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4"/>
  </p:notesMasterIdLst>
  <p:sldIdLst>
    <p:sldId id="257" r:id="rId2"/>
    <p:sldId id="263" r:id="rId3"/>
    <p:sldId id="264" r:id="rId4"/>
    <p:sldId id="266" r:id="rId5"/>
    <p:sldId id="267" r:id="rId6"/>
    <p:sldId id="268" r:id="rId7"/>
    <p:sldId id="270" r:id="rId8"/>
    <p:sldId id="271" r:id="rId9"/>
    <p:sldId id="272" r:id="rId10"/>
    <p:sldId id="273" r:id="rId11"/>
    <p:sldId id="265" r:id="rId12"/>
    <p:sldId id="259" r:id="rId13"/>
    <p:sldId id="277" r:id="rId14"/>
    <p:sldId id="278" r:id="rId15"/>
    <p:sldId id="289" r:id="rId16"/>
    <p:sldId id="291" r:id="rId17"/>
    <p:sldId id="292" r:id="rId18"/>
    <p:sldId id="293" r:id="rId19"/>
    <p:sldId id="279" r:id="rId20"/>
    <p:sldId id="280" r:id="rId21"/>
    <p:sldId id="260" r:id="rId22"/>
    <p:sldId id="276" r:id="rId23"/>
    <p:sldId id="281" r:id="rId24"/>
    <p:sldId id="282" r:id="rId25"/>
    <p:sldId id="283" r:id="rId26"/>
    <p:sldId id="284" r:id="rId27"/>
    <p:sldId id="285" r:id="rId28"/>
    <p:sldId id="286" r:id="rId29"/>
    <p:sldId id="294" r:id="rId30"/>
    <p:sldId id="261" r:id="rId31"/>
    <p:sldId id="295" r:id="rId32"/>
    <p:sldId id="326" r:id="rId33"/>
    <p:sldId id="328" r:id="rId34"/>
    <p:sldId id="323" r:id="rId35"/>
    <p:sldId id="348" r:id="rId36"/>
    <p:sldId id="340" r:id="rId37"/>
    <p:sldId id="342" r:id="rId38"/>
    <p:sldId id="339" r:id="rId39"/>
    <p:sldId id="329" r:id="rId40"/>
    <p:sldId id="330" r:id="rId41"/>
    <p:sldId id="331" r:id="rId42"/>
    <p:sldId id="332" r:id="rId43"/>
    <p:sldId id="334" r:id="rId44"/>
    <p:sldId id="335" r:id="rId45"/>
    <p:sldId id="333" r:id="rId46"/>
    <p:sldId id="336" r:id="rId47"/>
    <p:sldId id="337" r:id="rId48"/>
    <p:sldId id="338" r:id="rId49"/>
    <p:sldId id="343" r:id="rId50"/>
    <p:sldId id="344" r:id="rId51"/>
    <p:sldId id="346" r:id="rId52"/>
    <p:sldId id="347" r:id="rId53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hy software?" id="{638570B5-695E-448F-80DC-C9BC41BAC327}">
          <p14:sldIdLst>
            <p14:sldId id="257"/>
            <p14:sldId id="263"/>
            <p14:sldId id="264"/>
            <p14:sldId id="266"/>
            <p14:sldId id="267"/>
            <p14:sldId id="268"/>
            <p14:sldId id="270"/>
            <p14:sldId id="271"/>
            <p14:sldId id="272"/>
            <p14:sldId id="273"/>
            <p14:sldId id="265"/>
          </p14:sldIdLst>
        </p14:section>
        <p14:section name="Why software engineering?" id="{2387BEF1-52CB-42C6-AD92-481A8842CD42}">
          <p14:sldIdLst>
            <p14:sldId id="259"/>
            <p14:sldId id="277"/>
            <p14:sldId id="278"/>
            <p14:sldId id="289"/>
            <p14:sldId id="291"/>
            <p14:sldId id="292"/>
            <p14:sldId id="293"/>
            <p14:sldId id="279"/>
            <p14:sldId id="280"/>
            <p14:sldId id="260"/>
            <p14:sldId id="276"/>
            <p14:sldId id="281"/>
            <p14:sldId id="282"/>
            <p14:sldId id="283"/>
            <p14:sldId id="284"/>
            <p14:sldId id="285"/>
            <p14:sldId id="286"/>
            <p14:sldId id="294"/>
          </p14:sldIdLst>
        </p14:section>
        <p14:section name="Goal" id="{ABD8C74D-20AF-40AA-AF0C-DD79730D6933}">
          <p14:sldIdLst>
            <p14:sldId id="261"/>
            <p14:sldId id="295"/>
            <p14:sldId id="326"/>
            <p14:sldId id="328"/>
            <p14:sldId id="323"/>
            <p14:sldId id="348"/>
            <p14:sldId id="340"/>
            <p14:sldId id="342"/>
          </p14:sldIdLst>
        </p14:section>
        <p14:section name="Tools" id="{203B0FF0-A880-48F1-B10D-B48F92133222}">
          <p14:sldIdLst>
            <p14:sldId id="339"/>
            <p14:sldId id="329"/>
            <p14:sldId id="330"/>
            <p14:sldId id="331"/>
            <p14:sldId id="332"/>
            <p14:sldId id="334"/>
            <p14:sldId id="335"/>
            <p14:sldId id="333"/>
            <p14:sldId id="336"/>
            <p14:sldId id="337"/>
            <p14:sldId id="338"/>
          </p14:sldIdLst>
        </p14:section>
        <p14:section name="Method" id="{5538780C-B671-43DB-9D60-336FDEAC0A21}">
          <p14:sldIdLst>
            <p14:sldId id="343"/>
            <p14:sldId id="344"/>
            <p14:sldId id="346"/>
            <p14:sldId id="34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DD41FF-5331-41B8-A345-85042540A0C9}" v="3" dt="2025-08-05T07:41:13.869"/>
  </p1510:revLst>
</p1510:revInfo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655" autoAdjust="0"/>
  </p:normalViewPr>
  <p:slideViewPr>
    <p:cSldViewPr snapToGrid="0">
      <p:cViewPr varScale="1">
        <p:scale>
          <a:sx n="151" d="100"/>
          <a:sy n="151" d="100"/>
        </p:scale>
        <p:origin x="604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lal Pirelli" userId="584f3c02d4d36311" providerId="LiveId" clId="{44CF2D9B-E6AB-4957-BE22-7D01ED7DBD05}"/>
    <pc:docChg chg="modSld">
      <pc:chgData name="Solal Pirelli" userId="584f3c02d4d36311" providerId="LiveId" clId="{44CF2D9B-E6AB-4957-BE22-7D01ED7DBD05}" dt="2023-04-20T19:28:03.510" v="27" actId="14100"/>
      <pc:docMkLst>
        <pc:docMk/>
      </pc:docMkLst>
      <pc:sldChg chg="addSp modSp mod">
        <pc:chgData name="Solal Pirelli" userId="584f3c02d4d36311" providerId="LiveId" clId="{44CF2D9B-E6AB-4957-BE22-7D01ED7DBD05}" dt="2023-04-20T19:28:03.510" v="27" actId="14100"/>
        <pc:sldMkLst>
          <pc:docMk/>
          <pc:sldMk cId="838402939" sldId="257"/>
        </pc:sldMkLst>
      </pc:sldChg>
      <pc:sldChg chg="addSp modSp">
        <pc:chgData name="Solal Pirelli" userId="584f3c02d4d36311" providerId="LiveId" clId="{44CF2D9B-E6AB-4957-BE22-7D01ED7DBD05}" dt="2023-04-20T19:08:52.949" v="3"/>
        <pc:sldMkLst>
          <pc:docMk/>
          <pc:sldMk cId="2003531225" sldId="259"/>
        </pc:sldMkLst>
      </pc:sldChg>
      <pc:sldChg chg="addSp delSp modSp modTransition modAnim">
        <pc:chgData name="Solal Pirelli" userId="584f3c02d4d36311" providerId="LiveId" clId="{44CF2D9B-E6AB-4957-BE22-7D01ED7DBD05}" dt="2023-04-20T19:15:13.170" v="13"/>
        <pc:sldMkLst>
          <pc:docMk/>
          <pc:sldMk cId="4030909846" sldId="260"/>
        </pc:sldMkLst>
      </pc:sldChg>
      <pc:sldChg chg="addSp delSp modSp modTransition modAnim">
        <pc:chgData name="Solal Pirelli" userId="584f3c02d4d36311" providerId="LiveId" clId="{44CF2D9B-E6AB-4957-BE22-7D01ED7DBD05}" dt="2023-04-20T19:19:30.794" v="20"/>
        <pc:sldMkLst>
          <pc:docMk/>
          <pc:sldMk cId="1683704575" sldId="261"/>
        </pc:sldMkLst>
      </pc:sldChg>
      <pc:sldChg chg="addSp delSp modSp modTransition modAnim">
        <pc:chgData name="Solal Pirelli" userId="584f3c02d4d36311" providerId="LiveId" clId="{44CF2D9B-E6AB-4957-BE22-7D01ED7DBD05}" dt="2023-04-20T19:08:52.949" v="3"/>
        <pc:sldMkLst>
          <pc:docMk/>
          <pc:sldMk cId="2714713679" sldId="263"/>
        </pc:sldMkLst>
      </pc:sldChg>
      <pc:sldChg chg="addSp modSp">
        <pc:chgData name="Solal Pirelli" userId="584f3c02d4d36311" providerId="LiveId" clId="{44CF2D9B-E6AB-4957-BE22-7D01ED7DBD05}" dt="2023-04-20T19:08:52.949" v="3"/>
        <pc:sldMkLst>
          <pc:docMk/>
          <pc:sldMk cId="601471655" sldId="264"/>
        </pc:sldMkLst>
      </pc:sldChg>
      <pc:sldChg chg="addSp modSp">
        <pc:chgData name="Solal Pirelli" userId="584f3c02d4d36311" providerId="LiveId" clId="{44CF2D9B-E6AB-4957-BE22-7D01ED7DBD05}" dt="2023-04-20T19:08:52.949" v="3"/>
        <pc:sldMkLst>
          <pc:docMk/>
          <pc:sldMk cId="1614950276" sldId="265"/>
        </pc:sldMkLst>
      </pc:sldChg>
      <pc:sldChg chg="addSp modSp">
        <pc:chgData name="Solal Pirelli" userId="584f3c02d4d36311" providerId="LiveId" clId="{44CF2D9B-E6AB-4957-BE22-7D01ED7DBD05}" dt="2023-04-20T19:08:52.949" v="3"/>
        <pc:sldMkLst>
          <pc:docMk/>
          <pc:sldMk cId="1389666152" sldId="266"/>
        </pc:sldMkLst>
      </pc:sldChg>
      <pc:sldChg chg="addSp modSp">
        <pc:chgData name="Solal Pirelli" userId="584f3c02d4d36311" providerId="LiveId" clId="{44CF2D9B-E6AB-4957-BE22-7D01ED7DBD05}" dt="2023-04-20T19:08:52.949" v="3"/>
        <pc:sldMkLst>
          <pc:docMk/>
          <pc:sldMk cId="227619438" sldId="267"/>
        </pc:sldMkLst>
      </pc:sldChg>
      <pc:sldChg chg="addSp modSp">
        <pc:chgData name="Solal Pirelli" userId="584f3c02d4d36311" providerId="LiveId" clId="{44CF2D9B-E6AB-4957-BE22-7D01ED7DBD05}" dt="2023-04-20T19:08:52.949" v="3"/>
        <pc:sldMkLst>
          <pc:docMk/>
          <pc:sldMk cId="3051214020" sldId="268"/>
        </pc:sldMkLst>
      </pc:sldChg>
      <pc:sldChg chg="addSp modSp">
        <pc:chgData name="Solal Pirelli" userId="584f3c02d4d36311" providerId="LiveId" clId="{44CF2D9B-E6AB-4957-BE22-7D01ED7DBD05}" dt="2023-04-20T19:08:52.949" v="3"/>
        <pc:sldMkLst>
          <pc:docMk/>
          <pc:sldMk cId="1388074355" sldId="270"/>
        </pc:sldMkLst>
      </pc:sldChg>
      <pc:sldChg chg="addSp modSp">
        <pc:chgData name="Solal Pirelli" userId="584f3c02d4d36311" providerId="LiveId" clId="{44CF2D9B-E6AB-4957-BE22-7D01ED7DBD05}" dt="2023-04-20T19:08:52.949" v="3"/>
        <pc:sldMkLst>
          <pc:docMk/>
          <pc:sldMk cId="2954840599" sldId="271"/>
        </pc:sldMkLst>
      </pc:sldChg>
      <pc:sldChg chg="addSp modSp">
        <pc:chgData name="Solal Pirelli" userId="584f3c02d4d36311" providerId="LiveId" clId="{44CF2D9B-E6AB-4957-BE22-7D01ED7DBD05}" dt="2023-04-20T19:08:52.949" v="3"/>
        <pc:sldMkLst>
          <pc:docMk/>
          <pc:sldMk cId="2525071965" sldId="272"/>
        </pc:sldMkLst>
      </pc:sldChg>
      <pc:sldChg chg="addSp modSp">
        <pc:chgData name="Solal Pirelli" userId="584f3c02d4d36311" providerId="LiveId" clId="{44CF2D9B-E6AB-4957-BE22-7D01ED7DBD05}" dt="2023-04-20T19:08:52.949" v="3"/>
        <pc:sldMkLst>
          <pc:docMk/>
          <pc:sldMk cId="1079903593" sldId="273"/>
        </pc:sldMkLst>
      </pc:sldChg>
      <pc:sldChg chg="addSp delSp modSp modTransition modAnim">
        <pc:chgData name="Solal Pirelli" userId="584f3c02d4d36311" providerId="LiveId" clId="{44CF2D9B-E6AB-4957-BE22-7D01ED7DBD05}" dt="2023-04-20T19:18:04.648" v="17"/>
        <pc:sldMkLst>
          <pc:docMk/>
          <pc:sldMk cId="3185044017" sldId="276"/>
        </pc:sldMkLst>
      </pc:sldChg>
      <pc:sldChg chg="addSp modSp">
        <pc:chgData name="Solal Pirelli" userId="584f3c02d4d36311" providerId="LiveId" clId="{44CF2D9B-E6AB-4957-BE22-7D01ED7DBD05}" dt="2023-04-20T19:08:52.949" v="3"/>
        <pc:sldMkLst>
          <pc:docMk/>
          <pc:sldMk cId="102681026" sldId="277"/>
        </pc:sldMkLst>
      </pc:sldChg>
      <pc:sldChg chg="addSp delSp modSp modTransition modAnim">
        <pc:chgData name="Solal Pirelli" userId="584f3c02d4d36311" providerId="LiveId" clId="{44CF2D9B-E6AB-4957-BE22-7D01ED7DBD05}" dt="2023-04-20T19:10:00.209" v="5"/>
        <pc:sldMkLst>
          <pc:docMk/>
          <pc:sldMk cId="4243697839" sldId="278"/>
        </pc:sldMkLst>
      </pc:sldChg>
      <pc:sldChg chg="addSp modSp">
        <pc:chgData name="Solal Pirelli" userId="584f3c02d4d36311" providerId="LiveId" clId="{44CF2D9B-E6AB-4957-BE22-7D01ED7DBD05}" dt="2023-04-20T19:13:58.607" v="11"/>
        <pc:sldMkLst>
          <pc:docMk/>
          <pc:sldMk cId="1215985181" sldId="279"/>
        </pc:sldMkLst>
      </pc:sldChg>
      <pc:sldChg chg="addSp modSp">
        <pc:chgData name="Solal Pirelli" userId="584f3c02d4d36311" providerId="LiveId" clId="{44CF2D9B-E6AB-4957-BE22-7D01ED7DBD05}" dt="2023-04-20T19:13:58.607" v="11"/>
        <pc:sldMkLst>
          <pc:docMk/>
          <pc:sldMk cId="1160106038" sldId="280"/>
        </pc:sldMkLst>
      </pc:sldChg>
      <pc:sldChg chg="addSp modSp">
        <pc:chgData name="Solal Pirelli" userId="584f3c02d4d36311" providerId="LiveId" clId="{44CF2D9B-E6AB-4957-BE22-7D01ED7DBD05}" dt="2023-04-20T19:18:04.648" v="17"/>
        <pc:sldMkLst>
          <pc:docMk/>
          <pc:sldMk cId="4273248595" sldId="281"/>
        </pc:sldMkLst>
      </pc:sldChg>
      <pc:sldChg chg="addSp modSp">
        <pc:chgData name="Solal Pirelli" userId="584f3c02d4d36311" providerId="LiveId" clId="{44CF2D9B-E6AB-4957-BE22-7D01ED7DBD05}" dt="2023-04-20T19:18:04.648" v="17"/>
        <pc:sldMkLst>
          <pc:docMk/>
          <pc:sldMk cId="2722814175" sldId="282"/>
        </pc:sldMkLst>
      </pc:sldChg>
      <pc:sldChg chg="addSp modSp">
        <pc:chgData name="Solal Pirelli" userId="584f3c02d4d36311" providerId="LiveId" clId="{44CF2D9B-E6AB-4957-BE22-7D01ED7DBD05}" dt="2023-04-20T19:18:04.648" v="17"/>
        <pc:sldMkLst>
          <pc:docMk/>
          <pc:sldMk cId="3773045013" sldId="283"/>
        </pc:sldMkLst>
      </pc:sldChg>
      <pc:sldChg chg="addSp modSp">
        <pc:chgData name="Solal Pirelli" userId="584f3c02d4d36311" providerId="LiveId" clId="{44CF2D9B-E6AB-4957-BE22-7D01ED7DBD05}" dt="2023-04-20T19:18:04.648" v="17"/>
        <pc:sldMkLst>
          <pc:docMk/>
          <pc:sldMk cId="3042823878" sldId="284"/>
        </pc:sldMkLst>
      </pc:sldChg>
      <pc:sldChg chg="addSp modSp">
        <pc:chgData name="Solal Pirelli" userId="584f3c02d4d36311" providerId="LiveId" clId="{44CF2D9B-E6AB-4957-BE22-7D01ED7DBD05}" dt="2023-04-20T19:18:04.648" v="17"/>
        <pc:sldMkLst>
          <pc:docMk/>
          <pc:sldMk cId="3653936360" sldId="285"/>
        </pc:sldMkLst>
      </pc:sldChg>
      <pc:sldChg chg="addSp modSp">
        <pc:chgData name="Solal Pirelli" userId="584f3c02d4d36311" providerId="LiveId" clId="{44CF2D9B-E6AB-4957-BE22-7D01ED7DBD05}" dt="2023-04-20T19:18:04.648" v="17"/>
        <pc:sldMkLst>
          <pc:docMk/>
          <pc:sldMk cId="1495486259" sldId="286"/>
        </pc:sldMkLst>
      </pc:sldChg>
      <pc:sldChg chg="addSp delSp modSp modTransition modAnim">
        <pc:chgData name="Solal Pirelli" userId="584f3c02d4d36311" providerId="LiveId" clId="{44CF2D9B-E6AB-4957-BE22-7D01ED7DBD05}" dt="2023-04-20T19:11:37.278" v="7"/>
        <pc:sldMkLst>
          <pc:docMk/>
          <pc:sldMk cId="1981925537" sldId="289"/>
        </pc:sldMkLst>
      </pc:sldChg>
      <pc:sldChg chg="addSp modSp">
        <pc:chgData name="Solal Pirelli" userId="584f3c02d4d36311" providerId="LiveId" clId="{44CF2D9B-E6AB-4957-BE22-7D01ED7DBD05}" dt="2023-04-20T19:11:37.278" v="7"/>
        <pc:sldMkLst>
          <pc:docMk/>
          <pc:sldMk cId="654636171" sldId="291"/>
        </pc:sldMkLst>
      </pc:sldChg>
      <pc:sldChg chg="addSp delSp modSp modTransition modAnim">
        <pc:chgData name="Solal Pirelli" userId="584f3c02d4d36311" providerId="LiveId" clId="{44CF2D9B-E6AB-4957-BE22-7D01ED7DBD05}" dt="2023-04-20T19:13:58.607" v="11"/>
        <pc:sldMkLst>
          <pc:docMk/>
          <pc:sldMk cId="384737754" sldId="292"/>
        </pc:sldMkLst>
      </pc:sldChg>
      <pc:sldChg chg="addSp modSp">
        <pc:chgData name="Solal Pirelli" userId="584f3c02d4d36311" providerId="LiveId" clId="{44CF2D9B-E6AB-4957-BE22-7D01ED7DBD05}" dt="2023-04-20T19:13:58.607" v="11"/>
        <pc:sldMkLst>
          <pc:docMk/>
          <pc:sldMk cId="2855022579" sldId="293"/>
        </pc:sldMkLst>
      </pc:sldChg>
      <pc:sldChg chg="addSp modSp">
        <pc:chgData name="Solal Pirelli" userId="584f3c02d4d36311" providerId="LiveId" clId="{44CF2D9B-E6AB-4957-BE22-7D01ED7DBD05}" dt="2023-04-20T19:18:04.648" v="17"/>
        <pc:sldMkLst>
          <pc:docMk/>
          <pc:sldMk cId="3864149812" sldId="294"/>
        </pc:sldMkLst>
      </pc:sldChg>
      <pc:sldChg chg="addSp delSp modSp modTransition modAnim">
        <pc:chgData name="Solal Pirelli" userId="584f3c02d4d36311" providerId="LiveId" clId="{44CF2D9B-E6AB-4957-BE22-7D01ED7DBD05}" dt="2023-04-20T19:19:30.794" v="20"/>
        <pc:sldMkLst>
          <pc:docMk/>
          <pc:sldMk cId="3759934718" sldId="295"/>
        </pc:sldMkLst>
      </pc:sldChg>
      <pc:sldChg chg="addSp modSp">
        <pc:chgData name="Solal Pirelli" userId="584f3c02d4d36311" providerId="LiveId" clId="{44CF2D9B-E6AB-4957-BE22-7D01ED7DBD05}" dt="2023-04-20T19:19:30.794" v="20"/>
        <pc:sldMkLst>
          <pc:docMk/>
          <pc:sldMk cId="3931491255" sldId="323"/>
        </pc:sldMkLst>
      </pc:sldChg>
      <pc:sldChg chg="addSp modSp">
        <pc:chgData name="Solal Pirelli" userId="584f3c02d4d36311" providerId="LiveId" clId="{44CF2D9B-E6AB-4957-BE22-7D01ED7DBD05}" dt="2023-04-20T19:19:30.794" v="20"/>
        <pc:sldMkLst>
          <pc:docMk/>
          <pc:sldMk cId="2677632523" sldId="326"/>
        </pc:sldMkLst>
      </pc:sldChg>
      <pc:sldChg chg="addSp modSp">
        <pc:chgData name="Solal Pirelli" userId="584f3c02d4d36311" providerId="LiveId" clId="{44CF2D9B-E6AB-4957-BE22-7D01ED7DBD05}" dt="2023-04-20T19:19:30.794" v="20"/>
        <pc:sldMkLst>
          <pc:docMk/>
          <pc:sldMk cId="723284121" sldId="328"/>
        </pc:sldMkLst>
      </pc:sldChg>
      <pc:sldChg chg="addSp modSp">
        <pc:chgData name="Solal Pirelli" userId="584f3c02d4d36311" providerId="LiveId" clId="{44CF2D9B-E6AB-4957-BE22-7D01ED7DBD05}" dt="2023-04-20T19:26:52.678" v="22"/>
        <pc:sldMkLst>
          <pc:docMk/>
          <pc:sldMk cId="797713844" sldId="329"/>
        </pc:sldMkLst>
      </pc:sldChg>
      <pc:sldChg chg="addSp modSp">
        <pc:chgData name="Solal Pirelli" userId="584f3c02d4d36311" providerId="LiveId" clId="{44CF2D9B-E6AB-4957-BE22-7D01ED7DBD05}" dt="2023-04-20T19:26:52.678" v="22"/>
        <pc:sldMkLst>
          <pc:docMk/>
          <pc:sldMk cId="703290287" sldId="330"/>
        </pc:sldMkLst>
      </pc:sldChg>
      <pc:sldChg chg="addSp modSp">
        <pc:chgData name="Solal Pirelli" userId="584f3c02d4d36311" providerId="LiveId" clId="{44CF2D9B-E6AB-4957-BE22-7D01ED7DBD05}" dt="2023-04-20T19:26:52.678" v="22"/>
        <pc:sldMkLst>
          <pc:docMk/>
          <pc:sldMk cId="4119116898" sldId="331"/>
        </pc:sldMkLst>
      </pc:sldChg>
      <pc:sldChg chg="addSp modSp">
        <pc:chgData name="Solal Pirelli" userId="584f3c02d4d36311" providerId="LiveId" clId="{44CF2D9B-E6AB-4957-BE22-7D01ED7DBD05}" dt="2023-04-20T19:26:52.678" v="22"/>
        <pc:sldMkLst>
          <pc:docMk/>
          <pc:sldMk cId="362275099" sldId="332"/>
        </pc:sldMkLst>
      </pc:sldChg>
      <pc:sldChg chg="addSp modSp">
        <pc:chgData name="Solal Pirelli" userId="584f3c02d4d36311" providerId="LiveId" clId="{44CF2D9B-E6AB-4957-BE22-7D01ED7DBD05}" dt="2023-04-20T19:26:52.678" v="22"/>
        <pc:sldMkLst>
          <pc:docMk/>
          <pc:sldMk cId="1392305003" sldId="333"/>
        </pc:sldMkLst>
      </pc:sldChg>
      <pc:sldChg chg="addSp modSp">
        <pc:chgData name="Solal Pirelli" userId="584f3c02d4d36311" providerId="LiveId" clId="{44CF2D9B-E6AB-4957-BE22-7D01ED7DBD05}" dt="2023-04-20T19:26:52.678" v="22"/>
        <pc:sldMkLst>
          <pc:docMk/>
          <pc:sldMk cId="1391686357" sldId="334"/>
        </pc:sldMkLst>
      </pc:sldChg>
      <pc:sldChg chg="addSp modSp">
        <pc:chgData name="Solal Pirelli" userId="584f3c02d4d36311" providerId="LiveId" clId="{44CF2D9B-E6AB-4957-BE22-7D01ED7DBD05}" dt="2023-04-20T19:26:52.678" v="22"/>
        <pc:sldMkLst>
          <pc:docMk/>
          <pc:sldMk cId="3551734748" sldId="335"/>
        </pc:sldMkLst>
      </pc:sldChg>
      <pc:sldChg chg="addSp modSp">
        <pc:chgData name="Solal Pirelli" userId="584f3c02d4d36311" providerId="LiveId" clId="{44CF2D9B-E6AB-4957-BE22-7D01ED7DBD05}" dt="2023-04-20T19:26:52.678" v="22"/>
        <pc:sldMkLst>
          <pc:docMk/>
          <pc:sldMk cId="1248715544" sldId="336"/>
        </pc:sldMkLst>
      </pc:sldChg>
      <pc:sldChg chg="addSp modSp">
        <pc:chgData name="Solal Pirelli" userId="584f3c02d4d36311" providerId="LiveId" clId="{44CF2D9B-E6AB-4957-BE22-7D01ED7DBD05}" dt="2023-04-20T19:26:52.678" v="22"/>
        <pc:sldMkLst>
          <pc:docMk/>
          <pc:sldMk cId="578894212" sldId="337"/>
        </pc:sldMkLst>
      </pc:sldChg>
      <pc:sldChg chg="addSp modSp">
        <pc:chgData name="Solal Pirelli" userId="584f3c02d4d36311" providerId="LiveId" clId="{44CF2D9B-E6AB-4957-BE22-7D01ED7DBD05}" dt="2023-04-20T19:26:52.678" v="22"/>
        <pc:sldMkLst>
          <pc:docMk/>
          <pc:sldMk cId="1632937576" sldId="338"/>
        </pc:sldMkLst>
      </pc:sldChg>
      <pc:sldChg chg="addSp modSp">
        <pc:chgData name="Solal Pirelli" userId="584f3c02d4d36311" providerId="LiveId" clId="{44CF2D9B-E6AB-4957-BE22-7D01ED7DBD05}" dt="2023-04-20T19:26:52.678" v="22"/>
        <pc:sldMkLst>
          <pc:docMk/>
          <pc:sldMk cId="289903591" sldId="339"/>
        </pc:sldMkLst>
      </pc:sldChg>
      <pc:sldChg chg="addSp modSp">
        <pc:chgData name="Solal Pirelli" userId="584f3c02d4d36311" providerId="LiveId" clId="{44CF2D9B-E6AB-4957-BE22-7D01ED7DBD05}" dt="2023-04-20T19:26:52.678" v="22"/>
        <pc:sldMkLst>
          <pc:docMk/>
          <pc:sldMk cId="1900466017" sldId="340"/>
        </pc:sldMkLst>
      </pc:sldChg>
      <pc:sldChg chg="addSp modSp">
        <pc:chgData name="Solal Pirelli" userId="584f3c02d4d36311" providerId="LiveId" clId="{44CF2D9B-E6AB-4957-BE22-7D01ED7DBD05}" dt="2023-04-20T19:26:52.678" v="22"/>
        <pc:sldMkLst>
          <pc:docMk/>
          <pc:sldMk cId="1323391929" sldId="342"/>
        </pc:sldMkLst>
      </pc:sldChg>
      <pc:sldChg chg="addSp modSp">
        <pc:chgData name="Solal Pirelli" userId="584f3c02d4d36311" providerId="LiveId" clId="{44CF2D9B-E6AB-4957-BE22-7D01ED7DBD05}" dt="2023-04-20T19:26:52.678" v="22"/>
        <pc:sldMkLst>
          <pc:docMk/>
          <pc:sldMk cId="1420319018" sldId="343"/>
        </pc:sldMkLst>
      </pc:sldChg>
      <pc:sldChg chg="addSp modSp">
        <pc:chgData name="Solal Pirelli" userId="584f3c02d4d36311" providerId="LiveId" clId="{44CF2D9B-E6AB-4957-BE22-7D01ED7DBD05}" dt="2023-04-20T19:26:52.678" v="22"/>
        <pc:sldMkLst>
          <pc:docMk/>
          <pc:sldMk cId="2690049528" sldId="344"/>
        </pc:sldMkLst>
      </pc:sldChg>
      <pc:sldChg chg="addSp modSp">
        <pc:chgData name="Solal Pirelli" userId="584f3c02d4d36311" providerId="LiveId" clId="{44CF2D9B-E6AB-4957-BE22-7D01ED7DBD05}" dt="2023-04-20T19:26:52.678" v="22"/>
        <pc:sldMkLst>
          <pc:docMk/>
          <pc:sldMk cId="1538679658" sldId="346"/>
        </pc:sldMkLst>
      </pc:sldChg>
      <pc:sldChg chg="addSp delSp modSp modTransition modAnim">
        <pc:chgData name="Solal Pirelli" userId="584f3c02d4d36311" providerId="LiveId" clId="{44CF2D9B-E6AB-4957-BE22-7D01ED7DBD05}" dt="2023-04-20T19:27:46.640" v="26"/>
        <pc:sldMkLst>
          <pc:docMk/>
          <pc:sldMk cId="3641201289" sldId="347"/>
        </pc:sldMkLst>
      </pc:sldChg>
      <pc:sldChg chg="addSp delSp modSp modTransition modAnim">
        <pc:chgData name="Solal Pirelli" userId="584f3c02d4d36311" providerId="LiveId" clId="{44CF2D9B-E6AB-4957-BE22-7D01ED7DBD05}" dt="2023-04-20T19:26:52.678" v="22"/>
        <pc:sldMkLst>
          <pc:docMk/>
          <pc:sldMk cId="3831603115" sldId="348"/>
        </pc:sldMkLst>
      </pc:sldChg>
    </pc:docChg>
  </pc:docChgLst>
  <pc:docChgLst>
    <pc:chgData name="Solal Pirelli" userId="584f3c02d4d36311" providerId="LiveId" clId="{70BFDF3B-5828-4B41-9FC9-B8EF6DB02F57}"/>
    <pc:docChg chg="custSel modSld">
      <pc:chgData name="Solal Pirelli" userId="584f3c02d4d36311" providerId="LiveId" clId="{70BFDF3B-5828-4B41-9FC9-B8EF6DB02F57}" dt="2023-04-20T12:01:05.743" v="324" actId="1076"/>
      <pc:docMkLst>
        <pc:docMk/>
      </pc:docMkLst>
      <pc:sldChg chg="modSp mod">
        <pc:chgData name="Solal Pirelli" userId="584f3c02d4d36311" providerId="LiveId" clId="{70BFDF3B-5828-4B41-9FC9-B8EF6DB02F57}" dt="2023-04-20T08:13:35.539" v="21" actId="20577"/>
        <pc:sldMkLst>
          <pc:docMk/>
          <pc:sldMk cId="838402939" sldId="257"/>
        </pc:sldMkLst>
      </pc:sldChg>
      <pc:sldChg chg="modSp mod">
        <pc:chgData name="Solal Pirelli" userId="584f3c02d4d36311" providerId="LiveId" clId="{70BFDF3B-5828-4B41-9FC9-B8EF6DB02F57}" dt="2023-04-20T08:13:52.157" v="55" actId="20577"/>
        <pc:sldMkLst>
          <pc:docMk/>
          <pc:sldMk cId="2003531225" sldId="259"/>
        </pc:sldMkLst>
      </pc:sldChg>
      <pc:sldChg chg="modSp mod">
        <pc:chgData name="Solal Pirelli" userId="584f3c02d4d36311" providerId="LiveId" clId="{70BFDF3B-5828-4B41-9FC9-B8EF6DB02F57}" dt="2023-04-20T08:14:21.858" v="120" actId="20577"/>
        <pc:sldMkLst>
          <pc:docMk/>
          <pc:sldMk cId="4030909846" sldId="260"/>
        </pc:sldMkLst>
      </pc:sldChg>
      <pc:sldChg chg="modSp mod">
        <pc:chgData name="Solal Pirelli" userId="584f3c02d4d36311" providerId="LiveId" clId="{70BFDF3B-5828-4B41-9FC9-B8EF6DB02F57}" dt="2023-04-20T08:17:11.553" v="137" actId="20577"/>
        <pc:sldMkLst>
          <pc:docMk/>
          <pc:sldMk cId="1683704575" sldId="261"/>
        </pc:sldMkLst>
      </pc:sldChg>
      <pc:sldChg chg="modSp mod">
        <pc:chgData name="Solal Pirelli" userId="584f3c02d4d36311" providerId="LiveId" clId="{70BFDF3B-5828-4B41-9FC9-B8EF6DB02F57}" dt="2023-04-20T08:16:56.857" v="122" actId="20577"/>
        <pc:sldMkLst>
          <pc:docMk/>
          <pc:sldMk cId="3185044017" sldId="276"/>
        </pc:sldMkLst>
      </pc:sldChg>
      <pc:sldChg chg="modSp mod">
        <pc:chgData name="Solal Pirelli" userId="584f3c02d4d36311" providerId="LiveId" clId="{70BFDF3B-5828-4B41-9FC9-B8EF6DB02F57}" dt="2023-04-20T08:13:58.645" v="57" actId="20577"/>
        <pc:sldMkLst>
          <pc:docMk/>
          <pc:sldMk cId="1215985181" sldId="279"/>
        </pc:sldMkLst>
      </pc:sldChg>
      <pc:sldChg chg="modSp mod">
        <pc:chgData name="Solal Pirelli" userId="584f3c02d4d36311" providerId="LiveId" clId="{70BFDF3B-5828-4B41-9FC9-B8EF6DB02F57}" dt="2023-04-20T08:18:24.914" v="219" actId="20577"/>
        <pc:sldMkLst>
          <pc:docMk/>
          <pc:sldMk cId="362275099" sldId="332"/>
        </pc:sldMkLst>
      </pc:sldChg>
      <pc:sldChg chg="modSp mod">
        <pc:chgData name="Solal Pirelli" userId="584f3c02d4d36311" providerId="LiveId" clId="{70BFDF3B-5828-4B41-9FC9-B8EF6DB02F57}" dt="2023-04-20T08:19:08.216" v="288" actId="20577"/>
        <pc:sldMkLst>
          <pc:docMk/>
          <pc:sldMk cId="1248715544" sldId="336"/>
        </pc:sldMkLst>
      </pc:sldChg>
      <pc:sldChg chg="modSp mod">
        <pc:chgData name="Solal Pirelli" userId="584f3c02d4d36311" providerId="LiveId" clId="{70BFDF3B-5828-4B41-9FC9-B8EF6DB02F57}" dt="2023-04-20T08:18:16.811" v="217" actId="20577"/>
        <pc:sldMkLst>
          <pc:docMk/>
          <pc:sldMk cId="289903591" sldId="339"/>
        </pc:sldMkLst>
      </pc:sldChg>
      <pc:sldChg chg="modSp mod">
        <pc:chgData name="Solal Pirelli" userId="584f3c02d4d36311" providerId="LiveId" clId="{70BFDF3B-5828-4B41-9FC9-B8EF6DB02F57}" dt="2023-04-20T12:01:05.743" v="324" actId="1076"/>
        <pc:sldMkLst>
          <pc:docMk/>
          <pc:sldMk cId="1900466017" sldId="340"/>
        </pc:sldMkLst>
      </pc:sldChg>
      <pc:sldChg chg="modSp mod">
        <pc:chgData name="Solal Pirelli" userId="584f3c02d4d36311" providerId="LiveId" clId="{70BFDF3B-5828-4B41-9FC9-B8EF6DB02F57}" dt="2023-04-20T08:18:11.038" v="202" actId="20577"/>
        <pc:sldMkLst>
          <pc:docMk/>
          <pc:sldMk cId="1323391929" sldId="342"/>
        </pc:sldMkLst>
      </pc:sldChg>
      <pc:sldChg chg="modSp mod">
        <pc:chgData name="Solal Pirelli" userId="584f3c02d4d36311" providerId="LiveId" clId="{70BFDF3B-5828-4B41-9FC9-B8EF6DB02F57}" dt="2023-04-20T08:19:18.199" v="306" actId="20577"/>
        <pc:sldMkLst>
          <pc:docMk/>
          <pc:sldMk cId="1420319018" sldId="343"/>
        </pc:sldMkLst>
      </pc:sldChg>
      <pc:sldChg chg="modSp mod">
        <pc:chgData name="Solal Pirelli" userId="584f3c02d4d36311" providerId="LiveId" clId="{70BFDF3B-5828-4B41-9FC9-B8EF6DB02F57}" dt="2023-04-20T08:19:31.586" v="312" actId="20577"/>
        <pc:sldMkLst>
          <pc:docMk/>
          <pc:sldMk cId="3641201289" sldId="347"/>
        </pc:sldMkLst>
      </pc:sldChg>
      <pc:sldChg chg="modSp mod">
        <pc:chgData name="Solal Pirelli" userId="584f3c02d4d36311" providerId="LiveId" clId="{70BFDF3B-5828-4B41-9FC9-B8EF6DB02F57}" dt="2023-04-20T08:17:38.586" v="181" actId="20577"/>
        <pc:sldMkLst>
          <pc:docMk/>
          <pc:sldMk cId="3831603115" sldId="348"/>
        </pc:sldMkLst>
      </pc:sldChg>
    </pc:docChg>
  </pc:docChgLst>
  <pc:docChgLst>
    <pc:chgData name="Solal Pirelli" userId="584f3c02d4d36311" providerId="LiveId" clId="{1BF99154-79E4-4398-89A1-1B20F2D60D03}"/>
    <pc:docChg chg="custSel modSld">
      <pc:chgData name="Solal Pirelli" userId="584f3c02d4d36311" providerId="LiveId" clId="{1BF99154-79E4-4398-89A1-1B20F2D60D03}" dt="2022-09-16T16:15:37.482" v="19" actId="478"/>
      <pc:docMkLst>
        <pc:docMk/>
      </pc:docMkLst>
      <pc:sldChg chg="modSp mod">
        <pc:chgData name="Solal Pirelli" userId="584f3c02d4d36311" providerId="LiveId" clId="{1BF99154-79E4-4398-89A1-1B20F2D60D03}" dt="2022-09-16T16:15:30.628" v="18" actId="20577"/>
        <pc:sldMkLst>
          <pc:docMk/>
          <pc:sldMk cId="1683704575" sldId="261"/>
        </pc:sldMkLst>
      </pc:sldChg>
      <pc:sldChg chg="delSp mod">
        <pc:chgData name="Solal Pirelli" userId="584f3c02d4d36311" providerId="LiveId" clId="{1BF99154-79E4-4398-89A1-1B20F2D60D03}" dt="2022-09-16T16:15:37.482" v="19" actId="478"/>
        <pc:sldMkLst>
          <pc:docMk/>
          <pc:sldMk cId="3759934718" sldId="295"/>
        </pc:sldMkLst>
      </pc:sldChg>
    </pc:docChg>
  </pc:docChgLst>
  <pc:docChgLst>
    <pc:chgData name="Solal Pirelli" userId="584f3c02d4d36311" providerId="LiveId" clId="{81DD41FF-5331-41B8-A345-85042540A0C9}"/>
    <pc:docChg chg="custSel modSld">
      <pc:chgData name="Solal Pirelli" userId="584f3c02d4d36311" providerId="LiveId" clId="{81DD41FF-5331-41B8-A345-85042540A0C9}" dt="2025-08-07T07:42:17.476" v="169" actId="313"/>
      <pc:docMkLst>
        <pc:docMk/>
      </pc:docMkLst>
      <pc:sldChg chg="delSp modTransition modAnim modNotesTx">
        <pc:chgData name="Solal Pirelli" userId="584f3c02d4d36311" providerId="LiveId" clId="{81DD41FF-5331-41B8-A345-85042540A0C9}" dt="2025-08-07T07:42:17.476" v="169" actId="313"/>
        <pc:sldMkLst>
          <pc:docMk/>
          <pc:sldMk cId="838402939" sldId="257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2003531225" sldId="259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4030909846" sldId="260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1683704575" sldId="261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2714713679" sldId="263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601471655" sldId="264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1614950276" sldId="265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1389666152" sldId="266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227619438" sldId="267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3051214020" sldId="268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1388074355" sldId="270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2954840599" sldId="271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2525071965" sldId="272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1079903593" sldId="273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3185044017" sldId="276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102681026" sldId="277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4243697839" sldId="278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1215985181" sldId="279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1160106038" sldId="280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4273248595" sldId="281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2722814175" sldId="282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3773045013" sldId="283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3042823878" sldId="284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3653936360" sldId="285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1495486259" sldId="286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1981925537" sldId="289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654636171" sldId="291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384737754" sldId="292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2855022579" sldId="293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3864149812" sldId="294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3759934718" sldId="295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3931491255" sldId="323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2677632523" sldId="326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723284121" sldId="328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797713844" sldId="329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703290287" sldId="330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4119116898" sldId="331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362275099" sldId="332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1392305003" sldId="333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1391686357" sldId="334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3551734748" sldId="335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1248715544" sldId="336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578894212" sldId="337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1632937576" sldId="338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289903591" sldId="339"/>
        </pc:sldMkLst>
      </pc:sldChg>
      <pc:sldChg chg="delSp modSp mod modTransition modAnim">
        <pc:chgData name="Solal Pirelli" userId="584f3c02d4d36311" providerId="LiveId" clId="{81DD41FF-5331-41B8-A345-85042540A0C9}" dt="2025-08-05T07:41:16.721" v="23" actId="20577"/>
        <pc:sldMkLst>
          <pc:docMk/>
          <pc:sldMk cId="1900466017" sldId="340"/>
        </pc:sldMkLst>
        <pc:spChg chg="mod">
          <ac:chgData name="Solal Pirelli" userId="584f3c02d4d36311" providerId="LiveId" clId="{81DD41FF-5331-41B8-A345-85042540A0C9}" dt="2025-08-05T07:41:16.721" v="23" actId="20577"/>
          <ac:spMkLst>
            <pc:docMk/>
            <pc:sldMk cId="1900466017" sldId="340"/>
            <ac:spMk id="32" creationId="{9F30EECB-259F-4915-ACC5-06DA26B76991}"/>
          </ac:spMkLst>
        </pc:spChg>
        <pc:grpChg chg="mod">
          <ac:chgData name="Solal Pirelli" userId="584f3c02d4d36311" providerId="LiveId" clId="{81DD41FF-5331-41B8-A345-85042540A0C9}" dt="2025-08-05T07:41:13.868" v="12" actId="14826"/>
          <ac:grpSpMkLst>
            <pc:docMk/>
            <pc:sldMk cId="1900466017" sldId="340"/>
            <ac:grpSpMk id="36" creationId="{C7CEC1EE-7497-4109-BF59-E697E39449FD}"/>
          </ac:grpSpMkLst>
        </pc:grpChg>
        <pc:picChg chg="mod">
          <ac:chgData name="Solal Pirelli" userId="584f3c02d4d36311" providerId="LiveId" clId="{81DD41FF-5331-41B8-A345-85042540A0C9}" dt="2025-08-05T07:41:13.868" v="12" actId="14826"/>
          <ac:picMkLst>
            <pc:docMk/>
            <pc:sldMk cId="1900466017" sldId="340"/>
            <ac:picMk id="7" creationId="{234BC55B-9272-4EE1-96A0-66CFD4B399DC}"/>
          </ac:picMkLst>
        </pc:picChg>
      </pc:sldChg>
      <pc:sldChg chg="delSp modSp mod modTransition modAnim">
        <pc:chgData name="Solal Pirelli" userId="584f3c02d4d36311" providerId="LiveId" clId="{81DD41FF-5331-41B8-A345-85042540A0C9}" dt="2025-08-05T07:40:38.535" v="11" actId="14826"/>
        <pc:sldMkLst>
          <pc:docMk/>
          <pc:sldMk cId="1323391929" sldId="342"/>
        </pc:sldMkLst>
        <pc:spChg chg="mod">
          <ac:chgData name="Solal Pirelli" userId="584f3c02d4d36311" providerId="LiveId" clId="{81DD41FF-5331-41B8-A345-85042540A0C9}" dt="2025-08-05T07:39:27.755" v="6" actId="20577"/>
          <ac:spMkLst>
            <pc:docMk/>
            <pc:sldMk cId="1323391929" sldId="342"/>
            <ac:spMk id="17" creationId="{14AD0CD9-F724-48AA-B451-A1C8DFEDD64A}"/>
          </ac:spMkLst>
        </pc:spChg>
        <pc:spChg chg="mod">
          <ac:chgData name="Solal Pirelli" userId="584f3c02d4d36311" providerId="LiveId" clId="{81DD41FF-5331-41B8-A345-85042540A0C9}" dt="2025-08-05T07:40:38.535" v="11" actId="14826"/>
          <ac:spMkLst>
            <pc:docMk/>
            <pc:sldMk cId="1323391929" sldId="342"/>
            <ac:spMk id="20" creationId="{B539981C-4A83-4DCE-B41C-4F4B3455F064}"/>
          </ac:spMkLst>
        </pc:spChg>
        <pc:grpChg chg="mod">
          <ac:chgData name="Solal Pirelli" userId="584f3c02d4d36311" providerId="LiveId" clId="{81DD41FF-5331-41B8-A345-85042540A0C9}" dt="2025-08-05T07:40:38.535" v="11" actId="14826"/>
          <ac:grpSpMkLst>
            <pc:docMk/>
            <pc:sldMk cId="1323391929" sldId="342"/>
            <ac:grpSpMk id="18" creationId="{15D75418-BAB6-4EC5-B999-F36B789631DF}"/>
          </ac:grpSpMkLst>
        </pc:grpChg>
        <pc:picChg chg="mod">
          <ac:chgData name="Solal Pirelli" userId="584f3c02d4d36311" providerId="LiveId" clId="{81DD41FF-5331-41B8-A345-85042540A0C9}" dt="2025-08-05T07:40:38.535" v="11" actId="14826"/>
          <ac:picMkLst>
            <pc:docMk/>
            <pc:sldMk cId="1323391929" sldId="342"/>
            <ac:picMk id="19" creationId="{469D1885-F645-4558-A39F-45317325EF38}"/>
          </ac:picMkLst>
        </pc:picChg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1420319018" sldId="343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2690049528" sldId="344"/>
        </pc:sldMkLst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1538679658" sldId="346"/>
        </pc:sldMkLst>
      </pc:sldChg>
      <pc:sldChg chg="delSp modSp mod modTransition delAnim modAnim">
        <pc:chgData name="Solal Pirelli" userId="584f3c02d4d36311" providerId="LiveId" clId="{81DD41FF-5331-41B8-A345-85042540A0C9}" dt="2025-08-05T07:42:47.675" v="117" actId="1037"/>
        <pc:sldMkLst>
          <pc:docMk/>
          <pc:sldMk cId="3641201289" sldId="347"/>
        </pc:sldMkLst>
        <pc:grpChg chg="mod">
          <ac:chgData name="Solal Pirelli" userId="584f3c02d4d36311" providerId="LiveId" clId="{81DD41FF-5331-41B8-A345-85042540A0C9}" dt="2025-08-05T07:42:47.675" v="117" actId="1037"/>
          <ac:grpSpMkLst>
            <pc:docMk/>
            <pc:sldMk cId="3641201289" sldId="347"/>
            <ac:grpSpMk id="10" creationId="{11DD3BBF-FE09-4AFB-A01D-C61C02B9B339}"/>
          </ac:grpSpMkLst>
        </pc:grpChg>
        <pc:grpChg chg="mod">
          <ac:chgData name="Solal Pirelli" userId="584f3c02d4d36311" providerId="LiveId" clId="{81DD41FF-5331-41B8-A345-85042540A0C9}" dt="2025-08-05T07:42:47.675" v="117" actId="1037"/>
          <ac:grpSpMkLst>
            <pc:docMk/>
            <pc:sldMk cId="3641201289" sldId="347"/>
            <ac:grpSpMk id="16" creationId="{6B5FCF1E-B074-4CBD-86C9-431F53A495CA}"/>
          </ac:grpSpMkLst>
        </pc:grpChg>
      </pc:sldChg>
      <pc:sldChg chg="delSp modTransition modAnim">
        <pc:chgData name="Solal Pirelli" userId="584f3c02d4d36311" providerId="LiveId" clId="{81DD41FF-5331-41B8-A345-85042540A0C9}" dt="2025-08-05T07:36:29.601" v="0"/>
        <pc:sldMkLst>
          <pc:docMk/>
          <pc:sldMk cId="3831603115" sldId="34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5BC147-A4CF-439E-A020-A6F27B12363D}" type="datetimeFigureOut">
              <a:rPr lang="en-CH" smtClean="0"/>
              <a:t>07/08/2025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61A8F-7BCD-4B16-ADC7-0601980D3E47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30666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30’ + 2x </a:t>
            </a:r>
            <a:r>
              <a:rPr lang="en-CH"/>
              <a:t>short exercise -&gt; ~35’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61A8F-7BCD-4B16-ADC7-0601980D3E47}" type="slidenum">
              <a:rPr lang="en-CH" smtClean="0"/>
              <a:t>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47763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2min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61A8F-7BCD-4B16-ADC7-0601980D3E47}" type="slidenum">
              <a:rPr lang="en-CH" smtClean="0"/>
              <a:t>42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34920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2min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61A8F-7BCD-4B16-ADC7-0601980D3E47}" type="slidenum">
              <a:rPr lang="en-CH" smtClean="0"/>
              <a:t>46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28778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EABF0-7919-298A-E958-F33B07979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C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AB0A2D-4EF8-21D5-114F-8998E6168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H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F72118-34EE-C4DB-550E-4EC05B04D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34578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BA068-F162-B373-3236-2835FA990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F9ED0-3E70-28D4-7B56-1FCA746CA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10170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8799C-44A4-C3FB-5376-FC8C3EC8D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B1BC1-06A4-7AB2-A6A2-364F2F70C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B2428-434E-5AA2-1F2E-66C13637E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‹#›</a:t>
            </a:fld>
            <a:endParaRPr lang="en-CH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B2FA9DA-B0FB-10E9-468F-8DE51BE8E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6356349"/>
            <a:ext cx="7653867" cy="365125"/>
          </a:xfrm>
        </p:spPr>
        <p:txBody>
          <a:bodyPr anchor="ctr">
            <a:no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CH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3842120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D0991-C3D9-CD80-4BE4-D61CF0ECB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‹#›</a:t>
            </a:fld>
            <a:endParaRPr lang="en-CH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93922D1-D6A5-D2B4-2155-EA5ECB223F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6356349"/>
            <a:ext cx="7653867" cy="365125"/>
          </a:xfrm>
        </p:spPr>
        <p:txBody>
          <a:bodyPr anchor="ctr">
            <a:no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CH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3098967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83CE0F-B801-C11A-04F4-5FF6625C0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F350D-5715-2970-4354-8AD227D00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1A2CC-C0A5-6492-E1C8-614F7D477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2F6D8F28-8C37-415B-97E1-105FA70BC57F}" type="slidenum">
              <a:rPr lang="en-CH" smtClean="0"/>
              <a:pPr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5587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5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None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32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9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7.svg"/><Relationship Id="rId7" Type="http://schemas.openxmlformats.org/officeDocument/2006/relationships/image" Target="../media/image4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25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7.svg"/><Relationship Id="rId7" Type="http://schemas.openxmlformats.org/officeDocument/2006/relationships/image" Target="../media/image43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25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45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10" Type="http://schemas.openxmlformats.org/officeDocument/2006/relationships/image" Target="../media/image50.svg"/><Relationship Id="rId4" Type="http://schemas.openxmlformats.org/officeDocument/2006/relationships/image" Target="../media/image46.svg"/><Relationship Id="rId9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9.png"/><Relationship Id="rId3" Type="http://schemas.openxmlformats.org/officeDocument/2006/relationships/image" Target="../media/image38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62.svg"/><Relationship Id="rId1" Type="http://schemas.openxmlformats.org/officeDocument/2006/relationships/tags" Target="../tags/tag7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svg"/><Relationship Id="rId4" Type="http://schemas.openxmlformats.org/officeDocument/2006/relationships/image" Target="../media/image39.svg"/><Relationship Id="rId9" Type="http://schemas.openxmlformats.org/officeDocument/2006/relationships/image" Target="../media/image55.png"/><Relationship Id="rId14" Type="http://schemas.openxmlformats.org/officeDocument/2006/relationships/image" Target="../media/image60.sv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2.svg"/><Relationship Id="rId7" Type="http://schemas.openxmlformats.org/officeDocument/2006/relationships/image" Target="../media/image39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76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71.png"/><Relationship Id="rId7" Type="http://schemas.openxmlformats.org/officeDocument/2006/relationships/image" Target="../media/image38.png"/><Relationship Id="rId12" Type="http://schemas.openxmlformats.org/officeDocument/2006/relationships/image" Target="../media/image78.sv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image" Target="../media/image37.svg"/><Relationship Id="rId11" Type="http://schemas.openxmlformats.org/officeDocument/2006/relationships/image" Target="../media/image77.png"/><Relationship Id="rId5" Type="http://schemas.openxmlformats.org/officeDocument/2006/relationships/image" Target="../media/image36.png"/><Relationship Id="rId10" Type="http://schemas.openxmlformats.org/officeDocument/2006/relationships/image" Target="../media/image76.svg"/><Relationship Id="rId4" Type="http://schemas.openxmlformats.org/officeDocument/2006/relationships/image" Target="../media/image72.svg"/><Relationship Id="rId9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C0ACE-9E12-4C14-9007-FC880640C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Pourquoi</a:t>
            </a:r>
            <a:r>
              <a:rPr lang="en-CH" dirty="0"/>
              <a:t> le </a:t>
            </a:r>
            <a:r>
              <a:rPr lang="en-CH" dirty="0" err="1"/>
              <a:t>logiciel</a:t>
            </a:r>
            <a:r>
              <a:rPr lang="en-CH" dirty="0"/>
              <a:t> 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19265B-BA07-42D7-9FA4-1A27A732F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38402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6E9B33-A549-479F-B7E2-D0B298520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10</a:t>
            </a:fld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09BA0-0D97-4AC9-B6D2-B93C3E028E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https://www.nature.com/articles/s41586-021-03506-2</a:t>
            </a:r>
            <a:endParaRPr lang="en-CH" dirty="0"/>
          </a:p>
        </p:txBody>
      </p:sp>
      <p:pic>
        <p:nvPicPr>
          <p:cNvPr id="5" name="Picture 4" descr="A screenshot of a Nature article titled &quot;High-performance brain-to-text communication via handwriting&quot;">
            <a:extLst>
              <a:ext uri="{FF2B5EF4-FFF2-40B4-BE49-F238E27FC236}">
                <a16:creationId xmlns:a16="http://schemas.microsoft.com/office/drawing/2014/main" id="{4D7DCCB2-E91C-4E75-826E-0EFC08982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066" y="50334"/>
            <a:ext cx="7653867" cy="618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903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CADF97-EFE0-4216-A993-3C096B4FC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11</a:t>
            </a:fld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F8AE2-505F-462F-A6CC-9730C33F11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https://www.swissinfo.ch/eng/crunching-the-numbers_why-switzerland-struggles-to-keep-track-of-coronavirus-cases/45628604</a:t>
            </a:r>
            <a:endParaRPr lang="en-CH" dirty="0"/>
          </a:p>
        </p:txBody>
      </p:sp>
      <p:pic>
        <p:nvPicPr>
          <p:cNvPr id="5" name="Picture 4" descr="A news article from SwissInfo.ch titled &quot;Why Switzerland struggles to keep track of coronavirus cases&quot;">
            <a:extLst>
              <a:ext uri="{FF2B5EF4-FFF2-40B4-BE49-F238E27FC236}">
                <a16:creationId xmlns:a16="http://schemas.microsoft.com/office/drawing/2014/main" id="{93A1F414-4454-40F2-9DBE-57A507E93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2372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D70288-8015-449C-B2F7-FD3C8619D083}"/>
              </a:ext>
            </a:extLst>
          </p:cNvPr>
          <p:cNvSpPr txBox="1"/>
          <p:nvPr/>
        </p:nvSpPr>
        <p:spPr>
          <a:xfrm>
            <a:off x="756717" y="3620783"/>
            <a:ext cx="11205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/>
              <a:t>“[…] a byproduct of outdated methods.</a:t>
            </a:r>
            <a:br>
              <a:rPr lang="en-US" sz="4000" dirty="0"/>
            </a:br>
            <a:r>
              <a:rPr lang="en-US" sz="4000" dirty="0"/>
              <a:t>  Cantons flag new cases on forms that</a:t>
            </a:r>
            <a:br>
              <a:rPr lang="en-US" sz="4000" dirty="0"/>
            </a:br>
            <a:r>
              <a:rPr lang="en-US" sz="4000" dirty="0"/>
              <a:t>  they fill out and fax to the central government […]”</a:t>
            </a:r>
            <a:endParaRPr lang="en-CH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495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46026-8159-4D5F-BAD5-619A3B047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Pourquoi</a:t>
            </a:r>
            <a:r>
              <a:rPr lang="en-CH" dirty="0"/>
              <a:t> le </a:t>
            </a:r>
            <a:r>
              <a:rPr lang="en-CH" u="sng" dirty="0" err="1"/>
              <a:t>génie</a:t>
            </a:r>
            <a:r>
              <a:rPr lang="en-CH" dirty="0"/>
              <a:t> </a:t>
            </a:r>
            <a:r>
              <a:rPr lang="en-CH" dirty="0" err="1"/>
              <a:t>logiciel</a:t>
            </a:r>
            <a:r>
              <a:rPr lang="en-CH" dirty="0"/>
              <a:t> </a:t>
            </a:r>
            <a:r>
              <a:rPr lang="en-US" dirty="0"/>
              <a:t>?</a:t>
            </a:r>
            <a:endParaRPr lang="en-C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B35723-19E8-42D0-B7BC-EC0C78C1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03531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CAE342-5701-42F9-A1F4-241D07C18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13</a:t>
            </a:fld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1C635-2C5D-44CD-B00D-0CB3DB809B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https://www.theguardian.com/technology/2021/aug/16/teslas-autopilot-us-investigation-crashes-emergency-vehicles</a:t>
            </a:r>
            <a:endParaRPr lang="en-CH" dirty="0"/>
          </a:p>
        </p:txBody>
      </p:sp>
      <p:pic>
        <p:nvPicPr>
          <p:cNvPr id="5" name="Picture 4" descr="A newspaper article titled &quot;Tesla's Autopilot faces US investigation after crashes with emergency vehicles&quot;">
            <a:extLst>
              <a:ext uri="{FF2B5EF4-FFF2-40B4-BE49-F238E27FC236}">
                <a16:creationId xmlns:a16="http://schemas.microsoft.com/office/drawing/2014/main" id="{DFC9C4D8-42ED-464B-8F66-3BD65C9AF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691" y="136525"/>
            <a:ext cx="6940618" cy="60273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B8AF4A-6AC2-4183-8B3C-4FD1EE3A4DBF}"/>
              </a:ext>
            </a:extLst>
          </p:cNvPr>
          <p:cNvSpPr txBox="1"/>
          <p:nvPr/>
        </p:nvSpPr>
        <p:spPr>
          <a:xfrm>
            <a:off x="1122027" y="3546521"/>
            <a:ext cx="994794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4000" dirty="0"/>
              <a:t>“[…] collisions with parked emergency vehicles.”</a:t>
            </a:r>
            <a:endParaRPr lang="en-CH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68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B2D8C5-1C11-4E16-B745-FC51FF308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14</a:t>
            </a:fld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2EEB05-201D-486F-9C42-9987B42488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https://www.businessinsider.com/nasa-investigating-potentially-catastrophic-boeing-spaceship-error-2020-2</a:t>
            </a:r>
            <a:endParaRPr lang="en-CH" dirty="0"/>
          </a:p>
        </p:txBody>
      </p:sp>
      <p:pic>
        <p:nvPicPr>
          <p:cNvPr id="5" name="Picture 4" descr="An Insider article titled &quot;NASA is investigating a potentially 'catastrophic' software error in Boeing's spaceship, citing concerns about 'systemic issues' at the company&quot;">
            <a:extLst>
              <a:ext uri="{FF2B5EF4-FFF2-40B4-BE49-F238E27FC236}">
                <a16:creationId xmlns:a16="http://schemas.microsoft.com/office/drawing/2014/main" id="{8FF18976-EDFD-41B7-870C-78B1A75A7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54" y="136525"/>
            <a:ext cx="11512492" cy="606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97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399B77-C3A5-46F0-A54A-3549B0BC2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15</a:t>
            </a:fld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84315D-050C-4C09-9172-36ED06FA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Katherine Johnson. Credit: NASA</a:t>
            </a:r>
            <a:endParaRPr lang="en-CH" dirty="0"/>
          </a:p>
        </p:txBody>
      </p:sp>
      <p:pic>
        <p:nvPicPr>
          <p:cNvPr id="1026" name="Picture 2" descr="Katherine Johnson is photographed working at her desk at NASA Langley Research Centre in 1962">
            <a:extLst>
              <a:ext uri="{FF2B5EF4-FFF2-40B4-BE49-F238E27FC236}">
                <a16:creationId xmlns:a16="http://schemas.microsoft.com/office/drawing/2014/main" id="{A58A5B0E-FD73-4EDD-9B96-649E5FF9F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733425"/>
            <a:ext cx="66675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925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95AB52-FCF8-4A27-9C5B-EEA4AC51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16</a:t>
            </a:fld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F81C50-D00F-467F-95EE-B4F86AEC52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John H. Glenn Jr. Credit: NASA</a:t>
            </a:r>
            <a:endParaRPr lang="en-CH" dirty="0"/>
          </a:p>
        </p:txBody>
      </p:sp>
      <p:pic>
        <p:nvPicPr>
          <p:cNvPr id="2050" name="Picture 2" descr="Astronaut John Glenn in front of the Friendship 7 aircraft, which took him to orbit the Earth">
            <a:extLst>
              <a:ext uri="{FF2B5EF4-FFF2-40B4-BE49-F238E27FC236}">
                <a16:creationId xmlns:a16="http://schemas.microsoft.com/office/drawing/2014/main" id="{105BB944-1338-4D3E-99F2-50E0A7020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2592" y="843093"/>
            <a:ext cx="4066816" cy="517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636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40EDA0-094B-42DF-90B8-2B8DCD401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17</a:t>
            </a:fld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A160B-5E89-4A58-BDAA-158EFA441C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Katherine Johnson. Credit: NASA</a:t>
            </a:r>
            <a:endParaRPr lang="en-CH" dirty="0"/>
          </a:p>
        </p:txBody>
      </p:sp>
      <p:pic>
        <p:nvPicPr>
          <p:cNvPr id="3074" name="Picture 2" descr="Katherine Johnson at Work at NASA Langley, reviewing the output of a mechanical computer">
            <a:extLst>
              <a:ext uri="{FF2B5EF4-FFF2-40B4-BE49-F238E27FC236}">
                <a16:creationId xmlns:a16="http://schemas.microsoft.com/office/drawing/2014/main" id="{01A8C7E2-10EB-41C9-9BDC-8468CB85E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494" y="746620"/>
            <a:ext cx="7153012" cy="536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37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BC6E22-59B2-419D-B451-ACC284446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18</a:t>
            </a:fld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3A2C19-3AA2-4C21-AB7F-E7807A2B3E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Credit: NASA</a:t>
            </a:r>
            <a:endParaRPr lang="en-CH" dirty="0"/>
          </a:p>
        </p:txBody>
      </p:sp>
      <p:pic>
        <p:nvPicPr>
          <p:cNvPr id="4098" name="Picture 2" descr="Katherine Johnson in front of the NASA Computational Research Facility named after her">
            <a:extLst>
              <a:ext uri="{FF2B5EF4-FFF2-40B4-BE49-F238E27FC236}">
                <a16:creationId xmlns:a16="http://schemas.microsoft.com/office/drawing/2014/main" id="{8EEED72C-B677-4ED0-83E8-C717BB2EC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884" y="629955"/>
            <a:ext cx="7460231" cy="559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022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33793-A222-489E-A43A-2F2DCABF7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Complexit</a:t>
            </a:r>
            <a:r>
              <a:rPr lang="en-CH" dirty="0"/>
              <a:t>é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3EE6C-0951-46D5-A9C0-1BDBB69BF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onsolas" panose="020B0609020204030204" pitchFamily="49" charset="0"/>
              </a:rPr>
              <a:t>if speed &gt;= 100:</a:t>
            </a:r>
          </a:p>
          <a:p>
            <a:r>
              <a:rPr lang="en-US" sz="3600" dirty="0">
                <a:latin typeface="Consolas" panose="020B0609020204030204" pitchFamily="49" charset="0"/>
              </a:rPr>
              <a:t>  speed = 100</a:t>
            </a:r>
          </a:p>
          <a:p>
            <a:r>
              <a:rPr lang="en-US" sz="3600" dirty="0">
                <a:latin typeface="Consolas" panose="020B0609020204030204" pitchFamily="49" charset="0"/>
              </a:rPr>
              <a:t>else:</a:t>
            </a:r>
          </a:p>
          <a:p>
            <a:r>
              <a:rPr lang="en-US" sz="3600" dirty="0">
                <a:latin typeface="Consolas" panose="020B0609020204030204" pitchFamily="49" charset="0"/>
              </a:rPr>
              <a:t>  speed = speed + 1</a:t>
            </a:r>
            <a:endParaRPr lang="en-CH" sz="3600" dirty="0"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99889-AA30-4AD8-B2BA-92E2EB4C7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19</a:t>
            </a:fld>
            <a:endParaRPr lang="en-CH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249A00-94EC-4188-A263-F953BB83ACE8}"/>
              </a:ext>
            </a:extLst>
          </p:cNvPr>
          <p:cNvGrpSpPr/>
          <p:nvPr/>
        </p:nvGrpSpPr>
        <p:grpSpPr>
          <a:xfrm>
            <a:off x="7113863" y="1271238"/>
            <a:ext cx="2958867" cy="2996661"/>
            <a:chOff x="7113863" y="1271238"/>
            <a:chExt cx="2958867" cy="299666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F27397F-B0C2-4185-BD4D-CCB79E46769D}"/>
                </a:ext>
              </a:extLst>
            </p:cNvPr>
            <p:cNvSpPr/>
            <p:nvPr/>
          </p:nvSpPr>
          <p:spPr>
            <a:xfrm>
              <a:off x="7113863" y="3429000"/>
              <a:ext cx="838899" cy="83889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D42A337-9E12-4947-B6A8-08E0AEE5B8A8}"/>
                </a:ext>
              </a:extLst>
            </p:cNvPr>
            <p:cNvSpPr/>
            <p:nvPr/>
          </p:nvSpPr>
          <p:spPr>
            <a:xfrm>
              <a:off x="8173847" y="1271238"/>
              <a:ext cx="838899" cy="83889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BA5BA5E-850A-44CF-8F2C-82615ED45D47}"/>
                </a:ext>
              </a:extLst>
            </p:cNvPr>
            <p:cNvSpPr/>
            <p:nvPr/>
          </p:nvSpPr>
          <p:spPr>
            <a:xfrm>
              <a:off x="9233831" y="3429000"/>
              <a:ext cx="838899" cy="83889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7851FF4-4090-4C5E-8148-61C4438E5754}"/>
                </a:ext>
              </a:extLst>
            </p:cNvPr>
            <p:cNvCxnSpPr>
              <a:cxnSpLocks/>
              <a:stCxn id="7" idx="3"/>
              <a:endCxn id="6" idx="0"/>
            </p:cNvCxnSpPr>
            <p:nvPr/>
          </p:nvCxnSpPr>
          <p:spPr>
            <a:xfrm flipH="1">
              <a:off x="7533313" y="1987283"/>
              <a:ext cx="763388" cy="1441717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0286A39-51BE-4D8F-A8B3-A52ADB5A2BF6}"/>
                </a:ext>
              </a:extLst>
            </p:cNvPr>
            <p:cNvCxnSpPr>
              <a:cxnSpLocks/>
              <a:stCxn id="7" idx="5"/>
              <a:endCxn id="8" idx="0"/>
            </p:cNvCxnSpPr>
            <p:nvPr/>
          </p:nvCxnSpPr>
          <p:spPr>
            <a:xfrm>
              <a:off x="8889892" y="1987283"/>
              <a:ext cx="763389" cy="1441717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1598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4F25AB-52FA-4CEE-8FE5-F6D0E776C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</a:t>
            </a:fld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CDBD0C-3B8B-4BFC-B01E-4FF817FDF7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https://www.census.gov/data-tools/demo/race/images/1810.jpg</a:t>
            </a:r>
            <a:endParaRPr lang="en-CH" dirty="0"/>
          </a:p>
        </p:txBody>
      </p:sp>
      <p:pic>
        <p:nvPicPr>
          <p:cNvPr id="1026" name="Picture 2" descr="A table from an old United States census with the number of men and women and their ages per house.">
            <a:extLst>
              <a:ext uri="{FF2B5EF4-FFF2-40B4-BE49-F238E27FC236}">
                <a16:creationId xmlns:a16="http://schemas.microsoft.com/office/drawing/2014/main" id="{32BBD5C1-8D97-43F2-8DA3-B5993083C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1971675"/>
            <a:ext cx="7762875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713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39FA92-7208-4378-93D9-A5F37F251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20</a:t>
            </a:fld>
            <a:endParaRPr lang="en-CH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2BCA13B-4569-47C7-B59F-0A9540C77201}"/>
              </a:ext>
            </a:extLst>
          </p:cNvPr>
          <p:cNvGrpSpPr/>
          <p:nvPr/>
        </p:nvGrpSpPr>
        <p:grpSpPr>
          <a:xfrm>
            <a:off x="2477016" y="541396"/>
            <a:ext cx="6390322" cy="6484097"/>
            <a:chOff x="2264667" y="558174"/>
            <a:chExt cx="6390322" cy="64840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F3ACED6-B0E3-4350-9FCA-DF1DD13A854C}"/>
                </a:ext>
              </a:extLst>
            </p:cNvPr>
            <p:cNvSpPr/>
            <p:nvPr/>
          </p:nvSpPr>
          <p:spPr>
            <a:xfrm>
              <a:off x="3531763" y="2380375"/>
              <a:ext cx="838899" cy="83889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DF02B55-BEA4-4ED9-86DB-CE0801474D6B}"/>
                </a:ext>
              </a:extLst>
            </p:cNvPr>
            <p:cNvSpPr/>
            <p:nvPr/>
          </p:nvSpPr>
          <p:spPr>
            <a:xfrm>
              <a:off x="5464202" y="558174"/>
              <a:ext cx="838899" cy="83889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9BE0A0D-2536-474E-B86C-1BBD8920B5B2}"/>
                </a:ext>
              </a:extLst>
            </p:cNvPr>
            <p:cNvSpPr/>
            <p:nvPr/>
          </p:nvSpPr>
          <p:spPr>
            <a:xfrm>
              <a:off x="7396642" y="2380376"/>
              <a:ext cx="838899" cy="83889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11917CA5-5BE9-42B1-8130-4CBD3887E75A}"/>
                </a:ext>
              </a:extLst>
            </p:cNvPr>
            <p:cNvCxnSpPr>
              <a:cxnSpLocks/>
              <a:stCxn id="5" idx="3"/>
              <a:endCxn id="4" idx="0"/>
            </p:cNvCxnSpPr>
            <p:nvPr/>
          </p:nvCxnSpPr>
          <p:spPr>
            <a:xfrm flipH="1">
              <a:off x="3951213" y="1274219"/>
              <a:ext cx="1635843" cy="1106156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040FF20-684D-47F0-A5B3-22828F292721}"/>
                </a:ext>
              </a:extLst>
            </p:cNvPr>
            <p:cNvCxnSpPr>
              <a:cxnSpLocks/>
              <a:stCxn id="5" idx="5"/>
              <a:endCxn id="6" idx="0"/>
            </p:cNvCxnSpPr>
            <p:nvPr/>
          </p:nvCxnSpPr>
          <p:spPr>
            <a:xfrm>
              <a:off x="6180247" y="1274219"/>
              <a:ext cx="1635845" cy="1106157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0893B89-3843-41F4-8113-70650BCD4911}"/>
                </a:ext>
              </a:extLst>
            </p:cNvPr>
            <p:cNvSpPr/>
            <p:nvPr/>
          </p:nvSpPr>
          <p:spPr>
            <a:xfrm>
              <a:off x="2692864" y="4711323"/>
              <a:ext cx="838899" cy="83889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6E54B52-8611-4802-B5AC-FD84C5F3A474}"/>
                </a:ext>
              </a:extLst>
            </p:cNvPr>
            <p:cNvSpPr/>
            <p:nvPr/>
          </p:nvSpPr>
          <p:spPr>
            <a:xfrm>
              <a:off x="4370662" y="4711323"/>
              <a:ext cx="838899" cy="83889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D3FA59B-6097-4E8A-B9CE-3DBF5C90DF90}"/>
                </a:ext>
              </a:extLst>
            </p:cNvPr>
            <p:cNvCxnSpPr>
              <a:cxnSpLocks/>
              <a:stCxn id="4" idx="3"/>
              <a:endCxn id="11" idx="0"/>
            </p:cNvCxnSpPr>
            <p:nvPr/>
          </p:nvCxnSpPr>
          <p:spPr>
            <a:xfrm flipH="1">
              <a:off x="3112314" y="3096420"/>
              <a:ext cx="542303" cy="1614903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11585E4-1EEF-4ABE-936C-7DD5BEABBFE1}"/>
                </a:ext>
              </a:extLst>
            </p:cNvPr>
            <p:cNvCxnSpPr>
              <a:cxnSpLocks/>
              <a:stCxn id="4" idx="5"/>
              <a:endCxn id="14" idx="0"/>
            </p:cNvCxnSpPr>
            <p:nvPr/>
          </p:nvCxnSpPr>
          <p:spPr>
            <a:xfrm>
              <a:off x="4247808" y="3096420"/>
              <a:ext cx="542304" cy="1614903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0281C9D-10CD-4F45-8AA3-C7AC5827FE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4667" y="5427368"/>
              <a:ext cx="542303" cy="1614903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E7918BF-6A81-49B3-84ED-2674CF3FEB4F}"/>
                </a:ext>
              </a:extLst>
            </p:cNvPr>
            <p:cNvCxnSpPr>
              <a:cxnSpLocks/>
            </p:cNvCxnSpPr>
            <p:nvPr/>
          </p:nvCxnSpPr>
          <p:spPr>
            <a:xfrm>
              <a:off x="3400161" y="5427368"/>
              <a:ext cx="542304" cy="1614903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315A51B-6857-4F3A-BAC5-B53920E0AC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50844" y="5427368"/>
              <a:ext cx="542303" cy="1614903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C567AF1-6F1B-4740-8227-061D431915D6}"/>
                </a:ext>
              </a:extLst>
            </p:cNvPr>
            <p:cNvCxnSpPr>
              <a:cxnSpLocks/>
            </p:cNvCxnSpPr>
            <p:nvPr/>
          </p:nvCxnSpPr>
          <p:spPr>
            <a:xfrm>
              <a:off x="5086338" y="5427368"/>
              <a:ext cx="542304" cy="1614903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B02CC3CC-232B-4423-BAF1-91C30FD10062}"/>
                </a:ext>
              </a:extLst>
            </p:cNvPr>
            <p:cNvCxnSpPr>
              <a:cxnSpLocks/>
              <a:stCxn id="6" idx="3"/>
              <a:endCxn id="25" idx="0"/>
            </p:cNvCxnSpPr>
            <p:nvPr/>
          </p:nvCxnSpPr>
          <p:spPr>
            <a:xfrm flipH="1">
              <a:off x="6980529" y="3096421"/>
              <a:ext cx="538967" cy="1614902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39589B3B-38A4-4D13-A830-0828211634C3}"/>
                </a:ext>
              </a:extLst>
            </p:cNvPr>
            <p:cNvCxnSpPr>
              <a:cxnSpLocks/>
              <a:stCxn id="6" idx="5"/>
              <a:endCxn id="26" idx="0"/>
            </p:cNvCxnSpPr>
            <p:nvPr/>
          </p:nvCxnSpPr>
          <p:spPr>
            <a:xfrm>
              <a:off x="8112687" y="3096421"/>
              <a:ext cx="542302" cy="1614902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050E2025-F525-4D34-B4F5-5EEA8E2BB09C}"/>
              </a:ext>
            </a:extLst>
          </p:cNvPr>
          <p:cNvSpPr/>
          <p:nvPr/>
        </p:nvSpPr>
        <p:spPr>
          <a:xfrm>
            <a:off x="6773428" y="4694545"/>
            <a:ext cx="838899" cy="838899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946928F-9B38-4F08-8128-3B262D629017}"/>
              </a:ext>
            </a:extLst>
          </p:cNvPr>
          <p:cNvSpPr/>
          <p:nvPr/>
        </p:nvSpPr>
        <p:spPr>
          <a:xfrm>
            <a:off x="8447888" y="4694545"/>
            <a:ext cx="838899" cy="838899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8A6A672-3D1E-492B-B6A6-AEC30BF7C211}"/>
              </a:ext>
            </a:extLst>
          </p:cNvPr>
          <p:cNvCxnSpPr>
            <a:cxnSpLocks/>
          </p:cNvCxnSpPr>
          <p:nvPr/>
        </p:nvCxnSpPr>
        <p:spPr>
          <a:xfrm flipH="1">
            <a:off x="6338748" y="5410590"/>
            <a:ext cx="542303" cy="161490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2FB5790-1EFE-4DEF-B3F9-12174748F119}"/>
              </a:ext>
            </a:extLst>
          </p:cNvPr>
          <p:cNvCxnSpPr>
            <a:cxnSpLocks/>
          </p:cNvCxnSpPr>
          <p:nvPr/>
        </p:nvCxnSpPr>
        <p:spPr>
          <a:xfrm>
            <a:off x="7474242" y="5410590"/>
            <a:ext cx="542304" cy="161490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6FB551C-B876-455B-9FAD-713F3BD1696C}"/>
              </a:ext>
            </a:extLst>
          </p:cNvPr>
          <p:cNvCxnSpPr>
            <a:cxnSpLocks/>
          </p:cNvCxnSpPr>
          <p:nvPr/>
        </p:nvCxnSpPr>
        <p:spPr>
          <a:xfrm flipH="1">
            <a:off x="8016536" y="5410590"/>
            <a:ext cx="542303" cy="161490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F05AA8E-FD2C-4C35-A04C-FFFC7AA0F0D4}"/>
              </a:ext>
            </a:extLst>
          </p:cNvPr>
          <p:cNvCxnSpPr>
            <a:cxnSpLocks/>
          </p:cNvCxnSpPr>
          <p:nvPr/>
        </p:nvCxnSpPr>
        <p:spPr>
          <a:xfrm>
            <a:off x="9152030" y="5410590"/>
            <a:ext cx="542304" cy="161490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5F2BB151-E380-4DF3-8B4A-89370CC6601A}"/>
              </a:ext>
            </a:extLst>
          </p:cNvPr>
          <p:cNvSpPr/>
          <p:nvPr/>
        </p:nvSpPr>
        <p:spPr>
          <a:xfrm>
            <a:off x="1722539" y="5645791"/>
            <a:ext cx="8746922" cy="189591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7000">
                <a:schemeClr val="bg1"/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60106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7192D-E9A2-484A-83D0-3C992765F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</a:t>
            </a:r>
            <a:r>
              <a:rPr lang="en-CH" dirty="0"/>
              <a:t>g</a:t>
            </a:r>
            <a:r>
              <a:rPr lang="en-US" dirty="0" err="1"/>
              <a:t>nes</a:t>
            </a:r>
            <a:r>
              <a:rPr lang="en-US" dirty="0"/>
              <a:t> </a:t>
            </a:r>
            <a:r>
              <a:rPr lang="en-CH" dirty="0"/>
              <a:t>de</a:t>
            </a:r>
            <a:r>
              <a:rPr lang="en-US" dirty="0"/>
              <a:t> code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9432B-5112-4B2E-A7C7-3500C412E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Apollo 11 	</a:t>
            </a:r>
            <a:r>
              <a:rPr lang="en-US" sz="3600" dirty="0">
                <a:latin typeface="Consolas" panose="020B0609020204030204" pitchFamily="49" charset="0"/>
              </a:rPr>
              <a:t>~150,000</a:t>
            </a:r>
            <a:endParaRPr lang="en-US" dirty="0">
              <a:latin typeface="Consolas" panose="020B0609020204030204" pitchFamily="49" charset="0"/>
            </a:endParaRPr>
          </a:p>
          <a:p>
            <a:endParaRPr lang="en-US" dirty="0"/>
          </a:p>
          <a:p>
            <a:r>
              <a:rPr lang="en-US" dirty="0"/>
              <a:t>Firefox 		</a:t>
            </a:r>
            <a:r>
              <a:rPr lang="en-US" sz="3600" dirty="0">
                <a:latin typeface="Consolas" panose="020B0609020204030204" pitchFamily="49" charset="0"/>
              </a:rPr>
              <a:t>~10,000,000</a:t>
            </a:r>
            <a:endParaRPr lang="en-US" dirty="0">
              <a:latin typeface="Consolas" panose="020B0609020204030204" pitchFamily="49" charset="0"/>
            </a:endParaRPr>
          </a:p>
          <a:p>
            <a:endParaRPr lang="en-US" dirty="0"/>
          </a:p>
          <a:p>
            <a:r>
              <a:rPr lang="en-US" dirty="0"/>
              <a:t>Windows 	</a:t>
            </a:r>
            <a:r>
              <a:rPr lang="en-US" sz="3600" dirty="0">
                <a:latin typeface="Consolas" panose="020B0609020204030204" pitchFamily="49" charset="0"/>
              </a:rPr>
              <a:t>~50,000,000</a:t>
            </a:r>
            <a:endParaRPr lang="en-CH" dirty="0"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C7A449-0D45-4235-9F05-413442B10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21</a:t>
            </a:fld>
            <a:endParaRPr lang="en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800A7-4BC9-459A-8135-C36F48788E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CH" dirty="0"/>
              <a:t>Estimations </a:t>
            </a:r>
            <a:r>
              <a:rPr lang="en-CH" dirty="0" err="1"/>
              <a:t>selon</a:t>
            </a:r>
            <a:r>
              <a:rPr lang="en-CH" dirty="0"/>
              <a:t> des </a:t>
            </a:r>
            <a:r>
              <a:rPr lang="en-CH" dirty="0" err="1"/>
              <a:t>données</a:t>
            </a:r>
            <a:r>
              <a:rPr lang="en-CH" dirty="0"/>
              <a:t> </a:t>
            </a:r>
            <a:r>
              <a:rPr lang="en-CH" dirty="0" err="1"/>
              <a:t>disponibles</a:t>
            </a:r>
            <a:r>
              <a:rPr lang="en-CH" dirty="0"/>
              <a:t> </a:t>
            </a:r>
            <a:r>
              <a:rPr lang="en-CH" dirty="0" err="1"/>
              <a:t>publiquement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030909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30183-507C-49FC-A6FF-4C84574AA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</a:t>
            </a:r>
            <a:r>
              <a:rPr lang="en-CH" dirty="0"/>
              <a:t>e</a:t>
            </a:r>
            <a:r>
              <a:rPr lang="en-US" dirty="0" err="1"/>
              <a:t>mple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6E4CA3-0DE1-4A7D-9D2C-A2D215E4B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22</a:t>
            </a:fld>
            <a:endParaRPr lang="en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8D5ECF-9022-4287-A83F-83CA077F71F9}"/>
              </a:ext>
            </a:extLst>
          </p:cNvPr>
          <p:cNvSpPr txBox="1"/>
          <p:nvPr/>
        </p:nvSpPr>
        <p:spPr>
          <a:xfrm>
            <a:off x="956345" y="1701879"/>
            <a:ext cx="4278386" cy="33273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dirty="0">
                <a:latin typeface="Consolas" panose="020B0609020204030204" pitchFamily="49" charset="0"/>
              </a:rPr>
              <a:t>Alice, 		9/10</a:t>
            </a:r>
          </a:p>
          <a:p>
            <a:pPr algn="l">
              <a:lnSpc>
                <a:spcPct val="150000"/>
              </a:lnSpc>
            </a:pPr>
            <a:r>
              <a:rPr lang="en-US" sz="3600" dirty="0">
                <a:latin typeface="Consolas" panose="020B0609020204030204" pitchFamily="49" charset="0"/>
              </a:rPr>
              <a:t>Bob, 		6/10</a:t>
            </a:r>
          </a:p>
          <a:p>
            <a:pPr algn="l">
              <a:lnSpc>
                <a:spcPct val="150000"/>
              </a:lnSpc>
            </a:pPr>
            <a:r>
              <a:rPr lang="en-US" sz="3600" dirty="0">
                <a:latin typeface="Consolas" panose="020B0609020204030204" pitchFamily="49" charset="0"/>
              </a:rPr>
              <a:t>Carol,		7/10</a:t>
            </a:r>
          </a:p>
          <a:p>
            <a:pPr algn="l">
              <a:lnSpc>
                <a:spcPct val="150000"/>
              </a:lnSpc>
            </a:pPr>
            <a:r>
              <a:rPr lang="en-US" sz="3600" dirty="0">
                <a:latin typeface="Consolas" panose="020B0609020204030204" pitchFamily="49" charset="0"/>
              </a:rPr>
              <a:t>...</a:t>
            </a:r>
          </a:p>
        </p:txBody>
      </p:sp>
      <p:pic>
        <p:nvPicPr>
          <p:cNvPr id="8" name="Graphic 7" descr="Email with solid fill">
            <a:extLst>
              <a:ext uri="{FF2B5EF4-FFF2-40B4-BE49-F238E27FC236}">
                <a16:creationId xmlns:a16="http://schemas.microsoft.com/office/drawing/2014/main" id="{19129FFE-1B37-4590-8998-7461A779E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47235" y="1690688"/>
            <a:ext cx="1620072" cy="1620072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6766AE79-0CB9-4826-BE3A-3B22332B41E3}"/>
              </a:ext>
            </a:extLst>
          </p:cNvPr>
          <p:cNvSpPr/>
          <p:nvPr/>
        </p:nvSpPr>
        <p:spPr>
          <a:xfrm>
            <a:off x="5516811" y="3266174"/>
            <a:ext cx="2880919" cy="427839"/>
          </a:xfrm>
          <a:prstGeom prst="rightArrow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E0131F-56EB-42E2-9D30-57905944215D}"/>
              </a:ext>
            </a:extLst>
          </p:cNvPr>
          <p:cNvSpPr txBox="1"/>
          <p:nvPr/>
        </p:nvSpPr>
        <p:spPr>
          <a:xfrm>
            <a:off x="8640610" y="2414352"/>
            <a:ext cx="2880919" cy="19645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dirty="0"/>
              <a:t>Dear Alice,</a:t>
            </a:r>
          </a:p>
          <a:p>
            <a:pPr algn="l">
              <a:lnSpc>
                <a:spcPct val="150000"/>
              </a:lnSpc>
            </a:pPr>
            <a:r>
              <a:rPr lang="en-US" sz="2800" dirty="0"/>
              <a:t>Your grade is 9/10</a:t>
            </a:r>
          </a:p>
          <a:p>
            <a:pPr algn="l">
              <a:lnSpc>
                <a:spcPct val="150000"/>
              </a:lnSpc>
            </a:pPr>
            <a:r>
              <a:rPr lang="en-US" sz="28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1850440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6E4CA3-0DE1-4A7D-9D2C-A2D215E4B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23</a:t>
            </a:fld>
            <a:endParaRPr lang="en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8D5ECF-9022-4287-A83F-83CA077F71F9}"/>
              </a:ext>
            </a:extLst>
          </p:cNvPr>
          <p:cNvSpPr txBox="1"/>
          <p:nvPr/>
        </p:nvSpPr>
        <p:spPr>
          <a:xfrm>
            <a:off x="956345" y="1701879"/>
            <a:ext cx="4278386" cy="33273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dirty="0">
                <a:latin typeface="Consolas" panose="020B0609020204030204" pitchFamily="49" charset="0"/>
              </a:rPr>
              <a:t>Alice, 		9/10</a:t>
            </a:r>
          </a:p>
          <a:p>
            <a:pPr algn="l">
              <a:lnSpc>
                <a:spcPct val="150000"/>
              </a:lnSpc>
            </a:pPr>
            <a:r>
              <a:rPr lang="en-US" sz="3600" dirty="0">
                <a:latin typeface="Consolas" panose="020B0609020204030204" pitchFamily="49" charset="0"/>
              </a:rPr>
              <a:t>Bob, 		6/10</a:t>
            </a:r>
          </a:p>
          <a:p>
            <a:pPr algn="l">
              <a:lnSpc>
                <a:spcPct val="150000"/>
              </a:lnSpc>
            </a:pPr>
            <a:r>
              <a:rPr lang="en-US" sz="3600" dirty="0">
                <a:latin typeface="Consolas" panose="020B0609020204030204" pitchFamily="49" charset="0"/>
              </a:rPr>
              <a:t>Carol,		7/10</a:t>
            </a:r>
          </a:p>
          <a:p>
            <a:pPr algn="l">
              <a:lnSpc>
                <a:spcPct val="150000"/>
              </a:lnSpc>
            </a:pPr>
            <a:r>
              <a:rPr lang="ja-JP" altLang="en-US" sz="3600" dirty="0">
                <a:highlight>
                  <a:srgbClr val="FFFF00"/>
                </a:highlight>
                <a:latin typeface="Consolas" panose="020B0609020204030204" pitchFamily="49" charset="0"/>
              </a:rPr>
              <a:t>狄仁傑</a:t>
            </a:r>
            <a:r>
              <a:rPr lang="en-US" altLang="ja-JP" sz="3600" dirty="0">
                <a:latin typeface="Consolas" panose="020B0609020204030204" pitchFamily="49" charset="0"/>
              </a:rPr>
              <a:t>,		10/10</a:t>
            </a:r>
            <a:endParaRPr lang="en-US" sz="3600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2485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6E4CA3-0DE1-4A7D-9D2C-A2D215E4B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24</a:t>
            </a:fld>
            <a:endParaRPr lang="en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8D5ECF-9022-4287-A83F-83CA077F71F9}"/>
              </a:ext>
            </a:extLst>
          </p:cNvPr>
          <p:cNvSpPr txBox="1"/>
          <p:nvPr/>
        </p:nvSpPr>
        <p:spPr>
          <a:xfrm>
            <a:off x="956345" y="1701879"/>
            <a:ext cx="4278386" cy="33273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dirty="0">
                <a:latin typeface="Consolas" panose="020B0609020204030204" pitchFamily="49" charset="0"/>
              </a:rPr>
              <a:t>Alice, 		9/10</a:t>
            </a:r>
          </a:p>
          <a:p>
            <a:pPr algn="l">
              <a:lnSpc>
                <a:spcPct val="150000"/>
              </a:lnSpc>
            </a:pPr>
            <a:r>
              <a:rPr lang="en-US" sz="3600" dirty="0">
                <a:latin typeface="Consolas" panose="020B0609020204030204" pitchFamily="49" charset="0"/>
              </a:rPr>
              <a:t>Bob, 		6/10</a:t>
            </a:r>
          </a:p>
          <a:p>
            <a:pPr algn="l">
              <a:lnSpc>
                <a:spcPct val="150000"/>
              </a:lnSpc>
            </a:pPr>
            <a:r>
              <a:rPr lang="en-US" sz="3600" dirty="0">
                <a:latin typeface="Consolas" panose="020B0609020204030204" pitchFamily="49" charset="0"/>
              </a:rPr>
              <a:t>Carol,		7/10</a:t>
            </a:r>
          </a:p>
          <a:p>
            <a:pPr algn="l">
              <a:lnSpc>
                <a:spcPct val="150000"/>
              </a:lnSpc>
            </a:pPr>
            <a:r>
              <a:rPr lang="en-US" altLang="ja-JP" sz="3600" dirty="0">
                <a:highlight>
                  <a:srgbClr val="FFFF00"/>
                </a:highlight>
                <a:latin typeface="Consolas" panose="020B0609020204030204" pitchFamily="49" charset="0"/>
              </a:rPr>
              <a:t>Bob, Jr,</a:t>
            </a:r>
            <a:r>
              <a:rPr lang="en-US" altLang="ja-JP" sz="3600" dirty="0">
                <a:latin typeface="Consolas" panose="020B0609020204030204" pitchFamily="49" charset="0"/>
              </a:rPr>
              <a:t>	8/10</a:t>
            </a:r>
            <a:endParaRPr lang="en-US" sz="3600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8141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6E4CA3-0DE1-4A7D-9D2C-A2D215E4B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25</a:t>
            </a:fld>
            <a:endParaRPr lang="en-CH" dirty="0"/>
          </a:p>
        </p:txBody>
      </p:sp>
      <p:pic>
        <p:nvPicPr>
          <p:cNvPr id="8" name="Graphic 7" descr="Email with solid fill">
            <a:extLst>
              <a:ext uri="{FF2B5EF4-FFF2-40B4-BE49-F238E27FC236}">
                <a16:creationId xmlns:a16="http://schemas.microsoft.com/office/drawing/2014/main" id="{19129FFE-1B37-4590-8998-7461A779E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8623" y="4173829"/>
            <a:ext cx="1620072" cy="1620072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6766AE79-0CB9-4826-BE3A-3B22332B41E3}"/>
              </a:ext>
            </a:extLst>
          </p:cNvPr>
          <p:cNvSpPr/>
          <p:nvPr/>
        </p:nvSpPr>
        <p:spPr>
          <a:xfrm>
            <a:off x="3534215" y="3215080"/>
            <a:ext cx="1336995" cy="427839"/>
          </a:xfrm>
          <a:prstGeom prst="rightArrow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E0131F-56EB-42E2-9D30-57905944215D}"/>
              </a:ext>
            </a:extLst>
          </p:cNvPr>
          <p:cNvSpPr txBox="1"/>
          <p:nvPr/>
        </p:nvSpPr>
        <p:spPr>
          <a:xfrm>
            <a:off x="838201" y="2446744"/>
            <a:ext cx="2416728" cy="19645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dirty="0"/>
              <a:t>Dear Alice,</a:t>
            </a:r>
          </a:p>
          <a:p>
            <a:pPr algn="l">
              <a:lnSpc>
                <a:spcPct val="150000"/>
              </a:lnSpc>
            </a:pPr>
            <a:r>
              <a:rPr lang="en-US" sz="2800" dirty="0"/>
              <a:t>Your grade is …</a:t>
            </a:r>
          </a:p>
          <a:p>
            <a:pPr algn="l">
              <a:lnSpc>
                <a:spcPct val="150000"/>
              </a:lnSpc>
            </a:pPr>
            <a:r>
              <a:rPr lang="en-US" sz="2800" dirty="0"/>
              <a:t>…</a:t>
            </a:r>
          </a:p>
        </p:txBody>
      </p:sp>
      <p:pic>
        <p:nvPicPr>
          <p:cNvPr id="11" name="Graphic 10" descr="Email with solid fill">
            <a:extLst>
              <a:ext uri="{FF2B5EF4-FFF2-40B4-BE49-F238E27FC236}">
                <a16:creationId xmlns:a16="http://schemas.microsoft.com/office/drawing/2014/main" id="{CF4C96D3-8627-496F-90E9-FEC8AAD97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51274" y="4173829"/>
            <a:ext cx="1620072" cy="16200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ED1D8E-846A-4211-9BB6-3E70F7C076DE}"/>
              </a:ext>
            </a:extLst>
          </p:cNvPr>
          <p:cNvSpPr txBox="1"/>
          <p:nvPr/>
        </p:nvSpPr>
        <p:spPr>
          <a:xfrm>
            <a:off x="5152946" y="2446744"/>
            <a:ext cx="2416728" cy="19645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dirty="0"/>
              <a:t>Dear Bob,</a:t>
            </a:r>
          </a:p>
          <a:p>
            <a:pPr algn="l">
              <a:lnSpc>
                <a:spcPct val="150000"/>
              </a:lnSpc>
            </a:pPr>
            <a:r>
              <a:rPr lang="en-US" sz="2800" dirty="0"/>
              <a:t>Your grade is …</a:t>
            </a:r>
          </a:p>
          <a:p>
            <a:pPr algn="l">
              <a:lnSpc>
                <a:spcPct val="150000"/>
              </a:lnSpc>
            </a:pPr>
            <a:r>
              <a:rPr lang="en-US" sz="2800" dirty="0"/>
              <a:t>…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75D16B15-7238-4152-B1A1-428A4A71F29C}"/>
              </a:ext>
            </a:extLst>
          </p:cNvPr>
          <p:cNvSpPr/>
          <p:nvPr/>
        </p:nvSpPr>
        <p:spPr>
          <a:xfrm>
            <a:off x="7825999" y="3215080"/>
            <a:ext cx="1336995" cy="427839"/>
          </a:xfrm>
          <a:prstGeom prst="rightArrow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4" name="Graphic 13" descr="Wi-Fi with solid fill">
            <a:extLst>
              <a:ext uri="{FF2B5EF4-FFF2-40B4-BE49-F238E27FC236}">
                <a16:creationId xmlns:a16="http://schemas.microsoft.com/office/drawing/2014/main" id="{470CE8C2-72E6-4CDB-B4B3-8F88FE16B2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3892" y="2604585"/>
            <a:ext cx="1596700" cy="1596700"/>
          </a:xfrm>
          <a:prstGeom prst="rect">
            <a:avLst/>
          </a:prstGeom>
        </p:spPr>
      </p:pic>
      <p:pic>
        <p:nvPicPr>
          <p:cNvPr id="5" name="Graphic 4" descr="No sign outline">
            <a:extLst>
              <a:ext uri="{FF2B5EF4-FFF2-40B4-BE49-F238E27FC236}">
                <a16:creationId xmlns:a16="http://schemas.microsoft.com/office/drawing/2014/main" id="{EFE32D66-C16D-4276-AF8D-000E53C40A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45958" y="2476651"/>
            <a:ext cx="1852568" cy="185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45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6E4CA3-0DE1-4A7D-9D2C-A2D215E4B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26</a:t>
            </a:fld>
            <a:endParaRPr lang="en-CH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E0131F-56EB-42E2-9D30-57905944215D}"/>
              </a:ext>
            </a:extLst>
          </p:cNvPr>
          <p:cNvSpPr txBox="1"/>
          <p:nvPr/>
        </p:nvSpPr>
        <p:spPr>
          <a:xfrm>
            <a:off x="880145" y="2179266"/>
            <a:ext cx="2987179" cy="24994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dirty="0"/>
              <a:t>Dear Alice,</a:t>
            </a:r>
          </a:p>
          <a:p>
            <a:pPr algn="l">
              <a:lnSpc>
                <a:spcPct val="150000"/>
              </a:lnSpc>
            </a:pPr>
            <a:r>
              <a:rPr lang="en-US" sz="3600" dirty="0"/>
              <a:t>Your grade is …</a:t>
            </a:r>
          </a:p>
          <a:p>
            <a:pPr algn="l">
              <a:lnSpc>
                <a:spcPct val="150000"/>
              </a:lnSpc>
            </a:pPr>
            <a:r>
              <a:rPr lang="en-US" sz="3600" dirty="0"/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ED1D8E-846A-4211-9BB6-3E70F7C076DE}"/>
              </a:ext>
            </a:extLst>
          </p:cNvPr>
          <p:cNvSpPr txBox="1"/>
          <p:nvPr/>
        </p:nvSpPr>
        <p:spPr>
          <a:xfrm>
            <a:off x="4781548" y="2179266"/>
            <a:ext cx="3431273" cy="24994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dirty="0" err="1">
                <a:highlight>
                  <a:srgbClr val="FFFF00"/>
                </a:highlight>
              </a:rPr>
              <a:t>Chère</a:t>
            </a:r>
            <a:r>
              <a:rPr lang="en-US" sz="3600" dirty="0"/>
              <a:t> Alice,</a:t>
            </a:r>
          </a:p>
          <a:p>
            <a:pPr algn="l">
              <a:lnSpc>
                <a:spcPct val="150000"/>
              </a:lnSpc>
            </a:pPr>
            <a:r>
              <a:rPr lang="en-US" sz="3600" dirty="0" err="1"/>
              <a:t>Votre</a:t>
            </a:r>
            <a:r>
              <a:rPr lang="en-US" sz="3600" dirty="0"/>
              <a:t> note </a:t>
            </a:r>
            <a:r>
              <a:rPr lang="en-US" sz="3600" dirty="0" err="1"/>
              <a:t>est</a:t>
            </a:r>
            <a:r>
              <a:rPr lang="en-US" sz="3600" dirty="0"/>
              <a:t> …</a:t>
            </a:r>
          </a:p>
          <a:p>
            <a:pPr algn="l">
              <a:lnSpc>
                <a:spcPct val="150000"/>
              </a:lnSpc>
            </a:pPr>
            <a:r>
              <a:rPr lang="en-US" sz="3600" dirty="0"/>
              <a:t>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17F99A-4911-4419-B8F5-4E638495D36B}"/>
              </a:ext>
            </a:extLst>
          </p:cNvPr>
          <p:cNvSpPr txBox="1"/>
          <p:nvPr/>
        </p:nvSpPr>
        <p:spPr>
          <a:xfrm>
            <a:off x="9127045" y="2171712"/>
            <a:ext cx="1792448" cy="24994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dirty="0"/>
              <a:t>…</a:t>
            </a:r>
          </a:p>
          <a:p>
            <a:pPr algn="l">
              <a:lnSpc>
                <a:spcPct val="150000"/>
              </a:lnSpc>
            </a:pPr>
            <a:endParaRPr lang="en-US" sz="3600" dirty="0"/>
          </a:p>
          <a:p>
            <a:pPr algn="l">
              <a:lnSpc>
                <a:spcPct val="150000"/>
              </a:lnSpc>
            </a:pPr>
            <a:endParaRPr lang="en-US" sz="3600" dirty="0"/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7EC282A5-9543-4BE9-82B3-425CE5D98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570" y="4260519"/>
            <a:ext cx="1586327" cy="83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1007F483-5521-4F14-8007-4A06C6707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272" y="4143724"/>
            <a:ext cx="1601823" cy="107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823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5963DD-1EC7-4182-BAD3-86B3D510B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27</a:t>
            </a:fld>
            <a:endParaRPr lang="en-CH"/>
          </a:p>
        </p:txBody>
      </p:sp>
      <p:pic>
        <p:nvPicPr>
          <p:cNvPr id="5" name="Graphic 4" descr="Speech outline">
            <a:extLst>
              <a:ext uri="{FF2B5EF4-FFF2-40B4-BE49-F238E27FC236}">
                <a16:creationId xmlns:a16="http://schemas.microsoft.com/office/drawing/2014/main" id="{36817887-F8E7-4FEE-927A-761E24E0A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1580623"/>
            <a:ext cx="2295089" cy="2295089"/>
          </a:xfrm>
          <a:prstGeom prst="rect">
            <a:avLst/>
          </a:prstGeom>
        </p:spPr>
      </p:pic>
      <p:pic>
        <p:nvPicPr>
          <p:cNvPr id="7" name="Graphic 6" descr="Female Profile with solid fill">
            <a:extLst>
              <a:ext uri="{FF2B5EF4-FFF2-40B4-BE49-F238E27FC236}">
                <a16:creationId xmlns:a16="http://schemas.microsoft.com/office/drawing/2014/main" id="{C15FDC79-DF17-4AC8-98B5-3A8CA1C844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47076" y="3208975"/>
            <a:ext cx="1639954" cy="1639954"/>
          </a:xfrm>
          <a:prstGeom prst="rect">
            <a:avLst/>
          </a:prstGeom>
        </p:spPr>
      </p:pic>
      <p:pic>
        <p:nvPicPr>
          <p:cNvPr id="9" name="Graphic 8" descr="Male profile with solid fill">
            <a:extLst>
              <a:ext uri="{FF2B5EF4-FFF2-40B4-BE49-F238E27FC236}">
                <a16:creationId xmlns:a16="http://schemas.microsoft.com/office/drawing/2014/main" id="{21EA6E01-AC78-43FD-A8A9-586A0D7D5B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04970" y="3208975"/>
            <a:ext cx="1639954" cy="1639954"/>
          </a:xfrm>
          <a:prstGeom prst="rect">
            <a:avLst/>
          </a:prstGeom>
        </p:spPr>
      </p:pic>
      <p:pic>
        <p:nvPicPr>
          <p:cNvPr id="11" name="Graphic 10" descr="Question mark with solid fill">
            <a:extLst>
              <a:ext uri="{FF2B5EF4-FFF2-40B4-BE49-F238E27FC236}">
                <a16:creationId xmlns:a16="http://schemas.microsoft.com/office/drawing/2014/main" id="{472F64F5-E0B2-4B5C-97FF-B107D3B713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18305" y="2048297"/>
            <a:ext cx="1050477" cy="105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363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5963DD-1EC7-4182-BAD3-86B3D510B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28</a:t>
            </a:fld>
            <a:endParaRPr lang="en-CH"/>
          </a:p>
        </p:txBody>
      </p:sp>
      <p:pic>
        <p:nvPicPr>
          <p:cNvPr id="5" name="Graphic 4" descr="Speech outline">
            <a:extLst>
              <a:ext uri="{FF2B5EF4-FFF2-40B4-BE49-F238E27FC236}">
                <a16:creationId xmlns:a16="http://schemas.microsoft.com/office/drawing/2014/main" id="{36817887-F8E7-4FEE-927A-761E24E0A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1580623"/>
            <a:ext cx="2295089" cy="2295089"/>
          </a:xfrm>
          <a:prstGeom prst="rect">
            <a:avLst/>
          </a:prstGeom>
        </p:spPr>
      </p:pic>
      <p:pic>
        <p:nvPicPr>
          <p:cNvPr id="7" name="Graphic 6" descr="Female Profile with solid fill">
            <a:extLst>
              <a:ext uri="{FF2B5EF4-FFF2-40B4-BE49-F238E27FC236}">
                <a16:creationId xmlns:a16="http://schemas.microsoft.com/office/drawing/2014/main" id="{C15FDC79-DF17-4AC8-98B5-3A8CA1C844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47076" y="3208975"/>
            <a:ext cx="1639954" cy="1639954"/>
          </a:xfrm>
          <a:prstGeom prst="rect">
            <a:avLst/>
          </a:prstGeom>
        </p:spPr>
      </p:pic>
      <p:pic>
        <p:nvPicPr>
          <p:cNvPr id="9" name="Graphic 8" descr="Male profile with solid fill">
            <a:extLst>
              <a:ext uri="{FF2B5EF4-FFF2-40B4-BE49-F238E27FC236}">
                <a16:creationId xmlns:a16="http://schemas.microsoft.com/office/drawing/2014/main" id="{21EA6E01-AC78-43FD-A8A9-586A0D7D5B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04970" y="3208975"/>
            <a:ext cx="1639954" cy="1639954"/>
          </a:xfrm>
          <a:prstGeom prst="rect">
            <a:avLst/>
          </a:prstGeom>
        </p:spPr>
      </p:pic>
      <p:pic>
        <p:nvPicPr>
          <p:cNvPr id="4" name="Graphic 3" descr="Continuous Improvement with solid fill">
            <a:extLst>
              <a:ext uri="{FF2B5EF4-FFF2-40B4-BE49-F238E27FC236}">
                <a16:creationId xmlns:a16="http://schemas.microsoft.com/office/drawing/2014/main" id="{561A0228-269B-4912-85F4-B3B62D2EC3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44112" y="1872842"/>
            <a:ext cx="1398864" cy="139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862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9432B-5112-4B2E-A7C7-3500C412E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Windows 	</a:t>
            </a:r>
            <a:r>
              <a:rPr lang="en-US" sz="3600" dirty="0">
                <a:latin typeface="Consolas" panose="020B0609020204030204" pitchFamily="49" charset="0"/>
              </a:rPr>
              <a:t>~50,000,000</a:t>
            </a:r>
            <a:endParaRPr lang="en-CH" dirty="0"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C7A449-0D45-4235-9F05-413442B10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29</a:t>
            </a:fld>
            <a:endParaRPr lang="en-CH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BF06A96-05C7-4197-B751-DC160EFC7808}"/>
              </a:ext>
            </a:extLst>
          </p:cNvPr>
          <p:cNvGrpSpPr/>
          <p:nvPr/>
        </p:nvGrpSpPr>
        <p:grpSpPr>
          <a:xfrm>
            <a:off x="838200" y="1569021"/>
            <a:ext cx="3102878" cy="3279908"/>
            <a:chOff x="838200" y="1569021"/>
            <a:chExt cx="3102878" cy="3279908"/>
          </a:xfrm>
        </p:grpSpPr>
        <p:pic>
          <p:nvPicPr>
            <p:cNvPr id="11" name="Graphic 10" descr="Male profile with solid fill">
              <a:extLst>
                <a:ext uri="{FF2B5EF4-FFF2-40B4-BE49-F238E27FC236}">
                  <a16:creationId xmlns:a16="http://schemas.microsoft.com/office/drawing/2014/main" id="{24344357-58AF-452F-AEF5-26F13A02F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8200" y="1569021"/>
              <a:ext cx="1639954" cy="1639954"/>
            </a:xfrm>
            <a:prstGeom prst="rect">
              <a:avLst/>
            </a:prstGeom>
          </p:spPr>
        </p:pic>
        <p:pic>
          <p:nvPicPr>
            <p:cNvPr id="19" name="Graphic 18" descr="Male profile with solid fill">
              <a:extLst>
                <a:ext uri="{FF2B5EF4-FFF2-40B4-BE49-F238E27FC236}">
                  <a16:creationId xmlns:a16="http://schemas.microsoft.com/office/drawing/2014/main" id="{F789F1FE-3EFE-448B-8918-40D999B43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01124" y="3208975"/>
              <a:ext cx="1639954" cy="1639954"/>
            </a:xfrm>
            <a:prstGeom prst="rect">
              <a:avLst/>
            </a:prstGeom>
          </p:spPr>
        </p:pic>
      </p:grpSp>
      <p:pic>
        <p:nvPicPr>
          <p:cNvPr id="24" name="Graphic 23" descr="Female Profile with solid fill">
            <a:extLst>
              <a:ext uri="{FF2B5EF4-FFF2-40B4-BE49-F238E27FC236}">
                <a16:creationId xmlns:a16="http://schemas.microsoft.com/office/drawing/2014/main" id="{F980C64F-9632-4F84-9786-ED85635B6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200" y="3208975"/>
            <a:ext cx="1639954" cy="1639954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2AD54592-9A7A-46DA-99A8-64DB2D318896}"/>
              </a:ext>
            </a:extLst>
          </p:cNvPr>
          <p:cNvGrpSpPr/>
          <p:nvPr/>
        </p:nvGrpSpPr>
        <p:grpSpPr>
          <a:xfrm>
            <a:off x="3764048" y="6284"/>
            <a:ext cx="7491650" cy="4842645"/>
            <a:chOff x="3764048" y="6284"/>
            <a:chExt cx="7491650" cy="4842645"/>
          </a:xfrm>
        </p:grpSpPr>
        <p:pic>
          <p:nvPicPr>
            <p:cNvPr id="12" name="Graphic 11" descr="Female Profile with solid fill">
              <a:extLst>
                <a:ext uri="{FF2B5EF4-FFF2-40B4-BE49-F238E27FC236}">
                  <a16:creationId xmlns:a16="http://schemas.microsoft.com/office/drawing/2014/main" id="{506E5BED-2ACD-4DFD-9352-5656EB4F7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226972" y="1569021"/>
              <a:ext cx="1639954" cy="1639954"/>
            </a:xfrm>
            <a:prstGeom prst="rect">
              <a:avLst/>
            </a:prstGeom>
          </p:spPr>
        </p:pic>
        <p:pic>
          <p:nvPicPr>
            <p:cNvPr id="14" name="Graphic 13" descr="Female Profile with solid fill">
              <a:extLst>
                <a:ext uri="{FF2B5EF4-FFF2-40B4-BE49-F238E27FC236}">
                  <a16:creationId xmlns:a16="http://schemas.microsoft.com/office/drawing/2014/main" id="{65FE3ACF-36BE-4F38-979A-E65E6A5DF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52820" y="1569021"/>
              <a:ext cx="1639954" cy="1639954"/>
            </a:xfrm>
            <a:prstGeom prst="rect">
              <a:avLst/>
            </a:prstGeom>
          </p:spPr>
        </p:pic>
        <p:pic>
          <p:nvPicPr>
            <p:cNvPr id="15" name="Graphic 14" descr="Male profile with solid fill">
              <a:extLst>
                <a:ext uri="{FF2B5EF4-FFF2-40B4-BE49-F238E27FC236}">
                  <a16:creationId xmlns:a16="http://schemas.microsoft.com/office/drawing/2014/main" id="{5E863943-AD2B-4D8D-9ED3-4CB5FF93C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89896" y="1569021"/>
              <a:ext cx="1639954" cy="1639954"/>
            </a:xfrm>
            <a:prstGeom prst="rect">
              <a:avLst/>
            </a:prstGeom>
          </p:spPr>
        </p:pic>
        <p:pic>
          <p:nvPicPr>
            <p:cNvPr id="20" name="Graphic 19" descr="Female Profile with solid fill">
              <a:extLst>
                <a:ext uri="{FF2B5EF4-FFF2-40B4-BE49-F238E27FC236}">
                  <a16:creationId xmlns:a16="http://schemas.microsoft.com/office/drawing/2014/main" id="{073680EA-F0D2-4162-9E4B-73CE0C83A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89896" y="3208975"/>
              <a:ext cx="1639954" cy="1639954"/>
            </a:xfrm>
            <a:prstGeom prst="rect">
              <a:avLst/>
            </a:prstGeom>
          </p:spPr>
        </p:pic>
        <p:pic>
          <p:nvPicPr>
            <p:cNvPr id="22" name="Graphic 21" descr="Female Profile with solid fill">
              <a:extLst>
                <a:ext uri="{FF2B5EF4-FFF2-40B4-BE49-F238E27FC236}">
                  <a16:creationId xmlns:a16="http://schemas.microsoft.com/office/drawing/2014/main" id="{3B911DCA-9D43-428A-A255-0E4D545B8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615744" y="3208975"/>
              <a:ext cx="1639954" cy="1639954"/>
            </a:xfrm>
            <a:prstGeom prst="rect">
              <a:avLst/>
            </a:prstGeom>
          </p:spPr>
        </p:pic>
        <p:pic>
          <p:nvPicPr>
            <p:cNvPr id="23" name="Graphic 22" descr="Male profile with solid fill">
              <a:extLst>
                <a:ext uri="{FF2B5EF4-FFF2-40B4-BE49-F238E27FC236}">
                  <a16:creationId xmlns:a16="http://schemas.microsoft.com/office/drawing/2014/main" id="{4067D911-F497-41EF-96CA-CAB84403F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52820" y="3208975"/>
              <a:ext cx="1639954" cy="1639954"/>
            </a:xfrm>
            <a:prstGeom prst="rect">
              <a:avLst/>
            </a:prstGeom>
          </p:spPr>
        </p:pic>
        <p:pic>
          <p:nvPicPr>
            <p:cNvPr id="40" name="Graphic 39" descr="Female Profile with solid fill">
              <a:extLst>
                <a:ext uri="{FF2B5EF4-FFF2-40B4-BE49-F238E27FC236}">
                  <a16:creationId xmlns:a16="http://schemas.microsoft.com/office/drawing/2014/main" id="{2079784D-4E22-4370-98B9-98F805251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64048" y="6284"/>
              <a:ext cx="1639954" cy="1639954"/>
            </a:xfrm>
            <a:prstGeom prst="rect">
              <a:avLst/>
            </a:prstGeom>
          </p:spPr>
        </p:pic>
        <p:pic>
          <p:nvPicPr>
            <p:cNvPr id="42" name="Graphic 41" descr="Female Profile with solid fill">
              <a:extLst>
                <a:ext uri="{FF2B5EF4-FFF2-40B4-BE49-F238E27FC236}">
                  <a16:creationId xmlns:a16="http://schemas.microsoft.com/office/drawing/2014/main" id="{2473F819-39C2-4740-B70A-F4ADC78E8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89896" y="6284"/>
              <a:ext cx="1639954" cy="1639954"/>
            </a:xfrm>
            <a:prstGeom prst="rect">
              <a:avLst/>
            </a:prstGeom>
          </p:spPr>
        </p:pic>
        <p:pic>
          <p:nvPicPr>
            <p:cNvPr id="43" name="Graphic 42" descr="Male profile with solid fill">
              <a:extLst>
                <a:ext uri="{FF2B5EF4-FFF2-40B4-BE49-F238E27FC236}">
                  <a16:creationId xmlns:a16="http://schemas.microsoft.com/office/drawing/2014/main" id="{36ABA742-2E89-4101-88FF-F1D7DACA8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26972" y="6284"/>
              <a:ext cx="1639954" cy="1639954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42A8F94-47D4-44A5-9110-BA615FA5F044}"/>
              </a:ext>
            </a:extLst>
          </p:cNvPr>
          <p:cNvGrpSpPr/>
          <p:nvPr/>
        </p:nvGrpSpPr>
        <p:grpSpPr>
          <a:xfrm>
            <a:off x="838200" y="6284"/>
            <a:ext cx="6028726" cy="4842645"/>
            <a:chOff x="838200" y="6284"/>
            <a:chExt cx="6028726" cy="4842645"/>
          </a:xfrm>
        </p:grpSpPr>
        <p:pic>
          <p:nvPicPr>
            <p:cNvPr id="10" name="Graphic 9" descr="Female Profile with solid fill">
              <a:extLst>
                <a:ext uri="{FF2B5EF4-FFF2-40B4-BE49-F238E27FC236}">
                  <a16:creationId xmlns:a16="http://schemas.microsoft.com/office/drawing/2014/main" id="{B549BF97-E658-4467-A0CE-E6A165714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301124" y="1569021"/>
              <a:ext cx="1639954" cy="1639954"/>
            </a:xfrm>
            <a:prstGeom prst="rect">
              <a:avLst/>
            </a:prstGeom>
          </p:spPr>
        </p:pic>
        <p:pic>
          <p:nvPicPr>
            <p:cNvPr id="13" name="Graphic 12" descr="Male profile with solid fill">
              <a:extLst>
                <a:ext uri="{FF2B5EF4-FFF2-40B4-BE49-F238E27FC236}">
                  <a16:creationId xmlns:a16="http://schemas.microsoft.com/office/drawing/2014/main" id="{24D9F80E-3451-4180-8232-38939AB3F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64048" y="1569021"/>
              <a:ext cx="1639954" cy="1639954"/>
            </a:xfrm>
            <a:prstGeom prst="rect">
              <a:avLst/>
            </a:prstGeom>
          </p:spPr>
        </p:pic>
        <p:pic>
          <p:nvPicPr>
            <p:cNvPr id="18" name="Graphic 17" descr="Female Profile with solid fill">
              <a:extLst>
                <a:ext uri="{FF2B5EF4-FFF2-40B4-BE49-F238E27FC236}">
                  <a16:creationId xmlns:a16="http://schemas.microsoft.com/office/drawing/2014/main" id="{74D74249-7155-4E92-A718-0C4CC2B55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64048" y="3208975"/>
              <a:ext cx="1639954" cy="1639954"/>
            </a:xfrm>
            <a:prstGeom prst="rect">
              <a:avLst/>
            </a:prstGeom>
          </p:spPr>
        </p:pic>
        <p:pic>
          <p:nvPicPr>
            <p:cNvPr id="21" name="Graphic 20" descr="Male profile with solid fill">
              <a:extLst>
                <a:ext uri="{FF2B5EF4-FFF2-40B4-BE49-F238E27FC236}">
                  <a16:creationId xmlns:a16="http://schemas.microsoft.com/office/drawing/2014/main" id="{AB933536-A400-4141-9B25-0D6C568B5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26972" y="3208975"/>
              <a:ext cx="1639954" cy="1639954"/>
            </a:xfrm>
            <a:prstGeom prst="rect">
              <a:avLst/>
            </a:prstGeom>
          </p:spPr>
        </p:pic>
        <p:pic>
          <p:nvPicPr>
            <p:cNvPr id="41" name="Graphic 40" descr="Male profile with solid fill">
              <a:extLst>
                <a:ext uri="{FF2B5EF4-FFF2-40B4-BE49-F238E27FC236}">
                  <a16:creationId xmlns:a16="http://schemas.microsoft.com/office/drawing/2014/main" id="{F8531666-D51E-414F-96BB-FD2FE377E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01124" y="6284"/>
              <a:ext cx="1639954" cy="1639954"/>
            </a:xfrm>
            <a:prstGeom prst="rect">
              <a:avLst/>
            </a:prstGeom>
          </p:spPr>
        </p:pic>
        <p:pic>
          <p:nvPicPr>
            <p:cNvPr id="46" name="Graphic 45" descr="Female Profile with solid fill">
              <a:extLst>
                <a:ext uri="{FF2B5EF4-FFF2-40B4-BE49-F238E27FC236}">
                  <a16:creationId xmlns:a16="http://schemas.microsoft.com/office/drawing/2014/main" id="{D59063C2-C0B8-49F0-ADFC-B5802B25C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38200" y="6284"/>
              <a:ext cx="1639954" cy="1639954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BD15202-6B3E-4734-B9A4-4A29E7D8F812}"/>
              </a:ext>
            </a:extLst>
          </p:cNvPr>
          <p:cNvGrpSpPr/>
          <p:nvPr/>
        </p:nvGrpSpPr>
        <p:grpSpPr>
          <a:xfrm>
            <a:off x="8152820" y="6284"/>
            <a:ext cx="4565802" cy="4842645"/>
            <a:chOff x="8152820" y="6284"/>
            <a:chExt cx="4565802" cy="4842645"/>
          </a:xfrm>
        </p:grpSpPr>
        <p:pic>
          <p:nvPicPr>
            <p:cNvPr id="16" name="Graphic 15" descr="Female Profile with solid fill">
              <a:extLst>
                <a:ext uri="{FF2B5EF4-FFF2-40B4-BE49-F238E27FC236}">
                  <a16:creationId xmlns:a16="http://schemas.microsoft.com/office/drawing/2014/main" id="{CFE85380-2204-471A-895E-F96628A87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078668" y="1569021"/>
              <a:ext cx="1639954" cy="1639954"/>
            </a:xfrm>
            <a:prstGeom prst="rect">
              <a:avLst/>
            </a:prstGeom>
          </p:spPr>
        </p:pic>
        <p:pic>
          <p:nvPicPr>
            <p:cNvPr id="17" name="Graphic 16" descr="Male profile with solid fill">
              <a:extLst>
                <a:ext uri="{FF2B5EF4-FFF2-40B4-BE49-F238E27FC236}">
                  <a16:creationId xmlns:a16="http://schemas.microsoft.com/office/drawing/2014/main" id="{3CBAEE6B-1E18-4CF7-9EA5-47845F8C8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615744" y="1569021"/>
              <a:ext cx="1639954" cy="1639954"/>
            </a:xfrm>
            <a:prstGeom prst="rect">
              <a:avLst/>
            </a:prstGeom>
          </p:spPr>
        </p:pic>
        <p:pic>
          <p:nvPicPr>
            <p:cNvPr id="25" name="Graphic 24" descr="Male profile with solid fill">
              <a:extLst>
                <a:ext uri="{FF2B5EF4-FFF2-40B4-BE49-F238E27FC236}">
                  <a16:creationId xmlns:a16="http://schemas.microsoft.com/office/drawing/2014/main" id="{C8D228C4-23DD-4B63-8E7C-714CA4001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078668" y="3208975"/>
              <a:ext cx="1639954" cy="1639954"/>
            </a:xfrm>
            <a:prstGeom prst="rect">
              <a:avLst/>
            </a:prstGeom>
          </p:spPr>
        </p:pic>
        <p:pic>
          <p:nvPicPr>
            <p:cNvPr id="44" name="Graphic 43" descr="Female Profile with solid fill">
              <a:extLst>
                <a:ext uri="{FF2B5EF4-FFF2-40B4-BE49-F238E27FC236}">
                  <a16:creationId xmlns:a16="http://schemas.microsoft.com/office/drawing/2014/main" id="{4C7CE8D2-9005-4A99-8A64-FFB9476B0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615744" y="6284"/>
              <a:ext cx="1639954" cy="1639954"/>
            </a:xfrm>
            <a:prstGeom prst="rect">
              <a:avLst/>
            </a:prstGeom>
          </p:spPr>
        </p:pic>
        <p:pic>
          <p:nvPicPr>
            <p:cNvPr id="45" name="Graphic 44" descr="Male profile with solid fill">
              <a:extLst>
                <a:ext uri="{FF2B5EF4-FFF2-40B4-BE49-F238E27FC236}">
                  <a16:creationId xmlns:a16="http://schemas.microsoft.com/office/drawing/2014/main" id="{E2966819-8019-47F9-8C56-A3C073D1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52820" y="6284"/>
              <a:ext cx="1639954" cy="1639954"/>
            </a:xfrm>
            <a:prstGeom prst="rect">
              <a:avLst/>
            </a:prstGeom>
          </p:spPr>
        </p:pic>
        <p:pic>
          <p:nvPicPr>
            <p:cNvPr id="47" name="Graphic 46" descr="Male profile with solid fill">
              <a:extLst>
                <a:ext uri="{FF2B5EF4-FFF2-40B4-BE49-F238E27FC236}">
                  <a16:creationId xmlns:a16="http://schemas.microsoft.com/office/drawing/2014/main" id="{A085D537-0414-4D71-B27D-564327189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078668" y="6284"/>
              <a:ext cx="1639954" cy="163995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6414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8175D8-A90C-487E-A1BD-11C51C91C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3</a:t>
            </a:fld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7018B1-DFB1-4166-8ED0-C7214075B9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IBM, “The Punched Card Tabulator”</a:t>
            </a:r>
            <a:endParaRPr lang="en-CH" dirty="0"/>
          </a:p>
        </p:txBody>
      </p:sp>
      <p:pic>
        <p:nvPicPr>
          <p:cNvPr id="2050" name="Picture 2" descr="A machine to tabulate the United States census">
            <a:extLst>
              <a:ext uri="{FF2B5EF4-FFF2-40B4-BE49-F238E27FC236}">
                <a16:creationId xmlns:a16="http://schemas.microsoft.com/office/drawing/2014/main" id="{7E2B0514-F6C3-404C-9D33-1C15588EA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95300"/>
            <a:ext cx="68580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4716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121C-B382-40C1-ACFF-F120307B0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But de </a:t>
            </a:r>
            <a:r>
              <a:rPr lang="en-CH" dirty="0" err="1"/>
              <a:t>ce</a:t>
            </a:r>
            <a:r>
              <a:rPr lang="en-CH" dirty="0"/>
              <a:t> </a:t>
            </a:r>
            <a:r>
              <a:rPr lang="en-CH" dirty="0" err="1"/>
              <a:t>cours</a:t>
            </a:r>
            <a:endParaRPr lang="en-C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9058D7-A1FC-4CDD-AF40-35AD088F3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30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837045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156167-9F52-4B82-BB52-E8759FC82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31</a:t>
            </a:fld>
            <a:endParaRPr lang="en-CH"/>
          </a:p>
        </p:txBody>
      </p:sp>
      <p:pic>
        <p:nvPicPr>
          <p:cNvPr id="9" name="Graphic 8" descr="Classroom with solid fill">
            <a:extLst>
              <a:ext uri="{FF2B5EF4-FFF2-40B4-BE49-F238E27FC236}">
                <a16:creationId xmlns:a16="http://schemas.microsoft.com/office/drawing/2014/main" id="{25295C13-499D-4B52-AFDB-FC124345D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16467" y="2300378"/>
            <a:ext cx="2257244" cy="225724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70325F2-6400-43FE-9322-C3424084F481}"/>
              </a:ext>
            </a:extLst>
          </p:cNvPr>
          <p:cNvGrpSpPr/>
          <p:nvPr/>
        </p:nvGrpSpPr>
        <p:grpSpPr>
          <a:xfrm>
            <a:off x="8141725" y="1998129"/>
            <a:ext cx="2733808" cy="2861741"/>
            <a:chOff x="6976148" y="1355067"/>
            <a:chExt cx="2733808" cy="2861741"/>
          </a:xfrm>
        </p:grpSpPr>
        <p:pic>
          <p:nvPicPr>
            <p:cNvPr id="5" name="Graphic 4" descr="Programmer male with solid fill">
              <a:extLst>
                <a:ext uri="{FF2B5EF4-FFF2-40B4-BE49-F238E27FC236}">
                  <a16:creationId xmlns:a16="http://schemas.microsoft.com/office/drawing/2014/main" id="{A148CC05-ABB1-4011-9A29-74CFC7A84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976148" y="1355067"/>
              <a:ext cx="1276222" cy="1276222"/>
            </a:xfrm>
            <a:prstGeom prst="rect">
              <a:avLst/>
            </a:prstGeom>
          </p:spPr>
        </p:pic>
        <p:pic>
          <p:nvPicPr>
            <p:cNvPr id="7" name="Graphic 6" descr="Programmer female with solid fill">
              <a:extLst>
                <a:ext uri="{FF2B5EF4-FFF2-40B4-BE49-F238E27FC236}">
                  <a16:creationId xmlns:a16="http://schemas.microsoft.com/office/drawing/2014/main" id="{26802BEF-C7F6-4A35-87BC-E2D430D5F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33734" y="1355067"/>
              <a:ext cx="1276222" cy="1276222"/>
            </a:xfrm>
            <a:prstGeom prst="rect">
              <a:avLst/>
            </a:prstGeom>
          </p:spPr>
        </p:pic>
        <p:pic>
          <p:nvPicPr>
            <p:cNvPr id="10" name="Graphic 9" descr="Programmer male with solid fill">
              <a:extLst>
                <a:ext uri="{FF2B5EF4-FFF2-40B4-BE49-F238E27FC236}">
                  <a16:creationId xmlns:a16="http://schemas.microsoft.com/office/drawing/2014/main" id="{8D9D5BDD-CCB4-4FB3-92D7-215FD9357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33734" y="2940586"/>
              <a:ext cx="1276222" cy="1276222"/>
            </a:xfrm>
            <a:prstGeom prst="rect">
              <a:avLst/>
            </a:prstGeom>
          </p:spPr>
        </p:pic>
        <p:pic>
          <p:nvPicPr>
            <p:cNvPr id="11" name="Graphic 10" descr="Programmer female with solid fill">
              <a:extLst>
                <a:ext uri="{FF2B5EF4-FFF2-40B4-BE49-F238E27FC236}">
                  <a16:creationId xmlns:a16="http://schemas.microsoft.com/office/drawing/2014/main" id="{A83B24E9-8BD2-4BE2-974E-78064EE0B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976148" y="2940586"/>
              <a:ext cx="1276222" cy="1276222"/>
            </a:xfrm>
            <a:prstGeom prst="rect">
              <a:avLst/>
            </a:prstGeom>
          </p:spPr>
        </p:pic>
      </p:grp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1FEFD3EC-555D-437E-B5B2-EFFE2ED843A7}"/>
              </a:ext>
            </a:extLst>
          </p:cNvPr>
          <p:cNvSpPr/>
          <p:nvPr/>
        </p:nvSpPr>
        <p:spPr>
          <a:xfrm>
            <a:off x="5081358" y="3013745"/>
            <a:ext cx="2029283" cy="830510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599347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210D1E-D0DC-45B3-BF9E-54341D01B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6763-F3E1-4682-8F31-52C8C305F1D6}" type="slidenum">
              <a:rPr lang="en-CH" smtClean="0"/>
              <a:t>32</a:t>
            </a:fld>
            <a:endParaRPr lang="en-CH" dirty="0"/>
          </a:p>
        </p:txBody>
      </p:sp>
      <p:pic>
        <p:nvPicPr>
          <p:cNvPr id="3" name="Content Placeholder 5" descr="Female Profile with solid fill">
            <a:extLst>
              <a:ext uri="{FF2B5EF4-FFF2-40B4-BE49-F238E27FC236}">
                <a16:creationId xmlns:a16="http://schemas.microsoft.com/office/drawing/2014/main" id="{66E04484-AB28-4A3D-A64B-7B1DE948B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8901" y="2578100"/>
            <a:ext cx="1701800" cy="1701800"/>
          </a:xfrm>
          <a:prstGeom prst="rect">
            <a:avLst/>
          </a:prstGeom>
        </p:spPr>
      </p:pic>
      <p:pic>
        <p:nvPicPr>
          <p:cNvPr id="4" name="Graphic 3" descr="Male profile with solid fill">
            <a:extLst>
              <a:ext uri="{FF2B5EF4-FFF2-40B4-BE49-F238E27FC236}">
                <a16:creationId xmlns:a16="http://schemas.microsoft.com/office/drawing/2014/main" id="{32C9A6A4-6F52-4404-B6A7-4D8193EE5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31300" y="2578100"/>
            <a:ext cx="1701800" cy="1701800"/>
          </a:xfrm>
          <a:prstGeom prst="rect">
            <a:avLst/>
          </a:prstGeom>
        </p:spPr>
      </p:pic>
      <p:pic>
        <p:nvPicPr>
          <p:cNvPr id="6" name="Graphic 5" descr="Document with solid fill">
            <a:extLst>
              <a:ext uri="{FF2B5EF4-FFF2-40B4-BE49-F238E27FC236}">
                <a16:creationId xmlns:a16="http://schemas.microsoft.com/office/drawing/2014/main" id="{BE8ACD30-1282-4B4B-B141-2E5991B09D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09950" y="2533650"/>
            <a:ext cx="1790700" cy="1790700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E0504096-846D-4698-8EC6-241D3F762367}"/>
              </a:ext>
            </a:extLst>
          </p:cNvPr>
          <p:cNvSpPr/>
          <p:nvPr/>
        </p:nvSpPr>
        <p:spPr>
          <a:xfrm>
            <a:off x="5724525" y="3181350"/>
            <a:ext cx="2324100" cy="495300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1" name="Graphic 10" descr="Speech outline">
            <a:extLst>
              <a:ext uri="{FF2B5EF4-FFF2-40B4-BE49-F238E27FC236}">
                <a16:creationId xmlns:a16="http://schemas.microsoft.com/office/drawing/2014/main" id="{93B69B9E-224A-4553-AE03-7E1E9368F9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15250" y="981075"/>
            <a:ext cx="2324100" cy="2324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3758FEB-3373-4607-92F3-7AD37CB39E54}"/>
              </a:ext>
            </a:extLst>
          </p:cNvPr>
          <p:cNvSpPr txBox="1"/>
          <p:nvPr/>
        </p:nvSpPr>
        <p:spPr>
          <a:xfrm>
            <a:off x="8143881" y="1459478"/>
            <a:ext cx="170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95%</a:t>
            </a:r>
            <a:endParaRPr lang="en-CH" sz="6000" dirty="0"/>
          </a:p>
        </p:txBody>
      </p:sp>
    </p:spTree>
    <p:extLst>
      <p:ext uri="{BB962C8B-B14F-4D97-AF65-F5344CB8AC3E}">
        <p14:creationId xmlns:p14="http://schemas.microsoft.com/office/powerpoint/2010/main" val="26776325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210D1E-D0DC-45B3-BF9E-54341D01B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6763-F3E1-4682-8F31-52C8C305F1D6}" type="slidenum">
              <a:rPr lang="en-CH" smtClean="0"/>
              <a:t>33</a:t>
            </a:fld>
            <a:endParaRPr lang="en-CH" dirty="0"/>
          </a:p>
        </p:txBody>
      </p:sp>
      <p:pic>
        <p:nvPicPr>
          <p:cNvPr id="3" name="Content Placeholder 5" descr="Female Profile with solid fill">
            <a:extLst>
              <a:ext uri="{FF2B5EF4-FFF2-40B4-BE49-F238E27FC236}">
                <a16:creationId xmlns:a16="http://schemas.microsoft.com/office/drawing/2014/main" id="{66E04484-AB28-4A3D-A64B-7B1DE948B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8901" y="2578100"/>
            <a:ext cx="1701800" cy="1701800"/>
          </a:xfrm>
          <a:prstGeom prst="rect">
            <a:avLst/>
          </a:prstGeom>
        </p:spPr>
      </p:pic>
      <p:pic>
        <p:nvPicPr>
          <p:cNvPr id="4" name="Graphic 3" descr="Male profile with solid fill">
            <a:extLst>
              <a:ext uri="{FF2B5EF4-FFF2-40B4-BE49-F238E27FC236}">
                <a16:creationId xmlns:a16="http://schemas.microsoft.com/office/drawing/2014/main" id="{32C9A6A4-6F52-4404-B6A7-4D8193EE5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31300" y="2578100"/>
            <a:ext cx="1701800" cy="1701800"/>
          </a:xfrm>
          <a:prstGeom prst="rect">
            <a:avLst/>
          </a:prstGeom>
        </p:spPr>
      </p:pic>
      <p:sp>
        <p:nvSpPr>
          <p:cNvPr id="7" name="Arrow: Left-Right 6">
            <a:extLst>
              <a:ext uri="{FF2B5EF4-FFF2-40B4-BE49-F238E27FC236}">
                <a16:creationId xmlns:a16="http://schemas.microsoft.com/office/drawing/2014/main" id="{E0504096-846D-4698-8EC6-241D3F762367}"/>
              </a:ext>
            </a:extLst>
          </p:cNvPr>
          <p:cNvSpPr/>
          <p:nvPr/>
        </p:nvSpPr>
        <p:spPr>
          <a:xfrm>
            <a:off x="5724525" y="3181350"/>
            <a:ext cx="2324100" cy="495300"/>
          </a:xfrm>
          <a:prstGeom prst="left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8" name="Graphic 7" descr="Box with solid fill">
            <a:extLst>
              <a:ext uri="{FF2B5EF4-FFF2-40B4-BE49-F238E27FC236}">
                <a16:creationId xmlns:a16="http://schemas.microsoft.com/office/drawing/2014/main" id="{53F4EF30-BBAA-4464-9FF6-18585A07E5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63950" y="2660650"/>
            <a:ext cx="1536700" cy="1536700"/>
          </a:xfrm>
          <a:prstGeom prst="rect">
            <a:avLst/>
          </a:prstGeom>
        </p:spPr>
      </p:pic>
      <p:pic>
        <p:nvPicPr>
          <p:cNvPr id="13" name="Content Placeholder 5" descr="Female Profile with solid fill">
            <a:extLst>
              <a:ext uri="{FF2B5EF4-FFF2-40B4-BE49-F238E27FC236}">
                <a16:creationId xmlns:a16="http://schemas.microsoft.com/office/drawing/2014/main" id="{4808DFB4-B93D-4B9A-8EC6-A50A94274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66795" y="2765425"/>
            <a:ext cx="1701800" cy="1701800"/>
          </a:xfrm>
          <a:prstGeom prst="rect">
            <a:avLst/>
          </a:prstGeom>
        </p:spPr>
      </p:pic>
      <p:pic>
        <p:nvPicPr>
          <p:cNvPr id="15" name="Graphic 14" descr="Male profile with solid fill">
            <a:extLst>
              <a:ext uri="{FF2B5EF4-FFF2-40B4-BE49-F238E27FC236}">
                <a16:creationId xmlns:a16="http://schemas.microsoft.com/office/drawing/2014/main" id="{512262A2-AA05-4C2F-91E8-7479AE47D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41333" y="2765425"/>
            <a:ext cx="1701800" cy="1701800"/>
          </a:xfrm>
          <a:prstGeom prst="rect">
            <a:avLst/>
          </a:prstGeom>
        </p:spPr>
      </p:pic>
      <p:pic>
        <p:nvPicPr>
          <p:cNvPr id="17" name="Graphic 16" descr="Speech outline">
            <a:extLst>
              <a:ext uri="{FF2B5EF4-FFF2-40B4-BE49-F238E27FC236}">
                <a16:creationId xmlns:a16="http://schemas.microsoft.com/office/drawing/2014/main" id="{49BD73AB-92BC-4078-80AD-08E71CD6EC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15250" y="981075"/>
            <a:ext cx="2324100" cy="2324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7148F6C-0C22-489F-A791-BAE005DA43DD}"/>
              </a:ext>
            </a:extLst>
          </p:cNvPr>
          <p:cNvSpPr txBox="1"/>
          <p:nvPr/>
        </p:nvSpPr>
        <p:spPr>
          <a:xfrm>
            <a:off x="8143881" y="1459478"/>
            <a:ext cx="170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  …</a:t>
            </a:r>
            <a:endParaRPr lang="en-CH" sz="6000" dirty="0"/>
          </a:p>
        </p:txBody>
      </p:sp>
    </p:spTree>
    <p:extLst>
      <p:ext uri="{BB962C8B-B14F-4D97-AF65-F5344CB8AC3E}">
        <p14:creationId xmlns:p14="http://schemas.microsoft.com/office/powerpoint/2010/main" val="7232841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mall plane">
            <a:extLst>
              <a:ext uri="{FF2B5EF4-FFF2-40B4-BE49-F238E27FC236}">
                <a16:creationId xmlns:a16="http://schemas.microsoft.com/office/drawing/2014/main" id="{023714A0-6EE5-47B3-A950-B88B1AB3B4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789C9-691D-45DC-8B42-B3A538A6E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6763-F3E1-4682-8F31-52C8C305F1D6}" type="slidenum">
              <a:rPr lang="en-CH" smtClean="0"/>
              <a:t>34</a:t>
            </a:fld>
            <a:endParaRPr lang="en-CH" dirty="0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5DA9216E-B9F9-4639-A6A9-E02504A1429E}"/>
              </a:ext>
            </a:extLst>
          </p:cNvPr>
          <p:cNvSpPr/>
          <p:nvPr/>
        </p:nvSpPr>
        <p:spPr>
          <a:xfrm rot="1093318">
            <a:off x="6869397" y="544414"/>
            <a:ext cx="1884013" cy="2220892"/>
          </a:xfrm>
          <a:prstGeom prst="parallelogram">
            <a:avLst>
              <a:gd name="adj" fmla="val 49672"/>
            </a:avLst>
          </a:prstGeom>
          <a:solidFill>
            <a:srgbClr val="DDEA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149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5642-E2D3-4CCB-BF12-E7FC004A64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CH" dirty="0" err="1"/>
              <a:t>Écrire</a:t>
            </a:r>
            <a:r>
              <a:rPr lang="en-CH" dirty="0"/>
              <a:t> du</a:t>
            </a:r>
            <a:r>
              <a:rPr lang="en-US" dirty="0"/>
              <a:t> code</a:t>
            </a:r>
          </a:p>
          <a:p>
            <a:pPr algn="ctr"/>
            <a:r>
              <a:rPr lang="en-US" dirty="0"/>
              <a:t>≠</a:t>
            </a:r>
          </a:p>
          <a:p>
            <a:pPr algn="ctr"/>
            <a:r>
              <a:rPr lang="en-US" dirty="0"/>
              <a:t>D</a:t>
            </a:r>
            <a:r>
              <a:rPr lang="en-CH" dirty="0"/>
              <a:t>é</a:t>
            </a:r>
            <a:r>
              <a:rPr lang="en-US" dirty="0"/>
              <a:t>velo</a:t>
            </a:r>
            <a:r>
              <a:rPr lang="en-CH" dirty="0"/>
              <a:t>p</a:t>
            </a:r>
            <a:r>
              <a:rPr lang="en-US" dirty="0"/>
              <a:t>p</a:t>
            </a:r>
            <a:r>
              <a:rPr lang="en-CH" dirty="0"/>
              <a:t>er un </a:t>
            </a:r>
            <a:r>
              <a:rPr lang="en-CH" dirty="0" err="1"/>
              <a:t>logiciel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99241-4694-4754-8FCC-F3FE86812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35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8316031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38C04A-122D-4441-93A4-DF9651D69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36</a:t>
            </a:fld>
            <a:endParaRPr lang="en-CH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800D194-CDA5-4B62-B84E-225010606237}"/>
              </a:ext>
            </a:extLst>
          </p:cNvPr>
          <p:cNvGrpSpPr/>
          <p:nvPr/>
        </p:nvGrpSpPr>
        <p:grpSpPr>
          <a:xfrm>
            <a:off x="153254" y="2452400"/>
            <a:ext cx="3054293" cy="2392288"/>
            <a:chOff x="153254" y="2452400"/>
            <a:chExt cx="3054293" cy="2392288"/>
          </a:xfrm>
        </p:grpSpPr>
        <p:pic>
          <p:nvPicPr>
            <p:cNvPr id="13" name="Graphic 12" descr="Customer review with solid fill">
              <a:extLst>
                <a:ext uri="{FF2B5EF4-FFF2-40B4-BE49-F238E27FC236}">
                  <a16:creationId xmlns:a16="http://schemas.microsoft.com/office/drawing/2014/main" id="{5B28D303-0C3C-4AC0-9D9B-18ACC06C2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838199" y="2452400"/>
              <a:ext cx="1684403" cy="168440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F72169-CA7D-4CEB-891F-FB2BB23BBFB2}"/>
                </a:ext>
              </a:extLst>
            </p:cNvPr>
            <p:cNvSpPr txBox="1"/>
            <p:nvPr/>
          </p:nvSpPr>
          <p:spPr>
            <a:xfrm>
              <a:off x="153254" y="4136802"/>
              <a:ext cx="30542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4000" dirty="0"/>
                <a:t>Exigences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494DB55-853C-4774-8BE3-C2AC5925FE95}"/>
              </a:ext>
            </a:extLst>
          </p:cNvPr>
          <p:cNvGrpSpPr/>
          <p:nvPr/>
        </p:nvGrpSpPr>
        <p:grpSpPr>
          <a:xfrm>
            <a:off x="3245127" y="2452400"/>
            <a:ext cx="2570127" cy="2392288"/>
            <a:chOff x="3245127" y="2452400"/>
            <a:chExt cx="2570127" cy="2392288"/>
          </a:xfrm>
        </p:grpSpPr>
        <p:pic>
          <p:nvPicPr>
            <p:cNvPr id="23" name="Graphic 22" descr="Blueprint with solid fill">
              <a:extLst>
                <a:ext uri="{FF2B5EF4-FFF2-40B4-BE49-F238E27FC236}">
                  <a16:creationId xmlns:a16="http://schemas.microsoft.com/office/drawing/2014/main" id="{521344BB-E88D-48B5-81ED-5C2C7F519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87990" y="2452400"/>
              <a:ext cx="1684403" cy="1684403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0BDDAF2-7B13-41F4-A3B4-C3785F094139}"/>
                </a:ext>
              </a:extLst>
            </p:cNvPr>
            <p:cNvSpPr txBox="1"/>
            <p:nvPr/>
          </p:nvSpPr>
          <p:spPr>
            <a:xfrm>
              <a:off x="3245127" y="4136802"/>
              <a:ext cx="25701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4000" dirty="0"/>
                <a:t>Conception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93015E2-11F9-4968-9C47-3AD8B9AA2978}"/>
              </a:ext>
            </a:extLst>
          </p:cNvPr>
          <p:cNvGrpSpPr/>
          <p:nvPr/>
        </p:nvGrpSpPr>
        <p:grpSpPr>
          <a:xfrm>
            <a:off x="6318238" y="2452400"/>
            <a:ext cx="2123488" cy="2392288"/>
            <a:chOff x="6318238" y="2452400"/>
            <a:chExt cx="2123488" cy="2392288"/>
          </a:xfrm>
        </p:grpSpPr>
        <p:pic>
          <p:nvPicPr>
            <p:cNvPr id="25" name="Graphic 24" descr="Programmer female with solid fill">
              <a:extLst>
                <a:ext uri="{FF2B5EF4-FFF2-40B4-BE49-F238E27FC236}">
                  <a16:creationId xmlns:a16="http://schemas.microsoft.com/office/drawing/2014/main" id="{E9053762-6166-4961-8E2B-79519C936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37781" y="2452400"/>
              <a:ext cx="1684403" cy="168440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1F81E14-BE0D-42BE-A2D7-11359D228AAA}"/>
                </a:ext>
              </a:extLst>
            </p:cNvPr>
            <p:cNvSpPr txBox="1"/>
            <p:nvPr/>
          </p:nvSpPr>
          <p:spPr>
            <a:xfrm>
              <a:off x="6318238" y="4136802"/>
              <a:ext cx="21234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Code</a:t>
              </a:r>
              <a:endParaRPr lang="en-CH" sz="4000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7CEC1EE-7497-4109-BF59-E697E39449FD}"/>
              </a:ext>
            </a:extLst>
          </p:cNvPr>
          <p:cNvGrpSpPr/>
          <p:nvPr/>
        </p:nvGrpSpPr>
        <p:grpSpPr>
          <a:xfrm>
            <a:off x="9168028" y="2452399"/>
            <a:ext cx="2123488" cy="2392289"/>
            <a:chOff x="9168028" y="2452399"/>
            <a:chExt cx="2123488" cy="2392289"/>
          </a:xfrm>
        </p:grpSpPr>
        <p:pic>
          <p:nvPicPr>
            <p:cNvPr id="7" name="Graphic 6" descr="Ui Ux with solid fill">
              <a:extLst>
                <a:ext uri="{FF2B5EF4-FFF2-40B4-BE49-F238E27FC236}">
                  <a16:creationId xmlns:a16="http://schemas.microsoft.com/office/drawing/2014/main" id="{234BC55B-9272-4EE1-96A0-66CFD4B39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9387571" y="2452399"/>
              <a:ext cx="1684403" cy="168440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F30EECB-259F-4915-ACC5-06DA26B76991}"/>
                </a:ext>
              </a:extLst>
            </p:cNvPr>
            <p:cNvSpPr txBox="1"/>
            <p:nvPr/>
          </p:nvSpPr>
          <p:spPr>
            <a:xfrm>
              <a:off x="9168028" y="4136802"/>
              <a:ext cx="21234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4000" dirty="0"/>
                <a:t>Interface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0046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38C04A-122D-4441-93A4-DF9651D69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37</a:t>
            </a:fld>
            <a:endParaRPr lang="en-CH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93015E2-11F9-4968-9C47-3AD8B9AA2978}"/>
              </a:ext>
            </a:extLst>
          </p:cNvPr>
          <p:cNvGrpSpPr/>
          <p:nvPr/>
        </p:nvGrpSpPr>
        <p:grpSpPr>
          <a:xfrm>
            <a:off x="6318238" y="2452400"/>
            <a:ext cx="2123488" cy="2392288"/>
            <a:chOff x="6318238" y="2452400"/>
            <a:chExt cx="2123488" cy="2392288"/>
          </a:xfrm>
        </p:grpSpPr>
        <p:pic>
          <p:nvPicPr>
            <p:cNvPr id="25" name="Graphic 24" descr="Programmer female with solid fill">
              <a:extLst>
                <a:ext uri="{FF2B5EF4-FFF2-40B4-BE49-F238E27FC236}">
                  <a16:creationId xmlns:a16="http://schemas.microsoft.com/office/drawing/2014/main" id="{E9053762-6166-4961-8E2B-79519C936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37781" y="2452400"/>
              <a:ext cx="1684403" cy="168440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1F81E14-BE0D-42BE-A2D7-11359D228AAA}"/>
                </a:ext>
              </a:extLst>
            </p:cNvPr>
            <p:cNvSpPr txBox="1"/>
            <p:nvPr/>
          </p:nvSpPr>
          <p:spPr>
            <a:xfrm>
              <a:off x="6318238" y="4136802"/>
              <a:ext cx="21234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Code</a:t>
              </a:r>
              <a:endParaRPr lang="en-CH" sz="40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632CEC7-546C-4F0D-8341-621CF28A65FE}"/>
              </a:ext>
            </a:extLst>
          </p:cNvPr>
          <p:cNvGrpSpPr/>
          <p:nvPr/>
        </p:nvGrpSpPr>
        <p:grpSpPr>
          <a:xfrm>
            <a:off x="2468065" y="865151"/>
            <a:ext cx="2123488" cy="2392288"/>
            <a:chOff x="6318238" y="2452400"/>
            <a:chExt cx="2123488" cy="2392288"/>
          </a:xfrm>
        </p:grpSpPr>
        <p:pic>
          <p:nvPicPr>
            <p:cNvPr id="16" name="Graphic 15" descr="Flowchart with solid fill">
              <a:extLst>
                <a:ext uri="{FF2B5EF4-FFF2-40B4-BE49-F238E27FC236}">
                  <a16:creationId xmlns:a16="http://schemas.microsoft.com/office/drawing/2014/main" id="{3630EB22-503A-43F4-B569-D0500D15A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537781" y="2452400"/>
              <a:ext cx="1684403" cy="168440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4AD0CD9-F724-48AA-B451-A1C8DFEDD64A}"/>
                </a:ext>
              </a:extLst>
            </p:cNvPr>
            <p:cNvSpPr txBox="1"/>
            <p:nvPr/>
          </p:nvSpPr>
          <p:spPr>
            <a:xfrm>
              <a:off x="6318238" y="4136802"/>
              <a:ext cx="21234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4000" dirty="0"/>
                <a:t>Infra.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5E76E5C-03E8-4DAF-A9F9-497AF8B9C634}"/>
              </a:ext>
            </a:extLst>
          </p:cNvPr>
          <p:cNvGrpSpPr/>
          <p:nvPr/>
        </p:nvGrpSpPr>
        <p:grpSpPr>
          <a:xfrm>
            <a:off x="5454896" y="865151"/>
            <a:ext cx="2123488" cy="2392288"/>
            <a:chOff x="6318238" y="2452400"/>
            <a:chExt cx="2123488" cy="2392288"/>
          </a:xfrm>
        </p:grpSpPr>
        <p:pic>
          <p:nvPicPr>
            <p:cNvPr id="10" name="Graphic 9" descr="Gauge with solid fill">
              <a:extLst>
                <a:ext uri="{FF2B5EF4-FFF2-40B4-BE49-F238E27FC236}">
                  <a16:creationId xmlns:a16="http://schemas.microsoft.com/office/drawing/2014/main" id="{79D767FC-47BD-4D19-AFB4-0D36B3DCC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6537781" y="2452400"/>
              <a:ext cx="1684403" cy="168440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6520F75-0D81-4FA6-9161-7CB7338E5E09}"/>
                </a:ext>
              </a:extLst>
            </p:cNvPr>
            <p:cNvSpPr txBox="1"/>
            <p:nvPr/>
          </p:nvSpPr>
          <p:spPr>
            <a:xfrm>
              <a:off x="6318238" y="4136802"/>
              <a:ext cx="21234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Perf.</a:t>
              </a:r>
              <a:endParaRPr lang="en-CH" sz="40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A9A026-E142-4143-A601-38416C070810}"/>
              </a:ext>
            </a:extLst>
          </p:cNvPr>
          <p:cNvGrpSpPr/>
          <p:nvPr/>
        </p:nvGrpSpPr>
        <p:grpSpPr>
          <a:xfrm>
            <a:off x="2466109" y="3800680"/>
            <a:ext cx="2123488" cy="2392288"/>
            <a:chOff x="6318238" y="2452400"/>
            <a:chExt cx="2123488" cy="2392288"/>
          </a:xfrm>
        </p:grpSpPr>
        <p:pic>
          <p:nvPicPr>
            <p:cNvPr id="13" name="Graphic 12" descr="Scientist male with solid fill">
              <a:extLst>
                <a:ext uri="{FF2B5EF4-FFF2-40B4-BE49-F238E27FC236}">
                  <a16:creationId xmlns:a16="http://schemas.microsoft.com/office/drawing/2014/main" id="{EA525395-C26D-436C-A1F1-04BFAFD89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6537781" y="2452400"/>
              <a:ext cx="1684403" cy="168440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10E0F3F-C850-4E32-8943-B28C8D4C078D}"/>
                </a:ext>
              </a:extLst>
            </p:cNvPr>
            <p:cNvSpPr txBox="1"/>
            <p:nvPr/>
          </p:nvSpPr>
          <p:spPr>
            <a:xfrm>
              <a:off x="6318238" y="4136802"/>
              <a:ext cx="21234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Test</a:t>
              </a:r>
              <a:endParaRPr lang="en-CH" sz="40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5D75418-BAB6-4EC5-B999-F36B789631DF}"/>
              </a:ext>
            </a:extLst>
          </p:cNvPr>
          <p:cNvGrpSpPr/>
          <p:nvPr/>
        </p:nvGrpSpPr>
        <p:grpSpPr>
          <a:xfrm>
            <a:off x="8441726" y="865151"/>
            <a:ext cx="2123488" cy="2392288"/>
            <a:chOff x="6318238" y="2452400"/>
            <a:chExt cx="2123488" cy="2392288"/>
          </a:xfrm>
        </p:grpSpPr>
        <p:pic>
          <p:nvPicPr>
            <p:cNvPr id="19" name="Graphic 18" descr="Download from cloud with solid fill">
              <a:extLst>
                <a:ext uri="{FF2B5EF4-FFF2-40B4-BE49-F238E27FC236}">
                  <a16:creationId xmlns:a16="http://schemas.microsoft.com/office/drawing/2014/main" id="{469D1885-F645-4558-A39F-45317325E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6537781" y="2452400"/>
              <a:ext cx="1684403" cy="168440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539981C-4A83-4DCE-B41C-4F4B3455F064}"/>
                </a:ext>
              </a:extLst>
            </p:cNvPr>
            <p:cNvSpPr txBox="1"/>
            <p:nvPr/>
          </p:nvSpPr>
          <p:spPr>
            <a:xfrm>
              <a:off x="6318238" y="4136802"/>
              <a:ext cx="21234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A</a:t>
              </a:r>
              <a:r>
                <a:rPr lang="en-CH" sz="4000" dirty="0"/>
                <a:t>PIs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A77C9A4-DFDD-405A-AC05-257930EBFFFD}"/>
              </a:ext>
            </a:extLst>
          </p:cNvPr>
          <p:cNvGrpSpPr/>
          <p:nvPr/>
        </p:nvGrpSpPr>
        <p:grpSpPr>
          <a:xfrm>
            <a:off x="5390575" y="3800680"/>
            <a:ext cx="2123488" cy="2392288"/>
            <a:chOff x="6318238" y="2452400"/>
            <a:chExt cx="2123488" cy="2392288"/>
          </a:xfrm>
        </p:grpSpPr>
        <p:pic>
          <p:nvPicPr>
            <p:cNvPr id="22" name="Graphic 21" descr="Bug under magnifying glass with solid fill">
              <a:extLst>
                <a:ext uri="{FF2B5EF4-FFF2-40B4-BE49-F238E27FC236}">
                  <a16:creationId xmlns:a16="http://schemas.microsoft.com/office/drawing/2014/main" id="{8F0D46B0-4F4F-442B-A909-8CBD7D8BD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6537781" y="2452400"/>
              <a:ext cx="1684403" cy="168440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35D0EC6-4C94-4CF5-B3C0-C3D91DC6405F}"/>
                </a:ext>
              </a:extLst>
            </p:cNvPr>
            <p:cNvSpPr txBox="1"/>
            <p:nvPr/>
          </p:nvSpPr>
          <p:spPr>
            <a:xfrm>
              <a:off x="6318238" y="4136802"/>
              <a:ext cx="21234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Debug</a:t>
              </a:r>
              <a:endParaRPr lang="en-CH" sz="4000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75DA57A-FBF5-4A1B-B87B-DC7A70AF35E6}"/>
              </a:ext>
            </a:extLst>
          </p:cNvPr>
          <p:cNvGrpSpPr/>
          <p:nvPr/>
        </p:nvGrpSpPr>
        <p:grpSpPr>
          <a:xfrm>
            <a:off x="8315040" y="3800680"/>
            <a:ext cx="2376860" cy="2392288"/>
            <a:chOff x="6191552" y="2452400"/>
            <a:chExt cx="2376860" cy="2392288"/>
          </a:xfrm>
        </p:grpSpPr>
        <p:pic>
          <p:nvPicPr>
            <p:cNvPr id="33" name="Graphic 32" descr="Group with solid fill">
              <a:extLst>
                <a:ext uri="{FF2B5EF4-FFF2-40B4-BE49-F238E27FC236}">
                  <a16:creationId xmlns:a16="http://schemas.microsoft.com/office/drawing/2014/main" id="{DD8BD023-8557-4EDB-B990-15B12C539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6537781" y="2452400"/>
              <a:ext cx="1684403" cy="168440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8827ABE-4852-40EA-88FF-BBCE059AD914}"/>
                </a:ext>
              </a:extLst>
            </p:cNvPr>
            <p:cNvSpPr txBox="1"/>
            <p:nvPr/>
          </p:nvSpPr>
          <p:spPr>
            <a:xfrm>
              <a:off x="6191552" y="4136802"/>
              <a:ext cx="23768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4000" dirty="0"/>
                <a:t>Équipe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2339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-0.49935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25E29-5163-487B-B6E0-15A79EF6A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Outils</a:t>
            </a:r>
            <a:r>
              <a:rPr lang="en-CH" dirty="0"/>
              <a:t> </a:t>
            </a:r>
            <a:r>
              <a:rPr lang="en-CH" dirty="0" err="1"/>
              <a:t>modernes</a:t>
            </a:r>
            <a:endParaRPr lang="en-C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9A586D-1C7A-4E4B-856F-F73CD1046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38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99035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B35DD1-E36B-40D6-BD28-5B8DF66DD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39</a:t>
            </a:fld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97C5B2-DF5A-43C1-A0F4-4F9E606FC3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https://mvnrepository.com/repos/central</a:t>
            </a:r>
            <a:endParaRPr lang="en-CH" dirty="0"/>
          </a:p>
        </p:txBody>
      </p:sp>
      <p:pic>
        <p:nvPicPr>
          <p:cNvPr id="5" name="Picture 4" descr="A screenshot of statistics for the Maven package repository, with around 9 million total packages and 2 million published in 2021 alone">
            <a:extLst>
              <a:ext uri="{FF2B5EF4-FFF2-40B4-BE49-F238E27FC236}">
                <a16:creationId xmlns:a16="http://schemas.microsoft.com/office/drawing/2014/main" id="{28987898-F9CC-4F0C-B732-EDFDC6605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873" y="136525"/>
            <a:ext cx="8136253" cy="604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13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CF2013-18CD-4FFF-80A6-1CA24B25A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</a:t>
            </a:fld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E538C-9159-46F1-9620-598B330C37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https://www.technologyreview.com/2012/12/03/181350/many-cars-have-a-hundred-million-lines-of-code/</a:t>
            </a:r>
            <a:endParaRPr lang="en-CH" dirty="0"/>
          </a:p>
        </p:txBody>
      </p:sp>
      <p:pic>
        <p:nvPicPr>
          <p:cNvPr id="5" name="Picture 4" descr="An article from the MIT Technology Review titled &quot;Many Cars Have a Hundred Million Lines of Code&quot;">
            <a:extLst>
              <a:ext uri="{FF2B5EF4-FFF2-40B4-BE49-F238E27FC236}">
                <a16:creationId xmlns:a16="http://schemas.microsoft.com/office/drawing/2014/main" id="{1C00513B-4CFF-450A-B354-D4B84D2E6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60" y="947391"/>
            <a:ext cx="10774279" cy="496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661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00B889-C741-4C6D-975E-245FF8239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40</a:t>
            </a:fld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2FF88-C26B-42B7-A93C-70296E5CE5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https://www.nuget.org/packages/Polly</a:t>
            </a:r>
            <a:endParaRPr lang="en-CH" dirty="0"/>
          </a:p>
        </p:txBody>
      </p:sp>
      <p:pic>
        <p:nvPicPr>
          <p:cNvPr id="5" name="Picture 4" descr="A screenshot of the Polly package in the NuGet repository">
            <a:extLst>
              <a:ext uri="{FF2B5EF4-FFF2-40B4-BE49-F238E27FC236}">
                <a16:creationId xmlns:a16="http://schemas.microsoft.com/office/drawing/2014/main" id="{8C0D3A58-FEC0-4EA8-B186-8E03EAD2C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6156"/>
            <a:ext cx="12192000" cy="328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902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08C68D-F9A5-4603-9C23-C90E247C6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41</a:t>
            </a:fld>
            <a:endParaRPr lang="en-CH"/>
          </a:p>
        </p:txBody>
      </p:sp>
      <p:pic>
        <p:nvPicPr>
          <p:cNvPr id="5" name="Picture 4" descr="A screenshot of the list of questions on StackOverflow.com">
            <a:extLst>
              <a:ext uri="{FF2B5EF4-FFF2-40B4-BE49-F238E27FC236}">
                <a16:creationId xmlns:a16="http://schemas.microsoft.com/office/drawing/2014/main" id="{6DDE24E0-5652-40C7-9FDF-BD3DED6EE6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82" y="0"/>
            <a:ext cx="12013035" cy="644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168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00D85-6DA2-4F29-8668-68054A4EA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Exerci</a:t>
            </a:r>
            <a:r>
              <a:rPr lang="en-CH" dirty="0"/>
              <a:t>c</a:t>
            </a:r>
            <a:r>
              <a:rPr lang="en-US" dirty="0"/>
              <a:t>e: PHP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685EC-F63F-4FB4-A373-490F0AA186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class</a:t>
            </a:r>
            <a:r>
              <a:rPr lang="en-US" sz="3600" dirty="0">
                <a:latin typeface="Consolas" panose="020B0609020204030204" pitchFamily="49" charset="0"/>
              </a:rPr>
              <a:t> Context {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Consolas" panose="020B0609020204030204" pitchFamily="49" charset="0"/>
              </a:rPr>
              <a:t>  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protected</a:t>
            </a:r>
            <a:r>
              <a:rPr lang="en-US" sz="3600" dirty="0">
                <a:latin typeface="Consolas" panose="020B0609020204030204" pitchFamily="49" charset="0"/>
              </a:rPr>
              <a:t> $config;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Consolas" panose="020B0609020204030204" pitchFamily="49" charset="0"/>
              </a:rPr>
              <a:t>  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public function </a:t>
            </a:r>
            <a:r>
              <a:rPr lang="en-US" sz="3600" dirty="0" err="1">
                <a:latin typeface="Consolas" panose="020B0609020204030204" pitchFamily="49" charset="0"/>
              </a:rPr>
              <a:t>getConfig</a:t>
            </a:r>
            <a:r>
              <a:rPr lang="en-US" sz="3600" dirty="0">
                <a:latin typeface="Consolas" panose="020B0609020204030204" pitchFamily="49" charset="0"/>
              </a:rPr>
              <a:t>($key) {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Consolas" panose="020B0609020204030204" pitchFamily="49" charset="0"/>
              </a:rPr>
              <a:t>    $</a:t>
            </a:r>
            <a:r>
              <a:rPr lang="en-US" sz="3600" dirty="0" err="1">
                <a:latin typeface="Consolas" panose="020B0609020204030204" pitchFamily="49" charset="0"/>
              </a:rPr>
              <a:t>cnf</a:t>
            </a:r>
            <a:r>
              <a:rPr lang="en-US" sz="3600" dirty="0">
                <a:latin typeface="Consolas" panose="020B0609020204030204" pitchFamily="49" charset="0"/>
              </a:rPr>
              <a:t> = $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this</a:t>
            </a:r>
            <a:r>
              <a:rPr lang="en-US" sz="3600" dirty="0">
                <a:latin typeface="Consolas" panose="020B0609020204030204" pitchFamily="49" charset="0"/>
              </a:rPr>
              <a:t>-&gt;config;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Consolas" panose="020B0609020204030204" pitchFamily="49" charset="0"/>
              </a:rPr>
              <a:t>    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return</a:t>
            </a:r>
            <a:r>
              <a:rPr lang="en-US" sz="3600" dirty="0">
                <a:latin typeface="Consolas" panose="020B0609020204030204" pitchFamily="49" charset="0"/>
              </a:rPr>
              <a:t> $</a:t>
            </a:r>
            <a:r>
              <a:rPr lang="en-US" sz="3600" dirty="0" err="1">
                <a:latin typeface="Consolas" panose="020B0609020204030204" pitchFamily="49" charset="0"/>
              </a:rPr>
              <a:t>cnf</a:t>
            </a:r>
            <a:r>
              <a:rPr lang="en-US" sz="3600" dirty="0">
                <a:latin typeface="Consolas" panose="020B0609020204030204" pitchFamily="49" charset="0"/>
              </a:rPr>
              <a:t>::</a:t>
            </a:r>
            <a:r>
              <a:rPr lang="en-US" sz="3600" dirty="0" err="1">
                <a:latin typeface="Consolas" panose="020B0609020204030204" pitchFamily="49" charset="0"/>
              </a:rPr>
              <a:t>getConfig</a:t>
            </a:r>
            <a:r>
              <a:rPr lang="en-US" sz="3600" dirty="0">
                <a:latin typeface="Consolas" panose="020B0609020204030204" pitchFamily="49" charset="0"/>
              </a:rPr>
              <a:t>($key);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>
                <a:latin typeface="Consolas" panose="020B0609020204030204" pitchFamily="49" charset="0"/>
              </a:rPr>
              <a:t>  }</a:t>
            </a:r>
            <a:endParaRPr lang="en-US" sz="3600" dirty="0">
              <a:latin typeface="Consolas" panose="020B0609020204030204" pitchFamily="49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A6E397-82F5-44C7-BC76-33B4C2E55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42</a:t>
            </a:fld>
            <a:endParaRPr lang="en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BA7846-D79F-41CA-9D4A-343BB4E356D5}"/>
              </a:ext>
            </a:extLst>
          </p:cNvPr>
          <p:cNvSpPr txBox="1"/>
          <p:nvPr/>
        </p:nvSpPr>
        <p:spPr>
          <a:xfrm>
            <a:off x="2897231" y="5169436"/>
            <a:ext cx="6397538" cy="1323439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3"/>
                </a:solidFill>
              </a:rPr>
              <a:t>syntax error, unexpected T_PAAMAYIM_NEKUDOTAYIM</a:t>
            </a:r>
            <a:endParaRPr lang="en-CH" sz="4000" dirty="0">
              <a:solidFill>
                <a:schemeClr val="accent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27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F29FCE-517C-4D19-A052-7616758C8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43</a:t>
            </a:fld>
            <a:endParaRPr lang="en-CH"/>
          </a:p>
        </p:txBody>
      </p:sp>
      <p:pic>
        <p:nvPicPr>
          <p:cNvPr id="5" name="Picture 4" descr="A screenshot of searching for &quot;php t_paamayim_nekudotayim&quot; on Google">
            <a:extLst>
              <a:ext uri="{FF2B5EF4-FFF2-40B4-BE49-F238E27FC236}">
                <a16:creationId xmlns:a16="http://schemas.microsoft.com/office/drawing/2014/main" id="{6F74A4D2-07C7-496A-94B2-E42DB7FC8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649" y="689783"/>
            <a:ext cx="9726701" cy="54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863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AAA1D1-5D7E-48C5-82B0-B50836F49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44</a:t>
            </a:fld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6B17F-8EE7-43BE-A250-D0986DBA8B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https://stackoverflow.com/questions/592322/php-expects-t-paamayim-nekudotayim</a:t>
            </a:r>
            <a:endParaRPr lang="en-CH" dirty="0"/>
          </a:p>
        </p:txBody>
      </p:sp>
      <p:pic>
        <p:nvPicPr>
          <p:cNvPr id="5" name="Picture 4" descr="A screenshot of a StackOverflow question titled &quot;PHP expects T_PAAMAYIM_NEKUDOTAYIM?&quot; with the answer stating it's the double colon operator">
            <a:extLst>
              <a:ext uri="{FF2B5EF4-FFF2-40B4-BE49-F238E27FC236}">
                <a16:creationId xmlns:a16="http://schemas.microsoft.com/office/drawing/2014/main" id="{14CAA6C7-8F48-4CD6-BB57-A8BBC26B1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669" y="0"/>
            <a:ext cx="6990662" cy="635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347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F0D4EB-B39A-4CAD-9A93-23A80FCC3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45</a:t>
            </a:fld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A16E0C-1A74-4A97-B118-0F8F797989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https://wiki.php.net/rfc/rename-double-colon-token</a:t>
            </a:r>
            <a:endParaRPr lang="en-CH" dirty="0"/>
          </a:p>
        </p:txBody>
      </p:sp>
      <p:pic>
        <p:nvPicPr>
          <p:cNvPr id="5" name="Picture 4" descr="A screenshot of the PHP RFC proposing to rename T_PAAMAYIM_NEKUDOTAYIM to T_DOUBLE_COLON, which was rejected.">
            <a:extLst>
              <a:ext uri="{FF2B5EF4-FFF2-40B4-BE49-F238E27FC236}">
                <a16:creationId xmlns:a16="http://schemas.microsoft.com/office/drawing/2014/main" id="{6E619925-C0BA-4F22-8035-8D01E95D9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3713"/>
            <a:ext cx="12192000" cy="385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050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4E0E0-6C60-47D2-B1C1-920F1C9EC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Exerci</a:t>
            </a:r>
            <a:r>
              <a:rPr lang="en-CH" dirty="0"/>
              <a:t>c</a:t>
            </a:r>
            <a:r>
              <a:rPr lang="en-US" dirty="0"/>
              <a:t>e: Windows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D5586-A08B-4D15-88C9-8B091D52A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CH" dirty="0"/>
              <a:t>Un client </a:t>
            </a:r>
            <a:r>
              <a:rPr lang="en-CH" dirty="0" err="1"/>
              <a:t>utilisant</a:t>
            </a:r>
            <a:r>
              <a:rPr lang="en-CH" dirty="0"/>
              <a:t> </a:t>
            </a:r>
            <a:r>
              <a:rPr lang="en-CH" dirty="0" err="1"/>
              <a:t>notre</a:t>
            </a:r>
            <a:r>
              <a:rPr lang="en-CH" dirty="0"/>
              <a:t> app</a:t>
            </a:r>
            <a:r>
              <a:rPr lang="en-US" dirty="0"/>
              <a:t> Win32 </a:t>
            </a:r>
            <a:r>
              <a:rPr lang="en-CH" dirty="0" err="1"/>
              <a:t>reçoit</a:t>
            </a:r>
            <a:br>
              <a:rPr lang="en-US" dirty="0"/>
            </a:br>
            <a:r>
              <a:rPr lang="en-US" dirty="0"/>
              <a:t> </a:t>
            </a:r>
            <a:r>
              <a:rPr lang="en-CH" dirty="0"/>
              <a:t> le code </a:t>
            </a:r>
            <a:r>
              <a:rPr lang="en-CH" dirty="0" err="1"/>
              <a:t>d’erreur</a:t>
            </a:r>
            <a:r>
              <a:rPr lang="en-CH" dirty="0"/>
              <a:t> </a:t>
            </a:r>
            <a:r>
              <a:rPr lang="en-US" dirty="0"/>
              <a:t>39…”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6F570-0009-4DF5-9E2D-8A67A06D1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46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2487155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9FE7DC-A00F-411C-859E-CB1A73483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47</a:t>
            </a:fld>
            <a:endParaRPr lang="en-CH"/>
          </a:p>
        </p:txBody>
      </p:sp>
      <p:pic>
        <p:nvPicPr>
          <p:cNvPr id="5" name="Picture 4" descr="A screenshot of searching Google for &quot;win32 error code 39&quot;">
            <a:extLst>
              <a:ext uri="{FF2B5EF4-FFF2-40B4-BE49-F238E27FC236}">
                <a16:creationId xmlns:a16="http://schemas.microsoft.com/office/drawing/2014/main" id="{CD5075B5-7ACD-42CB-815A-BB707BA5A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34" y="1071233"/>
            <a:ext cx="11517332" cy="471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942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0A30E9-63BF-4296-87DF-18339429A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48</a:t>
            </a:fld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54758-E0FE-4269-9879-52658637CA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https://docs.microsoft.com/en-us/openspecs/windows_protocols/ms-erref/18d8fbe8-a967-4f1c-ae50-99ca8e491d2d</a:t>
            </a:r>
            <a:endParaRPr lang="en-CH" dirty="0"/>
          </a:p>
        </p:txBody>
      </p:sp>
      <p:pic>
        <p:nvPicPr>
          <p:cNvPr id="7" name="Picture 6" descr="A screenshot of a list of Win32 error codes, including 0x27, along with a calculator converting 39 to 0x27">
            <a:extLst>
              <a:ext uri="{FF2B5EF4-FFF2-40B4-BE49-F238E27FC236}">
                <a16:creationId xmlns:a16="http://schemas.microsoft.com/office/drawing/2014/main" id="{ED43FFFC-88FC-4B60-AFB6-96B235530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887" y="1028365"/>
            <a:ext cx="10574226" cy="48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375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8792F-75F0-41B7-80D7-7BABC879C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Méthode</a:t>
            </a:r>
            <a:r>
              <a:rPr lang="en-CH" dirty="0"/>
              <a:t> du </a:t>
            </a:r>
            <a:r>
              <a:rPr lang="en-CH" dirty="0" err="1"/>
              <a:t>cours</a:t>
            </a:r>
            <a:endParaRPr lang="en-C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0508C1-690B-413F-87D5-FCCEB3EC6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20319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53C61E-A4A5-40B9-80A3-B6987D22A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5</a:t>
            </a:fld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EB53C9-96DD-49FD-9160-C6014FB3BC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Samsung WF457ARGS user manual</a:t>
            </a:r>
            <a:endParaRPr lang="en-CH" dirty="0"/>
          </a:p>
        </p:txBody>
      </p:sp>
      <p:pic>
        <p:nvPicPr>
          <p:cNvPr id="5" name="Picture 4" descr="A part of the user manual for a washing machine, explaining how to update the software">
            <a:extLst>
              <a:ext uri="{FF2B5EF4-FFF2-40B4-BE49-F238E27FC236}">
                <a16:creationId xmlns:a16="http://schemas.microsoft.com/office/drawing/2014/main" id="{744844A9-EDA2-47E6-BEBE-BA75366AC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758" y="927911"/>
            <a:ext cx="7954485" cy="48679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CF3BDD-6F40-4925-9C39-C0E3B9111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5887" r="17354"/>
          <a:stretch/>
        </p:blipFill>
        <p:spPr>
          <a:xfrm>
            <a:off x="2269686" y="453005"/>
            <a:ext cx="7652629" cy="4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94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E63473-42F6-4112-AC19-BF1891D13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50</a:t>
            </a:fld>
            <a:endParaRPr lang="en-CH"/>
          </a:p>
        </p:txBody>
      </p:sp>
      <p:pic>
        <p:nvPicPr>
          <p:cNvPr id="7" name="Graphic 6" descr="Teacher with solid fill">
            <a:extLst>
              <a:ext uri="{FF2B5EF4-FFF2-40B4-BE49-F238E27FC236}">
                <a16:creationId xmlns:a16="http://schemas.microsoft.com/office/drawing/2014/main" id="{2B43E3E2-B08E-42E1-A5E8-4B088A771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69995" y="663826"/>
            <a:ext cx="3080158" cy="308015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549BAE5-DC29-44D3-BDD6-7A2C7EA732C1}"/>
              </a:ext>
            </a:extLst>
          </p:cNvPr>
          <p:cNvGrpSpPr/>
          <p:nvPr/>
        </p:nvGrpSpPr>
        <p:grpSpPr>
          <a:xfrm>
            <a:off x="3315049" y="4554115"/>
            <a:ext cx="4990051" cy="1802235"/>
            <a:chOff x="3415717" y="4407714"/>
            <a:chExt cx="4990051" cy="1802235"/>
          </a:xfrm>
        </p:grpSpPr>
        <p:pic>
          <p:nvPicPr>
            <p:cNvPr id="5" name="Graphic 4" descr="User with solid fill">
              <a:extLst>
                <a:ext uri="{FF2B5EF4-FFF2-40B4-BE49-F238E27FC236}">
                  <a16:creationId xmlns:a16="http://schemas.microsoft.com/office/drawing/2014/main" id="{D2B49912-F630-40B3-B3CB-0B5AD1ED1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09625" y="4407714"/>
              <a:ext cx="1802235" cy="1802235"/>
            </a:xfrm>
            <a:prstGeom prst="rect">
              <a:avLst/>
            </a:prstGeom>
          </p:spPr>
        </p:pic>
        <p:pic>
          <p:nvPicPr>
            <p:cNvPr id="8" name="Graphic 7" descr="User with solid fill">
              <a:extLst>
                <a:ext uri="{FF2B5EF4-FFF2-40B4-BE49-F238E27FC236}">
                  <a16:creationId xmlns:a16="http://schemas.microsoft.com/office/drawing/2014/main" id="{C949BD1D-E1C4-409B-9D42-955D5D20B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03533" y="4407714"/>
              <a:ext cx="1802235" cy="1802235"/>
            </a:xfrm>
            <a:prstGeom prst="rect">
              <a:avLst/>
            </a:prstGeom>
          </p:spPr>
        </p:pic>
        <p:pic>
          <p:nvPicPr>
            <p:cNvPr id="9" name="Graphic 8" descr="User with solid fill">
              <a:extLst>
                <a:ext uri="{FF2B5EF4-FFF2-40B4-BE49-F238E27FC236}">
                  <a16:creationId xmlns:a16="http://schemas.microsoft.com/office/drawing/2014/main" id="{4DB07C1D-20FB-40D5-84FA-90B498FB8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15717" y="4407714"/>
              <a:ext cx="1802235" cy="1802235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7DAB767-83A9-411E-B903-CC9165EA813B}"/>
              </a:ext>
            </a:extLst>
          </p:cNvPr>
          <p:cNvSpPr txBox="1"/>
          <p:nvPr/>
        </p:nvSpPr>
        <p:spPr>
          <a:xfrm>
            <a:off x="7583297" y="3831671"/>
            <a:ext cx="1443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dirty="0"/>
              <a:t>Z</a:t>
            </a:r>
            <a:r>
              <a:rPr lang="en-US" sz="6000" dirty="0"/>
              <a:t>Z</a:t>
            </a:r>
            <a:r>
              <a:rPr lang="en-US" sz="7200" dirty="0"/>
              <a:t>Z</a:t>
            </a:r>
            <a:endParaRPr lang="en-CH" sz="7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004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E63473-42F6-4112-AC19-BF1891D13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51</a:t>
            </a:fld>
            <a:endParaRPr lang="en-CH"/>
          </a:p>
        </p:txBody>
      </p:sp>
      <p:pic>
        <p:nvPicPr>
          <p:cNvPr id="7" name="Graphic 6" descr="Teacher with solid fill">
            <a:extLst>
              <a:ext uri="{FF2B5EF4-FFF2-40B4-BE49-F238E27FC236}">
                <a16:creationId xmlns:a16="http://schemas.microsoft.com/office/drawing/2014/main" id="{2B43E3E2-B08E-42E1-A5E8-4B088A771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69995" y="663826"/>
            <a:ext cx="3080158" cy="308015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549BAE5-DC29-44D3-BDD6-7A2C7EA732C1}"/>
              </a:ext>
            </a:extLst>
          </p:cNvPr>
          <p:cNvGrpSpPr/>
          <p:nvPr/>
        </p:nvGrpSpPr>
        <p:grpSpPr>
          <a:xfrm>
            <a:off x="3315049" y="4554115"/>
            <a:ext cx="4990051" cy="1802235"/>
            <a:chOff x="3415717" y="4407714"/>
            <a:chExt cx="4990051" cy="1802235"/>
          </a:xfrm>
        </p:grpSpPr>
        <p:pic>
          <p:nvPicPr>
            <p:cNvPr id="5" name="Graphic 4" descr="Programmer male with solid fill">
              <a:extLst>
                <a:ext uri="{FF2B5EF4-FFF2-40B4-BE49-F238E27FC236}">
                  <a16:creationId xmlns:a16="http://schemas.microsoft.com/office/drawing/2014/main" id="{D2B49912-F630-40B3-B3CB-0B5AD1ED1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009625" y="4407714"/>
              <a:ext cx="1802235" cy="1802235"/>
            </a:xfrm>
            <a:prstGeom prst="rect">
              <a:avLst/>
            </a:prstGeom>
          </p:spPr>
        </p:pic>
        <p:pic>
          <p:nvPicPr>
            <p:cNvPr id="8" name="Graphic 7" descr="Programmer female with solid fill">
              <a:extLst>
                <a:ext uri="{FF2B5EF4-FFF2-40B4-BE49-F238E27FC236}">
                  <a16:creationId xmlns:a16="http://schemas.microsoft.com/office/drawing/2014/main" id="{C949BD1D-E1C4-409B-9D42-955D5D20B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6603533" y="4407714"/>
              <a:ext cx="1802235" cy="1802235"/>
            </a:xfrm>
            <a:prstGeom prst="rect">
              <a:avLst/>
            </a:prstGeom>
          </p:spPr>
        </p:pic>
        <p:pic>
          <p:nvPicPr>
            <p:cNvPr id="9" name="Graphic 8" descr="Programmer female with solid fill">
              <a:extLst>
                <a:ext uri="{FF2B5EF4-FFF2-40B4-BE49-F238E27FC236}">
                  <a16:creationId xmlns:a16="http://schemas.microsoft.com/office/drawing/2014/main" id="{4DB07C1D-20FB-40D5-84FA-90B498FB8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415717" y="4407714"/>
              <a:ext cx="1802235" cy="1802235"/>
            </a:xfrm>
            <a:prstGeom prst="rect">
              <a:avLst/>
            </a:prstGeom>
          </p:spPr>
        </p:pic>
      </p:grpSp>
      <p:pic>
        <p:nvPicPr>
          <p:cNvPr id="4" name="Graphic 3" descr="Repeat with solid fill">
            <a:extLst>
              <a:ext uri="{FF2B5EF4-FFF2-40B4-BE49-F238E27FC236}">
                <a16:creationId xmlns:a16="http://schemas.microsoft.com/office/drawing/2014/main" id="{37F321E2-F938-4D3F-ACC0-D91EE2688F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5089495" y="3112957"/>
            <a:ext cx="1441158" cy="144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796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A29E7D-AC5B-43AE-83C4-13A274085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52</a:t>
            </a:fld>
            <a:endParaRPr lang="en-CH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1DD3BBF-FE09-4AFB-A01D-C61C02B9B339}"/>
              </a:ext>
            </a:extLst>
          </p:cNvPr>
          <p:cNvGrpSpPr/>
          <p:nvPr/>
        </p:nvGrpSpPr>
        <p:grpSpPr>
          <a:xfrm>
            <a:off x="3120044" y="1825006"/>
            <a:ext cx="2595826" cy="3207987"/>
            <a:chOff x="3315050" y="3148363"/>
            <a:chExt cx="2595826" cy="3207987"/>
          </a:xfrm>
        </p:grpSpPr>
        <p:pic>
          <p:nvPicPr>
            <p:cNvPr id="4" name="Graphic 3" descr="Teacher with solid fill">
              <a:extLst>
                <a:ext uri="{FF2B5EF4-FFF2-40B4-BE49-F238E27FC236}">
                  <a16:creationId xmlns:a16="http://schemas.microsoft.com/office/drawing/2014/main" id="{A4994143-49E2-4A39-A474-D79523981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11814" y="3148363"/>
              <a:ext cx="1602299" cy="1602299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1F9A771-47EE-49D8-B8B2-0553FCCD8382}"/>
                </a:ext>
              </a:extLst>
            </p:cNvPr>
            <p:cNvGrpSpPr/>
            <p:nvPr/>
          </p:nvGrpSpPr>
          <p:grpSpPr>
            <a:xfrm>
              <a:off x="3315050" y="5418827"/>
              <a:ext cx="2595826" cy="937523"/>
              <a:chOff x="3415717" y="4407714"/>
              <a:chExt cx="4990051" cy="1802235"/>
            </a:xfrm>
          </p:grpSpPr>
          <p:pic>
            <p:nvPicPr>
              <p:cNvPr id="6" name="Graphic 5" descr="Programmer male with solid fill">
                <a:extLst>
                  <a:ext uri="{FF2B5EF4-FFF2-40B4-BE49-F238E27FC236}">
                    <a16:creationId xmlns:a16="http://schemas.microsoft.com/office/drawing/2014/main" id="{B13ECE91-E31E-4A30-95C3-DF70FD3D5E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5009625" y="4407714"/>
                <a:ext cx="1802235" cy="1802235"/>
              </a:xfrm>
              <a:prstGeom prst="rect">
                <a:avLst/>
              </a:prstGeom>
            </p:spPr>
          </p:pic>
          <p:pic>
            <p:nvPicPr>
              <p:cNvPr id="7" name="Graphic 6" descr="Programmer female with solid fill">
                <a:extLst>
                  <a:ext uri="{FF2B5EF4-FFF2-40B4-BE49-F238E27FC236}">
                    <a16:creationId xmlns:a16="http://schemas.microsoft.com/office/drawing/2014/main" id="{EB5A7FF7-7771-4320-AC29-B151B740F0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6603533" y="4407714"/>
                <a:ext cx="1802235" cy="1802235"/>
              </a:xfrm>
              <a:prstGeom prst="rect">
                <a:avLst/>
              </a:prstGeom>
            </p:spPr>
          </p:pic>
          <p:pic>
            <p:nvPicPr>
              <p:cNvPr id="8" name="Graphic 7" descr="Programmer female with solid fill">
                <a:extLst>
                  <a:ext uri="{FF2B5EF4-FFF2-40B4-BE49-F238E27FC236}">
                    <a16:creationId xmlns:a16="http://schemas.microsoft.com/office/drawing/2014/main" id="{E28170BD-B31E-4A6D-89D5-56C63C9688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3415717" y="4407714"/>
                <a:ext cx="1802235" cy="1802235"/>
              </a:xfrm>
              <a:prstGeom prst="rect">
                <a:avLst/>
              </a:prstGeom>
            </p:spPr>
          </p:pic>
        </p:grpSp>
        <p:pic>
          <p:nvPicPr>
            <p:cNvPr id="9" name="Graphic 8" descr="Repeat with solid fill">
              <a:extLst>
                <a:ext uri="{FF2B5EF4-FFF2-40B4-BE49-F238E27FC236}">
                  <a16:creationId xmlns:a16="http://schemas.microsoft.com/office/drawing/2014/main" id="{0D98B03D-686E-4306-B9CE-7FDAC0D2E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4238118" y="4584064"/>
              <a:ext cx="749691" cy="74969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5FCF1E-B074-4CBD-86C9-431F53A495CA}"/>
              </a:ext>
            </a:extLst>
          </p:cNvPr>
          <p:cNvGrpSpPr/>
          <p:nvPr/>
        </p:nvGrpSpPr>
        <p:grpSpPr>
          <a:xfrm>
            <a:off x="7146758" y="2471039"/>
            <a:ext cx="2491531" cy="2561954"/>
            <a:chOff x="4850234" y="2471039"/>
            <a:chExt cx="2491531" cy="2561954"/>
          </a:xfrm>
        </p:grpSpPr>
        <p:pic>
          <p:nvPicPr>
            <p:cNvPr id="12" name="Graphic 11" descr="Checklist with solid fill">
              <a:extLst>
                <a:ext uri="{FF2B5EF4-FFF2-40B4-BE49-F238E27FC236}">
                  <a16:creationId xmlns:a16="http://schemas.microsoft.com/office/drawing/2014/main" id="{A39C5A4B-0D6C-42E5-981F-D49B6148C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139734" y="2471039"/>
              <a:ext cx="1912532" cy="191253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EAEE8C3-7E53-4545-8EF5-CA31BD5420A4}"/>
                </a:ext>
              </a:extLst>
            </p:cNvPr>
            <p:cNvSpPr txBox="1"/>
            <p:nvPr/>
          </p:nvSpPr>
          <p:spPr>
            <a:xfrm>
              <a:off x="4850234" y="4325107"/>
              <a:ext cx="24915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/>
                <a:t>Exerci</a:t>
              </a:r>
              <a:r>
                <a:rPr lang="en-CH" sz="4000" dirty="0"/>
                <a:t>c</a:t>
              </a:r>
              <a:r>
                <a:rPr lang="en-US" sz="4000" dirty="0"/>
                <a:t>es</a:t>
              </a:r>
              <a:endParaRPr lang="en-CH" sz="40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4120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7D71EA-C707-4653-8FC4-453721B45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6</a:t>
            </a:fld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361317-D919-42F3-9E53-6B8448A015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https://twitter.com/hardpass4/status/1463886150171566084</a:t>
            </a:r>
            <a:endParaRPr lang="en-CH" dirty="0"/>
          </a:p>
        </p:txBody>
      </p:sp>
      <p:pic>
        <p:nvPicPr>
          <p:cNvPr id="5" name="Picture 4" descr="A screenshot of a tweet: &quot;Hey @TraegerGrills - who the HELL sends a software update on thanksgiving?!?&quot; with a picture of a grill whose screen says &quot;Software update in progress&quot;">
            <a:extLst>
              <a:ext uri="{FF2B5EF4-FFF2-40B4-BE49-F238E27FC236}">
                <a16:creationId xmlns:a16="http://schemas.microsoft.com/office/drawing/2014/main" id="{347588EA-7D57-44F4-A938-4C8381625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454" y="218113"/>
            <a:ext cx="5503091" cy="605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14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AC7C4-EB86-415D-8536-86681445B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2002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87C722-9F3E-482C-8333-E951EEA39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7</a:t>
            </a:fld>
            <a:endParaRPr lang="en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8F625-E9EF-4600-A6CF-653D415CD0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Wikipedia, “List of public corporations by market capitalization”</a:t>
            </a:r>
            <a:endParaRPr lang="en-CH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BE98475-5ED6-42E1-869C-9F9EEA8D75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223937"/>
              </p:ext>
            </p:extLst>
          </p:nvPr>
        </p:nvGraphicFramePr>
        <p:xfrm>
          <a:off x="2341476" y="1545262"/>
          <a:ext cx="7509048" cy="457200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555943">
                  <a:extLst>
                    <a:ext uri="{9D8B030D-6E8A-4147-A177-3AD203B41FA5}">
                      <a16:colId xmlns:a16="http://schemas.microsoft.com/office/drawing/2014/main" val="695130941"/>
                    </a:ext>
                  </a:extLst>
                </a:gridCol>
                <a:gridCol w="2792165">
                  <a:extLst>
                    <a:ext uri="{9D8B030D-6E8A-4147-A177-3AD203B41FA5}">
                      <a16:colId xmlns:a16="http://schemas.microsoft.com/office/drawing/2014/main" val="1723947760"/>
                    </a:ext>
                  </a:extLst>
                </a:gridCol>
                <a:gridCol w="2818701">
                  <a:extLst>
                    <a:ext uri="{9D8B030D-6E8A-4147-A177-3AD203B41FA5}">
                      <a16:colId xmlns:a16="http://schemas.microsoft.com/office/drawing/2014/main" val="1110828298"/>
                    </a:ext>
                  </a:extLst>
                </a:gridCol>
                <a:gridCol w="1342239">
                  <a:extLst>
                    <a:ext uri="{9D8B030D-6E8A-4147-A177-3AD203B41FA5}">
                      <a16:colId xmlns:a16="http://schemas.microsoft.com/office/drawing/2014/main" val="3042748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CH" sz="2400" b="1" noProof="0" dirty="0"/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noProof="0" dirty="0"/>
                        <a:t>General Electric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noProof="0" dirty="0"/>
                        <a:t>Conglomerate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</a:t>
                      </a:r>
                      <a:r>
                        <a:rPr lang="en-CH" sz="2400" dirty="0"/>
                        <a:t>372</a:t>
                      </a:r>
                      <a:r>
                        <a:rPr lang="en-US" sz="2400" dirty="0"/>
                        <a:t>B</a:t>
                      </a:r>
                      <a:endParaRPr lang="en-CH" sz="2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149428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H" sz="2400" b="1" noProof="0" dirty="0"/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noProof="0" dirty="0"/>
                        <a:t>Microsoft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sng" noProof="0" dirty="0"/>
                        <a:t>Software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</a:t>
                      </a:r>
                      <a:r>
                        <a:rPr lang="en-CH" sz="2400" dirty="0"/>
                        <a:t>32</a:t>
                      </a:r>
                      <a:r>
                        <a:rPr lang="en-US" sz="2400" dirty="0"/>
                        <a:t>7B</a:t>
                      </a:r>
                      <a:endParaRPr lang="en-CH" sz="2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909789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H" sz="2400" b="1" noProof="0" dirty="0"/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noProof="0" dirty="0"/>
                        <a:t>ExxonMobil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noProof="0" dirty="0"/>
                        <a:t>Oil, gas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$300B</a:t>
                      </a:r>
                      <a:endParaRPr lang="en-CH" sz="2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27704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H" sz="2400" b="1" noProof="0" dirty="0"/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noProof="0"/>
                        <a:t>Walmart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noProof="0" dirty="0"/>
                        <a:t>Retail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</a:t>
                      </a:r>
                      <a:r>
                        <a:rPr lang="en-CH" sz="2400" dirty="0"/>
                        <a:t>273</a:t>
                      </a:r>
                      <a:r>
                        <a:rPr lang="en-US" sz="2400" dirty="0"/>
                        <a:t>B</a:t>
                      </a:r>
                      <a:endParaRPr lang="en-CH" sz="2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26095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H" sz="2400" b="1" noProof="0" dirty="0"/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noProof="0"/>
                        <a:t>Citigroup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noProof="0" dirty="0"/>
                        <a:t>Banking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</a:t>
                      </a:r>
                      <a:r>
                        <a:rPr lang="en-CH" sz="2400" dirty="0"/>
                        <a:t>255</a:t>
                      </a:r>
                      <a:r>
                        <a:rPr lang="en-US" sz="2400" dirty="0"/>
                        <a:t>B</a:t>
                      </a:r>
                      <a:endParaRPr lang="en-CH" sz="2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196933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H" sz="2400" b="1" noProof="0" dirty="0"/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noProof="0"/>
                        <a:t>Pfizer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noProof="0" dirty="0"/>
                        <a:t>Health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</a:t>
                      </a:r>
                      <a:r>
                        <a:rPr lang="en-CH" sz="2400" dirty="0"/>
                        <a:t>249</a:t>
                      </a:r>
                      <a:r>
                        <a:rPr lang="en-US" sz="2400" dirty="0"/>
                        <a:t>B</a:t>
                      </a:r>
                      <a:endParaRPr lang="en-CH" sz="2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117675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H" sz="2400" b="1" noProof="0" dirty="0"/>
                        <a:t>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noProof="0"/>
                        <a:t>Intel Corporation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sng" noProof="0" dirty="0"/>
                        <a:t>Hardware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</a:t>
                      </a:r>
                      <a:r>
                        <a:rPr lang="en-CH" sz="2400" dirty="0"/>
                        <a:t>20</a:t>
                      </a:r>
                      <a:r>
                        <a:rPr lang="en-US" sz="2400" dirty="0"/>
                        <a:t>4B</a:t>
                      </a:r>
                      <a:endParaRPr lang="en-CH" sz="2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924139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H" sz="2400" b="1" noProof="0" dirty="0"/>
                        <a:t>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noProof="0"/>
                        <a:t>BP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noProof="0" dirty="0"/>
                        <a:t>Oil, gas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</a:t>
                      </a:r>
                      <a:r>
                        <a:rPr lang="en-CH" sz="2400" dirty="0"/>
                        <a:t>20</a:t>
                      </a:r>
                      <a:r>
                        <a:rPr lang="en-US" sz="2400" dirty="0"/>
                        <a:t>1B</a:t>
                      </a:r>
                      <a:endParaRPr lang="en-CH" sz="2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34120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H" sz="2400" b="1" noProof="0" dirty="0"/>
                        <a:t>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noProof="0"/>
                        <a:t>Johnson &amp; Johnson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noProof="0" dirty="0"/>
                        <a:t>Health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</a:t>
                      </a:r>
                      <a:r>
                        <a:rPr lang="en-CH" sz="2400" dirty="0"/>
                        <a:t>19</a:t>
                      </a:r>
                      <a:r>
                        <a:rPr lang="en-US" sz="2400" dirty="0"/>
                        <a:t>8B</a:t>
                      </a:r>
                      <a:endParaRPr lang="en-CH" sz="2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16642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H" sz="2400" b="1" noProof="0" dirty="0"/>
                        <a:t>10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noProof="0" dirty="0"/>
                        <a:t>Royal Dutch Shell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noProof="0" dirty="0"/>
                        <a:t>Oil, gas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</a:t>
                      </a:r>
                      <a:r>
                        <a:rPr lang="en-CH" sz="2400" dirty="0"/>
                        <a:t>1</a:t>
                      </a:r>
                      <a:r>
                        <a:rPr lang="en-US" sz="2400" dirty="0"/>
                        <a:t>90B</a:t>
                      </a:r>
                      <a:endParaRPr lang="en-CH" sz="2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86311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8074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AC7C4-EB86-415D-8536-86681445B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</a:t>
            </a:r>
            <a:r>
              <a:rPr lang="en-US" dirty="0">
                <a:highlight>
                  <a:srgbClr val="FFFF00"/>
                </a:highlight>
              </a:rPr>
              <a:t>22</a:t>
            </a:r>
            <a:endParaRPr lang="en-CH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87C722-9F3E-482C-8333-E951EEA39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8</a:t>
            </a:fld>
            <a:endParaRPr lang="en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8F625-E9EF-4600-A6CF-653D415CD0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Wikipedia, “List of public corporations by market capitalization”</a:t>
            </a:r>
            <a:endParaRPr lang="en-CH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BE98475-5ED6-42E1-869C-9F9EEA8D75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9983181"/>
              </p:ext>
            </p:extLst>
          </p:nvPr>
        </p:nvGraphicFramePr>
        <p:xfrm>
          <a:off x="2341476" y="1545262"/>
          <a:ext cx="7509048" cy="457200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555943">
                  <a:extLst>
                    <a:ext uri="{9D8B030D-6E8A-4147-A177-3AD203B41FA5}">
                      <a16:colId xmlns:a16="http://schemas.microsoft.com/office/drawing/2014/main" val="695130941"/>
                    </a:ext>
                  </a:extLst>
                </a:gridCol>
                <a:gridCol w="2792165">
                  <a:extLst>
                    <a:ext uri="{9D8B030D-6E8A-4147-A177-3AD203B41FA5}">
                      <a16:colId xmlns:a16="http://schemas.microsoft.com/office/drawing/2014/main" val="1723947760"/>
                    </a:ext>
                  </a:extLst>
                </a:gridCol>
                <a:gridCol w="2818701">
                  <a:extLst>
                    <a:ext uri="{9D8B030D-6E8A-4147-A177-3AD203B41FA5}">
                      <a16:colId xmlns:a16="http://schemas.microsoft.com/office/drawing/2014/main" val="1110828298"/>
                    </a:ext>
                  </a:extLst>
                </a:gridCol>
                <a:gridCol w="1342239">
                  <a:extLst>
                    <a:ext uri="{9D8B030D-6E8A-4147-A177-3AD203B41FA5}">
                      <a16:colId xmlns:a16="http://schemas.microsoft.com/office/drawing/2014/main" val="3042748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CH" sz="2400" b="1" noProof="0" dirty="0"/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noProof="0" dirty="0"/>
                        <a:t>Apple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noProof="0" dirty="0"/>
                        <a:t>Software, hardware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$2,850B</a:t>
                      </a:r>
                      <a:endParaRPr lang="en-CH" sz="2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149428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H" sz="2400" b="1" noProof="0" dirty="0"/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noProof="0" dirty="0"/>
                        <a:t>Microsoft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none" noProof="0" dirty="0"/>
                        <a:t>Software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$2,311B</a:t>
                      </a:r>
                      <a:endParaRPr lang="en-CH" sz="2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909789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H" sz="2400" b="1" noProof="0" dirty="0"/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noProof="0" dirty="0"/>
                        <a:t>Alphabet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noProof="0" dirty="0"/>
                        <a:t>Software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$1,846B</a:t>
                      </a:r>
                      <a:endParaRPr lang="en-CH" sz="2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27704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H" sz="2400" b="1" noProof="0" dirty="0"/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noProof="0" dirty="0"/>
                        <a:t>Amazon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noProof="0" dirty="0"/>
                        <a:t>Retail, software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$1,659B</a:t>
                      </a:r>
                      <a:endParaRPr lang="en-CH" sz="2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26095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H" sz="2400" b="1" noProof="0" dirty="0"/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noProof="0" dirty="0"/>
                        <a:t>Tesla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noProof="0" dirty="0"/>
                        <a:t>Cars, software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$1,114B</a:t>
                      </a:r>
                      <a:endParaRPr lang="en-CH" sz="2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196933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H" sz="2400" b="1" noProof="0" dirty="0"/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noProof="0" dirty="0"/>
                        <a:t>Berkshire Hathaway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sng" noProof="0" dirty="0"/>
                        <a:t>Conglomerate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$779B</a:t>
                      </a:r>
                      <a:endParaRPr lang="en-CH" sz="2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117675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H" sz="2400" b="1" noProof="0" dirty="0"/>
                        <a:t>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noProof="0" dirty="0"/>
                        <a:t>Nvidia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none" noProof="0" dirty="0"/>
                        <a:t>Hardware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$685B</a:t>
                      </a:r>
                      <a:endParaRPr lang="en-CH" sz="2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924139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H" sz="2400" b="1" noProof="0" dirty="0"/>
                        <a:t>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noProof="0" dirty="0"/>
                        <a:t>Meta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noProof="0" dirty="0"/>
                        <a:t>Software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$605B</a:t>
                      </a:r>
                      <a:endParaRPr lang="en-CH" sz="2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34120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H" sz="2400" b="1" noProof="0" dirty="0"/>
                        <a:t>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noProof="0" dirty="0"/>
                        <a:t>TSMC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noProof="0" dirty="0"/>
                        <a:t>Hardware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$541B</a:t>
                      </a:r>
                      <a:endParaRPr lang="en-CH" sz="2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16642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H" sz="2400" b="1" noProof="0" dirty="0"/>
                        <a:t>10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noProof="0" dirty="0"/>
                        <a:t>UnitedHealth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sng" noProof="0" dirty="0"/>
                        <a:t>Health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$480B</a:t>
                      </a:r>
                      <a:endParaRPr lang="en-CH" sz="2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86311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4840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9FF080-3B6D-46FE-B1D0-949F0AA30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9</a:t>
            </a:fld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79BA4-E965-4331-B495-869D726698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https://actu.epfl.ch/news/blue-brain-builds-neurons-with-mathematics/</a:t>
            </a:r>
            <a:endParaRPr lang="en-CH" dirty="0"/>
          </a:p>
        </p:txBody>
      </p:sp>
      <p:pic>
        <p:nvPicPr>
          <p:cNvPr id="5" name="Picture 4" descr="An article from university news titled &quot;Blue Brain Builds Neurons with Mathematics&quot;">
            <a:extLst>
              <a:ext uri="{FF2B5EF4-FFF2-40B4-BE49-F238E27FC236}">
                <a16:creationId xmlns:a16="http://schemas.microsoft.com/office/drawing/2014/main" id="{1B88DD38-3C7F-40A4-9646-68D148832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3418"/>
            <a:ext cx="12192000" cy="509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719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6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2|1.5|1.5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7.5|1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4.7|5.2|9.1|9.7|7.9|1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heme/theme1.xml><?xml version="1.0" encoding="utf-8"?>
<a:theme xmlns:a="http://schemas.openxmlformats.org/drawingml/2006/main" name="Office Theme">
  <a:themeElements>
    <a:clrScheme name="Custom">
      <a:dk1>
        <a:srgbClr val="000000"/>
      </a:dk1>
      <a:lt1>
        <a:srgbClr val="FFFFFF"/>
      </a:lt1>
      <a:dk2>
        <a:srgbClr val="404040"/>
      </a:dk2>
      <a:lt2>
        <a:srgbClr val="E0E0E0"/>
      </a:lt2>
      <a:accent1>
        <a:srgbClr val="F00000"/>
      </a:accent1>
      <a:accent2>
        <a:srgbClr val="00F000"/>
      </a:accent2>
      <a:accent3>
        <a:srgbClr val="A00000"/>
      </a:accent3>
      <a:accent4>
        <a:srgbClr val="00C040"/>
      </a:accent4>
      <a:accent5>
        <a:srgbClr val="0040A0"/>
      </a:accent5>
      <a:accent6>
        <a:srgbClr val="F0D000"/>
      </a:accent6>
      <a:hlink>
        <a:srgbClr val="595959"/>
      </a:hlink>
      <a:folHlink>
        <a:srgbClr val="595959"/>
      </a:folHlink>
    </a:clrScheme>
    <a:fontScheme name="Custom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4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C43ED8C-CC68-47AF-A552-56DA838A7327}" vid="{03D393C9-5684-4A3D-A68E-38BC94C973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0</TotalTime>
  <Words>731</Words>
  <Application>Microsoft Office PowerPoint</Application>
  <PresentationFormat>Widescreen</PresentationFormat>
  <Paragraphs>243</Paragraphs>
  <Slides>52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Arial</vt:lpstr>
      <vt:lpstr>Calibri</vt:lpstr>
      <vt:lpstr>Calibri Light</vt:lpstr>
      <vt:lpstr>Consolas</vt:lpstr>
      <vt:lpstr>Office Theme</vt:lpstr>
      <vt:lpstr>Pourquoi le logiciel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2002</vt:lpstr>
      <vt:lpstr>2022</vt:lpstr>
      <vt:lpstr>PowerPoint Presentation</vt:lpstr>
      <vt:lpstr>PowerPoint Presentation</vt:lpstr>
      <vt:lpstr>PowerPoint Presentation</vt:lpstr>
      <vt:lpstr>Pourquoi le génie logiciel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Complexité</vt:lpstr>
      <vt:lpstr>PowerPoint Presentation</vt:lpstr>
      <vt:lpstr>Lignes de code</vt:lpstr>
      <vt:lpstr>Exemple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But de ce cours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Outils modernes</vt:lpstr>
      <vt:lpstr>PowerPoint Presentation</vt:lpstr>
      <vt:lpstr>PowerPoint Presentation</vt:lpstr>
      <vt:lpstr>PowerPoint Presentation</vt:lpstr>
      <vt:lpstr>Exercice: PHP</vt:lpstr>
      <vt:lpstr>PowerPoint Presentation</vt:lpstr>
      <vt:lpstr>PowerPoint Presentation</vt:lpstr>
      <vt:lpstr>PowerPoint Presentation</vt:lpstr>
      <vt:lpstr>Exercice: Windows</vt:lpstr>
      <vt:lpstr>PowerPoint Presentation</vt:lpstr>
      <vt:lpstr>PowerPoint Presentation</vt:lpstr>
      <vt:lpstr>Méthode du cours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software?</dc:title>
  <dc:creator>Solal Pirelli</dc:creator>
  <cp:lastModifiedBy>Solal Pirelli</cp:lastModifiedBy>
  <cp:revision>2</cp:revision>
  <dcterms:created xsi:type="dcterms:W3CDTF">2022-07-22T11:25:56Z</dcterms:created>
  <dcterms:modified xsi:type="dcterms:W3CDTF">2025-08-07T07:42:25Z</dcterms:modified>
</cp:coreProperties>
</file>