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2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3.xml" ContentType="application/vnd.openxmlformats-officedocument.presentationml.notesSlide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notesSlides/notesSlide4.xml" ContentType="application/vnd.openxmlformats-officedocument.presentationml.notesSlide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notesSlides/notesSlide5.xml" ContentType="application/vnd.openxmlformats-officedocument.presentationml.notesSlide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notesSlides/notesSlide6.xml" ContentType="application/vnd.openxmlformats-officedocument.presentationml.notesSlide+xml"/>
  <Override PartName="/ppt/ink/ink38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89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426.xml" ContentType="application/inkml+xml"/>
  <Override PartName="/ppt/notesSlides/notesSlide20.xml" ContentType="application/vnd.openxmlformats-officedocument.presentationml.notesSlide+xml"/>
  <Override PartName="/ppt/ink/ink427.xml" ContentType="application/inkml+xml"/>
  <Override PartName="/ppt/notesSlides/notesSlide21.xml" ContentType="application/vnd.openxmlformats-officedocument.presentationml.notesSlide+xml"/>
  <Override PartName="/ppt/ink/ink428.xml" ContentType="application/inkml+xml"/>
  <Override PartName="/ppt/notesSlides/notesSlide22.xml" ContentType="application/vnd.openxmlformats-officedocument.presentationml.notesSlide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6"/>
  </p:notesMasterIdLst>
  <p:sldIdLst>
    <p:sldId id="256" r:id="rId2"/>
    <p:sldId id="264" r:id="rId3"/>
    <p:sldId id="359" r:id="rId4"/>
    <p:sldId id="360" r:id="rId5"/>
    <p:sldId id="300" r:id="rId6"/>
    <p:sldId id="361" r:id="rId7"/>
    <p:sldId id="362" r:id="rId8"/>
    <p:sldId id="366" r:id="rId9"/>
    <p:sldId id="369" r:id="rId10"/>
    <p:sldId id="370" r:id="rId11"/>
    <p:sldId id="367" r:id="rId12"/>
    <p:sldId id="374" r:id="rId13"/>
    <p:sldId id="371" r:id="rId14"/>
    <p:sldId id="368" r:id="rId15"/>
    <p:sldId id="375" r:id="rId16"/>
    <p:sldId id="365" r:id="rId17"/>
    <p:sldId id="291" r:id="rId18"/>
    <p:sldId id="288" r:id="rId19"/>
    <p:sldId id="289" r:id="rId20"/>
    <p:sldId id="363" r:id="rId21"/>
    <p:sldId id="298" r:id="rId22"/>
    <p:sldId id="373" r:id="rId23"/>
    <p:sldId id="372" r:id="rId24"/>
    <p:sldId id="364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EA16D71-E2CA-4CED-A45A-8F82F914B718}">
          <p14:sldIdLst>
            <p14:sldId id="256"/>
            <p14:sldId id="264"/>
            <p14:sldId id="359"/>
            <p14:sldId id="360"/>
            <p14:sldId id="300"/>
            <p14:sldId id="361"/>
            <p14:sldId id="362"/>
            <p14:sldId id="366"/>
            <p14:sldId id="369"/>
            <p14:sldId id="370"/>
            <p14:sldId id="367"/>
            <p14:sldId id="374"/>
            <p14:sldId id="371"/>
            <p14:sldId id="368"/>
            <p14:sldId id="375"/>
            <p14:sldId id="365"/>
            <p14:sldId id="291"/>
            <p14:sldId id="288"/>
            <p14:sldId id="289"/>
            <p14:sldId id="363"/>
            <p14:sldId id="298"/>
            <p14:sldId id="373"/>
            <p14:sldId id="372"/>
            <p14:sldId id="3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82D3"/>
    <a:srgbClr val="5C3358"/>
    <a:srgbClr val="667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098" autoAdjust="0"/>
    <p:restoredTop sz="94648" autoAdjust="0"/>
  </p:normalViewPr>
  <p:slideViewPr>
    <p:cSldViewPr snapToGrid="0">
      <p:cViewPr varScale="1">
        <p:scale>
          <a:sx n="74" d="100"/>
          <a:sy n="74" d="100"/>
        </p:scale>
        <p:origin x="22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B08AC-FCF1-4448-A919-C00D759ED06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CH"/>
        </a:p>
      </dgm:t>
    </dgm:pt>
    <dgm:pt modelId="{8C19F157-4765-4A9D-BE77-7A27405EB105}">
      <dgm:prSet phldrT="[Texte]"/>
      <dgm:spPr/>
      <dgm:t>
        <a:bodyPr/>
        <a:lstStyle/>
        <a:p>
          <a:r>
            <a:rPr lang="fr-CH" dirty="0"/>
            <a:t>Programmation par contraintes / </a:t>
          </a:r>
          <a:r>
            <a:rPr lang="fr-CH" dirty="0" err="1"/>
            <a:t>ToyCSP</a:t>
          </a:r>
          <a:endParaRPr lang="fr-CH" dirty="0"/>
        </a:p>
      </dgm:t>
    </dgm:pt>
    <dgm:pt modelId="{5F87D481-8D9C-410F-93F3-5DA19F53C2A7}" type="parTrans" cxnId="{38584F1C-706B-4CEF-B9A2-FB0F21B8EE1F}">
      <dgm:prSet/>
      <dgm:spPr/>
      <dgm:t>
        <a:bodyPr/>
        <a:lstStyle/>
        <a:p>
          <a:endParaRPr lang="fr-CH"/>
        </a:p>
      </dgm:t>
    </dgm:pt>
    <dgm:pt modelId="{6A7CED10-82B3-471C-8FDB-DD4553513AA5}" type="sibTrans" cxnId="{38584F1C-706B-4CEF-B9A2-FB0F21B8EE1F}">
      <dgm:prSet/>
      <dgm:spPr/>
      <dgm:t>
        <a:bodyPr/>
        <a:lstStyle/>
        <a:p>
          <a:endParaRPr lang="fr-CH"/>
        </a:p>
      </dgm:t>
    </dgm:pt>
    <dgm:pt modelId="{14517843-0BDD-49B8-B92E-07901A00559D}">
      <dgm:prSet phldrT="[Texte]"/>
      <dgm:spPr/>
      <dgm:t>
        <a:bodyPr/>
        <a:lstStyle/>
        <a:p>
          <a:r>
            <a:rPr lang="fr-CH" dirty="0"/>
            <a:t>Préparation pour un meilleur solveur : structures de données</a:t>
          </a:r>
        </a:p>
      </dgm:t>
    </dgm:pt>
    <dgm:pt modelId="{A7E14C83-E253-4139-8597-DF78D3307FA9}" type="parTrans" cxnId="{71B3D99D-E5EB-40EA-AA29-2AF817055210}">
      <dgm:prSet/>
      <dgm:spPr/>
      <dgm:t>
        <a:bodyPr/>
        <a:lstStyle/>
        <a:p>
          <a:endParaRPr lang="fr-CH"/>
        </a:p>
      </dgm:t>
    </dgm:pt>
    <dgm:pt modelId="{D19E2C8A-0229-4700-8CBA-9B0CFEDB0DBF}" type="sibTrans" cxnId="{71B3D99D-E5EB-40EA-AA29-2AF817055210}">
      <dgm:prSet/>
      <dgm:spPr/>
      <dgm:t>
        <a:bodyPr/>
        <a:lstStyle/>
        <a:p>
          <a:endParaRPr lang="fr-CH"/>
        </a:p>
      </dgm:t>
    </dgm:pt>
    <dgm:pt modelId="{93993170-1554-4597-81D8-FACB23F800EF}">
      <dgm:prSet phldrT="[Texte]"/>
      <dgm:spPr/>
      <dgm:t>
        <a:bodyPr/>
        <a:lstStyle/>
        <a:p>
          <a:r>
            <a:rPr lang="fr-CH" dirty="0"/>
            <a:t>Rappel des éléments essentiels et du fonctionnement</a:t>
          </a:r>
        </a:p>
      </dgm:t>
    </dgm:pt>
    <dgm:pt modelId="{CDC6A673-12CF-4072-BD16-E8DD6A72A81C}" type="parTrans" cxnId="{4F85CAC0-5DC2-4011-B3E3-0902F4D31D3E}">
      <dgm:prSet/>
      <dgm:spPr/>
      <dgm:t>
        <a:bodyPr/>
        <a:lstStyle/>
        <a:p>
          <a:endParaRPr lang="fr-CH"/>
        </a:p>
      </dgm:t>
    </dgm:pt>
    <dgm:pt modelId="{A09E7BEF-7EEA-4774-95B1-1B9928BAB855}" type="sibTrans" cxnId="{4F85CAC0-5DC2-4011-B3E3-0902F4D31D3E}">
      <dgm:prSet/>
      <dgm:spPr/>
      <dgm:t>
        <a:bodyPr/>
        <a:lstStyle/>
        <a:p>
          <a:endParaRPr lang="fr-CH"/>
        </a:p>
      </dgm:t>
    </dgm:pt>
    <dgm:pt modelId="{1C27A9F2-9F3F-41C9-8DF9-427F7B3B7CD4}">
      <dgm:prSet phldrT="[Texte]"/>
      <dgm:spPr/>
      <dgm:t>
        <a:bodyPr/>
        <a:lstStyle/>
        <a:p>
          <a:r>
            <a:rPr lang="fr-CH" dirty="0"/>
            <a:t>Piles</a:t>
          </a:r>
        </a:p>
      </dgm:t>
    </dgm:pt>
    <dgm:pt modelId="{C0F71BF2-DF16-4003-B4B0-A967EA910FE3}" type="parTrans" cxnId="{A6A59E71-B545-4154-8FAC-E100D5153773}">
      <dgm:prSet/>
      <dgm:spPr/>
      <dgm:t>
        <a:bodyPr/>
        <a:lstStyle/>
        <a:p>
          <a:endParaRPr lang="fr-CH"/>
        </a:p>
      </dgm:t>
    </dgm:pt>
    <dgm:pt modelId="{EF6B697F-659D-42AB-8129-6C5B5E059506}" type="sibTrans" cxnId="{A6A59E71-B545-4154-8FAC-E100D5153773}">
      <dgm:prSet/>
      <dgm:spPr/>
      <dgm:t>
        <a:bodyPr/>
        <a:lstStyle/>
        <a:p>
          <a:endParaRPr lang="fr-CH"/>
        </a:p>
      </dgm:t>
    </dgm:pt>
    <dgm:pt modelId="{BBDA23C3-1E3E-48CC-B638-BD49000AF198}">
      <dgm:prSet phldrT="[Texte]"/>
      <dgm:spPr/>
      <dgm:t>
        <a:bodyPr/>
        <a:lstStyle/>
        <a:p>
          <a:r>
            <a:rPr lang="fr-CH" dirty="0"/>
            <a:t>Modélisation de la résolution de Sudokus</a:t>
          </a:r>
        </a:p>
      </dgm:t>
    </dgm:pt>
    <dgm:pt modelId="{3748C6D7-70D2-48B9-98A4-ED9968967AEA}" type="parTrans" cxnId="{A4C4DFD9-4E11-4AC0-A695-61E24FF9D1A8}">
      <dgm:prSet/>
      <dgm:spPr/>
      <dgm:t>
        <a:bodyPr/>
        <a:lstStyle/>
        <a:p>
          <a:endParaRPr lang="fr-CH"/>
        </a:p>
      </dgm:t>
    </dgm:pt>
    <dgm:pt modelId="{8CAC6DB6-8DE6-4F4B-A658-7029B5FCA7CB}" type="sibTrans" cxnId="{A4C4DFD9-4E11-4AC0-A695-61E24FF9D1A8}">
      <dgm:prSet/>
      <dgm:spPr/>
      <dgm:t>
        <a:bodyPr/>
        <a:lstStyle/>
        <a:p>
          <a:endParaRPr lang="fr-CH"/>
        </a:p>
      </dgm:t>
    </dgm:pt>
    <dgm:pt modelId="{CAA440B2-57A1-4076-86F2-D8EF327C3F6E}">
      <dgm:prSet phldrT="[Texte]"/>
      <dgm:spPr/>
      <dgm:t>
        <a:bodyPr/>
        <a:lstStyle/>
        <a:p>
          <a:r>
            <a:rPr lang="fr-CH" dirty="0"/>
            <a:t>Analyse et mesure des performances + comparaisons des approches vues jusqu’à présent</a:t>
          </a:r>
        </a:p>
      </dgm:t>
    </dgm:pt>
    <dgm:pt modelId="{8FC23B3C-A8D1-4742-9C5C-C75F11611546}" type="parTrans" cxnId="{15B95FDE-F545-43EB-A8AB-0AF811527E44}">
      <dgm:prSet/>
      <dgm:spPr/>
      <dgm:t>
        <a:bodyPr/>
        <a:lstStyle/>
        <a:p>
          <a:endParaRPr lang="fr-CH"/>
        </a:p>
      </dgm:t>
    </dgm:pt>
    <dgm:pt modelId="{E339DF85-D008-4BDA-853E-DC5F781547B2}" type="sibTrans" cxnId="{15B95FDE-F545-43EB-A8AB-0AF811527E44}">
      <dgm:prSet/>
      <dgm:spPr/>
      <dgm:t>
        <a:bodyPr/>
        <a:lstStyle/>
        <a:p>
          <a:endParaRPr lang="fr-CH"/>
        </a:p>
      </dgm:t>
    </dgm:pt>
    <dgm:pt modelId="{9B72FA71-DF33-499D-9F6B-646E33C70AE2}">
      <dgm:prSet phldrT="[Texte]"/>
      <dgm:spPr/>
      <dgm:t>
        <a:bodyPr/>
        <a:lstStyle/>
        <a:p>
          <a:r>
            <a:rPr lang="fr-CH" dirty="0"/>
            <a:t>Heuristiques de choix de variables et de valeur</a:t>
          </a:r>
        </a:p>
      </dgm:t>
    </dgm:pt>
    <dgm:pt modelId="{E372EC6A-AB7F-4EF4-8154-A72B23DB2659}" type="parTrans" cxnId="{1A0CDF5E-F615-453B-9BFA-15BB7F211E3F}">
      <dgm:prSet/>
      <dgm:spPr/>
      <dgm:t>
        <a:bodyPr/>
        <a:lstStyle/>
        <a:p>
          <a:endParaRPr lang="fr-CH"/>
        </a:p>
      </dgm:t>
    </dgm:pt>
    <dgm:pt modelId="{01F0FB19-0084-437F-BBC2-42F71EB4D4C1}" type="sibTrans" cxnId="{1A0CDF5E-F615-453B-9BFA-15BB7F211E3F}">
      <dgm:prSet/>
      <dgm:spPr/>
      <dgm:t>
        <a:bodyPr/>
        <a:lstStyle/>
        <a:p>
          <a:endParaRPr lang="fr-CH"/>
        </a:p>
      </dgm:t>
    </dgm:pt>
    <dgm:pt modelId="{4E1D8CF9-E180-4A73-AD8C-E22FB5E69CF1}">
      <dgm:prSet phldrT="[Texte]"/>
      <dgm:spPr/>
      <dgm:t>
        <a:bodyPr/>
        <a:lstStyle/>
        <a:p>
          <a:r>
            <a:rPr lang="fr-CH" dirty="0"/>
            <a:t>Files</a:t>
          </a:r>
        </a:p>
      </dgm:t>
    </dgm:pt>
    <dgm:pt modelId="{74AC9875-5D0D-4D8C-B47D-1AC54D4485B8}" type="parTrans" cxnId="{BDBEAFF4-57B1-4B2B-BB4A-F7501B2A6983}">
      <dgm:prSet/>
      <dgm:spPr/>
      <dgm:t>
        <a:bodyPr/>
        <a:lstStyle/>
        <a:p>
          <a:endParaRPr lang="fr-CH"/>
        </a:p>
      </dgm:t>
    </dgm:pt>
    <dgm:pt modelId="{DAA5D909-4A8F-4BFB-A5CC-CD953A49455A}" type="sibTrans" cxnId="{BDBEAFF4-57B1-4B2B-BB4A-F7501B2A6983}">
      <dgm:prSet/>
      <dgm:spPr/>
      <dgm:t>
        <a:bodyPr/>
        <a:lstStyle/>
        <a:p>
          <a:endParaRPr lang="fr-CH"/>
        </a:p>
      </dgm:t>
    </dgm:pt>
    <dgm:pt modelId="{5A0CE393-7FCD-49E3-953D-FE675FF86746}">
      <dgm:prSet phldrT="[Texte]"/>
      <dgm:spPr/>
      <dgm:t>
        <a:bodyPr/>
        <a:lstStyle/>
        <a:p>
          <a:r>
            <a:rPr lang="fr-CH" dirty="0"/>
            <a:t>Travail pratique</a:t>
          </a:r>
        </a:p>
      </dgm:t>
    </dgm:pt>
    <dgm:pt modelId="{6603BF3D-488C-435D-BA69-5CC331E41D0A}" type="parTrans" cxnId="{B248A6F2-CFD9-4BD5-B47B-4096B51DDEA7}">
      <dgm:prSet/>
      <dgm:spPr/>
      <dgm:t>
        <a:bodyPr/>
        <a:lstStyle/>
        <a:p>
          <a:endParaRPr lang="fr-CH"/>
        </a:p>
      </dgm:t>
    </dgm:pt>
    <dgm:pt modelId="{B790447E-98EA-4248-864E-8443BEDCAC96}" type="sibTrans" cxnId="{B248A6F2-CFD9-4BD5-B47B-4096B51DDEA7}">
      <dgm:prSet/>
      <dgm:spPr/>
      <dgm:t>
        <a:bodyPr/>
        <a:lstStyle/>
        <a:p>
          <a:endParaRPr lang="fr-CH"/>
        </a:p>
      </dgm:t>
    </dgm:pt>
    <dgm:pt modelId="{1812FA5A-A74C-4D0C-855F-45E1C6DE79F0}">
      <dgm:prSet phldrT="[Texte]"/>
      <dgm:spPr/>
      <dgm:t>
        <a:bodyPr/>
        <a:lstStyle/>
        <a:p>
          <a:r>
            <a:rPr lang="fr-CH" dirty="0"/>
            <a:t>Listes chaînées</a:t>
          </a:r>
        </a:p>
      </dgm:t>
    </dgm:pt>
    <dgm:pt modelId="{7791BC7F-BD01-4250-9402-3D3DDAB1B36E}" type="parTrans" cxnId="{56495220-AFC3-451A-9D2A-64F3F2766E32}">
      <dgm:prSet/>
      <dgm:spPr/>
      <dgm:t>
        <a:bodyPr/>
        <a:lstStyle/>
        <a:p>
          <a:endParaRPr lang="fr-CH"/>
        </a:p>
      </dgm:t>
    </dgm:pt>
    <dgm:pt modelId="{1BA8604D-476E-4FFA-B9B1-A9C16A03C94B}" type="sibTrans" cxnId="{56495220-AFC3-451A-9D2A-64F3F2766E32}">
      <dgm:prSet/>
      <dgm:spPr/>
      <dgm:t>
        <a:bodyPr/>
        <a:lstStyle/>
        <a:p>
          <a:endParaRPr lang="fr-CH"/>
        </a:p>
      </dgm:t>
    </dgm:pt>
    <dgm:pt modelId="{AC3E08A0-B522-455B-B946-F1B32C07EC70}">
      <dgm:prSet phldrT="[Texte]"/>
      <dgm:spPr/>
      <dgm:t>
        <a:bodyPr/>
        <a:lstStyle/>
        <a:p>
          <a:r>
            <a:rPr lang="fr-CH" dirty="0"/>
            <a:t>Pile optimisée </a:t>
          </a:r>
          <a:r>
            <a:rPr lang="fr-CH" dirty="0">
              <a:sym typeface="Wingdings" panose="05000000000000000000" pitchFamily="2" charset="2"/>
            </a:rPr>
            <a:t> pour la prochaine fois</a:t>
          </a:r>
          <a:endParaRPr lang="fr-CH" dirty="0"/>
        </a:p>
      </dgm:t>
    </dgm:pt>
    <dgm:pt modelId="{47FA3E4B-018C-451C-B96B-C79210A443C9}" type="parTrans" cxnId="{03F3DBAB-1074-4121-BE37-FFA11423284E}">
      <dgm:prSet/>
      <dgm:spPr/>
      <dgm:t>
        <a:bodyPr/>
        <a:lstStyle/>
        <a:p>
          <a:endParaRPr lang="fr-CH"/>
        </a:p>
      </dgm:t>
    </dgm:pt>
    <dgm:pt modelId="{4F5738F7-C664-4251-B216-1B60E823B644}" type="sibTrans" cxnId="{03F3DBAB-1074-4121-BE37-FFA11423284E}">
      <dgm:prSet/>
      <dgm:spPr/>
      <dgm:t>
        <a:bodyPr/>
        <a:lstStyle/>
        <a:p>
          <a:endParaRPr lang="fr-CH"/>
        </a:p>
      </dgm:t>
    </dgm:pt>
    <dgm:pt modelId="{2AEF9C48-6D55-4732-923A-6787A2A16D6B}">
      <dgm:prSet phldrT="[Texte]"/>
      <dgm:spPr/>
      <dgm:t>
        <a:bodyPr/>
        <a:lstStyle/>
        <a:p>
          <a:r>
            <a:rPr lang="fr-CH" dirty="0"/>
            <a:t>Ensembles optimisés </a:t>
          </a:r>
          <a:r>
            <a:rPr lang="fr-CH" dirty="0">
              <a:sym typeface="Wingdings" panose="05000000000000000000" pitchFamily="2" charset="2"/>
            </a:rPr>
            <a:t> pour la prochaine fois</a:t>
          </a:r>
          <a:endParaRPr lang="fr-CH" dirty="0"/>
        </a:p>
      </dgm:t>
    </dgm:pt>
    <dgm:pt modelId="{7180F871-B9DF-4286-A23C-13FD1611770F}" type="parTrans" cxnId="{05ABEEA4-7B0A-4E99-93D0-F839AE6B2EEC}">
      <dgm:prSet/>
      <dgm:spPr/>
      <dgm:t>
        <a:bodyPr/>
        <a:lstStyle/>
        <a:p>
          <a:endParaRPr lang="fr-CH"/>
        </a:p>
      </dgm:t>
    </dgm:pt>
    <dgm:pt modelId="{004A78A8-569B-487E-89AF-58EFA89872C9}" type="sibTrans" cxnId="{05ABEEA4-7B0A-4E99-93D0-F839AE6B2EEC}">
      <dgm:prSet/>
      <dgm:spPr/>
      <dgm:t>
        <a:bodyPr/>
        <a:lstStyle/>
        <a:p>
          <a:endParaRPr lang="fr-CH"/>
        </a:p>
      </dgm:t>
    </dgm:pt>
    <dgm:pt modelId="{31A7FD22-4713-463A-9261-6CA69519DDB8}" type="pres">
      <dgm:prSet presAssocID="{AA8B08AC-FCF1-4448-A919-C00D759ED06C}" presName="linear" presStyleCnt="0">
        <dgm:presLayoutVars>
          <dgm:animLvl val="lvl"/>
          <dgm:resizeHandles val="exact"/>
        </dgm:presLayoutVars>
      </dgm:prSet>
      <dgm:spPr/>
    </dgm:pt>
    <dgm:pt modelId="{C40AF39F-01B8-48DD-9499-602C14BEBFEF}" type="pres">
      <dgm:prSet presAssocID="{8C19F157-4765-4A9D-BE77-7A27405EB1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543915F-621D-4207-973A-E336F9816017}" type="pres">
      <dgm:prSet presAssocID="{8C19F157-4765-4A9D-BE77-7A27405EB105}" presName="childText" presStyleLbl="revTx" presStyleIdx="0" presStyleCnt="3">
        <dgm:presLayoutVars>
          <dgm:bulletEnabled val="1"/>
        </dgm:presLayoutVars>
      </dgm:prSet>
      <dgm:spPr/>
    </dgm:pt>
    <dgm:pt modelId="{A687DFCF-905D-4CC8-9F16-043B0715FA54}" type="pres">
      <dgm:prSet presAssocID="{14517843-0BDD-49B8-B92E-07901A0055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D90CDB-BC86-4EB9-B17E-44F08D51BF88}" type="pres">
      <dgm:prSet presAssocID="{14517843-0BDD-49B8-B92E-07901A00559D}" presName="childText" presStyleLbl="revTx" presStyleIdx="1" presStyleCnt="3">
        <dgm:presLayoutVars>
          <dgm:bulletEnabled val="1"/>
        </dgm:presLayoutVars>
      </dgm:prSet>
      <dgm:spPr/>
    </dgm:pt>
    <dgm:pt modelId="{22F967FB-235F-40CB-BB1C-8AB40629CAF3}" type="pres">
      <dgm:prSet presAssocID="{5A0CE393-7FCD-49E3-953D-FE675FF8674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65EB59-6BCD-48BC-B784-418D1DBDBCFE}" type="pres">
      <dgm:prSet presAssocID="{5A0CE393-7FCD-49E3-953D-FE675FF8674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2108208-50D3-4DA2-9280-E1E965115026}" type="presOf" srcId="{5A0CE393-7FCD-49E3-953D-FE675FF86746}" destId="{22F967FB-235F-40CB-BB1C-8AB40629CAF3}" srcOrd="0" destOrd="0" presId="urn:microsoft.com/office/officeart/2005/8/layout/vList2"/>
    <dgm:cxn modelId="{AA400D0F-90E4-4AE8-8EDF-A2DF467B8A3A}" type="presOf" srcId="{4E1D8CF9-E180-4A73-AD8C-E22FB5E69CF1}" destId="{B4D90CDB-BC86-4EB9-B17E-44F08D51BF88}" srcOrd="0" destOrd="1" presId="urn:microsoft.com/office/officeart/2005/8/layout/vList2"/>
    <dgm:cxn modelId="{FDD40512-65CA-4211-80D8-32ECDF8A4582}" type="presOf" srcId="{93993170-1554-4597-81D8-FACB23F800EF}" destId="{B543915F-621D-4207-973A-E336F9816017}" srcOrd="0" destOrd="0" presId="urn:microsoft.com/office/officeart/2005/8/layout/vList2"/>
    <dgm:cxn modelId="{38584F1C-706B-4CEF-B9A2-FB0F21B8EE1F}" srcId="{AA8B08AC-FCF1-4448-A919-C00D759ED06C}" destId="{8C19F157-4765-4A9D-BE77-7A27405EB105}" srcOrd="0" destOrd="0" parTransId="{5F87D481-8D9C-410F-93F3-5DA19F53C2A7}" sibTransId="{6A7CED10-82B3-471C-8FDB-DD4553513AA5}"/>
    <dgm:cxn modelId="{56495220-AFC3-451A-9D2A-64F3F2766E32}" srcId="{5A0CE393-7FCD-49E3-953D-FE675FF86746}" destId="{1812FA5A-A74C-4D0C-855F-45E1C6DE79F0}" srcOrd="0" destOrd="0" parTransId="{7791BC7F-BD01-4250-9402-3D3DDAB1B36E}" sibTransId="{1BA8604D-476E-4FFA-B9B1-A9C16A03C94B}"/>
    <dgm:cxn modelId="{C4C22E3B-B44D-4709-91F7-C7D3CA206FC6}" type="presOf" srcId="{1812FA5A-A74C-4D0C-855F-45E1C6DE79F0}" destId="{0865EB59-6BCD-48BC-B784-418D1DBDBCFE}" srcOrd="0" destOrd="0" presId="urn:microsoft.com/office/officeart/2005/8/layout/vList2"/>
    <dgm:cxn modelId="{D879873D-95A9-49C8-AECF-0F45B7356B34}" type="presOf" srcId="{14517843-0BDD-49B8-B92E-07901A00559D}" destId="{A687DFCF-905D-4CC8-9F16-043B0715FA54}" srcOrd="0" destOrd="0" presId="urn:microsoft.com/office/officeart/2005/8/layout/vList2"/>
    <dgm:cxn modelId="{1A0CDF5E-F615-453B-9BFA-15BB7F211E3F}" srcId="{8C19F157-4765-4A9D-BE77-7A27405EB105}" destId="{9B72FA71-DF33-499D-9F6B-646E33C70AE2}" srcOrd="3" destOrd="0" parTransId="{E372EC6A-AB7F-4EF4-8154-A72B23DB2659}" sibTransId="{01F0FB19-0084-437F-BBC2-42F71EB4D4C1}"/>
    <dgm:cxn modelId="{C7938A4C-A75B-4C23-874E-23FD42028F9B}" type="presOf" srcId="{BBDA23C3-1E3E-48CC-B638-BD49000AF198}" destId="{B543915F-621D-4207-973A-E336F9816017}" srcOrd="0" destOrd="1" presId="urn:microsoft.com/office/officeart/2005/8/layout/vList2"/>
    <dgm:cxn modelId="{40C25370-06B2-4187-9404-C4ECEB84FDD2}" type="presOf" srcId="{AC3E08A0-B522-455B-B946-F1B32C07EC70}" destId="{0865EB59-6BCD-48BC-B784-418D1DBDBCFE}" srcOrd="0" destOrd="1" presId="urn:microsoft.com/office/officeart/2005/8/layout/vList2"/>
    <dgm:cxn modelId="{A6A59E71-B545-4154-8FAC-E100D5153773}" srcId="{14517843-0BDD-49B8-B92E-07901A00559D}" destId="{1C27A9F2-9F3F-41C9-8DF9-427F7B3B7CD4}" srcOrd="0" destOrd="0" parTransId="{C0F71BF2-DF16-4003-B4B0-A967EA910FE3}" sibTransId="{EF6B697F-659D-42AB-8129-6C5B5E059506}"/>
    <dgm:cxn modelId="{AB8EA672-0146-4D00-AB48-4A677B53BB19}" type="presOf" srcId="{8C19F157-4765-4A9D-BE77-7A27405EB105}" destId="{C40AF39F-01B8-48DD-9499-602C14BEBFEF}" srcOrd="0" destOrd="0" presId="urn:microsoft.com/office/officeart/2005/8/layout/vList2"/>
    <dgm:cxn modelId="{9D440A77-A207-4941-AE66-187B9C637A4F}" type="presOf" srcId="{2AEF9C48-6D55-4732-923A-6787A2A16D6B}" destId="{0865EB59-6BCD-48BC-B784-418D1DBDBCFE}" srcOrd="0" destOrd="2" presId="urn:microsoft.com/office/officeart/2005/8/layout/vList2"/>
    <dgm:cxn modelId="{175A6691-1FAF-4E0D-8331-8C178568ECE4}" type="presOf" srcId="{CAA440B2-57A1-4076-86F2-D8EF327C3F6E}" destId="{B543915F-621D-4207-973A-E336F9816017}" srcOrd="0" destOrd="2" presId="urn:microsoft.com/office/officeart/2005/8/layout/vList2"/>
    <dgm:cxn modelId="{71B3D99D-E5EB-40EA-AA29-2AF817055210}" srcId="{AA8B08AC-FCF1-4448-A919-C00D759ED06C}" destId="{14517843-0BDD-49B8-B92E-07901A00559D}" srcOrd="1" destOrd="0" parTransId="{A7E14C83-E253-4139-8597-DF78D3307FA9}" sibTransId="{D19E2C8A-0229-4700-8CBA-9B0CFEDB0DBF}"/>
    <dgm:cxn modelId="{05ABEEA4-7B0A-4E99-93D0-F839AE6B2EEC}" srcId="{5A0CE393-7FCD-49E3-953D-FE675FF86746}" destId="{2AEF9C48-6D55-4732-923A-6787A2A16D6B}" srcOrd="2" destOrd="0" parTransId="{7180F871-B9DF-4286-A23C-13FD1611770F}" sibTransId="{004A78A8-569B-487E-89AF-58EFA89872C9}"/>
    <dgm:cxn modelId="{03F3DBAB-1074-4121-BE37-FFA11423284E}" srcId="{5A0CE393-7FCD-49E3-953D-FE675FF86746}" destId="{AC3E08A0-B522-455B-B946-F1B32C07EC70}" srcOrd="1" destOrd="0" parTransId="{47FA3E4B-018C-451C-B96B-C79210A443C9}" sibTransId="{4F5738F7-C664-4251-B216-1B60E823B644}"/>
    <dgm:cxn modelId="{4F85CAC0-5DC2-4011-B3E3-0902F4D31D3E}" srcId="{8C19F157-4765-4A9D-BE77-7A27405EB105}" destId="{93993170-1554-4597-81D8-FACB23F800EF}" srcOrd="0" destOrd="0" parTransId="{CDC6A673-12CF-4072-BD16-E8DD6A72A81C}" sibTransId="{A09E7BEF-7EEA-4774-95B1-1B9928BAB855}"/>
    <dgm:cxn modelId="{A4C4DFD9-4E11-4AC0-A695-61E24FF9D1A8}" srcId="{8C19F157-4765-4A9D-BE77-7A27405EB105}" destId="{BBDA23C3-1E3E-48CC-B638-BD49000AF198}" srcOrd="1" destOrd="0" parTransId="{3748C6D7-70D2-48B9-98A4-ED9968967AEA}" sibTransId="{8CAC6DB6-8DE6-4F4B-A658-7029B5FCA7CB}"/>
    <dgm:cxn modelId="{1DCB63DB-E46B-4224-A7C4-72671866AE3C}" type="presOf" srcId="{AA8B08AC-FCF1-4448-A919-C00D759ED06C}" destId="{31A7FD22-4713-463A-9261-6CA69519DDB8}" srcOrd="0" destOrd="0" presId="urn:microsoft.com/office/officeart/2005/8/layout/vList2"/>
    <dgm:cxn modelId="{15B95FDE-F545-43EB-A8AB-0AF811527E44}" srcId="{8C19F157-4765-4A9D-BE77-7A27405EB105}" destId="{CAA440B2-57A1-4076-86F2-D8EF327C3F6E}" srcOrd="2" destOrd="0" parTransId="{8FC23B3C-A8D1-4742-9C5C-C75F11611546}" sibTransId="{E339DF85-D008-4BDA-853E-DC5F781547B2}"/>
    <dgm:cxn modelId="{47A19DE1-EF13-44C5-81DE-09135B651455}" type="presOf" srcId="{1C27A9F2-9F3F-41C9-8DF9-427F7B3B7CD4}" destId="{B4D90CDB-BC86-4EB9-B17E-44F08D51BF88}" srcOrd="0" destOrd="0" presId="urn:microsoft.com/office/officeart/2005/8/layout/vList2"/>
    <dgm:cxn modelId="{B248A6F2-CFD9-4BD5-B47B-4096B51DDEA7}" srcId="{AA8B08AC-FCF1-4448-A919-C00D759ED06C}" destId="{5A0CE393-7FCD-49E3-953D-FE675FF86746}" srcOrd="2" destOrd="0" parTransId="{6603BF3D-488C-435D-BA69-5CC331E41D0A}" sibTransId="{B790447E-98EA-4248-864E-8443BEDCAC96}"/>
    <dgm:cxn modelId="{BDBEAFF4-57B1-4B2B-BB4A-F7501B2A6983}" srcId="{14517843-0BDD-49B8-B92E-07901A00559D}" destId="{4E1D8CF9-E180-4A73-AD8C-E22FB5E69CF1}" srcOrd="1" destOrd="0" parTransId="{74AC9875-5D0D-4D8C-B47D-1AC54D4485B8}" sibTransId="{DAA5D909-4A8F-4BFB-A5CC-CD953A49455A}"/>
    <dgm:cxn modelId="{38E298F8-8C5D-4BEB-A4DD-FA5DDC945918}" type="presOf" srcId="{9B72FA71-DF33-499D-9F6B-646E33C70AE2}" destId="{B543915F-621D-4207-973A-E336F9816017}" srcOrd="0" destOrd="3" presId="urn:microsoft.com/office/officeart/2005/8/layout/vList2"/>
    <dgm:cxn modelId="{7662BEE5-D46A-445A-8C9D-DF3E6A95AB5F}" type="presParOf" srcId="{31A7FD22-4713-463A-9261-6CA69519DDB8}" destId="{C40AF39F-01B8-48DD-9499-602C14BEBFEF}" srcOrd="0" destOrd="0" presId="urn:microsoft.com/office/officeart/2005/8/layout/vList2"/>
    <dgm:cxn modelId="{D3F3D999-36CC-41F6-9B7D-937AD70B9E45}" type="presParOf" srcId="{31A7FD22-4713-463A-9261-6CA69519DDB8}" destId="{B543915F-621D-4207-973A-E336F9816017}" srcOrd="1" destOrd="0" presId="urn:microsoft.com/office/officeart/2005/8/layout/vList2"/>
    <dgm:cxn modelId="{328F17FA-3FF7-4942-901E-6512AF362F0E}" type="presParOf" srcId="{31A7FD22-4713-463A-9261-6CA69519DDB8}" destId="{A687DFCF-905D-4CC8-9F16-043B0715FA54}" srcOrd="2" destOrd="0" presId="urn:microsoft.com/office/officeart/2005/8/layout/vList2"/>
    <dgm:cxn modelId="{F668353D-491E-4175-B848-6A96379AFBDB}" type="presParOf" srcId="{31A7FD22-4713-463A-9261-6CA69519DDB8}" destId="{B4D90CDB-BC86-4EB9-B17E-44F08D51BF88}" srcOrd="3" destOrd="0" presId="urn:microsoft.com/office/officeart/2005/8/layout/vList2"/>
    <dgm:cxn modelId="{761A9AAA-1C3C-4D6B-986B-706DBE92B385}" type="presParOf" srcId="{31A7FD22-4713-463A-9261-6CA69519DDB8}" destId="{22F967FB-235F-40CB-BB1C-8AB40629CAF3}" srcOrd="4" destOrd="0" presId="urn:microsoft.com/office/officeart/2005/8/layout/vList2"/>
    <dgm:cxn modelId="{FC27271B-D327-4DB3-9D06-79A9528E9C45}" type="presParOf" srcId="{31A7FD22-4713-463A-9261-6CA69519DDB8}" destId="{0865EB59-6BCD-48BC-B784-418D1DBDBCF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AF39F-01B8-48DD-9499-602C14BEBFEF}">
      <dsp:nvSpPr>
        <dsp:cNvPr id="0" name=""/>
        <dsp:cNvSpPr/>
      </dsp:nvSpPr>
      <dsp:spPr>
        <a:xfrm>
          <a:off x="0" y="8504"/>
          <a:ext cx="10454440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/>
            <a:t>Programmation par contraintes / </a:t>
          </a:r>
          <a:r>
            <a:rPr lang="fr-CH" sz="2400" kern="1200" dirty="0" err="1"/>
            <a:t>ToyCSP</a:t>
          </a:r>
          <a:endParaRPr lang="fr-CH" sz="2400" kern="1200" dirty="0"/>
        </a:p>
      </dsp:txBody>
      <dsp:txXfrm>
        <a:off x="28100" y="36604"/>
        <a:ext cx="10398240" cy="519439"/>
      </dsp:txXfrm>
    </dsp:sp>
    <dsp:sp modelId="{B543915F-621D-4207-973A-E336F9816017}">
      <dsp:nvSpPr>
        <dsp:cNvPr id="0" name=""/>
        <dsp:cNvSpPr/>
      </dsp:nvSpPr>
      <dsp:spPr>
        <a:xfrm>
          <a:off x="0" y="584143"/>
          <a:ext cx="10454440" cy="158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92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900" kern="1200" dirty="0"/>
            <a:t>Rappel des éléments essentiels et du fonctionnement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900" kern="1200" dirty="0"/>
            <a:t>Modélisation de la résolution de Sudokus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900" kern="1200" dirty="0"/>
            <a:t>Analyse et mesure des performances + comparaisons des approches vues jusqu’à présent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900" kern="1200" dirty="0"/>
            <a:t>Heuristiques de choix de variables et de valeur</a:t>
          </a:r>
        </a:p>
      </dsp:txBody>
      <dsp:txXfrm>
        <a:off x="0" y="584143"/>
        <a:ext cx="10454440" cy="1589760"/>
      </dsp:txXfrm>
    </dsp:sp>
    <dsp:sp modelId="{A687DFCF-905D-4CC8-9F16-043B0715FA54}">
      <dsp:nvSpPr>
        <dsp:cNvPr id="0" name=""/>
        <dsp:cNvSpPr/>
      </dsp:nvSpPr>
      <dsp:spPr>
        <a:xfrm>
          <a:off x="0" y="2173904"/>
          <a:ext cx="10454440" cy="5756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/>
            <a:t>Préparation pour un meilleur solveur : structures de données</a:t>
          </a:r>
        </a:p>
      </dsp:txBody>
      <dsp:txXfrm>
        <a:off x="28100" y="2202004"/>
        <a:ext cx="10398240" cy="519439"/>
      </dsp:txXfrm>
    </dsp:sp>
    <dsp:sp modelId="{B4D90CDB-BC86-4EB9-B17E-44F08D51BF88}">
      <dsp:nvSpPr>
        <dsp:cNvPr id="0" name=""/>
        <dsp:cNvSpPr/>
      </dsp:nvSpPr>
      <dsp:spPr>
        <a:xfrm>
          <a:off x="0" y="2749543"/>
          <a:ext cx="1045444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92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900" kern="1200" dirty="0"/>
            <a:t>Piles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900" kern="1200" dirty="0"/>
            <a:t>Files</a:t>
          </a:r>
        </a:p>
      </dsp:txBody>
      <dsp:txXfrm>
        <a:off x="0" y="2749543"/>
        <a:ext cx="10454440" cy="658260"/>
      </dsp:txXfrm>
    </dsp:sp>
    <dsp:sp modelId="{22F967FB-235F-40CB-BB1C-8AB40629CAF3}">
      <dsp:nvSpPr>
        <dsp:cNvPr id="0" name=""/>
        <dsp:cNvSpPr/>
      </dsp:nvSpPr>
      <dsp:spPr>
        <a:xfrm>
          <a:off x="0" y="3407804"/>
          <a:ext cx="10454440" cy="5756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/>
            <a:t>Travail pratique</a:t>
          </a:r>
        </a:p>
      </dsp:txBody>
      <dsp:txXfrm>
        <a:off x="28100" y="3435904"/>
        <a:ext cx="10398240" cy="519439"/>
      </dsp:txXfrm>
    </dsp:sp>
    <dsp:sp modelId="{0865EB59-6BCD-48BC-B784-418D1DBDBCFE}">
      <dsp:nvSpPr>
        <dsp:cNvPr id="0" name=""/>
        <dsp:cNvSpPr/>
      </dsp:nvSpPr>
      <dsp:spPr>
        <a:xfrm>
          <a:off x="0" y="3983444"/>
          <a:ext cx="1045444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92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900" kern="1200" dirty="0"/>
            <a:t>Listes chaînées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900" kern="1200" dirty="0"/>
            <a:t>Pile optimisée </a:t>
          </a:r>
          <a:r>
            <a:rPr lang="fr-CH" sz="1900" kern="1200" dirty="0">
              <a:sym typeface="Wingdings" panose="05000000000000000000" pitchFamily="2" charset="2"/>
            </a:rPr>
            <a:t> pour la prochaine fois</a:t>
          </a:r>
          <a:endParaRPr lang="fr-CH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900" kern="1200" dirty="0"/>
            <a:t>Ensembles optimisés </a:t>
          </a:r>
          <a:r>
            <a:rPr lang="fr-CH" sz="1900" kern="1200" dirty="0">
              <a:sym typeface="Wingdings" panose="05000000000000000000" pitchFamily="2" charset="2"/>
            </a:rPr>
            <a:t> pour la prochaine fois</a:t>
          </a:r>
          <a:endParaRPr lang="fr-CH" sz="1900" kern="1200" dirty="0"/>
        </a:p>
      </dsp:txBody>
      <dsp:txXfrm>
        <a:off x="0" y="3983444"/>
        <a:ext cx="10454440" cy="993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1:32.044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07.69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0 178 14251 0 0,'12'-2'1514'0'0,"-1"-1"0"0"0,1 0 0 0 0,-1-1 1 0 0,0-1-1 0 0,0 0 0 0 0,13-8 0 0 0,59-44 87 0 0,-59 39-3034 0 0,0 1 0 0 0,29-15-1 0 0,-32 22 742 0 0,-3 1 542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5.5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12771 0 0,'-5'1'6607'0'0,"9"1"-4841"0"0,4 3-1325 0 0,-2 0-262 0 0,0-1 0 0 0,0 1 0 0 0,1-1 0 0 0,-1-1 0 0 0,1 1 0 0 0,0-1 0 0 0,0 0 0 0 0,14 3 0 0 0,4-1 19 0 0,1-1 0 0 0,49 1 0 0 0,54-10 38 0 0,-94 3-194 0 0,152-10 107 0 0,68-3 158 0 0,-210 14-128 0 0,40-2 326 0 0,-66 5-706 0 0,-20 1-456 0 0,-4 0 139 0 0,4-2 456 0 0,-17 7-2788 0 0,18-8 2690 0 0,-1 0-1 0 0,1 0 1 0 0,-1 1-1 0 0,1-1 1 0 0,-1 0-1 0 0,1 0 1 0 0,-1 1-1 0 0,1-1 0 0 0,-1 1 1 0 0,1-1-1 0 0,-1 0 1 0 0,1 1-1 0 0,0-1 1 0 0,-1 1-1 0 0,1-1 1 0 0,0 1-1 0 0,-1-1 1 0 0,1 1-1 0 0,0-1 1 0 0,0 1-1 0 0,-1 0 0 0 0,1-1 1 0 0,0 1-1 0 0,0-1 1 0 0,0 2-1 0 0,2 3-29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5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 16860 0 0,'-6'0'1066'0'0,"1"0"-161"0"0,0 0 0 0 0,1 0 0 0 0,-8 2 0 0 0,11-2-876 0 0,1 1-1 0 0,0-1 1 0 0,0 1-1 0 0,0-1 1 0 0,0 1 0 0 0,0-1-1 0 0,0 1 1 0 0,0-1 0 0 0,0 1-1 0 0,0 0 1 0 0,0-1-1 0 0,0 1 1 0 0,0-1 0 0 0,0 1-1 0 0,0-1 1 0 0,0 1 0 0 0,1-1-1 0 0,-1 1 1 0 0,0-1-1 0 0,0 1 1 0 0,1-1 0 0 0,-1 0-1 0 0,0 1 1 0 0,1-1 0 0 0,-1 1-1 0 0,0-1 1 0 0,2 1-1 0 0,44 14-570 0 0,-32-10 487 0 0,24 8 2 0 0,67 33 1 0 0,-101-44 65 0 0,1 1 0 0 0,-1-1 0 0 0,0 1 1 0 0,0 1-1 0 0,0-1 0 0 0,-1 0 0 0 0,1 1 0 0 0,-1 0 1 0 0,0-1-1 0 0,0 1 0 0 0,0 1 0 0 0,0-1 1 0 0,-1 0-1 0 0,0 1 0 0 0,0-1 0 0 0,0 1 1 0 0,0 0-1 0 0,-1-1 0 0 0,0 1 0 0 0,0 0 0 0 0,0 0 1 0 0,0 0-1 0 0,-1 0 0 0 0,0 8 0 0 0,-1-1 70 0 0,0 1 1 0 0,0-1-1 0 0,-2 1 0 0 0,1-1 0 0 0,-2 0 0 0 0,0 0 0 0 0,-8 18 0 0 0,-46 77 505 0 0,36-69-419 0 0,-38 51 200 0 0,7-12-342 0 0,49-70-152 0 0,3-6 45 0 0,0 0 0 0 0,0 0 1 0 0,1 0-1 0 0,-1 0 0 0 0,0 1 1 0 0,0-1-1 0 0,1 0 1 0 0,-1 1-1 0 0,1-1 0 0 0,-1 0 1 0 0,1 1-1 0 0,0-1 0 0 0,-1 3 1 0 0,1-4-9 0 0,0 0 1 0 0,1 1-1 0 0,-1-1 0 0 0,0 0 1 0 0,0 0-1 0 0,0 1 1 0 0,0-1-1 0 0,0 0 0 0 0,1 0 1 0 0,-1 0-1 0 0,0 1 0 0 0,0-1 1 0 0,0 0-1 0 0,1 0 1 0 0,-1 0-1 0 0,0 0 0 0 0,0 0 1 0 0,0 1-1 0 0,1-1 1 0 0,-1 0-1 0 0,0 0 0 0 0,0 0 1 0 0,1 0-1 0 0,-1 0 0 0 0,0 0 1 0 0,0 0-1 0 0,1 0 1 0 0,-1 0-1 0 0,0 0 0 0 0,0 0 1 0 0,1 0-1 0 0,-1 0 1 0 0,0 0-1 0 0,0 0 0 0 0,1 0 1 0 0,-1 0-1 0 0,12-4-1146 0 0,7-4 814 0 0,3-5-649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6.4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27 605 17668 0 0,'-26'2'5260'0'0,"25"-2"-4559"0"0,2-3-607 0 0,-1 1 1 0 0,1 0-1 0 0,0 0 1 0 0,-1 0-1 0 0,1 0 1 0 0,0 0-1 0 0,1 0 1 0 0,-1 0-1 0 0,0 0 1 0 0,3-3-1 0 0,2-4-29 0 0,65-132 112 0 0,-10-7-115 0 0,-20 46-29 0 0,39-78 257 0 0,-87 199-387 0 0,2 1 0 0 0,0 0 1 0 0,-4 36-1 0 0,0 74-54 0 0,8-121 143 0 0,-2 60-82 0 0,8 112-1 0 0,-4-178 69 0 0,1 19-155 0 0,9 35 1 0 0,-10-51-27 0 0,1-1 1 0 0,-1 0 0 0 0,1 1-1 0 0,1-1 1 0 0,-1 0 0 0 0,1 0-1 0 0,0-1 1 0 0,0 1 0 0 0,0-1-1 0 0,0 1 1 0 0,9 7 0 0 0,-11-11 2 0 0,1 1 1 0 0,0-1 0 0 0,-1 0-1 0 0,1 0 1 0 0,0 0 0 0 0,0 0 0 0 0,0 0-1 0 0,0-1 1 0 0,0 1 0 0 0,0 0-1 0 0,0-1 1 0 0,0 1 0 0 0,0-1-1 0 0,0 0 1 0 0,0 0 0 0 0,0 0-1 0 0,0 0 1 0 0,0 0 0 0 0,0 0-1 0 0,0 0 1 0 0,0-1 0 0 0,0 1 0 0 0,0-1-1 0 0,0 0 1 0 0,0 1 0 0 0,0-1-1 0 0,0 0 1 0 0,2-2 0 0 0,9-9-47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6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104 444 15435 0 0,'-2'2'419'0'0,"1"0"-1"0"0,-1 1 0 0 0,1-1 1 0 0,0 0-1 0 0,0 0 0 0 0,0 1 1 0 0,0-1-1 0 0,0 1 0 0 0,1-1 1 0 0,-1 1-1 0 0,1-1 0 0 0,-1 1 0 0 0,1-1 1 0 0,0 5-1 0 0,0-1-135 0 0,1 1 1 0 0,-1-1-1 0 0,1 1 0 0 0,2 9 0 0 0,-1-12-273 0 0,-1 0 0 0 0,1 0-1 0 0,-1 0 1 0 0,1 0 0 0 0,0-1-1 0 0,1 1 1 0 0,-1-1 0 0 0,0 1-1 0 0,1-1 1 0 0,0 0 0 0 0,0 0-1 0 0,0 0 1 0 0,0 0 0 0 0,1-1-1 0 0,-1 1 1 0 0,1-1 0 0 0,-1 0-1 0 0,1 0 1 0 0,0 0 0 0 0,0 0-1 0 0,0-1 1 0 0,0 1 0 0 0,0-1-1 0 0,0 0 1 0 0,5 0 0 0 0,-3 0-3 0 0,0-1 0 0 0,1 1 0 0 0,-1-1 1 0 0,0-1-1 0 0,0 1 0 0 0,0-1 0 0 0,0 0 0 0 0,0-1 1 0 0,0 1-1 0 0,0-1 0 0 0,0 0 0 0 0,-1-1 1 0 0,1 1-1 0 0,-1-1 0 0 0,0 0 0 0 0,1 0 0 0 0,4-5 1 0 0,0-2 33 0 0,-1 0 0 0 0,0 0 0 0 0,0 0 1 0 0,-2-1-1 0 0,1 0 0 0 0,-1-1 0 0 0,-1 0 1 0 0,0 0-1 0 0,-1 0 0 0 0,0-1 0 0 0,5-20 0 0 0,-3 4 63 0 0,-2 1 0 0 0,-1-1 0 0 0,-1 0-1 0 0,-1-40 1 0 0,-3 55-23 0 0,1-1 0 0 0,-2 1-1 0 0,0 0 1 0 0,-1-1 0 0 0,0 1-1 0 0,-1 0 1 0 0,-1 0 0 0 0,-11-23-1 0 0,13 32-49 0 0,1 0-1 0 0,-1 0 0 0 0,-1 1 0 0 0,1-1 1 0 0,-1 0-1 0 0,0 1 0 0 0,0 0 1 0 0,0 0-1 0 0,0 0 0 0 0,-1 1 0 0 0,0-1 1 0 0,0 1-1 0 0,0 0 0 0 0,0 0 0 0 0,0 1 1 0 0,0 0-1 0 0,-1 0 0 0 0,1 0 1 0 0,-1 0-1 0 0,1 1 0 0 0,-1 0 0 0 0,0 0 1 0 0,0 0-1 0 0,-8 1 0 0 0,7 1-51 0 0,0 0 0 0 0,1 0 0 0 0,-1 0-1 0 0,0 1 1 0 0,1 0 0 0 0,0 1 0 0 0,-1-1 0 0 0,1 1-1 0 0,0 0 1 0 0,0 1 0 0 0,1-1 0 0 0,-1 1 0 0 0,1 0-1 0 0,0 1 1 0 0,0-1 0 0 0,-6 8 0 0 0,-1 2-239 0 0,1 0 0 0 0,0 1 0 0 0,1 0 0 0 0,-15 32 0 0 0,13-20-587 0 0,1 1 1 0 0,2 0-1 0 0,1 1 1 0 0,1 0 0 0 0,1 0-1 0 0,-3 53 1 0 0,7-44 623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5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4 14899 0 0,'-1'0'330'0'0,"0"-1"-1"0"0,0 1 0 0 0,0-1 0 0 0,-1 1 1 0 0,1 0-1 0 0,0-1 0 0 0,0 1 1 0 0,-1 0-1 0 0,1 0 0 0 0,0 0 1 0 0,-1 0-1 0 0,1 0 0 0 0,0 0 1 0 0,0 0-1 0 0,-1 0 0 0 0,1 1 1 0 0,0-1-1 0 0,0 0 0 0 0,-1 1 1 0 0,1-1-1 0 0,0 1 0 0 0,0-1 1 0 0,0 1-1 0 0,-2 1 0 0 0,1 0-168 0 0,0 0-1 0 0,1 0 1 0 0,-1 0-1 0 0,1 0 1 0 0,0 1-1 0 0,-1-1 1 0 0,1 0 0 0 0,0 1-1 0 0,1-1 1 0 0,-1 1-1 0 0,-1 4 1 0 0,-2 15-154 0 0,2 1 1 0 0,0-1-1 0 0,1 1 0 0 0,1 0 1 0 0,1-1-1 0 0,2 1 1 0 0,0 0-1 0 0,9 34 0 0 0,-8-44-22 0 0,-1-1 0 0 0,2 1 0 0 0,-1-1 0 0 0,2-1 0 0 0,-1 1-1 0 0,2-1 1 0 0,10 16 0 0 0,-14-24-7 0 0,-1 0 0 0 0,1 0 0 0 0,0 0 0 0 0,0-1 0 0 0,0 0 0 0 0,0 1 0 0 0,0-1 0 0 0,0 0 0 0 0,1 0 0 0 0,4 1 0 0 0,-6-2 6 0 0,0 0 0 0 0,-1-1 0 0 0,1 0 0 0 0,0 1 0 0 0,0-1 1 0 0,-1 0-1 0 0,1 0 0 0 0,0 0 0 0 0,0 0 0 0 0,0 0 0 0 0,0 0 0 0 0,-1 0 0 0 0,1-1 0 0 0,0 1 0 0 0,0-1 0 0 0,-1 1 0 0 0,1-1 0 0 0,0 0 0 0 0,-1 0 1 0 0,1 1-1 0 0,-1-1 0 0 0,1 0 0 0 0,1-2 0 0 0,5-5-6 0 0,0 0 0 0 0,-1-1 0 0 0,0 0 1 0 0,0-1-1 0 0,-1 0 0 0 0,9-18 0 0 0,7-11 88 0 0,-12 22-38 0 0,-7 10-13 0 0,1 0 0 0 0,7-9 1 0 0,-10 14-17 0 0,0 1 1 0 0,0 0-1 0 0,0-1 0 0 0,1 1 1 0 0,-1 0-1 0 0,0 0 1 0 0,1 0-1 0 0,-1 0 0 0 0,1 0 1 0 0,-1 0-1 0 0,1 0 1 0 0,0 0-1 0 0,0 1 0 0 0,-1-1 1 0 0,4 0-1 0 0,-4 1-2 0 0,0 0-1 0 0,0 0 0 0 0,0 1 1 0 0,0-1-1 0 0,0 0 1 0 0,0 1-1 0 0,0-1 1 0 0,0 0-1 0 0,0 1 0 0 0,0-1 1 0 0,0 1-1 0 0,0 0 1 0 0,0-1-1 0 0,0 1 1 0 0,-1 0-1 0 0,1-1 0 0 0,0 1 1 0 0,0 0-1 0 0,-1 0 1 0 0,1 0-1 0 0,-1 0 0 0 0,1 0 1 0 0,0 1-1 0 0,12 25-36 0 0,-11-22 37 0 0,21 47-44 0 0,30 106 0 0 0,-49-141 50 0 0,4 15 96 0 0,6 52 0 0 0,-12-68-56 0 0,0 2 165 0 0,-1 0 1 0 0,0 0-1 0 0,-4 35 0 0 0,2-48-120 0 0,0 0-1 0 0,0-1 1 0 0,0 1-1 0 0,-1 0 0 0 0,1-1 1 0 0,-1 1-1 0 0,0-1 1 0 0,-1 0-1 0 0,1 0 0 0 0,-1 0 1 0 0,0 0-1 0 0,0 0 0 0 0,0 0 1 0 0,0-1-1 0 0,-1 1 1 0 0,1-1-1 0 0,-1 0 0 0 0,0 0 1 0 0,-7 4-1 0 0,2-3 55 0 0,-1 1 1 0 0,0-2-1 0 0,0 0 0 0 0,-1 0 0 0 0,1 0 1 0 0,0-2-1 0 0,-1 1 0 0 0,0-1 0 0 0,1-1 1 0 0,-13 0-1 0 0,-9-3 76 0 0,1 0 0 0 0,-35-10 0 0 0,38 7-120 0 0,-29-11 1 0 0,47 13-108 0 0,0 0 0 0 0,0-1 0 0 0,0 0 0 0 0,1 0 0 0 0,0-1 0 0 0,-9-7 0 0 0,16 11-73 0 0,0 0 0 0 0,0 0 1 0 0,0 0-1 0 0,0-1 0 0 0,0 1 0 0 0,-2-5 1 0 0,4 7 19 0 0,-1-1 0 0 0,1 1 0 0 0,0-1 0 0 0,0 1-1 0 0,0-1 1 0 0,0 1 0 0 0,-1-1 0 0 0,1 1 0 0 0,0-1 0 0 0,0 1 0 0 0,0-1 0 0 0,0 1 0 0 0,0-1 0 0 0,0 1 0 0 0,0-1 0 0 0,0 1 0 0 0,1-1 0 0 0,-1 0 0 0 0,0 0-58 0 0,1 1 0 0 0,-1 0 0 0 0,1-1 0 0 0,-1 1 1 0 0,1-1-1 0 0,-1 1 0 0 0,1 0 0 0 0,-1-1 1 0 0,1 1-1 0 0,-1 0 0 0 0,1 0 0 0 0,-1-1 1 0 0,1 1-1 0 0,-1 0 0 0 0,1 0 0 0 0,-1 0 0 0 0,1 0 1 0 0,0 0-1 0 0,-1 0 0 0 0,2 0 0 0 0,3 0-214 0 0,0 0 0 0 0,0 1 0 0 0,0-1 0 0 0,6 3-1 0 0,9 1 142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6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32 15355 0 0,'-12'-6'8407'0'0,"18"4"-8020"0"0,47-1 668 0 0,63 5 0 0 0,-26 0-770 0 0,-13-2-154 0 0,323-7 615 0 0,-396 6-728 0 0,-2 1 4 0 0,1 0 0 0 0,0 0 0 0 0,-1 0-1 0 0,1 0 1 0 0,0-1 0 0 0,-1 1 0 0 0,1-1 0 0 0,-1 0-1 0 0,1 0 1 0 0,-1 0 0 0 0,4-2 0 0 0,-6 3-41 0 0,0 0 0 0 0,0 0 0 0 0,0 0 0 0 0,1 0 0 0 0,-1 0 0 0 0,0 0 0 0 0,0-1 1 0 0,0 1-1 0 0,0 0 0 0 0,0 0 0 0 0,0 0 0 0 0,0 0 0 0 0,0 0 0 0 0,0 0 0 0 0,0-1 0 0 0,0 1 1 0 0,0 0-1 0 0,0 0 0 0 0,0 0 0 0 0,0 0 0 0 0,0 0 0 0 0,0-1 0 0 0,0 1 0 0 0,0 0 1 0 0,0 0-1 0 0,0 0 0 0 0,0 0 0 0 0,0 0 0 0 0,0-1 0 0 0,0 1 0 0 0,0 0 0 0 0,0 0 0 0 0,0 0 1 0 0,0 0-1 0 0,0 0 0 0 0,0 0 0 0 0,-1-1 0 0 0,1 1 0 0 0,0 0 0 0 0,0 0 0 0 0,0 0 1 0 0,0 0-1 0 0,0 0 0 0 0,-9-3-2425 0 0,1 3-1010 0 0,8 0 3376 0 0,-1 0 1 0 0,1 0 0 0 0,0 0 0 0 0,0 0-1 0 0,0 0 1 0 0,0 0 0 0 0,0 0 0 0 0,0 0-1 0 0,0 0 1 0 0,0 1 0 0 0,-1-1-1 0 0,1 0 1 0 0,0 0 0 0 0,0 0 0 0 0,0 0-1 0 0,0 0 1 0 0,0 0 0 0 0,0 0-1 0 0,0 1 1 0 0,0-1 0 0 0,0 0 0 0 0,0 0-1 0 0,0 0 1 0 0,0 0 0 0 0,0 0-1 0 0,0 0 1 0 0,0 1 0 0 0,0-1 0 0 0,0 0-1 0 0,0 0 1 0 0,0 0 0 0 0,0 0-1 0 0,0 0 1 0 0,0 0 0 0 0,0 0 0 0 0,0 1-1 0 0,0-1 1 0 0,0 0 0 0 0,0 0-1 0 0,0 0 1 0 0,0 0 0 0 0,0 0 0 0 0,1 0-1 0 0,-1 0 1 0 0,0 0 0 0 0,0 1-1 0 0,0-1 1 0 0,0 0 0 0 0,0 0 0 0 0,5 3-1068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6.6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0 12611 0 0,'-4'4'1203'0'0,"0"-1"62"0"0,0 0 1 0 0,0 0-1 0 0,0 1 0 0 0,1 0 0 0 0,-1 0 0 0 0,-3 5 0 0 0,4-4-711 0 0,2-5-523 0 0,1 1 0 0 0,-1-1 0 0 0,1 1 0 0 0,0-1 0 0 0,-1 1 0 0 0,1-1 0 0 0,0 1 0 0 0,-1-1 0 0 0,1 1-1 0 0,0 0 1 0 0,0-1 0 0 0,-1 1 0 0 0,1-1 0 0 0,0 1 0 0 0,0 0 0 0 0,0-1 0 0 0,0 1 0 0 0,0-1 0 0 0,0 1 0 0 0,0 0 0 0 0,0-1-1 0 0,0 1 1 0 0,0 0 0 0 0,0-1 0 0 0,0 1 0 0 0,0-1 0 0 0,1 1 0 0 0,-1 0 0 0 0,0-1 0 0 0,0 1 0 0 0,1-1 0 0 0,-1 1-1 0 0,0-1 1 0 0,1 1 0 0 0,0 0 0 0 0,2 3-12 0 0,1 1 0 0 0,0-1 0 0 0,0 0 0 0 0,0-1 0 0 0,0 1 0 0 0,0-1 0 0 0,6 3 0 0 0,35 18 22 0 0,-32-19-35 0 0,-1 1-1 0 0,18 12 0 0 0,-26-15 5 0 0,-1 0-1 0 0,1 0 1 0 0,-1 0-1 0 0,0 1 1 0 0,1-1-1 0 0,-1 1 1 0 0,-1-1-1 0 0,1 1 1 0 0,-1 0-1 0 0,1 0 0 0 0,1 7 1 0 0,-1-3 53 0 0,0 1 0 0 0,-1-1 1 0 0,0 1-1 0 0,-1-1 0 0 0,0 1 0 0 0,0 0 1 0 0,-1 0-1 0 0,0-1 0 0 0,0 1 1 0 0,-1 0-1 0 0,-2 10 0 0 0,-3 4 312 0 0,-1 0 0 0 0,-17 40 0 0 0,-3 6 63 0 0,24-57-399 0 0,2-9-55 0 0,0 0-1 0 0,1-1 1 0 0,-1 1-1 0 0,0-1 1 0 0,-1 1-1 0 0,-2 4 1 0 0,4-6-79 0 0,-1-1 0 0 0,1 1 1 0 0,0 0-1 0 0,-1-1 0 0 0,1 1 1 0 0,-1 0-1 0 0,1-1 0 0 0,0 1 1 0 0,0 0-1 0 0,-1 0 0 0 0,1 0 1 0 0,0-1-1 0 0,0 1 0 0 0,0 0 1 0 0,0 0-1 0 0,0 0 0 0 0,0-1 1 0 0,0 1-1 0 0,0 0 0 0 0,0 0 1 0 0,0 0-1 0 0,0-1 0 0 0,1 1 1 0 0,-1 0-1 0 0,0 0 0 0 0,1-1 1 0 0,-1 1-1 0 0,0 0 1 0 0,1 0-1 0 0,-1-1 0 0 0,1 1 1 0 0,-1 0-1 0 0,1-1 0 0 0,-1 1 1 0 0,1-1-1 0 0,1 2 0 0 0,0-1-252 0 0,1 1-1 0 0,-1 0 0 0 0,1-1 1 0 0,-1 0-1 0 0,1 1 0 0 0,0-1 1 0 0,0 0-1 0 0,0 0 1 0 0,4 0-1 0 0,11 2-887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9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136 252 10626 0 0,'-62'-26'10897'0'0,"47"18"-8993"0"0,-27-17 1 0 0,40 24-1892 0 0,1 0 0 0 0,0 0 0 0 0,0 0 0 0 0,0 0 1 0 0,0 0-1 0 0,0 0 0 0 0,0 0 0 0 0,0 0 0 0 0,0 0 0 0 0,0 0 0 0 0,1-1 0 0 0,-1 1 0 0 0,0 0 0 0 0,1-1 1 0 0,-1 1-1 0 0,1 0 0 0 0,-1-1 0 0 0,1 1 0 0 0,-1-3 0 0 0,1 2-23 0 0,1-1 0 0 0,-1 1 1 0 0,0 0-1 0 0,1 0 0 0 0,-1 0 0 0 0,1 0 1 0 0,0 0-1 0 0,-1 0 0 0 0,1 0 0 0 0,0 0 1 0 0,3-4-1 0 0,1-1-63 0 0,1 0 1 0 0,0 0 0 0 0,1 0-1 0 0,13-11 1 0 0,-15 15 54 0 0,12-12-29 0 0,2 0-1 0 0,0 2 1 0 0,39-21 0 0 0,-53 32 21 0 0,0 0 1 0 0,1 0-1 0 0,-1 1 1 0 0,0-1-1 0 0,1 1 0 0 0,-1 1 1 0 0,0-1-1 0 0,1 1 1 0 0,9 0-1 0 0,-12 1-2 0 0,-1-1 0 0 0,0 1 0 0 0,0 0 0 0 0,0 0 0 0 0,0 0 0 0 0,0 0-1 0 0,0 0 1 0 0,0 0 0 0 0,0 0 0 0 0,0 1 0 0 0,-1-1 0 0 0,1 1 0 0 0,0-1 0 0 0,-1 1 0 0 0,1 0 0 0 0,-1-1 0 0 0,0 1 0 0 0,1 0 0 0 0,0 3 0 0 0,0-1-36 0 0,0 0 1 0 0,0 0 0 0 0,-1 0-1 0 0,0 0 1 0 0,0 0-1 0 0,0 1 1 0 0,0-1 0 0 0,0 0-1 0 0,-1 6 1 0 0,0 10-65 0 0,-1-1-1 0 0,0 1 1 0 0,-2 0 0 0 0,-7 30 0 0 0,-27 57 58 0 0,29-90 89 0 0,0 0 0 0 0,-1-1 0 0 0,-1 0 0 0 0,-11 15 0 0 0,-10 5 231 0 0,-2-1-1 0 0,-39 31 1 0 0,59-54 8 0 0,12-11-234 0 0,1-1 1 0 0,-1 1-1 0 0,0-1 1 0 0,1 1-1 0 0,-1 0 0 0 0,1-1 1 0 0,-1 1-1 0 0,1 0 1 0 0,-1-1-1 0 0,1 1 1 0 0,-1 0-1 0 0,1 0 1 0 0,0-1-1 0 0,-1 1 0 0 0,1 0 1 0 0,0 1-1 0 0,0-2-13 0 0,0 1-1 0 0,0-1 1 0 0,0 0-1 0 0,0 1 1 0 0,0-1-1 0 0,0 0 0 0 0,0 1 1 0 0,1-1-1 0 0,-1 0 1 0 0,0 1-1 0 0,0-1 1 0 0,1 0-1 0 0,-1 0 1 0 0,0 1-1 0 0,0-1 1 0 0,1 0-1 0 0,-1 0 0 0 0,0 1 1 0 0,0-1-1 0 0,1 0 1 0 0,-1 0-1 0 0,0 0 1 0 0,1 0-1 0 0,-1 1 1 0 0,1-1-1 0 0,3 1 30 0 0,0 0-1 0 0,1 0 0 0 0,-1-1 1 0 0,8 1-1 0 0,-8-1-40 0 0,34 2 165 0 0,1-1 0 0 0,60-8 0 0 0,-69 3-109 0 0,-12 2-265 0 0,1-1 0 0 0,29-9 0 0 0,-21 4-908 0 0,-18 6 428 0 0,-1-1 1 0 0,0 0 0 0 0,1 0-1 0 0,12-8 1 0 0,-6 1 506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10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8 545 11130 0 0,'-8'-1'9563'0'0,"11"-3"-7160"0"0,2-2-2346 0 0,8-13 132 0 0,-1 0 0 0 0,12-27-1 0 0,-20 38-162 0 0,68-166 145 0 0,-15-6 31 0 0,-35 112 25 0 0,-21 61-159 0 0,-1 6-49 0 0,0 0 1 0 0,1 1 0 0 0,-1-1-1 0 0,0 0 1 0 0,0 0 0 0 0,1 0-1 0 0,-1 0 1 0 0,0 1 0 0 0,1-1-1 0 0,-1 0 1 0 0,1 0 0 0 0,-1 0-1 0 0,1 0 1 0 0,0 1-16 0 0,-1 0 0 0 0,0 0 0 0 0,0 1 0 0 0,1-1 1 0 0,-1 0-1 0 0,0 0 0 0 0,0 0 0 0 0,1 1 0 0 0,-1-1 0 0 0,0 0 0 0 0,0 0 0 0 0,0 0 1 0 0,0 1-1 0 0,1-1 0 0 0,-1 0 0 0 0,0 1 0 0 0,0-1 0 0 0,0 0 0 0 0,0 0 1 0 0,0 1-1 0 0,0-1 0 0 0,0 0 0 0 0,0 1 0 0 0,0-1 0 0 0,0 0 0 0 0,0 0 0 0 0,0 1 1 0 0,0-1-1 0 0,2 12 33 0 0,55 378-50 0 0,-55-379-60 0 0,22 115-314 0 0,-2-46-3323 0 0,-21-76 2792 0 0,1 0 0 0 0,-1 0 0 0 0,1-1 1 0 0,0 1-1 0 0,4 5 0 0 0,-5-8 622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37.72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31 1023 5793 0 0,'-11'6'3643'0'0,"9"-6"-2644"0"0,1 1 0 0 0,-1 0 0 0 0,0 0 0 0 0,1 0 0 0 0,-1 0 0 0 0,1 0 0 0 0,-1 0 0 0 0,1 0-1 0 0,-1 0 1 0 0,-1 3 0 0 0,8-13-329 0 0,0 0 0 0 0,12-13 0 0 0,4-7-332 0 0,181-345 2003 0 0,-161 296-2092 0 0,3 1 0 0 0,4 2 0 0 0,92-112-1 0 0,-115 158-260 0 0,0 1-1 0 0,2 1 1 0 0,1 2-1 0 0,47-34 1 0 0,-75 59-87 0 0,1 0 0 0 0,-1 0 0 0 0,0 0 0 0 0,0 0 0 0 0,1 0 0 0 0,-1-1 1 0 0,0 1-1 0 0,0 0 0 0 0,1 0 0 0 0,-1 0 0 0 0,0 0 0 0 0,0 0 0 0 0,0-1 1 0 0,1 1-1 0 0,-1 0 0 0 0,0 0 0 0 0,0 0 0 0 0,0 0 0 0 0,1-1 0 0 0,-1 1 1 0 0,0 0-1 0 0,0 0 0 0 0,0-1 0 0 0,0 1 0 0 0,0 0 0 0 0,0 0 0 0 0,0-1 1 0 0,0 1-1 0 0,0 0 0 0 0,1 0 0 0 0,-1-1 0 0 0,0 1 0 0 0,0 0 1 0 0,0 0-1 0 0,0-1 0 0 0,-1 1 0 0 0,-8-3-6494 0 0,5 2 5568 0 0,-3-2-1350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10.6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777 33 5153 0 0,'-10'-5'5576'0'0,"-20"-10"-1"0"0,22 12-4506 0 0,1 1 0 0 0,-1 0 0 0 0,-13-2 0 0 0,17 3-995 0 0,-1 1 0 0 0,0 0 0 0 0,0 0 0 0 0,0 0 1 0 0,1 0-1 0 0,-1 1 0 0 0,0 0 0 0 0,1 0 0 0 0,-1 0 0 0 0,0 0 0 0 0,1 1 0 0 0,-1 0 0 0 0,1 0 0 0 0,0 0 0 0 0,0 0 0 0 0,-7 6 0 0 0,-2 3-89 0 0,1 0 0 0 0,0 1 0 0 0,-12 15 0 0 0,-28 44-131 0 0,10-13 70 0 0,-64 82-88 0 0,98-130 171 0 0,0 0 1 0 0,2 1-1 0 0,-1 0 1 0 0,1 0-1 0 0,1 1 1 0 0,0 0-1 0 0,1 0 1 0 0,0 0-1 0 0,1 0 1 0 0,0 0-1 0 0,1 1 1 0 0,0-1-1 0 0,1 1 1 0 0,0 0 0 0 0,1-1-1 0 0,3 22 1 0 0,3 5 43 0 0,1 1 1 0 0,3-1 0 0 0,1-1-1 0 0,16 39 1 0 0,1-12 0 0 0,52 87-1 0 0,-27-52-8 0 0,-43-79-5 0 0,-2 1 0 0 0,11 41 0 0 0,-11-20 25 0 0,-1 0 0 0 0,0 56 0 0 0,-13 88-196 0 0,0-129-125 0 0,-4 1-1 0 0,-17 59 1 0 0,-44 112-492 0 0,54-177 634 0 0,-20 57 188 0 0,-86 172 1 0 0,73-195 417 0 0,43-76-371 0 0,-1-1 0 0 0,0 0 0 0 0,-1-1 0 0 0,1 0 0 0 0,-19 14 0 0 0,21-19-58 0 0,-1 0 0 0 0,1 0-1 0 0,-1 0 1 0 0,0-1-1 0 0,1 0 1 0 0,-1-1 0 0 0,-1 0-1 0 0,1 0 1 0 0,0 0 0 0 0,-1-1-1 0 0,1 0 1 0 0,-9 0-1 0 0,13-1-57 0 0,0 0-1 0 0,0 0 1 0 0,1-1-1 0 0,-1 1 1 0 0,0-1-1 0 0,1 0 1 0 0,-1 1-1 0 0,0-2 1 0 0,1 1-1 0 0,-1 0 1 0 0,-4-3-1 0 0,6 3-23 0 0,0 0-1 0 0,-1 0 1 0 0,1 0 0 0 0,0 0-1 0 0,0 0 1 0 0,0-1 0 0 0,0 1-1 0 0,0 0 1 0 0,0-1 0 0 0,0 1-1 0 0,1 0 1 0 0,-1-1 0 0 0,0 1-1 0 0,1-1 1 0 0,-1 1 0 0 0,1-1-1 0 0,0 0 1 0 0,-1 1-1 0 0,1-1 1 0 0,0 1 0 0 0,0-1-1 0 0,0-1 1 0 0,0-1-20 0 0,0 1 1 0 0,1 0-1 0 0,-1 0 0 0 0,1 0 0 0 0,-1 0 1 0 0,1 0-1 0 0,0 0 0 0 0,0 0 0 0 0,1 0 1 0 0,-1 0-1 0 0,1 0 0 0 0,-1 0 1 0 0,1 0-1 0 0,0 1 0 0 0,0-1 0 0 0,0 1 1 0 0,0 0-1 0 0,1-1 0 0 0,-1 1 0 0 0,0 0 1 0 0,6-3-1 0 0,-2 1 20 0 0,0 1-1 0 0,1-1 1 0 0,-1 2 0 0 0,1-1 0 0 0,0 0 0 0 0,10-1 0 0 0,-13 3 30 0 0,0 0 0 0 0,1 1 0 0 0,-1 0 0 0 0,0 0 0 0 0,0 0 0 0 0,1 0 0 0 0,-1 1 0 0 0,0-1 0 0 0,0 1 0 0 0,0 0 0 0 0,0 1 0 0 0,6 1 0 0 0,-2 2 20 0 0,0-1 1 0 0,0 1-1 0 0,0 0 0 0 0,-1 1 0 0 0,0 0 1 0 0,0 0-1 0 0,-1 0 0 0 0,0 1 0 0 0,0 0 1 0 0,9 14-1 0 0,-5-4-6 0 0,0 1 1 0 0,-2-1-1 0 0,0 2 1 0 0,6 18-1 0 0,-3 2-40 0 0,-1 1 0 0 0,-2 0 0 0 0,4 70 0 0 0,-11 126-31 0 0,-22 25 83 0 0,-13 0 21 0 0,15-121-36 0 0,-43 380 35 0 0,34-275-30 0 0,-37 882-57 0 0,74-902-3 0 0,-7-184 24 0 0,0 10-18 0 0,3-1-1 0 0,19 82 0 0 0,-21-120-3 0 0,0-1 0 0 0,1 1 0 0 0,1-1 0 0 0,11 21-1 0 0,-14-28 14 0 0,0 0-1 0 0,1-1 1 0 0,-1 0-1 0 0,1 1 1 0 0,0-1-1 0 0,0 0 0 0 0,0-1 1 0 0,1 1-1 0 0,-1 0 1 0 0,1-1-1 0 0,-1 0 0 0 0,1 0 1 0 0,0 0-1 0 0,0 0 1 0 0,0-1-1 0 0,0 1 0 0 0,5 0 1 0 0,-3-1-131 0 0,1 0 1 0 0,-1-1 0 0 0,1 0-1 0 0,-1 0 1 0 0,1 0-1 0 0,-1-1 1 0 0,1 0-1 0 0,-1 0 1 0 0,0-1 0 0 0,9-3-1 0 0,-2 0-863 0 0,0-1 0 0 0,-1 0 0 0 0,21-15 0 0 0,-12 5-1062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38.16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15 2 15067 0 0,'-1'-1'424'0'0,"0"1"0"0"0,1 0 0 0 0,-1 0 0 0 0,0 0-1 0 0,0-1 1 0 0,0 1 0 0 0,0 0 0 0 0,0 0 0 0 0,1 0 0 0 0,-1 0-1 0 0,0 0 1 0 0,0 1 0 0 0,-1-1 0 0 0,0 3 2877 0 0,6 4-2718 0 0,12 13 250 0 0,22 37 0 0 0,-32-47-716 0 0,41 72 450 0 0,-15-25-348 0 0,100 184 265 0 0,-19-33-232 0 0,11-8 49 0 0,-16-56-19 0 0,-60-84-91 0 0,-43-52-100 0 0,1 0 0 0 0,7 17 0 0 0,-13-25-91 0 0,0 0 0 0 0,0 0 0 0 0,0-1 0 0 0,0 1 0 0 0,0 0 0 0 0,0 0 0 0 0,0 0-1 0 0,-1 0 1 0 0,1 0 0 0 0,0 0 0 0 0,0 0 0 0 0,0 0 0 0 0,0 0 0 0 0,0 0 0 0 0,0 0 0 0 0,0 0 0 0 0,0 0 0 0 0,0 0 0 0 0,0 0 0 0 0,0 0 0 0 0,0 0 0 0 0,0 0 0 0 0,0 0 0 0 0,0 1 0 0 0,0-1-1 0 0,0 0 1 0 0,0 0 0 0 0,0 0 0 0 0,0 0 0 0 0,0 0 0 0 0,0 0 0 0 0,-1 0 0 0 0,1 0 0 0 0,0 0 0 0 0,0 0 0 0 0,0 0 0 0 0,0 0 0 0 0,0 0 0 0 0,0 0 0 0 0,0 0 0 0 0,0 0 0 0 0,0 0-1 0 0,0 0 1 0 0,0 0 0 0 0,0 0 0 0 0,0 0 0 0 0,0 0 0 0 0,0 0 0 0 0,0 0 0 0 0,0 0 0 0 0,0 1 0 0 0,0-1 0 0 0,0 0 0 0 0,0 0 0 0 0,0 0 0 0 0,0 0 0 0 0,0 0 0 0 0,0 0 0 0 0,0 0 0 0 0,0 0-1 0 0,0 0 1 0 0,0 0 0 0 0,0 0 0 0 0,0 0 0 0 0,0 0 0 0 0,1 0 0 0 0,-1 0 0 0 0,0 0 0 0 0,0 0 0 0 0,-6-2-148 0 0,-6-5-427 0 0,9 4 37 0 0,1 1-1 0 0,-1 0 1 0 0,1 0-1 0 0,-1 1 1 0 0,0-1-1 0 0,0 0 1 0 0,0 1-1 0 0,0 0 1 0 0,0 0-1 0 0,0 0 1 0 0,0 0-1 0 0,-6-1 1 0 0,0 2-632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40.885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205 244 11658 0 0,'-25'3'2570'0'0,"1"0"0"0"0,-1-2 0 0 0,-41-4 0 0 0,60 3-2237 0 0,1-1-1 0 0,-1 0 1 0 0,1-1 0 0 0,-1 1-1 0 0,1-1 1 0 0,-10-5-1 0 0,14 7-309 0 0,-1-1 0 0 0,1 0-1 0 0,0 0 1 0 0,0 1 0 0 0,0-1-1 0 0,0 0 1 0 0,1 0 0 0 0,-1 0-1 0 0,0 0 1 0 0,0 0-1 0 0,0 0 1 0 0,1 0 0 0 0,-1 0-1 0 0,1 0 1 0 0,-1-1 0 0 0,1 1-1 0 0,-1 0 1 0 0,1 0 0 0 0,0 0-1 0 0,-1-1 1 0 0,1 1-1 0 0,0 0 1 0 0,0-1 0 0 0,0 1-1 0 0,0 0 1 0 0,0 0 0 0 0,0-1-1 0 0,0 1 1 0 0,1 0 0 0 0,-1 0-1 0 0,0-1 1 0 0,1 1-1 0 0,-1 0 1 0 0,1 0 0 0 0,0-2-1 0 0,4-6-25 0 0,-1 0-1 0 0,2 0 0 0 0,-1 1 1 0 0,1 0-1 0 0,1 0 0 0 0,0 0 1 0 0,10-9-1 0 0,-2 4-12 0 0,1 0 0 0 0,30-18 0 0 0,-33 23 11 0 0,1 0 0 0 0,0 1 0 0 0,0 0 0 0 0,1 1 0 0 0,0 0 0 0 0,0 2 0 0 0,0-1 0 0 0,26-2 0 0 0,-33 6 4 0 0,1 0 1 0 0,-1 1-1 0 0,1 1 1 0 0,-1-1-1 0 0,15 4 1 0 0,-20-4-1 0 0,0 1 0 0 0,0 0 1 0 0,0 0-1 0 0,0 1 0 0 0,0-1 0 0 0,0 1 0 0 0,0-1 0 0 0,0 1 1 0 0,0 0-1 0 0,-1 0 0 0 0,1 0 0 0 0,-1 0 0 0 0,0 1 1 0 0,1-1-1 0 0,-1 1 0 0 0,0-1 0 0 0,2 6 0 0 0,0-1 4 0 0,-1 0 0 0 0,0 1 0 0 0,-1 0 1 0 0,1-1-1 0 0,-2 1 0 0 0,1 0 0 0 0,-1 0 0 0 0,0 0 0 0 0,-1 1 0 0 0,0-1 0 0 0,0 0 0 0 0,0 0 0 0 0,-3 10 0 0 0,-2 7 17 0 0,-2 0 1 0 0,-17 45-1 0 0,3-21 18 0 0,-32 54-1 0 0,-34 42-2 0 0,58-98-25 0 0,22-37 0 0 0,5-7-9 0 0,-1 1 0 0 0,1-1 0 0 0,0 1 0 0 0,0 0 0 0 0,0 0 0 0 0,1 0 0 0 0,-1 0 0 0 0,1 0 1 0 0,0 0-1 0 0,-1 6 0 0 0,2-10-4 0 0,0 1 1 0 0,0 0 0 0 0,1-1 0 0 0,-1 1 0 0 0,0-1-1 0 0,0 1 1 0 0,1-1 0 0 0,-1 1 0 0 0,0 0-1 0 0,1-1 1 0 0,-1 1 0 0 0,1-1 0 0 0,-1 0-1 0 0,1 1 1 0 0,-1-1 0 0 0,1 1 0 0 0,-1-1-1 0 0,1 0 1 0 0,-1 1 0 0 0,1-1 0 0 0,-1 0 0 0 0,1 1-1 0 0,-1-1 1 0 0,1 0 0 0 0,0 0 0 0 0,-1 0-1 0 0,1 0 1 0 0,0 0 0 0 0,-1 1 0 0 0,1-1-1 0 0,1 0 1 0 0,24 0-31 0 0,-19 0 23 0 0,28 0-4 0 0,0-2 0 0 0,48-8 1 0 0,-69 8-107 0 0,98-22 456 0 0,-82 17-1386 0 0,50-21-1 0 0,-42 12-8019 0 0,-27 13 5668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41.301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69 0 15107 0 0,'-3'2'290'0'0,"1"-1"0"0"0,-1 1 0 0 0,0 0-1 0 0,1 0 1 0 0,-1 0 0 0 0,1 0 0 0 0,0 1 0 0 0,-1-1 0 0 0,1 1-1 0 0,0-1 1 0 0,1 1 0 0 0,-4 4 0 0 0,0 3 216 0 0,1-1 0 0 0,-6 18 1 0 0,5-11-346 0 0,1 1 1 0 0,1 0 0 0 0,-2 32 0 0 0,6 53-52 0 0,0-90-86 0 0,1 1-1 0 0,0 0 0 0 0,0-1 1 0 0,1 1-1 0 0,1-1 0 0 0,0 0 1 0 0,1 0-1 0 0,0 0 1 0 0,13 22-1 0 0,-13-28-3 0 0,-1 0 0 0 0,0-1 0 0 0,1 1 0 0 0,0-1 1 0 0,0 0-1 0 0,1 0 0 0 0,0 0 0 0 0,-1-1 0 0 0,1 0 0 0 0,1 0 0 0 0,-1 0 0 0 0,1-1 1 0 0,-1 0-1 0 0,1 0 0 0 0,0-1 0 0 0,0 0 0 0 0,0 0 0 0 0,15 1 0 0 0,-13-2 24 0 0,1 0 0 0 0,-1-2 0 0 0,1 1 0 0 0,-1-1 0 0 0,1 0 0 0 0,-1-1 0 0 0,1 0-1 0 0,-1-1 1 0 0,18-7 0 0 0,-20 7 15 0 0,0-1 0 0 0,0 0-1 0 0,-1 0 1 0 0,1-1 0 0 0,-1 0-1 0 0,0 0 1 0 0,0-1 0 0 0,-1 1-1 0 0,1-1 1 0 0,-1 0 0 0 0,-1-1-1 0 0,7-10 1 0 0,-4 3 58 0 0,0-1-1 0 0,-1 0 1 0 0,-1 0 0 0 0,-1 0-1 0 0,0-1 1 0 0,-1 1 0 0 0,0-1-1 0 0,-2 0 1 0 0,0 0 0 0 0,0 0 0 0 0,-2 0-1 0 0,0 0 1 0 0,0 0 0 0 0,-2 0-1 0 0,-7-26 1 0 0,8 35-79 0 0,0 0 0 0 0,-1 1 0 0 0,0-1-1 0 0,0 0 1 0 0,-1 1 0 0 0,0 0 0 0 0,0 0 0 0 0,0 0 0 0 0,-1 0 0 0 0,0 1 0 0 0,0 0 0 0 0,-6-6-1 0 0,3 6-46 0 0,1 0-1 0 0,0 1 0 0 0,-1-1 1 0 0,0 1-1 0 0,0 1 1 0 0,-1 0-1 0 0,1 0 0 0 0,-1 0 1 0 0,-13-1-1 0 0,9 2-231 0 0,0 0 0 0 0,0 1 0 0 0,-26 2 0 0 0,31-1-172 0 0,1 1-1 0 0,0 0 0 0 0,0 1 1 0 0,0 0-1 0 0,0 0 1 0 0,1 0-1 0 0,-1 1 0 0 0,-12 7 1 0 0,17-9 168 0 0,0 1 1 0 0,0 0 0 0 0,0-1 0 0 0,0 1-1 0 0,1 0 1 0 0,-1 0 0 0 0,0 0 0 0 0,1 0-1 0 0,-1 0 1 0 0,1 0 0 0 0,0 0 0 0 0,0 1-1 0 0,0-1 1 0 0,0 1 0 0 0,0-1 0 0 0,0 0-1 0 0,1 1 1 0 0,-1 4 0 0 0,-1 5-986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3:10:35.883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0 24575,'0'0'0,"0"0"0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3:11:0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24575,'0'0'0,"0"0"0,0 0 0,0 0 0,0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64 11562 0 0,'-1'-5'1040'0'0,"0"1"-1"0"0,0 0 0 0 0,-1 0 0 0 0,0 0 0 0 0,1 0 0 0 0,-1 0 0 0 0,-1 0 1 0 0,-3-4-1 0 0,5 6-715 0 0,-1 0 1 0 0,0 0-1 0 0,0 1 1 0 0,0-1-1 0 0,0 0 1 0 0,-1 1-1 0 0,1 0 1 0 0,0-1-1 0 0,-1 1 1 0 0,1 0-1 0 0,-1 0 1 0 0,1 0-1 0 0,-1 1 1 0 0,1-1-1 0 0,-4 0 1 0 0,1 0-72 0 0,-1 1 0 0 0,0-1 1 0 0,-10 1-1 0 0,13 1-222 0 0,1-1 0 0 0,-1 0 0 0 0,1 1 0 0 0,-1 0 0 0 0,1 0 0 0 0,-1 0 0 0 0,1 0-1 0 0,0 0 1 0 0,0 0 0 0 0,-1 0 0 0 0,-2 3 0 0 0,-18 15 24 0 0,0 1-1 0 0,1 1 0 0 0,-33 41 1 0 0,39-40-71 0 0,1 0 0 0 0,1 0 0 0 0,1 2 0 0 0,1 0 0 0 0,-9 25 0 0 0,17-37-5 0 0,1-1 0 0 0,0 0 1 0 0,1 1-1 0 0,0-1 0 0 0,0 24 1 0 0,2-27-5 0 0,1 0 1 0 0,0 0-1 0 0,0 0 1 0 0,1-1 0 0 0,0 1-1 0 0,0 0 1 0 0,1-1-1 0 0,0 1 1 0 0,6 11 0 0 0,-5-14-5 0 0,0 1 0 0 0,0-1 0 0 0,0 0 0 0 0,1 0 0 0 0,-1 0 0 0 0,1-1 0 0 0,0 1 0 0 0,0-1 0 0 0,1 0 0 0 0,-1-1 0 0 0,1 1 0 0 0,0-1 0 0 0,6 2 0 0 0,10 3-57 0 0,0-1-1 0 0,34 6 1 0 0,-34-8 56 0 0,1 1 1 0 0,23 9-1 0 0,-37-11 38 0 0,0 0 0 0 0,-1 0 0 0 0,0 1 0 0 0,0 0 0 0 0,0 1 1 0 0,-1-1-1 0 0,13 13 0 0 0,-17-14 5 0 0,0-1 0 0 0,0 1 0 0 0,0 0 0 0 0,-1 0 0 0 0,1 0 1 0 0,-1 1-1 0 0,0-1 0 0 0,0 0 0 0 0,0 1 0 0 0,-1 0 0 0 0,1-1 1 0 0,-1 1-1 0 0,0 0 0 0 0,-1 0 0 0 0,1-1 0 0 0,-1 1 0 0 0,0 6 0 0 0,-1-6 8 0 0,1 1-1 0 0,-2 0 1 0 0,1-1-1 0 0,0 1 0 0 0,-1-1 1 0 0,0 0-1 0 0,0 0 0 0 0,-1 1 1 0 0,1-1-1 0 0,-7 8 1 0 0,4-7 9 0 0,0 1 1 0 0,-1-1-1 0 0,0 0 1 0 0,0-1 0 0 0,-1 1-1 0 0,-12 7 1 0 0,6-6 5 0 0,0 0 0 0 0,-1-1 0 0 0,0 0-1 0 0,0-1 1 0 0,0 0 0 0 0,-1-1 0 0 0,-26 3 0 0 0,30-6-40 0 0,0 0 1 0 0,1 0-1 0 0,-1-1 1 0 0,-20-3 0 0 0,30 3-10 0 0,1 0 0 0 0,0 0 0 0 0,-1 0 1 0 0,1 0-1 0 0,-1 0 0 0 0,1 0 1 0 0,0 0-1 0 0,-1-1 0 0 0,1 1 0 0 0,-1 0 1 0 0,1 0-1 0 0,0 0 0 0 0,-1 0 1 0 0,1 0-1 0 0,0-1 0 0 0,-1 1 0 0 0,1 0 1 0 0,0 0-1 0 0,-1-1 0 0 0,1 1 1 0 0,0 0-1 0 0,-1 0 0 0 0,1-1 1 0 0,0 1-1 0 0,0 0 0 0 0,-1-1 0 0 0,1 1 1 0 0,0-1-1 0 0,0 1 0 0 0,0 0 1 0 0,0-1-1 0 0,-1 1 0 0 0,1 0 0 0 0,0-1 1 0 0,0 1-1 0 0,0-1 0 0 0,0 1 1 0 0,0 0-1 0 0,0-1 0 0 0,0 1 0 0 0,0-1 1 0 0,0 1-1 0 0,0 0 0 0 0,0-1 1 0 0,1 1-1 0 0,-1-1 0 0 0,0 1 1 0 0,0 0-1 0 0,0-1 0 0 0,0 1 0 0 0,1 0 1 0 0,-1-1-1 0 0,0 1 0 0 0,1-1 1 0 0,0-1-91 0 0,0 1 0 0 0,0-1 0 0 0,1 1 0 0 0,-1-1 1 0 0,0 1-1 0 0,1 0 0 0 0,-1-1 0 0 0,1 1 0 0 0,2-1 0 0 0,3-1-569 0 0,0 1 0 0 0,-1 0 0 0 0,11-2 0 0 0,10-2-234 0 0,4-5 68 0 0,2-1 646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82 17380 0 0,'-3'2'346'0'0,"0"0"1"0"0,0 0-1 0 0,0 0 0 0 0,0 0 1 0 0,0 0-1 0 0,0 1 1 0 0,1-1-1 0 0,-1 1 1 0 0,1 0-1 0 0,0 0 1 0 0,0 0-1 0 0,0 0 0 0 0,-2 4 1 0 0,2-1-194 0 0,-1-1 0 0 0,2 1 0 0 0,-1-1 0 0 0,1 1 1 0 0,0 0-1 0 0,0-1 0 0 0,0 13 0 0 0,1-10-175 0 0,0 1 1 0 0,1 0-1 0 0,0 0 0 0 0,1 0 0 0 0,0 0 1 0 0,0-1-1 0 0,1 1 0 0 0,0-1 0 0 0,1 0 1 0 0,0 0-1 0 0,5 8 0 0 0,-5-10 20 0 0,0 0 1 0 0,1 0-1 0 0,1-1 0 0 0,-1 0 0 0 0,0 0 0 0 0,1 0 1 0 0,0 0-1 0 0,0-1 0 0 0,1 0 0 0 0,-1-1 0 0 0,1 1 1 0 0,0-1-1 0 0,0 0 0 0 0,0-1 0 0 0,0 1 0 0 0,0-2 1 0 0,1 1-1 0 0,-1-1 0 0 0,12 1 0 0 0,-17-2 21 0 0,0 0 0 0 0,0 0 0 0 0,1 0-1 0 0,-1-1 1 0 0,0 1 0 0 0,0-1 0 0 0,0 1 0 0 0,0-1-1 0 0,1 0 1 0 0,-1 0 0 0 0,0 1 0 0 0,0-2-1 0 0,0 1 1 0 0,3-2 0 0 0,-3 0 15 0 0,1 1-1 0 0,-1 0 1 0 0,1-1 0 0 0,-1 0-1 0 0,0 0 1 0 0,0 0 0 0 0,0 0-1 0 0,2-5 1 0 0,-1 0 26 0 0,0 0 0 0 0,-1-1 0 0 0,0 1 0 0 0,0-1 0 0 0,-1 1 0 0 0,1-15 0 0 0,-1 8-9 0 0,-1-78 197 0 0,-1 75-206 0 0,-1 0 0 0 0,-1 0 0 0 0,-5-20-1 0 0,6 32-48 0 0,0 0-1 0 0,0 1 0 0 0,0-1 0 0 0,-4-5 1 0 0,6 11-1 0 0,-1-1 0 0 0,1 1-1 0 0,0 0 1 0 0,0-1 0 0 0,0 1 0 0 0,0 0 0 0 0,0-1 0 0 0,0 1 0 0 0,-1-1 0 0 0,1 1 0 0 0,0 0 0 0 0,0-1 0 0 0,0 1 0 0 0,0 0 0 0 0,1-1 0 0 0,-1 1 0 0 0,0-1 0 0 0,0 1 0 0 0,0 0 0 0 0,0-1 0 0 0,0 1 0 0 0,0 0 0 0 0,0-1 0 0 0,1 1 0 0 0,-1 0 0 0 0,0-1 0 0 0,0 1 0 0 0,1 0 0 0 0,-1 0-1 0 0,0-1 1 0 0,0 1 0 0 0,1 0 0 0 0,-1 0 0 0 0,0-1 0 0 0,0 1 0 0 0,1 0 0 0 0,-1 0 0 0 0,0 0 0 0 0,1-1 0 0 0,-1 1 0 0 0,1 0 0 0 0,-1 0 0 0 0,0 0 0 0 0,1 0 0 0 0,-1 0 0 0 0,0 0 0 0 0,1 0 0 0 0,-1 0 0 0 0,1 0 0 0 0,21-2-266 0 0,-20 2 261 0 0,59 4-188 0 0,-22 0 129 0 0,-34-4 61 0 0,-1 0 0 0 0,0 1 0 0 0,1 0 0 0 0,-1 0 1 0 0,0 0-1 0 0,5 2 0 0 0,-8-3 7 0 0,0 1 1 0 0,0-1 0 0 0,0 1-1 0 0,0-1 1 0 0,0 1 0 0 0,0 0-1 0 0,0 0 1 0 0,0-1 0 0 0,0 1-1 0 0,0 0 1 0 0,0 0 0 0 0,-1 0-1 0 0,1 0 1 0 0,0 0 0 0 0,-1 0-1 0 0,1 0 1 0 0,-1 0-1 0 0,1 0 1 0 0,-1 0 0 0 0,1 1-1 0 0,-1-1 1 0 0,0 0 0 0 0,1 0-1 0 0,-1 0 1 0 0,0 1 0 0 0,0 0-1 0 0,-1 5-5 0 0,0 0-1 0 0,0 0 1 0 0,0 0-1 0 0,-1-1 1 0 0,-3 9-1 0 0,-3 11 30 0 0,1 5-4 0 0,1 0 0 0 0,-3 48 0 0 0,9-74 11 0 0,0 0 0 0 0,0 0 0 0 0,1 0 0 0 0,0 0 0 0 0,0-1 0 0 0,0 1 0 0 0,0 0 0 0 0,1 0 0 0 0,0-1 0 0 0,3 8 0 0 0,-4-10-4 0 0,0 0-1 0 0,1 0 1 0 0,-1 0-1 0 0,1 0 1 0 0,-1-1-1 0 0,1 1 0 0 0,0 0 1 0 0,-1-1-1 0 0,1 1 1 0 0,0-1-1 0 0,0 1 1 0 0,0-1-1 0 0,0 0 1 0 0,0 0-1 0 0,1 0 1 0 0,-1 0-1 0 0,0 0 0 0 0,0 0 1 0 0,1-1-1 0 0,-1 1 1 0 0,1-1-1 0 0,-1 0 1 0 0,3 1-1 0 0,1-2 10 0 0,0 0 0 0 0,0 1-1 0 0,0-2 1 0 0,-1 1 0 0 0,1-1-1 0 0,0 0 1 0 0,-1 0 0 0 0,1 0-1 0 0,-1-1 1 0 0,1 0 0 0 0,-1 0-1 0 0,0 0 1 0 0,0-1 0 0 0,6-6 0 0 0,-2 3-291 0 0,-2-1 1 0 0,1-1-1 0 0,-1 0 1 0 0,0 0-1 0 0,-1 0 1 0 0,10-19 0 0 0,-12 19-677 0 0,11-20-2778 0 0,17-53 0 0 0,-22 52 1893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21565 0 0,'1'16'1831'0'0,"1"-1"0"0"0,6 29 1 0 0,1 3-1562 0 0,6 254-240 0 0,-14-188-337 0 0,1-53 42 0 0,2 76-216 0 0,-1-98-41 0 0,12 58-1 0 0,-10-81-202 0 0,-4-17 486 0 0,-1 1 0 0 0,1 0 0 0 0,-1 0-1 0 0,0 0 1 0 0,1 0 0 0 0,-1 0 0 0 0,0-1 0 0 0,0 1 0 0 0,1-2 0 0 0,-6-62-6518 0 0,2 34 5035 0 0,2 13 459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15747 0 0,'0'-1'512'0'0,"0"0"0"0"0,0 1-1 0 0,1-1 1 0 0,-1 0-1 0 0,0 1 1 0 0,0-1 0 0 0,3-3 3069 0 0,-2 3-3070 0 0,10-9 1872 0 0,13-3-1950 0 0,-23 12-196 0 0,94-38 617 0 0,-67 29-2246 0 0,-1-1 1 0 0,49-28-1 0 0,-49 23-4180 0 0,-12 7-719 0 0,-15 9 6174 0 0,1-1-1 0 0,-1 1 0 0 0,1 0 0 0 0,-1 0 0 0 0,1 0 0 0 0,-1-1 0 0 0,1 1 0 0 0,-1 0 1 0 0,1 0-1 0 0,-1 0 0 0 0,1 0 0 0 0,-1 0 0 0 0,1 0 0 0 0,-1 0 0 0 0,1 0 1 0 0,0 0-1 0 0,-1 0 0 0 0,1 0 0 0 0,-1 0 0 0 0,1 0 0 0 0,0 1 0 0 0,0-1 202 0 0,-1 1-1 0 0,1-1 0 0 0,0 1 0 0 0,0-1 1 0 0,-1 1-1 0 0,1-1 0 0 0,0 1 0 0 0,-1 0 0 0 0,1 0 1 0 0,-1-1-1 0 0,2 2 0 0 0,0 3 1246 0 0,0-1-1 0 0,-1 1 1 0 0,3 9-1 0 0,-3-11-792 0 0,4 18 1515 0 0,-2 1-1 0 0,0-1 1 0 0,-1 33 0 0 0,3 25-460 0 0,0-40-1210 0 0,-2-12-291 0 0,1-1-1 0 0,12 42 1 0 0,-12-58-2644 0 0,-8-25-139 0 0,0-1 818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20700 0 0,'-3'-3'2337'0'0,"1"3"-2289"0"0,1 0 752 0 0,-2 0 472 0 0,3 3-239 0 0,0-2-521 0 0,0 1-136 0 0,0 5-168 0 0,0-1-96 0 0,3 3-120 0 0,1 1-320 0 0,2 3-448 0 0,2 0-313 0 0,-1 6-551 0 0,-4 0 40 0 0,1 2-745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11.91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4 16932 0 0,'0'-1'165'0'0,"-1"1"1"0"0,1 0 0 0 0,-1-1 0 0 0,0 1 0 0 0,1 0 0 0 0,-1 0 0 0 0,1-1 0 0 0,-1 1-1 0 0,0 0 1 0 0,1 0 0 0 0,-1 0 0 0 0,0 0 0 0 0,1 0 0 0 0,-1 0 0 0 0,0 0 0 0 0,1 0-1 0 0,-1 0 1 0 0,0 0 0 0 0,1 0 0 0 0,-1 0 0 0 0,0 0 0 0 0,0 1 0 0 0,1-1-93 0 0,-1 1 1 0 0,1-1-1 0 0,0 1 1 0 0,0-1-1 0 0,-1 0 1 0 0,1 1-1 0 0,0 0 1 0 0,0-1-1 0 0,-1 1 1 0 0,1-1-1 0 0,0 1 1 0 0,0-1-1 0 0,0 1 1 0 0,0-1-1 0 0,0 1 1 0 0,0-1-1 0 0,0 1 1 0 0,0-1-1 0 0,0 1 1 0 0,0 0 0 0 0,2 6-43 0 0,0 0 1 0 0,0 0 0 0 0,3 7 0 0 0,-2-8 111 0 0,31 90 14 0 0,33 93 17 0 0,13 48-165 0 0,-37-133-1409 0 0,-21-63-4911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125 235 20236 0 0,'-1'0'457'0'0,"-1"0"-1"0"0,1 0 1 0 0,-1 0-1 0 0,1-1 0 0 0,-1 1 1 0 0,1-1-1 0 0,-1 1 1 0 0,1-1-1 0 0,-1 1 1 0 0,-1-2-1 0 0,3 2-421 0 0,0 0 0 0 0,-1-1 0 0 0,1 1 0 0 0,0 0 1 0 0,-1 0-1 0 0,1 0 0 0 0,0-1 0 0 0,0 1 0 0 0,0 0 0 0 0,-1 0 0 0 0,1-1 0 0 0,0 1 0 0 0,0 0 1 0 0,0 0-1 0 0,0-1 0 0 0,-1 1 0 0 0,1 0 0 0 0,0-1 0 0 0,0 1 0 0 0,0 0 0 0 0,0-1 1 0 0,0 1-1 0 0,0 0 0 0 0,0-1 0 0 0,0 1 0 0 0,0 0 0 0 0,0-1 0 0 0,0 1 0 0 0,0 0 0 0 0,0-1 1 0 0,0 1-1 0 0,0 0 0 0 0,0 0 0 0 0,1-1 0 0 0,-1 1 0 0 0,0 0 0 0 0,0-1 0 0 0,0 1 1 0 0,0 0-1 0 0,1 0 0 0 0,-1-1 0 0 0,0 1 0 0 0,0 0 0 0 0,0 0 0 0 0,1-1 0 0 0,-1 1 0 0 0,0 0 1 0 0,0 0-1 0 0,1 0 0 0 0,-1-1 0 0 0,1 1 0 0 0,7-7 1 0 0,0 0 0 0 0,0-1 0 0 0,-1 0 0 0 0,11-14 0 0 0,-16 18-18 0 0,0 1-1 0 0,-1 0 1 0 0,1-1 0 0 0,-1 0-1 0 0,0 1 1 0 0,1-1 0 0 0,-2 1-1 0 0,1-1 1 0 0,0 0-1 0 0,-1 0 1 0 0,0 0 0 0 0,0 1-1 0 0,0-1 1 0 0,0 0 0 0 0,-1 0-1 0 0,1 1 1 0 0,-1-1-1 0 0,0 0 1 0 0,0 1 0 0 0,0-1-1 0 0,-1 0 1 0 0,-3-5 0 0 0,2 3-16 0 0,0 0 1 0 0,-1 1 0 0 0,0-1 0 0 0,0 1-1 0 0,0 0 1 0 0,-1 0 0 0 0,0 1 0 0 0,1-1 0 0 0,-2 1-1 0 0,1 0 1 0 0,0 0 0 0 0,-9-4 0 0 0,12 7-15 0 0,0 1 1 0 0,0-1 0 0 0,1 0-1 0 0,-1 0 1 0 0,0 1 0 0 0,0-1-1 0 0,0 1 1 0 0,0-1-1 0 0,0 1 1 0 0,0 0 0 0 0,0 0-1 0 0,0 0 1 0 0,0 0 0 0 0,0 0-1 0 0,0 0 1 0 0,0 1 0 0 0,1-1-1 0 0,-1 0 1 0 0,0 1 0 0 0,0 0-1 0 0,0-1 1 0 0,0 1 0 0 0,1 0-1 0 0,-1 0 1 0 0,0 0 0 0 0,1 0-1 0 0,-1 0 1 0 0,0 1 0 0 0,1-1-1 0 0,0 0 1 0 0,-1 1 0 0 0,1-1-1 0 0,0 1 1 0 0,0-1 0 0 0,0 1-1 0 0,0 0 1 0 0,-2 2 0 0 0,-1 5-47 0 0,1 0 1 0 0,-1 1-1 0 0,1-1 1 0 0,1 1-1 0 0,0-1 1 0 0,-1 12-1 0 0,1-1 6 0 0,0-1 0 0 0,2 0 0 0 0,0 1 0 0 0,1-1 0 0 0,2 0 0 0 0,3 20 0 0 0,-3-27 39 0 0,0 0 0 0 0,1 0 0 0 0,0 0 0 0 0,1 0-1 0 0,1-1 1 0 0,-1 0 0 0 0,2 0 0 0 0,-1-1 0 0 0,2 0 0 0 0,10 13 0 0 0,-13-18 17 0 0,0 0 0 0 0,0 0 1 0 0,1-1-1 0 0,-1 0 0 0 0,1 0 1 0 0,0-1-1 0 0,0 0 0 0 0,0 0 0 0 0,1 0 1 0 0,-1-1-1 0 0,0 0 0 0 0,1 0 0 0 0,10 2 1 0 0,-11-4-143 0 0,-1 1 1 0 0,0-1 0 0 0,1 0 0 0 0,-1-1-1 0 0,1 1 1 0 0,-1-1 0 0 0,0 0-1 0 0,0-1 1 0 0,1 1 0 0 0,-1-1 0 0 0,0 0-1 0 0,0 0 1 0 0,-1-1 0 0 0,1 1 0 0 0,0-1-1 0 0,-1 0 1 0 0,7-6 0 0 0,-3 1-65 0 0,0 1 0 0 0,-1-2 0 0 0,0 1 0 0 0,8-14 0 0 0,3-11-455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17980 0 0,'-6'1'2328'0'0,"1"2"-2288"0"0,3-1 929 0 0,-4-1 1783 0 0,4 2-2200 0 0,-1-3-184 0 0,5 2-168 0 0,-4 1-112 0 0,2 4-168 0 0,0 0-216 0 0,3 2-1256 0 0,0 3-1545 0 0,-1 2 1569 0 0,-2 2 1560 0 0,-3 0-1608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19524 0 0,'1'7'1456'0'0,"-2"2"-231"0"0,1-3-1 0 0,1 1-400 0 0,-1 0-144 0 0,0-1 24 0 0,-1 0-503 0 0,-1 0-57 0 0,1-3-144 0 0,1 1-136 0 0,1-1-129 0 0,4-1-1495 0 0,-4-2 1616 0 0,1 0-480 0 0,-2-5 632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73 310 17580 0 0,'-19'-4'1478'0'0,"12"3"-689"0"0,0-1 0 0 0,0 1 0 0 0,0-1 1 0 0,1-1-1 0 0,-10-3 0 0 0,16 5-758 0 0,0 1-1 0 0,-1 0 1 0 0,1 0 0 0 0,0 0 0 0 0,0 0-1 0 0,0-1 1 0 0,-1 1 0 0 0,1 0-1 0 0,0 0 1 0 0,0 0 0 0 0,0-1 0 0 0,0 1-1 0 0,0 0 1 0 0,0 0 0 0 0,-1 0-1 0 0,1-1 1 0 0,0 1 0 0 0,0 0-1 0 0,0 0 1 0 0,0-1 0 0 0,0 1 0 0 0,0 0-1 0 0,0 0 1 0 0,0-1 0 0 0,0 1-1 0 0,0 0 1 0 0,0 0 0 0 0,0-1-1 0 0,0 1 1 0 0,0 0 0 0 0,0-1 0 0 0,0 1-1 0 0,0 0 1 0 0,1 0 0 0 0,-1 0-1 0 0,0-1 1 0 0,6-6 440 0 0,5 0-254 0 0,1 2 1 0 0,-1-1-1 0 0,1 1 0 0 0,23-6 0 0 0,-18 6-95 0 0,35-12 243 0 0,55-9 0 0 0,412-49 520 0 0,5 28-645 0 0,258 14 351 0 0,-765 33-561 0 0,49-3 190 0 0,-58 2-159 0 0,0-1-1 0 0,1 1 1 0 0,-2-1-1 0 0,1-1 1 0 0,15-6 0 0 0,-23 9-81 0 0,1 0 0 0 0,-1 0-1 0 0,0 0 1 0 0,1 0 0 0 0,-1 0 0 0 0,0 0 0 0 0,1-1 0 0 0,-1 1 0 0 0,0 0 0 0 0,0 0 0 0 0,1-1 0 0 0,-1 1 0 0 0,0 0 0 0 0,1 0 0 0 0,-1-1-1 0 0,0 1 1 0 0,0 0 0 0 0,0-1 0 0 0,1 1 0 0 0,-1 0 0 0 0,0-1 0 0 0,0 1 0 0 0,0 0 0 0 0,0-1 0 0 0,0 1 0 0 0,0 0 0 0 0,0-1 0 0 0,0 1-1 0 0,0-1 1 0 0,1 1 0 0 0,-2 0 0 0 0,1-1 0 0 0,0 1 0 0 0,0 0 0 0 0,0-1 0 0 0,0 1 0 0 0,0-1 0 0 0,0 1 0 0 0,0-1 0 0 0,-1 1-99 0 0,1-1 0 0 0,-1 1 1 0 0,1 0-1 0 0,0-1 0 0 0,-1 1 1 0 0,1 0-1 0 0,-1 0 0 0 0,1-1 1 0 0,-1 1-1 0 0,1 0 1 0 0,-1 0-1 0 0,1-1 0 0 0,-1 1 1 0 0,1 0-1 0 0,-1 0 0 0 0,1 0 1 0 0,-1 0-1 0 0,1 0 0 0 0,-1 0 1 0 0,1 0-1 0 0,-1 0 1 0 0,1 0-1 0 0,-1 0 0 0 0,1 0 1 0 0,-1 0-1 0 0,1 0 0 0 0,-1 1 1 0 0,0-1-1 0 0,-7 4-1337 0 0,-6 3-243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139 312 14851 0 0,'-10'1'829'0'0,"-1"0"0"0"0,1-1 0 0 0,-1-1 0 0 0,1 1-1 0 0,-1-2 1 0 0,-13-3 0 0 0,21 5-722 0 0,0-1 1 0 0,1 0-1 0 0,-1 0 0 0 0,0 0 0 0 0,1 0 1 0 0,-1-1-1 0 0,1 1 0 0 0,0-1 0 0 0,-1 1 1 0 0,1-1-1 0 0,0 0 0 0 0,0 0 1 0 0,0 0-1 0 0,0 0 0 0 0,0 0 0 0 0,1-1 1 0 0,-1 1-1 0 0,0 0 0 0 0,1-1 0 0 0,0 1 1 0 0,0-1-1 0 0,0 0 0 0 0,0 1 0 0 0,0-1 1 0 0,0 0-1 0 0,1 1 0 0 0,-1-1 0 0 0,1-4 1 0 0,0 0-99 0 0,0 0 1 0 0,1 1-1 0 0,0-1 1 0 0,0 0-1 0 0,1 1 1 0 0,0-1-1 0 0,0 1 1 0 0,0 0-1 0 0,1-1 1 0 0,3-5-1 0 0,4-5-44 0 0,0 1 1 0 0,17-19-1 0 0,-20 27 19 0 0,0 0 1 0 0,1 0-1 0 0,0 1 1 0 0,0 0-1 0 0,1 0 1 0 0,-1 1-1 0 0,2 0 1 0 0,-1 1-1 0 0,14-6 0 0 0,-10 6 8 0 0,1 0 0 0 0,0 1 0 0 0,0 1-1 0 0,0 0 1 0 0,0 1 0 0 0,23-1-1 0 0,-29 2 12 0 0,0 1 0 0 0,1 1 0 0 0,-1-1 0 0 0,0 1 0 0 0,0 0 0 0 0,10 4 0 0 0,-15-4-2 0 0,-1 0 1 0 0,1 0-1 0 0,-1 0 0 0 0,1 0 1 0 0,-1 1-1 0 0,0-1 1 0 0,1 1-1 0 0,-1 0 1 0 0,0-1-1 0 0,0 1 0 0 0,-1 0 1 0 0,1 0-1 0 0,0 0 1 0 0,0 1-1 0 0,-1-1 1 0 0,0 0-1 0 0,1 1 1 0 0,-1-1-1 0 0,0 1 0 0 0,0-1 1 0 0,0 1-1 0 0,0 4 1 0 0,1 2 5 0 0,-1 0 0 0 0,0 0 0 0 0,-1 0 0 0 0,0 0-1 0 0,0 0 1 0 0,-1 0 0 0 0,0 0 0 0 0,-3 12 0 0 0,-5 9 22 0 0,-12 31-1 0 0,21-60-27 0 0,-19 45 37 0 0,-44 80 0 0 0,37-84-3 0 0,-1-2 0 0 0,-2-1 1 0 0,-63 66-1 0 0,73-85-17 0 0,12-11 13 0 0,-1-1 0 0 0,0 0 0 0 0,-17 12-1 0 0,24-20-26 0 0,1 1 1 0 0,-1-1-1 0 0,0 1 0 0 0,0-1 0 0 0,1 1 0 0 0,-1-1 0 0 0,0 1 0 0 0,1 0 0 0 0,-1-1 0 0 0,1 1 0 0 0,-1 0 0 0 0,1-1 0 0 0,-1 3 0 0 0,1-3-3 0 0,0 0 1 0 0,0 0 0 0 0,-1 1 0 0 0,1-1-1 0 0,0 0 1 0 0,0 1 0 0 0,1-1 0 0 0,-1 0-1 0 0,0 0 1 0 0,0 1 0 0 0,0-1 0 0 0,0 0 0 0 0,0 0-1 0 0,0 1 1 0 0,0-1 0 0 0,0 0 0 0 0,0 0-1 0 0,1 1 1 0 0,-1-1 0 0 0,0 0 0 0 0,0 0-1 0 0,0 1 1 0 0,0-1 0 0 0,1 0 0 0 0,-1 0-1 0 0,0 0 1 0 0,1 1 0 0 0,0-1 1 0 0,1 1 0 0 0,-1 0 0 0 0,1-1 0 0 0,-1 1-1 0 0,1-1 1 0 0,0 1 0 0 0,-1-1 0 0 0,1 0 0 0 0,-1 1 0 0 0,1-1 0 0 0,3 0 0 0 0,44-5 80 0 0,59-13 0 0 0,-36 5-41 0 0,-48 8-189 0 0,1 0 1 0 0,-1-2-1 0 0,0 0 1 0 0,0-2-1 0 0,-1-1 1 0 0,31-17-1 0 0,-51 25-431 0 0,0 1 0 0 0,0-1 0 0 0,-1 0 1 0 0,1 0-1 0 0,-1 0 0 0 0,0 0 0 0 0,1 0 0 0 0,-1-1 0 0 0,0 1 1 0 0,0-1-1 0 0,0 1 0 0 0,-1-1 0 0 0,3-4 0 0 0,-1-3-2678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8 545 11154 0 0,'-7'20'4068'0'0,"6"-6"2491"0"0,12-32-4040 0 0,-2-4-1972 0 0,13-42 0 0 0,-13 34-389 0 0,24-81 239 0 0,17-50 8 0 0,-36 122-284 0 0,2 0 0 0 0,23-38 1 0 0,-37 73-115 0 0,7-9 131 0 0,-9 13-135 0 0,0 0 0 0 0,0 0 1 0 0,0 0-1 0 0,0 0 0 0 0,0 0 0 0 0,0 0 0 0 0,0 0 0 0 0,1 0 1 0 0,-1 0-1 0 0,0-1 0 0 0,0 1 0 0 0,0 0 0 0 0,0 0 0 0 0,0 0 0 0 0,0 0 1 0 0,1 0-1 0 0,-1 0 0 0 0,0 0 0 0 0,0 0 0 0 0,0 0 0 0 0,0 0 1 0 0,0 0-1 0 0,0 0 0 0 0,1 0 0 0 0,-1 0 0 0 0,0 0 0 0 0,0 0 0 0 0,0 0 1 0 0,0 0-1 0 0,0 1 0 0 0,0-1 0 0 0,0 0 0 0 0,1 0 0 0 0,-1 0 1 0 0,3 8 114 0 0,0 24 117 0 0,0 54-1 0 0,-3-47-176 0 0,9 183 78 0 0,-4-155-120 0 0,20 85 0 0 0,-23-143-25 0 0,0 2-72 0 0,0-1 0 0 0,1 0-1 0 0,0 0 1 0 0,1 1 0 0 0,0-2 0 0 0,5 11 0 0 0,-8-20-10 0 0,0 1 1 0 0,-1 0 0 0 0,1 0-1 0 0,0 0 1 0 0,-1 0 0 0 0,1 0-1 0 0,0-1 1 0 0,0 1-1 0 0,0 0 1 0 0,-1-1 0 0 0,1 1-1 0 0,1 0 1 0 0,-1-1-15 0 0,-1 0 0 0 0,0 0-1 0 0,1 0 1 0 0,-1 0 0 0 0,0 0 0 0 0,1 0 0 0 0,-1 0 0 0 0,1 0-1 0 0,-1 0 1 0 0,0 0 0 0 0,1 0 0 0 0,-1 0 0 0 0,0 0 0 0 0,1 0-1 0 0,-1 0 1 0 0,0 0 0 0 0,1 0 0 0 0,-1 0 0 0 0,0-1-1 0 0,1 1 1 0 0,-1 0 0 0 0,0 0 0 0 0,0 0 0 0 0,1-1 0 0 0,0 0-58 0 0,0-1 1 0 0,0 1-1 0 0,0-1 0 0 0,0 1 1 0 0,0-1-1 0 0,-1 0 1 0 0,1 1-1 0 0,-1-1 1 0 0,1 0-1 0 0,-1 1 1 0 0,1-1-1 0 0,-1 0 0 0 0,0-2 1 0 0,1-18-1020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 12115 0 0,'-4'-1'352'0'0,"0"1"1"0"0,0 0 0 0 0,0 0 0 0 0,1 0 0 0 0,-1 0 0 0 0,0 0-1 0 0,0 1 1 0 0,0 0 0 0 0,0 0 0 0 0,0 0 0 0 0,1 0 0 0 0,-1 0-1 0 0,1 1 1 0 0,-1 0 0 0 0,1-1 0 0 0,-1 1 0 0 0,1 1 0 0 0,0-1-1 0 0,0 0 1 0 0,0 1 0 0 0,0 0 0 0 0,-4 5 0 0 0,-3 4-73 0 0,2 0 1 0 0,0 0-1 0 0,0 1 1 0 0,1 0 0 0 0,-7 20-1 0 0,-21 74 290 0 0,31-94-520 0 0,-12 47 55 0 0,2 1 1 0 0,3 1 0 0 0,2 0-1 0 0,0 99 1 0 0,10-109-45 0 0,2-1-1 0 0,3 0 1 0 0,1 0-1 0 0,3-1 1 0 0,2 0-1 0 0,19 49 1 0 0,-24-80-119 0 0,1 0 1 0 0,1-1-1 0 0,0-1 1 0 0,1 1-1 0 0,23 28 1 0 0,-26-37 4 0 0,1-1 0 0 0,0 0 0 0 0,0 0 0 0 0,1-1 1 0 0,0 0-1 0 0,0-1 0 0 0,0 0 0 0 0,1 0 1 0 0,0-1-1 0 0,0-1 0 0 0,21 8 0 0 0,-20-10-451 0 0,0 1-1 0 0,0-1 0 0 0,0-1 1 0 0,0 0-1 0 0,0 0 1 0 0,0-1-1 0 0,14-2 1 0 0,-18 1 10 0 0,0 0 0 0 0,0-1 0 0 0,0 0 0 0 0,0 0 1 0 0,0-1-1 0 0,0 1 0 0 0,0-1 0 0 0,-1-1 0 0 0,1 0 1 0 0,-1 0-1 0 0,11-8 0 0 0,1-8-1208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18308 0 0,'6'4'4542'0'0,"-1"-1"-2146"0"0,4-10-1985 0 0,0-5-273 0 0,0 0 0 0 0,-1-1 0 0 0,-1 0 0 0 0,10-22 0 0 0,-15 30-113 0 0,14-31 57 0 0,17-32 80 0 0,-30 61-129 0 0,1 0-1 0 0,-1 0 1 0 0,3-10-1 0 0,-6 16-23 0 0,1-1 0 0 0,-1 1 0 0 0,1 0 0 0 0,-1-1 0 0 0,0 1 0 0 0,0-1 0 0 0,1 1 0 0 0,-1-1 0 0 0,0 1 0 0 0,0-1 0 0 0,0 1-1 0 0,-1-1 1 0 0,1 1 0 0 0,0-1 0 0 0,-1 1 0 0 0,1 0 0 0 0,-1-1 0 0 0,1 1 0 0 0,-1-1 0 0 0,1 1 0 0 0,-1 0 0 0 0,0 0 0 0 0,0-1 0 0 0,-1-1 0 0 0,1 3-14 0 0,0-1 1 0 0,0 0 0 0 0,0 1-1 0 0,-1-1 1 0 0,1 1 0 0 0,0 0-1 0 0,0-1 1 0 0,0 1 0 0 0,0 0-1 0 0,-1 0 1 0 0,1 0-1 0 0,0-1 1 0 0,0 1 0 0 0,0 0-1 0 0,-1 1 1 0 0,1-1 0 0 0,0 0-1 0 0,0 0 1 0 0,0 0 0 0 0,0 1-1 0 0,0-1 1 0 0,-1 1 0 0 0,1-1-1 0 0,0 1 1 0 0,0-1-1 0 0,-1 2 1 0 0,-1 0-22 0 0,0 0 0 0 0,0 0 0 0 0,1 0 0 0 0,-1 0 1 0 0,1 0-1 0 0,-1 1 0 0 0,1 0 0 0 0,-3 3 0 0 0,0 3-7 0 0,0 0 1 0 0,0 0-1 0 0,1 1 1 0 0,0-1-1 0 0,0 1 0 0 0,1 0 1 0 0,1 0-1 0 0,-3 17 1 0 0,3-9 7 0 0,-9 78-61 0 0,9-74 65 0 0,2 0-1 0 0,3 31 1 0 0,-3-49 18 0 0,3 21-33 0 0,8 28 0 0 0,-10-46 26 0 0,1-1 1 0 0,0 0-1 0 0,1 1 0 0 0,-1-1 0 0 0,1-1 1 0 0,0 1-1 0 0,1 0 0 0 0,-1-1 1 0 0,9 10-1 0 0,-10-13-7 0 0,1 0 1 0 0,-1 0-1 0 0,1 0 1 0 0,-1 0-1 0 0,1 0 1 0 0,-1-1-1 0 0,1 1 1 0 0,0-1-1 0 0,0 0 1 0 0,0 0-1 0 0,0 0 1 0 0,0 0-1 0 0,0 0 1 0 0,0-1-1 0 0,0 1 1 0 0,0-1-1 0 0,0 0 1 0 0,0 0-1 0 0,0 0 0 0 0,0 0 1 0 0,0-1-1 0 0,1 1 1 0 0,-1-1-1 0 0,0 0 1 0 0,-1 0-1 0 0,1 0 1 0 0,0 0-1 0 0,5-3 1 0 0,0-1-156 0 0,0 0 1 0 0,0 0 0 0 0,0-1-1 0 0,-1 0 1 0 0,0 0-1 0 0,0-1 1 0 0,0 0 0 0 0,6-9-1 0 0,4-8-944 0 0,-1-2-1 0 0,-1 1 1 0 0,-1-2-1 0 0,20-52 1 0 0,-15 24 881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8842 0 0,'-1'5'1936'0'0,"0"1"0"0"0,0-1 0 0 0,1 1 0 0 0,0 5 0 0 0,5 41 1914 0 0,-3-41-3470 0 0,29 215 2266 0 0,32 196-2088 0 0,-44-296-1908 0 0,-14-41-3129 0 0,-4-82 4086 0 0,-1-1 0 0 0,0 1 0 0 0,-1-1 0 0 0,1 1 0 0 0,0-1 0 0 0,-1 0 0 0 0,1 1 1 0 0,-1-1-1 0 0,0 0 0 0 0,-1 4 0 0 0,-4 4-2161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12 151 12315 0 0,'-2'-5'983'0'0,"0"1"0"0"0,0-1 0 0 0,1 0 0 0 0,0 0 0 0 0,0-1 0 0 0,0 1 0 0 0,0 0 0 0 0,1 0 0 0 0,0 0 0 0 0,0-1-1 0 0,1-5 1 0 0,-1 10-840 0 0,0 0 0 0 0,0 0 0 0 0,1 0-1 0 0,-1-1 1 0 0,0 1 0 0 0,1 0 0 0 0,-1 0-1 0 0,1 0 1 0 0,-1 0 0 0 0,1-1-1 0 0,0 1 1 0 0,0 0 0 0 0,-1 0 0 0 0,1 0-1 0 0,0 0 1 0 0,0 1 0 0 0,0-1 0 0 0,0 0-1 0 0,0 0 1 0 0,0 0 0 0 0,0 1-1 0 0,0-1 1 0 0,2 0 0 0 0,2-1 12 0 0,0 0 0 0 0,0 1-1 0 0,0 0 1 0 0,8-1 0 0 0,0 0 9 0 0,68-6 56 0 0,-13 2-2659 0 0,-55 4-549 0 0,18-5 0 0 0,-26 6 1380 0 0,-1-1-1 0 0,1 0 1 0 0,0 0 0 0 0,-1 0-1 0 0,7-4 1 0 0,6-5-4524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12.26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84 18796 0 0,'8'-6'510'0'0,"1"1"0"0"0,10-5 0 0 0,0 0-126 0 0,-6 4-234 0 0,0 0 0 0 0,0 2 0 0 0,25-6-1 0 0,-17 4-31 0 0,6 0-6 0 0,0 1 0 0 0,0 1 0 0 0,0 1 0 0 0,0 1 0 0 0,0 2 0 0 0,39 4 0 0 0,-42-1-17 0 0,0 1 0 0 0,0 1 0 0 0,-1 1 0 0 0,0 1 0 0 0,0 1 0 0 0,0 1 0 0 0,29 17 1 0 0,-41-20-13 0 0,0 2 0 0 0,-1-1 0 0 0,0 1 0 0 0,0 1 0 0 0,17 19 0 0 0,-21-21-30 0 0,-1 1 1 0 0,1 0 0 0 0,-1 0 0 0 0,0 0 0 0 0,-1 1 0 0 0,0 0 0 0 0,0-1 0 0 0,3 16-1 0 0,-2 1 43 0 0,-1 0-1 0 0,-1 0 0 0 0,-2 0 0 0 0,0 1 1 0 0,-2-1-1 0 0,0 1 0 0 0,-2-1 0 0 0,-1 0 0 0 0,-9 33 1 0 0,6-30-20 0 0,-2 1 0 0 0,-1-1 0 0 0,-1-1 1 0 0,-1 0-1 0 0,-29 47 0 0 0,-7-10 36 0 0,-6 13-185 0 0,53-77 46 0 0,1 0 1 0 0,0 0-1 0 0,0 0 1 0 0,0 0-1 0 0,0 1 0 0 0,-1-1 1 0 0,1 0-1 0 0,0 0 1 0 0,0 0-1 0 0,0 0 1 0 0,0 1-1 0 0,0-1 1 0 0,0 0-1 0 0,0 0 1 0 0,0 0-1 0 0,-1 0 0 0 0,1 1 1 0 0,0-1-1 0 0,0 0 1 0 0,0 0-1 0 0,0 0 1 0 0,0 1-1 0 0,0-1 1 0 0,0 0-1 0 0,0 0 1 0 0,0 0-1 0 0,0 1 0 0 0,0-1 1 0 0,0 0-1 0 0,0 0 1 0 0,1 0-1 0 0,-1 1 1 0 0,6-4-856 0 0,10-9-878 0 0,-9 6 622 0 0,-1 0-1 0 0,1-1 1 0 0,-1 0 0 0 0,10-14 0 0 0,-3-1-1381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 15179 0 0,'-2'-2'963'0'0,"-1"0"-1"0"0,1 0 1 0 0,0 0 0 0 0,0 0-1 0 0,-1 0 1 0 0,1 1-1 0 0,-1-1 1 0 0,-5-2-1 0 0,8 4-907 0 0,0 1-1 0 0,-1-1 0 0 0,1 0 0 0 0,0 1 0 0 0,0-1 1 0 0,0 0-1 0 0,0 1 0 0 0,0-1 0 0 0,-1 0 0 0 0,1 0 0 0 0,0 1 1 0 0,0-1-1 0 0,0 0 0 0 0,0 1 0 0 0,0-1 0 0 0,0 0 1 0 0,0 1-1 0 0,0-1 0 0 0,0 0 0 0 0,0 1 0 0 0,0-1 1 0 0,1 0-1 0 0,-1 1 0 0 0,0-1 0 0 0,0 1 0 0 0,3 10 234 0 0,15 58-94 0 0,-2 2 1 0 0,-4 0-1 0 0,5 98 0 0 0,-16-146-191 0 0,6 81-59 0 0,12-165-774 0 0,-17 54 784 0 0,7-21 0 0 0,2 1 0 0 0,1 0 0 0 0,1 0 0 0 0,2 1 0 0 0,0 1 0 0 0,24-28 0 0 0,-36 48 55 0 0,1 1-1 0 0,0 0 1 0 0,0 1 0 0 0,1-1-1 0 0,-1 1 1 0 0,1 0-1 0 0,-1 0 1 0 0,1 0-1 0 0,0 0 1 0 0,8-2 0 0 0,-12 5-8 0 0,1-1 0 0 0,0 1 0 0 0,0-1 0 0 0,-1 1 0 0 0,1 0 0 0 0,0-1 0 0 0,0 1 0 0 0,0 0 0 0 0,-1 0 0 0 0,1 0 0 0 0,0 1 0 0 0,0-1 0 0 0,0 0 0 0 0,-1 1 0 0 0,1-1 0 0 0,0 1 0 0 0,-1-1 0 0 0,1 1 1 0 0,0 0-1 0 0,-1 0 0 0 0,1 0 0 0 0,-1 0 0 0 0,1 0 0 0 0,-1 0 0 0 0,1 0 0 0 0,-1 0 0 0 0,0 1 0 0 0,0-1 0 0 0,0 0 0 0 0,1 1 0 0 0,-1-1 0 0 0,-1 1 0 0 0,1-1 0 0 0,0 1 0 0 0,1 2 0 0 0,1 4-8 0 0,0 1-1 0 0,0 0 0 0 0,-1 0 1 0 0,0 0-1 0 0,0 12 0 0 0,1 49-9 0 0,-2-32 10 0 0,6 59-202 0 0,-3-58-128 0 0,-4-37 237 0 0,1 0 0 0 0,-1 1 0 0 0,0-1 0 0 0,1 0 0 0 0,0 0 0 0 0,-1 1 0 0 0,1-1 0 0 0,2 3 0 0 0,-3-4 62 0 0,1-1 0 0 0,-1 1 0 0 0,0-1 1 0 0,1 0-1 0 0,-1 1 0 0 0,0-1 1 0 0,1 0-1 0 0,-1 1 0 0 0,0-1 0 0 0,1 0 1 0 0,-1 0-1 0 0,1 1 0 0 0,-1-1 1 0 0,1 0-1 0 0,-1 0 0 0 0,1 0 1 0 0,-1 0-1 0 0,1 1 0 0 0,-1-1 0 0 0,1 0 1 0 0,-1 0-1 0 0,1 0 0 0 0,-1 0 1 0 0,1 0-1 0 0,-1 0 0 0 0,1 0 0 0 0,-1-1 1 0 0,1 1-1 0 0,-1 0 0 0 0,1 0 1 0 0,-1 0-1 0 0,0 0 0 0 0,1-1 1 0 0,-1 1-1 0 0,1 0 0 0 0,-1 0 0 0 0,1-1 1 0 0,-1 1-1 0 0,0 0 0 0 0,1-1 1 0 0,-1 1-1 0 0,0 0 0 0 0,1-1 0 0 0,-1 1 1 0 0,1-1-1 0 0,3-4-515 0 0,1 0 0 0 0,-1 0 1 0 0,5-10-1 0 0,5-4-1021 0 0,46-54-3511 0 0,-38 49 4812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24 16668 0 0,'-11'6'2757'0'0,"-17"8"-1"0"0,17-10-1779 0 0,2 1 0 0 0,-13 7 0 0 0,18-10-923 0 0,1 1 1 0 0,0 0 0 0 0,0-1 0 0 0,0 1 0 0 0,0 0 0 0 0,0 0 0 0 0,1 0-1 0 0,0 1 1 0 0,-5 6 0 0 0,5-4-66 0 0,-1 0-1 0 0,1 0 1 0 0,0 0-1 0 0,1 0 1 0 0,-1 0-1 0 0,1 1 1 0 0,0-1 0 0 0,1 0-1 0 0,0 1 1 0 0,0-1-1 0 0,0 0 1 0 0,1 1-1 0 0,-1-1 1 0 0,2 0-1 0 0,-1 0 1 0 0,1 1-1 0 0,0-1 1 0 0,0 0 0 0 0,0-1-1 0 0,1 1 1 0 0,0 0-1 0 0,0-1 1 0 0,1 1-1 0 0,-1-1 1 0 0,1 0-1 0 0,0 0 1 0 0,0-1 0 0 0,1 1-1 0 0,0-1 1 0 0,0 0-1 0 0,0 0 1 0 0,0 0-1 0 0,0-1 1 0 0,1 0-1 0 0,-1 0 1 0 0,1 0-1 0 0,0-1 1 0 0,0 0 0 0 0,0 0-1 0 0,0 0 1 0 0,0-1-1 0 0,1 0 1 0 0,-1 0-1 0 0,0 0 1 0 0,13-1-1 0 0,-11-1 11 0 0,1-1 1 0 0,-1 0-1 0 0,1 0 0 0 0,-1 0 0 0 0,0-1 0 0 0,0 0 0 0 0,0-1 0 0 0,-1 0 0 0 0,1 0 1 0 0,-1-1-1 0 0,0 1 0 0 0,13-13 0 0 0,-12 10 23 0 0,0-1 0 0 0,-1-1 1 0 0,0 1-1 0 0,0-1 0 0 0,-1-1 0 0 0,0 1 0 0 0,-1-1 1 0 0,0 0-1 0 0,6-17 0 0 0,-10 23 0 0 0,1 0 0 0 0,-1 0 0 0 0,-1 0-1 0 0,1 0 1 0 0,-1-1 0 0 0,1 1 0 0 0,-1 0 0 0 0,0 0-1 0 0,-1 0 1 0 0,1 0 0 0 0,-1-1 0 0 0,0 1 0 0 0,0 0-1 0 0,0 0 1 0 0,0 0 0 0 0,-3-5 0 0 0,1 5-8 0 0,1 0 0 0 0,-1-1 0 0 0,0 1 1 0 0,-1 0-1 0 0,1 0 0 0 0,-1 1 0 0 0,1-1 0 0 0,-1 1 1 0 0,0 0-1 0 0,0 0 0 0 0,-1 0 0 0 0,1 0 0 0 0,-6-2 1 0 0,0 0-68 0 0,-1 1 0 0 0,0 0 1 0 0,-13-3-1 0 0,20 6-53 0 0,0 0 0 0 0,-1 1 0 0 0,1-1 0 0 0,0 1 0 0 0,0 0 0 0 0,0 0 0 0 0,-1 0-1 0 0,1 1 1 0 0,0-1 0 0 0,0 1 0 0 0,0 0 0 0 0,-5 2 0 0 0,8-3 13 0 0,0 0 0 0 0,0 1 1 0 0,0-1-1 0 0,0 1 0 0 0,0-1 0 0 0,1 1 0 0 0,-1 0 1 0 0,0-1-1 0 0,0 1 0 0 0,0 0 0 0 0,1-1 0 0 0,-1 1 1 0 0,0 0-1 0 0,1 0 0 0 0,-1 0 0 0 0,0 0 1 0 0,1 0-1 0 0,-1 1 0 0 0,1-1-39 0 0,0 0 0 0 0,0 0 0 0 0,-1-1-1 0 0,2 1 1 0 0,-1 0 0 0 0,0 0 0 0 0,0 0 0 0 0,0-1 0 0 0,0 1 0 0 0,0 0-1 0 0,1 0 1 0 0,-1-1 0 0 0,0 1 0 0 0,1 0 0 0 0,-1-1 0 0 0,0 1 0 0 0,1 0-1 0 0,-1-1 1 0 0,2 2 0 0 0,-1 0-394 0 0,1 0 1 0 0,1 0-1 0 0,-1-1 0 0 0,0 1 1 0 0,0 0-1 0 0,1-1 0 0 0,-1 0 1 0 0,1 1-1 0 0,-1-1 0 0 0,1 0 1 0 0,-1 0-1 0 0,6 1 0 0 0,-4-2 132 0 0,-1 0 0 0 0,1 0 0 0 0,-1 0-1 0 0,1 0 1 0 0,-1-1 0 0 0,5 0 0 0 0,5-2 87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16604 0 0,'-7'4'1646'0'0,"6"-4"-1428"0"0,0 0 0 0 0,-1 1 0 0 0,1-1 0 0 0,0 1 0 0 0,0-1-1 0 0,0 1 1 0 0,0 0 0 0 0,0-1 0 0 0,0 1 0 0 0,1 0 0 0 0,-1 0 0 0 0,0 0 0 0 0,0-1 0 0 0,0 1 0 0 0,1 0 0 0 0,-1 0 0 0 0,0 0 0 0 0,1 0 0 0 0,-1 0 0 0 0,1 1 0 0 0,0-1 0 0 0,-1 0 0 0 0,1 1 0 0 0,-2 5-149 0 0,0 0-1 0 0,1 0 1 0 0,0 1-1 0 0,1-1 1 0 0,0 0-1 0 0,0 11 1 0 0,10 44-156 0 0,-3-23 91 0 0,25 114-12 0 0,-30-147-3 0 0,-1-1-1 0 0,1 1 0 0 0,5 9 1 0 0,-6-13 1 0 0,0-1 1 0 0,-1 0-1 0 0,1 1 1 0 0,0-1-1 0 0,0 0 1 0 0,0 0-1 0 0,0 0 1 0 0,0 0-1 0 0,0 0 1 0 0,0 0-1 0 0,0 0 0 0 0,1 0 1 0 0,-1 0-1 0 0,0 0 1 0 0,0-1-1 0 0,1 1 1 0 0,-1-1-1 0 0,1 1 1 0 0,-1-1-1 0 0,3 1 1 0 0,-3-1 3 0 0,0 0-1 0 0,0 0 1 0 0,-1 0 0 0 0,1-1 0 0 0,0 1-1 0 0,0 0 1 0 0,0 0 0 0 0,0-1 0 0 0,-1 1 0 0 0,1-1-1 0 0,0 1 1 0 0,0-1 0 0 0,-1 1 0 0 0,1-1 0 0 0,0 1-1 0 0,-1-1 1 0 0,1 0 0 0 0,0 1 0 0 0,-1-1 0 0 0,1 0-1 0 0,-1 1 1 0 0,1-1 0 0 0,0-2 0 0 0,9-21-32 0 0,-8 19 23 0 0,52-138 554 0 0,-47 127-257 0 0,1 0-1 0 0,0 1 1 0 0,2 0 0 0 0,11-14-1 0 0,-20 27-243 0 0,0 0-1 0 0,1 0 0 0 0,0 1 0 0 0,-1-1 0 0 0,1 1 0 0 0,0-1 0 0 0,0 1 1 0 0,0 0-1 0 0,-1-1 0 0 0,1 1 0 0 0,1 0 0 0 0,-1 0 0 0 0,0 1 0 0 0,0-1 1 0 0,3 0-1 0 0,-4 1-31 0 0,1-1 0 0 0,-1 1 0 0 0,1 0 0 0 0,-1 0-1 0 0,1 1 1 0 0,-1-1 0 0 0,1 0 0 0 0,-1 0 0 0 0,1 1 0 0 0,-1-1 0 0 0,0 1 0 0 0,1-1 0 0 0,-1 1 0 0 0,0 0 0 0 0,1-1 0 0 0,-1 1 0 0 0,0 0 0 0 0,0 0 0 0 0,0 0 0 0 0,1 0 0 0 0,-1 0-1 0 0,0 0 1 0 0,0 0 0 0 0,1 2 0 0 0,1 3-23 0 0,1 0 0 0 0,-1 0 0 0 0,1 1-1 0 0,-2-1 1 0 0,1 1 0 0 0,1 7 0 0 0,9 44-497 0 0,-9-31 13 0 0,2 5 98 0 0,-3-14-1433 0 0,1-1-1 0 0,0 1 1 0 0,12 29 0 0 0,-9-33 586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 18660 0 0,'-3'-1'239'0'0,"-11"-3"3419"0"0,14 4-3604 0 0,0 0 1 0 0,0 0-1 0 0,-1 0 1 0 0,1 0-1 0 0,0 0 1 0 0,0 0-1 0 0,0 0 1 0 0,0 0-1 0 0,0 0 1 0 0,0 0-1 0 0,-1 0 1 0 0,1 0-1 0 0,0 0 1 0 0,0 0-1 0 0,0 0 1 0 0,0 0-1 0 0,0 0 1 0 0,0 1-1 0 0,0-1 1 0 0,0 0-1 0 0,0 0 1 0 0,-1 0-1 0 0,1 0 1 0 0,0 0-1 0 0,0 0 1 0 0,0 0-1 0 0,0 0 1 0 0,0 1-1 0 0,0-1 0 0 0,0 0 1 0 0,0 0-1 0 0,0 0 1 0 0,0 0-1 0 0,0 0 1 0 0,0 1-1 0 0,3 8 908 0 0,6 9-487 0 0,45 97 674 0 0,79 271 14 0 0,-108-300-1053 0 0,-5 1 0 0 0,-3 2 0 0 0,7 107 0 0 0,-21-136-310 0 0,-2 0 0 0 0,-4-1 0 0 0,-1 1 0 0 0,-4-1 0 0 0,-26 106 0 0 0,17-110-1295 0 0,-1-1 0 0 0,-32 61 0 0 0,34-84-1023 0 0,-1 0-1 0 0,-2-1 1 0 0,-2-1 0 0 0,-39 46-1 0 0,16-31-2910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3:2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 9682 0 0,'-1'-1'127'0'0,"1"1"0"0"0,0 0 0 0 0,-1 0 1 0 0,1-1-1 0 0,0 1 0 0 0,-1 0 0 0 0,1-1 0 0 0,-1 1 0 0 0,1 0 0 0 0,-1 0 0 0 0,1 0 1 0 0,0 0-1 0 0,-1-1 0 0 0,1 1 0 0 0,-1 0 0 0 0,1 0 0 0 0,-1 0 0 0 0,1 0 0 0 0,-1 0 0 0 0,1 0 1 0 0,-1 0-1 0 0,1 0 0 0 0,-1 0 0 0 0,1 0 0 0 0,0 0 0 0 0,-1 1 0 0 0,1-1 0 0 0,-1 0 1 0 0,1 0-1 0 0,-1 0 0 0 0,1 1 0 0 0,0-1 0 0 0,-1 0 0 0 0,1 0 0 0 0,-1 1 0 0 0,1-1 1 0 0,0 0-1 0 0,-1 1 0 0 0,1-1 0 0 0,0 0 0 0 0,0 1 0 0 0,-1-1 0 0 0,1 1 0 0 0,0-1 0 0 0,0 0 1 0 0,-1 1-1 0 0,0 3 711 0 0,-1 0 0 0 0,1 0-1 0 0,0 0 1 0 0,-1 6 0 0 0,0-2-1014 0 0,1 0 382 0 0,0 0 1 0 0,0 0 0 0 0,1 9 0 0 0,-1 9 63 0 0,0-3-135 0 0,1-1 1 0 0,1 1-1 0 0,8 37 0 0 0,-2-10-2 0 0,-6-38-86 0 0,1 0 0 0 0,1 0 0 0 0,1 0 0 0 0,-1-1 0 0 0,2 1 1 0 0,-1-1-1 0 0,2 0 0 0 0,0 0 0 0 0,0 0 0 0 0,9 10 0 0 0,20 15 241 0 0,-33-33-252 0 0,1 0-1 0 0,-1 0 0 0 0,1-1 0 0 0,0 1 0 0 0,0 0 1 0 0,0-1-1 0 0,0 0 0 0 0,0 0 0 0 0,6 3 0 0 0,-7-4-23 0 0,-1-1 0 0 0,1 1 0 0 0,0-1 0 0 0,0 1 0 0 0,0-1 0 0 0,0 0 0 0 0,0 0 0 0 0,0 1 0 0 0,0-2 0 0 0,0 1 0 0 0,0 0 0 0 0,0 0 0 0 0,0-1 0 0 0,0 1-1 0 0,0-1 1 0 0,0 1 0 0 0,0-1 0 0 0,0 0 0 0 0,2-1 0 0 0,90-57 342 0 0,-7 3-1224 0 0,-72 48-1266 0 0,32-12-1 0 0,-15 7-3943 0 0,-21 8 2153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3:2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17708 0 0,'-2'1'227'0'0,"0"1"1"0"0,0-1-1 0 0,0 1 0 0 0,0 0 1 0 0,0-1-1 0 0,0 1 1 0 0,1 0-1 0 0,-1 0 0 0 0,1 0 1 0 0,-1 0-1 0 0,1 1 1 0 0,0-1-1 0 0,0 0 0 0 0,0 0 1 0 0,0 1-1 0 0,0-1 0 0 0,1 1 1 0 0,-1-1-1 0 0,0 4 1 0 0,-1 6-80 0 0,1 0 0 0 0,1 21 1 0 0,0-21 2 0 0,2 39-113 0 0,8 52 1 0 0,14 50-3 0 0,-23-151-36 0 0,29 151-180 0 0,15 103-459 0 0,-39-221-1299 0 0,1-44-3500 0 0,-2-16-567 0 0,0 11 2361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3:2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14 694 8146 0 0,'-1'1'917'0'0,"-3"5"3672"0"0,3-5-3672 0 0,-1 0 1 0 0,1-1 0 0 0,0 1-1 0 0,0 0 1 0 0,-2 0-1 0 0,5-12 2814 0 0,-1-2-3217 0 0,1 6-310 0 0,0-1-1 0 0,5-9 0 0 0,-4 9-101 0 0,0 1 0 0 0,3-15-1 0 0,16-71 207 0 0,-12 56-258 0 0,6-44 0 0 0,4-32-3 0 0,-10 66-12 0 0,5-60-1 0 0,-15 92-21 0 0,2 1-1 0 0,4-19 1 0 0,-5 24 10 0 0,0 1 0 0 0,1-17 1 0 0,1-5 114 0 0,2 135 555 0 0,-2-60-652 0 0,15 73 1 0 0,-10-70-30 0 0,70 314 9 0 0,-68-321-30 0 0,42 140-1798 0 0,-50-176 947 0 0,0 0 1 0 0,1 0-1 0 0,5 10 1 0 0,-7-14 718 0 0,-1 0 1 0 0,1 0-1 0 0,0-1 0 0 0,-1 1 1 0 0,1 0-1 0 0,0 0 0 0 0,0 0 1 0 0,0-1-1 0 0,-1 1 1 0 0,1 0-1 0 0,0-1 0 0 0,0 1 1 0 0,0-1-1 0 0,0 1 0 0 0,0-1 1 0 0,0 1-1 0 0,0-1 1 0 0,0 0-1 0 0,0 0 0 0 0,1 1 1 0 0,-1-1-1 0 0,0 0 0 0 0,0 0 1 0 0,0 0-1 0 0,0 0 1 0 0,2-1-1 0 0,5-2-1373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4.5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9 659 4681 0 0,'-8'25'12417'0'0,"11"-30"-11657"0"0,1 0 1 0 0,0 1-1 0 0,0-1 0 0 0,0 1 0 0 0,10-8 0 0 0,-6 5-552 0 0,12-13 0 0 0,19-31 184 0 0,-1-3-1 0 0,31-60 0 0 0,41-84-234 0 0,-38 76-202 0 0,-55 96-106 0 0,-12 18-194 0 0,0 1-1 0 0,10-12 0 0 0,-13 17 12 0 0,0 0 0 0 0,1 0-1 0 0,-1-1 1 0 0,0 2-1 0 0,1-1 1 0 0,0 0-1 0 0,-1 0 1 0 0,1 1-1 0 0,0 0 1 0 0,0-1-1 0 0,3 0 1 0 0,-5 2 236 0 0,0 0 0 0 0,0 0 0 0 0,0 0 0 0 0,0 0 0 0 0,1 0-1 0 0,-1 0 1 0 0,0 0 0 0 0,0 0 0 0 0,0 0 0 0 0,0 1 0 0 0,0-1 0 0 0,-1 0 0 0 0,1 1 0 0 0,1 0 0 0 0,43 19-3556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4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9 12707 0 0,'-21'-9'5506'0'0,"21"9"-5479"0"0,0 0 1 0 0,0 0-1 0 0,0 0 0 0 0,0 0 0 0 0,0 0 0 0 0,0 0 0 0 0,0 0 1 0 0,0 0-1 0 0,0 0 0 0 0,0 0 0 0 0,-1 0 0 0 0,1 0 0 0 0,0 0 1 0 0,0 0-1 0 0,0 0 0 0 0,0 0 0 0 0,0 0 0 0 0,0 0 0 0 0,0 0 1 0 0,0 0-1 0 0,0 0 0 0 0,0 0 0 0 0,0 0 0 0 0,0 0 0 0 0,0 0 1 0 0,0 0-1 0 0,0 0 0 0 0,0 0 0 0 0,-1 0 0 0 0,1 0 0 0 0,0 0 1 0 0,0 0-1 0 0,0 0 0 0 0,0 0 0 0 0,0 0 0 0 0,0 0 0 0 0,0 1 1 0 0,0-1-1 0 0,0 0 0 0 0,0 0 0 0 0,0 0 0 0 0,0 0 0 0 0,0 0 0 0 0,0 0 1 0 0,0 0-1 0 0,0 0 0 0 0,0 0 0 0 0,0 0 0 0 0,0 0 0 0 0,0 0 1 0 0,0 0-1 0 0,0 0 0 0 0,0 0 0 0 0,0 0 0 0 0,0 0 0 0 0,0 1 1 0 0,0-1-1 0 0,0 0 0 0 0,0 0 0 0 0,0 0 0 0 0,0 0 0 0 0,0 0 1 0 0,0 0-1 0 0,0 0 0 0 0,0 0 0 0 0,3 6 521 0 0,7 7-364 0 0,120 165 26 0 0,-9 11-99 0 0,-102-160-81 0 0,1 0 0 0 0,1-2 0 0 0,39 39 0 0 0,-50-57-112 0 0,0-1 1 0 0,16 12-1 0 0,-12-12 163 0 0,-8-4-963 0 0,0 0-1 0 0,0-1 0 0 0,0 0 0 0 0,0 0 1 0 0,0 0-1 0 0,1-1 0 0 0,0 0 0 0 0,-1 0 1 0 0,11 2-1 0 0,-6-4 618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12.62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14931 0 0,'0'11'2597'0'0,"1"-1"0"0"0,3 17 0 0 0,-1-13-1799 0 0,8 20 0 0 0,-5-17-892 0 0,2-1-1 0 0,0 0 0 0 0,15 22 1 0 0,-21-34 35 0 0,1-1-1 0 0,-1 0 1 0 0,1 1 0 0 0,0-1-1 0 0,0 0 1 0 0,0-1 0 0 0,0 1 0 0 0,1-1-1 0 0,-1 1 1 0 0,1-1 0 0 0,-1 0 0 0 0,1 0-1 0 0,0-1 1 0 0,0 1 0 0 0,0-1-1 0 0,0 0 1 0 0,4 1 0 0 0,-7-2-51 0 0,-1 0-1 0 0,1 0 1 0 0,0 0 0 0 0,0 0 0 0 0,0 0-1 0 0,0 0 1 0 0,-1 0 0 0 0,1-1 0 0 0,0 1-1 0 0,0 0 1 0 0,0 0 0 0 0,-1-1 0 0 0,1 1-1 0 0,0-1 1 0 0,0 1 0 0 0,-1-1 0 0 0,1 1 0 0 0,0-1-1 0 0,-1 1 1 0 0,1-1 0 0 0,-1 0 0 0 0,1 1-1 0 0,-1-1 1 0 0,1 0 0 0 0,-1 1 0 0 0,1-2-1 0 0,2-3-639 0 0,-1 0-1 0 0,0 1 0 0 0,2-8 1 0 0,-3 6-57 0 0,6-18-1940 0 0,-2-5-471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5.5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12771 0 0,'-5'1'6607'0'0,"9"1"-4841"0"0,4 3-1325 0 0,-2 0-262 0 0,0-1 0 0 0,0 1 0 0 0,1-1 0 0 0,-1-1 0 0 0,1 1 0 0 0,0-1 0 0 0,0 0 0 0 0,14 3 0 0 0,4-1 19 0 0,1-1 0 0 0,49 1 0 0 0,54-10 38 0 0,-94 3-194 0 0,152-10 107 0 0,68-3 158 0 0,-210 14-128 0 0,40-2 326 0 0,-66 5-706 0 0,-20 1-456 0 0,-4 0 139 0 0,4-2 456 0 0,-17 7-2788 0 0,18-8 2690 0 0,-1 0-1 0 0,1 0 1 0 0,-1 1-1 0 0,1-1 1 0 0,-1 0-1 0 0,1 0 1 0 0,-1 1-1 0 0,1-1 0 0 0,-1 1 1 0 0,1-1-1 0 0,-1 0 1 0 0,1 1-1 0 0,0-1 1 0 0,-1 1-1 0 0,1-1 1 0 0,0 1-1 0 0,-1-1 1 0 0,1 1-1 0 0,0-1 1 0 0,0 1-1 0 0,-1 0 0 0 0,1-1 1 0 0,0 1-1 0 0,0-1 1 0 0,0 2-1 0 0,2 3-29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5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 16860 0 0,'-6'0'1066'0'0,"1"0"-161"0"0,0 0 0 0 0,1 0 0 0 0,-8 2 0 0 0,11-2-876 0 0,1 1-1 0 0,0-1 1 0 0,0 1-1 0 0,0-1 1 0 0,0 1 0 0 0,0-1-1 0 0,0 1 1 0 0,0-1 0 0 0,0 1-1 0 0,0 0 1 0 0,0-1-1 0 0,0 1 1 0 0,0-1 0 0 0,0 1-1 0 0,0-1 1 0 0,0 1 0 0 0,1-1-1 0 0,-1 1 1 0 0,0-1-1 0 0,0 1 1 0 0,1-1 0 0 0,-1 0-1 0 0,0 1 1 0 0,1-1 0 0 0,-1 1-1 0 0,0-1 1 0 0,2 1-1 0 0,44 14-570 0 0,-32-10 487 0 0,24 8 2 0 0,67 33 1 0 0,-101-44 65 0 0,1 1 0 0 0,-1-1 0 0 0,0 1 1 0 0,0 1-1 0 0,0-1 0 0 0,-1 0 0 0 0,1 1 0 0 0,-1 0 1 0 0,0-1-1 0 0,0 1 0 0 0,0 1 0 0 0,0-1 1 0 0,-1 0-1 0 0,0 1 0 0 0,0-1 0 0 0,0 1 1 0 0,0 0-1 0 0,-1-1 0 0 0,0 1 0 0 0,0 0 0 0 0,0 0 1 0 0,0 0-1 0 0,-1 0 0 0 0,0 8 0 0 0,-1-1 70 0 0,0 1 1 0 0,0-1-1 0 0,-2 1 0 0 0,1-1 0 0 0,-2 0 0 0 0,0 0 0 0 0,-8 18 0 0 0,-46 77 505 0 0,36-69-419 0 0,-38 51 200 0 0,7-12-342 0 0,49-70-152 0 0,3-6 45 0 0,0 0 0 0 0,0 0 1 0 0,1 0-1 0 0,-1 0 0 0 0,0 1 1 0 0,0-1-1 0 0,1 0 1 0 0,-1 1-1 0 0,1-1 0 0 0,-1 0 1 0 0,1 1-1 0 0,0-1 0 0 0,-1 3 1 0 0,1-4-9 0 0,0 0 1 0 0,1 1-1 0 0,-1-1 0 0 0,0 0 1 0 0,0 0-1 0 0,0 1 1 0 0,0-1-1 0 0,0 0 0 0 0,1 0 1 0 0,-1 0-1 0 0,0 1 0 0 0,0-1 1 0 0,0 0-1 0 0,1 0 1 0 0,-1 0-1 0 0,0 0 0 0 0,0 0 1 0 0,0 1-1 0 0,1-1 1 0 0,-1 0-1 0 0,0 0 0 0 0,0 0 1 0 0,1 0-1 0 0,-1 0 0 0 0,0 0 1 0 0,0 0-1 0 0,1 0 1 0 0,-1 0-1 0 0,0 0 0 0 0,0 0 1 0 0,1 0-1 0 0,-1 0 1 0 0,0 0-1 0 0,0 0 0 0 0,1 0 1 0 0,-1 0-1 0 0,12-4-1146 0 0,7-4 814 0 0,3-5-649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6.4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27 605 17668 0 0,'-26'2'5260'0'0,"25"-2"-4559"0"0,2-3-607 0 0,-1 1 1 0 0,1 0-1 0 0,0 0 1 0 0,-1 0-1 0 0,1 0 1 0 0,0 0-1 0 0,1 0 1 0 0,-1 0-1 0 0,0 0 1 0 0,3-3-1 0 0,2-4-29 0 0,65-132 112 0 0,-10-7-115 0 0,-20 46-29 0 0,39-78 257 0 0,-87 199-387 0 0,2 1 0 0 0,0 0 1 0 0,-4 36-1 0 0,0 74-54 0 0,8-121 143 0 0,-2 60-82 0 0,8 112-1 0 0,-4-178 69 0 0,1 19-155 0 0,9 35 1 0 0,-10-51-27 0 0,1-1 1 0 0,-1 0 0 0 0,1 1-1 0 0,1-1 1 0 0,-1 0 0 0 0,1 0-1 0 0,0-1 1 0 0,0 1 0 0 0,0-1-1 0 0,0 1 1 0 0,9 7 0 0 0,-11-11 2 0 0,1 1 1 0 0,0-1 0 0 0,-1 0-1 0 0,1 0 1 0 0,0 0 0 0 0,0 0 0 0 0,0 0-1 0 0,0-1 1 0 0,0 1 0 0 0,0 0-1 0 0,0-1 1 0 0,0 1 0 0 0,0-1-1 0 0,0 0 1 0 0,0 0 0 0 0,0 0-1 0 0,0 0 1 0 0,0 0 0 0 0,0 0-1 0 0,0 0 1 0 0,0-1 0 0 0,0 1 0 0 0,0-1-1 0 0,0 0 1 0 0,0 1 0 0 0,0-1-1 0 0,0 0 1 0 0,2-2 0 0 0,9-9-47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6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104 444 15435 0 0,'-2'2'419'0'0,"1"0"-1"0"0,-1 1 0 0 0,1-1 1 0 0,0 0-1 0 0,0 0 0 0 0,0 1 1 0 0,0-1-1 0 0,0 1 0 0 0,1-1 1 0 0,-1 1-1 0 0,1-1 0 0 0,-1 1 0 0 0,1-1 1 0 0,0 5-1 0 0,0-1-135 0 0,1 1 1 0 0,-1-1-1 0 0,1 1 0 0 0,2 9 0 0 0,-1-12-273 0 0,-1 0 0 0 0,1 0-1 0 0,-1 0 1 0 0,1 0 0 0 0,0-1-1 0 0,1 1 1 0 0,-1-1 0 0 0,0 1-1 0 0,1-1 1 0 0,0 0 0 0 0,0 0-1 0 0,0 0 1 0 0,0 0 0 0 0,1-1-1 0 0,-1 1 1 0 0,1-1 0 0 0,-1 0-1 0 0,1 0 1 0 0,0 0 0 0 0,0 0-1 0 0,0-1 1 0 0,0 1 0 0 0,0-1-1 0 0,0 0 1 0 0,5 0 0 0 0,-3 0-3 0 0,0-1 0 0 0,1 1 0 0 0,-1-1 1 0 0,0-1-1 0 0,0 1 0 0 0,0-1 0 0 0,0 0 0 0 0,0-1 1 0 0,0 1-1 0 0,0-1 0 0 0,0 0 0 0 0,-1-1 1 0 0,1 1-1 0 0,-1-1 0 0 0,0 0 0 0 0,1 0 0 0 0,4-5 1 0 0,0-2 33 0 0,-1 0 0 0 0,0 0 0 0 0,0 0 1 0 0,-2-1-1 0 0,1 0 0 0 0,-1-1 0 0 0,-1 0 1 0 0,0 0-1 0 0,-1 0 0 0 0,0-1 0 0 0,5-20 0 0 0,-3 4 63 0 0,-2 1 0 0 0,-1-1 0 0 0,-1 0-1 0 0,-1-40 1 0 0,-3 55-23 0 0,1-1 0 0 0,-2 1-1 0 0,0 0 1 0 0,-1-1 0 0 0,0 1-1 0 0,-1 0 1 0 0,-1 0 0 0 0,-11-23-1 0 0,13 32-49 0 0,1 0-1 0 0,-1 0 0 0 0,-1 1 0 0 0,1-1 1 0 0,-1 0-1 0 0,0 1 0 0 0,0 0 1 0 0,0 0-1 0 0,0 0 0 0 0,-1 1 0 0 0,0-1 1 0 0,0 1-1 0 0,0 0 0 0 0,0 0 0 0 0,0 1 1 0 0,0 0-1 0 0,-1 0 0 0 0,1 0 1 0 0,-1 0-1 0 0,1 1 0 0 0,-1 0 0 0 0,0 0 1 0 0,0 0-1 0 0,-8 1 0 0 0,7 1-51 0 0,0 0 0 0 0,1 0 0 0 0,-1 0-1 0 0,0 1 1 0 0,1 0 0 0 0,0 1 0 0 0,-1-1 0 0 0,1 1-1 0 0,0 0 1 0 0,0 1 0 0 0,1-1 0 0 0,-1 1 0 0 0,1 0-1 0 0,0 1 1 0 0,0-1 0 0 0,-6 8 0 0 0,-1 2-239 0 0,1 0 0 0 0,0 1 0 0 0,1 0 0 0 0,-15 32 0 0 0,13-20-587 0 0,1 1 1 0 0,2 0-1 0 0,1 1 1 0 0,1 0 0 0 0,1 0-1 0 0,-3 53 1 0 0,7-44 623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5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4 14899 0 0,'-1'0'330'0'0,"0"-1"-1"0"0,0 1 0 0 0,0-1 0 0 0,-1 1 1 0 0,1 0-1 0 0,0-1 0 0 0,0 1 1 0 0,-1 0-1 0 0,1 0 0 0 0,0 0 1 0 0,-1 0-1 0 0,1 0 0 0 0,0 0 1 0 0,0 0-1 0 0,-1 0 0 0 0,1 1 1 0 0,0-1-1 0 0,0 0 0 0 0,-1 1 1 0 0,1-1-1 0 0,0 1 0 0 0,0-1 1 0 0,0 1-1 0 0,-2 1 0 0 0,1 0-168 0 0,0 0-1 0 0,1 0 1 0 0,-1 0-1 0 0,1 0 1 0 0,0 1-1 0 0,-1-1 1 0 0,1 0 0 0 0,0 1-1 0 0,1-1 1 0 0,-1 1-1 0 0,-1 4 1 0 0,-2 15-154 0 0,2 1 1 0 0,0-1-1 0 0,1 1 0 0 0,1 0 1 0 0,1-1-1 0 0,2 1 1 0 0,0 0-1 0 0,9 34 0 0 0,-8-44-22 0 0,-1-1 0 0 0,2 1 0 0 0,-1-1 0 0 0,2-1 0 0 0,-1 1-1 0 0,2-1 1 0 0,10 16 0 0 0,-14-24-7 0 0,-1 0 0 0 0,1 0 0 0 0,0 0 0 0 0,0-1 0 0 0,0 0 0 0 0,0 1 0 0 0,0-1 0 0 0,0 0 0 0 0,1 0 0 0 0,4 1 0 0 0,-6-2 6 0 0,0 0 0 0 0,-1-1 0 0 0,1 0 0 0 0,0 1 0 0 0,0-1 1 0 0,-1 0-1 0 0,1 0 0 0 0,0 0 0 0 0,0 0 0 0 0,0 0 0 0 0,0 0 0 0 0,-1 0 0 0 0,1-1 0 0 0,0 1 0 0 0,0-1 0 0 0,-1 1 0 0 0,1-1 0 0 0,0 0 0 0 0,-1 0 1 0 0,1 1-1 0 0,-1-1 0 0 0,1 0 0 0 0,1-2 0 0 0,5-5-6 0 0,0 0 0 0 0,-1-1 0 0 0,0 0 1 0 0,0-1-1 0 0,-1 0 0 0 0,9-18 0 0 0,7-11 88 0 0,-12 22-38 0 0,-7 10-13 0 0,1 0 0 0 0,7-9 1 0 0,-10 14-17 0 0,0 1 1 0 0,0 0-1 0 0,0-1 0 0 0,1 1 1 0 0,-1 0-1 0 0,0 0 1 0 0,1 0-1 0 0,-1 0 0 0 0,1 0 1 0 0,-1 0-1 0 0,1 0 1 0 0,0 0-1 0 0,0 1 0 0 0,-1-1 1 0 0,4 0-1 0 0,-4 1-2 0 0,0 0-1 0 0,0 0 0 0 0,0 1 1 0 0,0-1-1 0 0,0 0 1 0 0,0 1-1 0 0,0-1 1 0 0,0 0-1 0 0,0 1 0 0 0,0-1 1 0 0,0 1-1 0 0,0 0 1 0 0,0-1-1 0 0,0 1 1 0 0,-1 0-1 0 0,1-1 0 0 0,0 1 1 0 0,0 0-1 0 0,-1 0 1 0 0,1 0-1 0 0,-1 0 0 0 0,1 0 1 0 0,0 1-1 0 0,12 25-36 0 0,-11-22 37 0 0,21 47-44 0 0,30 106 0 0 0,-49-141 50 0 0,4 15 96 0 0,6 52 0 0 0,-12-68-56 0 0,0 2 165 0 0,-1 0 1 0 0,0 0-1 0 0,-4 35 0 0 0,2-48-120 0 0,0 0-1 0 0,0-1 1 0 0,0 1-1 0 0,-1 0 0 0 0,1-1 1 0 0,-1 1-1 0 0,0-1 1 0 0,-1 0-1 0 0,1 0 0 0 0,-1 0 1 0 0,0 0-1 0 0,0 0 0 0 0,0 0 1 0 0,0-1-1 0 0,-1 1 1 0 0,1-1-1 0 0,-1 0 0 0 0,0 0 1 0 0,-7 4-1 0 0,2-3 55 0 0,-1 1 1 0 0,0-2-1 0 0,0 0 0 0 0,-1 0 0 0 0,1 0 1 0 0,0-2-1 0 0,-1 1 0 0 0,0-1 0 0 0,1-1 1 0 0,-13 0-1 0 0,-9-3 76 0 0,1 0 0 0 0,-35-10 0 0 0,38 7-120 0 0,-29-11 1 0 0,47 13-108 0 0,0 0 0 0 0,0-1 0 0 0,0 0 0 0 0,1 0 0 0 0,0-1 0 0 0,-9-7 0 0 0,16 11-73 0 0,0 0 0 0 0,0 0 1 0 0,0 0-1 0 0,0-1 0 0 0,0 1 0 0 0,-2-5 1 0 0,4 7 19 0 0,-1-1 0 0 0,1 1 0 0 0,0-1 0 0 0,0 1-1 0 0,0-1 1 0 0,0 1 0 0 0,-1-1 0 0 0,1 1 0 0 0,0-1 0 0 0,0 1 0 0 0,0-1 0 0 0,0 1 0 0 0,0-1 0 0 0,0 1 0 0 0,0-1 0 0 0,0 1 0 0 0,1-1 0 0 0,-1 0 0 0 0,0 0-58 0 0,1 1 0 0 0,-1 0 0 0 0,1-1 0 0 0,-1 1 1 0 0,1-1-1 0 0,-1 1 0 0 0,1 0 0 0 0,-1-1 1 0 0,1 1-1 0 0,-1 0 0 0 0,1 0 0 0 0,-1-1 1 0 0,1 1-1 0 0,-1 0 0 0 0,1 0 0 0 0,-1 0 0 0 0,1 0 1 0 0,0 0-1 0 0,-1 0 0 0 0,2 0 0 0 0,3 0-214 0 0,0 0 0 0 0,0 1 0 0 0,0-1 0 0 0,6 3-1 0 0,9 1 142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6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32 15355 0 0,'-12'-6'8407'0'0,"18"4"-8020"0"0,47-1 668 0 0,63 5 0 0 0,-26 0-770 0 0,-13-2-154 0 0,323-7 615 0 0,-396 6-728 0 0,-2 1 4 0 0,1 0 0 0 0,0 0 0 0 0,-1 0-1 0 0,1 0 1 0 0,0-1 0 0 0,-1 1 0 0 0,1-1 0 0 0,-1 0-1 0 0,1 0 1 0 0,-1 0 0 0 0,4-2 0 0 0,-6 3-41 0 0,0 0 0 0 0,0 0 0 0 0,0 0 0 0 0,1 0 0 0 0,-1 0 0 0 0,0 0 0 0 0,0-1 1 0 0,0 1-1 0 0,0 0 0 0 0,0 0 0 0 0,0 0 0 0 0,0 0 0 0 0,0 0 0 0 0,0 0 0 0 0,0-1 0 0 0,0 1 1 0 0,0 0-1 0 0,0 0 0 0 0,0 0 0 0 0,0 0 0 0 0,0 0 0 0 0,0-1 0 0 0,0 1 0 0 0,0 0 1 0 0,0 0-1 0 0,0 0 0 0 0,0 0 0 0 0,0 0 0 0 0,0-1 0 0 0,0 1 0 0 0,0 0 0 0 0,0 0 0 0 0,0 0 1 0 0,0 0-1 0 0,0 0 0 0 0,0 0 0 0 0,-1-1 0 0 0,1 1 0 0 0,0 0 0 0 0,0 0 0 0 0,0 0 1 0 0,0 0-1 0 0,0 0 0 0 0,-9-3-2425 0 0,1 3-1010 0 0,8 0 3376 0 0,-1 0 1 0 0,1 0 0 0 0,0 0 0 0 0,0 0-1 0 0,0 0 1 0 0,0 0 0 0 0,0 0 0 0 0,0 0-1 0 0,0 0 1 0 0,0 1 0 0 0,-1-1-1 0 0,1 0 1 0 0,0 0 0 0 0,0 0 0 0 0,0 0-1 0 0,0 0 1 0 0,0 0 0 0 0,0 0-1 0 0,0 1 1 0 0,0-1 0 0 0,0 0 0 0 0,0 0-1 0 0,0 0 1 0 0,0 0 0 0 0,0 0-1 0 0,0 0 1 0 0,0 1 0 0 0,0-1 0 0 0,0 0-1 0 0,0 0 1 0 0,0 0 0 0 0,0 0-1 0 0,0 0 1 0 0,0 0 0 0 0,0 0 0 0 0,0 1-1 0 0,0-1 1 0 0,0 0 0 0 0,0 0-1 0 0,0 0 1 0 0,0 0 0 0 0,0 0 0 0 0,1 0-1 0 0,-1 0 1 0 0,0 0 0 0 0,0 1-1 0 0,0-1 1 0 0,0 0 0 0 0,0 0 0 0 0,5 3-1068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6.6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0 12611 0 0,'-4'4'1203'0'0,"0"-1"62"0"0,0 0 1 0 0,0 0-1 0 0,0 1 0 0 0,1 0 0 0 0,-1 0 0 0 0,-3 5 0 0 0,4-4-711 0 0,2-5-523 0 0,1 1 0 0 0,-1-1 0 0 0,1 1 0 0 0,0-1 0 0 0,-1 1 0 0 0,1-1 0 0 0,0 1 0 0 0,-1-1 0 0 0,1 1-1 0 0,0 0 1 0 0,0-1 0 0 0,-1 1 0 0 0,1-1 0 0 0,0 1 0 0 0,0 0 0 0 0,0-1 0 0 0,0 1 0 0 0,0-1 0 0 0,0 1 0 0 0,0 0 0 0 0,0-1-1 0 0,0 1 1 0 0,0 0 0 0 0,0-1 0 0 0,0 1 0 0 0,0-1 0 0 0,1 1 0 0 0,-1 0 0 0 0,0-1 0 0 0,0 1 0 0 0,1-1 0 0 0,-1 1-1 0 0,0-1 1 0 0,1 1 0 0 0,0 0 0 0 0,2 3-12 0 0,1 1 0 0 0,0-1 0 0 0,0 0 0 0 0,0-1 0 0 0,0 1 0 0 0,0-1 0 0 0,6 3 0 0 0,35 18 22 0 0,-32-19-35 0 0,-1 1-1 0 0,18 12 0 0 0,-26-15 5 0 0,-1 0-1 0 0,1 0 1 0 0,-1 0-1 0 0,0 1 1 0 0,1-1-1 0 0,-1 1 1 0 0,-1-1-1 0 0,1 1 1 0 0,-1 0-1 0 0,1 0 0 0 0,1 7 1 0 0,-1-3 53 0 0,0 1 0 0 0,-1-1 1 0 0,0 1-1 0 0,-1-1 0 0 0,0 1 0 0 0,0 0 1 0 0,-1 0-1 0 0,0-1 0 0 0,0 1 1 0 0,-1 0-1 0 0,-2 10 0 0 0,-3 4 312 0 0,-1 0 0 0 0,-17 40 0 0 0,-3 6 63 0 0,24-57-399 0 0,2-9-55 0 0,0 0-1 0 0,1-1 1 0 0,-1 1-1 0 0,0-1 1 0 0,-1 1-1 0 0,-2 4 1 0 0,4-6-79 0 0,-1-1 0 0 0,1 1 1 0 0,0 0-1 0 0,-1-1 0 0 0,1 1 1 0 0,-1 0-1 0 0,1-1 0 0 0,0 1 1 0 0,0 0-1 0 0,-1 0 0 0 0,1 0 1 0 0,0-1-1 0 0,0 1 0 0 0,0 0 1 0 0,0 0-1 0 0,0 0 0 0 0,0-1 1 0 0,0 1-1 0 0,0 0 0 0 0,0 0 1 0 0,0 0-1 0 0,0-1 0 0 0,1 1 1 0 0,-1 0-1 0 0,0 0 0 0 0,1-1 1 0 0,-1 1-1 0 0,0 0 1 0 0,1 0-1 0 0,-1-1 0 0 0,1 1 1 0 0,-1 0-1 0 0,1-1 0 0 0,-1 1 1 0 0,1-1-1 0 0,1 2 0 0 0,0-1-252 0 0,1 1-1 0 0,-1 0 0 0 0,1-1 1 0 0,-1 0-1 0 0,1 1 0 0 0,0-1 1 0 0,0 0-1 0 0,0 0 1 0 0,4 0-1 0 0,11 2-887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9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136 252 10626 0 0,'-62'-26'10897'0'0,"47"18"-8993"0"0,-27-17 1 0 0,40 24-1892 0 0,1 0 0 0 0,0 0 0 0 0,0 0 0 0 0,0 0 1 0 0,0 0-1 0 0,0 0 0 0 0,0 0 0 0 0,0 0 0 0 0,0 0 0 0 0,0 0 0 0 0,1-1 0 0 0,-1 1 0 0 0,0 0 0 0 0,1-1 1 0 0,-1 1-1 0 0,1 0 0 0 0,-1-1 0 0 0,1 1 0 0 0,-1-3 0 0 0,1 2-23 0 0,1-1 0 0 0,-1 1 1 0 0,0 0-1 0 0,1 0 0 0 0,-1 0 0 0 0,1 0 1 0 0,0 0-1 0 0,-1 0 0 0 0,1 0 0 0 0,0 0 1 0 0,3-4-1 0 0,1-1-63 0 0,1 0 1 0 0,0 0 0 0 0,1 0-1 0 0,13-11 1 0 0,-15 15 54 0 0,12-12-29 0 0,2 0-1 0 0,0 2 1 0 0,39-21 0 0 0,-53 32 21 0 0,0 0 1 0 0,1 0-1 0 0,-1 1 1 0 0,0-1-1 0 0,1 1 0 0 0,-1 1 1 0 0,0-1-1 0 0,1 1 1 0 0,9 0-1 0 0,-12 1-2 0 0,-1-1 0 0 0,0 1 0 0 0,0 0 0 0 0,0 0 0 0 0,0 0 0 0 0,0 0-1 0 0,0 0 1 0 0,0 0 0 0 0,0 0 0 0 0,0 1 0 0 0,-1-1 0 0 0,1 1 0 0 0,0-1 0 0 0,-1 1 0 0 0,1 0 0 0 0,-1-1 0 0 0,0 1 0 0 0,1 0 0 0 0,0 3 0 0 0,0-1-36 0 0,0 0 1 0 0,0 0 0 0 0,-1 0-1 0 0,0 0 1 0 0,0 0-1 0 0,0 1 1 0 0,0-1 0 0 0,0 0-1 0 0,-1 6 1 0 0,0 10-65 0 0,-1-1-1 0 0,0 1 1 0 0,-2 0 0 0 0,-7 30 0 0 0,-27 57 58 0 0,29-90 89 0 0,0 0 0 0 0,-1-1 0 0 0,-1 0 0 0 0,-11 15 0 0 0,-10 5 231 0 0,-2-1-1 0 0,-39 31 1 0 0,59-54 8 0 0,12-11-234 0 0,1-1 1 0 0,-1 1-1 0 0,0-1 1 0 0,1 1-1 0 0,-1 0 0 0 0,1-1 1 0 0,-1 1-1 0 0,1 0 1 0 0,-1-1-1 0 0,1 1 1 0 0,-1 0-1 0 0,1 0 1 0 0,0-1-1 0 0,-1 1 0 0 0,1 0 1 0 0,0 1-1 0 0,0-2-13 0 0,0 1-1 0 0,0-1 1 0 0,0 0-1 0 0,0 1 1 0 0,0-1-1 0 0,0 0 0 0 0,0 1 1 0 0,1-1-1 0 0,-1 0 1 0 0,0 1-1 0 0,0-1 1 0 0,1 0-1 0 0,-1 0 1 0 0,0 1-1 0 0,0-1 1 0 0,1 0-1 0 0,-1 0 0 0 0,0 1 1 0 0,0-1-1 0 0,1 0 1 0 0,-1 0-1 0 0,0 0 1 0 0,1 0-1 0 0,-1 1 1 0 0,1-1-1 0 0,3 1 30 0 0,0 0-1 0 0,1 0 0 0 0,-1-1 1 0 0,8 1-1 0 0,-8-1-40 0 0,34 2 165 0 0,1-1 0 0 0,60-8 0 0 0,-69 3-109 0 0,-12 2-265 0 0,1-1 0 0 0,29-9 0 0 0,-21 4-908 0 0,-18 6 428 0 0,-1-1 1 0 0,0 0 0 0 0,1 0-1 0 0,12-8 1 0 0,-6 1 506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10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8 545 11130 0 0,'-8'-1'9563'0'0,"11"-3"-7160"0"0,2-2-2346 0 0,8-13 132 0 0,-1 0 0 0 0,12-27-1 0 0,-20 38-162 0 0,68-166 145 0 0,-15-6 31 0 0,-35 112 25 0 0,-21 61-159 0 0,-1 6-49 0 0,0 0 1 0 0,1 1 0 0 0,-1-1-1 0 0,0 0 1 0 0,0 0 0 0 0,1 0-1 0 0,-1 0 1 0 0,0 1 0 0 0,1-1-1 0 0,-1 0 1 0 0,1 0 0 0 0,-1 0-1 0 0,1 0 1 0 0,0 1-16 0 0,-1 0 0 0 0,0 0 0 0 0,0 1 0 0 0,1-1 1 0 0,-1 0-1 0 0,0 0 0 0 0,0 0 0 0 0,1 1 0 0 0,-1-1 0 0 0,0 0 0 0 0,0 0 0 0 0,0 0 1 0 0,0 1-1 0 0,1-1 0 0 0,-1 0 0 0 0,0 1 0 0 0,0-1 0 0 0,0 0 0 0 0,0 0 1 0 0,0 1-1 0 0,0-1 0 0 0,0 0 0 0 0,0 1 0 0 0,0-1 0 0 0,0 0 0 0 0,0 0 0 0 0,0 1 1 0 0,0-1-1 0 0,2 12 33 0 0,55 378-50 0 0,-55-379-60 0 0,22 115-314 0 0,-2-46-3323 0 0,-21-76 2792 0 0,1 0 0 0 0,-1 0 0 0 0,1-1 1 0 0,0 1-1 0 0,4 5 0 0 0,-5-8 622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37.72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31 1023 5793 0 0,'-11'6'3643'0'0,"9"-6"-2644"0"0,1 1 0 0 0,-1 0 0 0 0,0 0 0 0 0,1 0 0 0 0,-1 0 0 0 0,1 0 0 0 0,-1 0 0 0 0,1 0-1 0 0,-1 0 1 0 0,-1 3 0 0 0,8-13-329 0 0,0 0 0 0 0,12-13 0 0 0,4-7-332 0 0,181-345 2003 0 0,-161 296-2092 0 0,3 1 0 0 0,4 2 0 0 0,92-112-1 0 0,-115 158-260 0 0,0 1-1 0 0,2 1 1 0 0,1 2-1 0 0,47-34 1 0 0,-75 59-87 0 0,1 0 0 0 0,-1 0 0 0 0,0 0 0 0 0,0 0 0 0 0,1 0 0 0 0,-1-1 1 0 0,0 1-1 0 0,0 0 0 0 0,1 0 0 0 0,-1 0 0 0 0,0 0 0 0 0,0 0 0 0 0,0-1 1 0 0,1 1-1 0 0,-1 0 0 0 0,0 0 0 0 0,0 0 0 0 0,0 0 0 0 0,1-1 0 0 0,-1 1 1 0 0,0 0-1 0 0,0 0 0 0 0,0-1 0 0 0,0 1 0 0 0,0 0 0 0 0,0 0 0 0 0,0-1 1 0 0,0 1-1 0 0,0 0 0 0 0,1 0 0 0 0,-1-1 0 0 0,0 1 0 0 0,0 0 1 0 0,0 0-1 0 0,0-1 0 0 0,-1 1 0 0 0,-8-3-6494 0 0,5 2 5568 0 0,-3-2-1350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12.76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5 24917 0 0,'0'0'1097'0'0,"-2"-2"-265"0"0,1 1 8 0 0,1 2 112 0 0,-2-1-608 0 0,2-3-336 0 0,3 3-16 0 0,0 0-272 0 0,-2 3-112 0 0,5-1-176 0 0,0 0-1977 0 0,5 3 2265 0 0,1 2-736 0 0,-4 1 1024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38.16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15 2 15067 0 0,'-1'-1'424'0'0,"0"1"0"0"0,1 0 0 0 0,-1 0 0 0 0,0 0-1 0 0,0-1 1 0 0,0 1 0 0 0,0 0 0 0 0,0 0 0 0 0,1 0 0 0 0,-1 0-1 0 0,0 0 1 0 0,0 1 0 0 0,-1-1 0 0 0,0 3 2877 0 0,6 4-2718 0 0,12 13 250 0 0,22 37 0 0 0,-32-47-716 0 0,41 72 450 0 0,-15-25-348 0 0,100 184 265 0 0,-19-33-232 0 0,11-8 49 0 0,-16-56-19 0 0,-60-84-91 0 0,-43-52-100 0 0,1 0 0 0 0,7 17 0 0 0,-13-25-91 0 0,0 0 0 0 0,0 0 0 0 0,0-1 0 0 0,0 1 0 0 0,0 0 0 0 0,0 0 0 0 0,0 0-1 0 0,-1 0 1 0 0,1 0 0 0 0,0 0 0 0 0,0 0 0 0 0,0 0 0 0 0,0 0 0 0 0,0 0 0 0 0,0 0 0 0 0,0 0 0 0 0,0 0 0 0 0,0 0 0 0 0,0 0 0 0 0,0 0 0 0 0,0 0 0 0 0,0 0 0 0 0,0 0 0 0 0,0 1 0 0 0,0-1-1 0 0,0 0 1 0 0,0 0 0 0 0,0 0 0 0 0,0 0 0 0 0,0 0 0 0 0,0 0 0 0 0,-1 0 0 0 0,1 0 0 0 0,0 0 0 0 0,0 0 0 0 0,0 0 0 0 0,0 0 0 0 0,0 0 0 0 0,0 0 0 0 0,0 0 0 0 0,0 0 0 0 0,0 0-1 0 0,0 0 1 0 0,0 0 0 0 0,0 0 0 0 0,0 0 0 0 0,0 0 0 0 0,0 0 0 0 0,0 0 0 0 0,0 0 0 0 0,0 1 0 0 0,0-1 0 0 0,0 0 0 0 0,0 0 0 0 0,0 0 0 0 0,0 0 0 0 0,0 0 0 0 0,0 0 0 0 0,0 0 0 0 0,0 0-1 0 0,0 0 1 0 0,0 0 0 0 0,0 0 0 0 0,0 0 0 0 0,0 0 0 0 0,1 0 0 0 0,-1 0 0 0 0,0 0 0 0 0,0 0 0 0 0,-6-2-148 0 0,-6-5-427 0 0,9 4 37 0 0,1 1-1 0 0,-1 0 1 0 0,1 0-1 0 0,-1 1 1 0 0,0-1-1 0 0,0 0 1 0 0,0 1-1 0 0,0 0 1 0 0,0 0-1 0 0,0 0 1 0 0,0 0-1 0 0,-6-1 1 0 0,0 2-632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40.885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205 244 11658 0 0,'-25'3'2570'0'0,"1"0"0"0"0,-1-2 0 0 0,-41-4 0 0 0,60 3-2237 0 0,1-1-1 0 0,-1 0 1 0 0,1-1 0 0 0,-1 1-1 0 0,1-1 1 0 0,-10-5-1 0 0,14 7-309 0 0,-1-1 0 0 0,1 0-1 0 0,0 0 1 0 0,0 1 0 0 0,0-1-1 0 0,0 0 1 0 0,1 0 0 0 0,-1 0-1 0 0,0 0 1 0 0,0 0-1 0 0,0 0 1 0 0,1 0 0 0 0,-1 0-1 0 0,1 0 1 0 0,-1-1 0 0 0,1 1-1 0 0,-1 0 1 0 0,1 0 0 0 0,0 0-1 0 0,-1-1 1 0 0,1 1-1 0 0,0 0 1 0 0,0-1 0 0 0,0 1-1 0 0,0 0 1 0 0,0 0 0 0 0,0-1-1 0 0,0 1 1 0 0,1 0 0 0 0,-1 0-1 0 0,0-1 1 0 0,1 1-1 0 0,-1 0 1 0 0,1 0 0 0 0,0-2-1 0 0,4-6-25 0 0,-1 0-1 0 0,2 0 0 0 0,-1 1 1 0 0,1 0-1 0 0,1 0 0 0 0,0 0 1 0 0,10-9-1 0 0,-2 4-12 0 0,1 0 0 0 0,30-18 0 0 0,-33 23 11 0 0,1 0 0 0 0,0 1 0 0 0,0 0 0 0 0,1 1 0 0 0,0 0 0 0 0,0 2 0 0 0,0-1 0 0 0,26-2 0 0 0,-33 6 4 0 0,1 0 1 0 0,-1 1-1 0 0,1 1 1 0 0,-1-1-1 0 0,15 4 1 0 0,-20-4-1 0 0,0 1 0 0 0,0 0 1 0 0,0 0-1 0 0,0 1 0 0 0,0-1 0 0 0,0 1 0 0 0,0-1 0 0 0,0 1 1 0 0,0 0-1 0 0,-1 0 0 0 0,1 0 0 0 0,-1 0 0 0 0,0 1 1 0 0,1-1-1 0 0,-1 1 0 0 0,0-1 0 0 0,2 6 0 0 0,0-1 4 0 0,-1 0 0 0 0,0 1 0 0 0,-1 0 1 0 0,1-1-1 0 0,-2 1 0 0 0,1 0 0 0 0,-1 0 0 0 0,0 0 0 0 0,-1 1 0 0 0,0-1 0 0 0,0 0 0 0 0,0 0 0 0 0,-3 10 0 0 0,-2 7 17 0 0,-2 0 1 0 0,-17 45-1 0 0,3-21 18 0 0,-32 54-1 0 0,-34 42-2 0 0,58-98-25 0 0,22-37 0 0 0,5-7-9 0 0,-1 1 0 0 0,1-1 0 0 0,0 1 0 0 0,0 0 0 0 0,0 0 0 0 0,1 0 0 0 0,-1 0 0 0 0,1 0 1 0 0,0 0-1 0 0,-1 6 0 0 0,2-10-4 0 0,0 1 1 0 0,0 0 0 0 0,1-1 0 0 0,-1 1 0 0 0,0-1-1 0 0,0 1 1 0 0,1-1 0 0 0,-1 1 0 0 0,0 0-1 0 0,1-1 1 0 0,-1 1 0 0 0,1-1 0 0 0,-1 0-1 0 0,1 1 1 0 0,-1-1 0 0 0,1 1 0 0 0,-1-1-1 0 0,1 0 1 0 0,-1 1 0 0 0,1-1 0 0 0,-1 0 0 0 0,1 1-1 0 0,-1-1 1 0 0,1 0 0 0 0,0 0 0 0 0,-1 0-1 0 0,1 0 1 0 0,0 0 0 0 0,-1 1 0 0 0,1-1-1 0 0,1 0 1 0 0,24 0-31 0 0,-19 0 23 0 0,28 0-4 0 0,0-2 0 0 0,48-8 1 0 0,-69 8-107 0 0,98-22 456 0 0,-82 17-1386 0 0,50-21-1 0 0,-42 12-8019 0 0,-27 13 5668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41.301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69 0 15107 0 0,'-3'2'290'0'0,"1"-1"0"0"0,-1 1 0 0 0,0 0-1 0 0,1 0 1 0 0,-1 0 0 0 0,1 0 0 0 0,0 1 0 0 0,-1-1 0 0 0,1 1-1 0 0,0-1 1 0 0,1 1 0 0 0,-4 4 0 0 0,0 3 216 0 0,1-1 0 0 0,-6 18 1 0 0,5-11-346 0 0,1 1 1 0 0,1 0 0 0 0,-2 32 0 0 0,6 53-52 0 0,0-90-86 0 0,1 1-1 0 0,0 0 0 0 0,0-1 1 0 0,1 1-1 0 0,1-1 0 0 0,0 0 1 0 0,1 0-1 0 0,0 0 1 0 0,13 22-1 0 0,-13-28-3 0 0,-1 0 0 0 0,0-1 0 0 0,1 1 0 0 0,0-1 1 0 0,0 0-1 0 0,1 0 0 0 0,0 0 0 0 0,-1-1 0 0 0,1 0 0 0 0,1 0 0 0 0,-1 0 0 0 0,1-1 1 0 0,-1 0-1 0 0,1 0 0 0 0,0-1 0 0 0,0 0 0 0 0,0 0 0 0 0,15 1 0 0 0,-13-2 24 0 0,1 0 0 0 0,-1-2 0 0 0,1 1 0 0 0,-1-1 0 0 0,1 0 0 0 0,-1-1 0 0 0,1 0-1 0 0,-1-1 1 0 0,18-7 0 0 0,-20 7 15 0 0,0-1 0 0 0,0 0-1 0 0,-1 0 1 0 0,1-1 0 0 0,-1 0-1 0 0,0 0 1 0 0,0-1 0 0 0,-1 1-1 0 0,1-1 1 0 0,-1 0 0 0 0,-1-1-1 0 0,7-10 1 0 0,-4 3 58 0 0,0-1-1 0 0,-1 0 1 0 0,-1 0 0 0 0,-1 0-1 0 0,0-1 1 0 0,-1 1 0 0 0,0-1-1 0 0,-2 0 1 0 0,0 0 0 0 0,0 0 0 0 0,-2 0-1 0 0,0 0 1 0 0,0 0 0 0 0,-2 0-1 0 0,-7-26 1 0 0,8 35-79 0 0,0 0 0 0 0,-1 1 0 0 0,0-1-1 0 0,0 0 1 0 0,-1 1 0 0 0,0 0 0 0 0,0 0 0 0 0,0 0 0 0 0,-1 0 0 0 0,0 1 0 0 0,0 0 0 0 0,-6-6-1 0 0,3 6-46 0 0,1 0-1 0 0,0 1 0 0 0,-1-1 1 0 0,0 1-1 0 0,0 1 1 0 0,-1 0-1 0 0,1 0 0 0 0,-1 0 1 0 0,-13-1-1 0 0,9 2-231 0 0,0 0 0 0 0,0 1 0 0 0,-26 2 0 0 0,31-1-172 0 0,1 1-1 0 0,0 0 0 0 0,0 1 1 0 0,0 0-1 0 0,0 0 1 0 0,1 0-1 0 0,-1 1 0 0 0,-12 7 1 0 0,17-9 168 0 0,0 1 1 0 0,0 0 0 0 0,0-1 0 0 0,0 1-1 0 0,1 0 1 0 0,-1 0 0 0 0,0 0 0 0 0,1 0-1 0 0,-1 0 1 0 0,1 0 0 0 0,0 0 0 0 0,0 1-1 0 0,0-1 1 0 0,0 1 0 0 0,0-1 0 0 0,0 0-1 0 0,1 1 1 0 0,-1 4 0 0 0,-1 5-986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3:10:35.883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0 24575,'0'0'0,"0"0"0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3:11:0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24575,'0'0'0,"0"0"0,0 0 0,0 0 0,0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64 11562 0 0,'-1'-5'1040'0'0,"0"1"-1"0"0,0 0 0 0 0,-1 0 0 0 0,0 0 0 0 0,1 0 0 0 0,-1 0 0 0 0,-1 0 1 0 0,-3-4-1 0 0,5 6-715 0 0,-1 0 1 0 0,0 0-1 0 0,0 1 1 0 0,0-1-1 0 0,0 0 1 0 0,-1 1-1 0 0,1 0 1 0 0,0-1-1 0 0,-1 1 1 0 0,1 0-1 0 0,-1 0 1 0 0,1 0-1 0 0,-1 1 1 0 0,1-1-1 0 0,-4 0 1 0 0,1 0-72 0 0,-1 1 0 0 0,0-1 1 0 0,-10 1-1 0 0,13 1-222 0 0,1-1 0 0 0,-1 0 0 0 0,1 1 0 0 0,-1 0 0 0 0,1 0 0 0 0,-1 0 0 0 0,1 0-1 0 0,0 0 1 0 0,0 0 0 0 0,-1 0 0 0 0,-2 3 0 0 0,-18 15 24 0 0,0 1-1 0 0,1 1 0 0 0,-33 41 1 0 0,39-40-71 0 0,1 0 0 0 0,1 0 0 0 0,1 2 0 0 0,1 0 0 0 0,-9 25 0 0 0,17-37-5 0 0,1-1 0 0 0,0 0 1 0 0,1 1-1 0 0,0-1 0 0 0,0 24 1 0 0,2-27-5 0 0,1 0 1 0 0,0 0-1 0 0,0 0 1 0 0,1-1 0 0 0,0 1-1 0 0,0 0 1 0 0,1-1-1 0 0,0 1 1 0 0,6 11 0 0 0,-5-14-5 0 0,0 1 0 0 0,0-1 0 0 0,0 0 0 0 0,1 0 0 0 0,-1 0 0 0 0,1-1 0 0 0,0 1 0 0 0,0-1 0 0 0,1 0 0 0 0,-1-1 0 0 0,1 1 0 0 0,0-1 0 0 0,6 2 0 0 0,10 3-57 0 0,0-1-1 0 0,34 6 1 0 0,-34-8 56 0 0,1 1 1 0 0,23 9-1 0 0,-37-11 38 0 0,0 0 0 0 0,-1 0 0 0 0,0 1 0 0 0,0 0 0 0 0,0 1 1 0 0,-1-1-1 0 0,13 13 0 0 0,-17-14 5 0 0,0-1 0 0 0,0 1 0 0 0,0 0 0 0 0,-1 0 0 0 0,1 0 1 0 0,-1 1-1 0 0,0-1 0 0 0,0 0 0 0 0,0 1 0 0 0,-1 0 0 0 0,1-1 1 0 0,-1 1-1 0 0,0 0 0 0 0,-1 0 0 0 0,1-1 0 0 0,-1 1 0 0 0,0 6 0 0 0,-1-6 8 0 0,1 1-1 0 0,-2 0 1 0 0,1-1-1 0 0,0 1 0 0 0,-1-1 1 0 0,0 0-1 0 0,0 0 0 0 0,-1 1 1 0 0,1-1-1 0 0,-7 8 1 0 0,4-7 9 0 0,0 1 1 0 0,-1-1-1 0 0,0 0 1 0 0,0-1 0 0 0,-1 1-1 0 0,-12 7 1 0 0,6-6 5 0 0,0 0 0 0 0,-1-1 0 0 0,0 0-1 0 0,0-1 1 0 0,0 0 0 0 0,-1-1 0 0 0,-26 3 0 0 0,30-6-40 0 0,0 0 1 0 0,1 0-1 0 0,-1-1 1 0 0,-20-3 0 0 0,30 3-10 0 0,1 0 0 0 0,0 0 0 0 0,-1 0 1 0 0,1 0-1 0 0,-1 0 0 0 0,1 0 1 0 0,0 0-1 0 0,-1-1 0 0 0,1 1 0 0 0,-1 0 1 0 0,1 0-1 0 0,0 0 0 0 0,-1 0 1 0 0,1 0-1 0 0,0-1 0 0 0,-1 1 0 0 0,1 0 1 0 0,0 0-1 0 0,-1-1 0 0 0,1 1 1 0 0,0 0-1 0 0,-1 0 0 0 0,1-1 1 0 0,0 1-1 0 0,0 0 0 0 0,-1-1 0 0 0,1 1 1 0 0,0-1-1 0 0,0 1 0 0 0,0 0 1 0 0,0-1-1 0 0,-1 1 0 0 0,1 0 0 0 0,0-1 1 0 0,0 1-1 0 0,0-1 0 0 0,0 1 1 0 0,0 0-1 0 0,0-1 0 0 0,0 1 0 0 0,0-1 1 0 0,0 1-1 0 0,0 0 0 0 0,0-1 1 0 0,1 1-1 0 0,-1-1 0 0 0,0 1 1 0 0,0 0-1 0 0,0-1 0 0 0,0 1 0 0 0,1 0 1 0 0,-1-1-1 0 0,0 1 0 0 0,1-1 1 0 0,0-1-91 0 0,0 1 0 0 0,0-1 0 0 0,1 1 0 0 0,-1-1 1 0 0,0 1-1 0 0,1 0 0 0 0,-1-1 0 0 0,1 1 0 0 0,2-1 0 0 0,3-1-569 0 0,0 1 0 0 0,-1 0 0 0 0,11-2 0 0 0,10-2-234 0 0,4-5 68 0 0,2-1 646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82 17380 0 0,'-3'2'346'0'0,"0"0"1"0"0,0 0-1 0 0,0 0 0 0 0,0 0 1 0 0,0 0-1 0 0,0 1 1 0 0,1-1-1 0 0,-1 1 1 0 0,1 0-1 0 0,0 0 1 0 0,0 0-1 0 0,0 0 0 0 0,-2 4 1 0 0,2-1-194 0 0,-1-1 0 0 0,2 1 0 0 0,-1-1 0 0 0,1 1 1 0 0,0 0-1 0 0,0-1 0 0 0,0 13 0 0 0,1-10-175 0 0,0 1 1 0 0,1 0-1 0 0,0 0 0 0 0,1 0 0 0 0,0 0 1 0 0,0-1-1 0 0,1 1 0 0 0,0-1 0 0 0,1 0 1 0 0,0 0-1 0 0,5 8 0 0 0,-5-10 20 0 0,0 0 1 0 0,1 0-1 0 0,1-1 0 0 0,-1 0 0 0 0,0 0 0 0 0,1 0 1 0 0,0 0-1 0 0,0-1 0 0 0,1 0 0 0 0,-1-1 0 0 0,1 1 1 0 0,0-1-1 0 0,0 0 0 0 0,0-1 0 0 0,0 1 0 0 0,0-2 1 0 0,1 1-1 0 0,-1-1 0 0 0,12 1 0 0 0,-17-2 21 0 0,0 0 0 0 0,0 0 0 0 0,1 0-1 0 0,-1-1 1 0 0,0 1 0 0 0,0-1 0 0 0,0 1 0 0 0,0-1-1 0 0,1 0 1 0 0,-1 0 0 0 0,0 1 0 0 0,0-2-1 0 0,0 1 1 0 0,3-2 0 0 0,-3 0 15 0 0,1 1-1 0 0,-1 0 1 0 0,1-1 0 0 0,-1 0-1 0 0,0 0 1 0 0,0 0 0 0 0,0 0-1 0 0,2-5 1 0 0,-1 0 26 0 0,0 0 0 0 0,-1-1 0 0 0,0 1 0 0 0,0-1 0 0 0,-1 1 0 0 0,1-15 0 0 0,-1 8-9 0 0,-1-78 197 0 0,-1 75-206 0 0,-1 0 0 0 0,-1 0 0 0 0,-5-20-1 0 0,6 32-48 0 0,0 0-1 0 0,0 1 0 0 0,0-1 0 0 0,-4-5 1 0 0,6 11-1 0 0,-1-1 0 0 0,1 1-1 0 0,0 0 1 0 0,0-1 0 0 0,0 1 0 0 0,0 0 0 0 0,0-1 0 0 0,0 1 0 0 0,-1-1 0 0 0,1 1 0 0 0,0 0 0 0 0,0-1 0 0 0,0 1 0 0 0,0 0 0 0 0,1-1 0 0 0,-1 1 0 0 0,0-1 0 0 0,0 1 0 0 0,0 0 0 0 0,0-1 0 0 0,0 1 0 0 0,0 0 0 0 0,0-1 0 0 0,1 1 0 0 0,-1 0 0 0 0,0-1 0 0 0,0 1 0 0 0,1 0 0 0 0,-1 0-1 0 0,0-1 1 0 0,0 1 0 0 0,1 0 0 0 0,-1 0 0 0 0,0-1 0 0 0,0 1 0 0 0,1 0 0 0 0,-1 0 0 0 0,0 0 0 0 0,1-1 0 0 0,-1 1 0 0 0,1 0 0 0 0,-1 0 0 0 0,0 0 0 0 0,1 0 0 0 0,-1 0 0 0 0,0 0 0 0 0,1 0 0 0 0,-1 0 0 0 0,1 0 0 0 0,21-2-266 0 0,-20 2 261 0 0,59 4-188 0 0,-22 0 129 0 0,-34-4 61 0 0,-1 0 0 0 0,0 1 0 0 0,1 0 0 0 0,-1 0 1 0 0,0 0-1 0 0,5 2 0 0 0,-8-3 7 0 0,0 1 1 0 0,0-1 0 0 0,0 1-1 0 0,0-1 1 0 0,0 1 0 0 0,0 0-1 0 0,0 0 1 0 0,0-1 0 0 0,0 1-1 0 0,0 0 1 0 0,0 0 0 0 0,-1 0-1 0 0,1 0 1 0 0,0 0 0 0 0,-1 0-1 0 0,1 0 1 0 0,-1 0-1 0 0,1 0 1 0 0,-1 0 0 0 0,1 1-1 0 0,-1-1 1 0 0,0 0 0 0 0,1 0-1 0 0,-1 0 1 0 0,0 1 0 0 0,0 0-1 0 0,-1 5-5 0 0,0 0-1 0 0,0 0 1 0 0,0 0-1 0 0,-1-1 1 0 0,-3 9-1 0 0,-3 11 30 0 0,1 5-4 0 0,1 0 0 0 0,-3 48 0 0 0,9-74 11 0 0,0 0 0 0 0,0 0 0 0 0,1 0 0 0 0,0 0 0 0 0,0-1 0 0 0,0 1 0 0 0,0 0 0 0 0,1 0 0 0 0,0-1 0 0 0,3 8 0 0 0,-4-10-4 0 0,0 0-1 0 0,1 0 1 0 0,-1 0-1 0 0,1 0 1 0 0,-1-1-1 0 0,1 1 0 0 0,0 0 1 0 0,-1-1-1 0 0,1 1 1 0 0,0-1-1 0 0,0 1 1 0 0,0-1-1 0 0,0 0 1 0 0,0 0-1 0 0,1 0 1 0 0,-1 0-1 0 0,0 0 0 0 0,0 0 1 0 0,1-1-1 0 0,-1 1 1 0 0,1-1-1 0 0,-1 0 1 0 0,3 1-1 0 0,1-2 10 0 0,0 0 0 0 0,0 1-1 0 0,0-2 1 0 0,-1 1 0 0 0,1-1-1 0 0,0 0 1 0 0,-1 0 0 0 0,1 0-1 0 0,-1-1 1 0 0,1 0 0 0 0,-1 0-1 0 0,0 0 1 0 0,0-1 0 0 0,6-6 0 0 0,-2 3-291 0 0,-2-1 1 0 0,1-1-1 0 0,-1 0 1 0 0,0 0-1 0 0,-1 0 1 0 0,10-19 0 0 0,-12 19-677 0 0,11-20-2778 0 0,17-53 0 0 0,-22 52 1893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21565 0 0,'1'16'1831'0'0,"1"-1"0"0"0,6 29 1 0 0,1 3-1562 0 0,6 254-240 0 0,-14-188-337 0 0,1-53 42 0 0,2 76-216 0 0,-1-98-41 0 0,12 58-1 0 0,-10-81-202 0 0,-4-17 486 0 0,-1 1 0 0 0,1 0 0 0 0,-1 0-1 0 0,0 0 1 0 0,1 0 0 0 0,-1 0 0 0 0,0-1 0 0 0,0 1 0 0 0,1-2 0 0 0,-6-62-6518 0 0,2 34 5035 0 0,2 13 459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15747 0 0,'0'-1'512'0'0,"0"0"0"0"0,0 1-1 0 0,1-1 1 0 0,-1 0-1 0 0,0 1 1 0 0,0-1 0 0 0,3-3 3069 0 0,-2 3-3070 0 0,10-9 1872 0 0,13-3-1950 0 0,-23 12-196 0 0,94-38 617 0 0,-67 29-2246 0 0,-1-1 1 0 0,49-28-1 0 0,-49 23-4180 0 0,-12 7-719 0 0,-15 9 6174 0 0,1-1-1 0 0,-1 1 0 0 0,1 0 0 0 0,-1 0 0 0 0,1 0 0 0 0,-1-1 0 0 0,1 1 0 0 0,-1 0 1 0 0,1 0-1 0 0,-1 0 0 0 0,1 0 0 0 0,-1 0 0 0 0,1 0 0 0 0,-1 0 0 0 0,1 0 1 0 0,0 0-1 0 0,-1 0 0 0 0,1 0 0 0 0,-1 0 0 0 0,1 0 0 0 0,0 1 0 0 0,0-1 202 0 0,-1 1-1 0 0,1-1 0 0 0,0 1 0 0 0,0-1 1 0 0,-1 1-1 0 0,1-1 0 0 0,0 1 0 0 0,-1 0 0 0 0,1 0 1 0 0,-1-1-1 0 0,2 2 0 0 0,0 3 1246 0 0,0-1-1 0 0,-1 1 1 0 0,3 9-1 0 0,-3-11-792 0 0,4 18 1515 0 0,-2 1-1 0 0,0-1 1 0 0,-1 33 0 0 0,3 25-460 0 0,0-40-1210 0 0,-2-12-291 0 0,1-1-1 0 0,12 42 1 0 0,-12-58-2644 0 0,-8-25-139 0 0,0-1 818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20700 0 0,'-3'-3'2337'0'0,"1"3"-2289"0"0,1 0 752 0 0,-2 0 472 0 0,3 3-239 0 0,0-2-521 0 0,0 1-136 0 0,0 5-168 0 0,0-1-96 0 0,3 3-120 0 0,1 1-320 0 0,2 3-448 0 0,2 0-313 0 0,-1 6-551 0 0,-4 0 40 0 0,1 2-745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19.21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1 6097 0 0,'-4'4'13720'0'0,"10"-1"-10068"0"0,14 0-5950 0 0,-16-2 3566 0 0,28 1-1457 0 0,1-1-1 0 0,52-5 0 0 0,-79 4-258 0 0,1-1 1 0 0,0 1-1 0 0,0 0 0 0 0,0 1 1 0 0,0 0-1 0 0,0 0 0 0 0,0 0 0 0 0,-1 1 1 0 0,9 3-1 0 0,-1 2-1286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125 235 20236 0 0,'-1'0'457'0'0,"-1"0"-1"0"0,1 0 1 0 0,-1 0-1 0 0,1-1 0 0 0,-1 1 1 0 0,1-1-1 0 0,-1 1 1 0 0,1-1-1 0 0,-1 1 1 0 0,-1-2-1 0 0,3 2-421 0 0,0 0 0 0 0,-1-1 0 0 0,1 1 0 0 0,0 0 1 0 0,-1 0-1 0 0,1 0 0 0 0,0-1 0 0 0,0 1 0 0 0,0 0 0 0 0,-1 0 0 0 0,1-1 0 0 0,0 1 0 0 0,0 0 1 0 0,0 0-1 0 0,0-1 0 0 0,-1 1 0 0 0,1 0 0 0 0,0-1 0 0 0,0 1 0 0 0,0 0 0 0 0,0-1 1 0 0,0 1-1 0 0,0 0 0 0 0,0-1 0 0 0,0 1 0 0 0,0 0 0 0 0,0-1 0 0 0,0 1 0 0 0,0 0 0 0 0,0-1 1 0 0,0 1-1 0 0,0 0 0 0 0,0 0 0 0 0,1-1 0 0 0,-1 1 0 0 0,0 0 0 0 0,0-1 0 0 0,0 1 1 0 0,0 0-1 0 0,1 0 0 0 0,-1-1 0 0 0,0 1 0 0 0,0 0 0 0 0,0 0 0 0 0,1-1 0 0 0,-1 1 0 0 0,0 0 1 0 0,0 0-1 0 0,1 0 0 0 0,-1-1 0 0 0,1 1 0 0 0,7-7 1 0 0,0 0 0 0 0,0-1 0 0 0,-1 0 0 0 0,11-14 0 0 0,-16 18-18 0 0,0 1-1 0 0,-1 0 1 0 0,1-1 0 0 0,-1 0-1 0 0,0 1 1 0 0,1-1 0 0 0,-2 1-1 0 0,1-1 1 0 0,0 0-1 0 0,-1 0 1 0 0,0 0 0 0 0,0 1-1 0 0,0-1 1 0 0,0 0 0 0 0,-1 0-1 0 0,1 1 1 0 0,-1-1-1 0 0,0 0 1 0 0,0 1 0 0 0,0-1-1 0 0,-1 0 1 0 0,-3-5 0 0 0,2 3-16 0 0,0 0 1 0 0,-1 1 0 0 0,0-1 0 0 0,0 1-1 0 0,0 0 1 0 0,-1 0 0 0 0,0 1 0 0 0,1-1 0 0 0,-2 1-1 0 0,1 0 1 0 0,0 0 0 0 0,-9-4 0 0 0,12 7-15 0 0,0 1 1 0 0,0-1 0 0 0,1 0-1 0 0,-1 0 1 0 0,0 1 0 0 0,0-1-1 0 0,0 1 1 0 0,0-1-1 0 0,0 1 1 0 0,0 0 0 0 0,0 0-1 0 0,0 0 1 0 0,0 0 0 0 0,0 0-1 0 0,0 0 1 0 0,0 1 0 0 0,1-1-1 0 0,-1 0 1 0 0,0 1 0 0 0,0 0-1 0 0,0-1 1 0 0,0 1 0 0 0,1 0-1 0 0,-1 0 1 0 0,0 0 0 0 0,1 0-1 0 0,-1 0 1 0 0,0 1 0 0 0,1-1-1 0 0,0 0 1 0 0,-1 1 0 0 0,1-1-1 0 0,0 1 1 0 0,0-1 0 0 0,0 1-1 0 0,0 0 1 0 0,-2 2 0 0 0,-1 5-47 0 0,1 0 1 0 0,-1 1-1 0 0,1-1 1 0 0,1 1-1 0 0,0-1 1 0 0,-1 12-1 0 0,1-1 6 0 0,0-1 0 0 0,2 0 0 0 0,0 1 0 0 0,1-1 0 0 0,2 0 0 0 0,3 20 0 0 0,-3-27 39 0 0,0 0 0 0 0,1 0 0 0 0,0 0 0 0 0,1 0-1 0 0,1-1 1 0 0,-1 0 0 0 0,2 0 0 0 0,-1-1 0 0 0,2 0 0 0 0,10 13 0 0 0,-13-18 17 0 0,0 0 0 0 0,0 0 1 0 0,1-1-1 0 0,-1 0 0 0 0,1 0 1 0 0,0-1-1 0 0,0 0 0 0 0,0 0 0 0 0,1 0 1 0 0,-1-1-1 0 0,0 0 0 0 0,1 0 0 0 0,10 2 1 0 0,-11-4-143 0 0,-1 1 1 0 0,0-1 0 0 0,1 0 0 0 0,-1-1-1 0 0,1 1 1 0 0,-1-1 0 0 0,0 0-1 0 0,0-1 1 0 0,1 1 0 0 0,-1-1 0 0 0,0 0-1 0 0,0 0 1 0 0,-1-1 0 0 0,1 1 0 0 0,0-1-1 0 0,-1 0 1 0 0,7-6 0 0 0,-3 1-65 0 0,0 1 0 0 0,-1-2 0 0 0,0 1 0 0 0,8-14 0 0 0,3-11-455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17980 0 0,'-6'1'2328'0'0,"1"2"-2288"0"0,3-1 929 0 0,-4-1 1783 0 0,4 2-2200 0 0,-1-3-184 0 0,5 2-168 0 0,-4 1-112 0 0,2 4-168 0 0,0 0-216 0 0,3 2-1256 0 0,0 3-1545 0 0,-1 2 1569 0 0,-2 2 1560 0 0,-3 0-1608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19524 0 0,'1'7'1456'0'0,"-2"2"-231"0"0,1-3-1 0 0,1 1-400 0 0,-1 0-144 0 0,0-1 24 0 0,-1 0-503 0 0,-1 0-57 0 0,1-3-144 0 0,1 1-136 0 0,1-1-129 0 0,4-1-1495 0 0,-4-2 1616 0 0,1 0-480 0 0,-2-5 632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73 310 17580 0 0,'-19'-4'1478'0'0,"12"3"-689"0"0,0-1 0 0 0,0 1 0 0 0,0-1 1 0 0,1-1-1 0 0,-10-3 0 0 0,16 5-758 0 0,0 1-1 0 0,-1 0 1 0 0,1 0 0 0 0,0 0 0 0 0,0 0-1 0 0,0-1 1 0 0,-1 1 0 0 0,1 0-1 0 0,0 0 1 0 0,0 0 0 0 0,0-1 0 0 0,0 1-1 0 0,0 0 1 0 0,0 0 0 0 0,-1 0-1 0 0,1-1 1 0 0,0 1 0 0 0,0 0-1 0 0,0 0 1 0 0,0-1 0 0 0,0 1 0 0 0,0 0-1 0 0,0 0 1 0 0,0-1 0 0 0,0 1-1 0 0,0 0 1 0 0,0 0 0 0 0,0-1-1 0 0,0 1 1 0 0,0 0 0 0 0,0-1 0 0 0,0 1-1 0 0,0 0 1 0 0,1 0 0 0 0,-1 0-1 0 0,0-1 1 0 0,6-6 440 0 0,5 0-254 0 0,1 2 1 0 0,-1-1-1 0 0,1 1 0 0 0,23-6 0 0 0,-18 6-95 0 0,35-12 243 0 0,55-9 0 0 0,412-49 520 0 0,5 28-645 0 0,258 14 351 0 0,-765 33-561 0 0,49-3 190 0 0,-58 2-159 0 0,0-1-1 0 0,1 1 1 0 0,-2-1-1 0 0,1-1 1 0 0,15-6 0 0 0,-23 9-81 0 0,1 0 0 0 0,-1 0-1 0 0,0 0 1 0 0,1 0 0 0 0,-1 0 0 0 0,0 0 0 0 0,1-1 0 0 0,-1 1 0 0 0,0 0 0 0 0,0 0 0 0 0,1-1 0 0 0,-1 1 0 0 0,0 0 0 0 0,1 0 0 0 0,-1-1-1 0 0,0 1 1 0 0,0 0 0 0 0,0-1 0 0 0,1 1 0 0 0,-1 0 0 0 0,0-1 0 0 0,0 1 0 0 0,0 0 0 0 0,0-1 0 0 0,0 1 0 0 0,0 0 0 0 0,0-1 0 0 0,0 1-1 0 0,0-1 1 0 0,1 1 0 0 0,-2 0 0 0 0,1-1 0 0 0,0 1 0 0 0,0 0 0 0 0,0-1 0 0 0,0 1 0 0 0,0-1 0 0 0,0 1 0 0 0,0-1 0 0 0,-1 1-99 0 0,1-1 0 0 0,-1 1 1 0 0,1 0-1 0 0,0-1 0 0 0,-1 1 1 0 0,1 0-1 0 0,-1 0 0 0 0,1-1 1 0 0,-1 1-1 0 0,1 0 1 0 0,-1 0-1 0 0,1-1 0 0 0,-1 1 1 0 0,1 0-1 0 0,-1 0 0 0 0,1 0 1 0 0,-1 0-1 0 0,1 0 0 0 0,-1 0 1 0 0,1 0-1 0 0,-1 0 1 0 0,1 0-1 0 0,-1 0 0 0 0,1 0 1 0 0,-1 0-1 0 0,1 0 0 0 0,-1 1 1 0 0,0-1-1 0 0,-7 4-1337 0 0,-6 3-243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139 312 14851 0 0,'-10'1'829'0'0,"-1"0"0"0"0,1-1 0 0 0,-1-1 0 0 0,1 1-1 0 0,-1-2 1 0 0,-13-3 0 0 0,21 5-722 0 0,0-1 1 0 0,1 0-1 0 0,-1 0 0 0 0,0 0 0 0 0,1 0 1 0 0,-1-1-1 0 0,1 1 0 0 0,0-1 0 0 0,-1 1 1 0 0,1-1-1 0 0,0 0 0 0 0,0 0 1 0 0,0 0-1 0 0,0 0 0 0 0,0 0 0 0 0,1-1 1 0 0,-1 1-1 0 0,0 0 0 0 0,1-1 0 0 0,0 1 1 0 0,0-1-1 0 0,0 0 0 0 0,0 1 0 0 0,0-1 1 0 0,0 0-1 0 0,1 1 0 0 0,-1-1 0 0 0,1-4 1 0 0,0 0-99 0 0,0 0 1 0 0,1 1-1 0 0,0-1 1 0 0,0 0-1 0 0,1 1 1 0 0,0-1-1 0 0,0 1 1 0 0,0 0-1 0 0,1-1 1 0 0,3-5-1 0 0,4-5-44 0 0,0 1 1 0 0,17-19-1 0 0,-20 27 19 0 0,0 0 1 0 0,1 0-1 0 0,0 1 1 0 0,0 0-1 0 0,1 0 1 0 0,-1 1-1 0 0,2 0 1 0 0,-1 1-1 0 0,14-6 0 0 0,-10 6 8 0 0,1 0 0 0 0,0 1 0 0 0,0 1-1 0 0,0 0 1 0 0,0 1 0 0 0,23-1-1 0 0,-29 2 12 0 0,0 1 0 0 0,1 1 0 0 0,-1-1 0 0 0,0 1 0 0 0,0 0 0 0 0,10 4 0 0 0,-15-4-2 0 0,-1 0 1 0 0,1 0-1 0 0,-1 0 0 0 0,1 0 1 0 0,-1 1-1 0 0,0-1 1 0 0,1 1-1 0 0,-1 0 1 0 0,0-1-1 0 0,0 1 0 0 0,-1 0 1 0 0,1 0-1 0 0,0 0 1 0 0,0 1-1 0 0,-1-1 1 0 0,0 0-1 0 0,1 1 1 0 0,-1-1-1 0 0,0 1 0 0 0,0-1 1 0 0,0 1-1 0 0,0 4 1 0 0,1 2 5 0 0,-1 0 0 0 0,0 0 0 0 0,-1 0 0 0 0,0 0-1 0 0,0 0 1 0 0,-1 0 0 0 0,0 0 0 0 0,-3 12 0 0 0,-5 9 22 0 0,-12 31-1 0 0,21-60-27 0 0,-19 45 37 0 0,-44 80 0 0 0,37-84-3 0 0,-1-2 0 0 0,-2-1 1 0 0,-63 66-1 0 0,73-85-17 0 0,12-11 13 0 0,-1-1 0 0 0,0 0 0 0 0,-17 12-1 0 0,24-20-26 0 0,1 1 1 0 0,-1-1-1 0 0,0 1 0 0 0,0-1 0 0 0,1 1 0 0 0,-1-1 0 0 0,0 1 0 0 0,1 0 0 0 0,-1-1 0 0 0,1 1 0 0 0,-1 0 0 0 0,1-1 0 0 0,-1 3 0 0 0,1-3-3 0 0,0 0 1 0 0,0 0 0 0 0,-1 1 0 0 0,1-1-1 0 0,0 0 1 0 0,0 1 0 0 0,1-1 0 0 0,-1 0-1 0 0,0 0 1 0 0,0 1 0 0 0,0-1 0 0 0,0 0 0 0 0,0 0-1 0 0,0 1 1 0 0,0-1 0 0 0,0 0 0 0 0,0 0-1 0 0,1 1 1 0 0,-1-1 0 0 0,0 0 0 0 0,0 0-1 0 0,0 1 1 0 0,0-1 0 0 0,1 0 0 0 0,-1 0-1 0 0,0 0 1 0 0,1 1 0 0 0,0-1 1 0 0,1 1 0 0 0,-1 0 0 0 0,1-1 0 0 0,-1 1-1 0 0,1-1 1 0 0,0 1 0 0 0,-1-1 0 0 0,1 0 0 0 0,-1 1 0 0 0,1-1 0 0 0,3 0 0 0 0,44-5 80 0 0,59-13 0 0 0,-36 5-41 0 0,-48 8-189 0 0,1 0 1 0 0,-1-2-1 0 0,0 0 1 0 0,0-2-1 0 0,-1-1 1 0 0,31-17-1 0 0,-51 25-431 0 0,0 1 0 0 0,0-1 0 0 0,-1 0 1 0 0,1 0-1 0 0,-1 0 0 0 0,0 0 0 0 0,1 0 0 0 0,-1-1 0 0 0,0 1 1 0 0,0-1-1 0 0,0 1 0 0 0,-1-1 0 0 0,3-4 0 0 0,-1-3-2678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8 545 11154 0 0,'-7'20'4068'0'0,"6"-6"2491"0"0,12-32-4040 0 0,-2-4-1972 0 0,13-42 0 0 0,-13 34-389 0 0,24-81 239 0 0,17-50 8 0 0,-36 122-284 0 0,2 0 0 0 0,23-38 1 0 0,-37 73-115 0 0,7-9 131 0 0,-9 13-135 0 0,0 0 0 0 0,0 0 1 0 0,0 0-1 0 0,0 0 0 0 0,0 0 0 0 0,0 0 0 0 0,0 0 0 0 0,1 0 1 0 0,-1 0-1 0 0,0-1 0 0 0,0 1 0 0 0,0 0 0 0 0,0 0 0 0 0,0 0 0 0 0,0 0 1 0 0,1 0-1 0 0,-1 0 0 0 0,0 0 0 0 0,0 0 0 0 0,0 0 0 0 0,0 0 1 0 0,0 0-1 0 0,0 0 0 0 0,1 0 0 0 0,-1 0 0 0 0,0 0 0 0 0,0 0 0 0 0,0 0 1 0 0,0 0-1 0 0,0 1 0 0 0,0-1 0 0 0,0 0 0 0 0,1 0 0 0 0,-1 0 1 0 0,3 8 114 0 0,0 24 117 0 0,0 54-1 0 0,-3-47-176 0 0,9 183 78 0 0,-4-155-120 0 0,20 85 0 0 0,-23-143-25 0 0,0 2-72 0 0,0-1 0 0 0,1 0-1 0 0,0 0 1 0 0,1 1 0 0 0,0-2 0 0 0,5 11 0 0 0,-8-20-10 0 0,0 1 1 0 0,-1 0 0 0 0,1 0-1 0 0,0 0 1 0 0,-1 0 0 0 0,1 0-1 0 0,0-1 1 0 0,0 1-1 0 0,0 0 1 0 0,-1-1 0 0 0,1 1-1 0 0,1 0 1 0 0,-1-1-15 0 0,-1 0 0 0 0,0 0-1 0 0,1 0 1 0 0,-1 0 0 0 0,0 0 0 0 0,1 0 0 0 0,-1 0 0 0 0,1 0-1 0 0,-1 0 1 0 0,0 0 0 0 0,1 0 0 0 0,-1 0 0 0 0,0 0 0 0 0,1 0-1 0 0,-1 0 1 0 0,0 0 0 0 0,1 0 0 0 0,-1 0 0 0 0,0-1-1 0 0,1 1 1 0 0,-1 0 0 0 0,0 0 0 0 0,0 0 0 0 0,1-1 0 0 0,0 0-58 0 0,0-1 1 0 0,0 1-1 0 0,0-1 0 0 0,0 1 1 0 0,0-1-1 0 0,-1 0 1 0 0,1 1-1 0 0,-1-1 1 0 0,1 0-1 0 0,-1 1 1 0 0,1-1-1 0 0,-1 0 0 0 0,0-2 1 0 0,1-18-1020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 12115 0 0,'-4'-1'352'0'0,"0"1"1"0"0,0 0 0 0 0,0 0 0 0 0,1 0 0 0 0,-1 0 0 0 0,0 0-1 0 0,0 1 1 0 0,0 0 0 0 0,0 0 0 0 0,0 0 0 0 0,1 0 0 0 0,-1 0-1 0 0,1 1 1 0 0,-1 0 0 0 0,1-1 0 0 0,-1 1 0 0 0,1 1 0 0 0,0-1-1 0 0,0 0 1 0 0,0 1 0 0 0,0 0 0 0 0,-4 5 0 0 0,-3 4-73 0 0,2 0 1 0 0,0 0-1 0 0,0 1 1 0 0,1 0 0 0 0,-7 20-1 0 0,-21 74 290 0 0,31-94-520 0 0,-12 47 55 0 0,2 1 1 0 0,3 1 0 0 0,2 0-1 0 0,0 99 1 0 0,10-109-45 0 0,2-1-1 0 0,3 0 1 0 0,1 0-1 0 0,3-1 1 0 0,2 0-1 0 0,19 49 1 0 0,-24-80-119 0 0,1 0 1 0 0,1-1-1 0 0,0-1 1 0 0,1 1-1 0 0,23 28 1 0 0,-26-37 4 0 0,1-1 0 0 0,0 0 0 0 0,0 0 0 0 0,1-1 1 0 0,0 0-1 0 0,0-1 0 0 0,0 0 0 0 0,1 0 1 0 0,0-1-1 0 0,0-1 0 0 0,21 8 0 0 0,-20-10-451 0 0,0 1-1 0 0,0-1 0 0 0,0-1 1 0 0,0 0-1 0 0,0 0 1 0 0,0-1-1 0 0,14-2 1 0 0,-18 1 10 0 0,0 0 0 0 0,0-1 0 0 0,0 0 0 0 0,0 0 1 0 0,0-1-1 0 0,0 1 0 0 0,0-1 0 0 0,-1-1 0 0 0,1 0 1 0 0,-1 0-1 0 0,11-8 0 0 0,1-8-1208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18308 0 0,'6'4'4542'0'0,"-1"-1"-2146"0"0,4-10-1985 0 0,0-5-273 0 0,0 0 0 0 0,-1-1 0 0 0,-1 0 0 0 0,10-22 0 0 0,-15 30-113 0 0,14-31 57 0 0,17-32 80 0 0,-30 61-129 0 0,1 0-1 0 0,-1 0 1 0 0,3-10-1 0 0,-6 16-23 0 0,1-1 0 0 0,-1 1 0 0 0,1 0 0 0 0,-1-1 0 0 0,0 1 0 0 0,0-1 0 0 0,1 1 0 0 0,-1-1 0 0 0,0 1 0 0 0,0-1 0 0 0,0 1-1 0 0,-1-1 1 0 0,1 1 0 0 0,0-1 0 0 0,-1 1 0 0 0,1 0 0 0 0,-1-1 0 0 0,1 1 0 0 0,-1-1 0 0 0,1 1 0 0 0,-1 0 0 0 0,0 0 0 0 0,0-1 0 0 0,-1-1 0 0 0,1 3-14 0 0,0-1 1 0 0,0 0 0 0 0,0 1-1 0 0,-1-1 1 0 0,1 1 0 0 0,0 0-1 0 0,0-1 1 0 0,0 1 0 0 0,0 0-1 0 0,-1 0 1 0 0,1 0-1 0 0,0-1 1 0 0,0 1 0 0 0,0 0-1 0 0,-1 1 1 0 0,1-1 0 0 0,0 0-1 0 0,0 0 1 0 0,0 0 0 0 0,0 1-1 0 0,0-1 1 0 0,-1 1 0 0 0,1-1-1 0 0,0 1 1 0 0,0-1-1 0 0,-1 2 1 0 0,-1 0-22 0 0,0 0 0 0 0,0 0 0 0 0,1 0 0 0 0,-1 0 1 0 0,1 0-1 0 0,-1 1 0 0 0,1 0 0 0 0,-3 3 0 0 0,0 3-7 0 0,0 0 1 0 0,0 0-1 0 0,1 1 1 0 0,0-1-1 0 0,0 1 0 0 0,1 0 1 0 0,1 0-1 0 0,-3 17 1 0 0,3-9 7 0 0,-9 78-61 0 0,9-74 65 0 0,2 0-1 0 0,3 31 1 0 0,-3-49 18 0 0,3 21-33 0 0,8 28 0 0 0,-10-46 26 0 0,1-1 1 0 0,0 0-1 0 0,1 1 0 0 0,-1-1 0 0 0,1-1 1 0 0,0 1-1 0 0,1 0 0 0 0,-1-1 1 0 0,9 10-1 0 0,-10-13-7 0 0,1 0 1 0 0,-1 0-1 0 0,1 0 1 0 0,-1 0-1 0 0,1 0 1 0 0,-1-1-1 0 0,1 1 1 0 0,0-1-1 0 0,0 0 1 0 0,0 0-1 0 0,0 0 1 0 0,0 0-1 0 0,0 0 1 0 0,0-1-1 0 0,0 1 1 0 0,0-1-1 0 0,0 0 1 0 0,0 0-1 0 0,0 0 0 0 0,0 0 1 0 0,0-1-1 0 0,1 1 1 0 0,-1-1-1 0 0,0 0 1 0 0,-1 0-1 0 0,1 0 1 0 0,0 0-1 0 0,5-3 1 0 0,0-1-156 0 0,0 0 1 0 0,0 0 0 0 0,0-1-1 0 0,-1 0 1 0 0,0 0-1 0 0,0-1 1 0 0,0 0 0 0 0,6-9-1 0 0,4-8-944 0 0,-1-2-1 0 0,-1 1 1 0 0,-1-2-1 0 0,20-52 1 0 0,-15 24 881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8842 0 0,'-1'5'1936'0'0,"0"1"0"0"0,0-1 0 0 0,1 1 0 0 0,0 5 0 0 0,5 41 1914 0 0,-3-41-3470 0 0,29 215 2266 0 0,32 196-2088 0 0,-44-296-1908 0 0,-14-41-3129 0 0,-4-82 4086 0 0,-1-1 0 0 0,0 1 0 0 0,-1-1 0 0 0,1 1 0 0 0,0-1 0 0 0,-1 0 0 0 0,1 1 1 0 0,-1-1-1 0 0,0 0 0 0 0,-1 4 0 0 0,-4 4-2161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12 151 12315 0 0,'-2'-5'983'0'0,"0"1"0"0"0,0-1 0 0 0,1 0 0 0 0,0 0 0 0 0,0-1 0 0 0,0 1 0 0 0,0 0 0 0 0,1 0 0 0 0,0 0 0 0 0,0-1-1 0 0,1-5 1 0 0,-1 10-840 0 0,0 0 0 0 0,0 0 0 0 0,1 0-1 0 0,-1-1 1 0 0,0 1 0 0 0,1 0 0 0 0,-1 0-1 0 0,1 0 1 0 0,-1 0 0 0 0,1-1-1 0 0,0 1 1 0 0,0 0 0 0 0,-1 0 0 0 0,1 0-1 0 0,0 0 1 0 0,0 1 0 0 0,0-1 0 0 0,0 0-1 0 0,0 0 1 0 0,0 0 0 0 0,0 1-1 0 0,0-1 1 0 0,2 0 0 0 0,2-1 12 0 0,0 0 0 0 0,0 1-1 0 0,0 0 1 0 0,8-1 0 0 0,0 0 9 0 0,68-6 56 0 0,-13 2-2659 0 0,-55 4-549 0 0,18-5 0 0 0,-26 6 1380 0 0,-1-1-1 0 0,1 0 1 0 0,0 0 0 0 0,-1 0-1 0 0,7-4 1 0 0,6-5-4524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19.4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13 16516 0 0,'0'0'2017'0'0,"9"0"632"0"0,16-3-2116 0 0,7-2-377 0 0,52 1-1 0 0,-10 5-3162 0 0,-2 0-3704 0 0,-46-1 2821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 15179 0 0,'-2'-2'963'0'0,"-1"0"-1"0"0,1 0 1 0 0,0 0 0 0 0,0 0-1 0 0,-1 0 1 0 0,1 1-1 0 0,-1-1 1 0 0,-5-2-1 0 0,8 4-907 0 0,0 1-1 0 0,-1-1 0 0 0,1 0 0 0 0,0 1 0 0 0,0-1 1 0 0,0 0-1 0 0,0 1 0 0 0,0-1 0 0 0,-1 0 0 0 0,1 0 0 0 0,0 1 1 0 0,0-1-1 0 0,0 0 0 0 0,0 1 0 0 0,0-1 0 0 0,0 0 1 0 0,0 1-1 0 0,0-1 0 0 0,0 0 0 0 0,0 1 0 0 0,0-1 1 0 0,1 0-1 0 0,-1 1 0 0 0,0-1 0 0 0,0 1 0 0 0,3 10 234 0 0,15 58-94 0 0,-2 2 1 0 0,-4 0-1 0 0,5 98 0 0 0,-16-146-191 0 0,6 81-59 0 0,12-165-774 0 0,-17 54 784 0 0,7-21 0 0 0,2 1 0 0 0,1 0 0 0 0,1 0 0 0 0,2 1 0 0 0,0 1 0 0 0,24-28 0 0 0,-36 48 55 0 0,1 1-1 0 0,0 0 1 0 0,0 1 0 0 0,1-1-1 0 0,-1 1 1 0 0,1 0-1 0 0,-1 0 1 0 0,1 0-1 0 0,0 0 1 0 0,8-2 0 0 0,-12 5-8 0 0,1-1 0 0 0,0 1 0 0 0,0-1 0 0 0,-1 1 0 0 0,1 0 0 0 0,0-1 0 0 0,0 1 0 0 0,0 0 0 0 0,-1 0 0 0 0,1 0 0 0 0,0 1 0 0 0,0-1 0 0 0,0 0 0 0 0,-1 1 0 0 0,1-1 0 0 0,0 1 0 0 0,-1-1 0 0 0,1 1 1 0 0,0 0-1 0 0,-1 0 0 0 0,1 0 0 0 0,-1 0 0 0 0,1 0 0 0 0,-1 0 0 0 0,1 0 0 0 0,-1 0 0 0 0,0 1 0 0 0,0-1 0 0 0,0 0 0 0 0,1 1 0 0 0,-1-1 0 0 0,-1 1 0 0 0,1-1 0 0 0,0 1 0 0 0,1 2 0 0 0,1 4-8 0 0,0 1-1 0 0,0 0 0 0 0,-1 0 1 0 0,0 0-1 0 0,0 12 0 0 0,1 49-9 0 0,-2-32 10 0 0,6 59-202 0 0,-3-58-128 0 0,-4-37 237 0 0,1 0 0 0 0,-1 1 0 0 0,0-1 0 0 0,1 0 0 0 0,0 0 0 0 0,-1 1 0 0 0,1-1 0 0 0,2 3 0 0 0,-3-4 62 0 0,1-1 0 0 0,-1 1 0 0 0,0-1 1 0 0,1 0-1 0 0,-1 1 0 0 0,0-1 1 0 0,1 0-1 0 0,-1 1 0 0 0,0-1 0 0 0,1 0 1 0 0,-1 0-1 0 0,1 1 0 0 0,-1-1 1 0 0,1 0-1 0 0,-1 0 0 0 0,1 0 1 0 0,-1 0-1 0 0,1 1 0 0 0,-1-1 0 0 0,1 0 1 0 0,-1 0-1 0 0,1 0 0 0 0,-1 0 1 0 0,1 0-1 0 0,-1 0 0 0 0,1 0 0 0 0,-1-1 1 0 0,1 1-1 0 0,-1 0 0 0 0,1 0 1 0 0,-1 0-1 0 0,0 0 0 0 0,1-1 1 0 0,-1 1-1 0 0,1 0 0 0 0,-1 0 0 0 0,1-1 1 0 0,-1 1-1 0 0,0 0 0 0 0,1-1 1 0 0,-1 1-1 0 0,0 0 0 0 0,1-1 0 0 0,-1 1 1 0 0,1-1-1 0 0,3-4-515 0 0,1 0 0 0 0,-1 0 1 0 0,5-10-1 0 0,5-4-1021 0 0,46-54-3511 0 0,-38 49 4812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24 16668 0 0,'-11'6'2757'0'0,"-17"8"-1"0"0,17-10-1779 0 0,2 1 0 0 0,-13 7 0 0 0,18-10-923 0 0,1 1 1 0 0,0 0 0 0 0,0-1 0 0 0,0 1 0 0 0,0 0 0 0 0,0 0 0 0 0,1 0-1 0 0,0 1 1 0 0,-5 6 0 0 0,5-4-66 0 0,-1 0-1 0 0,1 0 1 0 0,0 0-1 0 0,1 0 1 0 0,-1 0-1 0 0,1 1 1 0 0,0-1 0 0 0,1 0-1 0 0,0 1 1 0 0,0-1-1 0 0,0 0 1 0 0,1 1-1 0 0,-1-1 1 0 0,2 0-1 0 0,-1 0 1 0 0,1 1-1 0 0,0-1 1 0 0,0 0 0 0 0,0-1-1 0 0,1 1 1 0 0,0 0-1 0 0,0-1 1 0 0,1 1-1 0 0,-1-1 1 0 0,1 0-1 0 0,0 0 1 0 0,0-1 0 0 0,1 1-1 0 0,0-1 1 0 0,0 0-1 0 0,0 0 1 0 0,0 0-1 0 0,0-1 1 0 0,1 0-1 0 0,-1 0 1 0 0,1 0-1 0 0,0-1 1 0 0,0 0 0 0 0,0 0-1 0 0,0 0 1 0 0,0-1-1 0 0,1 0 1 0 0,-1 0-1 0 0,0 0 1 0 0,13-1-1 0 0,-11-1 11 0 0,1-1 1 0 0,-1 0-1 0 0,1 0 0 0 0,-1 0 0 0 0,0-1 0 0 0,0 0 0 0 0,0-1 0 0 0,-1 0 0 0 0,1 0 1 0 0,-1-1-1 0 0,0 1 0 0 0,13-13 0 0 0,-12 10 23 0 0,0-1 0 0 0,-1-1 1 0 0,0 1-1 0 0,0-1 0 0 0,-1-1 0 0 0,0 1 0 0 0,-1-1 1 0 0,0 0-1 0 0,6-17 0 0 0,-10 23 0 0 0,1 0 0 0 0,-1 0 0 0 0,-1 0-1 0 0,1 0 1 0 0,-1-1 0 0 0,1 1 0 0 0,-1 0 0 0 0,0 0-1 0 0,-1 0 1 0 0,1 0 0 0 0,-1-1 0 0 0,0 1 0 0 0,0 0-1 0 0,0 0 1 0 0,0 0 0 0 0,-3-5 0 0 0,1 5-8 0 0,1 0 0 0 0,-1-1 0 0 0,0 1 1 0 0,-1 0-1 0 0,1 0 0 0 0,-1 1 0 0 0,1-1 0 0 0,-1 1 1 0 0,0 0-1 0 0,0 0 0 0 0,-1 0 0 0 0,1 0 0 0 0,-6-2 1 0 0,0 0-68 0 0,-1 1 0 0 0,0 0 1 0 0,-13-3-1 0 0,20 6-53 0 0,0 0 0 0 0,-1 1 0 0 0,1-1 0 0 0,0 1 0 0 0,0 0 0 0 0,0 0 0 0 0,-1 0-1 0 0,1 1 1 0 0,0-1 0 0 0,0 1 0 0 0,0 0 0 0 0,-5 2 0 0 0,8-3 13 0 0,0 0 0 0 0,0 1 1 0 0,0-1-1 0 0,0 1 0 0 0,0-1 0 0 0,1 1 0 0 0,-1 0 1 0 0,0-1-1 0 0,0 1 0 0 0,0 0 0 0 0,1-1 0 0 0,-1 1 1 0 0,0 0-1 0 0,1 0 0 0 0,-1 0 0 0 0,0 0 1 0 0,1 0-1 0 0,-1 1 0 0 0,1-1-39 0 0,0 0 0 0 0,0 0 0 0 0,-1-1-1 0 0,2 1 1 0 0,-1 0 0 0 0,0 0 0 0 0,0 0 0 0 0,0-1 0 0 0,0 1 0 0 0,0 0-1 0 0,1 0 1 0 0,-1-1 0 0 0,0 1 0 0 0,1 0 0 0 0,-1-1 0 0 0,0 1 0 0 0,1 0-1 0 0,-1-1 1 0 0,2 2 0 0 0,-1 0-394 0 0,1 0 1 0 0,1 0-1 0 0,-1-1 0 0 0,0 1 1 0 0,0 0-1 0 0,1-1 0 0 0,-1 0 1 0 0,1 1-1 0 0,-1-1 0 0 0,1 0 1 0 0,-1 0-1 0 0,6 1 0 0 0,-4-2 132 0 0,-1 0 0 0 0,1 0 0 0 0,-1 0-1 0 0,1 0 1 0 0,-1-1 0 0 0,5 0 0 0 0,5-2 87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16604 0 0,'-7'4'1646'0'0,"6"-4"-1428"0"0,0 0 0 0 0,-1 1 0 0 0,1-1 0 0 0,0 1 0 0 0,0-1-1 0 0,0 1 1 0 0,0 0 0 0 0,0-1 0 0 0,0 1 0 0 0,1 0 0 0 0,-1 0 0 0 0,0 0 0 0 0,0-1 0 0 0,0 1 0 0 0,1 0 0 0 0,-1 0 0 0 0,0 0 0 0 0,1 0 0 0 0,-1 0 0 0 0,1 1 0 0 0,0-1 0 0 0,-1 0 0 0 0,1 1 0 0 0,-2 5-149 0 0,0 0-1 0 0,1 0 1 0 0,0 1-1 0 0,1-1 1 0 0,0 0-1 0 0,0 11 1 0 0,10 44-156 0 0,-3-23 91 0 0,25 114-12 0 0,-30-147-3 0 0,-1-1-1 0 0,1 1 0 0 0,5 9 1 0 0,-6-13 1 0 0,0-1 1 0 0,-1 0-1 0 0,1 1 1 0 0,0-1-1 0 0,0 0 1 0 0,0 0-1 0 0,0 0 1 0 0,0 0-1 0 0,0 0 1 0 0,0 0-1 0 0,0 0 0 0 0,1 0 1 0 0,-1 0-1 0 0,0 0 1 0 0,0-1-1 0 0,1 1 1 0 0,-1-1-1 0 0,1 1 1 0 0,-1-1-1 0 0,3 1 1 0 0,-3-1 3 0 0,0 0-1 0 0,0 0 1 0 0,-1 0 0 0 0,1-1 0 0 0,0 1-1 0 0,0 0 1 0 0,0 0 0 0 0,0-1 0 0 0,-1 1 0 0 0,1-1-1 0 0,0 1 1 0 0,0-1 0 0 0,-1 1 0 0 0,1-1 0 0 0,0 1-1 0 0,-1-1 1 0 0,1 0 0 0 0,0 1 0 0 0,-1-1 0 0 0,1 0-1 0 0,-1 1 1 0 0,1-1 0 0 0,0-2 0 0 0,9-21-32 0 0,-8 19 23 0 0,52-138 554 0 0,-47 127-257 0 0,1 0-1 0 0,0 1 1 0 0,2 0 0 0 0,11-14-1 0 0,-20 27-243 0 0,0 0-1 0 0,1 0 0 0 0,0 1 0 0 0,-1-1 0 0 0,1 1 0 0 0,0-1 0 0 0,0 1 1 0 0,0 0-1 0 0,-1-1 0 0 0,1 1 0 0 0,1 0 0 0 0,-1 0 0 0 0,0 1 0 0 0,0-1 1 0 0,3 0-1 0 0,-4 1-31 0 0,1-1 0 0 0,-1 1 0 0 0,1 0 0 0 0,-1 0-1 0 0,1 1 1 0 0,-1-1 0 0 0,1 0 0 0 0,-1 0 0 0 0,1 1 0 0 0,-1-1 0 0 0,0 1 0 0 0,1-1 0 0 0,-1 1 0 0 0,0 0 0 0 0,1-1 0 0 0,-1 1 0 0 0,0 0 0 0 0,0 0 0 0 0,0 0 0 0 0,1 0 0 0 0,-1 0-1 0 0,0 0 1 0 0,0 0 0 0 0,1 2 0 0 0,1 3-23 0 0,1 0 0 0 0,-1 0 0 0 0,1 1-1 0 0,-2-1 1 0 0,1 1 0 0 0,1 7 0 0 0,9 44-497 0 0,-9-31 13 0 0,2 5 98 0 0,-3-14-1433 0 0,1-1-1 0 0,0 1 1 0 0,12 29 0 0 0,-9-33 586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 18660 0 0,'-3'-1'239'0'0,"-11"-3"3419"0"0,14 4-3604 0 0,0 0 1 0 0,0 0-1 0 0,-1 0 1 0 0,1 0-1 0 0,0 0 1 0 0,0 0-1 0 0,0 0 1 0 0,0 0-1 0 0,0 0 1 0 0,0 0-1 0 0,-1 0 1 0 0,1 0-1 0 0,0 0 1 0 0,0 0-1 0 0,0 0 1 0 0,0 0-1 0 0,0 0 1 0 0,0 1-1 0 0,0-1 1 0 0,0 0-1 0 0,0 0 1 0 0,-1 0-1 0 0,1 0 1 0 0,0 0-1 0 0,0 0 1 0 0,0 0-1 0 0,0 0 1 0 0,0 1-1 0 0,0-1 0 0 0,0 0 1 0 0,0 0-1 0 0,0 0 1 0 0,0 0-1 0 0,0 0 1 0 0,0 1-1 0 0,3 8 908 0 0,6 9-487 0 0,45 97 674 0 0,79 271 14 0 0,-108-300-1053 0 0,-5 1 0 0 0,-3 2 0 0 0,7 107 0 0 0,-21-136-310 0 0,-2 0 0 0 0,-4-1 0 0 0,-1 1 0 0 0,-4-1 0 0 0,-26 106 0 0 0,17-110-1295 0 0,-1-1 0 0 0,-32 61 0 0 0,34-84-1023 0 0,-1 0-1 0 0,-2-1 1 0 0,-2-1 0 0 0,-39 46-1 0 0,16-31-2910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3:2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 9682 0 0,'-1'-1'127'0'0,"1"1"0"0"0,0 0 0 0 0,-1 0 1 0 0,1-1-1 0 0,0 1 0 0 0,-1 0 0 0 0,1-1 0 0 0,-1 1 0 0 0,1 0 0 0 0,-1 0 0 0 0,1 0 1 0 0,0 0-1 0 0,-1-1 0 0 0,1 1 0 0 0,-1 0 0 0 0,1 0 0 0 0,-1 0 0 0 0,1 0 0 0 0,-1 0 0 0 0,1 0 1 0 0,-1 0-1 0 0,1 0 0 0 0,-1 0 0 0 0,1 0 0 0 0,0 0 0 0 0,-1 1 0 0 0,1-1 0 0 0,-1 0 1 0 0,1 0-1 0 0,-1 0 0 0 0,1 1 0 0 0,0-1 0 0 0,-1 0 0 0 0,1 0 0 0 0,-1 1 0 0 0,1-1 1 0 0,0 0-1 0 0,-1 1 0 0 0,1-1 0 0 0,0 0 0 0 0,0 1 0 0 0,-1-1 0 0 0,1 1 0 0 0,0-1 0 0 0,0 0 1 0 0,-1 1-1 0 0,0 3 711 0 0,-1 0 0 0 0,1 0-1 0 0,0 0 1 0 0,-1 6 0 0 0,0-2-1014 0 0,1 0 382 0 0,0 0 1 0 0,0 0 0 0 0,1 9 0 0 0,-1 9 63 0 0,0-3-135 0 0,1-1 1 0 0,1 1-1 0 0,8 37 0 0 0,-2-10-2 0 0,-6-38-86 0 0,1 0 0 0 0,1 0 0 0 0,1 0 0 0 0,-1-1 0 0 0,2 1 1 0 0,-1-1-1 0 0,2 0 0 0 0,0 0 0 0 0,0 0 0 0 0,9 10 0 0 0,20 15 241 0 0,-33-33-252 0 0,1 0-1 0 0,-1 0 0 0 0,1-1 0 0 0,0 1 0 0 0,0 0 1 0 0,0-1-1 0 0,0 0 0 0 0,0 0 0 0 0,6 3 0 0 0,-7-4-23 0 0,-1-1 0 0 0,1 1 0 0 0,0-1 0 0 0,0 1 0 0 0,0-1 0 0 0,0 0 0 0 0,0 0 0 0 0,0 1 0 0 0,0-2 0 0 0,0 1 0 0 0,0 0 0 0 0,0 0 0 0 0,0-1 0 0 0,0 1-1 0 0,0-1 1 0 0,0 1 0 0 0,0-1 0 0 0,0 0 0 0 0,2-1 0 0 0,90-57 342 0 0,-7 3-1224 0 0,-72 48-1266 0 0,32-12-1 0 0,-15 7-3943 0 0,-21 8 2153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3:2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17708 0 0,'-2'1'227'0'0,"0"1"1"0"0,0-1-1 0 0,0 1 0 0 0,0 0 1 0 0,0-1-1 0 0,0 1 1 0 0,1 0-1 0 0,-1 0 0 0 0,1 0 1 0 0,-1 0-1 0 0,1 1 1 0 0,0-1-1 0 0,0 0 0 0 0,0 0 1 0 0,0 1-1 0 0,0-1 0 0 0,1 1 1 0 0,-1-1-1 0 0,0 4 1 0 0,-1 6-80 0 0,1 0 0 0 0,1 21 1 0 0,0-21 2 0 0,2 39-113 0 0,8 52 1 0 0,14 50-3 0 0,-23-151-36 0 0,29 151-180 0 0,15 103-459 0 0,-39-221-1299 0 0,1-44-3500 0 0,-2-16-567 0 0,0 11 2361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3:2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14 694 8146 0 0,'-1'1'917'0'0,"-3"5"3672"0"0,3-5-3672 0 0,-1 0 1 0 0,1-1 0 0 0,0 1-1 0 0,0 0 1 0 0,-2 0-1 0 0,5-12 2814 0 0,-1-2-3217 0 0,1 6-310 0 0,0-1-1 0 0,5-9 0 0 0,-4 9-101 0 0,0 1 0 0 0,3-15-1 0 0,16-71 207 0 0,-12 56-258 0 0,6-44 0 0 0,4-32-3 0 0,-10 66-12 0 0,5-60-1 0 0,-15 92-21 0 0,2 1-1 0 0,4-19 1 0 0,-5 24 10 0 0,0 1 0 0 0,1-17 1 0 0,1-5 114 0 0,2 135 555 0 0,-2-60-652 0 0,15 73 1 0 0,-10-70-30 0 0,70 314 9 0 0,-68-321-30 0 0,42 140-1798 0 0,-50-176 947 0 0,0 0 1 0 0,1 0-1 0 0,5 10 1 0 0,-7-14 718 0 0,-1 0 1 0 0,1 0-1 0 0,0-1 0 0 0,-1 1 1 0 0,1 0-1 0 0,0 0 0 0 0,0 0 1 0 0,0-1-1 0 0,-1 1 1 0 0,1 0-1 0 0,0-1 0 0 0,0 1 1 0 0,0-1-1 0 0,0 1 0 0 0,0-1 1 0 0,0 1-1 0 0,0-1 1 0 0,0 0-1 0 0,0 0 0 0 0,1 1 1 0 0,-1-1-1 0 0,0 0 0 0 0,0 0 1 0 0,0 0-1 0 0,0 0 1 0 0,2-1-1 0 0,5-2-1373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0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21973 0 0,'-2'-12'-142'0'0,"2"14"7"0"0,3 27 381 0 0,1 7 1649 0 0,5 102 498 0 0,-9-134-2388 0 0,1 24 23 0 0,-4-10-11 0 0,-15 28 33 0 0,17-40-44 0 0,0 0 1 0 0,0 0-1 0 0,0 10 0 0 0,6 38 39 0 0,-3-40-25 0 0,-1 1 0 0 0,0 19 0 0 0,-3-10 3 0 0,1-14-4 0 0,0-1-1 0 0,1 1 0 0 0,1 18 0 0 0,2-5 20 0 0,1 36-1 0 0,-4-52-87 0 0,1 1 0 0 0,2 11 0 0 0,-1-12-402 0 0,-1 1 1 0 0,1 12 0 0 0,-3-10-712 0 0,1-10 1125 0 0,0 0 0 0 0,0 0 0 0 0,0 0 0 0 0,0 0 0 0 0,0 0 0 0 0,0 0 0 0 0,0 0 0 0 0,0 0 0 0 0,-9-15-6280 0 0,7 8 6786 0 0,-4-6-1532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0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11 193 9594 0 0,'-1'-2'225'0'0,"-1"0"-1"0"0,1 0 1 0 0,0 0 0 0 0,0 0-1 0 0,0 0 1 0 0,1 0 0 0 0,-1 0-1 0 0,0-1 1 0 0,1 1 0 0 0,-1 0-1 0 0,1 0 1 0 0,0-1 0 0 0,0 1-1 0 0,0 0 1 0 0,0-1 0 0 0,0 1 0 0 0,0 0-1 0 0,1 0 1 0 0,-1-1 0 0 0,2-2-1 0 0,1-4 502 0 0,1 0-1 0 0,0 0 1 0 0,10-14 0 0 0,-4 7 507 0 0,-7 10-965 0 0,0 1-1 0 0,1 1 1 0 0,-1-1-1 0 0,1 0 1 0 0,0 1-1 0 0,0 0 1 0 0,1 0 0 0 0,-1 0-1 0 0,1 1 1 0 0,0-1-1 0 0,6-2 1 0 0,-3 2-52 0 0,0 0 1 0 0,1 1-1 0 0,-1 0 1 0 0,1 1-1 0 0,0 0 1 0 0,14-2-1 0 0,4 3 43 0 0,1 1-1 0 0,-1 1 0 0 0,48 8 1 0 0,-57-6-179 0 0,1 0 0 0 0,0 2 1 0 0,-1 1-1 0 0,24 10 0 0 0,-33-12-26 0 0,0 0 1 0 0,0 1-1 0 0,-1 0 0 0 0,1 1 0 0 0,-1 0 0 0 0,-1 0 0 0 0,1 1 0 0 0,-1 0 0 0 0,0 0 0 0 0,6 9 0 0 0,-10-11 20 0 0,-1 0 0 0 0,1 0 0 0 0,-1 0 0 0 0,0 0-1 0 0,-1 1 1 0 0,1-1 0 0 0,-1 0 0 0 0,0 1 0 0 0,-1-1 0 0 0,1 1 0 0 0,-1 0 0 0 0,0-1 0 0 0,0 1-1 0 0,-2 5 1 0 0,2-8-36 0 0,-1 0 0 0 0,0 0 0 0 0,0 0 0 0 0,0 0 0 0 0,0-1 0 0 0,0 1 0 0 0,-1 0 0 0 0,1 0 0 0 0,-1-1 0 0 0,0 1 0 0 0,0-1 0 0 0,0 0 0 0 0,0 1 0 0 0,-4 2 0 0 0,-4 4 71 0 0,-1-1 0 0 0,-12 7 1 0 0,15-10-81 0 0,-12 7 23 0 0,7-4-67 0 0,1 0-1 0 0,0 0 1 0 0,0 1 0 0 0,-17 17 0 0 0,28-25-64 0 0,0 0 1 0 0,0 0-1 0 0,0 0 0 0 0,0 1 0 0 0,0-1 1 0 0,1 0-1 0 0,-1 1 0 0 0,0-1 0 0 0,1 1 1 0 0,-1-1-1 0 0,1 1 0 0 0,-1-1 0 0 0,1 1 0 0 0,0-1 1 0 0,-1 1-1 0 0,1-1 0 0 0,0 1 0 0 0,0-1 1 0 0,0 1-1 0 0,1-1 0 0 0,-1 1 0 0 0,0-1 1 0 0,0 1-1 0 0,1-1 0 0 0,-1 1 0 0 0,1-1 1 0 0,-1 1-1 0 0,1-1 0 0 0,0 1 0 0 0,0-1 1 0 0,0 2-1 0 0,4 3-841 0 0,0 0-1 0 0,0 0 1 0 0,1-1 0 0 0,0 1 0 0 0,6 3 0 0 0,1 2-1362 0 0,1 4-752 0 0,2-1-510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77 13027 0 0,'-3'-9'661'0'0,"-3"-6"2137"0"0,2 0 1 0 0,-3-17-1 0 0,7 27-723 0 0,3 11-1528 0 0,4 12-503 0 0,-5-8 7 0 0,1 0 0 0 0,0 16-1 0 0,1 2-6 0 0,8 57 74 0 0,-9-59-88 0 0,7 21 29 0 0,-6-30-30 0 0,-4-17-28 0 0,0 0 0 0 0,0 1 0 0 0,0-1 0 0 0,0 0 0 0 0,0 1 0 0 0,0-1 0 0 0,0 0 0 0 0,0 0 0 0 0,0 1 0 0 0,0-1 0 0 0,0 0 0 0 0,0 1 0 0 0,0-1 0 0 0,1 0 0 0 0,-1 0 0 0 0,0 1 0 0 0,0-1 0 0 0,0 0 0 0 0,0 0 0 0 0,1 0 0 0 0,-1 1 0 0 0,0-1 0 0 0,0 0 0 0 0,1 0 0 0 0,-1 0 0 0 0,0 0 0 0 0,0 1 0 0 0,1-1 0 0 0,-1 0 0 0 0,0 0 0 0 0,0 0 0 0 0,1 0 0 0 0,-1 0 0 0 0,0 0 0 0 0,1 0 0 0 0,-1 0 0 0 0,0 0 0 0 0,0 0 0 0 0,1 0 0 0 0,-1 0 0 0 0,0 0 0 0 0,1 0 0 0 0,-1 0 0 0 0,0 0 0 0 0,0 0 0 0 0,1 0 0 0 0,-1 0 0 0 0,0 0 0 0 0,1-1 0 0 0,-1 1 0 0 0,0 0 0 0 0,0 0 0 0 0,1 0 0 0 0,-1 0 0 0 0,0-1 0 0 0,0 1 0 0 0,0 0 0 0 0,1 0 0 0 0,-1-1 0 0 0,0 1 0 0 0,0 0 0 0 0,0 0 0 0 0,0-1 0 0 0,2-1 2 0 0,0 0 0 0 0,0 0 0 0 0,-1 0 0 0 0,1-1 0 0 0,1-3 0 0 0,2-4-4 0 0,43-108-53 0 0,-45 109-47 0 0,2-4-516 0 0,-1 0 0 0 0,2-1 0 0 0,0 2 0 0 0,12-20 0 0 0,-17 30 312 0 0,0 1-1 0 0,0-1 1 0 0,0 1-1 0 0,1 0 1 0 0,-1 0-1 0 0,0 0 1 0 0,1 0-1 0 0,-1 0 1 0 0,0 0-1 0 0,1 0 1 0 0,-1 0 0 0 0,1 0-1 0 0,0 1 1 0 0,-1-1-1 0 0,1 0 1 0 0,0 1-1 0 0,-1 0 1 0 0,1-1-1 0 0,0 1 1 0 0,-1 0-1 0 0,3 0 1 0 0,11 1-2738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0.38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405 1 13371 0 0,'-17'0'1092'0'0,"-20"0"2020"0"0,-41 5 1 0 0,65-4-2824 0 0,0 2 0 0 0,1 0 0 0 0,-1 0 0 0 0,1 1 0 0 0,0 1 0 0 0,-23 11 1 0 0,27-11-281 0 0,0 0 0 0 0,0 0 1 0 0,1 1-1 0 0,0 0 1 0 0,0 0-1 0 0,0 0 1 0 0,0 1-1 0 0,1 1 0 0 0,-6 8 1 0 0,9-11-44 0 0,0 0 0 0 0,1-1 0 0 0,0 1 0 0 0,0 1 1 0 0,0-1-1 0 0,0 0 0 0 0,1 0 0 0 0,0 1 0 0 0,0-1 0 0 0,0 1 1 0 0,1-1-1 0 0,0 1 0 0 0,0-1 0 0 0,0 1 0 0 0,0-1 0 0 0,1 1 1 0 0,2 5-1 0 0,-1-3 1 0 0,1 1 0 0 0,0-1 1 0 0,1 0-1 0 0,0 0 0 0 0,0 0 1 0 0,1-1-1 0 0,0 0 0 0 0,0 0 1 0 0,1 0-1 0 0,0 0 0 0 0,12 10 1 0 0,0-2-48 0 0,1-1 0 0 0,0-1 0 0 0,27 13 0 0 0,-37-21 95 0 0,-1 0 1 0 0,1 1 0 0 0,-1 0 0 0 0,8 7-1 0 0,-14-11 3 0 0,-1-1 0 0 0,0 0 0 0 0,0 1 1 0 0,0-1-1 0 0,0 1 0 0 0,0-1 0 0 0,0 1 0 0 0,-1-1 0 0 0,1 1 0 0 0,1 2 0 0 0,-2-3 1 0 0,0 0-1 0 0,0 0 1 0 0,0-1-1 0 0,0 1 1 0 0,0 0-1 0 0,0-1 1 0 0,0 1 0 0 0,0 0-1 0 0,0 0 1 0 0,0-1-1 0 0,0 1 1 0 0,-1 0-1 0 0,1-1 1 0 0,0 1 0 0 0,0 0-1 0 0,-1-1 1 0 0,1 1-1 0 0,0 0 1 0 0,-1-1-1 0 0,1 1 1 0 0,-1 0-1 0 0,1-1 1 0 0,-1 1 0 0 0,1-1-1 0 0,-2 1 1 0 0,-7 6 134 0 0,3-2-46 0 0,-1 0 0 0 0,0 0-1 0 0,-8 4 1 0 0,-66 23 206 0 0,-52 17-198 0 0,125-46-138 0 0,6-2-12 0 0,-1 0 0 0 0,0 0 0 0 0,1 0 0 0 0,-1 1 0 0 0,0-1 0 0 0,1 1 0 0 0,0 0-1 0 0,-4 3 1 0 0,6-5 11 0 0,1 1 0 0 0,-1-1 0 0 0,1 1-1 0 0,-1-1 1 0 0,1 0 0 0 0,-1 1 0 0 0,1-1 0 0 0,-1 1-1 0 0,1-1 1 0 0,-1 0 0 0 0,1 1 0 0 0,0-1-1 0 0,-1 0 1 0 0,1 0 0 0 0,0 0 0 0 0,-1 1 0 0 0,1-1-1 0 0,0 0 1 0 0,-1 0 0 0 0,2 0 0 0 0,19 5-211 0 0,70 0-119 0 0,-68-5 349 0 0,-1 1 1 0 0,1 1-1 0 0,36 7 0 0 0,-54-8 0 0 0,-1 1 1 0 0,0-1-1 0 0,0 1 0 0 0,0 0 1 0 0,0 0-1 0 0,0 0 0 0 0,-1 1 0 0 0,1-1 1 0 0,0 1-1 0 0,-1 0 0 0 0,0 0 1 0 0,0 0-1 0 0,0 0 0 0 0,0 0 1 0 0,0 1-1 0 0,-1 0 0 0 0,1-1 1 0 0,-1 1-1 0 0,0 0 0 0 0,0 0 0 0 0,0 0 1 0 0,-1 0-1 0 0,0 1 0 0 0,1-1 1 0 0,-1 0-1 0 0,-1 1 0 0 0,1-1 1 0 0,-1 6-1 0 0,0-3 12 0 0,-1-1 1 0 0,0 0-1 0 0,-1 0 0 0 0,1 1 1 0 0,-1-1-1 0 0,-1 0 0 0 0,1 0 1 0 0,-1-1-1 0 0,0 1 0 0 0,0-1 1 0 0,0 1-1 0 0,-1-1 0 0 0,0 0 1 0 0,-5 5-1 0 0,-7 6 96 0 0,-2 0 0 0 0,-27 21-1 0 0,21-20-12 0 0,1 1 31 0 0,-31 25 656 0 0,50-38-614 0 0,-1-1 1 0 0,1 1-1 0 0,0 0 1 0 0,0 0-1 0 0,1 0 0 0 0,-1 1 1 0 0,1-1-1 0 0,-3 10 1 0 0,5-13-138 0 0,0 0 0 0 0,0-1 1 0 0,1 1-1 0 0,-1 0 0 0 0,1 0 1 0 0,0 0-1 0 0,-1 0 0 0 0,1 0 1 0 0,0 0-1 0 0,0 0 1 0 0,0 0-1 0 0,1 0 0 0 0,-1 0 1 0 0,0 0-1 0 0,1 0 0 0 0,-1 0 1 0 0,1 0-1 0 0,0 0 0 0 0,-1 0 1 0 0,1 0-1 0 0,0-1 0 0 0,0 1 1 0 0,0 0-1 0 0,1-1 0 0 0,-1 1 1 0 0,0-1-1 0 0,1 1 1 0 0,-1-1-1 0 0,1 1 0 0 0,-1-1 1 0 0,1 0-1 0 0,-1 0 0 0 0,3 1 1 0 0,5 3 6 0 0,1-1 0 0 0,-1 0 0 0 0,1-1 0 0 0,-1 0 0 0 0,14 2 0 0 0,-9-2 19 0 0,-1 0-42 0 0,0 0-1 0 0,1 0 0 0 0,-1-2 0 0 0,1 0 0 0 0,0 0 1 0 0,-1-1-1 0 0,1-1 0 0 0,20-3 0 0 0,-28 2-344 0 0,0 0 0 0 0,-1 0 0 0 0,1 0 1 0 0,-1-1-1 0 0,1 1 0 0 0,-1-1 0 0 0,0-1 0 0 0,0 1 0 0 0,7-7 0 0 0,-3 2-1967 0 0,0-1-1 0 0,0 0 1 0 0,11-18-1 0 0,-6 6-2072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29 114 7442 0 0,'-7'-12'5517'0'0,"5"8"-3592"0"0,0 0-1 0 0,0 0 1 0 0,-1 0 0 0 0,-5-6-1 0 0,6 11-1180 0 0,1 3-403 0 0,0 7-216 0 0,1-11-101 0 0,-1 9-30 0 0,1 0-1 0 0,1 0 1 0 0,0 0 0 0 0,0 0 0 0 0,0 0-1 0 0,1 0 1 0 0,1 0 0 0 0,0-1 0 0 0,0 1 0 0 0,7 12-1 0 0,-8-15-7 0 0,1-1-1 0 0,0-1 0 0 0,1 1 1 0 0,-1 0-1 0 0,1-1 0 0 0,0 0 1 0 0,0 0-1 0 0,0 0 1 0 0,0 0-1 0 0,1 0 0 0 0,-1-1 1 0 0,1 0-1 0 0,0 0 0 0 0,0 0 1 0 0,0-1-1 0 0,1 0 0 0 0,10 4 1 0 0,-13-6 11 0 0,1 1-1 0 0,-1-1 1 0 0,0 1 0 0 0,1-1 0 0 0,-1 0 0 0 0,1 0 0 0 0,-1 0 0 0 0,0-1-1 0 0,1 1 1 0 0,-1-1 0 0 0,0 0 0 0 0,1 0 0 0 0,-1 0 0 0 0,0 0 0 0 0,0-1-1 0 0,0 1 1 0 0,0-1 0 0 0,0 0 0 0 0,0 0 0 0 0,0 0 0 0 0,-1 0 0 0 0,5-4-1 0 0,-3 1 20 0 0,0 0 0 0 0,0 0 0 0 0,-1-1 0 0 0,0 1-1 0 0,0-1 1 0 0,0 1 0 0 0,-1-1 0 0 0,0 0 0 0 0,0 0-1 0 0,0 0 1 0 0,1-9 0 0 0,-2 5 32 0 0,0 0 0 0 0,0 0 1 0 0,-1 0-1 0 0,0 0 0 0 0,-1 0 0 0 0,0 0 0 0 0,-1 0 1 0 0,-5-17-1 0 0,6 22 2 0 0,-1 1 1 0 0,0-1-1 0 0,0 1 0 0 0,-1 0 1 0 0,1-1-1 0 0,-1 1 0 0 0,0 0 1 0 0,-6-6-1 0 0,6 8-3 0 0,1 0-1 0 0,-1 0 0 0 0,0 0 1 0 0,0 0-1 0 0,0 0 0 0 0,0 0 1 0 0,0 1-1 0 0,0 0 1 0 0,0-1-1 0 0,-1 1 0 0 0,1 0 1 0 0,0 1-1 0 0,-6-2 0 0 0,6 3-23 0 0,-1-1 0 0 0,1 0 0 0 0,0 1 0 0 0,0-1 0 0 0,-1 1 0 0 0,1 0 0 0 0,0 0 0 0 0,0 0 0 0 0,0 1 0 0 0,0-1 0 0 0,0 1 0 0 0,0 0 0 0 0,1-1 0 0 0,-1 1 0 0 0,-4 5 0 0 0,6-6-89 0 0,-1 0 0 0 0,1 1 0 0 0,0-1 0 0 0,0 1 0 0 0,0-1 0 0 0,0 1 0 0 0,0-1 0 0 0,0 1 0 0 0,0 0-1 0 0,1-1 1 0 0,-1 1 0 0 0,1 0 0 0 0,-1 2 0 0 0,1-3-84 0 0,0 0 0 0 0,0 1 0 0 0,0-1 0 0 0,0 0 0 0 0,0 1 0 0 0,0-1 0 0 0,1 0 1 0 0,-1 0-1 0 0,0 1 0 0 0,1-1 0 0 0,-1 0 0 0 0,1 0 0 0 0,0 0 0 0 0,-1 0 0 0 0,1 0 0 0 0,0 0 0 0 0,0 0 0 0 0,0 0 0 0 0,-1 0 0 0 0,3 2 0 0 0,-1-2-302 0 0,0 0 0 0 0,-1 0 0 0 0,1 1 0 0 0,0-1 0 0 0,0-1 0 0 0,0 1 0 0 0,0 0-1 0 0,4 1 1 0 0,7 0-2067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87 15507 0 0,'-1'-1'250'0'0,"-1"1"-1"0"0,1-1 1 0 0,-1 1-1 0 0,1-1 1 0 0,-1 1-1 0 0,1 0 0 0 0,0 0 1 0 0,-1 0-1 0 0,1 0 1 0 0,-1 0-1 0 0,1 0 1 0 0,-1 0-1 0 0,1 0 1 0 0,-1 1-1 0 0,1-1 1 0 0,-1 0-1 0 0,1 1 0 0 0,0-1 1 0 0,-1 1-1 0 0,-1 1 1 0 0,1-1-113 0 0,1 1 1 0 0,0-1-1 0 0,0 0 1 0 0,0 1-1 0 0,-1-1 1 0 0,2 1-1 0 0,-1 0 1 0 0,0-1-1 0 0,0 1 1 0 0,0 0 0 0 0,1-1-1 0 0,-1 1 1 0 0,1 0-1 0 0,-1 0 1 0 0,1 0-1 0 0,0 3 1 0 0,-1 21 159 0 0,2-1 1 0 0,0 1-1 0 0,10 47 0 0 0,-4-29-183 0 0,19 109 32 0 0,0-6-55 0 0,1 11 80 0 0,-9-54 31 0 0,-15-91-175 0 0,-2-11-23 0 0,-1 0 0 0 0,1 1 0 0 0,-1-1 0 0 0,1 0 0 0 0,-1 1 1 0 0,0-1-1 0 0,0 1 0 0 0,0-1 0 0 0,0 3 0 0 0,0-5-5 0 0,0 0 0 0 0,0 0 0 0 0,0 0 0 0 0,0 0 0 0 0,0 0-1 0 0,0 0 1 0 0,0 0 0 0 0,0 0 0 0 0,-1 0 0 0 0,1 0 0 0 0,0 1-1 0 0,0-1 1 0 0,0 0 0 0 0,0 0 0 0 0,0 0 0 0 0,0 0 0 0 0,0 0-1 0 0,0 0 1 0 0,0 0 0 0 0,0 0 0 0 0,0 0 0 0 0,0 0 0 0 0,0 0-1 0 0,0 0 1 0 0,0 0 0 0 0,0 0 0 0 0,0 0 0 0 0,-1 0 0 0 0,1 0-1 0 0,0 0 1 0 0,0 0 0 0 0,0 0 0 0 0,0 0 0 0 0,0 0 0 0 0,0 0-1 0 0,0 0 1 0 0,0 0 0 0 0,0 0 0 0 0,0 0 0 0 0,0 0 0 0 0,0 0-1 0 0,0 0 1 0 0,0 0 0 0 0,-1 0 0 0 0,1 0 0 0 0,0 0 0 0 0,0 0-1 0 0,0 0 1 0 0,0 0 0 0 0,0 0 0 0 0,0-1 0 0 0,-5-3-42 0 0,-2-5-31 0 0,2-1 12 0 0,1 0 1 0 0,-1 0-1 0 0,2-1 1 0 0,-4-14-1 0 0,-6-46-142 0 0,10 55 167 0 0,-6-70-103 0 0,4 29 71 0 0,-2-22-100 0 0,5-150 0 0 0,4 197 115 0 0,2 1 0 0 0,2 0-1 0 0,1 0 1 0 0,1 1 0 0 0,2 0 0 0 0,21-47 0 0 0,-30 74 33 0 0,1 0-1 0 0,-1 1 1 0 0,1-1-1 0 0,0 0 1 0 0,0 1 0 0 0,0-1-1 0 0,0 1 1 0 0,0-1 0 0 0,1 1-1 0 0,3-3 1 0 0,-5 4 9 0 0,0 1 0 0 0,0-1 0 0 0,0 1 0 0 0,1-1 1 0 0,-1 1-1 0 0,0 0 0 0 0,0-1 0 0 0,0 1 0 0 0,1 0 0 0 0,-1 0 0 0 0,0 0 1 0 0,0 0-1 0 0,1 0 0 0 0,-1 0 0 0 0,0 0 0 0 0,0 0 0 0 0,0 0 0 0 0,1 1 1 0 0,-1-1-1 0 0,0 0 0 0 0,0 1 0 0 0,0-1 0 0 0,0 1 0 0 0,0-1 0 0 0,1 1 1 0 0,-1 0-1 0 0,0-1 0 0 0,0 1 0 0 0,1 2 0 0 0,12 10-7 0 0,-1 1 0 0 0,0 1 0 0 0,-1 0 0 0 0,-1 1-1 0 0,0 0 1 0 0,-1 1 0 0 0,8 19 0 0 0,-16-33 39 0 0,-1 0 0 0 0,1 0 0 0 0,-1 1 0 0 0,0-1 0 0 0,0 0 0 0 0,0 1 0 0 0,-1-1 0 0 0,1 5 0 0 0,-1-7-4 0 0,0 0-1 0 0,0 0 0 0 0,0 0 1 0 0,0 0-1 0 0,0 0 1 0 0,-1 0-1 0 0,1 0 1 0 0,0 0-1 0 0,-1-1 0 0 0,1 1 1 0 0,0 0-1 0 0,-1 0 1 0 0,1 0-1 0 0,-1 0 1 0 0,0 0-1 0 0,1-1 0 0 0,-1 1 1 0 0,0 0-1 0 0,1-1 1 0 0,-1 1-1 0 0,0 0 1 0 0,0-1-1 0 0,1 1 0 0 0,-1-1 1 0 0,0 1-1 0 0,0-1 1 0 0,0 1-1 0 0,0-1 1 0 0,0 0-1 0 0,0 1 0 0 0,0-1 1 0 0,-1 0-1 0 0,-6 1 35 0 0,1 0 0 0 0,-1-1 0 0 0,0 0 0 0 0,1-1 0 0 0,-1 0 0 0 0,1 0 0 0 0,-1 0 0 0 0,-7-4 0 0 0,-27-2-64 0 0,32 4-157 0 0,9 1-171 0 0,7 1-122 0 0,21 0-3100 0 0,46-9 1 0 0,-21-3 1188 0 0,-25 5 2111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38 12963 0 0,'-6'-5'1161'0'0,"-1"0"0"0"0,0 0 0 0 0,1 1 0 0 0,-2 0 0 0 0,-11-5 0 0 0,17 8-991 0 0,0 0 0 0 0,-1 0 0 0 0,1 0 0 0 0,-1 1 0 0 0,1-1 0 0 0,-1 1 0 0 0,1 0 0 0 0,-1-1 1 0 0,1 1-1 0 0,-1 0 0 0 0,1 1 0 0 0,-1-1 0 0 0,1 0 0 0 0,-1 1 0 0 0,1-1 0 0 0,0 1 0 0 0,-1 0 0 0 0,1 0 0 0 0,-1 0 0 0 0,1 0 0 0 0,0 0 0 0 0,-3 2 0 0 0,1 1-128 0 0,-1 1 1 0 0,1-1 0 0 0,0 1-1 0 0,0 0 1 0 0,1 0-1 0 0,-1 0 1 0 0,1 0 0 0 0,0 1-1 0 0,1-1 1 0 0,-1 1 0 0 0,1 0-1 0 0,-2 8 1 0 0,1-4-66 0 0,1 0 1 0 0,1 0-1 0 0,0 1 1 0 0,0-1-1 0 0,1 0 0 0 0,1 18 1 0 0,0-24 8 0 0,-1 0-1 0 0,1-1 1 0 0,0 1 0 0 0,0-1 0 0 0,0 1-1 0 0,1-1 1 0 0,-1 1 0 0 0,1-1 0 0 0,0 0 0 0 0,0 1-1 0 0,0-1 1 0 0,0 0 0 0 0,1-1 0 0 0,-1 1-1 0 0,1 0 1 0 0,0-1 0 0 0,3 3 0 0 0,-4-3 4 0 0,1-1 1 0 0,-1 1-1 0 0,1-1 1 0 0,-1 0-1 0 0,1 0 1 0 0,-1 0 0 0 0,1 0-1 0 0,0-1 1 0 0,0 1-1 0 0,0-1 1 0 0,-1 1-1 0 0,1-1 1 0 0,0 0-1 0 0,0 0 1 0 0,0 0 0 0 0,-1-1-1 0 0,1 1 1 0 0,0-1-1 0 0,0 1 1 0 0,-1-1-1 0 0,1 0 1 0 0,5-2-1 0 0,-1-1 7 0 0,1-1-1 0 0,-1 0 1 0 0,1 0-1 0 0,-1 0 1 0 0,-1-1-1 0 0,1 0 1 0 0,-1 0-1 0 0,7-9 1 0 0,2-6 49 0 0,20-34-1 0 0,-32 50-35 0 0,4-7 56 0 0,-4 12-37 0 0,0 7-20 0 0,2 29-35 0 0,-5-24-142 0 0,6 22 0 0 0,-6-31-26 0 0,1 0 0 0 0,0 0 1 0 0,0-1-1 0 0,0 1 0 0 0,0 0 0 0 0,1-1 1 0 0,-1 1-1 0 0,1-1 0 0 0,-1 0 0 0 0,1 1 1 0 0,0-1-1 0 0,4 4 0 0 0,-4-5-82 0 0,0 0 1 0 0,0 0-1 0 0,0 0 0 0 0,0 0 1 0 0,0-1-1 0 0,1 1 0 0 0,-1-1 1 0 0,0 0-1 0 0,0 1 0 0 0,0-1 1 0 0,1 0-1 0 0,-1 0 0 0 0,0 0 1 0 0,0-1-1 0 0,1 1 0 0 0,-1 0 0 0 0,3-2 1 0 0,7-3 57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47 14115 0 0,'-6'-6'1032'0'0,"0"1"1"0"0,1 0-1 0 0,-2 0 0 0 0,1 0 0 0 0,-1 1 1 0 0,-13-7-1 0 0,17 10-898 0 0,1 0 0 0 0,-1 0 0 0 0,1 0 0 0 0,-1 0 0 0 0,0 1 0 0 0,1 0 0 0 0,-1-1 0 0 0,0 1 0 0 0,0 0 0 0 0,1 0-1 0 0,-1 0 1 0 0,0 1 0 0 0,0-1 0 0 0,1 1 0 0 0,-1-1 0 0 0,0 1 0 0 0,1 0 0 0 0,-1 0 0 0 0,1 0 0 0 0,-1 1 0 0 0,1-1 0 0 0,-1 0 0 0 0,-2 3 0 0 0,-1 1-106 0 0,1 0 0 0 0,-1 1 0 0 0,1-1 0 0 0,0 1 0 0 0,-5 9-1 0 0,-19 34-111 0 0,21-34 53 0 0,4-9 11 0 0,2-1 1 0 0,-1 1-1 0 0,0 1 1 0 0,1-1 0 0 0,-1 7-1 0 0,2-11-17 0 0,1 1 0 0 0,-1-1 1 0 0,1 1-1 0 0,0-1 0 0 0,0 1 0 0 0,0-1 0 0 0,0 1 0 0 0,0-1 1 0 0,1 1-1 0 0,-1-1 0 0 0,1 0 0 0 0,0 1 0 0 0,-1-1 1 0 0,1 0-1 0 0,0 1 0 0 0,2 2 0 0 0,-1-3-28 0 0,-1-1-1 0 0,1 1 1 0 0,-1-1-1 0 0,1 0 0 0 0,0 0 1 0 0,-1 0-1 0 0,1 0 1 0 0,0 0-1 0 0,0 0 1 0 0,0 0-1 0 0,0 0 1 0 0,0-1-1 0 0,0 1 1 0 0,0-1-1 0 0,0 1 1 0 0,0-1-1 0 0,0 0 1 0 0,0 0-1 0 0,0 0 1 0 0,2 0-1 0 0,5-1-217 0 0,0 0 1 0 0,0 0-1 0 0,9-3 0 0 0,15-6-350 0 0,-27 7 522 0 0,1 0-1 0 0,-1 1 1 0 0,1 0 0 0 0,0 1-1 0 0,-1 0 1 0 0,12-1 0 0 0,-17 2 109 0 0,0 0 1 0 0,1 0-1 0 0,-1 0 0 0 0,0 1 1 0 0,0-1-1 0 0,1 0 1 0 0,-1 1-1 0 0,0-1 1 0 0,0 1-1 0 0,0-1 1 0 0,0 1-1 0 0,0 0 1 0 0,0 0-1 0 0,0-1 1 0 0,0 1-1 0 0,0 0 1 0 0,0 0-1 0 0,0 0 0 0 0,0 0 1 0 0,0 0-1 0 0,-1 0 1 0 0,1 0-1 0 0,0 0 1 0 0,-1 0-1 0 0,1 1 1 0 0,0 1-1 0 0,1 4 84 0 0,0 0 0 0 0,0 0 0 0 0,1 12 0 0 0,-1-8 22 0 0,7 80 367 0 0,-5-39-370 0 0,4 94 72 0 0,-9-122-37 0 0,0-1 0 0 0,-1 0 0 0 0,-2 0 1 0 0,-7 29-1 0 0,9-45-8 0 0,-1 1 1 0 0,0-1-1 0 0,0 0 0 0 0,0 0 1 0 0,-1 0-1 0 0,0 0 1 0 0,-6 7-1 0 0,8-12-91 0 0,1 0 0 0 0,0-1 0 0 0,-1 1 0 0 0,1-1 0 0 0,-1 0 1 0 0,1 1-1 0 0,-1-1 0 0 0,1 0 0 0 0,-1 0 0 0 0,0 0 0 0 0,0 0 0 0 0,0 0 0 0 0,0-1 0 0 0,1 1 0 0 0,-1 0 1 0 0,0-1-1 0 0,0 1 0 0 0,0-1 0 0 0,0 0 0 0 0,0 0 0 0 0,0 0 0 0 0,0 0 0 0 0,0 0 0 0 0,0 0 0 0 0,0 0 0 0 0,0-1 1 0 0,0 1-1 0 0,0-1 0 0 0,0 1 0 0 0,0-1 0 0 0,0 0 0 0 0,-2-1 0 0 0,-2-2-9 0 0,1 0 1 0 0,-1 0-1 0 0,1 0 0 0 0,1 0 1 0 0,-1-1-1 0 0,1 0 0 0 0,-1 0 1 0 0,2 0-1 0 0,-1 0 0 0 0,0-1 0 0 0,1 0 1 0 0,0 1-1 0 0,0-1 0 0 0,-2-9 1 0 0,1 4-164 0 0,1-1 0 0 0,0 0 0 0 0,0 0 1 0 0,1-1-1 0 0,1 1 0 0 0,0-21 0 0 0,2 27-169 0 0,0 0-1 0 0,0 1 0 0 0,0-1 1 0 0,0 0-1 0 0,1 0 0 0 0,0 1 1 0 0,0-1-1 0 0,1 1 0 0 0,0 0 1 0 0,0 0-1 0 0,4-6 0 0 0,-3 5-728 0 0,1-1-1 0 0,0 1 0 0 0,1 1 0 0 0,0-1 0 0 0,0 1 0 0 0,0 0 1 0 0,12-7-1 0 0,5-2-2452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141 141 18172 0 0,'-2'-14'1353'0'0,"0"-1"1"0"0,-6-23-1 0 0,7 32-969 0 0,-1 0-1 0 0,0 1 0 0 0,0-1 0 0 0,-1 1 0 0 0,0-1 1 0 0,0 1-1 0 0,0 0 0 0 0,0 0 0 0 0,-6-6 0 0 0,8 10-356 0 0,0 0 0 0 0,0 0 0 0 0,0 0 0 0 0,-1 0 0 0 0,1 0 0 0 0,0 0 0 0 0,-1 0 0 0 0,1 0 0 0 0,0 0 0 0 0,-1 1 0 0 0,1-1 0 0 0,-1 1 0 0 0,1-1 0 0 0,-1 1 0 0 0,1-1 0 0 0,-1 1 0 0 0,0 0 0 0 0,1 0 0 0 0,-1 0 0 0 0,1 0 0 0 0,-1 0 0 0 0,1 0 0 0 0,-1 0 0 0 0,0 0 0 0 0,1 1 0 0 0,-1-1 0 0 0,1 0 0 0 0,-1 1 0 0 0,1 0 0 0 0,-1-1 0 0 0,1 1 0 0 0,0 0 0 0 0,-1 0 0 0 0,1-1 0 0 0,0 1 0 0 0,-1 0 0 0 0,1 1 0 0 0,0-1 0 0 0,0 0 0 0 0,0 0 0 0 0,0 0 0 0 0,0 1 0 0 0,0-1 0 0 0,0 0 0 0 0,0 3 0 0 0,-6 9-58 0 0,2 0-1 0 0,0 1 1 0 0,0-1 0 0 0,1 1 0 0 0,1 0 0 0 0,1 0-1 0 0,0 1 1 0 0,0-1 0 0 0,1 18 0 0 0,1-31 19 0 0,0 1 0 0 0,0-1 0 0 0,1 0 0 0 0,-1 0 0 0 0,0 1 0 0 0,0-1 0 0 0,1 0 0 0 0,-1 1 0 0 0,0-1 0 0 0,1 0 0 0 0,-1 0 0 0 0,1 0 0 0 0,0 0 0 0 0,-1 1 0 0 0,1-1 0 0 0,0 0 0 0 0,0 0 0 0 0,0 0 0 0 0,0 0 0 0 0,-1-1 0 0 0,1 1 0 0 0,1 0 0 0 0,1 1-1 0 0,-2-1-5 0 0,1-1 0 0 0,0 0-1 0 0,0 1 1 0 0,0-1 0 0 0,0 0-1 0 0,-1 0 1 0 0,1 0 0 0 0,0 0-1 0 0,0 0 1 0 0,0 0 0 0 0,0-1-1 0 0,-1 1 1 0 0,1-1 0 0 0,0 1-1 0 0,0-1 1 0 0,1-1 0 0 0,7-2-22 0 0,-1 0 11 0 0,1 0 0 0 0,17-4 0 0 0,-24 8 27 0 0,-1-1-1 0 0,1 1 1 0 0,-1-1 0 0 0,1 1-1 0 0,-1 0 1 0 0,1 0 0 0 0,-1 1 0 0 0,1-1-1 0 0,0 0 1 0 0,-1 1 0 0 0,1-1 0 0 0,-1 1-1 0 0,0 0 1 0 0,1 0 0 0 0,-1 0 0 0 0,4 2-1 0 0,1 2 89 0 0,-4-3-226 0 0,0 1 0 0 0,0-1 0 0 0,1 0-1 0 0,-1 0 1 0 0,6 1 0 0 0,-8-2-35 0 0,0-1 1 0 0,0 0-1 0 0,0 0 1 0 0,0 0-1 0 0,0 0 0 0 0,0 0 1 0 0,0 0-1 0 0,0 0 1 0 0,0 0-1 0 0,0 0 1 0 0,0 0-1 0 0,0 0 0 0 0,0-1 1 0 0,0 1-1 0 0,0 0 1 0 0,0-1-1 0 0,0 1 0 0 0,0-1 1 0 0,0 1-1 0 0,-1-1 1 0 0,1 1-1 0 0,0-1 0 0 0,0 0 1 0 0,0 1-1 0 0,-1-1 1 0 0,2-1-1 0 0,3-5-713 0 0,0 0 685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12675 0 0,'-2'26'1345'0'0,"-4"55"298"0"0,7-34-1118 0 0,10 58-1 0 0,15 43-565 0 0,-22-124 39 0 0,28 113-766 0 0,-13-58-1078 0 0,-18-75 1498 0 0,0 0 0 0 0,1 1-1 0 0,-1-1 1 0 0,1 0 0 0 0,0 0 0 0 0,0 0-1 0 0,4 6 1 0 0,2 0-1319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15707 0 0,'7'10'3369'0'0,"12"8"-2097"0"0,38 30-1 0 0,-49-42-1314 0 0,1-1 0 0 0,-1 1 0 0 0,1-2 0 0 0,0 1 1 0 0,0-1-1 0 0,1-1 0 0 0,-1 1 0 0 0,11 1 0 0 0,-15-4-240 0 0,1-1 0 0 0,-1 1 0 0 0,1-1 1 0 0,-1 0-1 0 0,0-1 0 0 0,1 1 1 0 0,-1-1-1 0 0,1 0 0 0 0,-1-1 0 0 0,0 1 1 0 0,0-1-1 0 0,8-3 0 0 0,-2-1-1351 0 0,-1-1 0 0 0,1 0 0 0 0,-1 0-1 0 0,12-11 1 0 0,-8 9 780 0 0,-13 18 3626 0 0,0 77 3856 0 0,-3-36-5288 0 0,2-8-641 0 0,1 62 281 0 0,0-88-1067 0 0,1-1 1 0 0,1 0-1 0 0,0 0 0 0 0,8 23 1 0 0,-11-37-42 0 0,0 0 0 0 0,1 0 0 0 0,-1 0 1 0 0,1 0-1 0 0,-1 0 0 0 0,1 0 0 0 0,-1 0 0 0 0,1 0 0 0 0,0 0 1 0 0,-1-1-1 0 0,1 1 0 0 0,1 1 0 0 0,-2-2-31 0 0,1 0 0 0 0,-1 0-1 0 0,1 0 1 0 0,-1 1-1 0 0,0-1 1 0 0,1 0 0 0 0,-1 0-1 0 0,1 0 1 0 0,-1 0-1 0 0,1 0 1 0 0,-1 0 0 0 0,1 0-1 0 0,-1 0 1 0 0,1 0-1 0 0,-1 0 1 0 0,1 0 0 0 0,-1 0-1 0 0,0 0 1 0 0,2 0-1 0 0,-1-1-325 0 0,1 0 0 0 0,-1 0 0 0 0,1 0 0 0 0,-1 0 0 0 0,0 0 0 0 0,1 0 0 0 0,-1 0 0 0 0,0-1 0 0 0,0 1 0 0 0,0 0 0 0 0,0-1 0 0 0,2-2 0 0 0,5-13-3581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16371 0 0,'-1'3'1521'0'0,"1"2"-289"0"0,0-1-8 0 0,-2-1-359 0 0,2 3-361 0 0,3 4 104 0 0,1-1-496 0 0,1 4-24 0 0,1-3-72 0 0,2 6-104 0 0,1-1-16 0 0,4 5-728 0 0,0 2-521 0 0,2 2-295 0 0,3 2-1017 0 0,-2-3 65 0 0,1 4-977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88 16812 0 0,'-2'0'420'0'0,"-1"0"1"0"0,0 1 0 0 0,1-1 0 0 0,-1 0 0 0 0,0 1 0 0 0,1 0 0 0 0,-1 0-1 0 0,1 0 1 0 0,-1 0 0 0 0,1 0 0 0 0,-1 0 0 0 0,1 1 0 0 0,-5 3 0 0 0,4-2-128 0 0,-1 0 0 0 0,1 1 0 0 0,-1 0 0 0 0,1 0 1 0 0,0 0-1 0 0,-4 9 0 0 0,0 2-213 0 0,0 0 0 0 0,2 0 0 0 0,-6 25 0 0 0,9-34-84 0 0,1 1 1 0 0,0-1-1 0 0,1 0 0 0 0,-1 0 0 0 0,1 0 1 0 0,0 0-1 0 0,1 1 0 0 0,1 5 1 0 0,-2-10-7 0 0,0-1 1 0 0,1 1 0 0 0,-1 0 0 0 0,1 0 0 0 0,-1-1 0 0 0,1 1 0 0 0,0 0 0 0 0,-1-1-1 0 0,1 1 1 0 0,0-1 0 0 0,0 1 0 0 0,0-1 0 0 0,1 0 0 0 0,-1 1 0 0 0,0-1 0 0 0,0 0-1 0 0,1 0 1 0 0,-1 0 0 0 0,1 1 0 0 0,-1-2 0 0 0,1 1 0 0 0,-1 0 0 0 0,1 0-1 0 0,0 0 1 0 0,-1-1 0 0 0,1 1 0 0 0,0-1 0 0 0,0 1 0 0 0,-1-1 0 0 0,1 0 0 0 0,0 0-1 0 0,1 0 1 0 0,3 0-9 0 0,0-1 0 0 0,-1 0 0 0 0,0 0 0 0 0,1 0 0 0 0,-1-1 0 0 0,1 1 0 0 0,-1-1-1 0 0,0-1 1 0 0,0 1 0 0 0,0-1 0 0 0,-1 0 0 0 0,1 0 0 0 0,-1 0 0 0 0,1-1 0 0 0,-1 0 0 0 0,0 1 0 0 0,7-10-1 0 0,-5 5 24 0 0,0 0-1 0 0,0-1 1 0 0,0 0-1 0 0,-1 0 0 0 0,0-1 1 0 0,-1 1-1 0 0,0-1 0 0 0,4-17 1 0 0,4-40 112 0 0,-10 56-82 0 0,-1 0 0 0 0,-1 0 0 0 0,0 0 0 0 0,-2-13 0 0 0,2 23-30 0 0,0-1 1 0 0,0 0-1 0 0,-1 1 1 0 0,1-1-1 0 0,-1 0 1 0 0,1 1-1 0 0,-1-1 1 0 0,0 0-1 0 0,1 1 1 0 0,-1-1-1 0 0,0 1 1 0 0,0-1-1 0 0,0 1 1 0 0,0 0-1 0 0,-1-1 1 0 0,1 1-1 0 0,0 0 1 0 0,0 0-1 0 0,-1 0 1 0 0,1 0-1 0 0,-1 0 1 0 0,1 0-1 0 0,-1 0 1 0 0,1 1-1 0 0,-1-1 1 0 0,1 0-1 0 0,-1 1 1 0 0,0-1-1 0 0,1 1 1 0 0,-3-1-1 0 0,4 1-11 0 0,-1 0-1 0 0,1 1 1 0 0,-1-1-1 0 0,1 0 1 0 0,-1 0-1 0 0,1 0 1 0 0,-1 0-1 0 0,1 0 1 0 0,-1 1-1 0 0,1-1 1 0 0,0 0-1 0 0,-1 1 1 0 0,1-1-1 0 0,-1 0 0 0 0,1 0 1 0 0,0 1-1 0 0,-1-1 1 0 0,1 1-1 0 0,0-1 1 0 0,-1 0-1 0 0,1 1 1 0 0,0-1-1 0 0,0 1 1 0 0,-1-1-1 0 0,1 1 1 0 0,0-1-1 0 0,0 1 1 0 0,0 0-1 0 0,-4 18-147 0 0,4-11 111 0 0,-1-3 24 0 0,1-1 0 0 0,0 1 1 0 0,0-1-1 0 0,0 0 0 0 0,0 1 1 0 0,1-1-1 0 0,0 0 0 0 0,0 1 1 0 0,3 6-1 0 0,-4-10 14 0 0,0 0-1 0 0,1 0 1 0 0,-1 0-1 0 0,1 0 1 0 0,-1 1-1 0 0,1-1 1 0 0,0 0 0 0 0,-1-1-1 0 0,1 1 1 0 0,0 0-1 0 0,0 0 1 0 0,-1 0-1 0 0,1 0 1 0 0,0-1 0 0 0,0 1-1 0 0,0 0 1 0 0,0-1-1 0 0,0 1 1 0 0,0 0-1 0 0,0-1 1 0 0,0 0 0 0 0,0 1-1 0 0,1-1 1 0 0,-1 0-1 0 0,0 1 1 0 0,0-1-1 0 0,0 0 1 0 0,0 0-1 0 0,0 0 1 0 0,1 0 0 0 0,-1 0-1 0 0,0 0 1 0 0,0 0-1 0 0,0 0 1 0 0,0-1-1 0 0,1 1 1 0 0,-1 0 0 0 0,0-1-1 0 0,0 1 1 0 0,0-1-1 0 0,1 0 1 0 0,1-1 7 0 0,-1 1 1 0 0,0-1-1 0 0,0 0 1 0 0,0 1-1 0 0,0-1 0 0 0,0 0 1 0 0,0-1-1 0 0,-1 1 1 0 0,1 0-1 0 0,-1 0 1 0 0,1-1-1 0 0,-1 1 1 0 0,1-3-1 0 0,0 0 8 0 0,0 1-1 0 0,1 0 0 0 0,4-6 1 0 0,-6 8-5 0 0,12-10 32 0 0,-13 12-36 0 0,1 0 1 0 0,-1 0-1 0 0,0 0 0 0 0,1-1 0 0 0,-1 1 0 0 0,0 0 1 0 0,1 0-1 0 0,-1 0 0 0 0,0 0 0 0 0,1 0 0 0 0,-1 0 0 0 0,1 0 1 0 0,-1-1-1 0 0,0 1 0 0 0,1 0 0 0 0,-1 0 0 0 0,1 0 1 0 0,-1 1-1 0 0,0-1 0 0 0,1 0 0 0 0,-1 0 0 0 0,0 0 1 0 0,1 0-1 0 0,-1 0 0 0 0,0 0 0 0 0,1 1 0 0 0,-1-1 0 0 0,0 0 1 0 0,1 0-1 0 0,-1 0 0 0 0,0 1 0 0 0,1-1 0 0 0,-1 0 1 0 0,0 0-1 0 0,0 1 0 0 0,1-1 0 0 0,-1 0 0 0 0,0 1 1 0 0,0-1-1 0 0,0 0 0 0 0,1 1 0 0 0,-1-1 0 0 0,0 1 1 0 0,2 3 3 0 0,-1 0 1 0 0,0 1 0 0 0,0-1 0 0 0,0 0-1 0 0,0 7 1 0 0,1 6 2 0 0,11 58 33 0 0,-8-36-29 0 0,16 54-1 0 0,-21-92-11 0 0,0-1-1 0 0,0 1 1 0 0,0 0-1 0 0,1 0 0 0 0,-1-1 1 0 0,0 1-1 0 0,1 0 1 0 0,-1-1-1 0 0,0 1 1 0 0,1 0-1 0 0,-1-1 0 0 0,1 1 1 0 0,-1 0-1 0 0,1-1 1 0 0,-1 1-1 0 0,1-1 1 0 0,0 1-1 0 0,-1-1 0 0 0,1 1 1 0 0,0-1-1 0 0,-1 1 1 0 0,2-1-1 0 0,-1 0 1 0 0,-1 0 1 0 0,1 0-1 0 0,0 0 0 0 0,-1 0 0 0 0,1 0 0 0 0,0 0 1 0 0,0 0-1 0 0,-1-1 0 0 0,1 1 0 0 0,0 0 0 0 0,-1 0 1 0 0,1-1-1 0 0,0 1 0 0 0,-1 0 0 0 0,1-1 0 0 0,-1 1 1 0 0,1-1-1 0 0,0 0 0 0 0,4-4 0 0 0,-1 1 1 0 0,-1-1 0 0 0,1 0-1 0 0,4-7 1 0 0,-2 0-4 0 0,-1 3 0 0 0,1 0 0 0 0,-1 0 0 0 0,1 1 0 0 0,10-10 0 0 0,-11 13 5 0 0,-1 0 11 0 0,0 1 0 0 0,1 0-1 0 0,-1 0 1 0 0,9-4-1 0 0,-12 7-10 0 0,0 0 1 0 0,0 1-1 0 0,0-1 0 0 0,1 1 0 0 0,-1-1 0 0 0,0 1 0 0 0,1-1 1 0 0,-1 1-1 0 0,0 0 0 0 0,1 0 0 0 0,-1 0 0 0 0,0 0 0 0 0,1 0 1 0 0,-1 0-1 0 0,0 0 0 0 0,1 0 0 0 0,-1 0 0 0 0,0 1 0 0 0,1-1 1 0 0,-1 0-1 0 0,0 1 0 0 0,1-1 0 0 0,-1 1 0 0 0,0 0 0 0 0,2 0 1 0 0,1 3 6 0 0,0 0 1 0 0,0 0 0 0 0,0 0 0 0 0,0 0 0 0 0,-1 1 0 0 0,0-1 0 0 0,5 9 0 0 0,4 5 9 0 0,2 7-189 0 0,-9-17 120 0 0,-1 0 0 0 0,11 13 0 0 0,-14-19-241 0 0,1 0 0 0 0,-1-1-1 0 0,1 1 1 0 0,0-1 0 0 0,0 1 0 0 0,-1-1 0 0 0,1 1 0 0 0,0-1 0 0 0,0 0 0 0 0,1 0-1 0 0,-1 0 1 0 0,0 0 0 0 0,0-1 0 0 0,0 1 0 0 0,4 0 0 0 0,-4-1 170 0 0,0 0 0 0 0,-1 0 0 0 0,1 0 0 0 0,0 0 0 0 0,-1 0 0 0 0,1-1 0 0 0,-1 1 0 0 0,1-1 0 0 0,-1 1 0 0 0,1-1 0 0 0,-1 1 1 0 0,1-1-1 0 0,-1 0 0 0 0,1 0 0 0 0,1-1 0 0 0,10-9-1115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422 322 5849 0 0,'-1'0'182'0'0,"-32"-26"11362"0"0,0 4-7562 0 0,25 17-3840 0 0,0 1 0 0 0,0 0 0 0 0,0 1 1 0 0,-1 0-1 0 0,1 0 0 0 0,-1 1 0 0 0,-10-2 0 0 0,10 3-106 0 0,0 0 1 0 0,0 1-1 0 0,0 0 0 0 0,-1 1 0 0 0,1-1 1 0 0,0 2-1 0 0,0-1 0 0 0,0 2 0 0 0,0-1 0 0 0,1 1 1 0 0,-1 0-1 0 0,1 1 0 0 0,-9 4 0 0 0,6-1 11 0 0,0 0-1 0 0,0 1 0 0 0,1 0 1 0 0,0 1-1 0 0,0 0 0 0 0,1 1 1 0 0,0 0-1 0 0,-10 16 0 0 0,12-18-75 0 0,2 2-1 0 0,-1-1 0 0 0,1 0 1 0 0,0 1-1 0 0,1 0 0 0 0,1 0 1 0 0,-4 14-1 0 0,6-21 20 0 0,0 0 1 0 0,1 1-1 0 0,-1-1 1 0 0,1 0-1 0 0,0 0 1 0 0,0 1-1 0 0,1-1 0 0 0,-1 0 1 0 0,0 0-1 0 0,1 0 1 0 0,0 1-1 0 0,0-1 1 0 0,0 0-1 0 0,0 0 1 0 0,0 0-1 0 0,1 0 0 0 0,-1-1 1 0 0,1 1-1 0 0,0 0 1 0 0,0 0-1 0 0,0-1 1 0 0,0 0-1 0 0,0 1 0 0 0,1-1 1 0 0,-1 0-1 0 0,1 0 1 0 0,-1 0-1 0 0,5 2 1 0 0,0 0-10 0 0,0-1 1 0 0,0-1-1 0 0,0 1 1 0 0,0-1 0 0 0,0 0-1 0 0,0-1 1 0 0,1 0 0 0 0,-1 0-1 0 0,0 0 1 0 0,1-1-1 0 0,11-1 1 0 0,-1-1 18 0 0,1-1 0 0 0,-1 0-1 0 0,25-9 1 0 0,-22 4 30 0 0,0 0 0 0 0,0-1 0 0 0,-1-1-1 0 0,-1-2 1 0 0,0 1 0 0 0,0-2 0 0 0,-1-1 0 0 0,-1 0 0 0 0,0-1-1 0 0,18-21 1 0 0,-21 20-8 0 0,-1-1-1 0 0,0 0 0 0 0,-1-1 1 0 0,-1-1-1 0 0,0 0 0 0 0,-2 0 1 0 0,0-1-1 0 0,-1 0 0 0 0,-2-1 1 0 0,9-36-1 0 0,-14 50-4 0 0,0-1 0 0 0,0 1 0 0 0,-1-1 0 0 0,0 0 0 0 0,0 0 0 0 0,-1 1 0 0 0,0-1 0 0 0,-2-8 0 0 0,2 12 2 0 0,0 1 0 0 0,0 0 0 0 0,-1-1 0 0 0,1 1 0 0 0,-1 0 0 0 0,0 0 0 0 0,0 0 0 0 0,0 0 0 0 0,0 0 0 0 0,0 1 0 0 0,-1-1 0 0 0,1 1 0 0 0,-1-1-1 0 0,0 1 1 0 0,0 0 0 0 0,0 0 0 0 0,0 0 0 0 0,0 0 0 0 0,-6-2 0 0 0,2 2 28 0 0,-1 0 0 0 0,0 0-1 0 0,-14-1 1 0 0,13 2-26 0 0,5 0-19 0 0,-1 1 0 0 0,0 0-1 0 0,1 0 1 0 0,-1 0 0 0 0,1 1-1 0 0,-1 0 1 0 0,0 0 0 0 0,1 0-1 0 0,-1 0 1 0 0,1 1 0 0 0,0 0 0 0 0,-1 0-1 0 0,1 0 1 0 0,0 0 0 0 0,0 1-1 0 0,-5 3 1 0 0,4-1-18 0 0,0-1 0 0 0,-1 1 1 0 0,1 1-1 0 0,1-1 0 0 0,-1 1 0 0 0,1-1 0 0 0,0 1 0 0 0,1 0 1 0 0,-7 13-1 0 0,4 0-16 0 0,0 0-1 0 0,1 1 1 0 0,0-1 0 0 0,2 1 0 0 0,-1 27-1 0 0,3-20 0 0 0,1 1-1 0 0,2-1 0 0 0,6 36 1 0 0,-6-51 21 0 0,0-1 0 0 0,1 0 0 0 0,1 1 1 0 0,0-1-1 0 0,0-1 0 0 0,1 1 0 0 0,0-1 0 0 0,11 16 1 0 0,-12-21 9 0 0,-1-1 0 0 0,1 0 0 0 0,0 1 0 0 0,1-2 1 0 0,-1 1-1 0 0,0 0 0 0 0,1-1 0 0 0,0 0 0 0 0,0 0 0 0 0,0 0 1 0 0,0-1-1 0 0,1 1 0 0 0,-1-1 0 0 0,0-1 0 0 0,1 1 0 0 0,0-1 1 0 0,-1 0-1 0 0,1 0 0 0 0,7 0 0 0 0,-5-1 15 0 0,-1-1 1 0 0,1 0-1 0 0,0 0 0 0 0,-1 0 1 0 0,1-1-1 0 0,-1 0 0 0 0,0-1 1 0 0,1 1-1 0 0,-1-1 1 0 0,0-1-1 0 0,-1 0 0 0 0,1 1 1 0 0,-1-2-1 0 0,1 1 0 0 0,-1-1 1 0 0,0 0-1 0 0,6-7 0 0 0,1-4 29 0 0,1 0 0 0 0,-2 0 0 0 0,0-1 0 0 0,-1-1 0 0 0,11-23 0 0 0,10-34 122 0 0,-31 72-145 0 0,0 0-1 0 0,-1-1 1 0 0,1 1-1 0 0,-1 0 1 0 0,1-5-1 0 0,-1 7-8 0 0,0 1 0 0 0,0-1 0 0 0,0 0 0 0 0,0 0 1 0 0,0 0-1 0 0,0 0 0 0 0,0 1 0 0 0,0-1 0 0 0,0 0 0 0 0,-1 0 0 0 0,1 1 0 0 0,0-1 0 0 0,-1 0 0 0 0,1 0 0 0 0,0 1 0 0 0,-1-1 0 0 0,1 0 0 0 0,-1 1 0 0 0,1-1 0 0 0,-1 0 1 0 0,1 1-1 0 0,-1-1 0 0 0,1 1 0 0 0,-1-1 0 0 0,0 1 0 0 0,0-2 0 0 0,0 2-6 0 0,0 0 1 0 0,1 0-1 0 0,-1 0 1 0 0,1 0-1 0 0,-1 0 0 0 0,1 1 1 0 0,-1-1-1 0 0,1 0 1 0 0,-1 0-1 0 0,1 0 0 0 0,-1 0 1 0 0,1 0-1 0 0,-1 1 1 0 0,1-1-1 0 0,-1 0 1 0 0,1 0-1 0 0,-1 1 0 0 0,1-1 1 0 0,0 0-1 0 0,-1 1 1 0 0,1-1-1 0 0,0 1 0 0 0,-1-1 1 0 0,1 0-1 0 0,0 1 1 0 0,-1-1-1 0 0,1 1 1 0 0,0-1-1 0 0,0 1 0 0 0,-1-1 1 0 0,1 1-1 0 0,-8 20 11 0 0,7-17-18 0 0,-1 3-11 0 0,0 1 0 0 0,1-1 0 0 0,-1 8 0 0 0,-1 6-15 0 0,1-8 8 0 0,0 0 0 0 0,1 0 0 0 0,0 0 1 0 0,1 1-1 0 0,1-1 0 0 0,0 0 0 0 0,0 0 0 0 0,2 0 0 0 0,-1 0 0 0 0,8 18 1 0 0,-9-28 10 0 0,0-1 0 0 0,0 1-1 0 0,1 0 1 0 0,0 0 0 0 0,-1-1 0 0 0,1 1 0 0 0,0-1 0 0 0,0 0 0 0 0,0 0 0 0 0,1 0 0 0 0,-1 0 0 0 0,0 0 0 0 0,1 0 0 0 0,-1 0 0 0 0,4 1 0 0 0,-2-1-8 0 0,0-1 1 0 0,-1 0-1 0 0,1 0 0 0 0,0 0 0 0 0,0 0 0 0 0,0-1 1 0 0,0 1-1 0 0,0-1 0 0 0,0 0 0 0 0,6-1 0 0 0,-1 0-9 0 0,-1-1 0 0 0,1 0 0 0 0,-1 0 0 0 0,0-1-1 0 0,0 0 1 0 0,0-1 0 0 0,0 0 0 0 0,0 0 0 0 0,13-10-1 0 0,-2-2-20 0 0,-1 0-1 0 0,-1-2 0 0 0,0 1 1 0 0,16-24-1 0 0,-13 12-14 0 0,-1 0 0 0 0,19-41 0 0 0,-35 64 69 0 0,20-45-47 0 0,-21 44 80 0 0,1 0 1 0 0,-2 0-1 0 0,1 0 0 0 0,-1 0 0 0 0,1-14 0 0 0,-2 21-32 0 0,0 0-1 0 0,0 0 1 0 0,0 0 0 0 0,0 0-1 0 0,0 0 1 0 0,0 0-1 0 0,0 0 1 0 0,0 0-1 0 0,0 0 1 0 0,0 0-1 0 0,0 0 1 0 0,0 0 0 0 0,0 0-1 0 0,0 0 1 0 0,0 0-1 0 0,0 0 1 0 0,0 0-1 0 0,0 0 1 0 0,-1 0-1 0 0,0 9 70 0 0,-1 13-32 0 0,2-5-54 0 0,2 0 0 0 0,0 0 1 0 0,1 0-1 0 0,7 22 0 0 0,27 64-26 0 0,5-21 177 0 0,-23-47 207 0 0,-18-34-311 0 0,0 0 0 0 0,-1 0 0 0 0,1 0 0 0 0,-1 0 0 0 0,0 0 0 0 0,1 0 0 0 0,-1 0 0 0 0,0 0 0 0 0,1 0 0 0 0,-1 0 0 0 0,0 2 0 0 0,0-3-14 0 0,0 0 0 0 0,-1 1 0 0 0,1-1 0 0 0,0 1 0 0 0,0-1 0 0 0,-1 1 0 0 0,1-1 0 0 0,0 1 0 0 0,-1-1 0 0 0,1 0 0 0 0,0 1 0 0 0,-1-1 0 0 0,1 0 0 0 0,0 1 0 0 0,-1-1 0 0 0,1 0 0 0 0,-1 1 0 0 0,1-1 0 0 0,-1 0 0 0 0,1 0 0 0 0,-1 0 0 0 0,1 1-1 0 0,-1-1 1 0 0,1 0 0 0 0,-1 0 0 0 0,0 0 0 0 0,-5 1 62 0 0,0 0-1 0 0,-1-1 0 0 0,1 0 0 0 0,0 0 0 0 0,0 0 0 0 0,0-1 0 0 0,0 0 0 0 0,-12-3 0 0 0,-47-18-810 0 0,64 21 571 0 0,1 1 1 0 0,-1 0-1 0 0,1 0 0 0 0,-1 0 0 0 0,0 0 1 0 0,1 0-1 0 0,-1-1 0 0 0,1 1 0 0 0,-1 0 1 0 0,1 0-1 0 0,-1-1 0 0 0,1 1 1 0 0,-1-1-1 0 0,1 1 0 0 0,0 0 0 0 0,-1-1 1 0 0,1 1-1 0 0,-1-1 0 0 0,1 1 0 0 0,0-1 1 0 0,-1 0-1 0 0,11-5-8067 0 0,-10 6 8106 0 0,5-3-3388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1.0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72 140 14443 0 0,'-3'-6'1469'0'0,"1"3"-392"0"0,0 0 0 0 0,0 0 0 0 0,0 0 0 0 0,-4-5-1 0 0,4 7-863 0 0,1 0 0 0 0,0 0 0 0 0,-1 1-1 0 0,1-1 1 0 0,-1 0 0 0 0,1 0-1 0 0,-1 1 1 0 0,1-1 0 0 0,-1 0 0 0 0,0 1-1 0 0,1 0 1 0 0,-1-1 0 0 0,-2 1 0 0 0,4 0-184 0 0,-1 0 0 0 0,0 0 0 0 0,0 1 0 0 0,0-1 0 0 0,1 0 0 0 0,-1 0 0 0 0,0 1 0 0 0,0-1 0 0 0,1 1 0 0 0,-1-1 0 0 0,0 0 0 0 0,1 1 0 0 0,-1-1 0 0 0,0 1 0 0 0,1 0 0 0 0,-1-1 0 0 0,1 1 0 0 0,-1-1 0 0 0,1 1 0 0 0,-1 0 0 0 0,1-1 0 0 0,-1 1 0 0 0,1 0 0 0 0,-1 1 0 0 0,-7 19 51 0 0,6-11-128 0 0,0 0-1 0 0,1-1 1 0 0,0 1 0 0 0,1 0 0 0 0,0 0-1 0 0,0 0 1 0 0,4 15 0 0 0,-2-13 0 0 0,1 1 1 0 0,0-1-1 0 0,1 1 0 0 0,1-1 1 0 0,7 14-1 0 0,-6-16 25 0 0,0 0 1 0 0,0-1-1 0 0,1 0 1 0 0,0-1-1 0 0,0 1 0 0 0,1-1 1 0 0,0-1-1 0 0,1 0 1 0 0,0 0-1 0 0,14 9 0 0 0,-17-13 27 0 0,0 0 0 0 0,-1 0 1 0 0,1-1-1 0 0,0 0 0 0 0,1 0 0 0 0,-1-1 0 0 0,0 1 0 0 0,11 0 0 0 0,-12-2 17 0 0,0 0-1 0 0,0-1 1 0 0,-1 1-1 0 0,1-1 1 0 0,0 0 0 0 0,-1 0-1 0 0,1 0 1 0 0,0-1-1 0 0,-1 0 1 0 0,0 0 0 0 0,1 0-1 0 0,6-4 1 0 0,-5 1 32 0 0,0 0 0 0 0,0 0 1 0 0,0 0-1 0 0,-1-1 0 0 0,0 0 1 0 0,0 0-1 0 0,0 0 0 0 0,-1-1 1 0 0,1 1-1 0 0,-2-1 0 0 0,1 0 0 0 0,4-15 1 0 0,-1 1 99 0 0,-2-1 0 0 0,0 1 0 0 0,1-31 1 0 0,-5 39-71 0 0,0-1 0 0 0,-1 1 0 0 0,-1-1 0 0 0,-3-18 0 0 0,3 24-13 0 0,-1-1 0 0 0,0 1 0 0 0,-1-1 0 0 0,0 1 0 0 0,0 0 0 0 0,-1 0-1 0 0,-8-12 1 0 0,9 16-43 0 0,0 0 0 0 0,0 0 0 0 0,-1 1 0 0 0,0-1 0 0 0,0 1 0 0 0,0 0 0 0 0,0 0 0 0 0,0 1 0 0 0,0-1 0 0 0,-1 1 0 0 0,1 0 0 0 0,-1 0 0 0 0,0 0 0 0 0,0 1 0 0 0,1 0 0 0 0,-11-2 0 0 0,-1 2-66 0 0,-1 0 0 0 0,1 1 0 0 0,-31 3 0 0 0,36-1-93 0 0,0 0-1 0 0,0 0 0 0 0,1 1 1 0 0,-1 1-1 0 0,1 0 1 0 0,-1 0-1 0 0,1 1 1 0 0,1 0-1 0 0,-18 12 0 0 0,26-16 55 0 0,-1 0 0 0 0,1 0-1 0 0,-1 1 1 0 0,1-1 0 0 0,0 0-1 0 0,0 1 1 0 0,-1-1 0 0 0,1 1-1 0 0,0-1 1 0 0,0 1 0 0 0,1-1-1 0 0,-1 1 1 0 0,0 0-1 0 0,0-1 1 0 0,1 1 0 0 0,-1 0-1 0 0,1 0 1 0 0,0 0 0 0 0,-1-1-1 0 0,1 1 1 0 0,0 3 0 0 0,0-3-120 0 0,1 1 1 0 0,-1-1 0 0 0,1 0 0 0 0,0 0-1 0 0,-1 0 1 0 0,1 0 0 0 0,0-1 0 0 0,0 1-1 0 0,0 0 1 0 0,0 0 0 0 0,1 0-1 0 0,-1-1 1 0 0,0 1 0 0 0,1-1 0 0 0,-1 1-1 0 0,1-1 1 0 0,0 1 0 0 0,2 1 0 0 0,5 2-1311 0 0,1 0 0 0 0,-1 0 1 0 0,1-1-1 0 0,0 0 0 0 0,12 3 1 0 0,-4-4-1567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43 14659 0 0,'-3'-6'888'0'0,"-2"0"1"0"0,1 0-1 0 0,-1 1 0 0 0,0-1 0 0 0,-9-7 0 0 0,14 13-871 0 0,0 0-1 0 0,0 0 0 0 0,0 0 1 0 0,0 0-1 0 0,0 0 1 0 0,0 0-1 0 0,0 0 1 0 0,0 0-1 0 0,0 0 0 0 0,0 0 1 0 0,0 0-1 0 0,-1 0 1 0 0,1 0-1 0 0,0 0 0 0 0,0 0 1 0 0,0 0-1 0 0,0 0 1 0 0,0 0-1 0 0,0 0 0 0 0,0 0 1 0 0,0 0-1 0 0,0 0 1 0 0,0 0-1 0 0,0 0 0 0 0,0 0 1 0 0,0 0-1 0 0,0 0 1 0 0,0 0-1 0 0,0 0 0 0 0,-1 0 1 0 0,1 0-1 0 0,0 0 1 0 0,0 0-1 0 0,0 0 0 0 0,0 0 1 0 0,0 0-1 0 0,0 0 1 0 0,0 0-1 0 0,0 0 1 0 0,0 0-1 0 0,0 0 0 0 0,0 0 1 0 0,0 1-1 0 0,0-1 1 0 0,0 0-1 0 0,0 0 0 0 0,0 0 1 0 0,0 0-1 0 0,0 0 1 0 0,0 0-1 0 0,0 0 0 0 0,0 0 1 0 0,0 0-1 0 0,0 0 1 0 0,0 0-1 0 0,0 0 0 0 0,0 0 1 0 0,0 0-1 0 0,0 1 1 0 0,0 6 397 0 0,3 14-302 0 0,-3-17-26 0 0,18 78 135 0 0,-5-25-177 0 0,47 168 79 0 0,-55-212-103 0 0,11 26 0 0 0,-13-35-1 0 0,-1 1-1 0 0,1-1 1 0 0,0 0 0 0 0,0 0-1 0 0,0 0 1 0 0,1 0-1 0 0,-1-1 1 0 0,1 1 0 0 0,4 2-1 0 0,-7-5 1 0 0,1 0-1 0 0,-1-1 1 0 0,0 1-1 0 0,0 0 1 0 0,1-1-1 0 0,-1 1 1 0 0,0-1-1 0 0,1 1 1 0 0,-1-1-1 0 0,1 0 0 0 0,-1 0 1 0 0,1 0-1 0 0,-1 0 1 0 0,0 0-1 0 0,1 0 1 0 0,-1 0-1 0 0,1 0 1 0 0,-1 0-1 0 0,2-1 1 0 0,-1 0 17 0 0,1 0-1 0 0,-1 0 1 0 0,0 0 0 0 0,0 0 0 0 0,1-1 0 0 0,-1 1 0 0 0,0-1 0 0 0,0 0-1 0 0,-1 1 1 0 0,3-3 0 0 0,2-4 79 0 0,0 1 0 0 0,-1-1 0 0 0,0 0-1 0 0,7-15 1 0 0,25-68 313 0 0,10-49-177 0 0,-19 51-278 0 0,-22 65-106 0 0,-5 18-222 0 0,0 1 0 0 0,0 0 0 0 0,5-10-1 0 0,-6 14 288 0 0,0 1 0 0 0,0 0-1 0 0,0 0 1 0 0,0 0-1 0 0,0 0 1 0 0,0-1 0 0 0,0 1-1 0 0,0 0 1 0 0,0 0-1 0 0,0 0 1 0 0,1 0 0 0 0,-1-1-1 0 0,0 1 1 0 0,0 0-1 0 0,0 0 1 0 0,0 0-1 0 0,0 0 1 0 0,0 0 0 0 0,1-1-1 0 0,-1 1 1 0 0,0 0-1 0 0,0 0 1 0 0,0 0 0 0 0,0 0-1 0 0,1 0 1 0 0,-1 0-1 0 0,0 0 1 0 0,0 0 0 0 0,0 0-1 0 0,0 0 1 0 0,1 0-1 0 0,-1 0 1 0 0,0-1-1 0 0,0 1 1 0 0,0 0 0 0 0,1 1-1 0 0,-1-1 1 0 0,0 0-1 0 0,0 0 1 0 0,0 0 0 0 0,1 0-1 0 0,-1 0 1 0 0,0 0-1 0 0,0 0 1 0 0,0 0 0 0 0,0 0-1 0 0,1 0 1 0 0,-1 0-1 0 0,0 0 1 0 0,0 1-1 0 0,0-1 1 0 0,0 0 0 0 0,0 0-1 0 0,1 0 1 0 0,-1 0-1 0 0,5 10-1562 0 0,-3 4 508 0 0,0 5 868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17 15155 0 0,'-2'-2'382'0'0,"-1"0"1"0"0,0 0-1 0 0,0 0 0 0 0,0 1 0 0 0,0-1 0 0 0,0 1 1 0 0,0 0-1 0 0,0 0 0 0 0,-1 0 0 0 0,1 1 0 0 0,0-1 0 0 0,-4 0 1 0 0,3 1-255 0 0,-1 0 0 0 0,1 1 0 0 0,0-1 1 0 0,0 0-1 0 0,0 1 0 0 0,0 0 0 0 0,1 0 1 0 0,-1 1-1 0 0,0-1 0 0 0,0 1 0 0 0,1-1 0 0 0,-1 1 1 0 0,0 0-1 0 0,1 1 0 0 0,-6 3 0 0 0,-3 6-96 0 0,0 0 0 0 0,1 0-1 0 0,0 1 1 0 0,1 1-1 0 0,1 0 1 0 0,0 0-1 0 0,1 0 1 0 0,0 1-1 0 0,1 1 1 0 0,1-1 0 0 0,-5 19-1 0 0,10-28-50 0 0,-1 0 0 0 0,1 0 0 0 0,1 0 0 0 0,-1 0-1 0 0,1 0 1 0 0,0 0 0 0 0,2 9 0 0 0,-2-14 8 0 0,0 1 0 0 0,1-1 0 0 0,-1 1 0 0 0,0-1 0 0 0,1 0 0 0 0,-1 1 0 0 0,1-1 0 0 0,0 0 0 0 0,-1 0 0 0 0,1 1 0 0 0,0-1 0 0 0,0 0 1 0 0,0 0-1 0 0,0 0 0 0 0,0 0 0 0 0,0 0 0 0 0,0 0 0 0 0,0 0 0 0 0,0 0 0 0 0,0 0 0 0 0,0-1 0 0 0,1 1 0 0 0,-1 0 0 0 0,0-1 0 0 0,1 1 0 0 0,-1-1 0 0 0,0 0 0 0 0,1 1 0 0 0,-1-1 0 0 0,1 0 0 0 0,-1 0 0 0 0,1 0 0 0 0,-1 0 0 0 0,0 0 0 0 0,1 0 0 0 0,1 0 0 0 0,1-1-11 0 0,0 0 1 0 0,0 0-1 0 0,0 0 0 0 0,0-1 0 0 0,-1 1 0 0 0,1-1 0 0 0,0 0 0 0 0,-1 0 0 0 0,5-3 0 0 0,28-25-60 0 0,-29 24 74 0 0,8-9 16 0 0,-1-1 0 0 0,0 0 0 0 0,22-35 1 0 0,11-14 279 0 0,-32 50 132 0 0,-15 15-412 0 0,0 0-1 0 0,0 0 0 0 0,1 0 0 0 0,-1 0 0 0 0,0 0 0 0 0,0 0 0 0 0,0 0 0 0 0,0 0 1 0 0,0 0-1 0 0,0 1 0 0 0,0-1 0 0 0,1 0 0 0 0,-1 0 0 0 0,0 0 0 0 0,0 0 0 0 0,0 0 1 0 0,0 0-1 0 0,0 0 0 0 0,0 0 0 0 0,0 0 0 0 0,0 0 0 0 0,0 0 0 0 0,0 0 0 0 0,1 1 1 0 0,-1-1-1 0 0,0 0 0 0 0,0 0 0 0 0,0 0 0 0 0,0 0 0 0 0,0 0 0 0 0,0 0 0 0 0,0 0 1 0 0,0 0-1 0 0,0 1 0 0 0,0-1 0 0 0,0 0 0 0 0,0 0 0 0 0,0 0 0 0 0,0 0 0 0 0,0 0 0 0 0,0 0 1 0 0,0 0-1 0 0,0 1 0 0 0,0-1 0 0 0,0 0 0 0 0,0 0 0 0 0,0 0 0 0 0,0 0 0 0 0,0 0 1 0 0,0 0-1 0 0,-1 1 0 0 0,1 6 143 0 0,-6 19-5 0 0,2 0 1 0 0,1 1-1 0 0,1 32 1 0 0,1-42-136 0 0,1-12-18 0 0,0 0 1 0 0,0 0-1 0 0,0 0 0 0 0,1 0 1 0 0,0 0-1 0 0,0 0 1 0 0,0 0-1 0 0,0 0 0 0 0,5 9 1 0 0,-5-13-3 0 0,0 1 0 0 0,0 0 1 0 0,0-1-1 0 0,1 1 0 0 0,-1-1 0 0 0,0 1 1 0 0,1-1-1 0 0,-1 0 0 0 0,1 1 0 0 0,0-1 1 0 0,-1 0-1 0 0,1 0 0 0 0,0 0 1 0 0,0 0-1 0 0,-1 0 0 0 0,1-1 0 0 0,0 1 1 0 0,0 0-1 0 0,0-1 0 0 0,0 0 0 0 0,0 1 1 0 0,0-1-1 0 0,0 0 0 0 0,0 0 0 0 0,0 0 1 0 0,4-1-1 0 0,-2 1-51 0 0,1-1-1 0 0,-1-1 1 0 0,1 1-1 0 0,-1-1 1 0 0,0 1-1 0 0,1-1 1 0 0,-1 0 0 0 0,0-1-1 0 0,0 1 1 0 0,-1-1-1 0 0,7-5 1 0 0,3-4-703 0 0,19-23-1 0 0,-22 25 292 0 0,46-61-5987 0 0,-35 44 5265 0 0,-8 11-82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15875 0 0,'-1'1'3412'0'0,"1"3"-1320"0"0,2 10-663 0 0,5 18-1187 0 0,30 192 997 0 0,-33-186-1127 0 0,17 347 309 0 0,-19-264-1154 0 0,-2-111 378 0 0,1 0 1 0 0,-1 0-1 0 0,2 0 0 0 0,0 0 0 0 0,3 11 1 0 0,-4-19 92 0 0,0 0 0 0 0,0 1 0 0 0,0-1 0 0 0,0 0 0 0 0,0 0 1 0 0,0 1-1 0 0,1-1 0 0 0,-1 0 0 0 0,1 0 0 0 0,0-1 0 0 0,-1 1 0 0 0,1 0 1 0 0,0 0-1 0 0,0-1 0 0 0,0 1 0 0 0,1-1 0 0 0,-1 0 0 0 0,0 0 1 0 0,0 0-1 0 0,1 0 0 0 0,-1 0 0 0 0,0 0 0 0 0,1 0 0 0 0,-1-1 0 0 0,4 1 1 0 0,23-1-1632 0 0,-14-2 1684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14363 0 0,'0'3'9860'0'0,"9"-5"-9898"0"0,6-3 170 0 0,0 1 1 0 0,-1-2-1 0 0,0 0 0 0 0,0 0 0 0 0,0-2 0 0 0,15-10 1 0 0,-21 12-90 0 0,-1-1-1 0 0,1 0 1 0 0,-1 0 0 0 0,-1-1 0 0 0,1 0 0 0 0,-1 0 0 0 0,-1 0 0 0 0,1-1 0 0 0,-1 0 0 0 0,-1 0 0 0 0,4-11-1 0 0,-7 17-19 0 0,0 1 0 0 0,0-1-1 0 0,-1 0 1 0 0,1 1 0 0 0,-1-1-1 0 0,0 0 1 0 0,1 0 0 0 0,-1 1-1 0 0,-1-1 1 0 0,1 0 0 0 0,0 0-1 0 0,-1 1 1 0 0,1-1 0 0 0,-1 0-1 0 0,0 1 1 0 0,0-1 0 0 0,0 1-1 0 0,0-1 1 0 0,-3-3-1 0 0,4 5-12 0 0,-1 0-1 0 0,0-1 0 0 0,0 1 1 0 0,0 0-1 0 0,0 0 0 0 0,-1 0 1 0 0,1 0-1 0 0,0 0 0 0 0,0 1 1 0 0,-1-1-1 0 0,1 0 0 0 0,0 0 0 0 0,-1 1 1 0 0,1-1-1 0 0,-1 1 0 0 0,1-1 1 0 0,0 1-1 0 0,-1 0 0 0 0,1-1 1 0 0,-1 1-1 0 0,0 0 0 0 0,1 0 1 0 0,-1 0-1 0 0,1 0 0 0 0,-1 0 1 0 0,1 1-1 0 0,-1-1 0 0 0,1 0 0 0 0,-1 1 1 0 0,1-1-1 0 0,0 1 0 0 0,-1 0 1 0 0,1-1-1 0 0,0 1 0 0 0,-1 0 1 0 0,0 1-1 0 0,-7 3-26 0 0,1 1-1 0 0,1 1 1 0 0,-1-1 0 0 0,1 2-1 0 0,0-1 1 0 0,0 1 0 0 0,1-1-1 0 0,0 2 1 0 0,1-1 0 0 0,0 1-1 0 0,-7 15 1 0 0,6-9-6 0 0,0-1 0 0 0,2 1-1 0 0,-1 0 1 0 0,2 1 0 0 0,0-1-1 0 0,-1 29 1 0 0,4-38 14 0 0,0-1 1 0 0,0 1-1 0 0,1-1 0 0 0,-1 1 0 0 0,1-1 0 0 0,1 0 1 0 0,-1 1-1 0 0,1-1 0 0 0,0 0 0 0 0,0 0 0 0 0,0 0 1 0 0,5 5-1 0 0,-5-6 5 0 0,1-1 1 0 0,-1 0 0 0 0,1 1-1 0 0,0-1 1 0 0,0-1-1 0 0,1 1 1 0 0,-1 0 0 0 0,0-1-1 0 0,1 0 1 0 0,0 0 0 0 0,-1 0-1 0 0,1 0 1 0 0,0 0-1 0 0,0-1 1 0 0,0 0 0 0 0,6 2-1 0 0,-3-2 11 0 0,0 0-1 0 0,0 0 1 0 0,0-1 0 0 0,0 0-1 0 0,0 0 1 0 0,0-1-1 0 0,0 0 1 0 0,0 0 0 0 0,0-1-1 0 0,0 1 1 0 0,0-2 0 0 0,-1 1-1 0 0,1-1 1 0 0,-1 0-1 0 0,1 0 1 0 0,-1 0 0 0 0,0-1-1 0 0,-1 0 1 0 0,1-1-1 0 0,0 1 1 0 0,-1-1 0 0 0,0 0-1 0 0,-1 0 1 0 0,6-7 0 0 0,3-6 10 0 0,0 0 1 0 0,-2 0-1 0 0,0-2 0 0 0,-1 1 1 0 0,-1-1-1 0 0,-1 0 1 0 0,0-1-1 0 0,-2 0 1 0 0,5-25-1 0 0,-9 25 22 0 0,-2 20-35 0 0,0-1 0 0 0,0 1 0 0 0,0-1 0 0 0,0 1 1 0 0,0 0-1 0 0,-1-1 0 0 0,1 1 0 0 0,0-1 0 0 0,-1 1 0 0 0,1-1 0 0 0,-2-1 0 0 0,2 2-4 0 0,0 1-1 0 0,0 0 0 0 0,-1 0 0 0 0,1 0 0 0 0,0-1 1 0 0,0 1-1 0 0,0 0 0 0 0,-1 0 0 0 0,1 0 0 0 0,0-1 1 0 0,0 1-1 0 0,-1 0 0 0 0,1 0 0 0 0,0 0 1 0 0,0 0-1 0 0,-1 0 0 0 0,1 0 0 0 0,0 0 0 0 0,-1 0 1 0 0,1 0-1 0 0,0-1 0 0 0,0 1 0 0 0,-1 0 1 0 0,1 0-1 0 0,0 1 0 0 0,-1-1 0 0 0,1 0 0 0 0,0 0 1 0 0,0 0-1 0 0,-1 0 0 0 0,1 0 0 0 0,0 0 1 0 0,0 0-1 0 0,-1 0 0 0 0,1 0 0 0 0,0 1 0 0 0,0-1 1 0 0,-1 0-1 0 0,1 0 0 0 0,0 0 0 0 0,0 1 0 0 0,-1-1 1 0 0,1 0-1 0 0,0 1 0 0 0,-1 0-7 0 0,0-1-1 0 0,0 2 1 0 0,1-1-1 0 0,-1 0 0 0 0,0 0 1 0 0,1 0-1 0 0,-1 0 1 0 0,0 3-1 0 0,-5 22-110 0 0,1 1-1 0 0,-2 50 1 0 0,7-61 100 0 0,1 0 1 0 0,0 0-1 0 0,1 0 1 0 0,1 0-1 0 0,1 0 1 0 0,6 18-1 0 0,-10-32 15 0 0,1 1 1 0 0,0-1-1 0 0,0 0 0 0 0,1 1 0 0 0,-1-1 1 0 0,1 0-1 0 0,-1 0 0 0 0,1 0 0 0 0,-1 0 0 0 0,1 0 1 0 0,0 0-1 0 0,3 2 0 0 0,-4-4 4 0 0,0 1 0 0 0,0-1 0 0 0,0 1 0 0 0,0-1 0 0 0,0 1 0 0 0,1-1 0 0 0,-1 1 0 0 0,0-1 0 0 0,0 0 0 0 0,0 0 0 0 0,1 0 1 0 0,-1 0-1 0 0,0 0 0 0 0,0 0 0 0 0,1 0 0 0 0,-1 0 0 0 0,0 0 0 0 0,0 0 0 0 0,0-1 0 0 0,1 1 0 0 0,-1 0 0 0 0,0-1 0 0 0,0 1 0 0 0,0-1 0 0 0,0 0 0 0 0,0 1 0 0 0,2-2 0 0 0,5-5 9 0 0,-1 1-1 0 0,0-1 1 0 0,0 0 0 0 0,-1-1-1 0 0,0 1 1 0 0,6-10 0 0 0,28-54 22 0 0,-18 31-25 0 0,-6 11-5 0 0,26-45 35 0 0,-42 74-35 0 0,0 0 1 0 0,0-1-1 0 0,0 1 0 0 0,0 0 1 0 0,0 0-1 0 0,0 0 0 0 0,0 0 1 0 0,0 0-1 0 0,0-1 0 0 0,0 1 1 0 0,0 0-1 0 0,0 0 0 0 0,0 0 1 0 0,0 0-1 0 0,0 0 0 0 0,0-1 1 0 0,1 1-1 0 0,-1 0 1 0 0,0 0-1 0 0,0 0 0 0 0,0 0 1 0 0,0 0-1 0 0,0 0 0 0 0,0 0 1 0 0,1 0-1 0 0,-1 0 0 0 0,0 0 1 0 0,0-1-1 0 0,0 1 0 0 0,0 0 1 0 0,0 0-1 0 0,1 0 1 0 0,-1 0-1 0 0,0 0 0 0 0,0 0 1 0 0,0 0-1 0 0,1 0 0 0 0,1 7 41 0 0,-1 9 30 0 0,-1-16-72 0 0,-1 36 70 0 0,2 50-62 0 0,0-75-11 0 0,1 0 0 0 0,0 0 0 0 0,0 0 0 0 0,1-1 0 0 0,7 18 0 0 0,-9-26-1 0 0,0 0-1 0 0,0 0 0 0 0,0 0 0 0 0,0 0 1 0 0,0-1-1 0 0,0 1 0 0 0,0 0 1 0 0,1-1-1 0 0,-1 1 0 0 0,1 0 1 0 0,-1-1-1 0 0,1 0 0 0 0,0 1 0 0 0,-1-1 1 0 0,1 0-1 0 0,3 1 0 0 0,-3-1-59 0 0,0-1 0 0 0,0 1-1 0 0,-1-1 1 0 0,1 0 0 0 0,0 0 0 0 0,0 0-1 0 0,0 0 1 0 0,0 0 0 0 0,0 0-1 0 0,0-1 1 0 0,0 1 0 0 0,-1-1-1 0 0,1 1 1 0 0,0-1 0 0 0,0 0 0 0 0,-1 1-1 0 0,1-1 1 0 0,2-2 0 0 0,9-5-1504 0 0,-1-1 0 0 0,0-1 0 0 0,14-13 0 0 0,-23 21 1385 0 0,7-8-29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13499 0 0,'-4'-1'4102'0'0,"4"2"-4020"0"0,-2 6 1602 0 0,4 9-687 0 0,8 44 84 0 0,3-1-1 0 0,24 65 0 0 0,-37-121-1032 0 0,10 21 344 0 0,-9-22-344 0 0,0-1 1 0 0,-1 0-1 0 0,1 1 0 0 0,0-1 1 0 0,0 0-1 0 0,0 1 0 0 0,0-1 1 0 0,0 0-1 0 0,0 0 0 0 0,0 0 0 0 0,1 0 1 0 0,-1 0-1 0 0,2 1 0 0 0,-3-2-28 0 0,0 0-1 0 0,0-1 0 0 0,1 1 1 0 0,-1 0-1 0 0,0 0 0 0 0,1 0 1 0 0,-1 0-1 0 0,0 0 0 0 0,0-1 1 0 0,0 1-1 0 0,1 0 1 0 0,-1 0-1 0 0,0 0 0 0 0,0-1 1 0 0,1 1-1 0 0,-1 0 0 0 0,0 0 1 0 0,0-1-1 0 0,0 1 0 0 0,0 0 1 0 0,0 0-1 0 0,1-1 0 0 0,-1 1 1 0 0,0 0-1 0 0,0-1 0 0 0,0 1 1 0 0,0 0-1 0 0,0 0 0 0 0,0-1 1 0 0,3-13 214 0 0,-3 13-179 0 0,10-70 459 0 0,1-7-647 0 0,-7 61-280 0 0,9-26 0 0 0,-12 39 42 0 0,1 0 1 0 0,-1 0-1 0 0,1 0 1 0 0,0 1-1 0 0,0-1 0 0 0,1 1 1 0 0,-1-1-1 0 0,1 1 1 0 0,-1 0-1 0 0,1 0 1 0 0,0 0-1 0 0,6-4 0 0 0,-8 7 265 0 0,-1-1 0 0 0,1 1 0 0 0,0-1-1 0 0,-1 1 1 0 0,1 0 0 0 0,0 0-1 0 0,0-1 1 0 0,-1 1 0 0 0,1 0 0 0 0,0 0-1 0 0,0 0 1 0 0,-1 0 0 0 0,1 0 0 0 0,0 0-1 0 0,1 0 1 0 0,5 1-86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 15827 0 0,'0'-1'249'0'0,"-1"0"1"0"0,1 1-1 0 0,-1-1 0 0 0,0 0 0 0 0,1 0 0 0 0,-1 0 0 0 0,1 1 0 0 0,-1-1 0 0 0,0 0 0 0 0,0 1 0 0 0,0-1 1 0 0,1 1-1 0 0,-1-1 0 0 0,0 1 0 0 0,0-1 0 0 0,0 1 0 0 0,0-1 0 0 0,0 1 0 0 0,0 0 0 0 0,0 0 0 0 0,0-1 1 0 0,0 1-1 0 0,0 0 0 0 0,0 0 0 0 0,0 0 0 0 0,-1 0 0 0 0,1 0-104 0 0,-1 0-1 0 0,1 0 1 0 0,0 0 0 0 0,-1 1-1 0 0,1-1 1 0 0,-1 0 0 0 0,1 0-1 0 0,0 1 1 0 0,-1-1 0 0 0,1 1-1 0 0,0-1 1 0 0,0 1-1 0 0,-1 0 1 0 0,1 0 0 0 0,0-1-1 0 0,0 1 1 0 0,0 0 0 0 0,-1 1-1 0 0,-2 3-100 0 0,2 0-1 0 0,-1-1 0 0 0,0 1 0 0 0,1 0 1 0 0,0 0-1 0 0,-2 8 0 0 0,3-10-54 0 0,1 0 0 0 0,-1 1 0 0 0,1-1 1 0 0,-1 1-1 0 0,1-1 0 0 0,0 1 0 0 0,1-1 0 0 0,-1 0 0 0 0,0 1 0 0 0,1-1 0 0 0,1 6 0 0 0,0-6-9 0 0,-1 0 0 0 0,1 0-1 0 0,0 0 1 0 0,-1 0-1 0 0,1 0 1 0 0,1-1-1 0 0,-1 1 1 0 0,0-1-1 0 0,1 1 1 0 0,3 2 0 0 0,4 3-44 0 0,18 9 0 0 0,0 1 39 0 0,-22-13 58 0 0,1 1 0 0 0,-1 0 0 0 0,-1 0 0 0 0,1 0-1 0 0,-1 1 1 0 0,0 0 0 0 0,0 0 0 0 0,-1 0 0 0 0,0 0 0 0 0,-1 1 0 0 0,1 0 0 0 0,-1-1 0 0 0,-1 1 0 0 0,4 15-1 0 0,-5-16 49 0 0,0 1-1 0 0,0 0 0 0 0,-1-1 1 0 0,1 1-1 0 0,-2-1 0 0 0,1 1 1 0 0,-1 0-1 0 0,0-1 0 0 0,-1 1 1 0 0,0-1-1 0 0,0 1 0 0 0,-1-1 1 0 0,1 0-1 0 0,-2 0 0 0 0,1 0 1 0 0,-6 8-1 0 0,7-13-82 0 0,0 0-1 0 0,0 0 1 0 0,0 0-1 0 0,0-1 1 0 0,0 1-1 0 0,0 0 1 0 0,0-1-1 0 0,-1 0 1 0 0,1 1-1 0 0,0-1 1 0 0,-1 0-1 0 0,1 0 1 0 0,-1-1-1 0 0,0 1 1 0 0,1 0-1 0 0,-1-1 1 0 0,1 0-1 0 0,-6 1 1 0 0,6-1-218 0 0,1 0 0 0 0,-1 0 0 0 0,0 0 0 0 0,0 0 0 0 0,1-1 1 0 0,-1 1-1 0 0,0 0 0 0 0,1-1 0 0 0,-1 1 0 0 0,1-1 0 0 0,-1 0 0 0 0,0 1 0 0 0,1-1 0 0 0,0 0 0 0 0,-1 0 1 0 0,1 0-1 0 0,-1 0 0 0 0,1 0 0 0 0,0 0 0 0 0,0-1 0 0 0,0 1 0 0 0,0 0 0 0 0,0-1 0 0 0,0 1 1 0 0,0 0-1 0 0,0-1 0 0 0,0 1 0 0 0,0-1 0 0 0,0-3 0 0 0,0-1-397 0 0,0 0 0 0 0,0-1 1 0 0,1-10-1 0 0,0-5-872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19 13163 0 0,'-3'-2'641'0'0,"1"0"0"0"0,-1 0 0 0 0,0 0 0 0 0,0 0 0 0 0,0 0 0 0 0,0 1 0 0 0,0 0 0 0 0,0-1 0 0 0,0 1 0 0 0,-6-1 1 0 0,7 2-495 0 0,0 0 1 0 0,0 0-1 0 0,0 0 1 0 0,0 0-1 0 0,0 1 1 0 0,0-1-1 0 0,0 1 1 0 0,1-1-1 0 0,-1 1 1 0 0,0 0 0 0 0,0-1-1 0 0,1 1 1 0 0,-1 0-1 0 0,0 0 1 0 0,1 0-1 0 0,-1 1 1 0 0,1-1-1 0 0,-1 0 1 0 0,1 0-1 0 0,-2 3 1 0 0,-6 6-101 0 0,1 0 0 0 0,1 1 0 0 0,0 0 0 0 0,0 0 1 0 0,1 1-1 0 0,0 0 0 0 0,1 0 0 0 0,-5 19 0 0 0,2-2-96 0 0,2 0 0 0 0,-5 49 0 0 0,7-33 27 0 0,3 1 0 0 0,2 0 0 0 0,1 0 0 0 0,3 0 0 0 0,1-1-1 0 0,3 1 1 0 0,24 74 0 0 0,-27-102-53 0 0,1-2-1 0 0,1 1 1 0 0,1-1-1 0 0,20 29 1 0 0,-21-34-216 0 0,1 0 0 0 0,1-1 0 0 0,0 0 0 0 0,0-1 0 0 0,1 0 0 0 0,24 15 0 0 0,-30-21-87 0 0,1 0-1 0 0,0 0 1 0 0,0-1 0 0 0,0 0-1 0 0,0 0 1 0 0,7 1-1 0 0,-10-3 47 0 0,0 1 0 0 0,0-1 0 0 0,1 1 0 0 0,-1-1 1 0 0,0 0-1 0 0,0-1 0 0 0,1 1 0 0 0,-1 0 0 0 0,0-1 0 0 0,0 0 0 0 0,0 0 0 0 0,1 0 0 0 0,3-2 0 0 0,9-9-2305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103 108 5545 0 0,'-31'3'10544'0'0,"9"-2"-5562"0"0,2 4-4396 0 0,18-4-563 0 0,0 0 0 0 0,1 0 0 0 0,-1 0 1 0 0,0 0-1 0 0,1 1 0 0 0,-1-1 1 0 0,1 1-1 0 0,-1-1 0 0 0,1 1 0 0 0,0-1 1 0 0,-1 1-1 0 0,1 0 0 0 0,0 0 0 0 0,0 0 1 0 0,0-1-1 0 0,0 1 0 0 0,1 0 0 0 0,-1 0 1 0 0,1 0-1 0 0,-1 3 0 0 0,-1 4-70 0 0,1-1-1 0 0,1 1 0 0 0,0 13 1 0 0,0-12 27 0 0,0-3-14 0 0,1 1 0 0 0,0-1-1 0 0,0 0 1 0 0,1 1-1 0 0,0-1 1 0 0,0 0 0 0 0,1 0-1 0 0,0 0 1 0 0,0 0-1 0 0,1-1 1 0 0,0 1 0 0 0,5 7-1 0 0,-6-10 17 0 0,1 0-1 0 0,-1 0 1 0 0,1 0 0 0 0,0 0-1 0 0,0 0 1 0 0,0-1 0 0 0,1 1-1 0 0,-1-1 1 0 0,1 0 0 0 0,-1-1-1 0 0,1 1 1 0 0,0-1 0 0 0,0 0-1 0 0,0 0 1 0 0,1 0 0 0 0,-1-1-1 0 0,9 1 1 0 0,-7-1 21 0 0,0-1 0 0 0,0-1 0 0 0,1 1 0 0 0,-1-1 0 0 0,0-1 0 0 0,0 1 0 0 0,0-1 0 0 0,0 0 0 0 0,0-1 0 0 0,-1 0 0 0 0,1 0 0 0 0,-1 0-1 0 0,0-1 1 0 0,0 0 0 0 0,0 0 0 0 0,0 0 0 0 0,0-1 0 0 0,-1 0 0 0 0,0 0 0 0 0,0 0 0 0 0,7-11 0 0 0,-5 5 41 0 0,0 0-1 0 0,-1-1 1 0 0,0 0 0 0 0,-1 0-1 0 0,0 0 1 0 0,-1 0-1 0 0,-1-1 1 0 0,0 0 0 0 0,0 0-1 0 0,-2 0 1 0 0,1 0-1 0 0,-2-25 1 0 0,0 33-14 0 0,-1 0-1 0 0,0 0 1 0 0,0 1-1 0 0,0-1 1 0 0,-1 1-1 0 0,0-1 1 0 0,0 1-1 0 0,0-1 1 0 0,0 1-1 0 0,-1 0 1 0 0,1 0-1 0 0,-1 0 1 0 0,0 0-1 0 0,0 1 1 0 0,-1-1-1 0 0,1 1 1 0 0,-1 0 0 0 0,0 0-1 0 0,0 0 1 0 0,0 0-1 0 0,0 1 1 0 0,0 0-1 0 0,0 0 1 0 0,-1 0-1 0 0,1 0 1 0 0,-1 0-1 0 0,-8-1 1 0 0,-1 1-9 0 0,-1-1 0 0 0,0 2 0 0 0,0 0 1 0 0,0 1-1 0 0,0 1 0 0 0,0 0 0 0 0,-16 3 0 0 0,23-1-164 0 0,0-1-1 0 0,1 1 1 0 0,-11 5 0 0 0,18-8 103 0 0,0 0 0 0 0,-1 0 0 0 0,1 0 0 0 0,0 0 0 0 0,0 0 0 0 0,-1 0 0 0 0,1 0 1 0 0,0 0-1 0 0,0 0 0 0 0,-1 1 0 0 0,1-1 0 0 0,0 0 0 0 0,0 0 0 0 0,0 0 0 0 0,-1 0 0 0 0,1 0 0 0 0,0 1 1 0 0,0-1-1 0 0,0 0 0 0 0,-1 0 0 0 0,1 0 0 0 0,0 1 0 0 0,0-1 0 0 0,0 0 0 0 0,0 0 0 0 0,0 1 0 0 0,0-1 1 0 0,0 0-1 0 0,0 0 0 0 0,-1 1 0 0 0,1-1 0 0 0,0 0 0 0 0,0 0 0 0 0,0 1 0 0 0,0-1 0 0 0,0 0 0 0 0,0 0 1 0 0,0 1-1 0 0,0-1 0 0 0,1 0 0 0 0,-1 0 0 0 0,0 1 0 0 0,0-1 0 0 0,0 0 0 0 0,0 0 0 0 0,0 1 0 0 0,0-1 0 0 0,0 0 1 0 0,1 0-1 0 0,-1 0 0 0 0,0 1 0 0 0,0-1 0 0 0,0 0 0 0 0,0 0 0 0 0,1 0 0 0 0,-1 0 0 0 0,0 1 0 0 0,0-1 1 0 0,1 0-1 0 0,0 1-393 0 0,0 0 0 0 0,1-1 1 0 0,-1 1-1 0 0,0 0 0 0 0,1-1 1 0 0,-1 0-1 0 0,1 1 0 0 0,2 0 1 0 0,22-3-4799 0 0,-8-1 2091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10514 0 0,'-5'4'2151'0'0,"-13"9"3381"0"0,17-12-5425 0 0,0 1 0 0 0,0 0 1 0 0,-1-1-1 0 0,1 1 0 0 0,1 0 0 0 0,-1 0 0 0 0,0-1 0 0 0,0 1 0 0 0,0 4 0 0 0,-3 14-60 0 0,1 0-1 0 0,1 0 1 0 0,1 0-1 0 0,0 0 1 0 0,2 0-1 0 0,3 23 1 0 0,-2-28-63 0 0,0 1 0 0 0,6 15 1 0 0,-7-27 5 0 0,1 1 1 0 0,-1-1-1 0 0,1 0 1 0 0,0 0 0 0 0,0 0-1 0 0,1 0 1 0 0,-1 0-1 0 0,1 0 1 0 0,0-1-1 0 0,0 1 1 0 0,5 4-1 0 0,-7-7 4 0 0,0 0 0 0 0,1 0 0 0 0,-1 0-1 0 0,0-1 1 0 0,1 1 0 0 0,-1 0-1 0 0,0-1 1 0 0,1 1 0 0 0,-1-1-1 0 0,1 1 1 0 0,-1-1 0 0 0,1 0 0 0 0,-1 1-1 0 0,1-1 1 0 0,-1 0 0 0 0,1 0-1 0 0,0 0 1 0 0,-1 0 0 0 0,3-1-1 0 0,-2 0 0 0 0,1 0 0 0 0,-1 0 1 0 0,1 0-1 0 0,-1 0 0 0 0,1 0 0 0 0,-1-1 0 0 0,0 1 0 0 0,1-1 0 0 0,-1 0 0 0 0,2-2 0 0 0,4-4-11 0 0,-1-1 1 0 0,0 0-1 0 0,12-20 0 0 0,-4 1 146 0 0,-1 0 0 0 0,-1 0 0 0 0,11-43 0 0 0,-22 68 63 0 0,-1-1 0 0 0,-1 0-1 0 0,1 0 1 0 0,-1 1 0 0 0,1-7-1 0 0,-1 23-34 0 0,2 0 1 0 0,-1 0-1 0 0,2 0 0 0 0,6 22 0 0 0,-2-14-346 0 0,1-1 0 0 0,13 23 0 0 0,-18-37-109 0 0,0-1 1 0 0,1 0-1 0 0,-1 0 0 0 0,1 0 0 0 0,0 0 0 0 0,8 6 0 0 0,-8-8-289 0 0,0 0-1 0 0,0 0 1 0 0,0-1-1 0 0,0 0 1 0 0,0 0-1 0 0,0 0 1 0 0,1 0-1 0 0,-1 0 1 0 0,1-1-1 0 0,0 0 1 0 0,-1 0-1 0 0,1 0 1 0 0,0-1-1 0 0,6 1 0 0 0,17-1-3181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6 10322 0 0,'-9'-2'1061'0'0,"1"0"0"0"0,0 1-1 0 0,-1 1 1 0 0,1-1 0 0 0,-1 1 0 0 0,-11 1-1 0 0,12 0-804 0 0,0 1 0 0 0,0 0-1 0 0,1 0 1 0 0,-1 0 0 0 0,1 1-1 0 0,-1 0 1 0 0,1 1 0 0 0,0 0-1 0 0,0 0 1 0 0,0 0-1 0 0,-7 7 1 0 0,4-3-204 0 0,1 1 0 0 0,0-1 0 0 0,1 2-1 0 0,0-1 1 0 0,0 1 0 0 0,1 1 0 0 0,0-1 0 0 0,-7 16-1 0 0,11-18-51 0 0,0 0-1 0 0,0 0 1 0 0,1 0-1 0 0,0 0 1 0 0,0 0-1 0 0,1 1 1 0 0,0-1-1 0 0,1 0 1 0 0,-1 1-1 0 0,2-1 1 0 0,-1 1-1 0 0,1-1 0 0 0,3 13 1 0 0,-2-14-19 0 0,0 1 0 0 0,1-1 0 0 0,0 1 0 0 0,0-1 0 0 0,1 0 0 0 0,-1-1 0 0 0,1 1 0 0 0,1 0 0 0 0,8 9 0 0 0,-9-12 6 0 0,0 0 1 0 0,0-1-1 0 0,0 1 1 0 0,1-1 0 0 0,-1 0-1 0 0,1-1 1 0 0,0 1 0 0 0,-1-1-1 0 0,1 0 1 0 0,0 0 0 0 0,1 0-1 0 0,-1-1 1 0 0,0 1 0 0 0,0-1-1 0 0,6 0 1 0 0,-1-1 6 0 0,-1 0-1 0 0,1 0 1 0 0,-1-1 0 0 0,1 0 0 0 0,-1-1 0 0 0,0 0-1 0 0,1-1 1 0 0,15-6 0 0 0,-6 0-2 0 0,-1 0-1 0 0,0-1 1 0 0,18-14-1 0 0,-5-1 17 0 0,-1-1 0 0 0,48-55 0 0 0,-71 73 9 0 0,0 0 0 0 0,0 0 0 0 0,-1 0 0 0 0,0-1-1 0 0,-1 0 1 0 0,0-1 0 0 0,0 1 0 0 0,-1-1 0 0 0,4-11-1 0 0,-8 20 3 0 0,1-1-1 0 0,-1 0 1 0 0,0 1-1 0 0,0-1 1 0 0,0 1-1 0 0,0-1 1 0 0,0 0-1 0 0,0 1 1 0 0,0-1-1 0 0,-1 0 0 0 0,1 1 1 0 0,-1-1-1 0 0,1 1 1 0 0,-1-1-1 0 0,1 1 1 0 0,-1-1-1 0 0,-1-2 1 0 0,0 2 20 0 0,0 1 1 0 0,1-1-1 0 0,-1 0 1 0 0,0 1-1 0 0,0-1 1 0 0,0 1-1 0 0,0-1 1 0 0,0 1-1 0 0,0 0 1 0 0,-5-2-1 0 0,2 1 29 0 0,-1 0-1 0 0,0 1 0 0 0,0 0 0 0 0,0 0 0 0 0,1 0 0 0 0,-1 1 0 0 0,0-1 0 0 0,0 1 0 0 0,-8 2 0 0 0,8-1-66 0 0,1 0 0 0 0,-1 1 0 0 0,1 0 0 0 0,0 0 0 0 0,0 0-1 0 0,0 0 1 0 0,0 1 0 0 0,0 0 0 0 0,0 0 0 0 0,1 0 0 0 0,0 1 0 0 0,-1 0 0 0 0,1 0 0 0 0,0 0-1 0 0,1 0 1 0 0,-1 0 0 0 0,1 1 0 0 0,0-1 0 0 0,0 1 0 0 0,0 0 0 0 0,1 0 0 0 0,0 0 0 0 0,0 0-1 0 0,0 1 1 0 0,0-1 0 0 0,1 1 0 0 0,0-1 0 0 0,0 1 0 0 0,0-1 0 0 0,1 1 0 0 0,0-1 0 0 0,0 1-1 0 0,0 0 1 0 0,1-1 0 0 0,0 1 0 0 0,0-1 0 0 0,0 1 0 0 0,3 6 0 0 0,-2-8-14 0 0,0 1 1 0 0,0-1-1 0 0,0 0 1 0 0,1 1 0 0 0,0-1-1 0 0,0 0 1 0 0,0-1-1 0 0,0 1 1 0 0,0 0-1 0 0,1-1 1 0 0,-1 0-1 0 0,1 0 1 0 0,0 0 0 0 0,0 0-1 0 0,0 0 1 0 0,9 3-1 0 0,-6-3 0 0 0,0-1 0 0 0,-1 0 0 0 0,1 0 0 0 0,0 0 0 0 0,0-1 0 0 0,1 0 0 0 0,-1-1 0 0 0,0 1 0 0 0,0-1 0 0 0,14-2 0 0 0,-5-1 29 0 0,0-1-1 0 0,0-1 1 0 0,-1 0 0 0 0,1-2-1 0 0,-1 1 1 0 0,-1-2 0 0 0,1 0-1 0 0,-1 0 1 0 0,-1-1 0 0 0,1-1-1 0 0,16-16 1 0 0,2-10 109 0 0,-22 24-66 0 0,0-1 44 0 0,6 30-166 0 0,2 3-31 0 0,59 73 52 0 0,-69-80 49 0 0,-4-7-223 0 0,1 0 1 0 0,-1 1-1 0 0,1-1 0 0 0,6 6 1 0 0,-9-11-54 0 0,0 0 0 0 0,-1 1 0 0 0,1-1 0 0 0,0 0 0 0 0,-1 0 0 0 0,1 0 0 0 0,0 0 0 0 0,0 0 0 0 0,0-1 0 0 0,0 1 0 0 0,0 0 0 0 0,0-1 0 0 0,0 0 0 0 0,0 1 0 0 0,0-1 0 0 0,0 0 0 0 0,0 0 0 0 0,0 0 0 0 0,0 0 0 0 0,3-1 0 0 0,10-3-1758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1:47.3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12 134 5449 0 0,'-10'31'14533'0'0,"9"-17"-13595"0"0,1-13-880 0 0,0-1 0 0 0,0 1 0 0 0,0 0 0 0 0,0 0 0 0 0,0 0 0 0 0,1 0 0 0 0,-1 0 0 0 0,0 0 0 0 0,0 0 0 0 0,1 0 0 0 0,-1 0 0 0 0,1 0 0 0 0,-1-1 0 0 0,1 1 0 0 0,-1 0 0 0 0,1 0 0 0 0,-1 0-1 0 0,1-1 1 0 0,0 1 0 0 0,-1 0 0 0 0,1-1 0 0 0,0 1 0 0 0,0-1 0 0 0,-1 1 0 0 0,1-1 0 0 0,0 1 0 0 0,0-1 0 0 0,0 1 0 0 0,0-1 0 0 0,0 0 0 0 0,0 0 0 0 0,0 1 0 0 0,0-1 0 0 0,-1 0 0 0 0,1 0 0 0 0,0 0-1 0 0,0 0 1 0 0,0 0 0 0 0,2 0 0 0 0,4-2 88 0 0,0 1 0 0 0,-1-1 0 0 0,8-3 0 0 0,52-16 511 0 0,-36 13-441 0 0,-16 5-110 0 0,1 0 0 0 0,0 0 1 0 0,25 0-1 0 0,46 5 146 0 0,-18 3-114 0 0,92 1 119 0 0,61-27 98 0 0,-52 4-133 0 0,-121 12-168 0 0,57-2 43 0 0,269 30 287 0 0,-314-20-181 0 0,0-2 0 0 0,71-9-1 0 0,-42 2-30 0 0,-12 2-85 0 0,0 4 0 0 0,0 3-1 0 0,87 15 1 0 0,-86-5-23 0 0,0-4 1 0 0,119-1-1 0 0,-48-14 4 0 0,141 1 24 0 0,-2 27 27 0 0,-162-10-118 0 0,-74-7 8 0 0,320 13 44 0 0,-230-21-11 0 0,84-3 41 0 0,-109 0-82 0 0,130-5 33 0 0,-49 6-27 0 0,-71 1-5 0 0,163-15 5 0 0,-142-2 28 0 0,95-8 28 0 0,-77 8-21 0 0,-44 3-23 0 0,-95 15-19 0 0,219-19 53 0 0,-166 15-45 0 0,13-1 28 0 0,-62 8-25 0 0,-17 0 2 0 0,1 0 0 0 0,0-1 0 0 0,21-5 0 0 0,-22 4 9 0 0,0 1 1 0 0,0 1 0 0 0,0-1 0 0 0,0 2 0 0 0,0 0-1 0 0,14 3 1 0 0,-24-3-14 0 0,-2-1-3 0 0,1 0-1 0 0,-1 0 1 0 0,0 0 0 0 0,1-1 0 0 0,-1 1 0 0 0,4-2 0 0 0,7 0 13 0 0,5-1 4 0 0,-12 2-15 0 0,0 1 0 0 0,1-1 0 0 0,7 1-1 0 0,-7 1 1 0 0,-2-1-3 0 0,1 1-1 0 0,-1-1 1 0 0,0 0 0 0 0,1 0 0 0 0,-1-1 0 0 0,9-1 0 0 0,3-2 4 0 0,-1 1 1 0 0,1 0-1 0 0,-1 1 1 0 0,29 1 0 0 0,4-2 63 0 0,-33 1-25 0 0,-13 1-23 0 0,0 0 0 0 0,0 1 0 0 0,0-1 0 0 0,0 1 0 0 0,0 0 0 0 0,0 0 0 0 0,0 0-1 0 0,0 0 1 0 0,5 1 0 0 0,15 13 125 0 0,-19-11-137 0 0,-3-3-12 0 0,-1 1 0 0 0,0-1 0 0 0,0 0-1 0 0,0 0 1 0 0,1 0 0 0 0,-1 1 0 0 0,0-1 0 0 0,1 0 0 0 0,-1 0 0 0 0,0 0 0 0 0,0 0 0 0 0,1 0 0 0 0,-1 1-1 0 0,0-1 1 0 0,1 0 0 0 0,-1 0 0 0 0,0 0 0 0 0,1 0 0 0 0,-1 0 0 0 0,0 0 0 0 0,4 0 5 0 0,0 1 0 0 0,0 0 1 0 0,0 0-1 0 0,0 0 0 0 0,6 2 1 0 0,7 3 0 0 0,-9-4-7 0 0,0 0 1 0 0,0-1-1 0 0,0 1 0 0 0,0-2 0 0 0,0 1 1 0 0,0-1-1 0 0,0 0 0 0 0,0-1 0 0 0,10-2 1 0 0,-16 3 2 0 0,1 0 1 0 0,0-1-1 0 0,0 1 1 0 0,0 0-1 0 0,0 0 1 0 0,0 1-1 0 0,-1-1 1 0 0,1 1-1 0 0,5 1 1 0 0,-5-2-3 0 0,0 1 0 0 0,0 0 1 0 0,0-1-1 0 0,0 1 0 0 0,1-1 1 0 0,-1 0-1 0 0,6-1 0 0 0,-6 1 3 0 0,1 0 0 0 0,-1 0 0 0 0,1 0 0 0 0,-1 0 0 0 0,1 0 0 0 0,4 2-1 0 0,-5-1-3 0 0,-1-1 0 0 0,1 1-1 0 0,0-1 1 0 0,0 0 0 0 0,0 0-1 0 0,0 0 1 0 0,0 0 0 0 0,-1-1-1 0 0,7 0 1 0 0,-1-2 5 0 0,0 2 0 0 0,0-1 0 0 0,1 1 1 0 0,-1 0-1 0 0,11 0 0 0 0,-16 1-2 0 0,1-1 1 0 0,-1 1-1 0 0,0-1 0 0 0,0 0 1 0 0,5-2-1 0 0,7-2 18 0 0,-8 4-17 0 0,-1 0 0 0 0,1 0-1 0 0,0 1 1 0 0,-1 0 0 0 0,1 0-1 0 0,0 1 1 0 0,-1-1 0 0 0,10 3-1 0 0,2 0 10 0 0,-14-2-7 0 0,0-1-1 0 0,0 1 1 0 0,-1 0-1 0 0,8 2 0 0 0,33 11 26 0 0,-40-13-27 0 0,1 0-1 0 0,-1-1 1 0 0,1 0-1 0 0,-1 0 1 0 0,1 0-1 0 0,6-1 1 0 0,17 0-2 0 0,74 19 30 0 0,-76-10-16 0 0,-20-6-12 0 0,1 1-1 0 0,0-2 0 0 0,0 1 0 0 0,0-1 1 0 0,12 1-1 0 0,-16-1-3 0 0,1 0 1 0 0,-1-1-1 0 0,0 1 0 0 0,0 0 1 0 0,0 0-1 0 0,0 1 1 0 0,0-1-1 0 0,0 1 1 0 0,3 2-1 0 0,16 7 24 0 0,-13-8-2 0 0,0 2-1 0 0,-1-1 1 0 0,1 1 0 0 0,-1 1-1 0 0,0-1 1 0 0,10 11 0 0 0,-17-15 1 0 0,1 0-1 0 0,0 0 1 0 0,-1 0 0 0 0,1 0 0 0 0,0 0 0 0 0,0 0-1 0 0,0 0 1 0 0,0 0 0 0 0,2 0 0 0 0,8 4-791 0 0,-3 1 813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1.37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 0 17572 0 0,'-5'0'2016'0'0,"0"3"-1976"0"0,2-3 672 0 0,1 1 577 0 0,-1-2-441 0 0,1 4-440 0 0,1-5-64 0 0,1 5-304 0 0,3 0-152 0 0,1 0-464 0 0,2 1-336 0 0,-1 3-113 0 0,4 1-583 0 0,-2 4 32 0 0,3 4-593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7730 0 0,'-1'1'636'0'0,"0"0"0"0"0,-1 1 0 0 0,1-1 0 0 0,0 1 0 0 0,0-1 0 0 0,0 1 0 0 0,0-1 0 0 0,0 1 0 0 0,0 0 0 0 0,0-1 0 0 0,1 1 0 0 0,-1 0 0 0 0,1 0 0 0 0,-1-1 0 0 0,1 5 0 0 0,-3 31 1318 0 0,3-29-1738 0 0,1 55 644 0 0,15 96 0 0 0,-3-43-513 0 0,-1 106-313 0 0,-9-155-437 0 0,5 4-1926 0 0,-7-63-3226 0 0,-1-42 3638 0 0,-2 11 786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55 6625 0 0,'-21'-35'4033'0'0,"9"16"2111"0"0,22 26-1269 0 0,9 2-3829 0 0,24 10-1310 0 0,-27-13-785 0 0,1-1 0 0 0,-1-1 0 0 0,1-1 0 0 0,18 2 0 0 0,-11-2 46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15 11210 0 0,'1'-1'1516'0'0,"-1"1"-1432"0"0,1 0 0 0 0,-1 0 0 0 0,0 0 1 0 0,0 0-1 0 0,0-1 0 0 0,0 1 0 0 0,0 0 0 0 0,0 0 1 0 0,0 0-1 0 0,0 0 0 0 0,0 0 0 0 0,0 0 0 0 0,0 0 1 0 0,0-1-1 0 0,0 1 0 0 0,0 0 0 0 0,0 0 0 0 0,0 0 0 0 0,0 0 1 0 0,0 0-1 0 0,0 0 0 0 0,-1 0 0 0 0,1-1 0 0 0,-5-3 1742 0 0,-9-2-85 0 0,6 6-1636 0 0,1 0 0 0 0,-1 0 0 0 0,0 1 0 0 0,1 0 0 0 0,-1 1 0 0 0,1-1 0 0 0,0 1 0 0 0,-1 1 0 0 0,1-1 0 0 0,0 2 0 0 0,0-1 0 0 0,1 0 1 0 0,-1 1-1 0 0,-11 9 0 0 0,4-2-149 0 0,1 1 0 0 0,0 0 1 0 0,1 1-1 0 0,1 0 0 0 0,-15 20 1 0 0,20-24 2 0 0,1-1 0 0 0,0 1 0 0 0,-8 19 0 0 0,12-23 22 0 0,-1 0 1 0 0,1 0 0 0 0,0 0-1 0 0,0 0 1 0 0,0 0-1 0 0,1 1 1 0 0,0-1 0 0 0,0 0-1 0 0,1 8 1 0 0,-1-12 12 0 0,0 1 0 0 0,1 0 0 0 0,-1 0-1 0 0,1 0 1 0 0,-1-1 0 0 0,1 1 0 0 0,0 0 0 0 0,0-1 0 0 0,-1 1 0 0 0,1-1 0 0 0,0 1 0 0 0,1-1 0 0 0,-1 1 0 0 0,0-1 0 0 0,0 0 0 0 0,1 0-1 0 0,-1 1 1 0 0,1-1 0 0 0,-1 0 0 0 0,1 0 0 0 0,-1 0 0 0 0,1-1 0 0 0,-1 1 0 0 0,1 0 0 0 0,0-1 0 0 0,2 2 0 0 0,0-2 4 0 0,-1 1-1 0 0,0-1 1 0 0,1 1 0 0 0,-1-1 0 0 0,1 0 0 0 0,-1-1 0 0 0,1 1-1 0 0,-1 0 1 0 0,1-1 0 0 0,-1 0 0 0 0,0 0 0 0 0,6-2 0 0 0,22-11 21 0 0,0-2 0 0 0,-1-1 0 0 0,40-30 0 0 0,-49 31 9 0 0,18-19 0 0 0,-32 28 17 0 0,-1 0 1 0 0,0 0 0 0 0,0-1 0 0 0,-1 1-1 0 0,0-2 1 0 0,5-9 0 0 0,-9 16-8 0 0,0 0 0 0 0,-1 1 1 0 0,1-1-1 0 0,-1 1 0 0 0,1-1 1 0 0,-1 0-1 0 0,0 1 0 0 0,0-1 1 0 0,1 0-1 0 0,-2-2 0 0 0,1 3-21 0 0,0 1-1 0 0,0 0 1 0 0,0-1-1 0 0,0 1 0 0 0,0-1 1 0 0,-1 1-1 0 0,1-1 1 0 0,0 1-1 0 0,0 0 1 0 0,-1-1-1 0 0,1 1 0 0 0,0 0 1 0 0,-1-1-1 0 0,1 1 1 0 0,0 0-1 0 0,-1-1 0 0 0,1 1 1 0 0,-1 0-1 0 0,1 0 1 0 0,0-1-1 0 0,-1 1 0 0 0,1 0 1 0 0,-1 0-1 0 0,1 0 1 0 0,-1 0-1 0 0,1 0 1 0 0,-1 0-1 0 0,1-1 0 0 0,-1 1 1 0 0,1 0-1 0 0,0 0 1 0 0,-1 0-1 0 0,1 1 0 0 0,-1-1 1 0 0,1 0-1 0 0,-1 0 1 0 0,1 0-1 0 0,-1 0 1 0 0,1 0-1 0 0,-1 0 0 0 0,0 1 1 0 0,-1 0 13 0 0,0 0 0 0 0,-1 0 1 0 0,1 1-1 0 0,0-1 0 0 0,0 1 0 0 0,0-1 1 0 0,0 1-1 0 0,0 0 0 0 0,0 0 1 0 0,0 0-1 0 0,0 0 0 0 0,1 0 0 0 0,-1 0 1 0 0,-1 4-1 0 0,0-1-31 0 0,0 0 0 0 0,0 1 1 0 0,1-1-1 0 0,0 1 0 0 0,-2 8 0 0 0,2-3-34 0 0,0-1 1 0 0,1 1-1 0 0,0 15 0 0 0,1-20 8 0 0,0-1 0 0 0,1 0 0 0 0,0 0 0 0 0,0 0-1 0 0,0 0 1 0 0,0 0 0 0 0,1-1 0 0 0,0 1 0 0 0,3 6-1 0 0,-3-8 9 0 0,-1-1 0 0 0,1 1 0 0 0,0-1-1 0 0,0 0 1 0 0,0 0 0 0 0,0 0 0 0 0,0 0-1 0 0,0 0 1 0 0,0-1 0 0 0,1 1-1 0 0,-1-1 1 0 0,1 1 0 0 0,-1-1 0 0 0,5 2-1 0 0,-3-2-1 0 0,0 0 0 0 0,0 0 0 0 0,0-1 0 0 0,1 1 0 0 0,-1-1 0 0 0,0 0 0 0 0,1 0-1 0 0,7-1 1 0 0,-3-1 9 0 0,0 0 0 0 0,0-1 0 0 0,0 0 0 0 0,0 0 1 0 0,-1-1-1 0 0,1 0 0 0 0,14-10 0 0 0,41-34 126 0 0,-54 37-65 0 0,-9 10-39 0 0,0-1 1 0 0,-1 1-1 0 0,1 0 0 0 0,0 0 0 0 0,0 0 0 0 0,0 0 0 0 0,1 0 1 0 0,-1 0-1 0 0,1 0 0 0 0,-1 0-9 0 0,-1 1 1 0 0,0 0-1 0 0,0 0 0 0 0,1 0 0 0 0,-1-1 1 0 0,0 1-1 0 0,0 0 0 0 0,0 0 0 0 0,1-1 1 0 0,-1 1-1 0 0,0 0 0 0 0,0-1 1 0 0,0 1-1 0 0,0 0 0 0 0,0 0 0 0 0,0-1 1 0 0,0 1-1 0 0,0 0 0 0 0,1-1 0 0 0,-1 1 1 0 0,0 0-1 0 0,0-1 0 0 0,0 1 1 0 0,-1-2-33 0 0,2 7-30 0 0,3 13-18 0 0,0-1 1 0 0,9 20-1 0 0,-10-29-34 0 0,0-1 1 0 0,1 1-1 0 0,0-1 0 0 0,0 0 0 0 0,1 0 1 0 0,0-1-1 0 0,6 7 0 0 0,-10-11-201 0 0,1 0-1 0 0,0 0 1 0 0,0-1-1 0 0,1 1 1 0 0,-1-1-1 0 0,0 1 1 0 0,0-1 0 0 0,1 0-1 0 0,-1 0 1 0 0,1 0-1 0 0,-1 0 1 0 0,1 0-1 0 0,-1 0 1 0 0,1-1-1 0 0,-1 1 1 0 0,1-1 0 0 0,0 0-1 0 0,-1 0 1 0 0,1 0-1 0 0,0 0 1 0 0,-1 0-1 0 0,4-1 1 0 0,4-4-2120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20788 0 0,'-3'1'1145'0'0,"1"-1"-249"0"0,1 0 0 0 0,1 2-368 0 0,-2 1-40 0 0,2 2-96 0 0,3 0-360 0 0,-1 2-48 0 0,2-1-240 0 0,5 4-96 0 0,0 0-160 0 0,2 1-2008 0 0,4 0 2240 0 0,3 3-705 0 0,-2-6 993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9682 0 0,'0'0'174'0'0,"0"-1"-1"0"0,0 1 1 0 0,-1 0-1 0 0,1 0 1 0 0,0 0-1 0 0,0 0 0 0 0,-1 0 1 0 0,1 0-1 0 0,0 0 1 0 0,0 0-1 0 0,-1 0 1 0 0,1 0-1 0 0,0 0 1 0 0,-1 0-1 0 0,1 0 1 0 0,0 0-1 0 0,0 0 1 0 0,-1 0-1 0 0,1 0 1 0 0,0 0-1 0 0,0 0 1 0 0,-1 0-1 0 0,1 0 1 0 0,0 0-1 0 0,-2 2 1389 0 0,2-2-1389 0 0,0 0 1 0 0,0 0-1 0 0,0 1 1 0 0,-1-1-1 0 0,1 0 1 0 0,-3 15 1956 0 0,5 17-1332 0 0,4 1-79 0 0,10 34 1 0 0,-8-41-577 0 0,-2 0 0 0 0,5 41 0 0 0,-8-47-53 0 0,2-14-16 0 0,-5-6-70 0 0,0 1-1 0 0,1-2 1 0 0,-1 1-1 0 0,0 0 1 0 0,0 0-1 0 0,1 0 1 0 0,-1 0-1 0 0,0 0 1 0 0,0 0 0 0 0,1 0-1 0 0,-1 0 1 0 0,0 0-1 0 0,0 0 1 0 0,1-1-1 0 0,-1 1 1 0 0,0 0-1 0 0,0 0 1 0 0,1 0-1 0 0,-1 0 1 0 0,0-1-1 0 0,0 1 1 0 0,0 0-1 0 0,0 0 1 0 0,1 0 0 0 0,-1-1-1 0 0,0 1 1 0 0,0 0-1 0 0,0-1 1 0 0,22-25 161 0 0,0 1-98 0 0,-21 24-67 0 0,11-16 24 0 0,23-26 0 0 0,-30 38-24 0 0,0 1 0 0 0,-1 0 0 0 0,1 0 0 0 0,1 0 0 0 0,-1 0 0 0 0,0 1 0 0 0,1 0 0 0 0,0 0 0 0 0,11-4 0 0 0,-13 6-6 0 0,1-1-7 0 0,0 1 1 0 0,0 0-1 0 0,0 0 0 0 0,8-1 0 0 0,-12 2 8 0 0,0 0 0 0 0,0 0 0 0 0,1 0 0 0 0,-1 1 0 0 0,0-1 0 0 0,0 0-1 0 0,0 0 1 0 0,0 1 0 0 0,0-1 0 0 0,0 0 0 0 0,0 1 0 0 0,0-1 0 0 0,0 1-1 0 0,0 0 1 0 0,0-1 0 0 0,0 1 0 0 0,-1 0 0 0 0,1-1 0 0 0,0 1 0 0 0,0 0-1 0 0,0 0 1 0 0,-1 0 0 0 0,1 0 0 0 0,-1-1 0 0 0,1 1 0 0 0,0 2 0 0 0,3 7-12 0 0,0 1 0 0 0,-1 0 0 0 0,-1 1 0 0 0,0-1 0 0 0,0 0 0 0 0,-1 1 0 0 0,-1-1 1 0 0,0 14-1 0 0,0-20 6 0 0,0 0 0 0 0,0-1 0 0 0,1 1 1 0 0,0 0-1 0 0,0-1 0 0 0,0 1 0 0 0,1-1 0 0 0,1 6 1 0 0,-2-9 0 0 0,0 1 0 0 0,0-1 0 0 0,-1 1 0 0 0,1-1 0 0 0,0 0 0 0 0,1 1 0 0 0,-1-1 1 0 0,0 0-1 0 0,0 1 0 0 0,0-1 0 0 0,1 0 0 0 0,-1 0 0 0 0,0 0 0 0 0,1 0 0 0 0,-1-1 0 0 0,1 1 1 0 0,-1 0-1 0 0,1 0 0 0 0,0-1 0 0 0,-1 1 0 0 0,1-1 0 0 0,0 0 0 0 0,-1 1 0 0 0,4-1 1 0 0,0 0-12 0 0,-1 0 0 0 0,1-1 0 0 0,-1 1 0 0 0,1-1 0 0 0,-1 0 0 0 0,0-1 0 0 0,1 1 0 0 0,7-4 0 0 0,-5 1 6 0 0,0-1 0 0 0,0 1 0 0 0,12-11 0 0 0,15-13-1 0 0,18-16-8 0 0,-41 33 27 0 0,0 1 14 0 0,10-14-1 0 0,-18 20-11 0 0,0 1-1 0 0,-1-1 1 0 0,0 0 0 0 0,1 0 0 0 0,-1 0 0 0 0,-1-1 0 0 0,1 1-1 0 0,1-5 1 0 0,-3 8 7 0 0,1 0-1 0 0,-1 0 1 0 0,0 0 0 0 0,0 0-1 0 0,0 0 1 0 0,1 0-1 0 0,-1 0 1 0 0,0 0 0 0 0,0 0-1 0 0,-1 0 1 0 0,1 0-1 0 0,0 0 1 0 0,0 0 0 0 0,0 0-1 0 0,-1 0 1 0 0,1 0-1 0 0,0 0 1 0 0,-1 0 0 0 0,1 0-1 0 0,-1 0 1 0 0,1 0-1 0 0,-1 0 1 0 0,0 0-1 0 0,1 0 1 0 0,-1 1 0 0 0,0-1-1 0 0,1 0 1 0 0,-1 1-1 0 0,0-1 1 0 0,0 0 0 0 0,0 1-1 0 0,0-1 1 0 0,0 1-1 0 0,0-1 1 0 0,1 1 0 0 0,-1 0-1 0 0,0-1 1 0 0,0 1-1 0 0,0 0 1 0 0,-3-1 0 0 0,2 1 1 0 0,-1 0 0 0 0,0 0 1 0 0,1 0-1 0 0,-1 0 0 0 0,0 0 0 0 0,1 1 1 0 0,-1-1-1 0 0,0 1 0 0 0,1-1 1 0 0,-1 1-1 0 0,1 0 0 0 0,-1 0 0 0 0,1 0 1 0 0,0 1-1 0 0,-3 1 0 0 0,0 0-23 0 0,1 1-1 0 0,0 0 1 0 0,0 0-1 0 0,0 1 0 0 0,1-1 1 0 0,-1 1-1 0 0,1 0 1 0 0,0-1-1 0 0,-3 10 1 0 0,4-11-7 0 0,0 2 1 0 0,1-1-1 0 0,0 0 1 0 0,0 0-1 0 0,0 0 1 0 0,0 1-1 0 0,1-1 1 0 0,0 0 0 0 0,0 0-1 0 0,0 1 1 0 0,0-1-1 0 0,1 0 1 0 0,1 6-1 0 0,-2-7 0 0 0,1 0-1 0 0,0-1 0 0 0,0 1 1 0 0,1 0-1 0 0,-1-1 1 0 0,0 1-1 0 0,1-1 1 0 0,0 1-1 0 0,-1-1 0 0 0,1 1 1 0 0,0-1-1 0 0,0 0 1 0 0,1 0-1 0 0,-1 0 0 0 0,0-1 1 0 0,1 1-1 0 0,-1 0 1 0 0,1-1-1 0 0,-1 1 1 0 0,1-1-1 0 0,0 0 0 0 0,-1 0 1 0 0,6 1-1 0 0,-3-1-2 0 0,-1 0 0 0 0,0-1 0 0 0,1 0 0 0 0,-1 0 0 0 0,0 0-1 0 0,0 0 1 0 0,1 0 0 0 0,-1-1 0 0 0,0 0 0 0 0,0 0 0 0 0,1 0 0 0 0,-1-1-1 0 0,0 1 1 0 0,0-1 0 0 0,4-2 0 0 0,1-3-112 0 0,0 1 0 0 0,0-1 0 0 0,0-1 0 0 0,-1 0 0 0 0,0 0 0 0 0,0 0 0 0 0,8-14 0 0 0,-8 10 47 0 0,-1 1 0 0 0,0-1 0 0 0,-1 0-1 0 0,-1-1 1 0 0,8-23 0 0 0,-13 34 89 0 0,5-12 14 0 0,-5 14-11 0 0,0 0 1 0 0,1-1-1 0 0,-1 1 0 0 0,0 0 1 0 0,0-1-1 0 0,0 1 0 0 0,1 0 1 0 0,-1-1-1 0 0,0 1 0 0 0,0 0 1 0 0,1 0-1 0 0,-1-1 0 0 0,0 1 1 0 0,0 0-1 0 0,1 0 0 0 0,-1-1 1 0 0,0 1-1 0 0,1 0 0 0 0,-1 0 1 0 0,0 0-1 0 0,1 0 0 0 0,-1 0 1 0 0,0-1-1 0 0,1 1 0 0 0,-1 0 1 0 0,1 0-1 0 0,-1 0 0 0 0,0 0 1 0 0,1 0-1 0 0,-1 0 0 0 0,0 0 1 0 0,1 0-1 0 0,0 1 19 0 0,0 0-1 0 0,0 0 1 0 0,0 0 0 0 0,0 0-1 0 0,0 0 1 0 0,0 0-1 0 0,-1 0 1 0 0,1 1 0 0 0,0-1-1 0 0,-1 0 1 0 0,1 0-1 0 0,0 3 1 0 0,1 0 8 0 0,12 26 144 0 0,14 25-17 0 0,-16-34-73 0 0,0-2 181 0 0,0 2-1 0 0,-2 0 1 0 0,11 29 0 0 0,-21-49-233 0 0,0-1 1 0 0,1 1 0 0 0,-1-1 0 0 0,0 1-1 0 0,0 0 1 0 0,0-1 0 0 0,0 1 0 0 0,0 0 0 0 0,0-1-1 0 0,0 1 1 0 0,0 0 0 0 0,0-1 0 0 0,0 1 0 0 0,0 0-1 0 0,0-1 1 0 0,0 1 0 0 0,0-1 0 0 0,0 1 0 0 0,-1 0-1 0 0,1-1 1 0 0,0 1 0 0 0,-1-1 0 0 0,1 1-1 0 0,0 0 1 0 0,-1-1 0 0 0,1 1 0 0 0,-1-1 0 0 0,1 1-1 0 0,0-1 1 0 0,-1 0 0 0 0,1 1 0 0 0,-1-1 0 0 0,0 1-1 0 0,1-1 1 0 0,-1 0 0 0 0,1 1 0 0 0,-1-1 0 0 0,0 0-1 0 0,1 0 1 0 0,-1 0 0 0 0,1 1 0 0 0,-1-1-1 0 0,0 0 1 0 0,1 0 0 0 0,-2 0 0 0 0,-4 0 108 0 0,0 0-1 0 0,0 0 1 0 0,0 0 0 0 0,-8-2 0 0 0,3 0-21 0 0,-17-1-187 0 0,0-1-1 0 0,-34-10 0 0 0,17-4-2140 0 0,45 18 2151 0 0,-1 0 1 0 0,1 0 0 0 0,0 0-1 0 0,0 0 1 0 0,0 0-1 0 0,0 0 1 0 0,0 0-1 0 0,0 0 1 0 0,-1 0-1 0 0,1 0 1 0 0,0 0-1 0 0,0 0 1 0 0,0 0-1 0 0,0 0 1 0 0,0 0 0 0 0,0-1-1 0 0,0 1 1 0 0,-1 0-1 0 0,1 0 1 0 0,0 0-1 0 0,0 0 1 0 0,0 0-1 0 0,0 0 1 0 0,0 0-1 0 0,0 0 1 0 0,0 0-1 0 0,0 0 1 0 0,-1 0 0 0 0,1-1-1 0 0,0 1 1 0 0,0 0-1 0 0,0 0 1 0 0,0 0-1 0 0,0 0 1 0 0,0 0-1 0 0,0 0 1 0 0,0 0-1 0 0,0-1 1 0 0,0 1-1 0 0,0 0 1 0 0,0 0 0 0 0,0 0-1 0 0,0 0 1 0 0,0 0-1 0 0,0 0 1 0 0,0-1-1 0 0,0 1 1 0 0,0 0-1 0 0,0 0 1 0 0,0 0-1 0 0,0 0 1 0 0,0 0-1 0 0,0 0 1 0 0,0-1 0 0 0,1 1-101 0 0,-1 0 0 0 0,0 0 1 0 0,1 0-1 0 0,-1-1 0 0 0,0 1 1 0 0,1 0-1 0 0,-1 0 0 0 0,0 0 1 0 0,1 0-1 0 0,-1 0 1 0 0,0 0-1 0 0,1 0 0 0 0,-1 0 1 0 0,1 0-1 0 0,-1 0 0 0 0,0 0 1 0 0,1 0-1 0 0,-1 0 1 0 0,0 0-1 0 0,1 0 0 0 0,6 4-1923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 13883 0 0,'-10'-16'2620'0'0,"8"7"-629"0"0,2 9-1936 0 0,0 0-1 0 0,0 0 0 0 0,0-1 1 0 0,0 1-1 0 0,0 0 0 0 0,0 0 1 0 0,0 0-1 0 0,0 0 0 0 0,0 0 1 0 0,0-1-1 0 0,1 1 0 0 0,-1 0 1 0 0,0 0-1 0 0,0 0 0 0 0,0 0 1 0 0,0 0-1 0 0,0-1 0 0 0,0 1 1 0 0,0 0-1 0 0,0 0 0 0 0,0 0 1 0 0,1 0-1 0 0,-1 0 1 0 0,0 0-1 0 0,0 0 0 0 0,0 0 1 0 0,0-1-1 0 0,0 1 0 0 0,1 0 1 0 0,-1 0-1 0 0,0 0 0 0 0,0 0 1 0 0,0 0-1 0 0,0 0 0 0 0,0 0 1 0 0,1 0-1 0 0,-1 0 0 0 0,0 0 1 0 0,1 0-26 0 0,-1 1 1 0 0,0-1-1 0 0,1 0 1 0 0,-1 1-1 0 0,0-1 1 0 0,1 0 0 0 0,-1 1-1 0 0,0-1 1 0 0,1 0-1 0 0,-1 1 1 0 0,0-1-1 0 0,0 1 1 0 0,1-1-1 0 0,-1 1 1 0 0,0-1-1 0 0,0 1 1 0 0,0-1-1 0 0,0 1 1 0 0,4 14 119 0 0,-2-8-75 0 0,90 251 371 0 0,-70-213-443 0 0,-20-41-5 0 0,1 0 0 0 0,0 0 0 0 0,-1 0 0 0 0,1 0-1 0 0,1-1 1 0 0,-1 1 0 0 0,0-1 0 0 0,7 4 0 0 0,-9-6 7 0 0,0 0 0 0 0,1-1 0 0 0,-1 1 1 0 0,0 0-1 0 0,1-1 0 0 0,-1 0 0 0 0,1 1 1 0 0,-1-1-1 0 0,1 0 0 0 0,-1 0 0 0 0,1 0 1 0 0,-1 0-1 0 0,0 0 0 0 0,1 0 0 0 0,-1 0 1 0 0,1 0-1 0 0,-1-1 0 0 0,1 1 0 0 0,-1 0 1 0 0,0-1-1 0 0,1 0 0 0 0,-1 1 0 0 0,0-1 1 0 0,1 0-1 0 0,-1 1 0 0 0,0-1 0 0 0,0 0 1 0 0,1 0-1 0 0,-1 0 0 0 0,0 0 0 0 0,1-2 0 0 0,2-1 23 0 0,0-1-1 0 0,-1 0 0 0 0,1 0 0 0 0,-1 0 0 0 0,0 0 0 0 0,2-8 0 0 0,6-12 57 0 0,32-87 125 0 0,-33 84-204 0 0,17-50-1141 0 0,-27 77 1034 0 0,0 1 1 0 0,0-1 0 0 0,0 1 0 0 0,1 0-1 0 0,-1-1 1 0 0,0 1 0 0 0,0-1 0 0 0,0 1-1 0 0,1 0 1 0 0,-1-1 0 0 0,0 1 0 0 0,1 0 0 0 0,-1 0-1 0 0,0-1 1 0 0,1 1 0 0 0,-1 0 0 0 0,0 0-1 0 0,1-1 1 0 0,-1 1 0 0 0,1 0 0 0 0,-1 0-1 0 0,0 0 1 0 0,1-1 0 0 0,-1 1 0 0 0,1 0-1 0 0,-1 0 1 0 0,0 0 0 0 0,1 0 0 0 0,-1 0 0 0 0,1 0-1 0 0,0 0 1 0 0,0 0-229 0 0,0 1 0 0 0,0-1 0 0 0,0 0 0 0 0,0 1 0 0 0,0-1 0 0 0,0 1 1 0 0,0-1-1 0 0,-1 1 0 0 0,1 0 0 0 0,0-1 0 0 0,0 1 0 0 0,0 0 0 0 0,7 6-2130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24 12731 0 0,'-10'-5'1224'0'0,"2"1"-87"0"0,0 1 0 0 0,-1 0-1 0 0,-15-4 1 0 0,21 6-1026 0 0,0 1-1 0 0,0 0 0 0 0,0 0 0 0 0,0 0 0 0 0,0 0 0 0 0,0 0 0 0 0,0 0 0 0 0,0 1 0 0 0,0 0 1 0 0,0-1-1 0 0,0 1 0 0 0,0 0 0 0 0,0 1 0 0 0,0-1 0 0 0,-3 2 0 0 0,0 1-63 0 0,1 1 0 0 0,-1-1 0 0 0,1 1 0 0 0,0 0 0 0 0,0 0-1 0 0,0 1 1 0 0,1-1 0 0 0,0 1 0 0 0,0 0 0 0 0,-5 11 0 0 0,2-3-50 0 0,2-1 0 0 0,0 1 0 0 0,0 0-1 0 0,-2 17 1 0 0,6-26-6 0 0,0 0 0 0 0,1 0 0 0 0,-1 1 0 0 0,1-1 0 0 0,0 0 0 0 0,1 0 0 0 0,-1 0 0 0 0,3 7-1 0 0,-3-10 7 0 0,1-1-1 0 0,-1 1 1 0 0,1 0-1 0 0,-1 0 1 0 0,1-1-1 0 0,0 1 0 0 0,0 0 1 0 0,0-1-1 0 0,0 1 1 0 0,0-1-1 0 0,0 1 1 0 0,1-1-1 0 0,-1 0 1 0 0,0 1-1 0 0,1-1 0 0 0,-1 0 1 0 0,1 0-1 0 0,-1 0 1 0 0,1 0-1 0 0,-1 0 1 0 0,1 0-1 0 0,0-1 0 0 0,-1 1 1 0 0,1 0-1 0 0,3 0 1 0 0,-1-1 11 0 0,0 0 1 0 0,0 0 0 0 0,0 0-1 0 0,0 0 1 0 0,0 0 0 0 0,0-1-1 0 0,0 0 1 0 0,0 0 0 0 0,0 0-1 0 0,0 0 1 0 0,0-1 0 0 0,0 1-1 0 0,-1-1 1 0 0,5-2 0 0 0,4-5 64 0 0,1 0 0 0 0,15-15-1 0 0,-19 17-44 0 0,6-8 47 0 0,0 0 1 0 0,-2-1-1 0 0,0 0 1 0 0,15-25-1 0 0,-28 40-63 0 0,1 1-1 0 0,-1 0 0 0 0,0-1 1 0 0,0 1-1 0 0,1-1 1 0 0,-1 1-1 0 0,0 0 0 0 0,1-1 1 0 0,-1 1-1 0 0,1 0 1 0 0,-1-1-1 0 0,0 1 1 0 0,1 0-1 0 0,-1-1 0 0 0,1 1 1 0 0,-1 0-1 0 0,1 0 1 0 0,-1 0-6 0 0,0 0 0 0 0,1 0-1 0 0,-1 0 1 0 0,0 0 0 0 0,0 0 0 0 0,0 0 0 0 0,1 0 0 0 0,-1 0 0 0 0,0 1 0 0 0,0-1 0 0 0,0 0 0 0 0,0 0 0 0 0,0 0 0 0 0,1 0 0 0 0,-1 0 0 0 0,0 1 0 0 0,0-1 0 0 0,0 0 0 0 0,0 0 0 0 0,0 0 0 0 0,0 1 0 0 0,0-1 0 0 0,0 0 0 0 0,0 0 0 0 0,0 0 0 0 0,0 1 0 0 0,1-1 0 0 0,0 21 212 0 0,-1-16-178 0 0,-2 64 157 0 0,0-49-277 0 0,2 1 0 0 0,1 24 0 0 0,0-41 5 0 0,-1 0-1 0 0,1 0 0 0 0,0 1 1 0 0,0-1-1 0 0,0 0 1 0 0,1 0-1 0 0,-1 0 0 0 0,1 0 1 0 0,3 5-1 0 0,-4-8-11 0 0,0 0 1 0 0,0 1-1 0 0,1-1 1 0 0,-1 0-1 0 0,0 0 1 0 0,0 0-1 0 0,1 0 0 0 0,-1 0 1 0 0,0 0-1 0 0,1-1 1 0 0,-1 1-1 0 0,1 0 0 0 0,-1-1 1 0 0,1 1-1 0 0,-1-1 1 0 0,1 1-1 0 0,0-1 1 0 0,-1 0-1 0 0,1 0 0 0 0,0 0 1 0 0,-1 0-1 0 0,1 0 1 0 0,-1 0-1 0 0,1 0 0 0 0,0 0 1 0 0,-1-1-1 0 0,3 0 1 0 0,-1 0-195 0 0,0 0 1 0 0,0-1 0 0 0,0 1-1 0 0,0-1 1 0 0,0 0-1 0 0,0 0 1 0 0,0 0 0 0 0,-1 0-1 0 0,1 0 1 0 0,3-5 0 0 0,7-5-194 0 0,10-7-348 0 0,1-3 638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14603 0 0,'-1'-1'81'0'0,"1"1"0"0"0,0 0 0 0 0,-1 0 0 0 0,1 0 0 0 0,0 0 0 0 0,-1 0 0 0 0,1-1 0 0 0,0 1 0 0 0,-1 0 0 0 0,1 0 0 0 0,0 0 1 0 0,-1 0-1 0 0,1 0 0 0 0,0 0 0 0 0,-1 0 0 0 0,1 0 0 0 0,0 0 0 0 0,-1 0 0 0 0,1 0 0 0 0,0 1 0 0 0,-1-1 0 0 0,1 0 0 0 0,0 0 0 0 0,0 0 0 0 0,-1 0 0 0 0,1 0 0 0 0,-1 1 0 0 0,1-1 84 0 0,-1 1 1 0 0,1-1-1 0 0,0 1 0 0 0,-1 0 0 0 0,1-1 1 0 0,-1 1-1 0 0,1 0 0 0 0,0-1 1 0 0,0 1-1 0 0,-1 0 0 0 0,1-1 0 0 0,0 2 1 0 0,-1 24 1847 0 0,1-24-2124 0 0,23 251 1367 0 0,-13-159-1169 0 0,19 109 252 0 0,-21-169-1562 0 0,1-1-1 0 0,1 1 1 0 0,28 59 0 0 0,-31-78-508 0 0,1-3-311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5 182 10930 0 0,'-5'0'6093'0'0,"9"0"-3521"0"0,26-2-1807 0 0,-12-3-393 0 0,0 0 0 0 0,24-13-1 0 0,25-21-87 0 0,-61 36-246 0 0,1-1-1 0 0,-1 0 1 0 0,0 0-1 0 0,-1-1 1 0 0,11-9-1 0 0,-15 12-13 0 0,1 1 0 0 0,0-1 0 0 0,-1 0 0 0 0,0 1 0 0 0,1-1 0 0 0,-1 0 0 0 0,0 0 0 0 0,0 0 0 0 0,0 0-1 0 0,0 0 1 0 0,0 0 0 0 0,0-1 0 0 0,-1 1 0 0 0,1 0 0 0 0,-1 0 0 0 0,0 0 0 0 0,1-1 0 0 0,-1 1 0 0 0,0 0-1 0 0,0 0 1 0 0,-1-1 0 0 0,0-3 0 0 0,1 4-2 0 0,-1 0-1 0 0,0 0 0 0 0,0 1 1 0 0,0-1-1 0 0,-1 1 0 0 0,1-1 1 0 0,0 1-1 0 0,-1-1 0 0 0,1 1 1 0 0,0 0-1 0 0,-1-1 0 0 0,0 1 1 0 0,1 0-1 0 0,-1 0 0 0 0,0 0 1 0 0,1 0-1 0 0,-1 1 1 0 0,0-1-1 0 0,0 0 0 0 0,0 1 1 0 0,0-1-1 0 0,0 1 0 0 0,0 0 1 0 0,0 0-1 0 0,0 0 0 0 0,1-1 1 0 0,-1 2-1 0 0,-4-1 1 0 0,1 1-10 0 0,0-1 1 0 0,0 1 0 0 0,-1 0 0 0 0,1 0-1 0 0,0 1 1 0 0,0 0 0 0 0,0 0-1 0 0,0 0 1 0 0,-6 4 0 0 0,5-1-28 0 0,-1 0 0 0 0,1 0 0 0 0,0 1 0 0 0,1 0 1 0 0,-1 0-1 0 0,1 0 0 0 0,1 1 0 0 0,-1 0 0 0 0,1-1 0 0 0,0 2 0 0 0,1-1 0 0 0,-1 0 0 0 0,1 1 1 0 0,1-1-1 0 0,-1 1 0 0 0,2 0 0 0 0,-1 0 0 0 0,1 0 0 0 0,0 0 0 0 0,0 0 0 0 0,1 0 1 0 0,0 0-1 0 0,1 0 0 0 0,2 11 0 0 0,-2-14 9 0 0,0-1-1 0 0,0 1 1 0 0,1-1-1 0 0,0 0 1 0 0,0 0 0 0 0,0 0-1 0 0,0 0 1 0 0,1 0-1 0 0,-1-1 1 0 0,1 1 0 0 0,0-1-1 0 0,0 1 1 0 0,0-1-1 0 0,1 0 1 0 0,-1 0 0 0 0,1-1-1 0 0,-1 1 1 0 0,1-1-1 0 0,0 0 1 0 0,0 0 0 0 0,0 0-1 0 0,1 0 1 0 0,-1-1-1 0 0,0 1 1 0 0,1-1 0 0 0,4 1-1 0 0,2-1 4 0 0,-1 0 0 0 0,1-1 0 0 0,-1 0 0 0 0,1 0 0 0 0,-1-1 0 0 0,1-1 0 0 0,-1 0 0 0 0,0 0 0 0 0,0-1 0 0 0,12-4 1 0 0,-14 4 17 0 0,0-1 0 0 0,0 0 0 0 0,0 0 0 0 0,0 0 0 0 0,-1-1 0 0 0,0-1 0 0 0,0 1 0 0 0,0-1 0 0 0,0 0 0 0 0,-1 0 0 0 0,0-1 0 0 0,0 0 0 0 0,-1 0 0 0 0,0-1 0 0 0,0 1 0 0 0,-1-1 0 0 0,0 0 0 0 0,0 0 0 0 0,-1 0 1 0 0,3-10-1 0 0,-4 9 32 0 0,5-16 125 0 0,-7 24-147 0 0,0 0-1 0 0,0 0 0 0 0,0 0 1 0 0,0 0-1 0 0,0 0 0 0 0,0 0 1 0 0,0 0-1 0 0,0-1 1 0 0,0 1-1 0 0,-1 0 0 0 0,1 0 1 0 0,0 0-1 0 0,-1 0 0 0 0,1 0 1 0 0,0 0-1 0 0,-1 0 1 0 0,0 0-1 0 0,0-1 0 0 0,1 2-20 0 0,-1-1 0 0 0,1 1 0 0 0,0 0 0 0 0,0 0 0 0 0,0 0-1 0 0,-1 0 1 0 0,1 0 0 0 0,0 0 0 0 0,0-1 0 0 0,0 1 0 0 0,-1 0-1 0 0,1 0 1 0 0,0 0 0 0 0,0 0 0 0 0,-1 0 0 0 0,1 0 0 0 0,0 0-1 0 0,0 0 1 0 0,-1 0 0 0 0,1 0 0 0 0,0 0 0 0 0,0 0-1 0 0,-1 0 1 0 0,1 0 0 0 0,0 0 0 0 0,0 0 0 0 0,0 0 0 0 0,-1 0-1 0 0,1 1 1 0 0,0-1 0 0 0,0 0 0 0 0,-1 0 0 0 0,1 0 0 0 0,0 0-1 0 0,0 0 1 0 0,0 1 0 0 0,-1-1 0 0 0,1 0 0 0 0,0 0 0 0 0,0 0-1 0 0,0 0 1 0 0,0 1 0 0 0,0-1 0 0 0,0 0 0 0 0,-1 0 0 0 0,1 1-1 0 0,0-1 1 0 0,0 0 0 0 0,0 0 0 0 0,0 1 0 0 0,0-1 0 0 0,-6 17-72 0 0,5-12 56 0 0,0-1-1 0 0,0 1-1 0 0,0 0 1 0 0,1-1-1 0 0,-1 1 0 0 0,1 0 1 0 0,0-1-1 0 0,0 1 1 0 0,1 0-1 0 0,-1-1 0 0 0,1 1 1 0 0,0 0-1 0 0,1-1 1 0 0,-1 1-1 0 0,1-1 0 0 0,2 6 1 0 0,-1-4 1 0 0,0 0-1 0 0,1-1 1 0 0,-1 0 0 0 0,1 1 0 0 0,0-1 0 0 0,0-1 0 0 0,0 1 0 0 0,1-1 0 0 0,0 1 0 0 0,9 5 0 0 0,-9-7 3 0 0,1-1 0 0 0,-1 1 0 0 0,1-1 0 0 0,0-1 0 0 0,-1 1 0 0 0,1-1 0 0 0,0 0 0 0 0,0 0 0 0 0,0-1 0 0 0,11 0 0 0 0,2 1-32 0 0,-17-1 12 0 0,1 0-1 0 0,0 0 1 0 0,-1-1 0 0 0,1 1 0 0 0,0-1 0 0 0,-1 1 0 0 0,1-1 0 0 0,-1 0-1 0 0,1 0 1 0 0,-1 0 0 0 0,1-1 0 0 0,-1 1 0 0 0,0-1 0 0 0,0 1 0 0 0,0-1-1 0 0,0 1 1 0 0,0-1 0 0 0,0 0 0 0 0,0 0 0 0 0,0 0 0 0 0,2-3 0 0 0,0-1-41 0 0,-1-1 1 0 0,1 1 0 0 0,-1-1 0 0 0,0 1 0 0 0,0-1-1 0 0,3-12 1 0 0,-2-3 100 0 0,0-1 0 0 0,-1 0 0 0 0,-1-34 0 0 0,0 59 264 0 0,1 6-220 0 0,1 19-3 0 0,1-1 0 0 0,12 36 1 0 0,-14-52-58 0 0,0-1-1 0 0,1 1 1 0 0,0-1 0 0 0,0 0 0 0 0,1 0-1 0 0,8 10 1 0 0,-11-17-119 0 0,-1 0-1 0 0,1 0 1 0 0,0 1 0 0 0,0-1-1 0 0,0-1 1 0 0,0 1-1 0 0,0 0 1 0 0,0-1-1 0 0,1 1 1 0 0,-1-1 0 0 0,1 1-1 0 0,-1-1 1 0 0,1 0-1 0 0,-1 0 1 0 0,1 0-1 0 0,0 0 1 0 0,-1-1 0 0 0,1 1-1 0 0,0-1 1 0 0,-1 0-1 0 0,1 0 1 0 0,0 0-1 0 0,0 0 1 0 0,0 0 0 0 0,-1 0-1 0 0,1-1 1 0 0,4 0-1 0 0,16-11-2691 0 0,-11 6 1075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12851 0 0,'39'91'6269'0'0,"-26"-64"-6060"0"0,-2 0 1 0 0,11 35-1 0 0,-21-58-189 0 0,0 2 44 0 0,1 0 1 0 0,-1 0 0 0 0,1-1 0 0 0,1 1-1 0 0,-1-1 1 0 0,1 1 0 0 0,5 8 0 0 0,-7-14-55 0 0,-1 0 0 0 0,0 0 1 0 0,0 0-1 0 0,0 0 1 0 0,0 0-1 0 0,0 0 0 0 0,1 0 1 0 0,-1 0-1 0 0,0 0 1 0 0,0 0-1 0 0,0 0 0 0 0,0 0 1 0 0,1 0-1 0 0,-1 0 1 0 0,0 0-1 0 0,0 0 0 0 0,0-1 1 0 0,0 1-1 0 0,0 0 1 0 0,0 0-1 0 0,0 0 0 0 0,1 0 1 0 0,-1 0-1 0 0,0 0 0 0 0,0-1 1 0 0,0 1-1 0 0,0 0 1 0 0,0 0-1 0 0,0 0 0 0 0,0 0 1 0 0,0 0-1 0 0,0-1 1 0 0,0 1-1 0 0,0 0 0 0 0,0 0 1 0 0,0 0-1 0 0,0 0 1 0 0,0-1-1 0 0,0 1 0 0 0,0 0 1 0 0,0 0-1 0 0,2-11 238 0 0,1-95 575 0 0,-2 72-672 0 0,3-46 50 0 0,-3 69-187 0 0,1 0 0 0 0,0 1 0 0 0,1-1 1 0 0,0 1-1 0 0,6-14 0 0 0,-8 23-25 0 0,0 0-1 0 0,-1-1 1 0 0,1 1 0 0 0,0 0-1 0 0,-1 0 1 0 0,1 0-1 0 0,0-1 1 0 0,0 1 0 0 0,0 0-1 0 0,0 0 1 0 0,0 1-1 0 0,0-1 1 0 0,0 0 0 0 0,1 0-1 0 0,-1 0 1 0 0,0 1-1 0 0,0-1 1 0 0,1 1 0 0 0,-1-1-1 0 0,0 1 1 0 0,1-1-1 0 0,2 1 1 0 0,-3 0-171 0 0,0 0 0 0 0,1 0-1 0 0,-1 0 1 0 0,0 0 0 0 0,1 1 0 0 0,-1-1 0 0 0,0 0-1 0 0,1 1 1 0 0,-1-1 0 0 0,0 1 0 0 0,0 0 0 0 0,1-1-1 0 0,-1 1 1 0 0,0 0 0 0 0,0 0 0 0 0,1 1 0 0 0,16 12-1093 0 0,-9-7 451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1.56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210 0 16652 0 0,'-5'10'1063'0'0,"0"-1"0"0"0,1 1 0 0 0,0-1 0 0 0,-3 15 0 0 0,1-5-328 0 0,-11 32-191 0 0,3-4-518 0 0,-3-2 0 0 0,-26 55 0 0 0,-1-27-2057 0 0,9-16-2253 0 0,29-44 3229 0 0,3-2 816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 16772 0 0,'-32'-7'6405'0'0,"28"7"-6257"0"0,1 1 1 0 0,-1-1-1 0 0,1 1 1 0 0,0 0-1 0 0,-1 0 0 0 0,1 0 1 0 0,0 1-1 0 0,0-1 1 0 0,0 1-1 0 0,0-1 0 0 0,0 1 1 0 0,0 0-1 0 0,-4 4 1 0 0,1-1-103 0 0,1 0 1 0 0,-1 1 0 0 0,1 0-1 0 0,1 0 1 0 0,-5 7 0 0 0,7-10-45 0 0,1 0 0 0 0,-1 0 1 0 0,1 0-1 0 0,-1 0 0 0 0,1 0 0 0 0,0 1 1 0 0,1-1-1 0 0,-1 1 0 0 0,1-1 1 0 0,-1 0-1 0 0,1 1 0 0 0,0-1 0 0 0,0 1 1 0 0,0-1-1 0 0,1 1 0 0 0,0 3 0 0 0,0-5-5 0 0,0 0 0 0 0,0-1 0 0 0,1 1 0 0 0,-1-1-1 0 0,0 1 1 0 0,1-1 0 0 0,-1 0 0 0 0,1 1 0 0 0,-1-1 0 0 0,1 0-1 0 0,-1 0 1 0 0,4 2 0 0 0,22 8-34 0 0,-12-6 338 0 0,-2-2-315 0 0,0 1-1 0 0,-1 1 1 0 0,1 0-1 0 0,17 11 1 0 0,-27-15 7 0 0,-1 1-1 0 0,1 0 1 0 0,-1 0 0 0 0,1 0-1 0 0,-1 0 1 0 0,0 0 0 0 0,0 0-1 0 0,0 1 1 0 0,0-1 0 0 0,0 1-1 0 0,-1-1 1 0 0,1 1 0 0 0,-1 0-1 0 0,1-1 1 0 0,-1 1 0 0 0,0 0-1 0 0,0 0 1 0 0,-1 0 0 0 0,1 0-1 0 0,0 0 1 0 0,-1 0 0 0 0,0 0-1 0 0,0 0 1 0 0,0 0 0 0 0,-1 5-1 0 0,1-5 25 0 0,0-1 0 0 0,-1 0 0 0 0,0 0 0 0 0,1 0 0 0 0,-1 0 0 0 0,0 0-1 0 0,0 0 1 0 0,0 0 0 0 0,0 0 0 0 0,0 0 0 0 0,-1 0 0 0 0,1-1-1 0 0,-1 1 1 0 0,1-1 0 0 0,-1 1 0 0 0,1-1 0 0 0,-1 1 0 0 0,0-1-1 0 0,0 0 1 0 0,0 0 0 0 0,0 0 0 0 0,0 0 0 0 0,0 0 0 0 0,0 0 0 0 0,0 0-1 0 0,0-1 1 0 0,-4 2 0 0 0,-3-1-26 0 0,0 0 0 0 0,1 0 0 0 0,-1-1 0 0 0,0 0 0 0 0,-16-2 0 0 0,-2-2-1920 0 0,27 4 1882 0 0,-1 0 0 0 0,1 0-1 0 0,0 0 1 0 0,0 0-1 0 0,0-1 1 0 0,0 1-1 0 0,0 0 1 0 0,-1 0-1 0 0,1 0 1 0 0,0 0 0 0 0,0 0-1 0 0,0 1 1 0 0,0-1-1 0 0,0 0 1 0 0,0 0-1 0 0,-1 0 1 0 0,1 0-1 0 0,0 0 1 0 0,0 0 0 0 0,0 0-1 0 0,0 0 1 0 0,0 0-1 0 0,0 0 1 0 0,0 0-1 0 0,-1 0 1 0 0,1 0-1 0 0,0 1 1 0 0,0-1 0 0 0,0 0-1 0 0,0 0 1 0 0,0 0-1 0 0,0 0 1 0 0,0 0-1 0 0,0 0 1 0 0,0 0-1 0 0,0 1 1 0 0,0-1 0 0 0,0 0-1 0 0,0 0 1 0 0,-1 0-1 0 0,1 0 1 0 0,0 0-1 0 0,0 0 1 0 0,0 1-1 0 0,0-1 1 0 0,0 0 0 0 0,0 0-1 0 0,1 0 1 0 0,3 8-2424 0 0,3 0 288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13987 0 0,'0'0'132'0'0,"0"0"-1"0"0,0 0 1 0 0,-1 0 0 0 0,1 0-1 0 0,0 0 1 0 0,0 0 0 0 0,-1 0-1 0 0,1 0 1 0 0,0 0 0 0 0,-1 0-1 0 0,1 1 1 0 0,0-1 0 0 0,0 0-1 0 0,0 0 1 0 0,-1 0 0 0 0,1 0-1 0 0,0 1 1 0 0,0-1 0 0 0,0 0 0 0 0,-1 0-1 0 0,1 1 1 0 0,0-1 0 0 0,0 0-1 0 0,0 0 1 0 0,0 1 0 0 0,0-1-1 0 0,0 0 1 0 0,-1 1 0 0 0,0 11 1394 0 0,4 12-1039 0 0,24 97-298 0 0,-22-103-348 0 0,9 34-3329 0 0,-14-50 2836 0 0,-2-1 506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16564 0 0,'-6'-5'1184'0'0,"-1"3"-408"0"0,4 0-536 0 0,-3-1 904 0 0,3 2-472 0 0,1 1-328 0 0,1 1-39 0 0,1 4-65 0 0,1-3-312 0 0,4 6 24 0 0,1-1-192 0 0,0 3-121 0 0,1 1-39 0 0,3 2-1456 0 0,0 1 1640 0 0,1 2-504 0 0,-1 0 728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6673 0 0,'-6'3'7613'0'0,"5"-2"-7250"0"0,-2 8 3005 0 0,4 16-3073 0 0,-1-15 385 0 0,2 12-422 0 0,0 0-1 0 0,1 0 1 0 0,2-1-1 0 0,0 1 1 0 0,1-1 0 0 0,15 34-1 0 0,-18-49-159 0 0,0 0 0 0 0,0 0 0 0 0,8 10 0 0 0,-9-14-59 0 0,-1 0 0 0 0,1 1 0 0 0,0-1 0 0 0,1 0 0 0 0,-1 0 0 0 0,0 0 1 0 0,1 0-1 0 0,-1-1 0 0 0,1 1 0 0 0,3 1 0 0 0,-4-3-19 0 0,-1 0 0 0 0,0 0 1 0 0,0 0-1 0 0,0 0 1 0 0,0 0-1 0 0,0 0 0 0 0,0 0 1 0 0,0-1-1 0 0,0 1 1 0 0,0 0-1 0 0,0-1 0 0 0,0 1 1 0 0,0-1-1 0 0,0 1 1 0 0,0-1-1 0 0,0 1 0 0 0,0-1 1 0 0,-1 0-1 0 0,1 1 1 0 0,0-1-1 0 0,0 0 0 0 0,0 0 1 0 0,-1 0-1 0 0,1 1 1 0 0,0-3-1 0 0,3-3 64 0 0,0 1 0 0 0,4-11 0 0 0,-6 13-80 0 0,39-79 167 0 0,-33 68-146 0 0,0 2 1 0 0,0-1-1 0 0,2 1 0 0 0,10-11 1 0 0,-20 23-26 0 0,0-1 1 0 0,1 1-1 0 0,-1 0 0 0 0,0-1 1 0 0,1 1-1 0 0,-1 0 0 0 0,0 0 1 0 0,1 0-1 0 0,-1-1 1 0 0,0 1-1 0 0,1 0 0 0 0,-1 0 1 0 0,0 0-1 0 0,1 0 0 0 0,-1 0 1 0 0,1-1-1 0 0,-1 1 0 0 0,0 0 1 0 0,1 0-1 0 0,-1 0 1 0 0,1 0-1 0 0,-1 0 0 0 0,0 0 1 0 0,1 0-1 0 0,-1 1 0 0 0,1-1 1 0 0,0 0 1 0 0,0 1 0 0 0,0-1 0 0 0,-1 1 0 0 0,1-1 0 0 0,0 1 0 0 0,-1-1 0 0 0,1 1 0 0 0,0 0 0 0 0,-1 0 0 0 0,1-1 0 0 0,0 2 0 0 0,2 3 13 0 0,0 1 1 0 0,-1-1-1 0 0,2 6 0 0 0,-2-6-2 0 0,3 10 24 0 0,-1-1 1 0 0,0 1-1 0 0,1 17 1 0 0,6 21 5 0 0,-10-50-45 0 0,0 1 1 0 0,1-1-1 0 0,-1 1 0 0 0,1-1 0 0 0,-1 0 0 0 0,1 0 1 0 0,4 5-1 0 0,-6-7-3 0 0,1-1 1 0 0,-1 1-1 0 0,1 0 1 0 0,0-1 0 0 0,-1 1-1 0 0,1 0 1 0 0,0-1-1 0 0,0 1 1 0 0,-1-1 0 0 0,1 0-1 0 0,0 1 1 0 0,0-1-1 0 0,0 1 1 0 0,0-1 0 0 0,0 0-1 0 0,0 0 1 0 0,-1 0-1 0 0,1 1 1 0 0,0-1-1 0 0,0 0 1 0 0,0 0 0 0 0,0 0-1 0 0,0-1 1 0 0,0 1-1 0 0,0 0 1 0 0,0 0 0 0 0,0 0-1 0 0,0-1 1 0 0,-1 1-1 0 0,1 0 1 0 0,0-1 0 0 0,0 1-1 0 0,0-1 1 0 0,-1 1-1 0 0,2-1 1 0 0,8-7-7 0 0,-1 1 0 0 0,-1-2 0 0 0,1 1 0 0 0,12-18 0 0 0,-2 2 18 0 0,2-3-6 0 0,-18 21-2 0 0,1 0 0 0 0,0 1 0 0 0,0 0 0 0 0,0-1 0 0 0,1 2 1 0 0,0-1-1 0 0,0 0 0 0 0,7-4 0 0 0,-10 8 2 0 0,-1 1 1 0 0,0-1-1 0 0,0 1 0 0 0,0 0 0 0 0,0-1 1 0 0,0 1-1 0 0,1 0 0 0 0,-1 0 0 0 0,0 0 1 0 0,0 0-1 0 0,0 0 0 0 0,0 0 0 0 0,1 0 0 0 0,-1 0 1 0 0,0 1-1 0 0,0-1 0 0 0,0 0 0 0 0,0 1 1 0 0,0-1-1 0 0,1 1 0 0 0,-1-1 0 0 0,0 1 1 0 0,0 0-1 0 0,0-1 0 0 0,0 1 0 0 0,-1 0 0 0 0,1 0 1 0 0,0-1-1 0 0,0 1 0 0 0,0 0 0 0 0,1 2 1 0 0,3 4 15 0 0,0 0 1 0 0,-1 0 0 0 0,6 11 0 0 0,-5-9-2 0 0,11 24-66 0 0,-9-20-256 0 0,-1 0 0 0 0,1 0 0 0 0,1-1-1 0 0,1 0 1 0 0,12 15 0 0 0,-12-20-2251 0 0,-9-7 2484 0 0,0 0 0 0 0,1 0 0 0 0,-1 0 0 0 0,0 0 0 0 0,0 0 0 0 0,1 0 0 0 0,-1 0 0 0 0,0 0 0 0 0,0 0 0 0 0,0 0 0 0 0,1 0 0 0 0,-1 0 0 0 0,0 0 0 0 0,0 0 0 0 0,0 0 0 0 0,1 0 0 0 0,-1 0 0 0 0,0 0 0 0 0,0 0 0 0 0,0 0 0 0 0,1 0 0 0 0,-1 0 0 0 0,0-1 0 0 0,0 1 0 0 0,0 0 0 0 0,0 0 0 0 0,1 0 0 0 0,-1 0 0 0 0,0 0 0 0 0,0-1 0 0 0,0 1 0 0 0,0 0 0 0 0,0 0 0 0 0,1 0 0 0 0,-1-1 0 0 0,0 1 0 0 0,0 0 0 0 0,0 0 0 0 0,0 0 0 0 0,0-1 0 0 0,0 1 0 0 0,0 0 0 0 0,0 0 0 0 0,0 0 0 0 0,0-1 0 0 0,0 1 0 0 0,0 0 0 0 0,0 0-1 0 0,0 0 1 0 0,0-1 0 0 0,0 1 0 0 0,0-7-1248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14099 0 0,'35'124'6967'0'0,"16"79"-5358"0"0,-19 2-1427 0 0,-22-103-79 0 0,-3-29-41 0 0,-2 0-84 0 0,-6-68-196 0 0,-1-9 92 0 0,-1-7-1 0 0,-16-187-612 0 0,6 50 622 0 0,2-1 61 0 0,5 70 30 0 0,4 55 55 0 0,1 1 1 0 0,1-1-1 0 0,1 1 0 0 0,1-1 0 0 0,7-35 0 0 0,-8 56-22 0 0,0 0 1 0 0,0 0-1 0 0,0 0 1 0 0,1 0-1 0 0,-1 0 1 0 0,1 0-1 0 0,-1 0 1 0 0,1 1-1 0 0,0-1 1 0 0,0 0-1 0 0,3-2 1 0 0,-4 5-8 0 0,-1-1 1 0 0,1 1 0 0 0,0-1-1 0 0,-1 1 1 0 0,1-1-1 0 0,0 1 1 0 0,0 0-1 0 0,-1-1 1 0 0,1 1 0 0 0,0 0-1 0 0,0 0 1 0 0,0-1-1 0 0,-1 1 1 0 0,1 0 0 0 0,0 0-1 0 0,0 0 1 0 0,0 0-1 0 0,1 0 1 0 0,-1 1-3 0 0,1-1 1 0 0,-1 1 0 0 0,0-1-1 0 0,0 1 1 0 0,0 0 0 0 0,1-1-1 0 0,-1 1 1 0 0,0 0-1 0 0,0 0 1 0 0,0 0 0 0 0,0 0-1 0 0,0 0 1 0 0,0 0-1 0 0,-1 0 1 0 0,2 2 0 0 0,5 9-19 0 0,0 1 0 0 0,-1 0 1 0 0,-1 1-1 0 0,0-1 1 0 0,0 1-1 0 0,2 16 0 0 0,-5-23-1 0 0,-1 1-1 0 0,0-1 0 0 0,0 1 1 0 0,0 0-1 0 0,-1-1 1 0 0,0 1-1 0 0,-1 0 0 0 0,1-1 1 0 0,-2 1-1 0 0,1-1 1 0 0,-1 1-1 0 0,0-1 0 0 0,0 1 1 0 0,-4 6-1 0 0,4-11-109 0 0,-1 1 0 0 0,1-1 0 0 0,0 0 1 0 0,-1-1-1 0 0,0 1 0 0 0,0 0 0 0 0,0-1 0 0 0,0 1 0 0 0,0-1 0 0 0,0 0 0 0 0,-4 2 0 0 0,7-4-26 0 0,-1 0 0 0 0,1 0-1 0 0,0 0 1 0 0,-1 1-1 0 0,1-1 1 0 0,-1 0 0 0 0,1 0-1 0 0,0 0 1 0 0,-1 0 0 0 0,1 0-1 0 0,0 0 1 0 0,-1 0 0 0 0,1 0-1 0 0,-1 0 1 0 0,1 0 0 0 0,0 0-1 0 0,-1 0 1 0 0,1 0-1 0 0,0 0 1 0 0,-1 0 0 0 0,1 0-1 0 0,-1-1 1 0 0,1 1 93 0 0,0 0-1 0 0,0-1 1 0 0,-1 1-1 0 0,1 0 1 0 0,0 0 0 0 0,0-1-1 0 0,0 1 1 0 0,0 0-1 0 0,0 0 1 0 0,0-1 0 0 0,0 1-1 0 0,0 0 1 0 0,0 0-1 0 0,0-1 1 0 0,0 1 0 0 0,0 0-1 0 0,0 0 1 0 0,0-1-1 0 0,1 1 1 0 0,-1 0-1 0 0,0 0 1 0 0,0-1 0 0 0,0 1-1 0 0,0 0 1 0 0,0 0-1 0 0,0 0 1 0 0,1-1 0 0 0,-1 1-1 0 0,0 0 1 0 0,0 0-1 0 0,6-7-872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90 110 13243 0 0,'0'0'75'0'0,"-13"0"3047"0"0,-18 2 0 0 0,28-2-2909 0 0,0 1 1 0 0,0 0-1 0 0,0-1 1 0 0,0 1-1 0 0,0 0 1 0 0,0 0-1 0 0,1 1 0 0 0,-1-1 1 0 0,0 0-1 0 0,1 1 1 0 0,-1 0-1 0 0,-2 2 1 0 0,5-4-216 0 0,-1 1 0 0 0,0-1 1 0 0,1 1-1 0 0,-1 0 0 0 0,1-1 0 0 0,0 1 1 0 0,-1-1-1 0 0,1 1 0 0 0,-1 0 0 0 0,1 0 0 0 0,0-1 1 0 0,0 1-1 0 0,-1 0 0 0 0,1 0 0 0 0,0-1 1 0 0,0 1-1 0 0,0 0 0 0 0,0 0 0 0 0,0-1 1 0 0,0 1-1 0 0,0 0 0 0 0,0 0 0 0 0,0 1 1 0 0,1-1-12 0 0,-1 0 1 0 0,1 1 0 0 0,0-1-1 0 0,0 0 1 0 0,-1 1 0 0 0,1-1-1 0 0,0 0 1 0 0,0 0 0 0 0,0 1-1 0 0,0-1 1 0 0,2 1 0 0 0,0 1-35 0 0,1-1 1 0 0,0 1-1 0 0,0-1 1 0 0,0 0 0 0 0,0 0-1 0 0,0 0 1 0 0,6 2-1 0 0,2-2-185 0 0,1 1 0 0 0,0-1 0 0 0,-1-1 0 0 0,1 0 0 0 0,0-1 0 0 0,0-1 0 0 0,13-1 0 0 0,-19 1 97 0 0,-1-1 0 0 0,0 1 0 0 0,1-1 0 0 0,-1-1 1 0 0,0 1-1 0 0,11-7 0 0 0,-14 7 110 0 0,1-1 0 0 0,-1 1 0 0 0,0-1 0 0 0,1 0 0 0 0,-1 0 0 0 0,0 0 0 0 0,-1 0 0 0 0,1-1 0 0 0,-1 1 0 0 0,1-1 0 0 0,2-5 0 0 0,-4 6 80 0 0,0 0 1 0 0,0 0 0 0 0,0 0-1 0 0,0 0 1 0 0,-1-1-1 0 0,1 1 1 0 0,-1 0 0 0 0,0 0-1 0 0,0-1 1 0 0,0 1-1 0 0,0 0 1 0 0,0 0 0 0 0,-1-1-1 0 0,0 1 1 0 0,1 0 0 0 0,-1 0-1 0 0,-1 0 1 0 0,1 0-1 0 0,0 0 1 0 0,-1 0 0 0 0,1 0-1 0 0,-1 0 1 0 0,0 1 0 0 0,0-1-1 0 0,0 1 1 0 0,0-1-1 0 0,0 1 1 0 0,-4-3 0 0 0,2 1 63 0 0,-1 0 1 0 0,0 0-1 0 0,0 1 1 0 0,0 0-1 0 0,0 0 1 0 0,0 0-1 0 0,-1 0 1 0 0,1 1-1 0 0,-1 0 1 0 0,0 0 0 0 0,0 1-1 0 0,0 0 1 0 0,0 0-1 0 0,-8-1 1 0 0,10 2-141 0 0,0 0 1 0 0,0 1-1 0 0,0-1 0 0 0,0 1 1 0 0,0 0-1 0 0,-5 2 1 0 0,9-3-54 0 0,-1 0-1 0 0,0 1 1 0 0,1-1 0 0 0,-1 0 0 0 0,1 0 0 0 0,-1 0-1 0 0,1 1 1 0 0,-1-1 0 0 0,1 0 0 0 0,-1 1 0 0 0,1-1-1 0 0,-1 1 1 0 0,1-1 0 0 0,-1 0 0 0 0,1 1 0 0 0,0-1-1 0 0,-1 1 1 0 0,1-1 0 0 0,0 1 0 0 0,-1 0 0 0 0,1-1-1 0 0,0 1 1 0 0,0-1 0 0 0,-1 1 0 0 0,1-1 0 0 0,0 1-1 0 0,0 0 1 0 0,0-1 0 0 0,0 1 0 0 0,0-1-1 0 0,0 1 1 0 0,0 0 0 0 0,0-1 0 0 0,0 1 0 0 0,0-1-1 0 0,0 1 1 0 0,0 0 0 0 0,0-1 0 0 0,1 1 0 0 0,-1-1-1 0 0,0 1 1 0 0,0-1 0 0 0,1 1 0 0 0,-1 0 0 0 0,0-1-1 0 0,1 1 1 0 0,-1-1 0 0 0,1 0 0 0 0,0 2 0 0 0,5 3-227 0 0,1 0-469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4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98 10818 0 0,'2'-6'785'0'0,"0"1"0"0"0,0-1 0 0 0,-1 0 0 0 0,0 0 0 0 0,0 1 1 0 0,0-1-1 0 0,-1 0 0 0 0,0-7 0 0 0,0 11-640 0 0,0 0-1 0 0,-1 0 1 0 0,1 1 0 0 0,0-1 0 0 0,-1 0 0 0 0,1 1 0 0 0,-1-1 0 0 0,0 1 0 0 0,1-1 0 0 0,-1 0 0 0 0,0 1 0 0 0,0 0-1 0 0,0-1 1 0 0,0 1 0 0 0,0-1 0 0 0,0 1 0 0 0,-1 0 0 0 0,1 0 0 0 0,0 0 0 0 0,-1 0 0 0 0,1 0 0 0 0,-1 0 0 0 0,1 0 0 0 0,-1 0-1 0 0,1 1 1 0 0,-1-1 0 0 0,0 0 0 0 0,1 1 0 0 0,-1-1 0 0 0,0 1 0 0 0,-3-1 0 0 0,1 1-91 0 0,0 0 1 0 0,-1 1-1 0 0,1-1 1 0 0,0 1 0 0 0,0-1-1 0 0,-1 1 1 0 0,1 0-1 0 0,0 1 1 0 0,0-1-1 0 0,0 1 1 0 0,0 0-1 0 0,0 0 1 0 0,1 0 0 0 0,-1 0-1 0 0,0 1 1 0 0,1 0-1 0 0,-6 5 1 0 0,-2 3-53 0 0,0 1 0 0 0,2-1 0 0 0,-15 23 1 0 0,19-24-42 0 0,0-1 0 0 0,1 1 0 0 0,0 0 0 0 0,1 0 0 0 0,0 0 1 0 0,1 0-1 0 0,-2 11 0 0 0,4-19 27 0 0,0 0-1 0 0,0 0 1 0 0,0-1 0 0 0,0 1 0 0 0,0 0-1 0 0,0 0 1 0 0,0 0 0 0 0,0-1 0 0 0,1 1-1 0 0,-1 0 1 0 0,1 0 0 0 0,-1-1 0 0 0,1 1-1 0 0,0 0 1 0 0,0-1 0 0 0,2 4 0 0 0,-2-3 0 0 0,1 0 1 0 0,0 0-1 0 0,0 0 1 0 0,0-1 0 0 0,0 1-1 0 0,1 0 1 0 0,-1-1-1 0 0,0 0 1 0 0,1 1-1 0 0,2 0 1 0 0,3 1-2 0 0,0-1 0 0 0,0 0 0 0 0,0 0 0 0 0,0-1 0 0 0,0 0 0 0 0,13 0 0 0 0,30-4 6 0 0,-33 1 13 0 0,35 1 0 0 0,-53 1-7 0 0,1 0 0 0 0,0 0 1 0 0,-1 0-1 0 0,1 0 0 0 0,0 0 0 0 0,-1 0 1 0 0,1 0-1 0 0,-1 1 0 0 0,1-1 0 0 0,0 0 0 0 0,-1 0 1 0 0,1 1-1 0 0,-1-1 0 0 0,1 0 0 0 0,-1 0 1 0 0,1 1-1 0 0,-1-1 0 0 0,1 1 0 0 0,-1-1 1 0 0,1 0-1 0 0,-1 1 0 0 0,1-1 0 0 0,-1 1 1 0 0,0-1-1 0 0,1 1 0 0 0,0 0 0 0 0,-1 0-1 0 0,0 0-1 0 0,0 0 1 0 0,0 0-1 0 0,0 0 1 0 0,0 0-1 0 0,-1 0 1 0 0,1 0-1 0 0,0 0 1 0 0,0 0-1 0 0,-1 0 1 0 0,1-1-1 0 0,0 1 1 0 0,-1 0-1 0 0,1 0 1 0 0,-1 1-1 0 0,-2 2-6 0 0,0 1-1 0 0,-1-1 1 0 0,1 0-1 0 0,-1 0 1 0 0,-5 4 0 0 0,8-7 8 0 0,-12 9-10 0 0,-15 10 0 0 0,24-18 2 0 0,1 0 0 0 0,-1 0-1 0 0,1 0 1 0 0,-1-1-1 0 0,0 1 1 0 0,0-1 0 0 0,0 0-1 0 0,0 0 1 0 0,0-1 0 0 0,-4 1-1 0 0,8-1-12 0 0,0 0-1 0 0,-1 0 1 0 0,1 0 0 0 0,0 0-1 0 0,0 0 1 0 0,0 0 0 0 0,-1 0-1 0 0,1 0 1 0 0,0 0 0 0 0,0 0-1 0 0,0 0 1 0 0,-1 0 0 0 0,1 0-1 0 0,0 0 1 0 0,0 0 0 0 0,0 0-1 0 0,-1 0 1 0 0,1-1 0 0 0,0 1-1 0 0,0 0 1 0 0,0 0 0 0 0,0 0-1 0 0,0 0 1 0 0,-1 0 0 0 0,1-1-1 0 0,0 1 1 0 0,0 0 0 0 0,0 0-1 0 0,0 0 1 0 0,0-1 0 0 0,0 1-1 0 0,0 0 1 0 0,0 0 0 0 0,0 0-1 0 0,-1-1 1 0 0,1 1 0 0 0,0 0-1 0 0,0 0 1 0 0,0 0 0 0 0,0-1-1 0 0,0 1 1 0 0,0 0 0 0 0,1 0-1 0 0,-1 0 1 0 0,0-1 0 0 0,0 1-1 0 0,0 0 1 0 0,0 0 0 0 0,0 0-1 0 0,0-1 1 0 0,0 1 0 0 0,0 0-1 0 0,0 0 1 0 0,0 0 0 0 0,1 0-1 0 0,-1-1 1 0 0,0 1 0 0 0,0 0 0 0 0,8-11-1368 0 0,44-40-7025 0 0,-34 34 5361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4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11 11506 0 0,'-10'-3'2044'0'0,"-20"-3"0"0"0,27 5-1766 0 0,1 1 0 0 0,-1-1 1 0 0,1 1-1 0 0,-1 0 0 0 0,1 0 0 0 0,-1 1 1 0 0,0-1-1 0 0,1 0 0 0 0,-1 1 0 0 0,1 0 1 0 0,-1-1-1 0 0,1 1 0 0 0,-5 2 1 0 0,6-2-269 0 0,0 0 0 0 0,0 0 0 0 0,0 1 1 0 0,0-1-1 0 0,0 0 0 0 0,0 1 1 0 0,0-1-1 0 0,0 0 0 0 0,1 1 1 0 0,-1-1-1 0 0,1 1 0 0 0,-1-1 1 0 0,1 1-1 0 0,-1-1 0 0 0,1 1 1 0 0,0-1-1 0 0,-1 1 0 0 0,1 0 1 0 0,0 2-1 0 0,0 1-64 0 0,1 0-1 0 0,-1 1 1 0 0,1-1 0 0 0,2 8-1 0 0,0-4 15 0 0,0 0-1 0 0,1-1 1 0 0,0 1-1 0 0,0-1 1 0 0,1 0 0 0 0,0 0-1 0 0,1-1 1 0 0,12 13-1 0 0,-6-7-88 0 0,0-2-1 0 0,1 0 1 0 0,29 19 0 0 0,-28-23 43 0 0,0 1 1 0 0,1-2-1 0 0,28 9 1 0 0,-23-9 183 0 0,-46 3 1213 0 0,11-4-1026 0 0,0 1 1 0 0,-22 12 0 0 0,24-10-35 0 0,-1-2-1 0 0,-27 10 1 0 0,40-16-239 0 0,1 1-1 0 0,-1-1 1 0 0,1 0 0 0 0,-1 0-1 0 0,1 0 1 0 0,-1 1 0 0 0,1-1-1 0 0,-1 0 1 0 0,1 0 0 0 0,-1 0-1 0 0,1 0 1 0 0,-1 0 0 0 0,1 0-1 0 0,-1 0 1 0 0,1 0 0 0 0,-1 0-1 0 0,1-1 1 0 0,-1 1-1 0 0,1 0 1 0 0,-1 0 0 0 0,1 0-1 0 0,-1 0 1 0 0,1-1 0 0 0,0 1-1 0 0,-1-1 1 0 0,0 1-8 0 0,1-1 0 0 0,0 1 0 0 0,0-1 0 0 0,0 1 0 0 0,0-1 0 0 0,0 1 0 0 0,0-1 0 0 0,0 1 0 0 0,0-1 0 0 0,0 1 0 0 0,0-1 0 0 0,1 1 0 0 0,-1-1 0 0 0,0 1 0 0 0,0-1 0 0 0,0 1 0 0 0,1-1 0 0 0,-1 1 0 0 0,1-1 0 0 0,1-3-26 0 0,1-1 1 0 0,0 1 0 0 0,6-6 0 0 0,32-29-333 0 0,2 2 0 0 0,90-61 0 0 0,-127 95 239 0 0,0-1 0 0 0,0 1-1 0 0,1-1 1 0 0,-1 2 0 0 0,8-3 0 0 0,-13 4 91 0 0,1 1 0 0 0,-1 0 0 0 0,0-1 0 0 0,0 1 0 0 0,0 0 1 0 0,1 0-1 0 0,-1 0 0 0 0,0 0 0 0 0,0 0 0 0 0,0 0 0 0 0,1 0 0 0 0,-1 0 0 0 0,0 0 0 0 0,0 0 1 0 0,0 1-1 0 0,1-1 0 0 0,-1 1 0 0 0,0-1 0 0 0,0 1 0 0 0,0-1 0 0 0,0 1 0 0 0,0-1 0 0 0,0 1 1 0 0,0 0-1 0 0,0 0 0 0 0,0 0 0 0 0,0-1 0 0 0,-1 1 0 0 0,1 0 0 0 0,0 0 0 0 0,0 0 0 0 0,-1 0 1 0 0,1 0-1 0 0,-1 0 0 0 0,1 1 0 0 0,0 1 0 0 0,3 9 17 0 0,-1 1 0 0 0,0 0 0 0 0,1 23 0 0 0,-3 40 113 0 0,-1-51-100 0 0,3-4-186 0 0,-3-20 54 0 0,0 0 1 0 0,0 0-1 0 0,0 0 1 0 0,0 0-1 0 0,1 0 1 0 0,-1-1-1 0 0,0 1 0 0 0,1 0 1 0 0,-1 0-1 0 0,0-1 1 0 0,1 1-1 0 0,-1 0 1 0 0,1 0-1 0 0,-1-1 1 0 0,1 1-1 0 0,0-1 1 0 0,-1 1-1 0 0,1 0 1 0 0,0-1-1 0 0,-1 1 1 0 0,1-1-1 0 0,1 1 1 0 0,6-1-1081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4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 20124 0 0,'-12'-6'1441'0'0,"5"1"-809"0"0,-4 4-496 0 0,6-1 928 0 0,0-2-624 0 0,5 3-168 0 0,0 2-152 0 0,0 2-152 0 0,5 0-192 0 0,5 6-760 0 0,1-1-904 0 0,3 9 959 0 0,2 3 945 0 0,-2 0-936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4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45 14475 0 0,'-3'-5'1110'0'0,"1"0"0"0"0,0 0-1 0 0,0 0 1 0 0,0-1 0 0 0,1 1 0 0 0,-2-8-1 0 0,3 13-1077 0 0,0 0 0 0 0,0 0 0 0 0,-1 0-1 0 0,1 0 1 0 0,0 0 0 0 0,0 0 0 0 0,0 0-1 0 0,-1-1 1 0 0,1 1 0 0 0,0 0-1 0 0,0 0 1 0 0,-1 0 0 0 0,1 0 0 0 0,0 0-1 0 0,0 0 1 0 0,-1 0 0 0 0,1 0 0 0 0,0 0-1 0 0,0 0 1 0 0,-1 0 0 0 0,1 0 0 0 0,0 1-1 0 0,0-1 1 0 0,-1 0 0 0 0,1 0-1 0 0,0 0 1 0 0,0 0 0 0 0,0 0 0 0 0,-1 0-1 0 0,1 1 1 0 0,0-1 0 0 0,0 0 0 0 0,0 0-1 0 0,0 0 1 0 0,-1 0 0 0 0,1 1 0 0 0,0-1-1 0 0,0 0 1 0 0,-4 32 83 0 0,1 0 0 0 0,2 0 0 0 0,3 41 0 0 0,1-26-99 0 0,10 50 0 0 0,-8-71 0 0 0,1 1 0 0 0,2-1-1 0 0,14 33 1 0 0,-20-55 7 0 0,0-1 0 0 0,-1 1-1 0 0,2-1 1 0 0,-1 0 0 0 0,0 1 0 0 0,1-1 0 0 0,-1 0 0 0 0,1 0 0 0 0,0-1 0 0 0,0 1-1 0 0,4 2 1 0 0,-6-4-1 0 0,1 0 0 0 0,-1 0 0 0 0,0-1 0 0 0,1 1 0 0 0,-1-1 0 0 0,1 1 0 0 0,-1-1 1 0 0,1 0-1 0 0,-1 1 0 0 0,1-1 0 0 0,-1 0 0 0 0,1 0 0 0 0,-1 0 0 0 0,1 0 0 0 0,-1 0 0 0 0,1 0 0 0 0,-1-1 0 0 0,1 1 0 0 0,-1 0 0 0 0,0-1 0 0 0,1 1 0 0 0,-1-1 0 0 0,1 0 0 0 0,-1 1 0 0 0,0-1 0 0 0,1 0 0 0 0,-1 0 0 0 0,0 0 0 0 0,0 0 0 0 0,0 0 0 0 0,0 0 0 0 0,2-2 0 0 0,5-7 74 0 0,-1-1 0 0 0,0 0-1 0 0,0 0 1 0 0,-1-1 0 0 0,-1 0-1 0 0,6-14 1 0 0,1-4-24 0 0,-5 11-52 0 0,-5 13-22 0 0,0 1 1 0 0,-1 0 0 0 0,2 0-1 0 0,-1 0 1 0 0,1 0 0 0 0,-1 1-1 0 0,1-1 1 0 0,1 1 0 0 0,-1-1-1 0 0,5-3 1 0 0,-8 7-6 0 0,1 1-1 0 0,0-1 0 0 0,0 1 1 0 0,0-1-1 0 0,-1 1 1 0 0,1 0-1 0 0,0-1 1 0 0,0 1-1 0 0,0 0 1 0 0,0-1-1 0 0,0 1 0 0 0,0 0 1 0 0,0 0-1 0 0,0 0 1 0 0,0 0-1 0 0,0 0 1 0 0,0 0-1 0 0,0 0 1 0 0,0 0-1 0 0,0 1 0 0 0,0-1 1 0 0,0 0-1 0 0,-1 0 1 0 0,1 1-1 0 0,0-1 1 0 0,0 1-1 0 0,0-1 1 0 0,0 1-1 0 0,-1-1 0 0 0,1 1 1 0 0,0-1-1 0 0,0 1 1 0 0,-1 0-1 0 0,1-1 1 0 0,1 3-1 0 0,2 1-36 0 0,-1 1 0 0 0,1 0 0 0 0,-1 0 0 0 0,4 8 0 0 0,-7-12 39 0 0,5 9-31 0 0,0 1-1 0 0,-1 0 1 0 0,-1-1 0 0 0,3 14 0 0 0,5 45-21 0 0,-7-40 45 0 0,-2-12 32 0 0,0-1 0 0 0,-1 1 0 0 0,-1 0 0 0 0,-2 18 0 0 0,1-32-2 0 0,1 0-1 0 0,-1-1 0 0 0,1 1 1 0 0,-1-1-1 0 0,0 1 0 0 0,0-1 1 0 0,0 0-1 0 0,0 1 0 0 0,-1-1 1 0 0,1 0-1 0 0,-1 0 0 0 0,1 0 0 0 0,-1 0 1 0 0,0 0-1 0 0,1 0 0 0 0,-1 0 1 0 0,0-1-1 0 0,-4 4 0 0 0,4-4 3 0 0,0-1 0 0 0,0 1-1 0 0,0 0 1 0 0,0 0 0 0 0,0-1-1 0 0,0 1 1 0 0,0-1 0 0 0,0 0-1 0 0,0 1 1 0 0,0-1 0 0 0,-1 0-1 0 0,1 0 1 0 0,0 0 0 0 0,0-1-1 0 0,0 1 1 0 0,0-1 0 0 0,0 1-1 0 0,0-1 1 0 0,0 1 0 0 0,0-1 0 0 0,0 0-1 0 0,-4-2 1 0 0,4 1-16 0 0,-1 1 0 0 0,1-1 0 0 0,-1 0 0 0 0,1 0 0 0 0,0 0 0 0 0,0 0 0 0 0,0 0 0 0 0,0-1 0 0 0,0 1 0 0 0,0 0 1 0 0,1-1-1 0 0,-1 0 0 0 0,1 1 0 0 0,0-1 0 0 0,-1 0 0 0 0,1 0 0 0 0,1 0 0 0 0,-2-5 0 0 0,1 4-14 0 0,1-1-1 0 0,0 1 1 0 0,0 0 0 0 0,0-1-1 0 0,1 1 1 0 0,-1 0 0 0 0,1-1-1 0 0,0 1 1 0 0,0 0 0 0 0,1 0-1 0 0,-1 0 1 0 0,4-6 0 0 0,2-2-35 0 0,0 0 0 0 0,1 1 0 0 0,18-20 0 0 0,33-26-76 0 0,-47 46 108 0 0,23-17-19 0 0,-3 4 0 0 0,66-73-324 0 0,-93 90 337 0 0,0-1 0 0 0,0 0 1 0 0,0 0-1 0 0,-1 0 0 0 0,-1-1 0 0 0,1 1 0 0 0,3-17 0 0 0,-1 5 42 0 0,-4 14-1 0 0,-1 0 0 0 0,1 0 0 0 0,-2 0 1 0 0,1 0-1 0 0,-1 0 0 0 0,1 0 0 0 0,-2 0 0 0 0,1 0 0 0 0,-1 0 0 0 0,-1-6 1 0 0,2 9-7 0 0,-1 0 0 0 0,0 1 0 0 0,1-1 0 0 0,-1 1 0 0 0,0-1 0 0 0,0 1 0 0 0,-1-1 0 0 0,1 1 0 0 0,0 0 0 0 0,-1 0 0 0 0,0 0 0 0 0,1-1 1 0 0,-1 1-1 0 0,0 1 0 0 0,0-1 0 0 0,0 0 0 0 0,0 0 0 0 0,0 1 0 0 0,0-1 0 0 0,-1 1 0 0 0,1 0 0 0 0,-1 0 0 0 0,1 0 0 0 0,-5-1 0 0 0,5 1-16 0 0,0 1-1 0 0,0 0 0 0 0,-1 0 0 0 0,1 0 0 0 0,0 0 0 0 0,0 0 0 0 0,-1 1 0 0 0,1-1 0 0 0,0 1 0 0 0,0 0 0 0 0,0-1 0 0 0,-1 1 0 0 0,1 0 0 0 0,0 0 0 0 0,0 0 0 0 0,0 0 0 0 0,0 1 0 0 0,1-1 0 0 0,-1 1 0 0 0,0-1 0 0 0,-2 4 0 0 0,1-2-17 0 0,-1 1-1 0 0,1 0 0 0 0,0 0 0 0 0,1 1 0 0 0,-1-1 0 0 0,1 0 0 0 0,0 1 1 0 0,-3 9-1 0 0,-1 8-23 0 0,2 0 0 0 0,0 0-1 0 0,1 1 1 0 0,1-1 0 0 0,2 1 0 0 0,3 42 0 0 0,-3-65 41 0 0,13 103-92 0 0,-9-85 69 0 0,0 0 0 0 0,1-1 0 0 0,12 29 1 0 0,-11-31-1 0 0,1-1 0 0 0,1 1 1 0 0,0-1-1 0 0,14 17 0 0 0,-19-28 15 0 0,0 1 0 0 0,1-1 0 0 0,-1 1 0 0 0,1-1 0 0 0,0 0-1 0 0,0 0 1 0 0,0 0 0 0 0,0-1 0 0 0,1 0 0 0 0,-1 1 0 0 0,0-2 0 0 0,1 1-1 0 0,0 0 1 0 0,-1-1 0 0 0,1 0 0 0 0,0 0 0 0 0,0 0 0 0 0,8 0 0 0 0,-6-2 6 0 0,-1 1 0 0 0,0-1 0 0 0,1 0 0 0 0,-1-1 0 0 0,0 1 0 0 0,0-1 0 0 0,1 0 0 0 0,-2-1 0 0 0,1 1 0 0 0,0-1 1 0 0,0-1-1 0 0,-1 1 0 0 0,0-1 0 0 0,1 0 0 0 0,-1 0 0 0 0,-1 0 0 0 0,1-1 0 0 0,-1 1 0 0 0,0-1 0 0 0,6-8 0 0 0,-2 0 23 0 0,0 0-1 0 0,-1-1 1 0 0,-1 1-1 0 0,0-1 1 0 0,0-1-1 0 0,-2 1 1 0 0,5-25-1 0 0,-7 29 17 0 0,0 0 0 0 0,-1-1 0 0 0,-1 1-1 0 0,0-13 1 0 0,-1 20-13 0 0,1 0 0 0 0,0-1 0 0 0,-1 1 0 0 0,1-1 0 0 0,-1 1-1 0 0,0 0 1 0 0,0 0 0 0 0,-1-1 0 0 0,1 1 0 0 0,-1 0 0 0 0,1 0 0 0 0,-1 0 0 0 0,0 0 0 0 0,0 1 0 0 0,0-1 0 0 0,-4-2-1 0 0,6 4-16 0 0,-1 0-1 0 0,0 1 0 0 0,0-1 1 0 0,0 1-1 0 0,1-1 0 0 0,-1 1 0 0 0,0-1 1 0 0,0 1-1 0 0,0 0 0 0 0,0-1 0 0 0,0 1 1 0 0,0 0-1 0 0,0 0 0 0 0,0 0 0 0 0,0 0 1 0 0,0 0-1 0 0,0 0 0 0 0,0 0 1 0 0,0 0-1 0 0,0 0 0 0 0,0 0 0 0 0,0 1 1 0 0,0-1-1 0 0,0 0 0 0 0,0 1 0 0 0,0-1 1 0 0,1 0-1 0 0,-1 1 0 0 0,0 0 1 0 0,0-1-1 0 0,0 1 0 0 0,0-1 0 0 0,1 1 1 0 0,-1 0-1 0 0,0-1 0 0 0,1 1 0 0 0,-1 0 1 0 0,0 1-1 0 0,-2 2-7 0 0,0 0-1 0 0,0 0 1 0 0,1 1 0 0 0,0-1-1 0 0,0 1 1 0 0,-3 6 0 0 0,1 5-30 0 0,0 0-1 0 0,0 0 1 0 0,-1 24 0 0 0,5-31 13 0 0,-1 1 0 0 0,2 0 0 0 0,-1 0 0 0 0,1 0 0 0 0,1 0 0 0 0,0-1 1 0 0,3 11-1 0 0,-4-17 9 0 0,0 0 1 0 0,1 0-1 0 0,-1 0 1 0 0,1 0-1 0 0,-1 0 0 0 0,1-1 1 0 0,0 1-1 0 0,0-1 1 0 0,0 1-1 0 0,0-1 1 0 0,0 0-1 0 0,1 0 1 0 0,-1 0-1 0 0,1 0 1 0 0,4 3-1 0 0,-5-4 6 0 0,0 0-1 0 0,0-1 1 0 0,0 1-1 0 0,0-1 1 0 0,0 1 0 0 0,1-1-1 0 0,-1 0 1 0 0,0 1-1 0 0,0-1 1 0 0,0 0-1 0 0,0 0 1 0 0,0-1 0 0 0,1 1-1 0 0,-1 0 1 0 0,0-1-1 0 0,0 1 1 0 0,0-1 0 0 0,0 0-1 0 0,0 0 1 0 0,0 0-1 0 0,0 0 1 0 0,0 0-1 0 0,3-2 1 0 0,2-3 2 0 0,0-1 0 0 0,0 1 0 0 0,0-1 0 0 0,-1 0 0 0 0,10-13 0 0 0,22-44 10 0 0,-24 39 1 0 0,3-9 1 0 0,-11 22-7 0 0,0 1 1 0 0,0 0 0 0 0,12-15-1 0 0,-17 25-3 0 0,-1 0 0 0 0,1 0 0 0 0,0 0-1 0 0,0 0 1 0 0,0 0 0 0 0,0 0 0 0 0,1 0 0 0 0,-1 1-1 0 0,0-1 1 0 0,0 0 0 0 0,0 1 0 0 0,1-1-1 0 0,-1 0 1 0 0,0 1 0 0 0,1 0 0 0 0,-1-1 0 0 0,0 1-1 0 0,1 0 1 0 0,2 0 0 0 0,-2 0-1 0 0,0 0 0 0 0,0 1 1 0 0,0-1-1 0 0,0 1 0 0 0,0-1 0 0 0,-1 1 1 0 0,1 0-1 0 0,0 0 0 0 0,0 0 1 0 0,0 0-1 0 0,3 3 0 0 0,1 2 0 0 0,1 0 0 0 0,-1 1 0 0 0,1 0 0 0 0,7 12 0 0 0,-1 0 33 0 0,17 35 0 0 0,-20-32 8 0 0,0 1 1 0 0,-2 0-1 0 0,7 27 0 0 0,-15-47-20 0 0,1 0 0 0 0,-1 0 0 0 0,1 0-1 0 0,-1 0 1 0 0,0 0 0 0 0,0 0 0 0 0,0 1 0 0 0,0-1 0 0 0,-1 0 0 0 0,1 0-1 0 0,-1 0 1 0 0,0 0 0 0 0,-2 5 0 0 0,2-6 5 0 0,0 0 1 0 0,-1 0-1 0 0,1 0 0 0 0,-1 1 1 0 0,0-1-1 0 0,1-1 0 0 0,-1 1 0 0 0,0 0 1 0 0,0 0-1 0 0,0-1 0 0 0,0 1 1 0 0,-1-1-1 0 0,1 0 0 0 0,0 1 1 0 0,-1-1-1 0 0,-3 1 0 0 0,-13 3 0 0 0,-1 0 0 0 0,-1-1 0 0 0,1-1 0 0 0,0-1 0 0 0,-1-1 0 0 0,1-1 0 0 0,-33-3 0 0 0,33-1-367 0 0,19 4 239 0 0,0-1-1 0 0,0 1 1 0 0,0 0 0 0 0,0-1-1 0 0,0 1 1 0 0,0-1-1 0 0,0 1 1 0 0,0-1 0 0 0,0 1-1 0 0,0-1 1 0 0,1 0-1 0 0,-1 1 1 0 0,0-1 0 0 0,0 0-1 0 0,-1-1 1 0 0,2 1-13 0 0,0 1-1 0 0,0-1 1 0 0,0 1 0 0 0,0-1 0 0 0,0 1 0 0 0,0-1-1 0 0,1 1 1 0 0,-1-1 0 0 0,0 1 0 0 0,0-1 0 0 0,0 1-1 0 0,0 0 1 0 0,1-1 0 0 0,-1 1 0 0 0,0-1 0 0 0,1 1-1 0 0,-1 0 1 0 0,0-1 0 0 0,1 1 0 0 0,-1 0 0 0 0,0-1 0 0 0,1 1-1 0 0,-1 0 1 0 0,0 0 0 0 0,2-1 0 0 0,12-8-2387 0 0,-10 7 1665 0 0,10-5-1409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2.13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1 430 15051 0 0,'9'-8'6817'0'0,"11"-12"-5779"0"0,-9 6-773 0 0,0 1-1 0 0,-1-1 1 0 0,10-21-1 0 0,-1 2-108 0 0,72-121 208 0 0,-84 142-286 0 0,-1 0 0 0 0,0 0 1 0 0,-1-1-1 0 0,-1 0 0 0 0,0 1 0 0 0,-1-2 1 0 0,0 1-1 0 0,2-23 0 0 0,-5 36-74 0 0,0 0-1 0 0,0 0 1 0 0,0 0 0 0 0,-1 0-1 0 0,1 0 1 0 0,0-1 0 0 0,0 1 0 0 0,0 0-1 0 0,0 0 1 0 0,0 0 0 0 0,0 0-1 0 0,0 0 1 0 0,0 0 0 0 0,0 0-1 0 0,0 0 1 0 0,0 0 0 0 0,0 0-1 0 0,0 0 1 0 0,0 0 0 0 0,-1 0 0 0 0,1 0-1 0 0,0 0 1 0 0,0 0 0 0 0,0 0-1 0 0,0 0 1 0 0,0 0 0 0 0,0 0-1 0 0,0 0 1 0 0,0 0 0 0 0,0 0-1 0 0,0 0 1 0 0,-1 0 0 0 0,1 0-1 0 0,0 0 1 0 0,0 0 0 0 0,0 0 0 0 0,0 0-1 0 0,0 0 1 0 0,0 0 0 0 0,0 0-1 0 0,0 0 1 0 0,0 0 0 0 0,0 0-1 0 0,-1 0 1 0 0,1 0 0 0 0,0 0-1 0 0,0 0 1 0 0,0 0 0 0 0,0 0 0 0 0,0 1-1 0 0,0-1 1 0 0,0 0 0 0 0,0 0-1 0 0,0 0 1 0 0,0 0 0 0 0,0 0-1 0 0,0 0 1 0 0,0 0 0 0 0,0 0-1 0 0,0 0 1 0 0,0 0 0 0 0,0 0-1 0 0,0 1 1 0 0,0-1 0 0 0,0 0 0 0 0,-4 7-15 0 0,1 21-154 0 0,1 1 0 0 0,3 36 0 0 0,-1-40 96 0 0,7 125-703 0 0,-4-117-611 0 0,2-1 0 0 0,13 49 0 0 0,-10-60-805 0 0,-7-21 2089 0 0,-1 1 0 0 0,1 0 0 0 0,0 0 0 0 0,0 0 0 0 0,-1 0 0 0 0,1-1 0 0 0,0 1 0 0 0,0 0 0 0 0,0-1 0 0 0,-1 1 0 0 0,1 0 0 0 0,0-1 0 0 0,0 1 0 0 0,0-1 0 0 0,0 0 0 0 0,2 1 0 0 0,7 0-123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4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18300 0 0,'43'44'2595'0'0,"59"78"1"0"0,-84-97-2496 0 0,-1 2 1 0 0,-1 0 0 0 0,-1 1 0 0 0,21 58-1 0 0,-21-40 90 0 0,9 54 0 0 0,-18-62-90 0 0,0 1 1 0 0,-3 1-1 0 0,-3 68 1 0 0,-2-82-94 0 0,-1 0 1 0 0,-2 0 0 0 0,0 0-1 0 0,-2-1 1 0 0,-15 37-1 0 0,14-43-288 0 0,-1-1-1 0 0,0 0 1 0 0,-2-1 0 0 0,0 0-1 0 0,-1 0 1 0 0,0-2 0 0 0,-25 25-1 0 0,32-35-289 0 0,0-1 0 0 0,0 0 1 0 0,0-1-1 0 0,-7 5 0 0 0,10-7 335 0 0,0 0 1 0 0,-1 0-1 0 0,1 0 0 0 0,0-1 1 0 0,0 1-1 0 0,0-1 1 0 0,0 1-1 0 0,-1-1 1 0 0,1 1-1 0 0,0-1 0 0 0,-1 0 1 0 0,1 0-1 0 0,0 0 1 0 0,-5-1-1 0 0,-5-4-7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4.5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9 659 4681 0 0,'-8'25'12417'0'0,"11"-30"-11657"0"0,1 0 1 0 0,0 1-1 0 0,0-1 0 0 0,0 1 0 0 0,10-8 0 0 0,-6 5-552 0 0,12-13 0 0 0,19-31 184 0 0,-1-3-1 0 0,31-60 0 0 0,41-84-234 0 0,-38 76-202 0 0,-55 96-106 0 0,-12 18-194 0 0,0 1-1 0 0,10-12 0 0 0,-13 17 12 0 0,0 0 0 0 0,1 0-1 0 0,-1-1 1 0 0,0 2-1 0 0,1-1 1 0 0,0 0-1 0 0,-1 0 1 0 0,1 1-1 0 0,0 0 1 0 0,0-1-1 0 0,3 0 1 0 0,-5 2 236 0 0,0 0 0 0 0,0 0 0 0 0,0 0 0 0 0,0 0 0 0 0,1 0-1 0 0,-1 0 1 0 0,0 0 0 0 0,0 0 0 0 0,0 0 0 0 0,0 1 0 0 0,0-1 0 0 0,-1 0 0 0 0,1 1 0 0 0,1 0 0 0 0,43 19-3556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4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9 12707 0 0,'-21'-9'5506'0'0,"21"9"-5479"0"0,0 0 1 0 0,0 0-1 0 0,0 0 0 0 0,0 0 0 0 0,0 0 0 0 0,0 0 0 0 0,0 0 1 0 0,0 0-1 0 0,0 0 0 0 0,0 0 0 0 0,-1 0 0 0 0,1 0 0 0 0,0 0 1 0 0,0 0-1 0 0,0 0 0 0 0,0 0 0 0 0,0 0 0 0 0,0 0 0 0 0,0 0 1 0 0,0 0-1 0 0,0 0 0 0 0,0 0 0 0 0,0 0 0 0 0,0 0 0 0 0,0 0 1 0 0,0 0-1 0 0,0 0 0 0 0,0 0 0 0 0,-1 0 0 0 0,1 0 0 0 0,0 0 1 0 0,0 0-1 0 0,0 0 0 0 0,0 0 0 0 0,0 0 0 0 0,0 0 0 0 0,0 1 1 0 0,0-1-1 0 0,0 0 0 0 0,0 0 0 0 0,0 0 0 0 0,0 0 0 0 0,0 0 0 0 0,0 0 1 0 0,0 0-1 0 0,0 0 0 0 0,0 0 0 0 0,0 0 0 0 0,0 0 0 0 0,0 0 1 0 0,0 0-1 0 0,0 0 0 0 0,0 0 0 0 0,0 0 0 0 0,0 0 0 0 0,0 1 1 0 0,0-1-1 0 0,0 0 0 0 0,0 0 0 0 0,0 0 0 0 0,0 0 0 0 0,0 0 1 0 0,0 0-1 0 0,0 0 0 0 0,0 0 0 0 0,3 6 521 0 0,7 7-364 0 0,120 165 26 0 0,-9 11-99 0 0,-102-160-81 0 0,1 0 0 0 0,1-2 0 0 0,39 39 0 0 0,-50-57-112 0 0,0-1 1 0 0,16 12-1 0 0,-12-12 163 0 0,-8-4-963 0 0,0 0-1 0 0,0-1 0 0 0,0 0 0 0 0,0 0 1 0 0,0 0-1 0 0,1-1 0 0 0,0 0 0 0 0,-1 0 1 0 0,11 2-1 0 0,-6-4 618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5.5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12771 0 0,'-5'1'6607'0'0,"9"1"-4841"0"0,4 3-1325 0 0,-2 0-262 0 0,0-1 0 0 0,0 1 0 0 0,1-1 0 0 0,-1-1 0 0 0,1 1 0 0 0,0-1 0 0 0,0 0 0 0 0,14 3 0 0 0,4-1 19 0 0,1-1 0 0 0,49 1 0 0 0,54-10 38 0 0,-94 3-194 0 0,152-10 107 0 0,68-3 158 0 0,-210 14-128 0 0,40-2 326 0 0,-66 5-706 0 0,-20 1-456 0 0,-4 0 139 0 0,4-2 456 0 0,-17 7-2788 0 0,18-8 2690 0 0,-1 0-1 0 0,1 0 1 0 0,-1 1-1 0 0,1-1 1 0 0,-1 0-1 0 0,1 0 1 0 0,-1 1-1 0 0,1-1 0 0 0,-1 1 1 0 0,1-1-1 0 0,-1 0 1 0 0,1 1-1 0 0,0-1 1 0 0,-1 1-1 0 0,1-1 1 0 0,0 1-1 0 0,-1-1 1 0 0,1 1-1 0 0,0-1 1 0 0,0 1-1 0 0,-1 0 0 0 0,1-1 1 0 0,0 1-1 0 0,0-1 1 0 0,0 2-1 0 0,2 3-29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5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 16860 0 0,'-6'0'1066'0'0,"1"0"-161"0"0,0 0 0 0 0,1 0 0 0 0,-8 2 0 0 0,11-2-876 0 0,1 1-1 0 0,0-1 1 0 0,0 1-1 0 0,0-1 1 0 0,0 1 0 0 0,0-1-1 0 0,0 1 1 0 0,0-1 0 0 0,0 1-1 0 0,0 0 1 0 0,0-1-1 0 0,0 1 1 0 0,0-1 0 0 0,0 1-1 0 0,0-1 1 0 0,0 1 0 0 0,1-1-1 0 0,-1 1 1 0 0,0-1-1 0 0,0 1 1 0 0,1-1 0 0 0,-1 0-1 0 0,0 1 1 0 0,1-1 0 0 0,-1 1-1 0 0,0-1 1 0 0,2 1-1 0 0,44 14-570 0 0,-32-10 487 0 0,24 8 2 0 0,67 33 1 0 0,-101-44 65 0 0,1 1 0 0 0,-1-1 0 0 0,0 1 1 0 0,0 1-1 0 0,0-1 0 0 0,-1 0 0 0 0,1 1 0 0 0,-1 0 1 0 0,0-1-1 0 0,0 1 0 0 0,0 1 0 0 0,0-1 1 0 0,-1 0-1 0 0,0 1 0 0 0,0-1 0 0 0,0 1 1 0 0,0 0-1 0 0,-1-1 0 0 0,0 1 0 0 0,0 0 0 0 0,0 0 1 0 0,0 0-1 0 0,-1 0 0 0 0,0 8 0 0 0,-1-1 70 0 0,0 1 1 0 0,0-1-1 0 0,-2 1 0 0 0,1-1 0 0 0,-2 0 0 0 0,0 0 0 0 0,-8 18 0 0 0,-46 77 505 0 0,36-69-419 0 0,-38 51 200 0 0,7-12-342 0 0,49-70-152 0 0,3-6 45 0 0,0 0 0 0 0,0 0 1 0 0,1 0-1 0 0,-1 0 0 0 0,0 1 1 0 0,0-1-1 0 0,1 0 1 0 0,-1 1-1 0 0,1-1 0 0 0,-1 0 1 0 0,1 1-1 0 0,0-1 0 0 0,-1 3 1 0 0,1-4-9 0 0,0 0 1 0 0,1 1-1 0 0,-1-1 0 0 0,0 0 1 0 0,0 0-1 0 0,0 1 1 0 0,0-1-1 0 0,0 0 0 0 0,1 0 1 0 0,-1 0-1 0 0,0 1 0 0 0,0-1 1 0 0,0 0-1 0 0,1 0 1 0 0,-1 0-1 0 0,0 0 0 0 0,0 0 1 0 0,0 1-1 0 0,1-1 1 0 0,-1 0-1 0 0,0 0 0 0 0,0 0 1 0 0,1 0-1 0 0,-1 0 0 0 0,0 0 1 0 0,0 0-1 0 0,1 0 1 0 0,-1 0-1 0 0,0 0 0 0 0,0 0 1 0 0,1 0-1 0 0,-1 0 1 0 0,0 0-1 0 0,0 0 0 0 0,1 0 1 0 0,-1 0-1 0 0,12-4-1146 0 0,7-4 814 0 0,3-5-649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6.4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27 605 17668 0 0,'-26'2'5260'0'0,"25"-2"-4559"0"0,2-3-607 0 0,-1 1 1 0 0,1 0-1 0 0,0 0 1 0 0,-1 0-1 0 0,1 0 1 0 0,0 0-1 0 0,1 0 1 0 0,-1 0-1 0 0,0 0 1 0 0,3-3-1 0 0,2-4-29 0 0,65-132 112 0 0,-10-7-115 0 0,-20 46-29 0 0,39-78 257 0 0,-87 199-387 0 0,2 1 0 0 0,0 0 1 0 0,-4 36-1 0 0,0 74-54 0 0,8-121 143 0 0,-2 60-82 0 0,8 112-1 0 0,-4-178 69 0 0,1 19-155 0 0,9 35 1 0 0,-10-51-27 0 0,1-1 1 0 0,-1 0 0 0 0,1 1-1 0 0,1-1 1 0 0,-1 0 0 0 0,1 0-1 0 0,0-1 1 0 0,0 1 0 0 0,0-1-1 0 0,0 1 1 0 0,9 7 0 0 0,-11-11 2 0 0,1 1 1 0 0,0-1 0 0 0,-1 0-1 0 0,1 0 1 0 0,0 0 0 0 0,0 0 0 0 0,0 0-1 0 0,0-1 1 0 0,0 1 0 0 0,0 0-1 0 0,0-1 1 0 0,0 1 0 0 0,0-1-1 0 0,0 0 1 0 0,0 0 0 0 0,0 0-1 0 0,0 0 1 0 0,0 0 0 0 0,0 0-1 0 0,0 0 1 0 0,0-1 0 0 0,0 1 0 0 0,0-1-1 0 0,0 0 1 0 0,0 1 0 0 0,0-1-1 0 0,0 0 1 0 0,2-2 0 0 0,9-9-47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6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104 444 15435 0 0,'-2'2'419'0'0,"1"0"-1"0"0,-1 1 0 0 0,1-1 1 0 0,0 0-1 0 0,0 0 0 0 0,0 1 1 0 0,0-1-1 0 0,0 1 0 0 0,1-1 1 0 0,-1 1-1 0 0,1-1 0 0 0,-1 1 0 0 0,1-1 1 0 0,0 5-1 0 0,0-1-135 0 0,1 1 1 0 0,-1-1-1 0 0,1 1 0 0 0,2 9 0 0 0,-1-12-273 0 0,-1 0 0 0 0,1 0-1 0 0,-1 0 1 0 0,1 0 0 0 0,0-1-1 0 0,1 1 1 0 0,-1-1 0 0 0,0 1-1 0 0,1-1 1 0 0,0 0 0 0 0,0 0-1 0 0,0 0 1 0 0,0 0 0 0 0,1-1-1 0 0,-1 1 1 0 0,1-1 0 0 0,-1 0-1 0 0,1 0 1 0 0,0 0 0 0 0,0 0-1 0 0,0-1 1 0 0,0 1 0 0 0,0-1-1 0 0,0 0 1 0 0,5 0 0 0 0,-3 0-3 0 0,0-1 0 0 0,1 1 0 0 0,-1-1 1 0 0,0-1-1 0 0,0 1 0 0 0,0-1 0 0 0,0 0 0 0 0,0-1 1 0 0,0 1-1 0 0,0-1 0 0 0,0 0 0 0 0,-1-1 1 0 0,1 1-1 0 0,-1-1 0 0 0,0 0 0 0 0,1 0 0 0 0,4-5 1 0 0,0-2 33 0 0,-1 0 0 0 0,0 0 0 0 0,0 0 1 0 0,-2-1-1 0 0,1 0 0 0 0,-1-1 0 0 0,-1 0 1 0 0,0 0-1 0 0,-1 0 0 0 0,0-1 0 0 0,5-20 0 0 0,-3 4 63 0 0,-2 1 0 0 0,-1-1 0 0 0,-1 0-1 0 0,-1-40 1 0 0,-3 55-23 0 0,1-1 0 0 0,-2 1-1 0 0,0 0 1 0 0,-1-1 0 0 0,0 1-1 0 0,-1 0 1 0 0,-1 0 0 0 0,-11-23-1 0 0,13 32-49 0 0,1 0-1 0 0,-1 0 0 0 0,-1 1 0 0 0,1-1 1 0 0,-1 0-1 0 0,0 1 0 0 0,0 0 1 0 0,0 0-1 0 0,0 0 0 0 0,-1 1 0 0 0,0-1 1 0 0,0 1-1 0 0,0 0 0 0 0,0 0 0 0 0,0 1 1 0 0,0 0-1 0 0,-1 0 0 0 0,1 0 1 0 0,-1 0-1 0 0,1 1 0 0 0,-1 0 0 0 0,0 0 1 0 0,0 0-1 0 0,-8 1 0 0 0,7 1-51 0 0,0 0 0 0 0,1 0 0 0 0,-1 0-1 0 0,0 1 1 0 0,1 0 0 0 0,0 1 0 0 0,-1-1 0 0 0,1 1-1 0 0,0 0 1 0 0,0 1 0 0 0,1-1 0 0 0,-1 1 0 0 0,1 0-1 0 0,0 1 1 0 0,0-1 0 0 0,-6 8 0 0 0,-1 2-239 0 0,1 0 0 0 0,0 1 0 0 0,1 0 0 0 0,-15 32 0 0 0,13-20-587 0 0,1 1 1 0 0,2 0-1 0 0,1 1 1 0 0,1 0 0 0 0,1 0-1 0 0,-3 53 1 0 0,7-44 623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5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4 14899 0 0,'-1'0'330'0'0,"0"-1"-1"0"0,0 1 0 0 0,0-1 0 0 0,-1 1 1 0 0,1 0-1 0 0,0-1 0 0 0,0 1 1 0 0,-1 0-1 0 0,1 0 0 0 0,0 0 1 0 0,-1 0-1 0 0,1 0 0 0 0,0 0 1 0 0,0 0-1 0 0,-1 0 0 0 0,1 1 1 0 0,0-1-1 0 0,0 0 0 0 0,-1 1 1 0 0,1-1-1 0 0,0 1 0 0 0,0-1 1 0 0,0 1-1 0 0,-2 1 0 0 0,1 0-168 0 0,0 0-1 0 0,1 0 1 0 0,-1 0-1 0 0,1 0 1 0 0,0 1-1 0 0,-1-1 1 0 0,1 0 0 0 0,0 1-1 0 0,1-1 1 0 0,-1 1-1 0 0,-1 4 1 0 0,-2 15-154 0 0,2 1 1 0 0,0-1-1 0 0,1 1 0 0 0,1 0 1 0 0,1-1-1 0 0,2 1 1 0 0,0 0-1 0 0,9 34 0 0 0,-8-44-22 0 0,-1-1 0 0 0,2 1 0 0 0,-1-1 0 0 0,2-1 0 0 0,-1 1-1 0 0,2-1 1 0 0,10 16 0 0 0,-14-24-7 0 0,-1 0 0 0 0,1 0 0 0 0,0 0 0 0 0,0-1 0 0 0,0 0 0 0 0,0 1 0 0 0,0-1 0 0 0,0 0 0 0 0,1 0 0 0 0,4 1 0 0 0,-6-2 6 0 0,0 0 0 0 0,-1-1 0 0 0,1 0 0 0 0,0 1 0 0 0,0-1 1 0 0,-1 0-1 0 0,1 0 0 0 0,0 0 0 0 0,0 0 0 0 0,0 0 0 0 0,0 0 0 0 0,-1 0 0 0 0,1-1 0 0 0,0 1 0 0 0,0-1 0 0 0,-1 1 0 0 0,1-1 0 0 0,0 0 0 0 0,-1 0 1 0 0,1 1-1 0 0,-1-1 0 0 0,1 0 0 0 0,1-2 0 0 0,5-5-6 0 0,0 0 0 0 0,-1-1 0 0 0,0 0 1 0 0,0-1-1 0 0,-1 0 0 0 0,9-18 0 0 0,7-11 88 0 0,-12 22-38 0 0,-7 10-13 0 0,1 0 0 0 0,7-9 1 0 0,-10 14-17 0 0,0 1 1 0 0,0 0-1 0 0,0-1 0 0 0,1 1 1 0 0,-1 0-1 0 0,0 0 1 0 0,1 0-1 0 0,-1 0 0 0 0,1 0 1 0 0,-1 0-1 0 0,1 0 1 0 0,0 0-1 0 0,0 1 0 0 0,-1-1 1 0 0,4 0-1 0 0,-4 1-2 0 0,0 0-1 0 0,0 0 0 0 0,0 1 1 0 0,0-1-1 0 0,0 0 1 0 0,0 1-1 0 0,0-1 1 0 0,0 0-1 0 0,0 1 0 0 0,0-1 1 0 0,0 1-1 0 0,0 0 1 0 0,0-1-1 0 0,0 1 1 0 0,-1 0-1 0 0,1-1 0 0 0,0 1 1 0 0,0 0-1 0 0,-1 0 1 0 0,1 0-1 0 0,-1 0 0 0 0,1 0 1 0 0,0 1-1 0 0,12 25-36 0 0,-11-22 37 0 0,21 47-44 0 0,30 106 0 0 0,-49-141 50 0 0,4 15 96 0 0,6 52 0 0 0,-12-68-56 0 0,0 2 165 0 0,-1 0 1 0 0,0 0-1 0 0,-4 35 0 0 0,2-48-120 0 0,0 0-1 0 0,0-1 1 0 0,0 1-1 0 0,-1 0 0 0 0,1-1 1 0 0,-1 1-1 0 0,0-1 1 0 0,-1 0-1 0 0,1 0 0 0 0,-1 0 1 0 0,0 0-1 0 0,0 0 0 0 0,0 0 1 0 0,0-1-1 0 0,-1 1 1 0 0,1-1-1 0 0,-1 0 0 0 0,0 0 1 0 0,-7 4-1 0 0,2-3 55 0 0,-1 1 1 0 0,0-2-1 0 0,0 0 0 0 0,-1 0 0 0 0,1 0 1 0 0,0-2-1 0 0,-1 1 0 0 0,0-1 0 0 0,1-1 1 0 0,-13 0-1 0 0,-9-3 76 0 0,1 0 0 0 0,-35-10 0 0 0,38 7-120 0 0,-29-11 1 0 0,47 13-108 0 0,0 0 0 0 0,0-1 0 0 0,0 0 0 0 0,1 0 0 0 0,0-1 0 0 0,-9-7 0 0 0,16 11-73 0 0,0 0 0 0 0,0 0 1 0 0,0 0-1 0 0,0-1 0 0 0,0 1 0 0 0,-2-5 1 0 0,4 7 19 0 0,-1-1 0 0 0,1 1 0 0 0,0-1 0 0 0,0 1-1 0 0,0-1 1 0 0,0 1 0 0 0,-1-1 0 0 0,1 1 0 0 0,0-1 0 0 0,0 1 0 0 0,0-1 0 0 0,0 1 0 0 0,0-1 0 0 0,0 1 0 0 0,0-1 0 0 0,0 1 0 0 0,1-1 0 0 0,-1 0 0 0 0,0 0-58 0 0,1 1 0 0 0,-1 0 0 0 0,1-1 0 0 0,-1 1 1 0 0,1-1-1 0 0,-1 1 0 0 0,1 0 0 0 0,-1-1 1 0 0,1 1-1 0 0,-1 0 0 0 0,1 0 0 0 0,-1-1 1 0 0,1 1-1 0 0,-1 0 0 0 0,1 0 0 0 0,-1 0 0 0 0,1 0 1 0 0,0 0-1 0 0,-1 0 0 0 0,2 0 0 0 0,3 0-214 0 0,0 0 0 0 0,0 1 0 0 0,0-1 0 0 0,6 3-1 0 0,9 1 142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6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32 15355 0 0,'-12'-6'8407'0'0,"18"4"-8020"0"0,47-1 668 0 0,63 5 0 0 0,-26 0-770 0 0,-13-2-154 0 0,323-7 615 0 0,-396 6-728 0 0,-2 1 4 0 0,1 0 0 0 0,0 0 0 0 0,-1 0-1 0 0,1 0 1 0 0,0-1 0 0 0,-1 1 0 0 0,1-1 0 0 0,-1 0-1 0 0,1 0 1 0 0,-1 0 0 0 0,4-2 0 0 0,-6 3-41 0 0,0 0 0 0 0,0 0 0 0 0,0 0 0 0 0,1 0 0 0 0,-1 0 0 0 0,0 0 0 0 0,0-1 1 0 0,0 1-1 0 0,0 0 0 0 0,0 0 0 0 0,0 0 0 0 0,0 0 0 0 0,0 0 0 0 0,0 0 0 0 0,0-1 0 0 0,0 1 1 0 0,0 0-1 0 0,0 0 0 0 0,0 0 0 0 0,0 0 0 0 0,0 0 0 0 0,0-1 0 0 0,0 1 0 0 0,0 0 1 0 0,0 0-1 0 0,0 0 0 0 0,0 0 0 0 0,0 0 0 0 0,0-1 0 0 0,0 1 0 0 0,0 0 0 0 0,0 0 0 0 0,0 0 1 0 0,0 0-1 0 0,0 0 0 0 0,0 0 0 0 0,-1-1 0 0 0,1 1 0 0 0,0 0 0 0 0,0 0 0 0 0,0 0 1 0 0,0 0-1 0 0,0 0 0 0 0,-9-3-2425 0 0,1 3-1010 0 0,8 0 3376 0 0,-1 0 1 0 0,1 0 0 0 0,0 0 0 0 0,0 0-1 0 0,0 0 1 0 0,0 0 0 0 0,0 0 0 0 0,0 0-1 0 0,0 0 1 0 0,0 1 0 0 0,-1-1-1 0 0,1 0 1 0 0,0 0 0 0 0,0 0 0 0 0,0 0-1 0 0,0 0 1 0 0,0 0 0 0 0,0 0-1 0 0,0 1 1 0 0,0-1 0 0 0,0 0 0 0 0,0 0-1 0 0,0 0 1 0 0,0 0 0 0 0,0 0-1 0 0,0 0 1 0 0,0 1 0 0 0,0-1 0 0 0,0 0-1 0 0,0 0 1 0 0,0 0 0 0 0,0 0-1 0 0,0 0 1 0 0,0 0 0 0 0,0 0 0 0 0,0 1-1 0 0,0-1 1 0 0,0 0 0 0 0,0 0-1 0 0,0 0 1 0 0,0 0 0 0 0,0 0 0 0 0,1 0-1 0 0,-1 0 1 0 0,0 0 0 0 0,0 1-1 0 0,0-1 1 0 0,0 0 0 0 0,0 0 0 0 0,5 3-1068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2.3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0 19380 0 0,'-5'0'1024'0'0,"1"3"-239"0"0,4-2-1 0 0,-1 1-200 0 0,-2 2-336 0 0,3 5 8 0 0,0 1-264 0 0,0 1-560 0 0,1 3-512 0 0,2 2-305 0 0,0 8-791 0 0,-3-1 55 0 0,0 4-895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6.6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0 12611 0 0,'-4'4'1203'0'0,"0"-1"62"0"0,0 0 1 0 0,0 0-1 0 0,0 1 0 0 0,1 0 0 0 0,-1 0 0 0 0,-3 5 0 0 0,4-4-711 0 0,2-5-523 0 0,1 1 0 0 0,-1-1 0 0 0,1 1 0 0 0,0-1 0 0 0,-1 1 0 0 0,1-1 0 0 0,0 1 0 0 0,-1-1 0 0 0,1 1-1 0 0,0 0 1 0 0,0-1 0 0 0,-1 1 0 0 0,1-1 0 0 0,0 1 0 0 0,0 0 0 0 0,0-1 0 0 0,0 1 0 0 0,0-1 0 0 0,0 1 0 0 0,0 0 0 0 0,0-1-1 0 0,0 1 1 0 0,0 0 0 0 0,0-1 0 0 0,0 1 0 0 0,0-1 0 0 0,1 1 0 0 0,-1 0 0 0 0,0-1 0 0 0,0 1 0 0 0,1-1 0 0 0,-1 1-1 0 0,0-1 1 0 0,1 1 0 0 0,0 0 0 0 0,2 3-12 0 0,1 1 0 0 0,0-1 0 0 0,0 0 0 0 0,0-1 0 0 0,0 1 0 0 0,0-1 0 0 0,6 3 0 0 0,35 18 22 0 0,-32-19-35 0 0,-1 1-1 0 0,18 12 0 0 0,-26-15 5 0 0,-1 0-1 0 0,1 0 1 0 0,-1 0-1 0 0,0 1 1 0 0,1-1-1 0 0,-1 1 1 0 0,-1-1-1 0 0,1 1 1 0 0,-1 0-1 0 0,1 0 0 0 0,1 7 1 0 0,-1-3 53 0 0,0 1 0 0 0,-1-1 1 0 0,0 1-1 0 0,-1-1 0 0 0,0 1 0 0 0,0 0 1 0 0,-1 0-1 0 0,0-1 0 0 0,0 1 1 0 0,-1 0-1 0 0,-2 10 0 0 0,-3 4 312 0 0,-1 0 0 0 0,-17 40 0 0 0,-3 6 63 0 0,24-57-399 0 0,2-9-55 0 0,0 0-1 0 0,1-1 1 0 0,-1 1-1 0 0,0-1 1 0 0,-1 1-1 0 0,-2 4 1 0 0,4-6-79 0 0,-1-1 0 0 0,1 1 1 0 0,0 0-1 0 0,-1-1 0 0 0,1 1 1 0 0,-1 0-1 0 0,1-1 0 0 0,0 1 1 0 0,0 0-1 0 0,-1 0 0 0 0,1 0 1 0 0,0-1-1 0 0,0 1 0 0 0,0 0 1 0 0,0 0-1 0 0,0 0 0 0 0,0-1 1 0 0,0 1-1 0 0,0 0 0 0 0,0 0 1 0 0,0 0-1 0 0,0-1 0 0 0,1 1 1 0 0,-1 0-1 0 0,0 0 0 0 0,1-1 1 0 0,-1 1-1 0 0,0 0 1 0 0,1 0-1 0 0,-1-1 0 0 0,1 1 1 0 0,-1 0-1 0 0,1-1 0 0 0,-1 1 1 0 0,1-1-1 0 0,1 2 0 0 0,0-1-252 0 0,1 1-1 0 0,-1 0 0 0 0,1-1 1 0 0,-1 0-1 0 0,1 1 0 0 0,0-1 1 0 0,0 0-1 0 0,0 0 1 0 0,4 0-1 0 0,11 2-887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9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136 252 10626 0 0,'-62'-26'10897'0'0,"47"18"-8993"0"0,-27-17 1 0 0,40 24-1892 0 0,1 0 0 0 0,0 0 0 0 0,0 0 0 0 0,0 0 1 0 0,0 0-1 0 0,0 0 0 0 0,0 0 0 0 0,0 0 0 0 0,0 0 0 0 0,0 0 0 0 0,1-1 0 0 0,-1 1 0 0 0,0 0 0 0 0,1-1 1 0 0,-1 1-1 0 0,1 0 0 0 0,-1-1 0 0 0,1 1 0 0 0,-1-3 0 0 0,1 2-23 0 0,1-1 0 0 0,-1 1 1 0 0,0 0-1 0 0,1 0 0 0 0,-1 0 0 0 0,1 0 1 0 0,0 0-1 0 0,-1 0 0 0 0,1 0 0 0 0,0 0 1 0 0,3-4-1 0 0,1-1-63 0 0,1 0 1 0 0,0 0 0 0 0,1 0-1 0 0,13-11 1 0 0,-15 15 54 0 0,12-12-29 0 0,2 0-1 0 0,0 2 1 0 0,39-21 0 0 0,-53 32 21 0 0,0 0 1 0 0,1 0-1 0 0,-1 1 1 0 0,0-1-1 0 0,1 1 0 0 0,-1 1 1 0 0,0-1-1 0 0,1 1 1 0 0,9 0-1 0 0,-12 1-2 0 0,-1-1 0 0 0,0 1 0 0 0,0 0 0 0 0,0 0 0 0 0,0 0 0 0 0,0 0-1 0 0,0 0 1 0 0,0 0 0 0 0,0 0 0 0 0,0 1 0 0 0,-1-1 0 0 0,1 1 0 0 0,0-1 0 0 0,-1 1 0 0 0,1 0 0 0 0,-1-1 0 0 0,0 1 0 0 0,1 0 0 0 0,0 3 0 0 0,0-1-36 0 0,0 0 1 0 0,0 0 0 0 0,-1 0-1 0 0,0 0 1 0 0,0 0-1 0 0,0 1 1 0 0,0-1 0 0 0,0 0-1 0 0,-1 6 1 0 0,0 10-65 0 0,-1-1-1 0 0,0 1 1 0 0,-2 0 0 0 0,-7 30 0 0 0,-27 57 58 0 0,29-90 89 0 0,0 0 0 0 0,-1-1 0 0 0,-1 0 0 0 0,-11 15 0 0 0,-10 5 231 0 0,-2-1-1 0 0,-39 31 1 0 0,59-54 8 0 0,12-11-234 0 0,1-1 1 0 0,-1 1-1 0 0,0-1 1 0 0,1 1-1 0 0,-1 0 0 0 0,1-1 1 0 0,-1 1-1 0 0,1 0 1 0 0,-1-1-1 0 0,1 1 1 0 0,-1 0-1 0 0,1 0 1 0 0,0-1-1 0 0,-1 1 0 0 0,1 0 1 0 0,0 1-1 0 0,0-2-13 0 0,0 1-1 0 0,0-1 1 0 0,0 0-1 0 0,0 1 1 0 0,0-1-1 0 0,0 0 0 0 0,0 1 1 0 0,1-1-1 0 0,-1 0 1 0 0,0 1-1 0 0,0-1 1 0 0,1 0-1 0 0,-1 0 1 0 0,0 1-1 0 0,0-1 1 0 0,1 0-1 0 0,-1 0 0 0 0,0 1 1 0 0,0-1-1 0 0,1 0 1 0 0,-1 0-1 0 0,0 0 1 0 0,1 0-1 0 0,-1 1 1 0 0,1-1-1 0 0,3 1 30 0 0,0 0-1 0 0,1 0 0 0 0,-1-1 1 0 0,8 1-1 0 0,-8-1-40 0 0,34 2 165 0 0,1-1 0 0 0,60-8 0 0 0,-69 3-109 0 0,-12 2-265 0 0,1-1 0 0 0,29-9 0 0 0,-21 4-908 0 0,-18 6 428 0 0,-1-1 1 0 0,0 0 0 0 0,1 0-1 0 0,12-8 1 0 0,-6 1 506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10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8 545 11130 0 0,'-8'-1'9563'0'0,"11"-3"-7160"0"0,2-2-2346 0 0,8-13 132 0 0,-1 0 0 0 0,12-27-1 0 0,-20 38-162 0 0,68-166 145 0 0,-15-6 31 0 0,-35 112 25 0 0,-21 61-159 0 0,-1 6-49 0 0,0 0 1 0 0,1 1 0 0 0,-1-1-1 0 0,0 0 1 0 0,0 0 0 0 0,1 0-1 0 0,-1 0 1 0 0,0 1 0 0 0,1-1-1 0 0,-1 0 1 0 0,1 0 0 0 0,-1 0-1 0 0,1 0 1 0 0,0 1-16 0 0,-1 0 0 0 0,0 0 0 0 0,0 1 0 0 0,1-1 1 0 0,-1 0-1 0 0,0 0 0 0 0,0 0 0 0 0,1 1 0 0 0,-1-1 0 0 0,0 0 0 0 0,0 0 0 0 0,0 0 1 0 0,0 1-1 0 0,1-1 0 0 0,-1 0 0 0 0,0 1 0 0 0,0-1 0 0 0,0 0 0 0 0,0 0 1 0 0,0 1-1 0 0,0-1 0 0 0,0 0 0 0 0,0 1 0 0 0,0-1 0 0 0,0 0 0 0 0,0 0 0 0 0,0 1 1 0 0,0-1-1 0 0,2 12 33 0 0,55 378-50 0 0,-55-379-60 0 0,22 115-314 0 0,-2-46-3323 0 0,-21-76 2792 0 0,1 0 0 0 0,-1 0 0 0 0,1-1 1 0 0,0 1-1 0 0,4 5 0 0 0,-5-8 622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37.72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31 1023 5793 0 0,'-11'6'3643'0'0,"9"-6"-2644"0"0,1 1 0 0 0,-1 0 0 0 0,0 0 0 0 0,1 0 0 0 0,-1 0 0 0 0,1 0 0 0 0,-1 0 0 0 0,1 0-1 0 0,-1 0 1 0 0,-1 3 0 0 0,8-13-329 0 0,0 0 0 0 0,12-13 0 0 0,4-7-332 0 0,181-345 2003 0 0,-161 296-2092 0 0,3 1 0 0 0,4 2 0 0 0,92-112-1 0 0,-115 158-260 0 0,0 1-1 0 0,2 1 1 0 0,1 2-1 0 0,47-34 1 0 0,-75 59-87 0 0,1 0 0 0 0,-1 0 0 0 0,0 0 0 0 0,0 0 0 0 0,1 0 0 0 0,-1-1 1 0 0,0 1-1 0 0,0 0 0 0 0,1 0 0 0 0,-1 0 0 0 0,0 0 0 0 0,0 0 0 0 0,0-1 1 0 0,1 1-1 0 0,-1 0 0 0 0,0 0 0 0 0,0 0 0 0 0,0 0 0 0 0,1-1 0 0 0,-1 1 1 0 0,0 0-1 0 0,0 0 0 0 0,0-1 0 0 0,0 1 0 0 0,0 0 0 0 0,0 0 0 0 0,0-1 1 0 0,0 1-1 0 0,0 0 0 0 0,1 0 0 0 0,-1-1 0 0 0,0 1 0 0 0,0 0 1 0 0,0 0-1 0 0,0-1 0 0 0,-1 1 0 0 0,-8-3-6494 0 0,5 2 5568 0 0,-3-2-1350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38.16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15 2 15067 0 0,'-1'-1'424'0'0,"0"1"0"0"0,1 0 0 0 0,-1 0 0 0 0,0 0-1 0 0,0-1 1 0 0,0 1 0 0 0,0 0 0 0 0,0 0 0 0 0,1 0 0 0 0,-1 0-1 0 0,0 0 1 0 0,0 1 0 0 0,-1-1 0 0 0,0 3 2877 0 0,6 4-2718 0 0,12 13 250 0 0,22 37 0 0 0,-32-47-716 0 0,41 72 450 0 0,-15-25-348 0 0,100 184 265 0 0,-19-33-232 0 0,11-8 49 0 0,-16-56-19 0 0,-60-84-91 0 0,-43-52-100 0 0,1 0 0 0 0,7 17 0 0 0,-13-25-91 0 0,0 0 0 0 0,0 0 0 0 0,0-1 0 0 0,0 1 0 0 0,0 0 0 0 0,0 0 0 0 0,0 0-1 0 0,-1 0 1 0 0,1 0 0 0 0,0 0 0 0 0,0 0 0 0 0,0 0 0 0 0,0 0 0 0 0,0 0 0 0 0,0 0 0 0 0,0 0 0 0 0,0 0 0 0 0,0 0 0 0 0,0 0 0 0 0,0 0 0 0 0,0 0 0 0 0,0 0 0 0 0,0 0 0 0 0,0 1 0 0 0,0-1-1 0 0,0 0 1 0 0,0 0 0 0 0,0 0 0 0 0,0 0 0 0 0,0 0 0 0 0,0 0 0 0 0,-1 0 0 0 0,1 0 0 0 0,0 0 0 0 0,0 0 0 0 0,0 0 0 0 0,0 0 0 0 0,0 0 0 0 0,0 0 0 0 0,0 0 0 0 0,0 0 0 0 0,0 0-1 0 0,0 0 1 0 0,0 0 0 0 0,0 0 0 0 0,0 0 0 0 0,0 0 0 0 0,0 0 0 0 0,0 0 0 0 0,0 0 0 0 0,0 1 0 0 0,0-1 0 0 0,0 0 0 0 0,0 0 0 0 0,0 0 0 0 0,0 0 0 0 0,0 0 0 0 0,0 0 0 0 0,0 0 0 0 0,0 0-1 0 0,0 0 1 0 0,0 0 0 0 0,0 0 0 0 0,0 0 0 0 0,0 0 0 0 0,1 0 0 0 0,-1 0 0 0 0,0 0 0 0 0,0 0 0 0 0,-6-2-148 0 0,-6-5-427 0 0,9 4 37 0 0,1 1-1 0 0,-1 0 1 0 0,1 0-1 0 0,-1 1 1 0 0,0-1-1 0 0,0 0 1 0 0,0 1-1 0 0,0 0 1 0 0,0 0-1 0 0,0 0 1 0 0,0 0-1 0 0,-6-1 1 0 0,0 2-632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40.885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205 244 11658 0 0,'-25'3'2570'0'0,"1"0"0"0"0,-1-2 0 0 0,-41-4 0 0 0,60 3-2237 0 0,1-1-1 0 0,-1 0 1 0 0,1-1 0 0 0,-1 1-1 0 0,1-1 1 0 0,-10-5-1 0 0,14 7-309 0 0,-1-1 0 0 0,1 0-1 0 0,0 0 1 0 0,0 1 0 0 0,0-1-1 0 0,0 0 1 0 0,1 0 0 0 0,-1 0-1 0 0,0 0 1 0 0,0 0-1 0 0,0 0 1 0 0,1 0 0 0 0,-1 0-1 0 0,1 0 1 0 0,-1-1 0 0 0,1 1-1 0 0,-1 0 1 0 0,1 0 0 0 0,0 0-1 0 0,-1-1 1 0 0,1 1-1 0 0,0 0 1 0 0,0-1 0 0 0,0 1-1 0 0,0 0 1 0 0,0 0 0 0 0,0-1-1 0 0,0 1 1 0 0,1 0 0 0 0,-1 0-1 0 0,0-1 1 0 0,1 1-1 0 0,-1 0 1 0 0,1 0 0 0 0,0-2-1 0 0,4-6-25 0 0,-1 0-1 0 0,2 0 0 0 0,-1 1 1 0 0,1 0-1 0 0,1 0 0 0 0,0 0 1 0 0,10-9-1 0 0,-2 4-12 0 0,1 0 0 0 0,30-18 0 0 0,-33 23 11 0 0,1 0 0 0 0,0 1 0 0 0,0 0 0 0 0,1 1 0 0 0,0 0 0 0 0,0 2 0 0 0,0-1 0 0 0,26-2 0 0 0,-33 6 4 0 0,1 0 1 0 0,-1 1-1 0 0,1 1 1 0 0,-1-1-1 0 0,15 4 1 0 0,-20-4-1 0 0,0 1 0 0 0,0 0 1 0 0,0 0-1 0 0,0 1 0 0 0,0-1 0 0 0,0 1 0 0 0,0-1 0 0 0,0 1 1 0 0,0 0-1 0 0,-1 0 0 0 0,1 0 0 0 0,-1 0 0 0 0,0 1 1 0 0,1-1-1 0 0,-1 1 0 0 0,0-1 0 0 0,2 6 0 0 0,0-1 4 0 0,-1 0 0 0 0,0 1 0 0 0,-1 0 1 0 0,1-1-1 0 0,-2 1 0 0 0,1 0 0 0 0,-1 0 0 0 0,0 0 0 0 0,-1 1 0 0 0,0-1 0 0 0,0 0 0 0 0,0 0 0 0 0,-3 10 0 0 0,-2 7 17 0 0,-2 0 1 0 0,-17 45-1 0 0,3-21 18 0 0,-32 54-1 0 0,-34 42-2 0 0,58-98-25 0 0,22-37 0 0 0,5-7-9 0 0,-1 1 0 0 0,1-1 0 0 0,0 1 0 0 0,0 0 0 0 0,0 0 0 0 0,1 0 0 0 0,-1 0 0 0 0,1 0 1 0 0,0 0-1 0 0,-1 6 0 0 0,2-10-4 0 0,0 1 1 0 0,0 0 0 0 0,1-1 0 0 0,-1 1 0 0 0,0-1-1 0 0,0 1 1 0 0,1-1 0 0 0,-1 1 0 0 0,0 0-1 0 0,1-1 1 0 0,-1 1 0 0 0,1-1 0 0 0,-1 0-1 0 0,1 1 1 0 0,-1-1 0 0 0,1 1 0 0 0,-1-1-1 0 0,1 0 1 0 0,-1 1 0 0 0,1-1 0 0 0,-1 0 0 0 0,1 1-1 0 0,-1-1 1 0 0,1 0 0 0 0,0 0 0 0 0,-1 0-1 0 0,1 0 1 0 0,0 0 0 0 0,-1 1 0 0 0,1-1-1 0 0,1 0 1 0 0,24 0-31 0 0,-19 0 23 0 0,28 0-4 0 0,0-2 0 0 0,48-8 1 0 0,-69 8-107 0 0,98-22 456 0 0,-82 17-1386 0 0,50-21-1 0 0,-42 12-8019 0 0,-27 13 5668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41.301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69 0 15107 0 0,'-3'2'290'0'0,"1"-1"0"0"0,-1 1 0 0 0,0 0-1 0 0,1 0 1 0 0,-1 0 0 0 0,1 0 0 0 0,0 1 0 0 0,-1-1 0 0 0,1 1-1 0 0,0-1 1 0 0,1 1 0 0 0,-4 4 0 0 0,0 3 216 0 0,1-1 0 0 0,-6 18 1 0 0,5-11-346 0 0,1 1 1 0 0,1 0 0 0 0,-2 32 0 0 0,6 53-52 0 0,0-90-86 0 0,1 1-1 0 0,0 0 0 0 0,0-1 1 0 0,1 1-1 0 0,1-1 0 0 0,0 0 1 0 0,1 0-1 0 0,0 0 1 0 0,13 22-1 0 0,-13-28-3 0 0,-1 0 0 0 0,0-1 0 0 0,1 1 0 0 0,0-1 1 0 0,0 0-1 0 0,1 0 0 0 0,0 0 0 0 0,-1-1 0 0 0,1 0 0 0 0,1 0 0 0 0,-1 0 0 0 0,1-1 1 0 0,-1 0-1 0 0,1 0 0 0 0,0-1 0 0 0,0 0 0 0 0,0 0 0 0 0,15 1 0 0 0,-13-2 24 0 0,1 0 0 0 0,-1-2 0 0 0,1 1 0 0 0,-1-1 0 0 0,1 0 0 0 0,-1-1 0 0 0,1 0-1 0 0,-1-1 1 0 0,18-7 0 0 0,-20 7 15 0 0,0-1 0 0 0,0 0-1 0 0,-1 0 1 0 0,1-1 0 0 0,-1 0-1 0 0,0 0 1 0 0,0-1 0 0 0,-1 1-1 0 0,1-1 1 0 0,-1 0 0 0 0,-1-1-1 0 0,7-10 1 0 0,-4 3 58 0 0,0-1-1 0 0,-1 0 1 0 0,-1 0 0 0 0,-1 0-1 0 0,0-1 1 0 0,-1 1 0 0 0,0-1-1 0 0,-2 0 1 0 0,0 0 0 0 0,0 0 0 0 0,-2 0-1 0 0,0 0 1 0 0,0 0 0 0 0,-2 0-1 0 0,-7-26 1 0 0,8 35-79 0 0,0 0 0 0 0,-1 1 0 0 0,0-1-1 0 0,0 0 1 0 0,-1 1 0 0 0,0 0 0 0 0,0 0 0 0 0,0 0 0 0 0,-1 0 0 0 0,0 1 0 0 0,0 0 0 0 0,-6-6-1 0 0,3 6-46 0 0,1 0-1 0 0,0 1 0 0 0,-1-1 1 0 0,0 1-1 0 0,0 1 1 0 0,-1 0-1 0 0,1 0 0 0 0,-1 0 1 0 0,-13-1-1 0 0,9 2-231 0 0,0 0 0 0 0,0 1 0 0 0,-26 2 0 0 0,31-1-172 0 0,1 1-1 0 0,0 0 0 0 0,0 1 1 0 0,0 0-1 0 0,0 0 1 0 0,1 0-1 0 0,-1 1 0 0 0,-12 7 1 0 0,17-9 168 0 0,0 1 1 0 0,0 0 0 0 0,0-1 0 0 0,0 1-1 0 0,1 0 1 0 0,-1 0 0 0 0,0 0 0 0 0,1 0-1 0 0,-1 0 1 0 0,1 0 0 0 0,0 0 0 0 0,0 1-1 0 0,0-1 1 0 0,0 1 0 0 0,0-1 0 0 0,0 0-1 0 0,1 1 1 0 0,-1 4 0 0 0,-1 5-986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3:10:35.883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0 24575,'0'0'0,"0"0"0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3:11:0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24575,'0'0'0,"0"0"0,0 0 0,0 0 0,0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64 11562 0 0,'-1'-5'1040'0'0,"0"1"-1"0"0,0 0 0 0 0,-1 0 0 0 0,0 0 0 0 0,1 0 0 0 0,-1 0 0 0 0,-1 0 1 0 0,-3-4-1 0 0,5 6-715 0 0,-1 0 1 0 0,0 0-1 0 0,0 1 1 0 0,0-1-1 0 0,0 0 1 0 0,-1 1-1 0 0,1 0 1 0 0,0-1-1 0 0,-1 1 1 0 0,1 0-1 0 0,-1 0 1 0 0,1 0-1 0 0,-1 1 1 0 0,1-1-1 0 0,-4 0 1 0 0,1 0-72 0 0,-1 1 0 0 0,0-1 1 0 0,-10 1-1 0 0,13 1-222 0 0,1-1 0 0 0,-1 0 0 0 0,1 1 0 0 0,-1 0 0 0 0,1 0 0 0 0,-1 0 0 0 0,1 0-1 0 0,0 0 1 0 0,0 0 0 0 0,-1 0 0 0 0,-2 3 0 0 0,-18 15 24 0 0,0 1-1 0 0,1 1 0 0 0,-33 41 1 0 0,39-40-71 0 0,1 0 0 0 0,1 0 0 0 0,1 2 0 0 0,1 0 0 0 0,-9 25 0 0 0,17-37-5 0 0,1-1 0 0 0,0 0 1 0 0,1 1-1 0 0,0-1 0 0 0,0 24 1 0 0,2-27-5 0 0,1 0 1 0 0,0 0-1 0 0,0 0 1 0 0,1-1 0 0 0,0 1-1 0 0,0 0 1 0 0,1-1-1 0 0,0 1 1 0 0,6 11 0 0 0,-5-14-5 0 0,0 1 0 0 0,0-1 0 0 0,0 0 0 0 0,1 0 0 0 0,-1 0 0 0 0,1-1 0 0 0,0 1 0 0 0,0-1 0 0 0,1 0 0 0 0,-1-1 0 0 0,1 1 0 0 0,0-1 0 0 0,6 2 0 0 0,10 3-57 0 0,0-1-1 0 0,34 6 1 0 0,-34-8 56 0 0,1 1 1 0 0,23 9-1 0 0,-37-11 38 0 0,0 0 0 0 0,-1 0 0 0 0,0 1 0 0 0,0 0 0 0 0,0 1 1 0 0,-1-1-1 0 0,13 13 0 0 0,-17-14 5 0 0,0-1 0 0 0,0 1 0 0 0,0 0 0 0 0,-1 0 0 0 0,1 0 1 0 0,-1 1-1 0 0,0-1 0 0 0,0 0 0 0 0,0 1 0 0 0,-1 0 0 0 0,1-1 1 0 0,-1 1-1 0 0,0 0 0 0 0,-1 0 0 0 0,1-1 0 0 0,-1 1 0 0 0,0 6 0 0 0,-1-6 8 0 0,1 1-1 0 0,-2 0 1 0 0,1-1-1 0 0,0 1 0 0 0,-1-1 1 0 0,0 0-1 0 0,0 0 0 0 0,-1 1 1 0 0,1-1-1 0 0,-7 8 1 0 0,4-7 9 0 0,0 1 1 0 0,-1-1-1 0 0,0 0 1 0 0,0-1 0 0 0,-1 1-1 0 0,-12 7 1 0 0,6-6 5 0 0,0 0 0 0 0,-1-1 0 0 0,0 0-1 0 0,0-1 1 0 0,0 0 0 0 0,-1-1 0 0 0,-26 3 0 0 0,30-6-40 0 0,0 0 1 0 0,1 0-1 0 0,-1-1 1 0 0,-20-3 0 0 0,30 3-10 0 0,1 0 0 0 0,0 0 0 0 0,-1 0 1 0 0,1 0-1 0 0,-1 0 0 0 0,1 0 1 0 0,0 0-1 0 0,-1-1 0 0 0,1 1 0 0 0,-1 0 1 0 0,1 0-1 0 0,0 0 0 0 0,-1 0 1 0 0,1 0-1 0 0,0-1 0 0 0,-1 1 0 0 0,1 0 1 0 0,0 0-1 0 0,-1-1 0 0 0,1 1 1 0 0,0 0-1 0 0,-1 0 0 0 0,1-1 1 0 0,0 1-1 0 0,0 0 0 0 0,-1-1 0 0 0,1 1 1 0 0,0-1-1 0 0,0 1 0 0 0,0 0 1 0 0,0-1-1 0 0,-1 1 0 0 0,1 0 0 0 0,0-1 1 0 0,0 1-1 0 0,0-1 0 0 0,0 1 1 0 0,0 0-1 0 0,0-1 0 0 0,0 1 0 0 0,0-1 1 0 0,0 1-1 0 0,0 0 0 0 0,0-1 1 0 0,1 1-1 0 0,-1-1 0 0 0,0 1 1 0 0,0 0-1 0 0,0-1 0 0 0,0 1 0 0 0,1 0 1 0 0,-1-1-1 0 0,0 1 0 0 0,1-1 1 0 0,0-1-91 0 0,0 1 0 0 0,0-1 0 0 0,1 1 0 0 0,-1-1 1 0 0,0 1-1 0 0,1 0 0 0 0,-1-1 0 0 0,1 1 0 0 0,2-1 0 0 0,3-1-569 0 0,0 1 0 0 0,-1 0 0 0 0,11-2 0 0 0,10-2-234 0 0,4-5 68 0 0,2-1 646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2.5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66 1 19676 0 0,'-8'47'2341'0'0,"-28"162"2513"0"0,28-142-7661 0 0,1 77 0 0 0,6-135 2152 0 0,1 1 0 0 0,-2 9 0 0 0,-1-4-601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82 17380 0 0,'-3'2'346'0'0,"0"0"1"0"0,0 0-1 0 0,0 0 0 0 0,0 0 1 0 0,0 0-1 0 0,0 1 1 0 0,1-1-1 0 0,-1 1 1 0 0,1 0-1 0 0,0 0 1 0 0,0 0-1 0 0,0 0 0 0 0,-2 4 1 0 0,2-1-194 0 0,-1-1 0 0 0,2 1 0 0 0,-1-1 0 0 0,1 1 1 0 0,0 0-1 0 0,0-1 0 0 0,0 13 0 0 0,1-10-175 0 0,0 1 1 0 0,1 0-1 0 0,0 0 0 0 0,1 0 0 0 0,0 0 1 0 0,0-1-1 0 0,1 1 0 0 0,0-1 0 0 0,1 0 1 0 0,0 0-1 0 0,5 8 0 0 0,-5-10 20 0 0,0 0 1 0 0,1 0-1 0 0,1-1 0 0 0,-1 0 0 0 0,0 0 0 0 0,1 0 1 0 0,0 0-1 0 0,0-1 0 0 0,1 0 0 0 0,-1-1 0 0 0,1 1 1 0 0,0-1-1 0 0,0 0 0 0 0,0-1 0 0 0,0 1 0 0 0,0-2 1 0 0,1 1-1 0 0,-1-1 0 0 0,12 1 0 0 0,-17-2 21 0 0,0 0 0 0 0,0 0 0 0 0,1 0-1 0 0,-1-1 1 0 0,0 1 0 0 0,0-1 0 0 0,0 1 0 0 0,0-1-1 0 0,1 0 1 0 0,-1 0 0 0 0,0 1 0 0 0,0-2-1 0 0,0 1 1 0 0,3-2 0 0 0,-3 0 15 0 0,1 1-1 0 0,-1 0 1 0 0,1-1 0 0 0,-1 0-1 0 0,0 0 1 0 0,0 0 0 0 0,0 0-1 0 0,2-5 1 0 0,-1 0 26 0 0,0 0 0 0 0,-1-1 0 0 0,0 1 0 0 0,0-1 0 0 0,-1 1 0 0 0,1-15 0 0 0,-1 8-9 0 0,-1-78 197 0 0,-1 75-206 0 0,-1 0 0 0 0,-1 0 0 0 0,-5-20-1 0 0,6 32-48 0 0,0 0-1 0 0,0 1 0 0 0,0-1 0 0 0,-4-5 1 0 0,6 11-1 0 0,-1-1 0 0 0,1 1-1 0 0,0 0 1 0 0,0-1 0 0 0,0 1 0 0 0,0 0 0 0 0,0-1 0 0 0,0 1 0 0 0,-1-1 0 0 0,1 1 0 0 0,0 0 0 0 0,0-1 0 0 0,0 1 0 0 0,0 0 0 0 0,1-1 0 0 0,-1 1 0 0 0,0-1 0 0 0,0 1 0 0 0,0 0 0 0 0,0-1 0 0 0,0 1 0 0 0,0 0 0 0 0,0-1 0 0 0,1 1 0 0 0,-1 0 0 0 0,0-1 0 0 0,0 1 0 0 0,1 0 0 0 0,-1 0-1 0 0,0-1 1 0 0,0 1 0 0 0,1 0 0 0 0,-1 0 0 0 0,0-1 0 0 0,0 1 0 0 0,1 0 0 0 0,-1 0 0 0 0,0 0 0 0 0,1-1 0 0 0,-1 1 0 0 0,1 0 0 0 0,-1 0 0 0 0,0 0 0 0 0,1 0 0 0 0,-1 0 0 0 0,0 0 0 0 0,1 0 0 0 0,-1 0 0 0 0,1 0 0 0 0,21-2-266 0 0,-20 2 261 0 0,59 4-188 0 0,-22 0 129 0 0,-34-4 61 0 0,-1 0 0 0 0,0 1 0 0 0,1 0 0 0 0,-1 0 1 0 0,0 0-1 0 0,5 2 0 0 0,-8-3 7 0 0,0 1 1 0 0,0-1 0 0 0,0 1-1 0 0,0-1 1 0 0,0 1 0 0 0,0 0-1 0 0,0 0 1 0 0,0-1 0 0 0,0 1-1 0 0,0 0 1 0 0,0 0 0 0 0,-1 0-1 0 0,1 0 1 0 0,0 0 0 0 0,-1 0-1 0 0,1 0 1 0 0,-1 0-1 0 0,1 0 1 0 0,-1 0 0 0 0,1 1-1 0 0,-1-1 1 0 0,0 0 0 0 0,1 0-1 0 0,-1 0 1 0 0,0 1 0 0 0,0 0-1 0 0,-1 5-5 0 0,0 0-1 0 0,0 0 1 0 0,0 0-1 0 0,-1-1 1 0 0,-3 9-1 0 0,-3 11 30 0 0,1 5-4 0 0,1 0 0 0 0,-3 48 0 0 0,9-74 11 0 0,0 0 0 0 0,0 0 0 0 0,1 0 0 0 0,0 0 0 0 0,0-1 0 0 0,0 1 0 0 0,0 0 0 0 0,1 0 0 0 0,0-1 0 0 0,3 8 0 0 0,-4-10-4 0 0,0 0-1 0 0,1 0 1 0 0,-1 0-1 0 0,1 0 1 0 0,-1-1-1 0 0,1 1 0 0 0,0 0 1 0 0,-1-1-1 0 0,1 1 1 0 0,0-1-1 0 0,0 1 1 0 0,0-1-1 0 0,0 0 1 0 0,0 0-1 0 0,1 0 1 0 0,-1 0-1 0 0,0 0 0 0 0,0 0 1 0 0,1-1-1 0 0,-1 1 1 0 0,1-1-1 0 0,-1 0 1 0 0,3 1-1 0 0,1-2 10 0 0,0 0 0 0 0,0 1-1 0 0,0-2 1 0 0,-1 1 0 0 0,1-1-1 0 0,0 0 1 0 0,-1 0 0 0 0,1 0-1 0 0,-1-1 1 0 0,1 0 0 0 0,-1 0-1 0 0,0 0 1 0 0,0-1 0 0 0,6-6 0 0 0,-2 3-291 0 0,-2-1 1 0 0,1-1-1 0 0,-1 0 1 0 0,0 0-1 0 0,-1 0 1 0 0,10-19 0 0 0,-12 19-677 0 0,11-20-2778 0 0,17-53 0 0 0,-22 52 1893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21565 0 0,'1'16'1831'0'0,"1"-1"0"0"0,6 29 1 0 0,1 3-1562 0 0,6 254-240 0 0,-14-188-337 0 0,1-53 42 0 0,2 76-216 0 0,-1-98-41 0 0,12 58-1 0 0,-10-81-202 0 0,-4-17 486 0 0,-1 1 0 0 0,1 0 0 0 0,-1 0-1 0 0,0 0 1 0 0,1 0 0 0 0,-1 0 0 0 0,0-1 0 0 0,0 1 0 0 0,1-2 0 0 0,-6-62-6518 0 0,2 34 5035 0 0,2 13 459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15747 0 0,'0'-1'512'0'0,"0"0"0"0"0,0 1-1 0 0,1-1 1 0 0,-1 0-1 0 0,0 1 1 0 0,0-1 0 0 0,3-3 3069 0 0,-2 3-3070 0 0,10-9 1872 0 0,13-3-1950 0 0,-23 12-196 0 0,94-38 617 0 0,-67 29-2246 0 0,-1-1 1 0 0,49-28-1 0 0,-49 23-4180 0 0,-12 7-719 0 0,-15 9 6174 0 0,1-1-1 0 0,-1 1 0 0 0,1 0 0 0 0,-1 0 0 0 0,1 0 0 0 0,-1-1 0 0 0,1 1 0 0 0,-1 0 1 0 0,1 0-1 0 0,-1 0 0 0 0,1 0 0 0 0,-1 0 0 0 0,1 0 0 0 0,-1 0 0 0 0,1 0 1 0 0,0 0-1 0 0,-1 0 0 0 0,1 0 0 0 0,-1 0 0 0 0,1 0 0 0 0,0 1 0 0 0,0-1 202 0 0,-1 1-1 0 0,1-1 0 0 0,0 1 0 0 0,0-1 1 0 0,-1 1-1 0 0,1-1 0 0 0,0 1 0 0 0,-1 0 0 0 0,1 0 1 0 0,-1-1-1 0 0,2 2 0 0 0,0 3 1246 0 0,0-1-1 0 0,-1 1 1 0 0,3 9-1 0 0,-3-11-792 0 0,4 18 1515 0 0,-2 1-1 0 0,0-1 1 0 0,-1 33 0 0 0,3 25-460 0 0,0-40-1210 0 0,-2-12-291 0 0,1-1-1 0 0,12 42 1 0 0,-12-58-2644 0 0,-8-25-139 0 0,0-1 818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20700 0 0,'-3'-3'2337'0'0,"1"3"-2289"0"0,1 0 752 0 0,-2 0 472 0 0,3 3-239 0 0,0-2-521 0 0,0 1-136 0 0,0 5-168 0 0,0-1-96 0 0,3 3-120 0 0,1 1-320 0 0,2 3-448 0 0,2 0-313 0 0,-1 6-551 0 0,-4 0 40 0 0,1 2-745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125 235 20236 0 0,'-1'0'457'0'0,"-1"0"-1"0"0,1 0 1 0 0,-1 0-1 0 0,1-1 0 0 0,-1 1 1 0 0,1-1-1 0 0,-1 1 1 0 0,1-1-1 0 0,-1 1 1 0 0,-1-2-1 0 0,3 2-421 0 0,0 0 0 0 0,-1-1 0 0 0,1 1 0 0 0,0 0 1 0 0,-1 0-1 0 0,1 0 0 0 0,0-1 0 0 0,0 1 0 0 0,0 0 0 0 0,-1 0 0 0 0,1-1 0 0 0,0 1 0 0 0,0 0 1 0 0,0 0-1 0 0,0-1 0 0 0,-1 1 0 0 0,1 0 0 0 0,0-1 0 0 0,0 1 0 0 0,0 0 0 0 0,0-1 1 0 0,0 1-1 0 0,0 0 0 0 0,0-1 0 0 0,0 1 0 0 0,0 0 0 0 0,0-1 0 0 0,0 1 0 0 0,0 0 0 0 0,0-1 1 0 0,0 1-1 0 0,0 0 0 0 0,0 0 0 0 0,1-1 0 0 0,-1 1 0 0 0,0 0 0 0 0,0-1 0 0 0,0 1 1 0 0,0 0-1 0 0,1 0 0 0 0,-1-1 0 0 0,0 1 0 0 0,0 0 0 0 0,0 0 0 0 0,1-1 0 0 0,-1 1 0 0 0,0 0 1 0 0,0 0-1 0 0,1 0 0 0 0,-1-1 0 0 0,1 1 0 0 0,7-7 1 0 0,0 0 0 0 0,0-1 0 0 0,-1 0 0 0 0,11-14 0 0 0,-16 18-18 0 0,0 1-1 0 0,-1 0 1 0 0,1-1 0 0 0,-1 0-1 0 0,0 1 1 0 0,1-1 0 0 0,-2 1-1 0 0,1-1 1 0 0,0 0-1 0 0,-1 0 1 0 0,0 0 0 0 0,0 1-1 0 0,0-1 1 0 0,0 0 0 0 0,-1 0-1 0 0,1 1 1 0 0,-1-1-1 0 0,0 0 1 0 0,0 1 0 0 0,0-1-1 0 0,-1 0 1 0 0,-3-5 0 0 0,2 3-16 0 0,0 0 1 0 0,-1 1 0 0 0,0-1 0 0 0,0 1-1 0 0,0 0 1 0 0,-1 0 0 0 0,0 1 0 0 0,1-1 0 0 0,-2 1-1 0 0,1 0 1 0 0,0 0 0 0 0,-9-4 0 0 0,12 7-15 0 0,0 1 1 0 0,0-1 0 0 0,1 0-1 0 0,-1 0 1 0 0,0 1 0 0 0,0-1-1 0 0,0 1 1 0 0,0-1-1 0 0,0 1 1 0 0,0 0 0 0 0,0 0-1 0 0,0 0 1 0 0,0 0 0 0 0,0 0-1 0 0,0 0 1 0 0,0 1 0 0 0,1-1-1 0 0,-1 0 1 0 0,0 1 0 0 0,0 0-1 0 0,0-1 1 0 0,0 1 0 0 0,1 0-1 0 0,-1 0 1 0 0,0 0 0 0 0,1 0-1 0 0,-1 0 1 0 0,0 1 0 0 0,1-1-1 0 0,0 0 1 0 0,-1 1 0 0 0,1-1-1 0 0,0 1 1 0 0,0-1 0 0 0,0 1-1 0 0,0 0 1 0 0,-2 2 0 0 0,-1 5-47 0 0,1 0 1 0 0,-1 1-1 0 0,1-1 1 0 0,1 1-1 0 0,0-1 1 0 0,-1 12-1 0 0,1-1 6 0 0,0-1 0 0 0,2 0 0 0 0,0 1 0 0 0,1-1 0 0 0,2 0 0 0 0,3 20 0 0 0,-3-27 39 0 0,0 0 0 0 0,1 0 0 0 0,0 0 0 0 0,1 0-1 0 0,1-1 1 0 0,-1 0 0 0 0,2 0 0 0 0,-1-1 0 0 0,2 0 0 0 0,10 13 0 0 0,-13-18 17 0 0,0 0 0 0 0,0 0 1 0 0,1-1-1 0 0,-1 0 0 0 0,1 0 1 0 0,0-1-1 0 0,0 0 0 0 0,0 0 0 0 0,1 0 1 0 0,-1-1-1 0 0,0 0 0 0 0,1 0 0 0 0,10 2 1 0 0,-11-4-143 0 0,-1 1 1 0 0,0-1 0 0 0,1 0 0 0 0,-1-1-1 0 0,1 1 1 0 0,-1-1 0 0 0,0 0-1 0 0,0-1 1 0 0,1 1 0 0 0,-1-1 0 0 0,0 0-1 0 0,0 0 1 0 0,-1-1 0 0 0,1 1 0 0 0,0-1-1 0 0,-1 0 1 0 0,7-6 0 0 0,-3 1-65 0 0,0 1 0 0 0,-1-2 0 0 0,0 1 0 0 0,8-14 0 0 0,3-11-455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17980 0 0,'-6'1'2328'0'0,"1"2"-2288"0"0,3-1 929 0 0,-4-1 1783 0 0,4 2-2200 0 0,-1-3-184 0 0,5 2-168 0 0,-4 1-112 0 0,2 4-168 0 0,0 0-216 0 0,3 2-1256 0 0,0 3-1545 0 0,-1 2 1569 0 0,-2 2 1560 0 0,-3 0-1608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19524 0 0,'1'7'1456'0'0,"-2"2"-231"0"0,1-3-1 0 0,1 1-400 0 0,-1 0-144 0 0,0-1 24 0 0,-1 0-503 0 0,-1 0-57 0 0,1-3-144 0 0,1 1-136 0 0,1-1-129 0 0,4-1-1495 0 0,-4-2 1616 0 0,1 0-480 0 0,-2-5 632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73 310 17580 0 0,'-19'-4'1478'0'0,"12"3"-689"0"0,0-1 0 0 0,0 1 0 0 0,0-1 1 0 0,1-1-1 0 0,-10-3 0 0 0,16 5-758 0 0,0 1-1 0 0,-1 0 1 0 0,1 0 0 0 0,0 0 0 0 0,0 0-1 0 0,0-1 1 0 0,-1 1 0 0 0,1 0-1 0 0,0 0 1 0 0,0 0 0 0 0,0-1 0 0 0,0 1-1 0 0,0 0 1 0 0,0 0 0 0 0,-1 0-1 0 0,1-1 1 0 0,0 1 0 0 0,0 0-1 0 0,0 0 1 0 0,0-1 0 0 0,0 1 0 0 0,0 0-1 0 0,0 0 1 0 0,0-1 0 0 0,0 1-1 0 0,0 0 1 0 0,0 0 0 0 0,0-1-1 0 0,0 1 1 0 0,0 0 0 0 0,0-1 0 0 0,0 1-1 0 0,0 0 1 0 0,1 0 0 0 0,-1 0-1 0 0,0-1 1 0 0,6-6 440 0 0,5 0-254 0 0,1 2 1 0 0,-1-1-1 0 0,1 1 0 0 0,23-6 0 0 0,-18 6-95 0 0,35-12 243 0 0,55-9 0 0 0,412-49 520 0 0,5 28-645 0 0,258 14 351 0 0,-765 33-561 0 0,49-3 190 0 0,-58 2-159 0 0,0-1-1 0 0,1 1 1 0 0,-2-1-1 0 0,1-1 1 0 0,15-6 0 0 0,-23 9-81 0 0,1 0 0 0 0,-1 0-1 0 0,0 0 1 0 0,1 0 0 0 0,-1 0 0 0 0,0 0 0 0 0,1-1 0 0 0,-1 1 0 0 0,0 0 0 0 0,0 0 0 0 0,1-1 0 0 0,-1 1 0 0 0,0 0 0 0 0,1 0 0 0 0,-1-1-1 0 0,0 1 1 0 0,0 0 0 0 0,0-1 0 0 0,1 1 0 0 0,-1 0 0 0 0,0-1 0 0 0,0 1 0 0 0,0 0 0 0 0,0-1 0 0 0,0 1 0 0 0,0 0 0 0 0,0-1 0 0 0,0 1-1 0 0,0-1 1 0 0,1 1 0 0 0,-2 0 0 0 0,1-1 0 0 0,0 1 0 0 0,0 0 0 0 0,0-1 0 0 0,0 1 0 0 0,0-1 0 0 0,0 1 0 0 0,0-1 0 0 0,-1 1-99 0 0,1-1 0 0 0,-1 1 1 0 0,1 0-1 0 0,0-1 0 0 0,-1 1 1 0 0,1 0-1 0 0,-1 0 0 0 0,1-1 1 0 0,-1 1-1 0 0,1 0 1 0 0,-1 0-1 0 0,1-1 0 0 0,-1 1 1 0 0,1 0-1 0 0,-1 0 0 0 0,1 0 1 0 0,-1 0-1 0 0,1 0 0 0 0,-1 0 1 0 0,1 0-1 0 0,-1 0 1 0 0,1 0-1 0 0,-1 0 0 0 0,1 0 1 0 0,-1 0-1 0 0,1 0 0 0 0,-1 1 1 0 0,0-1-1 0 0,-7 4-1337 0 0,-6 3-243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139 312 14851 0 0,'-10'1'829'0'0,"-1"0"0"0"0,1-1 0 0 0,-1-1 0 0 0,1 1-1 0 0,-1-2 1 0 0,-13-3 0 0 0,21 5-722 0 0,0-1 1 0 0,1 0-1 0 0,-1 0 0 0 0,0 0 0 0 0,1 0 1 0 0,-1-1-1 0 0,1 1 0 0 0,0-1 0 0 0,-1 1 1 0 0,1-1-1 0 0,0 0 0 0 0,0 0 1 0 0,0 0-1 0 0,0 0 0 0 0,0 0 0 0 0,1-1 1 0 0,-1 1-1 0 0,0 0 0 0 0,1-1 0 0 0,0 1 1 0 0,0-1-1 0 0,0 0 0 0 0,0 1 0 0 0,0-1 1 0 0,0 0-1 0 0,1 1 0 0 0,-1-1 0 0 0,1-4 1 0 0,0 0-99 0 0,0 0 1 0 0,1 1-1 0 0,0-1 1 0 0,0 0-1 0 0,1 1 1 0 0,0-1-1 0 0,0 1 1 0 0,0 0-1 0 0,1-1 1 0 0,3-5-1 0 0,4-5-44 0 0,0 1 1 0 0,17-19-1 0 0,-20 27 19 0 0,0 0 1 0 0,1 0-1 0 0,0 1 1 0 0,0 0-1 0 0,1 0 1 0 0,-1 1-1 0 0,2 0 1 0 0,-1 1-1 0 0,14-6 0 0 0,-10 6 8 0 0,1 0 0 0 0,0 1 0 0 0,0 1-1 0 0,0 0 1 0 0,0 1 0 0 0,23-1-1 0 0,-29 2 12 0 0,0 1 0 0 0,1 1 0 0 0,-1-1 0 0 0,0 1 0 0 0,0 0 0 0 0,10 4 0 0 0,-15-4-2 0 0,-1 0 1 0 0,1 0-1 0 0,-1 0 0 0 0,1 0 1 0 0,-1 1-1 0 0,0-1 1 0 0,1 1-1 0 0,-1 0 1 0 0,0-1-1 0 0,0 1 0 0 0,-1 0 1 0 0,1 0-1 0 0,0 0 1 0 0,0 1-1 0 0,-1-1 1 0 0,0 0-1 0 0,1 1 1 0 0,-1-1-1 0 0,0 1 0 0 0,0-1 1 0 0,0 1-1 0 0,0 4 1 0 0,1 2 5 0 0,-1 0 0 0 0,0 0 0 0 0,-1 0 0 0 0,0 0-1 0 0,0 0 1 0 0,-1 0 0 0 0,0 0 0 0 0,-3 12 0 0 0,-5 9 22 0 0,-12 31-1 0 0,21-60-27 0 0,-19 45 37 0 0,-44 80 0 0 0,37-84-3 0 0,-1-2 0 0 0,-2-1 1 0 0,-63 66-1 0 0,73-85-17 0 0,12-11 13 0 0,-1-1 0 0 0,0 0 0 0 0,-17 12-1 0 0,24-20-26 0 0,1 1 1 0 0,-1-1-1 0 0,0 1 0 0 0,0-1 0 0 0,1 1 0 0 0,-1-1 0 0 0,0 1 0 0 0,1 0 0 0 0,-1-1 0 0 0,1 1 0 0 0,-1 0 0 0 0,1-1 0 0 0,-1 3 0 0 0,1-3-3 0 0,0 0 1 0 0,0 0 0 0 0,-1 1 0 0 0,1-1-1 0 0,0 0 1 0 0,0 1 0 0 0,1-1 0 0 0,-1 0-1 0 0,0 0 1 0 0,0 1 0 0 0,0-1 0 0 0,0 0 0 0 0,0 0-1 0 0,0 1 1 0 0,0-1 0 0 0,0 0 0 0 0,0 0-1 0 0,1 1 1 0 0,-1-1 0 0 0,0 0 0 0 0,0 0-1 0 0,0 1 1 0 0,0-1 0 0 0,1 0 0 0 0,-1 0-1 0 0,0 0 1 0 0,1 1 0 0 0,0-1 1 0 0,1 1 0 0 0,-1 0 0 0 0,1-1 0 0 0,-1 1-1 0 0,1-1 1 0 0,0 1 0 0 0,-1-1 0 0 0,1 0 0 0 0,-1 1 0 0 0,1-1 0 0 0,3 0 0 0 0,44-5 80 0 0,59-13 0 0 0,-36 5-41 0 0,-48 8-189 0 0,1 0 1 0 0,-1-2-1 0 0,0 0 1 0 0,0-2-1 0 0,-1-1 1 0 0,31-17-1 0 0,-51 25-431 0 0,0 1 0 0 0,0-1 0 0 0,-1 0 1 0 0,1 0-1 0 0,-1 0 0 0 0,0 0 0 0 0,1 0 0 0 0,-1-1 0 0 0,0 1 1 0 0,0-1-1 0 0,0 1 0 0 0,-1-1 0 0 0,3-4 0 0 0,-1-3-2678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8 545 11154 0 0,'-7'20'4068'0'0,"6"-6"2491"0"0,12-32-4040 0 0,-2-4-1972 0 0,13-42 0 0 0,-13 34-389 0 0,24-81 239 0 0,17-50 8 0 0,-36 122-284 0 0,2 0 0 0 0,23-38 1 0 0,-37 73-115 0 0,7-9 131 0 0,-9 13-135 0 0,0 0 0 0 0,0 0 1 0 0,0 0-1 0 0,0 0 0 0 0,0 0 0 0 0,0 0 0 0 0,0 0 0 0 0,1 0 1 0 0,-1 0-1 0 0,0-1 0 0 0,0 1 0 0 0,0 0 0 0 0,0 0 0 0 0,0 0 0 0 0,0 0 1 0 0,1 0-1 0 0,-1 0 0 0 0,0 0 0 0 0,0 0 0 0 0,0 0 0 0 0,0 0 1 0 0,0 0-1 0 0,0 0 0 0 0,1 0 0 0 0,-1 0 0 0 0,0 0 0 0 0,0 0 0 0 0,0 0 1 0 0,0 0-1 0 0,0 1 0 0 0,0-1 0 0 0,0 0 0 0 0,1 0 0 0 0,-1 0 1 0 0,3 8 114 0 0,0 24 117 0 0,0 54-1 0 0,-3-47-176 0 0,9 183 78 0 0,-4-155-120 0 0,20 85 0 0 0,-23-143-25 0 0,0 2-72 0 0,0-1 0 0 0,1 0-1 0 0,0 0 1 0 0,1 1 0 0 0,0-2 0 0 0,5 11 0 0 0,-8-20-10 0 0,0 1 1 0 0,-1 0 0 0 0,1 0-1 0 0,0 0 1 0 0,-1 0 0 0 0,1 0-1 0 0,0-1 1 0 0,0 1-1 0 0,0 0 1 0 0,-1-1 0 0 0,1 1-1 0 0,1 0 1 0 0,-1-1-15 0 0,-1 0 0 0 0,0 0-1 0 0,1 0 1 0 0,-1 0 0 0 0,0 0 0 0 0,1 0 0 0 0,-1 0 0 0 0,1 0-1 0 0,-1 0 1 0 0,0 0 0 0 0,1 0 0 0 0,-1 0 0 0 0,0 0 0 0 0,1 0-1 0 0,-1 0 1 0 0,0 0 0 0 0,1 0 0 0 0,-1 0 0 0 0,0-1-1 0 0,1 1 1 0 0,-1 0 0 0 0,0 0 0 0 0,0 0 0 0 0,1-1 0 0 0,0 0-58 0 0,0-1 1 0 0,0 1-1 0 0,0-1 0 0 0,0 1 1 0 0,0-1-1 0 0,-1 0 1 0 0,1 1-1 0 0,-1-1 1 0 0,1 0-1 0 0,-1 1 1 0 0,1-1-1 0 0,-1 0 0 0 0,0-2 1 0 0,1-18-1020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3.25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33 51 13667 0 0,'-9'0'1842'0'0,"8"0"-1484"0"0,0 0-1 0 0,-1 0 1 0 0,1 0 0 0 0,-1 0-1 0 0,1 0 1 0 0,-1-1-1 0 0,1 1 1 0 0,0 0 0 0 0,-1-1-1 0 0,1 1 1 0 0,0-1 0 0 0,-1 1-1 0 0,1-1 1 0 0,0 0 0 0 0,-2 0-1 0 0,3 0-343 0 0,0 1 1 0 0,0 0-1 0 0,0-1 0 0 0,0 1 0 0 0,0-1 1 0 0,0 1-1 0 0,0 0 0 0 0,0-1 1 0 0,0 1-1 0 0,0 0 0 0 0,0-1 0 0 0,1 1 1 0 0,-1 0-1 0 0,0 0 0 0 0,0-1 0 0 0,0 1 1 0 0,0 0-1 0 0,1-1 0 0 0,-1 1 0 0 0,0 0 1 0 0,0 0-1 0 0,1-1 0 0 0,-1 1 0 0 0,0 0 1 0 0,8-7-114 0 0,-8 7 97 0 0,5-4-35 0 0,0 1 0 0 0,0 1 0 0 0,-1-1 0 0 0,2 1 0 0 0,-1 0 0 0 0,0 0 0 0 0,0 0 0 0 0,1 1 0 0 0,7-2 0 0 0,8 0-1 0 0,25 1 0 0 0,-32 1 20 0 0,-9 1 15 0 0,1 0 0 0 0,-1 1 0 0 0,0-1 0 0 0,0 1 0 0 0,1 0-1 0 0,-1 0 1 0 0,0 1 0 0 0,0-1 0 0 0,0 1 0 0 0,0 0 0 0 0,0 1 0 0 0,0-1 0 0 0,-1 1 0 0 0,8 5-1 0 0,-10-6 9 0 0,-1 0 0 0 0,1-1 0 0 0,-1 1 0 0 0,0 0 0 0 0,1 0 0 0 0,-1 0 0 0 0,0 0 0 0 0,0 0 0 0 0,0 0 0 0 0,0 0 0 0 0,-1 1 0 0 0,1-1 0 0 0,0 0 0 0 0,-1 0 0 0 0,0 1 0 0 0,1-1 0 0 0,-1 0 0 0 0,0 1 0 0 0,0-1 0 0 0,0 0 0 0 0,-1 1 0 0 0,0 1 0 0 0,0 5 34 0 0,-2-1 0 0 0,1 1 0 0 0,-1-1 0 0 0,-5 11 0 0 0,-8 11 198 0 0,-1 0 0 0 0,-35 44 0 0 0,24-35 221 0 0,24-35-372 0 0,2 0 0 0 0,-1 1 0 0 0,0 0 0 0 0,1-1 0 0 0,0 1 0 0 0,0 0 0 0 0,0 0 0 0 0,1 1 0 0 0,0-1 0 0 0,-1 8 0 0 0,2-9-49 0 0,0 0-1 0 0,0-1 0 0 0,0 1 0 0 0,1 0 0 0 0,-1 0 1 0 0,1 0-1 0 0,0-1 0 0 0,0 1 0 0 0,0 0 1 0 0,1-1-1 0 0,0 1 0 0 0,-1-1 0 0 0,1 1 1 0 0,0-1-1 0 0,3 3 0 0 0,-1-1-26 0 0,1 0 0 0 0,0 0 0 0 0,0-1-1 0 0,1 0 1 0 0,-1 0 0 0 0,1 0 0 0 0,-1-1 0 0 0,1 0-1 0 0,0 0 1 0 0,1 0 0 0 0,-1-1 0 0 0,13 4 0 0 0,-9-4-10 0 0,0 0 1 0 0,-1-1-1 0 0,1 0 1 0 0,0 0-1 0 0,0-1 1 0 0,1 0-1 0 0,-1-1 1 0 0,11-2-1 0 0,-10 0-366 0 0,-1 0-1 0 0,1 0 1 0 0,-1-1 0 0 0,0-1-1 0 0,14-8 1 0 0,-15 8-1573 0 0,-1-1 1 0 0,0 0-1 0 0,10-10 0 0 0,-9 5-1864 0 0,-3 1-809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 12115 0 0,'-4'-1'352'0'0,"0"1"1"0"0,0 0 0 0 0,0 0 0 0 0,1 0 0 0 0,-1 0 0 0 0,0 0-1 0 0,0 1 1 0 0,0 0 0 0 0,0 0 0 0 0,0 0 0 0 0,1 0 0 0 0,-1 0-1 0 0,1 1 1 0 0,-1 0 0 0 0,1-1 0 0 0,-1 1 0 0 0,1 1 0 0 0,0-1-1 0 0,0 0 1 0 0,0 1 0 0 0,0 0 0 0 0,-4 5 0 0 0,-3 4-73 0 0,2 0 1 0 0,0 0-1 0 0,0 1 1 0 0,1 0 0 0 0,-7 20-1 0 0,-21 74 290 0 0,31-94-520 0 0,-12 47 55 0 0,2 1 1 0 0,3 1 0 0 0,2 0-1 0 0,0 99 1 0 0,10-109-45 0 0,2-1-1 0 0,3 0 1 0 0,1 0-1 0 0,3-1 1 0 0,2 0-1 0 0,19 49 1 0 0,-24-80-119 0 0,1 0 1 0 0,1-1-1 0 0,0-1 1 0 0,1 1-1 0 0,23 28 1 0 0,-26-37 4 0 0,1-1 0 0 0,0 0 0 0 0,0 0 0 0 0,1-1 1 0 0,0 0-1 0 0,0-1 0 0 0,0 0 0 0 0,1 0 1 0 0,0-1-1 0 0,0-1 0 0 0,21 8 0 0 0,-20-10-451 0 0,0 1-1 0 0,0-1 0 0 0,0-1 1 0 0,0 0-1 0 0,0 0 1 0 0,0-1-1 0 0,14-2 1 0 0,-18 1 10 0 0,0 0 0 0 0,0-1 0 0 0,0 0 0 0 0,0 0 1 0 0,0-1-1 0 0,0 1 0 0 0,0-1 0 0 0,-1-1 0 0 0,1 0 1 0 0,-1 0-1 0 0,11-8 0 0 0,1-8-1208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18308 0 0,'6'4'4542'0'0,"-1"-1"-2146"0"0,4-10-1985 0 0,0-5-273 0 0,0 0 0 0 0,-1-1 0 0 0,-1 0 0 0 0,10-22 0 0 0,-15 30-113 0 0,14-31 57 0 0,17-32 80 0 0,-30 61-129 0 0,1 0-1 0 0,-1 0 1 0 0,3-10-1 0 0,-6 16-23 0 0,1-1 0 0 0,-1 1 0 0 0,1 0 0 0 0,-1-1 0 0 0,0 1 0 0 0,0-1 0 0 0,1 1 0 0 0,-1-1 0 0 0,0 1 0 0 0,0-1 0 0 0,0 1-1 0 0,-1-1 1 0 0,1 1 0 0 0,0-1 0 0 0,-1 1 0 0 0,1 0 0 0 0,-1-1 0 0 0,1 1 0 0 0,-1-1 0 0 0,1 1 0 0 0,-1 0 0 0 0,0 0 0 0 0,0-1 0 0 0,-1-1 0 0 0,1 3-14 0 0,0-1 1 0 0,0 0 0 0 0,0 1-1 0 0,-1-1 1 0 0,1 1 0 0 0,0 0-1 0 0,0-1 1 0 0,0 1 0 0 0,0 0-1 0 0,-1 0 1 0 0,1 0-1 0 0,0-1 1 0 0,0 1 0 0 0,0 0-1 0 0,-1 1 1 0 0,1-1 0 0 0,0 0-1 0 0,0 0 1 0 0,0 0 0 0 0,0 1-1 0 0,0-1 1 0 0,-1 1 0 0 0,1-1-1 0 0,0 1 1 0 0,0-1-1 0 0,-1 2 1 0 0,-1 0-22 0 0,0 0 0 0 0,0 0 0 0 0,1 0 0 0 0,-1 0 1 0 0,1 0-1 0 0,-1 1 0 0 0,1 0 0 0 0,-3 3 0 0 0,0 3-7 0 0,0 0 1 0 0,0 0-1 0 0,1 1 1 0 0,0-1-1 0 0,0 1 0 0 0,1 0 1 0 0,1 0-1 0 0,-3 17 1 0 0,3-9 7 0 0,-9 78-61 0 0,9-74 65 0 0,2 0-1 0 0,3 31 1 0 0,-3-49 18 0 0,3 21-33 0 0,8 28 0 0 0,-10-46 26 0 0,1-1 1 0 0,0 0-1 0 0,1 1 0 0 0,-1-1 0 0 0,1-1 1 0 0,0 1-1 0 0,1 0 0 0 0,-1-1 1 0 0,9 10-1 0 0,-10-13-7 0 0,1 0 1 0 0,-1 0-1 0 0,1 0 1 0 0,-1 0-1 0 0,1 0 1 0 0,-1-1-1 0 0,1 1 1 0 0,0-1-1 0 0,0 0 1 0 0,0 0-1 0 0,0 0 1 0 0,0 0-1 0 0,0 0 1 0 0,0-1-1 0 0,0 1 1 0 0,0-1-1 0 0,0 0 1 0 0,0 0-1 0 0,0 0 0 0 0,0 0 1 0 0,0-1-1 0 0,1 1 1 0 0,-1-1-1 0 0,0 0 1 0 0,-1 0-1 0 0,1 0 1 0 0,0 0-1 0 0,5-3 1 0 0,0-1-156 0 0,0 0 1 0 0,0 0 0 0 0,0-1-1 0 0,-1 0 1 0 0,0 0-1 0 0,0-1 1 0 0,0 0 0 0 0,6-9-1 0 0,4-8-944 0 0,-1-2-1 0 0,-1 1 1 0 0,-1-2-1 0 0,20-52 1 0 0,-15 24 881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8842 0 0,'-1'5'1936'0'0,"0"1"0"0"0,0-1 0 0 0,1 1 0 0 0,0 5 0 0 0,5 41 1914 0 0,-3-41-3470 0 0,29 215 2266 0 0,32 196-2088 0 0,-44-296-1908 0 0,-14-41-3129 0 0,-4-82 4086 0 0,-1-1 0 0 0,0 1 0 0 0,-1-1 0 0 0,1 1 0 0 0,0-1 0 0 0,-1 0 0 0 0,1 1 1 0 0,-1-1-1 0 0,0 0 0 0 0,-1 4 0 0 0,-4 4-2161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12 151 12315 0 0,'-2'-5'983'0'0,"0"1"0"0"0,0-1 0 0 0,1 0 0 0 0,0 0 0 0 0,0-1 0 0 0,0 1 0 0 0,0 0 0 0 0,1 0 0 0 0,0 0 0 0 0,0-1-1 0 0,1-5 1 0 0,-1 10-840 0 0,0 0 0 0 0,0 0 0 0 0,1 0-1 0 0,-1-1 1 0 0,0 1 0 0 0,1 0 0 0 0,-1 0-1 0 0,1 0 1 0 0,-1 0 0 0 0,1-1-1 0 0,0 1 1 0 0,0 0 0 0 0,-1 0 0 0 0,1 0-1 0 0,0 0 1 0 0,0 1 0 0 0,0-1 0 0 0,0 0-1 0 0,0 0 1 0 0,0 0 0 0 0,0 1-1 0 0,0-1 1 0 0,2 0 0 0 0,2-1 12 0 0,0 0 0 0 0,0 1-1 0 0,0 0 1 0 0,8-1 0 0 0,0 0 9 0 0,68-6 56 0 0,-13 2-2659 0 0,-55 4-549 0 0,18-5 0 0 0,-26 6 1380 0 0,-1-1-1 0 0,1 0 1 0 0,0 0 0 0 0,-1 0-1 0 0,7-4 1 0 0,6-5-4524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 15179 0 0,'-2'-2'963'0'0,"-1"0"-1"0"0,1 0 1 0 0,0 0 0 0 0,0 0-1 0 0,-1 0 1 0 0,1 1-1 0 0,-1-1 1 0 0,-5-2-1 0 0,8 4-907 0 0,0 1-1 0 0,-1-1 0 0 0,1 0 0 0 0,0 1 0 0 0,0-1 1 0 0,0 0-1 0 0,0 1 0 0 0,0-1 0 0 0,-1 0 0 0 0,1 0 0 0 0,0 1 1 0 0,0-1-1 0 0,0 0 0 0 0,0 1 0 0 0,0-1 0 0 0,0 0 1 0 0,0 1-1 0 0,0-1 0 0 0,0 0 0 0 0,0 1 0 0 0,0-1 1 0 0,1 0-1 0 0,-1 1 0 0 0,0-1 0 0 0,0 1 0 0 0,3 10 234 0 0,15 58-94 0 0,-2 2 1 0 0,-4 0-1 0 0,5 98 0 0 0,-16-146-191 0 0,6 81-59 0 0,12-165-774 0 0,-17 54 784 0 0,7-21 0 0 0,2 1 0 0 0,1 0 0 0 0,1 0 0 0 0,2 1 0 0 0,0 1 0 0 0,24-28 0 0 0,-36 48 55 0 0,1 1-1 0 0,0 0 1 0 0,0 1 0 0 0,1-1-1 0 0,-1 1 1 0 0,1 0-1 0 0,-1 0 1 0 0,1 0-1 0 0,0 0 1 0 0,8-2 0 0 0,-12 5-8 0 0,1-1 0 0 0,0 1 0 0 0,0-1 0 0 0,-1 1 0 0 0,1 0 0 0 0,0-1 0 0 0,0 1 0 0 0,0 0 0 0 0,-1 0 0 0 0,1 0 0 0 0,0 1 0 0 0,0-1 0 0 0,0 0 0 0 0,-1 1 0 0 0,1-1 0 0 0,0 1 0 0 0,-1-1 0 0 0,1 1 1 0 0,0 0-1 0 0,-1 0 0 0 0,1 0 0 0 0,-1 0 0 0 0,1 0 0 0 0,-1 0 0 0 0,1 0 0 0 0,-1 0 0 0 0,0 1 0 0 0,0-1 0 0 0,0 0 0 0 0,1 1 0 0 0,-1-1 0 0 0,-1 1 0 0 0,1-1 0 0 0,0 1 0 0 0,1 2 0 0 0,1 4-8 0 0,0 1-1 0 0,0 0 0 0 0,-1 0 1 0 0,0 0-1 0 0,0 12 0 0 0,1 49-9 0 0,-2-32 10 0 0,6 59-202 0 0,-3-58-128 0 0,-4-37 237 0 0,1 0 0 0 0,-1 1 0 0 0,0-1 0 0 0,1 0 0 0 0,0 0 0 0 0,-1 1 0 0 0,1-1 0 0 0,2 3 0 0 0,-3-4 62 0 0,1-1 0 0 0,-1 1 0 0 0,0-1 1 0 0,1 0-1 0 0,-1 1 0 0 0,0-1 1 0 0,1 0-1 0 0,-1 1 0 0 0,0-1 0 0 0,1 0 1 0 0,-1 0-1 0 0,1 1 0 0 0,-1-1 1 0 0,1 0-1 0 0,-1 0 0 0 0,1 0 1 0 0,-1 0-1 0 0,1 1 0 0 0,-1-1 0 0 0,1 0 1 0 0,-1 0-1 0 0,1 0 0 0 0,-1 0 1 0 0,1 0-1 0 0,-1 0 0 0 0,1 0 0 0 0,-1-1 1 0 0,1 1-1 0 0,-1 0 0 0 0,1 0 1 0 0,-1 0-1 0 0,0 0 0 0 0,1-1 1 0 0,-1 1-1 0 0,1 0 0 0 0,-1 0 0 0 0,1-1 1 0 0,-1 1-1 0 0,0 0 0 0 0,1-1 1 0 0,-1 1-1 0 0,0 0 0 0 0,1-1 0 0 0,-1 1 1 0 0,1-1-1 0 0,3-4-515 0 0,1 0 0 0 0,-1 0 1 0 0,5-10-1 0 0,5-4-1021 0 0,46-54-3511 0 0,-38 49 4812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24 16668 0 0,'-11'6'2757'0'0,"-17"8"-1"0"0,17-10-1779 0 0,2 1 0 0 0,-13 7 0 0 0,18-10-923 0 0,1 1 1 0 0,0 0 0 0 0,0-1 0 0 0,0 1 0 0 0,0 0 0 0 0,0 0 0 0 0,1 0-1 0 0,0 1 1 0 0,-5 6 0 0 0,5-4-66 0 0,-1 0-1 0 0,1 0 1 0 0,0 0-1 0 0,1 0 1 0 0,-1 0-1 0 0,1 1 1 0 0,0-1 0 0 0,1 0-1 0 0,0 1 1 0 0,0-1-1 0 0,0 0 1 0 0,1 1-1 0 0,-1-1 1 0 0,2 0-1 0 0,-1 0 1 0 0,1 1-1 0 0,0-1 1 0 0,0 0 0 0 0,0-1-1 0 0,1 1 1 0 0,0 0-1 0 0,0-1 1 0 0,1 1-1 0 0,-1-1 1 0 0,1 0-1 0 0,0 0 1 0 0,0-1 0 0 0,1 1-1 0 0,0-1 1 0 0,0 0-1 0 0,0 0 1 0 0,0 0-1 0 0,0-1 1 0 0,1 0-1 0 0,-1 0 1 0 0,1 0-1 0 0,0-1 1 0 0,0 0 0 0 0,0 0-1 0 0,0 0 1 0 0,0-1-1 0 0,1 0 1 0 0,-1 0-1 0 0,0 0 1 0 0,13-1-1 0 0,-11-1 11 0 0,1-1 1 0 0,-1 0-1 0 0,1 0 0 0 0,-1 0 0 0 0,0-1 0 0 0,0 0 0 0 0,0-1 0 0 0,-1 0 0 0 0,1 0 1 0 0,-1-1-1 0 0,0 1 0 0 0,13-13 0 0 0,-12 10 23 0 0,0-1 0 0 0,-1-1 1 0 0,0 1-1 0 0,0-1 0 0 0,-1-1 0 0 0,0 1 0 0 0,-1-1 1 0 0,0 0-1 0 0,6-17 0 0 0,-10 23 0 0 0,1 0 0 0 0,-1 0 0 0 0,-1 0-1 0 0,1 0 1 0 0,-1-1 0 0 0,1 1 0 0 0,-1 0 0 0 0,0 0-1 0 0,-1 0 1 0 0,1 0 0 0 0,-1-1 0 0 0,0 1 0 0 0,0 0-1 0 0,0 0 1 0 0,0 0 0 0 0,-3-5 0 0 0,1 5-8 0 0,1 0 0 0 0,-1-1 0 0 0,0 1 1 0 0,-1 0-1 0 0,1 0 0 0 0,-1 1 0 0 0,1-1 0 0 0,-1 1 1 0 0,0 0-1 0 0,0 0 0 0 0,-1 0 0 0 0,1 0 0 0 0,-6-2 1 0 0,0 0-68 0 0,-1 1 0 0 0,0 0 1 0 0,-13-3-1 0 0,20 6-53 0 0,0 0 0 0 0,-1 1 0 0 0,1-1 0 0 0,0 1 0 0 0,0 0 0 0 0,0 0 0 0 0,-1 0-1 0 0,1 1 1 0 0,0-1 0 0 0,0 1 0 0 0,0 0 0 0 0,-5 2 0 0 0,8-3 13 0 0,0 0 0 0 0,0 1 1 0 0,0-1-1 0 0,0 1 0 0 0,0-1 0 0 0,1 1 0 0 0,-1 0 1 0 0,0-1-1 0 0,0 1 0 0 0,0 0 0 0 0,1-1 0 0 0,-1 1 1 0 0,0 0-1 0 0,1 0 0 0 0,-1 0 0 0 0,0 0 1 0 0,1 0-1 0 0,-1 1 0 0 0,1-1-39 0 0,0 0 0 0 0,0 0 0 0 0,-1-1-1 0 0,2 1 1 0 0,-1 0 0 0 0,0 0 0 0 0,0 0 0 0 0,0-1 0 0 0,0 1 0 0 0,0 0-1 0 0,1 0 1 0 0,-1-1 0 0 0,0 1 0 0 0,1 0 0 0 0,-1-1 0 0 0,0 1 0 0 0,1 0-1 0 0,-1-1 1 0 0,2 2 0 0 0,-1 0-394 0 0,1 0 1 0 0,1 0-1 0 0,-1-1 0 0 0,0 1 1 0 0,0 0-1 0 0,1-1 0 0 0,-1 0 1 0 0,1 1-1 0 0,-1-1 0 0 0,1 0 1 0 0,-1 0-1 0 0,6 1 0 0 0,-4-2 132 0 0,-1 0 0 0 0,1 0 0 0 0,-1 0-1 0 0,1 0 1 0 0,-1-1 0 0 0,5 0 0 0 0,5-2 87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16604 0 0,'-7'4'1646'0'0,"6"-4"-1428"0"0,0 0 0 0 0,-1 1 0 0 0,1-1 0 0 0,0 1 0 0 0,0-1-1 0 0,0 1 1 0 0,0 0 0 0 0,0-1 0 0 0,0 1 0 0 0,1 0 0 0 0,-1 0 0 0 0,0 0 0 0 0,0-1 0 0 0,0 1 0 0 0,1 0 0 0 0,-1 0 0 0 0,0 0 0 0 0,1 0 0 0 0,-1 0 0 0 0,1 1 0 0 0,0-1 0 0 0,-1 0 0 0 0,1 1 0 0 0,-2 5-149 0 0,0 0-1 0 0,1 0 1 0 0,0 1-1 0 0,1-1 1 0 0,0 0-1 0 0,0 11 1 0 0,10 44-156 0 0,-3-23 91 0 0,25 114-12 0 0,-30-147-3 0 0,-1-1-1 0 0,1 1 0 0 0,5 9 1 0 0,-6-13 1 0 0,0-1 1 0 0,-1 0-1 0 0,1 1 1 0 0,0-1-1 0 0,0 0 1 0 0,0 0-1 0 0,0 0 1 0 0,0 0-1 0 0,0 0 1 0 0,0 0-1 0 0,0 0 0 0 0,1 0 1 0 0,-1 0-1 0 0,0 0 1 0 0,0-1-1 0 0,1 1 1 0 0,-1-1-1 0 0,1 1 1 0 0,-1-1-1 0 0,3 1 1 0 0,-3-1 3 0 0,0 0-1 0 0,0 0 1 0 0,-1 0 0 0 0,1-1 0 0 0,0 1-1 0 0,0 0 1 0 0,0 0 0 0 0,0-1 0 0 0,-1 1 0 0 0,1-1-1 0 0,0 1 1 0 0,0-1 0 0 0,-1 1 0 0 0,1-1 0 0 0,0 1-1 0 0,-1-1 1 0 0,1 0 0 0 0,0 1 0 0 0,-1-1 0 0 0,1 0-1 0 0,-1 1 1 0 0,1-1 0 0 0,0-2 0 0 0,9-21-32 0 0,-8 19 23 0 0,52-138 554 0 0,-47 127-257 0 0,1 0-1 0 0,0 1 1 0 0,2 0 0 0 0,11-14-1 0 0,-20 27-243 0 0,0 0-1 0 0,1 0 0 0 0,0 1 0 0 0,-1-1 0 0 0,1 1 0 0 0,0-1 0 0 0,0 1 1 0 0,0 0-1 0 0,-1-1 0 0 0,1 1 0 0 0,1 0 0 0 0,-1 0 0 0 0,0 1 0 0 0,0-1 1 0 0,3 0-1 0 0,-4 1-31 0 0,1-1 0 0 0,-1 1 0 0 0,1 0 0 0 0,-1 0-1 0 0,1 1 1 0 0,-1-1 0 0 0,1 0 0 0 0,-1 0 0 0 0,1 1 0 0 0,-1-1 0 0 0,0 1 0 0 0,1-1 0 0 0,-1 1 0 0 0,0 0 0 0 0,1-1 0 0 0,-1 1 0 0 0,0 0 0 0 0,0 0 0 0 0,0 0 0 0 0,1 0 0 0 0,-1 0-1 0 0,0 0 1 0 0,0 0 0 0 0,1 2 0 0 0,1 3-23 0 0,1 0 0 0 0,-1 0 0 0 0,1 1-1 0 0,-2-1 1 0 0,1 1 0 0 0,1 7 0 0 0,9 44-497 0 0,-9-31 13 0 0,2 5 98 0 0,-3-14-1433 0 0,1-1-1 0 0,0 1 1 0 0,12 29 0 0 0,-9-33 586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 18660 0 0,'-3'-1'239'0'0,"-11"-3"3419"0"0,14 4-3604 0 0,0 0 1 0 0,0 0-1 0 0,-1 0 1 0 0,1 0-1 0 0,0 0 1 0 0,0 0-1 0 0,0 0 1 0 0,0 0-1 0 0,0 0 1 0 0,0 0-1 0 0,-1 0 1 0 0,1 0-1 0 0,0 0 1 0 0,0 0-1 0 0,0 0 1 0 0,0 0-1 0 0,0 0 1 0 0,0 1-1 0 0,0-1 1 0 0,0 0-1 0 0,0 0 1 0 0,-1 0-1 0 0,1 0 1 0 0,0 0-1 0 0,0 0 1 0 0,0 0-1 0 0,0 0 1 0 0,0 1-1 0 0,0-1 0 0 0,0 0 1 0 0,0 0-1 0 0,0 0 1 0 0,0 0-1 0 0,0 0 1 0 0,0 1-1 0 0,3 8 908 0 0,6 9-487 0 0,45 97 674 0 0,79 271 14 0 0,-108-300-1053 0 0,-5 1 0 0 0,-3 2 0 0 0,7 107 0 0 0,-21-136-310 0 0,-2 0 0 0 0,-4-1 0 0 0,-1 1 0 0 0,-4-1 0 0 0,-26 106 0 0 0,17-110-1295 0 0,-1-1 0 0 0,-32 61 0 0 0,34-84-1023 0 0,-1 0-1 0 0,-2-1 1 0 0,-2-1 0 0 0,-39 46-1 0 0,16-31-2910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3:2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 9682 0 0,'-1'-1'127'0'0,"1"1"0"0"0,0 0 0 0 0,-1 0 1 0 0,1-1-1 0 0,0 1 0 0 0,-1 0 0 0 0,1-1 0 0 0,-1 1 0 0 0,1 0 0 0 0,-1 0 0 0 0,1 0 1 0 0,0 0-1 0 0,-1-1 0 0 0,1 1 0 0 0,-1 0 0 0 0,1 0 0 0 0,-1 0 0 0 0,1 0 0 0 0,-1 0 0 0 0,1 0 1 0 0,-1 0-1 0 0,1 0 0 0 0,-1 0 0 0 0,1 0 0 0 0,0 0 0 0 0,-1 1 0 0 0,1-1 0 0 0,-1 0 1 0 0,1 0-1 0 0,-1 0 0 0 0,1 1 0 0 0,0-1 0 0 0,-1 0 0 0 0,1 0 0 0 0,-1 1 0 0 0,1-1 1 0 0,0 0-1 0 0,-1 1 0 0 0,1-1 0 0 0,0 0 0 0 0,0 1 0 0 0,-1-1 0 0 0,1 1 0 0 0,0-1 0 0 0,0 0 1 0 0,-1 1-1 0 0,0 3 711 0 0,-1 0 0 0 0,1 0-1 0 0,0 0 1 0 0,-1 6 0 0 0,0-2-1014 0 0,1 0 382 0 0,0 0 1 0 0,0 0 0 0 0,1 9 0 0 0,-1 9 63 0 0,0-3-135 0 0,1-1 1 0 0,1 1-1 0 0,8 37 0 0 0,-2-10-2 0 0,-6-38-86 0 0,1 0 0 0 0,1 0 0 0 0,1 0 0 0 0,-1-1 0 0 0,2 1 1 0 0,-1-1-1 0 0,2 0 0 0 0,0 0 0 0 0,0 0 0 0 0,9 10 0 0 0,20 15 241 0 0,-33-33-252 0 0,1 0-1 0 0,-1 0 0 0 0,1-1 0 0 0,0 1 0 0 0,0 0 1 0 0,0-1-1 0 0,0 0 0 0 0,0 0 0 0 0,6 3 0 0 0,-7-4-23 0 0,-1-1 0 0 0,1 1 0 0 0,0-1 0 0 0,0 1 0 0 0,0-1 0 0 0,0 0 0 0 0,0 0 0 0 0,0 1 0 0 0,0-2 0 0 0,0 1 0 0 0,0 0 0 0 0,0 0 0 0 0,0-1 0 0 0,0 1-1 0 0,0-1 1 0 0,0 1 0 0 0,0-1 0 0 0,0 0 0 0 0,2-1 0 0 0,90-57 342 0 0,-7 3-1224 0 0,-72 48-1266 0 0,32-12-1 0 0,-15 7-3943 0 0,-21 8 2153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3:2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17708 0 0,'-2'1'227'0'0,"0"1"1"0"0,0-1-1 0 0,0 1 0 0 0,0 0 1 0 0,0-1-1 0 0,0 1 1 0 0,1 0-1 0 0,-1 0 0 0 0,1 0 1 0 0,-1 0-1 0 0,1 1 1 0 0,0-1-1 0 0,0 0 0 0 0,0 0 1 0 0,0 1-1 0 0,0-1 0 0 0,1 1 1 0 0,-1-1-1 0 0,0 4 1 0 0,-1 6-80 0 0,1 0 0 0 0,1 21 1 0 0,0-21 2 0 0,2 39-113 0 0,8 52 1 0 0,14 50-3 0 0,-23-151-36 0 0,29 151-180 0 0,15 103-459 0 0,-39-221-1299 0 0,1-44-3500 0 0,-2-16-567 0 0,0 11 2361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3.7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21 0 15427 0 0,'-4'3'1073'0'0,"1"-3"383"0"0,-4 1 3001 0 0,7 2-3953 0 0,-3-3-224 0 0,0-1-96 0 0,6 4-2248 0 0,-2-3 1888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3:2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14 694 8146 0 0,'-1'1'917'0'0,"-3"5"3672"0"0,3-5-3672 0 0,-1 0 1 0 0,1-1 0 0 0,0 1-1 0 0,0 0 1 0 0,-2 0-1 0 0,5-12 2814 0 0,-1-2-3217 0 0,1 6-310 0 0,0-1-1 0 0,5-9 0 0 0,-4 9-101 0 0,0 1 0 0 0,3-15-1 0 0,16-71 207 0 0,-12 56-258 0 0,6-44 0 0 0,4-32-3 0 0,-10 66-12 0 0,5-60-1 0 0,-15 92-21 0 0,2 1-1 0 0,4-19 1 0 0,-5 24 10 0 0,0 1 0 0 0,1-17 1 0 0,1-5 114 0 0,2 135 555 0 0,-2-60-652 0 0,15 73 1 0 0,-10-70-30 0 0,70 314 9 0 0,-68-321-30 0 0,42 140-1798 0 0,-50-176 947 0 0,0 0 1 0 0,1 0-1 0 0,5 10 1 0 0,-7-14 718 0 0,-1 0 1 0 0,1 0-1 0 0,0-1 0 0 0,-1 1 1 0 0,1 0-1 0 0,0 0 0 0 0,0 0 1 0 0,0-1-1 0 0,-1 1 1 0 0,1 0-1 0 0,0-1 0 0 0,0 1 1 0 0,0-1-1 0 0,0 1 0 0 0,0-1 1 0 0,0 1-1 0 0,0-1 1 0 0,0 0-1 0 0,0 0 0 0 0,1 1 1 0 0,-1-1-1 0 0,0 0 0 0 0,0 0 1 0 0,0 0-1 0 0,0 0 1 0 0,2-1-1 0 0,5-2-1373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0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21973 0 0,'-2'-12'-142'0'0,"2"14"7"0"0,3 27 381 0 0,1 7 1649 0 0,5 102 498 0 0,-9-134-2388 0 0,1 24 23 0 0,-4-10-11 0 0,-15 28 33 0 0,17-40-44 0 0,0 0 1 0 0,0 0-1 0 0,0 10 0 0 0,6 38 39 0 0,-3-40-25 0 0,-1 1 0 0 0,0 19 0 0 0,-3-10 3 0 0,1-14-4 0 0,0-1-1 0 0,1 1 0 0 0,1 18 0 0 0,2-5 20 0 0,1 36-1 0 0,-4-52-87 0 0,1 1 0 0 0,2 11 0 0 0,-1-12-402 0 0,-1 1 1 0 0,1 12 0 0 0,-3-10-712 0 0,1-10 1125 0 0,0 0 0 0 0,0 0 0 0 0,0 0 0 0 0,0 0 0 0 0,0 0 0 0 0,0 0 0 0 0,0 0 0 0 0,0 0 0 0 0,-9-15-6280 0 0,7 8 6786 0 0,-4-6-1532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0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11 193 9594 0 0,'-1'-2'225'0'0,"-1"0"-1"0"0,1 0 1 0 0,0 0 0 0 0,0 0-1 0 0,0 0 1 0 0,1 0 0 0 0,-1 0-1 0 0,0-1 1 0 0,1 1 0 0 0,-1 0-1 0 0,1 0 1 0 0,0-1 0 0 0,0 1-1 0 0,0 0 1 0 0,0-1 0 0 0,0 1 0 0 0,0 0-1 0 0,1 0 1 0 0,-1-1 0 0 0,2-2-1 0 0,1-4 502 0 0,1 0-1 0 0,0 0 1 0 0,10-14 0 0 0,-4 7 507 0 0,-7 10-965 0 0,0 1-1 0 0,1 1 1 0 0,-1-1-1 0 0,1 0 1 0 0,0 1-1 0 0,0 0 1 0 0,1 0 0 0 0,-1 0-1 0 0,1 1 1 0 0,0-1-1 0 0,6-2 1 0 0,-3 2-52 0 0,0 0 1 0 0,1 1-1 0 0,-1 0 1 0 0,1 1-1 0 0,0 0 1 0 0,14-2-1 0 0,4 3 43 0 0,1 1-1 0 0,-1 1 0 0 0,48 8 1 0 0,-57-6-179 0 0,1 0 0 0 0,0 2 1 0 0,-1 1-1 0 0,24 10 0 0 0,-33-12-26 0 0,0 0 1 0 0,0 1-1 0 0,-1 0 0 0 0,1 1 0 0 0,-1 0 0 0 0,-1 0 0 0 0,1 1 0 0 0,-1 0 0 0 0,0 0 0 0 0,6 9 0 0 0,-10-11 20 0 0,-1 0 0 0 0,1 0 0 0 0,-1 0 0 0 0,0 0-1 0 0,-1 1 1 0 0,1-1 0 0 0,-1 0 0 0 0,0 1 0 0 0,-1-1 0 0 0,1 1 0 0 0,-1 0 0 0 0,0-1 0 0 0,0 1-1 0 0,-2 5 1 0 0,2-8-36 0 0,-1 0 0 0 0,0 0 0 0 0,0 0 0 0 0,0 0 0 0 0,0-1 0 0 0,0 1 0 0 0,-1 0 0 0 0,1 0 0 0 0,-1-1 0 0 0,0 1 0 0 0,0-1 0 0 0,0 0 0 0 0,0 1 0 0 0,-4 2 0 0 0,-4 4 71 0 0,-1-1 0 0 0,-12 7 1 0 0,15-10-81 0 0,-12 7 23 0 0,7-4-67 0 0,1 0-1 0 0,0 0 1 0 0,0 1 0 0 0,-17 17 0 0 0,28-25-64 0 0,0 0 1 0 0,0 0-1 0 0,0 0 0 0 0,0 1 0 0 0,0-1 1 0 0,1 0-1 0 0,-1 1 0 0 0,0-1 0 0 0,1 1 1 0 0,-1-1-1 0 0,1 1 0 0 0,-1-1 0 0 0,1 1 0 0 0,0-1 1 0 0,-1 1-1 0 0,1-1 0 0 0,0 1 0 0 0,0-1 1 0 0,0 1-1 0 0,1-1 0 0 0,-1 1 0 0 0,0-1 1 0 0,0 1-1 0 0,1-1 0 0 0,-1 1 0 0 0,1-1 1 0 0,-1 1-1 0 0,1-1 0 0 0,0 1 0 0 0,0-1 1 0 0,0 2-1 0 0,4 3-841 0 0,0 0-1 0 0,0 0 1 0 0,1-1 0 0 0,0 1 0 0 0,6 3 0 0 0,1 2-1362 0 0,1 4-752 0 0,2-1-510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77 13027 0 0,'-3'-9'661'0'0,"-3"-6"2137"0"0,2 0 1 0 0,-3-17-1 0 0,7 27-723 0 0,3 11-1528 0 0,4 12-503 0 0,-5-8 7 0 0,1 0 0 0 0,0 16-1 0 0,1 2-6 0 0,8 57 74 0 0,-9-59-88 0 0,7 21 29 0 0,-6-30-30 0 0,-4-17-28 0 0,0 0 0 0 0,0 1 0 0 0,0-1 0 0 0,0 0 0 0 0,0 1 0 0 0,0-1 0 0 0,0 0 0 0 0,0 0 0 0 0,0 1 0 0 0,0-1 0 0 0,0 0 0 0 0,0 1 0 0 0,0-1 0 0 0,1 0 0 0 0,-1 0 0 0 0,0 1 0 0 0,0-1 0 0 0,0 0 0 0 0,0 0 0 0 0,1 0 0 0 0,-1 1 0 0 0,0-1 0 0 0,0 0 0 0 0,1 0 0 0 0,-1 0 0 0 0,0 0 0 0 0,0 1 0 0 0,1-1 0 0 0,-1 0 0 0 0,0 0 0 0 0,0 0 0 0 0,1 0 0 0 0,-1 0 0 0 0,0 0 0 0 0,1 0 0 0 0,-1 0 0 0 0,0 0 0 0 0,0 0 0 0 0,1 0 0 0 0,-1 0 0 0 0,0 0 0 0 0,1 0 0 0 0,-1 0 0 0 0,0 0 0 0 0,0 0 0 0 0,1 0 0 0 0,-1 0 0 0 0,0 0 0 0 0,1-1 0 0 0,-1 1 0 0 0,0 0 0 0 0,0 0 0 0 0,1 0 0 0 0,-1 0 0 0 0,0-1 0 0 0,0 1 0 0 0,0 0 0 0 0,1 0 0 0 0,-1-1 0 0 0,0 1 0 0 0,0 0 0 0 0,0 0 0 0 0,0-1 0 0 0,2-1 2 0 0,0 0 0 0 0,0 0 0 0 0,-1 0 0 0 0,1-1 0 0 0,1-3 0 0 0,2-4-4 0 0,43-108-53 0 0,-45 109-47 0 0,2-4-516 0 0,-1 0 0 0 0,2-1 0 0 0,0 2 0 0 0,12-20 0 0 0,-17 30 312 0 0,0 1-1 0 0,0-1 1 0 0,0 1-1 0 0,1 0 1 0 0,-1 0-1 0 0,0 0 1 0 0,1 0-1 0 0,-1 0 1 0 0,0 0-1 0 0,1 0 1 0 0,-1 0 0 0 0,1 0-1 0 0,0 1 1 0 0,-1-1-1 0 0,1 0 1 0 0,0 1-1 0 0,-1 0 1 0 0,1-1-1 0 0,0 1 1 0 0,-1 0-1 0 0,3 0 1 0 0,11 1-2738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29 114 7442 0 0,'-7'-12'5517'0'0,"5"8"-3592"0"0,0 0-1 0 0,0 0 1 0 0,-1 0 0 0 0,-5-6-1 0 0,6 11-1180 0 0,1 3-403 0 0,0 7-216 0 0,1-11-101 0 0,-1 9-30 0 0,1 0-1 0 0,1 0 1 0 0,0 0 0 0 0,0 0 0 0 0,0 0-1 0 0,1 0 1 0 0,1 0 0 0 0,0-1 0 0 0,0 1 0 0 0,7 12-1 0 0,-8-15-7 0 0,1-1-1 0 0,0-1 0 0 0,1 1 1 0 0,-1 0-1 0 0,1-1 0 0 0,0 0 1 0 0,0 0-1 0 0,0 0 1 0 0,0 0-1 0 0,1 0 0 0 0,-1-1 1 0 0,1 0-1 0 0,0 0 0 0 0,0 0 1 0 0,0-1-1 0 0,1 0 0 0 0,10 4 1 0 0,-13-6 11 0 0,1 1-1 0 0,-1-1 1 0 0,0 1 0 0 0,1-1 0 0 0,-1 0 0 0 0,1 0 0 0 0,-1 0 0 0 0,0-1-1 0 0,1 1 1 0 0,-1-1 0 0 0,0 0 0 0 0,1 0 0 0 0,-1 0 0 0 0,0 0 0 0 0,0-1-1 0 0,0 1 1 0 0,0-1 0 0 0,0 0 0 0 0,0 0 0 0 0,0 0 0 0 0,-1 0 0 0 0,5-4-1 0 0,-3 1 20 0 0,0 0 0 0 0,0 0 0 0 0,-1-1 0 0 0,0 1-1 0 0,0-1 1 0 0,0 1 0 0 0,-1-1 0 0 0,0 0 0 0 0,0 0-1 0 0,0 0 1 0 0,1-9 0 0 0,-2 5 32 0 0,0 0 0 0 0,0 0 1 0 0,-1 0-1 0 0,0 0 0 0 0,-1 0 0 0 0,0 0 0 0 0,-1 0 1 0 0,-5-17-1 0 0,6 22 2 0 0,-1 1 1 0 0,0-1-1 0 0,0 1 0 0 0,-1 0 1 0 0,1-1-1 0 0,-1 1 0 0 0,0 0 1 0 0,-6-6-1 0 0,6 8-3 0 0,1 0-1 0 0,-1 0 0 0 0,0 0 1 0 0,0 0-1 0 0,0 0 0 0 0,0 0 1 0 0,0 1-1 0 0,0 0 1 0 0,0-1-1 0 0,-1 1 0 0 0,1 0 1 0 0,0 1-1 0 0,-6-2 0 0 0,6 3-23 0 0,-1-1 0 0 0,1 0 0 0 0,0 1 0 0 0,0-1 0 0 0,-1 1 0 0 0,1 0 0 0 0,0 0 0 0 0,0 0 0 0 0,0 1 0 0 0,0-1 0 0 0,0 1 0 0 0,0 0 0 0 0,1-1 0 0 0,-1 1 0 0 0,-4 5 0 0 0,6-6-89 0 0,-1 0 0 0 0,1 1 0 0 0,0-1 0 0 0,0 1 0 0 0,0-1 0 0 0,0 1 0 0 0,0-1 0 0 0,0 1 0 0 0,0 0-1 0 0,1-1 1 0 0,-1 1 0 0 0,1 0 0 0 0,-1 2 0 0 0,1-3-84 0 0,0 0 0 0 0,0 1 0 0 0,0-1 0 0 0,0 0 0 0 0,0 1 0 0 0,0-1 0 0 0,1 0 1 0 0,-1 0-1 0 0,0 1 0 0 0,1-1 0 0 0,-1 0 0 0 0,1 0 0 0 0,0 0 0 0 0,-1 0 0 0 0,1 0 0 0 0,0 0 0 0 0,0 0 0 0 0,0 0 0 0 0,-1 0 0 0 0,3 2 0 0 0,-1-2-302 0 0,0 0 0 0 0,-1 0 0 0 0,1 1 0 0 0,0-1 0 0 0,0-1 0 0 0,0 1 0 0 0,0 0-1 0 0,4 1 1 0 0,7 0-2067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87 15507 0 0,'-1'-1'250'0'0,"-1"1"-1"0"0,1-1 1 0 0,-1 1-1 0 0,1-1 1 0 0,-1 1-1 0 0,1 0 0 0 0,0 0 1 0 0,-1 0-1 0 0,1 0 1 0 0,-1 0-1 0 0,1 0 1 0 0,-1 0-1 0 0,1 0 1 0 0,-1 1-1 0 0,1-1 1 0 0,-1 0-1 0 0,1 1 0 0 0,0-1 1 0 0,-1 1-1 0 0,-1 1 1 0 0,1-1-113 0 0,1 1 1 0 0,0-1-1 0 0,0 0 1 0 0,0 1-1 0 0,-1-1 1 0 0,2 1-1 0 0,-1 0 1 0 0,0-1-1 0 0,0 1 1 0 0,0 0 0 0 0,1-1-1 0 0,-1 1 1 0 0,1 0-1 0 0,-1 0 1 0 0,1 0-1 0 0,0 3 1 0 0,-1 21 159 0 0,2-1 1 0 0,0 1-1 0 0,10 47 0 0 0,-4-29-183 0 0,19 109 32 0 0,0-6-55 0 0,1 11 80 0 0,-9-54 31 0 0,-15-91-175 0 0,-2-11-23 0 0,-1 0 0 0 0,1 1 0 0 0,-1-1 0 0 0,1 0 0 0 0,-1 1 1 0 0,0-1-1 0 0,0 1 0 0 0,0-1 0 0 0,0 3 0 0 0,0-5-5 0 0,0 0 0 0 0,0 0 0 0 0,0 0 0 0 0,0 0 0 0 0,0 0-1 0 0,0 0 1 0 0,0 0 0 0 0,0 0 0 0 0,-1 0 0 0 0,1 0 0 0 0,0 1-1 0 0,0-1 1 0 0,0 0 0 0 0,0 0 0 0 0,0 0 0 0 0,0 0 0 0 0,0 0-1 0 0,0 0 1 0 0,0 0 0 0 0,0 0 0 0 0,0 0 0 0 0,0 0 0 0 0,0 0-1 0 0,0 0 1 0 0,0 0 0 0 0,0 0 0 0 0,0 0 0 0 0,-1 0 0 0 0,1 0-1 0 0,0 0 1 0 0,0 0 0 0 0,0 0 0 0 0,0 0 0 0 0,0 0 0 0 0,0 0-1 0 0,0 0 1 0 0,0 0 0 0 0,0 0 0 0 0,0 0 0 0 0,0 0 0 0 0,0 0-1 0 0,0 0 1 0 0,0 0 0 0 0,-1 0 0 0 0,1 0 0 0 0,0 0 0 0 0,0 0-1 0 0,0 0 1 0 0,0 0 0 0 0,0 0 0 0 0,0-1 0 0 0,-5-3-42 0 0,-2-5-31 0 0,2-1 12 0 0,1 0 1 0 0,-1 0-1 0 0,2-1 1 0 0,-4-14-1 0 0,-6-46-142 0 0,10 55 167 0 0,-6-70-103 0 0,4 29 71 0 0,-2-22-100 0 0,5-150 0 0 0,4 197 115 0 0,2 1 0 0 0,2 0-1 0 0,1 0 1 0 0,1 1 0 0 0,2 0 0 0 0,21-47 0 0 0,-30 74 33 0 0,1 0-1 0 0,-1 1 1 0 0,1-1-1 0 0,0 0 1 0 0,0 1 0 0 0,0-1-1 0 0,0 1 1 0 0,0-1 0 0 0,1 1-1 0 0,3-3 1 0 0,-5 4 9 0 0,0 1 0 0 0,0-1 0 0 0,0 1 0 0 0,1-1 1 0 0,-1 1-1 0 0,0 0 0 0 0,0-1 0 0 0,0 1 0 0 0,1 0 0 0 0,-1 0 0 0 0,0 0 1 0 0,0 0-1 0 0,1 0 0 0 0,-1 0 0 0 0,0 0 0 0 0,0 0 0 0 0,0 0 0 0 0,1 1 1 0 0,-1-1-1 0 0,0 0 0 0 0,0 1 0 0 0,0-1 0 0 0,0 1 0 0 0,0-1 0 0 0,1 1 1 0 0,-1 0-1 0 0,0-1 0 0 0,0 1 0 0 0,1 2 0 0 0,12 10-7 0 0,-1 1 0 0 0,0 1 0 0 0,-1 0 0 0 0,-1 1-1 0 0,0 0 1 0 0,-1 1 0 0 0,8 19 0 0 0,-16-33 39 0 0,-1 0 0 0 0,1 0 0 0 0,-1 1 0 0 0,0-1 0 0 0,0 0 0 0 0,0 1 0 0 0,-1-1 0 0 0,1 5 0 0 0,-1-7-4 0 0,0 0-1 0 0,0 0 0 0 0,0 0 1 0 0,0 0-1 0 0,0 0 1 0 0,-1 0-1 0 0,1 0 1 0 0,0 0-1 0 0,-1-1 0 0 0,1 1 1 0 0,0 0-1 0 0,-1 0 1 0 0,1 0-1 0 0,-1 0 1 0 0,0 0-1 0 0,1-1 0 0 0,-1 1 1 0 0,0 0-1 0 0,1-1 1 0 0,-1 1-1 0 0,0 0 1 0 0,0-1-1 0 0,1 1 0 0 0,-1-1 1 0 0,0 1-1 0 0,0-1 1 0 0,0 1-1 0 0,0-1 1 0 0,0 0-1 0 0,0 1 0 0 0,0-1 1 0 0,-1 0-1 0 0,-6 1 35 0 0,1 0 0 0 0,-1-1 0 0 0,0 0 0 0 0,1-1 0 0 0,-1 0 0 0 0,1 0 0 0 0,-1 0 0 0 0,-7-4 0 0 0,-27-2-64 0 0,32 4-157 0 0,9 1-171 0 0,7 1-122 0 0,21 0-3100 0 0,46-9 1 0 0,-21-3 1188 0 0,-25 5 2111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38 12963 0 0,'-6'-5'1161'0'0,"-1"0"0"0"0,0 0 0 0 0,1 1 0 0 0,-2 0 0 0 0,-11-5 0 0 0,17 8-991 0 0,0 0 0 0 0,-1 0 0 0 0,1 0 0 0 0,-1 1 0 0 0,1-1 0 0 0,-1 1 0 0 0,1 0 0 0 0,-1-1 1 0 0,1 1-1 0 0,-1 0 0 0 0,1 1 0 0 0,-1-1 0 0 0,1 0 0 0 0,-1 1 0 0 0,1-1 0 0 0,0 1 0 0 0,-1 0 0 0 0,1 0 0 0 0,-1 0 0 0 0,1 0 0 0 0,0 0 0 0 0,-3 2 0 0 0,1 1-128 0 0,-1 1 1 0 0,1-1 0 0 0,0 1-1 0 0,0 0 1 0 0,1 0-1 0 0,-1 0 1 0 0,1 0 0 0 0,0 1-1 0 0,1-1 1 0 0,-1 1 0 0 0,1 0-1 0 0,-2 8 1 0 0,1-4-66 0 0,1 0 1 0 0,1 0-1 0 0,0 1 1 0 0,0-1-1 0 0,1 0 0 0 0,1 18 1 0 0,0-24 8 0 0,-1 0-1 0 0,1-1 1 0 0,0 1 0 0 0,0-1 0 0 0,0 1-1 0 0,1-1 1 0 0,-1 1 0 0 0,1-1 0 0 0,0 0 0 0 0,0 1-1 0 0,0-1 1 0 0,0 0 0 0 0,1-1 0 0 0,-1 1-1 0 0,1 0 1 0 0,0-1 0 0 0,3 3 0 0 0,-4-3 4 0 0,1-1 1 0 0,-1 1-1 0 0,1-1 1 0 0,-1 0-1 0 0,1 0 1 0 0,-1 0 0 0 0,1 0-1 0 0,0-1 1 0 0,0 1-1 0 0,0-1 1 0 0,-1 1-1 0 0,1-1 1 0 0,0 0-1 0 0,0 0 1 0 0,0 0 0 0 0,-1-1-1 0 0,1 1 1 0 0,0-1-1 0 0,0 1 1 0 0,-1-1-1 0 0,1 0 1 0 0,5-2-1 0 0,-1-1 7 0 0,1-1-1 0 0,-1 0 1 0 0,1 0-1 0 0,-1 0 1 0 0,-1-1-1 0 0,1 0 1 0 0,-1 0-1 0 0,7-9 1 0 0,2-6 49 0 0,20-34-1 0 0,-32 50-35 0 0,4-7 56 0 0,-4 12-37 0 0,0 7-20 0 0,2 29-35 0 0,-5-24-142 0 0,6 22 0 0 0,-6-31-26 0 0,1 0 0 0 0,0 0 1 0 0,0-1-1 0 0,0 1 0 0 0,0 0 0 0 0,1-1 1 0 0,-1 1-1 0 0,1-1 0 0 0,-1 0 0 0 0,1 1 1 0 0,0-1-1 0 0,4 4 0 0 0,-4-5-82 0 0,0 0 1 0 0,0 0-1 0 0,0 0 0 0 0,0 0 1 0 0,0-1-1 0 0,1 1 0 0 0,-1-1 1 0 0,0 0-1 0 0,0 1 0 0 0,0-1 1 0 0,1 0-1 0 0,-1 0 0 0 0,0 0 1 0 0,0-1-1 0 0,1 1 0 0 0,-1 0 0 0 0,3-2 1 0 0,7-3 57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47 14115 0 0,'-6'-6'1032'0'0,"0"1"1"0"0,1 0-1 0 0,-2 0 0 0 0,1 0 0 0 0,-1 1 1 0 0,-13-7-1 0 0,17 10-898 0 0,1 0 0 0 0,-1 0 0 0 0,1 0 0 0 0,-1 0 0 0 0,0 1 0 0 0,1 0 0 0 0,-1-1 0 0 0,0 1 0 0 0,0 0 0 0 0,1 0-1 0 0,-1 0 1 0 0,0 1 0 0 0,0-1 0 0 0,1 1 0 0 0,-1-1 0 0 0,0 1 0 0 0,1 0 0 0 0,-1 0 0 0 0,1 0 0 0 0,-1 1 0 0 0,1-1 0 0 0,-1 0 0 0 0,-2 3 0 0 0,-1 1-106 0 0,1 0 0 0 0,-1 1 0 0 0,1-1 0 0 0,0 1 0 0 0,-5 9-1 0 0,-19 34-111 0 0,21-34 53 0 0,4-9 11 0 0,2-1 1 0 0,-1 1-1 0 0,0 1 1 0 0,1-1 0 0 0,-1 7-1 0 0,2-11-17 0 0,1 1 0 0 0,-1-1 1 0 0,1 1-1 0 0,0-1 0 0 0,0 1 0 0 0,0-1 0 0 0,0 1 0 0 0,0-1 1 0 0,1 1-1 0 0,-1-1 0 0 0,1 0 0 0 0,0 1 0 0 0,-1-1 1 0 0,1 0-1 0 0,0 1 0 0 0,2 2 0 0 0,-1-3-28 0 0,-1-1-1 0 0,1 1 1 0 0,-1-1-1 0 0,1 0 0 0 0,0 0 1 0 0,-1 0-1 0 0,1 0 1 0 0,0 0-1 0 0,0 0 1 0 0,0 0-1 0 0,0 0 1 0 0,0-1-1 0 0,0 1 1 0 0,0-1-1 0 0,0 1 1 0 0,0-1-1 0 0,0 0 1 0 0,0 0-1 0 0,0 0 1 0 0,2 0-1 0 0,5-1-217 0 0,0 0 1 0 0,0 0-1 0 0,9-3 0 0 0,15-6-350 0 0,-27 7 522 0 0,1 0-1 0 0,-1 1 1 0 0,1 0 0 0 0,0 1-1 0 0,-1 0 1 0 0,12-1 0 0 0,-17 2 109 0 0,0 0 1 0 0,1 0-1 0 0,-1 0 0 0 0,0 1 1 0 0,0-1-1 0 0,1 0 1 0 0,-1 1-1 0 0,0-1 1 0 0,0 1-1 0 0,0-1 1 0 0,0 1-1 0 0,0 0 1 0 0,0 0-1 0 0,0-1 1 0 0,0 1-1 0 0,0 0 1 0 0,0 0-1 0 0,0 0 0 0 0,0 0 1 0 0,0 0-1 0 0,-1 0 1 0 0,1 0-1 0 0,0 0 1 0 0,-1 0-1 0 0,1 1 1 0 0,0 1-1 0 0,1 4 84 0 0,0 0 0 0 0,0 0 0 0 0,1 12 0 0 0,-1-8 22 0 0,7 80 367 0 0,-5-39-370 0 0,4 94 72 0 0,-9-122-37 0 0,0-1 0 0 0,-1 0 0 0 0,-2 0 1 0 0,-7 29-1 0 0,9-45-8 0 0,-1 1 1 0 0,0-1-1 0 0,0 0 0 0 0,0 0 1 0 0,-1 0-1 0 0,0 0 1 0 0,-6 7-1 0 0,8-12-91 0 0,1 0 0 0 0,0-1 0 0 0,-1 1 0 0 0,1-1 0 0 0,-1 0 1 0 0,1 1-1 0 0,-1-1 0 0 0,1 0 0 0 0,-1 0 0 0 0,0 0 0 0 0,0 0 0 0 0,0 0 0 0 0,0-1 0 0 0,1 1 0 0 0,-1 0 1 0 0,0-1-1 0 0,0 1 0 0 0,0-1 0 0 0,0 0 0 0 0,0 0 0 0 0,0 0 0 0 0,0 0 0 0 0,0 0 0 0 0,0 0 0 0 0,0 0 0 0 0,0-1 1 0 0,0 1-1 0 0,0-1 0 0 0,0 1 0 0 0,0-1 0 0 0,0 0 0 0 0,-2-1 0 0 0,-2-2-9 0 0,1 0 1 0 0,-1 0-1 0 0,1 0 0 0 0,1 0 1 0 0,-1-1-1 0 0,1 0 0 0 0,-1 0 1 0 0,2 0-1 0 0,-1 0 0 0 0,0-1 0 0 0,1 0 1 0 0,0 1-1 0 0,0-1 0 0 0,-2-9 1 0 0,1 4-164 0 0,1-1 0 0 0,0 0 0 0 0,0 0 1 0 0,1-1-1 0 0,1 1 0 0 0,0-21 0 0 0,2 27-169 0 0,0 0-1 0 0,0 1 0 0 0,0-1 1 0 0,0 0-1 0 0,1 0 0 0 0,0 1 1 0 0,0-1-1 0 0,1 1 0 0 0,0 0 1 0 0,0 0-1 0 0,4-6 0 0 0,-3 5-728 0 0,1-1-1 0 0,0 1 0 0 0,1 1 0 0 0,0-1 0 0 0,0 1 0 0 0,0 0 1 0 0,12-7-1 0 0,5-2-2452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141 141 18172 0 0,'-2'-14'1353'0'0,"0"-1"1"0"0,-6-23-1 0 0,7 32-969 0 0,-1 0-1 0 0,0 1 0 0 0,0-1 0 0 0,-1 1 0 0 0,0-1 1 0 0,0 1-1 0 0,0 0 0 0 0,0 0 0 0 0,-6-6 0 0 0,8 10-356 0 0,0 0 0 0 0,0 0 0 0 0,0 0 0 0 0,-1 0 0 0 0,1 0 0 0 0,0 0 0 0 0,-1 0 0 0 0,1 0 0 0 0,0 0 0 0 0,-1 1 0 0 0,1-1 0 0 0,-1 1 0 0 0,1-1 0 0 0,-1 1 0 0 0,1-1 0 0 0,-1 1 0 0 0,0 0 0 0 0,1 0 0 0 0,-1 0 0 0 0,1 0 0 0 0,-1 0 0 0 0,1 0 0 0 0,-1 0 0 0 0,0 0 0 0 0,1 1 0 0 0,-1-1 0 0 0,1 0 0 0 0,-1 1 0 0 0,1 0 0 0 0,-1-1 0 0 0,1 1 0 0 0,0 0 0 0 0,-1 0 0 0 0,1-1 0 0 0,0 1 0 0 0,-1 0 0 0 0,1 1 0 0 0,0-1 0 0 0,0 0 0 0 0,0 0 0 0 0,0 0 0 0 0,0 1 0 0 0,0-1 0 0 0,0 0 0 0 0,0 3 0 0 0,-6 9-58 0 0,2 0-1 0 0,0 1 1 0 0,0-1 0 0 0,1 1 0 0 0,1 0 0 0 0,1 0-1 0 0,0 1 1 0 0,0-1 0 0 0,1 18 0 0 0,1-31 19 0 0,0 1 0 0 0,0-1 0 0 0,1 0 0 0 0,-1 0 0 0 0,0 1 0 0 0,0-1 0 0 0,1 0 0 0 0,-1 1 0 0 0,0-1 0 0 0,1 0 0 0 0,-1 0 0 0 0,1 0 0 0 0,0 0 0 0 0,-1 1 0 0 0,1-1 0 0 0,0 0 0 0 0,0 0 0 0 0,0 0 0 0 0,0 0 0 0 0,-1-1 0 0 0,1 1 0 0 0,1 0 0 0 0,1 1-1 0 0,-2-1-5 0 0,1-1 0 0 0,0 0-1 0 0,0 1 1 0 0,0-1 0 0 0,0 0-1 0 0,-1 0 1 0 0,1 0 0 0 0,0 0-1 0 0,0 0 1 0 0,0 0 0 0 0,0-1-1 0 0,-1 1 1 0 0,1-1 0 0 0,0 1-1 0 0,0-1 1 0 0,1-1 0 0 0,7-2-22 0 0,-1 0 11 0 0,1 0 0 0 0,17-4 0 0 0,-24 8 27 0 0,-1-1-1 0 0,1 1 1 0 0,-1-1 0 0 0,1 1-1 0 0,-1 0 1 0 0,1 0 0 0 0,-1 1 0 0 0,1-1-1 0 0,0 0 1 0 0,-1 1 0 0 0,1-1 0 0 0,-1 1-1 0 0,0 0 1 0 0,1 0 0 0 0,-1 0 0 0 0,4 2-1 0 0,1 2 89 0 0,-4-3-226 0 0,0 1 0 0 0,0-1 0 0 0,1 0-1 0 0,-1 0 1 0 0,6 1 0 0 0,-8-2-35 0 0,0-1 1 0 0,0 0-1 0 0,0 0 1 0 0,0 0-1 0 0,0 0 0 0 0,0 0 1 0 0,0 0-1 0 0,0 0 1 0 0,0 0-1 0 0,0 0 1 0 0,0 0-1 0 0,0 0 0 0 0,0-1 1 0 0,0 1-1 0 0,0 0 1 0 0,0-1-1 0 0,0 1 0 0 0,0-1 1 0 0,0 1-1 0 0,-1-1 1 0 0,1 1-1 0 0,0-1 0 0 0,0 0 1 0 0,0 1-1 0 0,-1-1 1 0 0,2-1-1 0 0,3-5-713 0 0,0 0 685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12675 0 0,'-2'26'1345'0'0,"-4"55"298"0"0,7-34-1118 0 0,10 58-1 0 0,15 43-565 0 0,-22-124 39 0 0,28 113-766 0 0,-13-58-1078 0 0,-18-75 1498 0 0,0 0 0 0 0,1 1-1 0 0,-1-1 1 0 0,1 0 0 0 0,0 0 0 0 0,0 0-1 0 0,4 6 1 0 0,2 0-1319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3.9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95 1 18124 0 0,'-11'207'5765'0'0,"5"-48"-5141"0"0,4-140-828 0 0,-9 81 120 0 0,8-85-1106 0 0,0 1 0 0 0,-1-1 0 0 0,-1 0 1 0 0,-9 19-1 0 0,13-31 1001 0 0,0-1 0 0 0,0 0 0 0 0,-1 1 1 0 0,1-1-1 0 0,-1 0 0 0 0,0 0 0 0 0,0 0 0 0 0,0 0 1 0 0,0 0-1 0 0,0-1 0 0 0,-3 3 0 0 0,-7 3-1186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15707 0 0,'7'10'3369'0'0,"12"8"-2097"0"0,38 30-1 0 0,-49-42-1314 0 0,1-1 0 0 0,-1 1 0 0 0,1-2 0 0 0,0 1 1 0 0,0-1-1 0 0,1-1 0 0 0,-1 1 0 0 0,11 1 0 0 0,-15-4-240 0 0,1-1 0 0 0,-1 1 0 0 0,1-1 1 0 0,-1 0-1 0 0,0-1 0 0 0,1 1 1 0 0,-1-1-1 0 0,1 0 0 0 0,-1-1 0 0 0,0 1 1 0 0,0-1-1 0 0,8-3 0 0 0,-2-1-1351 0 0,-1-1 0 0 0,1 0 0 0 0,-1 0-1 0 0,12-11 1 0 0,-8 9 780 0 0,-13 18 3626 0 0,0 77 3856 0 0,-3-36-5288 0 0,2-8-641 0 0,1 62 281 0 0,0-88-1067 0 0,1-1 1 0 0,1 0-1 0 0,0 0 0 0 0,8 23 1 0 0,-11-37-42 0 0,0 0 0 0 0,1 0 0 0 0,-1 0 1 0 0,1 0-1 0 0,-1 0 0 0 0,1 0 0 0 0,-1 0 0 0 0,1 0 0 0 0,0 0 1 0 0,-1-1-1 0 0,1 1 0 0 0,1 1 0 0 0,-2-2-31 0 0,1 0 0 0 0,-1 0-1 0 0,1 0 1 0 0,-1 1-1 0 0,0-1 1 0 0,1 0 0 0 0,-1 0-1 0 0,1 0 1 0 0,-1 0-1 0 0,1 0 1 0 0,-1 0 0 0 0,1 0-1 0 0,-1 0 1 0 0,1 0-1 0 0,-1 0 1 0 0,1 0 0 0 0,-1 0-1 0 0,0 0 1 0 0,2 0-1 0 0,-1-1-325 0 0,1 0 0 0 0,-1 0 0 0 0,1 0 0 0 0,-1 0 0 0 0,0 0 0 0 0,1 0 0 0 0,-1 0 0 0 0,0-1 0 0 0,0 1 0 0 0,0 0 0 0 0,0-1 0 0 0,2-2 0 0 0,5-13-3581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16371 0 0,'-1'3'1521'0'0,"1"2"-289"0"0,0-1-8 0 0,-2-1-359 0 0,2 3-361 0 0,3 4 104 0 0,1-1-496 0 0,1 4-24 0 0,1-3-72 0 0,2 6-104 0 0,1-1-16 0 0,4 5-728 0 0,0 2-521 0 0,2 2-295 0 0,3 2-1017 0 0,-2-3 65 0 0,1 4-977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88 16812 0 0,'-2'0'420'0'0,"-1"0"1"0"0,0 1 0 0 0,1-1 0 0 0,-1 0 0 0 0,0 1 0 0 0,1 0 0 0 0,-1 0-1 0 0,1 0 1 0 0,-1 0 0 0 0,1 0 0 0 0,-1 0 0 0 0,1 1 0 0 0,-5 3 0 0 0,4-2-128 0 0,-1 0 0 0 0,1 1 0 0 0,-1 0 0 0 0,1 0 1 0 0,0 0-1 0 0,-4 9 0 0 0,0 2-213 0 0,0 0 0 0 0,2 0 0 0 0,-6 25 0 0 0,9-34-84 0 0,1 1 1 0 0,0-1-1 0 0,1 0 0 0 0,-1 0 0 0 0,1 0 1 0 0,0 0-1 0 0,1 1 0 0 0,1 5 1 0 0,-2-10-7 0 0,0-1 1 0 0,1 1 0 0 0,-1 0 0 0 0,1 0 0 0 0,-1-1 0 0 0,1 1 0 0 0,0 0 0 0 0,-1-1-1 0 0,1 1 1 0 0,0-1 0 0 0,0 1 0 0 0,0-1 0 0 0,1 0 0 0 0,-1 1 0 0 0,0-1 0 0 0,0 0-1 0 0,1 0 1 0 0,-1 0 0 0 0,1 1 0 0 0,-1-2 0 0 0,1 1 0 0 0,-1 0 0 0 0,1 0-1 0 0,0 0 1 0 0,-1-1 0 0 0,1 1 0 0 0,0-1 0 0 0,0 1 0 0 0,-1-1 0 0 0,1 0 0 0 0,0 0-1 0 0,1 0 1 0 0,3 0-9 0 0,0-1 0 0 0,-1 0 0 0 0,0 0 0 0 0,1 0 0 0 0,-1-1 0 0 0,1 1 0 0 0,-1-1-1 0 0,0-1 1 0 0,0 1 0 0 0,0-1 0 0 0,-1 0 0 0 0,1 0 0 0 0,-1 0 0 0 0,1-1 0 0 0,-1 0 0 0 0,0 1 0 0 0,7-10-1 0 0,-5 5 24 0 0,0 0-1 0 0,0-1 1 0 0,0 0-1 0 0,-1 0 0 0 0,0-1 1 0 0,-1 1-1 0 0,0-1 0 0 0,4-17 1 0 0,4-40 112 0 0,-10 56-82 0 0,-1 0 0 0 0,-1 0 0 0 0,0 0 0 0 0,-2-13 0 0 0,2 23-30 0 0,0-1 1 0 0,0 0-1 0 0,-1 1 1 0 0,1-1-1 0 0,-1 0 1 0 0,1 1-1 0 0,-1-1 1 0 0,0 0-1 0 0,1 1 1 0 0,-1-1-1 0 0,0 1 1 0 0,0-1-1 0 0,0 1 1 0 0,0 0-1 0 0,-1-1 1 0 0,1 1-1 0 0,0 0 1 0 0,0 0-1 0 0,-1 0 1 0 0,1 0-1 0 0,-1 0 1 0 0,1 0-1 0 0,-1 0 1 0 0,1 1-1 0 0,-1-1 1 0 0,1 0-1 0 0,-1 1 1 0 0,0-1-1 0 0,1 1 1 0 0,-3-1-1 0 0,4 1-11 0 0,-1 0-1 0 0,1 1 1 0 0,-1-1-1 0 0,1 0 1 0 0,-1 0-1 0 0,1 0 1 0 0,-1 0-1 0 0,1 0 1 0 0,-1 1-1 0 0,1-1 1 0 0,0 0-1 0 0,-1 1 1 0 0,1-1-1 0 0,-1 0 0 0 0,1 0 1 0 0,0 1-1 0 0,-1-1 1 0 0,1 1-1 0 0,0-1 1 0 0,-1 0-1 0 0,1 1 1 0 0,0-1-1 0 0,0 1 1 0 0,-1-1-1 0 0,1 1 1 0 0,0-1-1 0 0,0 1 1 0 0,0 0-1 0 0,-4 18-147 0 0,4-11 111 0 0,-1-3 24 0 0,1-1 0 0 0,0 1 1 0 0,0-1-1 0 0,0 0 0 0 0,0 1 1 0 0,1-1-1 0 0,0 0 0 0 0,0 1 1 0 0,3 6-1 0 0,-4-10 14 0 0,0 0-1 0 0,1 0 1 0 0,-1 0-1 0 0,1 0 1 0 0,-1 1-1 0 0,1-1 1 0 0,0 0 0 0 0,-1-1-1 0 0,1 1 1 0 0,0 0-1 0 0,0 0 1 0 0,-1 0-1 0 0,1 0 1 0 0,0-1 0 0 0,0 1-1 0 0,0 0 1 0 0,0-1-1 0 0,0 1 1 0 0,0 0-1 0 0,0-1 1 0 0,0 0 0 0 0,0 1-1 0 0,1-1 1 0 0,-1 0-1 0 0,0 1 1 0 0,0-1-1 0 0,0 0 1 0 0,0 0-1 0 0,0 0 1 0 0,1 0 0 0 0,-1 0-1 0 0,0 0 1 0 0,0 0-1 0 0,0 0 1 0 0,0-1-1 0 0,1 1 1 0 0,-1 0 0 0 0,0-1-1 0 0,0 1 1 0 0,0-1-1 0 0,1 0 1 0 0,1-1 7 0 0,-1 1 1 0 0,0-1-1 0 0,0 0 1 0 0,0 1-1 0 0,0-1 0 0 0,0 0 1 0 0,0-1-1 0 0,-1 1 1 0 0,1 0-1 0 0,-1 0 1 0 0,1-1-1 0 0,-1 1 1 0 0,1-3-1 0 0,0 0 8 0 0,0 1-1 0 0,1 0 0 0 0,4-6 1 0 0,-6 8-5 0 0,12-10 32 0 0,-13 12-36 0 0,1 0 1 0 0,-1 0-1 0 0,0 0 0 0 0,1-1 0 0 0,-1 1 0 0 0,0 0 1 0 0,1 0-1 0 0,-1 0 0 0 0,0 0 0 0 0,1 0 0 0 0,-1 0 0 0 0,1 0 1 0 0,-1-1-1 0 0,0 1 0 0 0,1 0 0 0 0,-1 0 0 0 0,1 0 1 0 0,-1 1-1 0 0,0-1 0 0 0,1 0 0 0 0,-1 0 0 0 0,0 0 1 0 0,1 0-1 0 0,-1 0 0 0 0,0 0 0 0 0,1 1 0 0 0,-1-1 0 0 0,0 0 1 0 0,1 0-1 0 0,-1 0 0 0 0,0 1 0 0 0,1-1 0 0 0,-1 0 1 0 0,0 0-1 0 0,0 1 0 0 0,1-1 0 0 0,-1 0 0 0 0,0 1 1 0 0,0-1-1 0 0,0 0 0 0 0,1 1 0 0 0,-1-1 0 0 0,0 1 1 0 0,2 3 3 0 0,-1 0 1 0 0,0 1 0 0 0,0-1 0 0 0,0 0-1 0 0,0 7 1 0 0,1 6 2 0 0,11 58 33 0 0,-8-36-29 0 0,16 54-1 0 0,-21-92-11 0 0,0-1-1 0 0,0 1 1 0 0,0 0-1 0 0,1 0 0 0 0,-1-1 1 0 0,0 1-1 0 0,1 0 1 0 0,-1-1-1 0 0,0 1 1 0 0,1 0-1 0 0,-1-1 0 0 0,1 1 1 0 0,-1 0-1 0 0,1-1 1 0 0,-1 1-1 0 0,1-1 1 0 0,0 1-1 0 0,-1-1 0 0 0,1 1 1 0 0,0-1-1 0 0,-1 1 1 0 0,2-1-1 0 0,-1 0 1 0 0,-1 0 1 0 0,1 0-1 0 0,0 0 0 0 0,-1 0 0 0 0,1 0 0 0 0,0 0 1 0 0,0 0-1 0 0,-1-1 0 0 0,1 1 0 0 0,0 0 0 0 0,-1 0 1 0 0,1-1-1 0 0,0 1 0 0 0,-1 0 0 0 0,1-1 0 0 0,-1 1 1 0 0,1-1-1 0 0,0 0 0 0 0,4-4 0 0 0,-1 1 1 0 0,-1-1 0 0 0,1 0-1 0 0,4-7 1 0 0,-2 0-4 0 0,-1 3 0 0 0,1 0 0 0 0,-1 0 0 0 0,1 1 0 0 0,10-10 0 0 0,-11 13 5 0 0,-1 0 11 0 0,0 1 0 0 0,1 0-1 0 0,-1 0 1 0 0,9-4-1 0 0,-12 7-10 0 0,0 0 1 0 0,0 1-1 0 0,0-1 0 0 0,1 1 0 0 0,-1-1 0 0 0,0 1 0 0 0,1-1 1 0 0,-1 1-1 0 0,0 0 0 0 0,1 0 0 0 0,-1 0 0 0 0,0 0 0 0 0,1 0 1 0 0,-1 0-1 0 0,0 0 0 0 0,1 0 0 0 0,-1 0 0 0 0,0 1 0 0 0,1-1 1 0 0,-1 0-1 0 0,0 1 0 0 0,1-1 0 0 0,-1 1 0 0 0,0 0 0 0 0,2 0 1 0 0,1 3 6 0 0,0 0 1 0 0,0 0 0 0 0,0 0 0 0 0,0 0 0 0 0,-1 1 0 0 0,0-1 0 0 0,5 9 0 0 0,4 5 9 0 0,2 7-189 0 0,-9-17 120 0 0,-1 0 0 0 0,11 13 0 0 0,-14-19-241 0 0,1 0 0 0 0,-1-1-1 0 0,1 1 1 0 0,0-1 0 0 0,0 1 0 0 0,-1-1 0 0 0,1 1 0 0 0,0-1 0 0 0,0 0 0 0 0,1 0-1 0 0,-1 0 1 0 0,0 0 0 0 0,0-1 0 0 0,0 1 0 0 0,4 0 0 0 0,-4-1 170 0 0,0 0 0 0 0,-1 0 0 0 0,1 0 0 0 0,0 0 0 0 0,-1 0 0 0 0,1-1 0 0 0,-1 1 0 0 0,1-1 0 0 0,-1 1 0 0 0,1-1 0 0 0,-1 1 1 0 0,1-1-1 0 0,-1 0 0 0 0,1 0 0 0 0,1-1 0 0 0,10-9-1115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422 322 5849 0 0,'-1'0'182'0'0,"-32"-26"11362"0"0,0 4-7562 0 0,25 17-3840 0 0,0 1 0 0 0,0 0 0 0 0,0 1 1 0 0,-1 0-1 0 0,1 0 0 0 0,-1 1 0 0 0,-10-2 0 0 0,10 3-106 0 0,0 0 1 0 0,0 1-1 0 0,0 0 0 0 0,-1 1 0 0 0,1-1 1 0 0,0 2-1 0 0,0-1 0 0 0,0 2 0 0 0,0-1 0 0 0,1 1 1 0 0,-1 0-1 0 0,1 1 0 0 0,-9 4 0 0 0,6-1 11 0 0,0 0-1 0 0,0 1 0 0 0,1 0 1 0 0,0 1-1 0 0,0 0 0 0 0,1 1 1 0 0,0 0-1 0 0,-10 16 0 0 0,12-18-75 0 0,2 2-1 0 0,-1-1 0 0 0,1 0 1 0 0,0 1-1 0 0,1 0 0 0 0,1 0 1 0 0,-4 14-1 0 0,6-21 20 0 0,0 0 1 0 0,1 1-1 0 0,-1-1 1 0 0,1 0-1 0 0,0 0 1 0 0,0 1-1 0 0,1-1 0 0 0,-1 0 1 0 0,0 0-1 0 0,1 0 1 0 0,0 1-1 0 0,0-1 1 0 0,0 0-1 0 0,0 0 1 0 0,0 0-1 0 0,1 0 0 0 0,-1-1 1 0 0,1 1-1 0 0,0 0 1 0 0,0 0-1 0 0,0-1 1 0 0,0 0-1 0 0,0 1 0 0 0,1-1 1 0 0,-1 0-1 0 0,1 0 1 0 0,-1 0-1 0 0,5 2 1 0 0,0 0-10 0 0,0-1 1 0 0,0-1-1 0 0,0 1 1 0 0,0-1 0 0 0,0 0-1 0 0,0-1 1 0 0,1 0 0 0 0,-1 0-1 0 0,0 0 1 0 0,1-1-1 0 0,11-1 1 0 0,-1-1 18 0 0,1-1 0 0 0,-1 0-1 0 0,25-9 1 0 0,-22 4 30 0 0,0 0 0 0 0,0-1 0 0 0,-1-1-1 0 0,-1-2 1 0 0,0 1 0 0 0,0-2 0 0 0,-1-1 0 0 0,-1 0 0 0 0,0-1-1 0 0,18-21 1 0 0,-21 20-8 0 0,-1-1-1 0 0,0 0 0 0 0,-1-1 1 0 0,-1-1-1 0 0,0 0 0 0 0,-2 0 1 0 0,0-1-1 0 0,-1 0 0 0 0,-2-1 1 0 0,9-36-1 0 0,-14 50-4 0 0,0-1 0 0 0,0 1 0 0 0,-1-1 0 0 0,0 0 0 0 0,0 0 0 0 0,-1 1 0 0 0,0-1 0 0 0,-2-8 0 0 0,2 12 2 0 0,0 1 0 0 0,0 0 0 0 0,-1-1 0 0 0,1 1 0 0 0,-1 0 0 0 0,0 0 0 0 0,0 0 0 0 0,0 0 0 0 0,0 0 0 0 0,0 1 0 0 0,-1-1 0 0 0,1 1 0 0 0,-1-1-1 0 0,0 1 1 0 0,0 0 0 0 0,0 0 0 0 0,0 0 0 0 0,0 0 0 0 0,-6-2 0 0 0,2 2 28 0 0,-1 0 0 0 0,0 0-1 0 0,-14-1 1 0 0,13 2-26 0 0,5 0-19 0 0,-1 1 0 0 0,0 0-1 0 0,1 0 1 0 0,-1 0 0 0 0,1 1-1 0 0,-1 0 1 0 0,0 0 0 0 0,1 0-1 0 0,-1 0 1 0 0,1 1 0 0 0,0 0 0 0 0,-1 0-1 0 0,1 0 1 0 0,0 0 0 0 0,0 1-1 0 0,-5 3 1 0 0,4-1-18 0 0,0-1 0 0 0,-1 1 1 0 0,1 1-1 0 0,1-1 0 0 0,-1 1 0 0 0,1-1 0 0 0,0 1 0 0 0,1 0 1 0 0,-7 13-1 0 0,4 0-16 0 0,0 0-1 0 0,1 1 1 0 0,0-1 0 0 0,2 1 0 0 0,-1 27-1 0 0,3-20 0 0 0,1 1-1 0 0,2-1 0 0 0,6 36 1 0 0,-6-51 21 0 0,0-1 0 0 0,1 0 0 0 0,1 1 1 0 0,0-1-1 0 0,0-1 0 0 0,1 1 0 0 0,0-1 0 0 0,11 16 1 0 0,-12-21 9 0 0,-1-1 0 0 0,1 0 0 0 0,0 1 0 0 0,1-2 1 0 0,-1 1-1 0 0,0 0 0 0 0,1-1 0 0 0,0 0 0 0 0,0 0 0 0 0,0 0 1 0 0,0-1-1 0 0,1 1 0 0 0,-1-1 0 0 0,0-1 0 0 0,1 1 0 0 0,0-1 1 0 0,-1 0-1 0 0,1 0 0 0 0,7 0 0 0 0,-5-1 15 0 0,-1-1 1 0 0,1 0-1 0 0,0 0 0 0 0,-1 0 1 0 0,1-1-1 0 0,-1 0 0 0 0,0-1 1 0 0,1 1-1 0 0,-1-1 1 0 0,0-1-1 0 0,-1 0 0 0 0,1 1 1 0 0,-1-2-1 0 0,1 1 0 0 0,-1-1 1 0 0,0 0-1 0 0,6-7 0 0 0,1-4 29 0 0,1 0 0 0 0,-2 0 0 0 0,0-1 0 0 0,-1-1 0 0 0,11-23 0 0 0,10-34 122 0 0,-31 72-145 0 0,0 0-1 0 0,-1-1 1 0 0,1 1-1 0 0,-1 0 1 0 0,1-5-1 0 0,-1 7-8 0 0,0 1 0 0 0,0-1 0 0 0,0 0 0 0 0,0 0 1 0 0,0 0-1 0 0,0 0 0 0 0,0 1 0 0 0,0-1 0 0 0,0 0 0 0 0,-1 0 0 0 0,1 1 0 0 0,0-1 0 0 0,-1 0 0 0 0,1 0 0 0 0,0 1 0 0 0,-1-1 0 0 0,1 0 0 0 0,-1 1 0 0 0,1-1 0 0 0,-1 0 1 0 0,1 1-1 0 0,-1-1 0 0 0,1 1 0 0 0,-1-1 0 0 0,0 1 0 0 0,0-2 0 0 0,0 2-6 0 0,0 0 1 0 0,1 0-1 0 0,-1 0 1 0 0,1 0-1 0 0,-1 0 0 0 0,1 1 1 0 0,-1-1-1 0 0,1 0 1 0 0,-1 0-1 0 0,1 0 0 0 0,-1 0 1 0 0,1 0-1 0 0,-1 1 1 0 0,1-1-1 0 0,-1 0 1 0 0,1 0-1 0 0,-1 1 0 0 0,1-1 1 0 0,0 0-1 0 0,-1 1 1 0 0,1-1-1 0 0,0 1 0 0 0,-1-1 1 0 0,1 0-1 0 0,0 1 1 0 0,-1-1-1 0 0,1 1 1 0 0,0-1-1 0 0,0 1 0 0 0,-1-1 1 0 0,1 1-1 0 0,-8 20 11 0 0,7-17-18 0 0,-1 3-11 0 0,0 1 0 0 0,1-1 0 0 0,-1 8 0 0 0,-1 6-15 0 0,1-8 8 0 0,0 0 0 0 0,1 0 0 0 0,0 0 1 0 0,1 1-1 0 0,1-1 0 0 0,0 0 0 0 0,0 0 0 0 0,2 0 0 0 0,-1 0 0 0 0,8 18 1 0 0,-9-28 10 0 0,0-1 0 0 0,0 1-1 0 0,1 0 1 0 0,0 0 0 0 0,-1-1 0 0 0,1 1 0 0 0,0-1 0 0 0,0 0 0 0 0,0 0 0 0 0,1 0 0 0 0,-1 0 0 0 0,0 0 0 0 0,1 0 0 0 0,-1 0 0 0 0,4 1 0 0 0,-2-1-8 0 0,0-1 1 0 0,-1 0-1 0 0,1 0 0 0 0,0 0 0 0 0,0 0 0 0 0,0-1 1 0 0,0 1-1 0 0,0-1 0 0 0,0 0 0 0 0,6-1 0 0 0,-1 0-9 0 0,-1-1 0 0 0,1 0 0 0 0,-1 0 0 0 0,0-1-1 0 0,0 0 1 0 0,0-1 0 0 0,0 0 0 0 0,0 0 0 0 0,13-10-1 0 0,-2-2-20 0 0,-1 0-1 0 0,-1-2 0 0 0,0 1 1 0 0,16-24-1 0 0,-13 12-14 0 0,-1 0 0 0 0,19-41 0 0 0,-35 64 69 0 0,20-45-47 0 0,-21 44 80 0 0,1 0 1 0 0,-2 0-1 0 0,1 0 0 0 0,-1 0 0 0 0,1-14 0 0 0,-2 21-32 0 0,0 0-1 0 0,0 0 1 0 0,0 0 0 0 0,0 0-1 0 0,0 0 1 0 0,0 0-1 0 0,0 0 1 0 0,0 0-1 0 0,0 0 1 0 0,0 0-1 0 0,0 0 1 0 0,0 0 0 0 0,0 0-1 0 0,0 0 1 0 0,0 0-1 0 0,0 0 1 0 0,0 0-1 0 0,0 0 1 0 0,-1 0-1 0 0,0 9 70 0 0,-1 13-32 0 0,2-5-54 0 0,2 0 0 0 0,0 0 1 0 0,1 0-1 0 0,7 22 0 0 0,27 64-26 0 0,5-21 177 0 0,-23-47 207 0 0,-18-34-311 0 0,0 0 0 0 0,-1 0 0 0 0,1 0 0 0 0,-1 0 0 0 0,0 0 0 0 0,1 0 0 0 0,-1 0 0 0 0,0 0 0 0 0,1 0 0 0 0,-1 0 0 0 0,0 2 0 0 0,0-3-14 0 0,0 0 0 0 0,-1 1 0 0 0,1-1 0 0 0,0 1 0 0 0,0-1 0 0 0,-1 1 0 0 0,1-1 0 0 0,0 1 0 0 0,-1-1 0 0 0,1 0 0 0 0,0 1 0 0 0,-1-1 0 0 0,1 0 0 0 0,0 1 0 0 0,-1-1 0 0 0,1 0 0 0 0,-1 1 0 0 0,1-1 0 0 0,-1 0 0 0 0,1 0 0 0 0,-1 0 0 0 0,1 1-1 0 0,-1-1 1 0 0,1 0 0 0 0,-1 0 0 0 0,0 0 0 0 0,-5 1 62 0 0,0 0-1 0 0,-1-1 0 0 0,1 0 0 0 0,0 0 0 0 0,0 0 0 0 0,0-1 0 0 0,0 0 0 0 0,-12-3 0 0 0,-47-18-810 0 0,64 21 571 0 0,1 1 1 0 0,-1 0-1 0 0,1 0 0 0 0,-1 0 0 0 0,0 0 1 0 0,1 0-1 0 0,-1-1 0 0 0,1 1 0 0 0,-1 0 1 0 0,1 0-1 0 0,-1-1 0 0 0,1 1 1 0 0,-1-1-1 0 0,1 1 0 0 0,0 0 0 0 0,-1-1 1 0 0,1 1-1 0 0,-1-1 0 0 0,1 1 0 0 0,0-1 1 0 0,-1 0-1 0 0,11-5-8067 0 0,-10 6 8106 0 0,5-3-3388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43 14659 0 0,'-3'-6'888'0'0,"-2"0"1"0"0,1 0-1 0 0,-1 1 0 0 0,0-1 0 0 0,-9-7 0 0 0,14 13-871 0 0,0 0-1 0 0,0 0 0 0 0,0 0 1 0 0,0 0-1 0 0,0 0 1 0 0,0 0-1 0 0,0 0 1 0 0,0 0-1 0 0,0 0 0 0 0,0 0 1 0 0,0 0-1 0 0,-1 0 1 0 0,1 0-1 0 0,0 0 0 0 0,0 0 1 0 0,0 0-1 0 0,0 0 1 0 0,0 0-1 0 0,0 0 0 0 0,0 0 1 0 0,0 0-1 0 0,0 0 1 0 0,0 0-1 0 0,0 0 0 0 0,0 0 1 0 0,0 0-1 0 0,0 0 1 0 0,0 0-1 0 0,0 0 0 0 0,-1 0 1 0 0,1 0-1 0 0,0 0 1 0 0,0 0-1 0 0,0 0 0 0 0,0 0 1 0 0,0 0-1 0 0,0 0 1 0 0,0 0-1 0 0,0 0 1 0 0,0 0-1 0 0,0 0 0 0 0,0 0 1 0 0,0 1-1 0 0,0-1 1 0 0,0 0-1 0 0,0 0 0 0 0,0 0 1 0 0,0 0-1 0 0,0 0 1 0 0,0 0-1 0 0,0 0 0 0 0,0 0 1 0 0,0 0-1 0 0,0 0 1 0 0,0 0-1 0 0,0 0 0 0 0,0 0 1 0 0,0 0-1 0 0,0 1 1 0 0,0 6 397 0 0,3 14-302 0 0,-3-17-26 0 0,18 78 135 0 0,-5-25-177 0 0,47 168 79 0 0,-55-212-103 0 0,11 26 0 0 0,-13-35-1 0 0,-1 1-1 0 0,1-1 1 0 0,0 0 0 0 0,0 0-1 0 0,0 0 1 0 0,1 0-1 0 0,-1-1 1 0 0,1 1 0 0 0,4 2-1 0 0,-7-5 1 0 0,1 0-1 0 0,-1-1 1 0 0,0 1-1 0 0,0 0 1 0 0,1-1-1 0 0,-1 1 1 0 0,0-1-1 0 0,1 1 1 0 0,-1-1-1 0 0,1 0 0 0 0,-1 0 1 0 0,1 0-1 0 0,-1 0 1 0 0,0 0-1 0 0,1 0 1 0 0,-1 0-1 0 0,1 0 1 0 0,-1 0-1 0 0,2-1 1 0 0,-1 0 17 0 0,1 0-1 0 0,-1 0 1 0 0,0 0 0 0 0,0 0 0 0 0,1-1 0 0 0,-1 1 0 0 0,0-1 0 0 0,0 0-1 0 0,-1 1 1 0 0,3-3 0 0 0,2-4 79 0 0,0 1 0 0 0,-1-1 0 0 0,0 0-1 0 0,7-15 1 0 0,25-68 313 0 0,10-49-177 0 0,-19 51-278 0 0,-22 65-106 0 0,-5 18-222 0 0,0 1 0 0 0,0 0 0 0 0,5-10-1 0 0,-6 14 288 0 0,0 1 0 0 0,0 0-1 0 0,0 0 1 0 0,0 0-1 0 0,0 0 1 0 0,0-1 0 0 0,0 1-1 0 0,0 0 1 0 0,0 0-1 0 0,0 0 1 0 0,1 0 0 0 0,-1-1-1 0 0,0 1 1 0 0,0 0-1 0 0,0 0 1 0 0,0 0-1 0 0,0 0 1 0 0,0 0 0 0 0,1-1-1 0 0,-1 1 1 0 0,0 0-1 0 0,0 0 1 0 0,0 0 0 0 0,0 0-1 0 0,1 0 1 0 0,-1 0-1 0 0,0 0 1 0 0,0 0 0 0 0,0 0-1 0 0,0 0 1 0 0,1 0-1 0 0,-1 0 1 0 0,0-1-1 0 0,0 1 1 0 0,0 0 0 0 0,1 1-1 0 0,-1-1 1 0 0,0 0-1 0 0,0 0 1 0 0,0 0 0 0 0,1 0-1 0 0,-1 0 1 0 0,0 0-1 0 0,0 0 1 0 0,0 0 0 0 0,0 0-1 0 0,1 0 1 0 0,-1 0-1 0 0,0 0 1 0 0,0 1-1 0 0,0-1 1 0 0,0 0 0 0 0,0 0-1 0 0,1 0 1 0 0,-1 0-1 0 0,5 10-1562 0 0,-3 4 508 0 0,0 5 868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17 15155 0 0,'-2'-2'382'0'0,"-1"0"1"0"0,0 0-1 0 0,0 0 0 0 0,0 1 0 0 0,0-1 0 0 0,0 1 1 0 0,0 0-1 0 0,0 0 0 0 0,-1 0 0 0 0,1 1 0 0 0,0-1 0 0 0,-4 0 1 0 0,3 1-255 0 0,-1 0 0 0 0,1 1 0 0 0,0-1 1 0 0,0 0-1 0 0,0 1 0 0 0,0 0 0 0 0,1 0 1 0 0,-1 1-1 0 0,0-1 0 0 0,0 1 0 0 0,1-1 0 0 0,-1 1 1 0 0,0 0-1 0 0,1 1 0 0 0,-6 3 0 0 0,-3 6-96 0 0,0 0 0 0 0,1 0-1 0 0,0 1 1 0 0,1 1-1 0 0,1 0 1 0 0,0 0-1 0 0,1 0 1 0 0,0 1-1 0 0,1 1 1 0 0,1-1 0 0 0,-5 19-1 0 0,10-28-50 0 0,-1 0 0 0 0,1 0 0 0 0,1 0 0 0 0,-1 0-1 0 0,1 0 1 0 0,0 0 0 0 0,2 9 0 0 0,-2-14 8 0 0,0 1 0 0 0,1-1 0 0 0,-1 1 0 0 0,0-1 0 0 0,1 0 0 0 0,-1 1 0 0 0,1-1 0 0 0,0 0 0 0 0,-1 0 0 0 0,1 1 0 0 0,0-1 0 0 0,0 0 1 0 0,0 0-1 0 0,0 0 0 0 0,0 0 0 0 0,0 0 0 0 0,0 0 0 0 0,0 0 0 0 0,0 0 0 0 0,0 0 0 0 0,0-1 0 0 0,1 1 0 0 0,-1 0 0 0 0,0-1 0 0 0,1 1 0 0 0,-1-1 0 0 0,0 0 0 0 0,1 1 0 0 0,-1-1 0 0 0,1 0 0 0 0,-1 0 0 0 0,1 0 0 0 0,-1 0 0 0 0,0 0 0 0 0,1 0 0 0 0,1 0 0 0 0,1-1-11 0 0,0 0 1 0 0,0 0-1 0 0,0 0 0 0 0,0-1 0 0 0,-1 1 0 0 0,1-1 0 0 0,0 0 0 0 0,-1 0 0 0 0,5-3 0 0 0,28-25-60 0 0,-29 24 74 0 0,8-9 16 0 0,-1-1 0 0 0,0 0 0 0 0,22-35 1 0 0,11-14 279 0 0,-32 50 132 0 0,-15 15-412 0 0,0 0-1 0 0,0 0 0 0 0,1 0 0 0 0,-1 0 0 0 0,0 0 0 0 0,0 0 0 0 0,0 0 0 0 0,0 0 1 0 0,0 0-1 0 0,0 1 0 0 0,0-1 0 0 0,1 0 0 0 0,-1 0 0 0 0,0 0 0 0 0,0 0 0 0 0,0 0 1 0 0,0 0-1 0 0,0 0 0 0 0,0 0 0 0 0,0 0 0 0 0,0 0 0 0 0,0 0 0 0 0,0 0 0 0 0,1 1 1 0 0,-1-1-1 0 0,0 0 0 0 0,0 0 0 0 0,0 0 0 0 0,0 0 0 0 0,0 0 0 0 0,0 0 0 0 0,0 0 1 0 0,0 0-1 0 0,0 1 0 0 0,0-1 0 0 0,0 0 0 0 0,0 0 0 0 0,0 0 0 0 0,0 0 0 0 0,0 0 0 0 0,0 0 1 0 0,0 0-1 0 0,0 1 0 0 0,0-1 0 0 0,0 0 0 0 0,0 0 0 0 0,0 0 0 0 0,0 0 0 0 0,0 0 1 0 0,0 0-1 0 0,-1 1 0 0 0,1 6 143 0 0,-6 19-5 0 0,2 0 1 0 0,1 1-1 0 0,1 32 1 0 0,1-42-136 0 0,1-12-18 0 0,0 0 1 0 0,0 0-1 0 0,0 0 0 0 0,1 0 1 0 0,0 0-1 0 0,0 0 1 0 0,0 0-1 0 0,0 0 0 0 0,5 9 1 0 0,-5-13-3 0 0,0 1 0 0 0,0 0 1 0 0,0-1-1 0 0,1 1 0 0 0,-1-1 0 0 0,0 1 1 0 0,1-1-1 0 0,-1 0 0 0 0,1 1 0 0 0,0-1 1 0 0,-1 0-1 0 0,1 0 0 0 0,0 0 1 0 0,0 0-1 0 0,-1 0 0 0 0,1-1 0 0 0,0 1 1 0 0,0 0-1 0 0,0-1 0 0 0,0 0 0 0 0,0 1 1 0 0,0-1-1 0 0,0 0 0 0 0,0 0 0 0 0,0 0 1 0 0,4-1-1 0 0,-2 1-51 0 0,1-1-1 0 0,-1-1 1 0 0,1 1-1 0 0,-1-1 1 0 0,0 1-1 0 0,1-1 1 0 0,-1 0 0 0 0,0-1-1 0 0,0 1 1 0 0,-1-1-1 0 0,7-5 1 0 0,3-4-703 0 0,19-23-1 0 0,-22 25 292 0 0,46-61-5987 0 0,-35 44 5265 0 0,-8 11-82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15875 0 0,'-1'1'3412'0'0,"1"3"-1320"0"0,2 10-663 0 0,5 18-1187 0 0,30 192 997 0 0,-33-186-1127 0 0,17 347 309 0 0,-19-264-1154 0 0,-2-111 378 0 0,1 0 1 0 0,-1 0-1 0 0,2 0 0 0 0,0 0 0 0 0,3 11 1 0 0,-4-19 92 0 0,0 0 0 0 0,0 1 0 0 0,0-1 0 0 0,0 0 0 0 0,0 0 1 0 0,0 1-1 0 0,1-1 0 0 0,-1 0 0 0 0,1 0 0 0 0,0-1 0 0 0,-1 1 0 0 0,1 0 1 0 0,0 0-1 0 0,0-1 0 0 0,0 1 0 0 0,1-1 0 0 0,-1 0 0 0 0,0 0 1 0 0,0 0-1 0 0,1 0 0 0 0,-1 0 0 0 0,0 0 0 0 0,1 0 0 0 0,-1-1 0 0 0,4 1 1 0 0,23-1-1632 0 0,-14-2 1684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14363 0 0,'0'3'9860'0'0,"9"-5"-9898"0"0,6-3 170 0 0,0 1 1 0 0,-1-2-1 0 0,0 0 0 0 0,0 0 0 0 0,0-2 0 0 0,15-10 1 0 0,-21 12-90 0 0,-1-1-1 0 0,1 0 1 0 0,-1 0 0 0 0,-1-1 0 0 0,1 0 0 0 0,-1 0 0 0 0,-1 0 0 0 0,1-1 0 0 0,-1 0 0 0 0,-1 0 0 0 0,4-11-1 0 0,-7 17-19 0 0,0 1 0 0 0,0-1-1 0 0,-1 0 1 0 0,1 1 0 0 0,-1-1-1 0 0,0 0 1 0 0,1 0 0 0 0,-1 1-1 0 0,-1-1 1 0 0,1 0 0 0 0,0 0-1 0 0,-1 1 1 0 0,1-1 0 0 0,-1 0-1 0 0,0 1 1 0 0,0-1 0 0 0,0 1-1 0 0,0-1 1 0 0,-3-3-1 0 0,4 5-12 0 0,-1 0-1 0 0,0-1 0 0 0,0 1 1 0 0,0 0-1 0 0,0 0 0 0 0,-1 0 1 0 0,1 0-1 0 0,0 0 0 0 0,0 1 1 0 0,-1-1-1 0 0,1 0 0 0 0,0 0 0 0 0,-1 1 1 0 0,1-1-1 0 0,-1 1 0 0 0,1-1 1 0 0,0 1-1 0 0,-1 0 0 0 0,1-1 1 0 0,-1 1-1 0 0,0 0 0 0 0,1 0 1 0 0,-1 0-1 0 0,1 0 0 0 0,-1 0 1 0 0,1 1-1 0 0,-1-1 0 0 0,1 0 0 0 0,-1 1 1 0 0,1-1-1 0 0,0 1 0 0 0,-1 0 1 0 0,1-1-1 0 0,0 1 0 0 0,-1 0 1 0 0,0 1-1 0 0,-7 3-26 0 0,1 1-1 0 0,1 1 1 0 0,-1-1 0 0 0,1 2-1 0 0,0-1 1 0 0,0 1 0 0 0,1-1-1 0 0,0 2 1 0 0,1-1 0 0 0,0 1-1 0 0,-7 15 1 0 0,6-9-6 0 0,0-1 0 0 0,2 1-1 0 0,-1 0 1 0 0,2 1 0 0 0,0-1-1 0 0,-1 29 1 0 0,4-38 14 0 0,0-1 1 0 0,0 1-1 0 0,1-1 0 0 0,-1 1 0 0 0,1-1 0 0 0,1 0 1 0 0,-1 1-1 0 0,1-1 0 0 0,0 0 0 0 0,0 0 0 0 0,0 0 1 0 0,5 5-1 0 0,-5-6 5 0 0,1-1 1 0 0,-1 0 0 0 0,1 1-1 0 0,0-1 1 0 0,0-1-1 0 0,1 1 1 0 0,-1 0 0 0 0,0-1-1 0 0,1 0 1 0 0,0 0 0 0 0,-1 0-1 0 0,1 0 1 0 0,0 0-1 0 0,0-1 1 0 0,0 0 0 0 0,6 2-1 0 0,-3-2 11 0 0,0 0-1 0 0,0 0 1 0 0,0-1 0 0 0,0 0-1 0 0,0 0 1 0 0,0-1-1 0 0,0 0 1 0 0,0 0 0 0 0,0-1-1 0 0,0 1 1 0 0,0-2 0 0 0,-1 1-1 0 0,1-1 1 0 0,-1 0-1 0 0,1 0 1 0 0,-1 0 0 0 0,0-1-1 0 0,-1 0 1 0 0,1-1-1 0 0,0 1 1 0 0,-1-1 0 0 0,0 0-1 0 0,-1 0 1 0 0,6-7 0 0 0,3-6 10 0 0,0 0 1 0 0,-2 0-1 0 0,0-2 0 0 0,-1 1 1 0 0,-1-1-1 0 0,-1 0 1 0 0,0-1-1 0 0,-2 0 1 0 0,5-25-1 0 0,-9 25 22 0 0,-2 20-35 0 0,0-1 0 0 0,0 1 0 0 0,0-1 0 0 0,0 1 1 0 0,0 0-1 0 0,-1-1 0 0 0,1 1 0 0 0,0-1 0 0 0,-1 1 0 0 0,1-1 0 0 0,-2-1 0 0 0,2 2-4 0 0,0 1-1 0 0,0 0 0 0 0,-1 0 0 0 0,1 0 0 0 0,0-1 1 0 0,0 1-1 0 0,0 0 0 0 0,-1 0 0 0 0,1 0 0 0 0,0-1 1 0 0,0 1-1 0 0,-1 0 0 0 0,1 0 0 0 0,0 0 1 0 0,0 0-1 0 0,-1 0 0 0 0,1 0 0 0 0,0 0 0 0 0,-1 0 1 0 0,1 0-1 0 0,0-1 0 0 0,0 1 0 0 0,-1 0 1 0 0,1 0-1 0 0,0 1 0 0 0,-1-1 0 0 0,1 0 0 0 0,0 0 1 0 0,0 0-1 0 0,-1 0 0 0 0,1 0 0 0 0,0 0 1 0 0,0 0-1 0 0,-1 0 0 0 0,1 0 0 0 0,0 1 0 0 0,0-1 1 0 0,-1 0-1 0 0,1 0 0 0 0,0 0 0 0 0,0 1 0 0 0,-1-1 1 0 0,1 0-1 0 0,0 1 0 0 0,-1 0-7 0 0,0-1-1 0 0,0 2 1 0 0,1-1-1 0 0,-1 0 0 0 0,0 0 1 0 0,1 0-1 0 0,-1 0 1 0 0,0 3-1 0 0,-5 22-110 0 0,1 1-1 0 0,-2 50 1 0 0,7-61 100 0 0,1 0 1 0 0,0 0-1 0 0,1 0 1 0 0,1 0-1 0 0,1 0 1 0 0,6 18-1 0 0,-10-32 15 0 0,1 1 1 0 0,0-1-1 0 0,0 0 0 0 0,1 1 0 0 0,-1-1 1 0 0,1 0-1 0 0,-1 0 0 0 0,1 0 0 0 0,-1 0 0 0 0,1 0 1 0 0,0 0-1 0 0,3 2 0 0 0,-4-4 4 0 0,0 1 0 0 0,0-1 0 0 0,0 1 0 0 0,0-1 0 0 0,0 1 0 0 0,1-1 0 0 0,-1 1 0 0 0,0-1 0 0 0,0 0 0 0 0,0 0 0 0 0,1 0 1 0 0,-1 0-1 0 0,0 0 0 0 0,0 0 0 0 0,1 0 0 0 0,-1 0 0 0 0,0 0 0 0 0,0 0 0 0 0,0-1 0 0 0,1 1 0 0 0,-1 0 0 0 0,0-1 0 0 0,0 1 0 0 0,0-1 0 0 0,0 0 0 0 0,0 1 0 0 0,2-2 0 0 0,5-5 9 0 0,-1 1-1 0 0,0-1 1 0 0,0 0 0 0 0,-1-1-1 0 0,0 1 1 0 0,6-10 0 0 0,28-54 22 0 0,-18 31-25 0 0,-6 11-5 0 0,26-45 35 0 0,-42 74-35 0 0,0 0 1 0 0,0-1-1 0 0,0 1 0 0 0,0 0 1 0 0,0 0-1 0 0,0 0 0 0 0,0 0 1 0 0,0 0-1 0 0,0-1 0 0 0,0 1 1 0 0,0 0-1 0 0,0 0 0 0 0,0 0 1 0 0,0 0-1 0 0,0 0 0 0 0,0-1 1 0 0,1 1-1 0 0,-1 0 1 0 0,0 0-1 0 0,0 0 0 0 0,0 0 1 0 0,0 0-1 0 0,0 0 0 0 0,0 0 1 0 0,1 0-1 0 0,-1 0 0 0 0,0 0 1 0 0,0-1-1 0 0,0 1 0 0 0,0 0 1 0 0,0 0-1 0 0,1 0 1 0 0,-1 0-1 0 0,0 0 0 0 0,0 0 1 0 0,0 0-1 0 0,1 0 0 0 0,1 7 41 0 0,-1 9 30 0 0,-1-16-72 0 0,-1 36 70 0 0,2 50-62 0 0,0-75-11 0 0,1 0 0 0 0,0 0 0 0 0,0 0 0 0 0,1-1 0 0 0,7 18 0 0 0,-9-26-1 0 0,0 0-1 0 0,0 0 0 0 0,0 0 0 0 0,0 0 1 0 0,0-1-1 0 0,0 1 0 0 0,0 0 1 0 0,1-1-1 0 0,-1 1 0 0 0,1 0 1 0 0,-1-1-1 0 0,1 0 0 0 0,0 1 0 0 0,-1-1 1 0 0,1 0-1 0 0,3 1 0 0 0,-3-1-59 0 0,0-1 0 0 0,0 1-1 0 0,-1-1 1 0 0,1 0 0 0 0,0 0 0 0 0,0 0-1 0 0,0 0 1 0 0,0 0 0 0 0,0 0-1 0 0,0-1 1 0 0,0 1 0 0 0,-1-1-1 0 0,1 1 1 0 0,0-1 0 0 0,0 0 0 0 0,-1 1-1 0 0,1-1 1 0 0,2-2 0 0 0,9-5-1504 0 0,-1-1 0 0 0,0-1 0 0 0,14-13 0 0 0,-23 21 1385 0 0,7-8-29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13499 0 0,'-4'-1'4102'0'0,"4"2"-4020"0"0,-2 6 1602 0 0,4 9-687 0 0,8 44 84 0 0,3-1-1 0 0,24 65 0 0 0,-37-121-1032 0 0,10 21 344 0 0,-9-22-344 0 0,0-1 1 0 0,-1 0-1 0 0,1 1 0 0 0,0-1 1 0 0,0 0-1 0 0,0 1 0 0 0,0-1 1 0 0,0 0-1 0 0,0 0 0 0 0,0 0 0 0 0,1 0 1 0 0,-1 0-1 0 0,2 1 0 0 0,-3-2-28 0 0,0 0-1 0 0,0-1 0 0 0,1 1 1 0 0,-1 0-1 0 0,0 0 0 0 0,1 0 1 0 0,-1 0-1 0 0,0 0 0 0 0,0-1 1 0 0,0 1-1 0 0,1 0 1 0 0,-1 0-1 0 0,0 0 0 0 0,0-1 1 0 0,1 1-1 0 0,-1 0 0 0 0,0 0 1 0 0,0-1-1 0 0,0 1 0 0 0,0 0 1 0 0,0 0-1 0 0,1-1 0 0 0,-1 1 1 0 0,0 0-1 0 0,0-1 0 0 0,0 1 1 0 0,0 0-1 0 0,0 0 0 0 0,0-1 1 0 0,3-13 214 0 0,-3 13-179 0 0,10-70 459 0 0,1-7-647 0 0,-7 61-280 0 0,9-26 0 0 0,-12 39 42 0 0,1 0 1 0 0,-1 0-1 0 0,1 0 1 0 0,0 1-1 0 0,0-1 0 0 0,1 1 1 0 0,-1-1-1 0 0,1 1 1 0 0,-1 0-1 0 0,1 0 1 0 0,0 0-1 0 0,6-4 0 0 0,-8 7 265 0 0,-1-1 0 0 0,1 1 0 0 0,0-1-1 0 0,-1 1 1 0 0,1 0 0 0 0,0 0-1 0 0,0-1 1 0 0,-1 1 0 0 0,1 0 0 0 0,0 0-1 0 0,0 0 1 0 0,-1 0 0 0 0,1 0 0 0 0,0 0-1 0 0,1 0 1 0 0,5 1-86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 15827 0 0,'0'-1'249'0'0,"-1"0"1"0"0,1 1-1 0 0,-1-1 0 0 0,0 0 0 0 0,1 0 0 0 0,-1 0 0 0 0,1 1 0 0 0,-1-1 0 0 0,0 0 0 0 0,0 1 0 0 0,0-1 1 0 0,1 1-1 0 0,-1-1 0 0 0,0 1 0 0 0,0-1 0 0 0,0 1 0 0 0,0-1 0 0 0,0 1 0 0 0,0 0 0 0 0,0 0 0 0 0,0-1 1 0 0,0 1-1 0 0,0 0 0 0 0,0 0 0 0 0,0 0 0 0 0,-1 0 0 0 0,1 0-104 0 0,-1 0-1 0 0,1 0 1 0 0,0 0 0 0 0,-1 1-1 0 0,1-1 1 0 0,-1 0 0 0 0,1 0-1 0 0,0 1 1 0 0,-1-1 0 0 0,1 1-1 0 0,0-1 1 0 0,0 1-1 0 0,-1 0 1 0 0,1 0 0 0 0,0-1-1 0 0,0 1 1 0 0,0 0 0 0 0,-1 1-1 0 0,-2 3-100 0 0,2 0-1 0 0,-1-1 0 0 0,0 1 0 0 0,1 0 1 0 0,0 0-1 0 0,-2 8 0 0 0,3-10-54 0 0,1 0 0 0 0,-1 1 0 0 0,1-1 1 0 0,-1 1-1 0 0,1-1 0 0 0,0 1 0 0 0,1-1 0 0 0,-1 0 0 0 0,0 1 0 0 0,1-1 0 0 0,1 6 0 0 0,0-6-9 0 0,-1 0 0 0 0,1 0-1 0 0,0 0 1 0 0,-1 0-1 0 0,1 0 1 0 0,1-1-1 0 0,-1 1 1 0 0,0-1-1 0 0,1 1 1 0 0,3 2 0 0 0,4 3-44 0 0,18 9 0 0 0,0 1 39 0 0,-22-13 58 0 0,1 1 0 0 0,-1 0 0 0 0,-1 0 0 0 0,1 0-1 0 0,-1 1 1 0 0,0 0 0 0 0,0 0 0 0 0,-1 0 0 0 0,0 0 0 0 0,-1 1 0 0 0,1 0 0 0 0,-1-1 0 0 0,-1 1 0 0 0,4 15-1 0 0,-5-16 49 0 0,0 1-1 0 0,0 0 0 0 0,-1-1 1 0 0,1 1-1 0 0,-2-1 0 0 0,1 1 1 0 0,-1 0-1 0 0,0-1 0 0 0,-1 1 1 0 0,0-1-1 0 0,0 1 0 0 0,-1-1 1 0 0,1 0-1 0 0,-2 0 0 0 0,1 0 1 0 0,-6 8-1 0 0,7-13-82 0 0,0 0-1 0 0,0 0 1 0 0,0 0-1 0 0,0-1 1 0 0,0 1-1 0 0,0 0 1 0 0,0-1-1 0 0,-1 0 1 0 0,1 1-1 0 0,0-1 1 0 0,-1 0-1 0 0,1 0 1 0 0,-1-1-1 0 0,0 1 1 0 0,1 0-1 0 0,-1-1 1 0 0,1 0-1 0 0,-6 1 1 0 0,6-1-218 0 0,1 0 0 0 0,-1 0 0 0 0,0 0 0 0 0,0 0 0 0 0,1-1 1 0 0,-1 1-1 0 0,0 0 0 0 0,1-1 0 0 0,-1 1 0 0 0,1-1 0 0 0,-1 0 0 0 0,0 1 0 0 0,1-1 0 0 0,0 0 0 0 0,-1 0 1 0 0,1 0-1 0 0,-1 0 0 0 0,1 0 0 0 0,0 0 0 0 0,0-1 0 0 0,0 1 0 0 0,0 0 0 0 0,0-1 0 0 0,0 1 1 0 0,0 0-1 0 0,0-1 0 0 0,0 1 0 0 0,0-1 0 0 0,0-3 0 0 0,0-1-397 0 0,0 0 0 0 0,0-1 1 0 0,1-10-1 0 0,0-5-872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5.03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100 99 13291 0 0,'-11'3'2059'0'0,"-1"0"0"0"0,0-1-1 0 0,-25 2 1 0 0,34-4-1759 0 0,-19 2 1644 0 0,22-2-1938 0 0,-1 0 0 0 0,1 0 0 0 0,0 0 0 0 0,0 0 0 0 0,0 0 0 0 0,0 0 0 0 0,0 0 0 0 0,0 0 0 0 0,0-1 0 0 0,0 1 0 0 0,-1 0 0 0 0,1 0 0 0 0,0 0 0 0 0,0 0-1 0 0,0 0 1 0 0,0 0 0 0 0,0 0 0 0 0,0 0 0 0 0,0 0 0 0 0,0 0 0 0 0,0-1 0 0 0,0 1 0 0 0,0 0 0 0 0,0 0 0 0 0,0 0 0 0 0,0 0 0 0 0,-1 0 0 0 0,1 0 0 0 0,0 0-1 0 0,0-1 1 0 0,0 1 0 0 0,0 0 0 0 0,0 0 0 0 0,0 0 0 0 0,0 0 0 0 0,0 0 0 0 0,1 0 0 0 0,-1 0 0 0 0,0-1 0 0 0,0 1 0 0 0,0 0 0 0 0,0 0 0 0 0,0 0 0 0 0,0 0 0 0 0,0 0-1 0 0,0 0 1 0 0,0 0 0 0 0,0 0 0 0 0,0-1 0 0 0,0 1 0 0 0,0 0 0 0 0,0 0 0 0 0,0 0 0 0 0,1 0 0 0 0,-1 0 0 0 0,0 0 0 0 0,3-7-51 0 0,3 0-4 0 0,0 0 1 0 0,0 0 0 0 0,1 0-1 0 0,0 1 1 0 0,0 0-1 0 0,1 0 1 0 0,14-8 0 0 0,-9 7 25 0 0,1 1 1 0 0,0 0 0 0 0,-1 0-1 0 0,19-3 1 0 0,-25 7-4 0 0,-1 1 0 0 0,1-1 1 0 0,0 2-1 0 0,-1-1 0 0 0,1 1 0 0 0,0 0 0 0 0,-1 0 0 0 0,11 2 0 0 0,-14-1 10 0 0,-1-1 0 0 0,0 1 0 0 0,1 0-1 0 0,-1 0 1 0 0,0 0 0 0 0,0 0-1 0 0,0 0 1 0 0,0 0 0 0 0,1 1 0 0 0,-2-1-1 0 0,1 1 1 0 0,0 0 0 0 0,0-1 0 0 0,0 1-1 0 0,-1 0 1 0 0,1 0 0 0 0,-1 0-1 0 0,0 0 1 0 0,1 0 0 0 0,-1 0 0 0 0,0 1-1 0 0,0-1 1 0 0,0 0 0 0 0,-1 1-1 0 0,1-1 1 0 0,0 3 0 0 0,0 3-7 0 0,0-1 1 0 0,0 1-1 0 0,-1 0 1 0 0,0-1 0 0 0,-1 1-1 0 0,1-1 1 0 0,-2 1-1 0 0,1-1 1 0 0,-1 1-1 0 0,-3 7 1 0 0,-2 3 45 0 0,0-1 0 0 0,-19 31 1 0 0,24-46-33 0 0,1 0 0 0 0,-1 1 0 0 0,0-1 0 0 0,1 0 0 0 0,-1 0 0 0 0,0 0 0 0 0,-1 0 0 0 0,1-1 0 0 0,0 1 0 0 0,0 0 0 0 0,-1-1 0 0 0,1 0 0 0 0,-1 1 0 0 0,1-1 0 0 0,-1 0 0 0 0,0 0 0 0 0,1 0 0 0 0,-1-1 0 0 0,0 1 0 0 0,-4 0 0 0 0,24-4-2248 0 0,-10 2 2051 0 0,-1-1-1 0 0,1 2 1 0 0,8-1-1 0 0,-2 2 129 0 0,0 1-1 0 0,0 0 1 0 0,-1 1-1 0 0,1 0 1 0 0,-1 1-1 0 0,0 0 1 0 0,0 1-1 0 0,20 11 1 0 0,-25-11 114 0 0,1 0 0 0 0,-1 0 1 0 0,0 0-1 0 0,0 1 0 0 0,0 0 1 0 0,-1 0-1 0 0,0 1 1 0 0,0 0-1 0 0,-1 0 0 0 0,1 1 1 0 0,-2-1-1 0 0,1 1 0 0 0,4 11 1 0 0,-8-15 59 0 0,1 0 0 0 0,-1 0 1 0 0,0 0-1 0 0,0 0 0 0 0,-1 1 1 0 0,1-1-1 0 0,-1 0 0 0 0,0 1 1 0 0,0-1-1 0 0,0 0 0 0 0,-1 1 0 0 0,1-1 1 0 0,-1 0-1 0 0,-2 5 0 0 0,1-4 20 0 0,0 1 0 0 0,-1-1 0 0 0,0 0 0 0 0,0 0 0 0 0,0 0 0 0 0,0 0 0 0 0,-1 0-1 0 0,0-1 1 0 0,-6 6 0 0 0,1-2-4 0 0,-2 0-1 0 0,1-1 1 0 0,-1 0-1 0 0,0 0 1 0 0,0-1 0 0 0,-1-1-1 0 0,1 0 1 0 0,-24 7-1 0 0,28-10-125 0 0,0-1 0 0 0,0 1 0 0 0,0-1 0 0 0,0 0 0 0 0,0-1 0 0 0,0 1 0 0 0,0-2 0 0 0,0 1 0 0 0,-8-2 0 0 0,14 2-17 0 0,0 0 0 0 0,1 0-1 0 0,-1-1 1 0 0,0 1 0 0 0,1 0 0 0 0,-1-1-1 0 0,0 1 1 0 0,1 0 0 0 0,-1-1 0 0 0,0 1-1 0 0,1-1 1 0 0,-1 1 0 0 0,1-1-1 0 0,-1 1 1 0 0,1-1 0 0 0,-1 1 0 0 0,1-1-1 0 0,-1 0 1 0 0,1 1 0 0 0,0-1 0 0 0,-1 0-1 0 0,1 0 1 0 0,-1-1-84 0 0,1 1 0 0 0,0 0 0 0 0,0 0 1 0 0,0 0-1 0 0,0 0 0 0 0,0-1 0 0 0,1 1 0 0 0,-1 0 0 0 0,0 0 1 0 0,0 0-1 0 0,1 0 0 0 0,-1 0 0 0 0,1-1 0 0 0,2-3-701 0 0,0 0 0 0 0,0 1 0 0 0,0-1 0 0 0,6-6 0 0 0,0 1-1080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19 13163 0 0,'-3'-2'641'0'0,"1"0"0"0"0,-1 0 0 0 0,0 0 0 0 0,0 0 0 0 0,0 0 0 0 0,0 1 0 0 0,0 0 0 0 0,0-1 0 0 0,0 1 0 0 0,-6-1 1 0 0,7 2-495 0 0,0 0 1 0 0,0 0-1 0 0,0 0 1 0 0,0 0-1 0 0,0 1 1 0 0,0-1-1 0 0,0 1 1 0 0,1-1-1 0 0,-1 1 1 0 0,0 0 0 0 0,0-1-1 0 0,1 1 1 0 0,-1 0-1 0 0,0 0 1 0 0,1 0-1 0 0,-1 1 1 0 0,1-1-1 0 0,-1 0 1 0 0,1 0-1 0 0,-2 3 1 0 0,-6 6-101 0 0,1 0 0 0 0,1 1 0 0 0,0 0 0 0 0,0 0 1 0 0,1 1-1 0 0,0 0 0 0 0,1 0 0 0 0,-5 19 0 0 0,2-2-96 0 0,2 0 0 0 0,-5 49 0 0 0,7-33 27 0 0,3 1 0 0 0,2 0 0 0 0,1 0 0 0 0,3 0 0 0 0,1-1-1 0 0,3 1 1 0 0,24 74 0 0 0,-27-102-53 0 0,1-2-1 0 0,1 1 1 0 0,1-1-1 0 0,20 29 1 0 0,-21-34-216 0 0,1 0 0 0 0,1-1 0 0 0,0 0 0 0 0,0-1 0 0 0,1 0 0 0 0,24 15 0 0 0,-30-21-87 0 0,1 0-1 0 0,0 0 1 0 0,0-1 0 0 0,0 0-1 0 0,0 0 1 0 0,7 1-1 0 0,-10-3 47 0 0,0 1 0 0 0,0-1 0 0 0,1 1 0 0 0,-1-1 1 0 0,0 0-1 0 0,0-1 0 0 0,1 1 0 0 0,-1 0 0 0 0,0-1 0 0 0,0 0 0 0 0,0 0 0 0 0,1 0 0 0 0,3-2 0 0 0,9-9-2305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103 108 5545 0 0,'-31'3'10544'0'0,"9"-2"-5562"0"0,2 4-4396 0 0,18-4-563 0 0,0 0 0 0 0,1 0 0 0 0,-1 0 1 0 0,0 0-1 0 0,1 1 0 0 0,-1-1 1 0 0,1 1-1 0 0,-1-1 0 0 0,1 1 0 0 0,0-1 1 0 0,-1 1-1 0 0,1 0 0 0 0,0 0 0 0 0,0 0 1 0 0,0-1-1 0 0,0 1 0 0 0,1 0 0 0 0,-1 0 1 0 0,1 0-1 0 0,-1 3 0 0 0,-1 4-70 0 0,1-1-1 0 0,1 1 0 0 0,0 13 1 0 0,0-12 27 0 0,0-3-14 0 0,1 1 0 0 0,0-1-1 0 0,0 0 1 0 0,1 1-1 0 0,0-1 1 0 0,0 0 0 0 0,1 0-1 0 0,0 0 1 0 0,0 0-1 0 0,1-1 1 0 0,0 1 0 0 0,5 7-1 0 0,-6-10 17 0 0,1 0-1 0 0,-1 0 1 0 0,1 0 0 0 0,0 0-1 0 0,0 0 1 0 0,0-1 0 0 0,1 1-1 0 0,-1-1 1 0 0,1 0 0 0 0,-1-1-1 0 0,1 1 1 0 0,0-1 0 0 0,0 0-1 0 0,0 0 1 0 0,1 0 0 0 0,-1-1-1 0 0,9 1 1 0 0,-7-1 21 0 0,0-1 0 0 0,0-1 0 0 0,1 1 0 0 0,-1-1 0 0 0,0-1 0 0 0,0 1 0 0 0,0-1 0 0 0,0 0 0 0 0,0-1 0 0 0,-1 0 0 0 0,1 0 0 0 0,-1 0-1 0 0,0-1 1 0 0,0 0 0 0 0,0 0 0 0 0,0 0 0 0 0,0-1 0 0 0,-1 0 0 0 0,0 0 0 0 0,0 0 0 0 0,7-11 0 0 0,-5 5 41 0 0,0 0-1 0 0,-1-1 1 0 0,0 0 0 0 0,-1 0-1 0 0,0 0 1 0 0,-1 0-1 0 0,-1-1 1 0 0,0 0 0 0 0,0 0-1 0 0,-2 0 1 0 0,1 0-1 0 0,-2-25 1 0 0,0 33-14 0 0,-1 0-1 0 0,0 0 1 0 0,0 1-1 0 0,0-1 1 0 0,-1 1-1 0 0,0-1 1 0 0,0 1-1 0 0,0-1 1 0 0,0 1-1 0 0,-1 0 1 0 0,1 0-1 0 0,-1 0 1 0 0,0 0-1 0 0,0 1 1 0 0,-1-1-1 0 0,1 1 1 0 0,-1 0 0 0 0,0 0-1 0 0,0 0 1 0 0,0 0-1 0 0,0 1 1 0 0,0 0-1 0 0,0 0 1 0 0,-1 0-1 0 0,1 0 1 0 0,-1 0-1 0 0,-8-1 1 0 0,-1 1-9 0 0,-1-1 0 0 0,0 2 0 0 0,0 0 1 0 0,0 1-1 0 0,0 1 0 0 0,0 0 0 0 0,-16 3 0 0 0,23-1-164 0 0,0-1-1 0 0,1 1 1 0 0,-11 5 0 0 0,18-8 103 0 0,0 0 0 0 0,-1 0 0 0 0,1 0 0 0 0,0 0 0 0 0,0 0 0 0 0,-1 0 0 0 0,1 0 1 0 0,0 0-1 0 0,0 0 0 0 0,-1 1 0 0 0,1-1 0 0 0,0 0 0 0 0,0 0 0 0 0,0 0 0 0 0,-1 0 0 0 0,1 0 0 0 0,0 1 1 0 0,0-1-1 0 0,0 0 0 0 0,-1 0 0 0 0,1 0 0 0 0,0 1 0 0 0,0-1 0 0 0,0 0 0 0 0,0 0 0 0 0,0 1 0 0 0,0-1 1 0 0,0 0-1 0 0,0 0 0 0 0,-1 1 0 0 0,1-1 0 0 0,0 0 0 0 0,0 0 0 0 0,0 1 0 0 0,0-1 0 0 0,0 0 0 0 0,0 0 1 0 0,0 1-1 0 0,0-1 0 0 0,1 0 0 0 0,-1 0 0 0 0,0 1 0 0 0,0-1 0 0 0,0 0 0 0 0,0 0 0 0 0,0 1 0 0 0,0-1 0 0 0,0 0 1 0 0,1 0-1 0 0,-1 0 0 0 0,0 1 0 0 0,0-1 0 0 0,0 0 0 0 0,0 0 0 0 0,1 0 0 0 0,-1 0 0 0 0,0 1 0 0 0,0-1 1 0 0,1 0-1 0 0,0 1-393 0 0,0 0 0 0 0,1-1 1 0 0,-1 1-1 0 0,0 0 0 0 0,1-1 1 0 0,-1 0-1 0 0,1 1 0 0 0,2 0 1 0 0,22-3-4799 0 0,-8-1 2091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10514 0 0,'-5'4'2151'0'0,"-13"9"3381"0"0,17-12-5425 0 0,0 1 0 0 0,0 0 1 0 0,-1-1-1 0 0,1 1 0 0 0,1 0 0 0 0,-1 0 0 0 0,0-1 0 0 0,0 1 0 0 0,0 4 0 0 0,-3 14-60 0 0,1 0-1 0 0,1 0 1 0 0,1 0-1 0 0,0 0 1 0 0,2 0-1 0 0,3 23 1 0 0,-2-28-63 0 0,0 1 0 0 0,6 15 1 0 0,-7-27 5 0 0,1 1 1 0 0,-1-1-1 0 0,1 0 1 0 0,0 0 0 0 0,0 0-1 0 0,1 0 1 0 0,-1 0-1 0 0,1 0 1 0 0,0-1-1 0 0,0 1 1 0 0,5 4-1 0 0,-7-7 4 0 0,0 0 0 0 0,1 0 0 0 0,-1 0-1 0 0,0-1 1 0 0,1 1 0 0 0,-1 0-1 0 0,0-1 1 0 0,1 1 0 0 0,-1-1-1 0 0,1 1 1 0 0,-1-1 0 0 0,1 0 0 0 0,-1 1-1 0 0,1-1 1 0 0,-1 0 0 0 0,1 0-1 0 0,0 0 1 0 0,-1 0 0 0 0,3-1-1 0 0,-2 0 0 0 0,1 0 0 0 0,-1 0 1 0 0,1 0-1 0 0,-1 0 0 0 0,1 0 0 0 0,-1-1 0 0 0,0 1 0 0 0,1-1 0 0 0,-1 0 0 0 0,2-2 0 0 0,4-4-11 0 0,-1-1 1 0 0,0 0-1 0 0,12-20 0 0 0,-4 1 146 0 0,-1 0 0 0 0,-1 0 0 0 0,11-43 0 0 0,-22 68 63 0 0,-1-1 0 0 0,-1 0-1 0 0,1 0 1 0 0,-1 1 0 0 0,1-7-1 0 0,-1 23-34 0 0,2 0 1 0 0,-1 0-1 0 0,2 0 0 0 0,6 22 0 0 0,-2-14-346 0 0,1-1 0 0 0,13 23 0 0 0,-18-37-109 0 0,0-1 1 0 0,1 0-1 0 0,-1 0 0 0 0,1 0 0 0 0,0 0 0 0 0,8 6 0 0 0,-8-8-289 0 0,0 0-1 0 0,0 0 1 0 0,0-1-1 0 0,0 0 1 0 0,0 0-1 0 0,0 0 1 0 0,1 0-1 0 0,-1 0 1 0 0,1-1-1 0 0,0 0 1 0 0,-1 0-1 0 0,1 0 1 0 0,0-1-1 0 0,6 1 0 0 0,17-1-3181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6 10322 0 0,'-9'-2'1061'0'0,"1"0"0"0"0,0 1-1 0 0,-1 1 1 0 0,1-1 0 0 0,-1 1 0 0 0,-11 1-1 0 0,12 0-804 0 0,0 1 0 0 0,0 0-1 0 0,1 0 1 0 0,-1 0 0 0 0,1 1-1 0 0,-1 0 1 0 0,1 1 0 0 0,0 0-1 0 0,0 0 1 0 0,0 0-1 0 0,-7 7 1 0 0,4-3-204 0 0,1 1 0 0 0,0-1 0 0 0,1 2-1 0 0,0-1 1 0 0,0 1 0 0 0,1 1 0 0 0,0-1 0 0 0,-7 16-1 0 0,11-18-51 0 0,0 0-1 0 0,0 0 1 0 0,1 0-1 0 0,0 0 1 0 0,0 0-1 0 0,1 1 1 0 0,0-1-1 0 0,1 0 1 0 0,-1 1-1 0 0,2-1 1 0 0,-1 1-1 0 0,1-1 0 0 0,3 13 1 0 0,-2-14-19 0 0,0 1 0 0 0,1-1 0 0 0,0 1 0 0 0,0-1 0 0 0,1 0 0 0 0,-1-1 0 0 0,1 1 0 0 0,1 0 0 0 0,8 9 0 0 0,-9-12 6 0 0,0 0 1 0 0,0-1-1 0 0,0 1 1 0 0,1-1 0 0 0,-1 0-1 0 0,1-1 1 0 0,0 1 0 0 0,-1-1-1 0 0,1 0 1 0 0,0 0 0 0 0,1 0-1 0 0,-1-1 1 0 0,0 1 0 0 0,0-1-1 0 0,6 0 1 0 0,-1-1 6 0 0,-1 0-1 0 0,1 0 1 0 0,-1-1 0 0 0,1 0 0 0 0,-1-1 0 0 0,0 0-1 0 0,1-1 1 0 0,15-6 0 0 0,-6 0-2 0 0,-1 0-1 0 0,0-1 1 0 0,18-14-1 0 0,-5-1 17 0 0,-1-1 0 0 0,48-55 0 0 0,-71 73 9 0 0,0 0 0 0 0,0 0 0 0 0,-1 0 0 0 0,0-1-1 0 0,-1 0 1 0 0,0-1 0 0 0,0 1 0 0 0,-1-1 0 0 0,4-11-1 0 0,-8 20 3 0 0,1-1-1 0 0,-1 0 1 0 0,0 1-1 0 0,0-1 1 0 0,0 1-1 0 0,0-1 1 0 0,0 0-1 0 0,0 1 1 0 0,0-1-1 0 0,-1 0 0 0 0,1 1 1 0 0,-1-1-1 0 0,1 1 1 0 0,-1-1-1 0 0,1 1 1 0 0,-1-1-1 0 0,-1-2 1 0 0,0 2 20 0 0,0 1 1 0 0,1-1-1 0 0,-1 0 1 0 0,0 1-1 0 0,0-1 1 0 0,0 1-1 0 0,0-1 1 0 0,0 1-1 0 0,0 0 1 0 0,-5-2-1 0 0,2 1 29 0 0,-1 0-1 0 0,0 1 0 0 0,0 0 0 0 0,0 0 0 0 0,1 0 0 0 0,-1 1 0 0 0,0-1 0 0 0,0 1 0 0 0,-8 2 0 0 0,8-1-66 0 0,1 0 0 0 0,-1 1 0 0 0,1 0 0 0 0,0 0 0 0 0,0 0-1 0 0,0 0 1 0 0,0 1 0 0 0,0 0 0 0 0,0 0 0 0 0,1 0 0 0 0,0 1 0 0 0,-1 0 0 0 0,1 0 0 0 0,0 0-1 0 0,1 0 1 0 0,-1 0 0 0 0,1 1 0 0 0,0-1 0 0 0,0 1 0 0 0,0 0 0 0 0,1 0 0 0 0,0 0 0 0 0,0 0-1 0 0,0 1 1 0 0,0-1 0 0 0,1 1 0 0 0,0-1 0 0 0,0 1 0 0 0,0-1 0 0 0,1 1 0 0 0,0-1 0 0 0,0 1-1 0 0,0 0 1 0 0,1-1 0 0 0,0 1 0 0 0,0-1 0 0 0,0 1 0 0 0,3 6 0 0 0,-2-8-14 0 0,0 1 1 0 0,0-1-1 0 0,0 0 1 0 0,1 1 0 0 0,0-1-1 0 0,0 0 1 0 0,0-1-1 0 0,0 1 1 0 0,0 0-1 0 0,1-1 1 0 0,-1 0-1 0 0,1 0 1 0 0,0 0 0 0 0,0 0-1 0 0,0 0 1 0 0,9 3-1 0 0,-6-3 0 0 0,0-1 0 0 0,-1 0 0 0 0,1 0 0 0 0,0 0 0 0 0,0-1 0 0 0,1 0 0 0 0,-1-1 0 0 0,0 1 0 0 0,0-1 0 0 0,14-2 0 0 0,-5-1 29 0 0,0-1-1 0 0,0-1 1 0 0,-1 0 0 0 0,1-2-1 0 0,-1 1 1 0 0,-1-2 0 0 0,1 0-1 0 0,-1 0 1 0 0,-1-1 0 0 0,1-1-1 0 0,16-16 1 0 0,2-10 109 0 0,-22 24-66 0 0,0-1 44 0 0,6 30-166 0 0,2 3-31 0 0,59 73 52 0 0,-69-80 49 0 0,-4-7-223 0 0,1 0 1 0 0,-1 1-1 0 0,1-1 0 0 0,6 6 1 0 0,-9-11-54 0 0,0 0 0 0 0,-1 1 0 0 0,1-1 0 0 0,0 0 0 0 0,-1 0 0 0 0,1 0 0 0 0,0 0 0 0 0,0 0 0 0 0,0-1 0 0 0,0 1 0 0 0,0 0 0 0 0,0-1 0 0 0,0 0 0 0 0,0 1 0 0 0,0-1 0 0 0,0 0 0 0 0,0 0 0 0 0,0 0 0 0 0,0 0 0 0 0,3-1 0 0 0,10-3-1758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7730 0 0,'-1'1'636'0'0,"0"0"0"0"0,-1 1 0 0 0,1-1 0 0 0,0 1 0 0 0,0-1 0 0 0,0 1 0 0 0,0-1 0 0 0,0 1 0 0 0,0 0 0 0 0,0-1 0 0 0,1 1 0 0 0,-1 0 0 0 0,1 0 0 0 0,-1-1 0 0 0,1 5 0 0 0,-3 31 1318 0 0,3-29-1738 0 0,1 55 644 0 0,15 96 0 0 0,-3-43-513 0 0,-1 106-313 0 0,-9-155-437 0 0,5 4-1926 0 0,-7-63-3226 0 0,-1-42 3638 0 0,-2 11 786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55 6625 0 0,'-21'-35'4033'0'0,"9"16"2111"0"0,22 26-1269 0 0,9 2-3829 0 0,24 10-1310 0 0,-27-13-785 0 0,1-1 0 0 0,-1-1 0 0 0,1-1 0 0 0,18 2 0 0 0,-11-2 46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15 11210 0 0,'1'-1'1516'0'0,"-1"1"-1432"0"0,1 0 0 0 0,-1 0 0 0 0,0 0 1 0 0,0 0-1 0 0,0-1 0 0 0,0 1 0 0 0,0 0 0 0 0,0 0 1 0 0,0 0-1 0 0,0 0 0 0 0,0 0 0 0 0,0 0 0 0 0,0 0 1 0 0,0-1-1 0 0,0 1 0 0 0,0 0 0 0 0,0 0 0 0 0,0 0 0 0 0,0 0 1 0 0,0 0-1 0 0,0 0 0 0 0,-1 0 0 0 0,1-1 0 0 0,-5-3 1742 0 0,-9-2-85 0 0,6 6-1636 0 0,1 0 0 0 0,-1 0 0 0 0,0 1 0 0 0,1 0 0 0 0,-1 1 0 0 0,1-1 0 0 0,0 1 0 0 0,-1 1 0 0 0,1-1 0 0 0,0 2 0 0 0,0-1 0 0 0,1 0 1 0 0,-1 1-1 0 0,-11 9 0 0 0,4-2-149 0 0,1 1 0 0 0,0 0 1 0 0,1 1-1 0 0,1 0 0 0 0,-15 20 1 0 0,20-24 2 0 0,1-1 0 0 0,0 1 0 0 0,-8 19 0 0 0,12-23 22 0 0,-1 0 1 0 0,1 0 0 0 0,0 0-1 0 0,0 0 1 0 0,0 0-1 0 0,1 1 1 0 0,0-1 0 0 0,0 0-1 0 0,1 8 1 0 0,-1-12 12 0 0,0 1 0 0 0,1 0 0 0 0,-1 0-1 0 0,1 0 1 0 0,-1-1 0 0 0,1 1 0 0 0,0 0 0 0 0,0-1 0 0 0,-1 1 0 0 0,1-1 0 0 0,0 1 0 0 0,1-1 0 0 0,-1 1 0 0 0,0-1 0 0 0,0 0 0 0 0,1 0-1 0 0,-1 1 1 0 0,1-1 0 0 0,-1 0 0 0 0,1 0 0 0 0,-1 0 0 0 0,1-1 0 0 0,-1 1 0 0 0,1 0 0 0 0,0-1 0 0 0,2 2 0 0 0,0-2 4 0 0,-1 1-1 0 0,0-1 1 0 0,1 1 0 0 0,-1-1 0 0 0,1 0 0 0 0,-1-1 0 0 0,1 1-1 0 0,-1 0 1 0 0,1-1 0 0 0,-1 0 0 0 0,0 0 0 0 0,6-2 0 0 0,22-11 21 0 0,0-2 0 0 0,-1-1 0 0 0,40-30 0 0 0,-49 31 9 0 0,18-19 0 0 0,-32 28 17 0 0,-1 0 1 0 0,0 0 0 0 0,0-1 0 0 0,-1 1-1 0 0,0-2 1 0 0,5-9 0 0 0,-9 16-8 0 0,0 0 0 0 0,-1 1 1 0 0,1-1-1 0 0,-1 1 0 0 0,1-1 1 0 0,-1 0-1 0 0,0 1 0 0 0,0-1 1 0 0,1 0-1 0 0,-2-2 0 0 0,1 3-21 0 0,0 1-1 0 0,0 0 1 0 0,0-1-1 0 0,0 1 0 0 0,0-1 1 0 0,-1 1-1 0 0,1-1 1 0 0,0 1-1 0 0,0 0 1 0 0,-1-1-1 0 0,1 1 0 0 0,0 0 1 0 0,-1-1-1 0 0,1 1 1 0 0,0 0-1 0 0,-1-1 0 0 0,1 1 1 0 0,-1 0-1 0 0,1 0 1 0 0,0-1-1 0 0,-1 1 0 0 0,1 0 1 0 0,-1 0-1 0 0,1 0 1 0 0,-1 0-1 0 0,1 0 1 0 0,-1 0-1 0 0,1-1 0 0 0,-1 1 1 0 0,1 0-1 0 0,0 0 1 0 0,-1 0-1 0 0,1 1 0 0 0,-1-1 1 0 0,1 0-1 0 0,-1 0 1 0 0,1 0-1 0 0,-1 0 1 0 0,1 0-1 0 0,-1 0 0 0 0,0 1 1 0 0,-1 0 13 0 0,0 0 0 0 0,-1 0 1 0 0,1 1-1 0 0,0-1 0 0 0,0 1 0 0 0,0-1 1 0 0,0 1-1 0 0,0 0 0 0 0,0 0 1 0 0,0 0-1 0 0,0 0 0 0 0,1 0 0 0 0,-1 0 1 0 0,-1 4-1 0 0,0-1-31 0 0,0 0 0 0 0,0 1 1 0 0,1-1-1 0 0,0 1 0 0 0,-2 8 0 0 0,2-3-34 0 0,0-1 1 0 0,1 1-1 0 0,0 15 0 0 0,1-20 8 0 0,0-1 0 0 0,1 0 0 0 0,0 0 0 0 0,0 0-1 0 0,0 0 1 0 0,0 0 0 0 0,1-1 0 0 0,0 1 0 0 0,3 6-1 0 0,-3-8 9 0 0,-1-1 0 0 0,1 1 0 0 0,0-1-1 0 0,0 0 1 0 0,0 0 0 0 0,0 0 0 0 0,0 0-1 0 0,0 0 1 0 0,0-1 0 0 0,1 1-1 0 0,-1-1 1 0 0,1 1 0 0 0,-1-1 0 0 0,5 2-1 0 0,-3-2-1 0 0,0 0 0 0 0,0 0 0 0 0,0-1 0 0 0,1 1 0 0 0,-1-1 0 0 0,0 0 0 0 0,1 0-1 0 0,7-1 1 0 0,-3-1 9 0 0,0 0 0 0 0,0-1 0 0 0,0 0 0 0 0,0 0 1 0 0,-1-1-1 0 0,1 0 0 0 0,14-10 0 0 0,41-34 126 0 0,-54 37-65 0 0,-9 10-39 0 0,0-1 1 0 0,-1 1-1 0 0,1 0 0 0 0,0 0 0 0 0,0 0 0 0 0,0 0 0 0 0,1 0 1 0 0,-1 0-1 0 0,1 0 0 0 0,-1 0-9 0 0,-1 1 1 0 0,0 0-1 0 0,0 0 0 0 0,1 0 0 0 0,-1-1 1 0 0,0 1-1 0 0,0 0 0 0 0,0 0 0 0 0,1-1 1 0 0,-1 1-1 0 0,0 0 0 0 0,0-1 1 0 0,0 1-1 0 0,0 0 0 0 0,0 0 0 0 0,0-1 1 0 0,0 1-1 0 0,0 0 0 0 0,1-1 0 0 0,-1 1 1 0 0,0 0-1 0 0,0-1 0 0 0,0 1 1 0 0,-1-2-33 0 0,2 7-30 0 0,3 13-18 0 0,0-1 1 0 0,9 20-1 0 0,-10-29-34 0 0,0-1 1 0 0,1 1-1 0 0,0-1 0 0 0,0 0 0 0 0,1 0 1 0 0,0-1-1 0 0,6 7 0 0 0,-10-11-201 0 0,1 0-1 0 0,0 0 1 0 0,0-1-1 0 0,1 1 1 0 0,-1-1-1 0 0,0 1 1 0 0,0-1 0 0 0,1 0-1 0 0,-1 0 1 0 0,1 0-1 0 0,-1 0 1 0 0,1 0-1 0 0,-1 0 1 0 0,1-1-1 0 0,-1 1 1 0 0,1-1 0 0 0,0 0-1 0 0,-1 0 1 0 0,1 0-1 0 0,0 0 1 0 0,-1 0-1 0 0,4-1 1 0 0,4-4-2120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20788 0 0,'-3'1'1145'0'0,"1"-1"-249"0"0,1 0 0 0 0,1 2-368 0 0,-2 1-40 0 0,2 2-96 0 0,3 0-360 0 0,-1 2-48 0 0,2-1-240 0 0,5 4-96 0 0,0 0-160 0 0,2 1-2008 0 0,4 0 2240 0 0,3 3-705 0 0,-2-6 993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9682 0 0,'0'0'174'0'0,"0"-1"-1"0"0,0 1 1 0 0,-1 0-1 0 0,1 0 1 0 0,0 0-1 0 0,0 0 0 0 0,-1 0 1 0 0,1 0-1 0 0,0 0 1 0 0,0 0-1 0 0,-1 0 1 0 0,1 0-1 0 0,0 0 1 0 0,-1 0-1 0 0,1 0 1 0 0,0 0-1 0 0,0 0 1 0 0,-1 0-1 0 0,1 0 1 0 0,0 0-1 0 0,0 0 1 0 0,-1 0-1 0 0,1 0 1 0 0,0 0-1 0 0,-2 2 1389 0 0,2-2-1389 0 0,0 0 1 0 0,0 0-1 0 0,0 1 1 0 0,-1-1-1 0 0,1 0 1 0 0,-3 15 1956 0 0,5 17-1332 0 0,4 1-79 0 0,10 34 1 0 0,-8-41-577 0 0,-2 0 0 0 0,5 41 0 0 0,-8-47-53 0 0,2-14-16 0 0,-5-6-70 0 0,0 1-1 0 0,1-2 1 0 0,-1 1-1 0 0,0 0 1 0 0,0 0-1 0 0,1 0 1 0 0,-1 0-1 0 0,0 0 1 0 0,0 0 0 0 0,1 0-1 0 0,-1 0 1 0 0,0 0-1 0 0,0 0 1 0 0,1-1-1 0 0,-1 1 1 0 0,0 0-1 0 0,0 0 1 0 0,1 0-1 0 0,-1 0 1 0 0,0-1-1 0 0,0 1 1 0 0,0 0-1 0 0,0 0 1 0 0,1 0 0 0 0,-1-1-1 0 0,0 1 1 0 0,0 0-1 0 0,0-1 1 0 0,22-25 161 0 0,0 1-98 0 0,-21 24-67 0 0,11-16 24 0 0,23-26 0 0 0,-30 38-24 0 0,0 1 0 0 0,-1 0 0 0 0,1 0 0 0 0,1 0 0 0 0,-1 0 0 0 0,0 1 0 0 0,1 0 0 0 0,0 0 0 0 0,11-4 0 0 0,-13 6-6 0 0,1-1-7 0 0,0 1 1 0 0,0 0-1 0 0,0 0 0 0 0,8-1 0 0 0,-12 2 8 0 0,0 0 0 0 0,0 0 0 0 0,1 0 0 0 0,-1 1 0 0 0,0-1 0 0 0,0 0-1 0 0,0 0 1 0 0,0 1 0 0 0,0-1 0 0 0,0 0 0 0 0,0 1 0 0 0,0-1 0 0 0,0 1-1 0 0,0 0 1 0 0,0-1 0 0 0,0 1 0 0 0,-1 0 0 0 0,1-1 0 0 0,0 1 0 0 0,0 0-1 0 0,0 0 1 0 0,-1 0 0 0 0,1 0 0 0 0,-1-1 0 0 0,1 1 0 0 0,0 2 0 0 0,3 7-12 0 0,0 1 0 0 0,-1 0 0 0 0,-1 1 0 0 0,0-1 0 0 0,0 0 0 0 0,-1 1 0 0 0,-1-1 1 0 0,0 14-1 0 0,0-20 6 0 0,0 0 0 0 0,0-1 0 0 0,1 1 1 0 0,0 0-1 0 0,0-1 0 0 0,0 1 0 0 0,1-1 0 0 0,1 6 1 0 0,-2-9 0 0 0,0 1 0 0 0,0-1 0 0 0,-1 1 0 0 0,1-1 0 0 0,0 0 0 0 0,1 1 0 0 0,-1-1 1 0 0,0 0-1 0 0,0 1 0 0 0,0-1 0 0 0,1 0 0 0 0,-1 0 0 0 0,0 0 0 0 0,1 0 0 0 0,-1-1 0 0 0,1 1 1 0 0,-1 0-1 0 0,1 0 0 0 0,0-1 0 0 0,-1 1 0 0 0,1-1 0 0 0,0 0 0 0 0,-1 1 0 0 0,4-1 1 0 0,0 0-12 0 0,-1 0 0 0 0,1-1 0 0 0,-1 1 0 0 0,1-1 0 0 0,-1 0 0 0 0,0-1 0 0 0,1 1 0 0 0,7-4 0 0 0,-5 1 6 0 0,0-1 0 0 0,0 1 0 0 0,12-11 0 0 0,15-13-1 0 0,18-16-8 0 0,-41 33 27 0 0,0 1 14 0 0,10-14-1 0 0,-18 20-11 0 0,0 1-1 0 0,-1-1 1 0 0,0 0 0 0 0,1 0 0 0 0,-1 0 0 0 0,-1-1 0 0 0,1 1-1 0 0,1-5 1 0 0,-3 8 7 0 0,1 0-1 0 0,-1 0 1 0 0,0 0 0 0 0,0 0-1 0 0,0 0 1 0 0,1 0-1 0 0,-1 0 1 0 0,0 0 0 0 0,0 0-1 0 0,-1 0 1 0 0,1 0-1 0 0,0 0 1 0 0,0 0 0 0 0,0 0-1 0 0,-1 0 1 0 0,1 0-1 0 0,0 0 1 0 0,-1 0 0 0 0,1 0-1 0 0,-1 0 1 0 0,1 0-1 0 0,-1 0 1 0 0,0 0-1 0 0,1 0 1 0 0,-1 1 0 0 0,0-1-1 0 0,1 0 1 0 0,-1 1-1 0 0,0-1 1 0 0,0 0 0 0 0,0 1-1 0 0,0-1 1 0 0,0 1-1 0 0,0-1 1 0 0,1 1 0 0 0,-1 0-1 0 0,0-1 1 0 0,0 1-1 0 0,0 0 1 0 0,-3-1 0 0 0,2 1 1 0 0,-1 0 0 0 0,0 0 1 0 0,1 0-1 0 0,-1 0 0 0 0,0 0 0 0 0,1 1 1 0 0,-1-1-1 0 0,0 1 0 0 0,1-1 1 0 0,-1 1-1 0 0,1 0 0 0 0,-1 0 0 0 0,1 0 1 0 0,0 1-1 0 0,-3 1 0 0 0,0 0-23 0 0,1 1-1 0 0,0 0 1 0 0,0 0-1 0 0,0 1 0 0 0,1-1 1 0 0,-1 1-1 0 0,1 0 1 0 0,0-1-1 0 0,-3 10 1 0 0,4-11-7 0 0,0 2 1 0 0,1-1-1 0 0,0 0 1 0 0,0 0-1 0 0,0 0 1 0 0,0 1-1 0 0,1-1 1 0 0,0 0 0 0 0,0 0-1 0 0,0 1 1 0 0,0-1-1 0 0,1 0 1 0 0,1 6-1 0 0,-2-7 0 0 0,1 0-1 0 0,0-1 0 0 0,0 1 1 0 0,1 0-1 0 0,-1-1 1 0 0,0 1-1 0 0,1-1 1 0 0,0 1-1 0 0,-1-1 0 0 0,1 1 1 0 0,0-1-1 0 0,0 0 1 0 0,1 0-1 0 0,-1 0 0 0 0,0-1 1 0 0,1 1-1 0 0,-1 0 1 0 0,1-1-1 0 0,-1 1 1 0 0,1-1-1 0 0,0 0 0 0 0,-1 0 1 0 0,6 1-1 0 0,-3-1-2 0 0,-1 0 0 0 0,0-1 0 0 0,1 0 0 0 0,-1 0 0 0 0,0 0-1 0 0,0 0 1 0 0,1 0 0 0 0,-1-1 0 0 0,0 0 0 0 0,0 0 0 0 0,1 0 0 0 0,-1-1-1 0 0,0 1 1 0 0,0-1 0 0 0,4-2 0 0 0,1-3-112 0 0,0 1 0 0 0,0-1 0 0 0,0-1 0 0 0,-1 0 0 0 0,0 0 0 0 0,0 0 0 0 0,8-14 0 0 0,-8 10 47 0 0,-1 1 0 0 0,0-1 0 0 0,-1 0-1 0 0,-1-1 1 0 0,8-23 0 0 0,-13 34 89 0 0,5-12 14 0 0,-5 14-11 0 0,0 0 1 0 0,1-1-1 0 0,-1 1 0 0 0,0 0 1 0 0,0-1-1 0 0,0 1 0 0 0,1 0 1 0 0,-1-1-1 0 0,0 1 0 0 0,0 0 1 0 0,1 0-1 0 0,-1-1 0 0 0,0 1 1 0 0,0 0-1 0 0,1 0 0 0 0,-1-1 1 0 0,0 1-1 0 0,1 0 0 0 0,-1 0 1 0 0,0 0-1 0 0,1 0 0 0 0,-1 0 1 0 0,0-1-1 0 0,1 1 0 0 0,-1 0 1 0 0,1 0-1 0 0,-1 0 0 0 0,0 0 1 0 0,1 0-1 0 0,-1 0 0 0 0,0 0 1 0 0,1 0-1 0 0,0 1 19 0 0,0 0-1 0 0,0 0 1 0 0,0 0 0 0 0,0 0-1 0 0,0 0 1 0 0,0 0-1 0 0,-1 0 1 0 0,1 1 0 0 0,0-1-1 0 0,-1 0 1 0 0,1 0-1 0 0,0 3 1 0 0,1 0 8 0 0,12 26 144 0 0,14 25-17 0 0,-16-34-73 0 0,0-2 181 0 0,0 2-1 0 0,-2 0 1 0 0,11 29 0 0 0,-21-49-233 0 0,0-1 1 0 0,1 1 0 0 0,-1-1 0 0 0,0 1-1 0 0,0 0 1 0 0,0-1 0 0 0,0 1 0 0 0,0 0 0 0 0,0-1-1 0 0,0 1 1 0 0,0 0 0 0 0,0-1 0 0 0,0 1 0 0 0,0 0-1 0 0,0-1 1 0 0,0 1 0 0 0,0-1 0 0 0,0 1 0 0 0,-1 0-1 0 0,1-1 1 0 0,0 1 0 0 0,-1-1 0 0 0,1 1-1 0 0,0 0 1 0 0,-1-1 0 0 0,1 1 0 0 0,-1-1 0 0 0,1 1-1 0 0,0-1 1 0 0,-1 0 0 0 0,1 1 0 0 0,-1-1 0 0 0,0 1-1 0 0,1-1 1 0 0,-1 0 0 0 0,1 1 0 0 0,-1-1 0 0 0,0 0-1 0 0,1 0 1 0 0,-1 0 0 0 0,1 1 0 0 0,-1-1-1 0 0,0 0 1 0 0,1 0 0 0 0,-2 0 0 0 0,-4 0 108 0 0,0 0-1 0 0,0 0 1 0 0,0 0 0 0 0,-8-2 0 0 0,3 0-21 0 0,-17-1-187 0 0,0-1-1 0 0,-34-10 0 0 0,17-4-2140 0 0,45 18 2151 0 0,-1 0 1 0 0,1 0 0 0 0,0 0-1 0 0,0 0 1 0 0,0 0-1 0 0,0 0 1 0 0,0 0-1 0 0,0 0 1 0 0,-1 0-1 0 0,1 0 1 0 0,0 0-1 0 0,0 0 1 0 0,0 0-1 0 0,0 0 1 0 0,0 0 0 0 0,0-1-1 0 0,0 1 1 0 0,-1 0-1 0 0,1 0 1 0 0,0 0-1 0 0,0 0 1 0 0,0 0-1 0 0,0 0 1 0 0,0 0-1 0 0,0 0 1 0 0,0 0-1 0 0,0 0 1 0 0,-1 0 0 0 0,1-1-1 0 0,0 1 1 0 0,0 0-1 0 0,0 0 1 0 0,0 0-1 0 0,0 0 1 0 0,0 0-1 0 0,0 0 1 0 0,0 0-1 0 0,0-1 1 0 0,0 1-1 0 0,0 0 1 0 0,0 0 0 0 0,0 0-1 0 0,0 0 1 0 0,0 0-1 0 0,0 0 1 0 0,0-1-1 0 0,0 1 1 0 0,0 0-1 0 0,0 0 1 0 0,0 0-1 0 0,0 0 1 0 0,0 0-1 0 0,0 0 1 0 0,0-1 0 0 0,1 1-101 0 0,-1 0 0 0 0,0 0 1 0 0,1 0-1 0 0,-1-1 0 0 0,0 1 1 0 0,1 0-1 0 0,-1 0 0 0 0,0 0 1 0 0,1 0-1 0 0,-1 0 1 0 0,0 0-1 0 0,1 0 0 0 0,-1 0 1 0 0,1 0-1 0 0,-1 0 0 0 0,0 0 1 0 0,1 0-1 0 0,-1 0 1 0 0,0 0-1 0 0,1 0 0 0 0,6 4-1923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 13883 0 0,'-10'-16'2620'0'0,"8"7"-629"0"0,2 9-1936 0 0,0 0-1 0 0,0 0 0 0 0,0-1 1 0 0,0 1-1 0 0,0 0 0 0 0,0 0 1 0 0,0 0-1 0 0,0 0 0 0 0,0 0 1 0 0,0-1-1 0 0,1 1 0 0 0,-1 0 1 0 0,0 0-1 0 0,0 0 0 0 0,0 0 1 0 0,0 0-1 0 0,0-1 0 0 0,0 1 1 0 0,0 0-1 0 0,0 0 0 0 0,0 0 1 0 0,1 0-1 0 0,-1 0 1 0 0,0 0-1 0 0,0 0 0 0 0,0 0 1 0 0,0-1-1 0 0,0 1 0 0 0,1 0 1 0 0,-1 0-1 0 0,0 0 0 0 0,0 0 1 0 0,0 0-1 0 0,0 0 0 0 0,0 0 1 0 0,1 0-1 0 0,-1 0 0 0 0,0 0 1 0 0,1 0-26 0 0,-1 1 1 0 0,0-1-1 0 0,1 0 1 0 0,-1 1-1 0 0,0-1 1 0 0,1 0 0 0 0,-1 1-1 0 0,0-1 1 0 0,1 0-1 0 0,-1 1 1 0 0,0-1-1 0 0,0 1 1 0 0,1-1-1 0 0,-1 1 1 0 0,0-1-1 0 0,0 1 1 0 0,0-1-1 0 0,0 1 1 0 0,4 14 119 0 0,-2-8-75 0 0,90 251 371 0 0,-70-213-443 0 0,-20-41-5 0 0,1 0 0 0 0,0 0 0 0 0,-1 0 0 0 0,1 0-1 0 0,1-1 1 0 0,-1 1 0 0 0,0-1 0 0 0,7 4 0 0 0,-9-6 7 0 0,0 0 0 0 0,1-1 0 0 0,-1 1 1 0 0,0 0-1 0 0,1-1 0 0 0,-1 0 0 0 0,1 1 1 0 0,-1-1-1 0 0,1 0 0 0 0,-1 0 0 0 0,1 0 1 0 0,-1 0-1 0 0,0 0 0 0 0,1 0 0 0 0,-1 0 1 0 0,1 0-1 0 0,-1-1 0 0 0,1 1 0 0 0,-1 0 1 0 0,0-1-1 0 0,1 0 0 0 0,-1 1 0 0 0,0-1 1 0 0,1 0-1 0 0,-1 1 0 0 0,0-1 0 0 0,0 0 1 0 0,1 0-1 0 0,-1 0 0 0 0,0 0 0 0 0,1-2 0 0 0,2-1 23 0 0,0-1-1 0 0,-1 0 0 0 0,1 0 0 0 0,-1 0 0 0 0,0 0 0 0 0,2-8 0 0 0,6-12 57 0 0,32-87 125 0 0,-33 84-204 0 0,17-50-1141 0 0,-27 77 1034 0 0,0 1 1 0 0,0-1 0 0 0,0 1 0 0 0,1 0-1 0 0,-1-1 1 0 0,0 1 0 0 0,0-1 0 0 0,0 1-1 0 0,1 0 1 0 0,-1-1 0 0 0,0 1 0 0 0,1 0 0 0 0,-1 0-1 0 0,0-1 1 0 0,1 1 0 0 0,-1 0 0 0 0,0 0-1 0 0,1-1 1 0 0,-1 1 0 0 0,1 0 0 0 0,-1 0-1 0 0,0 0 1 0 0,1-1 0 0 0,-1 1 0 0 0,1 0-1 0 0,-1 0 1 0 0,0 0 0 0 0,1 0 0 0 0,-1 0 0 0 0,1 0-1 0 0,0 0 1 0 0,0 0-229 0 0,0 1 0 0 0,0-1 0 0 0,0 0 0 0 0,0 1 0 0 0,0-1 0 0 0,0 1 1 0 0,0-1-1 0 0,-1 1 0 0 0,1 0 0 0 0,0-1 0 0 0,0 1 0 0 0,0 0 0 0 0,7 6-2130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5.37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 0 17476 0 0,'-6'2'1256'0'0,"2"-4"-544"0"0,0 2-552 0 0,0 0 1248 0 0,2 2-983 0 0,1-2-249 0 0,-1 3 224 0 0,4-3-480 0 0,-1 4-528 0 0,3-1-505 0 0,4 5-303 0 0,-1-1-752 0 0,3 1 39 0 0,0 0-904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24 12731 0 0,'-10'-5'1224'0'0,"2"1"-87"0"0,0 1 0 0 0,-1 0-1 0 0,-15-4 1 0 0,21 6-1026 0 0,0 1-1 0 0,0 0 0 0 0,0 0 0 0 0,0 0 0 0 0,0 0 0 0 0,0 0 0 0 0,0 0 0 0 0,0 1 0 0 0,0 0 1 0 0,0-1-1 0 0,0 1 0 0 0,0 0 0 0 0,0 1 0 0 0,0-1 0 0 0,-3 2 0 0 0,0 1-63 0 0,1 1 0 0 0,-1-1 0 0 0,1 1 0 0 0,0 0 0 0 0,0 0-1 0 0,0 1 1 0 0,1-1 0 0 0,0 1 0 0 0,0 0 0 0 0,-5 11 0 0 0,2-3-50 0 0,2-1 0 0 0,0 1 0 0 0,0 0-1 0 0,-2 17 1 0 0,6-26-6 0 0,0 0 0 0 0,1 0 0 0 0,-1 1 0 0 0,1-1 0 0 0,0 0 0 0 0,1 0 0 0 0,-1 0 0 0 0,3 7-1 0 0,-3-10 7 0 0,1-1-1 0 0,-1 1 1 0 0,1 0-1 0 0,-1 0 1 0 0,1-1-1 0 0,0 1 0 0 0,0 0 1 0 0,0-1-1 0 0,0 1 1 0 0,0-1-1 0 0,0 1 1 0 0,1-1-1 0 0,-1 0 1 0 0,0 1-1 0 0,1-1 0 0 0,-1 0 1 0 0,1 0-1 0 0,-1 0 1 0 0,1 0-1 0 0,-1 0 1 0 0,1 0-1 0 0,0-1 0 0 0,-1 1 1 0 0,1 0-1 0 0,3 0 1 0 0,-1-1 11 0 0,0 0 1 0 0,0 0 0 0 0,0 0-1 0 0,0 0 1 0 0,0 0 0 0 0,0-1-1 0 0,0 0 1 0 0,0 0 0 0 0,0 0-1 0 0,0 0 1 0 0,0-1 0 0 0,0 1-1 0 0,-1-1 1 0 0,5-2 0 0 0,4-5 64 0 0,1 0 0 0 0,15-15-1 0 0,-19 17-44 0 0,6-8 47 0 0,0 0 1 0 0,-2-1-1 0 0,0 0 1 0 0,15-25-1 0 0,-28 40-63 0 0,1 1-1 0 0,-1 0 0 0 0,0-1 1 0 0,0 1-1 0 0,1-1 1 0 0,-1 1-1 0 0,0 0 0 0 0,1-1 1 0 0,-1 1-1 0 0,1 0 1 0 0,-1-1-1 0 0,0 1 1 0 0,1 0-1 0 0,-1-1 0 0 0,1 1 1 0 0,-1 0-1 0 0,1 0 1 0 0,-1 0-6 0 0,0 0 0 0 0,1 0-1 0 0,-1 0 1 0 0,0 0 0 0 0,0 0 0 0 0,0 0 0 0 0,1 0 0 0 0,-1 0 0 0 0,0 1 0 0 0,0-1 0 0 0,0 0 0 0 0,0 0 0 0 0,0 0 0 0 0,1 0 0 0 0,-1 0 0 0 0,0 1 0 0 0,0-1 0 0 0,0 0 0 0 0,0 0 0 0 0,0 0 0 0 0,0 1 0 0 0,0-1 0 0 0,0 0 0 0 0,0 0 0 0 0,0 0 0 0 0,0 1 0 0 0,1-1 0 0 0,0 21 212 0 0,-1-16-178 0 0,-2 64 157 0 0,0-49-277 0 0,2 1 0 0 0,1 24 0 0 0,0-41 5 0 0,-1 0-1 0 0,1 0 0 0 0,0 1 1 0 0,0-1-1 0 0,0 0 1 0 0,1 0-1 0 0,-1 0 0 0 0,1 0 1 0 0,3 5-1 0 0,-4-8-11 0 0,0 0 1 0 0,0 1-1 0 0,1-1 1 0 0,-1 0-1 0 0,0 0 1 0 0,0 0-1 0 0,1 0 0 0 0,-1 0 1 0 0,0 0-1 0 0,1-1 1 0 0,-1 1-1 0 0,1 0 0 0 0,-1-1 1 0 0,1 1-1 0 0,-1-1 1 0 0,1 1-1 0 0,0-1 1 0 0,-1 0-1 0 0,1 0 0 0 0,0 0 1 0 0,-1 0-1 0 0,1 0 1 0 0,-1 0-1 0 0,1 0 0 0 0,0 0 1 0 0,-1-1-1 0 0,3 0 1 0 0,-1 0-195 0 0,0 0 1 0 0,0-1 0 0 0,0 1-1 0 0,0-1 1 0 0,0 0-1 0 0,0 0 1 0 0,0 0 0 0 0,-1 0-1 0 0,1 0 1 0 0,3-5 0 0 0,7-5-194 0 0,10-7-348 0 0,1-3 638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14603 0 0,'-1'-1'81'0'0,"1"1"0"0"0,0 0 0 0 0,-1 0 0 0 0,1 0 0 0 0,0 0 0 0 0,-1 0 0 0 0,1-1 0 0 0,0 1 0 0 0,-1 0 0 0 0,1 0 0 0 0,0 0 1 0 0,-1 0-1 0 0,1 0 0 0 0,0 0 0 0 0,-1 0 0 0 0,1 0 0 0 0,0 0 0 0 0,-1 0 0 0 0,1 0 0 0 0,0 1 0 0 0,-1-1 0 0 0,1 0 0 0 0,0 0 0 0 0,0 0 0 0 0,-1 0 0 0 0,1 0 0 0 0,-1 1 0 0 0,1-1 84 0 0,-1 1 1 0 0,1-1-1 0 0,0 1 0 0 0,-1 0 0 0 0,1-1 1 0 0,-1 1-1 0 0,1 0 0 0 0,0-1 1 0 0,0 1-1 0 0,-1 0 0 0 0,1-1 0 0 0,0 2 1 0 0,-1 24 1847 0 0,1-24-2124 0 0,23 251 1367 0 0,-13-159-1169 0 0,19 109 252 0 0,-21-169-1562 0 0,1-1-1 0 0,1 1 1 0 0,28 59 0 0 0,-31-78-508 0 0,1-3-311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5 182 10930 0 0,'-5'0'6093'0'0,"9"0"-3521"0"0,26-2-1807 0 0,-12-3-393 0 0,0 0 0 0 0,24-13-1 0 0,25-21-87 0 0,-61 36-246 0 0,1-1-1 0 0,-1 0 1 0 0,0 0-1 0 0,-1-1 1 0 0,11-9-1 0 0,-15 12-13 0 0,1 1 0 0 0,0-1 0 0 0,-1 0 0 0 0,0 1 0 0 0,1-1 0 0 0,-1 0 0 0 0,0 0 0 0 0,0 0 0 0 0,0 0-1 0 0,0 0 1 0 0,0 0 0 0 0,0-1 0 0 0,-1 1 0 0 0,1 0 0 0 0,-1 0 0 0 0,0 0 0 0 0,1-1 0 0 0,-1 1 0 0 0,0 0-1 0 0,0 0 1 0 0,-1-1 0 0 0,0-3 0 0 0,1 4-2 0 0,-1 0-1 0 0,0 0 0 0 0,0 1 1 0 0,0-1-1 0 0,-1 1 0 0 0,1-1 1 0 0,0 1-1 0 0,-1-1 0 0 0,1 1 1 0 0,0 0-1 0 0,-1-1 0 0 0,0 1 1 0 0,1 0-1 0 0,-1 0 0 0 0,0 0 1 0 0,1 0-1 0 0,-1 1 1 0 0,0-1-1 0 0,0 0 0 0 0,0 1 1 0 0,0-1-1 0 0,0 1 0 0 0,0 0 1 0 0,0 0-1 0 0,0 0 0 0 0,1-1 1 0 0,-1 2-1 0 0,-4-1 1 0 0,1 1-10 0 0,0-1 1 0 0,0 1 0 0 0,-1 0 0 0 0,1 0-1 0 0,0 1 1 0 0,0 0 0 0 0,0 0-1 0 0,0 0 1 0 0,-6 4 0 0 0,5-1-28 0 0,-1 0 0 0 0,1 0 0 0 0,0 1 0 0 0,1 0 1 0 0,-1 0-1 0 0,1 0 0 0 0,1 1 0 0 0,-1 0 0 0 0,1-1 0 0 0,0 2 0 0 0,1-1 0 0 0,-1 0 0 0 0,1 1 1 0 0,1-1-1 0 0,-1 1 0 0 0,2 0 0 0 0,-1 0 0 0 0,1 0 0 0 0,0 0 0 0 0,0 0 0 0 0,1 0 1 0 0,0 0-1 0 0,1 0 0 0 0,2 11 0 0 0,-2-14 9 0 0,0-1-1 0 0,0 1 1 0 0,1-1-1 0 0,0 0 1 0 0,0 0 0 0 0,0 0-1 0 0,0 0 1 0 0,1 0-1 0 0,-1-1 1 0 0,1 1 0 0 0,0-1-1 0 0,0 1 1 0 0,0-1-1 0 0,1 0 1 0 0,-1 0 0 0 0,1-1-1 0 0,-1 1 1 0 0,1-1-1 0 0,0 0 1 0 0,0 0 0 0 0,0 0-1 0 0,1 0 1 0 0,-1-1-1 0 0,0 1 1 0 0,1-1 0 0 0,4 1-1 0 0,2-1 4 0 0,-1 0 0 0 0,1-1 0 0 0,-1 0 0 0 0,1 0 0 0 0,-1-1 0 0 0,1-1 0 0 0,-1 0 0 0 0,0 0 0 0 0,0-1 0 0 0,12-4 1 0 0,-14 4 17 0 0,0-1 0 0 0,0 0 0 0 0,0 0 0 0 0,0 0 0 0 0,-1-1 0 0 0,0-1 0 0 0,0 1 0 0 0,0-1 0 0 0,0 0 0 0 0,-1 0 0 0 0,0-1 0 0 0,0 0 0 0 0,-1 0 0 0 0,0-1 0 0 0,0 1 0 0 0,-1-1 0 0 0,0 0 0 0 0,0 0 0 0 0,-1 0 1 0 0,3-10-1 0 0,-4 9 32 0 0,5-16 125 0 0,-7 24-147 0 0,0 0-1 0 0,0 0 0 0 0,0 0 1 0 0,0 0-1 0 0,0 0 0 0 0,0 0 1 0 0,0 0-1 0 0,0-1 1 0 0,0 1-1 0 0,-1 0 0 0 0,1 0 1 0 0,0 0-1 0 0,-1 0 0 0 0,1 0 1 0 0,0 0-1 0 0,-1 0 1 0 0,0 0-1 0 0,0-1 0 0 0,1 2-20 0 0,-1-1 0 0 0,1 1 0 0 0,0 0 0 0 0,0 0 0 0 0,0 0-1 0 0,-1 0 1 0 0,1 0 0 0 0,0 0 0 0 0,0-1 0 0 0,0 1 0 0 0,-1 0-1 0 0,1 0 1 0 0,0 0 0 0 0,0 0 0 0 0,-1 0 0 0 0,1 0 0 0 0,0 0-1 0 0,0 0 1 0 0,-1 0 0 0 0,1 0 0 0 0,0 0 0 0 0,0 0-1 0 0,-1 0 1 0 0,1 0 0 0 0,0 0 0 0 0,0 0 0 0 0,0 0 0 0 0,-1 0-1 0 0,1 1 1 0 0,0-1 0 0 0,0 0 0 0 0,-1 0 0 0 0,1 0 0 0 0,0 0-1 0 0,0 0 1 0 0,0 1 0 0 0,-1-1 0 0 0,1 0 0 0 0,0 0 0 0 0,0 0-1 0 0,0 0 1 0 0,0 1 0 0 0,0-1 0 0 0,0 0 0 0 0,-1 0 0 0 0,1 1-1 0 0,0-1 1 0 0,0 0 0 0 0,0 0 0 0 0,0 1 0 0 0,0-1 0 0 0,-6 17-72 0 0,5-12 56 0 0,0-1-1 0 0,0 1-1 0 0,0 0 1 0 0,1-1-1 0 0,-1 1 0 0 0,1 0 1 0 0,0-1-1 0 0,0 1 1 0 0,1 0-1 0 0,-1-1 0 0 0,1 1 1 0 0,0 0-1 0 0,1-1 1 0 0,-1 1-1 0 0,1-1 0 0 0,2 6 1 0 0,-1-4 1 0 0,0 0-1 0 0,1-1 1 0 0,-1 0 0 0 0,1 1 0 0 0,0-1 0 0 0,0-1 0 0 0,0 1 0 0 0,1-1 0 0 0,0 1 0 0 0,9 5 0 0 0,-9-7 3 0 0,1-1 0 0 0,-1 1 0 0 0,1-1 0 0 0,0-1 0 0 0,-1 1 0 0 0,1-1 0 0 0,0 0 0 0 0,0 0 0 0 0,0-1 0 0 0,11 0 0 0 0,2 1-32 0 0,-17-1 12 0 0,1 0-1 0 0,0 0 1 0 0,-1-1 0 0 0,1 1 0 0 0,0-1 0 0 0,-1 1 0 0 0,1-1 0 0 0,-1 0-1 0 0,1 0 1 0 0,-1 0 0 0 0,1-1 0 0 0,-1 1 0 0 0,0-1 0 0 0,0 1 0 0 0,0-1-1 0 0,0 1 1 0 0,0-1 0 0 0,0 0 0 0 0,0 0 0 0 0,0 0 0 0 0,2-3 0 0 0,0-1-41 0 0,-1-1 1 0 0,1 1 0 0 0,-1-1 0 0 0,0 1 0 0 0,0-1-1 0 0,3-12 1 0 0,-2-3 100 0 0,0-1 0 0 0,-1 0 0 0 0,-1-34 0 0 0,0 59 264 0 0,1 6-220 0 0,1 19-3 0 0,1-1 0 0 0,12 36 1 0 0,-14-52-58 0 0,0-1-1 0 0,1 1 1 0 0,0-1 0 0 0,0 0 0 0 0,1 0-1 0 0,8 10 1 0 0,-11-17-119 0 0,-1 0-1 0 0,1 0 1 0 0,0 1 0 0 0,0-1-1 0 0,0-1 1 0 0,0 1-1 0 0,0 0 1 0 0,0-1-1 0 0,1 1 1 0 0,-1-1 0 0 0,1 1-1 0 0,-1-1 1 0 0,1 0-1 0 0,-1 0 1 0 0,1 0-1 0 0,0 0 1 0 0,-1-1 0 0 0,1 1-1 0 0,0-1 1 0 0,-1 0-1 0 0,1 0 1 0 0,0 0-1 0 0,0 0 1 0 0,0 0 0 0 0,-1 0-1 0 0,1-1 1 0 0,4 0-1 0 0,16-11-2691 0 0,-11 6 1075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12851 0 0,'39'91'6269'0'0,"-26"-64"-6060"0"0,-2 0 1 0 0,11 35-1 0 0,-21-58-189 0 0,0 2 44 0 0,1 0 1 0 0,-1 0 0 0 0,1-1 0 0 0,1 1-1 0 0,-1-1 1 0 0,1 1 0 0 0,5 8 0 0 0,-7-14-55 0 0,-1 0 0 0 0,0 0 1 0 0,0 0-1 0 0,0 0 1 0 0,0 0-1 0 0,0 0 0 0 0,1 0 1 0 0,-1 0-1 0 0,0 0 1 0 0,0 0-1 0 0,0 0 0 0 0,0 0 1 0 0,1 0-1 0 0,-1 0 1 0 0,0 0-1 0 0,0 0 0 0 0,0-1 1 0 0,0 1-1 0 0,0 0 1 0 0,0 0-1 0 0,0 0 0 0 0,1 0 1 0 0,-1 0-1 0 0,0 0 0 0 0,0-1 1 0 0,0 1-1 0 0,0 0 1 0 0,0 0-1 0 0,0 0 0 0 0,0 0 1 0 0,0 0-1 0 0,0-1 1 0 0,0 1-1 0 0,0 0 0 0 0,0 0 1 0 0,0 0-1 0 0,0 0 1 0 0,0-1-1 0 0,0 1 0 0 0,0 0 1 0 0,0 0-1 0 0,2-11 238 0 0,1-95 575 0 0,-2 72-672 0 0,3-46 50 0 0,-3 69-187 0 0,1 0 0 0 0,0 1 0 0 0,1-1 1 0 0,0 1-1 0 0,6-14 0 0 0,-8 23-25 0 0,0 0-1 0 0,-1-1 1 0 0,1 1 0 0 0,0 0-1 0 0,-1 0 1 0 0,1 0-1 0 0,0-1 1 0 0,0 1 0 0 0,0 0-1 0 0,0 0 1 0 0,0 1-1 0 0,0-1 1 0 0,0 0 0 0 0,1 0-1 0 0,-1 0 1 0 0,0 1-1 0 0,0-1 1 0 0,1 1 0 0 0,-1-1-1 0 0,0 1 1 0 0,1-1-1 0 0,2 1 1 0 0,-3 0-171 0 0,0 0 0 0 0,1 0-1 0 0,-1 0 1 0 0,0 0 0 0 0,1 1 0 0 0,-1-1 0 0 0,0 0-1 0 0,1 1 1 0 0,-1-1 0 0 0,0 1 0 0 0,0 0 0 0 0,1-1-1 0 0,-1 1 1 0 0,0 0 0 0 0,0 0 0 0 0,1 1 0 0 0,16 12-1093 0 0,-9-7 451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 16772 0 0,'-32'-7'6405'0'0,"28"7"-6257"0"0,1 1 1 0 0,-1-1-1 0 0,1 1 1 0 0,0 0-1 0 0,-1 0 0 0 0,1 0 1 0 0,0 1-1 0 0,0-1 1 0 0,0 1-1 0 0,0-1 0 0 0,0 1 1 0 0,0 0-1 0 0,-4 4 1 0 0,1-1-103 0 0,1 0 1 0 0,-1 1 0 0 0,1 0-1 0 0,1 0 1 0 0,-5 7 0 0 0,7-10-45 0 0,1 0 0 0 0,-1 0 1 0 0,1 0-1 0 0,-1 0 0 0 0,1 0 0 0 0,0 1 1 0 0,1-1-1 0 0,-1 1 0 0 0,1-1 1 0 0,-1 0-1 0 0,1 1 0 0 0,0-1 0 0 0,0 1 1 0 0,0-1-1 0 0,1 1 0 0 0,0 3 0 0 0,0-5-5 0 0,0 0 0 0 0,0-1 0 0 0,1 1 0 0 0,-1-1-1 0 0,0 1 1 0 0,1-1 0 0 0,-1 0 0 0 0,1 1 0 0 0,-1-1 0 0 0,1 0-1 0 0,-1 0 1 0 0,4 2 0 0 0,22 8-34 0 0,-12-6 338 0 0,-2-2-315 0 0,0 1-1 0 0,-1 1 1 0 0,1 0-1 0 0,17 11 1 0 0,-27-15 7 0 0,-1 1-1 0 0,1 0 1 0 0,-1 0 0 0 0,1 0-1 0 0,-1 0 1 0 0,0 0 0 0 0,0 0-1 0 0,0 1 1 0 0,0-1 0 0 0,0 1-1 0 0,-1-1 1 0 0,1 1 0 0 0,-1 0-1 0 0,1-1 1 0 0,-1 1 0 0 0,0 0-1 0 0,0 0 1 0 0,-1 0 0 0 0,1 0-1 0 0,0 0 1 0 0,-1 0 0 0 0,0 0-1 0 0,0 0 1 0 0,0 0 0 0 0,-1 5-1 0 0,1-5 25 0 0,0-1 0 0 0,-1 0 0 0 0,0 0 0 0 0,1 0 0 0 0,-1 0 0 0 0,0 0-1 0 0,0 0 1 0 0,0 0 0 0 0,0 0 0 0 0,0 0 0 0 0,-1 0 0 0 0,1-1-1 0 0,-1 1 1 0 0,1-1 0 0 0,-1 1 0 0 0,1-1 0 0 0,-1 1 0 0 0,0-1-1 0 0,0 0 1 0 0,0 0 0 0 0,0 0 0 0 0,0 0 0 0 0,0 0 0 0 0,0 0 0 0 0,0 0-1 0 0,0-1 1 0 0,-4 2 0 0 0,-3-1-26 0 0,0 0 0 0 0,1 0 0 0 0,-1-1 0 0 0,0 0 0 0 0,-16-2 0 0 0,-2-2-1920 0 0,27 4 1882 0 0,-1 0 0 0 0,1 0-1 0 0,0 0 1 0 0,0 0-1 0 0,0-1 1 0 0,0 1-1 0 0,0 0 1 0 0,-1 0-1 0 0,1 0 1 0 0,0 0 0 0 0,0 0-1 0 0,0 1 1 0 0,0-1-1 0 0,0 0 1 0 0,0 0-1 0 0,-1 0 1 0 0,1 0-1 0 0,0 0 1 0 0,0 0 0 0 0,0 0-1 0 0,0 0 1 0 0,0 0-1 0 0,0 0 1 0 0,0 0-1 0 0,-1 0 1 0 0,1 0-1 0 0,0 1 1 0 0,0-1 0 0 0,0 0-1 0 0,0 0 1 0 0,0 0-1 0 0,0 0 1 0 0,0 0-1 0 0,0 0 1 0 0,0 0-1 0 0,0 1 1 0 0,0-1 0 0 0,0 0-1 0 0,0 0 1 0 0,-1 0-1 0 0,1 0 1 0 0,0 0-1 0 0,0 0 1 0 0,0 1-1 0 0,0-1 1 0 0,0 0 0 0 0,0 0-1 0 0,1 0 1 0 0,3 8-2424 0 0,3 0 288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13987 0 0,'0'0'132'0'0,"0"0"-1"0"0,0 0 1 0 0,-1 0 0 0 0,1 0-1 0 0,0 0 1 0 0,0 0 0 0 0,-1 0-1 0 0,1 0 1 0 0,0 0 0 0 0,-1 0-1 0 0,1 1 1 0 0,0-1 0 0 0,0 0-1 0 0,0 0 1 0 0,-1 0 0 0 0,1 0-1 0 0,0 1 1 0 0,0-1 0 0 0,0 0 0 0 0,-1 0-1 0 0,1 1 1 0 0,0-1 0 0 0,0 0-1 0 0,0 0 1 0 0,0 1 0 0 0,0-1-1 0 0,0 0 1 0 0,-1 1 0 0 0,0 11 1394 0 0,4 12-1039 0 0,24 97-298 0 0,-22-103-348 0 0,9 34-3329 0 0,-14-50 2836 0 0,-2-1 506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16564 0 0,'-6'-5'1184'0'0,"-1"3"-408"0"0,4 0-536 0 0,-3-1 904 0 0,3 2-472 0 0,1 1-328 0 0,1 1-39 0 0,1 4-65 0 0,1-3-312 0 0,4 6 24 0 0,1-1-192 0 0,0 3-121 0 0,1 1-39 0 0,3 2-1456 0 0,0 1 1640 0 0,1 2-504 0 0,-1 0 728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6673 0 0,'-6'3'7613'0'0,"5"-2"-7250"0"0,-2 8 3005 0 0,4 16-3073 0 0,-1-15 385 0 0,2 12-422 0 0,0 0-1 0 0,1 0 1 0 0,2-1-1 0 0,0 1 1 0 0,1-1 0 0 0,15 34-1 0 0,-18-49-159 0 0,0 0 0 0 0,0 0 0 0 0,8 10 0 0 0,-9-14-59 0 0,-1 0 0 0 0,1 1 0 0 0,0-1 0 0 0,1 0 0 0 0,-1 0 0 0 0,0 0 1 0 0,1 0-1 0 0,-1-1 0 0 0,1 1 0 0 0,3 1 0 0 0,-4-3-19 0 0,-1 0 0 0 0,0 0 1 0 0,0 0-1 0 0,0 0 1 0 0,0 0-1 0 0,0 0 0 0 0,0 0 1 0 0,0-1-1 0 0,0 1 1 0 0,0 0-1 0 0,0-1 0 0 0,0 1 1 0 0,0-1-1 0 0,0 1 1 0 0,0-1-1 0 0,0 1 0 0 0,0-1 1 0 0,-1 0-1 0 0,1 1 1 0 0,0-1-1 0 0,0 0 0 0 0,0 0 1 0 0,-1 0-1 0 0,1 1 1 0 0,0-3-1 0 0,3-3 64 0 0,0 1 0 0 0,4-11 0 0 0,-6 13-80 0 0,39-79 167 0 0,-33 68-146 0 0,0 2 1 0 0,0-1-1 0 0,2 1 0 0 0,10-11 1 0 0,-20 23-26 0 0,0-1 1 0 0,1 1-1 0 0,-1 0 0 0 0,0-1 1 0 0,1 1-1 0 0,-1 0 0 0 0,0 0 1 0 0,1 0-1 0 0,-1-1 1 0 0,0 1-1 0 0,1 0 0 0 0,-1 0 1 0 0,0 0-1 0 0,1 0 0 0 0,-1 0 1 0 0,1-1-1 0 0,-1 1 0 0 0,0 0 1 0 0,1 0-1 0 0,-1 0 1 0 0,1 0-1 0 0,-1 0 0 0 0,0 0 1 0 0,1 0-1 0 0,-1 1 0 0 0,1-1 1 0 0,0 0 1 0 0,0 1 0 0 0,0-1 0 0 0,-1 1 0 0 0,1-1 0 0 0,0 1 0 0 0,-1-1 0 0 0,1 1 0 0 0,0 0 0 0 0,-1 0 0 0 0,1-1 0 0 0,0 2 0 0 0,2 3 13 0 0,0 1 1 0 0,-1-1-1 0 0,2 6 0 0 0,-2-6-2 0 0,3 10 24 0 0,-1-1 1 0 0,0 1-1 0 0,1 17 1 0 0,6 21 5 0 0,-10-50-45 0 0,0 1 1 0 0,1-1-1 0 0,-1 1 0 0 0,1-1 0 0 0,-1 0 0 0 0,1 0 1 0 0,4 5-1 0 0,-6-7-3 0 0,1-1 1 0 0,-1 1-1 0 0,1 0 1 0 0,0-1 0 0 0,-1 1-1 0 0,1 0 1 0 0,0-1-1 0 0,0 1 1 0 0,-1-1 0 0 0,1 0-1 0 0,0 1 1 0 0,0-1-1 0 0,0 1 1 0 0,0-1 0 0 0,0 0-1 0 0,0 0 1 0 0,-1 0-1 0 0,1 1 1 0 0,0-1-1 0 0,0 0 1 0 0,0 0 0 0 0,0 0-1 0 0,0-1 1 0 0,0 1-1 0 0,0 0 1 0 0,0 0 0 0 0,0 0-1 0 0,0-1 1 0 0,-1 1-1 0 0,1 0 1 0 0,0-1 0 0 0,0 1-1 0 0,0-1 1 0 0,-1 1-1 0 0,2-1 1 0 0,8-7-7 0 0,-1 1 0 0 0,-1-2 0 0 0,1 1 0 0 0,12-18 0 0 0,-2 2 18 0 0,2-3-6 0 0,-18 21-2 0 0,1 0 0 0 0,0 1 0 0 0,0 0 0 0 0,0-1 0 0 0,1 2 1 0 0,0-1-1 0 0,0 0 0 0 0,7-4 0 0 0,-10 8 2 0 0,-1 1 1 0 0,0-1-1 0 0,0 1 0 0 0,0 0 0 0 0,0-1 1 0 0,0 1-1 0 0,1 0 0 0 0,-1 0 0 0 0,0 0 1 0 0,0 0-1 0 0,0 0 0 0 0,0 0 0 0 0,1 0 0 0 0,-1 0 1 0 0,0 1-1 0 0,0-1 0 0 0,0 0 0 0 0,0 1 1 0 0,0-1-1 0 0,1 1 0 0 0,-1-1 0 0 0,0 1 1 0 0,0 0-1 0 0,0-1 0 0 0,0 1 0 0 0,-1 0 0 0 0,1 0 1 0 0,0-1-1 0 0,0 1 0 0 0,0 0 0 0 0,1 2 1 0 0,3 4 15 0 0,0 0 1 0 0,-1 0 0 0 0,6 11 0 0 0,-5-9-2 0 0,11 24-66 0 0,-9-20-256 0 0,-1 0 0 0 0,1 0 0 0 0,1-1-1 0 0,1 0 1 0 0,12 15 0 0 0,-12-20-2251 0 0,-9-7 2484 0 0,0 0 0 0 0,1 0 0 0 0,-1 0 0 0 0,0 0 0 0 0,0 0 0 0 0,1 0 0 0 0,-1 0 0 0 0,0 0 0 0 0,0 0 0 0 0,0 0 0 0 0,1 0 0 0 0,-1 0 0 0 0,0 0 0 0 0,0 0 0 0 0,0 0 0 0 0,1 0 0 0 0,-1 0 0 0 0,0 0 0 0 0,0 0 0 0 0,0 0 0 0 0,1 0 0 0 0,-1 0 0 0 0,0-1 0 0 0,0 1 0 0 0,0 0 0 0 0,0 0 0 0 0,1 0 0 0 0,-1 0 0 0 0,0 0 0 0 0,0-1 0 0 0,0 1 0 0 0,0 0 0 0 0,0 0 0 0 0,1 0 0 0 0,-1-1 0 0 0,0 1 0 0 0,0 0 0 0 0,0 0 0 0 0,0 0 0 0 0,0-1 0 0 0,0 1 0 0 0,0 0 0 0 0,0 0 0 0 0,0 0 0 0 0,0-1 0 0 0,0 1 0 0 0,0 0 0 0 0,0 0-1 0 0,0 0 1 0 0,0-1 0 0 0,0 1 0 0 0,0-7-1248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14099 0 0,'35'124'6967'0'0,"16"79"-5358"0"0,-19 2-1427 0 0,-22-103-79 0 0,-3-29-41 0 0,-2 0-84 0 0,-6-68-196 0 0,-1-9 92 0 0,-1-7-1 0 0,-16-187-612 0 0,6 50 622 0 0,2-1 61 0 0,5 70 30 0 0,4 55 55 0 0,1 1 1 0 0,1-1-1 0 0,1 1 0 0 0,1-1 0 0 0,7-35 0 0 0,-8 56-22 0 0,0 0 1 0 0,0 0-1 0 0,0 0 1 0 0,1 0-1 0 0,-1 0 1 0 0,1 0-1 0 0,-1 0 1 0 0,1 1-1 0 0,0-1 1 0 0,0 0-1 0 0,3-2 1 0 0,-4 5-8 0 0,-1-1 1 0 0,1 1 0 0 0,0-1-1 0 0,-1 1 1 0 0,1-1-1 0 0,0 1 1 0 0,0 0-1 0 0,-1-1 1 0 0,1 1 0 0 0,0 0-1 0 0,0 0 1 0 0,0-1-1 0 0,-1 1 1 0 0,1 0 0 0 0,0 0-1 0 0,0 0 1 0 0,0 0-1 0 0,1 0 1 0 0,-1 1-3 0 0,1-1 1 0 0,-1 1 0 0 0,0-1-1 0 0,0 1 1 0 0,0 0 0 0 0,1-1-1 0 0,-1 1 1 0 0,0 0-1 0 0,0 0 1 0 0,0 0 0 0 0,0 0-1 0 0,0 0 1 0 0,0 0-1 0 0,-1 0 1 0 0,2 2 0 0 0,5 9-19 0 0,0 1 0 0 0,-1 0 1 0 0,-1 1-1 0 0,0-1 1 0 0,0 1-1 0 0,2 16 0 0 0,-5-23-1 0 0,-1 1-1 0 0,0-1 0 0 0,0 1 1 0 0,0 0-1 0 0,-1-1 1 0 0,0 1-1 0 0,-1 0 0 0 0,1-1 1 0 0,-2 1-1 0 0,1-1 1 0 0,-1 1-1 0 0,0-1 0 0 0,0 1 1 0 0,-4 6-1 0 0,4-11-109 0 0,-1 1 0 0 0,1-1 0 0 0,0 0 1 0 0,-1-1-1 0 0,0 1 0 0 0,0 0 0 0 0,0-1 0 0 0,0 1 0 0 0,0-1 0 0 0,0 0 0 0 0,-4 2 0 0 0,7-4-26 0 0,-1 0 0 0 0,1 0-1 0 0,0 0 1 0 0,-1 1-1 0 0,1-1 1 0 0,-1 0 0 0 0,1 0-1 0 0,0 0 1 0 0,-1 0 0 0 0,1 0-1 0 0,0 0 1 0 0,-1 0 0 0 0,1 0-1 0 0,-1 0 1 0 0,1 0 0 0 0,0 0-1 0 0,-1 0 1 0 0,1 0-1 0 0,0 0 1 0 0,-1 0 0 0 0,1 0-1 0 0,-1-1 1 0 0,1 1 93 0 0,0 0-1 0 0,0-1 1 0 0,-1 1-1 0 0,1 0 1 0 0,0 0 0 0 0,0-1-1 0 0,0 1 1 0 0,0 0-1 0 0,0 0 1 0 0,0-1 0 0 0,0 1-1 0 0,0 0 1 0 0,0 0-1 0 0,0-1 1 0 0,0 1 0 0 0,0 0-1 0 0,0 0 1 0 0,0-1-1 0 0,1 1 1 0 0,-1 0-1 0 0,0 0 1 0 0,0-1 0 0 0,0 1-1 0 0,0 0 1 0 0,0 0-1 0 0,0 0 1 0 0,1-1 0 0 0,-1 1-1 0 0,0 0 1 0 0,0 0-1 0 0,6-7-872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90 110 13243 0 0,'0'0'75'0'0,"-13"0"3047"0"0,-18 2 0 0 0,28-2-2909 0 0,0 1 1 0 0,0 0-1 0 0,0-1 1 0 0,0 1-1 0 0,0 0 1 0 0,0 0-1 0 0,1 1 0 0 0,-1-1 1 0 0,0 0-1 0 0,1 1 1 0 0,-1 0-1 0 0,-2 2 1 0 0,5-4-216 0 0,-1 1 0 0 0,0-1 1 0 0,1 1-1 0 0,-1 0 0 0 0,1-1 0 0 0,0 1 1 0 0,-1-1-1 0 0,1 1 0 0 0,-1 0 0 0 0,1 0 0 0 0,0-1 1 0 0,0 1-1 0 0,-1 0 0 0 0,1 0 0 0 0,0-1 1 0 0,0 1-1 0 0,0 0 0 0 0,0 0 0 0 0,0-1 1 0 0,0 1-1 0 0,0 0 0 0 0,0 0 0 0 0,0 1 1 0 0,1-1-12 0 0,-1 0 1 0 0,1 1 0 0 0,0-1-1 0 0,0 0 1 0 0,-1 1 0 0 0,1-1-1 0 0,0 0 1 0 0,0 0 0 0 0,0 1-1 0 0,0-1 1 0 0,2 1 0 0 0,0 1-35 0 0,1-1 1 0 0,0 1-1 0 0,0-1 1 0 0,0 0 0 0 0,0 0-1 0 0,0 0 1 0 0,6 2-1 0 0,2-2-185 0 0,1 1 0 0 0,0-1 0 0 0,-1-1 0 0 0,1 0 0 0 0,0-1 0 0 0,0-1 0 0 0,13-1 0 0 0,-19 1 97 0 0,-1-1 0 0 0,0 1 0 0 0,1-1 0 0 0,-1-1 1 0 0,0 1-1 0 0,11-7 0 0 0,-14 7 110 0 0,1-1 0 0 0,-1 1 0 0 0,0-1 0 0 0,1 0 0 0 0,-1 0 0 0 0,0 0 0 0 0,-1 0 0 0 0,1-1 0 0 0,-1 1 0 0 0,1-1 0 0 0,2-5 0 0 0,-4 6 80 0 0,0 0 1 0 0,0 0 0 0 0,0 0-1 0 0,0 0 1 0 0,-1-1-1 0 0,1 1 1 0 0,-1 0 0 0 0,0 0-1 0 0,0-1 1 0 0,0 1-1 0 0,0 0 1 0 0,0 0 0 0 0,-1-1-1 0 0,0 1 1 0 0,1 0 0 0 0,-1 0-1 0 0,-1 0 1 0 0,1 0-1 0 0,0 0 1 0 0,-1 0 0 0 0,1 0-1 0 0,-1 0 1 0 0,0 1 0 0 0,0-1-1 0 0,0 1 1 0 0,0-1-1 0 0,0 1 1 0 0,-4-3 0 0 0,2 1 63 0 0,-1 0 1 0 0,0 0-1 0 0,0 1 1 0 0,0 0-1 0 0,0 0 1 0 0,0 0-1 0 0,-1 0 1 0 0,1 1-1 0 0,-1 0 1 0 0,0 0 0 0 0,0 1-1 0 0,0 0 1 0 0,0 0-1 0 0,-8-1 1 0 0,10 2-141 0 0,0 0 1 0 0,0 1-1 0 0,0-1 0 0 0,0 1 1 0 0,0 0-1 0 0,-5 2 1 0 0,9-3-54 0 0,-1 0-1 0 0,0 1 1 0 0,1-1 0 0 0,-1 0 0 0 0,1 0 0 0 0,-1 0-1 0 0,1 1 1 0 0,-1-1 0 0 0,1 0 0 0 0,-1 1 0 0 0,1-1-1 0 0,-1 1 1 0 0,1-1 0 0 0,-1 0 0 0 0,1 1 0 0 0,0-1-1 0 0,-1 1 1 0 0,1-1 0 0 0,0 1 0 0 0,-1 0 0 0 0,1-1-1 0 0,0 1 1 0 0,0-1 0 0 0,-1 1 0 0 0,1-1 0 0 0,0 1-1 0 0,0 0 1 0 0,0-1 0 0 0,0 1 0 0 0,0-1-1 0 0,0 1 1 0 0,0 0 0 0 0,0-1 0 0 0,0 1 0 0 0,0-1-1 0 0,0 1 1 0 0,0 0 0 0 0,0-1 0 0 0,1 1 0 0 0,-1-1-1 0 0,0 1 1 0 0,0-1 0 0 0,1 1 0 0 0,-1 0 0 0 0,0-1-1 0 0,1 1 1 0 0,-1-1 0 0 0,1 0 0 0 0,0 2 0 0 0,5 3-227 0 0,1 0-469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04.07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92 170 5793 0 0,'-4'0'1313'0'0,"-1"0"0"0"0,1 0 0 0 0,0 1 0 0 0,0-1-1 0 0,0 1 1 0 0,0 0 0 0 0,0 1 0 0 0,-6 2 0 0 0,7-3-1166 0 0,0 1 0 0 0,0 0 0 0 0,0 0 0 0 0,1 0 0 0 0,-1 1 0 0 0,1-1-1 0 0,0 1 1 0 0,-1-1 0 0 0,1 1 0 0 0,0 0 0 0 0,0 0 0 0 0,1 0 0 0 0,-1 0 0 0 0,1 0 0 0 0,-1 0 0 0 0,0 6 0 0 0,-1 0-209 0 0,1 0-1 0 0,0 0 1 0 0,1 0 0 0 0,0 0 0 0 0,0 0-1 0 0,1 0 1 0 0,0 0 0 0 0,0 0 0 0 0,1 0-1 0 0,1 0 1 0 0,0 0 0 0 0,0 0 0 0 0,6 16-1 0 0,-5-19-2 0 0,-1 1-1 0 0,2-1 1 0 0,-1 1 0 0 0,1-1-1 0 0,0 0 1 0 0,0 0-1 0 0,1 0 1 0 0,0-1-1 0 0,0 0 1 0 0,0 0-1 0 0,1 0 1 0 0,-1 0-1 0 0,1-1 1 0 0,0 0 0 0 0,0 0-1 0 0,1-1 1 0 0,12 5-1 0 0,-6-4-3 0 0,-1 0 0 0 0,1-1 0 0 0,0-1 0 0 0,0 0-1 0 0,25 0 1 0 0,-30-2 80 0 0,0 0 1 0 0,-1-1-1 0 0,1 0 0 0 0,-1-1 0 0 0,1 1 0 0 0,-1-1 0 0 0,0-1 0 0 0,0 0 0 0 0,0 0 1 0 0,0 0-1 0 0,10-6 0 0 0,-8 1 71 0 0,0 1 0 0 0,0-1 1 0 0,-1-1-1 0 0,0 1 0 0 0,0-1 1 0 0,-1-1-1 0 0,0 1 0 0 0,-1-1 0 0 0,0 0 1 0 0,0-1-1 0 0,-1 0 0 0 0,-1 0 1 0 0,0 0-1 0 0,4-17 0 0 0,-4 12 60 0 0,-1 0 1 0 0,-1-1-1 0 0,-1 1 0 0 0,0 0 0 0 0,-1-1 0 0 0,-1 1 1 0 0,0 0-1 0 0,-1-1 0 0 0,-8-29 0 0 0,8 39-76 0 0,-1 0-1 0 0,1 0 0 0 0,-1 1 1 0 0,0 0-1 0 0,-1-1 0 0 0,1 1 0 0 0,-1 0 1 0 0,-1 1-1 0 0,-6-9 0 0 0,8 11-75 0 0,-1 0 0 0 0,0 0 1 0 0,0 0-1 0 0,0 0 0 0 0,0 1 0 0 0,0-1 0 0 0,0 1 0 0 0,-1 0 0 0 0,1 0 0 0 0,-1 1 0 0 0,1 0 0 0 0,-1-1 0 0 0,0 1 0 0 0,-8 0 0 0 0,7 1-201 0 0,-1 0-1 0 0,1 0 1 0 0,-1 1-1 0 0,1-1 0 0 0,-1 2 1 0 0,1-1-1 0 0,0 1 1 0 0,0 0-1 0 0,0 0 1 0 0,0 1-1 0 0,0-1 0 0 0,-8 6 1 0 0,7-3-257 0 0,-1 1 1 0 0,1-1-1 0 0,0 1 1 0 0,1 1 0 0 0,0-1-1 0 0,0 1 1 0 0,0 0-1 0 0,-6 10 1 0 0,1 2-437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5.5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21 0 15267 0 0,'-9'51'3588'0'0,"-3"86"0"0"0,14 51-1743 0 0,5-126-1313 0 0,-4-35-1640 0 0,-1-7-4375 0 0,-2-33 3473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4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98 10818 0 0,'2'-6'785'0'0,"0"1"0"0"0,0-1 0 0 0,-1 0 0 0 0,0 0 0 0 0,0 1 1 0 0,0-1-1 0 0,-1 0 0 0 0,0-7 0 0 0,0 11-640 0 0,0 0-1 0 0,-1 0 1 0 0,1 1 0 0 0,0-1 0 0 0,-1 0 0 0 0,1 1 0 0 0,-1-1 0 0 0,0 1 0 0 0,1-1 0 0 0,-1 0 0 0 0,0 1 0 0 0,0 0-1 0 0,0-1 1 0 0,0 1 0 0 0,0-1 0 0 0,0 1 0 0 0,-1 0 0 0 0,1 0 0 0 0,0 0 0 0 0,-1 0 0 0 0,1 0 0 0 0,-1 0 0 0 0,1 0 0 0 0,-1 0-1 0 0,1 1 1 0 0,-1-1 0 0 0,0 0 0 0 0,1 1 0 0 0,-1-1 0 0 0,0 1 0 0 0,-3-1 0 0 0,1 1-91 0 0,0 0 1 0 0,-1 1-1 0 0,1-1 1 0 0,0 1 0 0 0,0-1-1 0 0,-1 1 1 0 0,1 0-1 0 0,0 1 1 0 0,0-1-1 0 0,0 1 1 0 0,0 0-1 0 0,0 0 1 0 0,1 0 0 0 0,-1 0-1 0 0,0 1 1 0 0,1 0-1 0 0,-6 5 1 0 0,-2 3-53 0 0,0 1 0 0 0,2-1 0 0 0,-15 23 1 0 0,19-24-42 0 0,0-1 0 0 0,1 1 0 0 0,0 0 0 0 0,1 0 0 0 0,0 0 1 0 0,1 0-1 0 0,-2 11 0 0 0,4-19 27 0 0,0 0-1 0 0,0 0 1 0 0,0-1 0 0 0,0 1 0 0 0,0 0-1 0 0,0 0 1 0 0,0 0 0 0 0,0-1 0 0 0,1 1-1 0 0,-1 0 1 0 0,1 0 0 0 0,-1-1 0 0 0,1 1-1 0 0,0 0 1 0 0,0-1 0 0 0,2 4 0 0 0,-2-3 0 0 0,1 0 1 0 0,0 0-1 0 0,0 0 1 0 0,0-1 0 0 0,0 1-1 0 0,1 0 1 0 0,-1-1-1 0 0,0 0 1 0 0,1 1-1 0 0,2 0 1 0 0,3 1-2 0 0,0-1 0 0 0,0 0 0 0 0,0 0 0 0 0,0-1 0 0 0,0 0 0 0 0,13 0 0 0 0,30-4 6 0 0,-33 1 13 0 0,35 1 0 0 0,-53 1-7 0 0,1 0 0 0 0,0 0 1 0 0,-1 0-1 0 0,1 0 0 0 0,0 0 0 0 0,-1 0 1 0 0,1 0-1 0 0,-1 1 0 0 0,1-1 0 0 0,0 0 0 0 0,-1 0 1 0 0,1 1-1 0 0,-1-1 0 0 0,1 0 0 0 0,-1 0 1 0 0,1 1-1 0 0,-1-1 0 0 0,1 1 0 0 0,-1-1 1 0 0,1 0-1 0 0,-1 1 0 0 0,1-1 0 0 0,-1 1 1 0 0,0-1-1 0 0,1 1 0 0 0,0 0 0 0 0,-1 0-1 0 0,0 0-1 0 0,0 0 1 0 0,0 0-1 0 0,0 0 1 0 0,0 0-1 0 0,-1 0 1 0 0,1 0-1 0 0,0 0 1 0 0,0 0-1 0 0,-1 0 1 0 0,1-1-1 0 0,0 1 1 0 0,-1 0-1 0 0,1 0 1 0 0,-1 1-1 0 0,-2 2-6 0 0,0 1-1 0 0,-1-1 1 0 0,1 0-1 0 0,-1 0 1 0 0,-5 4 0 0 0,8-7 8 0 0,-12 9-10 0 0,-15 10 0 0 0,24-18 2 0 0,1 0 0 0 0,-1 0-1 0 0,1 0 1 0 0,-1-1-1 0 0,0 1 1 0 0,0-1 0 0 0,0 0-1 0 0,0 0 1 0 0,0-1 0 0 0,-4 1-1 0 0,8-1-12 0 0,0 0-1 0 0,-1 0 1 0 0,1 0 0 0 0,0 0-1 0 0,0 0 1 0 0,0 0 0 0 0,-1 0-1 0 0,1 0 1 0 0,0 0 0 0 0,0 0-1 0 0,0 0 1 0 0,-1 0 0 0 0,1 0-1 0 0,0 0 1 0 0,0 0 0 0 0,0 0-1 0 0,-1 0 1 0 0,1-1 0 0 0,0 1-1 0 0,0 0 1 0 0,0 0 0 0 0,0 0-1 0 0,0 0 1 0 0,-1 0 0 0 0,1-1-1 0 0,0 1 1 0 0,0 0 0 0 0,0 0-1 0 0,0 0 1 0 0,0-1 0 0 0,0 1-1 0 0,0 0 1 0 0,0 0 0 0 0,0 0-1 0 0,-1-1 1 0 0,1 1 0 0 0,0 0-1 0 0,0 0 1 0 0,0 0 0 0 0,0-1-1 0 0,0 1 1 0 0,0 0 0 0 0,1 0-1 0 0,-1 0 1 0 0,0-1 0 0 0,0 1-1 0 0,0 0 1 0 0,0 0 0 0 0,0 0-1 0 0,0-1 1 0 0,0 1 0 0 0,0 0-1 0 0,0 0 1 0 0,0 0 0 0 0,1 0-1 0 0,-1-1 1 0 0,0 1 0 0 0,0 0 0 0 0,8-11-1368 0 0,44-40-7025 0 0,-34 34 5361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4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11 11506 0 0,'-10'-3'2044'0'0,"-20"-3"0"0"0,27 5-1766 0 0,1 1 0 0 0,-1-1 1 0 0,1 1-1 0 0,-1 0 0 0 0,1 0 0 0 0,-1 1 1 0 0,0-1-1 0 0,1 0 0 0 0,-1 1 0 0 0,1 0 1 0 0,-1-1-1 0 0,1 1 0 0 0,-5 2 1 0 0,6-2-269 0 0,0 0 0 0 0,0 0 0 0 0,0 1 1 0 0,0-1-1 0 0,0 0 0 0 0,0 1 1 0 0,0-1-1 0 0,0 0 0 0 0,1 1 1 0 0,-1-1-1 0 0,1 1 0 0 0,-1-1 1 0 0,1 1-1 0 0,-1-1 0 0 0,1 1 1 0 0,0-1-1 0 0,-1 1 0 0 0,1 0 1 0 0,0 2-1 0 0,0 1-64 0 0,1 0-1 0 0,-1 1 1 0 0,1-1 0 0 0,2 8-1 0 0,0-4 15 0 0,0 0-1 0 0,1-1 1 0 0,0 1-1 0 0,0-1 1 0 0,1 0 0 0 0,0 0-1 0 0,1-1 1 0 0,12 13-1 0 0,-6-7-88 0 0,0-2-1 0 0,1 0 1 0 0,29 19 0 0 0,-28-23 43 0 0,0 1 1 0 0,1-2-1 0 0,28 9 1 0 0,-23-9 183 0 0,-46 3 1213 0 0,11-4-1026 0 0,0 1 1 0 0,-22 12 0 0 0,24-10-35 0 0,-1-2-1 0 0,-27 10 1 0 0,40-16-239 0 0,1 1-1 0 0,-1-1 1 0 0,1 0 0 0 0,-1 0-1 0 0,1 0 1 0 0,-1 1 0 0 0,1-1-1 0 0,-1 0 1 0 0,1 0 0 0 0,-1 0-1 0 0,1 0 1 0 0,-1 0 0 0 0,1 0-1 0 0,-1 0 1 0 0,1 0 0 0 0,-1 0-1 0 0,1-1 1 0 0,-1 1-1 0 0,1 0 1 0 0,-1 0 0 0 0,1 0-1 0 0,-1 0 1 0 0,1-1 0 0 0,0 1-1 0 0,-1-1 1 0 0,0 1-8 0 0,1-1 0 0 0,0 1 0 0 0,0-1 0 0 0,0 1 0 0 0,0-1 0 0 0,0 1 0 0 0,0-1 0 0 0,0 1 0 0 0,0-1 0 0 0,0 1 0 0 0,0-1 0 0 0,1 1 0 0 0,-1-1 0 0 0,0 1 0 0 0,0-1 0 0 0,0 1 0 0 0,1-1 0 0 0,-1 1 0 0 0,1-1 0 0 0,1-3-26 0 0,1-1 1 0 0,0 1 0 0 0,6-6 0 0 0,32-29-333 0 0,2 2 0 0 0,90-61 0 0 0,-127 95 239 0 0,0-1 0 0 0,0 1-1 0 0,1-1 1 0 0,-1 2 0 0 0,8-3 0 0 0,-13 4 91 0 0,1 1 0 0 0,-1 0 0 0 0,0-1 0 0 0,0 1 0 0 0,0 0 1 0 0,1 0-1 0 0,-1 0 0 0 0,0 0 0 0 0,0 0 0 0 0,0 0 0 0 0,1 0 0 0 0,-1 0 0 0 0,0 0 0 0 0,0 0 1 0 0,0 1-1 0 0,1-1 0 0 0,-1 1 0 0 0,0-1 0 0 0,0 1 0 0 0,0-1 0 0 0,0 1 0 0 0,0-1 0 0 0,0 1 1 0 0,0 0-1 0 0,0 0 0 0 0,0 0 0 0 0,0-1 0 0 0,-1 1 0 0 0,1 0 0 0 0,0 0 0 0 0,0 0 0 0 0,-1 0 1 0 0,1 0-1 0 0,-1 0 0 0 0,1 1 0 0 0,0 1 0 0 0,3 9 17 0 0,-1 1 0 0 0,0 0 0 0 0,1 23 0 0 0,-3 40 113 0 0,-1-51-100 0 0,3-4-186 0 0,-3-20 54 0 0,0 0 1 0 0,0 0-1 0 0,0 0 1 0 0,0 0-1 0 0,1 0 1 0 0,-1-1-1 0 0,0 1 0 0 0,1 0 1 0 0,-1 0-1 0 0,0-1 1 0 0,1 1-1 0 0,-1 0 1 0 0,1 0-1 0 0,-1-1 1 0 0,1 1-1 0 0,0-1 1 0 0,-1 1-1 0 0,1 0 1 0 0,0-1-1 0 0,-1 1 1 0 0,1-1-1 0 0,1 1 1 0 0,6-1-1081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4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 20124 0 0,'-12'-6'1441'0'0,"5"1"-809"0"0,-4 4-496 0 0,6-1 928 0 0,0-2-624 0 0,5 3-168 0 0,0 2-152 0 0,0 2-152 0 0,5 0-192 0 0,5 6-760 0 0,1-1-904 0 0,3 9 959 0 0,2 3 945 0 0,-2 0-936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4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45 14475 0 0,'-3'-5'1110'0'0,"1"0"0"0"0,0 0-1 0 0,0 0 1 0 0,0-1 0 0 0,1 1 0 0 0,-2-8-1 0 0,3 13-1077 0 0,0 0 0 0 0,0 0 0 0 0,-1 0-1 0 0,1 0 1 0 0,0 0 0 0 0,0 0 0 0 0,0 0-1 0 0,-1-1 1 0 0,1 1 0 0 0,0 0-1 0 0,0 0 1 0 0,-1 0 0 0 0,1 0 0 0 0,0 0-1 0 0,0 0 1 0 0,-1 0 0 0 0,1 0 0 0 0,0 0-1 0 0,0 0 1 0 0,-1 0 0 0 0,1 0 0 0 0,0 1-1 0 0,0-1 1 0 0,-1 0 0 0 0,1 0-1 0 0,0 0 1 0 0,0 0 0 0 0,0 0 0 0 0,-1 0-1 0 0,1 1 1 0 0,0-1 0 0 0,0 0 0 0 0,0 0-1 0 0,0 0 1 0 0,-1 0 0 0 0,1 1 0 0 0,0-1-1 0 0,0 0 1 0 0,-4 32 83 0 0,1 0 0 0 0,2 0 0 0 0,3 41 0 0 0,1-26-99 0 0,10 50 0 0 0,-8-71 0 0 0,1 1 0 0 0,2-1-1 0 0,14 33 1 0 0,-20-55 7 0 0,0-1 0 0 0,-1 1-1 0 0,2-1 1 0 0,-1 0 0 0 0,0 1 0 0 0,1-1 0 0 0,-1 0 0 0 0,1 0 0 0 0,0-1 0 0 0,0 1-1 0 0,4 2 1 0 0,-6-4-1 0 0,1 0 0 0 0,-1 0 0 0 0,0-1 0 0 0,1 1 0 0 0,-1-1 0 0 0,1 1 0 0 0,-1-1 1 0 0,1 0-1 0 0,-1 1 0 0 0,1-1 0 0 0,-1 0 0 0 0,1 0 0 0 0,-1 0 0 0 0,1 0 0 0 0,-1 0 0 0 0,1 0 0 0 0,-1-1 0 0 0,1 1 0 0 0,-1 0 0 0 0,0-1 0 0 0,1 1 0 0 0,-1-1 0 0 0,1 0 0 0 0,-1 1 0 0 0,0-1 0 0 0,1 0 0 0 0,-1 0 0 0 0,0 0 0 0 0,0 0 0 0 0,0 0 0 0 0,0 0 0 0 0,2-2 0 0 0,5-7 74 0 0,-1-1 0 0 0,0 0-1 0 0,0 0 1 0 0,-1-1 0 0 0,-1 0-1 0 0,6-14 1 0 0,1-4-24 0 0,-5 11-52 0 0,-5 13-22 0 0,0 1 1 0 0,-1 0 0 0 0,2 0-1 0 0,-1 0 1 0 0,1 0 0 0 0,-1 1-1 0 0,1-1 1 0 0,1 1 0 0 0,-1-1-1 0 0,5-3 1 0 0,-8 7-6 0 0,1 1-1 0 0,0-1 0 0 0,0 1 1 0 0,0-1-1 0 0,-1 1 1 0 0,1 0-1 0 0,0-1 1 0 0,0 1-1 0 0,0 0 1 0 0,0-1-1 0 0,0 1 0 0 0,0 0 1 0 0,0 0-1 0 0,0 0 1 0 0,0 0-1 0 0,0 0 1 0 0,0 0-1 0 0,0 0 1 0 0,0 0-1 0 0,0 1 0 0 0,0-1 1 0 0,0 0-1 0 0,-1 0 1 0 0,1 1-1 0 0,0-1 1 0 0,0 1-1 0 0,0-1 1 0 0,0 1-1 0 0,-1-1 0 0 0,1 1 1 0 0,0-1-1 0 0,0 1 1 0 0,-1 0-1 0 0,1-1 1 0 0,1 3-1 0 0,2 1-36 0 0,-1 1 0 0 0,1 0 0 0 0,-1 0 0 0 0,4 8 0 0 0,-7-12 39 0 0,5 9-31 0 0,0 1-1 0 0,-1 0 1 0 0,-1-1 0 0 0,3 14 0 0 0,5 45-21 0 0,-7-40 45 0 0,-2-12 32 0 0,0-1 0 0 0,-1 1 0 0 0,-1 0 0 0 0,-2 18 0 0 0,1-32-2 0 0,1 0-1 0 0,-1-1 0 0 0,1 1 1 0 0,-1-1-1 0 0,0 1 0 0 0,0-1 1 0 0,0 0-1 0 0,0 1 0 0 0,-1-1 1 0 0,1 0-1 0 0,-1 0 0 0 0,1 0 0 0 0,-1 0 1 0 0,0 0-1 0 0,1 0 0 0 0,-1 0 1 0 0,0-1-1 0 0,-4 4 0 0 0,4-4 3 0 0,0-1 0 0 0,0 1-1 0 0,0 0 1 0 0,0 0 0 0 0,0-1-1 0 0,0 1 1 0 0,0-1 0 0 0,0 0-1 0 0,0 1 1 0 0,0-1 0 0 0,-1 0-1 0 0,1 0 1 0 0,0 0 0 0 0,0-1-1 0 0,0 1 1 0 0,0-1 0 0 0,0 1-1 0 0,0-1 1 0 0,0 1 0 0 0,0-1 0 0 0,0 0-1 0 0,-4-2 1 0 0,4 1-16 0 0,-1 1 0 0 0,1-1 0 0 0,-1 0 0 0 0,1 0 0 0 0,0 0 0 0 0,0 0 0 0 0,0 0 0 0 0,0-1 0 0 0,0 1 0 0 0,0 0 1 0 0,1-1-1 0 0,-1 0 0 0 0,1 1 0 0 0,0-1 0 0 0,-1 0 0 0 0,1 0 0 0 0,1 0 0 0 0,-2-5 0 0 0,1 4-14 0 0,1-1-1 0 0,0 1 1 0 0,0 0 0 0 0,0-1-1 0 0,1 1 1 0 0,-1 0 0 0 0,1-1-1 0 0,0 1 1 0 0,0 0 0 0 0,1 0-1 0 0,-1 0 1 0 0,4-6 0 0 0,2-2-35 0 0,0 0 0 0 0,1 1 0 0 0,18-20 0 0 0,33-26-76 0 0,-47 46 108 0 0,23-17-19 0 0,-3 4 0 0 0,66-73-324 0 0,-93 90 337 0 0,0-1 0 0 0,0 0 1 0 0,0 0-1 0 0,-1 0 0 0 0,-1-1 0 0 0,1 1 0 0 0,3-17 0 0 0,-1 5 42 0 0,-4 14-1 0 0,-1 0 0 0 0,1 0 0 0 0,-2 0 1 0 0,1 0-1 0 0,-1 0 0 0 0,1 0 0 0 0,-2 0 0 0 0,1 0 0 0 0,-1 0 0 0 0,-1-6 1 0 0,2 9-7 0 0,-1 0 0 0 0,0 1 0 0 0,1-1 0 0 0,-1 1 0 0 0,0-1 0 0 0,0 1 0 0 0,-1-1 0 0 0,1 1 0 0 0,0 0 0 0 0,-1 0 0 0 0,0 0 0 0 0,1-1 1 0 0,-1 1-1 0 0,0 1 0 0 0,0-1 0 0 0,0 0 0 0 0,0 0 0 0 0,0 1 0 0 0,0-1 0 0 0,-1 1 0 0 0,1 0 0 0 0,-1 0 0 0 0,1 0 0 0 0,-5-1 0 0 0,5 1-16 0 0,0 1-1 0 0,0 0 0 0 0,-1 0 0 0 0,1 0 0 0 0,0 0 0 0 0,0 0 0 0 0,-1 1 0 0 0,1-1 0 0 0,0 1 0 0 0,0 0 0 0 0,0-1 0 0 0,-1 1 0 0 0,1 0 0 0 0,0 0 0 0 0,0 0 0 0 0,0 0 0 0 0,0 1 0 0 0,1-1 0 0 0,-1 1 0 0 0,0-1 0 0 0,-2 4 0 0 0,1-2-17 0 0,-1 1-1 0 0,1 0 0 0 0,0 0 0 0 0,1 1 0 0 0,-1-1 0 0 0,1 0 0 0 0,0 1 1 0 0,-3 9-1 0 0,-1 8-23 0 0,2 0 0 0 0,0 0-1 0 0,1 1 1 0 0,1-1 0 0 0,2 1 0 0 0,3 42 0 0 0,-3-65 41 0 0,13 103-92 0 0,-9-85 69 0 0,0 0 0 0 0,1-1 0 0 0,12 29 1 0 0,-11-31-1 0 0,1-1 0 0 0,1 1 1 0 0,0-1-1 0 0,14 17 0 0 0,-19-28 15 0 0,0 1 0 0 0,1-1 0 0 0,-1 1 0 0 0,1-1 0 0 0,0 0-1 0 0,0 0 1 0 0,0 0 0 0 0,0-1 0 0 0,1 0 0 0 0,-1 1 0 0 0,0-2 0 0 0,1 1-1 0 0,0 0 1 0 0,-1-1 0 0 0,1 0 0 0 0,0 0 0 0 0,0 0 0 0 0,8 0 0 0 0,-6-2 6 0 0,-1 1 0 0 0,0-1 0 0 0,1 0 0 0 0,-1-1 0 0 0,0 1 0 0 0,0-1 0 0 0,1 0 0 0 0,-2-1 0 0 0,1 1 0 0 0,0-1 1 0 0,0-1-1 0 0,-1 1 0 0 0,0-1 0 0 0,1 0 0 0 0,-1 0 0 0 0,-1 0 0 0 0,1-1 0 0 0,-1 1 0 0 0,0-1 0 0 0,6-8 0 0 0,-2 0 23 0 0,0 0-1 0 0,-1-1 1 0 0,-1 1-1 0 0,0-1 1 0 0,0-1-1 0 0,-2 1 1 0 0,5-25-1 0 0,-7 29 17 0 0,0 0 0 0 0,-1-1 0 0 0,-1 1-1 0 0,0-13 1 0 0,-1 20-13 0 0,1 0 0 0 0,0-1 0 0 0,-1 1 0 0 0,1-1 0 0 0,-1 1-1 0 0,0 0 1 0 0,0 0 0 0 0,-1-1 0 0 0,1 1 0 0 0,-1 0 0 0 0,1 0 0 0 0,-1 0 0 0 0,0 0 0 0 0,0 1 0 0 0,0-1 0 0 0,-4-2-1 0 0,6 4-16 0 0,-1 0-1 0 0,0 1 0 0 0,0-1 1 0 0,0 1-1 0 0,1-1 0 0 0,-1 1 0 0 0,0-1 1 0 0,0 1-1 0 0,0 0 0 0 0,0-1 0 0 0,0 1 1 0 0,0 0-1 0 0,0 0 0 0 0,0 0 0 0 0,0 0 1 0 0,0 0-1 0 0,0 0 0 0 0,0 0 1 0 0,0 0-1 0 0,0 0 0 0 0,0 0 0 0 0,0 1 1 0 0,0-1-1 0 0,0 0 0 0 0,0 1 0 0 0,0-1 1 0 0,1 0-1 0 0,-1 1 0 0 0,0 0 1 0 0,0-1-1 0 0,0 1 0 0 0,0-1 0 0 0,1 1 1 0 0,-1 0-1 0 0,0-1 0 0 0,1 1 0 0 0,-1 0 1 0 0,0 1-1 0 0,-2 2-7 0 0,0 0-1 0 0,0 0 1 0 0,1 1 0 0 0,0-1-1 0 0,0 1 1 0 0,-3 6 0 0 0,1 5-30 0 0,0 0-1 0 0,0 0 1 0 0,-1 24 0 0 0,5-31 13 0 0,-1 1 0 0 0,2 0 0 0 0,-1 0 0 0 0,1 0 0 0 0,1 0 0 0 0,0-1 1 0 0,3 11-1 0 0,-4-17 9 0 0,0 0 1 0 0,1 0-1 0 0,-1 0 1 0 0,1 0-1 0 0,-1 0 0 0 0,1-1 1 0 0,0 1-1 0 0,0-1 1 0 0,0 1-1 0 0,0-1 1 0 0,0 0-1 0 0,1 0 1 0 0,-1 0-1 0 0,1 0 1 0 0,4 3-1 0 0,-5-4 6 0 0,0 0-1 0 0,0-1 1 0 0,0 1-1 0 0,0-1 1 0 0,0 1 0 0 0,1-1-1 0 0,-1 0 1 0 0,0 1-1 0 0,0-1 1 0 0,0 0-1 0 0,0 0 1 0 0,0-1 0 0 0,1 1-1 0 0,-1 0 1 0 0,0-1-1 0 0,0 1 1 0 0,0-1 0 0 0,0 0-1 0 0,0 0 1 0 0,0 0-1 0 0,0 0 1 0 0,0 0-1 0 0,3-2 1 0 0,2-3 2 0 0,0-1 0 0 0,0 1 0 0 0,0-1 0 0 0,-1 0 0 0 0,10-13 0 0 0,22-44 10 0 0,-24 39 1 0 0,3-9 1 0 0,-11 22-7 0 0,0 1 1 0 0,0 0 0 0 0,12-15-1 0 0,-17 25-3 0 0,-1 0 0 0 0,1 0 0 0 0,0 0-1 0 0,0 0 1 0 0,0 0 0 0 0,0 0 0 0 0,1 0 0 0 0,-1 1-1 0 0,0-1 1 0 0,0 0 0 0 0,0 1 0 0 0,1-1-1 0 0,-1 0 1 0 0,0 1 0 0 0,1 0 0 0 0,-1-1 0 0 0,0 1-1 0 0,1 0 1 0 0,2 0 0 0 0,-2 0-1 0 0,0 0 0 0 0,0 1 1 0 0,0-1-1 0 0,0 1 0 0 0,0-1 0 0 0,-1 1 1 0 0,1 0-1 0 0,0 0 0 0 0,0 0 1 0 0,0 0-1 0 0,3 3 0 0 0,1 2 0 0 0,1 0 0 0 0,-1 1 0 0 0,1 0 0 0 0,7 12 0 0 0,-1 0 33 0 0,17 35 0 0 0,-20-32 8 0 0,0 1 1 0 0,-2 0-1 0 0,7 27 0 0 0,-15-47-20 0 0,1 0 0 0 0,-1 0 0 0 0,1 0-1 0 0,-1 0 1 0 0,0 0 0 0 0,0 0 0 0 0,0 1 0 0 0,0-1 0 0 0,-1 0 0 0 0,1 0-1 0 0,-1 0 1 0 0,0 0 0 0 0,-2 5 0 0 0,2-6 5 0 0,0 0 1 0 0,-1 0-1 0 0,1 0 0 0 0,-1 1 1 0 0,0-1-1 0 0,1-1 0 0 0,-1 1 0 0 0,0 0 1 0 0,0 0-1 0 0,0-1 0 0 0,0 1 1 0 0,-1-1-1 0 0,1 0 0 0 0,0 1 1 0 0,-1-1-1 0 0,-3 1 0 0 0,-13 3 0 0 0,-1 0 0 0 0,-1-1 0 0 0,1-1 0 0 0,0-1 0 0 0,-1-1 0 0 0,1-1 0 0 0,-33-3 0 0 0,33-1-367 0 0,19 4 239 0 0,0-1-1 0 0,0 1 1 0 0,0 0 0 0 0,0-1-1 0 0,0 1 1 0 0,0-1-1 0 0,0 1 1 0 0,0-1 0 0 0,0 1-1 0 0,0-1 1 0 0,1 0-1 0 0,-1 1 1 0 0,0-1 0 0 0,0 0-1 0 0,-1-1 1 0 0,2 1-13 0 0,0 1-1 0 0,0-1 1 0 0,0 1 0 0 0,0-1 0 0 0,0 1 0 0 0,0-1-1 0 0,1 1 1 0 0,-1-1 0 0 0,0 1 0 0 0,0-1 0 0 0,0 1-1 0 0,0 0 1 0 0,1-1 0 0 0,-1 1 0 0 0,0-1 0 0 0,1 1-1 0 0,-1 0 1 0 0,0-1 0 0 0,1 1 0 0 0,-1 0 0 0 0,0-1 0 0 0,1 1-1 0 0,-1 0 1 0 0,0 0 0 0 0,2-1 0 0 0,12-8-2387 0 0,-10 7 1665 0 0,10-5-1409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4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18300 0 0,'43'44'2595'0'0,"59"78"1"0"0,-84-97-2496 0 0,-1 2 1 0 0,-1 0 0 0 0,-1 1 0 0 0,21 58-1 0 0,-21-40 90 0 0,9 54 0 0 0,-18-62-90 0 0,0 1 1 0 0,-3 1-1 0 0,-3 68 1 0 0,-2-82-94 0 0,-1 0 1 0 0,-2 0 0 0 0,0 0-1 0 0,-2-1 1 0 0,-15 37-1 0 0,14-43-288 0 0,-1-1-1 0 0,0 0 1 0 0,-2-1 0 0 0,0 0-1 0 0,-1 0 1 0 0,0-2 0 0 0,-25 25-1 0 0,32-35-289 0 0,0-1 0 0 0,0 0 1 0 0,0-1-1 0 0,-7 5 0 0 0,10-7 335 0 0,0 0 1 0 0,-1 0-1 0 0,1 0 0 0 0,0-1 1 0 0,0 1-1 0 0,0-1 1 0 0,0 1-1 0 0,-1-1 1 0 0,1 1-1 0 0,0-1 0 0 0,-1 0 1 0 0,1 0-1 0 0,0 0 1 0 0,-5-1-1 0 0,-5-4-7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10.40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559 201 9650 0 0,'-25'-19'4378'0'0,"15"11"-2129"0"0,0 0 0 0 0,-12-5 0 0 0,18 10-1963 0 0,-1 1-1 0 0,1 0 1 0 0,-1 1 0 0 0,1-1-1 0 0,-1 1 1 0 0,0 0 0 0 0,0 0 0 0 0,-8-1-1 0 0,5 3-150 0 0,-1-1 0 0 0,1 1 0 0 0,0 0 0 0 0,0 1-1 0 0,0-1 1 0 0,0 2 0 0 0,1-1 0 0 0,-1 1 0 0 0,-10 6 0 0 0,1 0-6 0 0,0 1 1 0 0,-27 22 0 0 0,28-18-101 0 0,2 0 0 0 0,0 0 0 0 0,0 1 0 0 0,2 1-1 0 0,0 0 1 0 0,-12 21 0 0 0,-1 9-14 0 0,-23 58 0 0 0,26-46-38 0 0,2 0 0 0 0,-19 95 0 0 0,34-126-3 0 0,1 0 0 0 0,1 1 0 0 0,2 0 0 0 0,0-1 0 0 0,2 1 0 0 0,7 44 0 0 0,-5-57 14 0 0,0 0 0 0 0,1 0-1 0 0,1 0 1 0 0,1-1-1 0 0,0 0 1 0 0,0 0 0 0 0,2 0-1 0 0,-1-1 1 0 0,2 0 0 0 0,0 0-1 0 0,0-1 1 0 0,1 0-1 0 0,16 13 1 0 0,-12-12 14 0 0,2-2 0 0 0,-1 0-1 0 0,1-1 1 0 0,1 0 0 0 0,0-2 0 0 0,0 0 0 0 0,1-1-1 0 0,0 0 1 0 0,0-1 0 0 0,1-2 0 0 0,-1 0 0 0 0,26 3 0 0 0,-19-5 7 0 0,0-2 1 0 0,0 0-1 0 0,0-1 1 0 0,0-2-1 0 0,0 0 1 0 0,0-2-1 0 0,-1-1 1 0 0,46-16-1 0 0,-25 2 44 0 0,-1-1 0 0 0,-1-3 0 0 0,-1-1-1 0 0,-1-2 1 0 0,-2-1 0 0 0,0-3 0 0 0,-3-1-1 0 0,36-39 1 0 0,-55 53 15 0 0,0-2-1 0 0,-2 0 1 0 0,0-1-1 0 0,-2 0 1 0 0,21-43-1 0 0,-26 44 2 0 0,0-1-1 0 0,-2 1 0 0 0,0-1 0 0 0,-2 0 0 0 0,0 0 1 0 0,-1-1-1 0 0,0-26 0 0 0,-3 23-3 0 0,-1 0 0 0 0,-1 0 1 0 0,-2 0-1 0 0,0 1 0 0 0,-1-1 0 0 0,-2 1 0 0 0,0 0 1 0 0,-2 0-1 0 0,0 1 0 0 0,-2 0 0 0 0,0 1 0 0 0,-2 0 1 0 0,0 1-1 0 0,-2 0 0 0 0,0 1 0 0 0,-1 1 0 0 0,-36-33 1 0 0,25 29 9 0 0,-1 2 0 0 0,-1 1 1 0 0,-1 1-1 0 0,-47-22 1 0 0,52 30-73 0 0,0 1 0 0 0,-1 0-1 0 0,-1 3 1 0 0,1 0 0 0 0,-1 1 0 0 0,-36-2 0 0 0,45 7-46 0 0,1 0 0 0 0,-19 3 0 0 0,30-1 0 0 0,-1 0-1 0 0,1 0 0 0 0,0 0 1 0 0,0 1-1 0 0,0 0 0 0 0,0 0 1 0 0,0 1-1 0 0,-10 5 1 0 0,10-4-82 0 0,1 0 0 0 0,-1 0 0 0 0,1 0 1 0 0,-6 7-1 0 0,10-9 30 0 0,-1-1 0 0 0,1 1 0 0 0,0 0 0 0 0,0 0 0 0 0,0 0 0 0 0,0-1 0 0 0,0 1 0 0 0,0 0 1 0 0,1 0-1 0 0,-1 1 0 0 0,1-1 0 0 0,-1 0 0 0 0,1 0 0 0 0,0 0 0 0 0,0 0 0 0 0,0 0 0 0 0,0 4 0 0 0,1-2-208 0 0,0 1-1 0 0,0 0 1 0 0,1-1-1 0 0,0 1 1 0 0,0-1-1 0 0,0 0 1 0 0,0 1-1 0 0,0-1 1 0 0,1 0-1 0 0,0 0 1 0 0,0-1-1 0 0,0 1 1 0 0,5 4-1 0 0,16 15-1571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11.27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528 37 14587 0 0,'-13'-7'1922'0'0,"-1"1"-1"0"0,-1 1 1 0 0,1 0-1 0 0,-18-2 1 0 0,16 4-1379 0 0,0 1 0 0 0,0 0 0 0 0,-27 2 0 0 0,24 2-588 0 0,-1 0 0 0 0,1 2 1 0 0,0 0-1 0 0,0 1 0 0 0,0 1 1 0 0,1 0-1 0 0,-25 13 1 0 0,32-13-4 0 0,0 0 1 0 0,1 0 0 0 0,-1 1 0 0 0,-8 8 0 0 0,19-15 37 0 0,-1 1 1 0 0,1-1 0 0 0,0 1-1 0 0,0-1 1 0 0,0 1 0 0 0,1-1 0 0 0,-1 1-1 0 0,0-1 1 0 0,0 1 0 0 0,0-1-1 0 0,0 0 1 0 0,0 1 0 0 0,0-1 0 0 0,1 1-1 0 0,-1-1 1 0 0,0 1 0 0 0,0-1-1 0 0,1 0 1 0 0,-1 1 0 0 0,1 0 0 0 0,1 4-78 0 0,1 4 34 0 0,-2-5 46 0 0,-1-1 0 0 0,1 1 0 0 0,0 0 0 0 0,-1 4 0 0 0,0 9 5 0 0,-2-1-1 0 0,0 0 1 0 0,0 0 0 0 0,-7 19-1 0 0,-23 61 3 0 0,21-66 5 0 0,-9 11 12 0 0,9-18-10 0 0,2-9-3 0 0,0 4 0 0 0,5-14-16 0 0,4-4 11 0 0,0 0-1 0 0,0 0 1 0 0,-1 0 0 0 0,1 1-1 0 0,0-1 1 0 0,0 0 0 0 0,0 0-1 0 0,0 0 1 0 0,-1 0-1 0 0,1 0 1 0 0,0 0 0 0 0,0 0-1 0 0,0 1 1 0 0,0-1 0 0 0,0 0-1 0 0,0 0 1 0 0,0 0-1 0 0,-1 0 1 0 0,1 0 0 0 0,0 1-1 0 0,0-1 1 0 0,0 0 0 0 0,0 0-1 0 0,0 0 1 0 0,0 1-1 0 0,0-1 1 0 0,0 0 0 0 0,0 11-21 0 0,0 19-10068 0 0,-2-21 8630 0 0,-3 2 1136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11.71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44 1 8178 0 0,'-9'3'5278'0'0,"8"-2"-4847"0"0,0-1 0 0 0,0 0 0 0 0,0 1 0 0 0,0-1 0 0 0,0 1 0 0 0,0-1 0 0 0,0 1 0 0 0,0 0 0 0 0,0-1 0 0 0,1 1 0 0 0,-1 0 0 0 0,0 0 0 0 0,0-1 0 0 0,1 1 0 0 0,-1 0 0 0 0,0 0 0 0 0,0 1 0 0 0,-2 3-114 0 0,1 0 0 0 0,-1 0 1 0 0,1 0-1 0 0,0 1 0 0 0,0-1 1 0 0,1 1-1 0 0,0-1 0 0 0,-2 12 1 0 0,3-9-299 0 0,0 1 1 0 0,1-1 0 0 0,0 1-1 0 0,0-1 1 0 0,4 13 0 0 0,-2-8-11 0 0,1-1 0 0 0,0 0 0 0 0,1 0 0 0 0,0 0 0 0 0,1-1 0 0 0,1 0 0 0 0,-1 0 0 0 0,2-1 0 0 0,11 14 1 0 0,-17-22-4 0 0,0 0 1 0 0,0 0-1 0 0,1 0 1 0 0,-1 0 0 0 0,1-1-1 0 0,-1 1 1 0 0,1-1-1 0 0,0 1 1 0 0,0-1 0 0 0,0 0-1 0 0,-1 0 1 0 0,1 0-1 0 0,0-1 1 0 0,0 1 0 0 0,0-1-1 0 0,0 1 1 0 0,6-1-1 0 0,-5-1 5 0 0,1 1 0 0 0,-1-1-1 0 0,0 0 1 0 0,1-1 0 0 0,-1 1-1 0 0,0-1 1 0 0,0 1 0 0 0,0-1-1 0 0,0 0 1 0 0,0-1 0 0 0,5-3-1 0 0,67-61 152 0 0,-19 14-101 0 0,-51 49-88 0 0,1 0 1 0 0,-1 0-1 0 0,0 0 1 0 0,1 0-1 0 0,0 1 0 0 0,0 0 1 0 0,0 1-1 0 0,0-1 1 0 0,15-1-1 0 0,-18 3-93 0 0,1 0 1 0 0,-1 1-1 0 0,1 0 1 0 0,-1 0-1 0 0,1 0 1 0 0,-1 0-1 0 0,1 1 1 0 0,-1 0-1 0 0,1 0 0 0 0,-1 0 1 0 0,0 0-1 0 0,1 1 1 0 0,-1 0-1 0 0,0 0 1 0 0,0 0-1 0 0,0 0 1 0 0,6 5-1 0 0,-9-6 86 0 0,0 0 1 0 0,0 0-1 0 0,0 0 0 0 0,-1 0 1 0 0,1 0-1 0 0,0 0 0 0 0,-1 0 1 0 0,1 0-1 0 0,-1 0 0 0 0,1 0 0 0 0,-1 1 1 0 0,1-1-1 0 0,-1 1 0 0 0,0-1 35 0 0,0-1 0 0 0,0 0 0 0 0,0 1 0 0 0,0-1 0 0 0,0 1 1 0 0,0-1-1 0 0,0 0 0 0 0,0 1 0 0 0,0-1 0 0 0,0 0 0 0 0,0 1 0 0 0,0-1 0 0 0,0 0 0 0 0,0 1 0 0 0,-1-1 0 0 0,1 0 0 0 0,0 1 0 0 0,0-1 0 0 0,0 0 0 0 0,-1 1 0 0 0,1-1 0 0 0,0 0 0 0 0,0 1 0 0 0,-1-1 0 0 0,1 0 0 0 0,0 0 0 0 0,-1 1 0 0 0,1-1 0 0 0,0 0 0 0 0,-1 0 0 0 0,1 0 0 0 0,0 0 0 0 0,-1 0 0 0 0,1 1 0 0 0,0-1 0 0 0,-1 0 0 0 0,1 0 0 0 0,-1 0 0 0 0,1 0 1 0 0,0 0-1 0 0,-1 0 0 0 0,1 0 0 0 0,0 0 0 0 0,-1 0 0 0 0,-7-1-26 0 0,0 0 0 0 0,0-1 0 0 0,0 0-1 0 0,0 0 1 0 0,1-1 0 0 0,-1 0 0 0 0,1 0 0 0 0,-9-6 0 0 0,14 8-20 0 0,-7-4-194 0 0,7 3-348 0 0,-1 0 1 0 0,0 0-1 0 0,0 1 1 0 0,-5-3-1 0 0,7 4 457 0 0,1 0 0 0 0,-1 0-1 0 0,1 0 1 0 0,-1 0 0 0 0,1-1 0 0 0,-1 1-1 0 0,1 0 1 0 0,-1 0 0 0 0,1 0 0 0 0,-1 0 0 0 0,1 0-1 0 0,-1 0 1 0 0,1 1 0 0 0,-1-1 0 0 0,1 0-1 0 0,-1 0 1 0 0,1 0 0 0 0,-1 0 0 0 0,1 1 0 0 0,-1-1-1 0 0,1 0 1 0 0,-1 0 0 0 0,1 1 0 0 0,-1-1 0 0 0,1 0-1 0 0,0 1 1 0 0,-1-1 0 0 0,1 0 0 0 0,0 1-1 0 0,-1-1 1 0 0,1 1 0 0 0,0-1 0 0 0,-1 1 0 0 0,1 0-1 0 0,-3 5-106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0.484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144 29 5241 0 0,'-23'-7'13052'0'0,"0"4"-8254"0"0,21 3-4648 0 0,-1 1 0 0 0,0-1 0 0 0,0 0-1 0 0,0 1 1 0 0,1-1 0 0 0,-1 1 0 0 0,0 0 0 0 0,1 0 0 0 0,-1 0 0 0 0,1 0 0 0 0,-1 1 0 0 0,1-1 0 0 0,0 1 0 0 0,-5 2 0 0 0,3 1-82 0 0,-1-1 0 0 0,1 1 0 0 0,0 0 0 0 0,0 0 0 0 0,0 1 1 0 0,1-1-1 0 0,0 1 0 0 0,0 0 0 0 0,0 0 0 0 0,-4 12 0 0 0,4-8-70 0 0,1 1 1 0 0,0 0 0 0 0,0 0-1 0 0,1 0 1 0 0,1 18-1 0 0,0-23-8 0 0,1 1 0 0 0,0-1-1 0 0,1 0 1 0 0,-1 0 0 0 0,1-1 0 0 0,0 1-1 0 0,1 0 1 0 0,-1-1 0 0 0,1 1 0 0 0,1-1-1 0 0,-1 0 1 0 0,0 0 0 0 0,1 0-1 0 0,0 0 1 0 0,1-1 0 0 0,-1 1 0 0 0,1-1-1 0 0,-1 0 1 0 0,1-1 0 0 0,0 1 0 0 0,1-1-1 0 0,-1 0 1 0 0,0 0 0 0 0,1-1 0 0 0,0 1-1 0 0,0-1 1 0 0,0 0 0 0 0,0-1-1 0 0,6 1 1 0 0,0-1 0 0 0,0 0 1 0 0,1-2-1 0 0,-1 1 0 0 0,0-1 1 0 0,0-1-1 0 0,0-1 0 0 0,0 1 1 0 0,0-2-1 0 0,0 0 0 0 0,-1 0 0 0 0,0-1 1 0 0,0 0-1 0 0,0-1 0 0 0,0 0 1 0 0,-1-1-1 0 0,0 0 0 0 0,-1-1 1 0 0,1 0-1 0 0,-1 0 0 0 0,-1-1 0 0 0,15-18 1 0 0,-19 21 27 0 0,-1 0 0 0 0,1 0 0 0 0,-1 0 0 0 0,0 0 0 0 0,-1-1 0 0 0,1 1 0 0 0,-1-1 0 0 0,0 0 0 0 0,-1 0 0 0 0,0 1 0 0 0,1-10 0 0 0,-2 11-1 0 0,0 1 0 0 0,-1-1 0 0 0,1 1 0 0 0,-1-1 1 0 0,0 1-1 0 0,0 0 0 0 0,0 0 0 0 0,0-1 0 0 0,-1 1 1 0 0,0 0-1 0 0,0 0 0 0 0,0 0 0 0 0,0 1 0 0 0,-1-1 1 0 0,1 0-1 0 0,-1 1 0 0 0,0 0 0 0 0,-6-6 1 0 0,4 5-3 0 0,0 0 1 0 0,0 1 0 0 0,-1 0 0 0 0,1 0-1 0 0,-1 0 1 0 0,1 1 0 0 0,-1 0 0 0 0,0 0-1 0 0,-10-2 1 0 0,5 2-22 0 0,0 1 0 0 0,0 0 0 0 0,-1 1-1 0 0,-15 1 1 0 0,22-1-35 0 0,0 1-1 0 0,0 0 1 0 0,0 0-1 0 0,0 0 1 0 0,1 1-1 0 0,-1 0 0 0 0,-8 4 1 0 0,10-5-96 0 0,1 0 0 0 0,0 1-1 0 0,0-1 1 0 0,0 1 0 0 0,0-1 0 0 0,1 1 0 0 0,-1 0-1 0 0,0 0 1 0 0,1 0 0 0 0,-1 0 0 0 0,1 0 0 0 0,-1 0-1 0 0,1 0 1 0 0,0 0 0 0 0,0 0 0 0 0,0 1 0 0 0,-1 4-1 0 0,2-6-39 0 0,0 0 0 0 0,0 0-1 0 0,0 0 1 0 0,0 0 0 0 0,0-1-1 0 0,0 1 1 0 0,0 0 0 0 0,1 0-1 0 0,-1 0 1 0 0,0 0-1 0 0,1 0 1 0 0,-1 0 0 0 0,0 0-1 0 0,1-1 1 0 0,-1 1 0 0 0,1 0-1 0 0,-1 0 1 0 0,1 0 0 0 0,0-1-1 0 0,-1 1 1 0 0,1 0 0 0 0,0-1-1 0 0,-1 1 1 0 0,2 0 0 0 0,1 1-431 0 0,-1-1 1 0 0,0 0 0 0 0,1 1 0 0 0,-1-1 0 0 0,0 0-1 0 0,1 0 1 0 0,4 1 0 0 0,8-1-2166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1.044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14 39 7378 0 0,'-2'-5'3147'0'0,"1"4"-2394"0"0,1-1-1 0 0,0 1 1 0 0,-1 0-1 0 0,0-1 0 0 0,1 1 1 0 0,-1 0-1 0 0,1 0 1 0 0,-1 0-1 0 0,0-1 0 0 0,0 1 1 0 0,0 0-1 0 0,0 0 1 0 0,-1-1 805 0 0,2 8-1121 0 0,1 0 0 0 0,0 0 1 0 0,0 0-1 0 0,2 6 0 0 0,3 8-156 0 0,23 195 572 0 0,-24-171-802 0 0,-1-10-29 0 0,17 121 59 0 0,-11-91-43 0 0,9 45 128 0 0,-15-95-107 0 0,-3-12-38 0 0,-1-1 0 0 0,1 1-1 0 0,0 0 1 0 0,-1 0 0 0 0,0 0 0 0 0,1 0-1 0 0,-1 0 1 0 0,0 0 0 0 0,0 4 0 0 0,0-6-17 0 0,0 0 1 0 0,0 0 0 0 0,0 0 0 0 0,0 0 0 0 0,0 0-1 0 0,0 0 1 0 0,0 0 0 0 0,0 0 0 0 0,0 0 0 0 0,0 0-1 0 0,0 1 1 0 0,-1-1 0 0 0,1 0 0 0 0,0 0 0 0 0,0 0-1 0 0,0 0 1 0 0,0 0 0 0 0,0 0 0 0 0,0 0 0 0 0,0 0-1 0 0,0 0 1 0 0,0 0 0 0 0,0 0 0 0 0,0 0 0 0 0,0 0-1 0 0,0 0 1 0 0,-1 0 0 0 0,1 0 0 0 0,0 0 0 0 0,0 0-1 0 0,0 0 1 0 0,0 0 0 0 0,0 0 0 0 0,0 0 0 0 0,0 0-1 0 0,0 0 1 0 0,0 0 0 0 0,0 0 0 0 0,0 0 0 0 0,0 0 0 0 0,-1 0-1 0 0,1 0 1 0 0,0-1 0 0 0,0 1 0 0 0,0 0 0 0 0,0 0-1 0 0,0 0 1 0 0,0 0 0 0 0,0 0 0 0 0,0 0 0 0 0,0 0-1 0 0,0 0 1 0 0,0 0 0 0 0,0 0 0 0 0,0 0 0 0 0,0 0-1 0 0,0 0 1 0 0,0 0 0 0 0,0-1 0 0 0,0 1 0 0 0,-7-8 94 0 0,-5-12-54 0 0,7 8-55 0 0,1-1-1 0 0,0 1 1 0 0,1-1 0 0 0,-4-21-1 0 0,5 21-10 0 0,-13-75-203 0 0,3 0 1 0 0,0-143 0 0 0,12 204 116 0 0,6-35 1 0 0,-4 54 70 0 0,-1-1 0 0 0,1 1 1 0 0,1 0-1 0 0,0 0 0 0 0,0 0 0 0 0,0 0 1 0 0,1 1-1 0 0,7-12 0 0 0,-10 17 17 0 0,1 0 0 0 0,-1 0 0 0 0,1 1 0 0 0,0-1-1 0 0,0 0 1 0 0,0 0 0 0 0,0 1 0 0 0,0-1 0 0 0,0 1 0 0 0,0 0-1 0 0,0 0 1 0 0,1 0 0 0 0,-1 0 0 0 0,0 0 0 0 0,1 0 0 0 0,-1 0-1 0 0,5 0 1 0 0,-5 1 12 0 0,0 0-1 0 0,0 0 1 0 0,0 0-1 0 0,0 1 1 0 0,0-1-1 0 0,0 0 1 0 0,0 1-1 0 0,0 0 1 0 0,-1-1-1 0 0,1 1 1 0 0,0 0-1 0 0,0 0 1 0 0,0 0-1 0 0,-1 0 1 0 0,1 0-1 0 0,0 0 1 0 0,-1 1-1 0 0,1-1 1 0 0,-1 0-1 0 0,1 1 1 0 0,-1-1-1 0 0,2 3 1 0 0,0 1 28 0 0,0-1-1 0 0,0 1 1 0 0,-1 0 0 0 0,1 0 0 0 0,-1 0-1 0 0,0 0 1 0 0,0 0 0 0 0,-1 1-1 0 0,1-1 1 0 0,-1 0 0 0 0,-1 1 0 0 0,1-1-1 0 0,-1 1 1 0 0,1-1 0 0 0,-2 1 0 0 0,1-1-1 0 0,-1 1 1 0 0,1-1 0 0 0,-2 1 0 0 0,1-1-1 0 0,-4 10 1 0 0,2-9 11 0 0,0-1 1 0 0,0 1 0 0 0,0-1-1 0 0,-1 0 1 0 0,0 1-1 0 0,0-2 1 0 0,-7 8-1 0 0,-18 18-277 0 0,29-30 183 0 0,0 0 0 0 0,0 0-1 0 0,0 0 1 0 0,0 0 0 0 0,-1 0 0 0 0,1 0 0 0 0,0 0 0 0 0,0 0 0 0 0,0 0 0 0 0,0 0 0 0 0,0 0 0 0 0,0 0 0 0 0,0 0 0 0 0,-1 0 0 0 0,1 1 0 0 0,0-1 0 0 0,0 0 0 0 0,0 0 0 0 0,0 0 0 0 0,0 0-1 0 0,0 0 1 0 0,0 0 0 0 0,0 0 0 0 0,0 0 0 0 0,0 0 0 0 0,0 1 0 0 0,0-1 0 0 0,-1 0 0 0 0,1 0 0 0 0,0 0 0 0 0,0 0 0 0 0,0 0 0 0 0,0 0 0 0 0,0 1 0 0 0,0-1 0 0 0,0 0 0 0 0,0 0 0 0 0,0 0-1 0 0,0 0 1 0 0,0 0 0 0 0,0 0 0 0 0,0 1 0 0 0,1-1 0 0 0,-1 0 0 0 0,0 0 0 0 0,7-1-2871 0 0,11-5-1293 0 0,-17 6 4146 0 0,14-6-2874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6.9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52 12 10530 0 0,'-30'-11'8711'0'0,"29"11"-8582"0"0,1 0-1 0 0,0 0 0 0 0,-1 0 0 0 0,1 0 0 0 0,-1 0 0 0 0,1 0 0 0 0,-1 0 1 0 0,1 0-1 0 0,-1 0 0 0 0,1 0 0 0 0,0 0 0 0 0,-1 0 0 0 0,1 0 0 0 0,-1 0 1 0 0,1 0-1 0 0,0 1 0 0 0,-1-1 0 0 0,1 0 0 0 0,-1 0 0 0 0,1 1 0 0 0,0-1 1 0 0,-1 0-1 0 0,1 0 0 0 0,0 1 0 0 0,-1-1 0 0 0,1 0 0 0 0,0 1 0 0 0,0-1 1 0 0,-1 1-1 0 0,1-1 0 0 0,0 0 0 0 0,0 1 0 0 0,0-1 0 0 0,0 1 1 0 0,-1-1-1 0 0,1 0 0 0 0,0 1 0 0 0,0-1 0 0 0,0 1 0 0 0,0 0 0 0 0,-4 22-419 0 0,4-17 626 0 0,-2 9-321 0 0,1-1 0 0 0,1 18 0 0 0,0 5-14 0 0,-1 76-14 0 0,2-92 12 0 0,1 1-1 0 0,1-1 1 0 0,8 27-1 0 0,-10-46 6 0 0,0 1-1 0 0,0 0 1 0 0,0 0 0 0 0,1 0-1 0 0,-1-1 1 0 0,1 1-1 0 0,-1 0 1 0 0,1-1 0 0 0,0 1-1 0 0,0-1 1 0 0,0 0-1 0 0,3 3 1 0 0,-4-4 3 0 0,0-1-1 0 0,1 1 1 0 0,-1 0 0 0 0,0-1-1 0 0,1 1 1 0 0,-1 0 0 0 0,0-1-1 0 0,1 0 1 0 0,-1 1 0 0 0,0-1-1 0 0,1 0 1 0 0,-1 0-1 0 0,1 0 1 0 0,-1 0 0 0 0,1 0-1 0 0,-1 0 1 0 0,1 0 0 0 0,-1 0-1 0 0,0 0 1 0 0,1-1 0 0 0,-1 1-1 0 0,1-1 1 0 0,-1 1 0 0 0,0-1-1 0 0,0 0 1 0 0,1 1 0 0 0,0-2-1 0 0,5-2 31 0 0,-1-1-1 0 0,1 0 0 0 0,-1 0 0 0 0,0-1 1 0 0,-1 0-1 0 0,1 0 0 0 0,7-12 0 0 0,27-52-410 0 0,-9 15-1251 0 0,-25 45 217 0 0,0 1-1 0 0,1 0 0 0 0,1 0 1 0 0,-1 1-1 0 0,16-13 0 0 0,-7 8-1752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1.40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0 233 23677 0 0,'8'-1'142'0'0,"-1"0"-1"0"0,0-1 1 0 0,1 0-1 0 0,-1 0 1 0 0,0 0-1 0 0,0-1 1 0 0,-1 0-1 0 0,1-1 1 0 0,7-4-1 0 0,-4 0-66 0 0,0 0 0 0 0,0 0 0 0 0,-1-1 0 0 0,0 0-1 0 0,-1 0 1 0 0,11-17 0 0 0,-14 19-20 0 0,0-1-1 0 0,-1 0 1 0 0,0-1-1 0 0,0 1 1 0 0,-1-1-1 0 0,0 1 1 0 0,-1-1 0 0 0,0 0-1 0 0,2-17 1 0 0,-4 25-32 0 0,0 0 1 0 0,0-1 0 0 0,0 1-1 0 0,0 0 1 0 0,0-1 0 0 0,-1 1-1 0 0,1 0 1 0 0,0-1 0 0 0,-1 1-1 0 0,1 0 1 0 0,0-1 0 0 0,-2-1 0 0 0,1 2 1 0 0,1 1 1 0 0,0-1 0 0 0,-1 1-1 0 0,1-1 1 0 0,-1 1 0 0 0,0-1-1 0 0,1 1 1 0 0,-1-1 0 0 0,1 1-1 0 0,-1 0 1 0 0,0-1 0 0 0,1 1-1 0 0,-1 0 1 0 0,0-1 0 0 0,1 1 0 0 0,-1 0-1 0 0,-1 0 1 0 0,0 0 8 0 0,0 0 0 0 0,0 0 0 0 0,0 0 0 0 0,0 0 0 0 0,0 1 0 0 0,0-1 0 0 0,1 1 0 0 0,-1-1 0 0 0,0 1 0 0 0,0 0 0 0 0,1-1 0 0 0,-1 1 0 0 0,0 0 0 0 0,1 0 0 0 0,-1 1 0 0 0,-2 1 0 0 0,-1 2-20 0 0,0 0-1 0 0,1 0 1 0 0,-1 1 0 0 0,1 0-1 0 0,0 0 1 0 0,0 0 0 0 0,1 0-1 0 0,-1 1 1 0 0,2-1 0 0 0,-4 8-1 0 0,3-2-31 0 0,0 0 1 0 0,1-1-1 0 0,0 1 0 0 0,0 0 1 0 0,1 16-1 0 0,1-21 4 0 0,0 0 0 0 0,1 0 0 0 0,-1 0-1 0 0,2 0 1 0 0,-1 0 0 0 0,1-1 0 0 0,0 1 0 0 0,0 0 0 0 0,1-1 0 0 0,5 10 0 0 0,-6-13-11 0 0,0 0 0 0 0,1 1 0 0 0,-1-1-1 0 0,1 0 1 0 0,0-1 0 0 0,0 1 0 0 0,0 0 0 0 0,0-1 0 0 0,0 0 0 0 0,0 1 0 0 0,1-1 0 0 0,-1-1 0 0 0,1 1 0 0 0,0 0 0 0 0,-1-1 0 0 0,1 0 0 0 0,0 0 0 0 0,0 0 0 0 0,0 0-1 0 0,5 0 1 0 0,-5-1-215 0 0,1 0 0 0 0,0 0 0 0 0,0 0 0 0 0,0-1 0 0 0,-1 0 0 0 0,1 0-1 0 0,0 0 1 0 0,-1 0 0 0 0,1-1 0 0 0,-1 1 0 0 0,1-1 0 0 0,-1-1-1 0 0,0 1 1 0 0,0 0 0 0 0,5-4 0 0 0,-4 2-209 0 0,0-1 0 0 0,-1 1 0 0 0,1-1 0 0 0,-1 0 0 0 0,0 0 0 0 0,0 0 0 0 0,-1-1 0 0 0,1 0 0 0 0,-1 1 0 0 0,4-11 0 0 0,2-9 178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1.593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40 146 9146 0 0,'-32'-4'15027'0'0,"31"3"-14968"0"0,1 1 0 0 0,0 0 0 0 0,-1 0 0 0 0,1 0-1 0 0,-1 0 1 0 0,1-1 0 0 0,0 1 0 0 0,-1 0 0 0 0,1 0 0 0 0,0 0 0 0 0,-1-1 0 0 0,1 1-1 0 0,0 0 1 0 0,0-1 0 0 0,-1 1 0 0 0,1 0 0 0 0,0-1 0 0 0,0 1 0 0 0,0 0-1 0 0,-1-1 1 0 0,1 1 0 0 0,0 0 0 0 0,0-1 0 0 0,0 1 0 0 0,0-1 0 0 0,0 1 0 0 0,0 0-1 0 0,0-1 1 0 0,0 1 0 0 0,0-1 0 0 0,0 1 0 0 0,0 0 0 0 0,0-1 0 0 0,0 1-1 0 0,0-1 1 0 0,0 1 0 0 0,0 0 0 0 0,0-1 0 0 0,0 1 0 0 0,1-1 0 0 0,-1 0 0 0 0,9-18 214 0 0,-8 16-233 0 0,3-3-470 0 0,1-1-1 0 0,-1 1 1 0 0,1 0-1 0 0,0 0 1 0 0,7-6-1 0 0,-7 7-295 0 0,0 0-1 0 0,0 0 0 0 0,-1-1 0 0 0,0 0 0 0 0,7-11 0 0 0,-4-1-588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2.225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1 12283 0 0,'0'0'860'0'0,"4"9"3078"0"0,58 192-560 0 0,-41-127-3119 0 0,-4-5-6 0 0,-16-59-194 0 0,-1-8-15 0 0,0-1-1 0 0,1 1 1 0 0,-1 0 0 0 0,0-1-1 0 0,0 1 1 0 0,1-1 0 0 0,-1 1-1 0 0,1-1 1 0 0,0 1 0 0 0,-1-1-1 0 0,2 3 1 0 0,-2-4-24 0 0,0 0 0 0 0,0 0 0 0 0,0 0 0 0 0,1 0 0 0 0,-1 0 0 0 0,0 0-1 0 0,0 0 1 0 0,0 0 0 0 0,0 0 0 0 0,0 0 0 0 0,1 0 0 0 0,-1 0 0 0 0,0 0 0 0 0,0 0 0 0 0,0 1 0 0 0,0-1 0 0 0,0 0 0 0 0,1 0 0 0 0,-1 0 0 0 0,0-1-1 0 0,0 1 1 0 0,0 0 0 0 0,0 0 0 0 0,0 0 0 0 0,1 0 0 0 0,-1 0 0 0 0,0 0 0 0 0,0 0 0 0 0,0 0 0 0 0,0 0 0 0 0,0 0 0 0 0,1 0 0 0 0,-1 0 0 0 0,0 0-1 0 0,0 0 1 0 0,0-1 0 0 0,0 1 0 0 0,0 0 0 0 0,0 0 0 0 0,0 0 0 0 0,0 0 0 0 0,1 0 0 0 0,-1 0 0 0 0,0-1 0 0 0,0 1 0 0 0,0 0 0 0 0,0 0 0 0 0,0 0-1 0 0,0 0 1 0 0,0 0 0 0 0,0-1 0 0 0,0 1 0 0 0,0 0 0 0 0,0 0 0 0 0,0 0 0 0 0,0 0 0 0 0,0 0 0 0 0,0-1 0 0 0,0 1 0 0 0,0 0 0 0 0,1-14 335 0 0,0 10-170 0 0,2-29 253 0 0,-1 16-331 0 0,3-19 0 0 0,0 13-70 0 0,1 0 0 0 0,2 1-1 0 0,9-24 1 0 0,-13 39-142 0 0,-1 0 0 0 0,1 0 0 0 0,1 0 0 0 0,-1 0 0 0 0,1 1 0 0 0,0 0 0 0 0,0 0 0 0 0,1 0 0 0 0,0 1 0 0 0,0-1 0 0 0,0 1 0 0 0,13-7 0 0 0,-16 11-203 0 0,-1-1 0 0 0,1 1 1 0 0,0 0-1 0 0,0 0 1 0 0,0 1-1 0 0,0-1 1 0 0,0 0-1 0 0,-1 1 0 0 0,1 0 1 0 0,0 0-1 0 0,0 0 1 0 0,0 0-1 0 0,0 0 1 0 0,6 2-1 0 0,-4-1-60 0 0,0 1 1 0 0,0 0-1 0 0,0 0 0 0 0,0 1 1 0 0,0-1-1 0 0,-1 1 0 0 0,6 4 1 0 0,8 7-1043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2.573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165 26 16075 0 0,'-8'-7'1029'0'0,"6"5"-263"0"0,-1-1 1 0 0,0 1 0 0 0,0 0-1 0 0,0 0 1 0 0,-7-4 0 0 0,9 6-643 0 0,0 0 0 0 0,0-1 1 0 0,0 1-1 0 0,-1 0 1 0 0,1 0-1 0 0,0 0 1 0 0,0 0-1 0 0,0 0 0 0 0,-1 0 1 0 0,1 0-1 0 0,0 0 1 0 0,0 0-1 0 0,0 1 0 0 0,-1-1 1 0 0,1 0-1 0 0,0 1 1 0 0,0-1-1 0 0,0 1 1 0 0,0-1-1 0 0,0 1 0 0 0,0 0 1 0 0,-2 0-1 0 0,-1 3-59 0 0,0 0 0 0 0,0-1-1 0 0,1 1 1 0 0,-1 0 0 0 0,1 1-1 0 0,-5 7 1 0 0,-14 30-90 0 0,21-41 20 0 0,-31 74-484 0 0,28-62-25 0 0,-1 1 0 0 0,2-1 0 0 0,-4 25 0 0 0,7-38 483 0 0,0 0-1 0 0,0 0 0 0 0,0 0 0 0 0,0 0 0 0 0,0 1 0 0 0,0-1 0 0 0,0 0 0 0 0,0 0 0 0 0,0 0 0 0 0,0 0 0 0 0,0 1 1 0 0,0-1-1 0 0,0 0 0 0 0,0 0 0 0 0,0 0 0 0 0,0 0 0 0 0,0 1 0 0 0,0-1 0 0 0,0 0 0 0 0,0 0 0 0 0,0 0 0 0 0,0 0 1 0 0,0 1-1 0 0,0-1 0 0 0,0 0 0 0 0,0 0 0 0 0,0 0 0 0 0,0 0 0 0 0,0 0 0 0 0,1 1 0 0 0,-1-1 0 0 0,0 0 0 0 0,0 0 0 0 0,0 0 1 0 0,0 0-1 0 0,0 0 0 0 0,0 0 0 0 0,1 0 0 0 0,-1 1 0 0 0,0-1 0 0 0,0 0 0 0 0,0 0 0 0 0,1 0 0 0 0,6-7-528 0 0,11-19 564 0 0,-13 19-57 0 0,5-8 133 0 0,43-60 660 0 0,-40 58-386 0 0,1 1-1 0 0,21-19 0 0 0,-34 34-312 0 0,1-1 0 0 0,0 1 0 0 0,0 0 0 0 0,-1-1 0 0 0,1 1 0 0 0,0 0-1 0 0,0 0 1 0 0,0 0 0 0 0,0 1 0 0 0,0-1 0 0 0,1 0 0 0 0,-1 1 0 0 0,0-1 0 0 0,3 1 0 0 0,-4 0-19 0 0,0 0 1 0 0,1 0 0 0 0,-1 0 0 0 0,1 1-1 0 0,-1-1 1 0 0,0 1 0 0 0,1-1-1 0 0,-1 1 1 0 0,1-1 0 0 0,-1 1 0 0 0,0 0-1 0 0,0-1 1 0 0,0 1 0 0 0,1 0 0 0 0,-1 0-1 0 0,0 0 1 0 0,0 0 0 0 0,0 0-1 0 0,0 0 1 0 0,0 0 0 0 0,-1 0 0 0 0,2 2-1 0 0,3 6 59 0 0,-1-1-1 0 0,1 1 0 0 0,-2 0 1 0 0,1 0-1 0 0,-1 0 1 0 0,-1 1-1 0 0,2 12 0 0 0,4 70-28 0 0,-5-54-467 0 0,-3-30 1145 0 0,0 1-4311 0 0,0-18-4634 0 0,0 0 6880 0 0,0 0 1036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2.835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 1 14731 0 0,'1'4'675'0'0,"0"1"0"0"0,0-1 0 0 0,-1 1 0 0 0,1 0 0 0 0,-1-1 0 0 0,0 1 0 0 0,-1 5 0 0 0,1 11 162 0 0,29 203 356 0 0,-3-40-1109 0 0,-13-91-515 0 0,-6-53-491 0 0,-5-9-1670 0 0,-7-33-1410 0 0,0-6 2621 0 0,3 4 460 0 0,0 1 0 0 0,1-1 0 0 0,-1 0 0 0 0,-1-8 0 0 0,0 0-662 0 0,-3-7-897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3.006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6 7666 0 0,'0'0'216'0'0,"0"-1"-1"0"0,1 1 1 0 0,-1-1 0 0 0,0 1 0 0 0,0 0 0 0 0,1 0 0 0 0,-1-1 0 0 0,0 1 0 0 0,0 0 0 0 0,1-1 0 0 0,-1 1 0 0 0,0 0 0 0 0,1 0 0 0 0,-1-1-1 0 0,0 1 1 0 0,1 0 0 0 0,-1 0 0 0 0,0 0 0 0 0,1 0 0 0 0,-1-1 0 0 0,1 1 0 0 0,-1 0 0 0 0,0 0 0 0 0,1 0 0 0 0,-1 0 0 0 0,1 0 0 0 0,-1 0-1 0 0,0 0 1 0 0,1 0 0 0 0,-1 0 0 0 0,1 0 0 0 0,-1 0 0 0 0,0 1 0 0 0,1-1 0 0 0,-1 0 0 0 0,1 0 0 0 0,-1 0 0 0 0,0 0 0 0 0,1 1 0 0 0,-1-1-1 0 0,0 0 1 0 0,1 0 0 0 0,-1 1 0 0 0,1-1 0 0 0,15 16 2027 0 0,-11-11-1530 0 0,0 1-277 0 0,1-1-1 0 0,0 0 1 0 0,0 0 0 0 0,8 4 0 0 0,-10-7-344 0 0,0 0 0 0 0,0 0 0 0 0,0 0 0 0 0,0-1 0 0 0,0 0 0 0 0,1 0 0 0 0,-1 0 0 0 0,9 1 0 0 0,-5-2-179 0 0,-1 0 0 0 0,1-1 0 0 0,-1 1 0 0 0,13-4 0 0 0,-5 0-1793 0 0,18-8 1 0 0,-24 8 167 0 0,1 1 0 0 0,18-4 0 0 0,-11 5 1396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3.12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4 0 12131 0 0,'-2'65'6003'0'0,"0"26"-2125"0"0,3-76-3931 0 0,0-1 0 0 0,1 0 0 0 0,1 0-1 0 0,6 19 1 0 0,-9-32-80 0 0,0-1-1 0 0,0 1 1 0 0,0 0-1 0 0,1 0 1 0 0,-1-1-1 0 0,0 1 1 0 0,0 0 0 0 0,1-1-1 0 0,-1 1 1 0 0,1-1-1 0 0,-1 1 1 0 0,0 0-1 0 0,1-1 1 0 0,-1 1 0 0 0,1-1-1 0 0,-1 1 1 0 0,1-1-1 0 0,0 1 1 0 0,-1-1-1 0 0,1 0 1 0 0,0 1 0 0 0,-1-1-1 0 0,1 0 1 0 0,0 1-1 0 0,-1-1 1 0 0,1 0-1 0 0,0 0 1 0 0,-1 1 0 0 0,1-1-1 0 0,0 0 1 0 0,0 0-1 0 0,-1 0 1 0 0,1 0-1 0 0,0 0 1 0 0,0 0 0 0 0,-1 0-1 0 0,1-1 1 0 0,0 1-1 0 0,-1 0 1 0 0,2 0-1 0 0,6-7-1042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3.25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21 1 18124 0 0,'-8'0'1768'0'0,"3"0"-1728"0"0,0 0 336 0 0,2 0 328 0 0,3 5-119 0 0,0 3-481 0 0,3 0-480 0 0,5 3-729 0 0,3 9-487 0 0,4 5-801 0 0,2 6 65 0 0,1-1-1073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4.10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170 71 13611 0 0,'-1'-3'1036'0'0,"-1"0"1"0"0,0 0-1 0 0,1 0 0 0 0,-2 0 1 0 0,1 0-1 0 0,0 0 0 0 0,0 0 1 0 0,-6-4-1 0 0,7 7-907 0 0,0-1-1 0 0,0 0 0 0 0,-1 0 1 0 0,1 1-1 0 0,0-1 0 0 0,-1 1 1 0 0,1 0-1 0 0,-1-1 0 0 0,1 1 1 0 0,-1 0-1 0 0,1 0 0 0 0,0-1 1 0 0,-1 1-1 0 0,1 1 0 0 0,-1-1 1 0 0,1 0-1 0 0,-1 0 0 0 0,1 0 1 0 0,-1 1-1 0 0,1-1 1 0 0,0 1-1 0 0,-1-1 0 0 0,1 1 1 0 0,-3 1-1 0 0,-3 2-104 0 0,0 0 1 0 0,0 1 0 0 0,1 0-1 0 0,-1 1 1 0 0,1-1-1 0 0,1 1 1 0 0,-1 0-1 0 0,1 1 1 0 0,0-1-1 0 0,0 1 1 0 0,-7 13-1 0 0,7-10-62 0 0,0 0-1 0 0,1 1 0 0 0,0 0 1 0 0,1-1-1 0 0,0 1 0 0 0,0 0 1 0 0,1 1-1 0 0,0 11 1 0 0,2-20 15 0 0,0 1 1 0 0,0-1-1 0 0,0 0 1 0 0,0 0-1 0 0,1 0 0 0 0,-1 1 1 0 0,1-1-1 0 0,0 0 1 0 0,0 0-1 0 0,0 0 1 0 0,0 0-1 0 0,1 0 1 0 0,-1 0-1 0 0,1-1 1 0 0,0 1-1 0 0,0 0 1 0 0,0-1-1 0 0,0 1 1 0 0,0-1-1 0 0,0 0 1 0 0,1 0-1 0 0,-1 1 1 0 0,1-2-1 0 0,0 1 1 0 0,-1 0-1 0 0,1 0 1 0 0,0-1-1 0 0,0 0 1 0 0,0 0-1 0 0,0 1 0 0 0,0-2 1 0 0,0 1-1 0 0,1 0 1 0 0,5 0-1 0 0,-3-1 5 0 0,1 0 0 0 0,-1 0 0 0 0,1 0 0 0 0,-1-1 0 0 0,0 0 0 0 0,1 0 0 0 0,-1-1 1 0 0,0 0-1 0 0,0 0 0 0 0,0 0 0 0 0,0-1 0 0 0,0 0 0 0 0,0 0 0 0 0,-1 0 0 0 0,6-5 0 0 0,-5 3 40 0 0,0 0 1 0 0,-1 0 0 0 0,1-1 0 0 0,-1 1 0 0 0,0-2 0 0 0,-1 1 0 0 0,1 0-1 0 0,-1-1 1 0 0,0 0 0 0 0,-1 0 0 0 0,0 0 0 0 0,3-9 0 0 0,-2 4 24 0 0,-1 1 1 0 0,0-1-1 0 0,-1 0 1 0 0,2-17-1 0 0,-4 28-49 0 0,1-5 64 0 0,-1 0 1 0 0,0 0-1 0 0,0 0 0 0 0,0 0 0 0 0,-1 0 0 0 0,0 0 0 0 0,0 0 1 0 0,0 1-1 0 0,-1-1 0 0 0,0 0 0 0 0,-3-5 0 0 0,2 5-74 0 0,2 2 79 0 0,-1 1 0 0 0,0 0-1 0 0,0 0 1 0 0,-5-6 0 0 0,6 8-97 0 0,0 0 1 0 0,0 0 0 0 0,0 1 0 0 0,0-1 0 0 0,0 0-1 0 0,0 1 1 0 0,0-1 0 0 0,-1 0 0 0 0,1 1 0 0 0,0-1 0 0 0,0 1-1 0 0,-1 0 1 0 0,1 0 0 0 0,0-1 0 0 0,-1 1 0 0 0,1 0-1 0 0,-2 0 1 0 0,3 0 23 0 0,-1 0-1 0 0,1 0 0 0 0,0 0 1 0 0,-1 0-1 0 0,1 0 1 0 0,0 0-1 0 0,-1 0 0 0 0,1 0 1 0 0,0 0-1 0 0,0 0 1 0 0,-1 0-1 0 0,1 0 0 0 0,0 0 1 0 0,-1 1-1 0 0,1-1 1 0 0,0 0-1 0 0,0 0 0 0 0,-1 0 1 0 0,1 0-1 0 0,0 1 1 0 0,0-1-1 0 0,-1 0 0 0 0,1 0 1 0 0,0 0-1 0 0,0 1 0 0 0,-1-1 1 0 0,1 0-1 0 0,0 0 1 0 0,0 1-1 0 0,0-1 0 0 0,0 0 1 0 0,0 1-1 0 0,-1-1 1 0 0,1 0-1 0 0,0 0 0 0 0,0 1 1 0 0,0-1-1 0 0,0 0 1 0 0,0 1-1 0 0,0-1 0 0 0,0 0 1 0 0,0 1-1 0 0,0-1 1 0 0,0 0-1 0 0,0 1 0 0 0,0-1 1 0 0,0 0-1 0 0,0 1 1 0 0,1-1-1 0 0,-1 0 0 0 0,0 0 1 0 0,0 1-1 0 0,0-1 1 0 0,1 2-32 0 0,0 0 0 0 0,0 0 0 0 0,0-1 0 0 0,0 1 0 0 0,0-1 0 0 0,0 1 0 0 0,3 1 0 0 0,-1-1 9 0 0,0 0 0 0 0,0 0-1 0 0,0 0 1 0 0,0-1 0 0 0,0 1-1 0 0,1-1 1 0 0,-1 0 0 0 0,1 0 0 0 0,-1 0-1 0 0,1 0 1 0 0,-1-1 0 0 0,7 1-1 0 0,-6-1 23 0 0,0 0-1 0 0,1 0 0 0 0,-1-1 1 0 0,0 1-1 0 0,1-1 0 0 0,-1 0 0 0 0,0 0 1 0 0,0 0-1 0 0,0-1 0 0 0,5-2 1 0 0,0-2 19 0 0,-8 6-7 0 0,0-1 0 0 0,0 0 0 0 0,0 0 0 0 0,0 1 0 0 0,0-1-1 0 0,0 0 1 0 0,1 1 0 0 0,-1-1 0 0 0,0 1 0 0 0,3-1 0 0 0,-4 1-3 0 0,1 0 0 0 0,0 1 0 0 0,-1-1 0 0 0,1 0 0 0 0,0 1 1 0 0,-1-1-1 0 0,1 0 0 0 0,-1 1 0 0 0,1-1 0 0 0,-1 1 0 0 0,1-1 0 0 0,-1 1 1 0 0,1-1-1 0 0,-1 1 0 0 0,0-1 0 0 0,1 1 0 0 0,-1-1 0 0 0,0 1 0 0 0,1-1 0 0 0,-1 1 1 0 0,0 0-1 0 0,0-1 0 0 0,1 1 0 0 0,-1 0 0 0 0,0-1 0 0 0,0 1 0 0 0,0 0 1 0 0,0 0-1 0 0,7 29 31 0 0,4 42 0 0 0,-8-41-54 0 0,11 39 0 0 0,-12-61 20 0 0,0-2-7 0 0,0 0-1 0 0,0 1 0 0 0,0-1 1 0 0,1 0-1 0 0,5 8 0 0 0,-8-14 3 0 0,1 0 0 0 0,0 0-1 0 0,0 0 1 0 0,0 0 0 0 0,-1 0-1 0 0,1 0 1 0 0,0 0-1 0 0,0 0 1 0 0,0 0 0 0 0,1 0-1 0 0,-1 0 1 0 0,0-1 0 0 0,0 1-1 0 0,0 0 1 0 0,1-1 0 0 0,-1 1-1 0 0,0-1 1 0 0,1 1-1 0 0,-1-1 1 0 0,0 0 0 0 0,1 0-1 0 0,-1 1 1 0 0,0-1 0 0 0,1 0-1 0 0,-1 0 1 0 0,0 0 0 0 0,1-1-1 0 0,-1 1 1 0 0,1 0-1 0 0,-1 0 1 0 0,0-1 0 0 0,0 1-1 0 0,1-1 1 0 0,-1 1 0 0 0,2-2-1 0 0,0 0 9 0 0,0 1 1 0 0,0-2-1 0 0,0 1 0 0 0,-1 0 0 0 0,1 0 0 0 0,-1-1 0 0 0,1 1 1 0 0,-1-1-1 0 0,0 0 0 0 0,0 0 0 0 0,3-5 0 0 0,2-6 46 0 0,8-20 0 0 0,-9 18-15 0 0,8-20-1 0 0,-8 20 27 0 0,0 0 1 0 0,12-20 0 0 0,-18 36-55 0 0,0-1 0 0 0,1 1 0 0 0,-1-1 0 0 0,0 1 1 0 0,0-1-1 0 0,1 1 0 0 0,-1 0 0 0 0,0-1 0 0 0,1 1 1 0 0,-1-1-1 0 0,1 1 0 0 0,-1 0 0 0 0,0-1 0 0 0,1 1 1 0 0,-1 0-1 0 0,1-1 0 0 0,-1 1 0 0 0,1 0 0 0 0,-1 0 0 0 0,1 0 1 0 0,-1-1-1 0 0,1 1 0 0 0,-1 0 0 0 0,1 0 0 0 0,-1 0 1 0 0,1 0-1 0 0,0 0 0 0 0,0 0 2 0 0,0 1 1 0 0,0-1-1 0 0,-1 0 0 0 0,1 1 0 0 0,0-1 1 0 0,0 1-1 0 0,-1-1 0 0 0,1 1 1 0 0,0 0-1 0 0,-1-1 0 0 0,1 1 0 0 0,0 0 1 0 0,-1-1-1 0 0,1 2 0 0 0,3 4 24 0 0,-1-1-1 0 0,-1 1 0 0 0,4 8 1 0 0,-6-14-30 0 0,16 51 44 0 0,-13-36-662 0 0,2-1 0 0 0,-1 1 1 0 0,2-1-1 0 0,0 0 0 0 0,13 21 1 0 0,-17-33 433 0 0,0 1 1 0 0,0 0-1 0 0,0-1 1 0 0,1 0 0 0 0,-1 1-1 0 0,1-1 1 0 0,0 0-1 0 0,5 3 1 0 0,7 3-9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4.835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340 484 10794 0 0,'-7'-4'1357'0'0,"1"-1"0"0"0,-1 1 0 0 0,1 0-1 0 0,-1 1 1 0 0,-10-5 0 0 0,10 6-837 0 0,-1 0 0 0 0,0 0 1 0 0,1 0-1 0 0,-1 1 0 0 0,-9-1 1 0 0,10 2-455 0 0,0 0 1 0 0,0 0-1 0 0,0 1 1 0 0,0 0 0 0 0,0 0-1 0 0,1 1 1 0 0,-1 0-1 0 0,0 0 1 0 0,1 0 0 0 0,-1 1-1 0 0,1 0 1 0 0,0 0-1 0 0,0 1 1 0 0,-7 4 0 0 0,-1 4-57 0 0,-1 0 1 0 0,2 1-1 0 0,0 0 1 0 0,-16 21-1 0 0,23-26-18 0 0,1 0 0 0 0,0 0 0 0 0,0 0-1 0 0,1 1 1 0 0,0-1 0 0 0,1 1 0 0 0,0 0 0 0 0,0 0 0 0 0,1 1-1 0 0,-2 13 1 0 0,3-21-1 0 0,1 0 0 0 0,0 0 0 0 0,0 0 0 0 0,0 1 0 0 0,0-1 0 0 0,1 0 0 0 0,-1 0 0 0 0,1 0 0 0 0,-1 0-1 0 0,1 1 1 0 0,0-1 0 0 0,-1 0 0 0 0,1 0 0 0 0,0 0 0 0 0,0 0 0 0 0,2 2 0 0 0,-1-3 0 0 0,-1 0 0 0 0,0 0 1 0 0,1 0-1 0 0,-1 0 0 0 0,0 0 1 0 0,1 0-1 0 0,-1 0 0 0 0,1 0 1 0 0,0-1-1 0 0,-1 1 0 0 0,1 0 1 0 0,-1-1-1 0 0,1 0 0 0 0,0 1 1 0 0,0-1-1 0 0,-1 0 0 0 0,1 0 1 0 0,0 0-1 0 0,-1 0 0 0 0,1 0 0 0 0,3-1 1 0 0,2-1 2 0 0,1 0-1 0 0,-1 0 1 0 0,1-1 0 0 0,-1 0 0 0 0,0 0 0 0 0,0-1 0 0 0,-1 0-1 0 0,1 0 1 0 0,-1 0 0 0 0,12-11 0 0 0,-1-1 30 0 0,-1-1 1 0 0,19-25-1 0 0,-8 5 20 0 0,-1-2-1 0 0,34-69 1 0 0,20-92 57 0 0,-71 173-41 0 0,-2 0 0 0 0,0-1 0 0 0,3-43 0 0 0,-10 68-18 0 0,0 0 0 0 0,0 1 0 0 0,0-1-1 0 0,0 0 1 0 0,-1 0 0 0 0,0 0 0 0 0,1 0-1 0 0,-1 0 1 0 0,0 1 0 0 0,-1-1 0 0 0,1 0-1 0 0,0 1 1 0 0,-1-1 0 0 0,1 1 0 0 0,-3-4 0 0 0,3 5-13 0 0,0 0 0 0 0,0 0 0 0 0,0 0 0 0 0,0 0 0 0 0,-1 0 1 0 0,1 0-1 0 0,0 0 0 0 0,0 1 0 0 0,-1-1 0 0 0,1 0 0 0 0,0 1 1 0 0,-1-1-1 0 0,1 1 0 0 0,0-1 0 0 0,-1 1 0 0 0,1-1 0 0 0,-1 1 1 0 0,1 0-1 0 0,-1 0 0 0 0,1 0 0 0 0,-1 0 0 0 0,1 0 0 0 0,-1 0 1 0 0,1 0-1 0 0,-1 1 0 0 0,1-1 0 0 0,-1 0 0 0 0,1 1 0 0 0,0-1 1 0 0,-1 1-1 0 0,-1 1 0 0 0,0 0-19 0 0,0 0 0 0 0,0 0-1 0 0,1 0 1 0 0,-1 1 0 0 0,1-1 0 0 0,-1 1 0 0 0,1 0 0 0 0,0 0 0 0 0,0 0-1 0 0,0 0 1 0 0,0 0 0 0 0,1 0 0 0 0,-1 0 0 0 0,1 1 0 0 0,-2 5-1 0 0,0 2-29 0 0,1 0 0 0 0,0 0 0 0 0,-1 19 0 0 0,2 17-60 0 0,2 0 0 0 0,3-1-1 0 0,1 1 1 0 0,2-1-1 0 0,3 0 1 0 0,30 89 0 0 0,-32-111-256 0 0,18 32 0 0 0,-22-48-56 0 0,0 0 1 0 0,1 0-1 0 0,1-1 1 0 0,-1 1-1 0 0,1-1 1 0 0,0-1 0 0 0,11 10-1 0 0,-14-14 21 0 0,0 0 0 0 0,0 0-1 0 0,0 0 1 0 0,0-1 0 0 0,0 1 0 0 0,1-1 0 0 0,-1 0 0 0 0,6 2-1 0 0,5-2-1619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7.10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16388 0 0,'6'42'4158'0'0,"-6"-42"-4155"0"0,15 124 1913 0 0,10 138-2787 0 0,-24-254 654 0 0,6 30-1698 0 0,-6-36 1738 0 0,-1 1-1 0 0,1 0 0 0 0,0-1 0 0 0,0 1 1 0 0,1-1-1 0 0,-1 1 0 0 0,0-1 1 0 0,1 1-1 0 0,-1-1 0 0 0,4 3 1 0 0,3 1-7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5.216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5 1 14587 0 0,'-3'0'1817'0'0,"2"2"-369"0"0,2 3 8 0 0,-1-2-336 0 0,0 3-552 0 0,6 1 57 0 0,1 3-449 0 0,1 2-288 0 0,2 2-793 0 0,1 3-535 0 0,8 9-664 0 0,2 5 55 0 0,1-2-1071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5.69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258 121 12323 0 0,'-4'-11'1541'0'0,"-1"1"0"0"0,0-1 1 0 0,0 1-1 0 0,-1 0 0 0 0,0 0 0 0 0,-15-16 1 0 0,18 22-1316 0 0,0 1 0 0 0,-1 0 1 0 0,1 0-1 0 0,-1 0 0 0 0,1 1 1 0 0,-1-1-1 0 0,0 1 0 0 0,0 0 0 0 0,-5-2 1 0 0,6 4-159 0 0,0-1 0 0 0,0 0 0 0 0,0 1 0 0 0,0-1 0 0 0,0 1 0 0 0,0 0 0 0 0,0 0 0 0 0,0 0 0 0 0,0 0 0 0 0,0 1 0 0 0,0-1 0 0 0,0 1 0 0 0,0 0 0 0 0,-5 2 0 0 0,2 0-36 0 0,0 0 0 0 0,0 0 0 0 0,1 1-1 0 0,-1 0 1 0 0,1 0 0 0 0,0 1 0 0 0,0 0 0 0 0,1 0 0 0 0,-1 0 0 0 0,1 0-1 0 0,0 0 1 0 0,0 1 0 0 0,1 0 0 0 0,-5 10 0 0 0,0 2-37 0 0,2-1 0 0 0,0 1 0 0 0,1 0 0 0 0,-4 19 0 0 0,7-24-17 0 0,1 0 0 0 0,0-1-1 0 0,0 24 1 0 0,2-32 6 0 0,-1 1 1 0 0,0-1 0 0 0,1 0-1 0 0,0 0 1 0 0,0 1 0 0 0,0-1-1 0 0,1 0 1 0 0,0 0-1 0 0,-1 0 1 0 0,1-1 0 0 0,0 1-1 0 0,1 0 1 0 0,-1-1 0 0 0,6 7-1 0 0,-6-8 1 0 0,0-1-1 0 0,0 1 0 0 0,0-1 0 0 0,0 0 1 0 0,0 0-1 0 0,0 0 0 0 0,1 0 1 0 0,-1 0-1 0 0,0 0 0 0 0,1 0 0 0 0,-1-1 1 0 0,0 1-1 0 0,1-1 0 0 0,-1 0 1 0 0,1 0-1 0 0,-1 0 0 0 0,1 0 0 0 0,-1 0 1 0 0,0 0-1 0 0,1-1 0 0 0,-1 1 0 0 0,1-1 1 0 0,-1 0-1 0 0,0 1 0 0 0,4-3 1 0 0,1 0-4 0 0,0-1 1 0 0,-1 0-1 0 0,0 0 1 0 0,0 0-1 0 0,0-1 1 0 0,0 0 0 0 0,5-6-1 0 0,-4 3 18 0 0,0 0 0 0 0,-1 0 1 0 0,0-1-1 0 0,-1 0 0 0 0,9-19 0 0 0,-4 3 24 0 0,7-29-1 0 0,-16 52-33 0 0,3-9 136 0 0,-2 10-28 0 0,0 7-44 0 0,1 11 33 0 0,3 34-1 0 0,0 6-577 0 0,-3-43-291 0 0,7 21 1 0 0,-8-30 281 0 0,0 0 0 0 0,0 0 0 0 0,0 0 1 0 0,1 0-1 0 0,0-1 0 0 0,6 9 0 0 0,0-7-449 0 0,1-3 732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6.340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0 591 17532 0 0,'4'-5'5489'0'0,"14"-21"-4219"0"0,6-19-739 0 0,21-53 0 0 0,17-62-222 0 0,-35 88-215 0 0,12-26 122 0 0,-37 93-171 0 0,0 0 0 0 0,0 0-1 0 0,-1-1 1 0 0,0 1 0 0 0,0-1 0 0 0,0 1-1 0 0,-1-1 1 0 0,0 1 0 0 0,0-1 0 0 0,-1-7-1 0 0,1 12-36 0 0,0 0-1 0 0,-1 0 0 0 0,1 0 1 0 0,0 0-1 0 0,0 0 1 0 0,0 1-1 0 0,-1-1 0 0 0,1 0 1 0 0,-1 0-1 0 0,1 0 0 0 0,0 1 1 0 0,-1-1-1 0 0,0 0 1 0 0,1 1-1 0 0,-1-1 0 0 0,1 0 1 0 0,-1 1-1 0 0,0-1 0 0 0,1 1 1 0 0,-1-1-1 0 0,0 1 0 0 0,1-1 1 0 0,-1 1-1 0 0,0-1 1 0 0,0 1-1 0 0,0 0 0 0 0,0 0 1 0 0,1-1-1 0 0,-1 1 0 0 0,0 0 1 0 0,0 0-1 0 0,0 0 1 0 0,0 0-1 0 0,0 0 0 0 0,1 0 1 0 0,-1 0-1 0 0,0 0 0 0 0,0 0 1 0 0,0 0-1 0 0,0 0 1 0 0,0 1-1 0 0,1-1 0 0 0,-1 0 1 0 0,0 1-1 0 0,0-1 0 0 0,0 1 1 0 0,1-1-1 0 0,-1 1 0 0 0,0-1 1 0 0,1 1-1 0 0,-1-1 1 0 0,0 1-1 0 0,1-1 0 0 0,-2 2 1 0 0,0 4-33 0 0,0-1 1 0 0,0 0-1 0 0,0 1 0 0 0,1 0 1 0 0,0-1-1 0 0,0 1 1 0 0,0 0-1 0 0,1 0 1 0 0,0 5-1 0 0,-1 2-9 0 0,0 50-64 0 0,9 90 0 0 0,-5-111 74 0 0,25 213-13 0 0,2-85 28 0 0,1-31-691 0 0,-30-135 460 0 0,1 3-1295 0 0,1-14-2151 0 0,7-27-1512 0 0,-6 16 3756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6.50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23 75 18276 0 0,'-22'-13'5996'0'0,"22"13"-5965"0"0,0 0 1 0 0,0 0-1 0 0,0 0 1 0 0,0 0-1 0 0,0 0 1 0 0,0 0-1 0 0,0 0 1 0 0,0 0-1 0 0,0 0 1 0 0,0 0-1 0 0,0 0 1 0 0,0 0-1 0 0,-1 0 1 0 0,1 0-1 0 0,0 0 1 0 0,0 0-1 0 0,0 0 1 0 0,0 0-1 0 0,0 0 1 0 0,0 0-1 0 0,0-1 1 0 0,0 1-1 0 0,0 0 1 0 0,0 0-1 0 0,0 0 1 0 0,0 0-1 0 0,0 0 1 0 0,0 0-1 0 0,0 0 1 0 0,0 0 0 0 0,0 0-1 0 0,0 0 1 0 0,0 0-1 0 0,0 0 1 0 0,0 0-1 0 0,0 0 1 0 0,0 0-1 0 0,0-1 1 0 0,0 1-1 0 0,0 0 1 0 0,0 0-1 0 0,0 0 1 0 0,0 0-1 0 0,0 0 1 0 0,0 0-1 0 0,0 0 1 0 0,0 0-1 0 0,1 0 1 0 0,-1 0-1 0 0,0 0 1 0 0,0 0-1 0 0,0 0 1 0 0,4-2 614 0 0,7 0-474 0 0,15 2-779 0 0,-1-2-1 0 0,47-10 0 0 0,47-20-9606 0 0,-91 23 6501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6.891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1 593 20084 0 0,'4'-15'831'0'0,"1"-1"-1"0"0,0 1 1 0 0,1-1 0 0 0,16-26-1 0 0,-8 13-784 0 0,76-174 655 0 0,-85 190-667 0 0,26-73 197 0 0,-29 77-180 0 0,1-1 0 0 0,-2 0 0 0 0,0 0 0 0 0,0 1 0 0 0,0-1 0 0 0,-1 0 0 0 0,-2-11 0 0 0,1 16-3 0 0,0 1 0 0 0,0-1 0 0 0,-1 0 0 0 0,0 1 0 0 0,0-1 0 0 0,0 1 0 0 0,0-1 0 0 0,-1 1 0 0 0,-3-4 0 0 0,5 6-28 0 0,1 1 0 0 0,-1-1-1 0 0,-1 1 1 0 0,1 0 0 0 0,0 0-1 0 0,0-1 1 0 0,0 1 0 0 0,-1 0 0 0 0,1 0-1 0 0,-1 0 1 0 0,1 0 0 0 0,0 1-1 0 0,-1-1 1 0 0,0 0 0 0 0,1 1-1 0 0,-1-1 1 0 0,1 1 0 0 0,-1-1 0 0 0,0 1-1 0 0,1 0 1 0 0,-1-1 0 0 0,0 1-1 0 0,1 0 1 0 0,-1 0 0 0 0,0 0 0 0 0,0 1-1 0 0,1-1 1 0 0,-1 0 0 0 0,-2 1-1 0 0,3 0-15 0 0,-1 0 0 0 0,0 0-1 0 0,1 1 1 0 0,-1-1-1 0 0,1 0 1 0 0,-1 1 0 0 0,1-1-1 0 0,0 0 1 0 0,0 1 0 0 0,-1 0-1 0 0,1-1 1 0 0,0 1-1 0 0,1 0 1 0 0,-1-1 0 0 0,0 1-1 0 0,0 0 1 0 0,1 0 0 0 0,-1 2-1 0 0,-1 5-38 0 0,0 0 0 0 0,-1 14 0 0 0,2 12-32 0 0,3 59 0 0 0,14 35 19 0 0,-11-90 32 0 0,34 193-21 0 0,-29-190 30 0 0,2 0-1 0 0,1-2 1 0 0,28 59-1 0 0,-7-36-2047 0 0,-45-73-401 0 0,1 0 1 0 0,-2 0-1 0 0,-22-14 1 0 0,21 16 1164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7.39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9 289 20956 0 0,'-8'2'-1811'0'0,"12"-1"4981"0"0,7-2 708 0 0,-5 0-4943 0 0,12-4 1464 0 0,0 0 0 0 0,0-1-1 0 0,-1-1 1 0 0,18-10 0 0 0,62-42-6 0 0,-68 39-385 0 0,-16 10-541 0 0,1 0 1 0 0,24-12 0 0 0,-37 22 483 0 0,-1 0 0 0 0,1-1 0 0 0,0 1 1 0 0,0-1-1 0 0,-1 1 0 0 0,1-1 0 0 0,0 0 0 0 0,-1 1 1 0 0,1-1-1 0 0,-1 1 0 0 0,1-1 0 0 0,-1 0 1 0 0,1 0-1 0 0,-1 1 0 0 0,1-1 0 0 0,-1 0 1 0 0,1 0-1 0 0,-1 0 0 0 0,0 0 0 0 0,0 1 1 0 0,1-1-1 0 0,-1 0 0 0 0,0 0 0 0 0,0 0 1 0 0,0 0-1 0 0,0 0 0 0 0,0 0 0 0 0,0 1 1 0 0,0-1-1 0 0,0 0 0 0 0,-1 0 0 0 0,1-1 1 0 0,-2-4 25 0 0,0 1 0 0 0,0 0 0 0 0,0 0 0 0 0,-3-6 0 0 0,0 3 92 0 0,-3-9 266 0 0,5 12 55 0 0,0 0 1 0 0,1 0 0 0 0,-3-7-1 0 0,-2-2 549 0 0,3 9-478 0 0,4 5-454 0 0,-1 0 1 0 0,1 0-1 0 0,0 0 0 0 0,0 0 0 0 0,0 0 1 0 0,0 0-1 0 0,0 0 0 0 0,0 0 0 0 0,0 0 0 0 0,0 0 1 0 0,0 0-1 0 0,-1 0 0 0 0,1 0 0 0 0,0 0 1 0 0,0 0-1 0 0,0 0 0 0 0,0 0 0 0 0,0 0 1 0 0,0 0-1 0 0,0 0 0 0 0,0 0 0 0 0,0 0 0 0 0,-1 0 1 0 0,1 0-1 0 0,0 0 0 0 0,0 0 0 0 0,0 0 1 0 0,0 0-1 0 0,0 0 0 0 0,0 0 0 0 0,0 0 0 0 0,0 0 1 0 0,0 0-1 0 0,0 0 0 0 0,0 0 0 0 0,0 1 1 0 0,-1-1-1 0 0,1 0 0 0 0,0 0 0 0 0,0 0 0 0 0,0 0 1 0 0,0 0-1 0 0,0 0 0 0 0,0 0 0 0 0,0 0 1 0 0,-8 16 201 0 0,6-13-198 0 0,0 0 0 0 0,1 0 0 0 0,0 0-1 0 0,-1 0 1 0 0,1 0 0 0 0,0 0 0 0 0,-1 5 0 0 0,-2 15 13 0 0,-14 37 1 0 0,3-10 8 0 0,5-21 27 0 0,8-23-33 0 0,0-1 1 0 0,0 0 0 0 0,0 1-1 0 0,1-1 1 0 0,0 1 0 0 0,0-1-1 0 0,0 1 1 0 0,1 0 0 0 0,-1 6-1 0 0,2-11-21 0 0,-1 0-1 0 0,1 1 1 0 0,-1-1-1 0 0,1 0 1 0 0,-1 0-1 0 0,1 0 1 0 0,0 0-1 0 0,0 0 0 0 0,-1 0 1 0 0,1 0-1 0 0,0 0 1 0 0,0 0-1 0 0,0 0 1 0 0,0-1-1 0 0,0 1 1 0 0,0 0-1 0 0,0 0 0 0 0,0-1 1 0 0,0 1-1 0 0,2 0 1 0 0,26 9 22 0 0,-20-8-18 0 0,0 0 1 0 0,1-1-1 0 0,-1 0 1 0 0,0-1-1 0 0,1 0 0 0 0,-1 0 1 0 0,13-2-1 0 0,-9-1-888 0 0,0 0-1 0 0,-1 0 1 0 0,1-2 0 0 0,21-9-1 0 0,41-24-5159 0 0,-51 25 4271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7.97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221 62 11138 0 0,'-3'-5'1168'0'0,"0"1"-1"0"0,0 0 1 0 0,0-1-1 0 0,0 1 1 0 0,-1 0-1 0 0,1 1 1 0 0,-1-1-1 0 0,0 1 1 0 0,0-1-1 0 0,-7-3 1 0 0,7 5-953 0 0,1 0-1 0 0,0 1 1 0 0,-1-1 0 0 0,1 1 0 0 0,-1-1 0 0 0,1 1-1 0 0,-1 0 1 0 0,0 0 0 0 0,1 1 0 0 0,-1-1 0 0 0,0 1 0 0 0,0 0-1 0 0,0 0 1 0 0,1 0 0 0 0,-6 1 0 0 0,4 0-176 0 0,0 0 0 0 0,0 1 0 0 0,1-1 1 0 0,-1 1-1 0 0,0 0 0 0 0,1 1 0 0 0,-1-1 0 0 0,1 1 0 0 0,0 0 1 0 0,-1 0-1 0 0,1 0 0 0 0,1 0 0 0 0,-1 1 0 0 0,0 0 0 0 0,1 0 1 0 0,0 0-1 0 0,0 0 0 0 0,-4 7 0 0 0,2-1-51 0 0,0 0-1 0 0,1 0 1 0 0,0 0-1 0 0,1 0 1 0 0,0 1 0 0 0,1 0-1 0 0,0-1 1 0 0,1 1-1 0 0,0 0 1 0 0,0 0-1 0 0,1-1 1 0 0,3 22 0 0 0,-2-28 4 0 0,-1 1 0 0 0,1-1 1 0 0,0 0-1 0 0,1 0 0 0 0,-1 0 1 0 0,1 0-1 0 0,0 0 0 0 0,0 0 1 0 0,0 0-1 0 0,0 0 0 0 0,1-1 1 0 0,-1 1-1 0 0,1-1 0 0 0,0 0 1 0 0,0 0-1 0 0,0 0 0 0 0,1 0 1 0 0,-1 0-1 0 0,1-1 1 0 0,-1 0-1 0 0,1 1 0 0 0,0-1 1 0 0,0-1-1 0 0,0 1 0 0 0,6 1 1 0 0,-3-1-124 0 0,0 0 0 0 0,0-1 0 0 0,0 0 0 0 0,1 0 0 0 0,-1 0 0 0 0,0-1 0 0 0,0 0 0 0 0,0-1 0 0 0,0 0 0 0 0,0 0 0 0 0,1 0 0 0 0,-2-1 0 0 0,1 0 0 0 0,12-5 1 0 0,-6 0-1366 0 0,-1 1 0 0 0,11-10 0 0 0,-15 11-384 0 0,-1-1 0 0 0,0 0 0 0 0,-1 0 0 0 0,7-9 1 0 0,-2 2-2814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8.20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20 0 18444 0 0,'-1'1'318'0'0,"-1"0"0"0"0,1 0 0 0 0,0 0 1 0 0,-1 1-1 0 0,1-1 0 0 0,0 0 0 0 0,0 0 0 0 0,0 1 0 0 0,0-1 1 0 0,0 1-1 0 0,0-1 0 0 0,0 1 0 0 0,1 0 0 0 0,-1-1 0 0 0,1 1 1 0 0,-1 0-1 0 0,1-1 0 0 0,-1 1 0 0 0,1 0 0 0 0,0 1 0 0 0,-1 7-296 0 0,0 0 0 0 0,2 14-1 0 0,-1-9 282 0 0,4 72-254 0 0,20 111 0 0 0,-17-146-37 0 0,-4-31-154 0 0,2 19-572 0 0,2-1 0 0 0,1 0 0 0 0,17 50 0 0 0,-20-81-1088 0 0,-5-8 1733 0 0,0 0 0 0 0,1 0 0 0 0,-1 0 0 0 0,0 0 0 0 0,0 0 0 0 0,0 0-1 0 0,0 0 1 0 0,0 0 0 0 0,0 0 0 0 0,1 0 0 0 0,-1 0 0 0 0,0 0 0 0 0,0 0-1 0 0,0-1 1 0 0,0 1 0 0 0,0 0 0 0 0,0 0 0 0 0,0 0 0 0 0,0 0-1 0 0,0 0 1 0 0,0 0 0 0 0,1 0 0 0 0,-1 0 0 0 0,0 0 0 0 0,0 0 0 0 0,0-1-1 0 0,0 1 1 0 0,0 0 0 0 0,0 0 0 0 0,0 0 0 0 0,0 0 0 0 0,0 0-1 0 0,0 0 1 0 0,0 0 0 0 0,0-1 0 0 0,0 1 0 0 0,0 0 0 0 0,0 0 0 0 0,1-18-3632 0 0,-2 3 1440 0 0,-1-2-194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8.36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 6 14987 0 0,'0'0'190'0'0,"0"0"0"0"0,0 0 0 0 0,0 0-1 0 0,0-1 1 0 0,0 1 0 0 0,0 0 0 0 0,0 0 0 0 0,0-1-1 0 0,1 1 1 0 0,-1 0 0 0 0,0 0 0 0 0,0 0 0 0 0,0-1-1 0 0,0 1 1 0 0,1 0 0 0 0,-1 0 0 0 0,0 0 0 0 0,0 0-1 0 0,0-1 1 0 0,1 1 0 0 0,-1 0 0 0 0,0 0 0 0 0,0 0-1 0 0,0 0 1 0 0,1 0 0 0 0,-1 0 0 0 0,0 0 0 0 0,1 0-1 0 0,10-2 2198 0 0,12 4-770 0 0,82 6 485 0 0,-61-5-2848 0 0,-37-2-278 0 0,1 0 0 0 0,-1 0 0 0 0,0 1 1 0 0,0 0-1 0 0,0 0 0 0 0,0 1 0 0 0,0 0 0 0 0,-1 0 0 0 0,11 7 1 0 0,-2 1-3460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8.981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177 68 17636 0 0,'0'-4'492'0'0,"-1"1"0"0"0,1-1 0 0 0,-1 0 0 0 0,0 0 0 0 0,0 1 0 0 0,0-1 0 0 0,-1 1 0 0 0,1-1 0 0 0,-1 1 0 0 0,0-1 0 0 0,0 1 0 0 0,0 0 0 0 0,0 0 0 0 0,-1 0 0 0 0,1 0 0 0 0,-4-3 0 0 0,5 6-429 0 0,0-1 0 0 0,0 0 0 0 0,-1 0 0 0 0,1 1 0 0 0,0-1 0 0 0,0 1 0 0 0,0-1 0 0 0,-1 1 0 0 0,1-1 0 0 0,0 1 0 0 0,-1 0 0 0 0,1 0 0 0 0,0 0 0 0 0,-1-1 0 0 0,1 1 0 0 0,0 0 0 0 0,-3 1 0 0 0,2-1-23 0 0,0 0 0 0 0,0 1 1 0 0,0-1-1 0 0,0 1 0 0 0,0-1 0 0 0,0 1 1 0 0,0 0-1 0 0,0 0 0 0 0,1 0 0 0 0,-4 2 1 0 0,-4 5-10 0 0,1 0 1 0 0,0 1 0 0 0,0 0-1 0 0,1 1 1 0 0,0 0 0 0 0,1 0 0 0 0,0 0-1 0 0,0 1 1 0 0,-3 11 0 0 0,4-9-50 0 0,0 0 0 0 0,2 0 0 0 0,-1 0 0 0 0,2 1 0 0 0,0-1 0 0 0,0 1 0 0 0,1 22 0 0 0,1-30-11 0 0,1 0 1 0 0,0 0-1 0 0,0-1 1 0 0,0 1 0 0 0,1 0-1 0 0,2 7 1 0 0,-3-12 11 0 0,0 0 0 0 0,-1 1 1 0 0,1-1-1 0 0,0 0 1 0 0,0 1-1 0 0,0-1 1 0 0,0 0-1 0 0,0 0 1 0 0,0 0-1 0 0,0 0 1 0 0,1 0-1 0 0,1 2 0 0 0,-2-3 5 0 0,0 0 0 0 0,0 1 0 0 0,0-1 0 0 0,0 0 0 0 0,0 0 0 0 0,0 1 0 0 0,0-1 0 0 0,0 0 0 0 0,0 0 0 0 0,0 0 0 0 0,0 0 0 0 0,0 0-1 0 0,1-1 1 0 0,-1 1 0 0 0,0 0 0 0 0,0 0 0 0 0,0-1 0 0 0,0 1 0 0 0,0-1 0 0 0,1 0 0 0 0,9-5-21 0 0,-1-2 1 0 0,0 1-1 0 0,0-1 1 0 0,16-18 0 0 0,-21 21 30 0 0,-5 5 2 0 0,3-3-12 0 0,0 0 0 0 0,0 1 0 0 0,0-1 1 0 0,0 1-1 0 0,5-4 0 0 0,-7 6 9 0 0,0-1-1 0 0,0 1 0 0 0,0 0 1 0 0,0-1-1 0 0,0 1 1 0 0,0 0-1 0 0,0 0 1 0 0,0 0-1 0 0,0 0 1 0 0,0 0-1 0 0,0 0 1 0 0,0 0-1 0 0,0 0 1 0 0,0 0-1 0 0,0 0 0 0 0,0 0 1 0 0,0 1-1 0 0,0-1 1 0 0,0 0-1 0 0,0 1 1 0 0,0-1-1 0 0,0 1 1 0 0,0-1-1 0 0,0 1 1 0 0,1 1-1 0 0,1 0-18 0 0,-1 0 1 0 0,0 0-1 0 0,0 0 0 0 0,-1 1 1 0 0,1-1-1 0 0,0 0 0 0 0,-1 1 0 0 0,1 0 1 0 0,1 4-1 0 0,8 27-195 0 0,-8-24 131 0 0,4 21-207 0 0,6 16-397 0 0,-11-41 365 0 0,0-1-1 0 0,1-1 0 0 0,-1 1 1 0 0,1 0-1 0 0,0 0 1 0 0,6 7-1 0 0,-8-11 149 0 0,-1-1 0 0 0,1 1 0 0 0,0 0 0 0 0,0-1 1 0 0,0 1-1 0 0,0 0 0 0 0,0-1 0 0 0,0 1 0 0 0,0-1 0 0 0,0 1 1 0 0,0-1-1 0 0,0 0 0 0 0,0 1 0 0 0,0-1 0 0 0,0 0 0 0 0,0 0 0 0 0,0 0 1 0 0,0 0-1 0 0,1 0 0 0 0,-1 0 0 0 0,0 0 0 0 0,0 0 0 0 0,0 0 1 0 0,0-1-1 0 0,0 1 0 0 0,0 0 0 0 0,0-1 0 0 0,0 1 0 0 0,0-1 0 0 0,0 1 1 0 0,2-2-1 0 0,1 0-343 0 0,0-1 0 0 0,-1 0 1 0 0,1 0-1 0 0,-1 0 1 0 0,1-1-1 0 0,2-3 0 0 0,6-10 231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7.34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55 1 13179 0 0,'-12'1'2800'0'0,"4"2"-775"0"0,1-2 7 0 0,-2 2-207 0 0,2 0-1297 0 0,3-2-88 0 0,-1 4-312 0 0,2 2-120 0 0,3 0-336 0 0,0 4-176 0 0,2 1-256 0 0,1 2-2225 0 0,2 6 2601 0 0,1 0-888 0 0,0 0 1288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9.230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10 1 17580 0 0,'-1'0'224'0'0,"0"1"1"0"0,1 0 0 0 0,-1-1-1 0 0,0 1 1 0 0,1 0 0 0 0,-1-1-1 0 0,0 1 1 0 0,1 0-1 0 0,-1 0 1 0 0,1 0 0 0 0,-1-1-1 0 0,1 1 1 0 0,0 0 0 0 0,-1 0-1 0 0,1 0 1 0 0,0 0-1 0 0,0 0 1 0 0,-1 0 0 0 0,1 0-1 0 0,0 0 1 0 0,0 0 0 0 0,0 0-1 0 0,0 0 1 0 0,0 1-1 0 0,3 27 944 0 0,-3-27-1004 0 0,24 144 724 0 0,-1-10-778 0 0,14 93-85 0 0,-21-132-2001 0 0,-32-119-9051 0 0,12 11 9730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9.521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1 100 11066 0 0,'1'-8'1187'0'0,"1"1"0"0"0,0-1 0 0 0,1 1 0 0 0,4-10-1 0 0,-6 15-845 0 0,1-1 0 0 0,0 1 0 0 0,-1-1 0 0 0,1 1 0 0 0,0 0 0 0 0,0-1 0 0 0,0 1 0 0 0,1 0 0 0 0,-1 1 0 0 0,0-1 0 0 0,1 0 0 0 0,-1 1 0 0 0,1-1 0 0 0,4-1 0 0 0,5-1 237 0 0,0 0 0 0 0,1 0 0 0 0,18-2 1 0 0,-16 5-418 0 0,-1 0 0 0 0,1 0 1 0 0,-1 1-1 0 0,1 1 1 0 0,19 4-1 0 0,61 20 132 0 0,-92-24-268 0 0,-1 0-1 0 0,0 0 1 0 0,1 0-1 0 0,-1 0 1 0 0,0 0-1 0 0,0 1 0 0 0,1-1 1 0 0,-1 1-1 0 0,0-1 1 0 0,-1 1-1 0 0,1 0 0 0 0,0 0 1 0 0,0 0-1 0 0,-1 0 1 0 0,1 0-1 0 0,-1 0 0 0 0,0 0 1 0 0,1 0-1 0 0,-1 1 1 0 0,0-1-1 0 0,0 0 0 0 0,0 4 1 0 0,1 0 10 0 0,-2 0 1 0 0,1-1-1 0 0,-1 1 1 0 0,0-1-1 0 0,0 1 1 0 0,0 0-1 0 0,-1-1 1 0 0,0 1-1 0 0,-2 7 1 0 0,-3 9 6 0 0,1-3-36 0 0,0 1-1 0 0,1 0 0 0 0,1 0 1 0 0,-1 22-1 0 0,3-37-57 0 0,1-4-9 0 0,0 0 0 0 0,0 0 0 0 0,-1 0 1 0 0,1 0-1 0 0,0 0 0 0 0,0 0 0 0 0,0 0 1 0 0,0-1-1 0 0,0 1 0 0 0,1 0 1 0 0,-1 0-1 0 0,0 0 0 0 0,0 0 0 0 0,0 0 1 0 0,1 1-1 0 0,1-4-370 0 0,-1 1 1 0 0,1-1 0 0 0,-1 1-1 0 0,1-1 1 0 0,-1 0 0 0 0,0 0-1 0 0,0 0 1 0 0,0 0 0 0 0,1-2-1 0 0,4-7-480 0 0,-1-2 703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9.665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1 17148 0 0,'1'2'796'0'0,"-1"1"0"0"0,0 0 0 0 0,1 0 0 0 0,0-1 0 0 0,-1 1 0 0 0,3 4 0 0 0,15 27-307 0 0,-17-32-389 0 0,4 5-533 0 0,0 1 0 0 0,0-1 0 0 0,1 0 0 0 0,12 11-1 0 0,-3-5-3090 0 0,19 12 0 0 0,-19-14 887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30.30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41 41 4865 0 0,'0'-1'838'0'0,"-2"-1"1675"0"0,1 2-1675 0 0,0-1 0 0 0,1 0-1 0 0,-1 1 1 0 0,0-1 0 0 0,0 1 0 0 0,1 0-1 0 0,-1-1 1 0 0,0 1 0 0 0,0 0 0 0 0,0-1-1 0 0,-1 1 1 0 0,1 0-713 0 0,1 0-1 0 0,-1 0 1 0 0,0 1-1 0 0,1-1 1 0 0,-1 0-1 0 0,1 1 1 0 0,-1-1-1 0 0,1 1 1 0 0,-1-1 0 0 0,1 1-1 0 0,0-1 1 0 0,-1 1-1 0 0,1-1 1 0 0,0 1-1 0 0,-1-1 1 0 0,1 1-1 0 0,0-1 1 0 0,-1 1-1 0 0,1-1 1 0 0,0 1 0 0 0,0 0-1 0 0,0-1 1 0 0,0 1-1 0 0,-1-1 1 0 0,1 2-1 0 0,-4 25 407 0 0,0-1-1 0 0,0 54 1 0 0,2-18-362 0 0,-1 71 101 0 0,3-128-241 0 0,1 0-1 0 0,-1 0 0 0 0,1 0 1 0 0,1 0-1 0 0,-1 0 0 0 0,4 7 1 0 0,-5-11-12 0 0,1 1 0 0 0,0-1 0 0 0,-1 0 0 0 0,1 0 0 0 0,0 0 0 0 0,0 0 0 0 0,-1 0 0 0 0,1 0 0 0 0,0 0 0 0 0,0 0 0 0 0,0 0 0 0 0,0 0 0 0 0,2 0 0 0 0,-2 0 0 0 0,0-1-1 0 0,0 0 1 0 0,-1 0-1 0 0,1 0 1 0 0,0 0 0 0 0,0 0-1 0 0,0 1 1 0 0,0-2 0 0 0,0 1-1 0 0,-1 0 1 0 0,1 0-1 0 0,0 0 1 0 0,0 0 0 0 0,0 0-1 0 0,0-1 1 0 0,-1 1-1 0 0,1 0 1 0 0,0-1 0 0 0,0 1-1 0 0,-1 0 1 0 0,1-1 0 0 0,1 0-1 0 0,1-2 39 0 0,0 0 0 0 0,0 0 0 0 0,0 0 0 0 0,-1 0 0 0 0,1 0 0 0 0,-1 0 0 0 0,0-1-1 0 0,0 1 1 0 0,3-7 0 0 0,1-5 80 0 0,4-15 0 0 0,-9 27-118 0 0,8-28 78 0 0,-1 0-1 0 0,-2-1 0 0 0,-1 0 0 0 0,-1 0 1 0 0,-2-63-1 0 0,-3 87-50 0 0,1 0-1 0 0,-1-1 1 0 0,-3-10 0 0 0,2 15-17 0 0,1 1 0 0 0,0-1 0 0 0,0 1 1 0 0,-1-1-1 0 0,0 1 0 0 0,0-1 0 0 0,0 1 0 0 0,0 0 0 0 0,-5-5 1 0 0,7 8-31 0 0,0 0 0 0 0,0 0 1 0 0,0 0-1 0 0,0 0 1 0 0,-1 1-1 0 0,1-1 1 0 0,0 0-1 0 0,0 0 0 0 0,0 0 1 0 0,0 0-1 0 0,0 0 1 0 0,0 0-1 0 0,-1 0 1 0 0,1 0-1 0 0,0 0 0 0 0,0 0 1 0 0,0 0-1 0 0,0 1 1 0 0,0-1-1 0 0,0 0 1 0 0,0 0-1 0 0,-1 0 0 0 0,1 0 1 0 0,0 0-1 0 0,0 0 1 0 0,0 1-1 0 0,0-1 1 0 0,0 0-1 0 0,0 0 0 0 0,0 0 1 0 0,0 0-1 0 0,0 1 1 0 0,0-1-1 0 0,0 0 1 0 0,0 0-1 0 0,0 0 0 0 0,0 0 1 0 0,0 0-1 0 0,0 1 1 0 0,0-1-1 0 0,0 0 0 0 0,0 0 1 0 0,0 0-1 0 0,0 1 1 0 0,2 9-86 0 0,0-7 72 0 0,8 12-17 0 0,-9-15 33 0 0,0 1 0 0 0,-1 0 0 0 0,1-1 1 0 0,-1 1-1 0 0,1 0 0 0 0,0-1 0 0 0,-1 1 0 0 0,1-1 1 0 0,0 0-1 0 0,0 1 0 0 0,-1-1 0 0 0,1 1 0 0 0,0-1 1 0 0,0 0-1 0 0,0 0 0 0 0,1 1 0 0 0,-2-1 3 0 0,1 0 0 0 0,0-1 0 0 0,-1 1-1 0 0,1 0 1 0 0,0 0 0 0 0,-1 0 0 0 0,1-1 0 0 0,0 1-1 0 0,-1 0 1 0 0,1-1 0 0 0,-1 1 0 0 0,1 0-1 0 0,-1-1 1 0 0,1 1 0 0 0,0-1 0 0 0,-1 1 0 0 0,0-1-1 0 0,1 1 1 0 0,-1-1 0 0 0,1 1 0 0 0,-1-1 0 0 0,1 0-1 0 0,-1 0 1 0 0,0 0 0 0 0,1 1-1 0 0,-1-1 1 0 0,1 1 0 0 0,-1-1 0 0 0,1 1-1 0 0,-1-1 1 0 0,1 1 0 0 0,-1-1 0 0 0,1 1-1 0 0,-1-1 1 0 0,1 1 0 0 0,0-1-1 0 0,-1 1 1 0 0,1 0 0 0 0,-1-1 0 0 0,1 1-1 0 0,0 0 1 0 0,0 0 0 0 0,-1 0-1 0 0,1-1 1 0 0,1 1 0 0 0,-2 0-5 0 0,0 0 1 0 0,1 1 0 0 0,-1-1-1 0 0,0 0 1 0 0,1 0-1 0 0,-1 0 1 0 0,0 1-1 0 0,1-1 1 0 0,-1 0-1 0 0,0 0 1 0 0,0 1-1 0 0,1-1 1 0 0,-1 0 0 0 0,0 0-1 0 0,0 1 1 0 0,1-1-1 0 0,-1 0 1 0 0,0 1-1 0 0,0-1 1 0 0,0 0-1 0 0,0 1 1 0 0,0-1 0 0 0,1 1-1 0 0,2 12-19 0 0,-2-7 10 0 0,24 101 427 0 0,1 5-461 0 0,-20-90-126 0 0,14 28 1 0 0,-19-49 172 0 0,-1 0 0 0 0,1 0 0 0 0,-1 1 0 0 0,1-1 1 0 0,-1 0-1 0 0,1 0 0 0 0,0 0 0 0 0,-1 0 0 0 0,1-1 1 0 0,0 1-1 0 0,0 0 0 0 0,0 0 0 0 0,0 0 1 0 0,0-1-1 0 0,0 1 0 0 0,0 0 0 0 0,0-1 0 0 0,1 1 1 0 0,-1-1-2 0 0,0 0 1 0 0,0 0-1 0 0,0 0 0 0 0,-1 0 1 0 0,1 0-1 0 0,0 0 1 0 0,0 0-1 0 0,0-1 1 0 0,0 1-1 0 0,-1 0 1 0 0,1-1-1 0 0,0 1 1 0 0,0-1-1 0 0,-1 1 0 0 0,1-1 1 0 0,0 1-1 0 0,0-1 1 0 0,-1 1-1 0 0,1-1 1 0 0,-1 0-1 0 0,1 1 1 0 0,-1-1-1 0 0,1 0 1 0 0,-1 1-1 0 0,1-2 1 0 0,5-7-11 0 0,0-1 1 0 0,6-14-1 0 0,3-5-8 0 0,19-34-14 0 0,22-35-18 0 0,-44 78 73 0 0,1 1-1 0 0,1 1 1 0 0,25-25 0 0 0,-37 41-4 0 0,0 0 0 0 0,0 0 0 0 0,1 0 1 0 0,-1 1-1 0 0,1-1 0 0 0,-1 1 0 0 0,1-1 1 0 0,0 1-1 0 0,0 0 0 0 0,3-1 1 0 0,-5 2-6 0 0,1 0 1 0 0,-1 0 0 0 0,0 0 0 0 0,1-1 0 0 0,-1 1 0 0 0,1 0 0 0 0,-1 1 0 0 0,0-1-1 0 0,1 0 1 0 0,-1 0 0 0 0,1 1 0 0 0,-1-1 0 0 0,0 0 0 0 0,1 1 0 0 0,-1-1 0 0 0,0 1 0 0 0,0 0-1 0 0,0-1 1 0 0,1 1 0 0 0,-1 0 0 0 0,0 0 0 0 0,0 0 0 0 0,1 1 0 0 0,3 5 50 0 0,0-1-1 0 0,0 1 1 0 0,-1 0 0 0 0,0 1 0 0 0,-1-1 0 0 0,1 1 0 0 0,3 15-1 0 0,10 59 232 0 0,-13-59-235 0 0,11 107 79 0 0,-10-71-1477 0 0,-5-58 1110 0 0,1 1 0 0 0,-1 0-1 0 0,0-1 1 0 0,1 1 0 0 0,-1-1 0 0 0,1 1-1 0 0,-1-1 1 0 0,1 0 0 0 0,0 1 0 0 0,0-1-1 0 0,0 2 1 0 0,0-3 32 0 0,-1 1 0 0 0,1-1 0 0 0,-1 1 0 0 0,1-1 1 0 0,-1 1-1 0 0,1-1 0 0 0,0 1 0 0 0,-1-1 0 0 0,1 0 0 0 0,0 1 0 0 0,-1-1 0 0 0,1 0 0 0 0,0 0 1 0 0,-1 1-1 0 0,1-1 0 0 0,0 0 0 0 0,-1 0 0 0 0,1 0 0 0 0,0 0 0 0 0,-1 0 0 0 0,1 0 1 0 0,0 0-1 0 0,0 0 0 0 0,-1 0 0 0 0,2-1 0 0 0,10-3-2807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05.2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 1 5721 0 0,'-46'1'17037'0'0,"46"0"-16973"0"0,0-1-27 0 0,0 1-1 0 0,0-1 1 0 0,0 1 0 0 0,0-1-1 0 0,1 0 1 0 0,-1 1-1 0 0,0-1 1 0 0,0 0-1 0 0,0 1 1 0 0,0-1-1 0 0,1 0 1 0 0,-1 0-1 0 0,0 1 1 0 0,0-1-1 0 0,1 0 1 0 0,-1 1-1 0 0,0-1 1 0 0,0 0 0 0 0,1 0-1 0 0,-1 0 1 0 0,0 1-1 0 0,1-1 1 0 0,-1 0-1 0 0,1 0 1 0 0,11 6 78 0 0,0-2-1 0 0,0 1 1 0 0,25 4 0 0 0,-23-6-57 0 0,11 2 17 0 0,0-1 0 0 0,0-1 0 0 0,1-2 0 0 0,-1 0 0 0 0,49-6 0 0 0,-52 1 48 0 0,25-7 0 0 0,-33 7-564 0 0,0 0-1 0 0,1 1 0 0 0,-1 1 1 0 0,1 0-1 0 0,23 0 0 0 0,-36 2 269 0 0,-1 0-1 0 0,0 0 1 0 0,0 0-1 0 0,1 1 0 0 0,-1-1 1 0 0,0 0-1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05.6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16131 0 0,'3'19'4488'0'0,"-1"-18"-4369"0"0,1 2 343 0 0,1 0 1 0 0,0 0 0 0 0,7 3 0 0 0,-5-3-217 0 0,1 1 21 0 0,0 0-1 0 0,0-1 0 0 0,0 0 0 0 0,11 3 0 0 0,10 0 129 0 0,-2 0-111 0 0,1-2-1 0 0,37 3 1 0 0,-45-6-205 0 0,-4 0-20 0 0,0-1 1 0 0,0 0-1 0 0,25-5 0 0 0,0-4 10 0 0,44-8-2385 0 0,-75 16 1775 0 0,0 0 0 0 0,0 1 0 0 0,-1 0 0 0 0,1 1 0 0 0,0 0 0 0 0,0 0 0 0 0,12 4 0 0 0,8 5-579 0 0,-4 1 867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06.0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62 12 16700 0 0,'-21'0'1991'0'0,"16"0"-1432"0"0,1 0 1 0 0,-1 0 0 0 0,0 0 0 0 0,1 1-1 0 0,-1 0 1 0 0,-8 5 1224 0 0,13-5-1756 0 0,6 4 354 0 0,9 2-226 0 0,7 0-26 0 0,0 0 1 0 0,0-2 0 0 0,0 0 0 0 0,1-1 0 0 0,-1-2 0 0 0,32 1 0 0 0,0-6-134 0 0,0-3 1 0 0,-1-1 0 0 0,55-16-1 0 0,-90 18-259 0 0,5-1-366 0 0,0 1 0 0 0,0 1-1 0 0,0 1 1 0 0,24 0 0 0 0,-14 5 499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35.8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 19 11322 0 0,'-17'2'11784'0'0,"18"-1"-11719"0"0,0-1-1 0 0,-1 0 0 0 0,0 1 1 0 0,1-1-1 0 0,-1 0 1 0 0,1 0-1 0 0,0 0 0 0 0,0 1 1 0 0,-1-1-1 0 0,1 0 0 0 0,-1 0 1 0 0,1 0-1 0 0,-1 0 1 0 0,2-1-1 0 0,0 1 96 0 0,9 4 175 0 0,-9-3-275 0 0,0-1-1 0 0,0 1 1 0 0,0-1-1 0 0,1 1 1 0 0,2-1-1 0 0,10 1 196 0 0,-9-1-122 0 0,2 0 1 0 0,-1 0 0 0 0,0-1 0 0 0,8-1 0 0 0,20-8 36 0 0,0 3 0 0 0,0 2 0 0 0,1 1 0 0 0,0 2 0 0 0,51 6 0 0 0,-12 7-47 0 0,110 7 389 0 0,-141-18-151 0 0,62 2 341 0 0,-34 9-537 0 0,22 2 21 0 0,-72-11-36 0 0,-1-1-1 0 0,31-5 0 0 0,-28 2-21 0 0,1 0-1 0 0,-1 2 1 0 0,39 6 0 0 0,-21-3-71 0 0,-38-3-47 0 0,-1 0 0 0 0,1 0 1 0 0,7-2-1 0 0,7-1 37 0 0,-13 4-19 0 0,0-1-1 0 0,1-1 1 0 0,-1 1-1 0 0,0-1 1 0 0,1 0-1 0 0,-1 0 1 0 0,0-1 0 0 0,8-3-1 0 0,-7 3-1 0 0,-1 0 1 0 0,0 0-1 0 0,1 0 0 0 0,9 0 1 0 0,10-3 13 0 0,-21 4-39 0 0,0 1-1 0 0,1 0 1 0 0,-1 0-1 0 0,1 0 1 0 0,6 2-1 0 0,0-1 0 0 0,24 3 55 0 0,-19-2 40 0 0,34-1 0 0 0,-33-1 1 0 0,-10 0-54 0 0,1 1 0 0 0,-1 0 0 0 0,1 0 0 0 0,-1 1 0 0 0,0 0 0 0 0,8 4 0 0 0,-11-5 2 0 0,-1 0 1 0 0,1-1 0 0 0,-1 1 0 0 0,1-1 0 0 0,0 0 0 0 0,-1 0 0 0 0,7-2 0 0 0,5 1 553 0 0,-18 1-852 0 0,2 0 125 0 0,0 0 0 0 0,0 0-1 0 0,0 1 1 0 0,0-1 0 0 0,0 0-1 0 0,0 0 1 0 0,0 1 0 0 0,0-1 0 0 0,-1 1-1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3.641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633 117 8818 0 0,'-18'-5'4083'0'0,"15"4"-3311"0"0,0 1-1 0 0,0-1 1 0 0,0 0-1 0 0,0 0 1 0 0,-5-2-1 0 0,4 1-171 0 0,-13-8 948 0 0,0 0 0 0 0,-28-21 0 0 0,37 24-1287 0 0,-1 1-1 0 0,0 1 1 0 0,0-1 0 0 0,-1 2-1 0 0,1-1 1 0 0,-16-4 0 0 0,11 6-137 0 0,-1 0 1 0 0,1 1-1 0 0,-1 1 1 0 0,1 0 0 0 0,-1 1-1 0 0,-16 2 1 0 0,21-1-119 0 0,1 1 1 0 0,0-1 0 0 0,0 2-1 0 0,0 0 1 0 0,0 0 0 0 0,1 0-1 0 0,-1 1 1 0 0,1 0 0 0 0,0 1-1 0 0,0 0 1 0 0,0 0 0 0 0,1 1-1 0 0,0 0 1 0 0,-9 9-1 0 0,-3 5-39 0 0,0 2-1 0 0,2 0 0 0 0,-22 34 0 0 0,31-43 9 0 0,1 0 1 0 0,-1 0 0 0 0,2 0-1 0 0,0 1 1 0 0,1 0 0 0 0,0 0-1 0 0,-4 24 1 0 0,4-5-14 0 0,0 51 0 0 0,5-42 43 0 0,1-17 31 0 0,-1-1 0 0 0,-4 35 0 0 0,2-51-3 0 0,1 0 1 0 0,-1-1-1 0 0,0 1 0 0 0,-6 11 0 0 0,7-16 190 0 0,0-4-376 0 0,3-9-1113 0 0,-2 8 746 0 0,0 0 0 0 0,1 0-1 0 0,0 0 1 0 0,-1 0 0 0 0,1 0-1 0 0,0 0 1 0 0,0 0 0 0 0,0 0-1 0 0,2-2 1 0 0,3 2-1464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4.28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22 22 6777 0 0,'-16'-13'11796'0'0,"45"74"-6532"0"0,8 28-5255 0 0,-34-80-5 0 0,2 6 10 0 0,0 0 1 0 0,1-1-1 0 0,1 0 0 0 0,0-1 1 0 0,17 24-1 0 0,-23-36-6 0 0,0 0-1 0 0,0 1 1 0 0,0-1 0 0 0,1 0-1 0 0,-1 0 1 0 0,0 0 0 0 0,1 0 0 0 0,-1 0-1 0 0,1 0 1 0 0,-1 0 0 0 0,1 0-1 0 0,0-1 1 0 0,-1 1 0 0 0,1-1 0 0 0,-1 1-1 0 0,1-1 1 0 0,0 1 0 0 0,0-1-1 0 0,-1 0 1 0 0,1 0 0 0 0,2 0 0 0 0,-2-1 14 0 0,1 1 1 0 0,-1-1-1 0 0,1 0 0 0 0,-1 0 1 0 0,1 0-1 0 0,-1 0 1 0 0,0 0-1 0 0,1 0 1 0 0,-1-1-1 0 0,0 1 1 0 0,0-1-1 0 0,0 1 0 0 0,3-4 1 0 0,9-10 116 0 0,13-19-1 0 0,-15 17-88 0 0,16-15 0 0 0,-16 20-29 0 0,-4 4-10 0 0,-1 0 0 0 0,2 0 0 0 0,-1 1 0 0 0,1 1 0 0 0,11-8 0 0 0,-15 12-18 0 0,-1 0 0 0 0,0 1 0 0 0,9-3 1 0 0,1 0-202 0 0,-13 4 202 0 0,-1 0 0 0 0,0 0 0 0 0,0 0 0 0 0,1 0 0 0 0,-1 0 0 0 0,0-1 0 0 0,0 1 0 0 0,0 0 0 0 0,1 0 0 0 0,-1 0 0 0 0,0 0 0 0 0,0 0 0 0 0,0-1 0 0 0,1 1 0 0 0,-1 0 0 0 0,0 0 0 0 0,0 0 0 0 0,0 0-1 0 0,0-1 1 0 0,0 1 0 0 0,1 0 0 0 0,-1 0 0 0 0,0 0 0 0 0,0-1 0 0 0,0 1 0 0 0,0 0 0 0 0,0 0 0 0 0,0-1 0 0 0,0 1 0 0 0,0 0 0 0 0,0 0 0 0 0,0-1 0 0 0,-4-7-72 0 0,-12-6 81 0 0,1 5-4 0 0,-1-1 1 0 0,1 2-1 0 0,-2 0 1 0 0,1 1 0 0 0,-1 1-1 0 0,0 0 1 0 0,0 2-1 0 0,-1 0 1 0 0,1 0 0 0 0,-1 2-1 0 0,0 0 1 0 0,0 1-1 0 0,0 1 1 0 0,0 1 0 0 0,0 0-1 0 0,-25 6 1 0 0,41-7-11 0 0,-11 3-98 0 0,1 0 1 0 0,-18 7 0 0 0,30-10 89 0 0,0 0 1 0 0,0 0-1 0 0,-1 0 1 0 0,1 0-1 0 0,0 0 1 0 0,0 0-1 0 0,0 0 1 0 0,0 0 0 0 0,-1 0-1 0 0,1 0 1 0 0,0 0-1 0 0,0 0 1 0 0,0 0-1 0 0,0 0 1 0 0,-1 0-1 0 0,1 1 1 0 0,0-1-1 0 0,0 0 1 0 0,0 0-1 0 0,0 0 1 0 0,0 0-1 0 0,0 0 1 0 0,-1 0-1 0 0,1 1 1 0 0,0-1-1 0 0,0 0 1 0 0,0 0 0 0 0,0 0-1 0 0,0 0 1 0 0,0 0-1 0 0,0 1 1 0 0,0-1-1 0 0,0 0 1 0 0,0 0-1 0 0,0 0 1 0 0,0 0-1 0 0,0 1 1 0 0,0-1-1 0 0,0 0 1 0 0,0 0-1 0 0,0 0 1 0 0,0 0-1 0 0,0 1 1 0 0,0-1-1 0 0,0 0 1 0 0,0 0 0 0 0,0 0-1 0 0,0 0 1 0 0,0 1-1 0 0,0-1 1 0 0,0 0-1 0 0,0 0 1 0 0,0 0-1 0 0,1 0 1 0 0,-1 0-1 0 0,0 1 1 0 0,0-1-1 0 0,0 0 1 0 0,0 0-1 0 0,0 0 1 0 0,1 0-1 0 0,-1 0 1 0 0,0 0-1 0 0,0 0 1 0 0,0 0 0 0 0,0 0-1 0 0,0 1 1 0 0,1-1-1 0 0,12 3-2563 0 0,-8-3 1919 0 0,0 0 1 0 0,0 0-1 0 0,1-1 1 0 0,-1 0-1 0 0,0 0 0 0 0,7-2 1 0 0,8-5 416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7.52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 1 16876 0 0,'-26'170'7914'0'0,"22"-133"-7639"0"0,-6 121 25 0 0,9-53-3008 0 0,2-71-1180 0 0,-1-29 3675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5.29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195 75 8994 0 0,'-1'-6'1599'0'0,"0"-3"712"0"0,-1 0 0 0 0,-4-8 0 0 0,5 14-1955 0 0,0 1 0 0 0,0 0 0 0 0,0-1 0 0 0,0 1 0 0 0,0 0 0 0 0,-1 0-1 0 0,1 0 1 0 0,-1 0 0 0 0,0 0 0 0 0,1 0 0 0 0,-1 1 0 0 0,-3-3 0 0 0,4 3-262 0 0,0 1 1 0 0,-1-1-1 0 0,1 1 0 0 0,-1-1 1 0 0,1 1-1 0 0,-1 0 0 0 0,1-1 1 0 0,-1 1-1 0 0,1 0 1 0 0,-1 0-1 0 0,1 0 0 0 0,-1 0 1 0 0,1 0-1 0 0,-1 0 0 0 0,1 1 1 0 0,-1-1-1 0 0,1 0 1 0 0,0 1-1 0 0,-1-1 0 0 0,1 1 1 0 0,-2 0-1 0 0,-2 2-57 0 0,1-1-1 0 0,0 1 1 0 0,0-1-1 0 0,0 1 0 0 0,-5 5 1 0 0,-1 3-57 0 0,0 0-1 0 0,0 1 1 0 0,1 0 0 0 0,1 0 0 0 0,0 1 0 0 0,1 0 0 0 0,0 1-1 0 0,1-1 1 0 0,0 1 0 0 0,1 1 0 0 0,1-1 0 0 0,0 1-1 0 0,-1 17 1 0 0,4-27 2 0 0,0 1-1 0 0,1 0 0 0 0,0-1 1 0 0,1 1-1 0 0,-1 0 0 0 0,1-1 1 0 0,0 1-1 0 0,0 0 1 0 0,1-1-1 0 0,3 10 0 0 0,-3-12 7 0 0,0 1 0 0 0,0 0 0 0 0,1 0 0 0 0,-1-1 0 0 0,1 1 0 0 0,0-1 0 0 0,0 0 0 0 0,0 0 0 0 0,0 0 0 0 0,1 0 0 0 0,-1-1 0 0 0,1 1 0 0 0,-1-1 0 0 0,7 3 0 0 0,-1-1-150 0 0,0-1 1 0 0,0-1-1 0 0,1 0 1 0 0,-1 0-1 0 0,0 0 1 0 0,1-1-1 0 0,-1-1 1 0 0,1 0-1 0 0,-1 0 0 0 0,1 0 1 0 0,9-3-1 0 0,2-1-2286 0 0,-1-1-1 0 0,1 0 0 0 0,36-17 1 0 0,-32 10-917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5.707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141 67 15363 0 0,'-1'-2'533'0'0,"0"0"0"0"0,0 0-1 0 0,-1-1 1 0 0,1 1-1 0 0,-1 0 1 0 0,1 0 0 0 0,-1 0-1 0 0,0 0 1 0 0,-3-2 0 0 0,4 3-438 0 0,0 1 1 0 0,0-1-1 0 0,0 1 1 0 0,0-1 0 0 0,0 1-1 0 0,0 0 1 0 0,0 0 0 0 0,0-1-1 0 0,-1 1 1 0 0,1 0-1 0 0,0 0 1 0 0,0 0 0 0 0,0 0-1 0 0,0 0 1 0 0,0 1-1 0 0,0-1 1 0 0,0 0 0 0 0,0 0-1 0 0,-1 1 1 0 0,1-1 0 0 0,0 1-1 0 0,0-1 1 0 0,0 1-1 0 0,0-1 1 0 0,-1 2 0 0 0,-4 2-68 0 0,1 0 1 0 0,0 1-1 0 0,0-1 1 0 0,0 1-1 0 0,0 0 1 0 0,1 1-1 0 0,0-1 1 0 0,0 1 0 0 0,-6 11-1 0 0,3-1-90 0 0,0-1 0 0 0,-9 31 1 0 0,13-36 23 0 0,1-1 1 0 0,0 1-1 0 0,1-1 1 0 0,-1 1-1 0 0,2 17 1 0 0,0-24 23 0 0,0 1 0 0 0,0-1 1 0 0,1 0-1 0 0,0 0 0 0 0,0 0 1 0 0,0 0-1 0 0,0 0 0 0 0,0 0 1 0 0,0 0-1 0 0,1-1 0 0 0,-1 1 1 0 0,1 0-1 0 0,0-1 0 0 0,0 1 1 0 0,0-1-1 0 0,0 1 0 0 0,0-1 1 0 0,1 0-1 0 0,-1 0 1 0 0,0 0-1 0 0,5 2 0 0 0,-1-1 12 0 0,0-1-1 0 0,0 1 1 0 0,0-1-1 0 0,0-1 0 0 0,0 1 1 0 0,0-1-1 0 0,0 0 1 0 0,1-1-1 0 0,-1 1 1 0 0,0-1-1 0 0,1-1 1 0 0,10-1-1 0 0,-5 0 38 0 0,0 0 0 0 0,0-1 0 0 0,0-1 0 0 0,0 0-1 0 0,17-9 1 0 0,-20 8-1 0 0,1-1-1 0 0,-1 0 1 0 0,0 0-1 0 0,0-1 1 0 0,-1-1 0 0 0,0 1-1 0 0,0-1 1 0 0,-1 0-1 0 0,9-14 1 0 0,-11 15-4 0 0,-1 1 0 0 0,0-1 1 0 0,-1 0-1 0 0,0 0 1 0 0,0-1-1 0 0,0 1 0 0 0,-1-1 1 0 0,0 1-1 0 0,-1-1 0 0 0,0 0 1 0 0,0 0-1 0 0,0 1 0 0 0,-1-1 1 0 0,-1-8-1 0 0,0 12-12 0 0,1-1 0 0 0,-1 1 0 0 0,0 0 0 0 0,0 0 0 0 0,-1 0 0 0 0,1 0 0 0 0,-1 0 0 0 0,0 0 0 0 0,0 0 1 0 0,0 0-1 0 0,-1 1 0 0 0,1-1 0 0 0,-6-4 0 0 0,4 4-20 0 0,0 0 1 0 0,-1 0-1 0 0,0 1 0 0 0,0 0 1 0 0,0 0-1 0 0,0 0 0 0 0,0 0 1 0 0,-1 1-1 0 0,-6-2 1 0 0,2 1-91 0 0,1 1 1 0 0,-1 0 0 0 0,0 1 0 0 0,0 0-1 0 0,1 0 1 0 0,-1 1 0 0 0,0 1-1 0 0,0-1 1 0 0,0 1 0 0 0,0 1-1 0 0,-15 4 1 0 0,16-3-89 0 0,-21 8-539 0 0,29-10 612 0 0,0-1-1 0 0,-1 1 0 0 0,1 0 1 0 0,0-1-1 0 0,0 1 1 0 0,-1 0-1 0 0,1 0 1 0 0,0 0-1 0 0,0 0 0 0 0,0 0 1 0 0,0 0-1 0 0,0 1 1 0 0,1-1-1 0 0,-1 0 1 0 0,0 0-1 0 0,0 1 1 0 0,0 1-1 0 0,1-2 21 0 0,0-1-1 0 0,0 1 1 0 0,-1 0 0 0 0,1 0-1 0 0,0-1 1 0 0,0 1 0 0 0,0 0 0 0 0,1 0-1 0 0,-1-1 1 0 0,0 1 0 0 0,0 0-1 0 0,0-1 1 0 0,0 1 0 0 0,1 0-1 0 0,-1 0 1 0 0,0-1 0 0 0,1 1 0 0 0,-1-1-1 0 0,0 1 1 0 0,1 0 0 0 0,0 0-1 0 0,0 0-121 0 0,0 0 0 0 0,1 1 1 0 0,-1-1-1 0 0,1 0 0 0 0,-1 0 0 0 0,1 0 0 0 0,0 0 0 0 0,1 0 0 0 0,3 1-783 0 0,0 0 1 0 0,1 0-1 0 0,10 1 1 0 0,18 2-3238 0 0,-17-4 1739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6.026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3 1 11931 0 0,'0'0'149'0'0,"0"0"1"0"0,-1 0 0 0 0,1 1 0 0 0,0-1-1 0 0,0 0 1 0 0,0 0 0 0 0,0 1 0 0 0,-1-1-1 0 0,1 0 1 0 0,0 0 0 0 0,0 1 0 0 0,0-1-1 0 0,0 0 1 0 0,0 1 0 0 0,0-1-1 0 0,0 0 1 0 0,-1 0 0 0 0,1 1 0 0 0,0-1-1 0 0,0 0 1 0 0,0 1 0 0 0,0-1 0 0 0,0 0-1 0 0,1 1 1 0 0,-1-1 0 0 0,0 0 0 0 0,0 0-1 0 0,0 1 1 0 0,0-1 0 0 0,0 0 0 0 0,0 1-1 0 0,0-1 1 0 0,0 0 0 0 0,1 0 0 0 0,-1 1-1 0 0,6 16 806 0 0,-4-12-516 0 0,5 25 261 0 0,-5-19-552 0 0,6 18 0 0 0,4 7-39 0 0,-9-23-89 0 0,2 0 0 0 0,-1 0 0 0 0,8 12 0 0 0,-7-15-14 0 0,-4-6 31 0 0,1-1 0 0 0,0 1 0 0 0,0-1-1 0 0,0 1 1 0 0,1-1 0 0 0,2 3-1 0 0,-5-5-17 0 0,1-1-1 0 0,0 1 1 0 0,0-1-1 0 0,-1 1 1 0 0,1-1-1 0 0,0 1 1 0 0,0-1-1 0 0,0 1 1 0 0,-1-1-1 0 0,1 0 0 0 0,0 0 1 0 0,0 1-1 0 0,0-1 1 0 0,0 0-1 0 0,0 0 1 0 0,0 0-1 0 0,0 0 1 0 0,0 0-1 0 0,0 0 0 0 0,-1 0 1 0 0,1 0-1 0 0,0 0 1 0 0,0-1-1 0 0,0 1 1 0 0,0 0-1 0 0,0-1 1 0 0,0 1-1 0 0,0 0 0 0 0,-1-1 1 0 0,1 1-1 0 0,1-2 1 0 0,3-1 77 0 0,1-1 0 0 0,-1-1 0 0 0,0 1 0 0 0,0-1 0 0 0,0 0 1 0 0,0 0-1 0 0,6-10 0 0 0,-4 4-2 0 0,-1 0 0 0 0,0 0 0 0 0,5-15 0 0 0,-8 20-58 0 0,-1 1-1 0 0,1-1 0 0 0,0 1 0 0 0,0 0 0 0 0,1 0 1 0 0,0 1-1 0 0,6-7 0 0 0,-8 9-19 0 0,0 0 0 0 0,0 0 0 0 0,0 0 0 0 0,0 0 0 0 0,0 1 0 0 0,1-1 0 0 0,-1 1 0 0 0,1-1 1 0 0,-1 1-1 0 0,1 0 0 0 0,0 0 0 0 0,0 0 0 0 0,-1 1 0 0 0,1-1 0 0 0,0 1 0 0 0,0-1 0 0 0,3 1 0 0 0,-4 0-7 0 0,-1 1-1 0 0,1-1 1 0 0,-1 1-1 0 0,1 0 1 0 0,-1 0-1 0 0,0-1 1 0 0,0 1-1 0 0,1 0 1 0 0,-1 0-1 0 0,0 0 1 0 0,0 0-1 0 0,0 0 1 0 0,0 1-1 0 0,0-1 1 0 0,0 0-1 0 0,0 0 1 0 0,0 1-1 0 0,-1-1 1 0 0,1 1-1 0 0,0-1 1 0 0,0 3-1 0 0,2 4 15 0 0,-1-1 1 0 0,0 0-1 0 0,1 9 0 0 0,14 101-432 0 0,-16-114 223 0 0,0 0 0 0 0,0-1 1 0 0,0 1-1 0 0,0 0 0 0 0,0 0 0 0 0,1 0 1 0 0,-1-1-1 0 0,4 5 0 0 0,-5-6-7 0 0,1-1 0 0 0,0 1 0 0 0,-1 0 0 0 0,1 0 0 0 0,0-1 0 0 0,-1 1 0 0 0,1 0 0 0 0,0-1 0 0 0,0 1 0 0 0,0-1 0 0 0,-1 1 0 0 0,1-1 0 0 0,0 1 0 0 0,0-1 0 0 0,0 1 0 0 0,0-1 0 0 0,0 0 0 0 0,0 0 0 0 0,0 1 0 0 0,0-1 0 0 0,0 0 0 0 0,0 0 0 0 0,0 0 0 0 0,0 0 0 0 0,0 0 0 0 0,0 0 0 0 0,0-1 0 0 0,0 1 0 0 0,0 0-1 0 0,0 0 1 0 0,1-1 0 0 0,7-5-1904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6.27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41 1 14091 0 0,'-2'1'775'0'0,"0"1"1"0"0,0-1-1 0 0,0 1 0 0 0,0 0 0 0 0,0 0 1 0 0,1 0-1 0 0,-4 4 0 0 0,4-3-273 0 0,-1 1-1 0 0,0-1 0 0 0,1 0 1 0 0,-2 8-1 0 0,0 0-422 0 0,2 0-1 0 0,-2 19 1 0 0,2-12 366 0 0,-4 81-857 0 0,5-1-1 0 0,3 1 1 0 0,19 110-1 0 0,-19-182-2290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6.443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20 63 8682 0 0,'-4'-8'2119'0'0,"0"1"0"0"0,1-1-1 0 0,0 1 1 0 0,-2-11 0 0 0,5 17-1997 0 0,0 1-1 0 0,0-1 0 0 0,0 1 1 0 0,0-1-1 0 0,0 1 1 0 0,0-1-1 0 0,0 1 0 0 0,0-1 1 0 0,0 1-1 0 0,1-1 1 0 0,-1 1-1 0 0,0-1 1 0 0,0 1-1 0 0,0-1 0 0 0,1 1 1 0 0,-1-1-1 0 0,0 1 1 0 0,1-1-1 0 0,-1 1 1 0 0,1 0-1 0 0,-1-1 0 0 0,0 1 1 0 0,1 0-1 0 0,-1-1 1 0 0,1 1-1 0 0,-1 0 1 0 0,1-1-1 0 0,-1 1 0 0 0,1 0 1 0 0,-1 0-1 0 0,1 0 1 0 0,-1-1-1 0 0,1 1 0 0 0,-1 0 1 0 0,1 0-1 0 0,-1 0 1 0 0,1 0-1 0 0,-1 0 1 0 0,2 0-1 0 0,3 0 25 0 0,0 0 1 0 0,0 0-1 0 0,7 1 1 0 0,-5 0 159 0 0,28 3 26 0 0,-19-2-245 0 0,17 1 0 0 0,-18-3-122 0 0,70 1-3920 0 0,-67 2-280 0 0,-11-1 1668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6.71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48 9514 0 0,'9'13'7619'0'0,"-2"4"-4337"0"0,-1 18-2384 0 0,-4-24-256 0 0,17 76 276 0 0,-6-34-638 0 0,-10-39-167 0 0,-2-8-22 0 0,0 0 0 0 0,0 0-1 0 0,1 0 1 0 0,0 0 0 0 0,0 0 0 0 0,0 0 0 0 0,1 0 0 0 0,6 10 0 0 0,-9-16-80 0 0,0 0 0 0 0,0 0 1 0 0,0 0-1 0 0,0 1 0 0 0,1-1 0 0 0,-1 0 1 0 0,0 0-1 0 0,0 0 0 0 0,0 0 1 0 0,0 0-1 0 0,0 1 0 0 0,0-1 0 0 0,1 0 1 0 0,-1 0-1 0 0,0 0 0 0 0,0 0 1 0 0,0 0-1 0 0,0 0 0 0 0,1 1 0 0 0,-1-1 1 0 0,0 0-1 0 0,0 0 0 0 0,0 0 0 0 0,1 0 1 0 0,-1 0-1 0 0,0 0 0 0 0,0 0 1 0 0,0 0-1 0 0,1 0 0 0 0,-1 0 0 0 0,0 0 1 0 0,0 0-1 0 0,0 0 0 0 0,1 0 1 0 0,-1 0-1 0 0,0 0 0 0 0,0 0 0 0 0,0 0 1 0 0,0-1-1 0 0,1 1 0 0 0,-1 0 0 0 0,0 0 1 0 0,0 0-1 0 0,0 0 0 0 0,0 0 1 0 0,1 0-1 0 0,-1 0 0 0 0,0-1 0 0 0,0 1 1 0 0,0 0-1 0 0,0 0 0 0 0,0 0 1 0 0,0 0-1 0 0,1-1 0 0 0,-1 1 0 0 0,0 0 1 0 0,0 0-1 0 0,0 0 0 0 0,0-1 0 0 0,4-14 406 0 0,-3 10-285 0 0,2-12 154 0 0,3-21 1 0 0,0-3-183 0 0,1 3-67 0 0,-3 13-41 0 0,13-42 0 0 0,-11 48-87 0 0,-4 10 45 0 0,1 0-1 0 0,1 0 0 0 0,5-12 0 0 0,-8 19-92 0 0,0 0-1 0 0,0 0 1 0 0,1 0-1 0 0,-1 1 0 0 0,0-1 1 0 0,1 0-1 0 0,-1 1 0 0 0,1-1 1 0 0,0 1-1 0 0,-1-1 1 0 0,1 1-1 0 0,0 0 0 0 0,0 0 1 0 0,0 0-1 0 0,0 0 0 0 0,0 0 1 0 0,0 0-1 0 0,0 1 1 0 0,4-2-1 0 0,-3 2-96 0 0,-1 1 0 0 0,1-1 0 0 0,0 0-1 0 0,-1 1 1 0 0,1-1 0 0 0,-1 1 0 0 0,1 0 0 0 0,-1 0 0 0 0,0 0 0 0 0,1 0 0 0 0,-1 0 0 0 0,0 1 0 0 0,4 2-1 0 0,1 0 85 0 0,13 9-851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7.126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218 26 19036 0 0,'-5'-3'644'0'0,"-4"-1"613"0"0,0-1 0 0 0,0 1 0 0 0,-13-3 0 0 0,20 7-1153 0 0,-1-1 0 0 0,0 0 1 0 0,1 1-1 0 0,-1 0 0 0 0,0 0 0 0 0,1 0 1 0 0,-1 0-1 0 0,0 0 0 0 0,1 0 0 0 0,-1 1 1 0 0,1-1-1 0 0,-1 1 0 0 0,0 0 0 0 0,1 0 1 0 0,-1 0-1 0 0,1 0 0 0 0,-4 2 0 0 0,-1 2-95 0 0,0 1 1 0 0,1 0-1 0 0,-1 0 0 0 0,1 0 0 0 0,1 1 0 0 0,-10 13 0 0 0,5-4-57 0 0,1 0-1 0 0,-9 21 1 0 0,13-23 20 0 0,0 0 1 0 0,1 1-1 0 0,1-1 0 0 0,-3 24 0 0 0,6-36 16 0 0,0 1 0 0 0,0 0 0 0 0,0-1 0 0 0,0 1 0 0 0,0 0 0 0 0,0-1 0 0 0,1 1 0 0 0,-1 0 0 0 0,2 3 0 0 0,-2-6 6 0 0,1 1 1 0 0,-1 0 0 0 0,1-1-1 0 0,-1 1 1 0 0,1 0 0 0 0,-1-1 0 0 0,1 1-1 0 0,0 0 1 0 0,-1-1 0 0 0,1 1-1 0 0,-1-1 1 0 0,1 1 0 0 0,0-1 0 0 0,0 0-1 0 0,-1 1 1 0 0,1-1 0 0 0,0 0 0 0 0,0 1-1 0 0,0-1 1 0 0,-1 0 0 0 0,1 0-1 0 0,0 0 1 0 0,0 0 0 0 0,0 0 0 0 0,-1 0-1 0 0,1 0 1 0 0,0 0 0 0 0,0 0 0 0 0,0 0-1 0 0,0 0 1 0 0,-1 0 0 0 0,1 0-1 0 0,1-1 1 0 0,3-1-3 0 0,1 0-1 0 0,-1 0 0 0 0,1 0 1 0 0,-1-1-1 0 0,0 0 0 0 0,7-5 1 0 0,28-23 29 0 0,-33 25-16 0 0,-5 3-3 0 0,31-24 45 0 0,46-51 0 0 0,-44 36 65 0 0,-35 41-112 0 0,0 1 1 0 0,0 0 0 0 0,1 0 0 0 0,-1 0-1 0 0,0-1 1 0 0,0 1 0 0 0,1 0 0 0 0,-1 0-1 0 0,0 0 1 0 0,0 0 0 0 0,1-1-1 0 0,-1 1 1 0 0,0 0 0 0 0,0 0 0 0 0,1 0-1 0 0,-1 0 1 0 0,0 0 0 0 0,1 0 0 0 0,-1 0-1 0 0,0 0 1 0 0,0 0 0 0 0,1 0 0 0 0,-1 0-1 0 0,0 0 1 0 0,1 0 0 0 0,-1 0 0 0 0,0 0-1 0 0,0 0 1 0 0,1 0 0 0 0,-1 0-1 0 0,0 1 1 0 0,1-1 0 0 0,6 10-23 0 0,2 14-41 0 0,-9-23 62 0 0,12 62-112 0 0,-9-42 96 0 0,1 0 1 0 0,12 36 0 0 0,-15-53-17 0 0,1-1 1 0 0,0 1 0 0 0,0-1-1 0 0,0 0 1 0 0,0 1 0 0 0,4 3-1 0 0,-5-6-16 0 0,-1-1 0 0 0,0 1 0 0 0,1-1 0 0 0,-1 1 0 0 0,1-1-1 0 0,-1 1 1 0 0,1-1 0 0 0,0 1 0 0 0,-1-1 0 0 0,1 0-1 0 0,-1 1 1 0 0,1-1 0 0 0,0 0 0 0 0,-1 0 0 0 0,1 1 0 0 0,0-1-1 0 0,-1 0 1 0 0,1 0 0 0 0,0 0 0 0 0,-1 0 0 0 0,1 0 0 0 0,0 0-1 0 0,0 0 1 0 0,-1 0 0 0 0,1 0 0 0 0,0 0 0 0 0,-1 0 0 0 0,1-1-1 0 0,0 1 1 0 0,-1 0 0 0 0,1 0 0 0 0,0-1 0 0 0,-1 1-1 0 0,1 0 1 0 0,-1-1 0 0 0,1 1 0 0 0,-1 0 0 0 0,1-1 0 0 0,-1 1-1 0 0,1-1 1 0 0,-1 1 0 0 0,1-1 0 0 0,0 0 0 0 0,1-2-383 0 0,0 0 1 0 0,1-1-1 0 0,-1 1 0 0 0,-1 0 1 0 0,1-1-1 0 0,0 1 1 0 0,-1-1-1 0 0,0 1 1 0 0,2-7-1 0 0,1-10-1472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7.310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49 77 21229 0 0,'-7'-6'1656'0'0,"1"-1"-280"0"0,0 1 8 0 0,-1-3-511 0 0,1 2-65 0 0,0-2-8 0 0,2 2-592 0 0,1-1-64 0 0,1 3-48 0 0,1 0-56 0 0,1 1-56 0 0,1 2-552 0 0,2 1-352 0 0,3 2-160 0 0,1 5-729 0 0,-1 10 49 0 0,2 0-689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7.91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25 5 5921 0 0,'-11'-4'12180'0'0,"10"4"-11875"0"0,1 0 1 0 0,-1 0-1 0 0,0-1 0 0 0,1 1 0 0 0,-1 0 0 0 0,0 0 1 0 0,0 0-1 0 0,1 0 0 0 0,-1 0 0 0 0,0 0 0 0 0,1 1 1 0 0,-1-1-1 0 0,-1 0 0 0 0,2 1-192 0 0,-1 0-1 0 0,1 0 0 0 0,-1 0 1 0 0,1 0-1 0 0,0 0 1 0 0,0 0-1 0 0,0 0 0 0 0,-1 0 1 0 0,1 0-1 0 0,0 1 1 0 0,0-1-1 0 0,0 0 1 0 0,0 0-1 0 0,1 0 0 0 0,-1 0 1 0 0,0 1-1 0 0,3 7 11 0 0,-1-1 1 0 0,0 1-1 0 0,-1-1 0 0 0,0 16 1 0 0,-2 36-20 0 0,-1-38-49 0 0,1-4-26 0 0,0-10-11 0 0,1 0 0 0 0,-1 0 1 0 0,2 0-1 0 0,1 15 0 0 0,-2-23-14 0 0,0 1 0 0 0,0-1-1 0 0,0 0 1 0 0,1 1 0 0 0,-1-1-1 0 0,0 0 1 0 0,0 0 0 0 0,0 1 0 0 0,0-1-1 0 0,1 0 1 0 0,-1 1 0 0 0,0-1-1 0 0,0 0 1 0 0,1 0 0 0 0,-1 1-1 0 0,0-1 1 0 0,0 0 0 0 0,1 0-1 0 0,-1 0 1 0 0,0 1 0 0 0,1-1-1 0 0,-1 0 1 0 0,0 0 0 0 0,1 0-1 0 0,-1 0 1 0 0,0 0 0 0 0,1 0 0 0 0,-1 0-1 0 0,0 0 1 0 0,1 0 0 0 0,-1 0-1 0 0,0 0 1 0 0,1 0 0 0 0,-1 0-1 0 0,0 0 1 0 0,1 0 0 0 0,-1 0-1 0 0,0 0 1 0 0,1 0 0 0 0,-1 0-1 0 0,0 0 1 0 0,1-1 0 0 0,-1 1-1 0 0,0 0 1 0 0,1 0 0 0 0,-1 0 0 0 0,0-1-1 0 0,0 1 1 0 0,1 0 0 0 0,-1-1-1 0 0,17-13 115 0 0,-14 11-102 0 0,31-31 135 0 0,17-14-93 0 0,-47 45-53 0 0,0-1-1 0 0,0 1 0 0 0,0 0 1 0 0,1 1-1 0 0,-1-1 1 0 0,1 1-1 0 0,8-3 0 0 0,-12 4-3 0 0,1 1 0 0 0,0 0 0 0 0,-1 0 0 0 0,1 0 0 0 0,0-1-1 0 0,-1 1 1 0 0,1 1 0 0 0,0-1 0 0 0,-1 0 0 0 0,1 0 0 0 0,-1 1-1 0 0,1-1 1 0 0,0 1 0 0 0,-1-1 0 0 0,1 1 0 0 0,-1 0 0 0 0,1-1-1 0 0,-1 1 1 0 0,1 0 0 0 0,-1 0 0 0 0,0 0 0 0 0,0 0 0 0 0,1 0-1 0 0,-1 0 1 0 0,0 1 0 0 0,0-1 0 0 0,2 3 0 0 0,-1 1-8 0 0,1 0-1 0 0,-1 0 1 0 0,0 0 0 0 0,0 1-1 0 0,0-1 1 0 0,-1 1 0 0 0,0-1-1 0 0,0 1 1 0 0,0 8 0 0 0,5 21-719 0 0,-6-34 572 0 0,1 0 1 0 0,-1-1-1 0 0,0 1 1 0 0,0 0-1 0 0,0 0 1 0 0,1 0-1 0 0,-1-1 1 0 0,0 1-1 0 0,1 0 1 0 0,-1 0-1 0 0,1 0 1 0 0,-1-1-1 0 0,1 1 1 0 0,-1 0-1 0 0,1-1 1 0 0,0 1-1 0 0,-1-1 1 0 0,1 1-1 0 0,0-1 1 0 0,-1 1-1 0 0,1-1 0 0 0,0 1 1 0 0,0-1-1 0 0,-1 1 1 0 0,1-1-1 0 0,0 0 1 0 0,0 0-1 0 0,0 1 1 0 0,0-1-1 0 0,-1 0 1 0 0,1 0-1 0 0,0 0 1 0 0,2 0-1 0 0,-1-1-370 0 0,1 1 0 0 0,-1-1 0 0 0,1 0 0 0 0,-1 0 0 0 0,1 0 0 0 0,-1 0 0 0 0,0 0 0 0 0,0-1 0 0 0,1 1 0 0 0,1-3 0 0 0,7-4-765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8.197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1 16452 0 0,'0'15'1804'0'0,"1"1"0"0"0,4 22 1 0 0,9 63-651 0 0,0 121 1 0 0,-11-160-1441 0 0,-2-26-334 0 0,-1-13-1528 0 0,1-1 0 0 0,4 22 0 0 0,-4-39 1690 0 0,-1-3-625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8.1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43 2 16468 0 0,'-2'-1'475'0'0,"-1"1"0"0"0,1 0 0 0 0,0-1 0 0 0,-1 1 0 0 0,1 0 0 0 0,0 0 0 0 0,-1 0 1 0 0,-3 1-1 0 0,5-1-346 0 0,0 1 0 0 0,1-1 0 0 0,-1 1 0 0 0,0-1 0 0 0,0 1 0 0 0,0-1-1 0 0,1 1 1 0 0,-1-1 0 0 0,0 1 0 0 0,0-1 0 0 0,1 1 0 0 0,-1 0 0 0 0,1 0 0 0 0,-1-1 0 0 0,1 1 0 0 0,-1 0 0 0 0,1 0 0 0 0,-1 0 0 0 0,1-1 0 0 0,0 1 0 0 0,-1 0 0 0 0,1 0 0 0 0,0 0 0 0 0,-1 1 0 0 0,0 6-175 0 0,0-1 1 0 0,1 0 0 0 0,0 14-1 0 0,1-4-4 0 0,-2-16 39 0 0,1 1 0 0 0,0-1 0 0 0,1 1 1 0 0,-1 0-1 0 0,0-1 0 0 0,0 1 0 0 0,1-1 1 0 0,-1 1-1 0 0,1-1 0 0 0,-1 1 0 0 0,1-1 1 0 0,0 1-1 0 0,0-1 0 0 0,-1 0 0 0 0,1 1 0 0 0,0-1 1 0 0,0 0-1 0 0,2 2 0 0 0,-1-2-17 0 0,0 0 0 0 0,0 0 0 0 0,-1 0 0 0 0,1 0-1 0 0,0 0 1 0 0,0 0 0 0 0,0-1 0 0 0,0 1 0 0 0,0-1 0 0 0,0 1-1 0 0,0-1 1 0 0,0 0 0 0 0,4 0 0 0 0,0 0-10 0 0,0-1 1 0 0,0 0-1 0 0,0 0 0 0 0,-1 0 0 0 0,8-3 1 0 0,-8 2 22 0 0,0 0 1 0 0,-1 1 0 0 0,1 0 0 0 0,0 0-1 0 0,0 0 1 0 0,0 1 0 0 0,0-1-1 0 0,9 2 1 0 0,-10-1 11 0 0,0 1 0 0 0,0 0 0 0 0,0 0 0 0 0,-1 0 0 0 0,1 1 0 0 0,-1-1 0 0 0,1 1 0 0 0,-1 0 0 0 0,1 0 0 0 0,-1 0 0 0 0,0 1 0 0 0,5 3 0 0 0,-4-2 12 0 0,-1 0-1 0 0,1 1 1 0 0,-1-1 0 0 0,0 1-1 0 0,0 0 1 0 0,0 0 0 0 0,4 10-1 0 0,-3-2 39 0 0,0 1 0 0 0,-1-1 1 0 0,0 1-1 0 0,-1 0 0 0 0,-1 0 0 0 0,0 17 0 0 0,-1-21 6 0 0,-1-1-1 0 0,0 1 1 0 0,0 0-1 0 0,-1-1 1 0 0,0 1-1 0 0,-6 16 1 0 0,6-21-2 0 0,-1 0 0 0 0,1 0 0 0 0,-1-1 0 0 0,0 1 0 0 0,0 0 0 0 0,0-1 0 0 0,-1 0 0 0 0,0 1 0 0 0,1-2 0 0 0,-2 1 0 0 0,1 0 0 0 0,0-1 0 0 0,-6 4 0 0 0,3-3 80 0 0,1-1 1 0 0,-1 1-1 0 0,0-2 1 0 0,0 1-1 0 0,-1-1 0 0 0,1 0 1 0 0,0 0-1 0 0,-13 1 1 0 0,17-3-121 0 0,0 0 0 0 0,0 0 0 0 0,0 0 0 0 0,0 0 0 0 0,0-1 0 0 0,0 1 0 0 0,0-1 1 0 0,0 0-1 0 0,0 0 0 0 0,1 0 0 0 0,-1 0 0 0 0,0 0 0 0 0,0-1 0 0 0,1 1 0 0 0,-1-1 1 0 0,1 0-1 0 0,-1 0 0 0 0,1 0 0 0 0,0 0 0 0 0,-1 0 0 0 0,1 0 0 0 0,1-1 0 0 0,-4-3 0 0 0,4 4-108 0 0,1 1-1 0 0,-1 0 1 0 0,1 0-1 0 0,-1-1 1 0 0,1 1-1 0 0,0 0 1 0 0,-1-1-1 0 0,1 1 1 0 0,0-1-1 0 0,0 1 1 0 0,0 0-1 0 0,0-1 1 0 0,0 1-1 0 0,0-1 1 0 0,1 1-1 0 0,-1 0 1 0 0,0-1-1 0 0,1 1 1 0 0,-1 0-1 0 0,1-1 1 0 0,-1 1-1 0 0,1 0 1 0 0,0 0-1 0 0,0-2 1 0 0,3-1-903 0 0,-1-1 0 0 0,0 1 1 0 0,1 0-1 0 0,6-6 0 0 0,-3 2-1314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8.66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49 17708 0 0,'1'-3'6131'0'0,"-1"3"-6041"0"0,6 1 1542 0 0,8 2-1554 0 0,127 56-2971 0 0,-119-49 1183 0 0,-18-9 1621 0 0,-1 0-1 0 0,0 1 1 0 0,1-1-1 0 0,-1-1 1 0 0,1 1-1 0 0,-1 0 1 0 0,1-1-1 0 0,-1 0 1 0 0,6 0-1 0 0,-6 0 352 0 0,-1 0-1 0 0,0-1 1 0 0,0 1 0 0 0,0-1-1 0 0,0 0 1 0 0,0 0-1 0 0,0 0 1 0 0,0 0-1 0 0,0 0 1 0 0,0 0 0 0 0,0 0-1 0 0,0-1 1 0 0,0 1-1 0 0,-1 0 1 0 0,1-1-1 0 0,1-2 1 0 0,1 0-62 0 0,1 0 1 0 0,0 0-1 0 0,0 0 0 0 0,0 0 1 0 0,0 1-1 0 0,0 0 0 0 0,7-3 1 0 0,15-9 102 0 0,-26 15-287 0 0,-1 0 1 0 0,1-1 0 0 0,-1 1 0 0 0,1-1-1 0 0,-1 1 1 0 0,1 0 0 0 0,-1-1 0 0 0,1 1-1 0 0,-1-1 1 0 0,0 1 0 0 0,1-1 0 0 0,-1 1 0 0 0,0-1-1 0 0,1 0 1 0 0,-1 1 0 0 0,0-1 0 0 0,0 1-1 0 0,1-1 1 0 0,-1 0 0 0 0,0 1 0 0 0,0-1-1 0 0,0 0 1 0 0,0 1 0 0 0,0-1 0 0 0,0 1-1 0 0,0-2 1 0 0,0 1 9 0 0,-1-1 0 0 0,1 1-1 0 0,-1 0 1 0 0,0-1 0 0 0,1 1-1 0 0,-1 0 1 0 0,0 0 0 0 0,0 0-1 0 0,1 0 1 0 0,-1 0 0 0 0,-2-2 0 0 0,-1-1 23 0 0,0 1 0 0 0,-1 0 1 0 0,1 0-1 0 0,-1 0 1 0 0,-6-3-1 0 0,8 4-48 0 0,0 1 0 0 0,1 0 0 0 0,-1 1 0 0 0,0-1-1 0 0,0 0 1 0 0,0 1 0 0 0,0 0 0 0 0,1 0 0 0 0,-1-1 0 0 0,0 2 0 0 0,0-1-1 0 0,0 0 1 0 0,0 1 0 0 0,0-1 0 0 0,0 1 0 0 0,-2 1 0 0 0,0 0-17 0 0,1 0 0 0 0,0 0 0 0 0,0 0-1 0 0,0 1 1 0 0,1-1 0 0 0,-1 1 0 0 0,1 0 0 0 0,-1 0 0 0 0,-3 6 0 0 0,0 0-15 0 0,-1 2-1 0 0,2-1 1 0 0,0 1 0 0 0,0 0-1 0 0,1 0 1 0 0,-7 20 0 0 0,10-22 37 0 0,0 0 0 0 0,0 0 0 0 0,1 0 0 0 0,0 0 0 0 0,0 0 0 0 0,1 1 0 0 0,0-1-1 0 0,1 0 1 0 0,0 0 0 0 0,0 0 0 0 0,1 0 0 0 0,3 9 0 0 0,-3-13 3 0 0,0-1-1 0 0,-1 1 1 0 0,1-1-1 0 0,1 0 1 0 0,-1 1-1 0 0,1-1 1 0 0,-1 0-1 0 0,1-1 1 0 0,0 1-1 0 0,1 0 1 0 0,-1-1-1 0 0,0 0 1 0 0,1 0-1 0 0,0 0 0 0 0,0 0 1 0 0,0 0-1 0 0,0-1 1 0 0,0 0-1 0 0,1 0 1 0 0,-1 0-1 0 0,1 0 1 0 0,-1-1-1 0 0,1 0 1 0 0,7 2-1 0 0,-5-3-201 0 0,0 1 0 0 0,0-1-1 0 0,0 0 1 0 0,0 0 0 0 0,-1-1-1 0 0,1 0 1 0 0,0-1 0 0 0,0 1-1 0 0,12-5 1 0 0,-10 1-782 0 0,0 1 1 0 0,0-1 0 0 0,-1-1-1 0 0,1 1 1 0 0,-1-2 0 0 0,8-6-1 0 0,8-8-2527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9.451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60 27 16412 0 0,'-14'1'1514'0'0,"9"-1"-598"0"0,-1 1 0 0 0,1-1 0 0 0,-1 1 0 0 0,1 0 0 0 0,-1 0-1 0 0,-5 3 1 0 0,11-4-903 0 0,0 0 0 0 0,0 0 0 0 0,0 0 0 0 0,0 0-1 0 0,0 0 1 0 0,0 0 0 0 0,0 0 0 0 0,-1 0 0 0 0,1 0 0 0 0,0 0-1 0 0,0 0 1 0 0,0 0 0 0 0,0 0 0 0 0,0 1 0 0 0,0-1 0 0 0,0 0-1 0 0,0 0 1 0 0,0 0 0 0 0,0 0 0 0 0,0 0 0 0 0,0 0 0 0 0,0 0-1 0 0,0 0 1 0 0,0 0 0 0 0,0 0 0 0 0,0 1 0 0 0,0-1 0 0 0,0 0-1 0 0,0 0 1 0 0,0 0 0 0 0,0 0 0 0 0,0 0 0 0 0,0 0 0 0 0,0 0-1 0 0,0 0 1 0 0,0 0 0 0 0,0 0 0 0 0,0 1 0 0 0,0-1 0 0 0,0 0-1 0 0,0 0 1 0 0,0 0 0 0 0,1 0 0 0 0,-1 0 0 0 0,0 0 0 0 0,0 0-1 0 0,0 0 1 0 0,0 0 0 0 0,0 0 0 0 0,0 0 0 0 0,0 0 0 0 0,0 0-1 0 0,0 0 1 0 0,0 0 0 0 0,0 0 0 0 0,0 0 0 0 0,1 0 0 0 0,-1 0-1 0 0,5 3 178 0 0,3-2-71 0 0,1 0 0 0 0,-1-1 0 0 0,17-1-1 0 0,-16 1-74 0 0,48-6-798 0 0,107-24 0 0 0,-154 28-394 0 0,1 0 1 0 0,0 1-1 0 0,0 0 1 0 0,0 1-1 0 0,0 0 1 0 0,0 0 0 0 0,12 3-1 0 0,-2 1-2445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9.645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4 50 17876 0 0,'0'0'110'0'0,"-1"0"0"0"0,1 0 0 0 0,0 0 0 0 0,0-1 0 0 0,-1 1 0 0 0,1 0 0 0 0,0 0 0 0 0,0 0 0 0 0,0-1 0 0 0,0 1 0 0 0,-1 0 0 0 0,1 0 0 0 0,0 0 1 0 0,0-1-1 0 0,0 1 0 0 0,0 0 0 0 0,0 0 0 0 0,-1-1 0 0 0,1 1 0 0 0,0 0 0 0 0,0-1 0 0 0,0 1 0 0 0,0 0 0 0 0,0 0 0 0 0,0-1 0 0 0,0 1 0 0 0,0 0 0 0 0,0 0 0 0 0,0-1 0 0 0,0 1 0 0 0,0-1 0 0 0,7-7 2013 0 0,14-2-748 0 0,-8 5-1323 0 0,0 1-1 0 0,1 1 1 0 0,-1 0 0 0 0,22-1 0 0 0,58 2-2359 0 0,-48 2 915 0 0,-3-1 1095 0 0,-1-1-481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0.325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22 71 13587 0 0,'-5'-6'2600'0'0,"0"-1"1"0"0,-7-7 0 0 0,35 81 11 0 0,32 162-2165 0 0,-54-226-413 0 0,-1-1 7 0 0,0-1 1 0 0,0 0-1 0 0,1 1 0 0 0,-1-1 0 0 0,0 0 0 0 0,1 0 0 0 0,-1 1 1 0 0,1-1-1 0 0,-1 0 0 0 0,1 0 0 0 0,-1 0 0 0 0,1 0 1 0 0,1 2-1 0 0,4-18 724 0 0,18-52-209 0 0,61-119-1 0 0,-80 176-578 0 0,1 0 1 0 0,1 0-1 0 0,0 1 0 0 0,0 0 1 0 0,1 0-1 0 0,0 0 0 0 0,12-8 1 0 0,-18 16-59 0 0,-1-1 1 0 0,1 1-1 0 0,0 0 1 0 0,0 0-1 0 0,-1 0 1 0 0,1 1-1 0 0,0-1 1 0 0,0 0-1 0 0,0 1 1 0 0,0-1-1 0 0,0 1 1 0 0,0-1-1 0 0,0 1 1 0 0,0 0-1 0 0,0 0 1 0 0,0 0-1 0 0,0 0 1 0 0,3 1-1 0 0,-3 0-131 0 0,-1-1 1 0 0,1 1-1 0 0,0 0 0 0 0,-1 0 1 0 0,1 0-1 0 0,-1 0 0 0 0,1 0 0 0 0,-1 0 1 0 0,1 1-1 0 0,-1-1 0 0 0,0 0 0 0 0,0 1 1 0 0,0-1-1 0 0,1 1 0 0 0,-1-1 0 0 0,-1 1 1 0 0,1 0-1 0 0,0-1 0 0 0,0 1 1 0 0,0 2-1 0 0,4 17-1958 0 0,0 4-331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0.727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19 223 14163 0 0,'-6'8'1971'0'0,"5"-7"-1628"0"0,-1 0 0 0 0,1 1 0 0 0,0-1 0 0 0,0 1 0 0 0,0-1 0 0 0,0 1 0 0 0,1-1 0 0 0,-1 1 0 0 0,0 0 0 0 0,1-1 0 0 0,-1 1 0 0 0,1 0 0 0 0,-1 2 0 0 0,1-3-269 0 0,0-1 0 0 0,0 1-1 0 0,0-1 1 0 0,0 1-1 0 0,0 0 1 0 0,0-1-1 0 0,0 1 1 0 0,0-1-1 0 0,0 1 1 0 0,0-1-1 0 0,1 1 1 0 0,-1 0-1 0 0,0-1 1 0 0,0 1-1 0 0,1-1 1 0 0,-1 1-1 0 0,0-1 1 0 0,1 1-1 0 0,-1-1 1 0 0,1 1-1 0 0,0 0-24 0 0,0-1 0 0 0,0 0 0 0 0,0 1 0 0 0,0-1 0 0 0,0 0 0 0 0,0 0-1 0 0,0 1 1 0 0,0-1 0 0 0,1 0 0 0 0,-1 0 0 0 0,0 0 0 0 0,1-1 0 0 0,5 0 63 0 0,-1 0 1 0 0,0-1-1 0 0,1 1 1 0 0,-1-2-1 0 0,0 1 1 0 0,0-1-1 0 0,0 1 1 0 0,-1-2-1 0 0,11-6 1 0 0,-4 1 37 0 0,0-1 1 0 0,21-22-1 0 0,-18 16 73 0 0,24-35 0 0 0,-36 46-176 0 0,0 0 0 0 0,0-1-1 0 0,0 1 1 0 0,-1 0 0 0 0,1-1 0 0 0,-1 0-1 0 0,-1 1 1 0 0,1-1 0 0 0,-1 0-1 0 0,0 0 1 0 0,0 0 0 0 0,-1-7-1 0 0,0 11-40 0 0,0 0 0 0 0,-1 0 0 0 0,1 0 0 0 0,-1 0 0 0 0,1 0 0 0 0,-1 1 0 0 0,0-1 0 0 0,0 0 0 0 0,0 0 0 0 0,0 1 0 0 0,0-1 0 0 0,0 0 0 0 0,0 1 0 0 0,-1-1 0 0 0,1 1 0 0 0,-1 0 0 0 0,1-1 0 0 0,-1 1 0 0 0,1 0 0 0 0,-1 0 0 0 0,0 0 0 0 0,1 0 0 0 0,-1 0 0 0 0,0 0 0 0 0,0 0 0 0 0,0 1 0 0 0,0-1 0 0 0,0 1 0 0 0,0-1 0 0 0,0 1 0 0 0,0 0 0 0 0,0 0 0 0 0,0 0 0 0 0,0 0 0 0 0,0 0 0 0 0,1 0 0 0 0,-1 1 0 0 0,0-1 0 0 0,0 0 0 0 0,0 1 0 0 0,0 0 0 0 0,-3 1 0 0 0,-1 2-42 0 0,0 0 1 0 0,0 1-1 0 0,0 0 1 0 0,1 0-1 0 0,0 1 1 0 0,0-1-1 0 0,0 1 1 0 0,1 0-1 0 0,0 1 1 0 0,0-1-1 0 0,-4 10 1 0 0,0 3-20 0 0,1 0-1 0 0,0 0 1 0 0,-3 21 0 0 0,7-25 41 0 0,0 0 0 0 0,1 1 0 0 0,1 0-1 0 0,1 24 1 0 0,0-32 16 0 0,1 0-1 0 0,0 0 1 0 0,1 0-1 0 0,-1 0 1 0 0,1 0-1 0 0,1 0 1 0 0,0-1-1 0 0,0 0 0 0 0,0 1 1 0 0,8 11-1 0 0,-8-15-19 0 0,0-1 0 0 0,0 1-1 0 0,0-1 1 0 0,0 0 0 0 0,1 0 0 0 0,-1 0-1 0 0,1 0 1 0 0,0-1 0 0 0,0 1-1 0 0,-1-1 1 0 0,2 0 0 0 0,-1 0-1 0 0,0-1 1 0 0,0 1 0 0 0,0-1 0 0 0,1 0-1 0 0,-1 0 1 0 0,1 0 0 0 0,-1-1-1 0 0,1 1 1 0 0,-1-1 0 0 0,1 0-1 0 0,-1-1 1 0 0,1 1 0 0 0,-1-1-1 0 0,1 0 1 0 0,5-1 0 0 0,2-2-694 0 0,0-1 0 0 0,0 0 0 0 0,-1 0-1 0 0,1-1 1 0 0,-1-1 0 0 0,0 1 0 0 0,-1-2 0 0 0,15-12 0 0 0,-14 9-206 0 0,1-1-1 0 0,13-16 1 0 0,-6-1 624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1.27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0 668 19044 0 0,'1'-2'420'0'0,"0"0"-1"0"0,-1 0 0 0 0,1 0 1 0 0,0 0-1 0 0,0 0 1 0 0,0 0-1 0 0,0 1 1 0 0,0-1-1 0 0,1 0 1 0 0,-1 1-1 0 0,0-1 1 0 0,1 1-1 0 0,1-2 1 0 0,4-5 223 0 0,32-37 569 0 0,11-15-721 0 0,-49 60-488 0 0,72-104 282 0 0,-57 79-230 0 0,-2-1-1 0 0,16-35 0 0 0,-24 42-11 0 0,0 0-1 0 0,-1 0 1 0 0,-1-1 0 0 0,-1 1-1 0 0,2-27 1 0 0,-6 34-9 0 0,0 0 0 0 0,-1 0-1 0 0,0-1 1 0 0,0 1 0 0 0,-1 0 0 0 0,-1 0 0 0 0,-6-12 0 0 0,8 19-32 0 0,0 0 0 0 0,0 0 1 0 0,-1 1-1 0 0,1-1 0 0 0,-1 1 1 0 0,0 0-1 0 0,-1-1 0 0 0,1 1 0 0 0,-6-5 1 0 0,7 8-13 0 0,1 0 1 0 0,-1 0-1 0 0,1-1 1 0 0,-1 1-1 0 0,1 1 1 0 0,-1-1-1 0 0,0 0 1 0 0,0 0-1 0 0,1 1 1 0 0,-1-1-1 0 0,0 1 0 0 0,0-1 1 0 0,0 1-1 0 0,0 0 1 0 0,1 0-1 0 0,-1 0 1 0 0,0 0-1 0 0,0 0 1 0 0,0 0-1 0 0,0 0 1 0 0,0 0-1 0 0,1 1 1 0 0,-1-1-1 0 0,0 1 1 0 0,0 0-1 0 0,0-1 1 0 0,1 1-1 0 0,-1 0 1 0 0,-2 2-1 0 0,-1 1-31 0 0,0 0 0 0 0,0 0 1 0 0,1 1-1 0 0,-1-1 0 0 0,1 1 0 0 0,1 0 1 0 0,-1 1-1 0 0,-5 9 0 0 0,-1 6-87 0 0,-8 22 0 0 0,4-4 49 0 0,2 0 0 0 0,1 0 0 0 0,2 1-1 0 0,2 1 1 0 0,2-1 0 0 0,-1 59 0 0 0,7-69 55 0 0,1-1 1 0 0,1 0 0 0 0,13 54-1 0 0,-9-61-10 0 0,0-1 1 0 0,1 1-1 0 0,1-1 0 0 0,1-1 0 0 0,19 29 0 0 0,-24-41-35 0 0,0-1 0 0 0,1 0 0 0 0,0 0 0 0 0,0 0 0 0 0,1-1 0 0 0,-1 0-1 0 0,1 0 1 0 0,10 6 0 0 0,-13-10-118 0 0,-1 0 0 0 0,1 0 0 0 0,-1-1 0 0 0,1 0 0 0 0,-1 1 0 0 0,1-1 0 0 0,0 0 0 0 0,0-1 0 0 0,-1 1 0 0 0,1-1 0 0 0,0 0 0 0 0,0 1 0 0 0,0-2 1 0 0,0 1-1 0 0,-1 0 0 0 0,1-1 0 0 0,0 0 0 0 0,0 0 0 0 0,-1 0 0 0 0,1 0 0 0 0,6-3 0 0 0,-1-2-1340 0 0,-1 0 0 0 0,1 0 0 0 0,-1-1 1 0 0,0 1-1 0 0,0-2 0 0 0,10-12 0 0 0,-6 6-1395 0 0,8-8-1972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1.644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229 164 14451 0 0,'1'0'354'0'0,"0"0"0"0"0,0 0 0 0 0,1 0 0 0 0,-1 0 0 0 0,0 0 0 0 0,0-1 0 0 0,0 1 0 0 0,1 0 0 0 0,-1-1 0 0 0,0 1 0 0 0,0-1 0 0 0,0 0 0 0 0,0 1 0 0 0,0-1 0 0 0,0 0 0 0 0,0 1 0 0 0,0-1 0 0 0,0 0 0 0 0,0 0 0 0 0,1-2 0 0 0,-1 1-31 0 0,1 0 0 0 0,-1 0 1 0 0,0 0-1 0 0,0-1 0 0 0,-1 1 0 0 0,1 0 0 0 0,0-1 0 0 0,-1 1 1 0 0,1 0-1 0 0,-1-4 0 0 0,0-1-11 0 0,0 0 1 0 0,0 0-1 0 0,-1 0 1 0 0,0 0-1 0 0,0 0 1 0 0,-5-13-1 0 0,5 16-263 0 0,-1 0 0 0 0,0 1 0 0 0,1-1-1 0 0,-2 0 1 0 0,1 1 0 0 0,0-1 0 0 0,-1 1 0 0 0,1 0 0 0 0,-1 0-1 0 0,0 0 1 0 0,0 0 0 0 0,0 1 0 0 0,-1-1 0 0 0,1 1 0 0 0,-7-4-1 0 0,6 4-49 0 0,1 1 0 0 0,0 0 0 0 0,-1 0 0 0 0,0 0 1 0 0,1 0-1 0 0,-1 1 0 0 0,1-1 0 0 0,-1 1 0 0 0,0 0 0 0 0,1 0 0 0 0,-1 0 0 0 0,0 1 0 0 0,1-1 0 0 0,-1 1 0 0 0,0 0 0 0 0,1 0 0 0 0,-1 0 0 0 0,-3 2 0 0 0,3 0-20 0 0,0-1-1 0 0,0 1 1 0 0,0 0-1 0 0,0 0 1 0 0,0 0 0 0 0,0 1-1 0 0,-4 5 1 0 0,-20 28-128 0 0,25-32 137 0 0,-9 13-29 0 0,2 1 0 0 0,0 1 0 0 0,1 0 0 0 0,-9 34 0 0 0,16-49 27 0 0,0 1 1 0 0,1 0-1 0 0,-2 11 1 0 0,3-16 7 0 0,0 1 1 0 0,0 0 0 0 0,0 0 0 0 0,0 0 0 0 0,0 0-1 0 0,1-1 1 0 0,-1 1 0 0 0,0 0 0 0 0,1 0-1 0 0,0-1 1 0 0,-1 1 0 0 0,1 0 0 0 0,0-1-1 0 0,0 1 1 0 0,0 0 0 0 0,0-1 0 0 0,1 2 0 0 0,-1-2 4 0 0,0 0 0 0 0,0-1 1 0 0,-1 1-1 0 0,1-1 0 0 0,0 1 1 0 0,0-1-1 0 0,0 0 0 0 0,0 1 1 0 0,0-1-1 0 0,0 0 0 0 0,0 0 1 0 0,0 1-1 0 0,0-1 0 0 0,0 0 1 0 0,0 0-1 0 0,0 0 0 0 0,0 0 1 0 0,0-1-1 0 0,0 1 0 0 0,0 0 1 0 0,0 0-1 0 0,0 0 0 0 0,0-1 1 0 0,0 1-1 0 0,0-1 1 0 0,0 1-1 0 0,0-1 0 0 0,-1 1 1 0 0,1-1-1 0 0,0 1 0 0 0,1-2 1 0 0,4-2 7 0 0,-1 0 1 0 0,0-1 0 0 0,6-7 0 0 0,-8 10-4 0 0,11-15 28 0 0,0-1 0 0 0,20-35 0 0 0,-6 8-10 0 0,-19 32-18 0 0,8-13 8 0 0,-16 24-13 0 0,1 1 0 0 0,-1-1 0 0 0,0 1 1 0 0,1-1-1 0 0,0 1 0 0 0,-1 0 0 0 0,1 0 0 0 0,0-1 1 0 0,0 1-1 0 0,-1 0 0 0 0,4-1 0 0 0,-4 2-3 0 0,0 0 0 0 0,0 0 0 0 0,-1 0 1 0 0,1 0-1 0 0,0 0 0 0 0,-1 0 0 0 0,1 0 0 0 0,0 0 0 0 0,0 0 0 0 0,-1 0 0 0 0,1 0 0 0 0,0 1 0 0 0,-1-1 0 0 0,1 0 0 0 0,0 1 0 0 0,-1-1 0 0 0,1 0 0 0 0,-1 1 0 0 0,1-1 0 0 0,0 0 1 0 0,-1 1-1 0 0,1-1 0 0 0,-1 1 0 0 0,1-1 0 0 0,-1 1 0 0 0,1-1 0 0 0,-1 1 0 0 0,0 0 0 0 0,1-1 0 0 0,-1 1 0 0 0,1 1 0 0 0,1 2-27 0 0,0 0 0 0 0,-1 0 0 0 0,3 9 0 0 0,-3-9 5 0 0,11 50-637 0 0,3 11-1808 0 0,-12-56 1111 0 0,0 0 1 0 0,1 0 0 0 0,0 0-1 0 0,9 14 1 0 0,-3-10-1641 0 0,0-5-466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2.11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93 31 16444 0 0,'-1'-5'707'0'0,"-5"-11"474"0"0,6 15-1054 0 0,0 1 1 0 0,0-1-1 0 0,-1 1 0 0 0,1-1 0 0 0,0 1 0 0 0,0-1 1 0 0,-1 1-1 0 0,1-1 0 0 0,0 1 0 0 0,-1 0 1 0 0,1-1-1 0 0,0 1 0 0 0,-1-1 0 0 0,1 1 1 0 0,-1 0-1 0 0,1-1 0 0 0,-1 1 0 0 0,1 0 0 0 0,-1-1 1 0 0,1 1-1 0 0,-1 0 0 0 0,0 0-94 0 0,1 0-1 0 0,0 0 0 0 0,-1 0 1 0 0,1 1-1 0 0,0-1 0 0 0,-1 0 1 0 0,1 0-1 0 0,0 0 0 0 0,0 1 0 0 0,-1-1 1 0 0,1 0-1 0 0,0 1 0 0 0,0-1 1 0 0,-1 0-1 0 0,1 0 0 0 0,0 1 1 0 0,0-1-1 0 0,0 0 0 0 0,0 1 1 0 0,0-1-1 0 0,-1 1 0 0 0,1-1 1 0 0,0 0-1 0 0,0 1 0 0 0,0-1 1 0 0,0 1-1 0 0,-2 14 315 0 0,1-7-215 0 0,-16 158 170 0 0,5-42-222 0 0,-27 361-53 0 0,39-471-67 0 0,-1-8-42 0 0,1-1 0 0 0,0 0 0 0 0,0 1 0 0 0,1-1 0 0 0,0 0 0 0 0,-1 0 1 0 0,4 8-1 0 0,-4-12 62 0 0,0-1 0 0 0,0 0 0 0 0,0 1 1 0 0,0-1-1 0 0,1 0 0 0 0,-1 1 0 0 0,0-1 0 0 0,0 0 1 0 0,0 1-1 0 0,1-1 0 0 0,-1 0 0 0 0,0 1 0 0 0,0-1 1 0 0,1 0-1 0 0,-1 0 0 0 0,0 1 0 0 0,0-1 0 0 0,1 0 1 0 0,-1 0-1 0 0,0 0 0 0 0,1 1 0 0 0,0-1-11 0 0,-1 0 0 0 0,0 0-1 0 0,1-1 1 0 0,-1 1-1 0 0,0 0 1 0 0,0 0 0 0 0,1 0-1 0 0,-1 0 1 0 0,0 0-1 0 0,0 0 1 0 0,0-1 0 0 0,1 1-1 0 0,-1 0 1 0 0,0 0 0 0 0,0 0-1 0 0,0-1 1 0 0,1 1-1 0 0,-1 0 1 0 0,0 0 0 0 0,0 0-1 0 0,0-1 1 0 0,7-16-1001 0 0,11-79-4438 0 0,-15 72 2461 0 0,-1-1 0 0 0,-2-24 1 0 0,-3 21-471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2.27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 47 12147 0 0,'1'2'569'0'0,"0"0"0"0"0,1-1 0 0 0,-1 1 1 0 0,1 0-1 0 0,-1-1 0 0 0,1 0 0 0 0,0 1 1 0 0,-1-1-1 0 0,1 0 0 0 0,0 0 0 0 0,0 0 1 0 0,0 0-1 0 0,0 0 0 0 0,3 1 1 0 0,-1-1-114 0 0,0-1-1 0 0,0 1 1 0 0,0-1 0 0 0,0 1 0 0 0,0-1 0 0 0,0 0 0 0 0,5-1 0 0 0,4-2 64 0 0,0 0-1 0 0,-1 0 1 0 0,21-9-1 0 0,63-26 308 0 0,-92 36-956 0 0,1 0-1 0 0,-1 1 1 0 0,1-1 0 0 0,-1 1 0 0 0,1 0-1 0 0,-1 0 1 0 0,1 1 0 0 0,-1 0 0 0 0,1-1 0 0 0,0 1-1 0 0,-1 1 1 0 0,1-1 0 0 0,-1 1 0 0 0,1 0-1 0 0,4 1 1 0 0,-2 1-386 0 0,0 0 0 0 0,0 0 1 0 0,0 0-1 0 0,0 1 0 0 0,-1 0 0 0 0,0 1 0 0 0,1-1 0 0 0,6 8 0 0 0,5 5 287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2.464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73 1 16556 0 0,'-8'14'3527'0'0,"-10"25"1"0"0,-1 18-1299 0 0,11-27-2159 0 0,-5 56-1 0 0,10-67-335 0 0,0 11-247 0 0,3-28 289 0 0,-1 0 0 0 0,2 1 1 0 0,-1-1-1 0 0,0 0 0 0 0,0 0 0 0 0,1 1 0 0 0,-1-1 0 0 0,1 0 0 0 0,0 0 0 0 0,1 3 0 0 0,-2-5 83 0 0,0 0-1 0 0,0 1 1 0 0,1-1 0 0 0,-1 0 0 0 0,0 0 0 0 0,0 1-1 0 0,0-1 1 0 0,1 0 0 0 0,-1 0 0 0 0,0 1 0 0 0,0-1 0 0 0,1 0-1 0 0,-1 0 1 0 0,0 0 0 0 0,1 1 0 0 0,-1-1 0 0 0,0 0-1 0 0,1 0 1 0 0,-1 0 0 0 0,0 0 0 0 0,1 0 0 0 0,-1 0-1 0 0,0 0 1 0 0,1 0 0 0 0,-1 0 0 0 0,0 0 0 0 0,1 0-1 0 0,-1 0 1 0 0,0 0 0 0 0,1 0 0 0 0,-1 0 0 0 0,0 0-1 0 0,1 0 1 0 0,-1 0 0 0 0,0-1 0 0 0,1 1 0 0 0,-1 0 0 0 0,1 0-1 0 0,12-11-4539 0 0,-12 10 4096 0 0,12-13-3297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8.35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96 18260 0 0,'1'0'179'0'0,"-1"1"-1"0"0,1-1 1 0 0,-1 1 0 0 0,1-1-1 0 0,-1 1 1 0 0,1-1 0 0 0,-1 0-1 0 0,1 1 1 0 0,-1-1 0 0 0,1 0-1 0 0,0 1 1 0 0,-1-1 0 0 0,1 0-1 0 0,0 0 1 0 0,-1 1 0 0 0,1-1-1 0 0,-1 0 1 0 0,1 0 0 0 0,0 0-1 0 0,-1 0 1 0 0,1 0 0 0 0,0 0-1 0 0,0 0 1 0 0,-1 0 0 0 0,1 0-1 0 0,0 0 1 0 0,-1-1 0 0 0,1 1 0 0 0,-1 0-1 0 0,2-1 1 0 0,3-1 90 0 0,0 0 0 0 0,0-1 0 0 0,5-3 0 0 0,4-2 119 0 0,-4 3-273 0 0,10-4 33 0 0,34-10 1 0 0,-11 8-208 0 0,-23 7-3246 0 0,-1-1-1 0 0,37-14 0 0 0,-45 12 1738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2.59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31 4 16299 0 0,'-7'-3'1737'0'0,"1"3"-1697"0"0,3 0 416 0 0,-3 1 288 0 0,3 4 16 0 0,0-1-576 0 0,2 8-40 0 0,-1-5-400 0 0,4 8-176 0 0,-1 1-184 0 0,4 3-2000 0 0,1 0 2303 0 0,4 4-751 0 0,0 2 1080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3.227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137 96 14883 0 0,'-1'0'292'0'0,"0"-1"0"0"0,0 1 0 0 0,0-1 0 0 0,0 1 0 0 0,1 0 0 0 0,-1-1 0 0 0,0 1 0 0 0,0 0 0 0 0,0 0 0 0 0,0-1 0 0 0,0 1 0 0 0,0 0 0 0 0,0 0 0 0 0,0 0 0 0 0,0 0 0 0 0,1 0 0 0 0,-1 1 0 0 0,-2-1 0 0 0,1 1-51 0 0,0 0 1 0 0,0-1-1 0 0,1 1 0 0 0,-1 0 1 0 0,0 1-1 0 0,1-1 0 0 0,-1 0 1 0 0,-2 2-1 0 0,-1 3-131 0 0,-1 0 1 0 0,1 1-1 0 0,-6 8 0 0 0,10-13-57 0 0,-8 12-66 0 0,-1 1 1 0 0,2 0-1 0 0,0 1 1 0 0,1 0-1 0 0,1 0 1 0 0,0 0-1 0 0,1 1 1 0 0,1 0-1 0 0,-4 34 1 0 0,8-49 1 0 0,0 1 0 0 0,0-1 0 0 0,0 1 0 0 0,0-1 0 0 0,0 1 1 0 0,0-1-1 0 0,1 1 0 0 0,0-1 0 0 0,-1 1 0 0 0,1-1 0 0 0,0 1 1 0 0,0-1-1 0 0,0 0 0 0 0,0 0 0 0 0,1 1 0 0 0,-1-1 0 0 0,1 0 1 0 0,-1 0-1 0 0,1 0 0 0 0,0 0 0 0 0,3 2 0 0 0,-3-2 2 0 0,1-1 0 0 0,-1 0 0 0 0,0 0 0 0 0,1 1 0 0 0,-1-2 0 0 0,1 1-1 0 0,0 0 1 0 0,-1 0 0 0 0,1-1 0 0 0,0 0 0 0 0,-1 1 0 0 0,1-1 0 0 0,0 0 0 0 0,-1 0 0 0 0,1-1 0 0 0,0 1 0 0 0,-1 0-1 0 0,1-1 1 0 0,0 0 0 0 0,3-1 0 0 0,1-1 25 0 0,1-1 0 0 0,-1 0 1 0 0,0 0-1 0 0,0 0 0 0 0,0-1 0 0 0,0 0 0 0 0,-1-1 0 0 0,0 1 0 0 0,0-1 0 0 0,0-1 1 0 0,6-9-1 0 0,1-2 97 0 0,-2-1 0 0 0,0 0 1 0 0,10-23-1 0 0,-21 40-106 0 0,33-79 582 0 0,-29 69-431 0 0,-1 0 0 0 0,-1 0 1 0 0,1 1-1 0 0,-2-1 0 0 0,1-15 1 0 0,-2 24-115 0 0,0 0 0 0 0,-1 0 0 0 0,1 0 0 0 0,-1 1 1 0 0,1-1-1 0 0,-1 0 0 0 0,0 1 0 0 0,0-1 0 0 0,0 0 0 0 0,0 1 1 0 0,-1-1-1 0 0,1 1 0 0 0,-1 0 0 0 0,1-1 0 0 0,-1 1 0 0 0,0 0 1 0 0,-3-2-1 0 0,4 3-28 0 0,0 0 0 0 0,0 0 0 0 0,0 1 0 0 0,0-1 0 0 0,0 0 0 0 0,0 1 0 0 0,0-1-1 0 0,0 1 1 0 0,-1 0 0 0 0,1-1 0 0 0,0 1 0 0 0,0 0 0 0 0,-1 0 0 0 0,1 0 0 0 0,0 0 0 0 0,-2 0 0 0 0,1 0-15 0 0,1 0-1 0 0,-1 1 0 0 0,1-1 1 0 0,-1 1-1 0 0,0 0 1 0 0,1-1-1 0 0,0 1 1 0 0,-1 0-1 0 0,1 0 1 0 0,0 0-1 0 0,-1 0 0 0 0,1 0 1 0 0,0 0-1 0 0,0 0 1 0 0,-2 3-1 0 0,-1 0-29 0 0,1 1 1 0 0,0 0-1 0 0,0 0 0 0 0,0 0 0 0 0,1 0 1 0 0,-1 1-1 0 0,-2 10 0 0 0,5-14 25 0 0,-1-1 0 0 0,1 1 0 0 0,-1 0 0 0 0,1 0 0 0 0,0-1 0 0 0,0 1 0 0 0,0 0 0 0 0,0 0 0 0 0,0 0 0 0 0,0-1 0 0 0,1 1 0 0 0,-1 0 0 0 0,0 0 0 0 0,1-1 0 0 0,-1 1 0 0 0,1 0 0 0 0,0-1 0 0 0,0 1 0 0 0,0-1 0 0 0,-1 1 0 0 0,1-1 0 0 0,1 1 0 0 0,-1-1 0 0 0,0 0 0 0 0,0 1 0 0 0,0-1 0 0 0,1 0-1 0 0,-1 0 1 0 0,3 2 0 0 0,-2-2 4 0 0,0-1 0 0 0,-1 1 0 0 0,1-1 0 0 0,0 1 0 0 0,0-1 0 0 0,-1 0 0 0 0,1 1-1 0 0,0-1 1 0 0,0 0 0 0 0,0 0 0 0 0,-1 0 0 0 0,1-1 0 0 0,0 1 0 0 0,0 0 0 0 0,0-1-1 0 0,-1 1 1 0 0,1-1 0 0 0,2-1 0 0 0,4-1 24 0 0,0-1 0 0 0,11-8-1 0 0,-10 6 0 0 0,0 0 24 0 0,0-1 0 0 0,0 0-1 0 0,-1-1 1 0 0,12-12 0 0 0,1 3 244 0 0,-20 17-286 0 0,-1-1 0 0 0,0 1 0 0 0,0 0 0 0 0,1 0 0 0 0,-1 0 1 0 0,0 0-1 0 0,1 0 0 0 0,-1-1 0 0 0,0 1 0 0 0,1 0 0 0 0,-1 0 1 0 0,0 0-1 0 0,1 0 0 0 0,-1 0 0 0 0,0 0 0 0 0,1 0 0 0 0,-1 0 1 0 0,0 0-1 0 0,1 0 0 0 0,-1 0 0 0 0,0 1 0 0 0,0-1 1 0 0,1 0-1 0 0,-1 0 0 0 0,0 0 0 0 0,1 0 0 0 0,-1 0 0 0 0,0 1 1 0 0,0-1-1 0 0,1 0 0 0 0,-1 0 0 0 0,0 0 0 0 0,0 1 0 0 0,1-1 1 0 0,-1 0-1 0 0,0 0 0 0 0,0 1 0 0 0,0-1 0 0 0,1 0 0 0 0,-1 1 1 0 0,0-1-1 0 0,0 0 0 0 0,0 1 0 0 0,0-1 0 0 0,0 0 0 0 0,0 0 1 0 0,0 1-1 0 0,0-1 0 0 0,0 1 0 0 0,4 16 99 0 0,-3 1-58 0 0,0 0 0 0 0,-2 22 0 0 0,-9 50-38 0 0,8-65-21 0 0,2 31 1 0 0,0-27 14 0 0,0-25 0 0 0,1 1 1 0 0,-1-1-1 0 0,1 1 0 0 0,1 4 0 0 0,-2-8 0 0 0,0 0 0 0 0,0 0 0 0 0,0 0 0 0 0,1 0 0 0 0,-1 0-1 0 0,1 0 1 0 0,-1 0 0 0 0,1-1 0 0 0,-1 1 0 0 0,1 0-1 0 0,-1 0 1 0 0,1 0 0 0 0,0-1 0 0 0,-1 1 0 0 0,1 0 0 0 0,0 0-1 0 0,-1-1 1 0 0,1 1 0 0 0,0-1 0 0 0,0 1 0 0 0,0-1-1 0 0,0 1 1 0 0,0-1 0 0 0,0 0 0 0 0,1 1 0 0 0,-1-1 2 0 0,0-1 1 0 0,1 1 0 0 0,-1-1-1 0 0,0 0 1 0 0,1 0-1 0 0,-1 1 1 0 0,0-1 0 0 0,0 0-1 0 0,0 0 1 0 0,1 0-1 0 0,-1 0 1 0 0,0 0 0 0 0,-1-1-1 0 0,1 1 1 0 0,0 0 0 0 0,1-2-1 0 0,-1 1 6 0 0,7-9 24 0 0,-2 0-1 0 0,1 0 1 0 0,5-15 0 0 0,-7 13-9 0 0,2 0 0 0 0,9-14 0 0 0,-5 11-9 0 0,21-29 44 0 0,-27 39-26 0 0,0 0-1 0 0,1 1 0 0 0,-1 0 0 0 0,1 0 0 0 0,8-6 0 0 0,-11 10 0 0 0,0-1 0 0 0,0 0 0 0 0,0 1 0 0 0,0-1 0 0 0,0 1 1 0 0,0 0-1 0 0,0 0 0 0 0,5-1 0 0 0,-6 2-22 0 0,-1 0 0 0 0,0 0-1 0 0,1 0 1 0 0,-1 1 0 0 0,0-1 0 0 0,0 0 0 0 0,1 0 0 0 0,-1 1 0 0 0,0-1 0 0 0,0 1-1 0 0,1-1 1 0 0,-1 1 0 0 0,0-1 0 0 0,0 1 0 0 0,0 0 0 0 0,0 0 0 0 0,0-1-1 0 0,0 1 1 0 0,0 0 0 0 0,0 0 0 0 0,0 0 0 0 0,0 0 0 0 0,-1 0 0 0 0,2 2 0 0 0,3 6-51 0 0,0 1 0 0 0,-2-1 1 0 0,1 1-1 0 0,-1 0 0 0 0,0 0 1 0 0,-1 0-1 0 0,1 13 0 0 0,0-6-851 0 0,6 22 0 0 0,-7-34 477 0 0,0 0 0 0 0,0 0-1 0 0,1 0 1 0 0,-1 0 0 0 0,1 0 0 0 0,0-1 0 0 0,0 1 0 0 0,5 4 0 0 0,1 0 221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3.84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178 1 16996 0 0,'-3'1'144'0'0,"0"0"1"0"0,0 0-1 0 0,1 0 1 0 0,-1 0-1 0 0,1 0 1 0 0,-1 1-1 0 0,1-1 1 0 0,-1 1 0 0 0,1 0-1 0 0,0 0 1 0 0,0-1-1 0 0,0 2 1 0 0,0-1-1 0 0,0 0 1 0 0,0 0-1 0 0,0 1 1 0 0,1-1 0 0 0,-2 3-1 0 0,-3 6 156 0 0,0 1 1 0 0,-7 19-1 0 0,-14 50 182 0 0,3 1 0 0 0,-25 164 0 0 0,43-196-485 0 0,3 0 1 0 0,5 72 0 0 0,-1-106-310 0 0,1-1 0 0 0,0 0 1 0 0,8 25-1 0 0,-7-32-631 0 0,0 0 0 0 0,1 0 0 0 0,0 0-1 0 0,7 11 1 0 0,-3-9 502 0 0,0-3-682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4.033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18 12907 0 0,'3'-2'673'0'0,"-1"0"0"0"0,1 0 0 0 0,-1 0 0 0 0,1 1 0 0 0,0-1 1 0 0,0 1-1 0 0,0 0 0 0 0,0 0 0 0 0,0 0 0 0 0,0 0 0 0 0,0 1 1 0 0,6-1-1 0 0,-4 0-231 0 0,1 1-1 0 0,0 0 1 0 0,-1 0 0 0 0,1 1 0 0 0,-1-1 0 0 0,8 3 0 0 0,69 29-240 0 0,-50-18-1206 0 0,-23-10 497 0 0,0 1 0 0 0,0 0-1 0 0,0 0 1 0 0,12 11 0 0 0,-2 1 371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4.690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109 59 16828 0 0,'-9'3'656'0'0,"1"0"0"0"0,-1 1 0 0 0,1 0 1 0 0,-8 5-1 0 0,12-7-547 0 0,0 1 0 0 0,0 1 0 0 0,0-1 1 0 0,1 0-1 0 0,-1 1 0 0 0,1 0 0 0 0,0 0 0 0 0,0 0 0 0 0,-2 5 1 0 0,2-4-105 0 0,-1 1 1 0 0,2 1 0 0 0,-1-1 0 0 0,1 0 0 0 0,0 1 0 0 0,0-1 0 0 0,1 1-1 0 0,0-1 1 0 0,0 1 0 0 0,0 0 0 0 0,1 12 0 0 0,1-15-4 0 0,-1-1 0 0 0,1 1 0 0 0,0-1 0 0 0,-1 0 1 0 0,2 1-1 0 0,-1-1 0 0 0,0 0 0 0 0,1 0 0 0 0,-1 1 0 0 0,1-1 0 0 0,0 0 1 0 0,0-1-1 0 0,0 1 0 0 0,1 0 0 0 0,-1-1 0 0 0,1 1 0 0 0,-1-1 1 0 0,1 0-1 0 0,0 0 0 0 0,0 0 0 0 0,0 0 0 0 0,0 0 0 0 0,0 0 0 0 0,4 0 1 0 0,0 1 25 0 0,1-1 1 0 0,-1 0 0 0 0,1-1 0 0 0,0 0 0 0 0,-1 0-1 0 0,1 0 1 0 0,0-1 0 0 0,0 0 0 0 0,0-1 0 0 0,-1 0-1 0 0,1 0 1 0 0,0-1 0 0 0,-1 0 0 0 0,13-4 0 0 0,-4 0 48 0 0,0-2 0 0 0,-1 1 0 0 0,0-2 0 0 0,0 0 0 0 0,21-16 0 0 0,-27 17-26 0 0,0 0 0 0 0,0-1 0 0 0,-1 0 0 0 0,0 0 0 0 0,0-1 0 0 0,-1 0 0 0 0,-1-1-1 0 0,0 1 1 0 0,0-1 0 0 0,-1 0 0 0 0,0 0 0 0 0,5-19 0 0 0,-9 26-15 0 0,0 1 0 0 0,-1-1-1 0 0,1 0 1 0 0,-1 0 0 0 0,0 1 0 0 0,0-1 0 0 0,0 0 0 0 0,-1-5-1 0 0,1 8-25 0 0,0-1-1 0 0,0 1 0 0 0,-1 0 1 0 0,1 0-1 0 0,-1 0 0 0 0,1-1 0 0 0,-1 1 1 0 0,0 0-1 0 0,1 0 0 0 0,-1 0 1 0 0,0 0-1 0 0,0 0 0 0 0,1 0 1 0 0,-1 0-1 0 0,0 0 0 0 0,0 1 0 0 0,0-1 1 0 0,0 0-1 0 0,0 0 0 0 0,-1 1 1 0 0,1-1-1 0 0,0 1 0 0 0,0-1 1 0 0,0 1-1 0 0,0-1 0 0 0,-1 1 0 0 0,1 0 1 0 0,-1-1-1 0 0,-4 0-24 0 0,0 1 1 0 0,0-1-1 0 0,0 1 0 0 0,0 0 0 0 0,0 0 1 0 0,0 0-1 0 0,0 1 0 0 0,0 0 0 0 0,0 0 1 0 0,0 1-1 0 0,0 0 0 0 0,1 0 0 0 0,-1 0 1 0 0,1 0-1 0 0,-1 1 0 0 0,-8 6 0 0 0,11-7 3 0 0,-14 11-103 0 0,16-12 107 0 0,1 0 1 0 0,-1-1 0 0 0,1 1 0 0 0,-1-1 0 0 0,1 1 0 0 0,-1 0 0 0 0,1-1 0 0 0,0 1 0 0 0,-1 0 0 0 0,1 0 0 0 0,0-1 0 0 0,-1 1 0 0 0,1 0 0 0 0,0 0 0 0 0,0-1-1 0 0,0 1 1 0 0,0 0 0 0 0,0 0 0 0 0,0 0 0 0 0,0-1 0 0 0,0 1 0 0 0,0 0 0 0 0,0 1 0 0 0,1-2 2 0 0,-1 1 0 0 0,0-1 0 0 0,0 1 0 0 0,1-1 0 0 0,-1 0 0 0 0,0 1 0 0 0,1-1 0 0 0,-1 1 0 0 0,1-1 0 0 0,-1 0 0 0 0,1 0 0 0 0,-1 1-1 0 0,0-1 1 0 0,1 0 0 0 0,-1 0 0 0 0,1 1 0 0 0,-1-1 0 0 0,1 0 0 0 0,-1 0 0 0 0,1 0 0 0 0,-1 0 0 0 0,1 0 0 0 0,0 0 0 0 0,15 0-28 0 0,-12 0 27 0 0,10 0 31 0 0,0-1-1 0 0,0-1 1 0 0,0 0 0 0 0,0-1 0 0 0,0-1-1 0 0,20-8 1 0 0,-17 2 80 0 0,-15 8-71 0 0,0 1 0 0 0,0-1 1 0 0,0 1-1 0 0,1 0 0 0 0,-1 0 0 0 0,0 0 1 0 0,0 0-1 0 0,1 0 0 0 0,-1 0 0 0 0,5 0 1 0 0,-6 1-24 0 0,0 0 0 0 0,-1 0 0 0 0,1 0 0 0 0,0 0 0 0 0,-1 1 0 0 0,1-1 0 0 0,-1 0 0 0 0,1 0 0 0 0,-1 1 0 0 0,1-1 0 0 0,-1 0 0 0 0,1 1 0 0 0,-1-1 0 0 0,1 1 0 0 0,-1-1 0 0 0,1 1 0 0 0,-1-1 0 0 0,1 1 0 0 0,-1-1 0 0 0,0 1 0 0 0,1-1 0 0 0,-1 1 0 0 0,0-1 0 0 0,0 1 0 0 0,1 0 0 0 0,-1-1 0 0 0,0 1 0 0 0,0-1 1 0 0,0 1-1 0 0,0 0 0 0 0,0-1 0 0 0,0 1 0 0 0,0 0 0 0 0,0-1 0 0 0,0 1 0 0 0,0 1 0 0 0,0 2 25 0 0,-1 1 1 0 0,1-1 0 0 0,-3 8-1 0 0,-9 27 65 0 0,9-29-96 0 0,0-1 0 0 0,0 1 0 0 0,0-1 0 0 0,1 1 0 0 0,1 0 0 0 0,0 0 0 0 0,0 13-1 0 0,1-7-8 0 0,0-11 2 0 0,0 0-1 0 0,1 0 0 0 0,-1 0 0 0 0,1 0 0 0 0,0 0 0 0 0,2 6 0 0 0,-2-10 6 0 0,-1 0 0 0 0,1 0 0 0 0,-1 0-1 0 0,1 0 1 0 0,0 0 0 0 0,0 0 0 0 0,0 0 0 0 0,-1 0 0 0 0,1 0-1 0 0,0 0 1 0 0,0-1 0 0 0,0 1 0 0 0,0 0 0 0 0,0-1 0 0 0,0 1 0 0 0,0-1-1 0 0,0 1 1 0 0,1-1 0 0 0,-1 1 0 0 0,0-1 0 0 0,0 0 0 0 0,0 0 0 0 0,1 1-1 0 0,-1-1 1 0 0,0 0 0 0 0,0 0 0 0 0,0 0 0 0 0,1 0 0 0 0,-1-1-1 0 0,0 1 1 0 0,2 0 0 0 0,8-3 38 0 0,0 1 0 0 0,0-1 0 0 0,0-1 0 0 0,0 0-1 0 0,0 0 1 0 0,12-8 0 0 0,-2-1 77 0 0,36-28 0 0 0,-51 36-88 0 0,-1 1 0 0 0,-1-1 0 0 0,1 0 0 0 0,-1-1 1 0 0,6-8-1 0 0,-8 11-27 0 0,0-1 1 0 0,0 1-1 0 0,0 0 1 0 0,-1-1-1 0 0,0 0 1 0 0,1 1-1 0 0,-1-1 1 0 0,0 0-1 0 0,0-5 1 0 0,-2 42-339 0 0,0-20 285 0 0,1 0 0 0 0,0-1 0 0 0,1 1 0 0 0,2 12 1 0 0,-2-17-16 0 0,1 0 1 0 0,1-1 0 0 0,-1 1 0 0 0,1-1 0 0 0,1 1 0 0 0,-1-1-1 0 0,1 0 1 0 0,7 9 0 0 0,-8-12-196 0 0,0-1 0 0 0,0 0 0 0 0,0 0 0 0 0,1 0 0 0 0,-1 0 0 0 0,1-1 0 0 0,4 4 0 0 0,-5-5-323 0 0,1 1-1 0 0,-1-1 1 0 0,1 0 0 0 0,-1 0-1 0 0,1 0 1 0 0,-1 0 0 0 0,1 0-1 0 0,0-1 1 0 0,5 1-1 0 0,-8-1 264 0 0,22-2-1664 0 0,-12-2 648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5.45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292 49 11010 0 0,'0'11'7664'0'0,"2"1"-4946"0"0,0 12-1328 0 0,21 472 795 0 0,-21-476-2173 0 0,3 40 88 0 0,-4 96 0 0 0,-2-142-90 0 0,-1-1 1 0 0,0 0 0 0 0,-1-1 0 0 0,0 1-1 0 0,-1 0 1 0 0,0-1 0 0 0,-8 15-1 0 0,10-23-35 0 0,-1 0-1 0 0,1 0 0 0 0,-1 0 1 0 0,0-1-1 0 0,0 1 0 0 0,-1-1 1 0 0,1 1-1 0 0,0-1 0 0 0,-1 0 0 0 0,-4 3 1 0 0,5-5-26 0 0,-1 1 1 0 0,1-1 0 0 0,0 0-1 0 0,0 1 1 0 0,-1-1 0 0 0,1-1-1 0 0,-1 1 1 0 0,1 0-1 0 0,-1-1 1 0 0,1 0 0 0 0,-1 0-1 0 0,1 0 1 0 0,-1 0 0 0 0,1 0-1 0 0,-4-2 1 0 0,-3 0-26 0 0,1-1 1 0 0,0 0 0 0 0,0 0-1 0 0,0-1 1 0 0,0-1 0 0 0,1 1-1 0 0,0-1 1 0 0,0-1 0 0 0,0 0-1 0 0,0 0 1 0 0,1 0 0 0 0,0-1-1 0 0,1 0 1 0 0,-10-12 0 0 0,7 7 76 0 0,1-1 0 0 0,0 0 0 0 0,1 0 0 0 0,0-1 0 0 0,1 1 0 0 0,1-1 0 0 0,0-1 0 0 0,-5-24 1 0 0,8 30 19 0 0,1-1 1 0 0,1 1 0 0 0,0-1 0 0 0,0 0 0 0 0,0 1-1 0 0,1-1 1 0 0,4-14 0 0 0,-1 10 13 0 0,0 1 0 0 0,1-1 0 0 0,1 1 0 0 0,10-19 0 0 0,-2 9-11 0 0,2 1 0 0 0,0 1 0 0 0,1 1 0 0 0,1 0 0 0 0,21-17 0 0 0,5 0-527 0 0,58-36 0 0 0,19-15-1508 0 0,-109 77 1932 0 0,-1 0-1 0 0,0 0 0 0 0,15-22 1 0 0,-21 25 458 0 0,0 0 0 0 0,-1 0-1 0 0,-1-1 1 0 0,1 0 0 0 0,-1 0 0 0 0,-1 0 0 0 0,0 0 0 0 0,0 0 0 0 0,-1 0 0 0 0,0-1 0 0 0,0 1 0 0 0,-1 0 0 0 0,-1-13 0 0 0,1 21-276 0 0,-1 0 1 0 0,1 0-1 0 0,-1-1 1 0 0,1 1-1 0 0,-1 0 1 0 0,1 0-1 0 0,-1 0 1 0 0,0 0-1 0 0,1 0 1 0 0,-3-2-1 0 0,3 2-93 0 0,0 1-1 0 0,0 0 1 0 0,0 0-1 0 0,0 0 1 0 0,-1-1 0 0 0,1 1-1 0 0,0 0 1 0 0,0 0-1 0 0,0 0 1 0 0,0 0-1 0 0,-1-1 1 0 0,1 1-1 0 0,0 0 1 0 0,0 0-1 0 0,-1 0 1 0 0,1 0-1 0 0,0 0 1 0 0,0 0-1 0 0,0 0 1 0 0,-1-1-1 0 0,1 1 1 0 0,0 0 0 0 0,0 0-1 0 0,-1 0 1 0 0,1 0-1 0 0,0 0 1 0 0,0 0-1 0 0,-1 0 1 0 0,1 0-1 0 0,0 0 1 0 0,0 0-1 0 0,-1 1 1 0 0,1-1-1 0 0,0 0 1 0 0,0 0-1 0 0,-1 0 1 0 0,1 0-1 0 0,0 0 1 0 0,0 0 0 0 0,0 0-1 0 0,-1 1 1 0 0,1-1-1 0 0,0 0 1 0 0,0 0-1 0 0,0 0 1 0 0,-1 0-1 0 0,1 1 1 0 0,0-1-1 0 0,0 0 1 0 0,0 0-1 0 0,0 0 1 0 0,0 1-1 0 0,0-1 1 0 0,0 0-1 0 0,-1 0 1 0 0,1 1-1 0 0,-10 31-101 0 0,-11 65 0 0 0,19-88 90 0 0,-3 41-14 0 0,5-47 16 0 0,0 0 1 0 0,-1 0-1 0 0,1 0 0 0 0,0 0 1 0 0,1 1-1 0 0,-1-1 1 0 0,1 0-1 0 0,-1 0 1 0 0,2 3-1 0 0,-2-5 3 0 0,0-1-1 0 0,1 1 1 0 0,-1-1 0 0 0,0 1-1 0 0,1 0 1 0 0,-1-1-1 0 0,0 1 1 0 0,1-1 0 0 0,-1 1-1 0 0,1-1 1 0 0,-1 1-1 0 0,1-1 1 0 0,-1 0 0 0 0,1 1-1 0 0,-1-1 1 0 0,1 1-1 0 0,-1-1 1 0 0,2 1 0 0 0,-1-1 2 0 0,0 0 1 0 0,0 0 0 0 0,-1 0-1 0 0,1 0 1 0 0,0 0-1 0 0,0 0 1 0 0,0-1 0 0 0,-1 1-1 0 0,1 0 1 0 0,0 0 0 0 0,0 0-1 0 0,-1-1 1 0 0,1 1 0 0 0,0-1-1 0 0,0 1 1 0 0,-1 0 0 0 0,1-1-1 0 0,0 1 1 0 0,0-2-1 0 0,12-9 76 0 0,0-2-1 0 0,21-26 0 0 0,-13 14-54 0 0,-3 5-8 0 0,27-32 12 0 0,-45 50-27 0 0,5-5 16 0 0,0 0 0 0 0,4-9 0 0 0,-8 13-9 0 0,0 1 1 0 0,0 0-1 0 0,0-1 0 0 0,0 1 0 0 0,-1 0 1 0 0,1-1-1 0 0,-1 1 0 0 0,0-1 0 0 0,1 1 1 0 0,-1-1-1 0 0,0 1 0 0 0,-1-4 1 0 0,0 4-12 0 0,1 1 1 0 0,0-1-1 0 0,-1 1 0 0 0,0-1 1 0 0,1 1-1 0 0,-1 0 1 0 0,0-1-1 0 0,0 1 1 0 0,0 0-1 0 0,0 0 1 0 0,0 0-1 0 0,0 0 1 0 0,0 0-1 0 0,0 0 0 0 0,0 0 1 0 0,0 0-1 0 0,-1 0 1 0 0,1 0-1 0 0,0 0 1 0 0,-1 1-1 0 0,1-1 1 0 0,0 1-1 0 0,-1-1 1 0 0,1 1-1 0 0,-1-1 1 0 0,1 1-1 0 0,-1 0 0 0 0,1 0 1 0 0,-1 0-1 0 0,-2 0 1 0 0,-4 0-45 0 0,-1 0-1 0 0,0 1 1 0 0,1 0 0 0 0,-10 3 0 0 0,13-3 21 0 0,-2 0-24 0 0,1 1 0 0 0,-1 0 0 0 0,-10 5 0 0 0,17-7 45 0 0,0 0 1 0 0,0 0 0 0 0,0 0-1 0 0,0 0 1 0 0,0 0-1 0 0,0 1 1 0 0,0-1-1 0 0,-1 0 1 0 0,1 0 0 0 0,0 0-1 0 0,0 0 1 0 0,0 0-1 0 0,0 0 1 0 0,0 0 0 0 0,0 0-1 0 0,0 1 1 0 0,0-1-1 0 0,0 0 1 0 0,0 0-1 0 0,0 0 1 0 0,0 0 0 0 0,0 0-1 0 0,0 0 1 0 0,0 1-1 0 0,0-1 1 0 0,0 0 0 0 0,0 0-1 0 0,0 0 1 0 0,0 0-1 0 0,0 0 1 0 0,0 0 0 0 0,0 0-1 0 0,0 1 1 0 0,0-1-1 0 0,0 0 1 0 0,0 0-1 0 0,0 0 1 0 0,0 0 0 0 0,0 0-1 0 0,0 0 1 0 0,0 0-1 0 0,1 1 1 0 0,-1-1 0 0 0,0 0-1 0 0,0 0 1 0 0,0 0-1 0 0,0 0 1 0 0,0 0-1 0 0,0 0 1 0 0,0 0 0 0 0,0 0-1 0 0,1 0 1 0 0,-1 0-1 0 0,0 0 1 0 0,0 0 0 0 0,0 0-1 0 0,8 4-113 0 0,13-8-139 0 0,-17 3-477 0 0,-1 0 0 0 0,1 0 0 0 0,0 0 0 0 0,6 1 0 0 0,-9 0 359 0 0,0 0 1 0 0,0 0-1 0 0,0 0 1 0 0,0 0-1 0 0,0 0 1 0 0,-1 1-1 0 0,1-1 0 0 0,0 0 1 0 0,0 1-1 0 0,0-1 1 0 0,0 1-1 0 0,0-1 0 0 0,-1 1 1 0 0,1-1-1 0 0,0 1 1 0 0,0 0-1 0 0,-1-1 1 0 0,1 1-1 0 0,0 0 0 0 0,-1-1 1 0 0,1 1-1 0 0,-1 0 1 0 0,1 1-1 0 0,2 4-3192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6.004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86 15 13467 0 0,'-16'-12'8575'0'0,"15"11"-8310"0"0,0 1 1 0 0,1 0 0 0 0,-1 0 0 0 0,1-1-1 0 0,-1 1 1 0 0,0 0 0 0 0,1 0-1 0 0,-1 0 1 0 0,1 0 0 0 0,-1 0 0 0 0,0 0-1 0 0,1 0 1 0 0,-1 0 0 0 0,0 0 0 0 0,1 0-1 0 0,-2 0 1 0 0,-4 6-338 0 0,-3 7 316 0 0,7-10-248 0 0,0-1 0 0 0,0 1-1 0 0,0 0 1 0 0,-3 7 0 0 0,-2 7-17 0 0,1 1 0 0 0,1 0 0 0 0,-4 26 0 0 0,8-38 16 0 0,0 0 0 0 0,1-1 0 0 0,0 1 1 0 0,0 0-1 0 0,0-1 0 0 0,1 1 0 0 0,0-1 1 0 0,0 1-1 0 0,0 0 0 0 0,0-1 0 0 0,1 0 1 0 0,0 1-1 0 0,1-1 0 0 0,-1 0 0 0 0,5 8 1 0 0,-5-11 13 0 0,-1 0 0 0 0,1 0 0 0 0,0-1 1 0 0,0 1-1 0 0,-1 0 0 0 0,1-1 0 0 0,0 1 0 0 0,0-1 1 0 0,0 1-1 0 0,1-1 0 0 0,-1 0 0 0 0,0 0 1 0 0,0 0-1 0 0,1 0 0 0 0,-1-1 0 0 0,0 1 0 0 0,1-1 1 0 0,-1 1-1 0 0,1-1 0 0 0,-1 0 0 0 0,1 0 0 0 0,-1 0 1 0 0,0 0-1 0 0,1 0 0 0 0,-1 0 0 0 0,1-1 1 0 0,-1 1-1 0 0,1-1 0 0 0,-1 0 0 0 0,0 0 0 0 0,0 0 1 0 0,1 0-1 0 0,1-1 0 0 0,7-7 74 0 0,0 0-1 0 0,-1 0 0 0 0,15-17 1 0 0,23-37 92 0 0,-35 47-152 0 0,-7 7 6 0 0,0 1 0 0 0,0-1-1 0 0,-1 0 1 0 0,-1 0 0 0 0,1 0 0 0 0,5-19 0 0 0,-9 20 43 0 0,-4 8-56 0 0,-5 10-91 0 0,6-2 56 0 0,-1 0 1 0 0,1 0-1 0 0,0 0 1 0 0,1 0 0 0 0,0 0-1 0 0,0 1 1 0 0,1-1-1 0 0,0 0 1 0 0,1 10-1 0 0,0-13 8 0 0,-1-1-1 0 0,1 1 1 0 0,0-1-1 0 0,0 1 1 0 0,1-1-1 0 0,-1 0 1 0 0,1 0-1 0 0,0 1 1 0 0,0-1-1 0 0,1 0 1 0 0,-1-1-1 0 0,1 1 1 0 0,-1 0 0 0 0,1-1-1 0 0,1 1 1 0 0,-1-1-1 0 0,0 0 1 0 0,5 3-1 0 0,-5-4-206 0 0,0-1-1 0 0,0 1 0 0 0,1-1 1 0 0,-1 0-1 0 0,1 0 0 0 0,-1 0 1 0 0,7 1-1 0 0,2-1-3263 0 0,-1-1-3914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6.235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 1 15011 0 0,'0'6'5141'0'0,"9"39"-1059"0"0,4 24-3381 0 0,-12-61-635 0 0,1 0 1 0 0,-1 0 0 0 0,2 0 0 0 0,-1-1 0 0 0,6 12 0 0 0,-5-13 21 0 0,-3-6-71 0 0,0 1-1 0 0,0-1 1 0 0,0 1-1 0 0,1-1 1 0 0,-1 0 0 0 0,0 1-1 0 0,0-1 1 0 0,0 0-1 0 0,0 0 1 0 0,1 1 0 0 0,-1-1-1 0 0,0 0 1 0 0,0 1-1 0 0,1-1 1 0 0,-1 0-1 0 0,0 0 1 0 0,1 1 0 0 0,-1-1-1 0 0,0 0 1 0 0,1 0-1 0 0,-1 0 1 0 0,0 0 0 0 0,1 0-1 0 0,-1 1 1 0 0,0-1-1 0 0,1 0 1 0 0,-1 0-1 0 0,0 0 1 0 0,1 0 0 0 0,-1 0-1 0 0,0 0 1 0 0,1 0-1 0 0,-1 0 1 0 0,1 0 0 0 0,-1 0-1 0 0,0 0 1 0 0,1 0-1 0 0,-1-1 1 0 0,0 1-1 0 0,1 0 1 0 0,-1 0 0 0 0,1-1 17 0 0,0 1-1 0 0,0-1 1 0 0,-1 1 0 0 0,1-1 0 0 0,0 0 0 0 0,-1 1 0 0 0,1-1 0 0 0,0 0-1 0 0,-1 1 1 0 0,1-1 0 0 0,-1 0 0 0 0,1 0 0 0 0,-1 0 0 0 0,0 0 0 0 0,1 1 0 0 0,-1-3-1 0 0,7-16 348 0 0,-5 15-343 0 0,-1 0 0 0 0,0 0 0 0 0,1 0 0 0 0,0-6 0 0 0,-2 1-426 0 0,1 1 0 0 0,1-1 0 0 0,-1 0 0 0 0,2 1 0 0 0,-1 0 1 0 0,1-1-1 0 0,0 1 0 0 0,7-12 0 0 0,-9 19 177 0 0,-1 0 1 0 0,1 0 0 0 0,0 0-1 0 0,0 0 1 0 0,0 1-1 0 0,0-1 1 0 0,0 0-1 0 0,0 1 1 0 0,1-1 0 0 0,-1 0-1 0 0,0 1 1 0 0,0-1-1 0 0,0 1 1 0 0,0 0 0 0 0,1-1-1 0 0,-1 1 1 0 0,0 0-1 0 0,0 0 1 0 0,1 0 0 0 0,-1 0-1 0 0,2 0 1 0 0,7 0-1053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6.54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190 18 19716 0 0,'-6'-5'2560'0'0,"3"3"-1736"0"0,1 0-1 0 0,-1 1 0 0 0,0-1 0 0 0,1 1 1 0 0,-6-3-1 0 0,7 4-777 0 0,1 0 0 0 0,-1 0 0 0 0,0 0 0 0 0,0-1 0 0 0,0 1 0 0 0,0 0 0 0 0,1 0 0 0 0,-1 0 0 0 0,0 1 0 0 0,0-1 0 0 0,0 0 0 0 0,1 0 0 0 0,-1 0 0 0 0,0 0 0 0 0,0 1 0 0 0,0-1 0 0 0,1 0 0 0 0,-1 1 0 0 0,0-1 0 0 0,1 1 0 0 0,-1-1 0 0 0,0 1 0 0 0,1-1 0 0 0,-1 1 0 0 0,0-1 0 0 0,0 2 0 0 0,-10 9 37 0 0,7-6-86 0 0,-1 0-1 0 0,1-1 0 0 0,0 1 1 0 0,1 1-1 0 0,-5 6 0 0 0,4-4-11 0 0,0 1-3 0 0,0-1 1 0 0,0 1 0 0 0,1 0-1 0 0,0 1 1 0 0,-2 9-1 0 0,2-4-8 0 0,2-12 10 0 0,0 1 1 0 0,0-1-1 0 0,1 1 1 0 0,-1-1-1 0 0,1 6 1 0 0,0-7 10 0 0,0-1 1 0 0,1 0-1 0 0,-1 0 1 0 0,0 0 0 0 0,0 0-1 0 0,1 0 1 0 0,-1 0-1 0 0,1 0 1 0 0,-1 0-1 0 0,1 0 1 0 0,-1 0-1 0 0,1 0 1 0 0,0-1-1 0 0,-1 1 1 0 0,1 0-1 0 0,0 0 1 0 0,0-1-1 0 0,-1 1 1 0 0,1 0 0 0 0,0-1-1 0 0,0 1 1 0 0,0 0-1 0 0,1 0 1 0 0,19 7-5 0 0,-12-4 30 0 0,17 9 0 0 0,-24-12-12 0 0,0 0 0 0 0,0 0 1 0 0,0 1-1 0 0,-1-1 0 0 0,1 1 1 0 0,0-1-1 0 0,-1 1 1 0 0,1 0-1 0 0,-1-1 0 0 0,1 1 1 0 0,-1 0-1 0 0,0 0 0 0 0,2 3 1 0 0,-3-3-2 0 0,0-1 0 0 0,0 0 0 0 0,1 1-1 0 0,-1-1 1 0 0,0 1 0 0 0,0-1 0 0 0,-1 1 0 0 0,1-1 0 0 0,0 0 0 0 0,0 1 0 0 0,-1-1 0 0 0,1 1 0 0 0,-1-1 0 0 0,1 0 0 0 0,-2 3 0 0 0,-12 19 39 0 0,12-21-49 0 0,-5 8-103 0 0,-15 13 0 0 0,5-5-403 0 0,11-13-103 0 0,1 0 1 0 0,-1 0-1 0 0,0 0 0 0 0,0-1 0 0 0,-1 0 0 0 0,-9 4 1 0 0,11-5 150 0 0,0-1 0 0 0,-1 0 0 0 0,-8 2 1 0 0,-2-1 251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7.27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5 21 16804 0 0,'-3'-14'2307'0'0,"2"8"407"0"0,3 17-2110 0 0,81 319-245 0 0,-55-239-267 0 0,-26-86-67 0 0,0 0 1 0 0,0-1-1 0 0,0 1 1 0 0,6 8 0 0 0,-7-12 5 0 0,0 1 1 0 0,0-1-1 0 0,0 1 1 0 0,0-1-1 0 0,1 0 1 0 0,-1 0-1 0 0,0 1 1 0 0,1-1-1 0 0,-1 0 0 0 0,1 0 1 0 0,-1 0-1 0 0,1-1 1 0 0,-1 1-1 0 0,1 0 1 0 0,0 0-1 0 0,-1-1 1 0 0,4 1-1 0 0,-5-1-2 0 0,1 0 0 0 0,0 0-1 0 0,-1 0 1 0 0,1-1 0 0 0,0 1-1 0 0,-1 0 1 0 0,1 0 0 0 0,-1-1-1 0 0,1 1 1 0 0,0 0-1 0 0,-1-1 1 0 0,1 1 0 0 0,-1 0-1 0 0,1-1 1 0 0,-1 1 0 0 0,0-1-1 0 0,1 1 1 0 0,-1-1 0 0 0,1 1-1 0 0,-1-1 1 0 0,0 0 0 0 0,1 1-1 0 0,-1-1 1 0 0,1 0-1 0 0,5-18 381 0 0,-5 19-399 0 0,1-11 151 0 0,0-1 0 0 0,-1 1 0 0 0,1-20 0 0 0,-1 5-50 0 0,5-69 83 0 0,7-76-628 0 0,-12 165 230 0 0,-1 3 6 0 0,0 0 1 0 0,0 0-1 0 0,1 0 1 0 0,-1 0-1 0 0,1 0 1 0 0,0 0-1 0 0,0 0 1 0 0,0 0-1 0 0,0 0 1 0 0,2-3 0 0 0,-2 6 104 0 0,-1 0 0 0 0,0-1 0 0 0,1 1 0 0 0,-1 0 0 0 0,0 0 0 0 0,1 0 1 0 0,-1-1-1 0 0,0 1 0 0 0,1 0 0 0 0,-1 0 0 0 0,0 0 0 0 0,1 0 0 0 0,-1 0 1 0 0,1 0-1 0 0,-1 0 0 0 0,0 0 0 0 0,1-1 0 0 0,-1 2 0 0 0,1-1 0 0 0,-1 0 1 0 0,0 0-1 0 0,1 0 0 0 0,-1 0 0 0 0,0 0 0 0 0,1 0 0 0 0,-1 0 0 0 0,1 0 1 0 0,-1 0-1 0 0,0 1 0 0 0,1-1 0 0 0,-1 0 0 0 0,0 0 0 0 0,1 1 0 0 0,10 9-920 0 0,-11-10 1009 0 0,11 12-217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9.5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90 96 4937 0 0,'-20'6'9999'0'0,"17"-4"-8811"0"0,0-1 0 0 0,-1 0 1 0 0,1 0-1 0 0,0 0 1 0 0,-1 0-1 0 0,-5 0 0 0 0,8-1-1147 0 0,0 0-1 0 0,1 0 1 0 0,-1 0-1 0 0,1 0 1 0 0,-1 0-1 0 0,0 0 1 0 0,1 0-1 0 0,-1 0 1 0 0,1 0-1 0 0,-1 0 1 0 0,1 0-1 0 0,-1-1 0 0 0,0 1 1 0 0,1 0-1 0 0,-1 0 1 0 0,1-1-1 0 0,-1 1 1 0 0,1 0-1 0 0,-1-1 1 0 0,1 1-1 0 0,0 0 1 0 0,-1-1-1 0 0,1 1 1 0 0,-1-1-1 0 0,1 1 1 0 0,0-1-1 0 0,-1 1 1 0 0,1-1-1 0 0,0 1 1 0 0,0-1-1 0 0,-1 1 1 0 0,1-1-1 0 0,0 1 1 0 0,0-1-1 0 0,0 1 0 0 0,-1-1 1 0 0,1 0-1 0 0,0 1 1 0 0,0-1-1 0 0,0 1 1 0 0,0-1-1 0 0,0 0 1 0 0,0 1-1 0 0,1-1 1 0 0,-1 1-1 0 0,0-1 1 0 0,0 1-1 0 0,0-1 1 0 0,0 0-1 0 0,1 1 1 0 0,-1-1-1 0 0,2-3 203 0 0,0 0 1 0 0,0 0-1 0 0,0 0 0 0 0,0 0 0 0 0,0 1 1 0 0,4-4-1 0 0,-1 0-262 0 0,1 0 0 0 0,1 0 0 0 0,-1 1 0 0 0,1 0 0 0 0,0 0-1 0 0,9-5 1 0 0,-13 9 13 0 0,-1 1-1 0 0,1 0 1 0 0,0 0-1 0 0,-1 0 0 0 0,1 0 1 0 0,0 0-1 0 0,0 1 0 0 0,0-1 1 0 0,-1 1-1 0 0,1 0 1 0 0,0 0-1 0 0,0 0 0 0 0,0 0 1 0 0,0 0-1 0 0,0 1 1 0 0,-1-1-1 0 0,1 1 0 0 0,0 0 1 0 0,0-1-1 0 0,-1 1 1 0 0,1 1-1 0 0,0-1 0 0 0,-1 0 1 0 0,3 2-1 0 0,3 3-52 0 0,-1-1 1 0 0,0 1-1 0 0,0 1 1 0 0,0-1-1 0 0,0 1 1 0 0,-1 1-1 0 0,-1-1 0 0 0,1 1 1 0 0,-1 0-1 0 0,7 14 1 0 0,-5-6-151 0 0,0 0-1 0 0,-2 1 1 0 0,1-1 0 0 0,4 34 0 0 0,-8-37 111 0 0,-1 1-1 0 0,0 0 0 0 0,-1 0 1 0 0,-1-1-1 0 0,0 1 0 0 0,-4 15 1 0 0,0-7 47 0 0,-2 0 1 0 0,-16 41 0 0 0,12-41 69 0 0,5-10-7 0 0,1 0-1 0 0,0 1 1 0 0,-3 14-1 0 0,7-25-18 0 0,1 0 0 0 0,-1 0 0 0 0,1 1 0 0 0,0-1 0 0 0,0 0 0 0 0,0 1 0 0 0,0-1 0 0 0,0 0 1 0 0,1 0-1 0 0,0 4 0 0 0,0-5-1 0 0,-1 1 1 0 0,1-1 0 0 0,-1 0 0 0 0,1 0 0 0 0,-1 0-1 0 0,1 0 1 0 0,0 0 0 0 0,0-1 0 0 0,0 1-1 0 0,-1 0 1 0 0,1 0 0 0 0,0 0 0 0 0,0-1 0 0 0,0 1-1 0 0,0 0 1 0 0,0-1 0 0 0,0 1 0 0 0,0-1 0 0 0,1 1-1 0 0,0 0 1 0 0,8 2-30 0 0,-7-2 25 0 0,1 0-1 0 0,-1 0 0 0 0,1 0 0 0 0,0 0 0 0 0,-1-1 0 0 0,5 1 0 0 0,26 0-107 0 0,20-1-421 0 0,-23-1-67 0 0,-31 1 608 0 0,1 0 0 0 0,-1 0 1 0 0,0 0-1 0 0,0-1 0 0 0,0 1 0 0 0,1 0 1 0 0,-1 0-1 0 0,0 0 0 0 0,0 0 1 0 0,0 0-1 0 0,0 0 0 0 0,1-1 0 0 0,-1 1 1 0 0,0 0-1 0 0,0 0 0 0 0,0 0 1 0 0,0-1-1 0 0,0 1 0 0 0,1 0 0 0 0,-1 0 1 0 0,0 0-1 0 0,0-1 0 0 0,0 1 0 0 0,0 0 1 0 0,0 0-1 0 0,0 0 0 0 0,0-1 1 0 0,0 1-1 0 0,0 0 0 0 0,0 0 0 0 0,0-1 1 0 0,0 1-1 0 0,0 0 0 0 0,0 0 0 0 0,0 0 1 0 0,0-1-1 0 0,0 1 0 0 0,0 0 1 0 0,0 0-1 0 0,0 0 0 0 0,-1-1 0 0 0,1 1 1 0 0,0 0-1 0 0,0 0 0 0 0,0 0 1 0 0,0-1-1 0 0,0 1 0 0 0,0 0 0 0 0,-1 0 1 0 0,-6-11 141 0 0,6 10-129 0 0,0 1-1 0 0,0-1 1 0 0,0 0 0 0 0,-1 1-1 0 0,1-1 1 0 0,0 1 0 0 0,0 0-1 0 0,0-1 1 0 0,0 1 0 0 0,-1 0-1 0 0,1 0 1 0 0,0-1 0 0 0,0 1-1 0 0,0 0 1 0 0,-1 0 0 0 0,1 1-1 0 0,0-1 1 0 0,0 0 0 0 0,0 0-1 0 0,-1 0 1 0 0,0 1 0 0 0,0 0-6 0 0,0 0 0 0 0,0 1 0 0 0,-1-1 0 0 0,1 0 1 0 0,1 1-1 0 0,-1-1 0 0 0,0 1 0 0 0,0 0 0 0 0,0 0 1 0 0,-1 2-1 0 0,-1 2-11 0 0,0 1 0 0 0,0 0 0 0 0,0 0-1 0 0,0 0 1 0 0,-3 13 0 0 0,3-6-14 0 0,1 0-1 0 0,0 0 0 0 0,1 0 1 0 0,1 1-1 0 0,0-1 0 0 0,1 1 1 0 0,0 0-1 0 0,1-1 0 0 0,1 0 1 0 0,7 27-1 0 0,-2-16 1 0 0,2 0-1 0 0,1 0 1 0 0,1-1 0 0 0,1-1 0 0 0,16 25 0 0 0,-11-21 19 0 0,38 63-14 0 0,-50-79 42 0 0,1 1 0 0 0,-2 0 0 0 0,1 0-1 0 0,-2 0 1 0 0,1 0 0 0 0,1 13 0 0 0,-5-22 18 0 0,0 0 0 0 0,0 0 0 0 0,1 0-1 0 0,-2-1 1 0 0,1 1 0 0 0,0 0 0 0 0,-1 0 0 0 0,1 0-1 0 0,-1 0 1 0 0,0 0 0 0 0,0-1 0 0 0,0 1 0 0 0,0 0-1 0 0,0-1 1 0 0,0 1 0 0 0,-1-1 0 0 0,-2 4-1 0 0,2-4 51 0 0,-1 1-1 0 0,1-1 0 0 0,-1 0 0 0 0,0 0 1 0 0,0 0-1 0 0,0 0 0 0 0,0-1 0 0 0,0 1 1 0 0,0-1-1 0 0,0 0 0 0 0,0 0 0 0 0,-1 0 1 0 0,1 0-1 0 0,-5 0 0 0 0,-10 2 415 0 0,-1-2 1 0 0,0 0-1 0 0,1-2 0 0 0,-34-4 1 0 0,-73-21 1207 0 0,112 23-1558 0 0,-87-30 540 0 0,45 13-735 0 0,62 23-464 0 0,0 1 1 0 0,-1-1 0 0 0,8 7-1 0 0,9 4-718 0 0,-5-3-558 0 0,0 0 1 0 0,-1 1 0 0 0,23 22-1 0 0,-16-10 1474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7.644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 0 11747 0 0,'-1'2'433'0'0,"1"0"1"0"0,0 0 0 0 0,-1 0 0 0 0,1 0-1 0 0,0 0 1 0 0,0 0 0 0 0,1 0 0 0 0,-1 0 0 0 0,0 0-1 0 0,1 0 1 0 0,-1 0 0 0 0,1 0 0 0 0,0 0 0 0 0,-1 0-1 0 0,3 3 1 0 0,2 4 676 0 0,12 16 0 0 0,-9-15-524 0 0,8 16 43 0 0,-1 0-1 0 0,-2 1 1 0 0,0 0 0 0 0,11 38 0 0 0,-21-60 112 0 0,-2-10-297 0 0,-1-20-111 0 0,0 9-236 0 0,1 4-85 0 0,0-1 0 0 0,1 1 0 0 0,1 0 0 0 0,0 0 0 0 0,0 1 0 0 0,6-13-1 0 0,-6 17-170 0 0,1 0-1 0 0,-1 0 1 0 0,1 0-1 0 0,1 0 1 0 0,-1 1-1 0 0,1 0 0 0 0,0 0 1 0 0,1 0-1 0 0,0 0 1 0 0,9-6-1 0 0,-13 10-198 0 0,1 0 0 0 0,0 1 1 0 0,0-1-1 0 0,0 1 0 0 0,0-1 0 0 0,0 1 1 0 0,1 0-1 0 0,-1 1 0 0 0,0-1 0 0 0,7 0 1 0 0,-8 1 75 0 0,0 0 0 0 0,0 0 0 0 0,0 0 0 0 0,0 0 0 0 0,1 0 0 0 0,-1 1 0 0 0,0 0 0 0 0,0-1 0 0 0,0 1 0 0 0,0 0 0 0 0,0 0 0 0 0,0 0 0 0 0,0 0 0 0 0,0 0 0 0 0,-1 0 0 0 0,1 0 0 0 0,2 3 0 0 0,4 6-1140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8.204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199 49 12067 0 0,'-2'-4'1095'0'0,"0"0"1"0"0,-1 0 0 0 0,0 0 0 0 0,0 0 0 0 0,0 0 0 0 0,0 1 0 0 0,0-1 0 0 0,0 1 0 0 0,-6-4 0 0 0,7 6-1006 0 0,1 0 0 0 0,-1 0 0 0 0,1 0 1 0 0,-1 1-1 0 0,1-1 0 0 0,-1 0 1 0 0,1 1-1 0 0,-1-1 0 0 0,1 1 1 0 0,-1 0-1 0 0,0 0 0 0 0,1-1 1 0 0,-1 1-1 0 0,0 0 0 0 0,1 0 1 0 0,-1 0-1 0 0,0 1 0 0 0,1-1 0 0 0,-1 0 1 0 0,0 1-1 0 0,1-1 0 0 0,-1 1 1 0 0,1-1-1 0 0,-1 1 0 0 0,1 0 1 0 0,-1-1-1 0 0,1 1 0 0 0,-1 0 1 0 0,-1 2-1 0 0,-6 5-46 0 0,1 0 0 0 0,0 0 0 0 0,1 1 1 0 0,-12 16-1 0 0,-19 42-102 0 0,33-59 50 0 0,1 1 1 0 0,0 0-1 0 0,1 0 1 0 0,0 0-1 0 0,0 0 1 0 0,-2 16 0 0 0,5-24 4 0 0,0 0 1 0 0,0 1 0 0 0,0-1-1 0 0,0 0 1 0 0,0 1 0 0 0,0-1 0 0 0,1 0-1 0 0,-1 1 1 0 0,0-1 0 0 0,1 0-1 0 0,-1 0 1 0 0,1 1 0 0 0,-1-1 0 0 0,1 0-1 0 0,0 0 1 0 0,-1 0 0 0 0,1 0-1 0 0,1 2 1 0 0,-1-2 2 0 0,0 0-1 0 0,1-1 1 0 0,-1 1 0 0 0,0-1-1 0 0,0 1 1 0 0,0-1-1 0 0,0 1 1 0 0,0-1 0 0 0,1 0-1 0 0,-1 0 1 0 0,0 1-1 0 0,0-1 1 0 0,0 0 0 0 0,1 0-1 0 0,-1 0 1 0 0,0 0-1 0 0,0-1 1 0 0,1 1 0 0 0,-1 0-1 0 0,0 0 1 0 0,2-1 0 0 0,6-3 14 0 0,-1 0 1 0 0,1 0 0 0 0,-1 0 0 0 0,0-1-1 0 0,0-1 1 0 0,14-11 0 0 0,12-9 3 0 0,-19 16-1 0 0,0 1-1 0 0,1 0 1 0 0,32-11 0 0 0,-40 18-69 0 0,-9 7-45 0 0,0-4 91 0 0,1 0 0 0 0,0-1 0 0 0,-1 1 0 0 0,1 0 0 0 0,0-1 0 0 0,0 1 0 0 0,0 0 0 0 0,-1 0 0 0 0,1-1 0 0 0,0 1-1 0 0,0 0 1 0 0,0-1 0 0 0,0 3 0 0 0,1 10-57 0 0,-1-11 57 0 0,0-1 1 0 0,0 1 0 0 0,0-1 0 0 0,0 1-1 0 0,0 0 1 0 0,1-1 0 0 0,-1 1-1 0 0,0-1 1 0 0,1 1 0 0 0,-1-1 0 0 0,2 2-1 0 0,0 2 0 0 0,6 10-50 0 0,16 22 1 0 0,-21-33 47 0 0,0 0-1 0 0,0-1 1 0 0,0 0 0 0 0,0 0 0 0 0,0 0 0 0 0,1 0 0 0 0,-1 0 0 0 0,1-1 0 0 0,0 0 0 0 0,0 1 0 0 0,6 1 0 0 0,-7-3 11 0 0,-1 0 1 0 0,0-1-1 0 0,1 1 0 0 0,-1-1 1 0 0,1 0-1 0 0,-1 0 0 0 0,1 0 1 0 0,-1 0-1 0 0,1 0 1 0 0,-1-1-1 0 0,1 1 0 0 0,-1-1 1 0 0,1 1-1 0 0,-1-1 1 0 0,0 0-1 0 0,1 0 0 0 0,-1 0 1 0 0,0 0-1 0 0,0-1 0 0 0,0 1 1 0 0,0-1-1 0 0,0 1 1 0 0,2-3-1 0 0,4-4 7 0 0,0 0 0 0 0,-1 0 1 0 0,-1-1-1 0 0,7-9 0 0 0,-5 5-16 0 0,8-10-7 0 0,-5 5-18 0 0,16-18-1 0 0,-23 32 11 0 0,-1 0 0 0 0,1 0-1 0 0,0 1 1 0 0,0-1 0 0 0,1 1-1 0 0,-1 0 1 0 0,1 0 0 0 0,0 0-1 0 0,7-3 1 0 0,-11 6 7 0 0,1 0-1 0 0,-1-1 1 0 0,0 1-1 0 0,1 0 1 0 0,-1 0-1 0 0,0 0 1 0 0,1 0-1 0 0,-1 0 1 0 0,1 0-1 0 0,-1 0 1 0 0,0 0-1 0 0,1 0 1 0 0,-1 1 0 0 0,1-1-1 0 0,-1 1 1 0 0,0-1-1 0 0,1 1 1 0 0,-1-1-1 0 0,0 1 1 0 0,0 0-1 0 0,0 0 1 0 0,0-1-1 0 0,1 1 1 0 0,-1 0-1 0 0,0 0 1 0 0,0 0-1 0 0,0 0 1 0 0,-1 0-1 0 0,1 1 1 0 0,0-1 0 0 0,1 2-1 0 0,2 4-31 0 0,-1 1 0 0 0,1-1 1 0 0,-1 1-1 0 0,2 9 0 0 0,-4-15 41 0 0,8 31-81 0 0,-5-18-208 0 0,0 0 0 0 0,1 0 0 0 0,0 0 0 0 0,2-1 0 0 0,9 17 0 0 0,-16-31 161 0 0,0 1 0 0 0,0-1 1 0 0,0 1-1 0 0,1-1 0 0 0,-1 0 1 0 0,0 1-1 0 0,1-1 0 0 0,-1 0 0 0 0,0 1 1 0 0,0-1-1 0 0,1 0 0 0 0,-1 1 1 0 0,1-1-1 0 0,-1 0 0 0 0,0 0 1 0 0,1 1-1 0 0,-1-1 0 0 0,1 0 0 0 0,-1 0 1 0 0,0 0-1 0 0,1 0 0 0 0,-1 1 1 0 0,1-1-1 0 0,-1 0 0 0 0,1 0 0 0 0,-1 0 1 0 0,1 0-1 0 0,0 0-84 0 0,-1-1 1 0 0,0 1-1 0 0,1 0 1 0 0,-1-1-1 0 0,1 1 1 0 0,-1-1-1 0 0,0 1 1 0 0,1 0-1 0 0,-1-1 0 0 0,0 1 1 0 0,0-1-1 0 0,1 1 1 0 0,-1-1-1 0 0,0 1 1 0 0,0-1-1 0 0,0 1 1 0 0,0-1-1 0 0,0 1 1 0 0,0-1-1 0 0,1 1 0 0 0,-1-1 1 0 0,0 0-1 0 0,0-9-2525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8.361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8 1 19204 0 0,'-3'6'1993'0'0,"1"-3"-1945"0"0,2-2 528 0 0,-3 2 312 0 0,3-2 16 0 0,0 7-576 0 0,0-4-64 0 0,2-1-152 0 0,2 4-32 0 0,-1 1-64 0 0,3-1-384 0 0,0 2-344 0 0,1 1-168 0 0,-1 2-545 0 0,1 4 41 0 0,-1 1-616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8.714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1 268 15707 0 0,'0'1'322'0'0,"0"0"1"0"0,0 0-1 0 0,1 0 0 0 0,-1 0 0 0 0,1 0 0 0 0,-1 0 0 0 0,1 0 0 0 0,-1 0 0 0 0,1 0 0 0 0,-1 0 0 0 0,1 0 0 0 0,0-1 0 0 0,0 1 0 0 0,-1 0 0 0 0,1 0 1 0 0,0-1-1 0 0,0 1 0 0 0,0 0 0 0 0,0-1 0 0 0,0 1 0 0 0,0-1 0 0 0,0 1 0 0 0,0-1 0 0 0,0 0 0 0 0,0 1 0 0 0,0-1 0 0 0,2 0 0 0 0,1 1-50 0 0,-1 0-1 0 0,1 0 0 0 0,-1-1 0 0 0,1 0 0 0 0,-1 0 0 0 0,0 0 0 0 0,8-1 0 0 0,-3-1-177 0 0,0-1 0 0 0,0 1 0 0 0,-1-2 1 0 0,1 1-1 0 0,-1-1 0 0 0,1 0 0 0 0,-1-1 1 0 0,-1 0-1 0 0,1 0 0 0 0,8-9 0 0 0,-6 5-47 0 0,-1 0 0 0 0,0-1 0 0 0,-1 0 0 0 0,0 0-1 0 0,0 0 1 0 0,7-17 0 0 0,-5 7 32 0 0,-5 13-45 0 0,-1 0 0 0 0,1 0 1 0 0,-2 0-1 0 0,1 0 1 0 0,-1 0-1 0 0,0-1 0 0 0,-1 1 1 0 0,2-9-1 0 0,-3 12-7 0 0,0 0 0 0 0,0 0 0 0 0,-1-1 0 0 0,1 1 0 0 0,-1 0 0 0 0,-2-7-1 0 0,3 10-17 0 0,-1-1 0 0 0,1 1-1 0 0,-1-1 1 0 0,0 1-1 0 0,1 0 1 0 0,-1 0-1 0 0,0-1 1 0 0,0 1 0 0 0,0 0-1 0 0,0 0 1 0 0,0 0-1 0 0,0 0 1 0 0,0 0-1 0 0,-1 0 1 0 0,1 0 0 0 0,0 0-1 0 0,0 0 1 0 0,-1 1-1 0 0,1-1 1 0 0,-1 0-1 0 0,1 1 1 0 0,-3-1 0 0 0,3 1-9 0 0,0 0 0 0 0,0 0 0 0 0,0 0 0 0 0,0 0 1 0 0,0 1-1 0 0,-1-1 0 0 0,1 0 0 0 0,0 1 0 0 0,0-1 1 0 0,0 1-1 0 0,0-1 0 0 0,0 1 0 0 0,1-1 0 0 0,-1 1 1 0 0,0 0-1 0 0,0-1 0 0 0,0 1 0 0 0,-1 1 1 0 0,-1 1-12 0 0,1 0 1 0 0,-1 0-1 0 0,1 1 1 0 0,-3 3 0 0 0,-3 7 23 0 0,1 0 1 0 0,1 1 0 0 0,0 0 0 0 0,1 0 0 0 0,1 1 0 0 0,0-1 0 0 0,1 1 0 0 0,0 0 0 0 0,2 0 0 0 0,0 0 0 0 0,0 0 0 0 0,2 0-1 0 0,0 0 1 0 0,1 0 0 0 0,6 26 0 0 0,-6-32 8 0 0,0-2 9 0 0,0 1 0 0 0,1 0 0 0 0,-1-1 0 0 0,2 1 0 0 0,-1-1 0 0 0,10 15 0 0 0,-8-16 17 0 0,0 0 0 0 0,1 0 1 0 0,0 0-1 0 0,0-1 0 0 0,13 10 0 0 0,-17-15-30 0 0,1 1 0 0 0,-1-1 0 0 0,1 1 0 0 0,-1-1-1 0 0,1 0 1 0 0,-1 0 0 0 0,1 0 0 0 0,0-1 0 0 0,-1 1-1 0 0,1-1 1 0 0,0 1 0 0 0,-1-1 0 0 0,1 0 0 0 0,0 0-1 0 0,0 0 1 0 0,0 0 0 0 0,-1-1 0 0 0,1 1 0 0 0,0-1-1 0 0,-1 0 1 0 0,1 0 0 0 0,3-1 0 0 0,0-1-25 0 0,-1 0 1 0 0,1 0-1 0 0,-1-1 0 0 0,1 1 1 0 0,-1-1-1 0 0,8-9 1 0 0,24-31-1534 0 0,-6 5-2266 0 0,-21 28 1827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0:51.0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 25 4833 0 0,'-26'11'19161'0'0,"28"-10"-19064"0"0,-1 1 1 0 0,0-1 0 0 0,0 0-1 0 0,1 0 1 0 0,-1 0 0 0 0,1 0-1 0 0,-1-1 1 0 0,1 1 0 0 0,0 0-1 0 0,1 0 1 0 0,12 2 331 0 0,-11-2-351 0 0,0-1 1 0 0,0 1-1 0 0,1-1 0 0 0,-1 1 1 0 0,1-1-1 0 0,7-1 1 0 0,-4 0 36 0 0,0 1 1 0 0,15 1-1 0 0,0 0 151 0 0,88-7 634 0 0,-23 0-685 0 0,-47 2-135 0 0,-8 2-19 0 0,-14 2 28 0 0,26-5 1 0 0,-3-1 142 0 0,61-1 0 0 0,-71 6-144 0 0,76 3 103 0 0,-5-1-114 0 0,44-15 23 0 0,-109 11-66 0 0,0 2-1 0 0,71 6 1 0 0,-85-1-12 0 0,0 1 0 0 0,-1 0 1 0 0,1 2-1 0 0,35 16 0 0 0,-30-12-9 0 0,-11-6 5 0 0,0 0 1 0 0,0-1-1 0 0,27 2 0 0 0,-37-6-8 0 0,11 2 34 0 0,1-1 1 0 0,24-1-1 0 0,94 0 45 0 0,-53 2-112 0 0,-55-1 65 0 0,0-2 0 0 0,0-1 1 0 0,0-2-1 0 0,39-9 1 0 0,-9-1 110 0 0,-52 14-134 0 0,0 0 0 0 0,-1 0 0 0 0,1 1 0 0 0,13 2 0 0 0,1 0 11 0 0,-17-2-30 0 0,10 1 21 0 0,0-1 0 0 0,1-1 0 0 0,-1 0 0 0 0,21-3-1 0 0,-26 2 0 0 0,0-1 0 0 0,0 1 0 0 0,-1 1 0 0 0,1 0 0 0 0,0 0 0 0 0,0 1 0 0 0,15 3 0 0 0,34 11 75 0 0,-21-8-54 0 0,56 3 1 0 0,-63-8-33 0 0,-23-1 10 0 0,0-2 0 0 0,15-1 0 0 0,-16 1-2 0 0,1 0-1 0 0,14 1 1 0 0,26 0 46 0 0,-19-2-54 0 0,-25 3 16 0 0,0-1 0 0 0,0 0 0 0 0,0-1 0 0 0,0 1 0 0 0,1-1 0 0 0,6-2 0 0 0,2 0 53 0 0,-9 2-59 0 0,-2 1-7 0 0,0-1-1 0 0,1 1 1 0 0,-1-1 0 0 0,1 1-1 0 0,-1 0 1 0 0,1 0-1 0 0,-1 0 1 0 0,1 0-1 0 0,-1 0 1 0 0,1 1 0 0 0,-1-1-1 0 0,5 2 1 0 0,-1 0 10 0 0,-1-1 0 0 0,1 0 0 0 0,7 1 0 0 0,8 1-6 0 0,-9 0-130 0 0,0 0 655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0:58.62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1281 125 9570 0 0,'-1'1'457'0'0,"-1"0"0"0"0,1-1-1 0 0,-1 0 1 0 0,1 1 0 0 0,-1-1-1 0 0,1 0 1 0 0,-1 0 0 0 0,0 0 0 0 0,1 0-1 0 0,-1 0 1 0 0,1 0 0 0 0,-1 0 0 0 0,1 0-1 0 0,-1-1 1 0 0,1 1 0 0 0,-1 0 0 0 0,1-1-1 0 0,-3-1 1 0 0,-4-1 429 0 0,1-1 1 0 0,-9-5-1 0 0,-41-23 1373 0 0,44 24-1946 0 0,-1 1 1 0 0,0 0-1 0 0,0 0 0 0 0,-1 1 0 0 0,-25-6 0 0 0,9 6 331 0 0,-60-6-1 0 0,-4 8-45 0 0,9-1-313 0 0,53 3-155 0 0,-40 3-1 0 0,17 1 31 0 0,14-3-3 0 0,18 0-19 0 0,0 1 0 0 0,0 1-1 0 0,-39 7 1 0 0,54-6-133 0 0,0 1 1 0 0,0 0-1 0 0,0 0 1 0 0,0 1-1 0 0,0 1 1 0 0,-14 8-1 0 0,12-4 2 0 0,-1 0-1 0 0,2 1 1 0 0,-19 20-1 0 0,-3 10-8 0 0,-35 59 0 0 0,16-22 5 0 0,40-62 16 0 0,0 1 0 0 0,-1-1 0 0 0,-1-1 0 0 0,0 0 0 0 0,-19 14 0 0 0,29-25-5 0 0,2-3-8 0 0,0 1 0 0 0,0 0 0 0 0,0 0-1 0 0,0-1 1 0 0,0 1 0 0 0,0-1 0 0 0,0 1-1 0 0,0 0 1 0 0,0-1 0 0 0,0 0-1 0 0,0 1 1 0 0,-1-1 0 0 0,1 0 0 0 0,-2 0-1 0 0,3 0-11 0 0,0 1-6 0 0,0 0 5 0 0,0-1-21 0 0,-5-11-11994 0 0,4 6 11451 0 0,0 2-759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0:59.34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132 25 10914 0 0,'-20'-24'8167'0'0,"20"24"-8114"0"0,0 0 0 0 0,0 0-1 0 0,0 0 1 0 0,-1 0-1 0 0,1 0 1 0 0,0 0-1 0 0,0 0 1 0 0,0 0-1 0 0,-1 0 1 0 0,1 0 0 0 0,0 1-1 0 0,0-1 1 0 0,0 0-1 0 0,-1 0 1 0 0,1 0-1 0 0,0 0 1 0 0,0 0 0 0 0,0 1-1 0 0,0-1 1 0 0,0 0-1 0 0,-1 0 1 0 0,1 0-1 0 0,0 0 1 0 0,0 1-1 0 0,0-1 1 0 0,0 0 0 0 0,0 0-1 0 0,0 0 1 0 0,0 1-1 0 0,0-1 1 0 0,0 0-1 0 0,0 0 1 0 0,0 1 0 0 0,0-1-1 0 0,-4 12 181 0 0,3-9-42 0 0,-27 73 996 0 0,-27 70-122 0 0,51-139-991 0 0,1 1 0 0 0,0 1 0 0 0,1-1 0 0 0,0 0 1 0 0,0 1-1 0 0,-1 13 0 0 0,3-21-70 0 0,0-1 1 0 0,0 0-1 0 0,0 1 1 0 0,0-1-1 0 0,0 0 1 0 0,0 1-1 0 0,0-1 0 0 0,0 1 1 0 0,0-1-1 0 0,0 0 1 0 0,1 1-1 0 0,-1-1 1 0 0,0 0-1 0 0,0 1 1 0 0,0-1-1 0 0,1 0 0 0 0,-1 1 1 0 0,0-1-1 0 0,0 0 1 0 0,1 0-1 0 0,-1 1 1 0 0,0-1-1 0 0,1 0 1 0 0,-1 0-1 0 0,0 0 1 0 0,1 1-1 0 0,-1-1 0 0 0,14 1 72 0 0,13-8-1 0 0,-25 6-67 0 0,35-12 53 0 0,-16 5-60 0 0,0 1-1 0 0,1 1 1 0 0,0 1-1 0 0,23-3 1 0 0,-16 7 19 0 0,44 3 0 0 0,-62-1 3 0 0,-5 0-7 0 0,0-1 0 0 0,0 1-1 0 0,9-2 1 0 0,-14 1-8 0 0,0-1 0 0 0,0 1 0 0 0,0 0 0 0 0,0 0 0 0 0,0-1-1 0 0,0 1 1 0 0,0-1 0 0 0,0 1 0 0 0,0-1 0 0 0,0 1 0 0 0,-1-1-1 0 0,1 1 1 0 0,0-1 0 0 0,0 0 0 0 0,-1 0 0 0 0,1 1 0 0 0,0-1 0 0 0,-1 0-1 0 0,2-1 1 0 0,-2 0 19 0 0,1 0 0 0 0,0 1-1 0 0,0-1 1 0 0,-1 0 0 0 0,1 0-1 0 0,-1 0 1 0 0,0 0 0 0 0,0 0-1 0 0,1-3 1 0 0,-2 0 26 0 0,1 0-1 0 0,-1 0 1 0 0,1 0 0 0 0,-1 0 0 0 0,-1 0-1 0 0,1 0 1 0 0,-3-5 0 0 0,0 1-5 0 0,-1 0-1 0 0,0 1 1 0 0,0-1 0 0 0,-1 1 0 0 0,0 0 0 0 0,0 1 0 0 0,-1-1 0 0 0,0 1 0 0 0,-9-6-1 0 0,8 6-40 0 0,-1 2 0 0 0,0-1 0 0 0,-1 1 0 0 0,1 0 0 0 0,-1 1 0 0 0,0 0 0 0 0,0 0 0 0 0,0 1 0 0 0,0 1 0 0 0,-1 0 0 0 0,1 0 0 0 0,-1 1 0 0 0,-14 0 0 0 0,21 1-32 0 0,3 0 5 0 0,-1-1 1 0 0,1 1 0 0 0,0 0 0 0 0,-1 0 0 0 0,1 0 0 0 0,-1 1-1 0 0,1-1 1 0 0,-1 0 0 0 0,1 1 0 0 0,-1-1 0 0 0,1 1 0 0 0,0-1-1 0 0,-1 1 1 0 0,1-1 0 0 0,-2 2 0 0 0,3-1-11 0 0,0-1 0 0 0,0 0 0 0 0,0 0 0 0 0,0 0 0 0 0,0 0 0 0 0,0 0 0 0 0,0 0 0 0 0,0 1 0 0 0,0-1 0 0 0,0 0-1 0 0,0 0 1 0 0,0 0 0 0 0,0 0 0 0 0,0 0 0 0 0,0 0 0 0 0,0 1 0 0 0,0-1 0 0 0,0 0 0 0 0,0 0 0 0 0,0 0 0 0 0,0 0 0 0 0,0 0 0 0 0,0 0 0 0 0,0 0 0 0 0,1 0 0 0 0,-1 1 0 0 0,0-1 0 0 0,0 0 0 0 0,0 0 0 0 0,0 0 0 0 0,0 0 0 0 0,0 0 0 0 0,0 0 0 0 0,1 0 0 0 0,-1 0 0 0 0,0 0 0 0 0,0 0 0 0 0,0 0 0 0 0,0 0 0 0 0,0 0 0 0 0,0 0 0 0 0,1 0 0 0 0,-1 0-1 0 0,10 4-3359 0 0,-4-2-584 0 0,-6 0 3705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00.43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105 9 12563 0 0,'0'-1'274'0'0,"0"1"1"0"0,0-1-1 0 0,-1 1 1 0 0,1-1 0 0 0,0 1-1 0 0,0 0 1 0 0,-1-1-1 0 0,1 1 1 0 0,-1-1 0 0 0,1 1-1 0 0,0 0 1 0 0,-1-1-1 0 0,1 1 1 0 0,-1 0 0 0 0,1-1-1 0 0,-1 1 1 0 0,1 0 0 0 0,-1 0-1 0 0,1-1 1 0 0,-1 1-1 0 0,1 0 1 0 0,-1 0 0 0 0,1 0-25 0 0,-1 1 0 0 0,1 0 0 0 0,0-1 0 0 0,0 1 0 0 0,-1 0 0 0 0,1-1 0 0 0,0 1 0 0 0,0 0 0 0 0,0-1 0 0 0,0 1 0 0 0,0 0 0 0 0,0-1 0 0 0,0 1 0 0 0,0 0 0 0 0,0 0 0 0 0,1 0 0 0 0,0 12 234 0 0,-1 1-1 0 0,-3 22 1 0 0,-9 47-124 0 0,-22 184-1 0 0,18-154-501 0 0,6-66-2958 0 0,10-47 3026 0 0,0 0 1 0 0,0 0-1 0 0,0 0 1 0 0,0 0-1 0 0,0 0 0 0 0,0 0 1 0 0,0 0-1 0 0,0 0 1 0 0,0 0-1 0 0,0 0 1 0 0,0 1-1 0 0,0-1 1 0 0,0 0-1 0 0,-1 0 0 0 0,1 0 1 0 0,0 0-1 0 0,0 0 1 0 0,0 0-221 0 0,0 0 220 0 0,0 0 1 0 0,0 0-1 0 0,0 0 0 0 0,0 0 1 0 0,0 0-1 0 0,0 0 1 0 0,0 0-1 0 0,-1 0 1 0 0,1 0-1 0 0,0 1 1 0 0,0-1-1 0 0,0 0 0 0 0,0 0 1 0 0,0 0-1 0 0,0 0 1 0 0,0 0-1 0 0,0 0 1 0 0,0 0-1 0 0,0-1 1 0 0,-1 1-1 0 0,1 0 0 0 0,0 0 1 0 0,0 0-1 0 0,0 0 1 0 0,-4-3-2920 0 0,-3-7-1202 0 0,0-3 297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00.79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23 50 19172 0 0,'-4'-5'949'0'0,"-1"0"-1"0"0,1-1 1 0 0,-5-10-1 0 0,9 16-898 0 0,0-1 0 0 0,0 1 0 0 0,0 0 0 0 0,0-1 0 0 0,0 1 0 0 0,0-1-1 0 0,0 1 1 0 0,0-1 0 0 0,0 1 0 0 0,0 0 0 0 0,0-1 0 0 0,0 1 0 0 0,0-1 0 0 0,0 1-1 0 0,0 0 1 0 0,1-1 0 0 0,-1 1 0 0 0,0-1 0 0 0,0 1 0 0 0,0 0 0 0 0,1-1 0 0 0,-1 1 0 0 0,0 0-1 0 0,1-1 1 0 0,-1 1 0 0 0,0 0 0 0 0,1 0 0 0 0,-1-1 0 0 0,0 1 0 0 0,1 0 0 0 0,-1 0-1 0 0,0 0 1 0 0,1-1 0 0 0,14-4 385 0 0,109 4-63 0 0,-87 3-356 0 0,1 2 0 0 0,-1 1 0 0 0,-1 2 0 0 0,1 1 0 0 0,-1 2 0 0 0,46 20 0 0 0,-71-25 0 0 0,0 0 0 0 0,0 1 0 0 0,-1 0 0 0 0,0 1 0 0 0,0 0 0 0 0,-1 0 0 0 0,0 1 0 0 0,0 0 0 0 0,13 17 0 0 0,-19-21-3 0 0,1 1-1 0 0,-1 0 0 0 0,0 1 0 0 0,0-1 1 0 0,0 1-1 0 0,-1-1 0 0 0,1 1 0 0 0,-1 0 1 0 0,-1 0-1 0 0,1 0 0 0 0,-1 0 1 0 0,0 0-1 0 0,-1 0 0 0 0,1 0 0 0 0,-1 0 1 0 0,0 0-1 0 0,-1 0 0 0 0,0 0 0 0 0,0 0 1 0 0,-3 11-1 0 0,0-5 19 0 0,-1 0 0 0 0,-1 0 0 0 0,0 0 0 0 0,-1-1 0 0 0,0 0 0 0 0,0-1 0 0 0,-1 1 0 0 0,-10 9 0 0 0,-4 2 47 0 0,-1-2 1 0 0,-32 24 0 0 0,32-30-31 0 0,0-1 1 0 0,0 0 0 0 0,-1-2 0 0 0,-1-1 0 0 0,1-1-1 0 0,-30 7 1 0 0,44-13-27 0 0,0 0 0 0 0,0-1 0 0 0,-1-1 0 0 0,1 1 0 0 0,-16-1 0 0 0,25-1-27 0 0,0 0 0 0 0,0 0 0 0 0,0-1 0 0 0,0 1 0 0 0,0 0 0 0 0,0 0 0 0 0,0-1 1 0 0,1 1-1 0 0,-1 0 0 0 0,-2-2 0 0 0,3 2-7 0 0,0 0 0 0 0,0 0 0 0 0,0 0 1 0 0,-1 0-1 0 0,1-1 0 0 0,0 1 0 0 0,0 0 1 0 0,0 0-1 0 0,0 0 0 0 0,0-1 1 0 0,0 1-1 0 0,-1 0 0 0 0,1 0 0 0 0,0-1 1 0 0,0 1-1 0 0,0 0 0 0 0,0 0 0 0 0,0 0 1 0 0,0-1-1 0 0,0 1 0 0 0,0 0 0 0 0,0 0 1 0 0,0-1-1 0 0,0 1 0 0 0,0-1 0 0 0,1 0-68 0 0,-1 0 0 0 0,1 0 0 0 0,-1 0-1 0 0,1 0 1 0 0,0 0 0 0 0,-1 1 0 0 0,1-1-1 0 0,0 0 1 0 0,0 0 0 0 0,0 0 0 0 0,-1 1 0 0 0,1-1-1 0 0,1 0 1 0 0,17-10-2428 0 0,0 0 0 0 0,25-9 0 0 0,-11 6 1150 0 0,-7 1 1067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01.18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125 76 12875 0 0,'0'-1'577'0'0,"1"0"0"0"0,-1-1 1 0 0,0 1-1 0 0,0-1 1 0 0,0 1-1 0 0,1 0 0 0 0,-1-1 1 0 0,-1 1-1 0 0,1-1 0 0 0,0 1 1 0 0,0-1-1 0 0,0 1 1 0 0,-1 0-1 0 0,1-1 0 0 0,-1 1 1 0 0,0-2-1 0 0,0 2-454 0 0,1 0 1 0 0,-1 0-1 0 0,1 1 0 0 0,-1-1 1 0 0,1 0-1 0 0,-1 1 0 0 0,1-1 1 0 0,-1 1-1 0 0,0-1 0 0 0,1 0 1 0 0,-1 1-1 0 0,0 0 0 0 0,0-1 1 0 0,1 1-1 0 0,-1-1 0 0 0,0 1 1 0 0,0 0-1 0 0,0-1 1 0 0,0 1-1 0 0,1 0 0 0 0,-1 0 1 0 0,0 0-1 0 0,0 0 0 0 0,0 0 1 0 0,0 0-1 0 0,-1 0 0 0 0,1 0-96 0 0,0 0 0 0 0,1 1 0 0 0,-1-1 0 0 0,0 0 0 0 0,0 1-1 0 0,1-1 1 0 0,-1 1 0 0 0,0-1 0 0 0,1 1 0 0 0,-1-1 0 0 0,0 1 0 0 0,1-1-1 0 0,-1 1 1 0 0,1 0 0 0 0,-1-1 0 0 0,0 2 0 0 0,-8 13 63 0 0,6-8-47 0 0,-7 8-35 0 0,0 1-43 0 0,1 0 0 0 0,0 0 0 0 0,2 1 0 0 0,-9 24 0 0 0,13-30 9 0 0,-1 0-17 0 0,1 0 0 0 0,-3 21 0 0 0,6-30 37 0 0,0 0 0 0 0,0 1 1 0 0,-1-1-1 0 0,1 0 0 0 0,1 0 0 0 0,-1 0 0 0 0,0 0 1 0 0,0 0-1 0 0,1 0 0 0 0,-1 0 0 0 0,1 0 0 0 0,0 0 1 0 0,0 0-1 0 0,-1 0 0 0 0,1 0 0 0 0,1 0 0 0 0,-1 0 0 0 0,0 0 1 0 0,0-1-1 0 0,1 1 0 0 0,2 2 0 0 0,-3-3 5 0 0,1 0 0 0 0,0 0 1 0 0,-1 0-1 0 0,1-1 0 0 0,0 1 0 0 0,0-1 0 0 0,-1 1 0 0 0,1-1 0 0 0,0 0 0 0 0,0 0 0 0 0,0 1 1 0 0,-1-1-1 0 0,1 0 0 0 0,0-1 0 0 0,0 1 0 0 0,2-1 0 0 0,3 0 16 0 0,-1-1 1 0 0,13-5-1 0 0,-12 3 3 0 0,1 0 0 0 0,-1 0 0 0 0,-1 0-1 0 0,1-1 1 0 0,-1-1 0 0 0,1 1 0 0 0,-2-1 0 0 0,1 0 0 0 0,0 0 0 0 0,7-11 0 0 0,-6 5 23 0 0,0 1 1 0 0,0-1 0 0 0,-1-1-1 0 0,-1 1 1 0 0,7-23 0 0 0,-9 27-2 0 0,-1-1 1 0 0,-1 1-1 0 0,1-1 1 0 0,-2 0-1 0 0,1 0 1 0 0,-1-10-1 0 0,0 16-26 0 0,-1 1 1 0 0,1-1-1 0 0,-1 0 0 0 0,1 0 1 0 0,-1 1-1 0 0,0-1 0 0 0,0 1 1 0 0,0-1-1 0 0,0 1 0 0 0,0-1 1 0 0,-1 1-1 0 0,1-1 0 0 0,-1 1 0 0 0,1 0 1 0 0,-1 0-1 0 0,0 0 0 0 0,0 0 1 0 0,0 0-1 0 0,0 0 0 0 0,0 1 1 0 0,-1-1-1 0 0,1 1 0 0 0,-5-3 0 0 0,4 3-40 0 0,-1-1 0 0 0,0 1 0 0 0,0 0 0 0 0,0 0 0 0 0,0 0 0 0 0,0 0 0 0 0,0 1 0 0 0,-1 0 0 0 0,-4 0 0 0 0,7 0-81 0 0,1 0 0 0 0,-1 0 0 0 0,0 1 0 0 0,0-1 0 0 0,0 1-1 0 0,0-1 1 0 0,0 1 0 0 0,0 0 0 0 0,1 0 0 0 0,-1 0 0 0 0,0 0-1 0 0,1 0 1 0 0,-1 0 0 0 0,1 0 0 0 0,-1 1 0 0 0,1-1-1 0 0,-1 0 1 0 0,1 1 0 0 0,0-1 0 0 0,0 1 0 0 0,-2 2 0 0 0,3-3-64 0 0,-1 0 1 0 0,0 1-1 0 0,1-1 1 0 0,-1 0-1 0 0,1 0 1 0 0,-1 1-1 0 0,1-1 1 0 0,0 0-1 0 0,-1 1 1 0 0,1-1-1 0 0,0 1 1 0 0,0-1-1 0 0,0 0 1 0 0,0 1-1 0 0,0-1 1 0 0,1 2-1 0 0,-1-2-57 0 0,1 0 0 0 0,-1 0 1 0 0,1 0-1 0 0,-1 0 0 0 0,1 0 0 0 0,0 0 0 0 0,0 0 0 0 0,-1 0 1 0 0,1 0-1 0 0,0 0 0 0 0,0-1 0 0 0,0 1 0 0 0,0 0 0 0 0,0-1 1 0 0,0 1-1 0 0,0-1 0 0 0,0 1 0 0 0,0-1 0 0 0,0 1 0 0 0,0-1 0 0 0,2 1 1 0 0,4 0-806 0 0,-1 0 1 0 0,1 0 0 0 0,0 0 0 0 0,12-1-1 0 0,1-1 733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1.03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1 6057 0 0,'-17'8'15607'0'0,"21"-6"-14696"0"0,50 3-718 0 0,105-3-1 0 0,-146-2-779 0 0,0 0 0 0 0,21 3 0 0 0,-30-2 341 0 0,0-1 1 0 0,0 1 0 0 0,-1 0 0 0 0,1 0-1 0 0,0 1 1 0 0,-1-1 0 0 0,1 1 0 0 0,-1 0-1 0 0,0 0 1 0 0,1 0 0 0 0,-1 0 0 0 0,0 1-1 0 0,4 3 1 0 0,2 8 52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01.77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7 13 11795 0 0,'-3'-7'2503'0'0,"0"2"3739"0"0,3 13-4144 0 0,18 180-836 0 0,-14-129-1130 0 0,-4-57-110 0 0,0 0 0 0 0,1-1 1 0 0,-1 1-1 0 0,1 0 0 0 0,-1 0 0 0 0,1 0 1 0 0,0 0-1 0 0,0 0 0 0 0,0-1 1 0 0,2 4-1 0 0,-3-5-8 0 0,0 1-1 0 0,1-1 1 0 0,-1 0 0 0 0,0 1-1 0 0,1-1 1 0 0,-1 0 0 0 0,0 1 0 0 0,1-1-1 0 0,-1 0 1 0 0,1 0 0 0 0,-1 1 0 0 0,1-1-1 0 0,-1 0 1 0 0,0 0 0 0 0,1 0 0 0 0,-1 0-1 0 0,1 0 1 0 0,-1 0 0 0 0,1 0-1 0 0,-1 0 1 0 0,1 0 0 0 0,-1 0 0 0 0,1 0-1 0 0,-1 0 1 0 0,1 0 0 0 0,-1 0 0 0 0,1 0-1 0 0,-1 0 1 0 0,1 0 0 0 0,-1-1 0 0 0,0 1-1 0 0,1 0 1 0 0,-1 0 0 0 0,1-1-1 0 0,-1 1 1 0 0,0 0 0 0 0,1 0 0 0 0,-1-1-1 0 0,0 1 1 0 0,1-1 0 0 0,-1 1 0 0 0,0 0-1 0 0,1-1 1 0 0,-1 1 0 0 0,0-1 0 0 0,0 1-1 0 0,1-1 1 0 0,42-66 608 0 0,-12 18-488 0 0,-7 7-82 0 0,-18 30-36 0 0,1 0-1 0 0,9-13 1 0 0,-16 24-15 0 0,1 0 1 0 0,-1 1-1 0 0,1-1 0 0 0,0 0 1 0 0,-1 1-1 0 0,1-1 1 0 0,-1 0-1 0 0,1 1 0 0 0,0-1 1 0 0,0 1-1 0 0,-1-1 0 0 0,1 1 1 0 0,0-1-1 0 0,0 1 1 0 0,0 0-1 0 0,0-1 0 0 0,-1 1 1 0 0,1 0-1 0 0,0 0 1 0 0,1-1-1 0 0,-1 2-2 0 0,0-1 1 0 0,-1 0-1 0 0,1 1 0 0 0,0-1 1 0 0,-1 0-1 0 0,1 1 0 0 0,0-1 0 0 0,-1 1 1 0 0,1-1-1 0 0,0 1 0 0 0,-1-1 1 0 0,1 1-1 0 0,-1-1 0 0 0,1 1 1 0 0,-1 0-1 0 0,1-1 0 0 0,-1 1 1 0 0,0 0-1 0 0,1-1 0 0 0,-1 1 1 0 0,0 0-1 0 0,1 0 0 0 0,2 8-2 0 0,-1-1 1 0 0,1 1-1 0 0,-2 0 0 0 0,1 0 1 0 0,0 16-1 0 0,2 19-2 0 0,-2-37 1 0 0,0-1 0 0 0,0 1 0 0 0,0-1 0 0 0,0 1 0 0 0,1-1 0 0 0,0 0 0 0 0,1 0 0 0 0,5 9 1 0 0,-8-14 6 0 0,0 1 0 0 0,1-1 0 0 0,-1 0 0 0 0,0 1 0 0 0,1-1 0 0 0,-1 0 0 0 0,1 0 1 0 0,-1 0-1 0 0,1 0 0 0 0,0 0 0 0 0,-1 0 0 0 0,1-1 0 0 0,0 1 0 0 0,0 0 0 0 0,-1-1 1 0 0,1 1-1 0 0,0-1 0 0 0,0 0 0 0 0,0 0 0 0 0,0 1 0 0 0,0-1 0 0 0,-1 0 1 0 0,1-1-1 0 0,0 1 0 0 0,0 0 0 0 0,0 0 0 0 0,0-1 0 0 0,0 1 0 0 0,-1-1 0 0 0,1 0 1 0 0,0 0-1 0 0,0 1 0 0 0,-1-1 0 0 0,1 0 0 0 0,1-2 0 0 0,4-2 17 0 0,0 0-1 0 0,0-1 1 0 0,-1 1 0 0 0,0-2-1 0 0,7-7 1 0 0,24-38 38 0 0,-27 36-50 0 0,-2 4 1 0 0,-1-1-1 0 0,7-17 0 0 0,-6 13-21 0 0,-6 14 8 0 0,0-1 0 0 0,0 0 0 0 0,1 1 0 0 0,-1 0 0 0 0,1-1 1 0 0,5-4-1 0 0,-8 8 4 0 0,0 0 0 0 0,1 0 0 0 0,-1-1 0 0 0,0 1 0 0 0,0 0 0 0 0,1 0 0 0 0,-1 0 0 0 0,0-1 0 0 0,1 1 0 0 0,-1 0 0 0 0,0 0 0 0 0,0 0 0 0 0,1 0 0 0 0,-1 0 0 0 0,0-1 0 0 0,1 1 0 0 0,-1 0 0 0 0,0 0 1 0 0,1 0-1 0 0,-1 0 0 0 0,0 0 0 0 0,1 0 0 0 0,-1 0 0 0 0,0 0 0 0 0,1 0 0 0 0,-1 0 0 0 0,0 1 0 0 0,1-1 0 0 0,-1 0 0 0 0,0 0 0 0 0,1 0 0 0 0,-1 0 0 0 0,0 0 0 0 0,0 1 0 0 0,1-1 0 0 0,-1 0 0 0 0,0 0 0 0 0,0 0 1 0 0,1 1-1 0 0,-1-1 0 0 0,0 0 0 0 0,0 0 0 0 0,1 1 0 0 0,-1-1 0 0 0,0 0 0 0 0,0 0 0 0 0,0 1 0 0 0,0-1 0 0 0,0 0 0 0 0,0 1 0 0 0,1-1 0 0 0,4 18-25 0 0,3 22-31 0 0,-7-25-87 0 0,2-1 0 0 0,0 0 1 0 0,1 0-1 0 0,0 0 0 0 0,9 19 1 0 0,-12-31 3 0 0,0 0 1 0 0,0-1-1 0 0,0 1 1 0 0,0 0 0 0 0,1-1-1 0 0,-1 1 1 0 0,1-1-1 0 0,-1 1 1 0 0,1-1-1 0 0,0 1 1 0 0,-1-1 0 0 0,1 0-1 0 0,2 1 1 0 0,-1-1-293 0 0,-1 0 0 0 0,0-1 1 0 0,0 1-1 0 0,0-1 1 0 0,0 1-1 0 0,1-1 0 0 0,-1 0 1 0 0,0 0-1 0 0,0 0 0 0 0,1 0 1 0 0,-1-1-1 0 0,0 1 1 0 0,0 0-1 0 0,0-1 0 0 0,1 0 1 0 0,-1 1-1 0 0,0-1 0 0 0,4-2 1 0 0,-2 1-104 0 0,0-1 1 0 0,0 1-1 0 0,0-1 1 0 0,0 0-1 0 0,4-5 0 0 0,3-6 167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02.34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303 69 12411 0 0,'1'-1'441'0'0,"0"-1"0"0"0,-1 1 1 0 0,1-1-1 0 0,0 1 0 0 0,-1-1 0 0 0,0 1 1 0 0,1-1-1 0 0,-1 1 0 0 0,0-1 0 0 0,0 1 1 0 0,0-1-1 0 0,0 1 0 0 0,0-1 1 0 0,0 0-1 0 0,0 1 0 0 0,0-1 0 0 0,-1 1 1 0 0,0-3-1 0 0,0 2-151 0 0,0 0-1 0 0,0 1 1 0 0,0-1 0 0 0,0 0-1 0 0,-1 1 1 0 0,1-1 0 0 0,0 1-1 0 0,-1 0 1 0 0,1-1 0 0 0,-1 1 0 0 0,0 0-1 0 0,-3-2 1 0 0,-1 0-72 0 0,0 1 0 0 0,0 0 0 0 0,0 0 0 0 0,-1 0 0 0 0,1 0-1 0 0,-1 1 1 0 0,-10-1 0 0 0,6 2-153 0 0,-1 0-1 0 0,0 0 1 0 0,1 1-1 0 0,-1 0 1 0 0,1 1-1 0 0,-16 5 1 0 0,19-4-78 0 0,1-1 0 0 0,0 2 0 0 0,0-1 0 0 0,0 1 0 0 0,0 0 0 0 0,1 1 0 0 0,-1-1 0 0 0,1 1-1 0 0,0 1 1 0 0,-7 7 0 0 0,6-6-23 0 0,1 1 0 0 0,0 1 0 0 0,0-1-1 0 0,-4 10 1 0 0,8-14 17 0 0,0-1 0 0 0,1 1-1 0 0,-1 0 1 0 0,1-1 0 0 0,0 1 0 0 0,0 0-1 0 0,0 0 1 0 0,1 0 0 0 0,-1 0 0 0 0,1 0-1 0 0,0 0 1 0 0,0 0 0 0 0,2 6 0 0 0,-2-8 11 0 0,0-1 1 0 0,1 0 0 0 0,-1 0 0 0 0,1 1-1 0 0,-1-1 1 0 0,1 0 0 0 0,-1 0 0 0 0,1 0-1 0 0,0 0 1 0 0,0 0 0 0 0,-1 0 0 0 0,1 0 0 0 0,0 0-1 0 0,0 0 1 0 0,0 0 0 0 0,0 0 0 0 0,2 1-1 0 0,-1-1-1 0 0,1 0-1 0 0,-1-1 0 0 0,0 1 1 0 0,1 0-1 0 0,-1 0 1 0 0,0-1-1 0 0,1 0 0 0 0,4 1 1 0 0,1-1-11 0 0,1-1 1 0 0,-1 0-1 0 0,0 0 0 0 0,11-3 1 0 0,-4-1 29 0 0,-1 0 1 0 0,0 0 0 0 0,-1-2-1 0 0,1 0 1 0 0,-1 0-1 0 0,0-1 1 0 0,-1-1-1 0 0,0 0 1 0 0,0 0 0 0 0,-1-1-1 0 0,0-1 1 0 0,12-16-1 0 0,-20 23 19 0 0,0 0-1 0 0,0 0 1 0 0,0-1 0 0 0,-1 1-1 0 0,1-1 1 0 0,-1 1-1 0 0,0-1 1 0 0,-1 0-1 0 0,1 0 1 0 0,-1 0 0 0 0,0 0-1 0 0,0 0 1 0 0,0-9-1 0 0,-1 14-27 0 0,0 0 0 0 0,0 0 0 0 0,0 0 0 0 0,0 0 0 0 0,0 0-1 0 0,0 0 1 0 0,0 0 0 0 0,0 0 0 0 0,0 0 0 0 0,0 0 0 0 0,0 0 0 0 0,0 0 0 0 0,0 0-1 0 0,0 0 1 0 0,0 0 0 0 0,-1 0 0 0 0,1 0 0 0 0,0 0 0 0 0,0 0 0 0 0,0 0-1 0 0,0 0 1 0 0,0 0 0 0 0,0 0 0 0 0,0 0 0 0 0,0 0 0 0 0,0 0 0 0 0,0 0 0 0 0,0 0-1 0 0,0 0 1 0 0,0 0 0 0 0,0 0 0 0 0,0 0 0 0 0,0 0 0 0 0,0 0 0 0 0,0 0-1 0 0,0 0 1 0 0,0 0 0 0 0,0 0 0 0 0,0 0 0 0 0,0 0 0 0 0,0 0 0 0 0,-2 5-32 0 0,-3 9-69 0 0,3-2 31 0 0,0 1 0 0 0,0 0 0 0 0,1 0 0 0 0,2 25 0 0 0,-1-31 55 0 0,1 0-1 0 0,0 0 1 0 0,1 0 0 0 0,-1 0-1 0 0,1 0 1 0 0,1-1-1 0 0,-1 1 1 0 0,1 0 0 0 0,1-1-1 0 0,4 9 1 0 0,-6-13 9 0 0,0 1 1 0 0,0-1-1 0 0,1 1 1 0 0,-1-1-1 0 0,0 0 1 0 0,1 0-1 0 0,0 0 1 0 0,-1 0-1 0 0,1-1 1 0 0,0 1-1 0 0,0-1 0 0 0,0 0 1 0 0,0 1-1 0 0,0-1 1 0 0,0-1-1 0 0,0 1 1 0 0,0 0-1 0 0,0-1 1 0 0,0 1-1 0 0,1-1 1 0 0,-1 0-1 0 0,3-1 1 0 0,0 1-4 0 0,-1-1 1 0 0,0 0-1 0 0,0 0 1 0 0,1-1-1 0 0,-1 0 1 0 0,0 0-1 0 0,-1 0 1 0 0,1 0-1 0 0,0-1 1 0 0,-1 0-1 0 0,1 0 1 0 0,5-5-1 0 0,33-34-1602 0 0,-16 12-2935 0 0,-17 19 1521 0 0,-4 4 1544 0 0,-5 1 1149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02.65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21 26 16868 0 0,'-5'-5'1728'0'0,"-7"-5"1449"0"0,12 10-2991 0 0,0-1 0 0 0,-1 1 1 0 0,1 0-1 0 0,0-1 0 0 0,0 1 0 0 0,-1 0 0 0 0,1-1 0 0 0,0 1 1 0 0,0-1-1 0 0,-1 1 0 0 0,1 0 0 0 0,0-1 0 0 0,0 1 0 0 0,0-1 1 0 0,0 1-1 0 0,-1 0 0 0 0,1-1 0 0 0,0 1 0 0 0,0-1 0 0 0,0 1 1 0 0,0-1-1 0 0,0 0 0 0 0,1 1 407 0 0,-1 0-569 0 0,1 0-1 0 0,-1 0 0 0 0,0 1 0 0 0,1-1 0 0 0,-1 0 0 0 0,1 1 0 0 0,-1-1 1 0 0,1 0-1 0 0,-1 1 0 0 0,0-1 0 0 0,1 1 0 0 0,-1-1 0 0 0,0 0 1 0 0,1 1-1 0 0,-1-1 0 0 0,0 1 0 0 0,0-1 0 0 0,1 1 0 0 0,-1-1 0 0 0,0 1 1 0 0,0-1-1 0 0,0 2 0 0 0,4 13 308 0 0,-4-14-325 0 0,4 19-145 0 0,-2 0 1 0 0,-1 0 0 0 0,-1 0-1 0 0,-2 26 1 0 0,2-34-455 0 0,2 20 1 0 0,0 0-4221 0 0,4-36-862 0 0,-5 2 4783 0 0,0 0 0 0 0,0 1 0 0 0,0-1 0 0 0,-1 0 0 0 0,1 0 0 0 0,0 0 0 0 0,0-3 0 0 0,-1 3 118 0 0,5-14-3884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02.83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14 30 21717 0 0,'-2'-5'2328'0'0,"-1"3"-2280"0"0,0-3 752 0 0,2 2 233 0 0,1 0 159 0 0,-2 0-640 0 0,-1 0 72 0 0,3-1-424 0 0,2 3-944 0 0,1 4-904 0 0,4 7-2545 0 0,3-1 3649 0 0,2 5-1241 0 0,-2-1 1809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03.77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19 1 9122 0 0,'-3'0'10164'0'0,"3"0"-9979"0"0,0 6 3231 0 0,4 12-3935 0 0,-4-15 1548 0 0,4 14-655 0 0,-2 1 0 0 0,0-1 0 0 0,-1 22 1 0 0,-6 54-41 0 0,0-34-153 0 0,-12 60 1 0 0,17-119-174 0 0,-1 1 0 0 0,1 0 1 0 0,0 0-1 0 0,0 0 0 0 0,0 0 0 0 0,0 0 1 0 0,0 0-1 0 0,0 0 0 0 0,0 0 1 0 0,0 0-1 0 0,0-1 0 0 0,0 1 0 0 0,0 0 1 0 0,1 0-1 0 0,-1 0 0 0 0,0 0 1 0 0,1 0-1 0 0,-1 0-3 0 0,0-1 0 0 0,1 0-1 0 0,-1 0 1 0 0,0 0 0 0 0,0 0 0 0 0,0 0 0 0 0,1 1 0 0 0,-1-1 0 0 0,0 0-1 0 0,0 0 1 0 0,0 0 0 0 0,1 0 0 0 0,-1 0 0 0 0,0 0 0 0 0,0 0 0 0 0,0 0-1 0 0,1 0 1 0 0,-1 0 0 0 0,0 0 0 0 0,0 0 0 0 0,1 0 0 0 0,-1 0 0 0 0,0 0-1 0 0,1 0 1 0 0,7-5 82 0 0,3-6-11 0 0,-1-1 0 0 0,17-24 0 0 0,-4 6-38 0 0,-4 5-18 0 0,31-36-6 0 0,-33 42 1 0 0,-9 10 12 0 0,-1 1 0 0 0,2 0 1 0 0,-1 0-1 0 0,1 1 0 0 0,0 0 0 0 0,19-12 1 0 0,-27 19-20 0 0,0-1-1 0 0,0 1 1 0 0,0 0 0 0 0,-1-1 0 0 0,1 1 0 0 0,0 0 0 0 0,0 0 0 0 0,0-1-1 0 0,0 1 1 0 0,0 0 0 0 0,0 0 0 0 0,0 0 0 0 0,0 0 0 0 0,0 0 0 0 0,0 0-1 0 0,0 0 1 0 0,0 1 0 0 0,-1-1 0 0 0,1 0 0 0 0,0 0 0 0 0,0 1 0 0 0,0-1 0 0 0,0 1-1 0 0,0-1 1 0 0,-1 1 0 0 0,1-1 0 0 0,0 1 0 0 0,0-1 0 0 0,-1 1 0 0 0,1-1-1 0 0,0 1 1 0 0,-1 0 0 0 0,1 0 0 0 0,-1-1 0 0 0,1 1 0 0 0,-1 0 0 0 0,1 0 0 0 0,-1 0-1 0 0,1 0 1 0 0,-1 1 0 0 0,3 4 15 0 0,-1 1 0 0 0,-1-1-1 0 0,1 1 1 0 0,0 11 0 0 0,-1-6-10 0 0,12 97 26 0 0,-13-107-40 0 0,0 0 0 0 0,1 0 0 0 0,-1 0 0 0 0,0 0 0 0 0,1 0 0 0 0,-1 0 0 0 0,1 0 0 0 0,0 0 0 0 0,0 0 0 0 0,0 0 0 0 0,0 0 0 0 0,0-1 0 0 0,0 1 0 0 0,0 0 0 0 0,0-1 0 0 0,3 3 0 0 0,-2-3 2 0 0,-1 0 1 0 0,0 0-1 0 0,1 0 1 0 0,0-1-1 0 0,-1 1 1 0 0,1-1-1 0 0,-1 1 1 0 0,1-1-1 0 0,0 1 1 0 0,-1-1-1 0 0,1 0 1 0 0,0 0-1 0 0,-1 0 1 0 0,1 0-1 0 0,0 0 1 0 0,0 0-1 0 0,-1-1 1 0 0,1 1-1 0 0,0 0 1 0 0,1-2-1 0 0,14-3 20 0 0,-1-2 1 0 0,0 0-1 0 0,-1 0 0 0 0,1-2 0 0 0,-2 0 0 0 0,1-1 0 0 0,-1 0 0 0 0,0-1 0 0 0,-1 0 0 0 0,-1-1 0 0 0,0-1 0 0 0,0 0 0 0 0,-2-1 0 0 0,19-29 0 0 0,-22 29 71 0 0,-1 0-1 0 0,8-27 0 0 0,-13 39-74 0 0,-1 0 0 0 0,1 0-1 0 0,-1 0 1 0 0,0 0 0 0 0,0 0 0 0 0,0 0 0 0 0,0-1 0 0 0,0 1 0 0 0,-1 0-1 0 0,1 0 1 0 0,0 0 0 0 0,-1 0 0 0 0,0 0 0 0 0,1 0 0 0 0,-1 0 0 0 0,0 0-1 0 0,0 0 1 0 0,0 0 0 0 0,-1 0 0 0 0,1 1 0 0 0,0-1 0 0 0,-2-1 0 0 0,2 2-16 0 0,0 0 0 0 0,0 0 1 0 0,0 0-1 0 0,0 0 1 0 0,0 1-1 0 0,0-1 1 0 0,0 0-1 0 0,-1 1 0 0 0,1-1 1 0 0,0 1-1 0 0,0-1 1 0 0,0 1-1 0 0,-1 0 0 0 0,1-1 1 0 0,0 1-1 0 0,-1 0 1 0 0,1 0-1 0 0,0 0 0 0 0,-1 0 1 0 0,1 0-1 0 0,0 0 1 0 0,-1 0-1 0 0,1 1 1 0 0,0-1-1 0 0,0 0 0 0 0,-1 1 1 0 0,1-1-1 0 0,0 1 1 0 0,0-1-1 0 0,0 1 0 0 0,-1 0 1 0 0,1-1-1 0 0,0 1 1 0 0,0 0-1 0 0,0 0 1 0 0,-1 1-1 0 0,-4 4-25 0 0,-1 1 0 0 0,1 0 0 0 0,1 0 0 0 0,0 1 0 0 0,0-1 1 0 0,0 1-1 0 0,-5 12 0 0 0,5-7 31 0 0,0 1 1 0 0,1 0-1 0 0,-5 28 1 0 0,7-31 29 0 0,1 1 1 0 0,1-1 0 0 0,0 1 0 0 0,1 0 0 0 0,0-1 0 0 0,1 1 0 0 0,0-1 0 0 0,1 1-1 0 0,6 16 1 0 0,-8-25-12 0 0,0 0-1 0 0,1 0 0 0 0,-1 0 1 0 0,1 0-1 0 0,0 0 0 0 0,-1 0 1 0 0,1-1-1 0 0,1 1 0 0 0,-1-1 0 0 0,0 0 1 0 0,1 1-1 0 0,-1-1 0 0 0,1 0 1 0 0,-1 0-1 0 0,1-1 0 0 0,0 1 1 0 0,0 0-1 0 0,0-1 0 0 0,0 0 1 0 0,0 0-1 0 0,0 0 0 0 0,1 0 0 0 0,-1 0 1 0 0,0-1-1 0 0,0 1 0 0 0,5-1 1 0 0,-1 0 20 0 0,0 0 1 0 0,1-1 0 0 0,-1 0 0 0 0,0 0-1 0 0,1-1 1 0 0,-1 1 0 0 0,0-2 0 0 0,0 1-1 0 0,0-1 1 0 0,10-6 0 0 0,-2-1-310 0 0,-1 0 1 0 0,0-2 0 0 0,0 1-1 0 0,21-27 1 0 0,-3 5-4438 0 0,3 4-5407 0 0,-29 23 4579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07.81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308 437 15227 0 0,'0'-7'715'0'0,"-1"0"-1"0"0,0-1 0 0 0,0 1 1 0 0,-1 0-1 0 0,0 0 1 0 0,0 0-1 0 0,-1 0 0 0 0,0 0 1 0 0,0 1-1 0 0,0-1 1 0 0,-6-7-1 0 0,6 10-631 0 0,1 0 0 0 0,-1 0 0 0 0,-1 0 0 0 0,1 1-1 0 0,0 0 1 0 0,-1-1 0 0 0,1 1 0 0 0,-1 0 0 0 0,0 1 0 0 0,0-1 0 0 0,-1 1 0 0 0,1-1-1 0 0,0 1 1 0 0,-1 1 0 0 0,1-1 0 0 0,-1 0 0 0 0,1 1 0 0 0,-6-1 0 0 0,3 2-72 0 0,1 0 1 0 0,-1 0-1 0 0,0 1 0 0 0,1 0 1 0 0,-1 0-1 0 0,0 0 1 0 0,1 1-1 0 0,-1 0 0 0 0,1 0 1 0 0,0 1-1 0 0,-9 4 0 0 0,5-1-47 0 0,1 0 0 0 0,0 0 0 0 0,0 1 0 0 0,1 0 0 0 0,0 0 0 0 0,-9 11 0 0 0,12-11-3 0 0,0 0 1 0 0,0-1 0 0 0,1 2 0 0 0,0-1-1 0 0,1 0 1 0 0,-6 16 0 0 0,7-18 12 0 0,1 0 0 0 0,-1 0-1 0 0,1 1 1 0 0,1-1 0 0 0,-1 0 0 0 0,1 0 0 0 0,0 0 0 0 0,0 1 0 0 0,0-1 0 0 0,1 0-1 0 0,2 10 1 0 0,-3-13 16 0 0,1 0-1 0 0,0 0 1 0 0,0 0-1 0 0,-1-1 1 0 0,1 1-1 0 0,0 0 1 0 0,1-1-1 0 0,-1 1 1 0 0,0-1-1 0 0,0 1 1 0 0,1-1-1 0 0,-1 1 1 0 0,1-1-1 0 0,-1 0 1 0 0,1 0-1 0 0,-1 0 1 0 0,1 0-1 0 0,2 1 1 0 0,-1-1 0 0 0,0 0 0 0 0,1 0 0 0 0,-1 0 0 0 0,0-1 0 0 0,0 1 0 0 0,1-1 0 0 0,-1 0 1 0 0,0 0-1 0 0,0 0 0 0 0,4-1 0 0 0,4-1-3 0 0,0-1 0 0 0,-1 0 0 0 0,1-1 1 0 0,-1 0-1 0 0,14-7 0 0 0,13-10-25 0 0,48-35 0 0 0,28-33 11 0 0,-65 48 48 0 0,-2-1 0 0 0,-3-3 0 0 0,65-83 0 0 0,-106 124-1 0 0,1 0 0 0 0,0 0 0 0 0,-1 0 0 0 0,0-1 0 0 0,0 0 0 0 0,0 1 0 0 0,-1-1 0 0 0,0 0 0 0 0,1-5 0 0 0,-1 9-11 0 0,-1 0 0 0 0,0-1 0 0 0,0 1 0 0 0,0-1 1 0 0,0 1-1 0 0,0 0 0 0 0,0-1 0 0 0,0 1 0 0 0,-1-1 0 0 0,1 1 0 0 0,0 0 1 0 0,-1-1-1 0 0,1 1 0 0 0,-1 0 0 0 0,0-1 0 0 0,1 1 0 0 0,-1 0 1 0 0,0 0-1 0 0,0 0 0 0 0,0-1 0 0 0,1 1 0 0 0,-1 0 0 0 0,0 0 1 0 0,-1 0-1 0 0,1 1 0 0 0,0-1 0 0 0,0 0 0 0 0,0 0 0 0 0,0 1 1 0 0,-1-1-1 0 0,1 0 0 0 0,0 1 0 0 0,-1-1 0 0 0,-2 0 0 0 0,-1 0-11 0 0,-1 1 1 0 0,0-1-1 0 0,0 1 0 0 0,0 0 0 0 0,1 0 0 0 0,-1 0 1 0 0,0 1-1 0 0,0 0 0 0 0,0 0 0 0 0,1 1 0 0 0,-1 0 1 0 0,-9 4-1 0 0,5-1-22 0 0,0 0 1 0 0,0 1-1 0 0,0 0 0 0 0,1 0 1 0 0,-14 14-1 0 0,13-11-3 0 0,0 2 1 0 0,2-1-1 0 0,-1 1 1 0 0,1 0-1 0 0,1 1 1 0 0,0 0-1 0 0,0 0 1 0 0,2 1-1 0 0,-1 0 1 0 0,-4 17-1 0 0,7-19 11 0 0,1-1 0 0 0,0 0 0 0 0,0 1 0 0 0,1-1 0 0 0,0 1 0 0 0,1 0 0 0 0,1-1 0 0 0,-1 1 0 0 0,2-1 0 0 0,-1 1 0 0 0,1-1 0 0 0,1 0 0 0 0,7 20 0 0 0,-7-23 17 0 0,1-1 0 0 0,0 0 0 0 0,0 0 0 0 0,0 0-1 0 0,0-1 1 0 0,1 1 0 0 0,0-1 0 0 0,0 0 0 0 0,1 0 0 0 0,-1-1 0 0 0,1 1 0 0 0,0-1 0 0 0,0-1 0 0 0,1 1 0 0 0,-1-1 0 0 0,1 0 0 0 0,-1 0-1 0 0,1-1 1 0 0,0 0 0 0 0,0 0 0 0 0,8 0 0 0 0,-5-1 22 0 0,0 0-1 0 0,-1 0 1 0 0,1-1-1 0 0,0-1 1 0 0,0 0 0 0 0,-1 0-1 0 0,1-1 1 0 0,0 0-1 0 0,-1 0 1 0 0,0-1-1 0 0,0-1 1 0 0,0 1 0 0 0,0-1-1 0 0,0-1 1 0 0,8-5-1 0 0,-4 1 27 0 0,-1-1-1 0 0,0 0 0 0 0,12-13 1 0 0,-19 17-1 0 0,1 0-1 0 0,-1-1 1 0 0,-1 0 0 0 0,1 0 0 0 0,-1 0 0 0 0,0 0 0 0 0,4-13-1 0 0,-7 17-12 0 0,0 1 0 0 0,-1 0 0 0 0,0-1 0 0 0,1 1 0 0 0,-1-1 0 0 0,0 1 0 0 0,0 0 0 0 0,0-1 0 0 0,0 1 0 0 0,-1-1 0 0 0,1 1 0 0 0,-1 0 0 0 0,1-1 0 0 0,-3-3 0 0 0,3 5-21 0 0,0 0 1 0 0,-1 0-1 0 0,0 0 0 0 0,1 0 1 0 0,-1 1-1 0 0,0-1 0 0 0,1 0 1 0 0,-1 0-1 0 0,0 1 0 0 0,0-1 1 0 0,0 0-1 0 0,0 1 0 0 0,1-1 1 0 0,-1 1-1 0 0,0-1 0 0 0,0 1 0 0 0,0-1 1 0 0,0 1-1 0 0,0 0 0 0 0,0-1 1 0 0,0 1-1 0 0,-1 0 0 0 0,1 0 1 0 0,0 0-1 0 0,0 0 0 0 0,0 0 1 0 0,0 0-1 0 0,0 0 0 0 0,0 0 1 0 0,0 0-1 0 0,0 1 0 0 0,0-1 1 0 0,0 0-1 0 0,0 1 0 0 0,-2 0 1 0 0,-1 1-26 0 0,-1 1 1 0 0,1-1 0 0 0,0 1-1 0 0,0 0 1 0 0,0 0 0 0 0,1 0-1 0 0,-1 0 1 0 0,1 1 0 0 0,0-1 0 0 0,0 1-1 0 0,0 0 1 0 0,0 0 0 0 0,0 0-1 0 0,-3 8 1 0 0,2-2-31 0 0,0-1 0 0 0,1 0 0 0 0,0 1 0 0 0,0-1 0 0 0,1 1 0 0 0,-1 13 0 0 0,3-11 14 0 0,-1-1-1 0 0,2 0 1 0 0,0 1-1 0 0,0-1 1 0 0,1 0-1 0 0,0 0 1 0 0,1 0-1 0 0,1 0 1 0 0,-1 0-1 0 0,10 18 1 0 0,-10-24 10 0 0,0 1 0 0 0,0-1 0 0 0,1 0 0 0 0,0 0 0 0 0,0 0 0 0 0,0 0 1 0 0,0-1-1 0 0,0 0 0 0 0,1 0 0 0 0,0 0 0 0 0,0 0 0 0 0,0-1 0 0 0,1 0 1 0 0,-1 0-1 0 0,1 0 0 0 0,-1 0 0 0 0,1-1 0 0 0,0 0 0 0 0,0-1 0 0 0,0 1 1 0 0,8 0-1 0 0,-6-2-334 0 0,0 0 0 0 0,0 0 0 0 0,1-1 0 0 0,-1 0 0 0 0,0 0 0 0 0,0-1 0 0 0,0 0 0 0 0,0-1 0 0 0,14-5 1 0 0,-9 1-2047 0 0,0 0 1 0 0,-1-1 0 0 0,0 0 0 0 0,20-17 0 0 0,-14 5-2620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09.81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3 498 15643 0 0,'0'0'86'0'0,"0"0"-1"0"0,0 0 1 0 0,0 0-1 0 0,-1 0 0 0 0,1 0 1 0 0,0 0-1 0 0,0 0 1 0 0,0 1-1 0 0,0-1 0 0 0,0 0 1 0 0,0 0-1 0 0,0 0 1 0 0,-1 0-1 0 0,1 0 0 0 0,0 1 1 0 0,0-1-1 0 0,0 0 1 0 0,0 0-1 0 0,0 0 0 0 0,0 0 1 0 0,0 0-1 0 0,0 1 1 0 0,0-1-1 0 0,0 0 0 0 0,0 0 1 0 0,0 0-1 0 0,0 0 1 0 0,0 1-1 0 0,0-1 0 0 0,0 0 1 0 0,0 0-1 0 0,0 0 1 0 0,0 0-1 0 0,0 1 0 0 0,0-1 1 0 0,0 0-1 0 0,0 0 1 0 0,0 0-1 0 0,0 0 0 0 0,0 0 1 0 0,1 1-1 0 0,-1-1 1 0 0,0 0-1 0 0,0 0 0 0 0,0 0 1 0 0,0 0-1 0 0,0 0 1 0 0,0 0-1 0 0,1 1 0 0 0,-1-1 1 0 0,0 0-1 0 0,0 0 1 0 0,0 0-1 0 0,0 0 0 0 0,0 0 1 0 0,1 0-1 0 0,-1 0 1 0 0,0 0-1 0 0,0 0 0 0 0,0 0 1 0 0,0 0-1 0 0,1 0 1 0 0,0 0 55 0 0,-1 0 0 0 0,1 0 0 0 0,0 0 0 0 0,-1-1 0 0 0,1 1 1 0 0,0 0-1 0 0,-1 0 0 0 0,1-1 0 0 0,0 1 0 0 0,-1 0 0 0 0,1-1 1 0 0,0 1-1 0 0,-1-1 0 0 0,1 1 0 0 0,0-1 0 0 0,86-110 2628 0 0,-10 14-2477 0 0,-42 54-194 0 0,-13 15-34 0 0,34-33-1 0 0,44-35-155 0 0,-37 46-1873 0 0,-48 38-1362 0 0,-15 11 3224 0 0,0 1 0 0 0,1 0 0 0 0,-1 0 0 0 0,0 0 0 0 0,0 0 0 0 0,0 0 0 0 0,1 0 0 0 0,-1 0 0 0 0,0 0 0 0 0,0 0 0 0 0,0 0 0 0 0,0 0 0 0 0,1 0 0 0 0,-1 0 0 0 0,0 0 0 0 0,0 0 0 0 0,0 0 0 0 0,1 0 0 0 0,-1 0 0 0 0,0 0 0 0 0,0 0 0 0 0,0 0 0 0 0,1 0 0 0 0,-1 0 0 0 0,0 0 0 0 0,0 0 0 0 0,1 1 15 0 0,-1-1-1 0 0,0 1 1 0 0,0-1-1 0 0,0 0 1 0 0,0 1-1 0 0,0-1 1 0 0,0 1-1 0 0,0-1 1 0 0,0 1-1 0 0,0-1 1 0 0,0 0-1 0 0,0 1 1 0 0,0-1-1 0 0,0 1 1 0 0,0-1-1 0 0,0 0 1 0 0,-1 2-1 0 0,-1 6-189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10.12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22 0 16035 0 0,'-1'1'305'0'0,"-1"0"-1"0"0,1 0 0 0 0,-1 0 0 0 0,1 0 1 0 0,0 0-1 0 0,-1 0 0 0 0,1 0 0 0 0,0 0 0 0 0,0 1 1 0 0,0-1-1 0 0,0 0 0 0 0,0 1 0 0 0,0-1 0 0 0,1 1 1 0 0,-1-1-1 0 0,0 1 0 0 0,1-1 0 0 0,-1 1 1 0 0,1-1-1 0 0,-1 1 0 0 0,1 0 0 0 0,0-1 0 0 0,0 1 1 0 0,0 0-1 0 0,0 1 0 0 0,0 5-163 0 0,1 0 0 0 0,1 0 0 0 0,-1 0 0 0 0,4 9 0 0 0,-1-3 420 0 0,11 37 106 0 0,3 0 0 0 0,2-1 0 0 0,30 52 0 0 0,-35-73-557 0 0,2-1-1 0 0,2 0 0 0 0,0-1 1 0 0,2-1-1 0 0,28 29 0 0 0,14 16 77 0 0,-63-70-320 0 0,1 0 1 0 0,-1 0-1 0 0,1 0 1 0 0,-1 0-1 0 0,1 0 1 0 0,-1 0-1 0 0,0 0 1 0 0,1 0-1 0 0,-1 0 1 0 0,0 0-1 0 0,0 0 1 0 0,0 0-1 0 0,0 0 1 0 0,0 0-1 0 0,0 0 1 0 0,0 0-1 0 0,0 0 1 0 0,0 0-1 0 0,-1 0 1 0 0,1 0-1 0 0,0 0 1 0 0,-1 2-1 0 0,0-2-436 0 0,1 0-1 0 0,-1-1 1 0 0,1 1-1 0 0,-1 0 1 0 0,1 0-1 0 0,-1-1 1 0 0,1 1-1 0 0,-1 0 1 0 0,1-1-1 0 0,-1 1 1 0 0,0-1-1 0 0,0 1 1 0 0,1-1-1 0 0,-1 1 0 0 0,0-1 1 0 0,-1 1-1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399" units="cm"/>
          <inkml:channel name="Y" type="integer" max="214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7095" units="1/cm"/>
          <inkml:channelProperty channel="Y" name="resolution" value="1111.0594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01T08:28:02.4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24812 4096 2612 0,'-7'7'40'0,"19"-18"-28"0,0-2 2 16,10-16 3-16,-8 16-12 0,-1-2 2 0,1-4-3 0,-21-2 0 15,21-1 1-15,0 3-1 0,1 0 0 0,-6-8-1 0,9 3 1 16,0 1-3-16,2 0 1 0,-3-3-1 0,30-23 1 0</inkml:trace>
  <inkml:trace contextRef="#ctx0" brushRef="#br0" timeOffset="105.18">25235 3525 2895 0,'-2'0'18'16,"0"-2"-9"-16,-1 2-1 0,3 0-2 0,-2 0-7 0,1 0-8 16,0 0-3-16,1 0-3 0,-2 0-8 0,2 0-11 0,0 2-9 15,-2-2-4-15,2 0-15 0,0 2-34 0,0-1-34 16,0 3-11-16,0-1-53 0,-1 4 2 0,1-1-42 0</inkml:trace>
  <inkml:trace contextRef="#ctx0" brushRef="#br0" timeOffset="729.41">24742 4180 180 0,'0'0'243'16,"-4"-2"-9"-16,4 2 0 0,0 0-39 0,-3-1-6 0,-1-1-8 0,3 2-28 0,-3-2-17 15,1 2-16-15,0 0-5 0,-2-1-12 0,0-1-13 0,0 2-10 16,0 0-2-16,0 0-14 0,2 0-9 15,-4 0-1-15,0 0-2 0,2 0-7 0,2 0-6 0,-2 0 1 16,0 2-1-16,0-1-3 0,2-1 6 0,0 0-3 0,-1 0-2 16,4 2 6-16,0-2-5 15,-1 0-1-15,1 0 0 0,0-2-7 16,0-1-5-16,1-1-1 0,3 2-1 16,0-7-5-16,3 3-2 15,3-5-2-15,2-2 0 0,-1-2-2 0,5-1-1 16,1-3-1 15,5-4 0-31,0-1-2 0,4-2-2 0,2-3 1 0,3 1-1 16,1-2-2-16,2 0 2 0,2-1-4 15,2 2 0 1,1-1 0-16,-3 2 3 16,0-1-3-16,-2 3 2 0,1 1 0 0,-5 1-1 15,-4 3 1-15,-4-1 2 0,0 4-3 0,-4 1 1 0,-3 0 1 0,-1 4-2 0,-2 0 2 16,-1 3 6-16,-1-1 0 15,-2 5 1-15,-3-3 5 0,0 7-1 16,-1-5 1-16,-3 3 2 0,1 1-1 0,0 2 0 16,-2-1-1-1,-4 0-2-15,4 2 2 16,-1-4-4-16,-1 3 0 0,0 1-2 16,2 0-4-16,-2-3-1 0,2 3-1 0,0 0 0 15,-5-2-3-15,4 2 0 0,1 0 0 0,-2 0 1 16,-1-2-2-16,3 2-1 0,0 0 3 0,-2-3-3 0,2 3-1 0,0 0-2 0,2 0 0 0,-2 0-1 15,0 0-5-15,1-2-9 0,-1 2-5 0,0 0-1 0,0 0-12 0,0 0-15 16,0 0-14-16,0 0-2 0,-1-2-22 0,1 2-49 0,0 0-51 0,1 2-29 0,4 2-79 0,0 1 6 0,-5-1-78 0</inkml:trace>
  <inkml:trace contextRef="#ctx0" brushRef="#br0" timeOffset="1560.76">24613 3560 1570 0,'-3'-3'112'0,"3"-1"-11"0,-4 1-53 0,3 1 49 15,-1-1 19-15,0 1-51 0,2 1 5 0,0 1 3 0,0 0-56 16,4 1 3-16,-1 3-6 0,2 0-6 0,4 4 6 16,1 0-2-16,3 3 6 0,3 4 1 0,5 4 1 15,1 1 0-15,2 5 2 0,1 0-3 0,2 1 3 0,1 3 0 16,-1-3 0-16,3 3 1 0,0-1 1 0,0-3 1 16,-1 1-1-16,2 0 1 0,-1-3 1 0,0 0 1 15,-2 1-3-15,-1-1-1 0,-2-2-1 0,0 3-1 0,-4-2-1 16,-4 1-1-16,0 2-2 0,2-5-2 15,-7 2 2-15,-1-1 0 0,0 0-2 0,1-4-2 0,-3 4 0 16,-1-5-1-16,0 1-1 16,-2-2 0-16,-1-1-3 0,4-1 0 0,-4-2-1 15,2-1-8-15,-2-3-10 0,2 0-1 0,-2-2-16 0,1-1-55 0,-1-2-39 16,1-2-23 0,3-2-78-16,1-6 4 0,2-3-66 0</inkml:trace>
  <inkml:trace contextRef="#ctx0" brushRef="#br0" timeOffset="1949.49">25833 3778 1948 0,'-1'4'264'0,"-3"-4"-256"0,4 2 22 0,0 0 240 0,0-2-187 15,0 2 1-15,5 2-24 0,-1 1-1 0,1-1 5 16,2 0-27-16,-1 1-7 0,5 0-1 0,3 0-3 16,-1 0-4-16,4-2-5 0,3 0 1 0,3 3-2 15,3-3-2-15,3 0-1 0,2 2-1 0,0-1-1 0,3-1 1 0,-3 0-4 16,-1 1-2-16,0 1 0 0,-3 1-4 0,-4-1-26 16,0 2-23-16,-1 1-5 0,-5-1-38 0,4 3-92 15,-4 2-58-15,-2-4-18 16,1 1-122-16,0-1 5 0,-6 0-80 0</inkml:trace>
  <inkml:trace contextRef="#ctx0" brushRef="#br0" timeOffset="2172.53">25926 4020 1804 0,'-16'10'209'15,"3"1"-204"-15,3 0 88 0,-2 1 16 0,3-3 8 0,4 1-3 0,1-1-16 0,4 1-16 16,2-2-10-16,-1 2-13 0,2-2-7 0,4 0-6 15,-1 1-3-15,3-3-9 0,4 1-5 16,3-1-2-16,0-4 0 0,2 2-5 0,8-2-6 16,-4-2-1-16,7-2-2 0,1-2-3 0,-2 0-20 15,3-3-31-15,0 2-16 0,-1-3-36 0,0 0-225 0,4-1 273 16,-1 1-101-16,-1-1 148 0</inkml:trace>
  <inkml:trace contextRef="#ctx0" brushRef="#br0" timeOffset="2420.83">26338 3520 2462 0,'-1'10'105'0,"-4"5"-2"0,1 2 0 0,1 3-39 0,-2 4 2 16,-4 7 5-16,5 0-40 0,-3 4-7 0,1 7-13 15,-3 1-4-15,2 0-5 0,1 6-6 0,-1 1-8 0,-2 2-5 16,1-4-9-16,2 5-48 0,-1-2-17 0,2-4-6 16,2-3-56-16,-2-4-73 15,1 0-137-15,3-5 121 0,-1-7 245 0,2-3-202 16</inkml:trace>
  <inkml:trace contextRef="#ctx0" brushRef="#br0" timeOffset="3320.21">27470 3574 1872 0,'0'-9'167'0,"0"4"-11"15,-2-2 1-15,0 1-58 0,2-1 10 0,-1 2 8 0,-1 2-64 16,0-1-3-16,1-1-14 0,-3 3-5 0,3 1-4 0,-4-2-10 15,4 3-3-15,-4 0 0 0,0-2-13 0,0 2-3 16,1 0-1-16,-1 0 3 0,0 2-5 0,2-2 5 16,-1 0 3-16,1 0-1 0,-1 0 10 0,3 0 6 15,-1 0 5-15,0 2-2 0,1-2 11 0,1 0-1 0,0 0 2 16,-2 0 1-16,2 0 0 0,0 0-2 16,0 0-4-16,0 0 2 15,0 0-4-15,-2-2-2 0,2 2 0 0,0 0-4 0,0 0-2 16,0 0-6-16,0 0 2 0,0 0-5 0,0 0-4 15,0 0-2-15,0 0-1 0,0 0 2 0,0 0-3 16,0 0 0-16,0 0-1 0,0 0 1 16,-1 0-1-16,1 0 2 0,0 0-2 0,0 0 1 0,0 2-1 0,0-2 2 15,0 1-1-15,0-1 2 0,0 1-2 16,-2 1 1-16,2 0 0 0,-2-2 0 0,1 3 0 0,-1 1-1 0,1-2-1 16,-2 2 2-16,-1 0-2 0,1 2-1 0,0 1-1 0,-1 1-1 15,1 3-2-15,-4 2-3 16,0 2 0-16,4 1 0 0,-2 3-3 0,-2 1 4 15,2 3-2-15,-2-1 1 16,5 3 3-16,-2-2 1 0,1 0 2 0,1-1-1 16,2-1 0-16,2-2-1 0,1 0 3 0,3-3-2 0,1-1-1 0,1-3-3 0,3 0 1 15,0-3 3-15,1-2-4 0,3-2-2 0,0-3-3 0,2-2 1 16,0-2-4-16,0-3-1 0,4-5-3 0,-3 0 1 16,2-2-3-16,2-1 6 0,-2-2 4 0,-2-2-1 15,-2 2 8-15,0 5 1 0,-1-3 4 0,-2 2 1 0,-3 2 2 16,-4 1 0-1,3 3 2-15,-6 1 0 0,1 3 0 0,-3 1 2 16,1-3-2-16,-4 4-1 0,1-1 1 0,-1 3-7 16,-2 2-1-16,4 2-1 0,-3 3-8 0,0-4 0 0,-2 5 0 15,1 0 1-15,3 3-1 0,-2 3 5 0,0-1 0 0,-1 7 1 16,-1-3 3-16,4 8 3 0,1 6 2 0,-4 1 0 16,3 7 4-16,-1 0-3 0,2 4 5 0,-2 1-3 15,0 1 1-15,-3-3-1 0,2 4 1 0,-4-4-1 16,0-1 1-16,-3-1 5 0,-2 1-2 0,-5 1 0 0,-3-2 5 15,-2 4 2-15,-1-5 2 0,-6-4-1 0,1-1 3 16,-2-2 3-16,-1-4 5 0,-2-4-3 0,2-4 6 16,1-3 0-16,-1-5 2 0,0-2 2 0,2-2 0 15,-2-7-3-15,3-2-6 0,0-5-1 0,1 0-5 16,0-6-18-16,4-1-9 0,2-1-5 0,0-2-21 0,5 1-32 16,0-5-23-16,8 4-13 0,0-4-43 0,7-3-243 15,2 0 314-15,4-5-113 0,3 0 186 0</inkml:trace>
  <inkml:trace contextRef="#ctx0" brushRef="#br0" timeOffset="3920.68">28678 3632 1755 0,'-2'-2'166'0,"1"2"-7"0,-1 0 5 0,-1-1-53 0,3 1 15 16,-4 0 37-16,4 1-105 0,0 1-14 0,-1 1 5 0,1 0-5 0,-4 3-13 0,6 0-10 0,-4 5 0 0,1 2 2 0,0 1-11 0,-1 3 2 0,0 5-3 0,-1-1 1 15,0 4 1-15,3 2-5 0,-4 3 2 0,3-2-1 0,-3 6-3 0,2-2-1 0,2-2 0 0,2 1-2 16,0 1 2-16,0-4-1 0,-1-1 1 0,3-1 1 15,-1-1 1-15,-1-5 1 0,1 1 1 0,-1-5-2 16,-2-1 2-16,1-5-7 0,0 0-2 0,-1-5-2 16,0-2-9-16,0-1-22 0,0 0-13 0,0-2-1 15,0 0-28-15,0 0-31 0,0-2-23 0,2 0-11 0,0-1-43 16,-2 0-239-16,3-6 333 0,-5 1-124 16,2-2 214-16</inkml:trace>
  <inkml:trace contextRef="#ctx0" brushRef="#br0" timeOffset="4472.68">28382 3852 1408 0,'-2'-2'99'0,"2"4"60"0,-2-2-95 0,2 0 172 0,0 2-70 0,0-2-29 0,0 0-15 0,0 0-10 0,0 1-31 0,4 0-17 0,-1-1-1 16,2 0 0-16,0 0-18 0,5 0-3 0,1 0-3 16,5 0-1-16,0 0-2 0,6-1-4 0,-2 0-3 15,5 1-3-15,1 0-4 0,1 0-4 0,-1-2-3 0,-4 2 1 16,6-2-6-16,-4 2-2 0,5 2-1 0,-6-2 2 15,2 2-3-15,2-4-1 16,1 5 0-16,-3 0 1 0,-1-1-2 0,-3 0 2 16,-1-2 0-16,-1 1-1 0,-3 3 3 0,-3-2 2 0,2-2 0 0,-4 0 2 15,-1 0 2-15,-4 1 3 0,-1 0-3 16,0-1 1-16,0 0 2 0,-2-1-8 0,-1 1-3 16,-2-1-2-16,2 1-8 0,-2-2-24 0,0-2-9 0,0 3-4 0,0-1-26 15,-2 2-46-15,2-4-51 0,-2 0-17 0,2 0-72 16,-2-2 3-16,2-3-62 0</inkml:trace>
  <inkml:trace contextRef="#ctx0" brushRef="#br0" timeOffset="5213.06">30222 3730 2251 0,'-4'-1'272'0,"3"1"-266"0,-3 0 126 0,1 0 30 16,-2 0 16-16,-4 0-50 0,4 1-30 0,-2-1-17 0,-3 3-4 16,-1-3-34-16,0 0-12 15,-5 2-7-15,4 1-4 0,-3 1-12 0,-4-1-6 16,-1 2-2-16,0 0-2 0,-2 0-6 0,4 5-3 15,-3-2 0-15,-1 0-1 0,0 1-3 0,1 3 6 16,0-1-4-16,1 2-1 0,2 3 3 0,3-1 6 0,2 1-3 16,1 3 2-16,2-1 1 0,5 4 4 31,0-4 1-31,5 6 3 0,0-5 2 0,5 3-1 0,3-1 3 16,2 3 3-16,4-2-2 0,4-1 4 0,2-1 0 0,2-1-1 15,1 0 4-15,3-5 0 0,3 1 1 0,-3-4-1 0,3 0 1 16,-3-3 2-16,1-1-2 0,0-4 1 0,-2-2 0 0,0 1-4 0,0-2 0 15,-2-3 2-15,3 2-5 0,-4-1-3 0,2-2 1 0,-4-1 0 16,0 5-2-16,-5-2 1 0,-2 1-1 0,-1 1-1 16,-2 0 2-16,-4 1-4 0,-1 1-2 0,-1 0-1 15,-3 1-3-15,1 3-1 0,0-4-4 0,-2 4 1 16,-2 0-3-16,0-1-2 0,2 2-2 0,-1 0 3 16,-3 0-5-16,3 1-15 0,-3-1-6 0,3 1-4 15,-1-1-18-15,-1 2-42 0,0-1-31 0,0 3-24 0,-2 2-58 0,1-3-291 16,1 9 402-16,-1-5-155 0,1 3 259 15</inkml:trace>
  <inkml:trace contextRef="#ctx0" brushRef="#br0" timeOffset="6448.54">15902 6616 1134 0,'-5'-1'218'0,"-1"-2"-216"16,1-1 151-16,2 1 168 0,0-1-225 0,-2 2 16 15,3-2-34-15,-1-1 1 0,2 3 9 16,-1-1-39-16,0 2-12 0,2 1-8 0,0-2-3 16,0 2-9-16,2 0-4 0,1 0-3 0,0 0-2 15,0 2-1-15,6 0-2 0,-1 4 1 16,4-1 0-16,2 1 0 0,2 3-1 0,2-1 6 16,2 2-1-16,1-1 3 0,1 2 4 0,4-1 0 0,-4 0 0 15,1-2 7-15,0-1 3 0,0 0-5 0,1-1 0 0,-1-1 2 16,3-1-3-16,0 0-2 0,3-2 2 0,2 2-6 0,2-1-2 15,0-3 3-15,4 2 0 16,2-2-1-16,-3 0 1 0,1-4 1 0,-1 3-2 0,-3-3 2 16,3 2-4-16,-3 0 2 0,-3 0 0 0,0 2-3 15,0 0 2-15,1 0-2 0,1 0-1 16,1 3 3-16,-1-3-1 16,0 0-2-16,1 1 1 0,-1-1-1 15,-4 2-3-15,-1-2 3 0,0 0-2 0,-4-2-1 0,-2 2-2 0,-2 0 2 0,-1 2-2 0,-2 0 0 16,0-2 0-16,1 2-2 0,-6-2 1 0,5 5 1 0,-2-2 0 0,-1-2 0 0,3 1-1 15,-4-2 1-15,-1 0-1 16,0 4 1-16,3-1 1 0,-2-3-1 0,-2 0 0 16,0 2 0-16,2-2 1 0,-3 0 1 0,1 0 0 15,-1 0 1-15,1-2-3 0,-2 0 1 0,1 1-1 0,-3-1 0 16,0-2-2-16,4 3 0 0,-3 1-5 0,0-3-6 16,1-2-6-16,-3 1-8 0,2 0-66 0,-2-2-30 15,4 1-34-15,-6-1-84 0,0-6 6 0,-2 2-75 0</inkml:trace>
  <inkml:trace contextRef="#ctx0" brushRef="#br0" timeOffset="6963.36">16887 7263 2800 0,'-7'2'115'0,"-1"-4"7"0,-1 0 0 0,-1 2-32 0,0 0-7 0,-2-3 15 16,3 2-40-16,-4-1-11 0,1 2-14 0,-2-1-8 0,1 1-9 0,-2 0-4 0,2 1-3 0,-4 1-1 0,0 2-3 0,3 2-6 15,-3-2 0-15,2 5 0 16,-6 1-6-16,7 0-2 0,-5 5 1 0,-1 3-4 16,1 1 1-16,-3 2 2 0,1 4 1 0,0 1-2 15,-1 0 4-15,2-1 3 0,2 2 2 0,2-3 1 16,2 1 2-16,4-3 4 0,1 0-1 0,4-4 1 16,4 1 2-16,1-4 0 0,3 0-1 15,5-2 1-15,4 1-1 0,4-3-2 16,3-1 2-16,6 1-1 0,4 0-1 0,1-5 6 15,0 3 0-15,1-5-1 16,1 0 6-16,-2 0-4 0,0-3 2 0,0-1 2 0,-1 0-4 0,-2-1 2 16,2-5-2-16,-1 4-1 0,-1-2 1 0,0-1-1 15,-3-1 0-15,-2 2 0 0,-1-3-1 0,-4 1-1 0,-1 2-1 16,-5-3-2-16,0 4 0 0,-3-2-7 0,-2 0-5 0,-3 0-4 16,1 2-10-16,-3-3-19 0,1 5-12 0,0-2-3 0,-2 0-27 0,0 1-67 15,1-2-57-15,-1 2-27 0,0-2-99 16,-3 2 5-16,0-3-88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399" units="cm"/>
          <inkml:channel name="Y" type="integer" max="214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7095" units="1/cm"/>
          <inkml:channelProperty channel="Y" name="resolution" value="1111.0594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01T08:41:14.1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7310 7590 2691 0,'0'0'117'0,"0"0"-81"0,0 0 6 0,0 0-8 0,0 0 6 0,0 0-11 0,0 0 7 0,-19-5-12 0,19 7 6 0,0-2-4 0,0 0-6 0,0 0-6 0,0 1 1 15,0-1 1 1,0 2-5-16,0-2 0 0,-1 0-2 0,-1 2 0 0,0 0 1 0,2-2-3 16,-1 1-1-16,0 2 1 0,1-1-3 0,-4 0 3 15,4 0-3-15,-1-1-1 0,-3 2 2 0,4-1 0 16,-1 1 0-16,-3 1-1 0,3-2-1 0,-3 0 1 15,1 2 0-15,-1 1 0 0,1-1-1 0,0-2 1 16,-2 4 1-16,1-3 2 0,1 2-3 0,-12-2-1 16,11 1 0-16,2 1 3 0,-3 1-4 0,1 0 4 0,-1-2-4 0,0 1 1 15,2 2 1-15,-2-2 0 16,0 2-1-16,0-3 0 0,-1 0-2 0,-4 1 1 0,5 0 0 16,1 0 1-16,-1 4 0 0,-2-7 1 0,1 4 2 0,0 0-3 15,1-3 2-15,-3 5-1 0,3-4 1 0,0 1-3 16,-2-1 0-16,0 2 1 0,5 1-1 0,-2-2 2 15,-1 2-2-15,0-2 2 0,2 1-1 0,0 1 4 16,-1-2-1-16,1 2 1 0,-2-3 0 0,-2 2 2 16,4 1 0-16,-4-3 1 0,2 3 0 0,0-2-2 15,0 0 1-15,0 2 1 0,-1-1-1 0,2 3-2 0,-3-3 0 0,2 1-1 16,0 0 1 0,-3 2 0-16,3 2-3 0,-4-3 1 0,3 2 0 15,-5-1-2-15,4-2 1 0,-3 3-2 0,1 1 0 0,3-3 2 16,-5 2-3-16,1 2 0 0,3 0-2 0,-2-3 1 15,1 1-1-15,-2 2 4 0,-2 2-2 0,2-3-1 16,0 1 1-16,-1-1-1 0,-1 1 1 0,0-1 2 16,2 4-3-16,-4-1-1 0,5-1 1 0,-3 0 0 0,0 1 0 15,1 0 2-15,-1-1-1 0,-1 2-1 0,1-3 1 16,-1-1 0-16,-1 4 1 0,1 0-1 0,1 2-1 16,-1-1 0-16,0 4 1 0,1-3 0 15,0 3-1-15,0 0 1 0,3 0-2 0,-5-2 1 16,4 4 0-16,-2-2 0 0,2 0-2 0,-1 2 2 15,0 0-2-15,-1 1 2 0,-2-2 0 0,1 3 0 16,-2-5-1-16,0 4 1 16,0-4 0-16,0 3 1 0,-3-2 0 0,1 0-1 0,0-3 0 0,-1 0 0 15,2 0 0-15,-1 4 0 0,0-2 1 0,0 0-1 0,1 1 0 0,-1-2 0 16,0 4 0-16,2-1 1 16,1 2-1-16,-2-4 0 0,0 5 2 15,0-3-2-15,0 2 0 0,5 3 1 0,-5-3-1 0,4 0 1 0,-3 4 0 0,3-2-1 16,-4 0 0-16,5-4 0 0,-5 3 0 0,2-4-1 15,-3 2 1-15,0-4 0 0,-1 4-1 0,2-4 1 0,-3 2-2 16,0 1 2-16,2-2 0 0,-2 3 0 0,2-1-1 16,0 2 1-16,0-1 0 0,1 2 0 15,0-1 3-15,0 2-3 16,0 4 1-16,1-3-1 0,2 3 0 0,-3-3 0 0,0-1-2 0,3-2 2 16,-1 1-2-16,1-1 0 0,-1-3 2 15,2 0 0-15,-2 0 1 0,4-2 1 0,0 1 0 0,-2 1-2 16,4-2 1-16,-3 0 0 0,-1 1-1 0,-2 0 0 15,2 0 0-15,-1 1-1 0,0 0 1 0,-2 4 0 16,-2-1 0-16,2 2 0 0,2-1 0 0,-3 2 0 0,-1 1 0 0,0-3 0 16,-1-2 0-16,1 3 0 0,0 0 0 0,0-7 0 15,1 1 1-15,1 1-1 0,0-4 1 0,1 3-1 0,-2-1 0 0,3-1 0 32,1-2 0-32,0 3 0 0,-1-3 0 0,3 0 0 15,-1 2 0-15,0-2 0 0,1 0 1 16,-2 0 0-16,4 0 0 0,0 0-1 0,2-2 0 0,-3 3-1 15,4-2 0-15,0 0 1 16,0-1-2-16,0-1 1 0,2 1 0 0,-3-3 0 0,1-1 1 16,0 2-5-16,0-3-2 0,2-3-2 15,0 3-6-15,0-1-16 0,0-4-20 16,-2 4-8-16,1-3-27 0,1-3-86 16,-1 2-126-16,-1-3-50 0,-1-2-159 15,-1-4 8-15,-2-7-158 16</inkml:trace>
  <inkml:trace contextRef="#ctx0" brushRef="#br0" timeOffset="2578.15">3985 8312 1792 0,'-7'-2'128'0,"1"0"-9"0,-1 2-68 0,1 0 119 0,0 0-46 16,1-3-35-16,0 3-10 0,2 0-6 0,1 2-39 15,2 1-15-15,0 4-8 0,2-1 0 0,1 5-17 0,2 2 1 16,2 3-1-16,2 8 0 0,-1-3 2 0,5 7 1 15,0 6 1-15,1-1 0 0,1 6 0 0,-2 1-5 16,5 1 0-16,-4 1 1 0,3-4-5 0,-4 0 3 0,0-4 0 0,-1-2-3 16,-1-4 5-1,1-7 3-15,-3-2 1 0,2-4 0 16,-5 0 2-16,3-9 11 0,-2 3 6 0,-2-9 0 0,1 0 11 16,-4-7 16-16,1-1 3 0,-1-7 2 0,0-3 15 0,0-4-15 15,1-3 1-15,-1-5 3 0,-1-5-16 0,1-7-8 16,0-1-6-16,3-2-4 0,-3 0-7 0,2-5-1 0,-3 4-4 15,3-1 0-15,-1 7-2 16,-1 4-3-16,1 5 0 0,0 6-2 0,-1 5-2 0,0 5-52 0,1 4-30 0,2 4-11 16,0 3-66-16,1 2-156 0,0 2 243 15,3 6-120-15,-2 2 194 0</inkml:trace>
  <inkml:trace contextRef="#ctx0" brushRef="#br0" timeOffset="3058.66">4555 8395 1980 0,'-8'-12'265'0,"1"4"-39"0,1 1-2 0,-3-1-31 0,1-1-83 0,-2 1 9 16,-1 1-49-16,3 5-18 0,-1-2-16 0,-1 1-3 15,-1-3-20-15,1 6-3 0,0 0-5 0,2 2-2 16,-2 0-4-16,0 0-12 15,2 3-5-15,1 1 3 0,-1 7-16 0,3 1-4 16,-2 3-3-16,2 3-1 0,1 3-4 0,1 7 5 0,1 2 6 16,2 1-3-16,0 2 9 0,2-3 8 0,1 1 0 0,2-3 3 15,0 0 8-15,2-7 1 0,2-1 1 16,-1-7 0-16,1-1 1 0,-1-3 2 0,0-5 5 16,2 1-2-16,-4-5 6 0,5-2 4 0,-3-2 1 0,-1-5 2 15,1-1 4-15,1-3 0 0,-3-6-2 16,0-3-1-16,-1-5 0 0,1 2-3 0,-1-4 0 15,-2 1-1-15,-1-3-3 0,1 4 2 16,-1 0 0-16,-2 5 1 0,0 2 1 0,-4 1 1 16,3 4 0-16,-4 3 3 15,1 3-1-15,3 2-4 0,-5 2-5 0,3 3 0 16,0 2-6-16,-1 1-11 0,3 3-2 16,1 4 2-16,-2 3-12 15,2 1 6-15,2 2-5 16,-1 5-4-16,4 0 6 0,0 1-18 0,2 1-12 15,3 0-4-15,-1 1-27 0,3-2-38 0,-2 0-24 16,1-5-1-16,-1-2-54 0,0-3-68 0,0-1 177 0,0-7-92 0,0-4 181 16</inkml:trace>
  <inkml:trace contextRef="#ctx0" brushRef="#br0" timeOffset="3337.4">4605 8334 1089 0,'4'15'206'0,"-1"1"-14"0,3 2 0 0,1 3-57 16,-1 0-17-16,6 2 22 0,0 3-79 0,2 2-18 16,-2 0-9-16,3 1-6 0,1 0-16 0,1 1-4 0,-3-3 1 0,1-2-2 15,-1-3-2-15,-1-4 5 0,1-1 0 0,-7-7-2 16,3-6 5-16,-5-2 9 0,2-2 4 0,-2-4 5 16,-1-5 8-16,-4-5 13 0,0-2 1 0,-2-7 4 15,-1 0 13-15,-1-8-2 0,-1 0 1 0,0-4-1 16,-2-5-1-16,2 1-13 15,2 1 0-15,-1 0-1 16,-1 1-11-16,0 6-10 0,1-3-6 0,1 7 0 0,-1 1-11 0,3 2-3 16,-1 4-5-16,2 2-4 0,2 1-3 0,-2 2-4 0,5 3-18 0,-2 1-12 15,6 3-14-15,0-3-184 0,3 2 206 0,1 1-62 16,1-1 89-16</inkml:trace>
  <inkml:trace contextRef="#ctx0" brushRef="#br0" timeOffset="4215.32">5182 8474 2435 0,'-7'1'-131'0,"6"-1"171"0,-3 1 9 0,3-1 10 0,-3 0 52 0,-1 0 1 0,3 2-35 16,1-2-11-16,-3 0 21 0,3 0-53 0,-1-2-15 0,2 2-11 0,-2-1-6 0,6 0-15 0,-3-1-72 16,4-2-64-16,0-3-34 0,6 5-103 15,1-7 6-15,3 4-109 0</inkml:trace>
  <inkml:trace contextRef="#ctx0" brushRef="#br0" timeOffset="4539.96">5478 7454 1849 0,'-3'1'306'0,"-4"-1"-176"16,4 1-128-16,0 1 108 0,-3 2 58 0,3 1-52 16,0 3-13-16,3 0-25 0,0 5-20 0,0 6-10 15,1 3-24-15,4 5-3 0,1 1-5 0,-1 7 0 0,5 3-4 0,-3 3-3 16,3 6-2-16,1 5 1 0,-1 2-3 0,2-1-1 16,3 5 0-16,-3-3-4 0,-1 0 0 0,5-5-21 15,0-1-8-15,-3-8 0 0,2-4-27 0,-2-4-41 16,1-6-25-16,-3-6-9 0,1 1-52 15,-2-5-105-15,0-5 205 16,-4-6-102-16,1-1 185 0</inkml:trace>
  <inkml:trace contextRef="#ctx0" brushRef="#br0" timeOffset="4771.8">5331 7946 868 0,'6'8'419'0,"-1"-4"-91"15,1 1-1 1,3 1-3-16,3-4-187 0,-1 4 6 0,2-1-28 0,2-2-26 16,1 0-15-16,-1-1 1 0,1-2-30 0,1 0-10 15,-2 0-8-15,0-5-4 0,1 0-11 0,1-5-34 16,-2-2-47-16,2-4-21 0,2 1-59 0,2-7 4 16,2 1-70-16</inkml:trace>
  <inkml:trace contextRef="#ctx0" brushRef="#br0" timeOffset="4911.05">5700 7748 1930 0,'-2'15'135'0,"0"0"31"0,4 2-103 0,-2 2 219 0,2-3-123 0,1 2-50 16,0 4-14-16,2-1-10 0,-1 0-47 15,3 2-9-15,-2-1-11 0,1-1-9 0,0 0-7 16,0-4-36-16,1-2-18 0,1-1-3 0,-2-1-46 15,3-4-92-15,-2-5-68 0,3-2-42 0,-4-2-125 0,3-3 7 0,-2-4-105 0</inkml:trace>
  <inkml:trace contextRef="#ctx0" brushRef="#br0" timeOffset="5074.64">5701 7562 1927 0,'-16'-21'322'0,"-1"4"-317"0,4 0 190 0,-2 4 144 0,4 0-119 15,-1 5-51-15,-2 2-38 0,6 1-29 16,1 1-9-16,0 4-39 0,4 0-18 0,1 0-15 15,1 0-2-15,-1 2-21 0,4 0-7 0,-2 1-26 0,5-1-10 16,0-1-20-16,3 2-136 0,2 1-105 0,9 0 125 16,-1 0 184-16,5 0-187 0</inkml:trace>
  <inkml:trace contextRef="#ctx0" brushRef="#br0" timeOffset="5311.55">5865 7895 1549 0,'-3'6'456'0,"-1"0"-122"15,3-3 2-15,-3 1 6 0,3-2-244 0,1 0 5 0,0-4-30 0,0 0-23 16,1-5-8-16,3 0-1 0,-1-3-26 0,2-6-4 16,2 1-5-16,1-4 0 0,2-3-5 15,3-1 3-15,1 2-2 0,-1-5-2 0,2 3 1 0,-4-2-2 16,5-3 0-16,-6 3-1 0,2-3-4 0,-2 1-23 15,-2-1-22-15,0 1-6 0,-2 0-35 0,1 0-107 16,-3 4-131-16,1 3 128 0,-5 2 205 0,-4 3-192 16</inkml:trace>
  <inkml:trace contextRef="#ctx0" brushRef="#br0" timeOffset="5508.86">5869 7370 1897 0,'-6'8'309'0,"5"-1"-304"0,1 3 168 0,0-2 193 0,0 4-202 16,1 1-31-16,3 4-19 0,3 2-24 0,-1 0-13 16,4 5-16-16,0-1-15 0,2 2-8 0,1 1-2 15,1 1-17-15,-2 0-7 0,3-2-5 0,1-2 3 16,-3 0-8-16,2-2-2 0,-4 0-4 0,3-6-5 16,-4 0-3-16,2-2-35 0,0 0-19 0,-3-3-10 15,-1-1-46-15,6-1-216 0,-1 5 278 0,-1 0-107 16,3-2 168-16</inkml:trace>
  <inkml:trace contextRef="#ctx0" brushRef="#br0" timeOffset="8690.04">6374 7748 1763 0,'-2'2'154'0,"2"-1"-4"0,0 1 0 0,0 2-49 16,-2-2 6-16,0-1 14 0,2 0-61 0,0 1-17 0,0 2-11 15,0-4-4-15,-1 0-16 0,1 0-10 16,0 0-17-16,0 0-14 0,1 0-18 0,3-4-136 15,-2 2 159-15,-2-4-53 16,1-1 78-16</inkml:trace>
  <inkml:trace contextRef="#ctx0" brushRef="#br0" timeOffset="11629.11">5614 7763 1618 0,'-11'-3'288'16,"1"-2"-284"-16,2 1 169 0,-1 1 205 0,-2-1-245 16,1 0 1-16,-2 0-30 0,2 3-21 0,-3 0-14 0,3 2-26 15,-5-1-19 1,4 7-9-16,-1-2-1 0,-2 1-19 0,2 6-9 0,3 3-5 15,1 2-1-15,-2 1-8 0,4 2 5 16,1 4 1-16,4 2-2 0,1 3 8 16,1-1 1-16,4 1 4 0,2 0 0 15,3 2 4-15,1-2 0 16,3-1 0-16,-1-5-2 0,3-1 3 0,-1-7-3 0,1-3-1 0,-1-7 0 0,0-6-2 16,-1-10 12-16,-2-5 3 0,2-8-3 0,-4-7 15 0,0-6-1 0,-3-3 6 15,0-8 4-15,-4-4 0 0,0-7 4 0,1 0-3 0,-4-3 0 0,-2-1 4 0,-1 3 3 16,-2-2 2-16,0 7 0 0,-4 5 5 0,1 10-5 0,-3 3 1 0,1 9 1 15,1 5-3-15,-1 4-3 0,0 6-3 0,1 9-5 16,4 0-2-16,0 8-18 16,2 7-3-16,-1 2 0 15,4 7-21-15,4 6 7 0,3 8-4 0,-1 6-1 16,6 9 6-16,3 2 3 0,5 6 4 0,-2-2 1 0,6 1 3 0,-1-4-4 16,6-2-24-16,-2-6-15 15,4-8-17-15,-2-10-87 0,2-5-39 0,-3-6-4 0,-1-7-119 0,-5-6 3 0,-1-9-46 0</inkml:trace>
  <inkml:trace contextRef="#ctx0" brushRef="#br0" timeOffset="12407.84">5900 7275 1760 0,'1'18'-279'0,"3"-8"389"0,-2-1-1 0,-2-1 16 15,1 0-3-15,1 4 6 0,0-2 7 0,-2 0-21 0,0 1 3 16,1 3 9-16,-1-1-26 0,-1 2-13 15,-3 0-7-15,1-2-1 0,-2 6-14 0,0-4-14 16,0 4-7-16,-1-2-2 0,1 6-17 0,-4-2-8 16,4 4-5-16,2 0 0 0,-2 0-9 0,1 2-1 0,4-1-2 15,2-1 0-15,1 1-2 0,2-5-1 0,6-1 0 0,0-4-2 16,4-1-1-16,2-1-1 0,0-3 1 0,2-2 1 16,1-3-1-16,1 1 4 0,0-3-1 0,-1-4 2 15,-2 0 2-15,3-4 5 0,-7-4 5 16,1-2 0-16,-3-4 6 0,-2-3 5 0,-1-4 2 0,-8-1 0 0,3-3 6 0,-8-1-4 15,3-3-3-15,-8 1 2 0,4 2-5 0,-5-1 0 16,-4 2-3 0,4 0-1-16,-2 3 0 0,0 3-6 15,-3 2 0-15,-1 2-1 0,1 2-6 0,3 3-1 0,2-1-4 0,-1 7-1 16,3 0-4-16,1 1-7 16,4 1-3-16,-1 2-1 0,4 2-8 0,2-1-1 0,1 5 3 15,4-4-4-15,0 4 2 0,3-1 8 0,2-1 1 16,1 0 3-16,0 0 8 0,1-3-4 15,-1-2 6-15,-1-5 1 0,-1 2-1 0,1-3 7 16,-2-1 3-16,-2-6-3 0,1 2 11 0,-2-1 1 0,-2-1-2 0,0 1 2 0,-4 0 0 0,-1 0 2 16,0 3-1-16,-1 1 0 0,1 1 2 0,0 3-1 0,-2 2 1 0,2 1 0 15,-2 0-1-15,2 4-12 0,4 2 1 0,-4 0 1 32,0 6-11-32,1 1 2 0,4 2-3 15,0 4-1 1,0-1 3-1,1 4 0-15,1-1 1 0,3 2 1 0,2-1 0 0,-2-2-1 16,1 1 0-16,3-3 1 16,-2-2 0-16,1-1 0 0,1-3-1 0,-3-3-5 15,0-3 1-15,1-2-1 0,-2-2 3 0,1-4 0 16,-1-5-1-16,-4 1 6 0,2-7 0 0,-1-2 3 0,-4-2 4 0,1 2 0 0,-1-4-1 0,0 3 0 0,-3 0-2 16,4-1 0-16,-4 6 2 0,0 1-2 0,1 3 0 0,1 0 0 0,0 4-2 0,-2 0-1 15,3 5-1-15,1 2-1 0,1 1-4 0,1 2 3 0,3 0-4 0,-3 0 3 0,4 3 1 16,0 0-1-16,2 1 4 0,-4-3-1 0,2 3 1 0,-2-2 0 15,2 1 0-15,0 0-1 0,-1-2-2 0,-3-4-3 16,5-2-1-16,-5 0-4 0,3 0 0 0,-3-2 2 16,0-4-6-16,1-2 7 0,0 0 0 0,-2 0 1 0,-2-4 5 15,6 1 0-15,-6-2 4 0,1 2-4 0,1 1 1 0,-4-2-1 16,3 3 5-16,1 2-5 0,-4-1 1 0,4 2 0 16,0 3-3-16,-2-3 3 0,4 4-1 0,0 0-2 15,-2 2-4-15,1 2-6 0,0-2-2 0,0 1-61 16,3-1-28-16,-2 0-8 15,3 3-78-15,2-1-229 0,-2-7 324 0,2-2-138 0,2-1 233 16</inkml:trace>
  <inkml:trace contextRef="#ctx0" brushRef="#br0" timeOffset="12564.74">6986 7297 2832 0,'-1'0'265'16,"1"0"-258"-16,0 0 47 0,0-2 19 0,-4 0 9 0,4-3-79 16,-1-1-114-16,-3-3-137 0,3-6 123 0,-8-3 128 0,5-2-134 15</inkml:trace>
  <inkml:trace contextRef="#ctx0" brushRef="#br0" timeOffset="12893.32">6960 6152 2676 0,'-5'3'130'0,"0"4"-5"0,4 1-82 0,-3 1 72 15,4 6-48-15,2 1-6 0,1 8-17 0,4 4-46 16,0 3-2-16,4 8 2 0,-1 4 3 16,7 7 0-16,-2 3 4 0,1 9-1 0,3-1-1 15,3 3 0-15,0-3 0 0,4 0-10 0,1-1-47 16,0-9-9-16,4 0-37 0,0-7-179 0,0-3 235 0,-5-7-95 15,-3 2 140-15</inkml:trace>
  <inkml:trace contextRef="#ctx0" brushRef="#br0" timeOffset="13110.72">6986 6803 2490 0,'-5'-3'288'0,"0"-1"-282"0,5 4 106 0,-1 0 38 0,-1-1 2 16,0 1-67-16,2 0-27 0,5 1-28 0,-1-1-3 16,2 2-30-16,1 0-1 0,3-2-2 0,2 0-6 15,3-2 2-15,1-2-57 0,3-5-15 0,1 1-6 16,1-5-61-16,3-6-85 0,1-1-115 0,0-2 100 0,0-1 252 0,-2 1-206 16</inkml:trace>
  <inkml:trace contextRef="#ctx0" brushRef="#br0" timeOffset="13254.68">7351 6450 1137 0,'-3'5'534'0,"2"0"-136"0,-1 0 0 0,1 0-31 16,1 1-246-16,-2 3 13 0,2-1-72 0,2 0-14 15,-1 5-17-15,2-2-1 0,0 2-17 0,2 3-4 16,0 0-2-16,2 2 1 0,0-1-5 0,1 3-1 16,1 0-2-16,-1-2-5 0,2-1-3 0,-2-2-94 15,-1-5-43-15,-1-4-12 0,0-4-114 0,-1-6 4 16,-5-7-91-16</inkml:trace>
  <inkml:trace contextRef="#ctx0" brushRef="#br0" timeOffset="13413.34">7240 6145 2313 0,'-9'5'323'0,"3"0"-318"0,1 2 141 16,-1-3 165-16,2 3-170 0,3 0-57 0,-3 1-17 15,4 0-30-15,4 3-9 0,1-3-19 0,0-1-3 0,1 1-6 16,4 0-16-16,2-1-8 0,3-1-133 0,2 1-66 0,-1-3-66 15,1-1-174-15,0 4 11 0,-2-2-157 16</inkml:trace>
  <inkml:trace contextRef="#ctx0" brushRef="#br0" timeOffset="13627.38">7584 6798 2774 0,'-2'-2'216'0,"-2"-2"-25"0,3-1 0 0,1-2-52 0,-2-2-26 16,0-4 5-16,1-2-63 0,1-3-17 0,1-4-12 0,-1-1-4 16,4-2-16-16,1-3-3 0,-3 1-2 0,1 0-1 15,0 0-1-15,1-1-14 0,-3 1-9 0,4 4-1 16,0-1-18-16,-2 0-39 0,0 2-18 0,4 0-9 16,-2 5-47-16,0-4-111 0,0 2-96 0,0-3 112 15,2-1 254-15,-2 0-212 0</inkml:trace>
  <inkml:trace contextRef="#ctx0" brushRef="#br0" timeOffset="13809.58">7491 6190 2464 0,'-1'14'177'0,"1"1"-72"0,0 0-59 0,1 0 99 0,3 1-26 0,1 2-14 16,2 3-27-16,3 0-6 15,-2 2-15-15,6 4-12 0,-2 0-7 16,4 1 2-16,-1-1-14 0,3 1-8 0,0-1 0 0,2-1-4 15,2-1-6-15,-1-3-60 0,3-4-59 16,0-1-19-16,-3-4-91 0,1-5 6 0,-5-4-97 0</inkml:trace>
  <inkml:trace contextRef="#ctx0" brushRef="#br0" timeOffset="14200.97">7833 5507 2957 0,'-11'10'142'0,"-1"1"-18"0,0-1-1 16,1 5-42-16,1 0-20 0,0 2 19 0,1 2-62 0,1 0-2 0,3 6-13 0,0 3 1 16,3 2-4-16,0 2-4 15,2 4 1-15,5 2-1 0,4 3-2 16,3 3-2-16,1-1 0 0,5 2 0 0,4 2-1 15,3 3-1-15,1-2-5 0,1-1 1 0,1-4-1 0,3-1-20 16,-3-9-24-16,0-5 2 0,-1-4-31 0,-1-11-33 0,0-6-15 16,-2-7-17-16,0-5-43 0,-4-10-223 15,1-9 328-15,-6-7-121 0,-1-6 212 0</inkml:trace>
  <inkml:trace contextRef="#ctx0" brushRef="#br0" timeOffset="14485.15">8115 5833 2282 0,'8'13'180'0,"2"4"-16"15,0 0-1-15,2 2-30 0,2-3-36 0,-2 2 21 0,5 3-56 16,0-2-19-16,2 3-11 16,-2-2 2-16,2 2-26 0,0-1 1 0,-2 1-1 15,2 0 0-15,-2 1-1 0,0-1-2 0,-5-3 1 16,2 0 1-16,-4 0-2 0,-2-6 6 0,3-3-3 15,-6-3 2-15,0-5 4 0,-4-2 7 0,4-2 2 0,-5-12-1 16,0-1 7-16,0-7-5 0,-1-3 3 0,-1-3-2 16,-1-4-4-16,-1-3-3 0,-1-3-3 0,2-1-1 0,-1 0-6 15,3 0-2-15,-4 0-3 0,3-1 0 0,0-2-4 16,1 3-40-16,1 1-26 0,0 2-4 16,1 2-52-16,1 4-221 0,1 7 282 0,-3 2-112 0,0 8 175 0</inkml:trace>
  <inkml:trace contextRef="#ctx0" brushRef="#br0" timeOffset="14759.24">8493 5197 3062 0,'0'6'75'0,"2"5"-8"0,3-2 1 0,1 1-9 16,3 9-3-16,3-2-36 0,1 4 1 0,5 6-4 16,4 3-6-16,2 5 0 0,2 3-6 0,2 6 4 15,0 0-1-15,4 10-2 0,0-1 2 0,-4-1-12 16,3 1-10-16,-7 1 0 0,2-3-20 0,-9-3-27 0,-2 2-10 0,-3-2-8 16,-7 3-32-16,-1 4-48 15,-8 0-60-15,-6-2-23 16,-2 5-81-16,-4-6 5 0,-2-2-82 0</inkml:trace>
  <inkml:trace contextRef="#ctx0" brushRef="#br0" timeOffset="16066.69">4833 10100 1595 0,'-1'1'178'0,"-3"6"-15"0,3-2 0 0,-3 4-59 0,2 4-2 15,2 4 18-15,0 1-75 0,2 4-7 16,2 3-15-16,-3 3 3 0,4 6-9 0,0 4 2 0,-1 2-4 0,-1 13-2 16,2 2 1-1,-3 8-3-15,0 0-2 0,-1 7 2 0,-1 0-6 16,0 6-4-1,0-5 1-15,-1-2-1 0,-3-7-4 0,-1-5 4 16,2-3 1-16,-4-8 1 0,0-4 4 0,2-8 8 0,-2-13 5 0,2-6 6 16,0-2 10-16,2-5 8 0,-1-7-2 0,2-1-3 15,0-7 9-15,6-1-13 0,0-5-2 0,4-4-2 0,6-5-16 0,3-5-5 16,6-4-1-16,5-6 0 0,4 1-6 0,5-2 3 16,-3-3-4-16,10 5 2 0,-1 2-1 0,4 6 0 15,2 3-2-15,4 7 1 0,3 5-3 0,-1 6-15 0,4 1-20 16,-3 6 2-16,-4 0-27 0,-5 0 9 0,-6 4-10 15,-8-1-14-15,-6 1-1 0,-5-4-6 0,-8 0 30 16,-8 0 12-16,-1-2-4 0,-7-3 37 0,-7-3 12 0,-8-4 10 16,-5-3 47-16,-4-7 22 0,-8 1 3 0,-7-9-5 15,-8-4 29-15,-8-9-18 0,-1-1-7 0,-4-4 4 16,-3-2-22-16,-5 2-12 0,-3-3-12 0,2 0 2 16,2 5-16-16,8 4-2 0,-1 3-1 0,5 7-2 0,8 3-1 15,10 5 0-15,7 7 5 0,7 6-6 0,5 5 3 16,3 6-14-16,6 4-4 15,8 7-1-15,-2 2-16 0,5 4-3 0,5 1-3 16,7 2 0-16,3 0-3 0,7 2-60 0,6-4-45 0,4 0-15 16,6 2-83-16,5 0 5 0,-4-1-88 0</inkml:trace>
  <inkml:trace contextRef="#ctx0" brushRef="#br0" timeOffset="16783.78">7779 7700 1241 0,'5'10'140'0,"1"5"-8"0,-1-2 0 0,1 0 31 16,3 4-67-16,3 4 3 0,-1 2 28 0,5-2-30 0,-4 6-5 0,5 3-4 0,2 7-29 0,4 5-11 16,2 7-6-16,5 4-8 15,2 4-7-15,8 5-7 16,5 3 0-16,8 10-1 0,4 3-5 0,4 3 1 15,6-2-3-15,3 8 0 0,5 3 0 0,7 8-5 0,1 1 2 16,-1-1 0-16,1 0-5 0,9 6 3 0,0 0-3 16,0 2 2-16,-5-8 1 0,-5 2 3 0,-1-1-3 15,0-1 3-15,-5-1 2 16,-4-12 0-16,-8-4 4 16,-6-5-1-16,-2-2 3 15,-6-8-3-15,-7-5 4 0,-6-12-2 0,-5-2 0 0,-9-5 2 16,-1-6-3-16,-7-7 1 0,-2-2 2 0,-4-13-6 0,-3 0-21 0,-4-6-16 0,-2-2-18 0,2-4-109 0,-9-3-147 0,-3-6 138 15,-2-4 163-15,-2 0-172 0</inkml:trace>
  <inkml:trace contextRef="#ctx0" brushRef="#br0" timeOffset="16957.05">9065 10337 1462 0,'-6'-2'106'0,"2"4"-103"15,9-2-125-15</inkml:trace>
  <inkml:trace contextRef="#ctx0" brushRef="#br0" timeOffset="17738.02">9407 10508 2816 0,'-6'2'109'0,"0"0"-5"0,4 1 0 0,-1-1-49 0,3 1 6 0,0 0 15 0,1 2-67 0,4 2-11 15,6 3-8-15,4 2-1 0,3 1-14 16,8 0 7-1,7 4 1-15,5 1 4 0,6 2 6 0,7 1 4 16,2-5 1-16,0 2-2 16,1-4 4-16,-3 1 0 0,-1-6 3 15,-4 2-2-15,-3-3 2 0,-6-3 1 0,-4-2-3 0,-5-1 6 16,-1 1-1-16,-4-6 9 0,-5-2 3 0,-5-5-4 16,-2-4 10-16,-5-3-3 0,-2-10 2 15,-4-10-1-15,-4-7-3 0,3-2-4 0,-4-6-2 16,-2 1 2-16,2-8-6 0,1 8 2 0,3-6-1 15,1 6 2-15,0 2-1 0,1 2-4 16,4 5 0-16,-1 3-2 0,3 4-5 16,-2 1-33-16,0 9-16 0,0 3 1 0,-2 7-41 15,2 6-32-15,-3 2-9 0,-2 7-2 0,2-1-32 0,-6 7 32 16,-3 3 17-16,-1 4-1 0,-4 2 46 0,-3 0 60 0,-1 5 16 16,-4 0 3-16,-6-1 69 0,5 4 3 0,-6-4 9 0,3 3 4 0,-5-1 5 0,-1-2-13 15,-2-2-5-15,-1 1 0 0,0-2-14 0,-4 1-7 16,4-2-2-16,-4 0-2 0,2 2-7 0,0-2-6 0,5 3-3 0,4 2 0 15,-1 2-7-15,5 3-11 0,2 0-6 16,5 5 0 0,1 0-13-16,4 1-6 0,4 5-5 0,2-3-1 15,3 4-8-15,1-4-1 0,5-1-4 16,1-2-5-16,4-5-3 0,6-3-75 0,-3-6-76 0,5 2-78 16,2-3-117-16,1-7 9 0,-2-8-155 0</inkml:trace>
  <inkml:trace contextRef="#ctx0" brushRef="#br0" timeOffset="19768.12">10238 7975 1007 0,'-5'-2'215'0,"3"0"-212"0,1 2 177 0,-3-1 95 0,1 0-75 0,0-1-22 0,-1 2-40 15,1 0-3-15,0 0-2 0,-2 0-43 16,4 2-18-16,-3-1-11 0,3 0 0 16,-1 1-21-16,2 3-15 0,0-1-5 0,2 0-3 15,-1 3-13-15,3 1-3 0,-1 3 0 16,1 1-2-16,3 1-1 0,1 4 2 16,1 0 0-16,3 4-1 0,0 0 1 0,1 5 2 15,0-5 0-15,2 4 0 0,-2-3 0 0,3-1-1 0,-4-2 2 16,2-1 1-16,-1 0 0 0,-3-3 2 0,2-1-1 15,0-5 1-15,-3 2 2 0,0-5 0 0,-1 3 2 16,-1-7 3-16,0 0 1 0,0-2 8 0,-4 0 2 0,2-4-3 16,-2 2 11-16,2-5-1 0,-4-1-1 0,-1-2-1 0,2-3-1 0,-4-4-6 15,2-1-3-15,-1-3 2 0,-4-4-7 16,2-1-4-16,0-1-2 0,-1 1 1 0,3-1-4 0,-5 2 0 0,3 0 0 16,1 2 0-16,1 3 1 0,1 5-3 15,0 2-5-15,1 2-8 0,-1 5-6 0,2 1-102 0,1 3-13 16,4 2-3-16,2 5-108 0,-2 0 4 0,5 3-61 0</inkml:trace>
  <inkml:trace contextRef="#ctx0" brushRef="#br0" timeOffset="20214.82">10801 7748 2179 0,'-6'-3'262'0,"-4"3"-255"15,4 0 114-15,-4 0 35 0,-2-1-5 0,2 1-16 0,-4 1-32 16,1 1-24-16,-2-1-4 0,3 4-33 0,-3 2-14 16,3-2-11-16,0 2-5 0,0 1-13 0,2 2-6 15,1 4 0-15,-1-1-5 0,5 1-4 0,0 1 1 16,2 4 2-16,3 3-4 0,0-4 2 0,1 2 5 0,4 0-1 16,2 0-1-16,2-1 2 0,2-3 0 31,1 0 1-31,3-2 3 0,-2-3-3 0,1 0 0 0,3-5 0 15,-2-1 2 1,-3-3 0-16,0-2-1 0,2 0 1 0,-4-5 0 0,2-1 1 16,-5-5 4-16,2 1 1 0,-4-5 0 15,0 0 5-15,-2-3 1 16,1 2 1-16,-4-5 1 0,0 3 2 0,1 0 2 16,-2-1-2-16,-1 4-1 0,0 2 3 0,1 3-2 0,-1-1 1 15,-2 0 0-15,1 7-2 0,0-2-1 16,-1 3-3-16,3 0-1 0,-1 3-2 0,4 0-13 15,-2 3-3-15,1 2 3 0,3 0-16 0,-3 2 9 16,6 2-2-16,2 5-1 0,-3 0 9 0,6-1 4 0,-3 1 3 0,2 3 0 16,-1-4 4-16,2 2 0 0,1-3 1 0,-3-1 0 0,0-5 0 0,1-1-6 15,1-5-1-15,-2 0-2 0,0-5-6 0,-3-3-70 0,3-4-35 0,-1-3 7 0,-2-5-84 0,2 0-218 0,-2-5 320 16,1-5-152-16,-1-1 249 0</inkml:trace>
  <inkml:trace contextRef="#ctx0" brushRef="#br0" timeOffset="20611.75">10969 7647 1437 0,'3'6'166'0,"0"3"-8"16,-2-1-1-16,3 2-55 0,-1-1-9 16,2-1 22-16,0 1-72 0,0 5-11 0,4-2-14 15,1 0-2-15,0 1-10 0,0 0 3 0,3 4-2 0,0 0-5 16,2-3 5-16,2 1-6 0,-1 2 5 0,1-4 0 15,2 0-5-15,-2 1 4 0,-5-5 3 0,4-1 1 0,-5-1 7 0,-2-5 9 16,-1 2 7-16,-3-4 0 0,-1 0 14 16,-4-4 17-16,0 2 3 0,0-5-3 0,-5-1 19 0,1-4-7 15,-2 0 0-15,-1-3 0 0,-2 0-9 0,-1 0-18 16,-2-3-3-16,1-4 3 0,0 4-20 0,0-4-1 16,0 2-7-16,-1-4-2 0,2 5-2 15,0-4-6-15,4 2-1 0,-3-1-1 16,4 5-5-16,3-2-4 0,1 6-2 15,1-2-1-15,1 5-4 0,3 0-11 0,3 1-22 0,3 1-16 16,2-1-24-16,4 3-187 16,0 1-126-16,1-1 161 0,-1 0 238 15,0 3-239 1</inkml:trace>
  <inkml:trace contextRef="#ctx0" brushRef="#br0" timeOffset="20761.32">11525 7760 2528 0,'-2'0'283'0,"-3"-1"-277"0,0-3 103 0,2-1 45 0,-2 2-20 0,0-4-49 0,0 1-23 0,0-3-21 0,0 1-8 16,2-1-26-16,0 5-1 0,-1-3-22 0,3-1-21 15,-1-1-16-15,2 4-227 0,2-4-168 0,4 0 206 16,-1-1 247-16,3-1-258 0</inkml:trace>
  <inkml:trace contextRef="#ctx0" brushRef="#br0" timeOffset="21578.27">12001 7085 2387 0,'-6'0'190'0,"0"0"-20"0,-3 0 0 0,-3 0-60 0,2 0-4 0,-2 0 5 0,-3 0-70 0,4 0-7 0,-2 0-14 16,-2 0-3-16,1 0-10 0,1 4-9 15,0 0-7-15,-2 1-1 0,3 3-15 0,-2 4-13 0,4 3-2 0,1 4-1 16,-1 3-15-16,5-1 11 16,-2 4 0-16,4 0 0 0,3 0 12 0,1-3 3 0,1 0 3 15,5-5 3-15,-2 2 4 0,5-6 2 0,-1-3 2 0,5-1 0 16,-2-5 4-16,3-2 2 0,-3-4 6 0,0-4-1 15,3-5 5-15,1-6 5 0,-3-7 3 16,1-5-1-16,-2-7 9 0,0-4 2 0,3-1-3 0,-3-10 0 16,-3 0 2-16,-1 1 0 0,-2-2 3 0,-3 2-1 0,1 5 2 0,-4 3 3 15,0 6 4-15,-5 4-2 0,-3 2 6 0,1 11-3 16,-3 0-1-16,-2 6 1 16,1 3-3-16,-1 6-10 0,1 3-3 0,1 6-2 15,-2 5-10-15,2 1-7 0,0 10-4 0,3 3 0 0,2 1-8 16,1 4 3-16,4 4 2 0,2 0-1 15,5 4 5-15,1-2 3 0,2 2 0 0,6-2 1 0,-1 0 2 0,4-2-13 16,1-5-33-16,2-1-21 0,3-5-32 0,0-11-275 16,0-3 327-16,-3-8-115 0,0-2 167 0</inkml:trace>
  <inkml:trace contextRef="#ctx0" brushRef="#br0" timeOffset="22366.46">12277 6864 2071 0,'-5'8'105'0,"-2"1"-6"0,3 2 0 0,1 1-31 15,1-1-2-15,-3-1 3 0,4 1-35 0,-2 3-9 16,3 0-9-16,-2-3-3 0,2 3-9 0,2-3-3 16,-1 1-1-16,2-1-1 0,2 1-2 0,2-2-1 15,2-2 1-15,-1 0-2 0,0-1 1 0,3-1 1 16,0-5 1-16,-1 0 1 0,2-2 1 0,-1-2 5 15,0-2 1-15,-1-3 1 0,0-1 5 0,-3-3 2 0,2 1 3 16,-2-4 2-16,-4 0 3 0,-1-2 8 0,-1 1-1 0,-1-1 0 16,0 0 9-16,-1 2-4 15,-6-2-1-15,-3-1 0 0,0 3-4 0,0 0-5 0,-1 3 0 0,-5-2-3 16,1 1-4-16,-1 2-6 0,1 1-1 0,0 1 0 16,-1 1-6-16,0 2-2 15,1-1-2-15,2 3 0 0,-1 2-2 0,4 0-7 16,2 2-5-16,3 0 0 0,0 2-9 15,5 0-1-15,4 2 2 0,0 0-2 16,3-3 0-16,-1 1 6 0,6 1 0 0,2 0 3 0,-2-3 5 16,2 2-18-16,-1 0-29 0,4-2-8 0,0 0-35 0,-1 0-82 15,-1-4 3-15,4 1 2 0,-2 0-88 0,-3-4 28 16,0 1 9-16,-2 0 4 0,-2-1 45 0,-3-1 117 16,1 1 40-16,-6 3-6 0,3-3 143 0,-5 3 43 0,0 2 20 0,-4-2 17 15,1-1 44-15,1 3-46 0,-3 1-12 0,2-1-2 16,-1-1-48-16,3 3-24 0,-3-2-15 0,4 2-7 15,-1 2-25-15,-1-2-20 0,4 3-6 0,-2-1-1 16,1 1-23-16,3 6-2 0,1-3-4 0,0 3-2 16,2-1-2-16,-1 1 0 0,0 2 0 0,4 2 0 15,1-5 0-15,0 4 0 0,1 1 0 0,2-2 2 0,-3 0-1 0,0-5 0 16,1 3 1-16,0-4 0 0,2 2 1 0,-5-4 2 16,3-3 2-16,-4 0-1 15,1-3 4-15,1-1 4 16,-3-1 0-16,-2-1 1 0,1-2 5 0,-1-5-4 0,-2 2 1 15,0-2 0-15,-1-1-3 0,1 3-3 0,-3-3-1 0,2 1-1 16,0 0-1-16,-1 4-1 0,-1-1-1 0,2 4-1 0,0 1 0 0,-2-2-3 16,0 4 1-16,2 3-3 0,-1 0-1 15,3 0 0-15,-1 0 0 0,2 3 0 0,0 0 0 0,2 3 0 16,1-2-1-16,0 3 2 16,0-1 0-16,2 3 0 0,1-3 2 0,-1 0-2 0,-2 1 1 0,6-3-1 0,-7 1 3 15,2-5 0-15,-1 0-1 0,2 0 3 16,-1-3-1-16,-2-2 2 0,-1-3 2 15,-2-4 1-15,-1 1 0 0,1-3 0 0,0-1 1 0,-3 0-5 16,-1-3 0-16,4 4 1 0,-1-1-4 16,-1 4 0-16,3-1-2 0,-3 2 0 0,-1 3 0 0,4 2-3 15,0 2 0-15,0 2-1 0,1 1-2 0,4 1 3 16,-2 0 0-16,1 3-2 0,5 3 4 0,-2-4-7 0,1 0-81 0,2 1-27 16,1-1-54-16,0-3 5 0,-1 0-89 0</inkml:trace>
  <inkml:trace contextRef="#ctx0" brushRef="#br0" timeOffset="22822.44">13314 6490 2407 0,'0'0'73'0,"-4"0"3"0,4-2 0 0,-1 2-30 0,-1-1 1 0,0-1 10 0,4 2-36 0,-2-3-6 16,0-1-12-16,3 1-2 0,1 2-6 0,1-5-71 16,0 1-82-16,2-1-20 0,2-3-111 0,3 3 5 15,3-3-123-15</inkml:trace>
  <inkml:trace contextRef="#ctx0" brushRef="#br0" timeOffset="23364.03">13384 5958 2142 0,'-5'0'219'16,"1"0"-213"-16,1 0 74 0,-1 0 14 0,3 0-11 0,-3 2-4 0,4 1-26 0,-1 3-13 16,2 2-6-16,1 0-28 0,0 2 1 15,5 4-3-15,-2-1 0 0,3 4 0 0,0-1-2 0,3 2 0 16,0 1 2-16,0 0-3 0,3 0 0 0,-1 0 0 15,-2-4-1-15,3-4 2 0,-2-3 1 0,0 1 2 16,-2-5 0-16,1-2 3 0,-3-2 6 0,1-2 1 16,-3-2-1-1,3-3 6-15,-2-3 2 0,-2-3-2 0,1-4 1 16,-1-2 0-16,0-2-8 0,0-1-1 16,0-5 2-16,-2 1-9 0,2-1-1 0,2 4 0 0,-2-2-2 0,2 3 1 15,0 4-2-15,-2 0 0 0,0 5 1 16,1 2-2-16,0 3-2 0,-1 3-3 0,2 0-1 15,0 2-4-15,1-1 3 0,2 4 0 16,1-2-2 0,0 1 3-16,-1 1 2 0,2 0 2 15,1 0-1-15,-3 0 2 0,7 0 1 0,-6 0 0 0,1-3 1 16,-4 3 1-16,4-4 0 0,-3-3 3 0,-3 1 1 0,1-1 3 0,-6-3 5 0,1 2 2 0,-2-2-1 16,-2-2 7-16,-1 2-1 0,0-1-1 0,-5-1 3 0,1 0-2 15,0 0 0-15,-1 3-3 0,-1-1-1 0,1-1 0 0,-5 5-6 16,1-1-1-16,2 3-2 0,-2 0-8 0,2 4-10 0,-2 2-7 0,3 2 3 0,1 7-15 15,3 2 0-15,-1 2 0 0,5 3-2 0,1 4 1 0,0-2 5 16,3 7 4 0,7-2 2-16,0 0 7 0,0-4 1 0,3 3-1 0,2-5 4 0,2-2 1 15,1 0 2-15,1-5 3 0,-1-4-2 0,-1-1 4 0,4-6 2 16,-1-1 1-16,-3-7-1 0,-1-1 1 0,1-5-124 0,-3-4-66 16,-1-2-52-16,0-7-154 0,-3-2 11 0,-3-5-166 15</inkml:trace>
  <inkml:trace contextRef="#ctx0" brushRef="#br0" timeOffset="24190.64">13964 5503 1375 0,'-5'-5'368'0,"0"3"-111"0,1 0 20 0,-1 2-37 0,4-2-124 0,-1 2 17 16,0 0-50-16,0 2-5 0,2 2-50 0,2 3 10 0,2-1-24 16,-1 3-1-16,2 1-3 15,2 2-3-15,0-1 1 0,3 4-1 0,1-2-1 0,0 3-1 16,1 0 0-16,0 1 2 16,1-4-1-16,-2 1-1 0,1-1 1 0,-2-3-2 0,2 1 1 15,-3-2 2-15,-2-4-2 0,2-2 2 0,-4 1 1 0,0-4 1 16,-2 0 4-16,2-6 4 0,0 2-4 0,-5-5 2 0,4 1 3 15,-3-3-2-15,1-3-1 0,-2-1 0 0,0 0-3 0,2-3-4 16,-2-1 1-16,0 1 0 0,-2-2-4 0,0 1 1 16,1 0-2-16,-1-2 2 0,-1 5 0 15,-1 0-2-15,1 1 0 0,0 1-1 16,1 1 0-16,0 2 0 0,0 7-2 16,2-1-3-16,0 1 0 0,2 1-7 0,-2 2-1 15,4 1 1-15,-3 2-9 0,4 2 7 0,2 1-2 0,2-1-1 16,-3-2 5-16,5 4 1 0,1 1 5 0,-2-5-1 15,4 4 0-15,-4-3 0 0,2 0 2 0,-1 0 2 0,-1 1 0 0,-2-2 1 16,6 0-1-16,-6-2 1 0,2-2 1 0,0-2 3 16,-2 1-2-16,-1-5 2 0,0 1 1 15,1-1 0-15,-5-4 1 0,1 2 1 0,-1 0-1 16,-1-2-1-16,0-1 0 0,3 5 0 16,-5-3-3-16,1 3-1 0,-1 0 1 0,0 0-3 0,0 3-1 0,4 0-4 15,-3 5-1-15,1-2 1 0,2 0-5 0,1 6 3 16,4-2-2-16,-1 1 0 0,1-2 2 0,2 3 2 15,0 3 4-15,0-5-3 0,0 2 4 0,3-2 0 16,-1 1 0-16,-1 2 1 0,3-4-1 0,-4 1 1 16,5-2-1-16,-5 0 0 0,0 0 1 0,-1-3 5 0,-3 0 0 15,-2-2 0-15,0-2 5 0,-1 4 2 0,-3-6 0 0,-1 3 0 16,-1-3 1-16,-3-1 3 0,-1 4-1 0,-1-3-3 16,-2 3 3-16,-2-3 2 15,-2 3-3-15,0-3 3 0,0 5-3 0,-1-2-6 0,0 3-2 16,3 0 2-16,-2 3-9 0,4 0-8 0,1 0-1 15,0 4 1-15,4 5-9 0,0-1 1 0,2 0 0 0,1 6-2 16,1-2 1-16,2 1 4 0,0 2 2 0,6-1-1 16,-1 1 4-16,1-2 1 0,3 0 3 0,-1-1 0 15,2-2 2-15,0-1 0 0,-1-2-3 16,2-1 5-16,-2-6-3 0,-3 0 5 0,-1-7 1 0,1-1 0 0,-2-4 7 16,-2-3-4-16,0-2 2 0,-2-1 0 0,-1-1-3 0,-2 1 0 15,0 1 1 1,-4-1-4-16,3 3 2 0,-4 0-10 0,1 5-16 0,-1 2-3 15,2-3-19-15,-2 7-50 0,1-1-27 0,3 1-11 16,-3 0-69-16,3 2-189 0,1-2 295 0,0-1-122 16,0 2 217-16</inkml:trace>
  <inkml:trace contextRef="#ctx0" brushRef="#br0" timeOffset="24721.09">14567 5018 2376 0,'-2'0'260'0,"0"0"-254"0,2 2 80 0,0-1 32 0,0 3-2 0,4 1-47 0,1 3-17 15,0 0-20-15,3 5-11 0,2 0-13 0,1 2 0 16,1 1-1-16,3 1-3 0,2 5 1 0,-1-3-3 16,3 2 2-16,-1-3 0 0,-1 0-4 0,-2-3 3 15,2 2-1-15,-2-2 0 0,-3-5 3 0,-1 0 1 16,-1-5 2-16,-4 2 1 0,3-4 3 0,-2-2 15 15,-4-2 4-15,-1-6-4 0,-1 0 18 16,1-4-11-16,-2-2 1 0,-2-4 4 0,-3-1-12 0,5 1-4 16,-1-5-3-16,-3 3-4 0,-1-5-3 0,2 1-2 15,-1 1 3-15,4 2-5 0,-3 0-1 0,3 4-3 16,-2 1-2-16,2 1 0 0,4 4-3 0,-3 2-3 16,3 2-3-16,-3 2 0 0,5 2-3 0,-1 2 2 15,1 0-3-15,3 0 2 0,-1 0-1 0,2 2 3 16,0 0 2-16,2-1 0 0,-1 0 3 0,1-1-1 0,2-1 2 0,-3 0 0 15,-1-3 0-15,2-3 0 0,-2 1-1 0,-2-1 0 16,2-1 0-16,-3-2 1 0,1-1-1 0,-3-2 1 16,0 0 1-16,-4 3 2 15,1-1 1-15,0 0 4 0,-2 1 1 0,0 2 0 0,-4-1 2 16,3 8 0-16,-4-2 2 0,-2-1-3 0,1 3-2 16,-1-1 0-16,-3 0-2 0,2 4-5 0,-2 0-3 0,1-1-2 15,1 3-5-15,-2 0-2 0,4 5-4 0,1 1-1 16,-2 3-4-16,4 4 0 0,1 3 2 0,0 3 2 15,2 1-2-15,2 4 2 0,1 0 1 0,4 1 1 0,1-1 1 16,3 2 4-16,5-5 2 0,0 1-3 0,5 1 5 16,0-5 0-16,2-2 0 15,0-5 0-15,-1-2-2 0,0-6-56 0,-2-2-69 16,-2-5-23-16,-1-10-94 0,-2-3 6 0,-2-7-104 0</inkml:trace>
  <inkml:trace contextRef="#ctx0" brushRef="#br0" timeOffset="25175.1">15213 4193 2638 0,'-3'0'190'0,"-2"0"-91"0,3 0-59 0,-1 2 71 0,0-2-13 0,1 2-43 0,-2-1 9 0,4 5-2 16,-1-2-48-16,1 3-4 0,-4 1-5 0,4 5-2 16,0 4-5-16,0 6-3 0,0 5 1 0,0 8 0 15,5 7-2-15,2 7 1 0,2 3 1 0,-1 3-1 16,2-3 1-16,3 4 3 0,2-4 0 0,4-5-1 16,-1-3 1-16,2-5 1 0,0-1 1 0,0-6 2 15,1 0 1-15,0-8-1 0,-4-4-3 0,-1-8 3 0,0-5-2 16,0-8-27-16,-5-5-25 0,5-9-4 0,-7-7-40 15,3-4-122-15,-4-7-199 0,1-6 178 0,-6-3 242 16,2-1-225-16</inkml:trace>
  <inkml:trace contextRef="#ctx0" brushRef="#br0" timeOffset="25478.97">15498 4484 2647 0,'2'4'118'0,"-1"1"-15"0,3 2 1 0,1 1-44 16,0 2 6-16,2 0 5 0,1 2-51 0,2 2-5 15,0 1-7-15,1 1 0 0,5-1-5 0,-3 2 0 0,1 1-3 16,-1-3 2-16,0 2-1 0,0-4 2 0,1 1 4 0,-4-3-2 16,-2 1 6-16,-1-5 6 0,-1-1 7 0,-1-1 0 15,-2-3 11-15,2-4 14 0,-3-1-2 0,-2-4-1 16,0-3 13-16,0-5-13 0,0-2-4 0,0-4 2 0,-2-4-18 15,-1-3-5-15,1-6-9 0,1-1 1 0,1-2-9 16,-5 1-7-16,1 0-9 16,1 5-5-16,0-1-12 0,2 8-33 15,-3 0-10-15,4 8-4 0,-1 1-41 0,1 4-39 16,0 1-33-16,0 4-15 0,0-3-57 0,1 6 3 16,-1-2-42-16</inkml:trace>
  <inkml:trace contextRef="#ctx0" brushRef="#br0" timeOffset="25768.64">15664 3875 2465 0,'-2'3'117'0,"2"1"64"0,-2-2-104 0,2-1 161 0,0 4-146 0,4 0-31 15,-1 1 34-15,2 3-80 0,2 5 0 0,2 2-2 16,3 4-2-16,3 5-3 0,0 1-2 0,1 6-1 16,6 2 3-16,0-1-2 0,3 0 0 0,0 1-1 15,4-1-1-15,-3 2 2 0,1 0-1 0,-1 5-6 0,-1-1-2 16,-3 1-3-16,-2 1-5 16,-3-1-27-16,-7-4-7 0,-2 3 0 0,-4-4-29 15,-3-3-2-15,-4-6 1 0,-4-3-6 0,0 0 3 16,1-7-6-16,-6-1-37 0,0-2-28 0,1-4-25 0,-1-3 2 15,0-4-64-15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1.2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36 11 10650 0 0,'-12'3'2478'0'0,"-11"1"7475"0"0,24-4-9638 0 0,104-9 982 0 0,-17 1-2664 0 0,-74 7 49 0 0,1 2 0 0 0,-1-1 0 0 0,29 6 1 0 0,-24 0 1098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3:54.29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0 457 24421 0 0,'8'-8'681'0'0,"-2"0"0"0"0,8-12 0 0 0,0 1-430 0 0,-12 16-221 0 0,5-7 73 0 0,-4 2-41 0 0,-5-19 80 0 0,2 24-126 0 0,1 1 0 0 0,-1-1-1 0 0,1 1 1 0 0,0 0 0 0 0,-1-1-1 0 0,3-3 1 0 0,16-23 110 0 0,-14 24-104 0 0,-1-1 1 0 0,-1 1-1 0 0,7-13 1 0 0,-3-4 9 0 0,-5 15-21 0 0,1-1 0 0 0,0 1 0 0 0,5-11 0 0 0,2 2 7 0 0,-4 7-7 0 0,0-1 0 0 0,5-11 0 0 0,-7 11-69 0 0,0 0 0 0 0,2 0 0 0 0,-1 1-1 0 0,1 0 1 0 0,11-14 0 0 0,-12 17-231 0 0,-1 0-1 0 0,1 0 1 0 0,0 1-1 0 0,0 0 1 0 0,1 0-1 0 0,0 0 1 0 0,0 1-1 0 0,0 0 1 0 0,0 0-1 0 0,10-4 1 0 0,-4 3-1525 0 0,0 1 0 0 0,0 0 1 0 0,25-3-1 0 0,-18 4 1509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3:54.5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 1 14731 0 0,'-1'1'314'0'0,"0"0"0"0"0,0 0-1 0 0,-1 0 1 0 0,1 0 0 0 0,0 0 0 0 0,0 1-1 0 0,0-1 1 0 0,0 0 0 0 0,0 1-1 0 0,1-1 1 0 0,-1 1 0 0 0,0-1 0 0 0,1 1-1 0 0,-1-1 1 0 0,1 1 0 0 0,-1 3-1 0 0,0-3-81 0 0,1 1 0 0 0,0 0-1 0 0,1-1 1 0 0,-1 1-1 0 0,0 0 1 0 0,1 0 0 0 0,-1-1-1 0 0,1 1 1 0 0,1 3-1 0 0,3 3-22 0 0,0 1-1 0 0,0-1 1 0 0,0-1-1 0 0,10 12 0 0 0,196 213 671 0 0,-186-207-2237 0 0,49 45-6192 0 0,-64-63 6208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3:54.9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6 438 15579 0 0,'-3'1'5962'0'0,"3"-1"-5851"0"0,-3-10 2419 0 0,4-4-2103 0 0,1 1-1 0 0,0-1 0 0 0,1 1 1 0 0,6-16-1 0 0,-3 8-217 0 0,2-8-308 0 0,2 0 0 0 0,1 1-1 0 0,1 0 1 0 0,1 1 0 0 0,1 0 0 0 0,2 2 0 0 0,26-35-1 0 0,-33 49-1066 0 0,1 0 0 0 0,0 1 0 0 0,0 0 0 0 0,13-9 0 0 0,-10 8 935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3:55.2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1 19740 0 0,'0'1'439'0'0,"-1"0"-1"0"0,0 0 1 0 0,1 1-1 0 0,-1-1 1 0 0,1 0-1 0 0,-1 1 1 0 0,1-1-1 0 0,-1 0 1 0 0,1 1-1 0 0,0-1 1 0 0,0 1-1 0 0,0-1 1 0 0,0 1-1 0 0,0 1 1 0 0,2 20 1006 0 0,0-17-1401 0 0,0 0 0 0 0,1-1 0 0 0,-1 1 0 0 0,1-1 0 0 0,0 0 0 0 0,0 0 0 0 0,8 9 0 0 0,-3-3-22 0 0,50 64-1175 0 0,74 77 1 0 0,-48-69-7918 0 0,-66-64 5655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3:55.69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10 408 14755 0 0,'-2'-1'759'0'0,"1"-1"0"0"0,0 0-1 0 0,0 1 1 0 0,0-1 0 0 0,1 0-1 0 0,-1 0 1 0 0,0 0 0 0 0,1 1 0 0 0,-2-5-1 0 0,2 4-369 0 0,0 0-1 0 0,0 0 0 0 0,0-1 1 0 0,0 1-1 0 0,1 0 1 0 0,-1 0-1 0 0,0 0 0 0 0,2-2 1 0 0,0-3-234 0 0,1 1 1 0 0,1-1-1 0 0,-1 1 1 0 0,8-9 0 0 0,3-6 260 0 0,-1 0-324 0 0,16-19-1 0 0,8-12-59 0 0,-5 8-225 0 0,-20 28-522 0 0,15-26 0 0 0,-17 25-315 0 0,-6 10 318 0 0,0-1-1 0 0,0 0 1 0 0,0 1 0 0 0,4-17-1 0 0,-3 6 517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3:55.94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21077 0 0,'2'9'4559'0'0,"11"10"-4082"0"0,2 0-1 0 0,0-1 1 0 0,1 0-1 0 0,20 16 0 0 0,-13-12-473 0 0,33 41-1 0 0,-45-48-304 0 0,51 63 945 0 0,-27-42-2254 0 0,-25-28-1132 0 0,18 13 0 0 0,-11-7-115 0 0,-13-8 2549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3:58.0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27 481 9338 0 0,'0'2'476'0'0,"-1"-1"0"0"0,1 0-1 0 0,-1 1 1 0 0,0-1 0 0 0,1 0 0 0 0,-1 1-1 0 0,0-1 1 0 0,0 0 0 0 0,0 0 0 0 0,0 1 0 0 0,0-1-1 0 0,0 0 1 0 0,0 0 0 0 0,0 0 0 0 0,0 0 0 0 0,-1-1-1 0 0,1 1 1 0 0,0 0 0 0 0,-1 0 0 0 0,-1 0-1 0 0,3-1-396 0 0,0 0-1 0 0,0 0 1 0 0,0 0-1 0 0,0 0 1 0 0,-1 0-1 0 0,1 0 1 0 0,0 0-1 0 0,0 0 1 0 0,0 0-1 0 0,0 0 1 0 0,-1 0-1 0 0,1 0 1 0 0,0 0-1 0 0,0 0 1 0 0,0 0-1 0 0,0 0 1 0 0,-1 0-1 0 0,1 0 1 0 0,0-1-1 0 0,0 1 1 0 0,0 0-1 0 0,0 0 0 0 0,0 0 1 0 0,0 0-1 0 0,-1 0 1 0 0,1 0-1 0 0,0 0 1 0 0,0-1-1 0 0,0 1 1 0 0,0 0-1 0 0,0 0 1 0 0,0 0-1 0 0,0 0 1 0 0,0 0-1 0 0,0-1 1 0 0,0 1-1 0 0,-1-9 954 0 0,6-10-511 0 0,11-26 213 0 0,-5 12-455 0 0,0 2-90 0 0,31-80 185 0 0,-29 81-311 0 0,28-47 0 0 0,5 9-394 0 0,-39 59-850 0 0,1 0 0 0 0,0 1 0 0 0,0-1 0 0 0,19-13 0 0 0,-11 8-4433 0 0,-10 7 2226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3:58.2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31 4 10602 0 0,'-2'0'744'0'0,"1"-1"-1"0"0,-1 1 0 0 0,1-1 0 0 0,-1 1 1 0 0,1-1-1 0 0,-1 1 0 0 0,1 0 1 0 0,-1 0-1 0 0,1 0 0 0 0,-1 0 1 0 0,0 0-1 0 0,1 0 0 0 0,-1 0 0 0 0,1 1 1 0 0,-1-1-1 0 0,-1 1 0 0 0,3-1-688 0 0,-1 0 0 0 0,1 1-1 0 0,0-1 1 0 0,0 0 0 0 0,0 0-1 0 0,0 0 1 0 0,-1 1 0 0 0,1-1-1 0 0,0 0 1 0 0,0 0 0 0 0,0 1-1 0 0,0-1 1 0 0,0 0 0 0 0,0 0-1 0 0,0 1 1 0 0,0-1 0 0 0,0 0-1 0 0,0 1 1 0 0,0-1 0 0 0,0 0-1 0 0,0 0 1 0 0,0 1 0 0 0,0-1 0 0 0,0 0-1 0 0,0 0 1 0 0,0 1 0 0 0,0-1-1 0 0,0 0 1 0 0,0 0 0 0 0,0 1-1 0 0,1-1 1 0 0,-1 0 0 0 0,0 0-1 0 0,0 1 1 0 0,6 9 440 0 0,55 67 322 0 0,-24-31-653 0 0,-5-9-49 0 0,47 45 0 0 0,43 25 50 0 0,-88-81-219 0 0,-15-12-1298 0 0,18 19 0 0 0,-36-32 1100 0 0,0 0 1 0 0,0 1-1 0 0,1-1 0 0 0,-1 0 0 0 0,0 1 1 0 0,-1-1-1 0 0,1 1 0 0 0,0-1 0 0 0,0 1 1 0 0,-1 0-1 0 0,1-1 0 0 0,0 1 0 0 0,-1 2 0 0 0,1 6-1988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4:02.2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33 242 4897 0 0,'-4'-3'2656'0'0,"0"0"-1"0"0,0 1 1 0 0,0-1-1 0 0,1-1 1 0 0,-5-3-1 0 0,5 4-1710 0 0,0-1 1412 0 0,8 5-1746 0 0,7 7-518 0 0,-3 0 21 0 0,-1 1 0 0 0,0 0 0 0 0,0 0-1 0 0,12 20 1 0 0,20 45 138 0 0,-26-48-177 0 0,-7-11-28 0 0,-5-11-14 0 0,-1 0 1 0 0,1 0-1 0 0,1 0 0 0 0,-1 0 1 0 0,0 0-1 0 0,1 0 0 0 0,0 0 1 0 0,0-1-1 0 0,0 0 0 0 0,4 4 1 0 0,-7-7-22 0 0,1 0 1 0 0,-1 0-1 0 0,0 1 1 0 0,0-1-1 0 0,1 0 1 0 0,-1 0-1 0 0,0 0 1 0 0,0 0-1 0 0,1 0 1 0 0,-1 0-1 0 0,0 1 1 0 0,1-1-1 0 0,-1 0 1 0 0,0 0-1 0 0,1 0 1 0 0,-1 0-1 0 0,0 0 1 0 0,1 0-1 0 0,-1 0 1 0 0,0-1-1 0 0,0 1 1 0 0,1 0-1 0 0,-1 0 1 0 0,0 0-1 0 0,1 0 1 0 0,-1 0-1 0 0,0 0 1 0 0,0 0-1 0 0,1-1 1 0 0,-1 1-1 0 0,0 0 1 0 0,0 0-1 0 0,1 0 1 0 0,-1-1-1 0 0,0 1 1 0 0,0 0-1 0 0,0 0 1 0 0,1-1-1 0 0,-1 1 1 0 0,0 0-1 0 0,0 0 1 0 0,0-1-1 0 0,6-15 319 0 0,-5 11-233 0 0,23-91 903 0 0,-16 68-855 0 0,-4 12-97 0 0,1 0 0 0 0,13-30 0 0 0,-6 22-37 0 0,-7 14-5 0 0,0 0 1 0 0,0 0 0 0 0,1 1-1 0 0,0-1 1 0 0,8-7-1 0 0,-2 1 10 0 0,-11 14-13 0 0,1-1 1 0 0,-1 1-1 0 0,1-1 0 0 0,0 1 0 0 0,0 0 0 0 0,0 0 1 0 0,0 0-1 0 0,4-2 0 0 0,0-1 0 0 0,-5 4-39 0 0,0 0 1 0 0,0 0 0 0 0,0 0 0 0 0,1 0 0 0 0,-1 1 0 0 0,0-1 0 0 0,0 0-1 0 0,1 1 1 0 0,-1-1 0 0 0,3 0 0 0 0,-4 1-175 0 0,2-14-1414 0 0,-6 5 164 0 0,3 8 1184 0 0,1-1 0 0 0,-1 1 0 0 0,1 0 0 0 0,-1-1-1 0 0,1 1 1 0 0,0 0 0 0 0,-1-1 0 0 0,1 1 0 0 0,0-3-1 0 0,-2-21-1345 0 0,2 12 1439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4:03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6 132 13627 0 0,'-1'1'475'0'0,"1"1"0"0"0,-1-1-1 0 0,0 1 1 0 0,1 0 0 0 0,-1-1 0 0 0,1 1 0 0 0,0 0 0 0 0,-1 0 0 0 0,1-1-1 0 0,0 1 1 0 0,0 0 0 0 0,0 0 0 0 0,0-1 0 0 0,1 4 0 0 0,7 27-611 0 0,-4-18 533 0 0,11 30-24 0 0,38 84 0 0 0,-50-121-277 0 0,1-1 1 0 0,7 10 0 0 0,-10-14-42 0 0,0 0 0 0 0,0 0 0 0 0,1-1 0 0 0,-1 1 0 0 0,1-1 0 0 0,-1 0 0 0 0,1 1 1 0 0,0-1-1 0 0,0 0 0 0 0,-1 0 0 0 0,1 0 0 0 0,0 0 0 0 0,4 1 0 0 0,-5-2-9 0 0,0 0 0 0 0,0 0 0 0 0,0 0-1 0 0,0 0 1 0 0,0 0 0 0 0,0-1 0 0 0,0 1 0 0 0,0 0-1 0 0,0 0 1 0 0,0-1 0 0 0,-1 1 0 0 0,1-1-1 0 0,0 1 1 0 0,0-1 0 0 0,0 1 0 0 0,0-1 0 0 0,-1 0-1 0 0,1 1 1 0 0,0-1 0 0 0,-1 0 0 0 0,2-1 0 0 0,13-19 627 0 0,-14 19-600 0 0,13-24 496 0 0,-1 0 1 0 0,9-29 0 0 0,9-20-77 0 0,-8 26-328 0 0,15-30 73 0 0,-31 67-348 0 0,0 1 0 0 0,1-1 0 0 0,0 1 0 0 0,13-13 0 0 0,-20 23-29 0 0,1 0 0 0 0,-1-1 0 0 0,0 1 0 0 0,1 0 0 0 0,-1 0 0 0 0,1 0 0 0 0,-1 0 0 0 0,1 1 0 0 0,-1-1 0 0 0,1 0 0 0 0,0 0 0 0 0,-1 1 0 0 0,1-1 0 0 0,0 1 0 0 0,0 0 0 0 0,-1 0 0 0 0,4-1 0 0 0,-3 2-29 0 0,-1-1 0 0 0,1 0 0 0 0,-1 1 0 0 0,1-1 0 0 0,-1 0 0 0 0,0 1 0 0 0,1 0 0 0 0,-1-1 0 0 0,0 1 0 0 0,1 0 0 0 0,-1 0 0 0 0,0 0 0 0 0,0 0 0 0 0,0 0 0 0 0,0 0 1 0 0,0 0-1 0 0,0 0 0 0 0,0 0 0 0 0,0 0 0 0 0,1 3 0 0 0,6 13-954 0 0,-3 1 866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04.55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1 400 16860 0 0,'0'-3'303'0'0,"1"0"1"0"0,-1-1 0 0 0,1 1 0 0 0,0 0 0 0 0,1 0-1 0 0,-1 0 1 0 0,0 0 0 0 0,1 0 0 0 0,0 0-1 0 0,3-4 1 0 0,4-10-42 0 0,144-267 287 0 0,-121 226-98 0 0,-32 58-443 0 0,0 0 0 0 0,0 0-1 0 0,0 0 1 0 0,0 0-1 0 0,0-1 1 0 0,0 1 0 0 0,0 0-1 0 0,0 0 1 0 0,0 0 0 0 0,1 0-1 0 0,-1 0 1 0 0,0 0-1 0 0,0-1 1 0 0,0 1 0 0 0,0 0-1 0 0,0 0 1 0 0,0 0 0 0 0,0 0-1 0 0,0 0 1 0 0,0 0-1 0 0,1 0 1 0 0,-1 0 0 0 0,0 0-1 0 0,0-1 1 0 0,0 1 0 0 0,0 0-1 0 0,0 0 1 0 0,0 0-1 0 0,1 0 1 0 0,-1 0 0 0 0,0 0-1 0 0,0 0 1 0 0,0 0 0 0 0,0 0-1 0 0,0 0 1 0 0,1 0-1 0 0,-1 0 1 0 0,0 0 0 0 0,0 0-1 0 0,0 0 1 0 0,4 6 173 0 0,0 12-19 0 0,3 61 119 0 0,-2-18-211 0 0,0-2-209 0 0,8 57 157 0 0,-9-90-1449 0 0,2-1-1 0 0,11 36 1 0 0,-17-61 1333 0 0,1 4-627 0 0,0-1-1 0 0,1 0 1 0 0,-1 0-1 0 0,0 0 1 0 0,1 0-1 0 0,3 3 1 0 0,-1-2-2552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2.30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439 39 15371 0 0,'-162'-31'6766'0'0,"128"26"-6304"0"0,0 3-1 0 0,-63 2 0 0 0,87 1-447 0 0,0 0-1 0 0,0 0 1 0 0,0 1 0 0 0,1 1-1 0 0,-1 0 1 0 0,0 0-1 0 0,1 1 1 0 0,-10 5 0 0 0,18-9-28 0 0,0 1 0 0 0,0 0 0 0 0,0-1 1 0 0,0 1-1 0 0,0 0 0 0 0,0 0 0 0 0,0 0 1 0 0,0-1-1 0 0,1 1 0 0 0,-1 0 0 0 0,0 0 0 0 0,1 0 1 0 0,-1 0-1 0 0,1 0 0 0 0,-1 0 0 0 0,1 1 1 0 0,0-1-1 0 0,-1 0 0 0 0,1 0 0 0 0,0 0 0 0 0,0 0 1 0 0,-1 0-1 0 0,1 0 0 0 0,0 1 0 0 0,0-1 1 0 0,0 0-1 0 0,1 0 0 0 0,-1 0 0 0 0,0 0 0 0 0,0 1 1 0 0,1 0-1 0 0,1 4-61 0 0,1-1 1 0 0,-1 1-1 0 0,1-1 0 0 0,6 10 1 0 0,0-1 56 0 0,-3-3 4 0 0,0 1 1 0 0,0 0 0 0 0,-1 0 0 0 0,-1 0 0 0 0,0 1 0 0 0,4 18 0 0 0,-4-8 30 0 0,-2 1 0 0 0,1 42 1 0 0,-45 340 31 0 0,29-299 144 0 0,9-76 386 0 0,1 52 0 0 0,3-81-533 0 0,0-1 1 0 0,0 1 0 0 0,0-1-1 0 0,0 1 1 0 0,0 0-1 0 0,1-1 1 0 0,-1 1 0 0 0,1-1-1 0 0,-1 1 1 0 0,1-1-1 0 0,-1 1 1 0 0,1-1-1 0 0,0 0 1 0 0,0 1 0 0 0,0-1-1 0 0,0 0 1 0 0,0 1-1 0 0,0-1 1 0 0,0 0 0 0 0,0 0-1 0 0,2 1 1 0 0,-1-1 7 0 0,1 0 1 0 0,-1 0 0 0 0,1 0 0 0 0,0 0-1 0 0,-1-1 1 0 0,1 1 0 0 0,-1-1 0 0 0,1 0-1 0 0,0 0 1 0 0,-1 0 0 0 0,6 0 0 0 0,1-1 38 0 0,-1-1 1 0 0,1 0 0 0 0,9-3 0 0 0,16-4 81 0 0,-15 5-69 0 0,26-9 1 0 0,2 0 4 0 0,-25 7-241 0 0,40-16 0 0 0,-10-1-7283 0 0,-43 18 4212 0 0,-3 0-714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4:07.14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8 507 4809 0 0,'-7'-4'17832'0'0,"10"-3"-18660"0"0,1-1 1270 0 0,0-1 0 0 0,3-9 0 0 0,6-15-8 0 0,52-104 341 0 0,-2 4-600 0 0,-50 109-313 0 0,2 1 0 0 0,0 0-1 0 0,33-35 1 0 0,-46 56-16 0 0,0 0 0 0 0,0 0-1 0 0,1 0 1 0 0,-1 0-1 0 0,1 0 1 0 0,3-1-1 0 0,8-6-1163 0 0,-13 9 1067 0 0,0-1 0 0 0,0 0 1 0 0,0 0-1 0 0,1 1 0 0 0,-1-1 0 0 0,0 1 0 0 0,0-1 0 0 0,1 1 0 0 0,-1 0 0 0 0,0-1 0 0 0,1 1 0 0 0,-1 0 0 0 0,1 0 1 0 0,-1 0-1 0 0,0 0 0 0 0,1 0 0 0 0,-1 0 0 0 0,0 1 0 0 0,1-1 0 0 0,1 1 0 0 0,6 0 16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4:07.41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1 13683 0 0,'-1'1'218'0'0,"0"0"-1"0"0,0 0 1 0 0,0 0-1 0 0,1 0 1 0 0,-1 0-1 0 0,1 0 1 0 0,-1 1 0 0 0,0-1-1 0 0,1 0 1 0 0,0 1-1 0 0,-1-1 1 0 0,1 0 0 0 0,0 1-1 0 0,0-1 1 0 0,0 0-1 0 0,0 1 1 0 0,0-1 0 0 0,0 0-1 0 0,0 1 1 0 0,0-1-1 0 0,0 0 1 0 0,1 1 0 0 0,-1-1-1 0 0,0 0 1 0 0,1 0-1 0 0,0 1 1 0 0,-1-1 0 0 0,1 0-1 0 0,-1 0 1 0 0,3 2-1 0 0,5 7 470 0 0,0 0 0 0 0,0 0-1 0 0,20 15 1 0 0,2 2-37 0 0,90 111 578 0 0,19 17-1744 0 0,-126-143-1300 0 0,26 16-1 0 0,-26-19 1653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4:08.0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9 654 11586 0 0,'-1'-3'1068'0'0,"-1"0"-1"0"0,1-1 0 0 0,0 1 0 0 0,0-1 0 0 0,0 1 0 0 0,0-6 0 0 0,0 4-370 0 0,1 0 0 0 0,1 0 1 0 0,-1 0-1 0 0,1-6 0 0 0,3-2-187 0 0,-1 0 0 0 0,9-20 0 0 0,-6 20-81 0 0,55-127 465 0 0,-41 96-785 0 0,-19 41-118 0 0,73-147 265 0 0,-60 124-552 0 0,2 2 0 0 0,0-1 0 0 0,33-35 0 0 0,-42 53-687 0 0,-1 1 1 0 0,10-6 0 0 0,16-8-7466 0 0,-23 15 5270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4:08.2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 0 15003 0 0,'-2'4'851'0'0,"0"-1"-1"0"0,0 1 1 0 0,-1-1 0 0 0,0 1-1 0 0,-3 3 1 0 0,5-6-721 0 0,1-1-1 0 0,-1 1 1 0 0,1 0 0 0 0,-1-1 0 0 0,1 1-1 0 0,0 0 1 0 0,-1 0 0 0 0,1-1-1 0 0,0 1 1 0 0,-1 0 0 0 0,1 0 0 0 0,0-1-1 0 0,0 1 1 0 0,0 0 0 0 0,0 0-1 0 0,0 0 1 0 0,0 0 0 0 0,0-1 0 0 0,0 1-1 0 0,0 0 1 0 0,0 0 0 0 0,1 0 0 0 0,-1-1-1 0 0,0 1 1 0 0,0 0 0 0 0,1 0-1 0 0,-1-1 1 0 0,1 1 0 0 0,-1 0 0 0 0,0-1-1 0 0,1 1 1 0 0,0 1 0 0 0,3 3 57 0 0,0-1 1 0 0,0 1-1 0 0,7 5 1 0 0,-6-6 55 0 0,1 2-133 0 0,22 18 148 0 0,-2 2-1 0 0,-1 1 1 0 0,32 43 0 0 0,-30-29-434 0 0,58 82 782 0 0,-70-104-1847 0 0,1-1 1 0 0,0-1 0 0 0,1 0-1 0 0,24 16 1 0 0,-27-23 110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4:53.1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4 5817 0 0,'-5'-4'14047'0'0,"8"10"-11552"0"0,2 5-2116 0 0,6 18 187 0 0,-7-22-462 0 0,-1 0 1 0 0,3 11-1 0 0,31 173 972 0 0,-16 2-650 0 0,-8-70-236 0 0,13 114 132 0 0,-18-170-216 0 0,13 79 239 0 0,-21-145-342 0 0,0-1 0 0 0,0 1 0 0 0,0-1 1 0 0,0 1-1 0 0,0-1 0 0 0,1 1 0 0 0,-1-1 0 0 0,0 1 1 0 0,0-1-1 0 0,0 1 0 0 0,0-1 0 0 0,1 1 1 0 0,-1-1-1 0 0,0 1 0 0 0,0-1 0 0 0,1 1 1 0 0,-1-1-1 0 0,0 0 0 0 0,1 1 0 0 0,-1-1 1 0 0,1 1-1 0 0,0-1 0 0 0,-1 0-21 0 0,0-1 0 0 0,1 1 1 0 0,-1-1-1 0 0,0 0 0 0 0,1 1 0 0 0,-1-1 0 0 0,0 0 0 0 0,0 1 1 0 0,0-1-1 0 0,0 0 0 0 0,0 0 0 0 0,0 1 0 0 0,0-1 0 0 0,0 0 1 0 0,0-1-1 0 0,0 0 14 0 0,0 0-250 0 0,0 0 0 0 0,0 0 0 0 0,0 0-1 0 0,0 0 1 0 0,0 0 0 0 0,0 0-1 0 0,0 0 1 0 0,1 0 0 0 0,-1 0 0 0 0,1 0-1 0 0,0 0 1 0 0,-1 0 0 0 0,1 0-1 0 0,0 0 1 0 0,0 1 0 0 0,3-4 0 0 0,2 1 106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4:53.50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10 359 14675 0 0,'-9'7'7294'0'0,"22"-6"-3348"0"0,-11-1-4441 0 0,25-1 1242 0 0,-1-1 0 0 0,0-1 0 0 0,35-9 0 0 0,75-29 238 0 0,81-44-181 0 0,-67 23-555 0 0,-62 28-157 0 0,101-37 98 0 0,-135 54-63 0 0,86-16-1 0 0,-126 30-81 0 0,22 0 1 0 0,-31 3-44 0 0,-1 0 0 0 0,0 0 1 0 0,0 1-1 0 0,0-1 0 0 0,0 1 1 0 0,0 0-1 0 0,0 0 0 0 0,0 0 1 0 0,0 1-1 0 0,3 1 0 0 0,7 10-394 0 0,-9-8-229 0 0,-5-5 572 0 0,0 0 0 0 0,0 0 0 0 0,1 0 0 0 0,-1 0 0 0 0,0 1 0 0 0,0-1 1 0 0,0 0-1 0 0,0 0 0 0 0,1 0 0 0 0,-1 0 0 0 0,0 0 0 0 0,0 0 0 0 0,0 0 0 0 0,0 0 1 0 0,0 0-1 0 0,1 0 0 0 0,-1 0 0 0 0,0 0 0 0 0,0 0 0 0 0,0 0 0 0 0,0 0 0 0 0,0-1 1 0 0,1 1-1 0 0,-1 0 0 0 0,0 0 0 0 0,0 0 0 0 0,0 0 0 0 0,0 0 0 0 0,0 0 0 0 0,0 0 0 0 0,1 0 1 0 0,-1 0-1 0 0,0-1 0 0 0,0 1 0 0 0,0 0 0 0 0,0 0 0 0 0,0 0 0 0 0,6-8-1517 0 0,-4 5 74 0 0,0 1 901 0 0,-1 1 286 0 0,-1 0-1 0 0,1 1 1 0 0,0-1-1 0 0,-1 0 1 0 0,1 1-1 0 0,0-1 1 0 0,0 1-1 0 0,0-1 1 0 0,0 1-1 0 0,1-1 1 0 0,5-1-2116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5:18.5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5 624 12427 0 0,'0'-1'380'0'0,"-1"0"1"0"0,1 0-1 0 0,-1 0 1 0 0,1-1-1 0 0,-1 1 1 0 0,1 0-1 0 0,-1 0 1 0 0,1 0-1 0 0,0 0 1 0 0,0-1-1 0 0,0 1 1 0 0,0 0-1 0 0,0 0 1 0 0,0-1-1 0 0,0 1 1 0 0,0 0-1 0 0,0 0 1 0 0,0 0-1 0 0,1-1 1 0 0,-1 1-1 0 0,0 0 1 0 0,1-1-1 0 0,14-31 1072 0 0,-12 26-894 0 0,26-47 361 0 0,37-52 1 0 0,14-10-564 0 0,-58 87-274 0 0,49-48 1 0 0,-39 47-191 0 0,55-40 0 0 0,-79 65-96 0 0,-1-1 0 0 0,-1 0 0 0 0,7-7 0 0 0,15-14-3504 0 0,-28 27 3475 0 0,1-1 0 0 0,0 1-1 0 0,-1-1 1 0 0,1 1 0 0 0,-1-1-1 0 0,1 1 1 0 0,-1-1-1 0 0,1 1 1 0 0,-1-1 0 0 0,0 1-1 0 0,1-1 1 0 0,-1 0-1 0 0,0 1 1 0 0,1-1 0 0 0,-1 0-1 0 0,0 1 1 0 0,0-1 0 0 0,0-1-1 0 0,-1-3-2417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5:18.8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46 18 14003 0 0,'-5'-3'1083'0'0,"0"1"0"0"0,-1 0 0 0 0,-5-3 1 0 0,-1 1 1815 0 0,6 2-1136 0 0,6 6-175 0 0,9 6-623 0 0,38 26-32 0 0,71 60-298 0 0,-62-41-391 0 0,55 69 0 0 0,38 73-1676 0 0,-121-162-188 0 0,-15-21-2085 0 0,21 19 0 0 0,-30-30 3372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5:19.45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1 451 15867 0 0,'9'-8'8633'0'0,"11"-17"-7696"0"0,-14 17-219 0 0,74-97 318 0 0,18-23-844 0 0,-16 35-1777 0 0,-69 80 352 0 0,2 0 0 0 0,-1 1 0 0 0,2 1-1 0 0,23-14 1 0 0,-23 15-43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5:19.69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1 18116 0 0,'-3'8'2336'0'0,"3"-7"-2038"0"0,-1 1 0 0 0,0-1 0 0 0,1 1 0 0 0,-1-1 0 0 0,1 1 0 0 0,0-1 1 0 0,-1 1-1 0 0,1 0 0 0 0,0-1 0 0 0,0 1 0 0 0,0 0 0 0 0,0-1 0 0 0,1 3 0 0 0,4 18 422 0 0,1 1-1 0 0,1-2 0 0 0,12 25 0 0 0,-5-12-420 0 0,8 22-496 0 0,3-2 0 0 0,2-1 0 0 0,3-1 1 0 0,1-1-1 0 0,72 86 0 0 0,-98-132-153 0 0,-1-1-130 0 0,0 1-1 0 0,0 0 1 0 0,0-1-1 0 0,-1 2 1 0 0,1-1 0 0 0,-1 0-1 0 0,0 0 1 0 0,-1 1-1 0 0,3 7 1 0 0,-3 1 251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2.8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148 123 11234 0 0,'-5'-10'915'0'0,"2"5"453"0"0,0 0 0 0 0,0 0-1 0 0,0 0 1 0 0,0 0 0 0 0,-8-8 0 0 0,10 13-1235 0 0,0-1 0 0 0,0 0-1 0 0,0 0 1 0 0,0 1 0 0 0,0-1 0 0 0,-1 0 0 0 0,1 1 0 0 0,0 0 0 0 0,0-1 0 0 0,0 1 0 0 0,0-1 0 0 0,-1 1 0 0 0,1 0 0 0 0,0 0 0 0 0,0 0 0 0 0,-1 0 0 0 0,1 0 0 0 0,0 0 0 0 0,0 0 0 0 0,-1 0 0 0 0,1 0 0 0 0,0 1 0 0 0,0-1-1 0 0,-1 0 1 0 0,1 1 0 0 0,0-1 0 0 0,0 1 0 0 0,0 0 0 0 0,0-1 0 0 0,0 1 0 0 0,0 0 0 0 0,0-1 0 0 0,-1 2 0 0 0,-1 0-103 0 0,1 1 0 0 0,-1-1 0 0 0,1 1 0 0 0,-1-1 0 0 0,1 1 0 0 0,0 0 0 0 0,0 0 0 0 0,0 0-1 0 0,1 0 1 0 0,-1 0 0 0 0,1 0 0 0 0,-1 4 0 0 0,-2 4-55 0 0,2 1-1 0 0,-2 14 0 0 0,1-6-1 0 0,-2 10-56 0 0,1-1-1 0 0,2 55 1 0 0,2-69 55 0 0,1 0 0 0 0,1 0 0 0 0,1-1 0 0 0,0 1 0 0 0,1 0 0 0 0,0-1 0 0 0,11 22 0 0 0,-13-31 24 0 0,1 0 1 0 0,0-1 0 0 0,0 1-1 0 0,0-1 1 0 0,1 0 0 0 0,-1 0-1 0 0,1 0 1 0 0,0 0 0 0 0,0-1 0 0 0,1 1-1 0 0,-1-1 1 0 0,1 0 0 0 0,-1-1-1 0 0,1 1 1 0 0,6 2 0 0 0,-7-4 21 0 0,-1 0 1 0 0,1 0-1 0 0,0 0 1 0 0,0 0-1 0 0,0-1 1 0 0,-1 0-1 0 0,1 0 1 0 0,0 0-1 0 0,0 0 1 0 0,0 0-1 0 0,0-1 0 0 0,-1 1 1 0 0,1-1-1 0 0,0 0 1 0 0,0-1-1 0 0,-1 1 1 0 0,1-1-1 0 0,-1 1 1 0 0,1-1-1 0 0,-1 0 1 0 0,0 0-1 0 0,4-3 1 0 0,1-2 44 0 0,-1 0 0 0 0,0-1 0 0 0,0 0 0 0 0,0 0 0 0 0,-1-1 0 0 0,0 1 0 0 0,-1-1 0 0 0,0-1 0 0 0,-1 1 0 0 0,1-1 0 0 0,-2 1 0 0 0,4-14 0 0 0,-2 3 39 0 0,-1-1 1 0 0,-1 0-1 0 0,0 0 1 0 0,-2 0-1 0 0,-1-23 0 0 0,-1 31-37 0 0,0 0 1 0 0,0 0-1 0 0,-2 0 0 0 0,1 1 0 0 0,-2-1 0 0 0,0 1 0 0 0,-6-16 0 0 0,6 20-35 0 0,0 1-1 0 0,0 0 1 0 0,-1 1-1 0 0,1-1 1 0 0,-1 1-1 0 0,-1 0 1 0 0,1 0-1 0 0,-1 0 1 0 0,0 1-1 0 0,0 0 1 0 0,-1 0-1 0 0,-13-7 1 0 0,7 5-325 0 0,-1 2 1 0 0,0-1 0 0 0,0 1 0 0 0,0 1 0 0 0,-1 1 0 0 0,1 0 0 0 0,-1 1 0 0 0,0 0 0 0 0,0 2 0 0 0,0-1 0 0 0,-18 3 0 0 0,27 0-1764 0 0,23 5-3182 0 0,-14-6 5388 0 0,13 2-1287 0 0,3-2 883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5:23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12 147 12595 0 0,'-11'-8'8934'0'0,"11"8"-8849"0"0,0 0-1 0 0,-1 0 1 0 0,1 0 0 0 0,0 0-1 0 0,0 1 1 0 0,0-1-1 0 0,0 0 1 0 0,0 0-1 0 0,0 0 1 0 0,0 0 0 0 0,0 0-1 0 0,0 0 1 0 0,0 1-1 0 0,0 2 165 0 0,0 0 0 0 0,0 0 0 0 0,1 0 0 0 0,-1 1 0 0 0,2 2 0 0 0,47 199-28 0 0,-40-166-196 0 0,4 19 142 0 0,24 65 0 0 0,-35-120-128 0 0,-1 0 1 0 0,1 1 0 0 0,-1-1 0 0 0,1 0 0 0 0,0 0 0 0 0,1 0-1 0 0,-1 0 1 0 0,0 0 0 0 0,4 3 0 0 0,-5-5-13 0 0,0-1 0 0 0,0 1 0 0 0,0 0 0 0 0,0-1 0 0 0,0 1 0 0 0,0 0 0 0 0,0-1 0 0 0,0 1 0 0 0,0-1 0 0 0,0 0 1 0 0,1 1-1 0 0,-1-1 0 0 0,0 0 0 0 0,0 0 0 0 0,0 0 0 0 0,1 0 0 0 0,-1 0 0 0 0,0 0 0 0 0,0 0 0 0 0,1 0 0 0 0,-1 0 0 0 0,0 0 0 0 0,0-1 0 0 0,0 1 0 0 0,1-1 1 0 0,-1 1-1 0 0,0-1 0 0 0,0 1 0 0 0,0-1 0 0 0,0 1 0 0 0,1-2 0 0 0,4-3 75 0 0,-1 0 0 0 0,-1 0 0 0 0,1-1 0 0 0,-1 0 0 0 0,0 1 0 0 0,0-2 0 0 0,-1 1 0 0 0,5-10 0 0 0,-3 6-21 0 0,66-150 750 0 0,-49 103-720 0 0,3 1 0 0 0,39-64 0 0 0,-49 96-263 0 0,1 2 0 0 0,1-1 0 0 0,1 2 0 0 0,28-26 0 0 0,-45 46-49 0 0,1 0 1 0 0,-1 0-1 0 0,1 0 1 0 0,-1 0-1 0 0,1 1 1 0 0,-1-1-1 0 0,1 0 1 0 0,0 1-1 0 0,-1 0 0 0 0,1-1 1 0 0,0 1-1 0 0,-1 0 1 0 0,1 0-1 0 0,0 0 1 0 0,-1 0-1 0 0,1 0 1 0 0,0 0-1 0 0,1 1 1 0 0,-1-1-334 0 0,0 0 0 0 0,0 0 0 0 0,0 0 1 0 0,0 0-1 0 0,-1 0 0 0 0,1 0 0 0 0,0 0 1 0 0,0-1-1 0 0,0 1 0 0 0,0-1 0 0 0,-1 1 1 0 0,3-2-1 0 0,1-2 10 0 0,-3-2-694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5:24.3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24 243 14867 0 0,'-2'-2'621'0'0,"0"1"0"0"0,0 0-1 0 0,0-1 1 0 0,0 1 0 0 0,1-1 0 0 0,-1 1-1 0 0,0-1 1 0 0,1 0 0 0 0,0 0-1 0 0,-1 0 1 0 0,-1-3 0 0 0,1 2 353 0 0,18 32 1564 0 0,-9-8-2507 0 0,2 0-1 0 0,0 0 0 0 0,1-1 1 0 0,2-1-1 0 0,0 1 0 0 0,0-2 1 0 0,2 0-1 0 0,20 22 1 0 0,-30-37 3 0 0,-1 0 0 0 0,1 1 0 0 0,0-1 0 0 0,0-1 0 0 0,0 1 1 0 0,1 0-1 0 0,-1-1 0 0 0,0 0 0 0 0,1 0 0 0 0,0 0 1 0 0,-1-1-1 0 0,1 0 0 0 0,0 0 0 0 0,5 1 0 0 0,-4-2 38 0 0,1 0-1 0 0,-1 0 1 0 0,0 0-1 0 0,0-1 1 0 0,1 0-1 0 0,-1 0 1 0 0,0-1-1 0 0,0 0 1 0 0,0 0-1 0 0,9-5 1 0 0,10-6 133 0 0,-1-1 1 0 0,-1-2 0 0 0,0 0 0 0 0,-2-2 0 0 0,0 0 0 0 0,23-25 0 0 0,101-133 226 0 0,-142 172-429 0 0,16-22 18 0 0,-6 7-119 0 0,1 1 0 0 0,1 0 0 0 0,1 1 1 0 0,21-17-1 0 0,-36 32-6 0 0,1 1 1 0 0,0 0 0 0 0,-1 0-1 0 0,1 0 1 0 0,0 0 0 0 0,0 0-1 0 0,0 0 1 0 0,0 0-1 0 0,0 1 1 0 0,0-1 0 0 0,0 1-1 0 0,0 0 1 0 0,0-1-1 0 0,3 1 1 0 0,-3 0-87 0 0,-1 1 0 0 0,1-1-1 0 0,0 0 1 0 0,-1 1 0 0 0,1-1 0 0 0,-1 1-1 0 0,1 0 1 0 0,0-1 0 0 0,-1 1 0 0 0,0 0 0 0 0,1 0-1 0 0,-1 0 1 0 0,0 0 0 0 0,1 0 0 0 0,-1 0-1 0 0,0 1 1 0 0,0-1 0 0 0,2 3 0 0 0,6 9-1905 0 0,-6-8 1263 0 0,0-1 0 0 0,0 1 0 0 0,1-1 0 0 0,-1 1 0 0 0,1-1 0 0 0,7 6 0 0 0,2-2-378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7:56.3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0,'207'0,"-194"1,1 0,0 1,23 7,-19-4,22 2,130-3,-117-5,-29 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7:57.4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7:58.1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1.4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1.9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3.1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4.1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6.8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0,'6'1,"-1"-1,1 1,0 0,-1 1,1-1,-1 1,1 0,-1 1,0-1,8 5,4 5,24 20,-30-23,57 47,80 68,-10-1,-132-117,0 1,-1-1,0 1,5 10,-5-8,1 0,7 9,-1-6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3.37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141 13 12419 0 0,'4'-12'8662'0'0,"-3"12"-8515"0"0,-1-1 0 0 0,0 1 0 0 0,0 0 0 0 0,0 0 0 0 0,1 0 0 0 0,-1 0 1 0 0,0 0-1 0 0,0 0 0 0 0,0 0 0 0 0,0 0 0 0 0,1 0 0 0 0,0 1 21 0 0,0-1 1 0 0,0 1-1 0 0,0 0 0 0 0,0-1 0 0 0,0 1 0 0 0,0 0 0 0 0,-1-1 0 0 0,1 1 0 0 0,0 0 1 0 0,0 0-1 0 0,-1 0 0 0 0,1-1 0 0 0,0 3 0 0 0,3 2-9 0 0,-1 1 0 0 0,1-1 0 0 0,-1 1-1 0 0,-1 0 1 0 0,1 0 0 0 0,1 9 0 0 0,-3-11-116 0 0,0 0-1 0 0,-1-1 1 0 0,0 1-1 0 0,1 0 1 0 0,-2 0 0 0 0,1-1-1 0 0,0 1 1 0 0,-1 0-1 0 0,1 0 1 0 0,-1-1 0 0 0,0 1-1 0 0,-3 6 1 0 0,2-6-154 0 0,0 1 1 0 0,0 0 0 0 0,0-1-1 0 0,-1 1 1 0 0,1-1 0 0 0,-1 0-1 0 0,0 0 1 0 0,-1 0-1 0 0,1-1 1 0 0,-1 1 0 0 0,1-1-1 0 0,-1 1 1 0 0,0-1 0 0 0,-1 0-1 0 0,1-1 1 0 0,0 1-1 0 0,-1-1 1 0 0,1 0 0 0 0,-1 0-1 0 0,-8 2 1 0 0,7-3-464 0 0,0 0 1 0 0,0 0-1 0 0,0 0 1 0 0,0-1-1 0 0,-1 0 0 0 0,1-1 1 0 0,0 1-1 0 0,0-1 1 0 0,-11-4-1 0 0,-8-4-2075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8.4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1,'5'0,"18"0,0 0,0 1,-1 2,42 9,-19 2,46 20,-75-27,1 0,-1-2,1 0,0-1,0-1,25 2,-18-3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10.2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436 0,'-2'0,"0"1,0-1,0 1,0 0,0 0,0 0,0 0,1 0,-1 0,0 0,1 0,-1 1,0-1,1 1,0-1,-1 1,1 0,-2 3,-2 0,-31 38,19-24,0 1,2 0,-19 32,23-31,-23 32,28-46,0 0,0 0,-1 0,1 0,-2-1,1-1,-9 6,-35 22,45-28,0 0,1 0,-1 1,1 0,-8 11,-1 5,4-8,0 1,2 0,-12 26,12-22,0-4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13.2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1,'2'0,"6"0,7 0,4 0,5 0,3 0,-3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14.0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30,'3'0,"0"-5,5-1,5 0,6 1,5 1,2 2,-3 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17.6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3,'37'-1,"-13"0,33 3,-50-1,0 0,-1 0,1 0,-1 1,1 0,-1 1,0-1,0 1,10 6,-5 0,1 0,-1 1,-1 0,0 0,0 1,-1 1,-1-1,0 2,12 23,74 135,-89-165,0 1,-1-1,2 0,-1 0,1 0,0-1,0 0,1 0,-1-1,12 6,-3-1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18.6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0,'5'0,"6"0,7 0,4 0,4 0,2 0,0 0,2 0,-6 3,-1 0,0 0,1 0,1-1,1-1,1-1,-4 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4.80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102 42 3817 0 0,'0'-5'2070'0'0,"0"0"-1"0"0,-1 1 1 0 0,0-1 0 0 0,-2-6 0 0 0,1 3 658 0 0,2 8-2315 0 0,-1-1-1 0 0,0 1 0 0 0,0-1 1 0 0,0 1-1 0 0,0 0 0 0 0,0-1 1 0 0,0 1-1 0 0,0 0 0 0 0,0 0 1 0 0,0 0-1 0 0,0 0 0 0 0,0-1 1 0 0,-2 2-1 0 0,-1-2 754 0 0,3 1-1065 0 0,-1 0 0 0 0,0 1 0 0 0,0-1 0 0 0,1 0 0 0 0,-1 0 0 0 0,0 1 0 0 0,0-1 0 0 0,1 1 0 0 0,-1 0 0 0 0,0-1 0 0 0,1 1 0 0 0,-1 0 0 0 0,1 0 0 0 0,-1 0 0 0 0,1 0 0 0 0,0 0 0 0 0,-1 1 0 0 0,1-1 0 0 0,0 0 0 0 0,-2 3 0 0 0,-2 1-125 0 0,1 1 1 0 0,0-1-1 0 0,1 1 0 0 0,-5 7 0 0 0,5-5-18 0 0,0-1 0 0 0,1 0 1 0 0,0 1-1 0 0,0-1 0 0 0,0 1 0 0 0,1-1 1 0 0,0 1-1 0 0,0 0 0 0 0,1 12 0 0 0,0-19 17 0 0,0 1-1 0 0,0-1 1 0 0,0 0-1 0 0,0 0 1 0 0,1 1-1 0 0,-1-1 0 0 0,0 0 1 0 0,1 0-1 0 0,-1 0 1 0 0,0 1-1 0 0,1-1 1 0 0,-1 0-1 0 0,1 0 1 0 0,0 0-1 0 0,-1 0 0 0 0,1 0 1 0 0,0 0-1 0 0,0 0 1 0 0,0 0-1 0 0,-1 0 1 0 0,1 0-1 0 0,0-1 0 0 0,0 1 1 0 0,0 0-1 0 0,0-1 1 0 0,1 1-1 0 0,-1 0 1 0 0,0-1-1 0 0,0 1 1 0 0,0-1-1 0 0,0 0 0 0 0,1 1 1 0 0,-1-1-1 0 0,0 0 1 0 0,0 0-1 0 0,0 0 1 0 0,1 0-1 0 0,1 0 0 0 0,4-1-60 0 0,1 0-1 0 0,-1 0 0 0 0,0-1 0 0 0,0 0 0 0 0,9-4 0 0 0,-7 3 76 0 0,10-4-37 0 0,0 2 0 0 0,0 0 0 0 0,25-3 1 0 0,-36 7 40 0 0,0 1 0 0 0,1 0 0 0 0,-1 0 1 0 0,1 0-1 0 0,-1 1 0 0 0,0 0 0 0 0,1 1 1 0 0,-1 0-1 0 0,0 0 0 0 0,9 5 0 0 0,-13-6 8 0 0,-1 1 0 0 0,0 1-1 0 0,0-1 1 0 0,0 0 0 0 0,0 1-1 0 0,0-1 1 0 0,0 1-1 0 0,-1 0 1 0 0,1 0 0 0 0,-1 0-1 0 0,0 0 1 0 0,1 1 0 0 0,-2-1-1 0 0,1 1 1 0 0,0-1 0 0 0,-1 1-1 0 0,1-1 1 0 0,0 7 0 0 0,1 4 30 0 0,0 1 1 0 0,-1-1 0 0 0,-1 22 0 0 0,0-21-2 0 0,0 8 72 0 0,-4 35 0 0 0,3-52-63 0 0,-1 1 1 0 0,-1-1-1 0 0,1 1 0 0 0,-1-1 1 0 0,0 0-1 0 0,-1 1 1 0 0,0-1-1 0 0,1 0 0 0 0,-2-1 1 0 0,-3 7-1 0 0,5-10-9 0 0,0 0-1 0 0,-1 1 1 0 0,1-1 0 0 0,-1 0-1 0 0,0 0 1 0 0,0 0 0 0 0,0-1-1 0 0,0 1 1 0 0,0-1 0 0 0,0 0-1 0 0,0 1 1 0 0,0-1-1 0 0,0-1 1 0 0,0 1 0 0 0,-1 0-1 0 0,1-1 1 0 0,0 1 0 0 0,-6-1-1 0 0,-4 0 60 0 0,0-1-1 0 0,0 0 1 0 0,-17-4 0 0 0,5-1-69 0 0,0 0 0 0 0,0-1 0 0 0,1-1 0 0 0,0-2 0 0 0,-32-16 0 0 0,52 23 156 0 0,-5-2-1119 0 0,10 4-121 0 0,6 1-285 0 0,30 10-3470 0 0,-22-5 2770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2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38 3729 0 0,'-2'-2'1201'0'0,"0"-1"1"0"0,0 1-1 0 0,1-1 1 0 0,-1 0-1 0 0,1 0 0 0 0,-1 0 1 0 0,1 0-1 0 0,-1-4 1 0 0,-3-1 2701 0 0,5 8-3816 0 0,0-1 1 0 0,0 1-1 0 0,0 0 1 0 0,0 0-1 0 0,0 0 1 0 0,-1 0-1 0 0,1 0 1 0 0,0 0-1 0 0,0 0 1 0 0,0 0-1 0 0,0 0 1 0 0,0 0-1 0 0,-1 0 1 0 0,1 0-1 0 0,0 0 1 0 0,0 0-1 0 0,0 0 1 0 0,0 0-1 0 0,0 0 1 0 0,-1 0-1 0 0,1 0 1 0 0,0 0-1 0 0,0 0 1 0 0,0 1-1 0 0,0-1 1 0 0,0 0-1 0 0,-1 0 1 0 0,1 0-1 0 0,0 0 1 0 0,0 0-1 0 0,0 0 1 0 0,0 0-1 0 0,-1 1 20 0 0,1 0 0 0 0,-1 0 0 0 0,0 0-1 0 0,1 0 1 0 0,0 0 0 0 0,-1 0 0 0 0,1 0 0 0 0,-1-1-1 0 0,1 1 1 0 0,0 0 0 0 0,0 0 0 0 0,0 0 0 0 0,-1 2 0 0 0,6 47 770 0 0,-2 47-139 0 0,4 122 82 0 0,-1-98-502 0 0,-3-50-148 0 0,2 115 193 0 0,-17 315 201 0 0,1-87-242 0 0,2-87-105 0 0,4-180-79 0 0,4 74 75 0 0,1-153-166 0 0,11 215 214 0 0,-11-281-259 0 0,39 306 472 0 0,-39-305-469 0 0,15 193 263 0 0,-12 94-607 0 0,-3-290 317 0 0,0 0 0 0 0,0 0 0 0 0,0 0 0 0 0,0 0 0 0 0,0 0 0 0 0,0 1 0 0 0,0-1 0 0 0,0 0 0 0 0,0 0 0 0 0,0 0 0 0 0,0 0-1 0 0,0 0 1 0 0,0 0 0 0 0,0 0 0 0 0,0 1 0 0 0,0-1 0 0 0,0 0 0 0 0,0 0 0 0 0,0 0 0 0 0,0 0 0 0 0,0 0 0 0 0,0 0 0 0 0,0 0 0 0 0,0 0 0 0 0,0 1 0 0 0,0-1 0 0 0,0 0 0 0 0,0 0 0 0 0,0 0 0 0 0,0 0 0 0 0,0 0 0 0 0,0 0 0 0 0,0 0-1 0 0,0 0 1 0 0,0 0 0 0 0,0 1 0 0 0,0-1 0 0 0,1 0 0 0 0,-1 0 0 0 0,0 0 0 0 0,0 0 0 0 0,0 0 0 0 0,0 0 0 0 0,0 0 0 0 0,0 0 0 0 0,0 0 0 0 0,0 0 0 0 0,1 0 0 0 0,-1 0 0 0 0,0 0 0 0 0,0 0 0 0 0,0 0 0 0 0,0 0 0 0 0,0 0 0 0 0,0 0-1 0 0,0 0 1 0 0,1 0 0 0 0,-1 0 0 0 0,0 0 0 0 0,4-6-1151 0 0,18-58-2643 0 0,-11 20 3591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3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13443 0 0,'-4'1'1021'0'0,"-13"4"5701"0"0,17-6-5617 0 0,0 1-1098 0 0,0 0 0 0 0,0 0 0 0 0,0 0 1 0 0,0 0-1 0 0,0 0 0 0 0,0-1 0 0 0,0 1 0 0 0,0 0 0 0 0,0 0 1 0 0,0 0-1 0 0,0 0 0 0 0,0 0 0 0 0,0 0 0 0 0,0 0 0 0 0,0 0 1 0 0,0 0-1 0 0,1 0 0 0 0,-1 0 0 0 0,0 0 0 0 0,0-1 0 0 0,0 1 1 0 0,0 0-1 0 0,0 0 0 0 0,0 0 0 0 0,0 0 0 0 0,0 0 0 0 0,0 0 1 0 0,0 0-1 0 0,0 0 0 0 0,0 0 0 0 0,0 0 0 0 0,0 0 0 0 0,0 0 1 0 0,0 0-1 0 0,0 0 0 0 0,1 0 0 0 0,-1 0 0 0 0,0 0 0 0 0,0 0 1 0 0,0 0-1 0 0,0 0 0 0 0,0 0 0 0 0,0 0 0 0 0,0 0 1 0 0,0 0-1 0 0,0 0 0 0 0,0 0 0 0 0,0 0 0 0 0,0 0 0 0 0,1 0 1 0 0,-1 0-1 0 0,0 0 0 0 0,0 0 0 0 0,0 0 0 0 0,0 0 0 0 0,0 0 1 0 0,0 0-1 0 0,0 0 0 0 0,0 0 0 0 0,0 0 0 0 0,0 0 0 0 0,0 0 1 0 0,0 0-1 0 0,0 0 0 0 0,216 9 2888 0 0,-63 4-2148 0 0,-66-3-408 0 0,13 2-14 0 0,204 32 322 0 0,-154-17-428 0 0,-15-3 195 0 0,141 44 0 0 0,-171-41-244 0 0,-43-11-91 0 0,171 37 134 0 0,-140-34-136 0 0,145 45 145 0 0,-198-51-153 0 0,1-2-1 0 0,1-1 0 0 0,0-2 0 0 0,44 1 1 0 0,-70-8-41 0 0,32 3 79 0 0,-43-4-74 0 0,0 1 0 0 0,1 1 0 0 0,-1-1-1 0 0,0 1 1 0 0,0 0 0 0 0,7 3 0 0 0,-10-3-20 0 0,0-1 1 0 0,-1 0-1 0 0,1 1 0 0 0,-1-1 1 0 0,0 1-1 0 0,1-1 0 0 0,-1 1 1 0 0,0 0-1 0 0,0-1 0 0 0,0 1 0 0 0,0 0 1 0 0,0 0-1 0 0,-1 0 0 0 0,1 0 1 0 0,0 0-1 0 0,-1 0 0 0 0,1 0 1 0 0,-1 2-1 0 0,1 7 35 0 0,0-1 0 0 0,-1 15 0 0 0,-1-13-11 0 0,6 213 69 0 0,-4 133-83 0 0,-32 49 74 0 0,-2 88 22 0 0,36-80-7 0 0,-6 152 104 0 0,3-564-216 0 0,-11 237 61 0 0,15-1-67 0 0,-3-219-48 0 0,1 1-61 0 0,-2-17-321 0 0,-1-8-444 0 0,-22-110-5187 0 0,13 76 899 0 0,0 1-3648 0 0,6 24 4182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4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 11330 0 0,'-15'7'1888'0'0,"0"0"1"0"0,-15 12-1 0 0,22-14-746 0 0,7-5-1032 0 0,1 0 0 0 0,-1 1 0 0 0,0-1 0 0 0,1 1-1 0 0,-1-1 1 0 0,1 0 0 0 0,-1 1 0 0 0,1-1 0 0 0,0 1-1 0 0,-1-1 1 0 0,1 1 0 0 0,-1 0 0 0 0,1-1 0 0 0,-1 2 0 0 0,1-2-47 0 0,0 0-1 0 0,0 1 1 0 0,0-1 0 0 0,0 0 0 0 0,0 1 0 0 0,0-1 0 0 0,0 0 0 0 0,0 0 0 0 0,0 1 0 0 0,0-1 0 0 0,0 0-1 0 0,1 1 1 0 0,-1-1 0 0 0,0 0 0 0 0,0 0 0 0 0,0 1 0 0 0,0-1 0 0 0,0 0 0 0 0,1 0 0 0 0,-1 0-1 0 0,0 1 1 0 0,0-1 0 0 0,1 0 0 0 0,1 2 275 0 0,0-1-1 0 0,1 1 0 0 0,-1-1 1 0 0,1 0-1 0 0,4 1 1 0 0,-1 1-105 0 0,6 1 298 0 0,0 0 1 0 0,-1-1-1 0 0,1-1 1 0 0,22 2-1 0 0,-16-1-130 0 0,70 2 843 0 0,-31-2-651 0 0,41-1 44 0 0,6 1-276 0 0,368 68 424 0 0,-273-26-426 0 0,79 14 117 0 0,-152-41-313 0 0,199 41 168 0 0,-295-51-278 0 0,0-1 0 0 0,0-1 1 0 0,40 2-1 0 0,-41-7-18 0 0,241 22 109 0 0,-259-21-136 0 0,0 0 0 0 0,12 6 0 0 0,-18-7-151 0 0,-1 1 1 0 0,1 0 0 0 0,-1 0-1 0 0,0 1 1 0 0,0 0 0 0 0,0-1-1 0 0,6 6 1 0 0,-6-3 526 0 0,-2 1-3991 0 0,-28-16-16050 0 0,14 1 13965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5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 6553 0 0,'-5'2'2223'0'0,"1"0"0"0"0,-1 0 0 0 0,1 0 0 0 0,-1 1 0 0 0,-4 4 0 0 0,6-5-1901 0 0,1 0 0 0 0,-1 1 1 0 0,1-1-1 0 0,0 1 1 0 0,0 0-1 0 0,0 0 0 0 0,0-1 1 0 0,1 1-1 0 0,-2 4 0 0 0,-2 7-27 0 0,0 0 0 0 0,1-1 1 0 0,-4 29-1 0 0,1 44-15 0 0,6-55-174 0 0,-3 86 127 0 0,6-1 0 0 0,21 154 0 0 0,-18-238-199 0 0,1 0 1 0 0,1 0-1 0 0,2 0 1 0 0,21 49-1 0 0,-23-65-24 0 0,1-1 1 0 0,0-1-1 0 0,1 1 1 0 0,0-1-1 0 0,1-1 1 0 0,1 0-1 0 0,0 0 0 0 0,1-1 1 0 0,0 0-1 0 0,24 17 1 0 0,-27-24-75 0 0,-1 0 1 0 0,1-1 0 0 0,0 0-1 0 0,0 0 1 0 0,0-1-1 0 0,1 0 1 0 0,-1 0-1 0 0,1-1 1 0 0,-1-1 0 0 0,18 2-1 0 0,-11-3-750 0 0,1-1-1 0 0,-1 0 0 0 0,0-1 1 0 0,0-1-1 0 0,26-8 1 0 0,-14 1-1424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6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8 14755 0 0,'-1'0'170'0'0,"1"0"0"0"0,0 0 0 0 0,0 0 0 0 0,0-1 0 0 0,-1 1 0 0 0,1 0 0 0 0,0 0 0 0 0,0-1 0 0 0,0 1 0 0 0,0 0 0 0 0,0-1 0 0 0,-1 1 0 0 0,1 0 0 0 0,0 0 0 0 0,0-1 0 0 0,0 1 0 0 0,0 0 0 0 0,0-1 0 0 0,0 1 1 0 0,0 0-1 0 0,0-1 0 0 0,0 1 0 0 0,0 0 0 0 0,0 0 0 0 0,1-1 0 0 0,-1 0 0 0 0,0 2-24 0 0,1 0 0 0 0,-1-1 1 0 0,1 1-1 0 0,-1-1 1 0 0,1 1-1 0 0,-1 0 0 0 0,0-1 1 0 0,1 1-1 0 0,-1 0 1 0 0,0-1-1 0 0,0 1 0 0 0,1 0 1 0 0,-1 1-1 0 0,17 71 1182 0 0,-3 1-1 0 0,7 107 1 0 0,-10 152-668 0 0,-10-251-406 0 0,-1-30-237 0 0,5 108-1423 0 0,-5-153 58 0 0,-11-16-4345 0 0,2-5 3074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6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1 183 18100 0 0,'18'-17'1966'0'0,"0"1"0"0"0,34-22 0 0 0,45-20-136 0 0,-95 57-1812 0 0,13-8 97 0 0,0 1 1 0 0,1 1-1 0 0,0 0 1 0 0,0 1 0 0 0,29-6-1 0 0,-38 11-96 0 0,0 0 0 0 0,1 0-1 0 0,-1 0 1 0 0,0 1 0 0 0,1 1-1 0 0,-1-1 1 0 0,0 1 0 0 0,1 0-1 0 0,-1 1 1 0 0,0-1-1 0 0,0 1 1 0 0,0 1 0 0 0,0 0-1 0 0,0 0 1 0 0,12 7 0 0 0,-10-3 14 0 0,1 0 1 0 0,-1 1-1 0 0,0 0 0 0 0,-1 0 1 0 0,1 1-1 0 0,-2 0 1 0 0,13 18-1 0 0,-12-12 13 0 0,0 0-1 0 0,0 0 1 0 0,-2 1 0 0 0,9 30 0 0 0,-6-5 26 0 0,-1 2 0 0 0,-3-1 0 0 0,0 64 0 0 0,-10 165 96 0 0,0-60-84 0 0,4-201-151 0 0,1 1 0 0 0,1 0 0 0 0,0-1 0 0 0,0 1 1 0 0,4 12-1 0 0,-4-20-80 0 0,1 0 1 0 0,-1 0 0 0 0,0 0-1 0 0,1-1 1 0 0,-1 1 0 0 0,1 0-1 0 0,0-1 1 0 0,0 1 0 0 0,0-1-1 0 0,0 0 1 0 0,0 0 0 0 0,1 1-1 0 0,-1-1 1 0 0,1-1 0 0 0,-1 1-1 0 0,1 0 1 0 0,0-1 0 0 0,0 1-1 0 0,-1-1 1 0 0,1 0 0 0 0,5 2-1 0 0,-2-2-385 0 0,1 1 0 0 0,-1-1 0 0 0,0-1-1 0 0,1 1 1 0 0,-1-1 0 0 0,0 0 0 0 0,1 0-1 0 0,-1-1 1 0 0,0 0 0 0 0,0 0 0 0 0,1 0 0 0 0,9-4-1 0 0,6-7 243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7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363 142 19332 0 0,'-22'-67'5024'0'0,"21"63"-4719"0"0,-1-1 0 0 0,1 0-1 0 0,-1 1 1 0 0,0 0 0 0 0,-1 0 0 0 0,1-1 0 0 0,-1 1 0 0 0,0 1-1 0 0,0-1 1 0 0,-7-6 0 0 0,9 8-260 0 0,-1 1 0 0 0,0 0 0 0 0,0 0 0 0 0,0 0 0 0 0,1 0 1 0 0,-1 0-1 0 0,0 0 0 0 0,0 1 0 0 0,0-1 0 0 0,0 1 0 0 0,0-1 0 0 0,-1 1 0 0 0,1 0 0 0 0,0 0 0 0 0,0 0 0 0 0,0 0 1 0 0,0 0-1 0 0,0 0 0 0 0,0 0 0 0 0,0 1 0 0 0,0-1 0 0 0,0 1 0 0 0,0 0 0 0 0,0-1 0 0 0,0 1 0 0 0,0 0 0 0 0,-2 2 1 0 0,-10 5-16 0 0,2 1 0 0 0,-1 0 1 0 0,1 1-1 0 0,0 0 1 0 0,1 1-1 0 0,0 1 0 0 0,-9 12 1 0 0,-59 94-17 0 0,40-49-20 0 0,34-57-6 0 0,0 0 1 0 0,0 1-1 0 0,1-1 0 0 0,-3 15 1 0 0,6-24 1 0 0,1 1 0 0 0,-1 0 0 0 0,1 0 0 0 0,0 0 0 0 0,0 0 1 0 0,0 0-1 0 0,1 0 0 0 0,-1 0 0 0 0,2 5 0 0 0,-1-7 2 0 0,0-1 0 0 0,-1 1 1 0 0,1 0-1 0 0,0-1 0 0 0,0 1 0 0 0,0-1 0 0 0,0 1 0 0 0,0-1 1 0 0,0 0-1 0 0,1 1 0 0 0,-1-1 0 0 0,0 0 0 0 0,1 0 1 0 0,-1 0-1 0 0,1 0 0 0 0,-1 0 0 0 0,1 0 0 0 0,-1 0 0 0 0,1-1 1 0 0,0 1-1 0 0,-1-1 0 0 0,5 2 0 0 0,-1-1-10 0 0,1-1 0 0 0,0 1 0 0 0,0-1 0 0 0,0 0 0 0 0,0 0 0 0 0,0-1 0 0 0,0 0 0 0 0,10-2 0 0 0,-1-2-9 0 0,0 0 0 0 0,15-8 0 0 0,-20 8 21 0 0,0-1 0 0 0,0 0-1 0 0,-1 0 1 0 0,14-13 0 0 0,29-35-21 0 0,-43 43 32 0 0,-1 0 0 0 0,0 0 0 0 0,-1-1 0 0 0,9-19 0 0 0,-5 6 20 0 0,9-34 1 0 0,-15 41-7 0 0,-1-1 1 0 0,0 0 0 0 0,1-32-1 0 0,-4 38-6 0 0,-1 11-6 0 0,1-1 1 0 0,-1 1 0 0 0,0-1-1 0 0,0 0 1 0 0,0 0 0 0 0,0 1 0 0 0,0-1-1 0 0,0 0 1 0 0,-1 1 0 0 0,1-1-1 0 0,-1 1 1 0 0,0-1 0 0 0,-1-2-1 0 0,2 5-6 0 0,0 0 0 0 0,0 0 0 0 0,0 0 0 0 0,0-1 0 0 0,0 1 0 0 0,0 0-1 0 0,0 0 1 0 0,0 0 0 0 0,0 0 0 0 0,0 0 0 0 0,0 0 0 0 0,0 0 0 0 0,-1 0-1 0 0,1 0 1 0 0,0 0 0 0 0,0 0 0 0 0,0 0 0 0 0,0 0 0 0 0,0 0 0 0 0,0-1-1 0 0,0 1 1 0 0,0 0 0 0 0,0 0 0 0 0,0 0 0 0 0,-1 0 0 0 0,1 0 0 0 0,0 0-1 0 0,0 0 1 0 0,0 0 0 0 0,0 0 0 0 0,0 0 0 0 0,0 0 0 0 0,0 0 0 0 0,0 0-1 0 0,0 0 1 0 0,0 0 0 0 0,-1 0 0 0 0,1 1 0 0 0,0-1 0 0 0,0 0-1 0 0,0 0 1 0 0,0 0 0 0 0,0 0 0 0 0,0 0 0 0 0,0 0 0 0 0,0 0 0 0 0,0 0-1 0 0,0 0 1 0 0,0 0 0 0 0,0 0 0 0 0,-1 0 0 0 0,1 0 0 0 0,0 0 0 0 0,0 0-1 0 0,0 1 1 0 0,0-1 0 0 0,0 0 0 0 0,0 0 0 0 0,0 0 0 0 0,0 0 0 0 0,0 0-1 0 0,0 0 1 0 0,-2 7 7 0 0,2-7-4 0 0,-7 23 6 0 0,3-11-12 0 0,-3 19 1 0 0,2 5-24 0 0,1 0 1 0 0,2 39 0 0 0,3-51 10 0 0,1 0 0 0 0,1 1 0 0 0,1-1 0 0 0,8 24 0 0 0,-11-43 10 0 0,1 1 1 0 0,0-1-1 0 0,0 0 0 0 0,0 0 1 0 0,1-1-1 0 0,0 1 0 0 0,0 0 1 0 0,0-1-1 0 0,4 5 1 0 0,-5-7-1 0 0,0 0 1 0 0,0-1 0 0 0,0 1-1 0 0,1 0 1 0 0,-1-1 0 0 0,0 0 0 0 0,0 0-1 0 0,1 1 1 0 0,-1-1 0 0 0,1-1-1 0 0,-1 1 1 0 0,1 0 0 0 0,-1 0 0 0 0,1-1-1 0 0,0 0 1 0 0,-1 1 0 0 0,1-1-1 0 0,0 0 1 0 0,-1-1 0 0 0,5 1-1 0 0,-1-1 2 0 0,0-1-1 0 0,0 1 0 0 0,-1-1 0 0 0,1 0 0 0 0,-1 0 0 0 0,0-1 0 0 0,1 0 0 0 0,-1 0 0 0 0,0 0 1 0 0,7-6-1 0 0,-5 2 5 0 0,-1 1 1 0 0,1-1-1 0 0,-2 0 1 0 0,1 0 0 0 0,-1 0-1 0 0,6-11 1 0 0,1-8 5 0 0,-1 0-1 0 0,-1 0 1 0 0,8-39 0 0 0,-18 65-8 0 0,8-32 12 0 0,-1 0 0 0 0,-2 0 1 0 0,-1-1-1 0 0,-1-47 0 0 0,6 271-90 0 0,-3-141 67 0 0,23 90-1 0 0,-26-127 14 0 0,1-1 1 0 0,10 20-1 0 0,-12-28-1 0 0,0 0 0 0 0,0 0-1 0 0,1 0 1 0 0,0 0 0 0 0,0 0 0 0 0,0 0 0 0 0,1-1-1 0 0,-1 1 1 0 0,1-1 0 0 0,5 4 0 0 0,-7-6 0 0 0,0 0 1 0 0,-1 0 0 0 0,1 0-1 0 0,0 0 1 0 0,0-1 0 0 0,0 1-1 0 0,0-1 1 0 0,0 1-1 0 0,0-1 1 0 0,0 0 0 0 0,0 1-1 0 0,0-1 1 0 0,0 0 0 0 0,0-1-1 0 0,4 1 1 0 0,-3-1 5 0 0,0 0 0 0 0,-1 0 0 0 0,1 0 0 0 0,0-1 0 0 0,0 1 0 0 0,-1-1 0 0 0,1 1-1 0 0,0-1 1 0 0,2-3 0 0 0,4-3 11 0 0,-2 0 0 0 0,1-1-1 0 0,-1 0 1 0 0,8-13 0 0 0,-4 4-19 0 0,2-2-13 0 0,1-1 0 0 0,31-33 0 0 0,-43 51-41 0 0,1 0 0 0 0,1 1 0 0 0,-1 0 1 0 0,0-1-1 0 0,6-2 0 0 0,-8 5-77 0 0,-1 0 0 0 0,1-1 0 0 0,-1 1 0 0 0,1 0 0 0 0,-1-1 0 0 0,1 1 0 0 0,0 0 0 0 0,-1 0 0 0 0,1 0 0 0 0,-1 0 0 0 0,1-1 0 0 0,0 1 0 0 0,-1 0 0 0 0,1 0 0 0 0,-1 0 0 0 0,1 0 0 0 0,0 0 0 0 0,-1 0 0 0 0,1 1 0 0 0,-1-1 0 0 0,1 0 0 0 0,0 0 0 0 0,-1 0 0 0 0,1 0 0 0 0,-1 1 0 0 0,1-1 0 0 0,-1 0 0 0 0,1 1 0 0 0,-1-1 0 0 0,1 0 0 0 0,-1 1 0 0 0,1-1 0 0 0,-1 1 0 0 0,1-1 0 0 0,-1 1 0 0 0,0-1 0 0 0,1 1 0 0 0,-1-1 0 0 0,0 1 0 0 0,1-1 0 0 0,-1 1 0 0 0,0-1 0 0 0,1 2 0 0 0,-1 0-1163 0 0,1-2 1130 0 0,-1 1 0 0 0,0-1 0 0 0,0 0 0 0 0,1 1 0 0 0,-1-1 0 0 0,0 1 0 0 0,0-1 0 0 0,0 1 0 0 0,0-1 0 0 0,0 1 0 0 0,0-1 0 0 0,0 0 0 0 0,0 1 0 0 0,0-1 0 0 0,0 1 0 0 0,0-1 0 0 0,0 1 0 0 0,0-1 0 0 0,0 1 0 0 0,0-1 0 0 0,0 0 0 0 0,0 1 0 0 0,-1-1 0 0 0,1 1 0 0 0,0-1 0 0 0,0 1 0 0 0,-1-1 0 0 0,1 1 0 0 0,-7 1-1577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8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30 11418 0 0,'0'-2'682'0'0,"-1"0"-1"0"0,1-1 0 0 0,-1 1 1 0 0,1 0-1 0 0,-1 0 0 0 0,0 0 0 0 0,0 0 1 0 0,0 0-1 0 0,0 0 0 0 0,0 0 0 0 0,0 1 1 0 0,-3-4-1 0 0,4 5-633 0 0,0 0 0 0 0,0 0 0 0 0,0 0 0 0 0,-1 0 0 0 0,1 0 0 0 0,0 0 0 0 0,0-1 0 0 0,0 1 0 0 0,0 0 0 0 0,-1 0 0 0 0,1 0 0 0 0,0 0 0 0 0,0 0 0 0 0,0 0 0 0 0,-1 0 0 0 0,1 0 0 0 0,0 0 0 0 0,0 0 0 0 0,-1 0 0 0 0,1 0 0 0 0,0 0 0 0 0,0 0 0 0 0,0 0 0 0 0,0 0 0 0 0,-1 1 0 0 0,1-1 0 0 0,0 0 0 0 0,0 0 0 0 0,0 0 0 0 0,-1 0 0 0 0,1 0 0 0 0,0 0 0 0 0,0 0 0 0 0,0 1 0 0 0,0-1 0 0 0,0 0 0 0 0,-1 0 0 0 0,1 0 0 0 0,0 0 0 0 0,0 1 0 0 0,0-1 0 0 0,-4 8 545 0 0,1 10-359 0 0,1 0 0 0 0,1 0 0 0 0,0 0 0 0 0,3 22 0 0 0,13 73-63 0 0,-11-86-91 0 0,29 146 54 0 0,-33-173-134 0 0,6 19-153 0 0,-4-15-310 0 0,-1 0-1 0 0,0-1 1 0 0,0 1-1 0 0,0 0 1 0 0,0 0-1 0 0,0 4 1 0 0,-1-8 384 0 0,0 0 0 0 0,0 0 0 0 0,0 0 0 0 0,0 1-1 0 0,0-1 1 0 0,0 0 0 0 0,0 0 0 0 0,0 0 0 0 0,0 0 0 0 0,0 0 0 0 0,0 1 0 0 0,0-1 0 0 0,0 0 0 0 0,-1 0 0 0 0,1 0 0 0 0,0 0-1 0 0,0 0 1 0 0,0 0 0 0 0,0 0 0 0 0,0 1 0 0 0,0-1 0 0 0,0 0 0 0 0,0 0 0 0 0,0 0 0 0 0,0 0 0 0 0,-1 0 0 0 0,1 0 0 0 0,0 0-1 0 0,0 0 1 0 0,0 0 0 0 0,0 0 0 0 0,0 1 0 0 0,0-1 0 0 0,-1 0 0 0 0,1 0 0 0 0,0 0 0 0 0,0 0 0 0 0,0 0 0 0 0,0 0 0 0 0,-1 0-1 0 0,-6-3-1326 0 0,-3-4 1128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8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31 13139 0 0,'-2'-3'308'0'0,"-1"-3"1187"0"0,-1 1 1 0 0,-3-12-1 0 0,13 61 1532 0 0,20 102-2240 0 0,-9-38-453 0 0,-10-73-146 0 0,0 1 0 0 0,24 62 0 0 0,-29-93-149 0 0,1 1 1 0 0,0-1-1 0 0,0 0 0 0 0,5 7 1 0 0,-7-11-13 0 0,1 1 1 0 0,-1-1-1 0 0,0 1 1 0 0,1-1 0 0 0,-1 0-1 0 0,1 1 1 0 0,0-1-1 0 0,-1 0 1 0 0,1 0-1 0 0,0 0 1 0 0,-1 0 0 0 0,1 0-1 0 0,0-1 1 0 0,0 1-1 0 0,0-1 1 0 0,2 1-1 0 0,-2-1 1 0 0,-1 0 0 0 0,1 0 0 0 0,-1 0 0 0 0,1-1 0 0 0,-1 1 0 0 0,0-1 0 0 0,1 1 0 0 0,-1-1 0 0 0,0 1 0 0 0,1-1 0 0 0,-1 0 0 0 0,0 0 0 0 0,0 0 0 0 0,1 1 0 0 0,-1-1 0 0 0,0 0 0 0 0,0-1 0 0 0,0 1 0 0 0,0 0 0 0 0,0 0-1 0 0,0 0 1 0 0,1-3 0 0 0,1-2 63 0 0,1 0 0 0 0,-1-1-1 0 0,3-7 1 0 0,3-14 76 0 0,-2 1 1 0 0,8-42-1 0 0,0-58-30 0 0,-2 9-324 0 0,-12 113-38 0 0,0 0-1 0 0,-1 0 1 0 0,2 1-1 0 0,-1-1 1 0 0,0 0 0 0 0,1 1-1 0 0,0-1 1 0 0,0 1 0 0 0,3-5-1 0 0,-4 8 75 0 0,-1 1 1 0 0,1 0-1 0 0,-1-1 0 0 0,1 1 0 0 0,-1 0 0 0 0,1-1 1 0 0,-1 1-1 0 0,1 0 0 0 0,-1 0 0 0 0,1-1 0 0 0,0 1 1 0 0,-1 0-1 0 0,1 0 0 0 0,-1 0 0 0 0,1 0 0 0 0,0 0 1 0 0,-1 0-1 0 0,1 0 0 0 0,-1 0 0 0 0,1 0 0 0 0,0 0 1 0 0,-1 0-1 0 0,1 0 0 0 0,-1 0 0 0 0,1 0 0 0 0,0 1 1 0 0,-1-1-1 0 0,1 0 0 0 0,-1 0 0 0 0,1 1 0 0 0,-1-1 1 0 0,1 1-1 0 0,18 14-3925 0 0,-16-12 3190 0 0,9 9-2064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8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75 14315 0 0,'0'-6'717'0'0,"0"0"-1"0"0,-1 0 1 0 0,1 0-1 0 0,-1 1 1 0 0,0-1 0 0 0,-3-9-1 0 0,3 13-578 0 0,0 1 0 0 0,1 0 0 0 0,-1-1 0 0 0,0 1 0 0 0,0 0-1 0 0,0-1 1 0 0,0 1 0 0 0,0 0 0 0 0,0 0 0 0 0,0 0 0 0 0,0-1 0 0 0,0 1 0 0 0,-1 1-1 0 0,1-1 1 0 0,0 0 0 0 0,-1 0 0 0 0,1 0 0 0 0,-1 1 0 0 0,1-1 0 0 0,-1 1 0 0 0,1-1 0 0 0,-1 1-1 0 0,1-1 1 0 0,-1 1 0 0 0,1 0 0 0 0,-1 0 0 0 0,0 0 0 0 0,1 0 0 0 0,-3 0 0 0 0,-1 1-38 0 0,0 0 0 0 0,0 0 1 0 0,0 0-1 0 0,0 1 1 0 0,1 0-1 0 0,-1 0 0 0 0,0 0 1 0 0,1 0-1 0 0,0 1 0 0 0,-1-1 1 0 0,1 1-1 0 0,0 0 1 0 0,-5 6-1 0 0,-5 4-49 0 0,1 2 1 0 0,-12 17-1 0 0,22-28-26 0 0,-12 16-23 0 0,1 0 0 0 0,2 1 0 0 0,0 0-1 0 0,1 1 1 0 0,1 0 0 0 0,2 1 0 0 0,-10 32 0 0 0,17-49-7 0 0,0 0 0 0 0,0 0 0 0 0,0 0 1 0 0,0 1-1 0 0,1-1 0 0 0,0 0 0 0 0,1 0 1 0 0,1 10-1 0 0,-2-14 2 0 0,1 1-1 0 0,0-1 1 0 0,0 1 0 0 0,0-1 0 0 0,0 1 0 0 0,0-1 0 0 0,0 0-1 0 0,1 0 1 0 0,-1 0 0 0 0,1 0 0 0 0,-1 0 0 0 0,1 0-1 0 0,0 0 1 0 0,0 0 0 0 0,0-1 0 0 0,0 1 0 0 0,0-1 0 0 0,0 1-1 0 0,1-1 1 0 0,-1 0 0 0 0,0 0 0 0 0,4 2 0 0 0,-2-2 4 0 0,1 0 0 0 0,-1 0 0 0 0,0 0 0 0 0,0-1 0 0 0,1 1 0 0 0,-1-1 0 0 0,0 0 0 0 0,1 0 0 0 0,-1 0 0 0 0,0-1 0 0 0,8-2 0 0 0,-6 2 8 0 0,-1-1 0 0 0,1-1 1 0 0,0 1-1 0 0,-1-1 1 0 0,0 0-1 0 0,0-1 0 0 0,8-5 1 0 0,-2-2 17 0 0,0 0 1 0 0,-1 0-1 0 0,0-1 1 0 0,-1 0-1 0 0,15-25 1 0 0,14-42 47 0 0,-8 14 3 0 0,-25 55-54 0 0,-5 8-13 0 0,1 1 1 0 0,-1 0-1 0 0,1 0 0 0 0,-1 0 1 0 0,1-1-1 0 0,0 1 0 0 0,-1 0 1 0 0,1 0-1 0 0,0 0 0 0 0,0 0 1 0 0,0 0-1 0 0,0 0 0 0 0,0 1 1 0 0,0-1-1 0 0,0 0 0 0 0,0 0 1 0 0,2 0-1 0 0,-4 1-3 0 0,1 1 1 0 0,0-1-1 0 0,-1 0 0 0 0,1 1 1 0 0,-1-1-1 0 0,1 1 0 0 0,0-1 0 0 0,0 1 1 0 0,-1-1-1 0 0,1 1 0 0 0,0-1 0 0 0,0 1 1 0 0,0 0-1 0 0,-1-1 0 0 0,1 1 1 0 0,0-1-1 0 0,0 1 0 0 0,0-1 0 0 0,0 2 1 0 0,0 14 41 0 0,0-8-22 0 0,-2 28 16 0 0,-2 66-29 0 0,5-84-25 0 0,0 0 0 0 0,6 25-1 0 0,-5-34 6 0 0,1 1-1 0 0,0-1 1 0 0,0 0-1 0 0,1-1 1 0 0,0 1-1 0 0,8 11 1 0 0,-11-18 5 0 0,0 0 0 0 0,1-1 0 0 0,-1 1 0 0 0,1-1 1 0 0,-1 1-1 0 0,1-1 0 0 0,-1 1 0 0 0,1-1 0 0 0,0 0 1 0 0,-1 0-1 0 0,1 0 0 0 0,4 2 0 0 0,-5-3 3 0 0,0 1-1 0 0,0-1 0 0 0,0 0 1 0 0,0 0-1 0 0,1 0 1 0 0,-1 0-1 0 0,0 0 0 0 0,0 0 1 0 0,0 0-1 0 0,1 0 1 0 0,-1 0-1 0 0,0-1 0 0 0,0 1 1 0 0,0 0-1 0 0,0-1 0 0 0,1 1 1 0 0,-1-1-1 0 0,0 1 1 0 0,0-1-1 0 0,0 0 0 0 0,0 1 1 0 0,0-1-1 0 0,1-1 1 0 0,3-2 14 0 0,-1 0 0 0 0,0 0 1 0 0,0 0-1 0 0,0-1 0 0 0,0 1 1 0 0,-1-1-1 0 0,0 0 0 0 0,5-10 1 0 0,15-44 103 0 0,-17 40-128 0 0,1 1 1 0 0,1 0-1 0 0,10-17 0 0 0,-18 35 4 0 0,0-1 0 0 0,0 1 0 0 0,0 0 0 0 0,1-1 0 0 0,-1 1 0 0 0,0 0 0 0 0,0 0 0 0 0,1-1 0 0 0,-1 1 0 0 0,0 0 0 0 0,0 0 0 0 0,1-1 0 0 0,-1 1 0 0 0,0 0 0 0 0,1 0 0 0 0,-1 0 0 0 0,0-1-1 0 0,1 1 1 0 0,-1 0 0 0 0,0 0 0 0 0,1 0 0 0 0,-1 0 0 0 0,1 0 0 0 0,-1 0 0 0 0,0 0 0 0 0,1 0 0 0 0,-1 0 0 0 0,0 0 0 0 0,1 0 0 0 0,-1 0 0 0 0,1 0 0 0 0,-1 0 0 0 0,0 0 0 0 0,1 1 0 0 0,-1-1 0 0 0,0 0 0 0 0,1 0 0 0 0,-1 0 0 0 0,0 0 0 0 0,1 1-1 0 0,-1-1 1 0 0,0 0 0 0 0,0 0 0 0 0,1 1 0 0 0,1 1-12 0 0,-1-1-1 0 0,1 1 0 0 0,-1 0 1 0 0,1-1-1 0 0,-1 1 0 0 0,1 3 1 0 0,9 18-69 0 0,-1 1 0 0 0,11 42 0 0 0,-14-40-82 0 0,2 1-1 0 0,13 28 1 0 0,-20-52 4 0 0,1 4 1 0 0,0-1 0 0 0,0 0 0 0 0,1-1 1 0 0,4 7-1 0 0,-7-12 40 0 0,-1 1 1 0 0,1 0-1 0 0,0 0 1 0 0,-1-1 0 0 0,1 1-1 0 0,0 0 1 0 0,-1-1-1 0 0,1 1 1 0 0,0 0 0 0 0,0-1-1 0 0,-1 1 1 0 0,1-1 0 0 0,0 0-1 0 0,0 1 1 0 0,0-1-1 0 0,0 0 1 0 0,0 1 0 0 0,0-1-1 0 0,0 0 1 0 0,-1 0-1 0 0,1 0 1 0 0,0 0 0 0 0,0 0-1 0 0,0 0 1 0 0,0 0 0 0 0,0 0-1 0 0,0 0 1 0 0,0 0-1 0 0,0 0 1 0 0,0-1 0 0 0,0 1-1 0 0,0 0 1 0 0,-1-1-1 0 0,1 1 1 0 0,0-1 0 0 0,0 1-1 0 0,0-1 1 0 0,0 0 0 0 0,2-2-466 0 0,0 0 1 0 0,-1 0 0 0 0,0 0 0 0 0,0 0 0 0 0,0 0 0 0 0,0 0 0 0 0,3-8-1 0 0,5-12-2279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5.0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28 14811 0 0,'-1'5'5533'0'0,"1"-5"-5420"0"0,10 2 1576 0 0,18-2-2645 0 0,-21 0 1511 0 0,157-13-963 0 0,-86-2-4598 0 0,-71 14 4322 0 0,12-4-1696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9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18676 0 0,'-3'21'1905'0'0,"1"-9"-819"0"0,0 0 0 0 0,1 1 0 0 0,0 12 0 0 0,1-23-1061 0 0,0 1 0 0 0,0-1 0 0 0,1 1-1 0 0,-1-1 1 0 0,1 1 0 0 0,-1-1 0 0 0,1 1 0 0 0,0-1 0 0 0,0 0 0 0 0,0 0 0 0 0,0 1 0 0 0,0-1 0 0 0,0 0 0 0 0,1 0 0 0 0,-1 0 0 0 0,1 0-1 0 0,-1 0 1 0 0,1 0 0 0 0,0-1 0 0 0,3 4 0 0 0,4-1-1826 0 0,-1 0 0 0 0,1-1-1 0 0,15 5 1 0 0,-7-3 39 0 0,3 1 1067 0 0,2-1-1112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09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0 19404 0 0,'-7'2'765'0'0,"-1"0"-1"0"0,1 0 0 0 0,0 1 1 0 0,-10 4-1 0 0,14-5-606 0 0,0 0-1 0 0,1-1 0 0 0,-1 1 1 0 0,1 1-1 0 0,-1-1 0 0 0,1 0 1 0 0,-4 6-1 0 0,-14 20 299 0 0,19-27-450 0 0,-4 8 35 0 0,-1 1 1 0 0,2 0-1 0 0,-1 0 0 0 0,1 1 1 0 0,-4 16-1 0 0,5-10-44 0 0,-1 1-1 0 0,0 31 0 0 0,4-41-7 0 0,0-1 1 0 0,0 1-1 0 0,1 0 0 0 0,0 0 1 0 0,0-1-1 0 0,1 1 0 0 0,5 13 1 0 0,-5-16 2 0 0,0-1 0 0 0,0 0 1 0 0,1 1-1 0 0,0-1 0 0 0,-1 0 1 0 0,2-1-1 0 0,-1 1 1 0 0,0 0-1 0 0,1-1 0 0 0,-1 0 1 0 0,1 0-1 0 0,0 0 1 0 0,7 4-1 0 0,4 0 31 0 0,1 0 0 0 0,25 7 0 0 0,-30-11 87 0 0,0 0 1 0 0,0 1-1 0 0,-1 0 1 0 0,0 1-1 0 0,0 0 1 0 0,0 0-1 0 0,0 1 0 0 0,10 9 1 0 0,-13-9-17 0 0,-1 0 0 0 0,0 1 0 0 0,-1 0 0 0 0,0 0 0 0 0,0 1 0 0 0,0-1 0 0 0,-1 1 0 0 0,0 0 0 0 0,0 0 0 0 0,-1 1 0 0 0,0-1 0 0 0,0 1 0 0 0,-1-1 0 0 0,-1 1 0 0 0,1 0 0 0 0,-1 0 0 0 0,-1 0 0 0 0,1 0 0 0 0,-2 0 0 0 0,1 0 0 0 0,-1 0 0 0 0,-1-1 0 0 0,1 1 0 0 0,-1 0 0 0 0,-1-1 0 0 0,0 1 0 0 0,0-1 0 0 0,-7 12 0 0 0,7-14-56 0 0,-1-1 0 0 0,1 0 0 0 0,-1 0 0 0 0,-1-1 0 0 0,1 1 0 0 0,-10 6 0 0 0,3-1 11 0 0,9-8-59 0 0,-1 0 1 0 0,0 0-1 0 0,1 0 1 0 0,-1 0 0 0 0,0-1-1 0 0,-1 1 1 0 0,1-1-1 0 0,0 0 1 0 0,0 0 0 0 0,0 0-1 0 0,-1 0 1 0 0,1 0-1 0 0,0-1 1 0 0,-1 1 0 0 0,-5-1-1 0 0,7 0-116 0 0,-1 0 0 0 0,1-1-1 0 0,0 1 1 0 0,-1-1-1 0 0,1 0 1 0 0,0 1 0 0 0,-1-1-1 0 0,1 0 1 0 0,0 0 0 0 0,0 0-1 0 0,0-1 1 0 0,0 1-1 0 0,0 0 1 0 0,0-1 0 0 0,0 1-1 0 0,0-1 1 0 0,1 0-1 0 0,-1 0 1 0 0,0 1 0 0 0,1-1-1 0 0,0 0 1 0 0,-1 0 0 0 0,0-3-1 0 0,0 0-386 0 0,0 0-1 0 0,0-1 1 0 0,1 1-1 0 0,0-1 1 0 0,0 1 0 0 0,0-9-1 0 0,-1-16-1712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1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38 15419 0 0,'-7'-3'1018'0'0,"0"0"0"0"0,0 0 0 0 0,0 0 0 0 0,-1 1 0 0 0,1 0 0 0 0,0 0-1 0 0,-15 0 1 0 0,22 2-743 0 0,15 3 212 0 0,-3 0-448 0 0,0 0-1 0 0,0-1 1 0 0,1-1 0 0 0,13 1-1 0 0,52-5-6 0 0,-30 1 0 0 0,101-6 42 0 0,-34 0-14 0 0,11-1-7 0 0,-91 8-701 0 0,67 6 1 0 0,-106-4-63 0 0,-4 0-281 0 0,0 1-1 0 0,0 0 0 0 0,0 0 0 0 0,1 0 0 0 0,-1 1 1 0 0,-9 5-1 0 0,5 0 126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2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0 16067 0 0,'-76'5'2818'0'0,"74"-5"-2736"0"0,0 1 1 0 0,0-1-1 0 0,0 0 0 0 0,0 1 0 0 0,0-1 0 0 0,0 1 0 0 0,1 0 0 0 0,-1-1 1 0 0,0 1-1 0 0,0 0 0 0 0,1 0 0 0 0,-1 0 0 0 0,0 0 0 0 0,-1 2 0 0 0,2-2-71 0 0,1-1-1 0 0,-1 1 1 0 0,1 0-1 0 0,-1-1 1 0 0,1 1-1 0 0,-1 0 0 0 0,1-1 1 0 0,0 1-1 0 0,-1 0 1 0 0,1 0-1 0 0,0 0 1 0 0,0-1-1 0 0,0 1 1 0 0,-1 0-1 0 0,1 0 0 0 0,0 0 1 0 0,0-1-1 0 0,0 1 1 0 0,0 0-1 0 0,0 0 1 0 0,0 0-1 0 0,1 0 1 0 0,-1-1-1 0 0,0 1 1 0 0,0 0-1 0 0,1 0 0 0 0,-1 0 1 0 0,0-1-1 0 0,1 1 1 0 0,-1 0-1 0 0,1-1 1 0 0,-1 1-1 0 0,1 0 1 0 0,0 0-1 0 0,4 5-57 0 0,0 0 0 0 0,1 0 0 0 0,0-1 1 0 0,0 0-1 0 0,12 8 0 0 0,36 17-76 0 0,-2-5 55 0 0,-30-16 4 0 0,-1 2 0 0 0,33 20 0 0 0,-51-29 58 0 0,-1 0 1 0 0,1 0 0 0 0,-1 1-1 0 0,1-1 1 0 0,-1 0-1 0 0,0 1 1 0 0,0 0-1 0 0,0-1 1 0 0,0 1-1 0 0,-1 0 1 0 0,1 0-1 0 0,-1 0 1 0 0,1 0 0 0 0,-1 0-1 0 0,1 5 1 0 0,-1-3 26 0 0,-1 0 0 0 0,1-1-1 0 0,-1 1 1 0 0,-1 0 0 0 0,1-1 0 0 0,0 1 0 0 0,-1 0 0 0 0,0-1 0 0 0,-3 9 0 0 0,-3 4 133 0 0,-1 0 0 0 0,-1 0 0 0 0,0-1 0 0 0,-16 21 0 0 0,18-27-69 0 0,-30 36 290 0 0,25-32-316 0 0,1 0-1 0 0,-13 21 1 0 0,24-35-108 0 0,-1 1 1 0 0,1 0-1 0 0,-1-1 0 0 0,1 1 0 0 0,0 0 0 0 0,-1-1 1 0 0,1 1-1 0 0,0 0 0 0 0,0 0 0 0 0,0-1 0 0 0,-1 1 1 0 0,1 0-1 0 0,0 0 0 0 0,0-1 0 0 0,0 1 1 0 0,0 0-1 0 0,0 0 0 0 0,0 0 0 0 0,1-1 0 0 0,-1 2 1 0 0,0-1-40 0 0,1-1 0 0 0,-1 1 1 0 0,1-1-1 0 0,-1 1 0 0 0,1-1 1 0 0,-1 1-1 0 0,1-1 1 0 0,-1 1-1 0 0,1-1 0 0 0,0 0 1 0 0,-1 1-1 0 0,1-1 0 0 0,-1 0 1 0 0,1 0-1 0 0,0 1 1 0 0,-1-1-1 0 0,1 0 0 0 0,1 0 1 0 0,2 1-386 0 0,1-1 0 0 0,-1 0 0 0 0,1 0 0 0 0,-1 0 1 0 0,9-2-1 0 0,19-5-1761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2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 16564 0 0,'0'0'78'0'0,"-1"0"1"0"0,1 0 0 0 0,-1-1 0 0 0,1 1 0 0 0,-1 0 0 0 0,1 0 0 0 0,-1-1 0 0 0,1 1 0 0 0,-1 0 0 0 0,1 0 0 0 0,-1 0-1 0 0,1 0 1 0 0,-1 0 0 0 0,1 0 0 0 0,-1 0 0 0 0,1 0 0 0 0,-1 0 0 0 0,1 0 0 0 0,-1 0 0 0 0,1 0 0 0 0,-1 1-1 0 0,1-1 1 0 0,-1 0 0 0 0,1 0 0 0 0,-1 0 0 0 0,1 1 0 0 0,-1-1 0 0 0,0 1 0 0 0,1 0-7 0 0,-1 0-1 0 0,1 0 1 0 0,0 0 0 0 0,-1 0 0 0 0,1 1 0 0 0,0-1-1 0 0,0 0 1 0 0,-1 0 0 0 0,1 1 0 0 0,0-1 0 0 0,1 2 0 0 0,5 157 1543 0 0,-4 58-926 0 0,8 204-516 0 0,-10-421-192 0 0,6 49-578 0 0,-5-46 196 0 0,-1 0 0 0 0,1 0 1 0 0,1 0-1 0 0,-1 0 1 0 0,1 0-1 0 0,-1 0 1 0 0,1 0-1 0 0,0-1 1 0 0,5 7-1 0 0,-7-10 278 0 0,0 1 0 0 0,1-1 0 0 0,-1 0 1 0 0,1 1-1 0 0,-1-1 0 0 0,1 0 0 0 0,-1 1 0 0 0,0-1 0 0 0,1 0 0 0 0,-1 1 0 0 0,1-1 0 0 0,-1 0 1 0 0,1 0-1 0 0,-1 0 0 0 0,1 0 0 0 0,-1 1 0 0 0,1-1 0 0 0,0 0 0 0 0,-1 0 0 0 0,1 0 1 0 0,-1 0-1 0 0,1 0 0 0 0,-1 0 0 0 0,1 0 0 0 0,-1 0 0 0 0,1-1 0 0 0,-1 1 0 0 0,1 0 0 0 0,-1 0 1 0 0,1 0-1 0 0,-1 0 0 0 0,1-1 0 0 0,-1 1 0 0 0,1 0 0 0 0,-1-1 0 0 0,1 1 0 0 0,-1 0 1 0 0,1-1-1 0 0,-1 1 0 0 0,0 0 0 0 0,1-1 0 0 0,4-8-170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3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 15731 0 0,'21'1'6779'0'0,"-13"0"-6496"0"0,0 0 0 0 0,0-1-1 0 0,10 0 1 0 0,82-18 842 0 0,-39 6-958 0 0,-31 8-116 0 0,21-5-182 0 0,-45 8 0 0 0,0-1-1 0 0,0 0 1 0 0,0 0-1 0 0,0-1 1 0 0,-1 1 0 0 0,7-5-1 0 0,-12 7 120 0 0,1 0 0 0 0,0-1-1 0 0,-1 1 1 0 0,1-1 0 0 0,-1 0 0 0 0,1 1 0 0 0,-1-1-1 0 0,0 1 1 0 0,1-1 0 0 0,-1 0 0 0 0,1 1 0 0 0,-1-1-1 0 0,0 0 1 0 0,1 1 0 0 0,-1-1 0 0 0,0 0 0 0 0,0 1-1 0 0,0-2 1 0 0,0 2 9 0 0,0-1 0 0 0,0 1 0 0 0,0 0 0 0 0,0 0-1 0 0,0-1 1 0 0,0 1 0 0 0,0 0 0 0 0,0-1 0 0 0,0 1 0 0 0,0 0 0 0 0,-1 0-1 0 0,1-1 1 0 0,0 1 0 0 0,0 0 0 0 0,0 0 0 0 0,-1-1 0 0 0,1 1 0 0 0,0 0 0 0 0,0 0-1 0 0,0 0 1 0 0,-1-1 0 0 0,1 1 0 0 0,0 0 0 0 0,0 0 0 0 0,-1 0 0 0 0,1 0 0 0 0,0 0-1 0 0,-1-1 1 0 0,1 1 0 0 0,0 0 0 0 0,0 0 0 0 0,-1 0 0 0 0,1 0 0 0 0,0 0-1 0 0,-1 0 1 0 0,1 0 0 0 0,0 0 0 0 0,-1 0 0 0 0,1 0 0 0 0,0 0 0 0 0,-1 0 0 0 0,1 0-1 0 0,0 1 1 0 0,0-1 0 0 0,-1 0 0 0 0,0 0 3 0 0,1 1-1 0 0,-1-1 1 0 0,0 0 0 0 0,1 1 0 0 0,-1-1-1 0 0,1 1 1 0 0,-1-1 0 0 0,1 1-1 0 0,-1-1 1 0 0,1 1 0 0 0,-1 0 0 0 0,1-1-1 0 0,-1 1 1 0 0,1 0 0 0 0,0-1-1 0 0,-1 1 1 0 0,1 0 0 0 0,0-1-1 0 0,-1 1 1 0 0,1 0 0 0 0,0 0 0 0 0,0-1-1 0 0,0 1 1 0 0,0 0 0 0 0,0 1-1 0 0,-1 23-5 0 0,1-21 8 0 0,0 23 27 0 0,2 0 0 0 0,1-1 0 0 0,8 37 0 0 0,-7-43-13 0 0,2 1 0 0 0,0-1 1 0 0,15 32-1 0 0,-17-46-9 0 0,-1 0 1 0 0,1 0-1 0 0,0 0 0 0 0,1 0 1 0 0,-1-1-1 0 0,8 6 1 0 0,-9-8-1 0 0,1 0 1 0 0,-1 0 0 0 0,1-1 0 0 0,0 1 0 0 0,0-1 0 0 0,0 0-1 0 0,0 0 1 0 0,1-1 0 0 0,-1 1 0 0 0,9 1 0 0 0,-10-3 5 0 0,1 0 0 0 0,-1 0 0 0 0,1 0 0 0 0,-1 0 0 0 0,0 0 0 0 0,1-1 1 0 0,-1 0-1 0 0,1 0 0 0 0,-1 0 0 0 0,0 0 0 0 0,1 0 0 0 0,-1 0 0 0 0,0-1 0 0 0,0 0 1 0 0,0 0-1 0 0,0 0 0 0 0,0 0 0 0 0,-1 0 0 0 0,4-3 0 0 0,5-6 28 0 0,-1-1 0 0 0,1 1-1 0 0,7-15 1 0 0,-7 11-29 0 0,43-55 19 0 0,-51 67-38 0 0,0-1 1 0 0,0 1-1 0 0,0 0 0 0 0,0-1 1 0 0,0 1-1 0 0,1 1 1 0 0,-1-1-1 0 0,1 1 0 0 0,0-1 1 0 0,0 1-1 0 0,0 0 0 0 0,5-2 1 0 0,-6 3-6 0 0,0 1 1 0 0,0-1 0 0 0,0 0 0 0 0,1 1-1 0 0,-1 0 1 0 0,0-1 0 0 0,0 1-1 0 0,0 0 1 0 0,1 1 0 0 0,-1-1 0 0 0,0 1-1 0 0,0-1 1 0 0,0 1 0 0 0,0 0-1 0 0,0 0 1 0 0,0 0 0 0 0,4 3-1 0 0,12 8-36 0 0,-2 0-1 0 0,26 23 0 0 0,-30-23 59 0 0,0-1-1 0 0,1-1 0 0 0,1 0 0 0 0,26 14 0 0 0,-40-23 0 0 0,0-1-1 0 0,1 1 0 0 0,-1-1 0 0 0,0 0 0 0 0,0 1 1 0 0,0-1-1 0 0,0 0 0 0 0,0 0 0 0 0,2 0 0 0 0,-2 0-1 0 0,-1 0 0 0 0,0 0 0 0 0,1 0 0 0 0,-1 0 0 0 0,0 0 0 0 0,0 0 0 0 0,1 0 0 0 0,-1 0 0 0 0,0 0 0 0 0,0-1 0 0 0,1 1 0 0 0,-1 0 0 0 0,0 0 0 0 0,0 0-1 0 0,1 0 1 0 0,-1-1 0 0 0,0 1 0 0 0,0 0 0 0 0,1 0 0 0 0,-1-1 0 0 0,0 1 0 0 0,0 0 0 0 0,0-1 0 0 0,1 0 13 0 0,-1-1 0 0 0,0 1 1 0 0,0 0-1 0 0,0-1 0 0 0,0 1 0 0 0,0-1 1 0 0,0 1-1 0 0,0 0 0 0 0,-1-1 0 0 0,1 1 1 0 0,0 0-1 0 0,-1-1 0 0 0,1 1 0 0 0,-2-2 1 0 0,0-3 28 0 0,0 1 0 0 0,-1-1-1 0 0,0 1 1 0 0,-1-1 0 0 0,1 1 0 0 0,-6-6 0 0 0,8 9-46 0 0,0 1-1 0 0,0 0 0 0 0,0 0 0 0 0,-1 0 0 0 0,1 0 0 0 0,0 0 0 0 0,-1 1 1 0 0,1-1-1 0 0,-1 0 0 0 0,1 1 0 0 0,-1-1 0 0 0,1 0 0 0 0,-1 1 0 0 0,1 0 1 0 0,-1-1-1 0 0,1 1 0 0 0,-1 0 0 0 0,0 0 0 0 0,1 0 0 0 0,-1 0 1 0 0,1 0-1 0 0,-1 0 0 0 0,1 0 0 0 0,-1 1 0 0 0,0-1 0 0 0,1 1 0 0 0,-1-1 1 0 0,1 1-1 0 0,-1-1 0 0 0,-1 3 0 0 0,0-2-14 0 0,0 1 0 0 0,0 0 0 0 0,1 0 0 0 0,-1 0 0 0 0,1 0 0 0 0,0 1 0 0 0,0-1 0 0 0,-1 1-1 0 0,1 0 1 0 0,1-1 0 0 0,-1 1 0 0 0,0 0 0 0 0,1 0 0 0 0,0 0 0 0 0,-3 6 0 0 0,1 3-47 0 0,0 1 0 0 0,-1 22 1 0 0,1-14 7 0 0,2-14 37 0 0,1 1 1 0 0,-1-1-1 0 0,1 0 1 0 0,1 1-1 0 0,0-1 0 0 0,0 1 1 0 0,0-1-1 0 0,1 0 1 0 0,2 9-1 0 0,-3-13-97 0 0,1 1 0 0 0,0 0 0 0 0,-1-1-1 0 0,1 1 1 0 0,0-1 0 0 0,1 0 0 0 0,-1 0 0 0 0,1 0-1 0 0,-1 0 1 0 0,1 0 0 0 0,0 0 0 0 0,0-1 0 0 0,0 1-1 0 0,0-1 1 0 0,1 0 0 0 0,-1 0 0 0 0,1 0 0 0 0,5 2-1 0 0,-3-2-333 0 0,-1-1-1 0 0,0 0 1 0 0,1 0-1 0 0,-1-1 1 0 0,1 1-1 0 0,-1-1 1 0 0,1 0-1 0 0,-1-1 1 0 0,1 1-1 0 0,5-2 1 0 0,-1 0-245 0 0,-1-1 0 0 0,0 0 0 0 0,0 0 0 0 0,16-9 1 0 0,3-6 374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3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16323 0 0,'-1'0'124'0'0,"1"0"-1"0"0,0 0 1 0 0,-1 0-1 0 0,1 0 1 0 0,-1 0-1 0 0,1 0 1 0 0,-1 0-1 0 0,1 0 0 0 0,0 0 1 0 0,-1 0-1 0 0,1 0 1 0 0,-1 1-1 0 0,1-1 1 0 0,0 0-1 0 0,-1 0 0 0 0,1 0 1 0 0,-1 0-1 0 0,1 1 1 0 0,0-1-1 0 0,-1 0 1 0 0,1 0-1 0 0,0 1 1 0 0,-1-1-1 0 0,1 0 0 0 0,0 1 1 0 0,0-1-1 0 0,-1 0 1 0 0,1 1-1 0 0,0-1 1 0 0,0 0-1 0 0,-1 1 0 0 0,1 0-29 0 0,0 0 0 0 0,0 0 0 0 0,0 0 0 0 0,1 0 0 0 0,-1 0 0 0 0,0 0 0 0 0,0 0 0 0 0,1 0 0 0 0,-1-1 0 0 0,0 1 0 0 0,1 0 0 0 0,-1 0 0 0 0,2 1 0 0 0,2 5-103 0 0,1-1-1 0 0,9 9 1 0 0,-12-13 193 0 0,9 9-318 0 0,1 0 1 0 0,0-1-1 0 0,0 0 1 0 0,21 11-1 0 0,57 25-4651 0 0,-28-15 2137 0 0,-32-15 1207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3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2 16115 0 0,'-4'-1'246'0'0,"1"1"0"0"0,0 0 0 0 0,-1 0-1 0 0,1 0 1 0 0,-1 0 0 0 0,1 1-1 0 0,-1 0 1 0 0,1-1 0 0 0,0 1 0 0 0,-1 0-1 0 0,1 1 1 0 0,0-1 0 0 0,0 1 0 0 0,0-1-1 0 0,0 1 1 0 0,0 0 0 0 0,0 0-1 0 0,0 0 1 0 0,1 0 0 0 0,-1 1 0 0 0,1-1-1 0 0,-1 1 1 0 0,1-1 0 0 0,0 1-1 0 0,0 0 1 0 0,0 0 0 0 0,-2 5 0 0 0,1-2-187 0 0,0 0 1 0 0,1 0-1 0 0,0 1 1 0 0,0-1-1 0 0,0 0 1 0 0,1 1-1 0 0,0 0 1 0 0,1-1-1 0 0,-1 1 1 0 0,1-1-1 0 0,0 1 1 0 0,1 0 0 0 0,1 10-1 0 0,1-6-53 0 0,1-1-1 0 0,0 1 1 0 0,0-1 0 0 0,1 0-1 0 0,0-1 1 0 0,1 1-1 0 0,0-1 1 0 0,12 14 0 0 0,6 4 60 0 0,37 30 0 0 0,-11-10 234 0 0,-47-44-244 0 0,0 0 1 0 0,0 1-1 0 0,0-1 0 0 0,-1 1 1 0 0,1 0-1 0 0,-1 0 0 0 0,0 0 1 0 0,0 0-1 0 0,-1 0 0 0 0,1 0 1 0 0,1 8-1 0 0,-2-9-24 0 0,-1 0-1 0 0,0-1 1 0 0,0 1-1 0 0,0 0 1 0 0,0-1-1 0 0,0 1 1 0 0,0 0 0 0 0,-1-1-1 0 0,1 1 1 0 0,-1-1-1 0 0,0 1 1 0 0,0-1-1 0 0,0 1 1 0 0,0-1-1 0 0,0 1 1 0 0,-1-1 0 0 0,1 0-1 0 0,0 0 1 0 0,-1 0-1 0 0,-3 4 1 0 0,1-2 40 0 0,-1 0 1 0 0,1 1-1 0 0,-1-1 1 0 0,-9 5-1 0 0,12-8-202 0 0,0 0-1 0 0,0 0 0 0 0,0 0 1 0 0,0-1-1 0 0,-1 1 1 0 0,1-1-1 0 0,0 1 0 0 0,0-1 1 0 0,0 0-1 0 0,-1 0 1 0 0,1 0-1 0 0,0 0 0 0 0,0 0 1 0 0,0 0-1 0 0,-1 0 1 0 0,-2-2-1 0 0,5 2 9 0 0,-1 0 0 0 0,1-1 0 0 0,-1 1 0 0 0,1 0 1 0 0,-1-1-1 0 0,1 1 0 0 0,-1-1 0 0 0,1 1 0 0 0,-1-1 0 0 0,1 1 0 0 0,-1-1 0 0 0,1 1 0 0 0,0-1 0 0 0,-1 1 0 0 0,1-1 1 0 0,0 0-1 0 0,0 1 0 0 0,0-1 0 0 0,-1 0 0 0 0,1 1 0 0 0,0-1 0 0 0,0 1 0 0 0,0-1 0 0 0,0 0 0 0 0,0 1 0 0 0,0-1 1 0 0,0 0-1 0 0,0 0 0 0 0,0 0 96 0 0,0-12-1010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4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0 567 19276 0 0,'3'-9'473'0'0,"0"1"0"0"0,1-1 0 0 0,0 1 0 0 0,0 0 0 0 0,8-9 0 0 0,2-6-144 0 0,10-19-38 0 0,40-78-21 0 0,-43 74-150 0 0,18-65 0 0 0,-35 98-96 0 0,0 0 0 0 0,-1 0 1 0 0,-1-1-1 0 0,0 1 0 0 0,-1-1 0 0 0,0 1 1 0 0,-1-1-1 0 0,-2-13 0 0 0,1 24-25 0 0,1 0-1 0 0,-1 0 1 0 0,0 0-1 0 0,0 0 1 0 0,-1 0-1 0 0,-2-4 1 0 0,4 7-6 0 0,0-1 1 0 0,0 1 0 0 0,-1-1 0 0 0,1 1 0 0 0,0 0 0 0 0,0-1-1 0 0,-1 1 1 0 0,1 0 0 0 0,0-1 0 0 0,-1 1 0 0 0,1 0-1 0 0,0-1 1 0 0,-1 1 0 0 0,1 0 0 0 0,-1 0 0 0 0,1-1 0 0 0,0 1-1 0 0,-1 0 1 0 0,1 0 0 0 0,-1 0 0 0 0,1-1 0 0 0,-1 1-1 0 0,1 0 1 0 0,0 0 0 0 0,-1 0 0 0 0,1 0 0 0 0,-1 0 0 0 0,1 0-1 0 0,-1 0 1 0 0,1 0 0 0 0,-1 0 0 0 0,1 0 0 0 0,-1 0-1 0 0,1 1 1 0 0,-1-1 0 0 0,1 0 0 0 0,0 0 0 0 0,-1 0 0 0 0,1 0-1 0 0,-1 1 1 0 0,1-1 0 0 0,0 0 0 0 0,-1 1 0 0 0,1-1-1 0 0,0 0 1 0 0,-1 1 0 0 0,1-1 0 0 0,0 0 0 0 0,-1 1 0 0 0,1-1-1 0 0,0 0 1 0 0,0 1 0 0 0,-1-1 0 0 0,1 1 0 0 0,-3 5-42 0 0,0 0 0 0 0,1 0 0 0 0,0 0 0 0 0,0 1-1 0 0,1-1 1 0 0,-1 0 0 0 0,1 11 0 0 0,-1-7 2 0 0,-6 60-67 0 0,2 1 1 0 0,5 74-1 0 0,18 45 74 0 0,-13-155 34 0 0,8 43 4 0 0,37 133-1 0 0,49 69 157 0 0,-80-240-491 0 0,-21-48-2118 0 0,-3-4-121 0 0,-13-22 0 0 0,8 18 2331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4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15595 0 0,'0'-3'340'0'0,"0"0"-1"0"0,0 1 0 0 0,0-1 0 0 0,1 0 1 0 0,-1 1-1 0 0,1-1 0 0 0,-1 0 0 0 0,1 1 1 0 0,0-1-1 0 0,0 1 0 0 0,0-1 0 0 0,1 1 1 0 0,1-4-1 0 0,2-1 563 0 0,0-1-1 0 0,11-11 1 0 0,-10 13-662 0 0,0 0 0 0 0,0 0 0 0 0,1 1 0 0 0,9-7-1 0 0,-12 10-221 0 0,1-1-1 0 0,-1 1 0 0 0,0 1 1 0 0,1-1-1 0 0,-1 1 0 0 0,1-1 1 0 0,-1 1-1 0 0,1 0 0 0 0,7 0 1 0 0,56 3-1776 0 0,-44-1 120 0 0,33-2 0 0 0,-32-3 1461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6.00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118 10 14979 0 0,'2'2'5069'0'0,"-3"-2"-4994"0"0,8-1 2030 0 0,14-2-2326 0 0,-11 1 653 0 0,20-1-201 0 0,0 1-1 0 0,56 3 1 0 0,-68 1-209 0 0,0 1 1 0 0,0 0 0 0 0,-1 2 0 0 0,1 0 0 0 0,-1 1 0 0 0,17 8-1 0 0,-29-12-3 0 0,2 1-9 0 0,0 1 0 0 0,9 5 0 0 0,-15-8 4 0 0,0-1 0 0 0,0 1 0 0 0,0 0 0 0 0,1 0 0 0 0,-1 0 0 0 0,0 0 0 0 0,0 0-1 0 0,0 0 1 0 0,-1 0 0 0 0,1 1 0 0 0,0-1 0 0 0,0 0 0 0 0,-1 0 0 0 0,1 1 0 0 0,0-1 0 0 0,-1 0-1 0 0,1 1 1 0 0,-1-1 0 0 0,1 3 0 0 0,-2-4 8 0 0,1 1 1 0 0,0-1-1 0 0,0 1 0 0 0,-1 0 1 0 0,1-1-1 0 0,0 1 0 0 0,-1-1 1 0 0,1 1-1 0 0,0-1 0 0 0,-1 1 1 0 0,1-1-1 0 0,-1 1 0 0 0,1-1 0 0 0,-1 1 1 0 0,1-1-1 0 0,-1 0 0 0 0,0 1 1 0 0,-14 8 154 0 0,9-6-124 0 0,4-1-60 0 0,-1 0 0 0 0,1 0-1 0 0,0 0 1 0 0,0 1 0 0 0,0-1 0 0 0,1 0-1 0 0,-1 1 1 0 0,0-1 0 0 0,1 1 0 0 0,-1 0-1 0 0,1-1 1 0 0,0 1 0 0 0,0 0 0 0 0,0 0-1 0 0,1 0 1 0 0,-1 0 0 0 0,1 0 0 0 0,-1 0-1 0 0,1 0 1 0 0,0 4 0 0 0,0 7-41 0 0,2 0-1 0 0,-1 0 1 0 0,5 15 0 0 0,-4-17 29 0 0,9 42-35 0 0,11 72 76 0 0,-21-115-16 0 0,22 326-355 0 0,-22-326 343 0 0,-2 1 0 0 0,0 0-1 0 0,0-1 1 0 0,-1 1 0 0 0,0-1-1 0 0,-1 1 1 0 0,0-1-1 0 0,-1 0 1 0 0,0 0 0 0 0,-1 0-1 0 0,0-1 1 0 0,-13 19 0 0 0,14-24 55 0 0,0-1 0 0 0,0 0 0 0 0,0-1 0 0 0,0 1 0 0 0,0-1 0 0 0,-1 1 0 0 0,0-2 0 0 0,0 1 0 0 0,1 0 0 0 0,-2-1 0 0 0,1 0 0 0 0,0 0 0 0 0,0 0 0 0 0,-1-1 0 0 0,1 0 0 0 0,-1 0 0 0 0,1 0 0 0 0,-1-1 0 0 0,-5 1 0 0 0,-11-2 420 0 0,0-1 0 0 0,0 0 0 0 0,-31-9 0 0 0,36 8-214 0 0,-27-6 473 0 0,1-2 0 0 0,-83-32 0 0 0,119 38-1035 0 0,12 3-162 0 0,17 1-766 0 0,-19 1 927 0 0,103-3-6452 0 0,-71 1 6488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5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15803 0 0,'-1'7'598'0'0,"0"-1"-1"0"0,1 1 0 0 0,-1-1 0 0 0,1 0 0 0 0,1 1 1 0 0,-1-1-1 0 0,1 1 0 0 0,2 9 0 0 0,-2-10-384 0 0,1 4-12 0 0,22 112 1034 0 0,-17-92-1119 0 0,2-1-1 0 0,12 30 0 0 0,-21-58-104 0 0,1 1 1 0 0,0-1-1 0 0,0 0 0 0 0,-1 1 0 0 0,1-1 1 0 0,0 1-1 0 0,0-1 0 0 0,0 0 0 0 0,0 0 1 0 0,1 0-1 0 0,-1 0 0 0 0,0 1 1 0 0,0-2-1 0 0,1 1 0 0 0,-1 0 0 0 0,3 1 1 0 0,-4-2-4 0 0,1 1 0 0 0,0-1 0 0 0,0 0 0 0 0,0 0 0 0 0,0 0 0 0 0,0 0 0 0 0,0 0 0 0 0,0 0 0 0 0,0 0 0 0 0,0-1 0 0 0,0 1 0 0 0,0 0 0 0 0,0 0 0 0 0,0-1 0 0 0,0 1 0 0 0,0 0 0 0 0,0-1 0 0 0,0 1 0 0 0,-1-1 0 0 0,1 0 0 0 0,0 1 0 0 0,0-1 0 0 0,-1 1 0 0 0,1-1 0 0 0,0 0 0 0 0,-1 0 0 0 0,2-1 0 0 0,15-14 86 0 0,-14 13-74 0 0,1 0-1 0 0,-1 0 1 0 0,0 0 0 0 0,0 0-1 0 0,2-4 1 0 0,3-4-1 0 0,0 2 1 0 0,15-16-1 0 0,-6 8 10 0 0,-14 14-33 0 0,0 0 1 0 0,0 0-1 0 0,0 1 1 0 0,1-1-1 0 0,-1 1 1 0 0,1 0-1 0 0,-1 0 0 0 0,1 0 1 0 0,0 0-1 0 0,0 1 1 0 0,0 0-1 0 0,0 0 1 0 0,0 0-1 0 0,0 0 1 0 0,7 0-1 0 0,-4 1-10 0 0,-1 0 0 0 0,0 0 0 0 0,0 1-1 0 0,0 0 1 0 0,0 0 0 0 0,0 0 0 0 0,0 1-1 0 0,0 0 1 0 0,10 5 0 0 0,-6-2 13 0 0,1-1 0 0 0,14 5 1 0 0,-20-8 10 0 0,0 1 1 0 0,-1-2 0 0 0,1 1-1 0 0,0 0 1 0 0,0-1-1 0 0,0 0 1 0 0,0 0 0 0 0,5-1-1 0 0,-8 0 2 0 0,0 1 0 0 0,0-1 0 0 0,-1 1 0 0 0,1-1 0 0 0,0 0 0 0 0,-1 1 0 0 0,1-1 0 0 0,0 0 0 0 0,-1 0 0 0 0,1-1 0 0 0,-1 1 0 0 0,0 0 0 0 0,1 0 0 0 0,-1-1 0 0 0,0 1 0 0 0,1-2 0 0 0,0 0 11 0 0,0 0 0 0 0,0 0 1 0 0,-1-1-1 0 0,1 1 1 0 0,-1 0-1 0 0,0-1 0 0 0,0 1 1 0 0,1-4-1 0 0,-2 2 7 0 0,1 0 0 0 0,-1 0 0 0 0,1 1 0 0 0,-1-1 0 0 0,-1 0 0 0 0,1 0 0 0 0,-1 1 0 0 0,0-1 0 0 0,0 0 1 0 0,0 1-1 0 0,0-1 0 0 0,-5-8 0 0 0,6 12-27 0 0,0 0 1 0 0,-1 1 0 0 0,1-1 0 0 0,-1 0 0 0 0,0 0-1 0 0,1 0 1 0 0,-1 1 0 0 0,1-1 0 0 0,-1 0-1 0 0,0 1 1 0 0,0-1 0 0 0,1 0 0 0 0,-1 1 0 0 0,0-1-1 0 0,0 1 1 0 0,0 0 0 0 0,0-1 0 0 0,0 1 0 0 0,0 0-1 0 0,0-1 1 0 0,0 1-5 0 0,0 0-1 0 0,0 0 0 0 0,0 0 1 0 0,0 1-1 0 0,1-1 1 0 0,-1 0-1 0 0,0 0 0 0 0,0 1 1 0 0,1-1-1 0 0,-1 0 1 0 0,0 1-1 0 0,1-1 0 0 0,-1 1 1 0 0,0-1-1 0 0,1 1 1 0 0,-1-1-1 0 0,0 1 0 0 0,0 1 1 0 0,-1 0-14 0 0,0 1 0 0 0,0 1 1 0 0,0-1-1 0 0,0 0 1 0 0,1 0-1 0 0,-1 1 0 0 0,1-1 1 0 0,0 1-1 0 0,-1 4 0 0 0,0 3-14 0 0,0-2 10 0 0,0-1 0 0 0,1 0 1 0 0,0 1-1 0 0,1-1 0 0 0,0 1 1 0 0,0-1-1 0 0,1 1 1 0 0,2 14-1 0 0,0-12-4 0 0,8 20-61 0 0,-10-29 79 0 0,0 0 0 0 0,0 0 1 0 0,0 0-1 0 0,1 0 0 0 0,-1 0 1 0 0,0-1-1 0 0,1 1 0 0 0,0 0 0 0 0,-1-1 1 0 0,1 1-1 0 0,0-1 0 0 0,2 2 1 0 0,1-1-139 0 0,0 1 1 0 0,0-1-1 0 0,0 0 0 0 0,0 0 1 0 0,0-1-1 0 0,0 0 0 0 0,1 0 1 0 0,-1 0-1 0 0,1 0 1 0 0,-1-1-1 0 0,9 0 0 0 0,-8-1-509 0 0,0 0-1 0 0,1 0 0 0 0,-1 0 1 0 0,0-1-1 0 0,0 0 1 0 0,0 0-1 0 0,0-1 0 0 0,0 0 1 0 0,8-5-1 0 0,4-5-1902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5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95 14755 0 0,'-13'-11'1016'0'0,"5"4"641"0"0,5 4-1313 0 0,-3-3 3873 0 0,3-1-3385 0 0,3 1-352 0 0,1 3 40 0 0,7-2-8 0 0,-1 0-400 0 0,2-3-40 0 0,4 2-32 0 0,1-1-88 0 0,2 1-56 0 0,4 2-1224 0 0,0-2-1705 0 0,6 1 1665 0 0,-2 5 1400 0 0,-1 0-1400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5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297 110 16556 0 0,'-3'-26'2723'0'0,"2"19"-2028"0"0,1 1-1 0 0,-1-1 0 0 0,0 0 1 0 0,-4-10-1 0 0,4 15-634 0 0,0 0 0 0 0,0 0 0 0 0,0-1-1 0 0,-1 1 1 0 0,1 0 0 0 0,-1 0-1 0 0,1 0 1 0 0,-1 0 0 0 0,0 1 0 0 0,0-1-1 0 0,0 0 1 0 0,0 1 0 0 0,0-1-1 0 0,0 1 1 0 0,0 0 0 0 0,-3-2-1 0 0,1 2-42 0 0,1-1 0 0 0,-1 1 0 0 0,1 0 0 0 0,-1 0 0 0 0,1 1 0 0 0,-1-1 0 0 0,1 1 0 0 0,-1 0-1 0 0,0 0 1 0 0,1 0 0 0 0,-7 1 0 0 0,4 0-24 0 0,0 0 1 0 0,-1 1-1 0 0,1 0 0 0 0,0 0 1 0 0,0 1-1 0 0,-5 3 0 0 0,-4 3-63 0 0,1 1 0 0 0,0 0 0 0 0,-23 23 0 0 0,25-21 5 0 0,1-1-1 0 0,-16 23 0 0 0,24-29 44 0 0,-1 1-1 0 0,1 0 1 0 0,0-1-1 0 0,0 2 1 0 0,0-1-1 0 0,1 0 0 0 0,0 0 1 0 0,1 1-1 0 0,-2 7 1 0 0,3-12 13 0 0,-1 0 0 0 0,1 0 0 0 0,1-1 0 0 0,-1 1 0 0 0,0 0 0 0 0,0 0 0 0 0,1 0 1 0 0,-1-1-1 0 0,1 1 0 0 0,-1 0 0 0 0,1-1 0 0 0,0 1 0 0 0,-1 0 0 0 0,1-1 0 0 0,0 1 0 0 0,0-1 1 0 0,0 1-1 0 0,0-1 0 0 0,1 0 0 0 0,-1 1 0 0 0,0-1 0 0 0,1 0 0 0 0,-1 0 0 0 0,0 0 1 0 0,1 0-1 0 0,0 0 0 0 0,-1 0 0 0 0,1 0 0 0 0,2 0 0 0 0,5 3-26 0 0,0-2 0 0 0,0 1 0 0 0,0-1 0 0 0,14 1 0 0 0,-11-2 13 0 0,17 2-17 0 0,55-1 1 0 0,-59-3 27 0 0,-1 1-1 0 0,1 1 0 0 0,31 6 1 0 0,-50-6 9 0 0,-1 1-1 0 0,1-1 1 0 0,-1 1 0 0 0,0 0 0 0 0,1 1-1 0 0,-1-1 1 0 0,7 5 0 0 0,-10-5 6 0 0,1 0 1 0 0,-1 1-1 0 0,1-1 0 0 0,-1 0 1 0 0,0 1-1 0 0,0-1 1 0 0,0 1-1 0 0,-1-1 0 0 0,1 1 1 0 0,0 0-1 0 0,-1 0 1 0 0,0 0-1 0 0,0 0 0 0 0,1 4 1 0 0,0-2 13 0 0,-1 1-1 0 0,0-1 1 0 0,0 1 0 0 0,0 0 0 0 0,-1 0 0 0 0,0-1-1 0 0,0 1 1 0 0,-1 0 0 0 0,1 0 0 0 0,-1-1-1 0 0,-2 8 1 0 0,-11 41 98 0 0,-14 48 38 0 0,18-62-108 0 0,-7 59 1 0 0,8-39-20 0 0,5-39-86 0 0,1 0 0 0 0,0 0 1 0 0,2 0-1 0 0,2 28 0 0 0,-1-47-86 0 0,0 0 0 0 0,1 0 0 0 0,-1 0 0 0 0,1-1 0 0 0,-1 1 0 0 0,1 0 0 0 0,0 0 0 0 0,0 0 0 0 0,0-1 0 0 0,2 4 0 0 0,-3-4 20 0 0,0-1 0 0 0,1 1 1 0 0,-1-1-1 0 0,1 0 0 0 0,-1 1 1 0 0,1-1-1 0 0,-1 0 0 0 0,1 1 1 0 0,-1-1-1 0 0,1 0 0 0 0,-1 0 1 0 0,1 0-1 0 0,-1 1 0 0 0,1-1 1 0 0,-1 0-1 0 0,1 0 0 0 0,-1 0 1 0 0,1 0-1 0 0,0 0 0 0 0,-1 0 1 0 0,1 0-1 0 0,-1 0 1 0 0,1 0-1 0 0,-1 0 0 0 0,1 0 1 0 0,-1 0-1 0 0,1-1 0 0 0,0 1 1 0 0,-1 0-1 0 0,1 0 0 0 0,-1-1 1 0 0,1 1-1 0 0,-1 0 0 0 0,0 0 1 0 0,1-1-1 0 0,-1 1 0 0 0,1-1 1 0 0,0 0-1 0 0,2-2-812 0 0,0 0 1 0 0,0 0 0 0 0,0 0-1 0 0,0-1 1 0 0,2-4 0 0 0,-1 2 140 0 0,-1 0 1 0 0,0-1-1 0 0,0 1 1 0 0,3-13-1 0 0,-1-6 316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6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1 278 16299 0 0,'4'-4'1404'0'0,"0"1"0"0"0,0-1-1 0 0,8-3 1 0 0,15-7 604 0 0,32-5-1743 0 0,-48 16 133 0 0,0-1-302 0 0,0 0 1 0 0,20-11-1 0 0,-5 2-35 0 0,-15 7-25 0 0,0-1 0 0 0,-1 0 1 0 0,12-9-1 0 0,2-2-1 0 0,-21 16-40 0 0,0-1 1 0 0,-1 1 0 0 0,1-1-1 0 0,0 0 1 0 0,-1 1 0 0 0,3-5-1 0 0,-5 6-2 0 0,1 0 0 0 0,0 0 0 0 0,-1-1 0 0 0,1 1 0 0 0,-1 0 0 0 0,0 0 0 0 0,1 0 0 0 0,-1 0-1 0 0,0 0 1 0 0,1-3 0 0 0,-2 4 1 0 0,1-1-1 0 0,0 1 0 0 0,0-1 0 0 0,0 1 1 0 0,0-1-1 0 0,0 0 0 0 0,0 1 1 0 0,-1-1-1 0 0,1 1 0 0 0,0-1 0 0 0,0 1 1 0 0,-1 0-1 0 0,1-1 0 0 0,0 1 1 0 0,-1-1-1 0 0,1 1 0 0 0,0 0 1 0 0,-1-1-1 0 0,1 1 0 0 0,-1-1 0 0 0,1 1 1 0 0,-1 0-1 0 0,1 0 0 0 0,-1-1 1 0 0,0 1-5 0 0,0-1 0 0 0,1 1 0 0 0,-1 0-1 0 0,0 0 1 0 0,0-1 0 0 0,1 1 0 0 0,-1 0 0 0 0,0 0 0 0 0,0 0 0 0 0,1 0 0 0 0,-1 0 0 0 0,0 0 0 0 0,0 0 0 0 0,0 0 0 0 0,1 0 0 0 0,-1 0 0 0 0,0 1 0 0 0,0-1 0 0 0,1 0 0 0 0,-1 0 0 0 0,-1 1 0 0 0,1 0-7 0 0,-1 0 0 0 0,1 1 0 0 0,-1-1 0 0 0,1 0 0 0 0,0 0 0 0 0,0 1 1 0 0,0-1-1 0 0,0 1 0 0 0,-2 1 0 0 0,1 2-19 0 0,-1 0-1 0 0,1 1 1 0 0,0-1 0 0 0,0 0-1 0 0,-1 8 1 0 0,2-9 28 0 0,0-1 1 0 0,1 1-1 0 0,-1-1 0 0 0,1 1 0 0 0,0-1 0 0 0,0 1 1 0 0,0-1-1 0 0,0 1 0 0 0,1-1 0 0 0,-1 1 0 0 0,1-1 1 0 0,0 1-1 0 0,0-1 0 0 0,0 1 0 0 0,1-1 1 0 0,-1 0-1 0 0,1 0 0 0 0,0 0 0 0 0,0 0 0 0 0,0 0 1 0 0,0 0-1 0 0,0 0 0 0 0,1-1 0 0 0,-1 1 0 0 0,1-1 1 0 0,4 4-1 0 0,-3-4 7 0 0,0 1 0 0 0,0 0-1 0 0,0-1 1 0 0,1 0 0 0 0,-1 0 0 0 0,1-1 0 0 0,-1 1 0 0 0,1-1 0 0 0,0 0 0 0 0,-1 0-1 0 0,1 0 1 0 0,0-1 0 0 0,0 1 0 0 0,0-1 0 0 0,0-1 0 0 0,-1 1 0 0 0,6-1 0 0 0,0-2 2 0 0,1 0 0 0 0,-1 0-1 0 0,0-1 1 0 0,0 0 0 0 0,0 0 0 0 0,15-11 0 0 0,-10 6-6 0 0,90-61-43 0 0,-42 22 84 0 0,-62 47-32 0 0,0 1-1 0 0,0-1 0 0 0,0 0 1 0 0,0 1-1 0 0,0-1 1 0 0,0 1-1 0 0,0-1 0 0 0,0 1 1 0 0,0-1-1 0 0,1 1 1 0 0,-1 0-1 0 0,0 0 1 0 0,0-1-1 0 0,0 1 0 0 0,0 0 1 0 0,1 0-1 0 0,-1 0 1 0 0,0 0-1 0 0,0 0 1 0 0,0 1-1 0 0,2-1 0 0 0,-2 1 1 0 0,1 0 0 0 0,-1 0 0 0 0,1 0 0 0 0,-1 0 0 0 0,1 0 0 0 0,-1 1 0 0 0,1-1-1 0 0,-1 0 1 0 0,0 1 0 0 0,0-1 0 0 0,0 1 0 0 0,2 3 0 0 0,5 9-13 0 0,-4-6-1 0 0,1 0 0 0 0,9 11 0 0 0,-11-16 9 0 0,-1 0 0 0 0,1-1 0 0 0,0 1 0 0 0,0-1 0 0 0,1 1 0 0 0,-1-1 0 0 0,0 0 0 0 0,1 0 0 0 0,4 2 0 0 0,-3-2-1 0 0,0-1-1 0 0,0 1 1 0 0,0 0 0 0 0,0-1-1 0 0,0 0 1 0 0,1 0 0 0 0,-1-1-1 0 0,0 0 1 0 0,0 0-1 0 0,1 0 1 0 0,-1 0 0 0 0,0-1-1 0 0,0 1 1 0 0,0-2 0 0 0,1 1-1 0 0,-1 0 1 0 0,0-1 0 0 0,-1 0-1 0 0,1 0 1 0 0,6-4-1 0 0,-1-1 18 0 0,-1 0-1 0 0,0 0 0 0 0,0-1 1 0 0,-1 0-1 0 0,0-1 0 0 0,11-14 1 0 0,-15 18 1 0 0,-1-1 0 0 0,1 1 0 0 0,-1-1 0 0 0,-1 1 1 0 0,4-8-1 0 0,-5 10 5 0 0,0 0 0 0 0,0 0 0 0 0,0 0 0 0 0,-1 0 0 0 0,1 0 0 0 0,-1 0 0 0 0,0 0 0 0 0,1 0 1 0 0,-1-1-1 0 0,-1 1 0 0 0,1 0 0 0 0,-1-4 0 0 0,0 6-14 0 0,1 0 1 0 0,0 0 0 0 0,-1 0-1 0 0,1 0 1 0 0,0 1 0 0 0,-1-1-1 0 0,1 0 1 0 0,-1 0 0 0 0,1 1-1 0 0,-1-1 1 0 0,0 0-1 0 0,1 1 1 0 0,-1-1 0 0 0,0 1-1 0 0,1-1 1 0 0,-1 1 0 0 0,0-1-1 0 0,0 1 1 0 0,1-1-1 0 0,-1 1 1 0 0,0 0 0 0 0,0-1-1 0 0,0 1 1 0 0,0 0 0 0 0,0 0-1 0 0,1 0 1 0 0,-1 0-1 0 0,0-1 1 0 0,0 1 0 0 0,0 0-1 0 0,0 1 1 0 0,0-1 0 0 0,0 0-1 0 0,1 0 1 0 0,-3 0-1 0 0,1 1 6 0 0,-1 0 0 0 0,0 0 0 0 0,0 0 1 0 0,0 1-1 0 0,1-1 0 0 0,-1 0 0 0 0,1 1 0 0 0,-1 0 0 0 0,-2 2 0 0 0,0 1-10 0 0,0 0 0 0 0,0 1 0 0 0,0 0 0 0 0,0 0 1 0 0,1 0-1 0 0,0 0 0 0 0,0 0 0 0 0,1 1 1 0 0,0 0-1 0 0,0 0 0 0 0,-2 11 0 0 0,2-11-20 0 0,2 1 0 0 0,-1-1-1 0 0,1 1 1 0 0,0 0 0 0 0,0 12 0 0 0,1-16 9 0 0,1 0 1 0 0,-1 0 0 0 0,1 0 0 0 0,0 0 0 0 0,0 0 0 0 0,1 0-1 0 0,-1 0 1 0 0,1-1 0 0 0,0 1 0 0 0,-1 0 0 0 0,2-1 0 0 0,-1 0-1 0 0,3 4 1 0 0,-3-4 5 0 0,0-1 0 0 0,1 1 0 0 0,-1-1-1 0 0,1 0 1 0 0,-1 0 0 0 0,1 0 0 0 0,0 0-1 0 0,0-1 1 0 0,0 1 0 0 0,0-1 0 0 0,0 1 0 0 0,0-1-1 0 0,5 1 1 0 0,1-1 0 0 0,-1 1-1 0 0,1-2 1 0 0,-1 0-1 0 0,11 0 1 0 0,-13-1 6 0 0,1 0 0 0 0,0 0 0 0 0,-1-1 0 0 0,1 0 0 0 0,-1 0 1 0 0,0-1-1 0 0,10-4 0 0 0,-6 2 8 0 0,0-2 1 0 0,0 1-1 0 0,13-12 0 0 0,-15 10 14 0 0,0 0 0 0 0,-1-1-1 0 0,0 1 1 0 0,-1-1 0 0 0,0-1-1 0 0,0 1 1 0 0,-1-1 0 0 0,0 0-1 0 0,4-14 1 0 0,-5 16 66 0 0,-4 8-90 0 0,0 0 0 0 0,0 0 0 0 0,0 0 0 0 0,0 0 0 0 0,0 0 0 0 0,0 0 0 0 0,0 0-1 0 0,0 0 1 0 0,1 0 0 0 0,-1 0 0 0 0,0 0 0 0 0,0 0 0 0 0,0 0 0 0 0,0 0 0 0 0,0 0 0 0 0,0 0-1 0 0,0 0 1 0 0,0 0 0 0 0,0 0 0 0 0,0 0 0 0 0,0 0 0 0 0,0 0 0 0 0,0 0 0 0 0,0 0-1 0 0,0 0 1 0 0,0 0 0 0 0,0 0 0 0 0,0 0 0 0 0,1 0 0 0 0,-1 0 0 0 0,0 0 0 0 0,0 0 0 0 0,0 0-1 0 0,0 1 1 0 0,0-1 0 0 0,0 0 0 0 0,0 0 0 0 0,0 0 0 0 0,0 0 0 0 0,0 0 0 0 0,0 0-1 0 0,0 0 1 0 0,0 0 0 0 0,0 0 0 0 0,0 0 0 0 0,0 0 0 0 0,0 0 0 0 0,0 0 0 0 0,0 0-1 0 0,0 0 1 0 0,0 0 0 0 0,0 1 0 0 0,0-1 0 0 0,0 0 0 0 0,0 0 0 0 0,0 0 0 0 0,-1 0 0 0 0,1 0-1 0 0,0 0 1 0 0,-1 19 34 0 0,0-11-30 0 0,0 4-5 0 0,1 0 0 0 0,1 20-1 0 0,-1-29 1 0 0,0 0-1 0 0,1 0 0 0 0,0 0 0 0 0,0 0 0 0 0,-1 0 0 0 0,2 0 1 0 0,-1 0-1 0 0,0 0 0 0 0,0-1 0 0 0,1 1 0 0 0,0 0 0 0 0,-1-1 1 0 0,1 1-1 0 0,0-1 0 0 0,0 0 0 0 0,3 3 0 0 0,-3-4 4 0 0,0 0 0 0 0,1 0 0 0 0,-1 0 0 0 0,0 0-1 0 0,0 0 1 0 0,1-1 0 0 0,-1 1 0 0 0,1-1 0 0 0,-1 1 0 0 0,1-1-1 0 0,-1 0 1 0 0,0 0 0 0 0,6-1 0 0 0,-5 1 3 0 0,1 0 0 0 0,0-1 1 0 0,-1 0-1 0 0,1 0 0 0 0,0 0 0 0 0,-1 0 1 0 0,1 0-1 0 0,4-4 0 0 0,14-10 18 0 0,31-30 0 0 0,11-9 8 0 0,-61 52-35 0 0,0 0-1 0 0,0 1 1 0 0,0-1-1 0 0,0 0 1 0 0,0 1-1 0 0,0 0 1 0 0,0 0-1 0 0,0 0 1 0 0,1 0-1 0 0,-1 0 1 0 0,0 0-1 0 0,6 1 1 0 0,-6 0-1 0 0,0 0 0 0 0,0 1 0 0 0,0-1 1 0 0,0 1-1 0 0,-1 0 0 0 0,1 0 1 0 0,0 0-1 0 0,-1 0 0 0 0,1 0 0 0 0,-1 1 1 0 0,1-1-1 0 0,-1 1 0 0 0,1 0 0 0 0,-1-1 1 0 0,2 3-1 0 0,2 2-9 0 0,-1 0 0 0 0,-1 0-1 0 0,1 0 1 0 0,-1 1 0 0 0,5 8 0 0 0,-4-6 3 0 0,1 0 0 0 0,6 9 1 0 0,-8-13 8 0 0,-1-2-22 0 0,0 1 0 0 0,-1-1 1 0 0,1 0-1 0 0,0 0 0 0 0,7 4 0 0 0,-9-7-23 0 0,0 1-1 0 0,-1-1 1 0 0,1 1 0 0 0,0-1 0 0 0,0 1 0 0 0,1-1 0 0 0,-1 0 0 0 0,0 0 0 0 0,0 1-1 0 0,0-1 1 0 0,0 0 0 0 0,0 0 0 0 0,0 0 0 0 0,0 0 0 0 0,0 0 0 0 0,0-1-1 0 0,0 1 1 0 0,0 0 0 0 0,0 0 0 0 0,0-1 0 0 0,0 1 0 0 0,0-1 0 0 0,0 1-1 0 0,0-1 1 0 0,0 1 0 0 0,0-1 0 0 0,0 1 0 0 0,1-2 0 0 0,6-5-2572 0 0,1 0 0 0 0,-1-1 0 0 0,12-15 0 0 0,-15 14-288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7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16812 0 0,'5'26'1645'0'0,"-2"-4"-1102"0"0,22 106 511 0 0,-21-101-938 0 0,48 286 284 0 0,-29-196-281 0 0,-3-19 70 0 0,-18-89-157 0 0,-1-7-48 0 0,0 0-1 0 0,-1-1 0 0 0,1 1 1 0 0,-1 0-1 0 0,0 0 0 0 0,0 0 1 0 0,0 0-1 0 0,0 2 0 0 0,0-4 12 0 0,0 1-1 0 0,0-1 0 0 0,0 0 1 0 0,0 0-1 0 0,0 0 0 0 0,0 0 1 0 0,0 0-1 0 0,0 0 0 0 0,0 0 0 0 0,-1 0 1 0 0,1 0-1 0 0,0 1 0 0 0,0-1 1 0 0,0 0-1 0 0,0 0 0 0 0,0 0 1 0 0,0 0-1 0 0,0 0 0 0 0,-1 0 0 0 0,1 0 1 0 0,0 0-1 0 0,0 0 0 0 0,0 0 1 0 0,0 0-1 0 0,0 0 0 0 0,0 0 1 0 0,-1 0-1 0 0,1 0 0 0 0,0 0 0 0 0,0 0 1 0 0,0 0-1 0 0,0 0 0 0 0,0 0 1 0 0,0 0-1 0 0,0 0 0 0 0,-1 0 1 0 0,1 0-1 0 0,0 0 0 0 0,0 0 0 0 0,0-1 1 0 0,0 1-1 0 0,0 0 0 0 0,0 0 1 0 0,0 0-1 0 0,0 0 0 0 0,0 0 1 0 0,-1 0-1 0 0,1 0 0 0 0,0 0 0 0 0,0 0 1 0 0,0-1-1 0 0,0 1 0 0 0,0 0 1 0 0,0 0-1 0 0,0 0 0 0 0,0 0 1 0 0,0 0-1 0 0,0 0 0 0 0,0 0 0 0 0,0-1 1 0 0,0 1-1 0 0,0 0 0 0 0,0 0 1 0 0,-4-8-167 0 0,-9-36-128 0 0,-10-53-1 0 0,9 29 1012 0 0,-2-13 1635 0 0,16 77-2148 0 0,-1 3-43 0 0,1-1-1 0 0,0 1 0 0 0,0-1 1 0 0,-1 1-1 0 0,1-1 0 0 0,0 1 1 0 0,1-4-1 0 0,3 2 552 0 0,5 5-109 0 0,11 8 115 0 0,23 16 0 0 0,-30-17-570 0 0,0-1-1 0 0,1 0 0 0 0,0-1 0 0 0,25 9 0 0 0,-33-14-106 0 0,1 0 1 0 0,-1-1 0 0 0,1 0-1 0 0,10 1 1 0 0,-15-2-85 0 0,1 0 1 0 0,-1-1 0 0 0,1 1-1 0 0,-1 0 1 0 0,1-1 0 0 0,-1 0 0 0 0,1 1-1 0 0,-1-1 1 0 0,0 0 0 0 0,1 0 0 0 0,-1 0-1 0 0,0-1 1 0 0,0 1 0 0 0,0-1-1 0 0,2-1 1 0 0,3-3-791 0 0,-1 0 0 0 0,0-1-1 0 0,0 0 1 0 0,0 0 0 0 0,-1-1-1 0 0,0 1 1 0 0,0-1 0 0 0,5-14-1 0 0,-3 5 559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7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16740 0 0,'-1'2'56'0'0,"0"0"0"0"0,0 0 0 0 0,0 0 1 0 0,0 0-1 0 0,1 0 0 0 0,-1 0 0 0 0,1 0 1 0 0,-1 1-1 0 0,1-1 0 0 0,0 0 0 0 0,0 0 1 0 0,0 0-1 0 0,0 3 0 0 0,0 8 119 0 0,-1 182 275 0 0,2-169-442 0 0,3 64-957 0 0,4-1 1 0 0,32 142-1 0 0,-26-175 457 0 0,3-3 377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8T20:40:18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44 15979 0 0,'-13'-15'2502'0'0,"-4"-5"-115"0"0,15 19-2273 0 0,1 0 0 0 0,0 0 0 0 0,-1 1 0 0 0,1-1-1 0 0,0 0 1 0 0,-1 0 0 0 0,1 1 0 0 0,-1-1 0 0 0,0 1 0 0 0,1-1 0 0 0,-1 1 0 0 0,1 0 0 0 0,-1 0 0 0 0,-2-1 0 0 0,3 2-90 0 0,0-1 1 0 0,-1 1-1 0 0,1-1 0 0 0,0 1 1 0 0,-1-1-1 0 0,1 1 0 0 0,0 0 1 0 0,0 0-1 0 0,-1 0 0 0 0,1 0 1 0 0,0 0-1 0 0,0 0 0 0 0,0 0 1 0 0,0 0-1 0 0,0 0 1 0 0,0 0-1 0 0,0 2 0 0 0,-15 23-13 0 0,15-25-11 0 0,-1 3-14 0 0,1 0 0 0 0,-1 1 0 0 0,1-1 0 0 0,0 0 0 0 0,0 1 0 0 0,0-1 0 0 0,0 1 0 0 0,1-1 0 0 0,0 1 0 0 0,0-1 0 0 0,0 1 0 0 0,1 0 0 0 0,1 7 0 0 0,-1-7 6 0 0,0 0 0 0 0,1 0 0 0 0,-1 0-1 0 0,1-1 1 0 0,0 1 0 0 0,1-1 0 0 0,-1 0 0 0 0,1 1-1 0 0,0-1 1 0 0,0 0 0 0 0,0-1 0 0 0,5 6 0 0 0,-6-7 5 0 0,0-1 1 0 0,0 1 0 0 0,0-1 0 0 0,0 0 0 0 0,1 0 0 0 0,-1 1 0 0 0,0-1 0 0 0,1-1 0 0 0,-1 1 0 0 0,0 0 0 0 0,1-1 0 0 0,-1 1 0 0 0,1-1 0 0 0,-1 0 0 0 0,1 1 0 0 0,3-2 0 0 0,-3 1 3 0 0,1-1 1 0 0,-1 1-1 0 0,1-1 0 0 0,-1 0 1 0 0,0 0-1 0 0,1-1 1 0 0,-1 1-1 0 0,0-1 1 0 0,0 1-1 0 0,5-5 1 0 0,-4 4 37 0 0,-1-1 0 0 0,0 0 0 0 0,0 0 0 0 0,0 0 0 0 0,0 0 0 0 0,0 0 0 0 0,-1-1 0 0 0,1 1 0 0 0,-1-1 1 0 0,0 1-1 0 0,0-1 0 0 0,0 0 0 0 0,-1 0 0 0 0,1 0 0 0 0,-1 0 0 0 0,0 0 0 0 0,0 0 0 0 0,0 0 0 0 0,0-7 0 0 0,-2 9 12 0 0,1 0 0 0 0,0 0 1 0 0,0 1-1 0 0,-1-1 0 0 0,1 0 0 0 0,-1 0 0 0 0,1 0 0 0 0,-1 1 0 0 0,0-1 0 0 0,0 0 0 0 0,1 1 0 0 0,-1-1 0 0 0,0 1 0 0 0,-1-1 0 0 0,1 1 0 0 0,0-1 1 0 0,-2-1-1 0 0,1 2 18 0 0,-1-1 1 0 0,1 1 0 0 0,0-1 0 0 0,-1 1 0 0 0,1 0-1 0 0,-1 0 1 0 0,1 0 0 0 0,-1 0 0 0 0,0 1 0 0 0,-4-2 0 0 0,-1 2 21 0 0,0 0 0 0 0,0 0 0 0 0,0 0 0 0 0,0 1 0 0 0,0 0 0 0 0,0 0 0 0 0,-8 3 0 0 0,8-1-62 0 0,0 0 1 0 0,0 0 0 0 0,-15 8-1 0 0,21-10-40 0 0,0 0-1 0 0,0 0 1 0 0,0 1-1 0 0,0-1 1 0 0,0 1-1 0 0,0 0 1 0 0,1-1-1 0 0,-1 1 1 0 0,0 0-1 0 0,1 0 1 0 0,0 0-1 0 0,-1 0 1 0 0,1 0-1 0 0,0 0 1 0 0,0 1-1 0 0,0-1 1 0 0,0 0-1 0 0,0 4 1 0 0,1-4-66 0 0,0-1 0 0 0,0 0 0 0 0,0 1 0 0 0,0-1 0 0 0,1 1 0 0 0,-1-1 0 0 0,0 0 0 0 0,1 0 0 0 0,-1 1 0 0 0,1-1 0 0 0,0 0 0 0 0,-1 0 0 0 0,1 1 0 0 0,0-1 0 0 0,0 0 0 0 0,0 0 0 0 0,-1 0 0 0 0,1 0 0 0 0,0 0 0 0 0,0 0 0 0 0,1 0 0 0 0,-1-1 0 0 0,0 1 0 0 0,0 0 0 0 0,0-1 0 0 0,2 2 0 0 0,5 1-703 0 0,-1 1 0 0 0,17 4 0 0 0,-18-6 440 0 0,21 6-1443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6.7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32 631 15243 0 0,'-3'2'5140'0'0,"3"-3"-5043"0"0,-5-3 2187 0 0,1-7-1639 0 0,0 0 1 0 0,1 0 0 0 0,0 0 0 0 0,-2-21 0 0 0,2-48-273 0 0,2 66-211 0 0,1-31-91 0 0,1 1 0 0 0,2-1 0 0 0,2 0 0 0 0,19-80 0 0 0,-21 115-83 0 0,1-1 1 0 0,0 1-1 0 0,1 0 1 0 0,-1 0-1 0 0,2 0 0 0 0,0 1 1 0 0,0-1-1 0 0,0 1 0 0 0,1 1 1 0 0,1 0-1 0 0,-1 0 1 0 0,1 0-1 0 0,11-7 0 0 0,-16 12-6 0 0,0 1 0 0 0,1 0 0 0 0,0 0 1 0 0,-1 1-1 0 0,1-1 0 0 0,0 1 0 0 0,0 0 0 0 0,0 0 0 0 0,0 0 0 0 0,0 0 0 0 0,0 1 0 0 0,0-1 0 0 0,5 1 0 0 0,-3 1-7 0 0,0-1-1 0 0,0 1 1 0 0,-1 1 0 0 0,1-1 0 0 0,0 1 0 0 0,-1 0-1 0 0,1 0 1 0 0,7 4 0 0 0,-4 0 4 0 0,-1-1 1 0 0,1 1-1 0 0,-1 0 0 0 0,0 1 1 0 0,-1 0-1 0 0,1 0 0 0 0,-1 1 1 0 0,-1 0-1 0 0,0 0 1 0 0,7 12-1 0 0,-6-7 24 0 0,-1 1-1 0 0,0 1 1 0 0,-1-1 0 0 0,0 1 0 0 0,-2 0-1 0 0,1 0 1 0 0,0 20 0 0 0,0 10 71 0 0,-4 52-1 0 0,-1-77-18 0 0,-7 29 0 0 0,0 4-25 0 0,8-52-56 0 0,1-1-1 0 0,-1 1 1 0 0,0-1 0 0 0,0 1-1 0 0,-1-1 1 0 0,1 1-1 0 0,0 0 1 0 0,0-1 0 0 0,0 1-1 0 0,0-1 1 0 0,0 1-1 0 0,-1-1 1 0 0,1 1 0 0 0,0-1-1 0 0,0 1 1 0 0,-1 0-1 0 0,-5-5-3522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7.95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107 13 6633 0 0,'-8'-13'15288'0'0,"8"13"-15205"0"0,-1 1 0 0 0,1-1 0 0 0,0 0 0 0 0,-1 0 0 0 0,1 0 0 0 0,0 1 0 0 0,0-1 0 0 0,-1 0 0 0 0,1 0 0 0 0,0 1 0 0 0,0-1 0 0 0,-1 0-1 0 0,1 1 1 0 0,0-1 0 0 0,0 0 0 0 0,0 1 0 0 0,-1-1 0 0 0,1 0 0 0 0,0 1 0 0 0,0-1 0 0 0,0 0 0 0 0,0 1 0 0 0,0-1 0 0 0,0 1 0 0 0,0-1 0 0 0,0 1 0 0 0,-1 2-8 0 0,1 1-1 0 0,-1 0 1 0 0,1 0 0 0 0,0-1-1 0 0,0 1 1 0 0,1 4-1 0 0,0 13 50 0 0,-5 45 25 0 0,-3 34-50 0 0,-3-7-158 0 0,4-30-1155 0 0,-16 74 1 0 0,21-134 1014 0 0,0 2-99 0 0,0-1 0 0 0,0 0 1 0 0,-1 1-1 0 0,0-1 0 0 0,-2 4 1 0 0,4-7 44 0 0,-1 0-1 0 0,1 0 1 0 0,-1 0 0 0 0,1-1 0 0 0,-1 1 0 0 0,0 0 0 0 0,0-1 0 0 0,1 1 0 0 0,-1 0 0 0 0,0-1 0 0 0,0 1 0 0 0,0-1 0 0 0,0 1 0 0 0,1-1 0 0 0,-1 1 0 0 0,0-1 0 0 0,0 0 0 0 0,0 0 0 0 0,0 1 0 0 0,0-1 0 0 0,0 0 0 0 0,0 0 0 0 0,0 0 0 0 0,0 0 0 0 0,0 0 0 0 0,0 0 0 0 0,0 0 0 0 0,-1-1 0 0 0,-6-1-2151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8.22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62 1 17540 0 0,'1'13'1596'0'0,"0"0"1"0"0,6 24-1 0 0,1 5-929 0 0,-4 5-479 0 0,-3-1 0 0 0,-2 0 0 0 0,-7 55 0 0 0,2-42-290 0 0,0 6-1199 0 0,-26 116 1 0 0,31-178 1108 0 0,0-1-2 0 0,1 0 1 0 0,0 0 0 0 0,-1 0 0 0 0,0 0 0 0 0,1 0-1 0 0,-1 0 1 0 0,0 0 0 0 0,0 0 0 0 0,0-1 0 0 0,0 1-1 0 0,0 0 1 0 0,-1-1 0 0 0,1 1 0 0 0,-3 2 0 0 0,4-4 111 0 0,-1 0 1 0 0,1 1 0 0 0,0-1 0 0 0,0 0-1 0 0,-1 0 1 0 0,1 0 0 0 0,0 0 0 0 0,-1 0-1 0 0,1 0 1 0 0,0 0 0 0 0,-1 0 0 0 0,1 0 0 0 0,0 0-1 0 0,0 0 1 0 0,-1 0 0 0 0,1 0 0 0 0,0 0-1 0 0,-1 0 1 0 0,1 0 0 0 0,0 0 0 0 0,0 0-1 0 0,-1 0 1 0 0,1 0 0 0 0,0-1 0 0 0,-1 1 0 0 0,1 0-1 0 0,0 0 1 0 0,0 0 0 0 0,-1 0 0 0 0,1-1-1 0 0,0 1 1 0 0,0 0 0 0 0,0 0 0 0 0,-1-1-1 0 0,1 1 1 0 0,0 0 0 0 0,0 0 0 0 0,0-1 0 0 0,0 1-1 0 0,0 0 1 0 0,-1 0 0 0 0,1-1 0 0 0,0 1-1 0 0,0 0 1 0 0,0-1 0 0 0,0 1 0 0 0,-2-17-3014 0 0,2 3 951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8.57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1 170 10170 0 0,'3'1'6490'0'0,"1"3"-3332"0"0,8 9-2671 0 0,-10-10 339 0 0,218 218 1529 0 0,-115-122-2092 0 0,-51-48 132 0 0,61 47 0 0 0,-107-93-250 0 0,-1 0 0 0 0,11 5 0 0 0,-16-9-67 0 0,1 1 0 0 0,0-1 0 0 0,-1 0 0 0 0,1 0 0 0 0,0-1 1 0 0,0 1-1 0 0,-1-1 0 0 0,1 1 0 0 0,0-1 0 0 0,6 0 1 0 0,-8 0-42 0 0,0-1 0 0 0,0 1 0 0 0,0 0 0 0 0,-1-1 0 0 0,1 1 0 0 0,0 0 0 0 0,0-1 0 0 0,0 0 0 0 0,0 1 1 0 0,0-1-1 0 0,0 1 0 0 0,-1-1 0 0 0,1 0 0 0 0,0 0 0 0 0,-1 1 0 0 0,1-1 0 0 0,0 0 0 0 0,-1 0 0 0 0,1 0 0 0 0,-1 0 1 0 0,1 0-1 0 0,-1 0 0 0 0,0 0 0 0 0,1-1 0 0 0,1-4 106 0 0,-1 0 0 0 0,0 0 0 0 0,1-6 0 0 0,-2 6-35 0 0,2-18 102 0 0,-1 1 1 0 0,-1-1-1 0 0,-1 0 1 0 0,-6-28-1 0 0,-24-94-62 0 0,9 51-90 0 0,13 55-90 0 0,-1-3-124 0 0,2 0 1 0 0,-4-76 0 0 0,14 138-1367 0 0,0 1 1 0 0,6 28 0 0 0,-1-17-1055 0 0,5 42 300 0 0,-6-39 927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05.16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15 149 13219 0 0,'-2'-1'338'0'0,"1"0"0"0"0,-1 0-1 0 0,1 0 1 0 0,0 0 0 0 0,0-1 0 0 0,0 1 0 0 0,-1 0 0 0 0,1-1-1 0 0,-1-1 1 0 0,2 2-284 0 0,0 0-1 0 0,-1 0 1 0 0,1 0-1 0 0,0 1 1 0 0,0-1-1 0 0,0 0 1 0 0,0 0-1 0 0,0 1 1 0 0,0-1-1 0 0,0 0 1 0 0,0 0-1 0 0,1 0 1 0 0,-1 1-1 0 0,0-1 1 0 0,0 0-1 0 0,1 0 1 0 0,-1 1-1 0 0,0-1 1 0 0,1 0-1 0 0,-1 1 1 0 0,0-1-1 0 0,1 0 1 0 0,0 0-1 0 0,6-8-61 0 0,1 0 0 0 0,0 1 0 0 0,0 0 0 0 0,0 0 0 0 0,15-9 0 0 0,0 2 26 0 0,27-13-1 0 0,-46 26 2 0 0,1-1 0 0 0,-1 2 1 0 0,1-1-1 0 0,0 1 0 0 0,0-1 1 0 0,0 1-1 0 0,5 0 0 0 0,-9 1-7 0 0,0-1-1 0 0,0 1 0 0 0,0 0 0 0 0,1 0 0 0 0,-1 0 1 0 0,0 0-1 0 0,0 1 0 0 0,0-1 0 0 0,0 0 0 0 0,0 0 1 0 0,0 1-1 0 0,0-1 0 0 0,0 0 0 0 0,0 1 0 0 0,0-1 1 0 0,0 1-1 0 0,0-1 0 0 0,0 1 0 0 0,0 0 0 0 0,0-1 1 0 0,0 1-1 0 0,-1 0 0 0 0,1 0 0 0 0,0 0 0 0 0,0-1 1 0 0,-1 1-1 0 0,1 0 0 0 0,-1 0 0 0 0,1 0 0 0 0,-1 0 1 0 0,1 0-1 0 0,-1 0 0 0 0,1 0 0 0 0,-1 0 0 0 0,0 0 1 0 0,0 1-1 0 0,1 0 0 0 0,-1 5 47 0 0,0-1 0 0 0,0 0 0 0 0,-1 0 0 0 0,0 1 0 0 0,0-1 0 0 0,0 0 1 0 0,-3 7-1 0 0,-17 43 276 0 0,13-38-228 0 0,-12 23 367 0 0,-33 53-1 0 0,11-21 416 0 0,39-68-780 0 0,1 0 1 0 0,0 0-1 0 0,0 0 0 0 0,0 1 1 0 0,-1 6-1 0 0,2-11-80 0 0,1 1-1 0 0,0-1 0 0 0,0 0 1 0 0,0 1-1 0 0,-1-1 1 0 0,2 0-1 0 0,-1 1 0 0 0,0-1 1 0 0,0 0-1 0 0,0 1 1 0 0,1-1-1 0 0,-1 0 0 0 0,0 1 1 0 0,1-1-1 0 0,-1 0 1 0 0,1 0-1 0 0,0 0 0 0 0,-1 0 1 0 0,1 1-1 0 0,0-1 1 0 0,0 0-1 0 0,-1 0 0 0 0,1 0 1 0 0,0 0-1 0 0,0-1 1 0 0,0 1-1 0 0,2 1 1 0 0,2 1 37 0 0,1-1 1 0 0,-1 1-1 0 0,1-1 1 0 0,0-1-1 0 0,0 1 1 0 0,0-1 0 0 0,0 0-1 0 0,0 0 1 0 0,10-1-1 0 0,-1 0 36 0 0,0-1 0 0 0,26-4 0 0 0,-24 1-150 0 0,1-1 0 0 0,-1 0-1 0 0,0-2 1 0 0,-1 0 0 0 0,0 0-1 0 0,0-2 1 0 0,18-11 0 0 0,-17 10-1558 0 0,-14 8 1229 0 0,1 0 0 0 0,0 0 0 0 0,-1 0-1 0 0,1 0 1 0 0,-1-1 0 0 0,0 0 0 0 0,0 0-1 0 0,4-4 1 0 0,0-4-711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3:17.02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217 164 6273 0 0,'-10'1'3256'0'0,"0"-1"0"0"0,-20 5-1 0 0,21-3-2051 0 0,0 1-1 0 0,1 0 1 0 0,-13 5 0 0 0,15-5-1057 0 0,0 1-1 0 0,0-1 1 0 0,0 1 0 0 0,0 0 0 0 0,1 0 0 0 0,0 1 0 0 0,0 0-1 0 0,0 0 1 0 0,0 0 0 0 0,1 0 0 0 0,0 1 0 0 0,-5 8 0 0 0,1 1-184 0 0,1 0 0 0 0,1 0 0 0 0,0 1 0 0 0,1 0 0 0 0,1 0 0 0 0,0 0 0 0 0,1 1 0 0 0,1-1 0 0 0,0 33 0 0 0,2-4-9 0 0,3 1 0 0 0,1-1 1 0 0,2 0-1 0 0,3-1 0 0 0,1 1 0 0 0,2-1 0 0 0,28 64 0 0 0,-33-92 44 0 0,1 0-1 0 0,1-1 1 0 0,0 0 0 0 0,1 0-1 0 0,1-1 1 0 0,0-1-1 0 0,26 24 1 0 0,-26-27 10 0 0,2-1-1 0 0,-1 0 1 0 0,1-1 0 0 0,0 0 0 0 0,1-1 0 0 0,0-1 0 0 0,0 0-1 0 0,0-1 1 0 0,22 5 0 0 0,-18-6 52 0 0,0-1-1 0 0,0-1 1 0 0,0-1-1 0 0,1 0 1 0 0,-1-2-1 0 0,0 0 1 0 0,0-1 0 0 0,0 0-1 0 0,0-2 1 0 0,-1 0-1 0 0,1-1 1 0 0,-1-1-1 0 0,18-8 1 0 0,-22 8 26 0 0,0-1 1 0 0,0-1-1 0 0,-1 0 1 0 0,0 0-1 0 0,-1-1 0 0 0,0-1 1 0 0,0 0-1 0 0,-1 0 1 0 0,0-1-1 0 0,-1 0 1 0 0,-1-1-1 0 0,1 0 0 0 0,-2 0 1 0 0,0-1-1 0 0,0 0 1 0 0,9-25-1 0 0,-7 3 95 0 0,-2-1-1 0 0,-1 1 0 0 0,3-72 1 0 0,-8 74-78 0 0,-2-1 0 0 0,-1 1-1 0 0,-1 0 1 0 0,-2-1 0 0 0,-17-56 0 0 0,17 74-59 0 0,-2 0 0 0 0,0 1 0 0 0,-1-1 0 0 0,0 2 1 0 0,-1-1-1 0 0,-1 1 0 0 0,0 1 0 0 0,-1 0 0 0 0,-1 0 0 0 0,-22-18 0 0 0,-4-1-265 0 0,-2 3 0 0 0,-59-34-1 0 0,-2 10-932 0 0,84 46 547 0 0,0 0 0 0 0,-1 1 1 0 0,0 1-1 0 0,-20-3 1 0 0,34 7 305 0 0,-1 0 0 0 0,1 1 1 0 0,-1-1-1 0 0,1 1 0 0 0,-1 0 1 0 0,1 1-1 0 0,-1-1 0 0 0,1 1 0 0 0,-8 1 1 0 0,-6 7-1443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3:17.84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30 326 15075 0 0,'-1'1'109'0'0,"0"1"565"0"0,0-1-1 0 0,0 1 0 0 0,0 0 0 0 0,0 0 1 0 0,-1-1-1 0 0,1 1 0 0 0,-1-1 0 0 0,1 1 0 0 0,-3 1 1 0 0,4-3-630 0 0,0 0-1 0 0,0 0 1 0 0,0 0 0 0 0,0 0 0 0 0,-1-1 0 0 0,1 1 0 0 0,0 0 0 0 0,0 0-1 0 0,0 0 1 0 0,0 0 0 0 0,-1 0 0 0 0,1 0 0 0 0,0 0 0 0 0,0 0 0 0 0,0 0 0 0 0,0-1-1 0 0,0 1 1 0 0,0 0 0 0 0,-1 0 0 0 0,1 0 0 0 0,0 0 0 0 0,0 0 0 0 0,0 0-1 0 0,0-1 1 0 0,0 1 0 0 0,0 0 0 0 0,0 0 0 0 0,0 0 0 0 0,0 0 0 0 0,0-1 0 0 0,0 1-1 0 0,0 0 1 0 0,0 0 0 0 0,0 0 0 0 0,0 0 0 0 0,0-1 0 0 0,-2-8 236 0 0,2 8-143 0 0,-4-37 87 0 0,1-1 1 0 0,2 1-1 0 0,2-1 0 0 0,5-38 1 0 0,-5 70-282 0 0,5-41 232 0 0,-5 42-342 0 0,0 1-1 0 0,1 0 0 0 0,-1 0 1 0 0,1 0-1 0 0,0 0 0 0 0,5-8 1 0 0,-7 13 98 0 0,0 0 1 0 0,1 0-1 0 0,-1 0 1 0 0,0 0 0 0 0,0 0-1 0 0,1 0 1 0 0,-1 0-1 0 0,0 0 1 0 0,0 0-1 0 0,0 0 1 0 0,1 0 0 0 0,-1 0-1 0 0,0 1 1 0 0,0-1-1 0 0,0 0 1 0 0,1 0-1 0 0,-1 0 1 0 0,0 0-1 0 0,0 0 1 0 0,0 0 0 0 0,1 0-1 0 0,-1 1 1 0 0,0-1-1 0 0,0 0 1 0 0,0 0-1 0 0,0 0 1 0 0,0 0 0 0 0,0 1-1 0 0,1-1 1 0 0,-1 0-1 0 0,0 0 1 0 0,0 0-1 0 0,0 1 1 0 0,0-1-1 0 0,0 0 1 0 0,0 0 0 0 0,0 0-1 0 0,0 1 1 0 0,0-1-1 0 0,5 12-2950 0 0,5 22-6179 0 0,-7-21 5114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3:19.10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1346 633 8058 0 0,'1'3'308'0'0,"0"-2"-76"0"0,-1-1 0 0 0,0 1 0 0 0,0 0 0 0 0,0-1 0 0 0,1 1 0 0 0,-1-1 0 0 0,0 1 0 0 0,0 0 0 0 0,0-1 0 0 0,0 1 0 0 0,0 0 0 0 0,0-1 0 0 0,0 1 0 0 0,0 0 0 0 0,-1-1 0 0 0,1 1 0 0 0,0 0 0 0 0,0-1 0 0 0,0 1 0 0 0,-1 0-1 0 0,-1 5 3379 0 0,2-6-3478 0 0,0 0 0 0 0,0 1 0 0 0,-1-1 0 0 0,1 0 0 0 0,0 1 0 0 0,0-1 0 0 0,0 0 0 0 0,0 1 0 0 0,0-1 0 0 0,-1 0 0 0 0,1 1 0 0 0,0-1 0 0 0,0 0 1 0 0,0 0-1 0 0,-1 1 0 0 0,1-1 0 0 0,0 0 0 0 0,0 0 0 0 0,-1 1 0 0 0,1-1 0 0 0,0 0 0 0 0,-1 0 0 0 0,1 0 0 0 0,0 0 0 0 0,-1 0 0 0 0,1 1 0 0 0,0-1 0 0 0,-1 0 0 0 0,1 0 0 0 0,0 0 0 0 0,-1 0 0 0 0,1 0 1 0 0,-1 0-1 0 0,-27 7 2101 0 0,21-5-1841 0 0,-1 0-1 0 0,-14 1 1 0 0,-84 1 737 0 0,34-2-556 0 0,-42-1 665 0 0,85-3-821 0 0,-48-11 0 0 0,42 6-243 0 0,20 5-92 0 0,0-1 0 0 0,-26-9 1 0 0,1-4 46 0 0,-37-15 222 0 0,15 7-291 0 0,24 11-2 0 0,0 1-37 0 0,23 7-13 0 0,-22-8-1 0 0,-41-16 1 0 0,56 17 20 0 0,0-1-1 0 0,1 0 0 0 0,-34-29 1 0 0,47 35-28 0 0,0-1 0 0 0,0 0 1 0 0,-8-10-1 0 0,-15-20-15 0 0,-8-13-1 0 0,-39-104-7 0 0,68 134 21 0 0,-6-13-17 0 0,-11-23 62 0 0,27 55-38 0 0,-1 0-1 0 0,1 1 1 0 0,-1-1 0 0 0,0 1 0 0 0,1 0-1 0 0,-1-1 1 0 0,0 1 0 0 0,0 0 0 0 0,0-1-1 0 0,0 1 1 0 0,-1 0 0 0 0,1 0 0 0 0,0 0-1 0 0,0 0 1 0 0,-1 0 0 0 0,1 0 0 0 0,-3-1-1 0 0,4 1-212 0 0,1 2 92 0 0,7 1-77 0 0,10 4-1697 0 0,-13-4 660 0 0,0 0-1 0 0,1 0 1 0 0,-1 1-1 0 0,-1 0 1 0 0,1 0 0 0 0,0 0-1 0 0,6 6 1 0 0,-2 2 946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3:20.58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63 415 9106 0 0,'-1'0'411'0'0,"0"0"1"0"0,0 0-1 0 0,0 0 0 0 0,0 0 1 0 0,0 0-1 0 0,0-1 1 0 0,0 1-1 0 0,0 0 0 0 0,0-1 1 0 0,0 1-1 0 0,0 0 0 0 0,1-1 1 0 0,-1 1-1 0 0,0-1 1 0 0,0 0-1 0 0,0 1 0 0 0,1-1 1 0 0,-1 0-1 0 0,0 1 0 0 0,0-3 1 0 0,-1 0 288 0 0,0 0 0 0 0,0-1 0 0 0,0 1 0 0 0,-1-5 0 0 0,3 6-631 0 0,-6-19 256 0 0,1 1 0 0 0,1-1 0 0 0,0-1 0 0 0,1-22 0 0 0,2 35-266 0 0,0-46 73 0 0,1-3-12 0 0,-2 23-6 0 0,2 23 36 0 0,0 0 0 0 0,-2 0 0 0 0,-2-12 0 0 0,4 24-143 0 0,0-1 0 0 0,0 1 0 0 0,0 0-1 0 0,0 0 1 0 0,0-1 0 0 0,0 1 0 0 0,0 0 0 0 0,-1 0 0 0 0,1-1 0 0 0,0 1 0 0 0,0 0 0 0 0,0 0 0 0 0,0-1 0 0 0,0 1-1 0 0,0 0 1 0 0,0 0 0 0 0,0-1 0 0 0,0 1 0 0 0,0 0 0 0 0,0 0 0 0 0,0-1 0 0 0,1 1 0 0 0,-1 0 0 0 0,0 0 0 0 0,0-1 0 0 0,0 1-1 0 0,0 0 1 0 0,0 0 0 0 0,0 0 0 0 0,1-1 0 0 0,-1 1 0 0 0,0 0 0 0 0,0 0 0 0 0,0 0 0 0 0,0 0 0 0 0,1-1 0 0 0,-1 1 0 0 0,0 0-1 0 0,0 0 1 0 0,1 0 0 0 0,-1 0 0 0 0,0 0 0 0 0,7-6-104 0 0,6-14 3 0 0,-12 20 96 0 0,-1 0-1 0 0,1-1 0 0 0,-1 1 0 0 0,1 0 0 0 0,0 0 0 0 0,-1 0 0 0 0,1 0 0 0 0,0 0 1 0 0,-1 0-1 0 0,1 0 0 0 0,0 0 0 0 0,-1 0 0 0 0,1 0 0 0 0,-1 0 0 0 0,1 0 0 0 0,0 1 1 0 0,-1-1-1 0 0,1 0 0 0 0,1 1 0 0 0,9 6 279 0 0,-9-1-43 0 0,-2-5-228 0 0,1-1 0 0 0,-1 1 0 0 0,0 0 0 0 0,1-1 0 0 0,-1 1 0 0 0,0 0 0 0 0,1-1 0 0 0,-1 1 0 0 0,1 0 0 0 0,-1-1 0 0 0,1 1 0 0 0,-1-1 1 0 0,1 1-1 0 0,-1-1 0 0 0,1 1 0 0 0,-1-1 0 0 0,1 1 0 0 0,0-1 0 0 0,1 1 0 0 0,16 10 33 0 0,-13-8-27 0 0,-1 0 0 0 0,2 0 1 0 0,-1-1-1 0 0,9 4 0 0 0,13 4 33 0 0,-1 1 0 0 0,1 2-1 0 0,38 24 1 0 0,-36-21 37 0 0,33 12 1 0 0,-35-22 1118 0 0,-32-6-499 0 0,5 0-670 0 0,-1 0 1 0 0,0 0-1 0 0,0 0 0 0 0,0 0 1 0 0,0 0-1 0 0,1 0 0 0 0,-1 0 1 0 0,0 0-1 0 0,0 0 0 0 0,0 1 1 0 0,1-1-1 0 0,-3 1 0 0 0,-2 1 14 0 0,0 0 1 0 0,-1-1-1 0 0,1 1 0 0 0,-12 0 0 0 0,-2 2-9 0 0,-94 15 92 0 0,30-6-55 0 0,65-9-80 0 0,4-2-8 0 0,0 1 0 0 0,-17 6 0 0 0,17 3-104 0 0,6-6 42 0 0,8-6 62 0 0,0 0-1 0 0,0 0 1 0 0,0 0-1 0 0,0 0 0 0 0,-1 1 1 0 0,1-1-1 0 0,0 0 1 0 0,0 0-1 0 0,0 0 0 0 0,0 1 1 0 0,0-1-1 0 0,0 0 1 0 0,0 0-1 0 0,0 1 0 0 0,0-1 1 0 0,0 0-1 0 0,0 0 1 0 0,0 0-1 0 0,0 1 0 0 0,0-1 1 0 0,0 0-1 0 0,0 0 1 0 0,1 0-1 0 0,-1 1 0 0 0,0-1 1 0 0,0 0-1 0 0,1 1-28 0 0,-1-1 0 0 0,1 1 0 0 0,0-1 1 0 0,-1 1-1 0 0,1-1 0 0 0,0 1 0 0 0,0-1 0 0 0,-1 1 0 0 0,1-1 0 0 0,0 0 0 0 0,0 1 0 0 0,0-1 0 0 0,-1 0 1 0 0,1 0-1 0 0,0 0 0 0 0,0 0 0 0 0,0 0 0 0 0,1 0 0 0 0,0 0 30 0 0,0 0 1 0 0,-1 0-1 0 0,1-1 0 0 0,0 1 0 0 0,-1-1 1 0 0,1 1-1 0 0,-1-1 0 0 0,1 0 0 0 0,-1 0 1 0 0,1 0-1 0 0,-1 1 0 0 0,1-1 1 0 0,-1-1-1 0 0,2 0 0 0 0,18-21-25 0 0,-13 13 20 0 0,3-1 7 0 0,-4 3 3 0 0,0 1 1 0 0,7-10 0 0 0,-7 6 74 0 0,-5 10-49 0 0,-1 0 1 0 0,0 0-1 0 0,0 0 0 0 0,0-1 0 0 0,0 1 0 0 0,0 0 0 0 0,-1-1 0 0 0,1 1 0 0 0,0-1 0 0 0,-1 1 0 0 0,1-1 0 0 0,-1 1 1 0 0,1-1-1 0 0,-1 0 0 0 0,1-2 0 0 0,-2 4 5 0 0,0-1 1 0 0,1 1-1 0 0,-1 0 0 0 0,0-1 1 0 0,0 1-1 0 0,1 0 0 0 0,-1 0 1 0 0,0 0-1 0 0,0 0 1 0 0,1-1-1 0 0,-1 1 0 0 0,0 0 1 0 0,0 0-1 0 0,1 1 1 0 0,-2-1-1 0 0,0 0 1 0 0,-7 0-14 0 0,0 1 0 0 0,0 0 0 0 0,0 1-1 0 0,-9 2 1 0 0,18-4-17 0 0,0 1 0 0 0,-1-1 1 0 0,1 0-1 0 0,0 0 0 0 0,0 0 0 0 0,-1 0 0 0 0,1 0 0 0 0,0 0 0 0 0,0 0 0 0 0,-1 0 0 0 0,1 0 0 0 0,0 0 0 0 0,0 0 1 0 0,-1 0-1 0 0,1 0 0 0 0,0 0 0 0 0,-1 0 0 0 0,1 0 0 0 0,0 0 0 0 0,0 0 0 0 0,-1 0 0 0 0,1 0 0 0 0,0 0 1 0 0,0 0-1 0 0,-1 0 0 0 0,1 0 0 0 0,0-1 0 0 0,0 1 0 0 0,-1 0 0 0 0,1 0 0 0 0,2-8-248 0 0,2-3 161 0 0,-4 8 87 0 0,0 1-1 0 0,1-1 1 0 0,-1 1 0 0 0,1 0-1 0 0,0-1 1 0 0,0 1-1 0 0,0 0 1 0 0,0 0 0 0 0,0 0-1 0 0,0 0 1 0 0,0 0-1 0 0,1 0 1 0 0,-1 0 0 0 0,1 0-1 0 0,0 0 1 0 0,2-2-1 0 0,-2 3 5 0 0,-2 1-1 0 0,1-1 1 0 0,0 0-1 0 0,0 1 1 0 0,0-1-1 0 0,0 0 1 0 0,0 0-1 0 0,0 0 1 0 0,0-1-1 0 0,0 2 5 0 0,-1-1-1 0 0,0 0 0 0 0,1 1 1 0 0,-1-1-1 0 0,1 1 1 0 0,-1-1-1 0 0,1 1 0 0 0,-1-1 1 0 0,1 1-1 0 0,-1 0 1 0 0,1-1-1 0 0,-1 1 0 0 0,1 0 1 0 0,0-1-1 0 0,-1 1 1 0 0,1 0-1 0 0,0 0 0 0 0,-1-1 1 0 0,2 1-1 0 0,-2 0-2 0 0,1-1 0 0 0,-1 1 0 0 0,0 0 0 0 0,0-1 0 0 0,1 1 0 0 0,-1 0 0 0 0,0-1 0 0 0,0 1 0 0 0,1 0 0 0 0,-1-1-1 0 0,0 1 1 0 0,0-1 0 0 0,0 1 0 0 0,0 0 0 0 0,0-1 0 0 0,0 1 0 0 0,0-1 0 0 0,0 1 0 0 0,0-1 0 0 0,0 1 0 0 0,0-1 0 0 0,0 1 0 0 0,0 0 0 0 0,0-1 0 0 0,0 0 0 0 0,0 1-6 0 0,0-8 14 0 0,3 24 463 0 0,-1-12-1085 0 0,0-1-1 0 0,0 1 0 0 0,0-1 1 0 0,1 1-1 0 0,2 3 0 0 0,1-1-757 0 0,0 0-1 0 0,1 0 0 0 0,-1 0 0 0 0,10 5 1 0 0,-3-2-78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06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1349 265 7730 0 0,'0'-2'882'0'0,"0"-1"0"0"0,-1 0 1 0 0,1 1-1 0 0,-1-1 0 0 0,0 0 0 0 0,1 1 1 0 0,-2-3-1 0 0,-11-18 2612 0 0,4 12-1911 0 0,-18-18 1 0 0,6 11-797 0 0,-1 0 0 0 0,0 2-1 0 0,-37-21 1 0 0,58 37-776 0 0,-19-11 223 0 0,0 1 1 0 0,0 1 0 0 0,-1 1 0 0 0,-21-5 0 0 0,-90-17 392 0 0,110 27-542 0 0,-1 0 0 0 0,1 1 0 0 0,-35 1 0 0 0,-30 9 139 0 0,76-6-200 0 0,0 0 1 0 0,1 1-1 0 0,-1 0 0 0 0,0 1 0 0 0,-17 8 1 0 0,-137 90 266 0 0,76-44-161 0 0,35-21-8 0 0,-92 83 0 0 0,127-100-98 0 0,1 0 0 0 0,-28 39-1 0 0,34-42-16 0 0,2-2-6 0 0,1 1-1 0 0,1 0 1 0 0,0 0 0 0 0,1 1 0 0 0,1 0 0 0 0,0 0 0 0 0,1 1 0 0 0,1 0 0 0 0,-2 28 0 0 0,3-10 3 0 0,3 0 1 0 0,1 0-1 0 0,1 0 1 0 0,2-1-1 0 0,2 1 1 0 0,1-1-1 0 0,2 0 1 0 0,1-1-1 0 0,2 0 1 0 0,29 60-1 0 0,-16-45 15 0 0,2-2-1 0 0,47 66 0 0 0,-35-62-11 0 0,-10-11 10 0 0,1-2 0 0 0,51 48-1 0 0,69 37 20 0 0,-129-107-14 0 0,56 37 95 0 0,-68-48-103 0 0,1 0-1 0 0,0 0 1 0 0,1-1 0 0 0,-1 0 0 0 0,1 0-1 0 0,14 2 1 0 0,4-2 15 0 0,1-1-1 0 0,0-1 1 0 0,0-2-1 0 0,50-5 1 0 0,-53 1-3 0 0,1-2 0 0 0,-1 0 1 0 0,-1-2-1 0 0,1-1 0 0 0,-1-1 1 0 0,-1-1-1 0 0,33-20 0 0 0,-43 22 0 0 0,0-2 0 0 0,-1 1-1 0 0,0-2 1 0 0,-1 0 0 0 0,0-1-1 0 0,-1 0 1 0 0,0-1 0 0 0,12-18-1 0 0,5-11 48 0 0,-15 21-22 0 0,0 0 0 0 0,16-34 0 0 0,27-54 74 0 0,-10 22-36 0 0,-38 69-65 0 0,0-1 0 0 0,8-34 0 0 0,-7 8 22 0 0,-2 0 0 0 0,-2-1 0 0 0,0-57 0 0 0,-5 61 45 0 0,-9-80 0 0 0,6 107-57 0 0,-2 0 0 0 0,1 0 0 0 0,-2 1 0 0 0,0 0 0 0 0,-1 0 0 0 0,0 0-1 0 0,-1 0 1 0 0,-11-16 0 0 0,-1 5 35 0 0,0 2 0 0 0,-2 0 0 0 0,0 1 0 0 0,-2 1 0 0 0,-1 1 0 0 0,-27-19 0 0 0,38 32-70 0 0,0 0 0 0 0,-1 0 0 0 0,0 2 0 0 0,0-1 0 0 0,-1 2 0 0 0,-16-5 0 0 0,-93-15-682 0 0,99 21 425 0 0,18 3 127 0 0,-28-6-449 0 0,32 7 403 0 0,1-1 0 0 0,0 0 0 0 0,-1 0 0 0 0,1 0 0 0 0,0 0 0 0 0,0 0 0 0 0,-1 0 0 0 0,1-1 0 0 0,0 1 0 0 0,-3-4 0 0 0,4 5 57 0 0,1 0 1 0 0,0-1 0 0 0,0 1 0 0 0,-1 0-1 0 0,1-1 1 0 0,0 1 0 0 0,0 0-1 0 0,-1-1 1 0 0,1 1 0 0 0,0 0-1 0 0,0-1 1 0 0,0 1 0 0 0,0 0-1 0 0,0-1 1 0 0,0 1 0 0 0,0 0-1 0 0,0-1 1 0 0,0 1 0 0 0,-1 0 0 0 0,2-1-1 0 0,-1 1 1 0 0,0-1 0 0 0,0 1-1 0 0,0 0 1 0 0,0-1 0 0 0,0 1-1 0 0,0 0 1 0 0,0-1 0 0 0,0 1-1 0 0,0 0 1 0 0,1-1 0 0 0,-1 1-1 0 0,0 0 1 0 0,0-1 0 0 0,0 1 0 0 0,1 0-1 0 0,-1 0 1 0 0,0-1 0 0 0,0 1-1 0 0,1 0 1 0 0,-1 0 0 0 0,0-1-1 0 0,1 1 1 0 0,15-6-4976 0 0,-6 4 1769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07.1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20 10226 0 0,'-4'-4'900'0'0,"3"3"-363"0"0,0 0-1 0 0,-1 0 1 0 0,1 0-1 0 0,0 0 1 0 0,0 0-1 0 0,0 0 1 0 0,0 0-1 0 0,1 0 1 0 0,-1 0-1 0 0,-1-3 1 0 0,3 7-303 0 0,-1-1 1 0 0,1 0 0 0 0,0 0 0 0 0,1 0-1 0 0,-1 1 1 0 0,0-1 0 0 0,1 0-1 0 0,1 2 1 0 0,6 8-130 0 0,0 8 5 0 0,0-1-1 0 0,-1 2 1 0 0,6 21-1 0 0,11 66 118 0 0,-2 14-62 0 0,18 87 15 0 0,-39-200-163 0 0,14 51 68 0 0,-14-52-24 0 0,1-1-1 0 0,0 0 1 0 0,0 0-1 0 0,1 0 1 0 0,7 11-1 0 0,-10-17-28 0 0,-1 0 0 0 0,1 0 0 0 0,0-1 0 0 0,-1 1 0 0 0,1 0 0 0 0,0 0 0 0 0,-1-1 0 0 0,1 1 0 0 0,0 0 0 0 0,0-1 0 0 0,0 1 0 0 0,-1-1 0 0 0,1 1 0 0 0,0-1 0 0 0,0 1 0 0 0,0-1 0 0 0,0 0 0 0 0,0 0 0 0 0,0 1 0 0 0,0-1 0 0 0,0 0 0 0 0,0 0 0 0 0,0 0 0 0 0,0 0 0 0 0,0 0 0 0 0,0 0 0 0 0,0 0 0 0 0,2-1 0 0 0,-2 1 36 0 0,1-1 1 0 0,-1 0-1 0 0,1 0 1 0 0,-1-1-1 0 0,1 1 1 0 0,-1 0-1 0 0,0 0 1 0 0,0-1-1 0 0,1 1 1 0 0,-1-1-1 0 0,0 1 1 0 0,0-1-1 0 0,-1 1 1 0 0,1-1-1 0 0,1-2 1 0 0,4-13 250 0 0,-1 1 0 0 0,-1-1 0 0 0,3-30 0 0 0,-3 21-130 0 0,22-189 482 0 0,4-21-403 0 0,-27 216-293 0 0,2 0 0 0 0,13-39 0 0 0,-18 58-27 0 0,1 0 0 0 0,-1 0 0 0 0,0 0-1 0 0,1 0 1 0 0,-1 1 0 0 0,1-1 0 0 0,-1 0-1 0 0,1 0 1 0 0,-1 0 0 0 0,1 1 0 0 0,-1-1-1 0 0,1 0 1 0 0,0 1 0 0 0,-1-1-1 0 0,1 1 1 0 0,0-1 0 0 0,0 1 0 0 0,0-1-1 0 0,0 1-52 0 0,-1 0-1 0 0,1 0 1 0 0,-1 0-1 0 0,1 0 1 0 0,-1 0-1 0 0,1 0 1 0 0,-1 0-1 0 0,0 0 1 0 0,1 0-1 0 0,-1 1 1 0 0,1-1-1 0 0,-1 0 1 0 0,0 0-1 0 0,1 1 1 0 0,-1-1-1 0 0,1 0 1 0 0,-1 0-1 0 0,0 1 1 0 0,1-1-1 0 0,-1 0 1 0 0,0 1-1 0 0,0-1 1 0 0,1 0-1 0 0,-1 2 1 0 0,3 1-712 0 0,-1 1-1 0 0,-1 0 1 0 0,1 1 0 0 0,0-1 0 0 0,1 7 0 0 0,1 13-2128 0 0,-1 5-504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07.6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25 14963 0 0,'-4'-3'635'0'0,"0"1"0"0"0,0-1 0 0 0,0 0-1 0 0,-1 1 1 0 0,1 0 0 0 0,-1 0 0 0 0,0 0-1 0 0,1 1 1 0 0,-1 0 0 0 0,-9-2 0 0 0,11 3-621 0 0,1 0 0 0 0,-1 0 0 0 0,1 0 0 0 0,-1 0 0 0 0,1 1 0 0 0,-1-1 0 0 0,1 1 0 0 0,-1 0 0 0 0,1-1 1 0 0,0 1-1 0 0,-1 0 0 0 0,1 0 0 0 0,0 1 0 0 0,0-1 0 0 0,0 0 0 0 0,0 1 0 0 0,0-1 0 0 0,0 1 0 0 0,0 0 0 0 0,0 0 0 0 0,1-1 0 0 0,-1 1 0 0 0,-1 4 0 0 0,-3 4-142 0 0,0 0-1 0 0,1 1 1 0 0,0 0-1 0 0,1 0 1 0 0,0 0-1 0 0,1 1 1 0 0,-4 19-1 0 0,4-6-88 0 0,1-1 0 0 0,2 41 0 0 0,0-62 195 0 0,0 0 0 0 0,0 0 0 0 0,0 1-1 0 0,1-1 1 0 0,-1 0 0 0 0,1 0 0 0 0,0 0 0 0 0,0 0-1 0 0,0 0 1 0 0,1 0 0 0 0,-1-1 0 0 0,1 1-1 0 0,-1 0 1 0 0,1-1 0 0 0,0 1 0 0 0,0-1 0 0 0,0 1-1 0 0,0-1 1 0 0,0 0 0 0 0,1 0 0 0 0,-1 0-1 0 0,1 0 1 0 0,-1 0 0 0 0,1-1 0 0 0,0 1 0 0 0,0-1-1 0 0,0 1 1 0 0,0-1 0 0 0,0 0 0 0 0,0-1-1 0 0,0 1 1 0 0,0 0 0 0 0,0-1 0 0 0,0 1-1 0 0,3-1 1 0 0,-1 0 38 0 0,0-1 0 0 0,0 1 0 0 0,0-1 0 0 0,0 0-1 0 0,-1-1 1 0 0,1 1 0 0 0,-1-1 0 0 0,1 0 0 0 0,-1 0 0 0 0,1 0-1 0 0,-1 0 1 0 0,0-1 0 0 0,0 0 0 0 0,0 0 0 0 0,0 0 0 0 0,-1 0-1 0 0,6-7 1 0 0,0 0 77 0 0,-1 1 0 0 0,-1-2 0 0 0,0 1-1 0 0,-1-1 1 0 0,10-20 0 0 0,-9 12 157 0 0,-1-1 0 0 0,0 0 0 0 0,-2-1 0 0 0,0 1 0 0 0,0-22 0 0 0,-5 31 192 0 0,1 10-429 0 0,0 1-1 0 0,0 0 1 0 0,0 0-1 0 0,0 0 0 0 0,0 0 1 0 0,0 0-1 0 0,-1 0 0 0 0,1-1 1 0 0,0 1-1 0 0,0 0 1 0 0,0 0-1 0 0,0 0 0 0 0,0 0 1 0 0,0 0-1 0 0,-1 0 0 0 0,1 0 1 0 0,0 0-1 0 0,0 0 1 0 0,0 0-1 0 0,0 0 0 0 0,-1 0 1 0 0,1 0-1 0 0,0 0 0 0 0,0 0 1 0 0,0 0-1 0 0,0 0 1 0 0,0 0-1 0 0,-1 0 0 0 0,1 0 1 0 0,0 0-1 0 0,0 0 0 0 0,0 0 1 0 0,0 0-1 0 0,-1 0 0 0 0,1 1 0 0 0,-1-1 0 0 0,0 1 0 0 0,0-1-1 0 0,1 1 1 0 0,-1 0 0 0 0,0-1 0 0 0,1 1-1 0 0,-1 0 1 0 0,0 0 0 0 0,1 0 0 0 0,0-1-1 0 0,-1 1 1 0 0,1 0 0 0 0,-1 0 0 0 0,1 0-1 0 0,0 0 1 0 0,-1 1 0 0 0,-1 10-48 0 0,0-1 0 0 0,0 1 0 0 0,2-1 0 0 0,-1 1 0 0 0,1 0 0 0 0,1-1 0 0 0,3 22 0 0 0,-2-27 19 0 0,-2-2-3 0 0,1 0-1 0 0,-1 0 1 0 0,1 0-1 0 0,0 0 1 0 0,1 0-1 0 0,-1 0 1 0 0,1 0-1 0 0,0-1 1 0 0,0 1-1 0 0,0-1 1 0 0,0 1-1 0 0,0-1 1 0 0,1 0-1 0 0,3 3 1 0 0,-4-4-8 0 0,1 0 1 0 0,-1 0-1 0 0,1 0 0 0 0,0 0 1 0 0,0-1-1 0 0,0 0 1 0 0,0 1-1 0 0,0-1 0 0 0,0 0 1 0 0,0 0-1 0 0,0-1 1 0 0,0 1-1 0 0,1-1 0 0 0,-1 0 1 0 0,0 1-1 0 0,0-1 0 0 0,1-1 1 0 0,-1 1-1 0 0,0 0 1 0 0,0-1-1 0 0,0 0 0 0 0,1 1 1 0 0,-1-1-1 0 0,0-1 1 0 0,0 1-1 0 0,3-2 0 0 0,2-1-815 0 0,-1-1 0 0 0,1 0 1 0 0,-1 0-1 0 0,8-8 0 0 0,12-13-8719 0 0,-27 26 9479 0 0,6-6-3188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07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11787 0 0,'0'11'2432'0'0,"3"8"-261"0"0,7 25 0 0 0,19 49-320 0 0,-17-58-766 0 0,-6-18-713 0 0,-3-5 15 0 0,1-1 1 0 0,1 1 0 0 0,8 15 0 0 0,-13-27-364 0 0,0 1 1 0 0,0-1-1 0 0,1 1 1 0 0,-1-1-1 0 0,0 0 0 0 0,0 1 1 0 0,1-1-1 0 0,-1 1 1 0 0,0-1-1 0 0,1 0 1 0 0,-1 1-1 0 0,1-1 1 0 0,-1 0-1 0 0,0 1 1 0 0,1-1-1 0 0,-1 0 1 0 0,1 0-1 0 0,-1 0 0 0 0,1 1 1 0 0,-1-1-1 0 0,1 0 1 0 0,0 0-9 0 0,-1 0 0 0 0,0 0 0 0 0,1 0 0 0 0,-1 0 0 0 0,0-1 0 0 0,1 1 0 0 0,-1 0 0 0 0,0 0 0 0 0,1 0 0 0 0,-1-1 0 0 0,0 1 0 0 0,0 0 0 0 0,1 0 0 0 0,-1-1-1 0 0,0 1 1 0 0,0 0 0 0 0,1-1 0 0 0,-1 1 0 0 0,0 0 0 0 0,0-1 0 0 0,1 1 0 0 0,0-5 51 0 0,1 1 0 0 0,-1 0 0 0 0,2-8 0 0 0,-2 8-67 0 0,0 3-2 0 0,16-69-1150 0 0,30-74-1 0 0,-46 140 827 0 0,1 1 0 0 0,0 0 1 0 0,0 0-1 0 0,0-1 0 0 0,3-2 0 0 0,-4 5 114 0 0,-1 0 1 0 0,1 1 0 0 0,0-1-1 0 0,0 0 1 0 0,-1 1-1 0 0,1-1 1 0 0,0 1-1 0 0,0-1 1 0 0,0 1 0 0 0,0-1-1 0 0,1 1 1 0 0,-2-1 45 0 0,1 1 0 0 0,-1 0 0 0 0,1 0 1 0 0,-1 0-1 0 0,1 0 0 0 0,-1 0 0 0 0,1 0 0 0 0,-1 1 1 0 0,0-1-1 0 0,1 0 0 0 0,-1 0 0 0 0,1 0 0 0 0,-1 0 1 0 0,1 0-1 0 0,-1 1 0 0 0,0-1 0 0 0,1 0 0 0 0,-1 0 0 0 0,1 1 1 0 0,-1-1-1 0 0,0 0 0 0 0,1 1 0 0 0,-1-1 0 0 0,0 0 1 0 0,1 1-1 0 0,4 8-2275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08.1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5 13723 0 0,'0'0'283'0'0,"-1"-1"-1"0"0,0 1 1 0 0,1-1-1 0 0,-1 1 1 0 0,0-1-1 0 0,0 1 1 0 0,0 0 0 0 0,1-1-1 0 0,-1 1 1 0 0,0 0-1 0 0,0 0 1 0 0,0-1 0 0 0,-1 1-1 0 0,2 0-152 0 0,-1 0-1 0 0,1 0 0 0 0,0 0 1 0 0,-1 0-1 0 0,1 1 1 0 0,0-1-1 0 0,-1 0 0 0 0,1 0 1 0 0,0 0-1 0 0,0 0 1 0 0,-1 1-1 0 0,1-1 0 0 0,0 0 1 0 0,-1 0-1 0 0,1 0 1 0 0,0 1-1 0 0,0-1 0 0 0,0 0 1 0 0,-1 0-1 0 0,1 1 1 0 0,0-1-1 0 0,0 0 0 0 0,0 1 1 0 0,0-1-1 0 0,-1 4 111 0 0,0-1 0 0 0,0 1 1 0 0,1 0-1 0 0,0-1 0 0 0,0 7 0 0 0,0-9-384 0 0,0 22 31 0 0,2 0-1 0 0,7 43 0 0 0,-6-49-236 0 0,-1-6-291 0 0,5 18-1 0 0,-6-27 231 0 0,0 1 0 0 0,0 0 0 0 0,1-1 0 0 0,-1 1 0 0 0,0-1 0 0 0,1 0 0 0 0,0 1 0 0 0,-1-1 0 0 0,1 0 0 0 0,0 0 0 0 0,4 3 0 0 0,-6-4 274 0 0,1-1 0 0 0,0 1 0 0 0,0-1 0 0 0,0 1 0 0 0,0-1 1 0 0,-1 1-1 0 0,1-1 0 0 0,0 0 0 0 0,0 0 0 0 0,0 1 0 0 0,0-1 0 0 0,0 0 1 0 0,0 0-1 0 0,0 0 0 0 0,0 0 0 0 0,0 0 0 0 0,1 0 0 0 0,7-3-133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06.2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33 100 12027 0 0,'-7'0'1637'0'0,"5"0"-1209"0"0,1 0 1 0 0,-1 0-1 0 0,0 0 1 0 0,0 0 0 0 0,1 0-1 0 0,-1-1 1 0 0,0 1 0 0 0,1-1-1 0 0,-1 1 1 0 0,1-1-1 0 0,-1 1 1 0 0,0-1 0 0 0,-2-2-1 0 0,4 3-396 0 0,0 0 0 0 0,0-1 0 0 0,0 1 0 0 0,0 0 0 0 0,1-1 0 0 0,-1 1 0 0 0,0 0 0 0 0,0 0-1 0 0,0-1 1 0 0,0 1 0 0 0,0 0 0 0 0,1-1 0 0 0,-1 1 0 0 0,0 0 0 0 0,0 0 0 0 0,0-1 0 0 0,1 1 0 0 0,-1 0 0 0 0,0 0-1 0 0,0 0 1 0 0,1-1 0 0 0,-1 1 0 0 0,0 0 0 0 0,0 0 0 0 0,1 0 0 0 0,0-1 0 0 0,8-3-10 0 0,135-49-193 0 0,-117 45 18 0 0,0 1 0 0 0,1 2 1 0 0,41-3-1 0 0,-64 8-12 0 0,0 0 1 0 0,0 0 0 0 0,0 0 0 0 0,0 0 0 0 0,9 3 0 0 0,-13-3 150 0 0,0 1 0 0 0,0-1 0 0 0,0 0 0 0 0,0 1 0 0 0,-1-1 0 0 0,1 0 0 0 0,0 1 0 0 0,0-1 0 0 0,-1 1 0 0 0,1-1 0 0 0,0 1 0 0 0,-1 0 0 0 0,1-1 0 0 0,0 1 0 0 0,-1 0 0 0 0,1-1 0 0 0,-1 1 0 0 0,1 0 0 0 0,-1 0 0 0 0,1-1 0 0 0,-1 1 0 0 0,0 0 0 0 0,1 0 0 0 0,-1 0 0 0 0,0 0 0 0 0,0-1 0 0 0,0 1 0 0 0,0 0 0 0 0,0 0 0 0 0,1 0 0 0 0,-1 0 0 0 0,-1 0 0 0 0,1 0 0 0 0,0 0 0 0 0,0-1 0 0 0,0 1 0 0 0,0 0 0 0 0,-1 0 0 0 0,1 0 0 0 0,0 0 0 0 0,-1 0 0 0 0,-1 3 28 0 0,0 0 0 0 0,0-1 0 0 0,0 1-1 0 0,-1-1 1 0 0,-3 4 0 0 0,-5 7 17 0 0,-46 66-159 0 0,52-72 87 0 0,-12 20-125 0 0,16-26 104 0 0,0 0-1 0 0,0 0 0 0 0,1 1 1 0 0,-1-1-1 0 0,1 1 1 0 0,-1-1-1 0 0,1 1 0 0 0,0-1 1 0 0,0 0-1 0 0,0 1 1 0 0,0 2-1 0 0,1-4-4 0 0,0 1 0 0 0,0-1 0 0 0,0 1 0 0 0,0-1-1 0 0,1 0 1 0 0,-1 0 0 0 0,0 1 0 0 0,1-1 0 0 0,-1 0 0 0 0,1 0 0 0 0,-1-1 0 0 0,1 1 0 0 0,1 1-1 0 0,2 1-80 0 0,2 0 19 0 0,-1 0-1 0 0,1 0 1 0 0,-1-1 0 0 0,14 4 0 0 0,-2-1 81 0 0,5 2 33 0 0,-18-6 93 0 0,1 0 0 0 0,-1 1 0 0 0,0 0 0 0 0,1 0 0 0 0,-1 0 1 0 0,0 1-1 0 0,8 5 0 0 0,-9-5 70 0 0,-1-1-1 0 0,0 1 1 0 0,0 0 0 0 0,-1 0 0 0 0,1 0 0 0 0,0 0 0 0 0,-1 1 0 0 0,0-1-1 0 0,0 1 1 0 0,0-1 0 0 0,0 1 0 0 0,-1 0 0 0 0,1 0 0 0 0,-1 0-1 0 0,0-1 1 0 0,0 1 0 0 0,0 0 0 0 0,-1 1 0 0 0,0-1 0 0 0,1 0 0 0 0,-1 0-1 0 0,-1 0 1 0 0,1 0 0 0 0,0 0 0 0 0,-1 0 0 0 0,0 0 0 0 0,0 0-1 0 0,-2 5 1 0 0,-5 6 165 0 0,1 0 0 0 0,-2-1 0 0 0,0 0-1 0 0,0-1 1 0 0,-12 13 0 0 0,15-20-364 0 0,0 0 0 0 0,-1 0 0 0 0,1-1-1 0 0,-1 0 1 0 0,0 0 0 0 0,0-1 0 0 0,-1 0 0 0 0,1 0 0 0 0,-1 0 0 0 0,0-1-1 0 0,-13 3 1 0 0,16-4 37 0 0,-7 1-1645 0 0,12-3 1578 0 0,-1 0 1 0 0,1 0 0 0 0,0 0-1 0 0,0 0 1 0 0,-1 0-1 0 0,1 0 1 0 0,0 0-1 0 0,-1 0 1 0 0,1-1-1 0 0,0 1 1 0 0,0 0-1 0 0,-1 0 1 0 0,1 0-1 0 0,0 0 1 0 0,0 0-1 0 0,-1 0 1 0 0,1-1-1 0 0,0 1 1 0 0,0 0-1 0 0,0 0 1 0 0,-1 0 0 0 0,1 0-1 0 0,0-1 1 0 0,0 1-1 0 0,0 0 1 0 0,-1 0-1 0 0,1-1 1 0 0,0 1-1 0 0,0 0 1 0 0,0 0-1 0 0,0-1 1 0 0,0 1-1 0 0,0 0 1 0 0,0 0-1 0 0,0-1 1 0 0,-1-5-89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08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 18916 0 0,'-9'3'1880'0'0,"2"-1"-1832"0"0,2 1 377 0 0,1 0 423 0 0,-2 2-288 0 0,5-1-392 0 0,1-1-64 0 0,0 3-272 0 0,4 3-200 0 0,-1-1-152 0 0,3 4-2121 0 0,4 3 2361 0 0,-1 7-720 0 0,-3 0 1008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08.9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243 64 19444 0 0,'-5'-7'517'0'0,"0"1"0"0"0,0 0 0 0 0,0 1 0 0 0,-1-1 0 0 0,0 1 0 0 0,0 0-1 0 0,0 1 1 0 0,-11-7 0 0 0,14 10-474 0 0,0 0-1 0 0,0-1 1 0 0,1 1-1 0 0,-1 1 1 0 0,0-1-1 0 0,0 0 1 0 0,0 1-1 0 0,0-1 1 0 0,0 1-1 0 0,0 0 1 0 0,0 0-1 0 0,0 0 1 0 0,0 0-1 0 0,0 1 1 0 0,0-1-1 0 0,0 1 1 0 0,0 0-1 0 0,0 0 1 0 0,0 0-1 0 0,0 0 1 0 0,0 0-1 0 0,1 1 1 0 0,-1-1-1 0 0,-3 4 1 0 0,0 0-50 0 0,0 0 1 0 0,1 0 0 0 0,0 0 0 0 0,0 1-1 0 0,1-1 1 0 0,-6 11 0 0 0,2-2-86 0 0,-12 29 1 0 0,11-21-14 0 0,2 0 1 0 0,-7 31-1 0 0,12-41 22 0 0,0 1 0 0 0,1 1 0 0 0,0-1 0 0 0,1 0 0 0 0,2 23 0 0 0,-1-34 56 0 0,-1 1 0 0 0,1-1 0 0 0,-1 1 0 0 0,1-1 0 0 0,-1 0 0 0 0,1 1 0 0 0,0-1 0 0 0,0 0 0 0 0,1 1 0 0 0,-1-1 0 0 0,0 0 0 0 0,1 0-1 0 0,-1 0 1 0 0,1 0 0 0 0,-1-1 0 0 0,1 1 0 0 0,0 0 0 0 0,0-1 0 0 0,0 1 0 0 0,0-1 0 0 0,0 1 0 0 0,0-1 0 0 0,0 0 0 0 0,1 0 0 0 0,-1 0 0 0 0,0 0 0 0 0,1-1 0 0 0,-1 1 0 0 0,0 0 0 0 0,1-1 0 0 0,-1 0 0 0 0,1 1 0 0 0,2-1 0 0 0,0-1 16 0 0,0 1 0 0 0,1-1 0 0 0,-1 1 0 0 0,0-1 0 0 0,0-1 0 0 0,0 1 0 0 0,0-1 0 0 0,0 0 0 0 0,7-4 0 0 0,-5 2 20 0 0,1-1-1 0 0,-1 0 1 0 0,0-1 0 0 0,0 0-1 0 0,6-7 1 0 0,3-5 56 0 0,-1-2 1 0 0,-1 0-1 0 0,13-23 1 0 0,-13 19 216 0 0,-2-1 0 0 0,0 1 0 0 0,8-29 0 0 0,-18 53-17 0 0,-1 5-190 0 0,1 6-69 0 0,2 17-41 0 0,7 38-186 0 0,-9-56-21 0 0,1 0 0 0 0,0 0 1 0 0,1 0-1 0 0,6 12 0 0 0,-8-19-165 0 0,0 0 0 0 0,0-1 0 0 0,0 1 0 0 0,0 0 0 0 0,1-1 0 0 0,-1 1 0 0 0,1-1 0 0 0,0 0 0 0 0,-1 0 0 0 0,1 0 0 0 0,0 0 0 0 0,0-1 0 0 0,1 1 0 0 0,-1-1 0 0 0,0 1 0 0 0,0-1 0 0 0,1 0 0 0 0,-1-1 0 0 0,0 1 0 0 0,1 0 0 0 0,5-1 0 0 0,-1 0-610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09.9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15 12963 0 0,'-9'-4'2075'0'0,"6"2"-1240"0"0,-1 1 1 0 0,1-1 0 0 0,-1 1 0 0 0,1 0 0 0 0,0 0 0 0 0,-1 0 0 0 0,-4 0 0 0 0,7 1-778 0 0,1 0 0 0 0,-1 0 0 0 0,1 0 0 0 0,-1 0 0 0 0,1 1 0 0 0,-1-1 0 0 0,1 0 0 0 0,-1 0 0 0 0,1 1 0 0 0,-1-1 0 0 0,1 0 0 0 0,-1 1 0 0 0,1-1 0 0 0,0 1 0 0 0,-1-1 1 0 0,1 0-1 0 0,-1 1 0 0 0,1-1 0 0 0,0 1 0 0 0,0-1 0 0 0,-1 1 0 0 0,1-1 0 0 0,0 1 0 0 0,0-1 0 0 0,-1 1 0 0 0,1-1 0 0 0,0 1 0 0 0,0-1 0 0 0,0 1 0 0 0,0 0 0 0 0,0-1 0 0 0,0 1 0 0 0,0 0 1 0 0,0 24 160 0 0,1-20-108 0 0,1 19-58 0 0,2 0 1 0 0,1 0-1 0 0,9 26 0 0 0,-7-28-28 0 0,12 48 7 0 0,51 220 192 0 0,-57-209-124 0 0,-13-80-104 0 0,0 0 0 0 0,1 0 1 0 0,-1 0-1 0 0,0 0 0 0 0,1 0 1 0 0,-1 0-1 0 0,1 0 1 0 0,-1 0-1 0 0,1 0 0 0 0,-1 0 1 0 0,1 0-1 0 0,0 0 0 0 0,-1 0 1 0 0,1 0-1 0 0,0 0 1 0 0,0-1-1 0 0,1 2 0 0 0,-2-2 2 0 0,1 0-1 0 0,-1 1 0 0 0,1-1 0 0 0,0 0 1 0 0,-1 0-1 0 0,1 0 0 0 0,-1 0 0 0 0,1 0 1 0 0,-1 0-1 0 0,1 0 0 0 0,0 0 0 0 0,-1 0 1 0 0,1 0-1 0 0,-1 0 0 0 0,1-1 0 0 0,-1 1 1 0 0,1 0-1 0 0,-1 0 0 0 0,1 0 0 0 0,-1-1 1 0 0,1 1-1 0 0,-1 0 0 0 0,1-1 0 0 0,-1 1 1 0 0,1 0-1 0 0,-1-1 0 0 0,1 1 0 0 0,-1-1 1 0 0,0 1-1 0 0,1-1 0 0 0,-1 1 0 0 0,0-1 1 0 0,1 1-1 0 0,-1-2 0 0 0,8-10-5 0 0,0-2 0 0 0,-1 1-1 0 0,9-25 1 0 0,-16 38 8 0 0,3-11-8 0 0,1 0 0 0 0,1 0 0 0 0,0 1 1 0 0,0 0-1 0 0,9-12 0 0 0,-13 20 2 0 0,1 0-1 0 0,-1 0 1 0 0,1 0-1 0 0,0 1 1 0 0,0-1-1 0 0,-1 0 1 0 0,1 1 0 0 0,0-1-1 0 0,1 1 1 0 0,-1 0-1 0 0,0 0 1 0 0,0 0-1 0 0,0 0 1 0 0,1 0-1 0 0,-1 0 1 0 0,1 0-1 0 0,-1 1 1 0 0,0-1-1 0 0,1 1 1 0 0,-1 0 0 0 0,1 0-1 0 0,-1 0 1 0 0,1 0-1 0 0,-1 0 1 0 0,1 0-1 0 0,-1 1 1 0 0,1-1-1 0 0,-1 1 1 0 0,0 0-1 0 0,1 0 1 0 0,2 1-1 0 0,-1 0 8 0 0,0 0-1 0 0,1 1 0 0 0,-1 0 0 0 0,0 0 0 0 0,-1 0 0 0 0,1 0 1 0 0,0 1-1 0 0,-1-1 0 0 0,0 1 0 0 0,0 0 0 0 0,0 0 0 0 0,0 0 1 0 0,0 0-1 0 0,-1 0 0 0 0,0 1 0 0 0,0-1 0 0 0,0 1 0 0 0,0 0 1 0 0,-1-1-1 0 0,1 6 0 0 0,0-1 38 0 0,-1 0-1 0 0,0-1 1 0 0,0 1 0 0 0,-1 0 0 0 0,0 0-1 0 0,-1 0 1 0 0,0-1 0 0 0,0 1 0 0 0,-1 0-1 0 0,-3 12 1 0 0,3-18-17 0 0,1 0-1 0 0,0 0 1 0 0,-1 0-1 0 0,1 0 1 0 0,-1 0-1 0 0,0 0 0 0 0,0-1 1 0 0,0 1-1 0 0,0-1 1 0 0,0 1-1 0 0,-1-1 1 0 0,1 0-1 0 0,-1 0 1 0 0,1 0-1 0 0,-1 0 0 0 0,0 0 1 0 0,0-1-1 0 0,0 1 1 0 0,0-1-1 0 0,0 0 1 0 0,0 0-1 0 0,0 0 1 0 0,0 0-1 0 0,-1 0 0 0 0,1-1 1 0 0,-4 1-1 0 0,2-1-15 0 0,1 0 0 0 0,0-1 0 0 0,0 1-1 0 0,-8-3 1 0 0,11 3-9 0 0,0 0 0 0 0,1 0 1 0 0,-1-1-1 0 0,0 1 0 0 0,0 0 0 0 0,0-1 0 0 0,0 1 1 0 0,1-1-1 0 0,-1 1 0 0 0,0-1 0 0 0,0 1 0 0 0,1-1 1 0 0,-1 0-1 0 0,1 1 0 0 0,-1-1 0 0 0,0 0 0 0 0,1 1 1 0 0,-1-1-1 0 0,1 0 0 0 0,-1 0 0 0 0,1 0 0 0 0,0 1 1 0 0,-1-1-1 0 0,1 0 0 0 0,0 0 0 0 0,0 0 0 0 0,0 0 1 0 0,-1-1-1 0 0,1 0-4 0 0,1 1 1 0 0,-1 0 0 0 0,0 0-1 0 0,1 0 1 0 0,-1 0 0 0 0,1 0-1 0 0,-1 0 1 0 0,1-1 0 0 0,0 1-1 0 0,-1 1 1 0 0,1-1 0 0 0,0 0-1 0 0,0 0 1 0 0,1-2 0 0 0,16-11-62 0 0,-14 10 53 0 0,19-12-64 0 0,29-16 0 0 0,-34 22 51 0 0,0-1 0 0 0,-2 0 0 0 0,32-27 0 0 0,-31 19 44 0 0,-1 0 1 0 0,-1-1-1 0 0,0 0 0 0 0,-2-1 1 0 0,0-1-1 0 0,-1 0 1 0 0,-1-1-1 0 0,-2 0 0 0 0,0-1 1 0 0,6-26-1 0 0,-13 38 20 0 0,0 0-1 0 0,0 0 0 0 0,-1 0 1 0 0,-1 0-1 0 0,0 0 0 0 0,0 0 1 0 0,-1-1-1 0 0,-1 1 0 0 0,-3-13 1 0 0,2 15-6 0 0,0 0 1 0 0,-1 0 0 0 0,0 0-1 0 0,0 0 1 0 0,-1 1 0 0 0,0 0-1 0 0,-1 0 1 0 0,0 0 0 0 0,0 1-1 0 0,-14-15 1 0 0,18 21-29 0 0,0 1 0 0 0,0-1 1 0 0,0 0-1 0 0,0 1 0 0 0,0 0 1 0 0,-1-1-1 0 0,1 1 0 0 0,0 0 1 0 0,-1 0-1 0 0,1 0 0 0 0,-5-1 1 0 0,6 2-8 0 0,0 0 1 0 0,-1 0-1 0 0,1 0 1 0 0,0 0-1 0 0,-1 0 1 0 0,1 0-1 0 0,0 1 1 0 0,-1-1-1 0 0,1 0 1 0 0,0 1-1 0 0,-1-1 1 0 0,1 1-1 0 0,0-1 1 0 0,0 1-1 0 0,0 0 1 0 0,0 0-1 0 0,-1-1 1 0 0,1 1-1 0 0,0 0 1 0 0,0 0-1 0 0,0 0 1 0 0,1 0-1 0 0,-1 0 1 0 0,-1 1-1 0 0,-2 4-34 0 0,0 1 0 0 0,1-1-1 0 0,-1 1 1 0 0,1-1-1 0 0,1 1 1 0 0,-4 11 0 0 0,2 0-72 0 0,-3 27 0 0 0,3 1-15 0 0,2-1 1 0 0,8 80 0 0 0,1-62 35 0 0,23 85-1 0 0,-23-120 48 0 0,13 31-1 0 0,-15-47 34 0 0,0-1 1 0 0,1 0-1 0 0,0 0 0 0 0,1 0 1 0 0,9 11-1 0 0,-14-19 19 0 0,0 0 0 0 0,1-1 1 0 0,-1 1-1 0 0,1-1 0 0 0,0 0 1 0 0,0 0-1 0 0,0 0 0 0 0,0 0 1 0 0,0 0-1 0 0,1 0 0 0 0,-1-1 1 0 0,5 2-1 0 0,-6-3 10 0 0,0 1 0 0 0,-1-1 0 0 0,1 0 0 0 0,0 0 1 0 0,0 0-1 0 0,0 0 0 0 0,-1 0 0 0 0,1 0 0 0 0,0-1 0 0 0,0 1 0 0 0,0-1 0 0 0,-1 1 1 0 0,1-1-1 0 0,0 0 0 0 0,-1 1 0 0 0,1-1 0 0 0,-1 0 0 0 0,1 0 0 0 0,-1 0 0 0 0,1 0 1 0 0,-1 0-1 0 0,0-1 0 0 0,1 1 0 0 0,-1 0 0 0 0,0-1 0 0 0,2-2 0 0 0,4-6 70 0 0,-1-1-1 0 0,0 0 0 0 0,-1 0 0 0 0,7-17 1 0 0,11-51 41 0 0,-8 23-68 0 0,-7 31-25 0 0,-3 8 27 0 0,0 0 0 0 0,10-19 0 0 0,-15 35-57 0 0,0 1 0 0 0,0-1-1 0 0,0 1 1 0 0,0-1-1 0 0,1 1 1 0 0,-1-1-1 0 0,0 1 1 0 0,0-1-1 0 0,1 1 1 0 0,-1-1-1 0 0,1 1 1 0 0,-1-1 0 0 0,0 1-1 0 0,1-1 1 0 0,-1 1-1 0 0,1 0 1 0 0,-1-1-1 0 0,1 0 1 0 0,-1 12 3 0 0,0-4-26 0 0,-3 55-138 0 0,7 98 0 0 0,-3-152 138 0 0,0-1 1 0 0,0 1-1 0 0,1-1 0 0 0,3 10 0 0 0,-4-15 11 0 0,-1-1 0 0 0,1 1 0 0 0,0 0 1 0 0,-1-1-1 0 0,1 1 0 0 0,0-1 0 0 0,0 1 0 0 0,0-1 0 0 0,0 0 1 0 0,0 1-1 0 0,1-1 0 0 0,-1 0 0 0 0,0 0 0 0 0,1 1 1 0 0,-1-1-1 0 0,1 0 0 0 0,-1-1 0 0 0,1 1 0 0 0,-1 0 1 0 0,1 0-1 0 0,0-1 0 0 0,-1 1 0 0 0,4 0 0 0 0,-4-1 7 0 0,0 0 0 0 0,0 0 0 0 0,0 0-1 0 0,0 0 1 0 0,0-1 0 0 0,0 1-1 0 0,0 0 1 0 0,0-1 0 0 0,0 1 0 0 0,0 0-1 0 0,0-1 1 0 0,-1 1 0 0 0,1-1 0 0 0,0 0-1 0 0,0 1 1 0 0,1-2 0 0 0,11-14 52 0 0,-10 13-39 0 0,4-8 21 0 0,0 0 0 0 0,0-1 0 0 0,5-15 0 0 0,4-6 3 0 0,3-6-20 0 0,-11 22-16 0 0,-1 1 0 0 0,12-16 0 0 0,-18 31-8 0 0,-1 0 1 0 0,1 1-1 0 0,-1-1 1 0 0,1 0 0 0 0,-1 0-1 0 0,1 0 1 0 0,0 1-1 0 0,-1-1 1 0 0,1 0 0 0 0,0 1-1 0 0,0-1 1 0 0,0 1-1 0 0,-1-1 1 0 0,1 1-1 0 0,0-1 1 0 0,0 1 0 0 0,0-1-1 0 0,0 1 1 0 0,0 0-1 0 0,0 0 1 0 0,0-1-1 0 0,0 1 1 0 0,0 0 0 0 0,0 0-1 0 0,0 0 1 0 0,0 0-1 0 0,0 0 1 0 0,0 0-1 0 0,0 0 1 0 0,0 0 0 0 0,0 1-1 0 0,0-1 1 0 0,0 0-1 0 0,-1 1 1 0 0,1-1-1 0 0,0 0 1 0 0,0 1 0 0 0,0-1-1 0 0,0 1 1 0 0,0 0-1 0 0,-1-1 1 0 0,1 1-1 0 0,0-1 1 0 0,0 1 0 0 0,0 1-1 0 0,3 2-20 0 0,0 1 0 0 0,-1-1 1 0 0,1 1-1 0 0,-1 0 0 0 0,0 0 0 0 0,3 7 0 0 0,24 55-32 0 0,24 57 81 0 0,-51-117 24 0 0,-1 0 0 0 0,0 0 0 0 0,-1 1 0 0 0,2 8 0 0 0,-3-15-41 0 0,0-1 0 0 0,0 0-1 0 0,0 1 1 0 0,0-1 0 0 0,0 0-1 0 0,0 1 1 0 0,0-1 0 0 0,0 0 0 0 0,0 1-1 0 0,0-1 1 0 0,0 0 0 0 0,-1 1 0 0 0,1-1-1 0 0,0 0 1 0 0,0 1 0 0 0,0-1 0 0 0,0 0-1 0 0,0 1 1 0 0,-1-1 0 0 0,1 0 0 0 0,0 1-1 0 0,0-1 1 0 0,-1 0 0 0 0,1 0-1 0 0,0 1 1 0 0,0-1 0 0 0,-1 0 0 0 0,1 0-1 0 0,0 0 1 0 0,-1 1 0 0 0,0-1 2 0 0,0 0-1 0 0,0 0 1 0 0,0 0 0 0 0,0 1 0 0 0,0-1 0 0 0,0 0-1 0 0,0 0 1 0 0,0 0 0 0 0,0-1 0 0 0,-2 1-1 0 0,-22-10-49 0 0,-9-8-328 0 0,19 9-265 0 0,-18-8 0 0 0,28 15-177 0 0,0 0-1 0 0,-1 1 1 0 0,1-1-1 0 0,-8 0 1 0 0,13 2 422 0 0,-1 0 0 0 0,0 0-1 0 0,0 0 1 0 0,0 0 0 0 0,0 0 0 0 0,0 0 0 0 0,0 0 0 0 0,0 0 0 0 0,0 0-1 0 0,-2 1 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1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34 327 12811 0 0,'-6'2'859'0'0,"4"-1"-303"0"0,0 0 1 0 0,0 0 0 0 0,0 0 0 0 0,0 0 0 0 0,0 0 0 0 0,0 1 0 0 0,0-1 0 0 0,0 0 0 0 0,1 1-1 0 0,-1-1 1 0 0,0 1 0 0 0,1 0 0 0 0,-3 3 0 0 0,4-5-526 0 0,0 0 0 0 0,0 1 1 0 0,0-1-1 0 0,0 0 0 0 0,0 1 0 0 0,0-1 1 0 0,0 0-1 0 0,1 1 0 0 0,-1-1 0 0 0,0 1 0 0 0,0-1 1 0 0,0 0-1 0 0,0 0 0 0 0,0 1 0 0 0,1-1 1 0 0,-1 0-1 0 0,0 1 0 0 0,0-1 0 0 0,1 0 1 0 0,-1 0-1 0 0,0 1 0 0 0,0-1 0 0 0,1 0 1 0 0,-1 0-1 0 0,0 0 0 0 0,1 1 0 0 0,-1-1 0 0 0,0 0 1 0 0,1 0-1 0 0,-1 0 0 0 0,0 0 0 0 0,1 0 1 0 0,-1 0-1 0 0,0 0 0 0 0,1 0 0 0 0,-1 0 1 0 0,0 0-1 0 0,1 0 0 0 0,-1 0 0 0 0,0 0 1 0 0,1 0-1 0 0,0 0 0 0 0,16-1 197 0 0,-7-1-179 0 0,0-1 1 0 0,0-1-1 0 0,0 0 0 0 0,0-1 0 0 0,-1 0 1 0 0,0 0-1 0 0,0-1 0 0 0,0 0 1 0 0,-1 0-1 0 0,9-9 0 0 0,-4 3 4 0 0,-1-1-1 0 0,0-1 1 0 0,-1 0-1 0 0,-1 0 1 0 0,12-21-1 0 0,-15 22 30 0 0,-1-1 0 0 0,9-24-1 0 0,-13 31-24 0 0,0 0 0 0 0,-1 0 0 0 0,0 0 0 0 0,0 0 0 0 0,0 0 0 0 0,-1-1 0 0 0,-1-12 0 0 0,1 17-33 0 0,-1 1 0 0 0,0 0 1 0 0,1-1-1 0 0,-1 1 1 0 0,0 0-1 0 0,0 0 0 0 0,0-1 1 0 0,0 1-1 0 0,-1 0 1 0 0,1 0-1 0 0,0 0 0 0 0,-1 0 1 0 0,0 1-1 0 0,-2-4 1 0 0,1 3-1 0 0,-1-1 0 0 0,1 1 0 0 0,-1 0 0 0 0,0 0 0 0 0,1 0 0 0 0,-1 0 0 0 0,0 1 1 0 0,-5-2-1 0 0,3 1-24 0 0,-1 1 0 0 0,0 0 1 0 0,1 0-1 0 0,-1 0 0 0 0,0 1 1 0 0,0 0-1 0 0,0 1 0 0 0,1-1 1 0 0,-1 1-1 0 0,-9 3 0 0 0,12-3-17 0 0,0 0-1 0 0,0 1 0 0 0,0 0 1 0 0,0 0-1 0 0,0 0 0 0 0,0 0 0 0 0,1 1 1 0 0,-1-1-1 0 0,1 1 0 0 0,-6 6 1 0 0,6-4-14 0 0,-1 0 1 0 0,0 0-1 0 0,1 1 1 0 0,0-1-1 0 0,0 1 1 0 0,-3 11-1 0 0,1-2-25 0 0,1 1 1 0 0,1 0-1 0 0,0 0 0 0 0,1 0 0 0 0,1 0 0 0 0,0 26 0 0 0,2-27 17 0 0,0 0-1 0 0,1-1 0 0 0,1 1 1 0 0,0-1-1 0 0,1 0 0 0 0,1 1 1 0 0,8 18-1 0 0,-8-25 18 0 0,0-1-1 0 0,0 0 1 0 0,0 1-1 0 0,1-2 0 0 0,0 1 1 0 0,0-1-1 0 0,1 1 1 0 0,0-2-1 0 0,0 1 1 0 0,0-1-1 0 0,1 0 1 0 0,0-1-1 0 0,0 0 1 0 0,0 0-1 0 0,0 0 1 0 0,0-1-1 0 0,17 4 1 0 0,-15-5 19 0 0,0 0 0 0 0,0-1 0 0 0,0 0 1 0 0,1 0-1 0 0,-1-1 0 0 0,0 0 0 0 0,0-1 1 0 0,1 0-1 0 0,-1-1 0 0 0,0 0 0 0 0,0 0 1 0 0,-1-1-1 0 0,1-1 0 0 0,0 0 0 0 0,12-7 1 0 0,-13 6 23 0 0,-1-1 0 0 0,0 0 0 0 0,0-1 0 0 0,0 0 0 0 0,-1 0 0 0 0,0-1 0 0 0,-1 0 0 0 0,1 0 0 0 0,-1 0 0 0 0,-1-1 1 0 0,0 0-1 0 0,0 0 0 0 0,-1-1 0 0 0,6-15 0 0 0,-4 3 20 0 0,-3 16-17 0 0,-2 0 1 0 0,1 1-1 0 0,-1-1 0 0 0,0 0 0 0 0,1-11 0 0 0,-1 5 34 0 0,-1 8-28 0 0,0 0 0 0 0,0 1 0 0 0,0-1 0 0 0,0 0 0 0 0,0 0 0 0 0,-1 0 0 0 0,-1-7 0 0 0,2 11-31 0 0,0 0 0 0 0,-1 0 0 0 0,1-1 0 0 0,0 1 0 0 0,0 0 0 0 0,0 0 0 0 0,0-1 0 0 0,0 1 0 0 0,0 0 1 0 0,-1 0-1 0 0,1-1 0 0 0,0 1 0 0 0,0 0 0 0 0,0 0 0 0 0,-1 0 0 0 0,1 0 0 0 0,0-1 0 0 0,0 1 0 0 0,0 0 0 0 0,-1 0 0 0 0,1 0 0 0 0,0 0 0 0 0,0 0 0 0 0,-1 0 1 0 0,1 0-1 0 0,0 0 0 0 0,0 0 0 0 0,-1 0 0 0 0,1-1 0 0 0,0 1 0 0 0,0 0 0 0 0,-1 1 0 0 0,1-1 0 0 0,0 0 0 0 0,0 0 0 0 0,-1 0 0 0 0,1 0 0 0 0,0 0 0 0 0,-1 0 1 0 0,1 0-1 0 0,0 0 0 0 0,0 0 0 0 0,0 0 0 0 0,-1 1 0 0 0,1-1 0 0 0,0 0 0 0 0,-1 1-11 0 0,0-1 0 0 0,1 1 0 0 0,-1 0 0 0 0,1-1 0 0 0,-1 1 0 0 0,1 0 0 0 0,-1-1 0 0 0,1 1 0 0 0,-1 0 0 0 0,1 0 0 0 0,-1 1 0 0 0,-1 8-60 0 0,1 0-1 0 0,0 1 1 0 0,1-1-1 0 0,0 1 1 0 0,2 10 0 0 0,-1-1 4 0 0,0-14 53 0 0,0 0 0 0 0,0 0 0 0 0,0-1 0 0 0,1 1 0 0 0,0-1 0 0 0,0 0 0 0 0,1 1 0 0 0,-1-1 0 0 0,6 7-1 0 0,5 6-49 0 0,15 18-1 0 0,-25-33 58 0 0,-1 0 10 0 0,0-1 0 0 0,0 0 0 0 0,1 0 0 0 0,-1 0 0 0 0,1 0 1 0 0,-1-1-1 0 0,1 1 0 0 0,0-1 0 0 0,-1 0 0 0 0,1 1 0 0 0,0-1 1 0 0,0 0-1 0 0,0-1 0 0 0,0 1 0 0 0,0 0 0 0 0,0-1 0 0 0,0 0 1 0 0,0 0-1 0 0,0 0 0 0 0,0 0 0 0 0,0 0 0 0 0,0 0 0 0 0,0-1 1 0 0,0 0-1 0 0,0 1 0 0 0,0-1 0 0 0,0 0 0 0 0,0-1 0 0 0,-1 1 1 0 0,1 0-1 0 0,0-1 0 0 0,-1 1 0 0 0,1-1 0 0 0,-1 0 0 0 0,1 0 1 0 0,2-3-1 0 0,12-16 63 0 0,0 0 0 0 0,17-30 0 0 0,0-1 21 0 0,-33 50-80 0 0,1 0 0 0 0,-1 0 0 0 0,1 0 0 0 0,0 0 1 0 0,0 0-1 0 0,-1 1 0 0 0,1-1 0 0 0,0 1 0 0 0,5-3 0 0 0,-7 4-6 0 0,0 0 1 0 0,1-1-1 0 0,-1 1 0 0 0,1 0 1 0 0,-1 0-1 0 0,1 0 0 0 0,-1 0 1 0 0,0 0-1 0 0,1 0 0 0 0,-1 0 1 0 0,1 0-1 0 0,-1 0 0 0 0,1 0 1 0 0,-1 0-1 0 0,1 0 0 0 0,-1 0 1 0 0,0 1-1 0 0,1-1 0 0 0,-1 0 1 0 0,1 0-1 0 0,-1 0 0 0 0,1 1 1 0 0,0 0-3 0 0,-1-1 1 0 0,1 1-1 0 0,0 0 1 0 0,-1 0-1 0 0,1 0 1 0 0,-1 0-1 0 0,1 0 1 0 0,-1-1-1 0 0,1 1 1 0 0,-1 0-1 0 0,0 0 1 0 0,1 0 0 0 0,-1 2-1 0 0,11 59-26 0 0,-7-33 13 0 0,13 42-1 0 0,-15-65-79 0 0,0 1-1 0 0,1-1 1 0 0,0 0-1 0 0,1 1 1 0 0,-1-2-1 0 0,1 1 1 0 0,0 0-1 0 0,7 7 0 0 0,-9-12-68 0 0,-1 1 0 0 0,0-1 0 0 0,1 0 0 0 0,-1 0 0 0 0,1 0 0 0 0,-1 1 0 0 0,1-1 0 0 0,-1-1-1 0 0,1 1 1 0 0,0 0 0 0 0,-1 0 0 0 0,1-1 0 0 0,0 1 0 0 0,0-1 0 0 0,0 1 0 0 0,-1-1 0 0 0,1 0-1 0 0,0 1 1 0 0,0-1 0 0 0,0 0 0 0 0,0-1 0 0 0,-1 1 0 0 0,1 0 0 0 0,0 0 0 0 0,0-1 0 0 0,0 1-1 0 0,0-1 1 0 0,-1 1 0 0 0,1-1 0 0 0,0 0 0 0 0,-1 0 0 0 0,1 0 0 0 0,0 0 0 0 0,-1 0 0 0 0,1 0-1 0 0,1-2 1 0 0,7-8-224 0 0,-1-2-523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1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 17580 0 0,'-2'2'207'0'0,"-1"-1"-1"0"0,0 1 1 0 0,1 0 0 0 0,0 1 0 0 0,-1-1-1 0 0,1 0 1 0 0,0 1 0 0 0,0-1 0 0 0,0 1-1 0 0,1-1 1 0 0,-1 1 0 0 0,1 0 0 0 0,-1 0-1 0 0,1 0 1 0 0,0 0 0 0 0,0 0 0 0 0,0 0 0 0 0,0 0-1 0 0,0 4 1 0 0,-1 8 110 0 0,1 0-1 0 0,0 26 0 0 0,1-31-243 0 0,1 20 87 0 0,9 58 0 0 0,15 29-676 0 0,-3-13-1785 0 0,-22-101 2177 0 0,18 116-3142 0 0,-15-83 2235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1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17532 0 0,'0'0'218'0'0,"-1"0"1"0"0,1 0-1 0 0,-1 0 1 0 0,1 0-1 0 0,-1 1 1 0 0,1-1 0 0 0,-1 0-1 0 0,1 0 1 0 0,-1 0-1 0 0,1 1 1 0 0,-1-1-1 0 0,1 0 1 0 0,-1 1-1 0 0,1-1 1 0 0,0 1-1 0 0,-1-1 1 0 0,1 0-1 0 0,0 1 1 0 0,-1-1 0 0 0,1 1-1 0 0,0 0 1 0 0,0-1-146 0 0,0 1 1 0 0,0-1-1 0 0,0 0 1 0 0,0 1 0 0 0,0-1-1 0 0,0 1 1 0 0,0-1-1 0 0,0 0 1 0 0,0 1 0 0 0,1-1-1 0 0,-1 0 1 0 0,0 1-1 0 0,0-1 1 0 0,0 0 0 0 0,1 1-1 0 0,-1-1 1 0 0,0 0-1 0 0,0 1 1 0 0,1-1 0 0 0,-1 0-1 0 0,1 1 1 0 0,2 1-2 0 0,0 0 1 0 0,0 0-1 0 0,0-1 1 0 0,6 3-1 0 0,-1 0-15 0 0,-4-2-37 0 0,0-1 1 0 0,0 1-1 0 0,1-1 0 0 0,-1 0 0 0 0,7 1 0 0 0,20 0-324 0 0,39-3 0 0 0,-3-4-3912 0 0,-11 4-3348 0 0,-44 0 6095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2.0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12251 0 0,'-3'15'1236'0'0,"1"0"1"0"0,0 0-1 0 0,1 0 0 0 0,1 1 1 0 0,3 25-1 0 0,1-18-1119 0 0,0 0-1 0 0,15 45 1 0 0,-17-64-515 0 0,0 0-1 0 0,0 1 1 0 0,0-1 0 0 0,5 8-1 0 0,-7-11 76 0 0,1-1 1 0 0,0 1-1 0 0,0 0 0 0 0,-1 0 0 0 0,1 0 0 0 0,0 0 0 0 0,0 0 0 0 0,0-1 0 0 0,0 1 0 0 0,0 0 0 0 0,0-1 0 0 0,0 1 0 0 0,0-1 0 0 0,0 1 0 0 0,0-1 0 0 0,0 1 0 0 0,1-1 0 0 0,-1 0 0 0 0,0 0 0 0 0,0 0 0 0 0,0 1 0 0 0,1-1 0 0 0,-1 0 0 0 0,0 0 0 0 0,1-1 0 0 0,10-2-3402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2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14075 0 0,'-9'3'2449'0'0,"6"0"-585"0"0,0-1-8 0 0,-3 3-343 0 0,4 1-881 0 0,0 2 24 0 0,2 1-496 0 0,3 0-40 0 0,-2 4-104 0 0,1 0-64 0 0,4 2-56 0 0,3 2-520 0 0,-1 2-288 0 0,1-1-161 0 0,6 2-687 0 0,-1 4 40 0 0,4 2-593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2.5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 22925 0 0,'1'4'71'0'0,"0"0"0"0"0,0 0 0 0 0,1 0 0 0 0,-1 0 0 0 0,1-1 0 0 0,0 1 0 0 0,0 0 0 0 0,1-1 0 0 0,-1 0 0 0 0,1 1 0 0 0,0-1 0 0 0,0 0 0 0 0,0 0 0 0 0,0 0 0 0 0,0-1 0 0 0,0 1 0 0 0,1-1 0 0 0,0 0 0 0 0,-1 0 0 0 0,1 0 0 0 0,5 2 0 0 0,-4-2-92 0 0,0 0 0 0 0,1-1 0 0 0,-1 1 0 0 0,0-1 0 0 0,1 0 0 0 0,-1-1-1 0 0,0 1 1 0 0,1-1 0 0 0,-1 0 0 0 0,1 0 0 0 0,-1-1 0 0 0,0 1-1 0 0,1-1 1 0 0,-1-1 0 0 0,0 1 0 0 0,7-3 0 0 0,-9 3-46 0 0,-1-1-1 0 0,1 1 1 0 0,0-1 0 0 0,-1 0 0 0 0,1 0 0 0 0,-1 0-1 0 0,0 0 1 0 0,1-1 0 0 0,-1 1 0 0 0,0 0 0 0 0,0-1 0 0 0,-1 0-1 0 0,3-4 1 0 0,-2 3 16 0 0,0 0 1 0 0,0-1-1 0 0,-1 1 0 0 0,0-1 0 0 0,0 1 0 0 0,0-1 1 0 0,-1 0-1 0 0,1-6 0 0 0,-1 3 55 0 0,-1 1-1 0 0,1 0 1 0 0,-1 0 0 0 0,-1 0-1 0 0,0 0 1 0 0,0 0 0 0 0,0 0-1 0 0,0 0 1 0 0,-1 1 0 0 0,-1-1 0 0 0,-6-10-1 0 0,10 16 7 0 0,-1 0 0 0 0,0 0 0 0 0,0 0-1 0 0,0 0 1 0 0,1 0 0 0 0,-1 0 0 0 0,0 0 0 0 0,0 0-1 0 0,0 0 1 0 0,0 0 0 0 0,-1 1 0 0 0,1-1 0 0 0,0 0 0 0 0,0 1-1 0 0,0-1 1 0 0,-1 1 0 0 0,1-1 0 0 0,0 1 0 0 0,0 0-1 0 0,-1-1 1 0 0,1 1 0 0 0,0 0 0 0 0,-1 0 0 0 0,-1 0-1 0 0,1 1-2 0 0,1-1 0 0 0,-1 1 0 0 0,1 0 0 0 0,-1-1 0 0 0,1 1-1 0 0,0 0 1 0 0,-1 0 0 0 0,1 0 0 0 0,0 0 0 0 0,-1 0-1 0 0,1 1 1 0 0,0-1 0 0 0,0 0 0 0 0,0 1 0 0 0,0-1-1 0 0,0 0 1 0 0,0 1 0 0 0,1-1 0 0 0,-2 3 0 0 0,-2 7-12 0 0,-1 1 0 0 0,2 0 0 0 0,0-1 1 0 0,0 1-1 0 0,1 0 0 0 0,0 1 0 0 0,1-1 0 0 0,1 0 1 0 0,0 0-1 0 0,2 16 0 0 0,0-9-27 0 0,2 0 1 0 0,0 0-1 0 0,1 0 0 0 0,0 0 1 0 0,15 30-1 0 0,-15-39 17 0 0,0 0 1 0 0,0-1 0 0 0,1 1-1 0 0,9 9 1 0 0,-14-16-96 0 0,1-1 1 0 0,0 0 0 0 0,0 0 0 0 0,1 0-1 0 0,-1 0 1 0 0,0 0 0 0 0,1-1-1 0 0,-1 1 1 0 0,1 0 0 0 0,-1-1 0 0 0,1 0-1 0 0,0 0 1 0 0,-1 0 0 0 0,1 0-1 0 0,0 0 1 0 0,0 0 0 0 0,0-1 0 0 0,0 0-1 0 0,0 1 1 0 0,4-1 0 0 0,-5-1-127 0 0,0 1 1 0 0,0 0 0 0 0,-1-1 0 0 0,1 0 0 0 0,0 1-1 0 0,0-1 1 0 0,-1 0 0 0 0,1 0 0 0 0,-1 0-1 0 0,1 0 1 0 0,-1 0 0 0 0,1 0 0 0 0,-1-1-1 0 0,0 1 1 0 0,1 0 0 0 0,-1-1 0 0 0,0 1-1 0 0,0-1 1 0 0,0 1 0 0 0,0-1 0 0 0,0 0-1 0 0,1-3 1 0 0,4-12-2289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2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0 16131 0 0,'-5'5'1113'0'0,"1"-2"463"0"0,0 6 3129 0 0,4-2-4057 0 0,1 2-240 0 0,3-1-88 0 0,4 3-88 0 0,-1 2-224 0 0,3-2-136 0 0,2 3-224 0 0,1 0-104 0 0,2-1-240 0 0,-2 2-1985 0 0,0 1 2321 0 0,-3 5-816 0 0,-1-2 1192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06.7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 6 10210 0 0,'-17'-5'11433'0'0,"17"5"-11343"0"0,0 1 0 0 0,-1-1 0 0 0,1 1 0 0 0,-1-1 0 0 0,1 1-1 0 0,0 0 1 0 0,-1-1 0 0 0,1 1 0 0 0,0 0 0 0 0,0-1 0 0 0,-1 1 0 0 0,1 0-1 0 0,0-1 1 0 0,0 1 0 0 0,0 0 0 0 0,0-1 0 0 0,0 1 0 0 0,0 1 0 0 0,0 17 210 0 0,1-11-154 0 0,-1-5-127 0 0,-1 14 55 0 0,2 1-1 0 0,0-1 1 0 0,1 1 0 0 0,5 19 0 0 0,-6-33-58 0 0,0 1 0 0 0,1 0 0 0 0,0-1 0 0 0,0 1-1 0 0,1-1 1 0 0,-1 1 0 0 0,1-1 0 0 0,4 6 0 0 0,-4-8 2 0 0,-1 0-1 0 0,1 1 1 0 0,-1-1-1 0 0,1 0 1 0 0,0 0-1 0 0,0-1 1 0 0,-1 1-1 0 0,2-1 1 0 0,-1 1-1 0 0,0-1 1 0 0,0 0-1 0 0,0 0 1 0 0,6 1-1 0 0,-2-1-23 0 0,0 0-1 0 0,-1-1 0 0 0,1 0 0 0 0,-1 0 1 0 0,1 0-1 0 0,-1-1 0 0 0,1 0 0 0 0,-1-1 1 0 0,1 1-1 0 0,-1-1 0 0 0,0 0 1 0 0,0-1-1 0 0,0 1 0 0 0,0-1 0 0 0,0-1 1 0 0,0 1-1 0 0,-1-1 0 0 0,0 0 1 0 0,1 0-1 0 0,-1 0 0 0 0,-1-1 0 0 0,1 0 1 0 0,-1 0-1 0 0,5-6 0 0 0,68-100-8089 0 0,-62 91 7806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3.1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9658 0 0,'1'-4'6188'0'0,"5"10"-3997"0"0,-3 2-1910 0 0,1 0-1 0 0,-2 1 1 0 0,1-1-1 0 0,-1 0 1 0 0,2 17-1 0 0,35 240 816 0 0,-36-248-1027 0 0,-2-5 139 0 0,1-1-1 0 0,6 18 0 0 0,-8-29-180 0 0,0 0-1 0 0,0 1 1 0 0,0-1-1 0 0,0 1 1 0 0,0-1-1 0 0,1 1 1 0 0,-1-1-1 0 0,0 0 1 0 0,0 1-1 0 0,0-1 1 0 0,1 0-1 0 0,-1 1 1 0 0,0-1-1 0 0,1 0 1 0 0,-1 1-1 0 0,0-1 1 0 0,1 0-1 0 0,-1 1 1 0 0,0-1-1 0 0,1 0 1 0 0,0 0 0 0 0,-1 0-9 0 0,0 0 0 0 0,1 0 0 0 0,-1 0 1 0 0,0 0-1 0 0,0 0 0 0 0,1 0 0 0 0,-1 0 1 0 0,0 0-1 0 0,1 0 0 0 0,-1-1 0 0 0,0 1 1 0 0,0 0-1 0 0,1 0 0 0 0,-1 0 1 0 0,0 0-1 0 0,0-1 0 0 0,0 1 0 0 0,1 0 1 0 0,-1 0-1 0 0,0-1 0 0 0,0 1 0 0 0,1-1 1 0 0,0-1 59 0 0,0 0 0 0 0,0-1 0 0 0,0 1 0 0 0,0-1 0 0 0,1-3 1 0 0,25-118 687 0 0,-25 111-731 0 0,3-26 0 0 0,0-3-14 0 0,-2 27-84 0 0,0 0-193 0 0,0-1 0 0 0,1 1 0 0 0,1-1 0 0 0,9-21 0 0 0,-13 37 158 0 0,-1-1 1 0 0,0 0-1 0 0,0 1 1 0 0,1-1-1 0 0,-1 1 0 0 0,0-1 1 0 0,1 1-1 0 0,-1-1 0 0 0,1 1 1 0 0,-1-1-1 0 0,0 1 0 0 0,1-1 1 0 0,-1 1-1 0 0,1 0 0 0 0,-1-1 1 0 0,1 1-1 0 0,0 0 0 0 0,-1-1 1 0 0,1 1-1 0 0,-1 0 0 0 0,1 0 1 0 0,-1 0-1 0 0,1-1 0 0 0,0 1 1 0 0,-1 0-1 0 0,1 0 0 0 0,0 0 1 0 0,-1 0-1 0 0,1 0 1 0 0,-1 0-1 0 0,1 0 0 0 0,0 0 1 0 0,-1 1-1 0 0,1-1 0 0 0,0 0 1 0 0,-1 0-1 0 0,1 0 0 0 0,-1 1 1 0 0,1-1-1 0 0,-1 0 0 0 0,2 1 1 0 0,0 1-182 0 0,0-1 1 0 0,0 1-1 0 0,0 0 1 0 0,0 0-1 0 0,0 0 1 0 0,0 0-1 0 0,-1 0 1 0 0,3 3-1 0 0,7 14 36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3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6 245 16900 0 0,'0'0'220'0'0,"-1"-1"0"0"0,1 1 0 0 0,-1 0 0 0 0,1-1 0 0 0,0 1 0 0 0,-1-1 0 0 0,1 1 0 0 0,0-1 0 0 0,-1 1 0 0 0,1-1 0 0 0,0 1 0 0 0,0-1 0 0 0,-1 1 0 0 0,1-1 0 0 0,0 1 0 0 0,0-1 0 0 0,0 1 0 0 0,0-1 0 0 0,0 1 0 0 0,0-1 0 0 0,0 1 0 0 0,0-1 0 0 0,0 0 0 0 0,0 1 0 0 0,0-2 0 0 0,0 2-54 0 0,1-1 0 0 0,-1 0 0 0 0,1 0 1 0 0,0 1-1 0 0,-1-1 0 0 0,1 0 0 0 0,-1 1 0 0 0,1-1 0 0 0,0 0 1 0 0,0 1-1 0 0,-1-1 0 0 0,1 1 0 0 0,0 0 0 0 0,1-1 0 0 0,4-2 42 0 0,0 1 0 0 0,0 0 0 0 0,10-1 0 0 0,-13 2-105 0 0,10-1-39 0 0,4-1-2 0 0,0-1 0 0 0,23-9 0 0 0,-35 12-69 0 0,-1-1-1 0 0,0 0 1 0 0,0 0 0 0 0,0 0-1 0 0,-1 0 1 0 0,1-1 0 0 0,0 0-1 0 0,-1 1 1 0 0,0-1 0 0 0,0-1-1 0 0,0 1 1 0 0,0 0 0 0 0,0-1-1 0 0,4-6 1 0 0,-6 8 0 0 0,0 0-1 0 0,-1-1 1 0 0,1 1 0 0 0,-1 0 0 0 0,1 0-1 0 0,-1-1 1 0 0,0 1 0 0 0,1 0-1 0 0,-1-1 1 0 0,-1 1 0 0 0,1 0 0 0 0,0-1-1 0 0,0 1 1 0 0,-1 0 0 0 0,1 0-1 0 0,-1-1 1 0 0,0 1 0 0 0,0 0 0 0 0,0 0-1 0 0,0 0 1 0 0,0 0 0 0 0,0 0-1 0 0,0 0 1 0 0,-1 0 0 0 0,1 0 0 0 0,-1 1-1 0 0,1-1 1 0 0,-1 0 0 0 0,0 1-1 0 0,0-1 1 0 0,0 1 0 0 0,0 0 0 0 0,0 0-1 0 0,0-1 1 0 0,0 1 0 0 0,-4-1 0 0 0,3 1-16 0 0,0 1 1 0 0,0-1 0 0 0,0 1-1 0 0,0 0 1 0 0,0 0 0 0 0,0 0-1 0 0,0 0 1 0 0,0 0 0 0 0,0 1-1 0 0,0-1 1 0 0,0 1 0 0 0,0 0-1 0 0,-6 2 1 0 0,5-1-7 0 0,0 1 0 0 0,0-1 0 0 0,1 1 0 0 0,-1 0 0 0 0,1-1 0 0 0,-1 1 0 0 0,1 1 0 0 0,-5 5 0 0 0,1 1-21 0 0,1 0 1 0 0,0 0-1 0 0,1 0 1 0 0,0 1-1 0 0,1-1 1 0 0,-6 19-1 0 0,6-14 5 0 0,1 0-1 0 0,0 1 0 0 0,0 21 0 0 0,2-30 31 0 0,1 0-1 0 0,1 1 1 0 0,-1-1-1 0 0,1 0 1 0 0,1 1 0 0 0,-1-1-1 0 0,1 0 1 0 0,1 0-1 0 0,3 9 1 0 0,-4-13 11 0 0,0 0-1 0 0,0 0 1 0 0,0 0 0 0 0,0 0-1 0 0,1 0 1 0 0,0 0 0 0 0,-1 0-1 0 0,1-1 1 0 0,0 0 0 0 0,0 1-1 0 0,0-1 1 0 0,1 0 0 0 0,-1 0-1 0 0,0-1 1 0 0,1 1 0 0 0,-1-1-1 0 0,1 0 1 0 0,-1 0 0 0 0,1 0-1 0 0,0 0 1 0 0,0 0 0 0 0,-1-1-1 0 0,1 0 1 0 0,0 0 0 0 0,6 0-1 0 0,-1-1 10 0 0,0 0 0 0 0,0-1-1 0 0,0 0 1 0 0,0 0-1 0 0,0-1 1 0 0,0 0-1 0 0,-1 0 1 0 0,0-1 0 0 0,13-8-1 0 0,-9 4-6 0 0,0-1 0 0 0,-1 0 0 0 0,0-1 0 0 0,-1-1 0 0 0,0 1 0 0 0,13-19 0 0 0,-12 13-4 0 0,0-1 1 0 0,-1-1-1 0 0,-1 1 0 0 0,8-24 1 0 0,-1 3 13 0 0,5-17 52 0 0,-19 49-43 0 0,12-46 182 0 0,-14 51-195 0 0,0 0 0 0 0,0 0 1 0 0,0 0-1 0 0,-1 0 0 0 0,1 0 1 0 0,0 0-1 0 0,0 0 0 0 0,-1 0 1 0 0,1 0-1 0 0,0 0 0 0 0,-1 0 1 0 0,1 0-1 0 0,-1 0 0 0 0,1 0 1 0 0,-1 0-1 0 0,0 1 0 0 0,1-1 1 0 0,-1 0-1 0 0,0 0 0 0 0,1 0 1 0 0,-1 1-1 0 0,0-1 0 0 0,0 1 1 0 0,0-1-1 0 0,0 0 0 0 0,0 1 0 0 0,0-1 1 0 0,0 1-1 0 0,0 0 0 0 0,0-1 1 0 0,0 1-1 0 0,0 0 0 0 0,0 0 1 0 0,0 0-1 0 0,0-1 0 0 0,0 1 1 0 0,0 0-1 0 0,0 0 0 0 0,0 0 1 0 0,0 1-1 0 0,0-1 0 0 0,0 0 1 0 0,0 0-1 0 0,0 1 0 0 0,0-1 1 0 0,0 0-1 0 0,0 1 0 0 0,0-1 1 0 0,0 1-1 0 0,0-1 0 0 0,0 1 1 0 0,0 0-1 0 0,0-1 0 0 0,1 1 1 0 0,-1 0-1 0 0,0-1 0 0 0,1 1 1 0 0,-1 0-1 0 0,0 0 0 0 0,0 1 1 0 0,-3 7-14 0 0,1 0 1 0 0,0 0 0 0 0,1 0 0 0 0,0 0-1 0 0,0 0 1 0 0,1 0 0 0 0,0 0 0 0 0,1 1 0 0 0,0-1-1 0 0,0 0 1 0 0,1 0 0 0 0,0 1 0 0 0,1-1-1 0 0,0 0 1 0 0,0 0 0 0 0,1 0 0 0 0,0 0-1 0 0,1-1 1 0 0,-1 1 0 0 0,2-1 0 0 0,5 8-1 0 0,16 19 87 0 0,-18-26 69 0 0,0 1 1 0 0,0 0-1 0 0,-1 1 1 0 0,-1 0 0 0 0,9 18-1 0 0,-15-27-93 0 0,1 0-1 0 0,0 0 1 0 0,0 1 0 0 0,-1-1-1 0 0,1 0 1 0 0,-1 1-1 0 0,0-1 1 0 0,0 0 0 0 0,0 1-1 0 0,0-1 1 0 0,0 0-1 0 0,0 1 1 0 0,0-1 0 0 0,-1 0-1 0 0,0 1 1 0 0,1-1-1 0 0,-1 0 1 0 0,0 0 0 0 0,0 0-1 0 0,0 1 1 0 0,0-1-1 0 0,0 0 1 0 0,-1 0 0 0 0,1 0-1 0 0,0-1 1 0 0,-1 1-1 0 0,0 0 1 0 0,1-1 0 0 0,-1 1-1 0 0,-3 1 1 0 0,-3 4-54 0 0,-1-2 0 0 0,1 1-1 0 0,-1-1 1 0 0,-1 0 0 0 0,1-1 0 0 0,-1 0 0 0 0,0-1 0 0 0,1 0-1 0 0,-1 0 1 0 0,-1-1 0 0 0,1 0 0 0 0,0-1 0 0 0,-1 0 0 0 0,1-1-1 0 0,-19-1 1 0 0,28 1-126 0 0,1 0 0 0 0,-1-1 0 0 0,0 1 0 0 0,0 0 0 0 0,0 0 0 0 0,0-1 0 0 0,0 1 0 0 0,0 0 0 0 0,1-1 0 0 0,-1 1 0 0 0,0-1 0 0 0,0 1 0 0 0,1-1 0 0 0,-1 1 0 0 0,0-1 0 0 0,1 0-1 0 0,-1 1 1 0 0,0-1 0 0 0,1 0 0 0 0,-1 1 0 0 0,1-1 0 0 0,-1 0 0 0 0,1 0 0 0 0,0 0 0 0 0,-1-1 0 0 0,0-1-1083 0 0,0 0 1 0 0,0-1-1 0 0,1 1 0 0 0,0-1 0 0 0,0-4 1 0 0,-1-3-1927 0 0,-1-4-1554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4.2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16123 0 0,'-6'4'1065'0'0,"2"11"-177"0"0,3 3-32 0 0,-5 2-64 0 0,3 9-544 0 0,1 11 144 0 0,-1 4-280 0 0,3 10 8 0 0,0 4-80 0 0,2 1-8 0 0,-1 0 8 0 0,2 0-208 0 0,2-1-280 0 0,-1-2-160 0 0,3-1-360 0 0,-4-3 32 0 0,3-1-449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4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47 16484 0 0,'-1'0'368'0'0,"1"-1"0"0"0,-1 1 1 0 0,0-1-1 0 0,0 1 0 0 0,1-1 1 0 0,-1 0-1 0 0,1 1 1 0 0,-1-1-1 0 0,0 1 0 0 0,1-1 1 0 0,-1 0-1 0 0,1 0 0 0 0,-1 1 1 0 0,1-1-1 0 0,0 0 1 0 0,-1-1-1 0 0,0-1-195 0 0,0 1 0 0 0,0 0 0 0 0,0 0 0 0 0,1-1 0 0 0,-1 1 0 0 0,0-4 0 0 0,1 6-158 0 0,0-1-1 0 0,0 1 1 0 0,0-1 0 0 0,-1 1-1 0 0,1-1 1 0 0,0 1 0 0 0,0 0-1 0 0,0-1 1 0 0,-1 1 0 0 0,1-1-1 0 0,0 1 1 0 0,-1 0 0 0 0,1-1-1 0 0,0 1 1 0 0,-1 0 0 0 0,1-1-1 0 0,0 1 1 0 0,-1 0 0 0 0,1 0-1 0 0,-1-1 1 0 0,1 1 0 0 0,-1 0-1 0 0,-10-5 35 0 0,9 5-60 0 0,2 0-6 0 0,-1 0 8 0 0,1 0 1 0 0,0-1-1 0 0,0 1 1 0 0,0 0 0 0 0,0 0-1 0 0,0 0 1 0 0,-1 0 0 0 0,1 0-1 0 0,0 0 1 0 0,0 0 0 0 0,0 0-1 0 0,0 0 1 0 0,-1 0 0 0 0,1 0-1 0 0,0 0 1 0 0,0 0-1 0 0,0 0 1 0 0,0 0 0 0 0,-1 0-1 0 0,1 0 1 0 0,0 0 0 0 0,0 0-1 0 0,0 0 1 0 0,0 0 0 0 0,-1 0-1 0 0,1 0 1 0 0,0 0-1 0 0,0 0 1 0 0,0 1 0 0 0,0-1-1 0 0,0 0 1 0 0,-1 0 0 0 0,1 0-1 0 0,0 0 1 0 0,0 0 0 0 0,0 0-1 0 0,0 0 1 0 0,0 1 0 0 0,0-1-1 0 0,0 0 1 0 0,-2 3-9 0 0,1 0 1 0 0,0 0 0 0 0,0 0-1 0 0,-4 5 1 0 0,-4 9-37 0 0,-14 44 180 0 0,16-51-75 0 0,6-10-51 0 0,1 1-1 0 0,0-1 1 0 0,0 0 0 0 0,0 0 0 0 0,0 0-1 0 0,0 0 1 0 0,0 0 0 0 0,0 1 0 0 0,0-1 0 0 0,0 0-1 0 0,0 0 1 0 0,0 0 0 0 0,0 0 0 0 0,0 0 0 0 0,0 1-1 0 0,0-1 1 0 0,0 0 0 0 0,0 0 0 0 0,0 0-1 0 0,0 0 1 0 0,0 0 0 0 0,0 1 0 0 0,0-1 0 0 0,0 0-1 0 0,0 0 1 0 0,0 0 0 0 0,0 0 0 0 0,0 0-1 0 0,0 1 1 0 0,0-1 0 0 0,0 0 0 0 0,1 0 0 0 0,-1 0-1 0 0,0 0 1 0 0,0 0 0 0 0,0 0 0 0 0,0 0-1 0 0,0 1 1 0 0,2-2-5 0 0,2 0-87 0 0,-1-1 0 0 0,0 0 0 0 0,0 0 0 0 0,0 0 0 0 0,0 0 1 0 0,4-5-1 0 0,-1 2-195 0 0,17-15-1313 0 0,19-15-2800 0 0,-19 19 3220 0 0,-1 2 919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4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4 10354 0 0,'-3'-1'2638'0'0,"3"0"-2111"0"0,-1 1 1 0 0,1 0-1 0 0,-1 0 1 0 0,0-1-1 0 0,1 1 1 0 0,-1 0-1 0 0,0 0 1 0 0,1 0-1 0 0,-2 0 0 0 0,2 0-364 0 0,-1 0-1 0 0,1 0 0 0 0,0 0 0 0 0,0 0 0 0 0,-1 1 0 0 0,1-1 1 0 0,0 0-1 0 0,-1 0 0 0 0,1 0 0 0 0,0 0 0 0 0,0 1 0 0 0,-1-1 1 0 0,1 0-1 0 0,0 0 0 0 0,0 0 0 0 0,0 1 0 0 0,-1-1 0 0 0,1 0 0 0 0,0 1 1 0 0,0-1-1 0 0,0 1 0 0 0,-1 1-3 0 0,0 1 1 0 0,1-1-1 0 0,-1 1 1 0 0,1 0-1 0 0,0 4 1 0 0,-1-3-63 0 0,8 158 411 0 0,-3-113-470 0 0,24 196-1588 0 0,15-3-2182 0 0,-31-181 3552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5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1 12187 0 0,'-42'35'9915'0'0,"43"-34"-9891"0"0,0 1 0 0 0,0-1-1 0 0,1 0 1 0 0,-1 1 0 0 0,0-1 0 0 0,1 0-1 0 0,-1 0 1 0 0,3 1 0 0 0,-2-1-25 0 0,1 2-147 0 0,0-1-1 0 0,0 1 0 0 0,1-1 0 0 0,-1 0 0 0 0,1 0 0 0 0,-1 0 0 0 0,7 1 0 0 0,-9-3 116 0 0,-1 1-1 0 0,1-1 1 0 0,0 0 0 0 0,-1 0-1 0 0,1 0 1 0 0,0 0 0 0 0,0 0-1 0 0,-1 0 1 0 0,1 0 0 0 0,0 0-1 0 0,-1-1 1 0 0,1 1 0 0 0,0 0-1 0 0,-1 0 1 0 0,1 0 0 0 0,0-1-1 0 0,-1 1 1 0 0,1 0 0 0 0,1-1-1 0 0,-2 0 53 0 0,1 0 0 0 0,0 0 0 0 0,0 0 0 0 0,-1 0 0 0 0,1 0 0 0 0,-1 0-1 0 0,1 0 1 0 0,-1-1 0 0 0,1 1 0 0 0,-1 0 0 0 0,0 0 0 0 0,1 0 0 0 0,-1 0-1 0 0,0-1 1 0 0,0-1 0 0 0,0 1 129 0 0,1 0 1 0 0,-1 1-1 0 0,0-1 0 0 0,0 0 0 0 0,-1 0 1 0 0,1 0-1 0 0,0 0 0 0 0,-1 0 1 0 0,1 1-1 0 0,-1-1 0 0 0,1 0 0 0 0,-1 0 1 0 0,0 1-1 0 0,0-1 0 0 0,0 0 0 0 0,0 1 1 0 0,0-1-1 0 0,0 1 0 0 0,-2-2 0 0 0,2 2-6 0 0,0 0 0 0 0,-1 0 0 0 0,1 0-1 0 0,-1 0 1 0 0,1 0 0 0 0,-1 1-1 0 0,1-1 1 0 0,-1 0 0 0 0,0 1-1 0 0,1 0 1 0 0,-1-1 0 0 0,0 1-1 0 0,1 0 1 0 0,-1 0 0 0 0,0 0 0 0 0,0 0-1 0 0,1 0 1 0 0,-1 0 0 0 0,0 0-1 0 0,1 1 1 0 0,-4 0 0 0 0,1 0 11 0 0,-1 1 0 0 0,1 0 0 0 0,-1 0 0 0 0,1 0 0 0 0,-6 3 0 0 0,9-3-149 0 0,-1-1-1 0 0,0 0 1 0 0,1 0-1 0 0,-1 1 1 0 0,1-1-1 0 0,-1 1 1 0 0,1-1-1 0 0,0 1 1 0 0,-1-1-1 0 0,1 1 1 0 0,0 0-1 0 0,0 0 1 0 0,0 0 0 0 0,1 0-1 0 0,-2 2 1 0 0,2-4-52 0 0,0 1 0 0 0,0-1 1 0 0,0 1-1 0 0,0-1 0 0 0,0 1 1 0 0,0 0-1 0 0,1-1 0 0 0,-1 1 1 0 0,0-1-1 0 0,0 1 0 0 0,0-1 1 0 0,1 1-1 0 0,-1-1 0 0 0,0 1 1 0 0,1-1-1 0 0,-1 0 0 0 0,0 1 1 0 0,1-1-1 0 0,-1 1 0 0 0,1-1 1 0 0,-1 0-1 0 0,0 1 0 0 0,1-1 1 0 0,-1 0-1 0 0,1 1 1 0 0,-1-1-1 0 0,1 0 0 0 0,-1 0 1 0 0,1 0-1 0 0,-1 1 0 0 0,1-1 1 0 0,0 0-1 0 0,-1 0 0 0 0,1 0 1 0 0,-1 0-1 0 0,2 0 0 0 0,0 1-253 0 0,1-1 0 0 0,-1 0 0 0 0,1 0 0 0 0,0 0 0 0 0,-1 0 0 0 0,5 0 0 0 0,5-5-1128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8:59:49.5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3 3097 0 0,'-10'-3'14307'0'0,"16"6"-13715"0"0,5 2-584 0 0,0-1 0 0 0,0-1 0 0 0,1 1 1 0 0,-1-2-1 0 0,1 0 0 0 0,17 1 0 0 0,3-1 235 0 0,0 0 0 0 0,62 14-1 0 0,-78-14-138 0 0,8 3 35 0 0,1 2 64 0 0,26 4 1 0 0,-32-7-85 0 0,3 0 143 0 0,24 2 0 0 0,-37-6-161 0 0,0 1-1 0 0,0-2 0 0 0,0 1 1 0 0,0-1-1 0 0,14-4 0 0 0,-14 3-26 0 0,-1 1 0 0 0,1 0 0 0 0,0 0 0 0 0,11 1 0 0 0,9-1 63 0 0,133 1 374 0 0,-72 2 306 0 0,-72-2-649 0 0,-7 1-28 0 0,0-1 0 0 0,-1-1 0 0 0,1 0-1 0 0,14-3 1 0 0,-13 2-38 0 0,-1 0 0 0 0,19 0 0 0 0,3 0 28 0 0,-21 0-74 0 0,1 1 0 0 0,-1 1-1 0 0,1 0 1 0 0,-1 1-1 0 0,20 4 1 0 0,60 13 89 0 0,-80-16-123 0 0,10 3 36 0 0,-18-4-39 0 0,-1 0 0 0 0,1 0 0 0 0,-1 0 0 0 0,6 0 1 0 0,3 0 43 0 0,3 2 37 0 0,26 0 0 0 0,-11-1-43 0 0,6 2 59 0 0,46 11-1 0 0,-61-11-24 0 0,0-2-1 0 0,0 0 1 0 0,0-1-1 0 0,24-3 1 0 0,-1 1 27 0 0,73-1-6 0 0,-88 5-74 0 0,-22-2-24 0 0,0 0 0 0 0,0-1 1 0 0,0 0-1 0 0,8 0 0 0 0,15 0 0 0 0,-24 0-3 0 0,0 0-1 0 0,0 0 0 0 0,0 0 1 0 0,1-1-1 0 0,6-1 0 0 0,27-3 50 0 0,-32 3-50 0 0,0 1 0 0 0,0 0-1 0 0,0 1 1 0 0,15 1 0 0 0,-13 0 3 0 0,-1-1 1 0 0,21-2 0 0 0,-14 0 7 0 0,30 2 0 0 0,-28 0-15 0 0,10 3 24 0 0,-23-2-22 0 0,0 0 0 0 0,0-1 1 0 0,0 0-1 0 0,9 0 1 0 0,4-2-1 0 0,-8 0 6 0 0,0 1 0 0 0,0 1 0 0 0,1-1 0 0 0,-1 1 0 0 0,11 2 0 0 0,-16-1 0 0 0,1-1 1 0 0,-1 0-1 0 0,7-1 1 0 0,7 0 83 0 0,29-7 46 0 0,30 0 157 0 0,-65 4-100 0 0,-12 4-197 0 0,-1 0 0 0 0,1 0-1 0 0,-1 0 1 0 0,1 0-1 0 0,-1 0 1 0 0,1 0-1 0 0,-1 0 1 0 0,1 0-1 0 0,-1 0 1 0 0,1 0-1 0 0,-1 0 1 0 0,1-1-1 0 0,-1 1 1 0 0,1 0 0 0 0,-1 0-1 0 0,1-1 1 0 0,-1 1-1 0 0,1 0 1 0 0,-1-1-1 0 0,0 1 1 0 0,1 0-1 0 0,-1-1 1 0 0,1 1-1 0 0,-1 0 1 0 0,0-1-1 0 0,1 1 1 0 0,-1-1 0 0 0,0 1-1 0 0,0-1 1 0 0,0 1-1 0 0,1-1 1 0 0,-1 1-1 0 0,0-1 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8:59:52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902 103 7378 0 0,'-3'-4'921'0'0,"0"1"1"0"0,0 0 0 0 0,0 0-1 0 0,0 0 1 0 0,-1 0 0 0 0,1 0-1 0 0,-6-2 1 0 0,-5-5 577 0 0,12 9-1267 0 0,0 0-1 0 0,0 0 1 0 0,0 0-1 0 0,0 0 1 0 0,0 1-1 0 0,-3-2 1 0 0,-6-2 381 0 0,2 0-144 0 0,1 1 1 0 0,-1-1-1 0 0,0 2 1 0 0,-17-5-1 0 0,12 4-190 0 0,-20-3 204 0 0,0 2 0 0 0,-35-1 0 0 0,-33-4-132 0 0,62 4-309 0 0,0 2-1 0 0,-55 3 0 0 0,73 2-61 0 0,-25 6 0 0 0,16-2-22 0 0,22-4 30 0 0,1 0 0 0 0,0 1 0 0 0,-14 6 0 0 0,-1 0 8 0 0,21-8 4 0 0,0 0 0 0 0,0 0 0 0 0,0 1 0 0 0,0-1 0 0 0,0 0 0 0 0,0 1 0 0 0,0 0 1 0 0,-3 2-1 0 0,-8 8 32 0 0,11-11-25 0 0,0 0 0 0 0,0 0 1 0 0,0 1-1 0 0,1-1 0 0 0,-1 0 0 0 0,0 1 1 0 0,1-1-1 0 0,-1 1 0 0 0,1-1 0 0 0,0 1 1 0 0,-1-1-1 0 0,1 1 0 0 0,-1 2 0 0 0,2-3 0 0 0,-1 0 0 0 0,1-1 0 0 0,-1 1 0 0 0,1-1 0 0 0,0 1 0 0 0,-1-1 0 0 0,1 1 0 0 0,-1-1-1 0 0,0 0 1 0 0,1 1 0 0 0,-1-1 0 0 0,1 1 0 0 0,-1-1 0 0 0,0 0 0 0 0,1 0 0 0 0,-1 1 0 0 0,0-1 0 0 0,0 0 2 0 0,1 0 0 0 0,-1 0 0 0 0,1 1-1 0 0,0-1 1 0 0,-1 0 0 0 0,1 0 0 0 0,0 0 0 0 0,-1 0 0 0 0,1 1 0 0 0,-1-1 0 0 0,1 0 0 0 0,0 0 0 0 0,-1 1 0 0 0,1-1 0 0 0,0 0 0 0 0,0 1 0 0 0,-1-1 0 0 0,1 0-1 0 0,0 1 1 0 0,-1 0 0 0 0,1-1-1 0 0,0 0 0 0 0,0 0-1 0 0,0 0 1 0 0,0 0 0 0 0,0 0-1 0 0,0 0 1 0 0,0 0 0 0 0,0 0-1 0 0,0 1 1 0 0,-1-1-1 0 0,1 0 1 0 0,0 0 0 0 0,0 0-1 0 0,0 0 1 0 0,0 0 0 0 0,0 0-1 0 0,0 0 1 0 0,-1 0 0 0 0,1 0-1 0 0,0 0 1 0 0,0 0 0 0 0,0 0-1 0 0,0 0 1 0 0,0 0 0 0 0,0 0-1 0 0,-1 0 1 0 0,1 0 0 0 0,0 0-1 0 0,0 0 1 0 0,0 0-1 0 0,0 0 1 0 0,0 0 0 0 0,0 0-1 0 0,-1 0 1 0 0,1 0 0 0 0,0-1-1 0 0,0 1 1 0 0,0 0 0 0 0,0 0-1 0 0,0 0 1 0 0,0 0 0 0 0,0 0-1 0 0,0 0 1 0 0,0 0 0 0 0,-1 0-1 0 0,1 0 1 0 0,0-1 0 0 0,0 1-1 0 0,0 0 1 0 0,-4-6 308 0 0,4 10-295 0 0,0 8-2 0 0,5 19 6 0 0,-1-1-1 0 0,-1 58 1 0 0,-12 62 61 0 0,8-135-85 0 0,-5 31 8 0 0,-25 92 0 0 0,25-116-5 0 0,-7 22-3 0 0,8-30 3 0 0,0 1 1 0 0,1 0-1 0 0,-3 29 1 0 0,6-37 2 0 0,0 0 0 0 0,0-1 1 0 0,-4 14-1 0 0,3-8 39 0 0,2-12-44 0 0,0 0 1 0 0,0 0 0 0 0,0 1-1 0 0,0-1 1 0 0,0 0 0 0 0,0 0 0 0 0,0 0-1 0 0,0 1 1 0 0,0-1 0 0 0,0 0-1 0 0,0 0 1 0 0,0 1 0 0 0,0-1-1 0 0,0 0 1 0 0,0 0 0 0 0,0 0-1 0 0,1 1 1 0 0,-1-1 0 0 0,0 0 0 0 0,0 0-1 0 0,0 0 1 0 0,0 1 0 0 0,0-1-1 0 0,1 0 1 0 0,-1 0 0 0 0,0 0-1 0 0,0 0 1 0 0,0 0 0 0 0,0 1-1 0 0,1-1 1 0 0,-1 0 0 0 0,0 0 0 0 0,0 0-1 0 0,1 0 1 0 0,-1 0 2 0 0,0 0 1 0 0,1-1 0 0 0,-1 1-1 0 0,0 0 1 0 0,0-1-1 0 0,0 1 1 0 0,0 0-1 0 0,1-1 1 0 0,-1 1-1 0 0,0-1 1 0 0,0 1 0 0 0,0 0-1 0 0,0-1 1 0 0,0 1-1 0 0,0 0 1 0 0,0-1-1 0 0,0 1 1 0 0,0-1-1 0 0,0 1 1 0 0,0 0 0 0 0,0-1-1 0 0,0 1 1 0 0,-1-1-1 0 0,29 24-10799 0 0,-17-14 7681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8:59:53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12 6225 0 0,'0'-1'724'0'0,"0"0"-1"0"0,-1 0 0 0 0,1 0 0 0 0,-4-5 4340 0 0,2 4-4339 0 0,6 9 2981 0 0,-4 2-2391 0 0,0 4-779 0 0,1-11-486 0 0,-1-1 0 0 0,1 1 0 0 0,0 0 0 0 0,0-1 0 0 0,0 0 0 0 0,0 1-1 0 0,2 2 1 0 0,-1-3-17 0 0,-1 1 0 0 0,1-1 0 0 0,-1 1-1 0 0,0 0 1 0 0,0 0 0 0 0,2 2-1 0 0,-3-2-7 0 0,1 1 0 0 0,0-1-1 0 0,-1 0 1 0 0,0 0 0 0 0,1 0-1 0 0,-1 1 1 0 0,0-1 0 0 0,0 0-1 0 0,0 0 1 0 0,-1 4 0 0 0,0 8 77 0 0,2 20 1 0 0,0-4-27 0 0,3 35 19 0 0,-3-59-88 0 0,-1 1 1 0 0,1-1-1 0 0,1 0 1 0 0,1 9 0 0 0,-2-14 7 0 0,0 1 1 0 0,-1 0-1 0 0,1 0 1 0 0,0-1 0 0 0,0 1-1 0 0,0-1 1 0 0,0 1 0 0 0,0 0-1 0 0,0-1 1 0 0,0 0-1 0 0,1 1 1 0 0,-1-1 0 0 0,0 0-1 0 0,1 0 1 0 0,-1 1 0 0 0,1-1-1 0 0,0 0 1 0 0,2 1-1 0 0,-3-2 2 0 0,0 0 0 0 0,1 1 1 0 0,-1-1-1 0 0,0 0 0 0 0,0 0 0 0 0,0 0 0 0 0,0 0 0 0 0,0 0 0 0 0,0 0 0 0 0,0 0 0 0 0,0 0 0 0 0,0-1 0 0 0,0 1 0 0 0,0 0 0 0 0,0-1 0 0 0,0 1 0 0 0,0-1 0 0 0,0 1 1 0 0,1-2-1 0 0,16-14 168 0 0,-9 6-116 0 0,91-72 125 0 0,-90 76-191 0 0,0 1 1 0 0,0 0-1 0 0,1 0 0 0 0,-1 1 0 0 0,14-4 1 0 0,9 2-18 0 0,-25 5 12 0 0,1-1 0 0 0,13-3 0 0 0,8-3-10 0 0,-21 6 23 0 0,1-1 1 0 0,9-3-1 0 0,-16 4 25 0 0,1 1 0 0 0,-1 0-1 0 0,1 0 1 0 0,5 0 0 0 0,-9 1 29 0 0,0-2-20 0 0,-1 1 1 0 0,0 0-1 0 0,0 0 0 0 0,0-1 1 0 0,0 1-1 0 0,0 0 1 0 0,0 0-1 0 0,0 0 1 0 0,0 0-1 0 0,0 0 1 0 0,-1 0-1 0 0,1 0 1 0 0,-3-1-1 0 0,0-1 48 0 0,-2-1-17 0 0,0 1 0 0 0,0-1-1 0 0,0 1 1 0 0,0 0-1 0 0,-1 1 1 0 0,-9-4-1 0 0,-43-5 122 0 0,35 7-140 0 0,5 2-37 0 0,1 0 0 0 0,-32 3 0 0 0,15 0-45 0 0,-60 6-77 0 0,92-7 85 0 0,1 0-1 0 0,-1-1 1 0 0,1 0 0 0 0,0 0 0 0 0,-1 1-1 0 0,1-1 1 0 0,0-1 0 0 0,0 1-1 0 0,-4-3 1 0 0,6 4 4 0 0,0 0 1 0 0,0 0-1 0 0,0-1 0 0 0,0 1 1 0 0,0 0-1 0 0,0 0 0 0 0,0-1 0 0 0,0 1 1 0 0,0 0-1 0 0,0 0 0 0 0,0-1 1 0 0,0 1-1 0 0,0 0 0 0 0,0 0 0 0 0,0-1 1 0 0,0 1-1 0 0,1 0 0 0 0,-1 0 1 0 0,0-1-1 0 0,0 1 0 0 0,0 0 0 0 0,0 0 1 0 0,0 0-1 0 0,1-1 0 0 0,-1 1 1 0 0,0 0-1 0 0,0 0 0 0 0,1 0 0 0 0,-1 0 1 0 0,0 0-1 0 0,0-1 0 0 0,0 1 1 0 0,1 0-1 0 0,-1 0 0 0 0,0 0 0 0 0,0 0 1 0 0,1 0-1 0 0,-1 0 0 0 0,0 0 1 0 0,0 0-1 0 0,1 0 0 0 0,-1 0 0 0 0,0 0 1 0 0,1 0-1 0 0,-1 0 0 0 0,0 0 1 0 0,0 0-1 0 0,1 0 0 0 0,-1 0 0 0 0,0 0 1 0 0,0 1-1 0 0,1-1 0 0 0,1 1-4 0 0,0 0 0 0 0,1 0 0 0 0,-1 0 0 0 0,0 0 0 0 0,1 0 0 0 0,-1 0 0 0 0,0-1 0 0 0,1 1 0 0 0,-1-1 0 0 0,3 1 0 0 0,9 1-8 0 0,-14-2 28 0 0,0 0-1 0 0,0 0 0 0 0,1 0 0 0 0,-1 0 1 0 0,0 1-1 0 0,0-1 0 0 0,0 0 1 0 0,1 0-1 0 0,-1 0 0 0 0,0 0 0 0 0,0 0 1 0 0,0 0-1 0 0,1 1 0 0 0,-1-1 1 0 0,0 0-1 0 0,0 0 0 0 0,0 0 0 0 0,0 0 1 0 0,0 1-1 0 0,1-1 0 0 0,-1 0 1 0 0,0 0-1 0 0,0 0 0 0 0,0 1 0 0 0,0-1 1 0 0,0 0-1 0 0,0 0 0 0 0,0 1 1 0 0,0-1-1 0 0,0 0 2 0 0,0 0 1 0 0,0 1-1 0 0,0-1 0 0 0,0 0 0 0 0,0 0 1 0 0,0 0-1 0 0,0 0 0 0 0,0 0 1 0 0,1 1-1 0 0,-1-1 0 0 0,0 0 1 0 0,0 0-1 0 0,0 0 0 0 0,0 0 1 0 0,0 0-1 0 0,0 0 0 0 0,0 1 1 0 0,0-1-1 0 0,0 0 0 0 0,1 0 1 0 0,-1 0-1 0 0,0 0 0 0 0,0 0 1 0 0,0 0-1 0 0,0 0 0 0 0,0 0 1 0 0,1 0-1 0 0,-1 0 0 0 0,0 0 0 0 0,0 1 1 0 0,0-1-1 0 0,0 0 0 0 0,0 0 1 0 0,1 0-1 0 0,-1 0 0 0 0,0 0 1 0 0,0 0-1 0 0,0 0 0 0 0,0 0 1 0 0,1-1-1 0 0,-1 1 0 0 0,0 0 1 0 0,3 1 147 0 0,-5 0-61 0 0,1-1-86 0 0,1 0 1 0 0,-1 0-1 0 0,1 0 0 0 0,-1 0 0 0 0,0 0 1 0 0,1 0-1 0 0,-1 0 0 0 0,1 0 1 0 0,-1 0-1 0 0,1-1 0 0 0,-1 1 0 0 0,1 0 1 0 0,-1 0-1 0 0,1-1 0 0 0,-1 1 1 0 0,1 0-1 0 0,-1 0 0 0 0,0-1 0 0 0,-6-1 35 0 0,6 2-48 0 0,1 1 0 0 0,0-1 0 0 0,-1 0 0 0 0,1 0 0 0 0,-1 0 0 0 0,1 0 0 0 0,0 0 0 0 0,-1 0 0 0 0,1 0 0 0 0,-1 0 0 0 0,1-1 0 0 0,0 1 0 0 0,-1 0 0 0 0,1 0 0 0 0,0 0 0 0 0,-1 0 0 0 0,1 0 1 0 0,-1-1-1 0 0,1 1 0 0 0,0 0 0 0 0,-1 0 0 0 0,1 0 0 0 0,0-1 0 0 0,0 1 0 0 0,-1 0 0 0 0,1-1 0 0 0,0 1 0 0 0,-1-1 0 0 0,16 1-5828 0 0,8 1 3691 0 0,-8-1 803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06.94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 0 16532 0 0,'-1'27'1291'0'0,"1"-1"1"0"0,1 1 0 0 0,2-1 0 0 0,10 50-1 0 0,-6-45-891 0 0,-4-17-162 0 0,6 19-1 0 0,0-8-200 0 0,-5-14-324 0 0,-1 0 0 0 0,1-1 1 0 0,1 0-1 0 0,0 0 0 0 0,0 0 0 0 0,1 0 0 0 0,7 8 0 0 0,-11-16 204 0 0,-1-1 0 0 0,1 1 0 0 0,-1-1 0 0 0,1 1-1 0 0,0-1 1 0 0,-1 0 0 0 0,1 0 0 0 0,0 1 0 0 0,0-1 0 0 0,0-1 0 0 0,0 1-1 0 0,0 0 1 0 0,5 1 0 0 0,5-2-44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8:59:56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42 2144 0 0,'-1'1'545'0'0,"1"0"-1"0"0,-1-1 1 0 0,0 1-1 0 0,0-1 0 0 0,0 1 1 0 0,0-1-1 0 0,0 1 1 0 0,0-1-1 0 0,0 0 0 0 0,0 1 1 0 0,0-1-1 0 0,-2 0 1 0 0,2 0-372 0 0,1 0 1 0 0,-1 1 0 0 0,1-1 0 0 0,-1 0 0 0 0,1 0 0 0 0,-1-1 0 0 0,1 1 0 0 0,-1 0 0 0 0,1 0 0 0 0,-1 0-1 0 0,1 0 1 0 0,-1 0 0 0 0,1 0 0 0 0,-1-1 0 0 0,1 1 0 0 0,-1 0 0 0 0,1 0 0 0 0,-1-1 0 0 0,1 1 0 0 0,0 0-1 0 0,-1-1 1 0 0,1 1 0 0 0,0-1 0 0 0,-1 1 0 0 0,0-1 0 0 0,-9-5 2168 0 0,1-1-1420 0 0,9 7-886 0 0,0-1 1 0 0,-1 1-1 0 0,1 0 1 0 0,0 0-1 0 0,0 0 1 0 0,0-1 0 0 0,-1 1-1 0 0,1 0 1 0 0,0 0-1 0 0,0-1 1 0 0,0 1-1 0 0,0 0 1 0 0,-1 0-1 0 0,1-1 1 0 0,0 1 0 0 0,0 0-1 0 0,0-1 1 0 0,0 1-1 0 0,0 0 1 0 0,0 0-1 0 0,0-1 1 0 0,0 1-1 0 0,0 0 1 0 0,0-1 0 0 0,0 1-1 0 0,0 0 23 0 0,0-1 1 0 0,0 1-1 0 0,0 0 0 0 0,0 0 0 0 0,0 0 0 0 0,0 0 0 0 0,0 0 1 0 0,-1-1-1 0 0,1 1 0 0 0,0 0 0 0 0,0 0 0 0 0,0 0 1 0 0,0 0-1 0 0,0 0 0 0 0,0-1 0 0 0,-1 1 0 0 0,1 0 0 0 0,0 0 1 0 0,0 0-1 0 0,0 0 0 0 0,0 0 0 0 0,0 0 0 0 0,-1 0 1 0 0,1 0-1 0 0,0 0 0 0 0,0 0 0 0 0,0 0 0 0 0,0 0 0 0 0,-1 0 1 0 0,-2-2 644 0 0,9 1-88 0 0,-4 1-525 0 0,-2 0-69 0 0,0 0-1 0 0,1 0 1 0 0,-1 0 0 0 0,0 0-1 0 0,0 0 1 0 0,0 0-1 0 0,0 0 1 0 0,1 0-1 0 0,-1 0 1 0 0,0 0-1 0 0,0 0 1 0 0,0 0 0 0 0,0 0-1 0 0,1 0 1 0 0,-1 0-1 0 0,0 0 1 0 0,0 0-1 0 0,0 0 1 0 0,0 0 0 0 0,0 0-1 0 0,1 0 1 0 0,-1 0-1 0 0,0 0 1 0 0,0 0-1 0 0,0 0 1 0 0,0 0-1 0 0,0 1 1 0 0,0-1 0 0 0,1 0-1 0 0,-1 0 1 0 0,0 0-1 0 0,0 0 1 0 0,0 0-1 0 0,0 0 1 0 0,0 1-1 0 0,0-1 1 0 0,0 0 0 0 0,0 0-1 0 0,0 0 1 0 0,0 0-1 0 0,0 0 1 0 0,0 1-1 0 0,1-1 1 0 0,-1 0 0 0 0,0 0-1 0 0,0 0 1 0 0,0 0-1 0 0,-1 1 1 0 0,-12-3 771 0 0,13 2-786 0 0,0 0 0 0 0,0 0 0 0 0,0 0 0 0 0,0-1 0 0 0,0 1 0 0 0,0 0 0 0 0,-1 0 0 0 0,1 0 0 0 0,0 0 0 0 0,0 0 0 0 0,0 0 0 0 0,0-1 0 0 0,0 1 0 0 0,0 0 0 0 0,0 0 0 0 0,0 0 0 0 0,0 0 0 0 0,0 0 0 0 0,0-1 0 0 0,0 1 0 0 0,0 0 0 0 0,0 0 0 0 0,0 0 0 0 0,0 0 0 0 0,0 0 0 0 0,0-1 0 0 0,0 1 0 0 0,0 0 0 0 0,0 0 0 0 0,0 0 0 0 0,0 0 0 0 0,0 0 0 0 0,1 0 0 0 0,-1-1-1 0 0,0 1 1 0 0,0 0 0 0 0,0 0 0 0 0,0 0 0 0 0,0 0 0 0 0,0 0 0 0 0,0 0 0 0 0,0 0 0 0 0,1 0 0 0 0,-1 0 0 0 0,0-1 0 0 0,0 1 0 0 0,0 0 0 0 0,0 0 0 0 0,0 0 0 0 0,1 0 0 0 0,-1 0 0 0 0,0 0 0 0 0,0 0 0 0 0,0 0 0 0 0,0 0 0 0 0,0 0 0 0 0,0 0 0 0 0,1 0 0 0 0,-1 0 0 0 0,0 0 0 0 0,0 0 0 0 0,0 0 0 0 0,0 0 0 0 0,0 0 0 0 0,1 0 0 0 0,-1 1 0 0 0,0-1 0 0 0,0 0 0 0 0,-1-1 6 0 0,-1 1 11 0 0,1 0-11 0 0,1 0-4 0 0,0-1-1 0 0,0 1 0 0 0,0-1 0 0 0,0 0 0 0 0,-1 1 0 0 0,1-1 1 0 0,0 1-1 0 0,0-1 0 0 0,0 1 0 0 0,0 0 0 0 0,-1-1 0 0 0,1 1 1 0 0,0-1-1 0 0,-1 1 0 0 0,1-1 0 0 0,0 1 0 0 0,-1 0 0 0 0,1-1 1 0 0,0 1-1 0 0,-1 0 0 0 0,1-1 0 0 0,-1 1 0 0 0,1 0 1 0 0,-1-1-1 0 0,1 1 0 0 0,-1 0 0 0 0,1 0 0 0 0,-1 0 0 0 0,1-1 1 0 0,-1 1-1 0 0,-3-1 149 0 0,6 5 12 0 0,2 3-158 0 0,-6 5 20 0 0,8 10-7 0 0,1-1 0 0 0,1-1 1 0 0,10 23-1 0 0,-17-42-24 0 0,8 37-1 0 0,11 5-7 0 0,-14-30 4 0 0,14 19 1 0 0,-4-6 3 0 0,5 13 68 0 0,-20-36-12 0 0,-1-2-49 0 0,0-1 0 0 0,0 0 1 0 0,1 0-1 0 0,-1 0 0 0 0,0 0 0 0 0,0 1 0 0 0,0-1 1 0 0,0 0-1 0 0,0 0 0 0 0,0 0 0 0 0,0 0 0 0 0,0 1 1 0 0,1-1-1 0 0,-1 0 0 0 0,0 0 0 0 0,0 0 0 0 0,0 0 1 0 0,0 0-1 0 0,0 0 0 0 0,1 1 0 0 0,-1-1 1 0 0,0 0-1 0 0,0 0 0 0 0,0 0 0 0 0,1 0 0 0 0,-1 0 1 0 0,0 0-1 0 0,0 0 0 0 0,0 0 0 0 0,0 0 0 0 0,1 0 1 0 0,-1 0-1 0 0,0 0 0 0 0,0 0 0 0 0,0 0 0 0 0,1 0 1 0 0,-1 0-1 0 0,0 0 0 0 0,0 0 0 0 0,1 0 41 0 0,-7-11 148 0 0,2 8-115 0 0,4 3-79 0 0,0 0 1 0 0,0 0-1 0 0,0 0 0 0 0,0 0 1 0 0,0 0-1 0 0,-1 1 1 0 0,1-1-1 0 0,0 0 0 0 0,0 0 1 0 0,0 0-1 0 0,0 0 1 0 0,0 0-1 0 0,0 0 0 0 0,0 0 1 0 0,0 0-1 0 0,0 0 1 0 0,0 0-1 0 0,0 0 0 0 0,-1 0 1 0 0,1 0-1 0 0,0 1 1 0 0,0-1-1 0 0,0 0 0 0 0,0 0 1 0 0,0 0-1 0 0,0 0 1 0 0,0 0-1 0 0,0 0 0 0 0,0 0 1 0 0,0 0-1 0 0,0 1 1 0 0,0-1-1 0 0,0 0 0 0 0,0 0 1 0 0,0 0-1 0 0,0 0 1 0 0,0 0-1 0 0,0 0 0 0 0,0 0 1 0 0,0 0-1 0 0,0 1 1 0 0,0-1 33 0 0,0 1-35 0 0,1-1 0 0 0,-1 1 0 0 0,0-1 1 0 0,0 1-1 0 0,0-1 0 0 0,0 1 0 0 0,0 0 1 0 0,-1-1-1 0 0,1 1 0 0 0,0-1 0 0 0,0 1 1 0 0,0-1-1 0 0,0 1 0 0 0,-1-1 0 0 0,1 2 1 0 0,-1-1 0 0 0,2-2-2 0 0,2 18 39 0 0,-2-19-35 0 0,-1-1 0 0 0,0 1 0 0 0,0 0 0 0 0,-1 0 0 0 0,1-1 0 0 0,0 1 0 0 0,-1 0 0 0 0,1 0 0 0 0,-1 0 0 0 0,0 0 0 0 0,0 0-1 0 0,1 0 1 0 0,-1 0 0 0 0,-1 0 0 0 0,0-2 0 0 0,1 2-2 0 0,1 1-1 0 0,0 0-1 0 0,1 0 1 0 0,-1 1-1 0 0,0-1 1 0 0,1 0-1 0 0,-1 0 1 0 0,0 0-1 0 0,1 0 0 0 0,0 0 1 0 0,-1 1-1 0 0,1-1 1 0 0,-1 0-1 0 0,1 0 1 0 0,0 1-1 0 0,-1-1 1 0 0,1 0-1 0 0,1 0 0 0 0,-1 0-2 0 0,1-1-1 0 0,-1 1 1 0 0,0-1-1 0 0,0 0 1 0 0,0 1-1 0 0,0-1 1 0 0,0 0-1 0 0,0 0 1 0 0,-1 0-1 0 0,1 0 1 0 0,-1 0-1 0 0,1-3 1 0 0,0 2-3 0 0,0 1 0 0 0,0-1 1 0 0,-1 0-1 0 0,2 0 0 0 0,-1 1 1 0 0,2-4-1 0 0,10-13-40 0 0,-1 1 9 0 0,20-23 0 0 0,-19 25 40 0 0,-1-1 0 0 0,12-19 1 0 0,-17 24 4 0 0,-3 5-61 0 0,-3 6 84 0 0,0 0 0 0 0,0 0 0 0 0,0 0 1 0 0,0-1-1 0 0,0 1 0 0 0,0 0 0 0 0,-1-1 0 0 0,1 1 0 0 0,-1 0 1 0 0,1-1-1 0 0,-1 1 0 0 0,1-1 0 0 0,-1 1 0 0 0,0-1 0 0 0,0 1 1 0 0,0-1-1 0 0,1 1 0 0 0,-2-1 0 0 0,1-1 0 0 0,0 2 28 0 0,0 1-385 0 0,0-1 327 0 0,0 1-1 0 0,0 0 1 0 0,0 0-1 0 0,0 0 1 0 0,-1-1-1 0 0,1 1 1 0 0,0 0-1 0 0,0 0 1 0 0,0 0-1 0 0,0 0 1 0 0,0 0-1 0 0,0-1 1 0 0,0 1-1 0 0,-1 0 1 0 0,1 0-1 0 0,0 0 1 0 0,0 0-1 0 0,0 0 1 0 0,0 0-1 0 0,-1 0 0 0 0,1-1 1 0 0,0 1-1 0 0,0 0 1 0 0,0 0-1 0 0,0 0 1 0 0,-1 0-1 0 0,1 0 1 0 0,0 0-1 0 0,0 0 1 0 0,0 0-1 0 0,-1 0 1 0 0,1 0-1 0 0,0 0 1 0 0,0 0-1 0 0,0 0 1 0 0,0 0-1 0 0,-1 0 1 0 0,1 0-1 0 0,0 0 1 0 0,-31 0 208 0 0,28 0-203 0 0,0 1 0 0 0,0-1 0 0 0,0 1 0 0 0,0-1-1 0 0,-2 2 1 0 0,-12 2 15 0 0,-4-2 21 0 0,-1-1 0 0 0,0-1-1 0 0,1 0 1 0 0,-32-7 0 0 0,37 5-26 0 0,12 2-10 0 0,-1-1-1 0 0,1 0 0 0 0,0 0 1 0 0,-5-1-1 0 0,-22-8 31 0 0,20 7-35 0 0,1 0 1 0 0,-13-7-1 0 0,17 8-8 0 0,5 2 3 0 0,0 0 1 0 0,1 0 0 0 0,-1 0-1 0 0,1-1 1 0 0,-1 1 0 0 0,1 0-1 0 0,-1 0 1 0 0,1 0 0 0 0,0-1-1 0 0,-1 1 1 0 0,1 0 0 0 0,-1 0-1 0 0,1-1 1 0 0,-1 1 0 0 0,1 0-1 0 0,0-1 1 0 0,-1 1 0 0 0,1-1-1 0 0,0 1 1 0 0,-1 0 0 0 0,1-1-1 0 0,0 1 1 0 0,-1-1 0 0 0,1 1-1 0 0,0-1 1 0 0,0 1 0 0 0,0-1-1 0 0,0 1 1 0 0,-1-1 0 0 0,1 0-1 0 0,0 1 0 0 0,0 0 0 0 0,0 0-1 0 0,0 0 1 0 0,-1 0 0 0 0,1-1 0 0 0,0 1-1 0 0,0 0 1 0 0,0 0 0 0 0,-1 0 0 0 0,1 0-1 0 0,0 0 1 0 0,0 0 0 0 0,0 0 0 0 0,-1 0-1 0 0,1 0 1 0 0,0 0 0 0 0,0 0 0 0 0,-1 0-1 0 0,1 0 1 0 0,0 0 0 0 0,0 0 0 0 0,0 0-1 0 0,-1 0 1 0 0,1 0 0 0 0,0 0 0 0 0,0 0-1 0 0,0 1 1 0 0,-1-1 0 0 0,1 0-3 0 0,0 0 0 0 0,0 0 1 0 0,0 0-1 0 0,0 0 0 0 0,0 0 0 0 0,-1 0 1 0 0,1 0-1 0 0,0 0 0 0 0,0 0 1 0 0,0 0-1 0 0,0 0 0 0 0,0 0 0 0 0,0 1 1 0 0,0-1-1 0 0,0 0 0 0 0,-1 0 0 0 0,1 0 1 0 0,0 0-1 0 0,0 0 0 0 0,0 0 0 0 0,0 0 1 0 0,0 0-1 0 0,0 1 0 0 0,0-1 1 0 0,0 0-1 0 0,0 0 0 0 0,0 0 0 0 0,0 0 1 0 0,0 0-1 0 0,0 0 0 0 0,0 1 0 0 0,0-1 1 0 0,0 0-1 0 0,0 0 0 0 0,0 0 0 0 0,0 0 1 0 0,0 0-1 0 0,0 0 0 0 0,0 1 1 0 0,0-1-1 0 0,0 0 0 0 0,0 0 0 0 0,0 0 1 0 0,0 0-1 0 0,0 0 0 0 0,0 0 0 0 0,0 1 1 0 0,0-1-1 0 0,0 0 0 0 0,1 0 0 0 0,-1 0 1 0 0,0 0-1 0 0,0 0 0 0 0,0 0 1 0 0,0 0-1 0 0,0 0 0 0 0,0 0 0 0 0,0 0 1 0 0,0 0-1 0 0,1 1 0 0 0,8 3-91 0 0,0 0 1 0 0,0 0-1 0 0,1 0 0 0 0,0-1 1 0 0,15 2-1 0 0,-23-4 93 0 0,124 17-175 0 0,-90-14 181 0 0,45 1 52 0 0,-74-4-43 0 0,-5-2 7 0 0,0 2 1 0 0,0-1-1 0 0,0 0 0 0 0,1 0 0 0 0,-1 1 0 0 0,0-1 0 0 0,0 1 1 0 0,0-1-1 0 0,0 1 0 0 0,0 0 0 0 0,0 0 0 0 0,0 0 1 0 0,2 1-1 0 0,-4-1-10 0 0,1-1 1 0 0,-1 0-1 0 0,0 0 0 0 0,0 1 1 0 0,1-1-1 0 0,-1 0 1 0 0,0 1-1 0 0,0-1 1 0 0,0 0-1 0 0,0 1 0 0 0,0-1 1 0 0,1 0-1 0 0,-1 1 1 0 0,0-1-1 0 0,0 0 1 0 0,0 1-1 0 0,0-1 1 0 0,0 0-1 0 0,0 1 0 0 0,0-1 1 0 0,0 1-1 0 0,0-1 1 0 0,0 0-1 0 0,0 1 1 0 0,-1-1-1 0 0,1 0 0 0 0,0 1 1 0 0,0-1-1 0 0,0 0 1 0 0,0 1-1 0 0,-1-1 1 0 0,1 0-1 0 0,0 0 1 0 0,0 1-1 0 0,0-1 0 0 0,-1 0 1 0 0,1 1-1 0 0,0-1 1 0 0,0 0-1 0 0,-1 0 1 0 0,1 0-1 0 0,0 1 0 0 0,-1-1 1 0 0,1 0-1 0 0,0 0 1 0 0,-1 0-1 0 0,1 0 1 0 0,0 0-1 0 0,-1 1 0 0 0,-1 0 35 0 0,0-1-1 0 0,0 1 0 0 0,-1 0 0 0 0,1-1 1 0 0,0 1-1 0 0,-4 0 0 0 0,-49-2 251 0 0,-66-10 0 0 0,107 9-319 0 0,0-1 1 0 0,1 0-1 0 0,-1-1 0 0 0,1-1 1 0 0,-14-7-1 0 0,27 12-15 0 0,18 4-660 0 0,-10-2 572 0 0,-4 0 86 0 0,1 0 0 0 0,-1 0-1 0 0,1 0 1 0 0,4 3-1 0 0,9 5-28 0 0,-6-5 48 0 0,-1 0 1 0 0,1-1-1 0 0,0-1 0 0 0,17 3 0 0 0,-13-3 20 0 0,-7-1-3 0 0,-1 0 0 0 0,0-1 0 0 0,1-1 0 0 0,13 1-1 0 0,-15-2 26 0 0,0 1 0 0 0,0 0-1 0 0,0 0 1 0 0,13 3-1 0 0,-16-1 51 0 0,-4-2-65 0 0,0 0 0 0 0,0 0 1 0 0,0 0-1 0 0,0-1 1 0 0,0 1-1 0 0,0 0 0 0 0,0 0 1 0 0,0 0-1 0 0,0 0 1 0 0,0 0-1 0 0,0 0 1 0 0,0 0-1 0 0,0 0 0 0 0,0 0 1 0 0,0 0-1 0 0,0 0 1 0 0,0 0-1 0 0,0 0 0 0 0,0-1 1 0 0,0 1-1 0 0,0 0 1 0 0,0 0-1 0 0,0 0 1 0 0,0 0-1 0 0,0 0 0 0 0,0 0 1 0 0,0 0-1 0 0,1 0 1 0 0,-1 0-1 0 0,0 0 0 0 0,0 0 1 0 0,0 0-1 0 0,0 0 1 0 0,0 0-1 0 0,0 0 1 0 0,0 0-1 0 0,0 0 0 0 0,0 0 1 0 0,0 0-1 0 0,0 0 1 0 0,0 0-1 0 0,0 0 0 0 0,0 0 1 0 0,1 0-1 0 0,-1 0 1 0 0,0 0-1 0 0,0 0 1 0 0,0 0-1 0 0,0 0 0 0 0,0 0 1 0 0,0 0-1 0 0,0 0 1 0 0,0 0-1 0 0,0 0 0 0 0,0 0 1 0 0,0 0-1 0 0,0 0 1 0 0,0 0 11 0 0,0-1 0 0 0,-1 1 0 0 0,1 0 0 0 0,0 0 0 0 0,-1-1 0 0 0,1 1 0 0 0,-1 0 0 0 0,1 0 0 0 0,0 0 0 0 0,-1 0 0 0 0,1 0 0 0 0,-1 0 0 0 0,1 0 0 0 0,-1 0 0 0 0,1 0 0 0 0,0 0 0 0 0,-1 0 0 0 0,1 0 0 0 0,-1 0 0 0 0,1 0 0 0 0,-1 0 0 0 0,1 0 0 0 0,0 0 0 0 0,-1 1 0 0 0,-7-1 62 0 0,7 0-78 0 0,1 0 0 0 0,-1-1 0 0 0,1 1 0 0 0,-1 0 0 0 0,0 0 0 0 0,1 0 0 0 0,-1-1 0 0 0,1 1 0 0 0,-1 0 0 0 0,1-1 0 0 0,-1 1 0 0 0,1 0 0 0 0,-1-1 0 0 0,1 1 0 0 0,-1-1 0 0 0,0 0 0 0 0,-3-4-18 0 0,3 4 11 0 0,0-3 6 0 0,-7-2 29 0 0,4 3 4 0 0,-2-1 4 0 0,1 0 0 0 0,0 1 0 0 0,-1 0 0 0 0,1 0 0 0 0,-1 0 0 0 0,0 1 0 0 0,-8-3 1 0 0,3 1-2 0 0,4 1-57 0 0,0 1 0 0 0,-1-1 1 0 0,1 2-1 0 0,0-1 0 0 0,-12-1 1 0 0,19 3 17 0 0,0 0 0 0 0,0 0 0 0 0,0 0 0 0 0,0 0 0 0 0,0 1 0 0 0,0-1 0 0 0,0 0 0 0 0,0 0 0 0 0,-1 0 0 0 0,1 0 0 0 0,0 0 1 0 0,0 0-1 0 0,0 0 0 0 0,0 0 0 0 0,0 0 0 0 0,0 0 0 0 0,0 0 0 0 0,0 0 0 0 0,0 1 0 0 0,0-1 0 0 0,0 0 0 0 0,0 0 0 0 0,0 0 1 0 0,0 0-1 0 0,0 0 0 0 0,0 0 0 0 0,0 0 0 0 0,0 0 0 0 0,0 1 0 0 0,0-1 0 0 0,0 0 0 0 0,0 0 0 0 0,0 0 0 0 0,0 0 0 0 0,0 0 0 0 0,0 0 1 0 0,0 0-1 0 0,0 1 0 0 0,0-1 0 0 0,0 0 0 0 0,0 0 0 0 0,0 0 0 0 0,0 0 0 0 0,0 0 0 0 0,0 0 0 0 0,0 0 0 0 0,0 0 0 0 0,0 0 1 0 0,0 0-1 0 0,0 1 0 0 0,1-1 0 0 0,-1 0 0 0 0,0 0 0 0 0,0 0 0 0 0,0 0 0 0 0,0 0 0 0 0,4 5-157 0 0,2 0-9 0 0,0 0-1 0 0,11 7 1 0 0,-1-1 106 0 0,-13-9 59 0 0,0 0 0 0 0,1 0 1 0 0,-1-1-1 0 0,5 3 0 0 0,-4-3 8 0 0,-1 0 0 0 0,0 1 0 0 0,0-1 1 0 0,0 1-1 0 0,5 3 0 0 0,-1-2 8 0 0,-6-3-6 0 0,-1 0 0 0 0,1 0-1 0 0,-1 0 1 0 0,1 0-1 0 0,-1 1 1 0 0,1-1 0 0 0,-1 0-1 0 0,0 0 1 0 0,1 0 0 0 0,-1 0-1 0 0,1 1 1 0 0,-1-1 0 0 0,0 0-1 0 0,1 0 1 0 0,-1 1 0 0 0,1-1-1 0 0,-1 0 1 0 0,0 1-1 0 0,0-1 1 0 0,1 0 0 0 0,-1 1-1 0 0,0-1 1 0 0,1 1 0 0 0,-1 0-1 0 0,0-1 44 0 0,-10-6 564 0 0,-10 0-364 0 0,13 5-214 0 0,1-1 1 0 0,-11-3 0 0 0,11 3-30 0 0,1 0 0 0 0,-1 1 0 0 0,1-1 0 0 0,-1 1 0 0 0,-8 0 0 0 0,12 1-21 0 0,-1 0-1 0 0,1 0 1 0 0,0 0 0 0 0,-1 0-1 0 0,1 0 1 0 0,0 1 0 0 0,0-1-1 0 0,0 1 1 0 0,-1 0 0 0 0,1 0-1 0 0,0-1 1 0 0,-3 3 0 0 0,0-2-141 0 0,-3 1-13 0 0,8-2 169 0 0,-1 0 0 0 0,1 0 0 0 0,0 1 0 0 0,0-1 0 0 0,0 0 0 0 0,0 0 0 0 0,0 0 0 0 0,0 0 0 0 0,0 0 0 0 0,0 0 0 0 0,0 0 0 0 0,-1 0 0 0 0,1 0 0 0 0,0 0 0 0 0,0 0 0 0 0,0 1 0 0 0,0-1 0 0 0,0 0-1 0 0,0 0 1 0 0,0 0 0 0 0,0 0 0 0 0,0 0 0 0 0,0 0 0 0 0,0 0 0 0 0,0 1 0 0 0,0-1 0 0 0,0 0 0 0 0,0 0 0 0 0,0 0 0 0 0,0 0 0 0 0,0 0 0 0 0,0 0 0 0 0,0 1 0 0 0,0-1 0 0 0,0 0 0 0 0,0 0 0 0 0,0 0 0 0 0,0 0 0 0 0,0 0-1 0 0,0 0 1 0 0,0 0 0 0 0,0 1 0 0 0,0-1 0 0 0,1 0 0 0 0,-1 0 0 0 0,0 0 0 0 0,0 0 0 0 0,0 0 0 0 0,0 0 0 0 0,0 0 0 0 0,0 0 0 0 0,0 0 0 0 0,0 0 0 0 0,1 1-5 0 0,-1-1 0 0 0,0 1 0 0 0,0-1 1 0 0,1 1-1 0 0,-1-1 0 0 0,0 1 0 0 0,0-1 1 0 0,0 1-1 0 0,0-1 0 0 0,0 1 0 0 0,0-1 0 0 0,0 1 1 0 0,0-1-1 0 0,0 1 0 0 0,0-1 0 0 0,0 1 1 0 0,0 0-1 0 0,-1 2-194 0 0,0-6-330 0 0,1 3 333 0 0,1 0-233 0 0,-1-1 417 0 0,0 1 0 0 0,0 0 0 0 0,0 0 0 0 0,0 0 0 0 0,0 0 1 0 0,0 0-1 0 0,0 0 0 0 0,0-1 0 0 0,0 1 0 0 0,0 0 0 0 0,0 0 0 0 0,0 0 0 0 0,0 0 0 0 0,0-1 0 0 0,0 1 0 0 0,0 0 0 0 0,0 0 1 0 0,0 0-1 0 0,0 0 0 0 0,0 0 0 0 0,0 0 0 0 0,0-1 0 0 0,-1 1 0 0 0,1 0 0 0 0,0 0 0 0 0,0 0 0 0 0,0 0 0 0 0,0 0 0 0 0,0 0 1 0 0,0 0-1 0 0,0-1 0 0 0,-1 1 0 0 0,1 0 0 0 0,0 0 0 0 0,-4-5-107 0 0,-16-20-107 0 0,13 18 214 0 0,5 4 11 0 0,0 1 1 0 0,0 0-1 0 0,-1-1 0 0 0,1 1 1 0 0,-1 0-1 0 0,0 0 1 0 0,-4-2-1 0 0,-12-11 28 0 0,14 11 56 0 0,3 3 36 0 0,5 3 93 0 0,-5 8 348 0 0,7 0-504 0 0,-5-6-99 0 0,4 5-22 0 0,-3-7 61 0 0,0-1 1 0 0,0 1 0 0 0,0 0 0 0 0,0-1 0 0 0,0 1-1 0 0,2 2 1 0 0,2 2-4 0 0,1 1 0 0 0,-2-1 0 0 0,8 13 0 0 0,-8-11 0 0 0,1 0-1 0 0,10 12 1 0 0,-12-17 9 0 0,-1 0-1 0 0,1 0 1 0 0,-1 1 0 0 0,3 7-1 0 0,4 5 2 0 0,-1-3 12 0 0,0 1-1 0 0,-1-1 1 0 0,8 24 0 0 0,-8-19 24 0 0,16 30 0 0 0,-16-33 25 0 0,-6-12-8 0 0,-1-1 0 0 0,1 0 0 0 0,0 0 0 0 0,0 1 0 0 0,0-1 1 0 0,1 0-1 0 0,1 3 0 0 0,-2-5-35 0 0,-1 1-1 0 0,0-1 1 0 0,0 0 0 0 0,1 0-1 0 0,-1 1 1 0 0,0-1 0 0 0,0 0 0 0 0,1 0-1 0 0,-1 1 1 0 0,0-1 0 0 0,0 0-1 0 0,0 1 1 0 0,0-1 0 0 0,1 1 0 0 0,-1-1-1 0 0,0 0 1 0 0,0 1 0 0 0,0-1-1 0 0,0 0 1 0 0,0 1 0 0 0,0-1-1 0 0,0 1 1 0 0,0-1 0 0 0,0 0 0 0 0,0 1-1 0 0,-1-1-4 0 0,1 1-1 0 0,0-1 0 0 0,0 0 0 0 0,-1 0 0 0 0,1 0 1 0 0,0 0-1 0 0,-1 0 0 0 0,1 0 0 0 0,0 0 1 0 0,-1 0-1 0 0,1 0 0 0 0,0 0 0 0 0,-1 0 1 0 0,1 0-1 0 0,0 0 0 0 0,0 0 0 0 0,-1 0 1 0 0,1-1-1 0 0,0 1 0 0 0,-1 0 0 0 0,1 0 0 0 0,0 0 1 0 0,0 0-1 0 0,-1 0 0 0 0,1-1 0 0 0,0 1 1 0 0,0 0-1 0 0,-1 0 0 0 0,1-1 0 0 0,0 1 1 0 0,0 0-1 0 0,0 0 0 0 0,0-1 0 0 0,-1 1 0 0 0,1 0 1 0 0,-20-29 316 0 0,19 28-331 0 0,0-1 0 0 0,1 0 0 0 0,-1 1 0 0 0,0-1 0 0 0,1 0 0 0 0,-1 0 0 0 0,1 0 0 0 0,0 1 0 0 0,-1-1 0 0 0,1 0-1 0 0,0 0 1 0 0,0 0 0 0 0,0 0 0 0 0,1 0 0 0 0,-1 1 0 0 0,0-1 0 0 0,1 0 0 0 0,0-3 0 0 0,2-3-51 0 0,0 1 0 0 0,8-14 0 0 0,-8 16 39 0 0,-2 5 12 0 0,31-54-147 0 0,-27 47 139 0 0,0 0 0 0 0,1 0 0 0 0,-1 1-1 0 0,2 0 1 0 0,8-8 0 0 0,1 1 24 0 0,18-19 1 0 0,-33 31-2 0 0,0 0 0 0 0,0 0-1 0 0,0 0 1 0 0,-1 0 0 0 0,1-1 0 0 0,0 1 0 0 0,-1 0 0 0 0,1 0 0 0 0,-1-1 0 0 0,1 1-1 0 0,-1 0 1 0 0,1-1 0 0 0,-1 1 0 0 0,0 0 0 0 0,0-1 0 0 0,0 1 0 0 0,0-1 0 0 0,0 1-1 0 0,0 0 1 0 0,0-1 0 0 0,0 1 0 0 0,0-1 0 0 0,-1 1 0 0 0,1 0 0 0 0,-1-1 0 0 0,1 1 0 0 0,-1 0-1 0 0,1 0 1 0 0,-1-1 0 0 0,0 1 0 0 0,0 0 0 0 0,1 0 0 0 0,-1 0 0 0 0,0 0 0 0 0,0 0-1 0 0,0 0 1 0 0,0 0 0 0 0,0 0 0 0 0,0 0 0 0 0,-1 0 0 0 0,1 1 0 0 0,0-1 0 0 0,0 1-1 0 0,-1-1 1 0 0,1 0 0 0 0,0 1 0 0 0,-1 0 0 0 0,0-1 0 0 0,-61-4 335 0 0,53 5-340 0 0,0 0 0 0 0,0 1 0 0 0,-19 3-1 0 0,16-1 10 0 0,-24 0 0 0 0,-6 0-18 0 0,28-2 17 0 0,1 0 1 0 0,-19-2-1 0 0,28 0-9 0 0,-1 0 0 0 0,2-1-1 0 0,-1 1 1 0 0,0-1 0 0 0,0 0 0 0 0,0 0-1 0 0,1-1 1 0 0,-1 1 0 0 0,1-1 0 0 0,-6-5-1 0 0,-22-5-195 0 0,45 18-983 0 0,0-1 0 0 0,0 0 0 0 0,0-1 0 0 0,1 0 0 0 0,-1-1 0 0 0,1 0 0 0 0,21-1 0 0 0,-8-2-198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8:59:57.8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 7434 0 0,'-2'2'10678'0'0,"4"7"-8505"0"0,3 11-2579 0 0,-1-2 504 0 0,-1 0 0 0 0,0 0 0 0 0,-2 1 0 0 0,0-1 0 0 0,-2 20 0 0 0,1 17 9 0 0,0-30-331 0 0,-1-1 0 0 0,0 1 0 0 0,-2-1 1 0 0,-12 48-1 0 0,15-71 64 0 0,-1 0 0 0 0,1 1-1 0 0,-1-1 1 0 0,0 0 0 0 0,1 1 0 0 0,-1-1 0 0 0,0 0 0 0 0,0 0 0 0 0,0 0-1 0 0,-2 2 1 0 0,-6 9-5616 0 0,7-7 4765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8:59:58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90 9826 0 0,'-4'-2'1514'0'0,"1"0"-349"0"0,1 0-1 0 0,-1-1 1 0 0,0 1-1 0 0,1 0 1 0 0,-1-1-1 0 0,-2-3 1 0 0,5 5-1041 0 0,-1 1 1 0 0,1-1 0 0 0,0 1-1 0 0,0-1 1 0 0,-1 1 0 0 0,1-1-1 0 0,0 0 1 0 0,0 1-1 0 0,0-1 1 0 0,0 1 0 0 0,0-1-1 0 0,0 1 1 0 0,0-1 0 0 0,0 1-1 0 0,0-1 1 0 0,0 0-1 0 0,0 1 1 0 0,0-2 0 0 0,1 1-95 0 0,-1 1 0 0 0,1-1 0 0 0,-1 0 0 0 0,1 0 0 0 0,0 0 0 0 0,-1 1 0 0 0,1-1 0 0 0,0 0 0 0 0,-1 1 0 0 0,1-1 0 0 0,0 0 0 0 0,0 1 0 0 0,0-1 0 0 0,1 0 0 0 0,9-5 56 0 0,0 1-1 0 0,0 0 1 0 0,1 1-1 0 0,0 0 1 0 0,-1 0-1 0 0,20-2 1 0 0,4 1-43 0 0,0 2 0 0 0,0 1-1 0 0,0 2 1 0 0,65 7 0 0 0,-77-3-2 0 0,1 1-1 0 0,0 1 1 0 0,-1 1-1 0 0,0 1 1 0 0,-1 1 0 0 0,1 0-1 0 0,38 26 1 0 0,-51-28-17 0 0,-1 0 0 0 0,1 1 0 0 0,-2 1 0 0 0,1 0 0 0 0,-2 0 1 0 0,1 0-1 0 0,-1 1 0 0 0,0 0 0 0 0,9 20 0 0 0,-14-26-7 0 0,0 0 1 0 0,-1 0-1 0 0,1 0 0 0 0,-1 0 0 0 0,0 1 1 0 0,0-1-1 0 0,0 0 0 0 0,0 1 1 0 0,-1-1-1 0 0,0 1 0 0 0,0-1 0 0 0,0 1 1 0 0,-1-1-1 0 0,1 1 0 0 0,-1-1 1 0 0,0 0-1 0 0,0 1 0 0 0,-1-1 0 0 0,1 0 1 0 0,-1 0-1 0 0,0 0 0 0 0,-3 5 0 0 0,2-5 1 0 0,-2 4 29 0 0,-1 0-1 0 0,0 0 1 0 0,-1-1-1 0 0,1 0 0 0 0,-1 0 1 0 0,-12 7-1 0 0,-9 3 121 0 0,-59 22 0 0 0,35-17-87 0 0,-97 39 26 0 0,129-53-93 0 0,-36 9 0 0 0,-4 3-143 0 0,60-20 124 0 0,0 0 0 0 0,0 0-1 0 0,0 0 1 0 0,0 0 0 0 0,0 0-1 0 0,0 0 1 0 0,-1 0 0 0 0,1 0-1 0 0,0 0 1 0 0,0 0 0 0 0,0 0-1 0 0,0 0 1 0 0,0 0 0 0 0,0 0-1 0 0,0 0 1 0 0,-1 0 0 0 0,1 0-1 0 0,0 0 1 0 0,0 0 0 0 0,0 1-1 0 0,0-1 1 0 0,0 0 0 0 0,0 0-1 0 0,0 0 1 0 0,0 0 0 0 0,0 0-1 0 0,0 0 1 0 0,0 0 0 0 0,0 0-1 0 0,0 1 1 0 0,0-1 0 0 0,0 0-1 0 0,0 0 1 0 0,0 0 0 0 0,0 0-1 0 0,0 0 1 0 0,0 0 0 0 0,0 0-1 0 0,0 1 1 0 0,4 2-247 0 0,7 0-538 0 0,19-3-1466 0 0,-26-1 1750 0 0,-1 1 0 0 0,1-1 0 0 0,0 1 0 0 0,0 0 0 0 0,0 1 0 0 0,0-1 0 0 0,-1 1 0 0 0,1 0 0 0 0,0 0 0 0 0,5 1 0 0 0,4 5-903 0 0,0-4 1101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8:59:59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167 56 6585 0 0,'-2'0'881'0'0,"0"0"0"0"0,1 0 0 0 0,-1-1-1 0 0,0 1 1 0 0,0 0 0 0 0,1-1 0 0 0,-1 0-1 0 0,-2 0 1 0 0,-12-9 2531 0 0,13 8-2898 0 0,-1 0 0 0 0,1 0 0 0 0,0 0 0 0 0,-8-3 0 0 0,7 4-466 0 0,1 0 1 0 0,-1 1 0 0 0,1-1 0 0 0,-1 1 0 0 0,0 0-1 0 0,1 0 1 0 0,-1 0 0 0 0,0 0 0 0 0,1 0-1 0 0,-1 1 1 0 0,0 0 0 0 0,1 0 0 0 0,-1 0-1 0 0,1 0 1 0 0,-1 0 0 0 0,1 1 0 0 0,0-1-1 0 0,0 1 1 0 0,-1 0 0 0 0,1 0 0 0 0,0 0-1 0 0,1 1 1 0 0,-1-1 0 0 0,0 1 0 0 0,1-1-1 0 0,-1 1 1 0 0,1 0 0 0 0,0 0 0 0 0,0 0-1 0 0,0 0 1 0 0,0 0 0 0 0,1 1 0 0 0,-1-1 0 0 0,1 0-1 0 0,0 1 1 0 0,0-1 0 0 0,0 1 0 0 0,0 0-1 0 0,1-1 1 0 0,-1 7 0 0 0,1 1-91 0 0,1 0 0 0 0,0 0 1 0 0,0 0-1 0 0,1 0 0 0 0,4 15 0 0 0,-3-20 19 0 0,-1 1-1 0 0,1-1 0 0 0,0 0 1 0 0,0 0-1 0 0,1-1 0 0 0,0 1 1 0 0,0-1-1 0 0,0 1 0 0 0,1-1 1 0 0,6 5-1 0 0,-7-6 9 0 0,0 0-1 0 0,0 0 1 0 0,1-1 0 0 0,0 0 0 0 0,-1 0-1 0 0,1 0 1 0 0,0 0 0 0 0,1-1 0 0 0,-1 0-1 0 0,6 2 1 0 0,2-1-5 0 0,0-1 0 0 0,23 2 0 0 0,-30-4 28 0 0,0 0-1 0 0,0-1 1 0 0,0 1-1 0 0,0-1 0 0 0,0-1 1 0 0,0 1-1 0 0,-1-1 0 0 0,9-3 1 0 0,-3-1 28 0 0,0 1 1 0 0,-1-2 0 0 0,1 0 0 0 0,-2 0 0 0 0,1-1 0 0 0,-1 0 0 0 0,0 0-1 0 0,8-11 1 0 0,-11 12 8 0 0,-1 1 0 0 0,0-1-1 0 0,-1-1 1 0 0,0 1 0 0 0,0-1-1 0 0,0 1 1 0 0,-1-1 0 0 0,0 0-1 0 0,-1 0 1 0 0,1-1 0 0 0,-2 1-1 0 0,2-13 1 0 0,-3 19-23 0 0,0-1 0 0 0,0 0 0 0 0,0 0 0 0 0,0 0 0 0 0,-1 0 0 0 0,0 0 0 0 0,1 1-1 0 0,-1-1 1 0 0,0 0 0 0 0,0 0 0 0 0,-1 1 0 0 0,1-1 0 0 0,0 1 0 0 0,-1-1 0 0 0,0 1 0 0 0,0 0 0 0 0,1 0 0 0 0,-1-1 0 0 0,0 1 0 0 0,-1 0 0 0 0,1 1 0 0 0,0-1 0 0 0,-1 0 0 0 0,1 1 0 0 0,-5-3 0 0 0,-5-1 40 0 0,0 0 0 0 0,0 1-1 0 0,0 0 1 0 0,-18-3 0 0 0,19 4-55 0 0,-7 0-311 0 0,-1-1 0 0 0,0 2 0 0 0,0 1 0 0 0,0 0 0 0 0,0 1 0 0 0,0 1 0 0 0,1 1 0 0 0,-28 6 0 0 0,42-6-2080 0 0,5 0 1502 0 0,7 0 336 0 0,3-3-312 0 0,2-7 663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0.3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4 4521 0 0,'-3'-3'11612'0'0,"9"6"-7338"0"0,-1 11-2591 0 0,1 1-1651 0 0,0 1 0 0 0,-1 0 0 0 0,-1 1 0 0 0,4 26 0 0 0,-1 4-19 0 0,2 26 15 0 0,-6-36-8 0 0,1 13 124 0 0,-4-50-77 0 0,0 0-55 0 0,1-1-1 0 0,-1 1 1 0 0,0 0-1 0 0,0-1 1 0 0,0 1-1 0 0,0 0 1 0 0,0-1 0 0 0,1 1-1 0 0,-1 0 1 0 0,0-1-1 0 0,0 1 1 0 0,0 0-1 0 0,0-1 1 0 0,0 1 0 0 0,0-1-1 0 0,0 1 1 0 0,0 0-1 0 0,0-1 1 0 0,0 1-1 0 0,-1-1 1 0 0,0-7 47 0 0,0 0 0 0 0,0 0 1 0 0,1 0-1 0 0,0 0 0 0 0,2-12 0 0 0,-2 6-31 0 0,2-31-3 0 0,-2 26-22 0 0,0 0 1 0 0,2-1 0 0 0,7-36 0 0 0,-6 48-16 0 0,1-1 0 0 0,6-9 0 0 0,-10 17 12 0 0,19-21-34 0 0,-16 20 25 0 0,0 0-1 0 0,0 0 0 0 0,0 0 1 0 0,1 0-1 0 0,-1 1 0 0 0,0 0 0 0 0,1-1 1 0 0,-1 1-1 0 0,1 0 0 0 0,-1 1 1 0 0,1-1-1 0 0,0 1 0 0 0,-1-1 1 0 0,5 1-1 0 0,30 0 1 0 0,-37 1-2 0 0,0 0 1 0 0,0 1-1 0 0,0-1 1 0 0,0 0 0 0 0,0 0-1 0 0,0 1 1 0 0,1 2-1 0 0,0-1 3 0 0,2 3-5 0 0,0 1 1 0 0,0-1 0 0 0,-1 1 0 0 0,0 0 0 0 0,0 1 0 0 0,0-1 0 0 0,1 11 0 0 0,7 54 17 0 0,-11-66-4 0 0,1-5-1 0 0,11 89 31 0 0,-12-88-26 0 0,0-1 1 0 0,0 0-1 0 0,1 1 1 0 0,-1-1 0 0 0,0 0-1 0 0,1 0 1 0 0,-1 1-1 0 0,1-1 1 0 0,0 0 0 0 0,-1 0-1 0 0,1 0 1 0 0,0 0-1 0 0,0 0 1 0 0,0 1 0 0 0,0-2 6 0 0,0 0 0 0 0,0-1 0 0 0,-1 1 0 0 0,1-1 1 0 0,0 1-1 0 0,-1-1 0 0 0,1 1 0 0 0,-1-1 1 0 0,1 1-1 0 0,-1-1 0 0 0,1 0 0 0 0,-1 1 0 0 0,1-1 1 0 0,-1 0-1 0 0,0 1 0 0 0,1-2 0 0 0,9-17 75 0 0,-7 12-64 0 0,-1 3-16 0 0,-1 0 1 0 0,0 0-1 0 0,0 1 0 0 0,0-1 0 0 0,0 0 1 0 0,0-7-1 0 0,2-8 5 0 0,15-42 13 0 0,-16 55-25 0 0,-1 0 1 0 0,2 1-1 0 0,-1 0 0 0 0,1-1 0 0 0,-1 1 1 0 0,1 0-1 0 0,5-5 0 0 0,-6 7 1 0 0,1-1-1 0 0,-1 1 0 0 0,1 0 1 0 0,0 0-1 0 0,0 0 0 0 0,0 0 1 0 0,1 1-1 0 0,-1-1 1 0 0,1 1-1 0 0,-1 0 0 0 0,5-2 1 0 0,-5 3-5 0 0,-1 1 0 0 0,1-1 0 0 0,-1 1 1 0 0,1-1-1 0 0,0 1 0 0 0,-1 0 0 0 0,1 0 0 0 0,0 0 1 0 0,-1 0-1 0 0,1 0 0 0 0,-1 1 0 0 0,1-1 0 0 0,0 1 1 0 0,-1 0-1 0 0,1-1 0 0 0,-1 1 0 0 0,0 1 1 0 0,1-1-1 0 0,-1 0 0 0 0,0 0 0 0 0,0 1 0 0 0,1-1 1 0 0,-1 1-1 0 0,2 2 0 0 0,-2-1 5 0 0,1 0-1 0 0,0 0 1 0 0,0 1 0 0 0,-1 0-1 0 0,0-1 1 0 0,0 1-1 0 0,0 0 1 0 0,0 0 0 0 0,-1 0-1 0 0,1 0 1 0 0,-1 0-1 0 0,0 0 1 0 0,0 0 0 0 0,0 6-1 0 0,0 21-42 0 0,-3 41 0 0 0,-1 8-47 0 0,4-66-37 0 0,0 0-1 0 0,0 0 0 0 0,7 24 0 0 0,-7-37 76 0 0,-1 0-1 0 0,0 0 1 0 0,1 1-1 0 0,-1-1 1 0 0,1 0-1 0 0,-1 0 1 0 0,1 0-1 0 0,-1 0 1 0 0,1 0-1 0 0,0 0 1 0 0,0 0-1 0 0,-1-1 1 0 0,1 1-1 0 0,0 0 1 0 0,2 1-1 0 0,-2-2-32 0 0,-1 1 0 0 0,1-1 0 0 0,0 0 0 0 0,0 0 0 0 0,-1 0 0 0 0,1 1 0 0 0,0-1 0 0 0,0 0 0 0 0,-1 0 0 0 0,1 0 0 0 0,0 0 0 0 0,0-1 0 0 0,-1 1 0 0 0,1 0 0 0 0,0 0 0 0 0,0 0 0 0 0,-1-1 0 0 0,1 1 0 0 0,0 0 0 0 0,0-1 0 0 0,-1 1 0 0 0,1 0 0 0 0,0-1 0 0 0,-1 1 0 0 0,2-2 0 0 0,29-24-4356 0 0,-18 16 2549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1.0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299 72 10418 0 0,'11'-21'9410'0'0,"-10"20"-9296"0"0,-1 0 0 0 0,0 0 0 0 0,0 0-1 0 0,1 0 1 0 0,-1 0 0 0 0,0 1 0 0 0,0-1-1 0 0,0 0 1 0 0,0 0 0 0 0,0 0 0 0 0,0 0 0 0 0,0 0-1 0 0,-1 0 1 0 0,1 0 0 0 0,0 1 0 0 0,0-1-1 0 0,-1 0 1 0 0,1 0 0 0 0,0 0 0 0 0,-1 1 0 0 0,1-1-1 0 0,-1 0 1 0 0,1 0 0 0 0,-1 1 0 0 0,1-1 0 0 0,-1 0-1 0 0,0 1 1 0 0,1-1 0 0 0,-1 1 0 0 0,0-1-1 0 0,1 1 1 0 0,-1-1 0 0 0,0 1 0 0 0,0-1 0 0 0,-1 0-1 0 0,-2-1 58 0 0,-1 0 0 0 0,1 0-1 0 0,-1 1 1 0 0,1-1-1 0 0,-6 0 1 0 0,-5-1-35 0 0,0 1 0 0 0,0 0 1 0 0,-19 1-1 0 0,26 2-130 0 0,-1-1 0 0 0,1 1 1 0 0,-1 1-1 0 0,1 0 0 0 0,0 0 0 0 0,0 0 1 0 0,-10 5-1 0 0,-11 5-39 0 0,20-10-27 0 0,1 2-1 0 0,0-1 1 0 0,-9 6-1 0 0,15-8 38 0 0,-1 1 1 0 0,1 0-1 0 0,0 0 0 0 0,0 0 0 0 0,-1 0 0 0 0,1 0 1 0 0,0 1-1 0 0,1-1 0 0 0,-1 0 0 0 0,0 1 1 0 0,1 0-1 0 0,-1-1 0 0 0,0 4 0 0 0,-1 2-26 0 0,1 0 1 0 0,0 1-1 0 0,0-1 0 0 0,1 0 0 0 0,0 1 0 0 0,0-1 0 0 0,1 1 0 0 0,0-1 0 0 0,1 1 0 0 0,3 16 1 0 0,-2-18 13 0 0,0 1 1 0 0,0-1 0 0 0,0 1 0 0 0,1-1 0 0 0,1 0 0 0 0,-1 0 0 0 0,1 0 0 0 0,0-1 0 0 0,1 1 0 0 0,-1-1 0 0 0,1 0 0 0 0,6 5 0 0 0,-9-9 24 0 0,1 0 0 0 0,-1 0 0 0 0,1 0 0 0 0,-1-1-1 0 0,1 1 1 0 0,-1-1 0 0 0,1 0 0 0 0,0 0 0 0 0,0 0 0 0 0,0 0 0 0 0,0 0 0 0 0,-1-1-1 0 0,1 1 1 0 0,0-1 0 0 0,0 0 0 0 0,0 0 0 0 0,0 0 0 0 0,0 0 0 0 0,0 0 0 0 0,0-1-1 0 0,0 1 1 0 0,0-1 0 0 0,0 0 0 0 0,-1 0 0 0 0,1 0 0 0 0,4-2 0 0 0,2-2 22 0 0,1-1 1 0 0,-1 0-1 0 0,0 0 1 0 0,-1 0 0 0 0,0-1-1 0 0,8-9 1 0 0,-1 0 15 0 0,0-1 1 0 0,-1-1 0 0 0,-1-1-1 0 0,-1 1 1 0 0,12-25 0 0 0,-21 36-41 0 0,-1 1 1 0 0,0-1-1 0 0,0 1 0 0 0,0-1 1 0 0,-1 0-1 0 0,0 0 1 0 0,0 0-1 0 0,0 0 0 0 0,-1 0 1 0 0,0 0-1 0 0,-1 0 1 0 0,-1-10-1 0 0,2 16 5 0 0,0 0 1 0 0,-1 1-1 0 0,1-1 0 0 0,0 0 0 0 0,0 0 1 0 0,0 0-1 0 0,-1 1 0 0 0,1-1 1 0 0,0 0-1 0 0,-1 1 0 0 0,1-1 0 0 0,-1 0 1 0 0,1 1-1 0 0,-1-1 0 0 0,1 0 0 0 0,-1 1 1 0 0,1-1-1 0 0,-1 1 0 0 0,1-1 1 0 0,-1 1-1 0 0,0-1 0 0 0,1 1 0 0 0,-2-1 1 0 0,1 1-3 0 0,0 1 0 0 0,0-1 0 0 0,0 1 1 0 0,1 0-1 0 0,-1-1 0 0 0,0 1 0 0 0,1 0 1 0 0,-1-1-1 0 0,0 1 0 0 0,1 0 0 0 0,-1 0 1 0 0,1-1-1 0 0,-1 1 0 0 0,1 0 0 0 0,-1 1 1 0 0,1 0 6 0 0,-1 1 10 0 0,0 0 0 0 0,0 0 0 0 0,1 0 0 0 0,-1 0 0 0 0,1 0 0 0 0,0 1 0 0 0,0-1 0 0 0,0 0 0 0 0,0 0 0 0 0,0 0 0 0 0,1 0 0 0 0,-1 0 0 0 0,1 0 0 0 0,0 0 0 0 0,0 0 0 0 0,3 6 0 0 0,6 9 23 0 0,10 28 0 0 0,1-1-7 0 0,-13-25-23 0 0,-7-16 1 0 0,0-1 0 0 0,0 0 0 0 0,1 0 0 0 0,-1 1 0 0 0,1-1 0 0 0,0 0 0 0 0,0 0 0 0 0,0-1-1 0 0,0 1 1 0 0,0 0 0 0 0,1-1 0 0 0,3 4 0 0 0,-3-4 18 0 0,0 0-1 0 0,1 0 0 0 0,-1 0 1 0 0,1 0-1 0 0,-1 0 0 0 0,5 0 1 0 0,-6-1-6 0 0,-1 0-1 0 0,1-1 1 0 0,0 0 0 0 0,0 0 0 0 0,0 1 0 0 0,0-1-1 0 0,0 0 1 0 0,0 0 0 0 0,-1-1 0 0 0,1 1 0 0 0,0 0-1 0 0,0-1 1 0 0,0 1 0 0 0,0-1 0 0 0,2 0-1 0 0,28-20 182 0 0,-10 3-442 0 0,-19 16 138 0 0,26-13-2540 0 0,-9 9-3272 0 0,-14 4 2307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1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9218 0 0,'0'0'284'0'0,"1"0"-1"0"0,0 1 1 0 0,0-1-1 0 0,-1 0 1 0 0,1 0 0 0 0,0 1-1 0 0,-1-1 1 0 0,1 1-1 0 0,0-1 1 0 0,-1 1 0 0 0,1-1-1 0 0,-1 1 1 0 0,1-1-1 0 0,-1 1 1 0 0,1-1 0 0 0,-1 1-1 0 0,1 0 1 0 0,-1-1 0 0 0,1 1-1 0 0,-1 0 1 0 0,0-1-1 0 0,1 1 1 0 0,-1 0 0 0 0,0 1-1 0 0,7 23 931 0 0,-5-17-575 0 0,-1 0-271 0 0,0 1-1 0 0,0 0 1 0 0,-1-1-1 0 0,-1 18 1 0 0,0 1 164 0 0,1-10-231 0 0,5 32 1 0 0,-3-32-163 0 0,0 4 81 0 0,-2-21-242 0 0,0 1 0 0 0,0-1 0 0 0,1 0 0 0 0,-1 1 1 0 0,0-1-1 0 0,0 0 0 0 0,0 0 0 0 0,0 1 0 0 0,1-1 1 0 0,-1 0-1 0 0,0 0 0 0 0,0 1 0 0 0,1-1 1 0 0,-1 0-1 0 0,0 0 0 0 0,0 0 0 0 0,1 0 0 0 0,-1 1 1 0 0,1-1-1 0 0,-1 0-10 0 0,0 0 0 0 0,0 0 0 0 0,0 0 0 0 0,1 0 0 0 0,-1 0 0 0 0,0 0 0 0 0,0 0 0 0 0,0 0 0 0 0,0 0 1 0 0,1 0-1 0 0,-1-1 0 0 0,0 1 0 0 0,0 0 0 0 0,0 0 0 0 0,0 0 0 0 0,0 0 0 0 0,1 0 0 0 0,-1 0 0 0 0,0 0 0 0 0,0-1 0 0 0,0 1 1 0 0,0 0-1 0 0,0 0 0 0 0,0 0 0 0 0,0 0 0 0 0,0 0 0 0 0,0-1 0 0 0,1 1 0 0 0,-1 0 0 0 0,0 0 0 0 0,0 0 0 0 0,0 0 0 0 0,0-1 0 0 0,0 1 1 0 0,0 0-1 0 0,0 0 0 0 0,0 0 0 0 0,0 0 0 0 0,0-1 0 0 0,0 1 0 0 0,0 0 0 0 0,0 0 0 0 0,-1 0 0 0 0,4-42-5078 0 0,2 25 2715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1.4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 17756 0 0,'0'-4'1264'0'0,"0"0"-120"0"0,2 4-776 0 0,0-4 1193 0 0,-6 2-505 0 0,4-2 584 0 0,0 0-1600 0 0,2 2-368 0 0,2 2-184 0 0,6 0-200 0 0,-1 4 16 0 0,-1 0-352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2.2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0 10122 0 0,'-9'4'5617'0'0,"2"0"-1864"0"0,7-3-3702 0 0,0 0 1 0 0,0-1-1 0 0,-1 1 0 0 0,1-1 0 0 0,0 1 0 0 0,0-1 0 0 0,0 1 0 0 0,0 0 0 0 0,0-1 0 0 0,0 1 0 0 0,0-1 0 0 0,0 1 0 0 0,0 0 1 0 0,0-1-1 0 0,1 1 0 0 0,-1-1 0 0 0,0 1 0 0 0,1 0 0 0 0,14 40 775 0 0,-7-22-631 0 0,9 37-1 0 0,-10-30-98 0 0,-5-18-50 0 0,0 0 0 0 0,0 0 0 0 0,1 12 0 0 0,-2 14 234 0 0,-3 38 0 0 0,-2-53 178 0 0,4-19-447 0 0,0 0 0 0 0,0 0 1 0 0,0 0-1 0 0,0 0 0 0 0,0 0 0 0 0,0 0 1 0 0,0 0-1 0 0,0 0 0 0 0,0 0 1 0 0,0 0-1 0 0,0 0 0 0 0,0 0 1 0 0,0 0-1 0 0,-1-1 0 0 0,1 1 1 0 0,0 0-1 0 0,0 0 0 0 0,0 0 0 0 0,0 0 1 0 0,0 0-1 0 0,0 0 0 0 0,0 0 1 0 0,0 0-1 0 0,0 0 0 0 0,0 0 1 0 0,-1 0-1 0 0,1 0 0 0 0,0 0 1 0 0,0 0-1 0 0,0 0 0 0 0,0 0 1 0 0,0 0-1 0 0,0 0 0 0 0,0 0 0 0 0,0 0 1 0 0,0 0-1 0 0,-1 1 0 0 0,1-1 1 0 0,0 0-1 0 0,0 0 0 0 0,0 0 1 0 0,0 0-1 0 0,0 0 0 0 0,0 0 1 0 0,0 0-1 0 0,0 0 0 0 0,0 0 0 0 0,0 0 1 0 0,0 0-1 0 0,0 0 0 0 0,0 0 1 0 0,0 1-1 0 0,0-1 0 0 0,-1 0 1 0 0,1 0-1 0 0,0 0 0 0 0,0 0 1 0 0,0 0-1 0 0,0 0 0 0 0,0 0 0 0 0,0 0 1 0 0,0 0-1 0 0,0 1 0 0 0,0-1 1 0 0,0 0-1 0 0,0 0 0 0 0,0 0 1 0 0,0 0-1 0 0,1 0 0 0 0,-7-5 399 0 0,6 4-419 0 0,-1-2 69 0 0,1 0 1 0 0,-1 0-1 0 0,1 0 1 0 0,-1 0-1 0 0,1 0 0 0 0,0 0 1 0 0,0 0-1 0 0,1 0 1 0 0,-1 0-1 0 0,1 0 1 0 0,1-5-1 0 0,0-4-18 0 0,1-4-36 0 0,0 0 1 0 0,1 0-1 0 0,1 0 0 0 0,0 0 1 0 0,10-18-1 0 0,7-2-7 0 0,-21 34-1 0 0,0 0-1 0 0,0 0 1 0 0,0 1 0 0 0,0-1-1 0 0,0 0 1 0 0,1 1-1 0 0,-1-1 1 0 0,1 1 0 0 0,-1-1-1 0 0,1 1 1 0 0,-1 0 0 0 0,1 0-1 0 0,0 0 1 0 0,-1-1-1 0 0,1 2 1 0 0,0-1 0 0 0,0 0-1 0 0,0 0 1 0 0,0 1 0 0 0,0-1-1 0 0,0 1 1 0 0,0-1-1 0 0,0 1 1 0 0,0 0 0 0 0,0 0-1 0 0,0 0 1 0 0,0 0 0 0 0,0 0-1 0 0,0 0 1 0 0,4 2 0 0 0,-3-1-5 0 0,1 0 0 0 0,-1 0 0 0 0,1 1 0 0 0,-1 0 0 0 0,0 0 1 0 0,0 0-1 0 0,1 0 0 0 0,-1 0 0 0 0,-1 1 0 0 0,1-1 0 0 0,0 1 1 0 0,-1-1-1 0 0,1 1 0 0 0,-1 0 0 0 0,4 7 0 0 0,-5-9 6 0 0,4 8-1 0 0,8 20-1 0 0,-11-24 4 0 0,-1-1 0 0 0,0 0-1 0 0,0 1 1 0 0,-1-1 0 0 0,1 0-1 0 0,-1 1 1 0 0,0-1 0 0 0,0 5-1 0 0,-13 83-564 0 0,12-91 464 0 0,1 0-1 0 0,0 0 0 0 0,0 0 1 0 0,0 0-1 0 0,0 0 0 0 0,0 0 1 0 0,0 0-1 0 0,0 0 1 0 0,0 0-1 0 0,1 0 0 0 0,-1 0 1 0 0,0 0-1 0 0,0 0 0 0 0,1 0 1 0 0,-1 0-1 0 0,1 0 1 0 0,-1-1-1 0 0,1 1 0 0 0,0 1 1 0 0,0-1-310 0 0,1 1 1 0 0,-1-1 0 0 0,1 0 0 0 0,0 0-1 0 0,0 0 1 0 0,3 2 0 0 0,9 6-3045 0 0,-7-3 2491 0 0,1-3 747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2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0 135 12067 0 0,'0'3'2920'0'0,"1"7"2479"0"0,-1-9-5260 0 0,0 0-1 0 0,0-1 1 0 0,1 1-1 0 0,-1 0 1 0 0,0 0-1 0 0,1-1 1 0 0,-1 1 0 0 0,1 0-1 0 0,-1 0 1 0 0,1-1-1 0 0,0 2 1 0 0,1 0-37 0 0,0-1 0 0 0,0 1 0 0 0,0 0 0 0 0,0-1 0 0 0,0 0 1 0 0,1 1-1 0 0,-1-1 0 0 0,0 0 0 0 0,1 0 0 0 0,-1 0 0 0 0,1-1 0 0 0,-1 1 1 0 0,1-1-1 0 0,-1 1 0 0 0,1-1 0 0 0,-1 0 0 0 0,4 0 0 0 0,2 0-31 0 0,1-1 0 0 0,-1-1 0 0 0,15-3 0 0 0,-11 1 77 0 0,-9 3-123 0 0,1 0 1 0 0,-1 0-1 0 0,0-1 1 0 0,0 1 0 0 0,4-3-1 0 0,5-3 67 0 0,22-15 159 0 0,-30 19-201 0 0,0-1 0 0 0,0 1 1 0 0,0-1-1 0 0,0 0 0 0 0,-1-1 1 0 0,0 1-1 0 0,0-1 0 0 0,0 1 0 0 0,0-1 1 0 0,2-6-1 0 0,-4 8 2 0 0,0-1-1 0 0,1 0 1 0 0,-2 1-1 0 0,1-1 0 0 0,0 0 1 0 0,-1 0-1 0 0,0 0 1 0 0,0 0-1 0 0,0-6 1 0 0,-1 9-38 0 0,1-1 1 0 0,-1 1 0 0 0,0-1-1 0 0,0 1 1 0 0,0-1 0 0 0,0 1-1 0 0,0-1 1 0 0,0 1-1 0 0,0 0 1 0 0,0 0 0 0 0,0-1-1 0 0,0 1 1 0 0,-1 0-1 0 0,1 0 1 0 0,-1 0 0 0 0,1 0-1 0 0,0 0 1 0 0,-1 1-1 0 0,0-1 1 0 0,1 0 0 0 0,-1 1-1 0 0,1-1 1 0 0,-1 1-1 0 0,0 0 1 0 0,1-1 0 0 0,-1 1-1 0 0,0 0 1 0 0,-2 0-1 0 0,1 0-36 0 0,0 0 0 0 0,-1 0-1 0 0,1 0 1 0 0,0 1-1 0 0,0-1 1 0 0,0 1-1 0 0,0 0 1 0 0,0 0-1 0 0,0 0 1 0 0,0 0-1 0 0,0 1 1 0 0,0-1-1 0 0,0 1 1 0 0,-4 3 0 0 0,0 2-22 0 0,0 1 1 0 0,0 0 0 0 0,1 0 0 0 0,0 1 0 0 0,1 0 0 0 0,0 0 0 0 0,0 0 0 0 0,1 1 0 0 0,0-1 0 0 0,1 1 0 0 0,0 0 0 0 0,-2 11-1 0 0,4-17 57 0 0,0 1 0 0 0,1-1-1 0 0,-1 1 1 0 0,1 0-1 0 0,0-1 1 0 0,0 1-1 0 0,0-1 1 0 0,1 1-1 0 0,0 0 1 0 0,0-1 0 0 0,0 1-1 0 0,0-1 1 0 0,1 1-1 0 0,0-1 1 0 0,-1 0-1 0 0,5 6 1 0 0,-3-6 10 0 0,1 1-1 0 0,-1 0 1 0 0,1-1 0 0 0,1 0-1 0 0,-1 0 1 0 0,0 0 0 0 0,1-1-1 0 0,0 1 1 0 0,0-1 0 0 0,0 0-1 0 0,0 0 1 0 0,7 2 0 0 0,6 2 30 0 0,-11-3-32 0 0,1-1-1 0 0,1 0 1 0 0,-1 0 0 0 0,13 2 0 0 0,-2-2 25 0 0,-9 0-83 0 0,0-2-1 0 0,0 1 1 0 0,0-1-1 0 0,0-1 1 0 0,21-1-1 0 0,26-11-4215 0 0,-54 12 4020 0 0,-1-1 0 0 0,1 1 0 0 0,0 0-1 0 0,0 0 1 0 0,0 0 0 0 0,4 1-1 0 0,3 1-16 0 0,6-3-938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07.5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55 0 13371 0 0,'-2'1'452'0'0,"1"-1"0"0"0,-1 1 0 0 0,1-1 0 0 0,-1 1 0 0 0,1 0 1 0 0,-1 0-1 0 0,1 0 0 0 0,0 0 0 0 0,-1 0 0 0 0,1 0 0 0 0,-1 1 0 0 0,0 1-151 0 0,0-1-1 0 0,0 0 1 0 0,0 1-1 0 0,1 0 1 0 0,-3 4-1 0 0,0 3-411 0 0,1-1 1 0 0,-3 18-1 0 0,3-17 434 0 0,1 1-356 0 0,0 0 1 0 0,0 0 0 0 0,1 0-1 0 0,1 0 1 0 0,0 12 0 0 0,1-17-7 0 0,0 0 1 0 0,0-1 0 0 0,0 1 0 0 0,0 0-1 0 0,1 0 1 0 0,0-1 0 0 0,0 1 0 0 0,1-1-1 0 0,0 1 1 0 0,6 8 0 0 0,-7-11 16 0 0,0 0 1 0 0,1-1-1 0 0,-1 1 0 0 0,1-1 1 0 0,0 1-1 0 0,0-1 0 0 0,0 0 1 0 0,0 0-1 0 0,0 0 1 0 0,0-1-1 0 0,0 1 0 0 0,1-1 1 0 0,6 3-1 0 0,0-2 39 0 0,1 0-1 0 0,0-1 1 0 0,14 0-1 0 0,-15-1 105 0 0,-1 1 0 0 0,1 0-1 0 0,0 0 1 0 0,13 4 0 0 0,-21-4-73 0 0,1 0 0 0 0,-1 1 1 0 0,0-1-1 0 0,0 0 0 0 0,0 1 1 0 0,0-1-1 0 0,0 1 1 0 0,-1-1-1 0 0,1 1 0 0 0,0 0 1 0 0,-1 0-1 0 0,1 0 0 0 0,-1 0 1 0 0,0 0-1 0 0,0 0 0 0 0,0 1 1 0 0,0-1-1 0 0,0 0 1 0 0,0 0-1 0 0,0 1 0 0 0,-1-1 1 0 0,1 3-1 0 0,1 4 138 0 0,-1 0-1 0 0,-1-1 1 0 0,1 1-1 0 0,-2 17 1 0 0,0-17-76 0 0,-1 0-1 0 0,0 1 1 0 0,0-1 0 0 0,-7 17 0 0 0,8-23-326 0 0,0 1 0 0 0,-1-1 0 0 0,0 1 0 0 0,0-1 0 0 0,0 0 0 0 0,0 0 0 0 0,-1 0 0 0 0,1 0 0 0 0,-1 0 0 0 0,1 0 0 0 0,-1-1 0 0 0,0 1 0 0 0,0-1 0 0 0,-7 4 0 0 0,10-6 16 0 0,-1 0 0 0 0,0 1 1 0 0,0-1-1 0 0,0 0 0 0 0,0 1 0 0 0,0-1 0 0 0,0 0 1 0 0,1 0-1 0 0,-1 0 0 0 0,0 0 0 0 0,0 0 0 0 0,0 0 1 0 0,0 0-1 0 0,0 0 0 0 0,0 0 0 0 0,0 0 0 0 0,0 0 1 0 0,0 0-1 0 0,0-1 0 0 0,-1 0 0 0 0,-6-5-956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3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519 55 5193 0 0,'-5'-4'1736'0'0,"1"0"-1"0"0,-1 0 0 0 0,0 1 1 0 0,0 0-1 0 0,0 0 1 0 0,-7-3-1 0 0,2 1-584 0 0,0 2 0 0 0,-20-5 0 0 0,1 3-624 0 0,-46-2 1 0 0,-43 7 779 0 0,101 1-1191 0 0,0 1 0 0 0,0 1 0 0 0,1 0 0 0 0,-1 2 0 0 0,-15 5 0 0 0,30-9-116 0 0,0 0 0 0 0,-1 0 0 0 0,1 0 0 0 0,0 1 1 0 0,0-1-1 0 0,0 1 0 0 0,0-1 0 0 0,0 1 0 0 0,1 0 0 0 0,-1 0 1 0 0,1 0-1 0 0,-1 0 0 0 0,-1 3 0 0 0,2-4-5 0 0,1 0 0 0 0,-1 0 1 0 0,1 0-1 0 0,-1 0 0 0 0,1 1 0 0 0,-1-1 1 0 0,1 0-1 0 0,0 0 0 0 0,0 1 0 0 0,0-1 0 0 0,0 0 1 0 0,0 0-1 0 0,0 1 0 0 0,0-1 0 0 0,0 0 1 0 0,0 1-1 0 0,0-1 0 0 0,1 0 0 0 0,-1 0 1 0 0,0 1-1 0 0,1-1 0 0 0,0 0 0 0 0,-1 0 0 0 0,1 0 1 0 0,-1 0-1 0 0,2 2 0 0 0,43 57 133 0 0,-42-56-107 0 0,0 1 0 0 0,-1-1 0 0 0,0 1 0 0 0,1 0 1 0 0,-1 0-1 0 0,-1 0 0 0 0,1 0 0 0 0,-1 0 0 0 0,0 0 0 0 0,0 1 0 0 0,-1-1 0 0 0,1 0 0 0 0,-1 1 0 0 0,0-1 0 0 0,-1 0 0 0 0,-1 9 0 0 0,-2 8 48 0 0,-1-1-1 0 0,-12 33 0 0 0,16-52-64 0 0,-34 88 52 0 0,-8 24 1 0 0,38-96-45 0 0,0 0 0 0 0,1 0 0 0 0,0 0-1 0 0,2 0 1 0 0,-1 20 0 0 0,3-34 5 0 0,0 0 0 0 0,1 0 0 0 0,-1 0 0 0 0,1 0 1 0 0,0 0-1 0 0,0-1 0 0 0,4 8 0 0 0,-5-10-5 0 0,1 1-1 0 0,-1-1 1 0 0,1 0-1 0 0,0 0 1 0 0,0 0 0 0 0,-1 1-1 0 0,1-1 1 0 0,0 0-1 0 0,0 0 1 0 0,0 0-1 0 0,0 0 1 0 0,1 0 0 0 0,-1-1-1 0 0,0 1 1 0 0,0 0-1 0 0,0 0 1 0 0,1-1 0 0 0,-1 1-1 0 0,0-1 1 0 0,1 1-1 0 0,-1-1 1 0 0,0 0 0 0 0,1 1-1 0 0,1-1 1 0 0,30 6 165 0 0,-12-6-91 0 0,-1 0-1 0 0,0-1 1 0 0,1-2 0 0 0,24-5-1 0 0,-19 3 13 0 0,8-2 30 0 0,-10-1-45 0 0,-9 4 10 0 0,23-11 0 0 0,10-3 51 0 0,-17 6-445 0 0,-29 11 135 0 0,-1 1 1 0 0,0-1-1 0 0,0 1 1 0 0,1-1-1 0 0,-1 1 1 0 0,0 0-1 0 0,0 0 1 0 0,1 0-1 0 0,-1-1 1 0 0,0 1 0 0 0,1 0-1 0 0,-1 0 1 0 0,0 1-1 0 0,1-1 1 0 0,1 1-1 0 0,-1 12-3884 0 0,-9 0 2818 0 0,-3-1 960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4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110 165 11851 0 0,'-4'-3'1139'0'0,"0"0"0"0"0,0 0 0 0 0,-1 1 0 0 0,1 0 0 0 0,-1 0 0 0 0,1 0 0 0 0,-1 1 0 0 0,-6-2 0 0 0,10 3-1113 0 0,1-1 0 0 0,-1 1 0 0 0,1 0 0 0 0,0 0 0 0 0,-1 0 0 0 0,1 0 0 0 0,-1 0 0 0 0,1 0 0 0 0,-1 1 0 0 0,1-1 0 0 0,-1 0 0 0 0,1 0 0 0 0,0 0-1 0 0,-1 0 1 0 0,1 0 0 0 0,-1 1 0 0 0,1-1 0 0 0,0 0 0 0 0,-1 0 0 0 0,1 1 0 0 0,-1-1 0 0 0,1 0 0 0 0,0 1 0 0 0,-1-1 0 0 0,1 0 0 0 0,0 1 0 0 0,0-1 0 0 0,-1 1 0 0 0,-4 13 32 0 0,3-8 7 0 0,-5 11-42 0 0,1-3-19 0 0,1 0-1 0 0,-3 16 1 0 0,6-22-9 0 0,-4 18 21 0 0,-3 36 0 0 0,8-55 5 0 0,1 0 1 0 0,0 1-1 0 0,0-1 0 0 0,1 0 0 0 0,0 0 0 0 0,0 0 0 0 0,0 1 0 0 0,1-1 0 0 0,0-1 1 0 0,4 9-1 0 0,-4-11 16 0 0,1 0 1 0 0,0 0 0 0 0,-1-1 0 0 0,1 1 0 0 0,0-1 0 0 0,1 0-1 0 0,-1 0 1 0 0,0 0 0 0 0,1 0 0 0 0,0 0 0 0 0,0-1 0 0 0,0 0-1 0 0,0 0 1 0 0,0 0 0 0 0,0 0 0 0 0,0 0 0 0 0,1-1 0 0 0,-1 0-1 0 0,0 0 1 0 0,6 1 0 0 0,2-1 71 0 0,0 0 0 0 0,0-1 0 0 0,1 0 0 0 0,-1-1 0 0 0,0 0 0 0 0,16-4 0 0 0,-20 3-47 0 0,0 0-1 0 0,0-1 0 0 0,0 0 1 0 0,-1 0-1 0 0,1-1 0 0 0,-1 0 1 0 0,0-1-1 0 0,12-9 0 0 0,5-1 100 0 0,-18 12-107 0 0,0-1-1 0 0,-1 1 1 0 0,8-8-1 0 0,-7 6 0 0 0,-1 0-1 0 0,0-1 1 0 0,0 0-1 0 0,0 0 1 0 0,-1 0-1 0 0,0-1 1 0 0,0 1 0 0 0,-1-1-1 0 0,0 0 1 0 0,3-10-1 0 0,-4 12-17 0 0,-1 0 0 0 0,0 0 0 0 0,-1 0 0 0 0,1 0 0 0 0,-1-1 0 0 0,0 1-1 0 0,0 0 1 0 0,-1 0 0 0 0,1 0 0 0 0,-1-1 0 0 0,0 1 0 0 0,-1 0 0 0 0,1 0 0 0 0,-1 0 0 0 0,-4-8-1 0 0,-3-1 23 0 0,0 0-1 0 0,0 1 0 0 0,-23-25 0 0 0,-39-28-67 0 0,54 51-23 0 0,-30-23-115 0 0,39 32 72 0 0,0 1 0 0 0,0 1-1 0 0,0-1 1 0 0,-12-4-1 0 0,18 9 0 0 0,-1-1-1 0 0,1 0 0 0 0,0 0 1 0 0,-1 1-1 0 0,0 0 0 0 0,1-1 1 0 0,-1 1-1 0 0,-3 0 0 0 0,5 0 40 0 0,1 0 0 0 0,-1 0-1 0 0,1 1 1 0 0,0-1-1 0 0,-1 0 1 0 0,1 0 0 0 0,-1 0-1 0 0,1 0 1 0 0,0 1 0 0 0,-1-1-1 0 0,1 0 1 0 0,-1 0-1 0 0,1 1 1 0 0,0-1 0 0 0,0 0-1 0 0,-1 0 1 0 0,1 1 0 0 0,0-1-1 0 0,-1 0 1 0 0,1 2 0 0 0,0-2-31 0 0,-1 1 1 0 0,1 0 0 0 0,0 0 0 0 0,0-1 0 0 0,0 1 0 0 0,0 0 0 0 0,0 0 0 0 0,0 0 0 0 0,0-1-1 0 0,0 1 1 0 0,0 0 0 0 0,1 0 0 0 0,-1-1 0 0 0,0 1 0 0 0,1 1 0 0 0,1 2-267 0 0,0-1-1 0 0,0 1 1 0 0,1-1 0 0 0,-1 1 0 0 0,1-1 0 0 0,0 0-1 0 0,0 0 1 0 0,0 0 0 0 0,1 0 0 0 0,-1-1 0 0 0,6 4 0 0 0,6 4 158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4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11 9450 0 0,'0'0'257'0'0,"0"0"-1"0"0,0-1 0 0 0,0 1 1 0 0,0 0-1 0 0,0-1 1 0 0,0 1-1 0 0,0-1 1 0 0,0 1-1 0 0,0 0 1 0 0,-1-1-1 0 0,1 1 1 0 0,0 0-1 0 0,0-1 1 0 0,0 1-1 0 0,-2-3 2053 0 0,1 3-2053 0 0,1 0 1 0 0,0 0-1 0 0,-1-1 1 0 0,0 1-1 0 0,-10-1 3833 0 0,4 2-2831 0 0,3-2-361 0 0,2 0-875 0 0,3 4-4 0 0,11 8-50 0 0,-11-9-112 0 0,1-1-1 0 0,-1 1 1 0 0,1 0 0 0 0,0-1 0 0 0,0 1 0 0 0,0-1 0 0 0,0 1 0 0 0,0-1 0 0 0,0 0 0 0 0,4 2 0 0 0,13 7-3068 0 0,-10-2 1473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5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12 11658 0 0,'-6'13'5776'0'0,"6"-13"-5615"0"0,0 1 0 0 0,-1-1 0 0 0,1 0 0 0 0,0 1 0 0 0,0-1 0 0 0,-1 0 0 0 0,1 1 0 0 0,0-1 0 0 0,0 0 0 0 0,-1 0 0 0 0,1 1 0 0 0,0-1 0 0 0,-1 0 0 0 0,1 0 0 0 0,0 1 0 0 0,-1-1 0 0 0,1 0 0 0 0,-1 0 0 0 0,1 0 0 0 0,0 0 0 0 0,-1 0 0 0 0,1 0 0 0 0,-1 0 0 0 0,1 0 0 0 0,0 0 0 0 0,-1 0 0 0 0,1 0 0 0 0,-1 0 0 0 0,0 0-10 0 0,0-1 0 0 0,-1 1 0 0 0,1-1 0 0 0,0 0-1 0 0,0 0 1 0 0,0 1 0 0 0,0-1 0 0 0,0 0-1 0 0,0 0 1 0 0,0 0 0 0 0,0 0 0 0 0,0-1 0 0 0,-1 0 222 0 0,4 3-341 0 0,-2 0-38 0 0,0-1-1 0 0,1 0 1 0 0,-1 1-1 0 0,1-1 1 0 0,-1 0-1 0 0,1 1 1 0 0,-1-1-1 0 0,1 0 1 0 0,-1 0-1 0 0,1 1 1 0 0,-1-1-1 0 0,1 0 1 0 0,-1 0-1 0 0,1 0 1 0 0,0 0-1 0 0,-1 0 1 0 0,1 0-1 0 0,-1 0 1 0 0,1 0-1 0 0,-1 0 1 0 0,1 0-1 0 0,0 0 1 0 0,1 0-200 0 0,0 0 0 0 0,-1-1-1 0 0,1 1 1 0 0,0-1 0 0 0,-1 1 0 0 0,1-1 0 0 0,0 0 0 0 0,-1 1 0 0 0,1-1 0 0 0,-1 0-1 0 0,3-2 1 0 0,11-5-1862 0 0,-1 4 414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5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33 10930 0 0,'0'0'165'0'0,"1"0"0"0"0,-1-1 0 0 0,0 1-1 0 0,1 0 1 0 0,-1 0 0 0 0,0 0 0 0 0,0-1 0 0 0,1 1-1 0 0,-1 0 1 0 0,0 0 0 0 0,0-1 0 0 0,1 1-1 0 0,-1 0 1 0 0,0 0 0 0 0,0-1 0 0 0,0 1 0 0 0,0 0-1 0 0,0-1 1 0 0,1 1 0 0 0,-1 0 0 0 0,0-1-1 0 0,0 1 1 0 0,0 0 0 0 0,0-1 0 0 0,0 1 0 0 0,0 0-1 0 0,0-1 1 0 0,-4-10 3593 0 0,1-1-403 0 0,3 12-3301 0 0,1 0 1 0 0,-1 0-1 0 0,0 0 1 0 0,1-1-1 0 0,-1 1 1 0 0,0 0 0 0 0,1 0-1 0 0,-1 0 1 0 0,0 0-1 0 0,1 0 1 0 0,-1 0-1 0 0,0 0 1 0 0,1 0-1 0 0,-1 0 1 0 0,1 0-1 0 0,-1 0 1 0 0,0 0-1 0 0,1 0 1 0 0,-1 0-1 0 0,0 0 1 0 0,1 0-1 0 0,-1 0 1 0 0,0 0 0 0 0,1 0-1 0 0,-1 1 1 0 0,1-1-1 0 0,0 2-24 0 0,0 0 0 0 0,0 1 0 0 0,0-1 0 0 0,0 0 0 0 0,-1 1 0 0 0,1-1-1 0 0,-1 0 1 0 0,1 5 0 0 0,2 11 60 0 0,32 131 315 0 0,-24-94-349 0 0,-3-9 12 0 0,3 66-1 0 0,-11-87-17 0 0,-1-22-22 0 0,0 1 1 0 0,1-1 0 0 0,0 1 0 0 0,0-1 0 0 0,0 1-1 0 0,0-1 1 0 0,1 1 0 0 0,0-1 0 0 0,-1 1 0 0 0,1-1-1 0 0,0 0 1 0 0,0 1 0 0 0,1-1 0 0 0,1 4-1 0 0,-3-7-15 0 0,0 0-1 0 0,1 0 0 0 0,-1 1 1 0 0,0-1-1 0 0,0 0 0 0 0,0 0 0 0 0,1 1 1 0 0,-1-1-1 0 0,0 0 0 0 0,1 0 0 0 0,-1 0 1 0 0,0 0-1 0 0,0 1 0 0 0,1-1 1 0 0,-1 0-1 0 0,0 0 0 0 0,1 0 0 0 0,-1 0 1 0 0,0 0-1 0 0,1 0 0 0 0,-1 0 0 0 0,0 0 1 0 0,1 0-1 0 0,-1 0 0 0 0,0 0 1 0 0,0 0-1 0 0,1 0 0 0 0,-1 0 0 0 0,0 0 1 0 0,1 0-1 0 0,-1 0 0 0 0,0 0 0 0 0,1-1 1 0 0,-1 1-1 0 0,0 0 0 0 0,1 0 1 0 0,-1 0-1 0 0,0 0 0 0 0,0-1 0 0 0,1 1 1 0 0,-1 0-1 0 0,0 0 0 0 0,0 0 0 0 0,0-1 1 0 0,1 1-1 0 0,-1 0 0 0 0,0-1 1 0 0,0 1-1 0 0,0 0 0 0 0,0 0 0 0 0,0-1 1 0 0,1 1-1 0 0,-1 0 0 0 0,0-1 0 0 0,0 1 1 0 0,0 0-1 0 0,0-1 0 0 0,0 1 1 0 0,0 0-1 0 0,0-1 0 0 0,0 1 0 0 0,0 0 1 0 0,0-1-1 0 0,-3-20 267 0 0,1 8-231 0 0,1 0 1 0 0,0 0 0 0 0,0 0-1 0 0,1 0 1 0 0,3-15 0 0 0,2-6-45 0 0,-4 22-9 0 0,1 0 0 0 0,5-19 0 0 0,-6 26 3 0 0,20-51-56 0 0,-18 49 48 0 0,1 1 1 0 0,-1-1-1 0 0,1 1 0 0 0,0 0 0 0 0,0 1 0 0 0,6-7 0 0 0,1 0-17 0 0,-8 8 5 0 0,0 0 0 0 0,0 1 1 0 0,0-1-1 0 0,7-4 1 0 0,-9 7 13 0 0,0 1 0 0 0,0-1 1 0 0,0 1-1 0 0,0-1 1 0 0,1 0-1 0 0,-1 1 0 0 0,0 0 1 0 0,0-1-1 0 0,1 1 0 0 0,-1 0 1 0 0,0 0-1 0 0,0 0 0 0 0,1 0 1 0 0,-1 0-1 0 0,0 0 1 0 0,0 0-1 0 0,1 0 0 0 0,-1 0 1 0 0,0 0-1 0 0,0 1 0 0 0,1-1 1 0 0,1 1-1 0 0,7 4-42 0 0,1 0 1 0 0,16 11-1 0 0,-23-13 49 0 0,0 0 0 0 0,0 0 1 0 0,0 0-1 0 0,0 1 0 0 0,-1 0 0 0 0,0 0 0 0 0,0 0 1 0 0,5 8-1 0 0,-4-6 3 0 0,-1-1-1 0 0,0 0 0 0 0,-1 1 0 0 0,0-1 0 0 0,1 0 0 0 0,-2 1 0 0 0,3 9 0 0 0,4 22 6 0 0,-6-28-2 0 0,0 0 0 0 0,0 1 0 0 0,0 16 0 0 0,-1-17-3 0 0,0 0 0 0 0,1-1 0 0 0,0 1 0 0 0,0 0-1 0 0,1-1 1 0 0,0 0 0 0 0,0 1 0 0 0,1-1 0 0 0,0-1 0 0 0,1 1 0 0 0,6 9 0 0 0,-10-15-22 0 0,0-1 1 0 0,0 0 0 0 0,0 0 0 0 0,0 0-1 0 0,0 0 1 0 0,0 1 0 0 0,0-1 0 0 0,0-1-1 0 0,0 1 1 0 0,0 0 0 0 0,1 0 0 0 0,-1 0-1 0 0,0-1 1 0 0,1 1 0 0 0,-1 0 0 0 0,1-1-1 0 0,-1 0 1 0 0,0 1 0 0 0,1-1 0 0 0,-1 0-1 0 0,1 0 1 0 0,-1 1 0 0 0,1-1 0 0 0,-1 0-1 0 0,1 0 1 0 0,-1-1 0 0 0,1 1 0 0 0,-1 0-1 0 0,1 0 1 0 0,1-2 0 0 0,4 0-313 0 0,0-1-1 0 0,-1-1 1 0 0,1 1 0 0 0,-1-1 0 0 0,6-5-1 0 0,-7 5-18 0 0,12-7-1013 0 0,-1-2 0 0 0,20-20 0 0 0,-14 8 1148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7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18 11731 0 0,'-1'-2'6870'0'0,"1"2"-6823"0"0,0-1 0 0 0,0 1-1 0 0,0 0 1 0 0,0 0 0 0 0,0 0 0 0 0,0 0-1 0 0,0 0 1 0 0,-1-1 0 0 0,1 1 0 0 0,0 0-1 0 0,0 0 1 0 0,0 0 0 0 0,0 0 0 0 0,0-1-1 0 0,0 1 1 0 0,0 0 0 0 0,0 0 0 0 0,0 0-1 0 0,0 0 1 0 0,0-1 0 0 0,0 1 0 0 0,0 0 0 0 0,0 0-1 0 0,0 0 1 0 0,0-1 0 0 0,0 1 0 0 0,0 0-1 0 0,0 0 1 0 0,0 0 0 0 0,0 0 0 0 0,0-1-1 0 0,0 1 1 0 0,1 0 0 0 0,-1 0 0 0 0,0 0-1 0 0,0 0 1 0 0,0 0 0 0 0,0-1 0 0 0,0 1-1 0 0,0 0 1 0 0,1 0 0 0 0,-1 0 0 0 0,0 0 0 0 0,0 0-1 0 0,0 0 1 0 0,0 0 0 0 0,0-1 0 0 0,1 1-1 0 0,-1 0 1 0 0,0 0 0 0 0,0 0 0 0 0,0 0-1 0 0,1 0 1 0 0,-1 0 0 0 0,0 0 0 0 0,0 0-1 0 0,0 0 1 0 0,0 0 0 0 0,1 0 0 0 0,-1 0-1 0 0,0 0 1 0 0,0 0 0 0 0,0 0 0 0 0,1 0-1 0 0,-1 0 1 0 0,0 1 0 0 0,47 5 320 0 0,1-2 0 0 0,56-3 1 0 0,77-5 2 0 0,-160 3-263 0 0,-1-1 1 0 0,25-6-1 0 0,-36 7 139 0 0,-1-1 1 0 0,15 1 0 0 0,-36 20 8 0 0,5 8-331 0 0,6-21 68 0 0,-3 23-17 0 0,1 1 1 0 0,1 0 0 0 0,1 41 0 0 0,1-17 7 0 0,-3 148-7 0 0,2-126 24 0 0,-2 63 0 0 0,5-96 1 0 0,8 52 0 0 0,-2 4 11 0 0,-1-11 69 0 0,-5-81-65 0 0,-1-6-12 0 0,0 1-1 0 0,0-1 1 0 0,0 0-1 0 0,0 0 0 0 0,0 1 1 0 0,1-1-1 0 0,-1 0 1 0 0,0 0-1 0 0,2 2 1 0 0,-2-3 4 0 0,0 0 0 0 0,0 1 1 0 0,0-1-1 0 0,1 0 1 0 0,-1 1-1 0 0,0-1 1 0 0,0 1-1 0 0,0-1 1 0 0,0 0-1 0 0,0 1 1 0 0,0-1-1 0 0,0 0 0 0 0,0 1 1 0 0,0-1-1 0 0,0 0 1 0 0,0 1-1 0 0,0-1 1 0 0,0 1-1 0 0,0-1 1 0 0,0 0-1 0 0,0 1 0 0 0,0-1 1 0 0,0 1-1 0 0,-1-1 8 0 0,1 0 0 0 0,0 0-1 0 0,0 0 1 0 0,0 0 0 0 0,-1 0-1 0 0,1 0 1 0 0,0 1 0 0 0,0-1-1 0 0,0 0 1 0 0,-1 0 0 0 0,1 0-1 0 0,0 0 1 0 0,0 0 0 0 0,0 0-1 0 0,-1 0 1 0 0,1 0 0 0 0,0 0-1 0 0,0 0 1 0 0,0 0 0 0 0,-1 0-1 0 0,1 0 1 0 0,0-1 0 0 0,0 1-1 0 0,0 0 1 0 0,-1 0 0 0 0,1 0-1 0 0,0 0 1 0 0,0 0 0 0 0,0 0-1 0 0,-1 0 1 0 0,1-1 0 0 0,-31-12 437 0 0,6 5-303 0 0,10 4-85 0 0,7 2-38 0 0,1 1 0 0 0,0-1-1 0 0,-11 1 1 0 0,3-1 5 0 0,-7 1 7 0 0,0 2 1 0 0,0 0-1 0 0,0 1 0 0 0,-37 8 1 0 0,14-2 13 0 0,13-2 10 0 0,-39 4 150 0 0,24-5-17 0 0,47-5-215 0 0,-1 0-1 0 0,1 0 1 0 0,0 0 0 0 0,0 0-1 0 0,0 0 1 0 0,0 0-1 0 0,0 0 1 0 0,-1 0-1 0 0,1 0 1 0 0,0 0-1 0 0,0 0 1 0 0,0 0 0 0 0,0 0-1 0 0,-1 0 1 0 0,1 0-1 0 0,0 0 1 0 0,0 0-1 0 0,0 0 1 0 0,0 0-1 0 0,-1 0 1 0 0,1 1-1 0 0,0-1 1 0 0,0 0 0 0 0,0 0-1 0 0,0 0 1 0 0,0 0-1 0 0,0 0 1 0 0,-1 0-1 0 0,1 0 1 0 0,0 0-1 0 0,0 1 1 0 0,0-1-1 0 0,0 0 1 0 0,0 0 0 0 0,0 0-1 0 0,4 5-942 0 0,11 5-1022 0 0,-13-9 1656 0 0,27 17-1232 0 0,-10-5 1378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399" units="cm"/>
          <inkml:channel name="Y" type="integer" max="214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7095" units="1/cm"/>
          <inkml:channelProperty channel="Y" name="resolution" value="999.9534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08T08:55:13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24596 5798 731 0,'-2'-4'561'0,"1"0"-115"0,0 1-19 0,-1 0 34 15,1 1-335-15,-1 0 22 0,-1 0-60 0,0 2-20 16,-1 0-15-16,0 3-5 0,-2 2-20 0,0 2-9 15,-2 1-4-15,-1 6 0 0,-2 2-9 0,-1 1 0 16,-2 7-3-16,-1 2 1 0,-2 3 1 0,0 5-2 16,-2 4 3-16,0 1-1 0,-1 4 2 0,1 0 2 15,-2 0 1-15,-1 0-1 0,3-1 4 0,-2-3-2 16,1-2-1-16,2-4-1 0,1-3-1 0,1-4 2 16,4-2-1-16,1-3-2 0,3-5 3 0,0-3-3 15,2-1 0-15,3-4 1 0,-1-3-4 0,2-2-20 16,2-3-16-16,-2 1-2 0,1-4-28 0,0-4-56 0,1-1-48 15,1-3-33-15,1-3-83 0,1 1 5 0,-1-2-69 16</inkml:trace>
  <inkml:trace contextRef="#ctx0" brushRef="#br0" timeOffset="338.56">24164 5822 2609 0,'-4'1'189'0,"1"1"-101"0,2-2-53 16,0 1 94-16,0 2-43 0,2 1-29 0,3 2 2 0,1 3-7 15,1 3-27-15,1 2-3 0,3 5-6 16,2 2-1-16,0 3-3 0,3 3 0 0,0 5-5 0,3 3 2 16,-2 2-3-16,2-2 1 0,0 3 0 15,-3-2-3-15,1-1 1 0,-1-1 0 0,-1-3 3 0,-2-3-3 16,-1-2 1-16,-1-1 3 0,-3-2-2 0,2 0 1 15,-2-3 0-15,-1 0-5 0,0-2-1 0,-2-2-2 16,1 0-8-16,1-2-33 0,-2-1-16 0,0-1-10 16,-1-3-43-16,0 1-136 0,2-2-203 0,2-1 193 15,-2-2 260-15,1-2-238 0</inkml:trace>
  <inkml:trace contextRef="#ctx0" brushRef="#br0" timeOffset="1129.79">24685 5182 2074 0,'0'-3'243'0,"-1"0"-237"0,0 0 106 0,0 0 26 0,0 1-16 0,1 0 13 0,-1 1-30 16,1 1-22-16,0 0-6 0,0 2-28 0,0 3-1 0,1 1-9 0,0 2-7 15,0 1-1-15,0 5-8 0,-1 0 3 0,0 4-4 16,0-1-8-16,0 1 0 0,-2 2-2 0,0 1 0 16,0 0-2-16,-1 1-4 0,0 1 1 0,0-3 1 15,-1 2-3-15,0 1 0 0,1-5-1 0,1 1 1 16,0-2 0-16,1-5 2 0,0 0 0 16,1-3 1-16,1-1 2 0,1-3-1 0,0-1 0 15,1-3 0-15,1-1-1 0,0-4-4 0,3-1 1 0,0-5-1 16,2-1-3-16,0-4 0 0,4-2-1 0,0-3 1 15,3 0 0-15,-2 1-1 0,-1-2 0 0,3 1 0 16,-2 3 0-16,-1 1 2 0,-3 2 0 0,-2 3 1 16,-1 2 2-16,-1 3 1 0,1 0 2 0,-6 5-2 15,2 1 1-15,-2 2-3 0,3 4 1 0,-1-1 0 16,-2 3-4-16,2 3 2 0,-3 2-3 16,2 0 2-16,0 3-1 0,1 0 1 0,-4 1-2 0,1 1 3 15,2-1-2-15,2 0 0 0,0 0 0 0,0-1-1 0,-1-4-1 16,1 0-10-16,4 0-14 0,-2-4-4 0,2-1-17 15,1-3-65-15,0-3-36 0,3-2-30 0,2-3-86 16,1-4-259-16,2 0 402 0,0-4-176 0,-1-2 297 0</inkml:trace>
  <inkml:trace contextRef="#ctx0" brushRef="#br0" timeOffset="1363.73">25171 5430 1975 0,'1'-1'441'0,"1"0"-105"0,0 0 1 0,-2 0-16 0,2-2-207 0,0 2 6 15,0-1-47-15,1 1-21 0,0-2-15 0,-1 1-3 0,3 1-23 16,0-2-4-16,3 1-3 0,-1 0-2 0,2 1-3 0,1-2-1 16,1 2-2-16,2 0-3 0,-1 0-1 0,4 1-37 15,-2 2-22-15,5 0-8 0,-1-2-48 0,0 4-201 16,6 0-171-16,1 0 191 0,0 1 310 0,-2-2-288 0</inkml:trace>
  <inkml:trace contextRef="#ctx0" brushRef="#br0" timeOffset="1666.59">25505 5469 1476 0,'0'-2'584'0,"0"0"-165"16,1-2 0-16,1 1-2 0,0-3-333 15,2 1 13-15,1-3-48 0,2-1-12 0,1-1-16 0,1-1-4 16,1-1-15-16,3-1 3 0,0 2-4 0,2 0 0 16,-1-1 0-16,0-1-4 0,0-2-1 0,1 5 4 15,-1-4-8-15,-2 2 3 0,-1-3 1 0,1 2-3 16,-2 1 5-16,-2 2 0 0,-2 1 3 0,-2 0-1 16,0 3 1-16,-2 4 7 0,0-1-3 0,-2 3 1 15,-2 2 4-15,1 7-5 0,0 5 0 0,-1 4 5 16,-3 1-7-16,-1 6 0 0,0 5 2 0,0 2-3 15,1 0 3-15,0 1 1 0,-2-2 0 0,3 0-2 16,1-1 1-16,1-3-7 0,1-4-23 0,0-2-4 0,1-2-22 16,0-3-136-16,0-4-217 0,0-7 200 0,-2-3 208 15,-4-5-211-15</inkml:trace>
  <inkml:trace contextRef="#ctx0" brushRef="#br0" timeOffset="11787.69">19964 13003 2125 0,'-5'-3'300'0,"-1"1"-296"0,2 1 163 0,-1-1 297 0,0 2-371 0,1 0-4 0,1 0-38 0,-1 2 6 0,0 2 7 0,1 2-46 0,0 1-7 16,1 4-8-16,-1 1-1 0,0 3-7 0,2 5 2 16,-3 2-2-16,0 5 1 0,0 5 2 0,1 5 2 15,-1 4-3-15,0 5 2 0,-1 2 0 0,1-2-1 16,1 2-2-16,0 0-1 0,1-4-3 0,0-7-13 15,0-4 0-15,1-7-3 0,0-2-14 0,1-4-21 16,0-5-8-16,0-4 0 0,0-2-24 0,-1-3-16 0,1-3-14 16,0-4-8-16,0-3-21 0,0-7-43 0,1-1-48 0,1-6-60 15,0-5-73-15,3-3 6 0,-1-6-88 0</inkml:trace>
  <inkml:trace contextRef="#ctx0" brushRef="#br0" timeOffset="12068.11">19909 13150 1208 0,'-4'-19'254'0,"1"3"-6"16,0 3-1-16,-2 2-44 0,3 1-9 0,0 5 1 15,0 1-46-15,2 4-33 0,-2-1-22 0,2 4-3 16,1 1-36-16,3 4-13 0,1 2-12 0,2 4-3 16,1 2-15-16,1 6-2 0,0 3-1 0,5 7-1 15,2 5-2-15,1 4-1 0,-2 3 0 0,1 0-1 16,0 2-2-16,4-4 0 0,0-2 0 0,-4-6 2 16,0-6-2-16,1-6-2 0,0-4 2 15,-3-4-1-15,1-5-1 0,-3-3 1 0,1-3 5 0,-2-2 2 0,-1-4 4 16,1-7 15-16,-1-2-1 0,0-7-4 0,-1-6 15 15,1-5-11-15,-2-12 0 0,-1-4 0 0,0-2-13 16,0-2-1-16,-2-2-3 0,-1 0 1 0,0 2-2 16,-3 4-1-16,0 5-1 0,0 3 1 0,-1 3-3 0,-1 7-9 15,0 3-10-15,0 7-9 0,0 5-15 16,1 6-86-16,0 6-38 0,1 8-25 0,1 4-108 0,0 0 5 16,0 4-79-16</inkml:trace>
  <inkml:trace contextRef="#ctx0" brushRef="#br0" timeOffset="12432.48">20621 13373 2023 0,'-6'-6'140'0,"0"0"83"16,1 1-167-16,1 0 530 0,-1 0-461 0,2 1-47 15,-3-2 7-15,3 2 6 0,0 2-51 0,-1 0-2 16,0 1-14-16,-4 1-6 0,4 2-2 0,-3 2-14 0,0 4-1 16,-1 1-3-16,-2 2-14 0,3 3 4 0,1 4-3 15,0 1-2-15,-2 0 4 0,3 3 1 0,2-2 0 16,2-2 2-16,1 1-2 0,3-4-2 0,1-3 1 0,3-3 2 16,3-1-3-16,1-3 6 0,4-3 1 0,1-2 0 15,0-2 7-15,0-5 1 0,1-1 3 0,0-4 1 16,-2-4 2-16,-1-2 0 0,-2-3 2 0,-2 0-3 15,-1-2 1-15,-4 0 5 0,-1 2 0 16,-3 1 0-16,-1 2 4 0,-3 5-8 0,-1 0-4 0,-1 5 3 16,-2 0-11-16,-1 3-21 0,0 0-10 0,0 4-1 15,1 0-25-15,1 0-20 0,1 2-11 0,2 1-12 16,0-1-22-16,3 1-112 0,1 2-90 0,5-1 113 16,2 0 218-16,0 1-185 0</inkml:trace>
  <inkml:trace contextRef="#ctx0" brushRef="#br0" timeOffset="12770.74">20875 12790 3042 0,'-6'5'97'0,"1"0"-11"0,2 4 1 0,-2 1-36 16,3 5 0-16,-1 6 9 0,1 5-45 0,2 5-4 15,0 7-4-15,0 4-3 0,1 1-3 16,1 2-7-16,0 3-13 0,0 1-4 0,0-1-13 0,-1 1-30 15,1-2-11-15,0-3 3 0,-1-3-38 0,1-3 23 16,-1-6-4-16,0-7-5 0,0-4 21 0,0-8-9 16,-1-5 25-16,0-7 8 0,0 1 1 0,-2-6 43 15,0-3 6-15,-1-5-3 0,-2-4 53 0,0-2 14 16,0-3 8-16,-1-3 3 0,1-1 14 0,0 1 5 16,-1-1 4-16,1 1 0 0,1 1 6 0,1 3-5 15,2 3-5-15,0 3-1 0,1 1-8 0,4 4-23 16,1 0-8-16,2 3 0 0,2 1-28 0,3 4-6 15,2-1-8-15,2 1-5 0,0 1-9 0,1 1-68 16,4 3-52-16,-1 0-30 0,4 4-97 0,4-2 6 16,0 5-98-16</inkml:trace>
  <inkml:trace contextRef="#ctx0" brushRef="#br0" timeOffset="13370.26">21614 12857 2413 0,'0'-1'174'0,"1"-3"-80"0,-1 3-45 0,0-1 80 0,1 1-21 0,-1-2-26 0,0 0 7 0,0 1 4 15,-1-1-28-15,-2 1-8 0,1-2-11 0,0 1 2 16,-3-2-10-16,1 0-4 0,-3 0-5 0,-4-1 1 15,2 3-6-15,-6-2-5 0,0 2-3 16,-1 2-1-16,-1 3-6 0,-3 2-6 0,1 3-2 0,-3 3 0 16,-4 3-5-16,3 2 0 0,-2 4-1 0,0 4-1 15,1-2 1-15,3 4 0 0,1 0 1 0,7-1-3 0,4 0 0 16,4-2-3-16,5-3 1 0,3-2 0 0,5-3-2 16,2-2 1-16,2-3-1 0,5 1 0 0,0-2 1 0,0-3 4 15,-1 0-1-15,0-2-1 0,-1 2 3 0,-1-2 1 16,-2 2 0-16,-5-4 3 0,2 3-2 0,-2 1 0 15,-4-4 2-15,0 4 2 0,-4-2 0 16,-5 2 5-16,-3-2 1 0,-1 3-2 0,-6-1 7 0,-3-1-4 16,-3 5 0-16,-3-1 1 0,0 5-4 0,-1-2 6 15,2 4 0-15,0-2-3 0,4 0 6 0,3 2-5 16,3-3 1-16,6 1 1 0,3-1-6 0,4-1-2 16,5-1-3-16,5-1 0 0,5 1-2 0,3-2-4 15,4 2 0-15,5-3-6 0,2 0-2 0,2-1-38 16,3 0-24-16,0-1-9 0,-2-1-52 0,4 0-246 15,-1 0 313-15,-1-1-118 0,-1 1 189 0</inkml:trace>
  <inkml:trace contextRef="#ctx0" brushRef="#br0" timeOffset="13758.4">21819 13320 2501 0,'2'-10'319'0,"1"-3"-312"0,-2 2 142 0,1 1 91 0,-1-2-74 15,0 0-34-15,-1-1-30 0,-1 1-22 0,-3 3-11 16,0 3-30-16,-3-2-6 16,-2 1-8-16,-1 2-2 0,-2 2-10 0,-1 2-6 0,-1 2-5 15,0 2 3-15,-1 0-9 0,1 5-2 0,-1-1-3 0,1 3-2 16,0 3-3-16,4 2-1 0,1 0-3 0,1 3 1 16,2-1-5-16,2 0 2 0,3 2 0 15,1-4-3-15,4 1 1 0,2-3 0 16,2-1 0-16,2-3 0 0,2 0-1 0,1-4 5 0,4 1 0 0,0-2 3 15,0-1 2-15,1 1 6 0,-1-1 2 0,-1 1 1 16,-2 1 4-16,-3 2 6 0,0 1 1 0,-3 4 2 0,-3 1 4 0,-3 6 2 16,-2 3-1-16,-2 2 3 0,-3 3 0 0,-1 2-3 15,-3 5-1-15,0 3 0 0,0 3-4 16,1 2-3-16,-1 2 0 0,1 2 0 0,2-1-5 0,3 2 0 16,1-6 0-16,2-5-1 0,0-4 0 0,3-7-3 15,2-6-5-15,0-5-5 0,3-3-7 0,0-7-29 16,0-4-5-16,1-4-1 0,2-6-34 0,-1-6-36 15,0-6-28-15,-2-9-6 0,-1-9-46 0,-1-3-167 16,0-6 276-16,-5-9-125 0,-1-1 221 0</inkml:trace>
  <inkml:trace contextRef="#ctx0" brushRef="#br0" timeOffset="14679.2">21827 13332 1301 0,'-4'-17'371'0,"1"3"-35"0,0 4 0 0,0 0-61 16,1 1-44-16,0 6-4 0,1 3-75 0,1-2-39 15,1 3-15-15,1 3-1 0,2 0-42 0,2 1-6 16,0 2-11-16,2 1-3 0,0-2-7 0,1 3-9 15,0 1-1-15,2-1-3 0,1-1-10 0,0 0 0 16,0-2-2-16,-2 0 2 0,1-1-2 0,2-3-3 16,-1-2 0-16,-2-2 0 0,2-2-4 0,-2-2-5 0,0-2 0 15,0-3-1-15,-1-3-5 0,0-1 3 16,-2-2 1-16,-1 2-2 0,-1-1 4 0,-4 2 4 16,2 0 0-16,-2 4 2 0,1 2 3 0,-1 0 3 0,-1 3 0 15,-2 1 0-15,1 0 1 0,0 0-3 0,1 4 2 0,0 4-1 16,-3-3-2-16,3 7 0 0,1 0-2 15,0 2-1-15,-1 2 0 0,3 3 1 16,-1 1 0-16,1 2 2 0,4 1-2 0,-2 0 0 0,2 2 1 16,2-2 1-16,1 1 0 0,1-4-1 0,-1-2-1 15,3-4-1-15,0-1 0 0,1-4-1 0,1-3-1 16,-1-2 1-16,2-5-2 0,-2-2 2 0,1-3 0 16,-1-3 0-16,0-2 2 0,0-1 2 0,-3-3-1 15,0 3 2-15,-2-1 1 0,-2 2 0 16,0 2 1-16,-2 2 1 0,-1 2-2 0,-1 1 1 15,1 2 3-15,-3 1-1 0,1 3 2 0,-1-1-1 16,0 2-2-16,-1 0 2 0,4 1-2 0,-1 3 2 0,0 0-5 16,3 1 0-16,-1-1-1 0,1 2-1 0,0 1 1 0,2 1-1 15,0-1-1-15,2 2 0 0,0 0 2 0,-3 0 0 16,1-1 0-16,2 1 0 0,-3-2-3 0,4 0 3 16,-3-2-2-16,0-2-1 0,0-1-2 0,2-1 1 15,-1 0-2-15,0-3 3 0,1 0 3 0,-3-4-4 16,0-1 5-16,-1-1 0 0,1 1 1 15,-2-1 3-15,-2 1-2 0,1-1 5 0,-3-3 1 0,0 4-1 16,-1 0 7-16,0 0-1 0,-1 2 1 0,-2-3 0 16,0 4 0-16,-1 2 2 0,1 3-5 15,-3-2 0-15,-1 2-2 0,1 2-9 0,1 4 0 16,-1 2 2-16,-2 3-9 0,3 2 1 0,-1 1 0 0,3 5-1 16,1 0 3-16,0 1-2 0,-1-1 1 0,0-2 0 0,2 1-2 0,1-3-2 15,4-2-3-15,-1-3 0 0,-1-1-3 16,2-3-2-16,1-3-1 0,2-3 1 0,1-2-1 0,-1-5 4 15,0-1 2-15,1-3-2 0,2-2 7 0,-1-2 4 16,-1-3 0-16,2 1 0 0,-1 0 2 0,0 0 3 16,-1 0 1-16,-1 3-1 0,1 0 1 0,-3 2 1 15,1 5 1-15,-2-1 1 0,0 1-1 0,-2 2 2 16,1 1-2-16,-2 4 2 0,1-1 0 0,-1 2-2 16,1-1-2-16,-1 6 3 0,1 0-5 0,1 3 0 0,-1 3 0 15,1 1 0-15,0 1-2 0,-1-1 2 0,2 2-2 16,1-1 1-16,1 1-1 0,0-3-1 15,1 0-5-15,1-1 4 0,2-1-5 0,2-3 0 16,-1 0-2-16,2-5-1 0,-1 0 0 0,1-5 2 16,1-2 4-16,0-5-4 0,0-1 4 0,-1-3 0 0,1-1 1 15,-2-4 2-15,1-1-1 0,0 0 2 0,-1-4 1 0,-2 0-1 16,0-1 2-16,-1-5 2 0,-1-3-1 0,-1-3 1 16,-1-3 0-16,-1-1 1 0,-2 2-2 0,0 2 1 15,0 1-1-15,-1 8 8 0,-4 3 3 0,2 7-2 16,-2 7 9-16,-2 4-5 0,0 6-2 0,-2 7 3 15,-2 6-7-15,1 8-4 0,2 8-3 0,-4 8 0 16,3 2-4-16,3 9 0 0,-1 0 1 0,1 3-1 16,3 0 1-16,1-3-6 0,1 0-21 0,5-3-9 15,-1-3-19-15,1-4-78 0,4-2-40 0,3-5-24 16,-2-5-108-16,7-9 4 0,1-7-63 0</inkml:trace>
  <inkml:trace contextRef="#ctx0" brushRef="#br0" timeOffset="15095.66">23636 12835 3296 0,'-8'-6'93'0,"-3"2"-8"0,-1 3 1 16,-1 1-38-16,-1 5 0 0,-2 3 12 0,-1 7-48 0,-1 8-4 0,1 5-7 15,-1 9-1-15,2 2-5 0,2 7-3 0,1 4 1 16,4 2 1-16,1 2-2 0,4 3-7 0,2 1-8 0,7-1-4 16,0 0-9-16,3-6-12 0,4-4-12 15,6-5-12-15,1-5-19 0,3-11-67 0,3-8-50 0,2-10-37 16,2-8-100-16,0-7 6 0,-3-9-91 0</inkml:trace>
  <inkml:trace contextRef="#ctx0" brushRef="#br0" timeOffset="15336.98">23782 13431 2444 0,'3'-4'274'15,"1"-4"-268"-15,0 0 111 0,1 0 69 0,1-2-57 0,1-4-30 16,2 0-31-16,-1-2-10 0,0-1-4 16,4 0-34-16,0-2-4 0,-1 0-8 15,4-1 0-15,-2 4-6 0,4-2-2 0,-1 1 1 16,3 3-6-16,-2-4-2 0,2 5-64 0,2-1-36 0,-3 0-22 16,2-4-84-16,0-1 4 0,-2 2-77 0</inkml:trace>
  <inkml:trace contextRef="#ctx0" brushRef="#br0" timeOffset="15526.56">23946 13042 2491 0,'-6'11'289'0,"2"0"-283"16,2 1 113-16,-3 2 91 0,5 0-77 0,0 1-56 0,2 3-21 15,-1 1-18-15,0 3-1 0,2 1-28 0,1 1-1 0,0 1-3 16,-2 4 0-16,2 1-2 0,-2-1-4 15,2 2-9-15,1 0-7 0,1-3-9 0,2-2-75 16,1-2-45-16,0-5-36 0,3-4-102 0,2-8 6 0,0-7-91 16</inkml:trace>
  <inkml:trace contextRef="#ctx0" brushRef="#br0" timeOffset="15728.87">24235 13350 2774 0,'2'4'150'0,"-1"1"-30"16,1 1 0-16,1 2-24 0,-1 2-35 0,1 2-1 0,-2 1-33 15,0 2-4-15,0 2-9 0,-1 2 4 16,-1 1-9-16,0 0-2 0,0 1-3 0,-1-3-7 16,0 2-6-16,2-2-64 0,0-2-37 0,0-3-17 0,2-1-86 15,1-4 4-15,0-4-70 0</inkml:trace>
  <inkml:trace contextRef="#ctx0" brushRef="#br0" timeOffset="16171.51">24437 13118 2834 0,'-4'2'112'0,"-3"2"-18"0,1 0-1 0,2 1-27 15,-2 1-2-15,1 1-8 0,0 1-28 0,2 2-7 16,-1 2-5-16,3-3 0 0,0 4-8 0,-2-1-2 16,3-1 0-16,2 2-3 0,-1-1-2 0,2-2-1 0,3 1-4 15,-1-1 1-15,2-3-5 0,6 2-13 16,-1-4-10-16,-1-3 5 0,3-2-19 0,1-1-8 0,-2-4-8 16,5-2-2-16,-1-2-11 0,-3-4 3 0,3-2 11 15,-1 3-3-15,0-1 8 0,-3 1 22 0,0-2 6 16,-2 1 2-16,-2 2 25 0,-3 1 4 0,-2 1 15 15,0 1 0-15,-3 0 12 0,-1 2 17 0,0 2 2 16,-2 2-2-16,-1-1 19 0,0 2-17 0,0 1-4 16,-2 2 3-16,1 1-22 0,0 3-5 0,0 4-7 15,0 0 0-15,0 0-8 0,-1 6-3 0,2 1 0 0,0 2-1 16,0 3-1-16,1 2 5 0,-1 0 2 0,1 4-4 16,1 3 8-16,-1-1-4 0,1 1 2 0,0-1 1 15,-1-1-4-15,-1-3 3 0,1-2-2 0,-2-2 1 16,0-5 3-16,-1-1 5 0,0-3-2 0,-1-3 3 15,-1-3 3-15,-1-2-2 0,-1 0 0 0,0-5-2 16,-1 1-3-16,0-2-10 0,0-3-9 0,-1-2-1 16,-1 0-18-16,4-4-23 0,-2-1-11 0,3-2-3 15,2-2-33-15,2 0-84 0,1-2-107 0,6-1 113 16,5 0 173-16,3 4-149 0</inkml:trace>
  <inkml:trace contextRef="#ctx0" brushRef="#br0" timeOffset="16504.66">25032 13456 2955 0,'-6'3'212'0,"1"1"-115"0,1 0-65 0,0 3 100 0,0 1-44 15,2 5-33-15,0 4-2 0,1 1-4 0,0 3-35 0,0 1-5 16,1 4-1-16,0 0-8 0,0 1-1 0,-1-1-55 15,0-1-38-15,1 1-18 0,0-2-72 0,3 1 4 16,0-3-70-16</inkml:trace>
  <inkml:trace contextRef="#ctx0" brushRef="#br0" timeOffset="18507.97">25798 13199 1538 0,'1'2'96'0,"-1"-2"135"0,0 0-156 0,1 0 165 0,-1 0-38 0,3 0-22 16,-3-2-45-16,0-2 16 0,0-1-46 0,-1 0-17 15,-1-4-14-15,-1 1-2 0,-1-1-20 0,0-1-13 16,-1 1-3-16,1-2-1 0,-2 4-13 0,-2-3-3 16,-1 3-2-16,2 1-2 0,-2 0-2 0,-1 3-9 0,-4 0-4 15,1 2-1-15,-3 1-9 0,2 4-6 0,2 2 0 0,-4 3-2 16,2 2-4-16,1 2 3 0,1 3 2 16,2 2-2-16,1-1 6 0,1 2 1 15,2-1-1-15,3-1 0 0,2 2 2 0,1-2-5 0,5-3 1 0,2 0 0 16,2 0-5-16,1-3 3 0,4-1 2 0,1-3 0 15,3-2 5-15,-1-2 6 0,3-2-2 0,-2-2 1 16,0-2 6-16,-2-2 2 0,0-3 0 0,0 0-1 16,-3-1 0-16,-2-2 1 0,-4 1 4 0,1 0-3 15,-1 2 1-15,-1 1 0 0,-4 0 0 0,0 2 1 16,1 4 0-16,0 0-7 0,-4 1-2 0,0 1 3 16,1 5-8-16,-2 1-1 0,2 3 1 0,-1 1-4 15,-2-1 3-15,1 3 4 0,2 2-2 0,2 1-1 16,-1-3 5-16,3 0-12 0,2-1-1 0,3-2-4 15,1-2-12-15,3-4-26 0,4-2-24 0,1-5-11 16,3-4-39-16,2-4-289 0,2-4 351 0,-3-4-118 16,3-4 190-16</inkml:trace>
  <inkml:trace contextRef="#ctx0" brushRef="#br0" timeOffset="18763.9">26186 12695 2020 0,'1'-3'323'16,"1"0"-319"-16,0 3 180 0,2-1 313 0,1 3-386 0,2 2-13 0,3 2-26 0,-1 3-8 0,2 4 0 0,1 4-33 0,1 5-6 16,1 5-5-16,3 11 0 0,-3 3-8 0,-1 7-3 15,3 4-1-15,-2 2-1 0,-1 2-2 0,-3 1-8 16,-1 1-7-16,-4-1-3 0,-2-1-13 15,-3-4-18-15,-4 1-14 0,-3-3-6 0,-1-5-28 16,-1-3-68-16,-5-6-75 0,1-8-60 0,0-1-114 0,2-9 8 16,-3-9-127-16</inkml:trace>
  <inkml:trace contextRef="#ctx0" brushRef="#br0" timeOffset="19843.22">26961 13141 2039 0,'-10'0'153'0,"2"3"-3"0,2-3-1 0,-1 3-31 0,1-1 0 16,2 0 3-16,1 0-35 0,3-2-25 0,-1 1-7 0,2 0-2 16,3-1-22-16,2 0-4 0,2-1-6 0,1 0-4 0,3 1-2 15,3-2-4-15,3-1-1 16,0 3 0-16,2-3-4 0,2-1-7 0,-1 1-16 16,3 2-7-16,-2-3-15 0,0 2-78 0,0 0-56 0,0-1-33 15,1 1-112-15,3-2 6 0,-1-2-91 0</inkml:trace>
  <inkml:trace contextRef="#ctx0" brushRef="#br0" timeOffset="20948.16">26893 13297 742 0,'-3'-2'391'0,"-2"1"-66"0,2 0 1 0,-1-2-36 0,-1 1-113 0,0 0-2 0,1 2-46 15,-1-1-16-15,0 1-15 0,2 0-9 0,1 0-15 16,2 0-18-16,0 2-4 0,1 0-1 15,1-1-20-15,4 1-1 0,0-1-4 0,3 2-1 0,1-2-2 16,3 0-7-16,4 0 1 0,2-1 0 0,2 0-7 16,4-1-2-16,3 0-3 0,2 1 1 0,0-2-2 15,-1-1-1-15,1 2-7 0,-1-1-3 0,-1 0-3 16,0 1-40-16,0 1-12 0,-5-1-7 0,1 1-44 0,-2 1-91 16,-1 0-96-16,-2-1 98 0,0 0 205 15,39 12-521-15</inkml:trace>
  <inkml:trace contextRef="#ctx0" brushRef="#br0" timeOffset="21215.64">27406 13006 1921 0,'-4'-5'218'0,"0"1"-17"0,-1 1 0 0,1 1-35 15,-1 1-40-15,1 1 2 0,-2 1-38 0,-1 3-22 0,2 2-15 16,0 5-6-16,-2 2-21 0,1 2-5 0,1 3-8 16,-1 3 0-16,0 2-7 0,2 2 1 0,-4 0-5 15,4 1 3-15,-1-1-2 0,0 0-3 16,0 2-2-16,0-2-4 0,2-3-5 0,1 1-35 0,2-1-9 16,-3-5-2-16,3-1-41 0,0-4-49 0,-1-2-45 0,0-5-31 15,2-4-69-15,3-1 3 0,-2-6-65 16</inkml:trace>
  <inkml:trace contextRef="#ctx0" brushRef="#br0" timeOffset="21503.84">27456 12913 1971 0,'-1'1'235'16,"-2"1"-230"-16,2-1 102 0,-1 3 44 0,1 2-15 15,0 1-21-15,-1 2-17 0,2 1-14 0,2 2-9 16,1 2-14-16,0 0-15 0,3 0-6 0,1 0-3 15,2-3-16-15,2 1-5 0,1-2-4 0,1 0-2 16,1-2-4-16,1-2-2 0,3 1 0 0,0-1 0 16,-1-1-2-16,-1-1-1 0,0 1 0 0,-3 0 2 0,-5-3-2 15,2 3-3-15,-6-1 0 0,1 3-2 16,-5-2-1-16,-2 3 1 0,-1 0 0 0,-3 2-2 0,-2 5 3 16,-4-3 3-16,-2 1-1 0,-5-1 1 0,2 3 0 15,0-1 0-15,-4 0 0 0,2 0 1 0,2-3-1 16,0 0-7-16,1 3-7 0,3-3 1 0,1-1-10 0,3 0-30 15,1-1-17-15,2-1-9 0,3 1-39 0,1-2-175 16,2 0-97-16,2 1 138 0,2-1 256 0,1 0-231 16</inkml:trace>
  <inkml:trace contextRef="#ctx0" brushRef="#br0" timeOffset="21874.56">26963 12972 2199 0,'-6'-1'156'0,"-1"1"-21"0,2 2-81 0,-1 1 130 0,-1 2-46 0,1 3-39 15,-1 3-6-15,-2 4-10 0,-1 1-42 0,-1 4-10 0,2 3-8 16,0 0 1-16,-2 2-15 0,2 3-4 0,-2-1-1 16,1-2 4-16,2 1-6 0,0 0-12 15,-1-1-9-15,2-1-4 0,0-1-17 0,0-4-45 0,4-3-24 0,-1 0-13 16,3-5-57-16,1-2-253 0,5-4 343 15,1-3-131-15,0-3 221 0</inkml:trace>
  <inkml:trace contextRef="#ctx0" brushRef="#br0" timeOffset="22147.8">26899 12977 2443 0,'-9'-1'175'0,"0"0"-58"0,0 0-81 0,0 0 130 16,-1 1-61-16,-2 0-33 0,1 1-14 0,-1 2-12 16,2 0-33-16,-3 2-4 0,1 1-4 0,-1 2 1 15,0 1-5-15,3 1 0 0,-4 2-1 0,2 1-1 0,-3 1-1 16,2 2-2-16,0-1 1 0,1 1 3 16,1 0-3-16,0-4-1 0,1 1 0 0,3 0 0 15,3 2 0-15,1-5-3 0,3 2 2 0,1-1-1 0,2-1-1 16,5 1 6-16,1 1 1 0,2 0-1 0,4-1 6 0,0 3-1 15,-2-3-1-15,4 2 4 0,-1-1-4 16,1 0 0-16,1 1-9 0,-1-4-11 0,-2 1-5 0,2-1-122 16,1 2-133-16,0-3 140 0,2 2 140 0,-6-2-146 15</inkml:trace>
  <inkml:trace contextRef="#ctx0" brushRef="#br0" timeOffset="22685.92">28244 13314 2066 0,'-12'5'276'0,"1"-3"-270"0,4 0 147 0,0 1 53 15,3-2-25-15,0 0-19 0,1 0-34 0,2-3-17 0,1 0-9 16,3-2-36-16,2-3-14 0,1-2-9 0,4-1-3 15,3-3-18-15,7-2-6 0,3-3-1 0,3-2 0 16,4-1-8-16,3-1-3 0,3-3-1 0,1-2 1 16,1 0-3-16,0-2-3 0,-2 0-9 0,-1 1-6 15,-3-1-7-15,-3 2-53 0,-2 3-23 0,-3 4-9 16,-3 2-68-16,-4 5-85 0,-2 1-168 0,-1 4 149 16,-3 3 285-16,-2 4-242 0</inkml:trace>
  <inkml:trace contextRef="#ctx0" brushRef="#br0" timeOffset="23027.66">28451 12893 1796 0,'-3'-5'128'0,"-1"0"9"0,3 1-72 0,-1 0 121 0,1 1-24 0,0-1-22 16,1 2-8-16,-1 0-9 0,1 2-20 0,0 0-17 16,-2-1-5-16,1 4-3 0,-2 1-17 0,1 3-8 15,0 1-8-15,-1 4 1 0,-1 0-10 0,-1 4-7 16,1 1-3-16,0 2 0 0,2-1-7 0,-2 2-4 15,2 1 0-15,0-3 1 0,0 0-4 0,1-1 0 16,1 1-3-16,1-3 1 0,1 0-1 0,2-2 1 16,0-1-2-16,1-1 1 0,2 1 1 0,-1 0-2 15,3 0 1-15,0 1 0 0,2 0-2 0,1 1-1 16,0 3 1-16,1-1-2 0,1 0 0 0,-1-1-1 16,1 1 1-16,-2-2-2 0,0 0 0 0,0-2 1 15,-1-2 0-15,-1 0 0 0,-1-1 0 0,-2-3-2 0,0-2-6 16,-3 0 0-16,0-2-8 0,1-1-29 15,-4-1-15-15,-1-1-7 0,-1-2-39 0,-2 0-89 16,1 0-125-16,-3-1-64 0,-4 0-160 0,-4 1 11 16,1-2-169-16</inkml:trace>
  <inkml:trace contextRef="#ctx0" brushRef="#br0" timeOffset="23788.04">29165 13010 1977 0,'-12'3'140'16,"-1"0"18"-16,1-3-95 0,2 3 204 0,0-2-120 0,3 1-42 0,3 1 6 0,1 0 0 0,2-1-46 15,4 2-8-15,3 1-9 0,0-1 1 0,7 1-9 16,0-1-6-16,3 0-5 0,2-2 1 0,3 0-8 15,2-2-4-15,2-1-3 0,5-1-2 16,-1 0-5-16,3-1-1 0,0-1-4 0,1 1-6 0,0 1-4 0,0 0-53 16,-4 0-27-16,-4 1-9 0,-1 1-69 0,-4 0-225 15,-2-2 309-15,-4-1-129 0,-5 0 211 0</inkml:trace>
  <inkml:trace contextRef="#ctx0" brushRef="#br0" timeOffset="23991.45">29173 13125 2112 0,'-8'3'151'0,"3"-2"1"16,0-1-99-16,-3 0 200 0,6 2-120 0,1-1-36 15,0 3-1-15,3 1-4 0,3-2-40 0,1 4-13 16,5-3-5-16,1 3 2 0,3 0-14 0,0-1-5 16,4-1-4-16,-2-3-4 0,2 2-5 0,3-1 2 15,-2 0-7-15,2-1-2 0,1-2-4 0,1 1-51 16,-1-2-26-16,1-3-4 0,-2-1-67 0,1-4-279 15,-2-4 356-15,-3-4-139 0,-4-3 218 0</inkml:trace>
  <inkml:trace contextRef="#ctx0" brushRef="#br0" timeOffset="24188.23">29469 12794 2525 0,'-14'12'149'0,"-1"3"-21"0,1 2 1 16,-2 3-37-16,0 5-5 0,-2 2 0 0,2 6-44 0,-2 2-13 16,1 2-7-16,-1 1 3 0,1 0-16 0,3-1-3 0,-2-2-7 15,3-1-5-15,0-3-7 0,0-2-30 0,3-3-20 16,3-1-1-16,1-2-44 0,1-5-127 0,5-1 182 0,3-5-76 16,4-3 128-16</inkml:trace>
  <inkml:trace contextRef="#ctx0" brushRef="#br0" timeOffset="24934.84">30102 12875 2149 0,'-3'-9'152'0,"0"0"18"0,3 2-105 16,-5 0 247-16,3 1-163 0,-1 1-42 0,1 2-1 0,-1 2 3 0,-1 2-50 0,-2 3-14 0,0 0-9 0,1 5-1 0,-3 1-17 0,2 5-5 15,-3 2-3-15,-1 1-1 0,3 3-5 0,0 3 3 16,2 0-6-16,1 3 0 0,3-1 0 0,1-2-1 16,5-1-3-16,3-1 3 0,1-4-7 0,1-3-7 15,2-3 1-15,1-3-1 0,2-3-9 0,3-3 4 16,0-3 2-16,-1-5-3 0,2-2 3 0,2-4 5 16,-1-5 0-16,0-2 6 0,-1-2 2 0,-3-3 4 0,-1 0 0 15,-3 0-1-15,-1 0 5 0,-2 2 1 0,-4 4 3 16,-1 0-2-16,-3 3 2 0,0 2-2 0,-5 3 1 15,0 4 0-15,0 1-3 0,-3 4-4 0,-1 2-1 16,-1 5-1-16,0 3-6 0,4 4 3 0,-4 5-1 0,0 3 0 16,-3 3 1-16,4 1-1 0,2 5 1 0,3 1 2 15,-3-2-1-15,0 3 0 0,1-2 3 16,3 3-3-16,-1 1 3 0,-2 1 0 0,0-2 1 0,-4 2 0 16,2 3 1-16,-4-4 7 0,2 0 1 15,-1-2 0-15,-3-3 9 0,-5-7 5 0,-2-1 2 0,-1-2 0 16,-3-5 6-16,-1-5-2 0,-2-2-1 0,-2-6 0 15,3-1-3-15,2 0-5 0,1-4-2 0,4-7-1 16,1-1-6-16,4-2-11 0,3-3-6 0,3-3-2 16,5-1-14-16,3-3-24 0,3-1-22 0,6-1-8 15,4 1-35-15,6 0-137 0,3 3-185 0,2 1 184 16,2 2 253-16,-1 1-233 0</inkml:trace>
  <inkml:trace contextRef="#ctx0" brushRef="#br0" timeOffset="25202.52">30734 12839 2290 0,'1'-13'215'0,"-1"2"-209"0,0 2 68 0,0 1 10 0,0 3-14 0,0 2 21 0,0 3-11 15,0 6-7-15,-4 2-10 0,1 3-11 0,-1 4-7 16,-2 2-2-16,-2 6 1 0,1 5-10 0,0 1-1 15,-3 5-2-15,3 1 1 0,-3 2-4 0,2 0-9 16,-1-1-2-16,3 0 4 0,-1-4-11 0,1-3 1 16,3-3-4-16,-1-2-3 0,2-4 3 0,-2-4-7 15,3-1-2-15,-2-5-5 0,4-1-9 0,3-1-32 16,-3-6-9-16,2-3-5 0,-1-3-37 0,2-1-41 16,-1-4-44-16,2-2-26 0,-4-4-62 0,1 0 4 15,3-2-58-15</inkml:trace>
  <inkml:trace contextRef="#ctx0" brushRef="#br0" timeOffset="25370.2">30466 13037 2068 0,'-6'-5'146'0,"3"1"25"15,1 2-113-15,0-1 262 0,2 1-177 0,1 1-31 0,3 0-2 16,3 1-7-16,2 0-34 0,2 2-15 0,2 1-7 16,2 0 2-16,2-1-18 0,1 1-10 0,1 1-10 15,1 0-9-15,2 1-12 0,4-1-99 0,3-1-72 0,2-1-76 16,0-2-137-16,3-3 8 0,-3-2-154 15</inkml:trace>
  <inkml:trace contextRef="#ctx0" brushRef="#br0" timeOffset="25919.98">31361 13016 2138 0,'-5'-6'284'0,"1"0"-41"15,1 0 0-15,-1-1-22 0,0 0-92 0,1 1-6 16,-1-1-31-16,1 0-25 0,-2 1-18 0,-1-2-4 0,0 1-30 16,0 1 0-16,-2-1-6 0,0 0 0 0,-2 1-4 15,-1 2-5-15,2 1 0 0,-3 2 2 16,-2 1-6-16,1 3-5 0,-3 4 3 0,0 3-3 0,0 3-3 16,0 3 4-16,0 2-1 0,4 5-1 0,-1 0 2 15,2 1-1-15,3 0-3 0,3-2 2 0,1-1-5 16,4 0-5-16,-1-5-1 0,2-4 1 0,6-1-7 15,2-5 7-15,3-2 2 0,5-1 1 0,2-4 6 0,5-3 4 16,3-3 0-16,3-4 3 0,1-2 3 0,0-3 2 16,2-3 1-16,-5-3-2 0,1 1 1 0,-4-1 4 15,-2 0-1-15,-6 3 1 0,-2-2 1 0,-4 5 3 16,-4 4 0-16,-3 1 3 0,0 3 2 0,-4 2-2 16,0 3-1-16,-3 3 1 0,-2 1-2 0,0 5-2 15,-1 1 0-15,-2 4-4 0,0 2 0 0,0 5 1 16,-2 1 2-16,2 4-3 0,1 2 1 0,3 2 1 0,0-3 0 15,2 0-1-15,2 0-1 0,5-3 0 16,3 1-1-16,2-7 2 0,3-1-2 0,3-3-3 0,2 0-6 16,5-4-3-16,0-2-7 0,5-5-58 15,1-3-52-15,5-2-35 0,3-3-89 0,-1-5 6 0,-1-5-91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4.5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9 659 4681 0 0,'-8'25'12417'0'0,"11"-30"-11657"0"0,1 0 1 0 0,0 1-1 0 0,0-1 0 0 0,0 1 0 0 0,10-8 0 0 0,-6 5-552 0 0,12-13 0 0 0,19-31 184 0 0,-1-3-1 0 0,31-60 0 0 0,41-84-234 0 0,-38 76-202 0 0,-55 96-106 0 0,-12 18-194 0 0,0 1-1 0 0,10-12 0 0 0,-13 17 12 0 0,0 0 0 0 0,1 0-1 0 0,-1-1 1 0 0,0 2-1 0 0,1-1 1 0 0,0 0-1 0 0,-1 0 1 0 0,1 1-1 0 0,0 0 1 0 0,0-1-1 0 0,3 0 1 0 0,-5 2 236 0 0,0 0 0 0 0,0 0 0 0 0,0 0 0 0 0,0 0 0 0 0,1 0-1 0 0,-1 0 1 0 0,0 0 0 0 0,0 0 0 0 0,0 0 0 0 0,0 1 0 0 0,0-1 0 0 0,-1 0 0 0 0,1 1 0 0 0,1 0 0 0 0,43 19-3556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4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9 12707 0 0,'-21'-9'5506'0'0,"21"9"-5479"0"0,0 0 1 0 0,0 0-1 0 0,0 0 0 0 0,0 0 0 0 0,0 0 0 0 0,0 0 0 0 0,0 0 1 0 0,0 0-1 0 0,0 0 0 0 0,0 0 0 0 0,-1 0 0 0 0,1 0 0 0 0,0 0 1 0 0,0 0-1 0 0,0 0 0 0 0,0 0 0 0 0,0 0 0 0 0,0 0 0 0 0,0 0 1 0 0,0 0-1 0 0,0 0 0 0 0,0 0 0 0 0,0 0 0 0 0,0 0 0 0 0,0 0 1 0 0,0 0-1 0 0,0 0 0 0 0,0 0 0 0 0,-1 0 0 0 0,1 0 0 0 0,0 0 1 0 0,0 0-1 0 0,0 0 0 0 0,0 0 0 0 0,0 0 0 0 0,0 0 0 0 0,0 1 1 0 0,0-1-1 0 0,0 0 0 0 0,0 0 0 0 0,0 0 0 0 0,0 0 0 0 0,0 0 0 0 0,0 0 1 0 0,0 0-1 0 0,0 0 0 0 0,0 0 0 0 0,0 0 0 0 0,0 0 0 0 0,0 0 1 0 0,0 0-1 0 0,0 0 0 0 0,0 0 0 0 0,0 0 0 0 0,0 0 0 0 0,0 1 1 0 0,0-1-1 0 0,0 0 0 0 0,0 0 0 0 0,0 0 0 0 0,0 0 0 0 0,0 0 1 0 0,0 0-1 0 0,0 0 0 0 0,0 0 0 0 0,3 6 521 0 0,7 7-364 0 0,120 165 26 0 0,-9 11-99 0 0,-102-160-81 0 0,1 0 0 0 0,1-2 0 0 0,39 39 0 0 0,-50-57-112 0 0,0-1 1 0 0,16 12-1 0 0,-12-12 163 0 0,-8-4-963 0 0,0 0-1 0 0,0-1 0 0 0,0 0 0 0 0,0 0 1 0 0,0 0-1 0 0,1-1 0 0 0,0 0 0 0 0,-1 0 1 0 0,11 2-1 0 0,-6-4 618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72ED4-4625-4F78-B441-224923123FC4}" type="datetimeFigureOut">
              <a:rPr lang="fr-CH" smtClean="0"/>
              <a:t>09.03.2025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B1265-F974-4D97-AC71-7A4B03BE18E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175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68B79-0187-D684-6683-63FACAEC8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535A20A-3039-B3FC-4140-A5B391563A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FBD53CB-DC8F-779D-3DE5-AFC75F8F2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F9F963-D2A6-9C57-D447-93ADE725D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43690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8CF01-C125-7508-2323-03A8AF865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3BC0E7-CB41-F20E-824A-EB49034CB1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870EEFC-CB7D-647E-3A49-E612EA314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E16807-710C-C643-C8F4-D869B20C9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64115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1BF78-9517-0E49-0D22-922BF09A2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41C8BC3-691D-7C80-EE6D-CEFF0C3C04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BF9AD77-FB3F-8316-6D22-01C3822AE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50F2B3-1D50-FCFA-AB79-6C70394DE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7522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6D820-70B8-90AE-2B31-D9C749484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61C6D2E-8E4E-CE7B-28A3-7977842AD7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75EACDA-76ED-EA43-BD69-38419EF29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20309A-C065-7D25-98A5-197400C82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7413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00DAA-DAE9-4858-1423-D8F071397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DE6DC2D-2B94-DE40-6318-92CE8B0248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BF2CE7E-BD7B-2E53-75E1-3A602FFA1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66C705-215E-7ED4-1582-7849DAB48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88921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70BFF-89B1-93AB-ED53-CD7D0D646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60EA60F-1309-B39D-BC9D-94F2D81E1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53990C7-703B-8968-B0BD-646083912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B8FA64-E034-2711-6B3C-CF99C7AD3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4966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165A3-9D72-5D5D-50A9-A93B2BE97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66002C3-7CFE-A604-9998-1FAF90964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26E3E3-2A30-D86C-3BCA-8D4017385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A05B1B-1E97-A5FB-A08D-AD36A32B4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0207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83A37-903F-C525-0318-B533B1DF5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3C5B49F-4981-21CE-5EE5-369583149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BA67D8F-01D8-A585-79A3-EFDC74837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20059-B0E3-5784-25D7-F36D3C858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3854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901D1-8048-1D62-4518-0136DFF83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BC2199C-28E1-87B3-C522-BE7FF4BBF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2709D78-0064-B46C-4DF8-DD3B5394E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968407-09AE-6368-838B-E469CF2F8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9561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D3FB3-390C-439B-CED2-B2BBBE43E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3B3C41E-744C-E7DD-301D-F38ECCBAB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64862B8-6BED-E46F-7F41-C0D358CCD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56BF11-900F-6D32-1743-63D163F79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6624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68B79-0187-D684-6683-63FACAEC8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535A20A-3039-B3FC-4140-A5B391563A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FBD53CB-DC8F-779D-3DE5-AFC75F8F2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F9F963-D2A6-9C57-D447-93ADE725D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4369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578BE-5620-0D7A-9E7B-CB8943FA0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6660C13-3266-D1EB-91EE-43BCF976AB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5152D8-FC93-3809-9C3E-0367A7ACA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15C652-D741-B394-1419-9F48D28B2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3937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47ACC-894D-5D0A-AED5-D7A95AF76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EADB264-69C4-52EA-2180-1BB465642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3A156E6-D92F-BB91-6B14-2CA3A3987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81B751-FE00-2A95-B693-82617B849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18479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4E7B4-62A6-9568-4751-BFCEC2507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EB3DD26-3F80-2571-F5DA-4607AA6101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89F3FE4-A79C-4F2E-1336-6847DCC4E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2E2379-EC2C-244F-05C4-58EAD653E6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1214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395B9-6DF1-C452-891B-EA13D1CF8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3F5F66-3375-21C7-1054-012540CBF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C627F84-5F29-BB20-8ABF-154B3B613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77B892-4318-DB9B-2271-D4B33DFA3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1124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96A1C-5123-567A-1FB1-686A1FE74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53B9967-A6AE-0E98-DE4C-C1B75D9CA2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35CE76-1B89-E452-2C60-B8E1F31CED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778EF0-390E-9B04-559C-2585B7697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88948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24231-2200-4F57-C1BB-AAFA199C6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03A5E36-28F4-E2E4-22F1-B4F5C8E0E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8F924D-B689-2C89-D02A-321E501BD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7EEE4D-409B-D328-2FEA-CEB1B6E80A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9661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A90B2-C2F8-5E7A-4710-9FD88BE97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95EB6F9-C0BF-FC05-1266-FA56DA37A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3479A53-41BE-0EB1-88BE-2AF10BA3F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13E2ED-C0D7-1FE4-BA0D-297AC3B76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0382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89575-5ED1-058D-C889-A8646BF26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9BF264F-3748-E97E-3358-73C8C469D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D4DB4EF-3EA2-43EB-C018-448C2FF2C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E1A241-C909-FFBB-D196-6A27EA85E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80564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BF2ED-D42C-6AAE-B6EC-9AC858B77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3533FA0-00BB-A10F-2C77-F7EF7A2A5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CF59842-431D-C3FE-7448-58EE93224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04DDA-E6AA-1220-5562-32402F31EB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3882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CCE29-BF56-41C4-7DB5-281B35D47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516902C-9344-24F1-7985-7D05DEEC4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37EFC3F-E92F-6C63-B5C4-A112F15C1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281FEB-1891-BC68-B8B6-7ACC2B7918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3988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F6533-8C62-95CF-BCB1-AE0C30BE0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69AB0F0-DA37-EF19-3C1C-26474CB9E1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507EABB-FDDC-45A1-3DFF-DFEA0287B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8AE79C-FC5E-E3C8-F393-74CD5BCBE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48409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3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2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71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0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1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3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6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7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7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1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3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2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3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5.png"/><Relationship Id="rId18" Type="http://schemas.openxmlformats.org/officeDocument/2006/relationships/customXml" Target="../ink/ink397.xml"/><Relationship Id="rId26" Type="http://schemas.openxmlformats.org/officeDocument/2006/relationships/customXml" Target="../ink/ink401.xml"/><Relationship Id="rId39" Type="http://schemas.openxmlformats.org/officeDocument/2006/relationships/customXml" Target="../ink/ink407.xml"/><Relationship Id="rId21" Type="http://schemas.openxmlformats.org/officeDocument/2006/relationships/image" Target="../media/image239.png"/><Relationship Id="rId34" Type="http://schemas.openxmlformats.org/officeDocument/2006/relationships/image" Target="../media/image246.png"/><Relationship Id="rId42" Type="http://schemas.openxmlformats.org/officeDocument/2006/relationships/image" Target="../media/image250.png"/><Relationship Id="rId47" Type="http://schemas.openxmlformats.org/officeDocument/2006/relationships/customXml" Target="../ink/ink411.xml"/><Relationship Id="rId50" Type="http://schemas.openxmlformats.org/officeDocument/2006/relationships/image" Target="../media/image255.png"/><Relationship Id="rId7" Type="http://schemas.openxmlformats.org/officeDocument/2006/relationships/image" Target="../media/image232.png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396.xml"/><Relationship Id="rId29" Type="http://schemas.openxmlformats.org/officeDocument/2006/relationships/image" Target="../media/image243.png"/><Relationship Id="rId11" Type="http://schemas.openxmlformats.org/officeDocument/2006/relationships/image" Target="../media/image234.png"/><Relationship Id="rId24" Type="http://schemas.openxmlformats.org/officeDocument/2006/relationships/customXml" Target="../ink/ink400.xml"/><Relationship Id="rId32" Type="http://schemas.openxmlformats.org/officeDocument/2006/relationships/image" Target="../media/image20.png"/><Relationship Id="rId37" Type="http://schemas.openxmlformats.org/officeDocument/2006/relationships/customXml" Target="../ink/ink406.xml"/><Relationship Id="rId40" Type="http://schemas.openxmlformats.org/officeDocument/2006/relationships/image" Target="../media/image249.png"/><Relationship Id="rId45" Type="http://schemas.openxmlformats.org/officeDocument/2006/relationships/customXml" Target="../ink/ink410.xml"/><Relationship Id="rId5" Type="http://schemas.openxmlformats.org/officeDocument/2006/relationships/image" Target="../media/image231.png"/><Relationship Id="rId15" Type="http://schemas.openxmlformats.org/officeDocument/2006/relationships/image" Target="../media/image236.png"/><Relationship Id="rId23" Type="http://schemas.openxmlformats.org/officeDocument/2006/relationships/image" Target="../media/image240.png"/><Relationship Id="rId28" Type="http://schemas.openxmlformats.org/officeDocument/2006/relationships/customXml" Target="../ink/ink402.xml"/><Relationship Id="rId36" Type="http://schemas.openxmlformats.org/officeDocument/2006/relationships/image" Target="../media/image247.png"/><Relationship Id="rId49" Type="http://schemas.openxmlformats.org/officeDocument/2006/relationships/image" Target="../media/image254.png"/><Relationship Id="rId10" Type="http://schemas.openxmlformats.org/officeDocument/2006/relationships/customXml" Target="../ink/ink393.xml"/><Relationship Id="rId19" Type="http://schemas.openxmlformats.org/officeDocument/2006/relationships/image" Target="../media/image238.png"/><Relationship Id="rId31" Type="http://schemas.openxmlformats.org/officeDocument/2006/relationships/image" Target="../media/image244.png"/><Relationship Id="rId44" Type="http://schemas.openxmlformats.org/officeDocument/2006/relationships/image" Target="../media/image251.png"/><Relationship Id="rId4" Type="http://schemas.openxmlformats.org/officeDocument/2006/relationships/customXml" Target="../ink/ink390.xml"/><Relationship Id="rId9" Type="http://schemas.openxmlformats.org/officeDocument/2006/relationships/image" Target="../media/image233.png"/><Relationship Id="rId14" Type="http://schemas.openxmlformats.org/officeDocument/2006/relationships/customXml" Target="../ink/ink395.xml"/><Relationship Id="rId22" Type="http://schemas.openxmlformats.org/officeDocument/2006/relationships/customXml" Target="../ink/ink399.xml"/><Relationship Id="rId27" Type="http://schemas.openxmlformats.org/officeDocument/2006/relationships/image" Target="../media/image242.png"/><Relationship Id="rId30" Type="http://schemas.openxmlformats.org/officeDocument/2006/relationships/customXml" Target="../ink/ink403.xml"/><Relationship Id="rId35" Type="http://schemas.openxmlformats.org/officeDocument/2006/relationships/customXml" Target="../ink/ink405.xml"/><Relationship Id="rId43" Type="http://schemas.openxmlformats.org/officeDocument/2006/relationships/customXml" Target="../ink/ink409.xml"/><Relationship Id="rId48" Type="http://schemas.openxmlformats.org/officeDocument/2006/relationships/image" Target="../media/image253.png"/><Relationship Id="rId8" Type="http://schemas.openxmlformats.org/officeDocument/2006/relationships/customXml" Target="../ink/ink392.xml"/><Relationship Id="rId3" Type="http://schemas.openxmlformats.org/officeDocument/2006/relationships/image" Target="../media/image19.png"/><Relationship Id="rId12" Type="http://schemas.openxmlformats.org/officeDocument/2006/relationships/customXml" Target="../ink/ink394.xml"/><Relationship Id="rId17" Type="http://schemas.openxmlformats.org/officeDocument/2006/relationships/image" Target="../media/image237.png"/><Relationship Id="rId25" Type="http://schemas.openxmlformats.org/officeDocument/2006/relationships/image" Target="../media/image241.png"/><Relationship Id="rId33" Type="http://schemas.openxmlformats.org/officeDocument/2006/relationships/customXml" Target="../ink/ink404.xml"/><Relationship Id="rId38" Type="http://schemas.openxmlformats.org/officeDocument/2006/relationships/image" Target="../media/image248.png"/><Relationship Id="rId46" Type="http://schemas.openxmlformats.org/officeDocument/2006/relationships/image" Target="../media/image252.png"/><Relationship Id="rId20" Type="http://schemas.openxmlformats.org/officeDocument/2006/relationships/customXml" Target="../ink/ink398.xml"/><Relationship Id="rId41" Type="http://schemas.openxmlformats.org/officeDocument/2006/relationships/customXml" Target="../ink/ink4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hyperlink" Target="https://test.webtigerpython.ethz.ch/?code=NobwRAdghgtgpmAXGGUCWEB0AHAnmAGjABMoAXKJMAMwCcB7GAAgGN6AbduFsteiAM6YoAIxZM0MbPVpkmASTJxaorgB0IGuoyYBzMgFdZXCVJlyAVBo3E41JsRUB3APosAFnAECXI-lFpiAAoNJjCmAQ4DXn5EBSUVES5gDDIAXQJQ8IAPONSmAF4mAAYCJlw8iDki0qywgTQALzhK6qYAVlqIcNYOGQK1MCSoFgBrQYBKJgBaAD4mQ2xk1LLUtMRrbvDbewEARwMAuCCWbLKWXCm5pgA5fha6noi4MgAFegET7JmIprgmAD0TAATOdcD8Gs1ASCJo8etQZEwXBJuioILpjgAWCYbLZPJ7UYKQuCwvH48KyIIATmKpMeOyYBzgcAgXzBOLh4QEL3en1O7M5YWI9DIQWJTAsJUwAHY6WT3GhbAAVIxkLhBUk9blvFkAYT6tBOBs1XJeADF-GQAMp_MV_OU9bpFLisyLsaJ8CAO8II2gSFFMNEYoJe3Hkpi-pgAKwDQeOocFT1OhSY3wA1P7JeLpr8oUDgYmehcU-CMzGs38IZX84WuQcjmzWJda2E0LsojEICk0oUilGw-HyUyWY2Lt76jyPkFvjniWVwTngRLcyTHtqABJwKDEDC6IK0x7sURwdghMBhQaYKP0DBisiGvZTNuMiQCJgQEW3e5ME_cpgAcgAfn_CNET2AM3Q9fgJnHQMXiMboIDKYlNhsOx32HQQXDdAA3ZQQ1aMoYAEAoAEZOjKJx0DIOI_A4FMzSgdhuWQv5WhTTornmO4IAeMkGV47JRWIgoKIjLcGiSOACkY5iSQHfEPwgdh6BYJiIjIehsBcDBqAktApM2cNnz0qBJJMREPzkUzzP-KAIGIDStJ0iAbIMrgFMHJwFRMJVaAMPjB3JUY4HBIoMTIABpUKAHVqI1FsnmfEKwqKf80H_TygvxARNO03T9KklM_ICxLwxEWgt3GMlsp_dhktC3sAOoTKyvJXLnIKsz3P-IpZO5Nr8QqqrBrq7kstq8I2CqDBSpq8Jf0C7LbCPXAgmI2CGX4bCO09IJMIEOJFGUVQ4BSKo0i4r9eImsIWC4AIEvmoVnDcTxvF8fxAn2gKWQEMpsgKUpyiB1jmgKOdehU2gBjAXRKpZSZE0E4SSOBYoMbKNypIKErV00Amei2iA3H4ah6p4H7mUEI6ElO870iunilvxe6t0NE18UcKBXA8LwfD8AJggOgHQZB4HiQhv5zgNWHKuIJHnvfOAhPWkjiKxwquBkpjuU29C-bGUnBHvdAqk-PZaZOqSGcumZ5jo9hbvfFMXX22D4URNBY3s4MEyVz2_RjDBA1945vYzUiyn9ybwmfPZuyahOo3WODDFobp-rgUb48TnNk57Aoim9nN-zThCmCznP7ALn4E7QQvi5-MvKvTzPdezwnyVbiu8dQ_j0OIagLd-mn4mt5YLtWByVfYmomfuZ2nSYN2Ds5pL7AwWxviL99nZ6Z9DdGY3cpUVIR-pgQOQD8ltsgzsqb-4BEEuxNFv3n0vZ99F42v2OwgOudbehcJCjW2tNcmaBKaAJfuvWqQ8L5_WntvAoW8VZMEjnA7KgC0HZBAczMBJMIEU1FDA1-Xd6h5RctjEwRQ-4UMZKPN8RRgDMx7JKAm9Jh6P0EHKDQz4XAuGgPAQRTV_yCNQBgQRrUyT309MwjCTCdrsDwoaCABRMRERIlHJgVE0BkFxv5OAYNpLo1ggAYiYAAEX5hgZQTADC8QiLtfgTBsABF4CwAw9UAAXlVHiWO5rzd6AsvrBGAMDAAzGUaJ104AZFTGLXAYtJboxltDOWcAFZgFgpIaQsgHCqSULlekRSvBkEwMUsgMB6DBFJGAAAvmkIAA&amp;debug_mode=true&amp;breakpoints=91%2C93%2C94" TargetMode="External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customXml" Target="../ink/ink413.xml"/><Relationship Id="rId39" Type="http://schemas.openxmlformats.org/officeDocument/2006/relationships/customXml" Target="../ink/ink422.xml"/><Relationship Id="rId21" Type="http://schemas.openxmlformats.org/officeDocument/2006/relationships/image" Target="../media/image49.png"/><Relationship Id="rId34" Type="http://schemas.openxmlformats.org/officeDocument/2006/relationships/image" Target="../media/image177.png"/><Relationship Id="rId42" Type="http://schemas.openxmlformats.org/officeDocument/2006/relationships/image" Target="../media/image18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4.png"/><Relationship Id="rId29" Type="http://schemas.openxmlformats.org/officeDocument/2006/relationships/customXml" Target="../ink/ink4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customXml" Target="../ink/ink412.xml"/><Relationship Id="rId32" Type="http://schemas.openxmlformats.org/officeDocument/2006/relationships/customXml" Target="../ink/ink418.xml"/><Relationship Id="rId37" Type="http://schemas.openxmlformats.org/officeDocument/2006/relationships/customXml" Target="../ink/ink421.xml"/><Relationship Id="rId40" Type="http://schemas.openxmlformats.org/officeDocument/2006/relationships/image" Target="../media/image180.png"/><Relationship Id="rId45" Type="http://schemas.openxmlformats.org/officeDocument/2006/relationships/customXml" Target="../ink/ink425.xml"/><Relationship Id="rId5" Type="http://schemas.openxmlformats.org/officeDocument/2006/relationships/image" Target="../media/image33.png"/><Relationship Id="rId15" Type="http://schemas.openxmlformats.org/officeDocument/2006/relationships/image" Target="../media/image43.svg"/><Relationship Id="rId23" Type="http://schemas.openxmlformats.org/officeDocument/2006/relationships/image" Target="../media/image51.png"/><Relationship Id="rId28" Type="http://schemas.openxmlformats.org/officeDocument/2006/relationships/customXml" Target="../ink/ink414.xml"/><Relationship Id="rId36" Type="http://schemas.openxmlformats.org/officeDocument/2006/relationships/image" Target="../media/image178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customXml" Target="../ink/ink417.xml"/><Relationship Id="rId44" Type="http://schemas.openxmlformats.org/officeDocument/2006/relationships/image" Target="../media/image182.png"/><Relationship Id="rId4" Type="http://schemas.openxmlformats.org/officeDocument/2006/relationships/image" Target="../media/image2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176.png"/><Relationship Id="rId30" Type="http://schemas.openxmlformats.org/officeDocument/2006/relationships/customXml" Target="../ink/ink416.xml"/><Relationship Id="rId35" Type="http://schemas.openxmlformats.org/officeDocument/2006/relationships/customXml" Target="../ink/ink420.xml"/><Relationship Id="rId43" Type="http://schemas.openxmlformats.org/officeDocument/2006/relationships/customXml" Target="../ink/ink424.xml"/><Relationship Id="rId8" Type="http://schemas.openxmlformats.org/officeDocument/2006/relationships/image" Target="../media/image36.png"/><Relationship Id="rId3" Type="http://schemas.openxmlformats.org/officeDocument/2006/relationships/image" Target="../media/image21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175.png"/><Relationship Id="rId33" Type="http://schemas.openxmlformats.org/officeDocument/2006/relationships/customXml" Target="../ink/ink419.xml"/><Relationship Id="rId38" Type="http://schemas.openxmlformats.org/officeDocument/2006/relationships/image" Target="../media/image179.png"/><Relationship Id="rId46" Type="http://schemas.openxmlformats.org/officeDocument/2006/relationships/image" Target="../media/image183.png"/><Relationship Id="rId20" Type="http://schemas.openxmlformats.org/officeDocument/2006/relationships/image" Target="../media/image48.png"/><Relationship Id="rId41" Type="http://schemas.openxmlformats.org/officeDocument/2006/relationships/customXml" Target="../ink/ink4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115" Type="http://schemas.openxmlformats.org/officeDocument/2006/relationships/image" Target="../media/image52.png"/><Relationship Id="rId114" Type="http://schemas.openxmlformats.org/officeDocument/2006/relationships/image" Target="../media/image154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33.xml"/><Relationship Id="rId18" Type="http://schemas.openxmlformats.org/officeDocument/2006/relationships/image" Target="../media/image87.png"/><Relationship Id="rId26" Type="http://schemas.openxmlformats.org/officeDocument/2006/relationships/image" Target="../media/image91.png"/><Relationship Id="rId39" Type="http://schemas.openxmlformats.org/officeDocument/2006/relationships/customXml" Target="../ink/ink446.xml"/><Relationship Id="rId21" Type="http://schemas.openxmlformats.org/officeDocument/2006/relationships/customXml" Target="../ink/ink437.xml"/><Relationship Id="rId34" Type="http://schemas.openxmlformats.org/officeDocument/2006/relationships/image" Target="../media/image95.png"/><Relationship Id="rId42" Type="http://schemas.openxmlformats.org/officeDocument/2006/relationships/image" Target="../media/image184.png"/><Relationship Id="rId47" Type="http://schemas.openxmlformats.org/officeDocument/2006/relationships/customXml" Target="../ink/ink450.xml"/><Relationship Id="rId50" Type="http://schemas.openxmlformats.org/officeDocument/2006/relationships/image" Target="../media/image188.png"/><Relationship Id="rId55" Type="http://schemas.openxmlformats.org/officeDocument/2006/relationships/customXml" Target="../ink/ink454.xml"/><Relationship Id="rId7" Type="http://schemas.openxmlformats.org/officeDocument/2006/relationships/customXml" Target="../ink/ink430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86.png"/><Relationship Id="rId29" Type="http://schemas.openxmlformats.org/officeDocument/2006/relationships/customXml" Target="../ink/ink441.xml"/><Relationship Id="rId11" Type="http://schemas.openxmlformats.org/officeDocument/2006/relationships/customXml" Target="../ink/ink432.xml"/><Relationship Id="rId24" Type="http://schemas.openxmlformats.org/officeDocument/2006/relationships/image" Target="../media/image90.png"/><Relationship Id="rId32" Type="http://schemas.openxmlformats.org/officeDocument/2006/relationships/image" Target="../media/image94.png"/><Relationship Id="rId37" Type="http://schemas.openxmlformats.org/officeDocument/2006/relationships/customXml" Target="../ink/ink445.xml"/><Relationship Id="rId40" Type="http://schemas.openxmlformats.org/officeDocument/2006/relationships/image" Target="../media/image144.png"/><Relationship Id="rId45" Type="http://schemas.openxmlformats.org/officeDocument/2006/relationships/customXml" Target="../ink/ink449.xml"/><Relationship Id="rId53" Type="http://schemas.openxmlformats.org/officeDocument/2006/relationships/customXml" Target="../ink/ink453.xml"/><Relationship Id="rId58" Type="http://schemas.openxmlformats.org/officeDocument/2006/relationships/image" Target="../media/image192.png"/><Relationship Id="rId5" Type="http://schemas.openxmlformats.org/officeDocument/2006/relationships/image" Target="../media/image75.png"/><Relationship Id="rId19" Type="http://schemas.openxmlformats.org/officeDocument/2006/relationships/customXml" Target="../ink/ink436.xml"/><Relationship Id="rId4" Type="http://schemas.openxmlformats.org/officeDocument/2006/relationships/customXml" Target="../ink/ink429.xml"/><Relationship Id="rId9" Type="http://schemas.openxmlformats.org/officeDocument/2006/relationships/customXml" Target="../ink/ink431.xml"/><Relationship Id="rId14" Type="http://schemas.openxmlformats.org/officeDocument/2006/relationships/image" Target="../media/image85.png"/><Relationship Id="rId22" Type="http://schemas.openxmlformats.org/officeDocument/2006/relationships/image" Target="../media/image89.png"/><Relationship Id="rId27" Type="http://schemas.openxmlformats.org/officeDocument/2006/relationships/customXml" Target="../ink/ink440.xml"/><Relationship Id="rId30" Type="http://schemas.openxmlformats.org/officeDocument/2006/relationships/image" Target="../media/image93.png"/><Relationship Id="rId35" Type="http://schemas.openxmlformats.org/officeDocument/2006/relationships/customXml" Target="../ink/ink444.xml"/><Relationship Id="rId43" Type="http://schemas.openxmlformats.org/officeDocument/2006/relationships/customXml" Target="../ink/ink448.xml"/><Relationship Id="rId48" Type="http://schemas.openxmlformats.org/officeDocument/2006/relationships/image" Target="../media/image187.png"/><Relationship Id="rId56" Type="http://schemas.openxmlformats.org/officeDocument/2006/relationships/image" Target="../media/image191.png"/><Relationship Id="rId8" Type="http://schemas.openxmlformats.org/officeDocument/2006/relationships/image" Target="../media/image80.png"/><Relationship Id="rId51" Type="http://schemas.openxmlformats.org/officeDocument/2006/relationships/customXml" Target="../ink/ink452.xml"/><Relationship Id="rId3" Type="http://schemas.openxmlformats.org/officeDocument/2006/relationships/image" Target="../media/image78.png"/><Relationship Id="rId12" Type="http://schemas.openxmlformats.org/officeDocument/2006/relationships/image" Target="../media/image84.png"/><Relationship Id="rId17" Type="http://schemas.openxmlformats.org/officeDocument/2006/relationships/customXml" Target="../ink/ink435.xml"/><Relationship Id="rId25" Type="http://schemas.openxmlformats.org/officeDocument/2006/relationships/customXml" Target="../ink/ink439.xml"/><Relationship Id="rId33" Type="http://schemas.openxmlformats.org/officeDocument/2006/relationships/customXml" Target="../ink/ink443.xml"/><Relationship Id="rId38" Type="http://schemas.openxmlformats.org/officeDocument/2006/relationships/image" Target="../media/image143.png"/><Relationship Id="rId46" Type="http://schemas.openxmlformats.org/officeDocument/2006/relationships/image" Target="../media/image186.png"/><Relationship Id="rId59" Type="http://schemas.openxmlformats.org/officeDocument/2006/relationships/customXml" Target="../ink/ink456.xml"/><Relationship Id="rId20" Type="http://schemas.openxmlformats.org/officeDocument/2006/relationships/image" Target="../media/image88.png"/><Relationship Id="rId41" Type="http://schemas.openxmlformats.org/officeDocument/2006/relationships/customXml" Target="../ink/ink447.xml"/><Relationship Id="rId54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5" Type="http://schemas.openxmlformats.org/officeDocument/2006/relationships/customXml" Target="../ink/ink434.xml"/><Relationship Id="rId23" Type="http://schemas.openxmlformats.org/officeDocument/2006/relationships/customXml" Target="../ink/ink438.xml"/><Relationship Id="rId28" Type="http://schemas.openxmlformats.org/officeDocument/2006/relationships/image" Target="../media/image92.png"/><Relationship Id="rId36" Type="http://schemas.openxmlformats.org/officeDocument/2006/relationships/image" Target="../media/image142.png"/><Relationship Id="rId49" Type="http://schemas.openxmlformats.org/officeDocument/2006/relationships/customXml" Target="../ink/ink451.xml"/><Relationship Id="rId57" Type="http://schemas.openxmlformats.org/officeDocument/2006/relationships/customXml" Target="../ink/ink455.xml"/><Relationship Id="rId10" Type="http://schemas.openxmlformats.org/officeDocument/2006/relationships/image" Target="../media/image83.png"/><Relationship Id="rId31" Type="http://schemas.openxmlformats.org/officeDocument/2006/relationships/customXml" Target="../ink/ink442.xml"/><Relationship Id="rId44" Type="http://schemas.openxmlformats.org/officeDocument/2006/relationships/image" Target="../media/image185.png"/><Relationship Id="rId52" Type="http://schemas.openxmlformats.org/officeDocument/2006/relationships/image" Target="../media/image189.png"/><Relationship Id="rId60" Type="http://schemas.openxmlformats.org/officeDocument/2006/relationships/image" Target="../media/image193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6.png"/><Relationship Id="rId21" Type="http://schemas.openxmlformats.org/officeDocument/2006/relationships/customXml" Target="../ink/ink8.xml"/><Relationship Id="rId42" Type="http://schemas.openxmlformats.org/officeDocument/2006/relationships/image" Target="../media/image115.png"/><Relationship Id="rId63" Type="http://schemas.openxmlformats.org/officeDocument/2006/relationships/customXml" Target="../ink/ink29.xml"/><Relationship Id="rId84" Type="http://schemas.openxmlformats.org/officeDocument/2006/relationships/image" Target="../media/image136.png"/><Relationship Id="rId138" Type="http://schemas.openxmlformats.org/officeDocument/2006/relationships/customXml" Target="../ink/ink66.xml"/><Relationship Id="rId107" Type="http://schemas.openxmlformats.org/officeDocument/2006/relationships/customXml" Target="../ink/ink51.xml"/><Relationship Id="rId11" Type="http://schemas.openxmlformats.org/officeDocument/2006/relationships/customXml" Target="../ink/ink3.xml"/><Relationship Id="rId32" Type="http://schemas.openxmlformats.org/officeDocument/2006/relationships/image" Target="../media/image110.png"/><Relationship Id="rId53" Type="http://schemas.openxmlformats.org/officeDocument/2006/relationships/customXml" Target="../ink/ink24.xml"/><Relationship Id="rId74" Type="http://schemas.openxmlformats.org/officeDocument/2006/relationships/image" Target="../media/image131.png"/><Relationship Id="rId128" Type="http://schemas.openxmlformats.org/officeDocument/2006/relationships/customXml" Target="../ink/ink61.xml"/><Relationship Id="rId149" Type="http://schemas.openxmlformats.org/officeDocument/2006/relationships/image" Target="../media/image172.png"/><Relationship Id="rId5" Type="http://schemas.openxmlformats.org/officeDocument/2006/relationships/image" Target="../media/image96.png"/><Relationship Id="rId95" Type="http://schemas.openxmlformats.org/officeDocument/2006/relationships/customXml" Target="../ink/ink45.xml"/><Relationship Id="rId22" Type="http://schemas.openxmlformats.org/officeDocument/2006/relationships/image" Target="../media/image105.png"/><Relationship Id="rId43" Type="http://schemas.openxmlformats.org/officeDocument/2006/relationships/customXml" Target="../ink/ink19.xml"/><Relationship Id="rId64" Type="http://schemas.openxmlformats.org/officeDocument/2006/relationships/image" Target="../media/image126.png"/><Relationship Id="rId118" Type="http://schemas.openxmlformats.org/officeDocument/2006/relationships/customXml" Target="../ink/ink56.xml"/><Relationship Id="rId139" Type="http://schemas.openxmlformats.org/officeDocument/2006/relationships/image" Target="../media/image167.png"/><Relationship Id="rId80" Type="http://schemas.openxmlformats.org/officeDocument/2006/relationships/image" Target="../media/image134.png"/><Relationship Id="rId85" Type="http://schemas.openxmlformats.org/officeDocument/2006/relationships/customXml" Target="../ink/ink40.xml"/><Relationship Id="rId150" Type="http://schemas.openxmlformats.org/officeDocument/2006/relationships/customXml" Target="../ink/ink72.xml"/><Relationship Id="rId155" Type="http://schemas.openxmlformats.org/officeDocument/2006/relationships/image" Target="../media/image230.png"/><Relationship Id="rId12" Type="http://schemas.openxmlformats.org/officeDocument/2006/relationships/image" Target="../media/image100.png"/><Relationship Id="rId17" Type="http://schemas.openxmlformats.org/officeDocument/2006/relationships/customXml" Target="../ink/ink6.xml"/><Relationship Id="rId33" Type="http://schemas.openxmlformats.org/officeDocument/2006/relationships/customXml" Target="../ink/ink14.xml"/><Relationship Id="rId38" Type="http://schemas.openxmlformats.org/officeDocument/2006/relationships/image" Target="../media/image113.png"/><Relationship Id="rId59" Type="http://schemas.openxmlformats.org/officeDocument/2006/relationships/customXml" Target="../ink/ink27.xml"/><Relationship Id="rId103" Type="http://schemas.openxmlformats.org/officeDocument/2006/relationships/customXml" Target="../ink/ink49.xml"/><Relationship Id="rId108" Type="http://schemas.openxmlformats.org/officeDocument/2006/relationships/image" Target="../media/image151.png"/><Relationship Id="rId124" Type="http://schemas.openxmlformats.org/officeDocument/2006/relationships/customXml" Target="../ink/ink59.xml"/><Relationship Id="rId129" Type="http://schemas.openxmlformats.org/officeDocument/2006/relationships/image" Target="../media/image162.png"/><Relationship Id="rId54" Type="http://schemas.openxmlformats.org/officeDocument/2006/relationships/image" Target="../media/image121.png"/><Relationship Id="rId70" Type="http://schemas.openxmlformats.org/officeDocument/2006/relationships/image" Target="../media/image129.png"/><Relationship Id="rId75" Type="http://schemas.openxmlformats.org/officeDocument/2006/relationships/customXml" Target="../ink/ink35.xml"/><Relationship Id="rId91" Type="http://schemas.openxmlformats.org/officeDocument/2006/relationships/customXml" Target="../ink/ink43.xml"/><Relationship Id="rId96" Type="http://schemas.openxmlformats.org/officeDocument/2006/relationships/image" Target="../media/image145.png"/><Relationship Id="rId140" Type="http://schemas.openxmlformats.org/officeDocument/2006/relationships/customXml" Target="../ink/ink67.xml"/><Relationship Id="rId145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23" Type="http://schemas.openxmlformats.org/officeDocument/2006/relationships/customXml" Target="../ink/ink9.xml"/><Relationship Id="rId28" Type="http://schemas.openxmlformats.org/officeDocument/2006/relationships/image" Target="../media/image108.png"/><Relationship Id="rId49" Type="http://schemas.openxmlformats.org/officeDocument/2006/relationships/customXml" Target="../ink/ink22.xml"/><Relationship Id="rId114" Type="http://schemas.openxmlformats.org/officeDocument/2006/relationships/image" Target="../media/image154.png"/><Relationship Id="rId119" Type="http://schemas.openxmlformats.org/officeDocument/2006/relationships/image" Target="../media/image157.png"/><Relationship Id="rId44" Type="http://schemas.openxmlformats.org/officeDocument/2006/relationships/image" Target="../media/image116.png"/><Relationship Id="rId60" Type="http://schemas.openxmlformats.org/officeDocument/2006/relationships/image" Target="../media/image124.png"/><Relationship Id="rId65" Type="http://schemas.openxmlformats.org/officeDocument/2006/relationships/customXml" Target="../ink/ink30.xml"/><Relationship Id="rId81" Type="http://schemas.openxmlformats.org/officeDocument/2006/relationships/customXml" Target="../ink/ink38.xml"/><Relationship Id="rId86" Type="http://schemas.openxmlformats.org/officeDocument/2006/relationships/image" Target="../media/image137.png"/><Relationship Id="rId130" Type="http://schemas.openxmlformats.org/officeDocument/2006/relationships/customXml" Target="../ink/ink62.xml"/><Relationship Id="rId135" Type="http://schemas.openxmlformats.org/officeDocument/2006/relationships/image" Target="../media/image165.png"/><Relationship Id="rId151" Type="http://schemas.openxmlformats.org/officeDocument/2006/relationships/image" Target="../media/image173.png"/><Relationship Id="rId156" Type="http://schemas.openxmlformats.org/officeDocument/2006/relationships/customXml" Target="../ink/ink75.xml"/><Relationship Id="rId13" Type="http://schemas.openxmlformats.org/officeDocument/2006/relationships/customXml" Target="../ink/ink4.xml"/><Relationship Id="rId18" Type="http://schemas.openxmlformats.org/officeDocument/2006/relationships/image" Target="../media/image103.png"/><Relationship Id="rId39" Type="http://schemas.openxmlformats.org/officeDocument/2006/relationships/customXml" Target="../ink/ink17.xml"/><Relationship Id="rId109" Type="http://schemas.openxmlformats.org/officeDocument/2006/relationships/customXml" Target="../ink/ink52.xml"/><Relationship Id="rId34" Type="http://schemas.openxmlformats.org/officeDocument/2006/relationships/image" Target="../media/image111.png"/><Relationship Id="rId50" Type="http://schemas.openxmlformats.org/officeDocument/2006/relationships/image" Target="../media/image119.png"/><Relationship Id="rId55" Type="http://schemas.openxmlformats.org/officeDocument/2006/relationships/customXml" Target="../ink/ink25.xml"/><Relationship Id="rId76" Type="http://schemas.openxmlformats.org/officeDocument/2006/relationships/image" Target="../media/image132.png"/><Relationship Id="rId97" Type="http://schemas.openxmlformats.org/officeDocument/2006/relationships/customXml" Target="../ink/ink46.xml"/><Relationship Id="rId104" Type="http://schemas.openxmlformats.org/officeDocument/2006/relationships/image" Target="../media/image149.png"/><Relationship Id="rId120" Type="http://schemas.openxmlformats.org/officeDocument/2006/relationships/customXml" Target="../ink/ink57.xml"/><Relationship Id="rId125" Type="http://schemas.openxmlformats.org/officeDocument/2006/relationships/image" Target="../media/image160.png"/><Relationship Id="rId141" Type="http://schemas.openxmlformats.org/officeDocument/2006/relationships/image" Target="../media/image168.png"/><Relationship Id="rId146" Type="http://schemas.openxmlformats.org/officeDocument/2006/relationships/customXml" Target="../ink/ink70.xml"/><Relationship Id="rId7" Type="http://schemas.openxmlformats.org/officeDocument/2006/relationships/customXml" Target="../ink/ink1.xml"/><Relationship Id="rId71" Type="http://schemas.openxmlformats.org/officeDocument/2006/relationships/customXml" Target="../ink/ink33.xml"/><Relationship Id="rId92" Type="http://schemas.openxmlformats.org/officeDocument/2006/relationships/image" Target="../media/image140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2.xml"/><Relationship Id="rId24" Type="http://schemas.openxmlformats.org/officeDocument/2006/relationships/image" Target="../media/image106.png"/><Relationship Id="rId40" Type="http://schemas.openxmlformats.org/officeDocument/2006/relationships/image" Target="../media/image114.png"/><Relationship Id="rId45" Type="http://schemas.openxmlformats.org/officeDocument/2006/relationships/customXml" Target="../ink/ink20.xml"/><Relationship Id="rId66" Type="http://schemas.openxmlformats.org/officeDocument/2006/relationships/image" Target="../media/image127.png"/><Relationship Id="rId87" Type="http://schemas.openxmlformats.org/officeDocument/2006/relationships/customXml" Target="../ink/ink41.xml"/><Relationship Id="rId110" Type="http://schemas.openxmlformats.org/officeDocument/2006/relationships/image" Target="../media/image152.png"/><Relationship Id="rId115" Type="http://schemas.openxmlformats.org/officeDocument/2006/relationships/image" Target="../media/image155.png"/><Relationship Id="rId131" Type="http://schemas.openxmlformats.org/officeDocument/2006/relationships/image" Target="../media/image163.png"/><Relationship Id="rId136" Type="http://schemas.openxmlformats.org/officeDocument/2006/relationships/customXml" Target="../ink/ink65.xml"/><Relationship Id="rId157" Type="http://schemas.openxmlformats.org/officeDocument/2006/relationships/image" Target="../media/image245.png"/><Relationship Id="rId61" Type="http://schemas.openxmlformats.org/officeDocument/2006/relationships/customXml" Target="../ink/ink28.xml"/><Relationship Id="rId82" Type="http://schemas.openxmlformats.org/officeDocument/2006/relationships/image" Target="../media/image135.png"/><Relationship Id="rId152" Type="http://schemas.openxmlformats.org/officeDocument/2006/relationships/customXml" Target="../ink/ink73.xml"/><Relationship Id="rId19" Type="http://schemas.openxmlformats.org/officeDocument/2006/relationships/customXml" Target="../ink/ink7.xml"/><Relationship Id="rId14" Type="http://schemas.openxmlformats.org/officeDocument/2006/relationships/image" Target="../media/image101.png"/><Relationship Id="rId30" Type="http://schemas.openxmlformats.org/officeDocument/2006/relationships/image" Target="../media/image109.png"/><Relationship Id="rId35" Type="http://schemas.openxmlformats.org/officeDocument/2006/relationships/customXml" Target="../ink/ink15.xml"/><Relationship Id="rId56" Type="http://schemas.openxmlformats.org/officeDocument/2006/relationships/image" Target="../media/image122.png"/><Relationship Id="rId77" Type="http://schemas.openxmlformats.org/officeDocument/2006/relationships/customXml" Target="../ink/ink36.xml"/><Relationship Id="rId100" Type="http://schemas.openxmlformats.org/officeDocument/2006/relationships/image" Target="../media/image147.png"/><Relationship Id="rId105" Type="http://schemas.openxmlformats.org/officeDocument/2006/relationships/customXml" Target="../ink/ink50.xml"/><Relationship Id="rId126" Type="http://schemas.openxmlformats.org/officeDocument/2006/relationships/customXml" Target="../ink/ink60.xml"/><Relationship Id="rId147" Type="http://schemas.openxmlformats.org/officeDocument/2006/relationships/image" Target="../media/image171.png"/><Relationship Id="rId8" Type="http://schemas.openxmlformats.org/officeDocument/2006/relationships/image" Target="../media/image98.png"/><Relationship Id="rId51" Type="http://schemas.openxmlformats.org/officeDocument/2006/relationships/customXml" Target="../ink/ink23.xml"/><Relationship Id="rId72" Type="http://schemas.openxmlformats.org/officeDocument/2006/relationships/image" Target="../media/image130.png"/><Relationship Id="rId93" Type="http://schemas.openxmlformats.org/officeDocument/2006/relationships/customXml" Target="../ink/ink44.xml"/><Relationship Id="rId98" Type="http://schemas.openxmlformats.org/officeDocument/2006/relationships/image" Target="../media/image146.png"/><Relationship Id="rId121" Type="http://schemas.openxmlformats.org/officeDocument/2006/relationships/image" Target="../media/image158.png"/><Relationship Id="rId142" Type="http://schemas.openxmlformats.org/officeDocument/2006/relationships/customXml" Target="../ink/ink68.xml"/><Relationship Id="rId3" Type="http://schemas.openxmlformats.org/officeDocument/2006/relationships/image" Target="../media/image2.png"/><Relationship Id="rId25" Type="http://schemas.openxmlformats.org/officeDocument/2006/relationships/customXml" Target="../ink/ink10.xml"/><Relationship Id="rId46" Type="http://schemas.openxmlformats.org/officeDocument/2006/relationships/image" Target="../media/image117.png"/><Relationship Id="rId67" Type="http://schemas.openxmlformats.org/officeDocument/2006/relationships/customXml" Target="../ink/ink31.xml"/><Relationship Id="rId116" Type="http://schemas.openxmlformats.org/officeDocument/2006/relationships/customXml" Target="../ink/ink55.xml"/><Relationship Id="rId137" Type="http://schemas.openxmlformats.org/officeDocument/2006/relationships/image" Target="../media/image166.png"/><Relationship Id="rId20" Type="http://schemas.openxmlformats.org/officeDocument/2006/relationships/image" Target="../media/image104.png"/><Relationship Id="rId41" Type="http://schemas.openxmlformats.org/officeDocument/2006/relationships/customXml" Target="../ink/ink18.xml"/><Relationship Id="rId62" Type="http://schemas.openxmlformats.org/officeDocument/2006/relationships/image" Target="../media/image125.png"/><Relationship Id="rId83" Type="http://schemas.openxmlformats.org/officeDocument/2006/relationships/customXml" Target="../ink/ink39.xml"/><Relationship Id="rId88" Type="http://schemas.openxmlformats.org/officeDocument/2006/relationships/image" Target="../media/image138.png"/><Relationship Id="rId111" Type="http://schemas.openxmlformats.org/officeDocument/2006/relationships/customXml" Target="../ink/ink53.xml"/><Relationship Id="rId132" Type="http://schemas.openxmlformats.org/officeDocument/2006/relationships/customXml" Target="../ink/ink63.xml"/><Relationship Id="rId153" Type="http://schemas.openxmlformats.org/officeDocument/2006/relationships/image" Target="../media/image174.png"/><Relationship Id="rId15" Type="http://schemas.openxmlformats.org/officeDocument/2006/relationships/customXml" Target="../ink/ink5.xml"/><Relationship Id="rId36" Type="http://schemas.openxmlformats.org/officeDocument/2006/relationships/image" Target="../media/image112.png"/><Relationship Id="rId57" Type="http://schemas.openxmlformats.org/officeDocument/2006/relationships/customXml" Target="../ink/ink26.xml"/><Relationship Id="rId106" Type="http://schemas.openxmlformats.org/officeDocument/2006/relationships/image" Target="../media/image150.png"/><Relationship Id="rId127" Type="http://schemas.openxmlformats.org/officeDocument/2006/relationships/image" Target="../media/image161.png"/><Relationship Id="rId10" Type="http://schemas.openxmlformats.org/officeDocument/2006/relationships/image" Target="../media/image99.png"/><Relationship Id="rId31" Type="http://schemas.openxmlformats.org/officeDocument/2006/relationships/customXml" Target="../ink/ink13.xml"/><Relationship Id="rId52" Type="http://schemas.openxmlformats.org/officeDocument/2006/relationships/image" Target="../media/image120.png"/><Relationship Id="rId73" Type="http://schemas.openxmlformats.org/officeDocument/2006/relationships/customXml" Target="../ink/ink34.xml"/><Relationship Id="rId78" Type="http://schemas.openxmlformats.org/officeDocument/2006/relationships/image" Target="../media/image133.png"/><Relationship Id="rId94" Type="http://schemas.openxmlformats.org/officeDocument/2006/relationships/image" Target="../media/image141.png"/><Relationship Id="rId99" Type="http://schemas.openxmlformats.org/officeDocument/2006/relationships/customXml" Target="../ink/ink47.xml"/><Relationship Id="rId101" Type="http://schemas.openxmlformats.org/officeDocument/2006/relationships/customXml" Target="../ink/ink48.xml"/><Relationship Id="rId122" Type="http://schemas.openxmlformats.org/officeDocument/2006/relationships/customXml" Target="../ink/ink58.xml"/><Relationship Id="rId143" Type="http://schemas.openxmlformats.org/officeDocument/2006/relationships/image" Target="../media/image169.png"/><Relationship Id="rId148" Type="http://schemas.openxmlformats.org/officeDocument/2006/relationships/customXml" Target="../ink/ink71.xml"/><Relationship Id="rId4" Type="http://schemas.openxmlformats.org/officeDocument/2006/relationships/image" Target="../media/image3.svg"/><Relationship Id="rId9" Type="http://schemas.openxmlformats.org/officeDocument/2006/relationships/customXml" Target="../ink/ink2.xml"/><Relationship Id="rId26" Type="http://schemas.openxmlformats.org/officeDocument/2006/relationships/image" Target="../media/image107.png"/><Relationship Id="rId47" Type="http://schemas.openxmlformats.org/officeDocument/2006/relationships/customXml" Target="../ink/ink21.xml"/><Relationship Id="rId68" Type="http://schemas.openxmlformats.org/officeDocument/2006/relationships/image" Target="../media/image128.png"/><Relationship Id="rId89" Type="http://schemas.openxmlformats.org/officeDocument/2006/relationships/customXml" Target="../ink/ink42.xml"/><Relationship Id="rId112" Type="http://schemas.openxmlformats.org/officeDocument/2006/relationships/image" Target="../media/image153.png"/><Relationship Id="rId133" Type="http://schemas.openxmlformats.org/officeDocument/2006/relationships/image" Target="../media/image164.png"/><Relationship Id="rId154" Type="http://schemas.openxmlformats.org/officeDocument/2006/relationships/customXml" Target="../ink/ink74.xml"/><Relationship Id="rId16" Type="http://schemas.openxmlformats.org/officeDocument/2006/relationships/image" Target="../media/image102.png"/><Relationship Id="rId37" Type="http://schemas.openxmlformats.org/officeDocument/2006/relationships/customXml" Target="../ink/ink16.xml"/><Relationship Id="rId58" Type="http://schemas.openxmlformats.org/officeDocument/2006/relationships/image" Target="../media/image123.png"/><Relationship Id="rId79" Type="http://schemas.openxmlformats.org/officeDocument/2006/relationships/customXml" Target="../ink/ink37.xml"/><Relationship Id="rId102" Type="http://schemas.openxmlformats.org/officeDocument/2006/relationships/image" Target="../media/image148.png"/><Relationship Id="rId123" Type="http://schemas.openxmlformats.org/officeDocument/2006/relationships/image" Target="../media/image159.png"/><Relationship Id="rId144" Type="http://schemas.openxmlformats.org/officeDocument/2006/relationships/customXml" Target="../ink/ink69.xml"/><Relationship Id="rId90" Type="http://schemas.openxmlformats.org/officeDocument/2006/relationships/image" Target="../media/image139.png"/><Relationship Id="rId27" Type="http://schemas.openxmlformats.org/officeDocument/2006/relationships/customXml" Target="../ink/ink11.xml"/><Relationship Id="rId48" Type="http://schemas.openxmlformats.org/officeDocument/2006/relationships/image" Target="../media/image118.png"/><Relationship Id="rId69" Type="http://schemas.openxmlformats.org/officeDocument/2006/relationships/customXml" Target="../ink/ink32.xml"/><Relationship Id="rId113" Type="http://schemas.openxmlformats.org/officeDocument/2006/relationships/customXml" Target="../ink/ink54.xml"/><Relationship Id="rId134" Type="http://schemas.openxmlformats.org/officeDocument/2006/relationships/customXml" Target="../ink/ink6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0.xml"/><Relationship Id="rId18" Type="http://schemas.openxmlformats.org/officeDocument/2006/relationships/image" Target="../media/image59.png"/><Relationship Id="rId26" Type="http://schemas.openxmlformats.org/officeDocument/2006/relationships/image" Target="../media/image63.png"/><Relationship Id="rId39" Type="http://schemas.openxmlformats.org/officeDocument/2006/relationships/customXml" Target="../ink/ink93.xml"/><Relationship Id="rId21" Type="http://schemas.openxmlformats.org/officeDocument/2006/relationships/customXml" Target="../ink/ink84.xml"/><Relationship Id="rId34" Type="http://schemas.openxmlformats.org/officeDocument/2006/relationships/image" Target="../media/image67.png"/><Relationship Id="rId42" Type="http://schemas.openxmlformats.org/officeDocument/2006/relationships/image" Target="../media/image71.png"/><Relationship Id="rId7" Type="http://schemas.openxmlformats.org/officeDocument/2006/relationships/customXml" Target="../ink/ink77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8.png"/><Relationship Id="rId29" Type="http://schemas.openxmlformats.org/officeDocument/2006/relationships/customXml" Target="../ink/ink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customXml" Target="../ink/ink79.xml"/><Relationship Id="rId24" Type="http://schemas.openxmlformats.org/officeDocument/2006/relationships/image" Target="../media/image62.png"/><Relationship Id="rId32" Type="http://schemas.openxmlformats.org/officeDocument/2006/relationships/image" Target="../media/image66.png"/><Relationship Id="rId37" Type="http://schemas.openxmlformats.org/officeDocument/2006/relationships/customXml" Target="../ink/ink92.xml"/><Relationship Id="rId40" Type="http://schemas.openxmlformats.org/officeDocument/2006/relationships/image" Target="../media/image70.png"/><Relationship Id="rId45" Type="http://schemas.openxmlformats.org/officeDocument/2006/relationships/customXml" Target="../ink/ink96.xml"/><Relationship Id="rId5" Type="http://schemas.openxmlformats.org/officeDocument/2006/relationships/image" Target="../media/image2.png"/><Relationship Id="rId15" Type="http://schemas.openxmlformats.org/officeDocument/2006/relationships/customXml" Target="../ink/ink81.xml"/><Relationship Id="rId23" Type="http://schemas.openxmlformats.org/officeDocument/2006/relationships/customXml" Target="../ink/ink85.xml"/><Relationship Id="rId28" Type="http://schemas.openxmlformats.org/officeDocument/2006/relationships/image" Target="../media/image64.png"/><Relationship Id="rId36" Type="http://schemas.openxmlformats.org/officeDocument/2006/relationships/image" Target="../media/image68.png"/><Relationship Id="rId10" Type="http://schemas.openxmlformats.org/officeDocument/2006/relationships/image" Target="../media/image55.png"/><Relationship Id="rId19" Type="http://schemas.openxmlformats.org/officeDocument/2006/relationships/customXml" Target="../ink/ink83.xml"/><Relationship Id="rId31" Type="http://schemas.openxmlformats.org/officeDocument/2006/relationships/customXml" Target="../ink/ink89.xml"/><Relationship Id="rId44" Type="http://schemas.openxmlformats.org/officeDocument/2006/relationships/image" Target="../media/image72.png"/><Relationship Id="rId4" Type="http://schemas.openxmlformats.org/officeDocument/2006/relationships/image" Target="../media/image53.png"/><Relationship Id="rId9" Type="http://schemas.openxmlformats.org/officeDocument/2006/relationships/customXml" Target="../ink/ink78.xml"/><Relationship Id="rId14" Type="http://schemas.openxmlformats.org/officeDocument/2006/relationships/image" Target="../media/image57.png"/><Relationship Id="rId22" Type="http://schemas.openxmlformats.org/officeDocument/2006/relationships/image" Target="../media/image61.png"/><Relationship Id="rId27" Type="http://schemas.openxmlformats.org/officeDocument/2006/relationships/customXml" Target="../ink/ink87.xml"/><Relationship Id="rId30" Type="http://schemas.openxmlformats.org/officeDocument/2006/relationships/image" Target="../media/image65.png"/><Relationship Id="rId35" Type="http://schemas.openxmlformats.org/officeDocument/2006/relationships/customXml" Target="../ink/ink91.xml"/><Relationship Id="rId43" Type="http://schemas.openxmlformats.org/officeDocument/2006/relationships/customXml" Target="../ink/ink95.xml"/><Relationship Id="rId8" Type="http://schemas.openxmlformats.org/officeDocument/2006/relationships/image" Target="../media/image54.png"/><Relationship Id="rId3" Type="http://schemas.openxmlformats.org/officeDocument/2006/relationships/customXml" Target="../ink/ink76.xml"/><Relationship Id="rId12" Type="http://schemas.openxmlformats.org/officeDocument/2006/relationships/image" Target="../media/image56.png"/><Relationship Id="rId17" Type="http://schemas.openxmlformats.org/officeDocument/2006/relationships/customXml" Target="../ink/ink82.xml"/><Relationship Id="rId25" Type="http://schemas.openxmlformats.org/officeDocument/2006/relationships/customXml" Target="../ink/ink86.xml"/><Relationship Id="rId33" Type="http://schemas.openxmlformats.org/officeDocument/2006/relationships/customXml" Target="../ink/ink90.xml"/><Relationship Id="rId38" Type="http://schemas.openxmlformats.org/officeDocument/2006/relationships/image" Target="../media/image69.png"/><Relationship Id="rId46" Type="http://schemas.openxmlformats.org/officeDocument/2006/relationships/image" Target="../media/image73.png"/><Relationship Id="rId20" Type="http://schemas.openxmlformats.org/officeDocument/2006/relationships/image" Target="../media/image60.png"/><Relationship Id="rId41" Type="http://schemas.openxmlformats.org/officeDocument/2006/relationships/customXml" Target="../ink/ink94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60.png"/><Relationship Id="rId21" Type="http://schemas.openxmlformats.org/officeDocument/2006/relationships/customXml" Target="../ink/ink106.xml"/><Relationship Id="rId42" Type="http://schemas.openxmlformats.org/officeDocument/2006/relationships/image" Target="../media/image2730.png"/><Relationship Id="rId47" Type="http://schemas.openxmlformats.org/officeDocument/2006/relationships/customXml" Target="../ink/ink119.xml"/><Relationship Id="rId63" Type="http://schemas.openxmlformats.org/officeDocument/2006/relationships/customXml" Target="../ink/ink127.xml"/><Relationship Id="rId68" Type="http://schemas.openxmlformats.org/officeDocument/2006/relationships/image" Target="../media/image286.png"/><Relationship Id="rId16" Type="http://schemas.openxmlformats.org/officeDocument/2006/relationships/image" Target="../media/image2610.png"/><Relationship Id="rId11" Type="http://schemas.openxmlformats.org/officeDocument/2006/relationships/customXml" Target="../ink/ink101.xml"/><Relationship Id="rId32" Type="http://schemas.openxmlformats.org/officeDocument/2006/relationships/image" Target="../media/image2690.png"/><Relationship Id="rId37" Type="http://schemas.openxmlformats.org/officeDocument/2006/relationships/customXml" Target="../ink/ink114.xml"/><Relationship Id="rId53" Type="http://schemas.openxmlformats.org/officeDocument/2006/relationships/customXml" Target="../ink/ink122.xml"/><Relationship Id="rId58" Type="http://schemas.openxmlformats.org/officeDocument/2006/relationships/image" Target="../media/image281.png"/><Relationship Id="rId74" Type="http://schemas.openxmlformats.org/officeDocument/2006/relationships/image" Target="../media/image289.png"/><Relationship Id="rId79" Type="http://schemas.openxmlformats.org/officeDocument/2006/relationships/customXml" Target="../ink/ink135.xml"/><Relationship Id="rId5" Type="http://schemas.openxmlformats.org/officeDocument/2006/relationships/customXml" Target="../ink/ink98.xml"/><Relationship Id="rId61" Type="http://schemas.openxmlformats.org/officeDocument/2006/relationships/customXml" Target="../ink/ink126.xml"/><Relationship Id="rId82" Type="http://schemas.openxmlformats.org/officeDocument/2006/relationships/image" Target="../media/image293.png"/><Relationship Id="rId19" Type="http://schemas.openxmlformats.org/officeDocument/2006/relationships/customXml" Target="../ink/ink105.xml"/><Relationship Id="rId14" Type="http://schemas.openxmlformats.org/officeDocument/2006/relationships/image" Target="../media/image2600.png"/><Relationship Id="rId22" Type="http://schemas.openxmlformats.org/officeDocument/2006/relationships/image" Target="../media/image2640.png"/><Relationship Id="rId27" Type="http://schemas.openxmlformats.org/officeDocument/2006/relationships/customXml" Target="../ink/ink109.xml"/><Relationship Id="rId30" Type="http://schemas.openxmlformats.org/officeDocument/2006/relationships/image" Target="../media/image2680.png"/><Relationship Id="rId35" Type="http://schemas.openxmlformats.org/officeDocument/2006/relationships/customXml" Target="../ink/ink113.xml"/><Relationship Id="rId43" Type="http://schemas.openxmlformats.org/officeDocument/2006/relationships/customXml" Target="../ink/ink117.xml"/><Relationship Id="rId48" Type="http://schemas.openxmlformats.org/officeDocument/2006/relationships/image" Target="../media/image276.png"/><Relationship Id="rId56" Type="http://schemas.openxmlformats.org/officeDocument/2006/relationships/image" Target="../media/image280.png"/><Relationship Id="rId64" Type="http://schemas.openxmlformats.org/officeDocument/2006/relationships/image" Target="../media/image284.png"/><Relationship Id="rId69" Type="http://schemas.openxmlformats.org/officeDocument/2006/relationships/customXml" Target="../ink/ink130.xml"/><Relationship Id="rId77" Type="http://schemas.openxmlformats.org/officeDocument/2006/relationships/customXml" Target="../ink/ink134.xml"/><Relationship Id="rId8" Type="http://schemas.openxmlformats.org/officeDocument/2006/relationships/image" Target="../media/image2570.png"/><Relationship Id="rId51" Type="http://schemas.openxmlformats.org/officeDocument/2006/relationships/customXml" Target="../ink/ink121.xml"/><Relationship Id="rId72" Type="http://schemas.openxmlformats.org/officeDocument/2006/relationships/image" Target="../media/image288.png"/><Relationship Id="rId80" Type="http://schemas.openxmlformats.org/officeDocument/2006/relationships/image" Target="../media/image292.png"/><Relationship Id="rId3" Type="http://schemas.openxmlformats.org/officeDocument/2006/relationships/customXml" Target="../ink/ink97.xml"/><Relationship Id="rId12" Type="http://schemas.openxmlformats.org/officeDocument/2006/relationships/image" Target="../media/image2590.png"/><Relationship Id="rId17" Type="http://schemas.openxmlformats.org/officeDocument/2006/relationships/customXml" Target="../ink/ink104.xml"/><Relationship Id="rId25" Type="http://schemas.openxmlformats.org/officeDocument/2006/relationships/customXml" Target="../ink/ink108.xml"/><Relationship Id="rId33" Type="http://schemas.openxmlformats.org/officeDocument/2006/relationships/customXml" Target="../ink/ink112.xml"/><Relationship Id="rId38" Type="http://schemas.openxmlformats.org/officeDocument/2006/relationships/image" Target="../media/image2710.png"/><Relationship Id="rId46" Type="http://schemas.openxmlformats.org/officeDocument/2006/relationships/image" Target="../media/image275.png"/><Relationship Id="rId59" Type="http://schemas.openxmlformats.org/officeDocument/2006/relationships/customXml" Target="../ink/ink125.xml"/><Relationship Id="rId67" Type="http://schemas.openxmlformats.org/officeDocument/2006/relationships/customXml" Target="../ink/ink129.xml"/><Relationship Id="rId20" Type="http://schemas.openxmlformats.org/officeDocument/2006/relationships/image" Target="../media/image2630.png"/><Relationship Id="rId41" Type="http://schemas.openxmlformats.org/officeDocument/2006/relationships/customXml" Target="../ink/ink116.xml"/><Relationship Id="rId54" Type="http://schemas.openxmlformats.org/officeDocument/2006/relationships/image" Target="../media/image279.png"/><Relationship Id="rId62" Type="http://schemas.openxmlformats.org/officeDocument/2006/relationships/image" Target="../media/image283.png"/><Relationship Id="rId70" Type="http://schemas.openxmlformats.org/officeDocument/2006/relationships/image" Target="../media/image287.png"/><Relationship Id="rId75" Type="http://schemas.openxmlformats.org/officeDocument/2006/relationships/customXml" Target="../ink/ink1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60.png"/><Relationship Id="rId15" Type="http://schemas.openxmlformats.org/officeDocument/2006/relationships/customXml" Target="../ink/ink103.xml"/><Relationship Id="rId23" Type="http://schemas.openxmlformats.org/officeDocument/2006/relationships/customXml" Target="../ink/ink107.xml"/><Relationship Id="rId28" Type="http://schemas.openxmlformats.org/officeDocument/2006/relationships/image" Target="../media/image2670.png"/><Relationship Id="rId36" Type="http://schemas.openxmlformats.org/officeDocument/2006/relationships/image" Target="../media/image98.png"/><Relationship Id="rId49" Type="http://schemas.openxmlformats.org/officeDocument/2006/relationships/customXml" Target="../ink/ink120.xml"/><Relationship Id="rId57" Type="http://schemas.openxmlformats.org/officeDocument/2006/relationships/customXml" Target="../ink/ink124.xml"/><Relationship Id="rId10" Type="http://schemas.openxmlformats.org/officeDocument/2006/relationships/image" Target="../media/image2580.png"/><Relationship Id="rId31" Type="http://schemas.openxmlformats.org/officeDocument/2006/relationships/customXml" Target="../ink/ink111.xml"/><Relationship Id="rId44" Type="http://schemas.openxmlformats.org/officeDocument/2006/relationships/image" Target="../media/image2740.png"/><Relationship Id="rId52" Type="http://schemas.openxmlformats.org/officeDocument/2006/relationships/image" Target="../media/image278.png"/><Relationship Id="rId60" Type="http://schemas.openxmlformats.org/officeDocument/2006/relationships/image" Target="../media/image282.png"/><Relationship Id="rId65" Type="http://schemas.openxmlformats.org/officeDocument/2006/relationships/customXml" Target="../ink/ink128.xml"/><Relationship Id="rId73" Type="http://schemas.openxmlformats.org/officeDocument/2006/relationships/customXml" Target="../ink/ink132.xml"/><Relationship Id="rId78" Type="http://schemas.openxmlformats.org/officeDocument/2006/relationships/image" Target="../media/image291.png"/><Relationship Id="rId81" Type="http://schemas.openxmlformats.org/officeDocument/2006/relationships/customXml" Target="../ink/ink136.xml"/><Relationship Id="rId4" Type="http://schemas.openxmlformats.org/officeDocument/2006/relationships/image" Target="../media/image154.png"/><Relationship Id="rId9" Type="http://schemas.openxmlformats.org/officeDocument/2006/relationships/customXml" Target="../ink/ink100.xml"/><Relationship Id="rId13" Type="http://schemas.openxmlformats.org/officeDocument/2006/relationships/customXml" Target="../ink/ink102.xml"/><Relationship Id="rId18" Type="http://schemas.openxmlformats.org/officeDocument/2006/relationships/image" Target="../media/image2620.png"/><Relationship Id="rId39" Type="http://schemas.openxmlformats.org/officeDocument/2006/relationships/customXml" Target="../ink/ink115.xml"/><Relationship Id="rId34" Type="http://schemas.openxmlformats.org/officeDocument/2006/relationships/image" Target="../media/image2700.png"/><Relationship Id="rId50" Type="http://schemas.openxmlformats.org/officeDocument/2006/relationships/image" Target="../media/image277.png"/><Relationship Id="rId55" Type="http://schemas.openxmlformats.org/officeDocument/2006/relationships/customXml" Target="../ink/ink123.xml"/><Relationship Id="rId76" Type="http://schemas.openxmlformats.org/officeDocument/2006/relationships/image" Target="../media/image290.png"/><Relationship Id="rId7" Type="http://schemas.openxmlformats.org/officeDocument/2006/relationships/customXml" Target="../ink/ink99.xml"/><Relationship Id="rId71" Type="http://schemas.openxmlformats.org/officeDocument/2006/relationships/customXml" Target="../ink/ink131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10.xml"/><Relationship Id="rId24" Type="http://schemas.openxmlformats.org/officeDocument/2006/relationships/image" Target="../media/image2650.png"/><Relationship Id="rId40" Type="http://schemas.openxmlformats.org/officeDocument/2006/relationships/image" Target="../media/image2720.png"/><Relationship Id="rId45" Type="http://schemas.openxmlformats.org/officeDocument/2006/relationships/customXml" Target="../ink/ink118.xml"/><Relationship Id="rId66" Type="http://schemas.openxmlformats.org/officeDocument/2006/relationships/image" Target="../media/image285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4.xml"/><Relationship Id="rId21" Type="http://schemas.openxmlformats.org/officeDocument/2006/relationships/customXml" Target="../ink/ink146.xml"/><Relationship Id="rId42" Type="http://schemas.openxmlformats.org/officeDocument/2006/relationships/image" Target="../media/image310.png"/><Relationship Id="rId63" Type="http://schemas.openxmlformats.org/officeDocument/2006/relationships/customXml" Target="../ink/ink167.xml"/><Relationship Id="rId84" Type="http://schemas.openxmlformats.org/officeDocument/2006/relationships/image" Target="../media/image327.png"/><Relationship Id="rId138" Type="http://schemas.openxmlformats.org/officeDocument/2006/relationships/image" Target="../media/image354.png"/><Relationship Id="rId159" Type="http://schemas.openxmlformats.org/officeDocument/2006/relationships/customXml" Target="../ink/ink215.xml"/><Relationship Id="rId170" Type="http://schemas.openxmlformats.org/officeDocument/2006/relationships/image" Target="../media/image370.png"/><Relationship Id="rId107" Type="http://schemas.openxmlformats.org/officeDocument/2006/relationships/customXml" Target="../ink/ink189.xml"/><Relationship Id="rId11" Type="http://schemas.openxmlformats.org/officeDocument/2006/relationships/customXml" Target="../ink/ink141.xml"/><Relationship Id="rId32" Type="http://schemas.openxmlformats.org/officeDocument/2006/relationships/image" Target="../media/image307.png"/><Relationship Id="rId53" Type="http://schemas.openxmlformats.org/officeDocument/2006/relationships/customXml" Target="../ink/ink162.xml"/><Relationship Id="rId74" Type="http://schemas.openxmlformats.org/officeDocument/2006/relationships/image" Target="../media/image322.png"/><Relationship Id="rId128" Type="http://schemas.openxmlformats.org/officeDocument/2006/relationships/image" Target="../media/image349.png"/><Relationship Id="rId149" Type="http://schemas.openxmlformats.org/officeDocument/2006/relationships/customXml" Target="../ink/ink210.xml"/><Relationship Id="rId5" Type="http://schemas.openxmlformats.org/officeDocument/2006/relationships/customXml" Target="../ink/ink138.xml"/><Relationship Id="rId95" Type="http://schemas.openxmlformats.org/officeDocument/2006/relationships/customXml" Target="../ink/ink183.xml"/><Relationship Id="rId160" Type="http://schemas.openxmlformats.org/officeDocument/2006/relationships/image" Target="../media/image365.png"/><Relationship Id="rId22" Type="http://schemas.openxmlformats.org/officeDocument/2006/relationships/image" Target="../media/image302.png"/><Relationship Id="rId43" Type="http://schemas.openxmlformats.org/officeDocument/2006/relationships/customXml" Target="../ink/ink157.xml"/><Relationship Id="rId64" Type="http://schemas.openxmlformats.org/officeDocument/2006/relationships/image" Target="../media/image318.png"/><Relationship Id="rId118" Type="http://schemas.openxmlformats.org/officeDocument/2006/relationships/image" Target="../media/image344.png"/><Relationship Id="rId139" Type="http://schemas.openxmlformats.org/officeDocument/2006/relationships/customXml" Target="../ink/ink205.xml"/><Relationship Id="rId85" Type="http://schemas.openxmlformats.org/officeDocument/2006/relationships/customXml" Target="../ink/ink178.xml"/><Relationship Id="rId150" Type="http://schemas.openxmlformats.org/officeDocument/2006/relationships/image" Target="../media/image360.png"/><Relationship Id="rId12" Type="http://schemas.openxmlformats.org/officeDocument/2006/relationships/image" Target="../media/image297.png"/><Relationship Id="rId33" Type="http://schemas.openxmlformats.org/officeDocument/2006/relationships/customXml" Target="../ink/ink152.xml"/><Relationship Id="rId108" Type="http://schemas.openxmlformats.org/officeDocument/2006/relationships/image" Target="../media/image339.png"/><Relationship Id="rId129" Type="http://schemas.openxmlformats.org/officeDocument/2006/relationships/customXml" Target="../ink/ink200.xml"/><Relationship Id="rId54" Type="http://schemas.openxmlformats.org/officeDocument/2006/relationships/image" Target="../media/image279.png"/><Relationship Id="rId70" Type="http://schemas.openxmlformats.org/officeDocument/2006/relationships/image" Target="../media/image320.png"/><Relationship Id="rId75" Type="http://schemas.openxmlformats.org/officeDocument/2006/relationships/customXml" Target="../ink/ink173.xml"/><Relationship Id="rId91" Type="http://schemas.openxmlformats.org/officeDocument/2006/relationships/customXml" Target="../ink/ink181.xml"/><Relationship Id="rId96" Type="http://schemas.openxmlformats.org/officeDocument/2006/relationships/image" Target="../media/image333.png"/><Relationship Id="rId140" Type="http://schemas.openxmlformats.org/officeDocument/2006/relationships/image" Target="../media/image355.png"/><Relationship Id="rId145" Type="http://schemas.openxmlformats.org/officeDocument/2006/relationships/customXml" Target="../ink/ink208.xml"/><Relationship Id="rId161" Type="http://schemas.openxmlformats.org/officeDocument/2006/relationships/customXml" Target="../ink/ink216.xml"/><Relationship Id="rId166" Type="http://schemas.openxmlformats.org/officeDocument/2006/relationships/image" Target="../media/image3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23" Type="http://schemas.openxmlformats.org/officeDocument/2006/relationships/customXml" Target="../ink/ink147.xml"/><Relationship Id="rId28" Type="http://schemas.openxmlformats.org/officeDocument/2006/relationships/image" Target="../media/image305.png"/><Relationship Id="rId49" Type="http://schemas.openxmlformats.org/officeDocument/2006/relationships/customXml" Target="../ink/ink160.xml"/><Relationship Id="rId114" Type="http://schemas.openxmlformats.org/officeDocument/2006/relationships/image" Target="../media/image342.png"/><Relationship Id="rId119" Type="http://schemas.openxmlformats.org/officeDocument/2006/relationships/customXml" Target="../ink/ink195.xml"/><Relationship Id="rId44" Type="http://schemas.openxmlformats.org/officeDocument/2006/relationships/image" Target="../media/image2740.png"/><Relationship Id="rId60" Type="http://schemas.openxmlformats.org/officeDocument/2006/relationships/image" Target="../media/image316.png"/><Relationship Id="rId65" Type="http://schemas.openxmlformats.org/officeDocument/2006/relationships/customXml" Target="../ink/ink168.xml"/><Relationship Id="rId81" Type="http://schemas.openxmlformats.org/officeDocument/2006/relationships/customXml" Target="../ink/ink176.xml"/><Relationship Id="rId86" Type="http://schemas.openxmlformats.org/officeDocument/2006/relationships/image" Target="../media/image328.png"/><Relationship Id="rId130" Type="http://schemas.openxmlformats.org/officeDocument/2006/relationships/image" Target="../media/image350.png"/><Relationship Id="rId135" Type="http://schemas.openxmlformats.org/officeDocument/2006/relationships/customXml" Target="../ink/ink203.xml"/><Relationship Id="rId151" Type="http://schemas.openxmlformats.org/officeDocument/2006/relationships/customXml" Target="../ink/ink211.xml"/><Relationship Id="rId156" Type="http://schemas.openxmlformats.org/officeDocument/2006/relationships/image" Target="../media/image363.png"/><Relationship Id="rId13" Type="http://schemas.openxmlformats.org/officeDocument/2006/relationships/customXml" Target="../ink/ink142.xml"/><Relationship Id="rId18" Type="http://schemas.openxmlformats.org/officeDocument/2006/relationships/image" Target="../media/image300.png"/><Relationship Id="rId39" Type="http://schemas.openxmlformats.org/officeDocument/2006/relationships/customXml" Target="../ink/ink155.xml"/><Relationship Id="rId109" Type="http://schemas.openxmlformats.org/officeDocument/2006/relationships/customXml" Target="../ink/ink190.xml"/><Relationship Id="rId34" Type="http://schemas.openxmlformats.org/officeDocument/2006/relationships/image" Target="../media/image308.png"/><Relationship Id="rId50" Type="http://schemas.openxmlformats.org/officeDocument/2006/relationships/image" Target="../media/image313.png"/><Relationship Id="rId55" Type="http://schemas.openxmlformats.org/officeDocument/2006/relationships/customXml" Target="../ink/ink163.xml"/><Relationship Id="rId76" Type="http://schemas.openxmlformats.org/officeDocument/2006/relationships/image" Target="../media/image323.png"/><Relationship Id="rId97" Type="http://schemas.openxmlformats.org/officeDocument/2006/relationships/customXml" Target="../ink/ink184.xml"/><Relationship Id="rId104" Type="http://schemas.openxmlformats.org/officeDocument/2006/relationships/image" Target="../media/image337.png"/><Relationship Id="rId120" Type="http://schemas.openxmlformats.org/officeDocument/2006/relationships/image" Target="../media/image345.png"/><Relationship Id="rId125" Type="http://schemas.openxmlformats.org/officeDocument/2006/relationships/customXml" Target="../ink/ink198.xml"/><Relationship Id="rId141" Type="http://schemas.openxmlformats.org/officeDocument/2006/relationships/customXml" Target="../ink/ink206.xml"/><Relationship Id="rId146" Type="http://schemas.openxmlformats.org/officeDocument/2006/relationships/image" Target="../media/image358.png"/><Relationship Id="rId167" Type="http://schemas.openxmlformats.org/officeDocument/2006/relationships/customXml" Target="../ink/ink219.xml"/><Relationship Id="rId7" Type="http://schemas.openxmlformats.org/officeDocument/2006/relationships/customXml" Target="../ink/ink139.xml"/><Relationship Id="rId71" Type="http://schemas.openxmlformats.org/officeDocument/2006/relationships/customXml" Target="../ink/ink171.xml"/><Relationship Id="rId92" Type="http://schemas.openxmlformats.org/officeDocument/2006/relationships/image" Target="../media/image331.png"/><Relationship Id="rId162" Type="http://schemas.openxmlformats.org/officeDocument/2006/relationships/image" Target="../media/image366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50.xml"/><Relationship Id="rId24" Type="http://schemas.openxmlformats.org/officeDocument/2006/relationships/image" Target="../media/image303.png"/><Relationship Id="rId40" Type="http://schemas.openxmlformats.org/officeDocument/2006/relationships/image" Target="../media/image309.png"/><Relationship Id="rId45" Type="http://schemas.openxmlformats.org/officeDocument/2006/relationships/customXml" Target="../ink/ink158.xml"/><Relationship Id="rId66" Type="http://schemas.openxmlformats.org/officeDocument/2006/relationships/image" Target="../media/image319.png"/><Relationship Id="rId87" Type="http://schemas.openxmlformats.org/officeDocument/2006/relationships/customXml" Target="../ink/ink179.xml"/><Relationship Id="rId110" Type="http://schemas.openxmlformats.org/officeDocument/2006/relationships/image" Target="../media/image340.png"/><Relationship Id="rId115" Type="http://schemas.openxmlformats.org/officeDocument/2006/relationships/customXml" Target="../ink/ink193.xml"/><Relationship Id="rId131" Type="http://schemas.openxmlformats.org/officeDocument/2006/relationships/customXml" Target="../ink/ink201.xml"/><Relationship Id="rId136" Type="http://schemas.openxmlformats.org/officeDocument/2006/relationships/image" Target="../media/image353.png"/><Relationship Id="rId157" Type="http://schemas.openxmlformats.org/officeDocument/2006/relationships/customXml" Target="../ink/ink214.xml"/><Relationship Id="rId61" Type="http://schemas.openxmlformats.org/officeDocument/2006/relationships/customXml" Target="../ink/ink166.xml"/><Relationship Id="rId82" Type="http://schemas.openxmlformats.org/officeDocument/2006/relationships/image" Target="../media/image326.png"/><Relationship Id="rId152" Type="http://schemas.openxmlformats.org/officeDocument/2006/relationships/image" Target="../media/image361.png"/><Relationship Id="rId19" Type="http://schemas.openxmlformats.org/officeDocument/2006/relationships/customXml" Target="../ink/ink145.xml"/><Relationship Id="rId14" Type="http://schemas.openxmlformats.org/officeDocument/2006/relationships/image" Target="../media/image298.png"/><Relationship Id="rId30" Type="http://schemas.openxmlformats.org/officeDocument/2006/relationships/image" Target="../media/image306.png"/><Relationship Id="rId35" Type="http://schemas.openxmlformats.org/officeDocument/2006/relationships/customXml" Target="../ink/ink153.xml"/><Relationship Id="rId56" Type="http://schemas.openxmlformats.org/officeDocument/2006/relationships/image" Target="../media/image280.png"/><Relationship Id="rId77" Type="http://schemas.openxmlformats.org/officeDocument/2006/relationships/customXml" Target="../ink/ink174.xml"/><Relationship Id="rId100" Type="http://schemas.openxmlformats.org/officeDocument/2006/relationships/image" Target="../media/image335.png"/><Relationship Id="rId105" Type="http://schemas.openxmlformats.org/officeDocument/2006/relationships/customXml" Target="../ink/ink188.xml"/><Relationship Id="rId126" Type="http://schemas.openxmlformats.org/officeDocument/2006/relationships/image" Target="../media/image348.png"/><Relationship Id="rId147" Type="http://schemas.openxmlformats.org/officeDocument/2006/relationships/customXml" Target="../ink/ink209.xml"/><Relationship Id="rId168" Type="http://schemas.openxmlformats.org/officeDocument/2006/relationships/image" Target="../media/image369.png"/><Relationship Id="rId8" Type="http://schemas.openxmlformats.org/officeDocument/2006/relationships/image" Target="../media/image295.png"/><Relationship Id="rId51" Type="http://schemas.openxmlformats.org/officeDocument/2006/relationships/customXml" Target="../ink/ink161.xml"/><Relationship Id="rId72" Type="http://schemas.openxmlformats.org/officeDocument/2006/relationships/image" Target="../media/image321.png"/><Relationship Id="rId93" Type="http://schemas.openxmlformats.org/officeDocument/2006/relationships/customXml" Target="../ink/ink182.xml"/><Relationship Id="rId98" Type="http://schemas.openxmlformats.org/officeDocument/2006/relationships/image" Target="../media/image334.png"/><Relationship Id="rId121" Type="http://schemas.openxmlformats.org/officeDocument/2006/relationships/customXml" Target="../ink/ink196.xml"/><Relationship Id="rId142" Type="http://schemas.openxmlformats.org/officeDocument/2006/relationships/image" Target="../media/image356.png"/><Relationship Id="rId163" Type="http://schemas.openxmlformats.org/officeDocument/2006/relationships/customXml" Target="../ink/ink217.xml"/><Relationship Id="rId3" Type="http://schemas.openxmlformats.org/officeDocument/2006/relationships/customXml" Target="../ink/ink137.xml"/><Relationship Id="rId25" Type="http://schemas.openxmlformats.org/officeDocument/2006/relationships/customXml" Target="../ink/ink148.xml"/><Relationship Id="rId46" Type="http://schemas.openxmlformats.org/officeDocument/2006/relationships/image" Target="../media/image311.png"/><Relationship Id="rId67" Type="http://schemas.openxmlformats.org/officeDocument/2006/relationships/customXml" Target="../ink/ink169.xml"/><Relationship Id="rId116" Type="http://schemas.openxmlformats.org/officeDocument/2006/relationships/image" Target="../media/image343.png"/><Relationship Id="rId137" Type="http://schemas.openxmlformats.org/officeDocument/2006/relationships/customXml" Target="../ink/ink204.xml"/><Relationship Id="rId158" Type="http://schemas.openxmlformats.org/officeDocument/2006/relationships/image" Target="../media/image364.png"/><Relationship Id="rId20" Type="http://schemas.openxmlformats.org/officeDocument/2006/relationships/image" Target="../media/image301.png"/><Relationship Id="rId41" Type="http://schemas.openxmlformats.org/officeDocument/2006/relationships/customXml" Target="../ink/ink156.xml"/><Relationship Id="rId62" Type="http://schemas.openxmlformats.org/officeDocument/2006/relationships/image" Target="../media/image317.png"/><Relationship Id="rId83" Type="http://schemas.openxmlformats.org/officeDocument/2006/relationships/customXml" Target="../ink/ink177.xml"/><Relationship Id="rId88" Type="http://schemas.openxmlformats.org/officeDocument/2006/relationships/image" Target="../media/image329.png"/><Relationship Id="rId111" Type="http://schemas.openxmlformats.org/officeDocument/2006/relationships/customXml" Target="../ink/ink191.xml"/><Relationship Id="rId132" Type="http://schemas.openxmlformats.org/officeDocument/2006/relationships/image" Target="../media/image351.png"/><Relationship Id="rId153" Type="http://schemas.openxmlformats.org/officeDocument/2006/relationships/customXml" Target="../ink/ink212.xml"/><Relationship Id="rId15" Type="http://schemas.openxmlformats.org/officeDocument/2006/relationships/customXml" Target="../ink/ink143.xml"/><Relationship Id="rId36" Type="http://schemas.openxmlformats.org/officeDocument/2006/relationships/image" Target="../media/image98.png"/><Relationship Id="rId57" Type="http://schemas.openxmlformats.org/officeDocument/2006/relationships/customXml" Target="../ink/ink164.xml"/><Relationship Id="rId106" Type="http://schemas.openxmlformats.org/officeDocument/2006/relationships/image" Target="../media/image338.png"/><Relationship Id="rId127" Type="http://schemas.openxmlformats.org/officeDocument/2006/relationships/customXml" Target="../ink/ink199.xml"/><Relationship Id="rId10" Type="http://schemas.openxmlformats.org/officeDocument/2006/relationships/image" Target="../media/image296.png"/><Relationship Id="rId31" Type="http://schemas.openxmlformats.org/officeDocument/2006/relationships/customXml" Target="../ink/ink151.xml"/><Relationship Id="rId52" Type="http://schemas.openxmlformats.org/officeDocument/2006/relationships/image" Target="../media/image314.png"/><Relationship Id="rId73" Type="http://schemas.openxmlformats.org/officeDocument/2006/relationships/customXml" Target="../ink/ink172.xml"/><Relationship Id="rId78" Type="http://schemas.openxmlformats.org/officeDocument/2006/relationships/image" Target="../media/image324.png"/><Relationship Id="rId94" Type="http://schemas.openxmlformats.org/officeDocument/2006/relationships/image" Target="../media/image332.png"/><Relationship Id="rId99" Type="http://schemas.openxmlformats.org/officeDocument/2006/relationships/customXml" Target="../ink/ink185.xml"/><Relationship Id="rId101" Type="http://schemas.openxmlformats.org/officeDocument/2006/relationships/customXml" Target="../ink/ink186.xml"/><Relationship Id="rId122" Type="http://schemas.openxmlformats.org/officeDocument/2006/relationships/image" Target="../media/image346.png"/><Relationship Id="rId143" Type="http://schemas.openxmlformats.org/officeDocument/2006/relationships/customXml" Target="../ink/ink207.xml"/><Relationship Id="rId148" Type="http://schemas.openxmlformats.org/officeDocument/2006/relationships/image" Target="../media/image359.png"/><Relationship Id="rId164" Type="http://schemas.openxmlformats.org/officeDocument/2006/relationships/image" Target="../media/image367.png"/><Relationship Id="rId169" Type="http://schemas.openxmlformats.org/officeDocument/2006/relationships/customXml" Target="../ink/ink220.xml"/><Relationship Id="rId4" Type="http://schemas.openxmlformats.org/officeDocument/2006/relationships/image" Target="../media/image154.png"/><Relationship Id="rId9" Type="http://schemas.openxmlformats.org/officeDocument/2006/relationships/customXml" Target="../ink/ink140.xml"/><Relationship Id="rId26" Type="http://schemas.openxmlformats.org/officeDocument/2006/relationships/image" Target="../media/image304.png"/><Relationship Id="rId47" Type="http://schemas.openxmlformats.org/officeDocument/2006/relationships/customXml" Target="../ink/ink159.xml"/><Relationship Id="rId68" Type="http://schemas.openxmlformats.org/officeDocument/2006/relationships/image" Target="../media/image286.png"/><Relationship Id="rId89" Type="http://schemas.openxmlformats.org/officeDocument/2006/relationships/customXml" Target="../ink/ink180.xml"/><Relationship Id="rId112" Type="http://schemas.openxmlformats.org/officeDocument/2006/relationships/image" Target="../media/image341.png"/><Relationship Id="rId133" Type="http://schemas.openxmlformats.org/officeDocument/2006/relationships/customXml" Target="../ink/ink202.xml"/><Relationship Id="rId154" Type="http://schemas.openxmlformats.org/officeDocument/2006/relationships/image" Target="../media/image362.png"/><Relationship Id="rId16" Type="http://schemas.openxmlformats.org/officeDocument/2006/relationships/image" Target="../media/image299.png"/><Relationship Id="rId37" Type="http://schemas.openxmlformats.org/officeDocument/2006/relationships/customXml" Target="../ink/ink154.xml"/><Relationship Id="rId58" Type="http://schemas.openxmlformats.org/officeDocument/2006/relationships/image" Target="../media/image315.png"/><Relationship Id="rId79" Type="http://schemas.openxmlformats.org/officeDocument/2006/relationships/customXml" Target="../ink/ink175.xml"/><Relationship Id="rId102" Type="http://schemas.openxmlformats.org/officeDocument/2006/relationships/image" Target="../media/image336.png"/><Relationship Id="rId123" Type="http://schemas.openxmlformats.org/officeDocument/2006/relationships/customXml" Target="../ink/ink197.xml"/><Relationship Id="rId144" Type="http://schemas.openxmlformats.org/officeDocument/2006/relationships/image" Target="../media/image357.png"/><Relationship Id="rId90" Type="http://schemas.openxmlformats.org/officeDocument/2006/relationships/image" Target="../media/image330.png"/><Relationship Id="rId165" Type="http://schemas.openxmlformats.org/officeDocument/2006/relationships/customXml" Target="../ink/ink218.xml"/><Relationship Id="rId27" Type="http://schemas.openxmlformats.org/officeDocument/2006/relationships/customXml" Target="../ink/ink149.xml"/><Relationship Id="rId48" Type="http://schemas.openxmlformats.org/officeDocument/2006/relationships/image" Target="../media/image312.png"/><Relationship Id="rId69" Type="http://schemas.openxmlformats.org/officeDocument/2006/relationships/customXml" Target="../ink/ink170.xml"/><Relationship Id="rId113" Type="http://schemas.openxmlformats.org/officeDocument/2006/relationships/customXml" Target="../ink/ink192.xml"/><Relationship Id="rId134" Type="http://schemas.openxmlformats.org/officeDocument/2006/relationships/image" Target="../media/image352.png"/><Relationship Id="rId80" Type="http://schemas.openxmlformats.org/officeDocument/2006/relationships/image" Target="../media/image325.png"/><Relationship Id="rId155" Type="http://schemas.openxmlformats.org/officeDocument/2006/relationships/customXml" Target="../ink/ink213.xml"/><Relationship Id="rId17" Type="http://schemas.openxmlformats.org/officeDocument/2006/relationships/customXml" Target="../ink/ink144.xml"/><Relationship Id="rId38" Type="http://schemas.openxmlformats.org/officeDocument/2006/relationships/image" Target="../media/image2710.png"/><Relationship Id="rId59" Type="http://schemas.openxmlformats.org/officeDocument/2006/relationships/customXml" Target="../ink/ink165.xml"/><Relationship Id="rId103" Type="http://schemas.openxmlformats.org/officeDocument/2006/relationships/customXml" Target="../ink/ink187.xml"/><Relationship Id="rId124" Type="http://schemas.openxmlformats.org/officeDocument/2006/relationships/image" Target="../media/image347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8.xml"/><Relationship Id="rId299" Type="http://schemas.openxmlformats.org/officeDocument/2006/relationships/customXml" Target="../ink/ink369.xml"/><Relationship Id="rId21" Type="http://schemas.openxmlformats.org/officeDocument/2006/relationships/customXml" Target="../ink/ink230.xml"/><Relationship Id="rId63" Type="http://schemas.openxmlformats.org/officeDocument/2006/relationships/customXml" Target="../ink/ink251.xml"/><Relationship Id="rId159" Type="http://schemas.openxmlformats.org/officeDocument/2006/relationships/customXml" Target="../ink/ink299.xml"/><Relationship Id="rId324" Type="http://schemas.openxmlformats.org/officeDocument/2006/relationships/image" Target="../media/image485.png"/><Relationship Id="rId170" Type="http://schemas.openxmlformats.org/officeDocument/2006/relationships/image" Target="../media/image408.png"/><Relationship Id="rId226" Type="http://schemas.openxmlformats.org/officeDocument/2006/relationships/image" Target="../media/image436.png"/><Relationship Id="rId268" Type="http://schemas.openxmlformats.org/officeDocument/2006/relationships/image" Target="../media/image457.png"/><Relationship Id="rId32" Type="http://schemas.openxmlformats.org/officeDocument/2006/relationships/image" Target="../media/image307.png"/><Relationship Id="rId74" Type="http://schemas.openxmlformats.org/officeDocument/2006/relationships/image" Target="../media/image322.png"/><Relationship Id="rId128" Type="http://schemas.openxmlformats.org/officeDocument/2006/relationships/image" Target="../media/image390.png"/><Relationship Id="rId335" Type="http://schemas.openxmlformats.org/officeDocument/2006/relationships/customXml" Target="../ink/ink387.xml"/><Relationship Id="rId5" Type="http://schemas.openxmlformats.org/officeDocument/2006/relationships/customXml" Target="../ink/ink222.xml"/><Relationship Id="rId181" Type="http://schemas.openxmlformats.org/officeDocument/2006/relationships/customXml" Target="../ink/ink310.xml"/><Relationship Id="rId237" Type="http://schemas.openxmlformats.org/officeDocument/2006/relationships/customXml" Target="../ink/ink338.xml"/><Relationship Id="rId279" Type="http://schemas.openxmlformats.org/officeDocument/2006/relationships/customXml" Target="../ink/ink359.xml"/><Relationship Id="rId43" Type="http://schemas.openxmlformats.org/officeDocument/2006/relationships/customXml" Target="../ink/ink241.xml"/><Relationship Id="rId139" Type="http://schemas.openxmlformats.org/officeDocument/2006/relationships/customXml" Target="../ink/ink289.xml"/><Relationship Id="rId290" Type="http://schemas.openxmlformats.org/officeDocument/2006/relationships/image" Target="../media/image468.png"/><Relationship Id="rId304" Type="http://schemas.openxmlformats.org/officeDocument/2006/relationships/image" Target="../media/image475.png"/><Relationship Id="rId85" Type="http://schemas.openxmlformats.org/officeDocument/2006/relationships/customXml" Target="../ink/ink262.xml"/><Relationship Id="rId150" Type="http://schemas.openxmlformats.org/officeDocument/2006/relationships/image" Target="../media/image401.png"/><Relationship Id="rId192" Type="http://schemas.openxmlformats.org/officeDocument/2006/relationships/image" Target="../media/image419.png"/><Relationship Id="rId206" Type="http://schemas.openxmlformats.org/officeDocument/2006/relationships/image" Target="../media/image426.png"/><Relationship Id="rId248" Type="http://schemas.openxmlformats.org/officeDocument/2006/relationships/image" Target="../media/image447.png"/><Relationship Id="rId12" Type="http://schemas.openxmlformats.org/officeDocument/2006/relationships/image" Target="../media/image297.png"/><Relationship Id="rId108" Type="http://schemas.openxmlformats.org/officeDocument/2006/relationships/image" Target="../media/image380.png"/><Relationship Id="rId315" Type="http://schemas.openxmlformats.org/officeDocument/2006/relationships/customXml" Target="../ink/ink377.xml"/><Relationship Id="rId54" Type="http://schemas.openxmlformats.org/officeDocument/2006/relationships/image" Target="../media/image279.png"/><Relationship Id="rId96" Type="http://schemas.openxmlformats.org/officeDocument/2006/relationships/image" Target="../media/image376.png"/><Relationship Id="rId161" Type="http://schemas.openxmlformats.org/officeDocument/2006/relationships/customXml" Target="../ink/ink300.xml"/><Relationship Id="rId217" Type="http://schemas.openxmlformats.org/officeDocument/2006/relationships/customXml" Target="../ink/ink328.xml"/><Relationship Id="rId259" Type="http://schemas.openxmlformats.org/officeDocument/2006/relationships/customXml" Target="../ink/ink349.xml"/><Relationship Id="rId23" Type="http://schemas.openxmlformats.org/officeDocument/2006/relationships/customXml" Target="../ink/ink231.xml"/><Relationship Id="rId119" Type="http://schemas.openxmlformats.org/officeDocument/2006/relationships/customXml" Target="../ink/ink279.xml"/><Relationship Id="rId270" Type="http://schemas.openxmlformats.org/officeDocument/2006/relationships/image" Target="../media/image458.png"/><Relationship Id="rId326" Type="http://schemas.openxmlformats.org/officeDocument/2006/relationships/image" Target="../media/image486.png"/><Relationship Id="rId65" Type="http://schemas.openxmlformats.org/officeDocument/2006/relationships/customXml" Target="../ink/ink252.xml"/><Relationship Id="rId130" Type="http://schemas.openxmlformats.org/officeDocument/2006/relationships/image" Target="../media/image391.png"/><Relationship Id="rId172" Type="http://schemas.openxmlformats.org/officeDocument/2006/relationships/image" Target="../media/image409.png"/><Relationship Id="rId228" Type="http://schemas.openxmlformats.org/officeDocument/2006/relationships/image" Target="../media/image437.png"/><Relationship Id="rId281" Type="http://schemas.openxmlformats.org/officeDocument/2006/relationships/customXml" Target="../ink/ink360.xml"/><Relationship Id="rId34" Type="http://schemas.openxmlformats.org/officeDocument/2006/relationships/image" Target="../media/image308.png"/><Relationship Id="rId76" Type="http://schemas.openxmlformats.org/officeDocument/2006/relationships/image" Target="../media/image323.png"/><Relationship Id="rId141" Type="http://schemas.openxmlformats.org/officeDocument/2006/relationships/customXml" Target="../ink/ink290.xml"/><Relationship Id="rId7" Type="http://schemas.openxmlformats.org/officeDocument/2006/relationships/customXml" Target="../ink/ink223.xml"/><Relationship Id="rId183" Type="http://schemas.openxmlformats.org/officeDocument/2006/relationships/customXml" Target="../ink/ink311.xml"/><Relationship Id="rId239" Type="http://schemas.openxmlformats.org/officeDocument/2006/relationships/customXml" Target="../ink/ink339.xml"/><Relationship Id="rId250" Type="http://schemas.openxmlformats.org/officeDocument/2006/relationships/image" Target="../media/image448.png"/><Relationship Id="rId292" Type="http://schemas.openxmlformats.org/officeDocument/2006/relationships/image" Target="../media/image469.png"/><Relationship Id="rId306" Type="http://schemas.openxmlformats.org/officeDocument/2006/relationships/image" Target="../media/image476.png"/><Relationship Id="rId24" Type="http://schemas.openxmlformats.org/officeDocument/2006/relationships/image" Target="../media/image303.png"/><Relationship Id="rId45" Type="http://schemas.openxmlformats.org/officeDocument/2006/relationships/customXml" Target="../ink/ink242.xml"/><Relationship Id="rId66" Type="http://schemas.openxmlformats.org/officeDocument/2006/relationships/image" Target="../media/image319.png"/><Relationship Id="rId87" Type="http://schemas.openxmlformats.org/officeDocument/2006/relationships/customXml" Target="../ink/ink263.xml"/><Relationship Id="rId110" Type="http://schemas.openxmlformats.org/officeDocument/2006/relationships/image" Target="../media/image381.png"/><Relationship Id="rId131" Type="http://schemas.openxmlformats.org/officeDocument/2006/relationships/customXml" Target="../ink/ink285.xml"/><Relationship Id="rId327" Type="http://schemas.openxmlformats.org/officeDocument/2006/relationships/customXml" Target="../ink/ink383.xml"/><Relationship Id="rId152" Type="http://schemas.openxmlformats.org/officeDocument/2006/relationships/image" Target="../media/image361.png"/><Relationship Id="rId173" Type="http://schemas.openxmlformats.org/officeDocument/2006/relationships/customXml" Target="../ink/ink306.xml"/><Relationship Id="rId194" Type="http://schemas.openxmlformats.org/officeDocument/2006/relationships/image" Target="../media/image420.png"/><Relationship Id="rId208" Type="http://schemas.openxmlformats.org/officeDocument/2006/relationships/image" Target="../media/image427.png"/><Relationship Id="rId229" Type="http://schemas.openxmlformats.org/officeDocument/2006/relationships/customXml" Target="../ink/ink334.xml"/><Relationship Id="rId240" Type="http://schemas.openxmlformats.org/officeDocument/2006/relationships/image" Target="../media/image443.png"/><Relationship Id="rId261" Type="http://schemas.openxmlformats.org/officeDocument/2006/relationships/customXml" Target="../ink/ink350.xml"/><Relationship Id="rId14" Type="http://schemas.openxmlformats.org/officeDocument/2006/relationships/image" Target="../media/image298.png"/><Relationship Id="rId35" Type="http://schemas.openxmlformats.org/officeDocument/2006/relationships/customXml" Target="../ink/ink237.xml"/><Relationship Id="rId56" Type="http://schemas.openxmlformats.org/officeDocument/2006/relationships/image" Target="../media/image280.png"/><Relationship Id="rId77" Type="http://schemas.openxmlformats.org/officeDocument/2006/relationships/customXml" Target="../ink/ink258.xml"/><Relationship Id="rId100" Type="http://schemas.openxmlformats.org/officeDocument/2006/relationships/image" Target="../media/image377.png"/><Relationship Id="rId282" Type="http://schemas.openxmlformats.org/officeDocument/2006/relationships/image" Target="../media/image464.png"/><Relationship Id="rId317" Type="http://schemas.openxmlformats.org/officeDocument/2006/relationships/customXml" Target="../ink/ink378.xml"/><Relationship Id="rId8" Type="http://schemas.openxmlformats.org/officeDocument/2006/relationships/image" Target="../media/image295.png"/><Relationship Id="rId98" Type="http://schemas.openxmlformats.org/officeDocument/2006/relationships/image" Target="../media/image334.png"/><Relationship Id="rId121" Type="http://schemas.openxmlformats.org/officeDocument/2006/relationships/customXml" Target="../ink/ink280.xml"/><Relationship Id="rId142" Type="http://schemas.openxmlformats.org/officeDocument/2006/relationships/image" Target="../media/image397.png"/><Relationship Id="rId163" Type="http://schemas.openxmlformats.org/officeDocument/2006/relationships/customXml" Target="../ink/ink301.xml"/><Relationship Id="rId184" Type="http://schemas.openxmlformats.org/officeDocument/2006/relationships/image" Target="../media/image415.png"/><Relationship Id="rId219" Type="http://schemas.openxmlformats.org/officeDocument/2006/relationships/customXml" Target="../ink/ink329.xml"/><Relationship Id="rId230" Type="http://schemas.openxmlformats.org/officeDocument/2006/relationships/image" Target="../media/image438.png"/><Relationship Id="rId251" Type="http://schemas.openxmlformats.org/officeDocument/2006/relationships/customXml" Target="../ink/ink345.xml"/><Relationship Id="rId25" Type="http://schemas.openxmlformats.org/officeDocument/2006/relationships/customXml" Target="../ink/ink232.xml"/><Relationship Id="rId46" Type="http://schemas.openxmlformats.org/officeDocument/2006/relationships/image" Target="../media/image311.png"/><Relationship Id="rId67" Type="http://schemas.openxmlformats.org/officeDocument/2006/relationships/customXml" Target="../ink/ink253.xml"/><Relationship Id="rId272" Type="http://schemas.openxmlformats.org/officeDocument/2006/relationships/image" Target="../media/image459.png"/><Relationship Id="rId293" Type="http://schemas.openxmlformats.org/officeDocument/2006/relationships/customXml" Target="../ink/ink366.xml"/><Relationship Id="rId307" Type="http://schemas.openxmlformats.org/officeDocument/2006/relationships/customXml" Target="../ink/ink373.xml"/><Relationship Id="rId328" Type="http://schemas.openxmlformats.org/officeDocument/2006/relationships/image" Target="../media/image487.png"/><Relationship Id="rId88" Type="http://schemas.openxmlformats.org/officeDocument/2006/relationships/image" Target="../media/image329.png"/><Relationship Id="rId111" Type="http://schemas.openxmlformats.org/officeDocument/2006/relationships/customXml" Target="../ink/ink275.xml"/><Relationship Id="rId132" Type="http://schemas.openxmlformats.org/officeDocument/2006/relationships/image" Target="../media/image392.png"/><Relationship Id="rId153" Type="http://schemas.openxmlformats.org/officeDocument/2006/relationships/customXml" Target="../ink/ink296.xml"/><Relationship Id="rId174" Type="http://schemas.openxmlformats.org/officeDocument/2006/relationships/image" Target="../media/image410.png"/><Relationship Id="rId195" Type="http://schemas.openxmlformats.org/officeDocument/2006/relationships/customXml" Target="../ink/ink317.xml"/><Relationship Id="rId209" Type="http://schemas.openxmlformats.org/officeDocument/2006/relationships/customXml" Target="../ink/ink324.xml"/><Relationship Id="rId220" Type="http://schemas.openxmlformats.org/officeDocument/2006/relationships/image" Target="../media/image433.png"/><Relationship Id="rId241" Type="http://schemas.openxmlformats.org/officeDocument/2006/relationships/customXml" Target="../ink/ink340.xml"/><Relationship Id="rId15" Type="http://schemas.openxmlformats.org/officeDocument/2006/relationships/customXml" Target="../ink/ink227.xml"/><Relationship Id="rId36" Type="http://schemas.openxmlformats.org/officeDocument/2006/relationships/image" Target="../media/image98.png"/><Relationship Id="rId57" Type="http://schemas.openxmlformats.org/officeDocument/2006/relationships/customXml" Target="../ink/ink248.xml"/><Relationship Id="rId262" Type="http://schemas.openxmlformats.org/officeDocument/2006/relationships/image" Target="../media/image454.png"/><Relationship Id="rId283" Type="http://schemas.openxmlformats.org/officeDocument/2006/relationships/customXml" Target="../ink/ink361.xml"/><Relationship Id="rId318" Type="http://schemas.openxmlformats.org/officeDocument/2006/relationships/image" Target="../media/image482.png"/><Relationship Id="rId78" Type="http://schemas.openxmlformats.org/officeDocument/2006/relationships/image" Target="../media/image324.png"/><Relationship Id="rId99" Type="http://schemas.openxmlformats.org/officeDocument/2006/relationships/customXml" Target="../ink/ink269.xml"/><Relationship Id="rId101" Type="http://schemas.openxmlformats.org/officeDocument/2006/relationships/customXml" Target="../ink/ink270.xml"/><Relationship Id="rId122" Type="http://schemas.openxmlformats.org/officeDocument/2006/relationships/image" Target="../media/image387.png"/><Relationship Id="rId143" Type="http://schemas.openxmlformats.org/officeDocument/2006/relationships/customXml" Target="../ink/ink291.xml"/><Relationship Id="rId164" Type="http://schemas.openxmlformats.org/officeDocument/2006/relationships/image" Target="../media/image406.png"/><Relationship Id="rId185" Type="http://schemas.openxmlformats.org/officeDocument/2006/relationships/customXml" Target="../ink/ink312.xml"/><Relationship Id="rId9" Type="http://schemas.openxmlformats.org/officeDocument/2006/relationships/customXml" Target="../ink/ink224.xml"/><Relationship Id="rId210" Type="http://schemas.openxmlformats.org/officeDocument/2006/relationships/image" Target="../media/image428.png"/><Relationship Id="rId26" Type="http://schemas.openxmlformats.org/officeDocument/2006/relationships/image" Target="../media/image304.png"/><Relationship Id="rId231" Type="http://schemas.openxmlformats.org/officeDocument/2006/relationships/customXml" Target="../ink/ink335.xml"/><Relationship Id="rId252" Type="http://schemas.openxmlformats.org/officeDocument/2006/relationships/image" Target="../media/image449.png"/><Relationship Id="rId273" Type="http://schemas.openxmlformats.org/officeDocument/2006/relationships/customXml" Target="../ink/ink356.xml"/><Relationship Id="rId294" Type="http://schemas.openxmlformats.org/officeDocument/2006/relationships/image" Target="../media/image470.png"/><Relationship Id="rId308" Type="http://schemas.openxmlformats.org/officeDocument/2006/relationships/image" Target="../media/image477.png"/><Relationship Id="rId329" Type="http://schemas.openxmlformats.org/officeDocument/2006/relationships/customXml" Target="../ink/ink384.xml"/><Relationship Id="rId47" Type="http://schemas.openxmlformats.org/officeDocument/2006/relationships/customXml" Target="../ink/ink243.xml"/><Relationship Id="rId68" Type="http://schemas.openxmlformats.org/officeDocument/2006/relationships/image" Target="../media/image286.png"/><Relationship Id="rId89" Type="http://schemas.openxmlformats.org/officeDocument/2006/relationships/customXml" Target="../ink/ink264.xml"/><Relationship Id="rId112" Type="http://schemas.openxmlformats.org/officeDocument/2006/relationships/image" Target="../media/image382.png"/><Relationship Id="rId133" Type="http://schemas.openxmlformats.org/officeDocument/2006/relationships/customXml" Target="../ink/ink286.xml"/><Relationship Id="rId154" Type="http://schemas.openxmlformats.org/officeDocument/2006/relationships/image" Target="../media/image362.png"/><Relationship Id="rId175" Type="http://schemas.openxmlformats.org/officeDocument/2006/relationships/customXml" Target="../ink/ink307.xml"/><Relationship Id="rId196" Type="http://schemas.openxmlformats.org/officeDocument/2006/relationships/image" Target="../media/image421.png"/><Relationship Id="rId200" Type="http://schemas.openxmlformats.org/officeDocument/2006/relationships/image" Target="../media/image423.png"/><Relationship Id="rId16" Type="http://schemas.openxmlformats.org/officeDocument/2006/relationships/image" Target="../media/image299.png"/><Relationship Id="rId221" Type="http://schemas.openxmlformats.org/officeDocument/2006/relationships/customXml" Target="../ink/ink330.xml"/><Relationship Id="rId242" Type="http://schemas.openxmlformats.org/officeDocument/2006/relationships/image" Target="../media/image444.png"/><Relationship Id="rId263" Type="http://schemas.openxmlformats.org/officeDocument/2006/relationships/customXml" Target="../ink/ink351.xml"/><Relationship Id="rId284" Type="http://schemas.openxmlformats.org/officeDocument/2006/relationships/image" Target="../media/image465.png"/><Relationship Id="rId319" Type="http://schemas.openxmlformats.org/officeDocument/2006/relationships/customXml" Target="../ink/ink379.xml"/><Relationship Id="rId37" Type="http://schemas.openxmlformats.org/officeDocument/2006/relationships/customXml" Target="../ink/ink238.xml"/><Relationship Id="rId58" Type="http://schemas.openxmlformats.org/officeDocument/2006/relationships/image" Target="../media/image315.png"/><Relationship Id="rId79" Type="http://schemas.openxmlformats.org/officeDocument/2006/relationships/customXml" Target="../ink/ink259.xml"/><Relationship Id="rId102" Type="http://schemas.openxmlformats.org/officeDocument/2006/relationships/image" Target="../media/image378.png"/><Relationship Id="rId123" Type="http://schemas.openxmlformats.org/officeDocument/2006/relationships/customXml" Target="../ink/ink281.xml"/><Relationship Id="rId144" Type="http://schemas.openxmlformats.org/officeDocument/2006/relationships/image" Target="../media/image398.png"/><Relationship Id="rId330" Type="http://schemas.openxmlformats.org/officeDocument/2006/relationships/image" Target="../media/image488.png"/><Relationship Id="rId90" Type="http://schemas.openxmlformats.org/officeDocument/2006/relationships/image" Target="../media/image373.png"/><Relationship Id="rId165" Type="http://schemas.openxmlformats.org/officeDocument/2006/relationships/customXml" Target="../ink/ink302.xml"/><Relationship Id="rId186" Type="http://schemas.openxmlformats.org/officeDocument/2006/relationships/image" Target="../media/image416.png"/><Relationship Id="rId211" Type="http://schemas.openxmlformats.org/officeDocument/2006/relationships/customXml" Target="../ink/ink325.xml"/><Relationship Id="rId232" Type="http://schemas.openxmlformats.org/officeDocument/2006/relationships/image" Target="../media/image439.png"/><Relationship Id="rId253" Type="http://schemas.openxmlformats.org/officeDocument/2006/relationships/customXml" Target="../ink/ink346.xml"/><Relationship Id="rId274" Type="http://schemas.openxmlformats.org/officeDocument/2006/relationships/image" Target="../media/image460.png"/><Relationship Id="rId295" Type="http://schemas.openxmlformats.org/officeDocument/2006/relationships/customXml" Target="../ink/ink367.xml"/><Relationship Id="rId309" Type="http://schemas.openxmlformats.org/officeDocument/2006/relationships/customXml" Target="../ink/ink374.xml"/><Relationship Id="rId27" Type="http://schemas.openxmlformats.org/officeDocument/2006/relationships/customXml" Target="../ink/ink233.xml"/><Relationship Id="rId48" Type="http://schemas.openxmlformats.org/officeDocument/2006/relationships/image" Target="../media/image312.png"/><Relationship Id="rId69" Type="http://schemas.openxmlformats.org/officeDocument/2006/relationships/customXml" Target="../ink/ink254.xml"/><Relationship Id="rId113" Type="http://schemas.openxmlformats.org/officeDocument/2006/relationships/customXml" Target="../ink/ink276.xml"/><Relationship Id="rId134" Type="http://schemas.openxmlformats.org/officeDocument/2006/relationships/image" Target="../media/image393.png"/><Relationship Id="rId320" Type="http://schemas.openxmlformats.org/officeDocument/2006/relationships/image" Target="../media/image483.png"/><Relationship Id="rId80" Type="http://schemas.openxmlformats.org/officeDocument/2006/relationships/image" Target="../media/image325.png"/><Relationship Id="rId155" Type="http://schemas.openxmlformats.org/officeDocument/2006/relationships/customXml" Target="../ink/ink297.xml"/><Relationship Id="rId176" Type="http://schemas.openxmlformats.org/officeDocument/2006/relationships/image" Target="../media/image411.png"/><Relationship Id="rId197" Type="http://schemas.openxmlformats.org/officeDocument/2006/relationships/customXml" Target="../ink/ink318.xml"/><Relationship Id="rId201" Type="http://schemas.openxmlformats.org/officeDocument/2006/relationships/customXml" Target="../ink/ink320.xml"/><Relationship Id="rId222" Type="http://schemas.openxmlformats.org/officeDocument/2006/relationships/image" Target="../media/image434.png"/><Relationship Id="rId243" Type="http://schemas.openxmlformats.org/officeDocument/2006/relationships/customXml" Target="../ink/ink341.xml"/><Relationship Id="rId264" Type="http://schemas.openxmlformats.org/officeDocument/2006/relationships/image" Target="../media/image455.png"/><Relationship Id="rId285" Type="http://schemas.openxmlformats.org/officeDocument/2006/relationships/customXml" Target="../ink/ink362.xml"/><Relationship Id="rId17" Type="http://schemas.openxmlformats.org/officeDocument/2006/relationships/customXml" Target="../ink/ink228.xml"/><Relationship Id="rId38" Type="http://schemas.openxmlformats.org/officeDocument/2006/relationships/image" Target="../media/image2710.png"/><Relationship Id="rId59" Type="http://schemas.openxmlformats.org/officeDocument/2006/relationships/customXml" Target="../ink/ink249.xml"/><Relationship Id="rId103" Type="http://schemas.openxmlformats.org/officeDocument/2006/relationships/customXml" Target="../ink/ink271.xml"/><Relationship Id="rId124" Type="http://schemas.openxmlformats.org/officeDocument/2006/relationships/image" Target="../media/image388.png"/><Relationship Id="rId310" Type="http://schemas.openxmlformats.org/officeDocument/2006/relationships/image" Target="../media/image478.png"/><Relationship Id="rId70" Type="http://schemas.openxmlformats.org/officeDocument/2006/relationships/image" Target="../media/image320.png"/><Relationship Id="rId91" Type="http://schemas.openxmlformats.org/officeDocument/2006/relationships/customXml" Target="../ink/ink265.xml"/><Relationship Id="rId145" Type="http://schemas.openxmlformats.org/officeDocument/2006/relationships/customXml" Target="../ink/ink292.xml"/><Relationship Id="rId166" Type="http://schemas.openxmlformats.org/officeDocument/2006/relationships/image" Target="../media/image368.png"/><Relationship Id="rId187" Type="http://schemas.openxmlformats.org/officeDocument/2006/relationships/customXml" Target="../ink/ink313.xml"/><Relationship Id="rId331" Type="http://schemas.openxmlformats.org/officeDocument/2006/relationships/customXml" Target="../ink/ink385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429.png"/><Relationship Id="rId233" Type="http://schemas.openxmlformats.org/officeDocument/2006/relationships/customXml" Target="../ink/ink336.xml"/><Relationship Id="rId254" Type="http://schemas.openxmlformats.org/officeDocument/2006/relationships/image" Target="../media/image450.png"/><Relationship Id="rId28" Type="http://schemas.openxmlformats.org/officeDocument/2006/relationships/image" Target="../media/image305.png"/><Relationship Id="rId49" Type="http://schemas.openxmlformats.org/officeDocument/2006/relationships/customXml" Target="../ink/ink244.xml"/><Relationship Id="rId114" Type="http://schemas.openxmlformats.org/officeDocument/2006/relationships/image" Target="../media/image383.png"/><Relationship Id="rId275" Type="http://schemas.openxmlformats.org/officeDocument/2006/relationships/customXml" Target="../ink/ink357.xml"/><Relationship Id="rId296" Type="http://schemas.openxmlformats.org/officeDocument/2006/relationships/image" Target="../media/image471.png"/><Relationship Id="rId300" Type="http://schemas.openxmlformats.org/officeDocument/2006/relationships/image" Target="../media/image473.png"/><Relationship Id="rId60" Type="http://schemas.openxmlformats.org/officeDocument/2006/relationships/image" Target="../media/image316.png"/><Relationship Id="rId81" Type="http://schemas.openxmlformats.org/officeDocument/2006/relationships/customXml" Target="../ink/ink260.xml"/><Relationship Id="rId135" Type="http://schemas.openxmlformats.org/officeDocument/2006/relationships/customXml" Target="../ink/ink287.xml"/><Relationship Id="rId156" Type="http://schemas.openxmlformats.org/officeDocument/2006/relationships/image" Target="../media/image402.png"/><Relationship Id="rId177" Type="http://schemas.openxmlformats.org/officeDocument/2006/relationships/customXml" Target="../ink/ink308.xml"/><Relationship Id="rId198" Type="http://schemas.openxmlformats.org/officeDocument/2006/relationships/image" Target="../media/image422.png"/><Relationship Id="rId321" Type="http://schemas.openxmlformats.org/officeDocument/2006/relationships/customXml" Target="../ink/ink380.xml"/><Relationship Id="rId202" Type="http://schemas.openxmlformats.org/officeDocument/2006/relationships/image" Target="../media/image424.png"/><Relationship Id="rId223" Type="http://schemas.openxmlformats.org/officeDocument/2006/relationships/customXml" Target="../ink/ink331.xml"/><Relationship Id="rId244" Type="http://schemas.openxmlformats.org/officeDocument/2006/relationships/image" Target="../media/image445.png"/><Relationship Id="rId18" Type="http://schemas.openxmlformats.org/officeDocument/2006/relationships/image" Target="../media/image300.png"/><Relationship Id="rId39" Type="http://schemas.openxmlformats.org/officeDocument/2006/relationships/customXml" Target="../ink/ink239.xml"/><Relationship Id="rId265" Type="http://schemas.openxmlformats.org/officeDocument/2006/relationships/customXml" Target="../ink/ink352.xml"/><Relationship Id="rId286" Type="http://schemas.openxmlformats.org/officeDocument/2006/relationships/image" Target="../media/image466.png"/><Relationship Id="rId50" Type="http://schemas.openxmlformats.org/officeDocument/2006/relationships/image" Target="../media/image313.png"/><Relationship Id="rId104" Type="http://schemas.openxmlformats.org/officeDocument/2006/relationships/image" Target="../media/image337.png"/><Relationship Id="rId125" Type="http://schemas.openxmlformats.org/officeDocument/2006/relationships/customXml" Target="../ink/ink282.xml"/><Relationship Id="rId146" Type="http://schemas.openxmlformats.org/officeDocument/2006/relationships/image" Target="../media/image399.png"/><Relationship Id="rId167" Type="http://schemas.openxmlformats.org/officeDocument/2006/relationships/customXml" Target="../ink/ink303.xml"/><Relationship Id="rId188" Type="http://schemas.openxmlformats.org/officeDocument/2006/relationships/image" Target="../media/image417.png"/><Relationship Id="rId311" Type="http://schemas.openxmlformats.org/officeDocument/2006/relationships/customXml" Target="../ink/ink375.xml"/><Relationship Id="rId332" Type="http://schemas.openxmlformats.org/officeDocument/2006/relationships/image" Target="../media/image489.png"/><Relationship Id="rId71" Type="http://schemas.openxmlformats.org/officeDocument/2006/relationships/customXml" Target="../ink/ink255.xml"/><Relationship Id="rId92" Type="http://schemas.openxmlformats.org/officeDocument/2006/relationships/image" Target="../media/image374.png"/><Relationship Id="rId213" Type="http://schemas.openxmlformats.org/officeDocument/2006/relationships/customXml" Target="../ink/ink326.xml"/><Relationship Id="rId234" Type="http://schemas.openxmlformats.org/officeDocument/2006/relationships/image" Target="../media/image440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234.xml"/><Relationship Id="rId255" Type="http://schemas.openxmlformats.org/officeDocument/2006/relationships/customXml" Target="../ink/ink347.xml"/><Relationship Id="rId276" Type="http://schemas.openxmlformats.org/officeDocument/2006/relationships/image" Target="../media/image461.png"/><Relationship Id="rId297" Type="http://schemas.openxmlformats.org/officeDocument/2006/relationships/customXml" Target="../ink/ink368.xml"/><Relationship Id="rId40" Type="http://schemas.openxmlformats.org/officeDocument/2006/relationships/image" Target="../media/image309.png"/><Relationship Id="rId115" Type="http://schemas.openxmlformats.org/officeDocument/2006/relationships/customXml" Target="../ink/ink277.xml"/><Relationship Id="rId136" Type="http://schemas.openxmlformats.org/officeDocument/2006/relationships/image" Target="../media/image394.png"/><Relationship Id="rId157" Type="http://schemas.openxmlformats.org/officeDocument/2006/relationships/customXml" Target="../ink/ink298.xml"/><Relationship Id="rId178" Type="http://schemas.openxmlformats.org/officeDocument/2006/relationships/image" Target="../media/image412.png"/><Relationship Id="rId301" Type="http://schemas.openxmlformats.org/officeDocument/2006/relationships/customXml" Target="../ink/ink370.xml"/><Relationship Id="rId322" Type="http://schemas.openxmlformats.org/officeDocument/2006/relationships/image" Target="../media/image484.png"/><Relationship Id="rId61" Type="http://schemas.openxmlformats.org/officeDocument/2006/relationships/customXml" Target="../ink/ink250.xml"/><Relationship Id="rId82" Type="http://schemas.openxmlformats.org/officeDocument/2006/relationships/image" Target="../media/image326.png"/><Relationship Id="rId199" Type="http://schemas.openxmlformats.org/officeDocument/2006/relationships/customXml" Target="../ink/ink319.xml"/><Relationship Id="rId203" Type="http://schemas.openxmlformats.org/officeDocument/2006/relationships/customXml" Target="../ink/ink321.xml"/><Relationship Id="rId19" Type="http://schemas.openxmlformats.org/officeDocument/2006/relationships/customXml" Target="../ink/ink229.xml"/><Relationship Id="rId224" Type="http://schemas.openxmlformats.org/officeDocument/2006/relationships/image" Target="../media/image435.png"/><Relationship Id="rId245" Type="http://schemas.openxmlformats.org/officeDocument/2006/relationships/customXml" Target="../ink/ink342.xml"/><Relationship Id="rId266" Type="http://schemas.openxmlformats.org/officeDocument/2006/relationships/image" Target="../media/image456.png"/><Relationship Id="rId287" Type="http://schemas.openxmlformats.org/officeDocument/2006/relationships/customXml" Target="../ink/ink363.xml"/><Relationship Id="rId30" Type="http://schemas.openxmlformats.org/officeDocument/2006/relationships/image" Target="../media/image306.png"/><Relationship Id="rId105" Type="http://schemas.openxmlformats.org/officeDocument/2006/relationships/customXml" Target="../ink/ink272.xml"/><Relationship Id="rId126" Type="http://schemas.openxmlformats.org/officeDocument/2006/relationships/image" Target="../media/image389.png"/><Relationship Id="rId147" Type="http://schemas.openxmlformats.org/officeDocument/2006/relationships/customXml" Target="../ink/ink293.xml"/><Relationship Id="rId168" Type="http://schemas.openxmlformats.org/officeDocument/2006/relationships/image" Target="../media/image407.png"/><Relationship Id="rId312" Type="http://schemas.openxmlformats.org/officeDocument/2006/relationships/image" Target="../media/image479.png"/><Relationship Id="rId333" Type="http://schemas.openxmlformats.org/officeDocument/2006/relationships/customXml" Target="../ink/ink386.xml"/><Relationship Id="rId51" Type="http://schemas.openxmlformats.org/officeDocument/2006/relationships/customXml" Target="../ink/ink245.xml"/><Relationship Id="rId72" Type="http://schemas.openxmlformats.org/officeDocument/2006/relationships/image" Target="../media/image321.png"/><Relationship Id="rId93" Type="http://schemas.openxmlformats.org/officeDocument/2006/relationships/customXml" Target="../ink/ink266.xml"/><Relationship Id="rId189" Type="http://schemas.openxmlformats.org/officeDocument/2006/relationships/customXml" Target="../ink/ink314.xml"/><Relationship Id="rId3" Type="http://schemas.openxmlformats.org/officeDocument/2006/relationships/customXml" Target="../ink/ink221.xml"/><Relationship Id="rId214" Type="http://schemas.openxmlformats.org/officeDocument/2006/relationships/image" Target="../media/image430.png"/><Relationship Id="rId235" Type="http://schemas.openxmlformats.org/officeDocument/2006/relationships/customXml" Target="../ink/ink337.xml"/><Relationship Id="rId256" Type="http://schemas.openxmlformats.org/officeDocument/2006/relationships/image" Target="../media/image451.png"/><Relationship Id="rId277" Type="http://schemas.openxmlformats.org/officeDocument/2006/relationships/customXml" Target="../ink/ink358.xml"/><Relationship Id="rId298" Type="http://schemas.openxmlformats.org/officeDocument/2006/relationships/image" Target="../media/image472.png"/><Relationship Id="rId116" Type="http://schemas.openxmlformats.org/officeDocument/2006/relationships/image" Target="../media/image384.png"/><Relationship Id="rId137" Type="http://schemas.openxmlformats.org/officeDocument/2006/relationships/customXml" Target="../ink/ink288.xml"/><Relationship Id="rId158" Type="http://schemas.openxmlformats.org/officeDocument/2006/relationships/image" Target="../media/image403.png"/><Relationship Id="rId302" Type="http://schemas.openxmlformats.org/officeDocument/2006/relationships/image" Target="../media/image474.png"/><Relationship Id="rId323" Type="http://schemas.openxmlformats.org/officeDocument/2006/relationships/customXml" Target="../ink/ink381.xml"/><Relationship Id="rId20" Type="http://schemas.openxmlformats.org/officeDocument/2006/relationships/image" Target="../media/image301.png"/><Relationship Id="rId41" Type="http://schemas.openxmlformats.org/officeDocument/2006/relationships/customXml" Target="../ink/ink240.xml"/><Relationship Id="rId62" Type="http://schemas.openxmlformats.org/officeDocument/2006/relationships/image" Target="../media/image317.png"/><Relationship Id="rId83" Type="http://schemas.openxmlformats.org/officeDocument/2006/relationships/customXml" Target="../ink/ink261.xml"/><Relationship Id="rId179" Type="http://schemas.openxmlformats.org/officeDocument/2006/relationships/customXml" Target="../ink/ink309.xml"/><Relationship Id="rId190" Type="http://schemas.openxmlformats.org/officeDocument/2006/relationships/image" Target="../media/image418.png"/><Relationship Id="rId204" Type="http://schemas.openxmlformats.org/officeDocument/2006/relationships/image" Target="../media/image425.png"/><Relationship Id="rId225" Type="http://schemas.openxmlformats.org/officeDocument/2006/relationships/customXml" Target="../ink/ink332.xml"/><Relationship Id="rId246" Type="http://schemas.openxmlformats.org/officeDocument/2006/relationships/image" Target="../media/image446.png"/><Relationship Id="rId267" Type="http://schemas.openxmlformats.org/officeDocument/2006/relationships/customXml" Target="../ink/ink353.xml"/><Relationship Id="rId288" Type="http://schemas.openxmlformats.org/officeDocument/2006/relationships/image" Target="../media/image467.png"/><Relationship Id="rId106" Type="http://schemas.openxmlformats.org/officeDocument/2006/relationships/image" Target="../media/image379.png"/><Relationship Id="rId127" Type="http://schemas.openxmlformats.org/officeDocument/2006/relationships/customXml" Target="../ink/ink283.xml"/><Relationship Id="rId313" Type="http://schemas.openxmlformats.org/officeDocument/2006/relationships/customXml" Target="../ink/ink376.xml"/><Relationship Id="rId10" Type="http://schemas.openxmlformats.org/officeDocument/2006/relationships/image" Target="../media/image296.png"/><Relationship Id="rId31" Type="http://schemas.openxmlformats.org/officeDocument/2006/relationships/customXml" Target="../ink/ink235.xml"/><Relationship Id="rId52" Type="http://schemas.openxmlformats.org/officeDocument/2006/relationships/image" Target="../media/image314.png"/><Relationship Id="rId73" Type="http://schemas.openxmlformats.org/officeDocument/2006/relationships/customXml" Target="../ink/ink256.xml"/><Relationship Id="rId94" Type="http://schemas.openxmlformats.org/officeDocument/2006/relationships/image" Target="../media/image375.png"/><Relationship Id="rId148" Type="http://schemas.openxmlformats.org/officeDocument/2006/relationships/image" Target="../media/image400.png"/><Relationship Id="rId169" Type="http://schemas.openxmlformats.org/officeDocument/2006/relationships/customXml" Target="../ink/ink304.xml"/><Relationship Id="rId334" Type="http://schemas.openxmlformats.org/officeDocument/2006/relationships/image" Target="../media/image490.png"/><Relationship Id="rId4" Type="http://schemas.openxmlformats.org/officeDocument/2006/relationships/image" Target="../media/image154.png"/><Relationship Id="rId180" Type="http://schemas.openxmlformats.org/officeDocument/2006/relationships/image" Target="../media/image413.png"/><Relationship Id="rId215" Type="http://schemas.openxmlformats.org/officeDocument/2006/relationships/customXml" Target="../ink/ink327.xml"/><Relationship Id="rId236" Type="http://schemas.openxmlformats.org/officeDocument/2006/relationships/image" Target="../media/image74.png"/><Relationship Id="rId257" Type="http://schemas.openxmlformats.org/officeDocument/2006/relationships/customXml" Target="../ink/ink348.xml"/><Relationship Id="rId278" Type="http://schemas.openxmlformats.org/officeDocument/2006/relationships/image" Target="../media/image462.png"/><Relationship Id="rId303" Type="http://schemas.openxmlformats.org/officeDocument/2006/relationships/customXml" Target="../ink/ink371.xml"/><Relationship Id="rId42" Type="http://schemas.openxmlformats.org/officeDocument/2006/relationships/image" Target="../media/image310.png"/><Relationship Id="rId84" Type="http://schemas.openxmlformats.org/officeDocument/2006/relationships/image" Target="../media/image371.png"/><Relationship Id="rId138" Type="http://schemas.openxmlformats.org/officeDocument/2006/relationships/image" Target="../media/image395.png"/><Relationship Id="rId191" Type="http://schemas.openxmlformats.org/officeDocument/2006/relationships/customXml" Target="../ink/ink315.xml"/><Relationship Id="rId205" Type="http://schemas.openxmlformats.org/officeDocument/2006/relationships/customXml" Target="../ink/ink322.xml"/><Relationship Id="rId247" Type="http://schemas.openxmlformats.org/officeDocument/2006/relationships/customXml" Target="../ink/ink343.xml"/><Relationship Id="rId107" Type="http://schemas.openxmlformats.org/officeDocument/2006/relationships/customXml" Target="../ink/ink273.xml"/><Relationship Id="rId289" Type="http://schemas.openxmlformats.org/officeDocument/2006/relationships/customXml" Target="../ink/ink364.xml"/><Relationship Id="rId11" Type="http://schemas.openxmlformats.org/officeDocument/2006/relationships/customXml" Target="../ink/ink225.xml"/><Relationship Id="rId53" Type="http://schemas.openxmlformats.org/officeDocument/2006/relationships/customXml" Target="../ink/ink246.xml"/><Relationship Id="rId149" Type="http://schemas.openxmlformats.org/officeDocument/2006/relationships/customXml" Target="../ink/ink294.xml"/><Relationship Id="rId314" Type="http://schemas.openxmlformats.org/officeDocument/2006/relationships/image" Target="../media/image480.png"/><Relationship Id="rId95" Type="http://schemas.openxmlformats.org/officeDocument/2006/relationships/customXml" Target="../ink/ink267.xml"/><Relationship Id="rId160" Type="http://schemas.openxmlformats.org/officeDocument/2006/relationships/image" Target="../media/image404.png"/><Relationship Id="rId216" Type="http://schemas.openxmlformats.org/officeDocument/2006/relationships/image" Target="../media/image431.png"/><Relationship Id="rId258" Type="http://schemas.openxmlformats.org/officeDocument/2006/relationships/image" Target="../media/image452.png"/><Relationship Id="rId22" Type="http://schemas.openxmlformats.org/officeDocument/2006/relationships/image" Target="../media/image302.png"/><Relationship Id="rId64" Type="http://schemas.openxmlformats.org/officeDocument/2006/relationships/image" Target="../media/image318.png"/><Relationship Id="rId118" Type="http://schemas.openxmlformats.org/officeDocument/2006/relationships/image" Target="../media/image385.png"/><Relationship Id="rId325" Type="http://schemas.openxmlformats.org/officeDocument/2006/relationships/customXml" Target="../ink/ink382.xml"/><Relationship Id="rId171" Type="http://schemas.openxmlformats.org/officeDocument/2006/relationships/customXml" Target="../ink/ink305.xml"/><Relationship Id="rId227" Type="http://schemas.openxmlformats.org/officeDocument/2006/relationships/customXml" Target="../ink/ink333.xml"/><Relationship Id="rId269" Type="http://schemas.openxmlformats.org/officeDocument/2006/relationships/customXml" Target="../ink/ink354.xml"/><Relationship Id="rId33" Type="http://schemas.openxmlformats.org/officeDocument/2006/relationships/customXml" Target="../ink/ink236.xml"/><Relationship Id="rId129" Type="http://schemas.openxmlformats.org/officeDocument/2006/relationships/customXml" Target="../ink/ink284.xml"/><Relationship Id="rId280" Type="http://schemas.openxmlformats.org/officeDocument/2006/relationships/image" Target="../media/image463.png"/><Relationship Id="rId336" Type="http://schemas.openxmlformats.org/officeDocument/2006/relationships/image" Target="../media/image491.png"/><Relationship Id="rId75" Type="http://schemas.openxmlformats.org/officeDocument/2006/relationships/customXml" Target="../ink/ink257.xml"/><Relationship Id="rId140" Type="http://schemas.openxmlformats.org/officeDocument/2006/relationships/image" Target="../media/image396.png"/><Relationship Id="rId182" Type="http://schemas.openxmlformats.org/officeDocument/2006/relationships/image" Target="../media/image414.png"/><Relationship Id="rId6" Type="http://schemas.openxmlformats.org/officeDocument/2006/relationships/image" Target="../media/image294.png"/><Relationship Id="rId238" Type="http://schemas.openxmlformats.org/officeDocument/2006/relationships/image" Target="../media/image442.png"/><Relationship Id="rId291" Type="http://schemas.openxmlformats.org/officeDocument/2006/relationships/customXml" Target="../ink/ink365.xml"/><Relationship Id="rId305" Type="http://schemas.openxmlformats.org/officeDocument/2006/relationships/customXml" Target="../ink/ink372.xml"/><Relationship Id="rId44" Type="http://schemas.openxmlformats.org/officeDocument/2006/relationships/image" Target="../media/image2740.png"/><Relationship Id="rId86" Type="http://schemas.openxmlformats.org/officeDocument/2006/relationships/image" Target="../media/image372.png"/><Relationship Id="rId151" Type="http://schemas.openxmlformats.org/officeDocument/2006/relationships/customXml" Target="../ink/ink295.xml"/><Relationship Id="rId193" Type="http://schemas.openxmlformats.org/officeDocument/2006/relationships/customXml" Target="../ink/ink316.xml"/><Relationship Id="rId207" Type="http://schemas.openxmlformats.org/officeDocument/2006/relationships/customXml" Target="../ink/ink323.xml"/><Relationship Id="rId249" Type="http://schemas.openxmlformats.org/officeDocument/2006/relationships/customXml" Target="../ink/ink344.xml"/><Relationship Id="rId13" Type="http://schemas.openxmlformats.org/officeDocument/2006/relationships/customXml" Target="../ink/ink226.xml"/><Relationship Id="rId109" Type="http://schemas.openxmlformats.org/officeDocument/2006/relationships/customXml" Target="../ink/ink274.xml"/><Relationship Id="rId260" Type="http://schemas.openxmlformats.org/officeDocument/2006/relationships/image" Target="../media/image453.png"/><Relationship Id="rId316" Type="http://schemas.openxmlformats.org/officeDocument/2006/relationships/image" Target="../media/image481.png"/><Relationship Id="rId55" Type="http://schemas.openxmlformats.org/officeDocument/2006/relationships/customXml" Target="../ink/ink247.xml"/><Relationship Id="rId97" Type="http://schemas.openxmlformats.org/officeDocument/2006/relationships/customXml" Target="../ink/ink268.xml"/><Relationship Id="rId120" Type="http://schemas.openxmlformats.org/officeDocument/2006/relationships/image" Target="../media/image386.png"/><Relationship Id="rId162" Type="http://schemas.openxmlformats.org/officeDocument/2006/relationships/image" Target="../media/image405.png"/><Relationship Id="rId218" Type="http://schemas.openxmlformats.org/officeDocument/2006/relationships/image" Target="../media/image432.png"/><Relationship Id="rId271" Type="http://schemas.openxmlformats.org/officeDocument/2006/relationships/customXml" Target="../ink/ink3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38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7F4A8A-7B54-4D8D-933A-8921996A0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EAF759-8C93-F9C5-C146-324ADB910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818" y="1076635"/>
            <a:ext cx="6944818" cy="3495365"/>
          </a:xfrm>
        </p:spPr>
        <p:txBody>
          <a:bodyPr anchor="t">
            <a:normAutofit/>
          </a:bodyPr>
          <a:lstStyle/>
          <a:p>
            <a:r>
              <a:rPr lang="fr-CH" sz="5000" dirty="0"/>
              <a:t>Introduction à la programmation par contraintes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672B27-6979-8579-2AD4-E03DA8F17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572000"/>
            <a:ext cx="5732851" cy="1268361"/>
          </a:xfrm>
        </p:spPr>
        <p:txBody>
          <a:bodyPr anchor="b">
            <a:normAutofit/>
          </a:bodyPr>
          <a:lstStyle/>
          <a:p>
            <a:r>
              <a:rPr lang="fr-CH" dirty="0"/>
              <a:t>Cours Turing+ / Session 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7120"/>
            <a:ext cx="804195" cy="0"/>
          </a:xfrm>
          <a:prstGeom prst="line">
            <a:avLst/>
          </a:prstGeom>
          <a:ln w="1238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Une image contenant violet, Magenta, violette, Lilas&#10;&#10;Description générée automatiquement">
            <a:extLst>
              <a:ext uri="{FF2B5EF4-FFF2-40B4-BE49-F238E27FC236}">
                <a16:creationId xmlns:a16="http://schemas.microsoft.com/office/drawing/2014/main" id="{FDAADA14-62C4-9F39-691E-9DC983CB74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165" r="9478"/>
          <a:stretch/>
        </p:blipFill>
        <p:spPr>
          <a:xfrm>
            <a:off x="8532727" y="1"/>
            <a:ext cx="36592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A691A-9BD5-BE19-8A6C-21C6F42FB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C4FECC-E67E-7B83-5242-E13F5529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Domaines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9DCBB4-BA7E-CB48-2BFE-42C3E454C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608" y="694176"/>
            <a:ext cx="4937985" cy="56677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B884D64-C48B-28EB-ED1A-8B8541FD7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13" y="1459666"/>
            <a:ext cx="4945615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4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A0BBC-8507-26FD-BF59-21181B19C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8D3C9-DB2A-8E3A-C7FF-627EDFE5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 err="1"/>
              <a:t>ToyCSP</a:t>
            </a:r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37F7FA-909E-2CA8-4E08-94DE2DFFF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9666"/>
            <a:ext cx="12192000" cy="462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35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749EB-675E-0B56-344B-4CD01D20B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E20395-7F2D-58B2-F241-3F88A7EA6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Algorithme du point fixe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C42A124-CF58-4965-610D-EB2C621E0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02" y="1518753"/>
            <a:ext cx="11083636" cy="46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35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E7DCA-3783-C49D-32A1-5F6C7B11C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739AA-F1DE-FC84-4883-9FEEF4EA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522627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Recherche exhaustive avec DFS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F4777E-4D5B-6A67-E2EF-188E2D899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363" y="60960"/>
            <a:ext cx="7033637" cy="67360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46684AF4-EA08-8300-10E6-F54CF8D8BCF7}"/>
                  </a:ext>
                </a:extLst>
              </p14:cNvPr>
              <p14:cNvContentPartPr/>
              <p14:nvPr/>
            </p14:nvContentPartPr>
            <p14:xfrm>
              <a:off x="1417680" y="1395000"/>
              <a:ext cx="4362480" cy="2673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46684AF4-EA08-8300-10E6-F54CF8D8BC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8320" y="1385640"/>
                <a:ext cx="4381200" cy="269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0568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DF87C-E8FC-16FE-2351-D774A6C56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7CD3C4-6F4D-CB40-8801-D0009ADA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Parties difficiles du code </a:t>
            </a:r>
            <a:r>
              <a:rPr lang="fr-CH" dirty="0" err="1"/>
              <a:t>ToyCSP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30946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F5102-69A1-712B-E881-9B2ADAA2E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0A31B6-F91F-FDD7-8545-7523688C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Mise en place </a:t>
            </a:r>
            <a:r>
              <a:rPr lang="fr-CH" dirty="0" err="1"/>
              <a:t>event</a:t>
            </a:r>
            <a:r>
              <a:rPr lang="fr-CH" dirty="0"/>
              <a:t> handlers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00F4F2-DF34-406A-470C-B5F0E66B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45" y="1190232"/>
            <a:ext cx="7358550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0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4D63C-372C-93DE-0FC1-1D7F7A8EB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5D164-4EC5-ED83-E9C8-A650F8E93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733303"/>
          </a:xfrm>
        </p:spPr>
        <p:txBody>
          <a:bodyPr>
            <a:normAutofit/>
          </a:bodyPr>
          <a:lstStyle/>
          <a:p>
            <a:r>
              <a:rPr lang="fr-CH" dirty="0"/>
              <a:t>Recherche avec </a:t>
            </a:r>
            <a:r>
              <a:rPr lang="fr-CH" dirty="0" err="1"/>
              <a:t>forward</a:t>
            </a:r>
            <a:r>
              <a:rPr lang="fr-CH" dirty="0"/>
              <a:t>-checking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3D4AA46-A232-CB27-C1B5-79AC5695A5D1}"/>
              </a:ext>
            </a:extLst>
          </p:cNvPr>
          <p:cNvSpPr/>
          <p:nvPr/>
        </p:nvSpPr>
        <p:spPr>
          <a:xfrm rot="1343181">
            <a:off x="6241418" y="1909689"/>
            <a:ext cx="606035" cy="606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F1E629-4CE5-025D-7615-ACE6AC9DE928}"/>
              </a:ext>
            </a:extLst>
          </p:cNvPr>
          <p:cNvSpPr txBox="1"/>
          <p:nvPr/>
        </p:nvSpPr>
        <p:spPr>
          <a:xfrm>
            <a:off x="4512034" y="1558282"/>
            <a:ext cx="4338971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q[0]={0..4}, q[1]={0..4}, …, q[4]={0..4}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AF4AE92-6580-BC1B-DD99-F18562E1DF87}"/>
              </a:ext>
            </a:extLst>
          </p:cNvPr>
          <p:cNvSpPr/>
          <p:nvPr/>
        </p:nvSpPr>
        <p:spPr>
          <a:xfrm rot="20307046">
            <a:off x="4768880" y="2986112"/>
            <a:ext cx="606035" cy="606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1613122-DF9A-5AE7-0E7B-6980C8F910DD}"/>
              </a:ext>
            </a:extLst>
          </p:cNvPr>
          <p:cNvSpPr/>
          <p:nvPr/>
        </p:nvSpPr>
        <p:spPr>
          <a:xfrm>
            <a:off x="7718700" y="2986111"/>
            <a:ext cx="606035" cy="606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EE204BD-5F50-7F56-EEF4-1620066AAE7B}"/>
              </a:ext>
            </a:extLst>
          </p:cNvPr>
          <p:cNvCxnSpPr>
            <a:cxnSpLocks/>
            <a:stCxn id="3" idx="3"/>
            <a:endCxn id="7" idx="6"/>
          </p:cNvCxnSpPr>
          <p:nvPr/>
        </p:nvCxnSpPr>
        <p:spPr>
          <a:xfrm flipH="1">
            <a:off x="5353735" y="2329221"/>
            <a:ext cx="910980" cy="848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BFD25E7-4B93-38B1-FA0F-88DFB6D96F31}"/>
              </a:ext>
            </a:extLst>
          </p:cNvPr>
          <p:cNvCxnSpPr>
            <a:cxnSpLocks/>
            <a:stCxn id="3" idx="6"/>
            <a:endCxn id="8" idx="1"/>
          </p:cNvCxnSpPr>
          <p:nvPr/>
        </p:nvCxnSpPr>
        <p:spPr>
          <a:xfrm>
            <a:off x="6824618" y="2328111"/>
            <a:ext cx="982835" cy="7467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9D5285D5-FCCF-94FC-D8E2-22290D6C2DF3}"/>
              </a:ext>
            </a:extLst>
          </p:cNvPr>
          <p:cNvSpPr txBox="1"/>
          <p:nvPr/>
        </p:nvSpPr>
        <p:spPr>
          <a:xfrm>
            <a:off x="5141366" y="2345528"/>
            <a:ext cx="1408523" cy="534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q[0]=0</a:t>
            </a:r>
          </a:p>
          <a:p>
            <a:r>
              <a:rPr lang="fr-CH" dirty="0">
                <a:latin typeface="Consolas" panose="020B0609020204030204" pitchFamily="49" charset="0"/>
              </a:rPr>
              <a:t>+ </a:t>
            </a:r>
            <a:r>
              <a:rPr lang="fr-CH" dirty="0" err="1">
                <a:latin typeface="Consolas" panose="020B0609020204030204" pitchFamily="49" charset="0"/>
              </a:rPr>
              <a:t>fixpoint</a:t>
            </a:r>
            <a:r>
              <a:rPr lang="fr-CH" dirty="0">
                <a:latin typeface="Consolas" panose="020B0609020204030204" pitchFamily="49" charset="0"/>
              </a:rPr>
              <a:t>()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A3238B6-68C5-3696-D222-518C9C20A9E9}"/>
                  </a:ext>
                </a:extLst>
              </p:cNvPr>
              <p:cNvSpPr txBox="1"/>
              <p:nvPr/>
            </p:nvSpPr>
            <p:spPr>
              <a:xfrm>
                <a:off x="7309205" y="2356056"/>
                <a:ext cx="818989" cy="305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q[0]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fr-CH" dirty="0">
                    <a:latin typeface="Consolas" panose="020B0609020204030204" pitchFamily="49" charset="0"/>
                  </a:rPr>
                  <a:t>0</a:t>
                </a: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F1EC6C8-80F3-6D16-4692-15149EA89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05" y="2356056"/>
                <a:ext cx="818989" cy="305233"/>
              </a:xfrm>
              <a:prstGeom prst="rect">
                <a:avLst/>
              </a:prstGeom>
              <a:blipFill>
                <a:blip r:embed="rId3"/>
                <a:stretch>
                  <a:fillRect l="-5970" t="-9804" r="-26866" b="-4902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>
            <a:extLst>
              <a:ext uri="{FF2B5EF4-FFF2-40B4-BE49-F238E27FC236}">
                <a16:creationId xmlns:a16="http://schemas.microsoft.com/office/drawing/2014/main" id="{C2E026D2-BA3D-06E9-2415-AE40BB2882D2}"/>
              </a:ext>
            </a:extLst>
          </p:cNvPr>
          <p:cNvSpPr txBox="1"/>
          <p:nvPr/>
        </p:nvSpPr>
        <p:spPr>
          <a:xfrm>
            <a:off x="3246301" y="2645833"/>
            <a:ext cx="1303864" cy="992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q[0]={0}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q[1]={2..7}</a:t>
            </a:r>
          </a:p>
          <a:p>
            <a:r>
              <a:rPr lang="fr-CH" dirty="0">
                <a:latin typeface="Consolas" panose="020B0609020204030204" pitchFamily="49" charset="0"/>
              </a:rPr>
              <a:t>…</a:t>
            </a:r>
          </a:p>
          <a:p>
            <a:r>
              <a:rPr lang="fr-CH" dirty="0">
                <a:latin typeface="Consolas" panose="020B0609020204030204" pitchFamily="49" charset="0"/>
              </a:rPr>
              <a:t>Q[7]={1..6}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7DC1FB4-7A05-09CE-7884-1A52EA202F0A}"/>
              </a:ext>
            </a:extLst>
          </p:cNvPr>
          <p:cNvSpPr/>
          <p:nvPr/>
        </p:nvSpPr>
        <p:spPr>
          <a:xfrm>
            <a:off x="3567013" y="4584703"/>
            <a:ext cx="606035" cy="606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63BB8C1-546F-766F-7AD6-2F347C60E14A}"/>
              </a:ext>
            </a:extLst>
          </p:cNvPr>
          <p:cNvSpPr/>
          <p:nvPr/>
        </p:nvSpPr>
        <p:spPr>
          <a:xfrm rot="20307046">
            <a:off x="5787995" y="4584703"/>
            <a:ext cx="606035" cy="606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545776CA-3263-7C3C-4191-845C8B26430C}"/>
              </a:ext>
            </a:extLst>
          </p:cNvPr>
          <p:cNvCxnSpPr>
            <a:cxnSpLocks/>
            <a:stCxn id="7" idx="3"/>
            <a:endCxn id="26" idx="0"/>
          </p:cNvCxnSpPr>
          <p:nvPr/>
        </p:nvCxnSpPr>
        <p:spPr>
          <a:xfrm flipH="1">
            <a:off x="3870031" y="3567118"/>
            <a:ext cx="1081278" cy="10175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20319169-488F-A13E-FAB5-025D6ED38E54}"/>
              </a:ext>
            </a:extLst>
          </p:cNvPr>
          <p:cNvCxnSpPr>
            <a:cxnSpLocks/>
            <a:stCxn id="7" idx="4"/>
            <a:endCxn id="27" idx="0"/>
          </p:cNvCxnSpPr>
          <p:nvPr/>
        </p:nvCxnSpPr>
        <p:spPr>
          <a:xfrm>
            <a:off x="5183196" y="3570967"/>
            <a:ext cx="796519" cy="1034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BD576859-90E4-FC34-0DE2-DEB2D5B81001}"/>
              </a:ext>
            </a:extLst>
          </p:cNvPr>
          <p:cNvSpPr txBox="1"/>
          <p:nvPr/>
        </p:nvSpPr>
        <p:spPr>
          <a:xfrm>
            <a:off x="2016226" y="4365611"/>
            <a:ext cx="2031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q[0]={0}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q[1]={2}</a:t>
            </a:r>
          </a:p>
          <a:p>
            <a:r>
              <a:rPr lang="fr-CH" dirty="0">
                <a:latin typeface="Consolas" panose="020B0609020204030204" pitchFamily="49" charset="0"/>
              </a:rPr>
              <a:t>…</a:t>
            </a:r>
          </a:p>
          <a:p>
            <a:r>
              <a:rPr lang="fr-CH" dirty="0">
                <a:latin typeface="Consolas" panose="020B0609020204030204" pitchFamily="49" charset="0"/>
              </a:rPr>
              <a:t>Q[7]={1,3..6}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AAF0982-AD9E-2CB8-8501-E96E9900DCBC}"/>
              </a:ext>
            </a:extLst>
          </p:cNvPr>
          <p:cNvSpPr txBox="1"/>
          <p:nvPr/>
        </p:nvSpPr>
        <p:spPr>
          <a:xfrm>
            <a:off x="6544435" y="4585697"/>
            <a:ext cx="1303864" cy="992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q[0]={0}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q[1]={3..7}</a:t>
            </a:r>
          </a:p>
          <a:p>
            <a:r>
              <a:rPr lang="fr-CH" dirty="0">
                <a:latin typeface="Consolas" panose="020B0609020204030204" pitchFamily="49" charset="0"/>
              </a:rPr>
              <a:t>…</a:t>
            </a:r>
          </a:p>
          <a:p>
            <a:r>
              <a:rPr lang="fr-CH" dirty="0">
                <a:latin typeface="Consolas" panose="020B0609020204030204" pitchFamily="49" charset="0"/>
              </a:rPr>
              <a:t>Q[7]={1..6}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C96DD5A-3811-D9DD-F7CA-D0A9BC09E860}"/>
              </a:ext>
            </a:extLst>
          </p:cNvPr>
          <p:cNvSpPr txBox="1"/>
          <p:nvPr/>
        </p:nvSpPr>
        <p:spPr>
          <a:xfrm>
            <a:off x="3506916" y="3862337"/>
            <a:ext cx="1513182" cy="534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q[1]=2</a:t>
            </a:r>
          </a:p>
          <a:p>
            <a:r>
              <a:rPr lang="fr-CH" dirty="0">
                <a:latin typeface="Consolas" panose="020B0609020204030204" pitchFamily="49" charset="0"/>
              </a:rPr>
              <a:t> + </a:t>
            </a:r>
            <a:r>
              <a:rPr lang="fr-CH" dirty="0" err="1">
                <a:latin typeface="Consolas" panose="020B0609020204030204" pitchFamily="49" charset="0"/>
              </a:rPr>
              <a:t>fixpoint</a:t>
            </a:r>
            <a:r>
              <a:rPr lang="fr-CH" dirty="0">
                <a:latin typeface="Consolas" panose="020B0609020204030204" pitchFamily="49" charset="0"/>
              </a:rPr>
              <a:t>()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98F324B7-0128-7270-5C44-2CFE1F192084}"/>
                  </a:ext>
                </a:extLst>
              </p:cNvPr>
              <p:cNvSpPr txBox="1"/>
              <p:nvPr/>
            </p:nvSpPr>
            <p:spPr>
              <a:xfrm>
                <a:off x="5620724" y="3891205"/>
                <a:ext cx="818989" cy="305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q[1]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fr-CH" dirty="0">
                    <a:latin typeface="Consolas" panose="020B0609020204030204" pitchFamily="49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F6E80F23-C546-70B1-269C-9DBCE4D44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724" y="3891205"/>
                <a:ext cx="818989" cy="305233"/>
              </a:xfrm>
              <a:prstGeom prst="rect">
                <a:avLst/>
              </a:prstGeom>
              <a:blipFill>
                <a:blip r:embed="rId4"/>
                <a:stretch>
                  <a:fillRect l="-5970" t="-10000" r="-26866" b="-5200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9F187229-192E-4D1C-2DB7-E68345F8E4A9}"/>
              </a:ext>
            </a:extLst>
          </p:cNvPr>
          <p:cNvCxnSpPr>
            <a:cxnSpLocks/>
            <a:stCxn id="26" idx="4"/>
            <a:endCxn id="55" idx="0"/>
          </p:cNvCxnSpPr>
          <p:nvPr/>
        </p:nvCxnSpPr>
        <p:spPr>
          <a:xfrm flipH="1">
            <a:off x="3870030" y="5190738"/>
            <a:ext cx="1" cy="3584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riangle isocèle 54">
            <a:extLst>
              <a:ext uri="{FF2B5EF4-FFF2-40B4-BE49-F238E27FC236}">
                <a16:creationId xmlns:a16="http://schemas.microsoft.com/office/drawing/2014/main" id="{4E244234-CCEA-C153-22D9-52728BB4C9CD}"/>
              </a:ext>
            </a:extLst>
          </p:cNvPr>
          <p:cNvSpPr/>
          <p:nvPr/>
        </p:nvSpPr>
        <p:spPr>
          <a:xfrm>
            <a:off x="3465665" y="5549151"/>
            <a:ext cx="808731" cy="697182"/>
          </a:xfrm>
          <a:prstGeom prst="triangl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3F59A0-2FD1-D0D1-8A86-AA1D91FD3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38" y="4093898"/>
            <a:ext cx="1653376" cy="18059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A047FB7-0BD8-B82F-5C1C-AAF8928F8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839" y="2010825"/>
            <a:ext cx="1654764" cy="185151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FCDDE92-EEED-9920-5E77-056D2E0DD6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9642" y="4714740"/>
            <a:ext cx="1616435" cy="186878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774DD5F-B36D-6D54-D01C-1D0035F38C19}"/>
              </a:ext>
            </a:extLst>
          </p:cNvPr>
          <p:cNvSpPr txBox="1"/>
          <p:nvPr/>
        </p:nvSpPr>
        <p:spPr>
          <a:xfrm>
            <a:off x="8566886" y="2793124"/>
            <a:ext cx="1303864" cy="992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q[0]={1..7}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q[1]={0..7}</a:t>
            </a:r>
          </a:p>
          <a:p>
            <a:r>
              <a:rPr lang="fr-CH" dirty="0">
                <a:latin typeface="Consolas" panose="020B0609020204030204" pitchFamily="49" charset="0"/>
              </a:rPr>
              <a:t>…</a:t>
            </a:r>
          </a:p>
          <a:p>
            <a:r>
              <a:rPr lang="fr-CH" dirty="0">
                <a:latin typeface="Consolas" panose="020B0609020204030204" pitchFamily="49" charset="0"/>
              </a:rPr>
              <a:t>Q[7]={0..7}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F95A410-FD4C-93AC-72AB-2461AADA06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6946" y="2212707"/>
            <a:ext cx="1720210" cy="1986517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695087E-4C00-DDFF-3042-823B179BD19B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6091714" y="5207527"/>
            <a:ext cx="1" cy="3584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256C4553-E760-2188-9867-C54756A1440A}"/>
              </a:ext>
            </a:extLst>
          </p:cNvPr>
          <p:cNvSpPr/>
          <p:nvPr/>
        </p:nvSpPr>
        <p:spPr>
          <a:xfrm>
            <a:off x="5687349" y="5565940"/>
            <a:ext cx="808731" cy="697182"/>
          </a:xfrm>
          <a:prstGeom prst="triangl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6BE8BCF-22C0-C045-B564-1B9B2E3B0D7F}"/>
              </a:ext>
            </a:extLst>
          </p:cNvPr>
          <p:cNvCxnSpPr>
            <a:cxnSpLocks/>
            <a:stCxn id="8" idx="4"/>
            <a:endCxn id="18" idx="0"/>
          </p:cNvCxnSpPr>
          <p:nvPr/>
        </p:nvCxnSpPr>
        <p:spPr>
          <a:xfrm flipH="1">
            <a:off x="8021717" y="3592147"/>
            <a:ext cx="1" cy="2141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C486B417-12F8-B7F6-69E9-6ECCF9422661}"/>
              </a:ext>
            </a:extLst>
          </p:cNvPr>
          <p:cNvSpPr/>
          <p:nvPr/>
        </p:nvSpPr>
        <p:spPr>
          <a:xfrm>
            <a:off x="7617351" y="3806320"/>
            <a:ext cx="808731" cy="697182"/>
          </a:xfrm>
          <a:prstGeom prst="triangl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81577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5B4E2-597C-B486-43F6-43FE61C8E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8ED66A-CE3C-2C8E-241A-03E9ACAF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1003703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Comparaison entre les deux stratégies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07DE067-C975-5AAB-65E6-0EC6E1407981}"/>
              </a:ext>
            </a:extLst>
          </p:cNvPr>
          <p:cNvSpPr/>
          <p:nvPr/>
        </p:nvSpPr>
        <p:spPr>
          <a:xfrm>
            <a:off x="1757680" y="2047240"/>
            <a:ext cx="3251200" cy="716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Filtrage</a:t>
            </a:r>
            <a:br>
              <a:rPr lang="fr-CH" dirty="0"/>
            </a:br>
            <a:r>
              <a:rPr lang="fr-CH" dirty="0"/>
              <a:t>(au niveau des feuilles)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CDD0331-62E4-93CE-EFDC-C5D9DDA5BC6F}"/>
              </a:ext>
            </a:extLst>
          </p:cNvPr>
          <p:cNvSpPr/>
          <p:nvPr/>
        </p:nvSpPr>
        <p:spPr>
          <a:xfrm>
            <a:off x="7711440" y="2047240"/>
            <a:ext cx="3251200" cy="716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Élagage</a:t>
            </a:r>
            <a:br>
              <a:rPr lang="fr-CH" dirty="0"/>
            </a:br>
            <a:r>
              <a:rPr lang="fr-CH" dirty="0"/>
              <a:t>(au niveau des branches)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76F5F092-A478-1FD0-BB26-20B8C6110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99447" y="2715479"/>
            <a:ext cx="2840226" cy="3123760"/>
          </a:xfrm>
          <a:prstGeom prst="rect">
            <a:avLst/>
          </a:prstGeom>
        </p:spPr>
      </p:pic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BD258519-EB80-4525-D4C7-DCBE40387747}"/>
              </a:ext>
            </a:extLst>
          </p:cNvPr>
          <p:cNvGrpSpPr/>
          <p:nvPr/>
        </p:nvGrpSpPr>
        <p:grpSpPr>
          <a:xfrm>
            <a:off x="1907200" y="5609400"/>
            <a:ext cx="139680" cy="172440"/>
            <a:chOff x="1907200" y="5609400"/>
            <a:chExt cx="13968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A230B3D4-589C-D8FA-0C7F-9B9996FD92B7}"/>
                    </a:ext>
                  </a:extLst>
                </p14:cNvPr>
                <p14:cNvContentPartPr/>
                <p14:nvPr/>
              </p14:nvContentPartPr>
              <p14:xfrm>
                <a:off x="1907200" y="5616960"/>
                <a:ext cx="129600" cy="164880"/>
              </p14:xfrm>
            </p:contentPart>
          </mc:Choice>
          <mc:Fallback xmlns=""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A230B3D4-589C-D8FA-0C7F-9B9996FD92B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8200" y="5607960"/>
                  <a:ext cx="147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85220D7B-5D26-B538-0516-BA96E29CF019}"/>
                    </a:ext>
                  </a:extLst>
                </p14:cNvPr>
                <p14:cNvContentPartPr/>
                <p14:nvPr/>
              </p14:nvContentPartPr>
              <p14:xfrm>
                <a:off x="1917280" y="5609400"/>
                <a:ext cx="129600" cy="162720"/>
              </p14:xfrm>
            </p:contentPart>
          </mc:Choice>
          <mc:Fallback xmlns=""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85220D7B-5D26-B538-0516-BA96E29CF0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08280" y="5600760"/>
                  <a:ext cx="14724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6EA136EA-CAEA-9C9E-6EED-A1260A546044}"/>
              </a:ext>
            </a:extLst>
          </p:cNvPr>
          <p:cNvGrpSpPr/>
          <p:nvPr/>
        </p:nvGrpSpPr>
        <p:grpSpPr>
          <a:xfrm>
            <a:off x="2248120" y="5606160"/>
            <a:ext cx="135720" cy="171000"/>
            <a:chOff x="2248120" y="5606160"/>
            <a:chExt cx="13572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5" name="Encre 94">
                  <a:extLst>
                    <a:ext uri="{FF2B5EF4-FFF2-40B4-BE49-F238E27FC236}">
                      <a16:creationId xmlns:a16="http://schemas.microsoft.com/office/drawing/2014/main" id="{8C80E4AE-B66F-9185-77DD-942DAD7C9E9D}"/>
                    </a:ext>
                  </a:extLst>
                </p14:cNvPr>
                <p14:cNvContentPartPr/>
                <p14:nvPr/>
              </p14:nvContentPartPr>
              <p14:xfrm>
                <a:off x="2248120" y="5606160"/>
                <a:ext cx="81000" cy="158400"/>
              </p14:xfrm>
            </p:contentPart>
          </mc:Choice>
          <mc:Fallback xmlns="">
            <p:pic>
              <p:nvPicPr>
                <p:cNvPr id="95" name="Encre 94">
                  <a:extLst>
                    <a:ext uri="{FF2B5EF4-FFF2-40B4-BE49-F238E27FC236}">
                      <a16:creationId xmlns:a16="http://schemas.microsoft.com/office/drawing/2014/main" id="{8C80E4AE-B66F-9185-77DD-942DAD7C9E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39120" y="5597160"/>
                  <a:ext cx="98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6" name="Encre 95">
                  <a:extLst>
                    <a:ext uri="{FF2B5EF4-FFF2-40B4-BE49-F238E27FC236}">
                      <a16:creationId xmlns:a16="http://schemas.microsoft.com/office/drawing/2014/main" id="{58B0087C-7AE2-C18A-9AD3-051A58E3F658}"/>
                    </a:ext>
                  </a:extLst>
                </p14:cNvPr>
                <p14:cNvContentPartPr/>
                <p14:nvPr/>
              </p14:nvContentPartPr>
              <p14:xfrm>
                <a:off x="2263960" y="5619120"/>
                <a:ext cx="119880" cy="158040"/>
              </p14:xfrm>
            </p:contentPart>
          </mc:Choice>
          <mc:Fallback xmlns="">
            <p:pic>
              <p:nvPicPr>
                <p:cNvPr id="96" name="Encre 95">
                  <a:extLst>
                    <a:ext uri="{FF2B5EF4-FFF2-40B4-BE49-F238E27FC236}">
                      <a16:creationId xmlns:a16="http://schemas.microsoft.com/office/drawing/2014/main" id="{58B0087C-7AE2-C18A-9AD3-051A58E3F65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55320" y="5610480"/>
                  <a:ext cx="13752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EB174C87-138A-AC70-92F4-191DFE9CE265}"/>
              </a:ext>
            </a:extLst>
          </p:cNvPr>
          <p:cNvGrpSpPr/>
          <p:nvPr/>
        </p:nvGrpSpPr>
        <p:grpSpPr>
          <a:xfrm>
            <a:off x="2686960" y="5625960"/>
            <a:ext cx="140040" cy="147240"/>
            <a:chOff x="2686960" y="5625960"/>
            <a:chExt cx="14004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7" name="Encre 96">
                  <a:extLst>
                    <a:ext uri="{FF2B5EF4-FFF2-40B4-BE49-F238E27FC236}">
                      <a16:creationId xmlns:a16="http://schemas.microsoft.com/office/drawing/2014/main" id="{2A84101D-08A8-B77E-DD61-D6BF50247A26}"/>
                    </a:ext>
                  </a:extLst>
                </p14:cNvPr>
                <p14:cNvContentPartPr/>
                <p14:nvPr/>
              </p14:nvContentPartPr>
              <p14:xfrm>
                <a:off x="2686960" y="5625960"/>
                <a:ext cx="82800" cy="147240"/>
              </p14:xfrm>
            </p:contentPart>
          </mc:Choice>
          <mc:Fallback xmlns="">
            <p:pic>
              <p:nvPicPr>
                <p:cNvPr id="97" name="Encre 96">
                  <a:extLst>
                    <a:ext uri="{FF2B5EF4-FFF2-40B4-BE49-F238E27FC236}">
                      <a16:creationId xmlns:a16="http://schemas.microsoft.com/office/drawing/2014/main" id="{2A84101D-08A8-B77E-DD61-D6BF50247A2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77960" y="5616960"/>
                  <a:ext cx="100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5" name="Encre 104">
                  <a:extLst>
                    <a:ext uri="{FF2B5EF4-FFF2-40B4-BE49-F238E27FC236}">
                      <a16:creationId xmlns:a16="http://schemas.microsoft.com/office/drawing/2014/main" id="{0D0B4C58-CC78-D226-BE36-3B8F16232D77}"/>
                    </a:ext>
                  </a:extLst>
                </p14:cNvPr>
                <p14:cNvContentPartPr/>
                <p14:nvPr/>
              </p14:nvContentPartPr>
              <p14:xfrm>
                <a:off x="2703160" y="5626320"/>
                <a:ext cx="123840" cy="137160"/>
              </p14:xfrm>
            </p:contentPart>
          </mc:Choice>
          <mc:Fallback xmlns="">
            <p:pic>
              <p:nvPicPr>
                <p:cNvPr id="105" name="Encre 104">
                  <a:extLst>
                    <a:ext uri="{FF2B5EF4-FFF2-40B4-BE49-F238E27FC236}">
                      <a16:creationId xmlns:a16="http://schemas.microsoft.com/office/drawing/2014/main" id="{0D0B4C58-CC78-D226-BE36-3B8F16232D7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94520" y="5617680"/>
                  <a:ext cx="14148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02B69AC8-4522-FB57-941C-0A179FFE2020}"/>
              </a:ext>
            </a:extLst>
          </p:cNvPr>
          <p:cNvGrpSpPr/>
          <p:nvPr/>
        </p:nvGrpSpPr>
        <p:grpSpPr>
          <a:xfrm>
            <a:off x="3125800" y="5616240"/>
            <a:ext cx="166320" cy="186840"/>
            <a:chOff x="3125800" y="5616240"/>
            <a:chExt cx="16632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0" name="Encre 109">
                  <a:extLst>
                    <a:ext uri="{FF2B5EF4-FFF2-40B4-BE49-F238E27FC236}">
                      <a16:creationId xmlns:a16="http://schemas.microsoft.com/office/drawing/2014/main" id="{B7F005EF-749E-1368-EC02-25967D602DD4}"/>
                    </a:ext>
                  </a:extLst>
                </p14:cNvPr>
                <p14:cNvContentPartPr/>
                <p14:nvPr/>
              </p14:nvContentPartPr>
              <p14:xfrm>
                <a:off x="3125800" y="5616240"/>
                <a:ext cx="95760" cy="181800"/>
              </p14:xfrm>
            </p:contentPart>
          </mc:Choice>
          <mc:Fallback xmlns="">
            <p:pic>
              <p:nvPicPr>
                <p:cNvPr id="110" name="Encre 109">
                  <a:extLst>
                    <a:ext uri="{FF2B5EF4-FFF2-40B4-BE49-F238E27FC236}">
                      <a16:creationId xmlns:a16="http://schemas.microsoft.com/office/drawing/2014/main" id="{B7F005EF-749E-1368-EC02-25967D602D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16800" y="5607600"/>
                  <a:ext cx="113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346ED526-36C4-236B-7D35-274C4DF27D8F}"/>
                    </a:ext>
                  </a:extLst>
                </p14:cNvPr>
                <p14:cNvContentPartPr/>
                <p14:nvPr/>
              </p14:nvContentPartPr>
              <p14:xfrm>
                <a:off x="3133000" y="5631360"/>
                <a:ext cx="159120" cy="171720"/>
              </p14:xfrm>
            </p:contentPart>
          </mc:Choice>
          <mc:Fallback xmlns=""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346ED526-36C4-236B-7D35-274C4DF27D8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24360" y="5622720"/>
                  <a:ext cx="17676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4" name="Encre 113">
                <a:extLst>
                  <a:ext uri="{FF2B5EF4-FFF2-40B4-BE49-F238E27FC236}">
                    <a16:creationId xmlns:a16="http://schemas.microsoft.com/office/drawing/2014/main" id="{DC3DB555-B7F4-84FC-0285-2DF153D20BA4}"/>
                  </a:ext>
                </a:extLst>
              </p14:cNvPr>
              <p14:cNvContentPartPr/>
              <p14:nvPr/>
            </p14:nvContentPartPr>
            <p14:xfrm>
              <a:off x="3524680" y="5620200"/>
              <a:ext cx="125640" cy="161280"/>
            </p14:xfrm>
          </p:contentPart>
        </mc:Choice>
        <mc:Fallback xmlns="">
          <p:pic>
            <p:nvPicPr>
              <p:cNvPr id="114" name="Encre 113">
                <a:extLst>
                  <a:ext uri="{FF2B5EF4-FFF2-40B4-BE49-F238E27FC236}">
                    <a16:creationId xmlns:a16="http://schemas.microsoft.com/office/drawing/2014/main" id="{DC3DB555-B7F4-84FC-0285-2DF153D20BA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15680" y="5611560"/>
                <a:ext cx="1432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5" name="Encre 114">
                <a:extLst>
                  <a:ext uri="{FF2B5EF4-FFF2-40B4-BE49-F238E27FC236}">
                    <a16:creationId xmlns:a16="http://schemas.microsoft.com/office/drawing/2014/main" id="{C2A197BD-6D20-3A03-44FB-87FC839BD238}"/>
                  </a:ext>
                </a:extLst>
              </p14:cNvPr>
              <p14:cNvContentPartPr/>
              <p14:nvPr/>
            </p14:nvContentPartPr>
            <p14:xfrm>
              <a:off x="4279960" y="5636040"/>
              <a:ext cx="153000" cy="154080"/>
            </p14:xfrm>
          </p:contentPart>
        </mc:Choice>
        <mc:Fallback xmlns="">
          <p:pic>
            <p:nvPicPr>
              <p:cNvPr id="115" name="Encre 114">
                <a:extLst>
                  <a:ext uri="{FF2B5EF4-FFF2-40B4-BE49-F238E27FC236}">
                    <a16:creationId xmlns:a16="http://schemas.microsoft.com/office/drawing/2014/main" id="{C2A197BD-6D20-3A03-44FB-87FC839BD2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71320" y="5627040"/>
                <a:ext cx="17064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8DAD7AE0-D703-3073-4A5A-7303F3ACB39D}"/>
              </a:ext>
            </a:extLst>
          </p:cNvPr>
          <p:cNvGrpSpPr/>
          <p:nvPr/>
        </p:nvGrpSpPr>
        <p:grpSpPr>
          <a:xfrm>
            <a:off x="3865240" y="5647560"/>
            <a:ext cx="167040" cy="182880"/>
            <a:chOff x="3865240" y="5647560"/>
            <a:chExt cx="16704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6" name="Encre 115">
                  <a:extLst>
                    <a:ext uri="{FF2B5EF4-FFF2-40B4-BE49-F238E27FC236}">
                      <a16:creationId xmlns:a16="http://schemas.microsoft.com/office/drawing/2014/main" id="{135E3763-53A6-2BB2-5554-D73CDE20DED1}"/>
                    </a:ext>
                  </a:extLst>
                </p14:cNvPr>
                <p14:cNvContentPartPr/>
                <p14:nvPr/>
              </p14:nvContentPartPr>
              <p14:xfrm>
                <a:off x="3865240" y="5647560"/>
                <a:ext cx="116640" cy="182880"/>
              </p14:xfrm>
            </p:contentPart>
          </mc:Choice>
          <mc:Fallback xmlns="">
            <p:pic>
              <p:nvPicPr>
                <p:cNvPr id="116" name="Encre 115">
                  <a:extLst>
                    <a:ext uri="{FF2B5EF4-FFF2-40B4-BE49-F238E27FC236}">
                      <a16:creationId xmlns:a16="http://schemas.microsoft.com/office/drawing/2014/main" id="{135E3763-53A6-2BB2-5554-D73CDE20DED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56600" y="5638560"/>
                  <a:ext cx="134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7" name="Encre 116">
                  <a:extLst>
                    <a:ext uri="{FF2B5EF4-FFF2-40B4-BE49-F238E27FC236}">
                      <a16:creationId xmlns:a16="http://schemas.microsoft.com/office/drawing/2014/main" id="{2C9839AE-A9D1-E93B-3009-B709E47AD320}"/>
                    </a:ext>
                  </a:extLst>
                </p14:cNvPr>
                <p14:cNvContentPartPr/>
                <p14:nvPr/>
              </p14:nvContentPartPr>
              <p14:xfrm>
                <a:off x="3883240" y="5653680"/>
                <a:ext cx="149040" cy="167760"/>
              </p14:xfrm>
            </p:contentPart>
          </mc:Choice>
          <mc:Fallback xmlns="">
            <p:pic>
              <p:nvPicPr>
                <p:cNvPr id="117" name="Encre 116">
                  <a:extLst>
                    <a:ext uri="{FF2B5EF4-FFF2-40B4-BE49-F238E27FC236}">
                      <a16:creationId xmlns:a16="http://schemas.microsoft.com/office/drawing/2014/main" id="{2C9839AE-A9D1-E93B-3009-B709E47AD32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74600" y="5645040"/>
                  <a:ext cx="16668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361B7C92-9551-C38C-8945-4A243C501184}"/>
              </a:ext>
            </a:extLst>
          </p:cNvPr>
          <p:cNvGrpSpPr/>
          <p:nvPr/>
        </p:nvGrpSpPr>
        <p:grpSpPr>
          <a:xfrm>
            <a:off x="4651480" y="5603280"/>
            <a:ext cx="168840" cy="235800"/>
            <a:chOff x="4651480" y="5603280"/>
            <a:chExt cx="16884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18" name="Encre 117">
                  <a:extLst>
                    <a:ext uri="{FF2B5EF4-FFF2-40B4-BE49-F238E27FC236}">
                      <a16:creationId xmlns:a16="http://schemas.microsoft.com/office/drawing/2014/main" id="{EB85DCD1-0C00-8791-63C6-8160DF0A6B0A}"/>
                    </a:ext>
                  </a:extLst>
                </p14:cNvPr>
                <p14:cNvContentPartPr/>
                <p14:nvPr/>
              </p14:nvContentPartPr>
              <p14:xfrm>
                <a:off x="4651480" y="5603280"/>
                <a:ext cx="125280" cy="235800"/>
              </p14:xfrm>
            </p:contentPart>
          </mc:Choice>
          <mc:Fallback xmlns="">
            <p:pic>
              <p:nvPicPr>
                <p:cNvPr id="118" name="Encre 117">
                  <a:extLst>
                    <a:ext uri="{FF2B5EF4-FFF2-40B4-BE49-F238E27FC236}">
                      <a16:creationId xmlns:a16="http://schemas.microsoft.com/office/drawing/2014/main" id="{EB85DCD1-0C00-8791-63C6-8160DF0A6B0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42480" y="5594280"/>
                  <a:ext cx="142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0" name="Encre 119">
                  <a:extLst>
                    <a:ext uri="{FF2B5EF4-FFF2-40B4-BE49-F238E27FC236}">
                      <a16:creationId xmlns:a16="http://schemas.microsoft.com/office/drawing/2014/main" id="{11391F74-F9FE-E545-B3DB-D0F71D75DD61}"/>
                    </a:ext>
                  </a:extLst>
                </p14:cNvPr>
                <p14:cNvContentPartPr/>
                <p14:nvPr/>
              </p14:nvContentPartPr>
              <p14:xfrm>
                <a:off x="4673800" y="5630640"/>
                <a:ext cx="146520" cy="183960"/>
              </p14:xfrm>
            </p:contentPart>
          </mc:Choice>
          <mc:Fallback xmlns="">
            <p:pic>
              <p:nvPicPr>
                <p:cNvPr id="120" name="Encre 119">
                  <a:extLst>
                    <a:ext uri="{FF2B5EF4-FFF2-40B4-BE49-F238E27FC236}">
                      <a16:creationId xmlns:a16="http://schemas.microsoft.com/office/drawing/2014/main" id="{11391F74-F9FE-E545-B3DB-D0F71D75DD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65160" y="5621640"/>
                  <a:ext cx="164160" cy="201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3" name="Image 122">
            <a:extLst>
              <a:ext uri="{FF2B5EF4-FFF2-40B4-BE49-F238E27FC236}">
                <a16:creationId xmlns:a16="http://schemas.microsoft.com/office/drawing/2014/main" id="{31789C65-52E7-3FD6-D028-895209A2C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10687" y="2621287"/>
            <a:ext cx="2840226" cy="3123760"/>
          </a:xfrm>
          <a:prstGeom prst="rect">
            <a:avLst/>
          </a:prstGeom>
        </p:spPr>
      </p:pic>
      <p:pic>
        <p:nvPicPr>
          <p:cNvPr id="125" name="Image 124">
            <a:extLst>
              <a:ext uri="{FF2B5EF4-FFF2-40B4-BE49-F238E27FC236}">
                <a16:creationId xmlns:a16="http://schemas.microsoft.com/office/drawing/2014/main" id="{B2B0B92C-5F8B-9608-2C42-A70BE27C43C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450278" y="3706556"/>
            <a:ext cx="1886762" cy="1830644"/>
          </a:xfrm>
          <a:prstGeom prst="rect">
            <a:avLst/>
          </a:prstGeom>
        </p:spPr>
      </p:pic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5A8649F1-12D0-3D98-B38D-E5098F06A3A6}"/>
              </a:ext>
            </a:extLst>
          </p:cNvPr>
          <p:cNvGrpSpPr/>
          <p:nvPr/>
        </p:nvGrpSpPr>
        <p:grpSpPr>
          <a:xfrm>
            <a:off x="8752960" y="3345000"/>
            <a:ext cx="460440" cy="376920"/>
            <a:chOff x="8752960" y="3345000"/>
            <a:chExt cx="46044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26" name="Encre 125">
                  <a:extLst>
                    <a:ext uri="{FF2B5EF4-FFF2-40B4-BE49-F238E27FC236}">
                      <a16:creationId xmlns:a16="http://schemas.microsoft.com/office/drawing/2014/main" id="{088A030E-DBBB-DE4F-0BE7-AA5CE65D5EB1}"/>
                    </a:ext>
                  </a:extLst>
                </p14:cNvPr>
                <p14:cNvContentPartPr/>
                <p14:nvPr/>
              </p14:nvContentPartPr>
              <p14:xfrm>
                <a:off x="8923960" y="3345000"/>
                <a:ext cx="65880" cy="376920"/>
              </p14:xfrm>
            </p:contentPart>
          </mc:Choice>
          <mc:Fallback xmlns="">
            <p:pic>
              <p:nvPicPr>
                <p:cNvPr id="126" name="Encre 125">
                  <a:extLst>
                    <a:ext uri="{FF2B5EF4-FFF2-40B4-BE49-F238E27FC236}">
                      <a16:creationId xmlns:a16="http://schemas.microsoft.com/office/drawing/2014/main" id="{088A030E-DBBB-DE4F-0BE7-AA5CE65D5EB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14960" y="3336000"/>
                  <a:ext cx="835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27" name="Encre 126">
                  <a:extLst>
                    <a:ext uri="{FF2B5EF4-FFF2-40B4-BE49-F238E27FC236}">
                      <a16:creationId xmlns:a16="http://schemas.microsoft.com/office/drawing/2014/main" id="{ED7E4A55-21BC-AAF3-9222-629332E449E2}"/>
                    </a:ext>
                  </a:extLst>
                </p14:cNvPr>
                <p14:cNvContentPartPr/>
                <p14:nvPr/>
              </p14:nvContentPartPr>
              <p14:xfrm>
                <a:off x="8752960" y="3453000"/>
                <a:ext cx="460440" cy="132480"/>
              </p14:xfrm>
            </p:contentPart>
          </mc:Choice>
          <mc:Fallback xmlns="">
            <p:pic>
              <p:nvPicPr>
                <p:cNvPr id="127" name="Encre 126">
                  <a:extLst>
                    <a:ext uri="{FF2B5EF4-FFF2-40B4-BE49-F238E27FC236}">
                      <a16:creationId xmlns:a16="http://schemas.microsoft.com/office/drawing/2014/main" id="{ED7E4A55-21BC-AAF3-9222-629332E449E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44320" y="3444000"/>
                  <a:ext cx="478080" cy="150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9" name="Image 128">
            <a:extLst>
              <a:ext uri="{FF2B5EF4-FFF2-40B4-BE49-F238E27FC236}">
                <a16:creationId xmlns:a16="http://schemas.microsoft.com/office/drawing/2014/main" id="{869F76C6-509A-1C41-6DA4-A9B1E852DB8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705798" y="4906118"/>
            <a:ext cx="367842" cy="741442"/>
          </a:xfrm>
          <a:prstGeom prst="rect">
            <a:avLst/>
          </a:prstGeom>
        </p:spPr>
      </p:pic>
      <p:pic>
        <p:nvPicPr>
          <p:cNvPr id="130" name="Image 129">
            <a:extLst>
              <a:ext uri="{FF2B5EF4-FFF2-40B4-BE49-F238E27FC236}">
                <a16:creationId xmlns:a16="http://schemas.microsoft.com/office/drawing/2014/main" id="{7B144DDA-51E0-10D1-8DA4-5D553EB51A4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527036" y="4943918"/>
            <a:ext cx="367842" cy="741442"/>
          </a:xfrm>
          <a:prstGeom prst="rect">
            <a:avLst/>
          </a:prstGeom>
        </p:spPr>
      </p:pic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D69B63E2-D659-8907-9DFB-B41DD7B0B125}"/>
              </a:ext>
            </a:extLst>
          </p:cNvPr>
          <p:cNvGrpSpPr/>
          <p:nvPr/>
        </p:nvGrpSpPr>
        <p:grpSpPr>
          <a:xfrm>
            <a:off x="9771760" y="4782840"/>
            <a:ext cx="222840" cy="232200"/>
            <a:chOff x="9771760" y="4782840"/>
            <a:chExt cx="22284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1" name="Encre 130">
                  <a:extLst>
                    <a:ext uri="{FF2B5EF4-FFF2-40B4-BE49-F238E27FC236}">
                      <a16:creationId xmlns:a16="http://schemas.microsoft.com/office/drawing/2014/main" id="{CD7CDA36-D6F3-25C6-BC92-A13AFDA3E0CB}"/>
                    </a:ext>
                  </a:extLst>
                </p14:cNvPr>
                <p14:cNvContentPartPr/>
                <p14:nvPr/>
              </p14:nvContentPartPr>
              <p14:xfrm>
                <a:off x="9771760" y="4782840"/>
                <a:ext cx="172080" cy="225000"/>
              </p14:xfrm>
            </p:contentPart>
          </mc:Choice>
          <mc:Fallback xmlns="">
            <p:pic>
              <p:nvPicPr>
                <p:cNvPr id="131" name="Encre 130">
                  <a:extLst>
                    <a:ext uri="{FF2B5EF4-FFF2-40B4-BE49-F238E27FC236}">
                      <a16:creationId xmlns:a16="http://schemas.microsoft.com/office/drawing/2014/main" id="{CD7CDA36-D6F3-25C6-BC92-A13AFDA3E0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63120" y="4773840"/>
                  <a:ext cx="189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32" name="Encre 131">
                  <a:extLst>
                    <a:ext uri="{FF2B5EF4-FFF2-40B4-BE49-F238E27FC236}">
                      <a16:creationId xmlns:a16="http://schemas.microsoft.com/office/drawing/2014/main" id="{D3B40FAE-479F-78DF-E2A6-5FED105FB658}"/>
                    </a:ext>
                  </a:extLst>
                </p14:cNvPr>
                <p14:cNvContentPartPr/>
                <p14:nvPr/>
              </p14:nvContentPartPr>
              <p14:xfrm>
                <a:off x="9789040" y="4796160"/>
                <a:ext cx="205560" cy="218880"/>
              </p14:xfrm>
            </p:contentPart>
          </mc:Choice>
          <mc:Fallback xmlns="">
            <p:pic>
              <p:nvPicPr>
                <p:cNvPr id="132" name="Encre 131">
                  <a:extLst>
                    <a:ext uri="{FF2B5EF4-FFF2-40B4-BE49-F238E27FC236}">
                      <a16:creationId xmlns:a16="http://schemas.microsoft.com/office/drawing/2014/main" id="{D3B40FAE-479F-78DF-E2A6-5FED105FB65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80400" y="4787160"/>
                  <a:ext cx="22320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e 134">
            <a:extLst>
              <a:ext uri="{FF2B5EF4-FFF2-40B4-BE49-F238E27FC236}">
                <a16:creationId xmlns:a16="http://schemas.microsoft.com/office/drawing/2014/main" id="{6742CD47-B58A-9768-D6C3-EA01B2735F27}"/>
              </a:ext>
            </a:extLst>
          </p:cNvPr>
          <p:cNvGrpSpPr/>
          <p:nvPr/>
        </p:nvGrpSpPr>
        <p:grpSpPr>
          <a:xfrm>
            <a:off x="10546840" y="4856280"/>
            <a:ext cx="199080" cy="237240"/>
            <a:chOff x="10546840" y="4856280"/>
            <a:chExt cx="19908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33" name="Encre 132">
                  <a:extLst>
                    <a:ext uri="{FF2B5EF4-FFF2-40B4-BE49-F238E27FC236}">
                      <a16:creationId xmlns:a16="http://schemas.microsoft.com/office/drawing/2014/main" id="{BB54E54A-FBE6-79AA-FDC2-7CD64E87432A}"/>
                    </a:ext>
                  </a:extLst>
                </p14:cNvPr>
                <p14:cNvContentPartPr/>
                <p14:nvPr/>
              </p14:nvContentPartPr>
              <p14:xfrm>
                <a:off x="10546840" y="4920000"/>
                <a:ext cx="147240" cy="162720"/>
              </p14:xfrm>
            </p:contentPart>
          </mc:Choice>
          <mc:Fallback xmlns="">
            <p:pic>
              <p:nvPicPr>
                <p:cNvPr id="133" name="Encre 132">
                  <a:extLst>
                    <a:ext uri="{FF2B5EF4-FFF2-40B4-BE49-F238E27FC236}">
                      <a16:creationId xmlns:a16="http://schemas.microsoft.com/office/drawing/2014/main" id="{BB54E54A-FBE6-79AA-FDC2-7CD64E87432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38200" y="4911000"/>
                  <a:ext cx="164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34" name="Encre 133">
                  <a:extLst>
                    <a:ext uri="{FF2B5EF4-FFF2-40B4-BE49-F238E27FC236}">
                      <a16:creationId xmlns:a16="http://schemas.microsoft.com/office/drawing/2014/main" id="{5FA2A55E-49E6-2E55-15F0-AF71F9190793}"/>
                    </a:ext>
                  </a:extLst>
                </p14:cNvPr>
                <p14:cNvContentPartPr/>
                <p14:nvPr/>
              </p14:nvContentPartPr>
              <p14:xfrm>
                <a:off x="10625680" y="4856280"/>
                <a:ext cx="120240" cy="237240"/>
              </p14:xfrm>
            </p:contentPart>
          </mc:Choice>
          <mc:Fallback xmlns="">
            <p:pic>
              <p:nvPicPr>
                <p:cNvPr id="134" name="Encre 133">
                  <a:extLst>
                    <a:ext uri="{FF2B5EF4-FFF2-40B4-BE49-F238E27FC236}">
                      <a16:creationId xmlns:a16="http://schemas.microsoft.com/office/drawing/2014/main" id="{5FA2A55E-49E6-2E55-15F0-AF71F919079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16680" y="4847640"/>
                  <a:ext cx="137880" cy="25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7" name="Encre 136">
                <a:extLst>
                  <a:ext uri="{FF2B5EF4-FFF2-40B4-BE49-F238E27FC236}">
                    <a16:creationId xmlns:a16="http://schemas.microsoft.com/office/drawing/2014/main" id="{56BE39A2-3815-6D7C-30FD-762CADB423FB}"/>
                  </a:ext>
                </a:extLst>
              </p14:cNvPr>
              <p14:cNvContentPartPr/>
              <p14:nvPr/>
            </p14:nvContentPartPr>
            <p14:xfrm>
              <a:off x="9447760" y="5598600"/>
              <a:ext cx="208440" cy="226800"/>
            </p14:xfrm>
          </p:contentPart>
        </mc:Choice>
        <mc:Fallback xmlns="">
          <p:pic>
            <p:nvPicPr>
              <p:cNvPr id="137" name="Encre 136">
                <a:extLst>
                  <a:ext uri="{FF2B5EF4-FFF2-40B4-BE49-F238E27FC236}">
                    <a16:creationId xmlns:a16="http://schemas.microsoft.com/office/drawing/2014/main" id="{56BE39A2-3815-6D7C-30FD-762CADB423F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438760" y="5589960"/>
                <a:ext cx="2260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8" name="Encre 137">
                <a:extLst>
                  <a:ext uri="{FF2B5EF4-FFF2-40B4-BE49-F238E27FC236}">
                    <a16:creationId xmlns:a16="http://schemas.microsoft.com/office/drawing/2014/main" id="{E0575042-46F5-BE10-9377-A8B806D49CC7}"/>
                  </a:ext>
                </a:extLst>
              </p14:cNvPr>
              <p14:cNvContentPartPr/>
              <p14:nvPr/>
            </p14:nvContentPartPr>
            <p14:xfrm>
              <a:off x="10264240" y="5514360"/>
              <a:ext cx="301680" cy="172440"/>
            </p14:xfrm>
          </p:contentPart>
        </mc:Choice>
        <mc:Fallback xmlns="">
          <p:pic>
            <p:nvPicPr>
              <p:cNvPr id="138" name="Encre 137">
                <a:extLst>
                  <a:ext uri="{FF2B5EF4-FFF2-40B4-BE49-F238E27FC236}">
                    <a16:creationId xmlns:a16="http://schemas.microsoft.com/office/drawing/2014/main" id="{E0575042-46F5-BE10-9377-A8B806D49CC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255240" y="5505360"/>
                <a:ext cx="3193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ZoneTexte 264">
                <a:extLst>
                  <a:ext uri="{FF2B5EF4-FFF2-40B4-BE49-F238E27FC236}">
                    <a16:creationId xmlns:a16="http://schemas.microsoft.com/office/drawing/2014/main" id="{4F1256E7-FD92-7C94-B438-D64D02998502}"/>
                  </a:ext>
                </a:extLst>
              </p:cNvPr>
              <p:cNvSpPr txBox="1"/>
              <p:nvPr/>
            </p:nvSpPr>
            <p:spPr>
              <a:xfrm>
                <a:off x="1094031" y="6162040"/>
                <a:ext cx="45784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/>
                  <a:t>Beaucoup de nœuds à explorer </a:t>
                </a:r>
                <a:r>
                  <a:rPr lang="fr-CH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265" name="ZoneTexte 264">
                <a:extLst>
                  <a:ext uri="{FF2B5EF4-FFF2-40B4-BE49-F238E27FC236}">
                    <a16:creationId xmlns:a16="http://schemas.microsoft.com/office/drawing/2014/main" id="{4F1256E7-FD92-7C94-B438-D64D02998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031" y="6162040"/>
                <a:ext cx="4578497" cy="369332"/>
              </a:xfrm>
              <a:prstGeom prst="rect">
                <a:avLst/>
              </a:prstGeom>
              <a:blipFill>
                <a:blip r:embed="rId49"/>
                <a:stretch>
                  <a:fillRect l="-1064" t="-10000" b="-2666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ZoneTexte 265">
                <a:extLst>
                  <a:ext uri="{FF2B5EF4-FFF2-40B4-BE49-F238E27FC236}">
                    <a16:creationId xmlns:a16="http://schemas.microsoft.com/office/drawing/2014/main" id="{67E435AA-E49E-490F-33FC-29A82BF75F52}"/>
                  </a:ext>
                </a:extLst>
              </p:cNvPr>
              <p:cNvSpPr txBox="1"/>
              <p:nvPr/>
            </p:nvSpPr>
            <p:spPr>
              <a:xfrm>
                <a:off x="6634711" y="6151654"/>
                <a:ext cx="5290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/>
                  <a:t>Beaucoup moins de nœuds à explorer  </a:t>
                </a:r>
                <a:r>
                  <a:rPr lang="fr-CH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(?)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266" name="ZoneTexte 265">
                <a:extLst>
                  <a:ext uri="{FF2B5EF4-FFF2-40B4-BE49-F238E27FC236}">
                    <a16:creationId xmlns:a16="http://schemas.microsoft.com/office/drawing/2014/main" id="{67E435AA-E49E-490F-33FC-29A82BF75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711" y="6151654"/>
                <a:ext cx="5290679" cy="369332"/>
              </a:xfrm>
              <a:prstGeom prst="rect">
                <a:avLst/>
              </a:prstGeom>
              <a:blipFill>
                <a:blip r:embed="rId50"/>
                <a:stretch>
                  <a:fillRect l="-922" t="-8197" b="-2459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63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3B4AB-E639-E087-B274-676FF1E5B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EA93F-70F0-8A14-29BC-201AEBEB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623719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Stratégie 1’ : arbre de recherche et récursion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2EB35E7-E557-38CC-65DC-C02C9114D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906" y="1848303"/>
            <a:ext cx="567661" cy="72049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3A27BDA-8926-053E-1FD6-A7B213C30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365" y="2957433"/>
            <a:ext cx="589494" cy="68930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1136075-7290-C163-008E-A1AE5B445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824" y="4015194"/>
            <a:ext cx="573900" cy="67370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6DF8E7C-C6E4-9C97-1EC1-64D7E4C8B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62" y="5068611"/>
            <a:ext cx="601970" cy="70801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4951240-990F-C2EA-6CD2-BC8439511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248" y="5071729"/>
            <a:ext cx="601971" cy="70177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FACB209-FCD2-8488-765F-822BDD091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421" y="5071728"/>
            <a:ext cx="636280" cy="70177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60C3D90-96C5-7CE8-C290-ED15410AD6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6701" y="5068611"/>
            <a:ext cx="605089" cy="73920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40E3BB0-1909-8407-6890-00886458FA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2803" y="4055542"/>
            <a:ext cx="636279" cy="72049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F1B965BC-3ADA-CA4E-CE53-D8E9151A1A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9095" y="5037565"/>
            <a:ext cx="673708" cy="75168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FE618E6E-6AC5-1778-C6F1-0FB4A161C8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01189" y="5085552"/>
            <a:ext cx="589494" cy="683065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BAAAD406-43F1-9908-B4FC-F93247EAB538}"/>
              </a:ext>
            </a:extLst>
          </p:cNvPr>
          <p:cNvCxnSpPr>
            <a:stCxn id="16" idx="2"/>
            <a:endCxn id="18" idx="0"/>
          </p:cNvCxnSpPr>
          <p:nvPr/>
        </p:nvCxnSpPr>
        <p:spPr>
          <a:xfrm flipH="1">
            <a:off x="3378112" y="2568796"/>
            <a:ext cx="2356625" cy="388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759DDB60-ECFE-2ACC-E539-A7910F709FE2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flipH="1">
            <a:off x="1551774" y="3646736"/>
            <a:ext cx="1826338" cy="3684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E20C4DE8-D0DF-DD2A-951B-5C1AD7697770}"/>
              </a:ext>
            </a:extLst>
          </p:cNvPr>
          <p:cNvCxnSpPr>
            <a:cxnSpLocks/>
            <a:stCxn id="20" idx="2"/>
            <a:endCxn id="22" idx="0"/>
          </p:cNvCxnSpPr>
          <p:nvPr/>
        </p:nvCxnSpPr>
        <p:spPr>
          <a:xfrm flipH="1">
            <a:off x="395847" y="4688902"/>
            <a:ext cx="1155927" cy="3797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84B30286-B8C5-4E4C-7D1F-3F3577E361A3}"/>
              </a:ext>
            </a:extLst>
          </p:cNvPr>
          <p:cNvCxnSpPr>
            <a:cxnSpLocks/>
            <a:stCxn id="20" idx="2"/>
            <a:endCxn id="24" idx="0"/>
          </p:cNvCxnSpPr>
          <p:nvPr/>
        </p:nvCxnSpPr>
        <p:spPr>
          <a:xfrm flipH="1">
            <a:off x="1079234" y="4688902"/>
            <a:ext cx="472540" cy="3828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C59D2125-3180-1F9B-EEA8-D6B8DB2BCB21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>
            <a:off x="1551774" y="4688902"/>
            <a:ext cx="206787" cy="3828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C5EE2AEB-3BE2-3628-809D-C179C764B5E0}"/>
              </a:ext>
            </a:extLst>
          </p:cNvPr>
          <p:cNvCxnSpPr>
            <a:cxnSpLocks/>
            <a:stCxn id="20" idx="2"/>
            <a:endCxn id="28" idx="0"/>
          </p:cNvCxnSpPr>
          <p:nvPr/>
        </p:nvCxnSpPr>
        <p:spPr>
          <a:xfrm>
            <a:off x="1551774" y="4688902"/>
            <a:ext cx="827472" cy="3797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4D457256-E37A-277A-6C49-1C8BB062BA01}"/>
              </a:ext>
            </a:extLst>
          </p:cNvPr>
          <p:cNvCxnSpPr>
            <a:cxnSpLocks/>
            <a:stCxn id="18" idx="2"/>
            <a:endCxn id="30" idx="0"/>
          </p:cNvCxnSpPr>
          <p:nvPr/>
        </p:nvCxnSpPr>
        <p:spPr>
          <a:xfrm>
            <a:off x="3378112" y="3646736"/>
            <a:ext cx="362831" cy="4088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150CD72F-C01D-E753-4F0F-C0BC2666324A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 flipH="1">
            <a:off x="3085949" y="4776035"/>
            <a:ext cx="654994" cy="2615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C3948E07-7AE5-8065-B17B-E988911BB133}"/>
              </a:ext>
            </a:extLst>
          </p:cNvPr>
          <p:cNvCxnSpPr>
            <a:cxnSpLocks/>
            <a:stCxn id="30" idx="2"/>
            <a:endCxn id="81" idx="0"/>
          </p:cNvCxnSpPr>
          <p:nvPr/>
        </p:nvCxnSpPr>
        <p:spPr>
          <a:xfrm flipH="1">
            <a:off x="3740942" y="4776035"/>
            <a:ext cx="1" cy="7845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riangle isocèle 80">
            <a:extLst>
              <a:ext uri="{FF2B5EF4-FFF2-40B4-BE49-F238E27FC236}">
                <a16:creationId xmlns:a16="http://schemas.microsoft.com/office/drawing/2014/main" id="{9232CF63-D46E-482C-0F0E-B2B3E94C63D0}"/>
              </a:ext>
            </a:extLst>
          </p:cNvPr>
          <p:cNvSpPr/>
          <p:nvPr/>
        </p:nvSpPr>
        <p:spPr>
          <a:xfrm>
            <a:off x="3065429" y="5560587"/>
            <a:ext cx="1351025" cy="11353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/>
              <a:t>sous-arbre</a:t>
            </a:r>
          </a:p>
        </p:txBody>
      </p: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ABA14FEB-645A-3457-83FB-1B011699379B}"/>
              </a:ext>
            </a:extLst>
          </p:cNvPr>
          <p:cNvCxnSpPr>
            <a:cxnSpLocks/>
            <a:stCxn id="30" idx="2"/>
            <a:endCxn id="34" idx="0"/>
          </p:cNvCxnSpPr>
          <p:nvPr/>
        </p:nvCxnSpPr>
        <p:spPr>
          <a:xfrm>
            <a:off x="3740943" y="4776035"/>
            <a:ext cx="654993" cy="309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6009644F-A5D4-A8C1-D087-3D6DE404D9BC}"/>
              </a:ext>
            </a:extLst>
          </p:cNvPr>
          <p:cNvCxnSpPr>
            <a:cxnSpLocks/>
            <a:stCxn id="18" idx="2"/>
            <a:endCxn id="95" idx="1"/>
          </p:cNvCxnSpPr>
          <p:nvPr/>
        </p:nvCxnSpPr>
        <p:spPr>
          <a:xfrm>
            <a:off x="3378112" y="3646736"/>
            <a:ext cx="1308730" cy="7797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5" name="Image 94">
            <a:extLst>
              <a:ext uri="{FF2B5EF4-FFF2-40B4-BE49-F238E27FC236}">
                <a16:creationId xmlns:a16="http://schemas.microsoft.com/office/drawing/2014/main" id="{AB27BE0A-2B79-1730-CFBC-C4834A5866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6842" y="4060747"/>
            <a:ext cx="640080" cy="731520"/>
          </a:xfrm>
          <a:prstGeom prst="rect">
            <a:avLst/>
          </a:prstGeom>
        </p:spPr>
      </p:pic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6A055417-793B-B5EA-7EFE-3BE06043D5E4}"/>
              </a:ext>
            </a:extLst>
          </p:cNvPr>
          <p:cNvCxnSpPr>
            <a:cxnSpLocks/>
            <a:stCxn id="95" idx="2"/>
            <a:endCxn id="100" idx="0"/>
          </p:cNvCxnSpPr>
          <p:nvPr/>
        </p:nvCxnSpPr>
        <p:spPr>
          <a:xfrm>
            <a:off x="5006882" y="4792267"/>
            <a:ext cx="1736" cy="498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Triangle isocèle 99">
            <a:extLst>
              <a:ext uri="{FF2B5EF4-FFF2-40B4-BE49-F238E27FC236}">
                <a16:creationId xmlns:a16="http://schemas.microsoft.com/office/drawing/2014/main" id="{A8828170-C912-EEF2-5970-B6E92B431393}"/>
              </a:ext>
            </a:extLst>
          </p:cNvPr>
          <p:cNvSpPr/>
          <p:nvPr/>
        </p:nvSpPr>
        <p:spPr>
          <a:xfrm>
            <a:off x="4700688" y="5290271"/>
            <a:ext cx="615860" cy="51754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6584AB17-AA72-30CC-2629-C6E9E1A336E6}"/>
              </a:ext>
            </a:extLst>
          </p:cNvPr>
          <p:cNvCxnSpPr>
            <a:cxnSpLocks/>
            <a:stCxn id="18" idx="2"/>
            <a:endCxn id="107" idx="0"/>
          </p:cNvCxnSpPr>
          <p:nvPr/>
        </p:nvCxnSpPr>
        <p:spPr>
          <a:xfrm>
            <a:off x="3378112" y="3646736"/>
            <a:ext cx="2576570" cy="4580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7" name="Image 106">
            <a:extLst>
              <a:ext uri="{FF2B5EF4-FFF2-40B4-BE49-F238E27FC236}">
                <a16:creationId xmlns:a16="http://schemas.microsoft.com/office/drawing/2014/main" id="{E27D18CB-A1D5-2812-E43E-B155AF4E51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70851" y="4104766"/>
            <a:ext cx="567661" cy="687501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B8971918-B583-78B2-AE99-087CF4BF69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29717" y="2957433"/>
            <a:ext cx="608659" cy="744267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9AE1E4B5-BB8B-238E-342F-97FD8F4F89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6732" y="2979071"/>
            <a:ext cx="564507" cy="693808"/>
          </a:xfrm>
          <a:prstGeom prst="rect">
            <a:avLst/>
          </a:prstGeom>
        </p:spPr>
      </p:pic>
      <p:cxnSp>
        <p:nvCxnSpPr>
          <p:cNvPr id="114" name="Connecteur droit avec flèche 113">
            <a:extLst>
              <a:ext uri="{FF2B5EF4-FFF2-40B4-BE49-F238E27FC236}">
                <a16:creationId xmlns:a16="http://schemas.microsoft.com/office/drawing/2014/main" id="{2046BE41-F579-154C-94A5-C3BA77B87A7B}"/>
              </a:ext>
            </a:extLst>
          </p:cNvPr>
          <p:cNvCxnSpPr>
            <a:cxnSpLocks/>
            <a:stCxn id="107" idx="2"/>
            <a:endCxn id="115" idx="0"/>
          </p:cNvCxnSpPr>
          <p:nvPr/>
        </p:nvCxnSpPr>
        <p:spPr>
          <a:xfrm>
            <a:off x="5954682" y="4792267"/>
            <a:ext cx="5732" cy="2763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Triangle isocèle 114">
            <a:extLst>
              <a:ext uri="{FF2B5EF4-FFF2-40B4-BE49-F238E27FC236}">
                <a16:creationId xmlns:a16="http://schemas.microsoft.com/office/drawing/2014/main" id="{B5420399-461F-5CF4-44FC-6EA6B9E38110}"/>
              </a:ext>
            </a:extLst>
          </p:cNvPr>
          <p:cNvSpPr/>
          <p:nvPr/>
        </p:nvSpPr>
        <p:spPr>
          <a:xfrm>
            <a:off x="5652484" y="5068611"/>
            <a:ext cx="615860" cy="51754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2A45CADB-A549-6DED-EEE2-E803774A0089}"/>
              </a:ext>
            </a:extLst>
          </p:cNvPr>
          <p:cNvCxnSpPr>
            <a:cxnSpLocks/>
            <a:stCxn id="16" idx="2"/>
            <a:endCxn id="109" idx="0"/>
          </p:cNvCxnSpPr>
          <p:nvPr/>
        </p:nvCxnSpPr>
        <p:spPr>
          <a:xfrm>
            <a:off x="5734737" y="2568796"/>
            <a:ext cx="999310" cy="388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FFC8D1A2-E6F3-6B57-A59A-D7D24E40E799}"/>
              </a:ext>
            </a:extLst>
          </p:cNvPr>
          <p:cNvCxnSpPr>
            <a:cxnSpLocks/>
            <a:stCxn id="109" idx="2"/>
            <a:endCxn id="124" idx="0"/>
          </p:cNvCxnSpPr>
          <p:nvPr/>
        </p:nvCxnSpPr>
        <p:spPr>
          <a:xfrm>
            <a:off x="6734047" y="3701700"/>
            <a:ext cx="0" cy="3009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riangle isocèle 123">
            <a:extLst>
              <a:ext uri="{FF2B5EF4-FFF2-40B4-BE49-F238E27FC236}">
                <a16:creationId xmlns:a16="http://schemas.microsoft.com/office/drawing/2014/main" id="{571D3AC9-D2EB-58BC-C680-C16F0B0AE814}"/>
              </a:ext>
            </a:extLst>
          </p:cNvPr>
          <p:cNvSpPr/>
          <p:nvPr/>
        </p:nvSpPr>
        <p:spPr>
          <a:xfrm>
            <a:off x="6454799" y="4002672"/>
            <a:ext cx="558496" cy="46934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pic>
        <p:nvPicPr>
          <p:cNvPr id="139" name="Image 138">
            <a:extLst>
              <a:ext uri="{FF2B5EF4-FFF2-40B4-BE49-F238E27FC236}">
                <a16:creationId xmlns:a16="http://schemas.microsoft.com/office/drawing/2014/main" id="{5CC963A3-0640-6AA0-211F-37F0B9A9271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21378" y="315175"/>
            <a:ext cx="673856" cy="825659"/>
          </a:xfrm>
          <a:prstGeom prst="rect">
            <a:avLst/>
          </a:prstGeom>
        </p:spPr>
      </p:pic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EDB77CF7-119E-04B1-027E-EC340A19555A}"/>
              </a:ext>
            </a:extLst>
          </p:cNvPr>
          <p:cNvCxnSpPr>
            <a:cxnSpLocks/>
            <a:stCxn id="139" idx="2"/>
            <a:endCxn id="16" idx="0"/>
          </p:cNvCxnSpPr>
          <p:nvPr/>
        </p:nvCxnSpPr>
        <p:spPr>
          <a:xfrm flipH="1">
            <a:off x="5734737" y="1140834"/>
            <a:ext cx="3723569" cy="7074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8" name="Image 157">
            <a:extLst>
              <a:ext uri="{FF2B5EF4-FFF2-40B4-BE49-F238E27FC236}">
                <a16:creationId xmlns:a16="http://schemas.microsoft.com/office/drawing/2014/main" id="{932FCBBA-6D44-0C19-F2C4-CE051F8CFB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81891" y="2979071"/>
            <a:ext cx="584841" cy="707469"/>
          </a:xfrm>
          <a:prstGeom prst="rect">
            <a:avLst/>
          </a:prstGeom>
        </p:spPr>
      </p:pic>
      <p:cxnSp>
        <p:nvCxnSpPr>
          <p:cNvPr id="160" name="Connecteur droit avec flèche 159">
            <a:extLst>
              <a:ext uri="{FF2B5EF4-FFF2-40B4-BE49-F238E27FC236}">
                <a16:creationId xmlns:a16="http://schemas.microsoft.com/office/drawing/2014/main" id="{5C760558-35DD-7B09-CE65-E042A241955D}"/>
              </a:ext>
            </a:extLst>
          </p:cNvPr>
          <p:cNvCxnSpPr>
            <a:cxnSpLocks/>
            <a:stCxn id="16" idx="2"/>
            <a:endCxn id="158" idx="0"/>
          </p:cNvCxnSpPr>
          <p:nvPr/>
        </p:nvCxnSpPr>
        <p:spPr>
          <a:xfrm>
            <a:off x="5734737" y="2568796"/>
            <a:ext cx="1639575" cy="4102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4" name="Connecteur droit avec flèche 163">
            <a:extLst>
              <a:ext uri="{FF2B5EF4-FFF2-40B4-BE49-F238E27FC236}">
                <a16:creationId xmlns:a16="http://schemas.microsoft.com/office/drawing/2014/main" id="{E1A8542C-7F28-42B8-1869-DB685DEC8A34}"/>
              </a:ext>
            </a:extLst>
          </p:cNvPr>
          <p:cNvCxnSpPr>
            <a:cxnSpLocks/>
            <a:stCxn id="158" idx="2"/>
            <a:endCxn id="165" idx="0"/>
          </p:cNvCxnSpPr>
          <p:nvPr/>
        </p:nvCxnSpPr>
        <p:spPr>
          <a:xfrm>
            <a:off x="7374312" y="3686540"/>
            <a:ext cx="0" cy="2706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5" name="Triangle isocèle 164">
            <a:extLst>
              <a:ext uri="{FF2B5EF4-FFF2-40B4-BE49-F238E27FC236}">
                <a16:creationId xmlns:a16="http://schemas.microsoft.com/office/drawing/2014/main" id="{7D936B9A-972E-16EC-E485-04AF3D81B675}"/>
              </a:ext>
            </a:extLst>
          </p:cNvPr>
          <p:cNvSpPr/>
          <p:nvPr/>
        </p:nvSpPr>
        <p:spPr>
          <a:xfrm>
            <a:off x="7095064" y="3957167"/>
            <a:ext cx="558496" cy="46934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cxnSp>
        <p:nvCxnSpPr>
          <p:cNvPr id="167" name="Connecteur droit avec flèche 166">
            <a:extLst>
              <a:ext uri="{FF2B5EF4-FFF2-40B4-BE49-F238E27FC236}">
                <a16:creationId xmlns:a16="http://schemas.microsoft.com/office/drawing/2014/main" id="{72E642AC-9C9D-4FC5-495F-734D8910EF12}"/>
              </a:ext>
            </a:extLst>
          </p:cNvPr>
          <p:cNvCxnSpPr>
            <a:cxnSpLocks/>
            <a:stCxn id="16" idx="2"/>
            <a:endCxn id="111" idx="0"/>
          </p:cNvCxnSpPr>
          <p:nvPr/>
        </p:nvCxnSpPr>
        <p:spPr>
          <a:xfrm>
            <a:off x="5734737" y="2568796"/>
            <a:ext cx="2214249" cy="4102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0" name="Connecteur droit avec flèche 169">
            <a:extLst>
              <a:ext uri="{FF2B5EF4-FFF2-40B4-BE49-F238E27FC236}">
                <a16:creationId xmlns:a16="http://schemas.microsoft.com/office/drawing/2014/main" id="{321CF97E-3D44-DF9B-D544-620D51D69993}"/>
              </a:ext>
            </a:extLst>
          </p:cNvPr>
          <p:cNvCxnSpPr>
            <a:cxnSpLocks/>
            <a:stCxn id="111" idx="2"/>
            <a:endCxn id="171" idx="0"/>
          </p:cNvCxnSpPr>
          <p:nvPr/>
        </p:nvCxnSpPr>
        <p:spPr>
          <a:xfrm>
            <a:off x="7948986" y="3672879"/>
            <a:ext cx="3005" cy="4444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1" name="Triangle isocèle 170">
            <a:extLst>
              <a:ext uri="{FF2B5EF4-FFF2-40B4-BE49-F238E27FC236}">
                <a16:creationId xmlns:a16="http://schemas.microsoft.com/office/drawing/2014/main" id="{4F4830F5-E3EB-15FC-22EB-9A737C9E2B41}"/>
              </a:ext>
            </a:extLst>
          </p:cNvPr>
          <p:cNvSpPr/>
          <p:nvPr/>
        </p:nvSpPr>
        <p:spPr>
          <a:xfrm>
            <a:off x="7672743" y="4117378"/>
            <a:ext cx="558496" cy="46934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pic>
        <p:nvPicPr>
          <p:cNvPr id="175" name="Image 174">
            <a:extLst>
              <a:ext uri="{FF2B5EF4-FFF2-40B4-BE49-F238E27FC236}">
                <a16:creationId xmlns:a16="http://schemas.microsoft.com/office/drawing/2014/main" id="{A52D0454-3D59-9016-148D-B9818B98A1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62334" y="1903970"/>
            <a:ext cx="673856" cy="857635"/>
          </a:xfrm>
          <a:prstGeom prst="rect">
            <a:avLst/>
          </a:prstGeom>
        </p:spPr>
      </p:pic>
      <p:cxnSp>
        <p:nvCxnSpPr>
          <p:cNvPr id="176" name="Connecteur droit avec flèche 175">
            <a:extLst>
              <a:ext uri="{FF2B5EF4-FFF2-40B4-BE49-F238E27FC236}">
                <a16:creationId xmlns:a16="http://schemas.microsoft.com/office/drawing/2014/main" id="{37E105D9-41C8-71F5-03DA-EA88060CBAA3}"/>
              </a:ext>
            </a:extLst>
          </p:cNvPr>
          <p:cNvCxnSpPr>
            <a:cxnSpLocks/>
            <a:stCxn id="139" idx="2"/>
            <a:endCxn id="175" idx="0"/>
          </p:cNvCxnSpPr>
          <p:nvPr/>
        </p:nvCxnSpPr>
        <p:spPr>
          <a:xfrm flipH="1">
            <a:off x="9099262" y="1140834"/>
            <a:ext cx="359044" cy="763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7" name="Connecteur droit avec flèche 186">
            <a:extLst>
              <a:ext uri="{FF2B5EF4-FFF2-40B4-BE49-F238E27FC236}">
                <a16:creationId xmlns:a16="http://schemas.microsoft.com/office/drawing/2014/main" id="{1417AAE7-4A87-7473-48D4-B6A7011F2E69}"/>
              </a:ext>
            </a:extLst>
          </p:cNvPr>
          <p:cNvCxnSpPr>
            <a:cxnSpLocks/>
            <a:stCxn id="175" idx="2"/>
            <a:endCxn id="190" idx="0"/>
          </p:cNvCxnSpPr>
          <p:nvPr/>
        </p:nvCxnSpPr>
        <p:spPr>
          <a:xfrm>
            <a:off x="9099262" y="2761605"/>
            <a:ext cx="0" cy="13008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0" name="Triangle isocèle 189">
            <a:extLst>
              <a:ext uri="{FF2B5EF4-FFF2-40B4-BE49-F238E27FC236}">
                <a16:creationId xmlns:a16="http://schemas.microsoft.com/office/drawing/2014/main" id="{BD92D8D7-7D90-DBEE-22AB-EBCF5A5EB572}"/>
              </a:ext>
            </a:extLst>
          </p:cNvPr>
          <p:cNvSpPr/>
          <p:nvPr/>
        </p:nvSpPr>
        <p:spPr>
          <a:xfrm>
            <a:off x="8037888" y="4062448"/>
            <a:ext cx="2122747" cy="2101691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sp>
        <p:nvSpPr>
          <p:cNvPr id="192" name="Forme libre : forme 191">
            <a:extLst>
              <a:ext uri="{FF2B5EF4-FFF2-40B4-BE49-F238E27FC236}">
                <a16:creationId xmlns:a16="http://schemas.microsoft.com/office/drawing/2014/main" id="{6113F050-242C-6686-697C-221BC0F0162E}"/>
              </a:ext>
            </a:extLst>
          </p:cNvPr>
          <p:cNvSpPr/>
          <p:nvPr/>
        </p:nvSpPr>
        <p:spPr>
          <a:xfrm>
            <a:off x="8985345" y="4095152"/>
            <a:ext cx="279400" cy="1000760"/>
          </a:xfrm>
          <a:custGeom>
            <a:avLst/>
            <a:gdLst>
              <a:gd name="connsiteX0" fmla="*/ 121920 w 279400"/>
              <a:gd name="connsiteY0" fmla="*/ 0 h 1000760"/>
              <a:gd name="connsiteX1" fmla="*/ 101600 w 279400"/>
              <a:gd name="connsiteY1" fmla="*/ 25400 h 1000760"/>
              <a:gd name="connsiteX2" fmla="*/ 0 w 279400"/>
              <a:gd name="connsiteY2" fmla="*/ 350520 h 1000760"/>
              <a:gd name="connsiteX3" fmla="*/ 223520 w 279400"/>
              <a:gd name="connsiteY3" fmla="*/ 528320 h 1000760"/>
              <a:gd name="connsiteX4" fmla="*/ 162560 w 279400"/>
              <a:gd name="connsiteY4" fmla="*/ 706120 h 1000760"/>
              <a:gd name="connsiteX5" fmla="*/ 91440 w 279400"/>
              <a:gd name="connsiteY5" fmla="*/ 817880 h 1000760"/>
              <a:gd name="connsiteX6" fmla="*/ 60960 w 279400"/>
              <a:gd name="connsiteY6" fmla="*/ 889000 h 1000760"/>
              <a:gd name="connsiteX7" fmla="*/ 259080 w 279400"/>
              <a:gd name="connsiteY7" fmla="*/ 990600 h 1000760"/>
              <a:gd name="connsiteX8" fmla="*/ 279400 w 279400"/>
              <a:gd name="connsiteY8" fmla="*/ 1000760 h 10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" h="1000760">
                <a:moveTo>
                  <a:pt x="121920" y="0"/>
                </a:moveTo>
                <a:cubicBezTo>
                  <a:pt x="115147" y="8467"/>
                  <a:pt x="105162" y="15159"/>
                  <a:pt x="101600" y="25400"/>
                </a:cubicBezTo>
                <a:cubicBezTo>
                  <a:pt x="64299" y="132640"/>
                  <a:pt x="0" y="350520"/>
                  <a:pt x="0" y="350520"/>
                </a:cubicBezTo>
                <a:cubicBezTo>
                  <a:pt x="74507" y="409787"/>
                  <a:pt x="254397" y="438262"/>
                  <a:pt x="223520" y="528320"/>
                </a:cubicBezTo>
                <a:cubicBezTo>
                  <a:pt x="203200" y="587587"/>
                  <a:pt x="188561" y="649117"/>
                  <a:pt x="162560" y="706120"/>
                </a:cubicBezTo>
                <a:cubicBezTo>
                  <a:pt x="144235" y="746295"/>
                  <a:pt x="112884" y="779280"/>
                  <a:pt x="91440" y="817880"/>
                </a:cubicBezTo>
                <a:cubicBezTo>
                  <a:pt x="78914" y="840426"/>
                  <a:pt x="71120" y="865293"/>
                  <a:pt x="60960" y="889000"/>
                </a:cubicBezTo>
                <a:lnTo>
                  <a:pt x="259080" y="990600"/>
                </a:lnTo>
                <a:cubicBezTo>
                  <a:pt x="265822" y="994049"/>
                  <a:pt x="279400" y="1000760"/>
                  <a:pt x="279400" y="1000760"/>
                </a:cubicBezTo>
              </a:path>
            </a:pathLst>
          </a:cu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4" name="Image 193">
            <a:extLst>
              <a:ext uri="{FF2B5EF4-FFF2-40B4-BE49-F238E27FC236}">
                <a16:creationId xmlns:a16="http://schemas.microsoft.com/office/drawing/2014/main" id="{F3DFA2BC-4AC8-5526-EC72-9AC09D2B1E6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12671" y="5128616"/>
            <a:ext cx="744130" cy="903865"/>
          </a:xfrm>
          <a:prstGeom prst="rect">
            <a:avLst/>
          </a:prstGeom>
        </p:spPr>
      </p:pic>
      <p:cxnSp>
        <p:nvCxnSpPr>
          <p:cNvPr id="198" name="Connecteur droit avec flèche 197">
            <a:extLst>
              <a:ext uri="{FF2B5EF4-FFF2-40B4-BE49-F238E27FC236}">
                <a16:creationId xmlns:a16="http://schemas.microsoft.com/office/drawing/2014/main" id="{297EFE22-C0B1-E8E0-CE90-32B54364FA67}"/>
              </a:ext>
            </a:extLst>
          </p:cNvPr>
          <p:cNvCxnSpPr>
            <a:cxnSpLocks/>
            <a:stCxn id="139" idx="2"/>
            <a:endCxn id="203" idx="0"/>
          </p:cNvCxnSpPr>
          <p:nvPr/>
        </p:nvCxnSpPr>
        <p:spPr>
          <a:xfrm>
            <a:off x="9458306" y="1140834"/>
            <a:ext cx="437374" cy="7376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3" name="Image 202">
            <a:extLst>
              <a:ext uri="{FF2B5EF4-FFF2-40B4-BE49-F238E27FC236}">
                <a16:creationId xmlns:a16="http://schemas.microsoft.com/office/drawing/2014/main" id="{4CF07DAE-4C7A-6085-8248-DA3BF910DED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44826" y="1878464"/>
            <a:ext cx="701708" cy="893454"/>
          </a:xfrm>
          <a:prstGeom prst="rect">
            <a:avLst/>
          </a:prstGeom>
        </p:spPr>
      </p:pic>
      <p:cxnSp>
        <p:nvCxnSpPr>
          <p:cNvPr id="207" name="Connecteur droit avec flèche 206">
            <a:extLst>
              <a:ext uri="{FF2B5EF4-FFF2-40B4-BE49-F238E27FC236}">
                <a16:creationId xmlns:a16="http://schemas.microsoft.com/office/drawing/2014/main" id="{25730D7A-2DF9-B230-175F-37022209338E}"/>
              </a:ext>
            </a:extLst>
          </p:cNvPr>
          <p:cNvCxnSpPr>
            <a:cxnSpLocks/>
            <a:stCxn id="203" idx="2"/>
            <a:endCxn id="209" idx="0"/>
          </p:cNvCxnSpPr>
          <p:nvPr/>
        </p:nvCxnSpPr>
        <p:spPr>
          <a:xfrm>
            <a:off x="9895680" y="2771918"/>
            <a:ext cx="1383944" cy="12905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9" name="Triangle isocèle 208">
            <a:extLst>
              <a:ext uri="{FF2B5EF4-FFF2-40B4-BE49-F238E27FC236}">
                <a16:creationId xmlns:a16="http://schemas.microsoft.com/office/drawing/2014/main" id="{92F9ACC6-6349-88F6-E0E7-C1DB541559CD}"/>
              </a:ext>
            </a:extLst>
          </p:cNvPr>
          <p:cNvSpPr/>
          <p:nvPr/>
        </p:nvSpPr>
        <p:spPr>
          <a:xfrm>
            <a:off x="10218250" y="4062448"/>
            <a:ext cx="2122747" cy="2101691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sp>
        <p:nvSpPr>
          <p:cNvPr id="210" name="Forme libre : forme 209">
            <a:extLst>
              <a:ext uri="{FF2B5EF4-FFF2-40B4-BE49-F238E27FC236}">
                <a16:creationId xmlns:a16="http://schemas.microsoft.com/office/drawing/2014/main" id="{0166BD48-902A-9A01-2466-0EC832AEB566}"/>
              </a:ext>
            </a:extLst>
          </p:cNvPr>
          <p:cNvSpPr/>
          <p:nvPr/>
        </p:nvSpPr>
        <p:spPr>
          <a:xfrm>
            <a:off x="11165707" y="4095152"/>
            <a:ext cx="279400" cy="1000760"/>
          </a:xfrm>
          <a:custGeom>
            <a:avLst/>
            <a:gdLst>
              <a:gd name="connsiteX0" fmla="*/ 121920 w 279400"/>
              <a:gd name="connsiteY0" fmla="*/ 0 h 1000760"/>
              <a:gd name="connsiteX1" fmla="*/ 101600 w 279400"/>
              <a:gd name="connsiteY1" fmla="*/ 25400 h 1000760"/>
              <a:gd name="connsiteX2" fmla="*/ 0 w 279400"/>
              <a:gd name="connsiteY2" fmla="*/ 350520 h 1000760"/>
              <a:gd name="connsiteX3" fmla="*/ 223520 w 279400"/>
              <a:gd name="connsiteY3" fmla="*/ 528320 h 1000760"/>
              <a:gd name="connsiteX4" fmla="*/ 162560 w 279400"/>
              <a:gd name="connsiteY4" fmla="*/ 706120 h 1000760"/>
              <a:gd name="connsiteX5" fmla="*/ 91440 w 279400"/>
              <a:gd name="connsiteY5" fmla="*/ 817880 h 1000760"/>
              <a:gd name="connsiteX6" fmla="*/ 60960 w 279400"/>
              <a:gd name="connsiteY6" fmla="*/ 889000 h 1000760"/>
              <a:gd name="connsiteX7" fmla="*/ 259080 w 279400"/>
              <a:gd name="connsiteY7" fmla="*/ 990600 h 1000760"/>
              <a:gd name="connsiteX8" fmla="*/ 279400 w 279400"/>
              <a:gd name="connsiteY8" fmla="*/ 1000760 h 10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" h="1000760">
                <a:moveTo>
                  <a:pt x="121920" y="0"/>
                </a:moveTo>
                <a:cubicBezTo>
                  <a:pt x="115147" y="8467"/>
                  <a:pt x="105162" y="15159"/>
                  <a:pt x="101600" y="25400"/>
                </a:cubicBezTo>
                <a:cubicBezTo>
                  <a:pt x="64299" y="132640"/>
                  <a:pt x="0" y="350520"/>
                  <a:pt x="0" y="350520"/>
                </a:cubicBezTo>
                <a:cubicBezTo>
                  <a:pt x="74507" y="409787"/>
                  <a:pt x="254397" y="438262"/>
                  <a:pt x="223520" y="528320"/>
                </a:cubicBezTo>
                <a:cubicBezTo>
                  <a:pt x="203200" y="587587"/>
                  <a:pt x="188561" y="649117"/>
                  <a:pt x="162560" y="706120"/>
                </a:cubicBezTo>
                <a:cubicBezTo>
                  <a:pt x="144235" y="746295"/>
                  <a:pt x="112884" y="779280"/>
                  <a:pt x="91440" y="817880"/>
                </a:cubicBezTo>
                <a:cubicBezTo>
                  <a:pt x="78914" y="840426"/>
                  <a:pt x="71120" y="865293"/>
                  <a:pt x="60960" y="889000"/>
                </a:cubicBezTo>
                <a:lnTo>
                  <a:pt x="259080" y="990600"/>
                </a:lnTo>
                <a:cubicBezTo>
                  <a:pt x="265822" y="994049"/>
                  <a:pt x="279400" y="1000760"/>
                  <a:pt x="279400" y="1000760"/>
                </a:cubicBezTo>
              </a:path>
            </a:pathLst>
          </a:cu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12" name="Image 211">
            <a:extLst>
              <a:ext uri="{FF2B5EF4-FFF2-40B4-BE49-F238E27FC236}">
                <a16:creationId xmlns:a16="http://schemas.microsoft.com/office/drawing/2014/main" id="{BBADF369-AD16-2CB0-8045-DCB049771B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35418" y="5113293"/>
            <a:ext cx="751056" cy="894701"/>
          </a:xfrm>
          <a:prstGeom prst="rect">
            <a:avLst/>
          </a:prstGeom>
        </p:spPr>
      </p:pic>
      <p:cxnSp>
        <p:nvCxnSpPr>
          <p:cNvPr id="213" name="Connecteur droit avec flèche 212">
            <a:extLst>
              <a:ext uri="{FF2B5EF4-FFF2-40B4-BE49-F238E27FC236}">
                <a16:creationId xmlns:a16="http://schemas.microsoft.com/office/drawing/2014/main" id="{8FD50916-897B-8AB5-04EC-FC22D444F13D}"/>
              </a:ext>
            </a:extLst>
          </p:cNvPr>
          <p:cNvCxnSpPr>
            <a:cxnSpLocks/>
            <a:stCxn id="139" idx="2"/>
            <a:endCxn id="217" idx="0"/>
          </p:cNvCxnSpPr>
          <p:nvPr/>
        </p:nvCxnSpPr>
        <p:spPr>
          <a:xfrm>
            <a:off x="9458306" y="1140834"/>
            <a:ext cx="1253359" cy="7240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7" name="Image 216">
            <a:extLst>
              <a:ext uri="{FF2B5EF4-FFF2-40B4-BE49-F238E27FC236}">
                <a16:creationId xmlns:a16="http://schemas.microsoft.com/office/drawing/2014/main" id="{CEC8FC03-3FDB-9C13-B605-7FF4571D2E1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43170" y="1864853"/>
            <a:ext cx="736990" cy="907065"/>
          </a:xfrm>
          <a:prstGeom prst="rect">
            <a:avLst/>
          </a:prstGeom>
        </p:spPr>
      </p:pic>
      <p:cxnSp>
        <p:nvCxnSpPr>
          <p:cNvPr id="219" name="Connecteur droit avec flèche 218">
            <a:extLst>
              <a:ext uri="{FF2B5EF4-FFF2-40B4-BE49-F238E27FC236}">
                <a16:creationId xmlns:a16="http://schemas.microsoft.com/office/drawing/2014/main" id="{733F303C-D576-09A3-759F-AA3A9E34E3F2}"/>
              </a:ext>
            </a:extLst>
          </p:cNvPr>
          <p:cNvCxnSpPr>
            <a:cxnSpLocks/>
            <a:stCxn id="217" idx="2"/>
            <a:endCxn id="220" idx="0"/>
          </p:cNvCxnSpPr>
          <p:nvPr/>
        </p:nvCxnSpPr>
        <p:spPr>
          <a:xfrm>
            <a:off x="10711665" y="2771918"/>
            <a:ext cx="730759" cy="308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0" name="Triangle isocèle 219">
            <a:extLst>
              <a:ext uri="{FF2B5EF4-FFF2-40B4-BE49-F238E27FC236}">
                <a16:creationId xmlns:a16="http://schemas.microsoft.com/office/drawing/2014/main" id="{00B2555E-FBB4-7E0A-0326-FB69D690BA32}"/>
              </a:ext>
            </a:extLst>
          </p:cNvPr>
          <p:cNvSpPr/>
          <p:nvPr/>
        </p:nvSpPr>
        <p:spPr>
          <a:xfrm>
            <a:off x="11163176" y="3080106"/>
            <a:ext cx="558496" cy="46934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DB7CDFA-34E0-C958-3A3F-5DE6F4C6FBF3}"/>
              </a:ext>
            </a:extLst>
          </p:cNvPr>
          <p:cNvSpPr txBox="1"/>
          <p:nvPr/>
        </p:nvSpPr>
        <p:spPr>
          <a:xfrm>
            <a:off x="778248" y="1911625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hlinkClick r:id="rId24"/>
              </a:rPr>
              <a:t>Visualisation de la récursion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8233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00" grpId="0" animBg="1"/>
      <p:bldP spid="115" grpId="0" animBg="1"/>
      <p:bldP spid="124" grpId="0" animBg="1"/>
      <p:bldP spid="165" grpId="0" animBg="1"/>
      <p:bldP spid="171" grpId="0" animBg="1"/>
      <p:bldP spid="190" grpId="0" animBg="1"/>
      <p:bldP spid="192" grpId="0" animBg="1"/>
      <p:bldP spid="209" grpId="0" animBg="1"/>
      <p:bldP spid="210" grpId="0" animBg="1"/>
      <p:bldP spid="2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0456B-E4DA-A803-338A-3F12F0703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984A8A-B1EC-6F2B-D1A5-083BA923B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623719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Stratégie 2 : recherche en profondeur + élagage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5608947-5900-BA7A-17B1-FFDE8CC0D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786" y="2411671"/>
            <a:ext cx="567661" cy="72049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A2DD3C3-8CCF-DC3D-0FDA-508A8483D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45" y="3520801"/>
            <a:ext cx="589494" cy="689303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055600DA-929A-1987-DE11-FCE66FD93133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 flipH="1">
            <a:off x="639992" y="3132164"/>
            <a:ext cx="2356625" cy="388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9" name="Image 108">
            <a:extLst>
              <a:ext uri="{FF2B5EF4-FFF2-40B4-BE49-F238E27FC236}">
                <a16:creationId xmlns:a16="http://schemas.microsoft.com/office/drawing/2014/main" id="{ACA7F523-8C02-C121-678E-FE78FE045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018" y="3491980"/>
            <a:ext cx="608659" cy="744267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86A5705A-2234-D157-0E97-F1CA48FE5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081" y="3535608"/>
            <a:ext cx="564507" cy="693808"/>
          </a:xfrm>
          <a:prstGeom prst="rect">
            <a:avLst/>
          </a:prstGeom>
        </p:spPr>
      </p:pic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B9B90697-7AB9-738C-6290-11D9D3047D3D}"/>
              </a:ext>
            </a:extLst>
          </p:cNvPr>
          <p:cNvCxnSpPr>
            <a:cxnSpLocks/>
            <a:stCxn id="16" idx="2"/>
            <a:endCxn id="109" idx="0"/>
          </p:cNvCxnSpPr>
          <p:nvPr/>
        </p:nvCxnSpPr>
        <p:spPr>
          <a:xfrm flipH="1">
            <a:off x="1661348" y="3132164"/>
            <a:ext cx="1335269" cy="3598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9" name="Image 138">
            <a:extLst>
              <a:ext uri="{FF2B5EF4-FFF2-40B4-BE49-F238E27FC236}">
                <a16:creationId xmlns:a16="http://schemas.microsoft.com/office/drawing/2014/main" id="{057C2D11-58A7-98FA-8A47-10353F6F38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378" y="315175"/>
            <a:ext cx="673856" cy="825659"/>
          </a:xfrm>
          <a:prstGeom prst="rect">
            <a:avLst/>
          </a:prstGeom>
        </p:spPr>
      </p:pic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C31F9270-FE03-CF68-D35D-7C0F412A21AD}"/>
              </a:ext>
            </a:extLst>
          </p:cNvPr>
          <p:cNvCxnSpPr>
            <a:cxnSpLocks/>
            <a:stCxn id="139" idx="2"/>
            <a:endCxn id="16" idx="0"/>
          </p:cNvCxnSpPr>
          <p:nvPr/>
        </p:nvCxnSpPr>
        <p:spPr>
          <a:xfrm flipH="1">
            <a:off x="2996617" y="1140834"/>
            <a:ext cx="6461689" cy="12708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8" name="Image 157">
            <a:extLst>
              <a:ext uri="{FF2B5EF4-FFF2-40B4-BE49-F238E27FC236}">
                <a16:creationId xmlns:a16="http://schemas.microsoft.com/office/drawing/2014/main" id="{DB7CC4B4-F1E4-E75C-3601-8ED3720ABC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7269" y="3528778"/>
            <a:ext cx="584841" cy="707469"/>
          </a:xfrm>
          <a:prstGeom prst="rect">
            <a:avLst/>
          </a:prstGeom>
        </p:spPr>
      </p:pic>
      <p:cxnSp>
        <p:nvCxnSpPr>
          <p:cNvPr id="160" name="Connecteur droit avec flèche 159">
            <a:extLst>
              <a:ext uri="{FF2B5EF4-FFF2-40B4-BE49-F238E27FC236}">
                <a16:creationId xmlns:a16="http://schemas.microsoft.com/office/drawing/2014/main" id="{01400F19-7364-F5C8-64EF-AFC57A9FA457}"/>
              </a:ext>
            </a:extLst>
          </p:cNvPr>
          <p:cNvCxnSpPr>
            <a:cxnSpLocks/>
            <a:stCxn id="16" idx="2"/>
            <a:endCxn id="158" idx="0"/>
          </p:cNvCxnSpPr>
          <p:nvPr/>
        </p:nvCxnSpPr>
        <p:spPr>
          <a:xfrm flipH="1">
            <a:off x="2659690" y="3132164"/>
            <a:ext cx="336927" cy="3966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7" name="Connecteur droit avec flèche 166">
            <a:extLst>
              <a:ext uri="{FF2B5EF4-FFF2-40B4-BE49-F238E27FC236}">
                <a16:creationId xmlns:a16="http://schemas.microsoft.com/office/drawing/2014/main" id="{7BB7F315-EFA0-AECB-C4F3-A86FC1E7493C}"/>
              </a:ext>
            </a:extLst>
          </p:cNvPr>
          <p:cNvCxnSpPr>
            <a:cxnSpLocks/>
            <a:stCxn id="16" idx="2"/>
            <a:endCxn id="111" idx="0"/>
          </p:cNvCxnSpPr>
          <p:nvPr/>
        </p:nvCxnSpPr>
        <p:spPr>
          <a:xfrm>
            <a:off x="2996617" y="3132164"/>
            <a:ext cx="2226718" cy="4034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0" name="Connecteur droit avec flèche 169">
            <a:extLst>
              <a:ext uri="{FF2B5EF4-FFF2-40B4-BE49-F238E27FC236}">
                <a16:creationId xmlns:a16="http://schemas.microsoft.com/office/drawing/2014/main" id="{3C028D4F-9295-0BF2-8761-7D74D2648DE8}"/>
              </a:ext>
            </a:extLst>
          </p:cNvPr>
          <p:cNvCxnSpPr>
            <a:cxnSpLocks/>
            <a:stCxn id="9" idx="2"/>
            <a:endCxn id="171" idx="0"/>
          </p:cNvCxnSpPr>
          <p:nvPr/>
        </p:nvCxnSpPr>
        <p:spPr>
          <a:xfrm>
            <a:off x="5303192" y="5402319"/>
            <a:ext cx="0" cy="5157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1" name="Triangle isocèle 170">
            <a:extLst>
              <a:ext uri="{FF2B5EF4-FFF2-40B4-BE49-F238E27FC236}">
                <a16:creationId xmlns:a16="http://schemas.microsoft.com/office/drawing/2014/main" id="{BE49F990-454A-0FDD-A614-5708854DAEA4}"/>
              </a:ext>
            </a:extLst>
          </p:cNvPr>
          <p:cNvSpPr/>
          <p:nvPr/>
        </p:nvSpPr>
        <p:spPr>
          <a:xfrm>
            <a:off x="5023944" y="5918054"/>
            <a:ext cx="558496" cy="46934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pic>
        <p:nvPicPr>
          <p:cNvPr id="175" name="Image 174">
            <a:extLst>
              <a:ext uri="{FF2B5EF4-FFF2-40B4-BE49-F238E27FC236}">
                <a16:creationId xmlns:a16="http://schemas.microsoft.com/office/drawing/2014/main" id="{3D0DC999-BE9A-8F42-9AC0-A3E724DC13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1127" y="2288440"/>
            <a:ext cx="673856" cy="857635"/>
          </a:xfrm>
          <a:prstGeom prst="rect">
            <a:avLst/>
          </a:prstGeom>
        </p:spPr>
      </p:pic>
      <p:cxnSp>
        <p:nvCxnSpPr>
          <p:cNvPr id="176" name="Connecteur droit avec flèche 175">
            <a:extLst>
              <a:ext uri="{FF2B5EF4-FFF2-40B4-BE49-F238E27FC236}">
                <a16:creationId xmlns:a16="http://schemas.microsoft.com/office/drawing/2014/main" id="{8F1E77BC-844A-5AFE-0575-75B40DBA327B}"/>
              </a:ext>
            </a:extLst>
          </p:cNvPr>
          <p:cNvCxnSpPr>
            <a:cxnSpLocks/>
            <a:stCxn id="139" idx="2"/>
            <a:endCxn id="175" idx="0"/>
          </p:cNvCxnSpPr>
          <p:nvPr/>
        </p:nvCxnSpPr>
        <p:spPr>
          <a:xfrm flipH="1">
            <a:off x="7418055" y="1140834"/>
            <a:ext cx="2040251" cy="11476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7" name="Connecteur droit avec flèche 186">
            <a:extLst>
              <a:ext uri="{FF2B5EF4-FFF2-40B4-BE49-F238E27FC236}">
                <a16:creationId xmlns:a16="http://schemas.microsoft.com/office/drawing/2014/main" id="{815F3DFC-D123-CED3-DB8A-7607DCDA8583}"/>
              </a:ext>
            </a:extLst>
          </p:cNvPr>
          <p:cNvCxnSpPr>
            <a:cxnSpLocks/>
            <a:stCxn id="175" idx="2"/>
            <a:endCxn id="190" idx="0"/>
          </p:cNvCxnSpPr>
          <p:nvPr/>
        </p:nvCxnSpPr>
        <p:spPr>
          <a:xfrm>
            <a:off x="7418055" y="3146075"/>
            <a:ext cx="811118" cy="11381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0" name="Triangle isocèle 189">
            <a:extLst>
              <a:ext uri="{FF2B5EF4-FFF2-40B4-BE49-F238E27FC236}">
                <a16:creationId xmlns:a16="http://schemas.microsoft.com/office/drawing/2014/main" id="{D02A4A3E-2A26-B1CC-CB10-BCCD66DA3941}"/>
              </a:ext>
            </a:extLst>
          </p:cNvPr>
          <p:cNvSpPr/>
          <p:nvPr/>
        </p:nvSpPr>
        <p:spPr>
          <a:xfrm>
            <a:off x="7431747" y="4284209"/>
            <a:ext cx="1594851" cy="157903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sp>
        <p:nvSpPr>
          <p:cNvPr id="192" name="Forme libre : forme 191">
            <a:extLst>
              <a:ext uri="{FF2B5EF4-FFF2-40B4-BE49-F238E27FC236}">
                <a16:creationId xmlns:a16="http://schemas.microsoft.com/office/drawing/2014/main" id="{28602140-0F4C-8297-F40C-F4DC0CE4710B}"/>
              </a:ext>
            </a:extLst>
          </p:cNvPr>
          <p:cNvSpPr/>
          <p:nvPr/>
        </p:nvSpPr>
        <p:spPr>
          <a:xfrm>
            <a:off x="8150432" y="4312825"/>
            <a:ext cx="229426" cy="1512176"/>
          </a:xfrm>
          <a:custGeom>
            <a:avLst/>
            <a:gdLst>
              <a:gd name="connsiteX0" fmla="*/ 121920 w 279400"/>
              <a:gd name="connsiteY0" fmla="*/ 0 h 1000760"/>
              <a:gd name="connsiteX1" fmla="*/ 101600 w 279400"/>
              <a:gd name="connsiteY1" fmla="*/ 25400 h 1000760"/>
              <a:gd name="connsiteX2" fmla="*/ 0 w 279400"/>
              <a:gd name="connsiteY2" fmla="*/ 350520 h 1000760"/>
              <a:gd name="connsiteX3" fmla="*/ 223520 w 279400"/>
              <a:gd name="connsiteY3" fmla="*/ 528320 h 1000760"/>
              <a:gd name="connsiteX4" fmla="*/ 162560 w 279400"/>
              <a:gd name="connsiteY4" fmla="*/ 706120 h 1000760"/>
              <a:gd name="connsiteX5" fmla="*/ 91440 w 279400"/>
              <a:gd name="connsiteY5" fmla="*/ 817880 h 1000760"/>
              <a:gd name="connsiteX6" fmla="*/ 60960 w 279400"/>
              <a:gd name="connsiteY6" fmla="*/ 889000 h 1000760"/>
              <a:gd name="connsiteX7" fmla="*/ 259080 w 279400"/>
              <a:gd name="connsiteY7" fmla="*/ 990600 h 1000760"/>
              <a:gd name="connsiteX8" fmla="*/ 279400 w 279400"/>
              <a:gd name="connsiteY8" fmla="*/ 1000760 h 10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" h="1000760">
                <a:moveTo>
                  <a:pt x="121920" y="0"/>
                </a:moveTo>
                <a:cubicBezTo>
                  <a:pt x="115147" y="8467"/>
                  <a:pt x="105162" y="15159"/>
                  <a:pt x="101600" y="25400"/>
                </a:cubicBezTo>
                <a:cubicBezTo>
                  <a:pt x="64299" y="132640"/>
                  <a:pt x="0" y="350520"/>
                  <a:pt x="0" y="350520"/>
                </a:cubicBezTo>
                <a:cubicBezTo>
                  <a:pt x="74507" y="409787"/>
                  <a:pt x="254397" y="438262"/>
                  <a:pt x="223520" y="528320"/>
                </a:cubicBezTo>
                <a:cubicBezTo>
                  <a:pt x="203200" y="587587"/>
                  <a:pt x="188561" y="649117"/>
                  <a:pt x="162560" y="706120"/>
                </a:cubicBezTo>
                <a:cubicBezTo>
                  <a:pt x="144235" y="746295"/>
                  <a:pt x="112884" y="779280"/>
                  <a:pt x="91440" y="817880"/>
                </a:cubicBezTo>
                <a:cubicBezTo>
                  <a:pt x="78914" y="840426"/>
                  <a:pt x="71120" y="865293"/>
                  <a:pt x="60960" y="889000"/>
                </a:cubicBezTo>
                <a:lnTo>
                  <a:pt x="259080" y="990600"/>
                </a:lnTo>
                <a:cubicBezTo>
                  <a:pt x="265822" y="994049"/>
                  <a:pt x="279400" y="1000760"/>
                  <a:pt x="279400" y="1000760"/>
                </a:cubicBezTo>
              </a:path>
            </a:pathLst>
          </a:cu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4" name="Image 193">
            <a:extLst>
              <a:ext uri="{FF2B5EF4-FFF2-40B4-BE49-F238E27FC236}">
                <a16:creationId xmlns:a16="http://schemas.microsoft.com/office/drawing/2014/main" id="{13F0C371-9ECC-C293-4FB3-8C33F0B47C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8963" y="5825001"/>
            <a:ext cx="744130" cy="903865"/>
          </a:xfrm>
          <a:prstGeom prst="rect">
            <a:avLst/>
          </a:prstGeom>
        </p:spPr>
      </p:pic>
      <p:cxnSp>
        <p:nvCxnSpPr>
          <p:cNvPr id="198" name="Connecteur droit avec flèche 197">
            <a:extLst>
              <a:ext uri="{FF2B5EF4-FFF2-40B4-BE49-F238E27FC236}">
                <a16:creationId xmlns:a16="http://schemas.microsoft.com/office/drawing/2014/main" id="{995C09D6-E85E-95C3-0D3B-CB7E790F4317}"/>
              </a:ext>
            </a:extLst>
          </p:cNvPr>
          <p:cNvCxnSpPr>
            <a:cxnSpLocks/>
            <a:stCxn id="139" idx="2"/>
            <a:endCxn id="203" idx="0"/>
          </p:cNvCxnSpPr>
          <p:nvPr/>
        </p:nvCxnSpPr>
        <p:spPr>
          <a:xfrm flipH="1">
            <a:off x="9296667" y="1140834"/>
            <a:ext cx="161639" cy="876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3" name="Image 202">
            <a:extLst>
              <a:ext uri="{FF2B5EF4-FFF2-40B4-BE49-F238E27FC236}">
                <a16:creationId xmlns:a16="http://schemas.microsoft.com/office/drawing/2014/main" id="{8495B4E6-8F24-2965-712B-FA7C307C01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5813" y="2017639"/>
            <a:ext cx="701708" cy="893454"/>
          </a:xfrm>
          <a:prstGeom prst="rect">
            <a:avLst/>
          </a:prstGeom>
        </p:spPr>
      </p:pic>
      <p:cxnSp>
        <p:nvCxnSpPr>
          <p:cNvPr id="207" name="Connecteur droit avec flèche 206">
            <a:extLst>
              <a:ext uri="{FF2B5EF4-FFF2-40B4-BE49-F238E27FC236}">
                <a16:creationId xmlns:a16="http://schemas.microsoft.com/office/drawing/2014/main" id="{CC0745BA-917C-D4E3-FE89-C01478964A73}"/>
              </a:ext>
            </a:extLst>
          </p:cNvPr>
          <p:cNvCxnSpPr>
            <a:cxnSpLocks/>
            <a:stCxn id="203" idx="2"/>
            <a:endCxn id="209" idx="0"/>
          </p:cNvCxnSpPr>
          <p:nvPr/>
        </p:nvCxnSpPr>
        <p:spPr>
          <a:xfrm>
            <a:off x="9296667" y="2911093"/>
            <a:ext cx="1341846" cy="13337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9" name="Triangle isocèle 208">
            <a:extLst>
              <a:ext uri="{FF2B5EF4-FFF2-40B4-BE49-F238E27FC236}">
                <a16:creationId xmlns:a16="http://schemas.microsoft.com/office/drawing/2014/main" id="{125C0F6F-9D6D-63D5-3353-D2B68382946D}"/>
              </a:ext>
            </a:extLst>
          </p:cNvPr>
          <p:cNvSpPr/>
          <p:nvPr/>
        </p:nvSpPr>
        <p:spPr>
          <a:xfrm>
            <a:off x="9979483" y="4244826"/>
            <a:ext cx="1318059" cy="173693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sp>
        <p:nvSpPr>
          <p:cNvPr id="210" name="Forme libre : forme 209">
            <a:extLst>
              <a:ext uri="{FF2B5EF4-FFF2-40B4-BE49-F238E27FC236}">
                <a16:creationId xmlns:a16="http://schemas.microsoft.com/office/drawing/2014/main" id="{428B7366-5F2C-C395-1403-DDD1FB06A048}"/>
              </a:ext>
            </a:extLst>
          </p:cNvPr>
          <p:cNvSpPr/>
          <p:nvPr/>
        </p:nvSpPr>
        <p:spPr>
          <a:xfrm>
            <a:off x="10524596" y="4191672"/>
            <a:ext cx="224424" cy="1726382"/>
          </a:xfrm>
          <a:custGeom>
            <a:avLst/>
            <a:gdLst>
              <a:gd name="connsiteX0" fmla="*/ 121920 w 279400"/>
              <a:gd name="connsiteY0" fmla="*/ 0 h 1000760"/>
              <a:gd name="connsiteX1" fmla="*/ 101600 w 279400"/>
              <a:gd name="connsiteY1" fmla="*/ 25400 h 1000760"/>
              <a:gd name="connsiteX2" fmla="*/ 0 w 279400"/>
              <a:gd name="connsiteY2" fmla="*/ 350520 h 1000760"/>
              <a:gd name="connsiteX3" fmla="*/ 223520 w 279400"/>
              <a:gd name="connsiteY3" fmla="*/ 528320 h 1000760"/>
              <a:gd name="connsiteX4" fmla="*/ 162560 w 279400"/>
              <a:gd name="connsiteY4" fmla="*/ 706120 h 1000760"/>
              <a:gd name="connsiteX5" fmla="*/ 91440 w 279400"/>
              <a:gd name="connsiteY5" fmla="*/ 817880 h 1000760"/>
              <a:gd name="connsiteX6" fmla="*/ 60960 w 279400"/>
              <a:gd name="connsiteY6" fmla="*/ 889000 h 1000760"/>
              <a:gd name="connsiteX7" fmla="*/ 259080 w 279400"/>
              <a:gd name="connsiteY7" fmla="*/ 990600 h 1000760"/>
              <a:gd name="connsiteX8" fmla="*/ 279400 w 279400"/>
              <a:gd name="connsiteY8" fmla="*/ 1000760 h 10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" h="1000760">
                <a:moveTo>
                  <a:pt x="121920" y="0"/>
                </a:moveTo>
                <a:cubicBezTo>
                  <a:pt x="115147" y="8467"/>
                  <a:pt x="105162" y="15159"/>
                  <a:pt x="101600" y="25400"/>
                </a:cubicBezTo>
                <a:cubicBezTo>
                  <a:pt x="64299" y="132640"/>
                  <a:pt x="0" y="350520"/>
                  <a:pt x="0" y="350520"/>
                </a:cubicBezTo>
                <a:cubicBezTo>
                  <a:pt x="74507" y="409787"/>
                  <a:pt x="254397" y="438262"/>
                  <a:pt x="223520" y="528320"/>
                </a:cubicBezTo>
                <a:cubicBezTo>
                  <a:pt x="203200" y="587587"/>
                  <a:pt x="188561" y="649117"/>
                  <a:pt x="162560" y="706120"/>
                </a:cubicBezTo>
                <a:cubicBezTo>
                  <a:pt x="144235" y="746295"/>
                  <a:pt x="112884" y="779280"/>
                  <a:pt x="91440" y="817880"/>
                </a:cubicBezTo>
                <a:cubicBezTo>
                  <a:pt x="78914" y="840426"/>
                  <a:pt x="71120" y="865293"/>
                  <a:pt x="60960" y="889000"/>
                </a:cubicBezTo>
                <a:lnTo>
                  <a:pt x="259080" y="990600"/>
                </a:lnTo>
                <a:cubicBezTo>
                  <a:pt x="265822" y="994049"/>
                  <a:pt x="279400" y="1000760"/>
                  <a:pt x="279400" y="1000760"/>
                </a:cubicBezTo>
              </a:path>
            </a:pathLst>
          </a:cu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12" name="Image 211">
            <a:extLst>
              <a:ext uri="{FF2B5EF4-FFF2-40B4-BE49-F238E27FC236}">
                <a16:creationId xmlns:a16="http://schemas.microsoft.com/office/drawing/2014/main" id="{819BABFB-CC1B-74DB-BBC0-E57A4B1CD9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62984" y="5946151"/>
            <a:ext cx="751056" cy="894701"/>
          </a:xfrm>
          <a:prstGeom prst="rect">
            <a:avLst/>
          </a:prstGeom>
        </p:spPr>
      </p:pic>
      <p:cxnSp>
        <p:nvCxnSpPr>
          <p:cNvPr id="213" name="Connecteur droit avec flèche 212">
            <a:extLst>
              <a:ext uri="{FF2B5EF4-FFF2-40B4-BE49-F238E27FC236}">
                <a16:creationId xmlns:a16="http://schemas.microsoft.com/office/drawing/2014/main" id="{93B233C8-C83F-6C18-4777-3FBD678FA7D0}"/>
              </a:ext>
            </a:extLst>
          </p:cNvPr>
          <p:cNvCxnSpPr>
            <a:cxnSpLocks/>
            <a:stCxn id="139" idx="2"/>
            <a:endCxn id="217" idx="0"/>
          </p:cNvCxnSpPr>
          <p:nvPr/>
        </p:nvCxnSpPr>
        <p:spPr>
          <a:xfrm>
            <a:off x="9458306" y="1140834"/>
            <a:ext cx="1253359" cy="7240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7" name="Image 216">
            <a:extLst>
              <a:ext uri="{FF2B5EF4-FFF2-40B4-BE49-F238E27FC236}">
                <a16:creationId xmlns:a16="http://schemas.microsoft.com/office/drawing/2014/main" id="{89069F0A-D0FB-52B8-AFD1-9DE33D894A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43170" y="1864853"/>
            <a:ext cx="736990" cy="907065"/>
          </a:xfrm>
          <a:prstGeom prst="rect">
            <a:avLst/>
          </a:prstGeom>
        </p:spPr>
      </p:pic>
      <p:cxnSp>
        <p:nvCxnSpPr>
          <p:cNvPr id="219" name="Connecteur droit avec flèche 218">
            <a:extLst>
              <a:ext uri="{FF2B5EF4-FFF2-40B4-BE49-F238E27FC236}">
                <a16:creationId xmlns:a16="http://schemas.microsoft.com/office/drawing/2014/main" id="{9F92F238-239D-9507-9A87-1E0BABC1709D}"/>
              </a:ext>
            </a:extLst>
          </p:cNvPr>
          <p:cNvCxnSpPr>
            <a:cxnSpLocks/>
            <a:stCxn id="217" idx="2"/>
            <a:endCxn id="220" idx="0"/>
          </p:cNvCxnSpPr>
          <p:nvPr/>
        </p:nvCxnSpPr>
        <p:spPr>
          <a:xfrm>
            <a:off x="10711665" y="2771918"/>
            <a:ext cx="647743" cy="6820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0" name="Triangle isocèle 219">
            <a:extLst>
              <a:ext uri="{FF2B5EF4-FFF2-40B4-BE49-F238E27FC236}">
                <a16:creationId xmlns:a16="http://schemas.microsoft.com/office/drawing/2014/main" id="{2EE5B7E1-EAC7-16F6-AE0C-C2BF1CA72F5E}"/>
              </a:ext>
            </a:extLst>
          </p:cNvPr>
          <p:cNvSpPr/>
          <p:nvPr/>
        </p:nvSpPr>
        <p:spPr>
          <a:xfrm>
            <a:off x="11080160" y="3453933"/>
            <a:ext cx="558496" cy="46934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pic>
        <p:nvPicPr>
          <p:cNvPr id="3" name="Graphique 2" descr="Case à cocher barrée avec un remplissage uni">
            <a:extLst>
              <a:ext uri="{FF2B5EF4-FFF2-40B4-BE49-F238E27FC236}">
                <a16:creationId xmlns:a16="http://schemas.microsoft.com/office/drawing/2014/main" id="{E1028085-F1DA-F7C6-26D9-C51877C715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1156" t="22254" r="17766" b="23987"/>
          <a:stretch/>
        </p:blipFill>
        <p:spPr>
          <a:xfrm>
            <a:off x="360744" y="4520535"/>
            <a:ext cx="558496" cy="491566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5F2CF58-C5F1-2693-5196-807A212E445B}"/>
              </a:ext>
            </a:extLst>
          </p:cNvPr>
          <p:cNvCxnSpPr>
            <a:cxnSpLocks/>
            <a:stCxn id="18" idx="2"/>
            <a:endCxn id="3" idx="0"/>
          </p:cNvCxnSpPr>
          <p:nvPr/>
        </p:nvCxnSpPr>
        <p:spPr>
          <a:xfrm>
            <a:off x="639992" y="4210104"/>
            <a:ext cx="0" cy="310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Graphique 11" descr="Case à cocher barrée avec un remplissage uni">
            <a:extLst>
              <a:ext uri="{FF2B5EF4-FFF2-40B4-BE49-F238E27FC236}">
                <a16:creationId xmlns:a16="http://schemas.microsoft.com/office/drawing/2014/main" id="{3E536BF3-C51C-6341-18DB-1349AA6612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1156" t="22254" r="17766" b="23987"/>
          <a:stretch/>
        </p:blipFill>
        <p:spPr>
          <a:xfrm>
            <a:off x="1382100" y="4520535"/>
            <a:ext cx="558496" cy="491566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0452239-63E4-0BC6-3D4D-D8ED11CDFBCE}"/>
              </a:ext>
            </a:extLst>
          </p:cNvPr>
          <p:cNvCxnSpPr>
            <a:cxnSpLocks/>
            <a:stCxn id="109" idx="2"/>
            <a:endCxn id="12" idx="0"/>
          </p:cNvCxnSpPr>
          <p:nvPr/>
        </p:nvCxnSpPr>
        <p:spPr>
          <a:xfrm>
            <a:off x="1661348" y="4236247"/>
            <a:ext cx="0" cy="2842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687A137C-E2EB-221D-5EF6-5D320A3CC2F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6354" y="5195289"/>
            <a:ext cx="578645" cy="75086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1070E7C-F288-4E58-3751-3929482630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8982" y="5206802"/>
            <a:ext cx="571757" cy="71641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0B7CBCF-F2F1-7217-4AA6-6BCC163A74C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0589" y="5201635"/>
            <a:ext cx="592424" cy="71641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67652AEC-C2F6-82E5-1F74-262F8109D2D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73013" y="5196469"/>
            <a:ext cx="585534" cy="726752"/>
          </a:xfrm>
          <a:prstGeom prst="rect">
            <a:avLst/>
          </a:prstGeom>
        </p:spPr>
      </p:pic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111F2616-01C2-81CD-305A-4AD09F43FF18}"/>
              </a:ext>
            </a:extLst>
          </p:cNvPr>
          <p:cNvCxnSpPr>
            <a:cxnSpLocks/>
            <a:stCxn id="158" idx="2"/>
            <a:endCxn id="21" idx="0"/>
          </p:cNvCxnSpPr>
          <p:nvPr/>
        </p:nvCxnSpPr>
        <p:spPr>
          <a:xfrm flipH="1">
            <a:off x="1965677" y="4236247"/>
            <a:ext cx="694013" cy="9590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EB7C4973-2926-2C8B-02FA-07DCAAB21A33}"/>
              </a:ext>
            </a:extLst>
          </p:cNvPr>
          <p:cNvCxnSpPr>
            <a:cxnSpLocks/>
            <a:stCxn id="158" idx="2"/>
            <a:endCxn id="25" idx="0"/>
          </p:cNvCxnSpPr>
          <p:nvPr/>
        </p:nvCxnSpPr>
        <p:spPr>
          <a:xfrm flipH="1">
            <a:off x="2614861" y="4236247"/>
            <a:ext cx="44829" cy="9705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F6CF323B-6044-3DCB-90B8-885107D22AA8}"/>
              </a:ext>
            </a:extLst>
          </p:cNvPr>
          <p:cNvCxnSpPr>
            <a:cxnSpLocks/>
            <a:stCxn id="158" idx="2"/>
            <a:endCxn id="29" idx="0"/>
          </p:cNvCxnSpPr>
          <p:nvPr/>
        </p:nvCxnSpPr>
        <p:spPr>
          <a:xfrm>
            <a:off x="2659690" y="4236247"/>
            <a:ext cx="617111" cy="965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2D6FE53E-A514-CDA8-FE5F-5EF9F4768A20}"/>
              </a:ext>
            </a:extLst>
          </p:cNvPr>
          <p:cNvCxnSpPr>
            <a:cxnSpLocks/>
            <a:stCxn id="158" idx="2"/>
            <a:endCxn id="33" idx="0"/>
          </p:cNvCxnSpPr>
          <p:nvPr/>
        </p:nvCxnSpPr>
        <p:spPr>
          <a:xfrm>
            <a:off x="2659690" y="4236247"/>
            <a:ext cx="1206090" cy="9602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4" name="Graphique 53" descr="Case à cocher barrée avec un remplissage uni">
            <a:extLst>
              <a:ext uri="{FF2B5EF4-FFF2-40B4-BE49-F238E27FC236}">
                <a16:creationId xmlns:a16="http://schemas.microsoft.com/office/drawing/2014/main" id="{83E075AD-7E23-84CD-7A7B-0B4CC6F83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1156" t="22254" r="17766" b="23987"/>
          <a:stretch/>
        </p:blipFill>
        <p:spPr>
          <a:xfrm>
            <a:off x="1686428" y="6235941"/>
            <a:ext cx="558496" cy="491566"/>
          </a:xfrm>
          <a:prstGeom prst="rect">
            <a:avLst/>
          </a:prstGeom>
        </p:spPr>
      </p:pic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5F20FC5E-CABE-42E9-25EA-CD3785025FCA}"/>
              </a:ext>
            </a:extLst>
          </p:cNvPr>
          <p:cNvCxnSpPr>
            <a:cxnSpLocks/>
            <a:stCxn id="21" idx="2"/>
            <a:endCxn id="54" idx="0"/>
          </p:cNvCxnSpPr>
          <p:nvPr/>
        </p:nvCxnSpPr>
        <p:spPr>
          <a:xfrm flipH="1">
            <a:off x="1965676" y="5946151"/>
            <a:ext cx="1" cy="2897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2" name="Graphique 61" descr="Case à cocher barrée avec un remplissage uni">
            <a:extLst>
              <a:ext uri="{FF2B5EF4-FFF2-40B4-BE49-F238E27FC236}">
                <a16:creationId xmlns:a16="http://schemas.microsoft.com/office/drawing/2014/main" id="{FB30841B-406F-1950-FE52-89BF60EC8B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1156" t="22254" r="17766" b="23987"/>
          <a:stretch/>
        </p:blipFill>
        <p:spPr>
          <a:xfrm>
            <a:off x="2358027" y="6238026"/>
            <a:ext cx="558496" cy="491566"/>
          </a:xfrm>
          <a:prstGeom prst="rect">
            <a:avLst/>
          </a:prstGeom>
        </p:spPr>
      </p:pic>
      <p:pic>
        <p:nvPicPr>
          <p:cNvPr id="63" name="Graphique 62" descr="Case à cocher barrée avec un remplissage uni">
            <a:extLst>
              <a:ext uri="{FF2B5EF4-FFF2-40B4-BE49-F238E27FC236}">
                <a16:creationId xmlns:a16="http://schemas.microsoft.com/office/drawing/2014/main" id="{B160BE36-A906-A50E-EE6B-618CF3AD9D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1156" t="22254" r="17766" b="23987"/>
          <a:stretch/>
        </p:blipFill>
        <p:spPr>
          <a:xfrm>
            <a:off x="2994030" y="6235941"/>
            <a:ext cx="558496" cy="491566"/>
          </a:xfrm>
          <a:prstGeom prst="rect">
            <a:avLst/>
          </a:prstGeom>
        </p:spPr>
      </p:pic>
      <p:pic>
        <p:nvPicPr>
          <p:cNvPr id="64" name="Graphique 63" descr="Case à cocher barrée avec un remplissage uni">
            <a:extLst>
              <a:ext uri="{FF2B5EF4-FFF2-40B4-BE49-F238E27FC236}">
                <a16:creationId xmlns:a16="http://schemas.microsoft.com/office/drawing/2014/main" id="{63573C3B-92DD-8B93-A722-55DD191960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1156" t="22254" r="17766" b="23987"/>
          <a:stretch/>
        </p:blipFill>
        <p:spPr>
          <a:xfrm>
            <a:off x="3580647" y="6235941"/>
            <a:ext cx="558496" cy="491566"/>
          </a:xfrm>
          <a:prstGeom prst="rect">
            <a:avLst/>
          </a:prstGeom>
        </p:spPr>
      </p:pic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6ADB8C8B-6EFB-DFF4-7511-8AE2A6466427}"/>
              </a:ext>
            </a:extLst>
          </p:cNvPr>
          <p:cNvCxnSpPr>
            <a:cxnSpLocks/>
          </p:cNvCxnSpPr>
          <p:nvPr/>
        </p:nvCxnSpPr>
        <p:spPr>
          <a:xfrm flipH="1">
            <a:off x="2611959" y="5935728"/>
            <a:ext cx="1" cy="2897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04656ABA-D6BA-238A-D92A-F49B0A725B7E}"/>
              </a:ext>
            </a:extLst>
          </p:cNvPr>
          <p:cNvCxnSpPr>
            <a:cxnSpLocks/>
            <a:stCxn id="29" idx="2"/>
            <a:endCxn id="63" idx="0"/>
          </p:cNvCxnSpPr>
          <p:nvPr/>
        </p:nvCxnSpPr>
        <p:spPr>
          <a:xfrm flipH="1">
            <a:off x="3273278" y="5918054"/>
            <a:ext cx="3523" cy="3178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CB39A062-3844-953B-3935-51D956D59B2E}"/>
              </a:ext>
            </a:extLst>
          </p:cNvPr>
          <p:cNvCxnSpPr>
            <a:cxnSpLocks/>
            <a:stCxn id="33" idx="2"/>
            <a:endCxn id="64" idx="0"/>
          </p:cNvCxnSpPr>
          <p:nvPr/>
        </p:nvCxnSpPr>
        <p:spPr>
          <a:xfrm flipH="1">
            <a:off x="3859895" y="5923221"/>
            <a:ext cx="5885" cy="312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4CA99F6C-6444-35EC-66DF-D6FB3146718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65587" y="4715768"/>
            <a:ext cx="569583" cy="6865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C8B2676-1BE9-A5E7-5C83-53BB7AE28DF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10771" y="4675083"/>
            <a:ext cx="584841" cy="7272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7877818-9334-664B-7D26-FDE9A05A44E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61236" y="4642027"/>
            <a:ext cx="584840" cy="79334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D195266-CFCE-CEEA-83EB-E16C26E2748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11700" y="4669998"/>
            <a:ext cx="635696" cy="732321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D8F4E57-0D68-35D9-E59C-A746FE46044A}"/>
              </a:ext>
            </a:extLst>
          </p:cNvPr>
          <p:cNvCxnSpPr>
            <a:cxnSpLocks/>
            <a:stCxn id="111" idx="2"/>
            <a:endCxn id="7" idx="0"/>
          </p:cNvCxnSpPr>
          <p:nvPr/>
        </p:nvCxnSpPr>
        <p:spPr>
          <a:xfrm flipH="1">
            <a:off x="4650379" y="4229416"/>
            <a:ext cx="572956" cy="4863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DEE9F09-BAF9-D652-86D8-C6BE12F7948A}"/>
              </a:ext>
            </a:extLst>
          </p:cNvPr>
          <p:cNvCxnSpPr>
            <a:cxnSpLocks/>
            <a:stCxn id="111" idx="2"/>
            <a:endCxn id="9" idx="0"/>
          </p:cNvCxnSpPr>
          <p:nvPr/>
        </p:nvCxnSpPr>
        <p:spPr>
          <a:xfrm>
            <a:off x="5223335" y="4229416"/>
            <a:ext cx="79857" cy="445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76D86B7-3151-DA65-63EA-057D6F957EBD}"/>
              </a:ext>
            </a:extLst>
          </p:cNvPr>
          <p:cNvCxnSpPr>
            <a:cxnSpLocks/>
            <a:stCxn id="111" idx="2"/>
            <a:endCxn id="11" idx="0"/>
          </p:cNvCxnSpPr>
          <p:nvPr/>
        </p:nvCxnSpPr>
        <p:spPr>
          <a:xfrm>
            <a:off x="5223335" y="4229416"/>
            <a:ext cx="730321" cy="412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CA0E810-259B-B61A-3B98-DB9410D4B03C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223335" y="4229416"/>
            <a:ext cx="1406213" cy="4405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Graphique 42" descr="Case à cocher barrée avec un remplissage uni">
            <a:extLst>
              <a:ext uri="{FF2B5EF4-FFF2-40B4-BE49-F238E27FC236}">
                <a16:creationId xmlns:a16="http://schemas.microsoft.com/office/drawing/2014/main" id="{A809C3D0-CC03-BFFF-0B77-9718C7FF1E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1156" t="22254" r="17766" b="23987"/>
          <a:stretch/>
        </p:blipFill>
        <p:spPr>
          <a:xfrm>
            <a:off x="4371967" y="5719328"/>
            <a:ext cx="558496" cy="491566"/>
          </a:xfrm>
          <a:prstGeom prst="rect">
            <a:avLst/>
          </a:prstGeom>
        </p:spPr>
      </p:pic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A7AAB0DF-1CEC-F23A-5A8E-FAAE259FC007}"/>
              </a:ext>
            </a:extLst>
          </p:cNvPr>
          <p:cNvCxnSpPr>
            <a:cxnSpLocks/>
            <a:stCxn id="7" idx="2"/>
            <a:endCxn id="43" idx="0"/>
          </p:cNvCxnSpPr>
          <p:nvPr/>
        </p:nvCxnSpPr>
        <p:spPr>
          <a:xfrm>
            <a:off x="4650379" y="5402319"/>
            <a:ext cx="836" cy="3170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7" name="Graphique 46" descr="Case à cocher barrée avec un remplissage uni">
            <a:extLst>
              <a:ext uri="{FF2B5EF4-FFF2-40B4-BE49-F238E27FC236}">
                <a16:creationId xmlns:a16="http://schemas.microsoft.com/office/drawing/2014/main" id="{807D16C4-428A-E3E9-96BD-184AFE400B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1156" t="22254" r="17766" b="23987"/>
          <a:stretch/>
        </p:blipFill>
        <p:spPr>
          <a:xfrm>
            <a:off x="5670764" y="5728516"/>
            <a:ext cx="558496" cy="491566"/>
          </a:xfrm>
          <a:prstGeom prst="rect">
            <a:avLst/>
          </a:prstGeom>
        </p:spPr>
      </p:pic>
      <p:pic>
        <p:nvPicPr>
          <p:cNvPr id="48" name="Graphique 47" descr="Case à cocher barrée avec un remplissage uni">
            <a:extLst>
              <a:ext uri="{FF2B5EF4-FFF2-40B4-BE49-F238E27FC236}">
                <a16:creationId xmlns:a16="http://schemas.microsoft.com/office/drawing/2014/main" id="{458257D9-1C92-A3C5-2593-56B5352FE9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1156" t="22254" r="17766" b="23987"/>
          <a:stretch/>
        </p:blipFill>
        <p:spPr>
          <a:xfrm>
            <a:off x="6350300" y="5728516"/>
            <a:ext cx="558496" cy="491566"/>
          </a:xfrm>
          <a:prstGeom prst="rect">
            <a:avLst/>
          </a:prstGeom>
        </p:spPr>
      </p:pic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19ABCE73-AF11-19FF-816F-8CC753BAE81A}"/>
              </a:ext>
            </a:extLst>
          </p:cNvPr>
          <p:cNvCxnSpPr>
            <a:cxnSpLocks/>
            <a:stCxn id="11" idx="2"/>
            <a:endCxn id="47" idx="0"/>
          </p:cNvCxnSpPr>
          <p:nvPr/>
        </p:nvCxnSpPr>
        <p:spPr>
          <a:xfrm flipH="1">
            <a:off x="5950012" y="5435375"/>
            <a:ext cx="3644" cy="2931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10CA0571-94A9-262B-8813-682EA65299F6}"/>
              </a:ext>
            </a:extLst>
          </p:cNvPr>
          <p:cNvCxnSpPr>
            <a:cxnSpLocks/>
            <a:stCxn id="15" idx="2"/>
            <a:endCxn id="48" idx="0"/>
          </p:cNvCxnSpPr>
          <p:nvPr/>
        </p:nvCxnSpPr>
        <p:spPr>
          <a:xfrm>
            <a:off x="6629548" y="5402319"/>
            <a:ext cx="0" cy="3261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" name="Encre 65">
                <a:extLst>
                  <a:ext uri="{FF2B5EF4-FFF2-40B4-BE49-F238E27FC236}">
                    <a16:creationId xmlns:a16="http://schemas.microsoft.com/office/drawing/2014/main" id="{42955D25-EBCC-2BBE-B625-390E3586241E}"/>
                  </a:ext>
                </a:extLst>
              </p14:cNvPr>
              <p14:cNvContentPartPr/>
              <p14:nvPr/>
            </p14:nvContentPartPr>
            <p14:xfrm>
              <a:off x="396000" y="4013160"/>
              <a:ext cx="212760" cy="10800"/>
            </p14:xfrm>
          </p:contentPart>
        </mc:Choice>
        <mc:Fallback xmlns="">
          <p:pic>
            <p:nvPicPr>
              <p:cNvPr id="66" name="Encre 65">
                <a:extLst>
                  <a:ext uri="{FF2B5EF4-FFF2-40B4-BE49-F238E27FC236}">
                    <a16:creationId xmlns:a16="http://schemas.microsoft.com/office/drawing/2014/main" id="{42955D25-EBCC-2BBE-B625-390E3586241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2000" y="3905160"/>
                <a:ext cx="3204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7" name="Encre 66">
                <a:extLst>
                  <a:ext uri="{FF2B5EF4-FFF2-40B4-BE49-F238E27FC236}">
                    <a16:creationId xmlns:a16="http://schemas.microsoft.com/office/drawing/2014/main" id="{BCD8D242-32CD-D439-AA1B-AF1CA79E7852}"/>
                  </a:ext>
                </a:extLst>
              </p14:cNvPr>
              <p14:cNvContentPartPr/>
              <p14:nvPr/>
            </p14:nvContentPartPr>
            <p14:xfrm>
              <a:off x="1483200" y="4022880"/>
              <a:ext cx="360" cy="360"/>
            </p14:xfrm>
          </p:contentPart>
        </mc:Choice>
        <mc:Fallback xmlns="">
          <p:pic>
            <p:nvPicPr>
              <p:cNvPr id="67" name="Encre 66">
                <a:extLst>
                  <a:ext uri="{FF2B5EF4-FFF2-40B4-BE49-F238E27FC236}">
                    <a16:creationId xmlns:a16="http://schemas.microsoft.com/office/drawing/2014/main" id="{BCD8D242-32CD-D439-AA1B-AF1CA79E785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29200" y="39152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0" name="Encre 69">
                <a:extLst>
                  <a:ext uri="{FF2B5EF4-FFF2-40B4-BE49-F238E27FC236}">
                    <a16:creationId xmlns:a16="http://schemas.microsoft.com/office/drawing/2014/main" id="{884144D5-2CF7-D22D-8A22-1774700EDD61}"/>
                  </a:ext>
                </a:extLst>
              </p14:cNvPr>
              <p14:cNvContentPartPr/>
              <p14:nvPr/>
            </p14:nvContentPartPr>
            <p14:xfrm>
              <a:off x="1614960" y="3875640"/>
              <a:ext cx="360" cy="360"/>
            </p14:xfrm>
          </p:contentPart>
        </mc:Choice>
        <mc:Fallback xmlns="">
          <p:pic>
            <p:nvPicPr>
              <p:cNvPr id="70" name="Encre 69">
                <a:extLst>
                  <a:ext uri="{FF2B5EF4-FFF2-40B4-BE49-F238E27FC236}">
                    <a16:creationId xmlns:a16="http://schemas.microsoft.com/office/drawing/2014/main" id="{884144D5-2CF7-D22D-8A22-1774700EDD6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61320" y="37680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2" name="Encre 71">
                <a:extLst>
                  <a:ext uri="{FF2B5EF4-FFF2-40B4-BE49-F238E27FC236}">
                    <a16:creationId xmlns:a16="http://schemas.microsoft.com/office/drawing/2014/main" id="{20BB55A6-43EB-8BDF-8EE0-AB1162FB5B4A}"/>
                  </a:ext>
                </a:extLst>
              </p14:cNvPr>
              <p14:cNvContentPartPr/>
              <p14:nvPr/>
            </p14:nvContentPartPr>
            <p14:xfrm>
              <a:off x="1783080" y="5643600"/>
              <a:ext cx="360" cy="360"/>
            </p14:xfrm>
          </p:contentPart>
        </mc:Choice>
        <mc:Fallback xmlns="">
          <p:pic>
            <p:nvPicPr>
              <p:cNvPr id="72" name="Encre 71">
                <a:extLst>
                  <a:ext uri="{FF2B5EF4-FFF2-40B4-BE49-F238E27FC236}">
                    <a16:creationId xmlns:a16="http://schemas.microsoft.com/office/drawing/2014/main" id="{20BB55A6-43EB-8BDF-8EE0-AB1162FB5B4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29080" y="55356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3" name="Encre 72">
                <a:extLst>
                  <a:ext uri="{FF2B5EF4-FFF2-40B4-BE49-F238E27FC236}">
                    <a16:creationId xmlns:a16="http://schemas.microsoft.com/office/drawing/2014/main" id="{25F70BDC-8F95-5149-84B4-E81DD55AD6DE}"/>
                  </a:ext>
                </a:extLst>
              </p14:cNvPr>
              <p14:cNvContentPartPr/>
              <p14:nvPr/>
            </p14:nvContentPartPr>
            <p14:xfrm>
              <a:off x="2052360" y="5709840"/>
              <a:ext cx="360" cy="360"/>
            </p14:xfrm>
          </p:contentPart>
        </mc:Choice>
        <mc:Fallback xmlns="">
          <p:pic>
            <p:nvPicPr>
              <p:cNvPr id="73" name="Encre 72">
                <a:extLst>
                  <a:ext uri="{FF2B5EF4-FFF2-40B4-BE49-F238E27FC236}">
                    <a16:creationId xmlns:a16="http://schemas.microsoft.com/office/drawing/2014/main" id="{25F70BDC-8F95-5149-84B4-E81DD55AD6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98360" y="56018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4" name="Encre 73">
                <a:extLst>
                  <a:ext uri="{FF2B5EF4-FFF2-40B4-BE49-F238E27FC236}">
                    <a16:creationId xmlns:a16="http://schemas.microsoft.com/office/drawing/2014/main" id="{EBABDCE6-395E-2137-2CF2-3673D353CA3C}"/>
                  </a:ext>
                </a:extLst>
              </p14:cNvPr>
              <p14:cNvContentPartPr/>
              <p14:nvPr/>
            </p14:nvContentPartPr>
            <p14:xfrm>
              <a:off x="2570400" y="5476200"/>
              <a:ext cx="360" cy="360"/>
            </p14:xfrm>
          </p:contentPart>
        </mc:Choice>
        <mc:Fallback xmlns="">
          <p:pic>
            <p:nvPicPr>
              <p:cNvPr id="74" name="Encre 73">
                <a:extLst>
                  <a:ext uri="{FF2B5EF4-FFF2-40B4-BE49-F238E27FC236}">
                    <a16:creationId xmlns:a16="http://schemas.microsoft.com/office/drawing/2014/main" id="{EBABDCE6-395E-2137-2CF2-3673D353CA3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16400" y="53682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5" name="Encre 74">
                <a:extLst>
                  <a:ext uri="{FF2B5EF4-FFF2-40B4-BE49-F238E27FC236}">
                    <a16:creationId xmlns:a16="http://schemas.microsoft.com/office/drawing/2014/main" id="{11C25852-EC7A-F677-A97C-35CFD6DDF69B}"/>
                  </a:ext>
                </a:extLst>
              </p14:cNvPr>
              <p14:cNvContentPartPr/>
              <p14:nvPr/>
            </p14:nvContentPartPr>
            <p14:xfrm>
              <a:off x="2687400" y="5597880"/>
              <a:ext cx="360" cy="360"/>
            </p14:xfrm>
          </p:contentPart>
        </mc:Choice>
        <mc:Fallback xmlns="">
          <p:pic>
            <p:nvPicPr>
              <p:cNvPr id="75" name="Encre 74">
                <a:extLst>
                  <a:ext uri="{FF2B5EF4-FFF2-40B4-BE49-F238E27FC236}">
                    <a16:creationId xmlns:a16="http://schemas.microsoft.com/office/drawing/2014/main" id="{11C25852-EC7A-F677-A97C-35CFD6DDF69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33400" y="54902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6" name="Encre 75">
                <a:extLst>
                  <a:ext uri="{FF2B5EF4-FFF2-40B4-BE49-F238E27FC236}">
                    <a16:creationId xmlns:a16="http://schemas.microsoft.com/office/drawing/2014/main" id="{70454ABC-CC01-C5FF-36C7-D04EBD7EE951}"/>
                  </a:ext>
                </a:extLst>
              </p14:cNvPr>
              <p14:cNvContentPartPr/>
              <p14:nvPr/>
            </p14:nvContentPartPr>
            <p14:xfrm>
              <a:off x="2529360" y="5420400"/>
              <a:ext cx="201600" cy="169200"/>
            </p14:xfrm>
          </p:contentPart>
        </mc:Choice>
        <mc:Fallback xmlns="">
          <p:pic>
            <p:nvPicPr>
              <p:cNvPr id="76" name="Encre 75">
                <a:extLst>
                  <a:ext uri="{FF2B5EF4-FFF2-40B4-BE49-F238E27FC236}">
                    <a16:creationId xmlns:a16="http://schemas.microsoft.com/office/drawing/2014/main" id="{70454ABC-CC01-C5FF-36C7-D04EBD7EE95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75720" y="5312400"/>
                <a:ext cx="3092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7" name="Encre 76">
                <a:extLst>
                  <a:ext uri="{FF2B5EF4-FFF2-40B4-BE49-F238E27FC236}">
                    <a16:creationId xmlns:a16="http://schemas.microsoft.com/office/drawing/2014/main" id="{2779CC55-1280-AD20-4F18-E2F4104B38AC}"/>
                  </a:ext>
                </a:extLst>
              </p14:cNvPr>
              <p14:cNvContentPartPr/>
              <p14:nvPr/>
            </p14:nvContentPartPr>
            <p14:xfrm>
              <a:off x="3175200" y="5420040"/>
              <a:ext cx="166680" cy="37080"/>
            </p14:xfrm>
          </p:contentPart>
        </mc:Choice>
        <mc:Fallback xmlns="">
          <p:pic>
            <p:nvPicPr>
              <p:cNvPr id="77" name="Encre 76">
                <a:extLst>
                  <a:ext uri="{FF2B5EF4-FFF2-40B4-BE49-F238E27FC236}">
                    <a16:creationId xmlns:a16="http://schemas.microsoft.com/office/drawing/2014/main" id="{2779CC55-1280-AD20-4F18-E2F4104B38A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21200" y="5312400"/>
                <a:ext cx="2743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8" name="Encre 77">
                <a:extLst>
                  <a:ext uri="{FF2B5EF4-FFF2-40B4-BE49-F238E27FC236}">
                    <a16:creationId xmlns:a16="http://schemas.microsoft.com/office/drawing/2014/main" id="{8DD49628-F666-DEC8-701B-041B6BEFEAAB}"/>
                  </a:ext>
                </a:extLst>
              </p14:cNvPr>
              <p14:cNvContentPartPr/>
              <p14:nvPr/>
            </p14:nvContentPartPr>
            <p14:xfrm>
              <a:off x="3790080" y="5263080"/>
              <a:ext cx="156960" cy="192240"/>
            </p14:xfrm>
          </p:contentPart>
        </mc:Choice>
        <mc:Fallback xmlns="">
          <p:pic>
            <p:nvPicPr>
              <p:cNvPr id="78" name="Encre 77">
                <a:extLst>
                  <a:ext uri="{FF2B5EF4-FFF2-40B4-BE49-F238E27FC236}">
                    <a16:creationId xmlns:a16="http://schemas.microsoft.com/office/drawing/2014/main" id="{8DD49628-F666-DEC8-701B-041B6BEFEAA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36440" y="5155080"/>
                <a:ext cx="26460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9" name="Encre 78">
                <a:extLst>
                  <a:ext uri="{FF2B5EF4-FFF2-40B4-BE49-F238E27FC236}">
                    <a16:creationId xmlns:a16="http://schemas.microsoft.com/office/drawing/2014/main" id="{2AB763B4-6684-50F2-306A-A1F20F01561C}"/>
                  </a:ext>
                </a:extLst>
              </p14:cNvPr>
              <p14:cNvContentPartPr/>
              <p14:nvPr/>
            </p14:nvContentPartPr>
            <p14:xfrm>
              <a:off x="4444560" y="5232120"/>
              <a:ext cx="43200" cy="360"/>
            </p14:xfrm>
          </p:contentPart>
        </mc:Choice>
        <mc:Fallback xmlns="">
          <p:pic>
            <p:nvPicPr>
              <p:cNvPr id="79" name="Encre 78">
                <a:extLst>
                  <a:ext uri="{FF2B5EF4-FFF2-40B4-BE49-F238E27FC236}">
                    <a16:creationId xmlns:a16="http://schemas.microsoft.com/office/drawing/2014/main" id="{2AB763B4-6684-50F2-306A-A1F20F01561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90920" y="5124480"/>
                <a:ext cx="150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0" name="Encre 79">
                <a:extLst>
                  <a:ext uri="{FF2B5EF4-FFF2-40B4-BE49-F238E27FC236}">
                    <a16:creationId xmlns:a16="http://schemas.microsoft.com/office/drawing/2014/main" id="{C51C4361-F51F-483E-830E-DE04A3CF78DB}"/>
                  </a:ext>
                </a:extLst>
              </p14:cNvPr>
              <p14:cNvContentPartPr/>
              <p14:nvPr/>
            </p14:nvContentPartPr>
            <p14:xfrm>
              <a:off x="4719240" y="5211600"/>
              <a:ext cx="43200" cy="10800"/>
            </p14:xfrm>
          </p:contentPart>
        </mc:Choice>
        <mc:Fallback xmlns="">
          <p:pic>
            <p:nvPicPr>
              <p:cNvPr id="80" name="Encre 79">
                <a:extLst>
                  <a:ext uri="{FF2B5EF4-FFF2-40B4-BE49-F238E27FC236}">
                    <a16:creationId xmlns:a16="http://schemas.microsoft.com/office/drawing/2014/main" id="{C51C4361-F51F-483E-830E-DE04A3CF78D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665240" y="5103960"/>
                <a:ext cx="1508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1" name="Encre 80">
                <a:extLst>
                  <a:ext uri="{FF2B5EF4-FFF2-40B4-BE49-F238E27FC236}">
                    <a16:creationId xmlns:a16="http://schemas.microsoft.com/office/drawing/2014/main" id="{1556306F-4847-4376-7E0E-C4B12FA7DDB1}"/>
                  </a:ext>
                </a:extLst>
              </p14:cNvPr>
              <p14:cNvContentPartPr/>
              <p14:nvPr/>
            </p14:nvContentPartPr>
            <p14:xfrm>
              <a:off x="5892840" y="4789320"/>
              <a:ext cx="174600" cy="145800"/>
            </p14:xfrm>
          </p:contentPart>
        </mc:Choice>
        <mc:Fallback xmlns="">
          <p:pic>
            <p:nvPicPr>
              <p:cNvPr id="81" name="Encre 80">
                <a:extLst>
                  <a:ext uri="{FF2B5EF4-FFF2-40B4-BE49-F238E27FC236}">
                    <a16:creationId xmlns:a16="http://schemas.microsoft.com/office/drawing/2014/main" id="{1556306F-4847-4376-7E0E-C4B12FA7DDB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838840" y="4681680"/>
                <a:ext cx="28224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2" name="Encre 81">
                <a:extLst>
                  <a:ext uri="{FF2B5EF4-FFF2-40B4-BE49-F238E27FC236}">
                    <a16:creationId xmlns:a16="http://schemas.microsoft.com/office/drawing/2014/main" id="{BCEE20A8-4FC7-874F-3FB2-08D3FF77CB87}"/>
                  </a:ext>
                </a:extLst>
              </p14:cNvPr>
              <p14:cNvContentPartPr/>
              <p14:nvPr/>
            </p14:nvContentPartPr>
            <p14:xfrm>
              <a:off x="6558120" y="4805520"/>
              <a:ext cx="131040" cy="5760"/>
            </p14:xfrm>
          </p:contentPart>
        </mc:Choice>
        <mc:Fallback xmlns="">
          <p:pic>
            <p:nvPicPr>
              <p:cNvPr id="82" name="Encre 81">
                <a:extLst>
                  <a:ext uri="{FF2B5EF4-FFF2-40B4-BE49-F238E27FC236}">
                    <a16:creationId xmlns:a16="http://schemas.microsoft.com/office/drawing/2014/main" id="{BCEE20A8-4FC7-874F-3FB2-08D3FF77CB8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504120" y="4697520"/>
                <a:ext cx="238680" cy="2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890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FF527-144E-3EF9-BB99-38489170E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16083-0722-5087-6F81-DAA750E13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2" y="442354"/>
            <a:ext cx="9922764" cy="816669"/>
          </a:xfrm>
        </p:spPr>
        <p:txBody>
          <a:bodyPr>
            <a:normAutofit/>
          </a:bodyPr>
          <a:lstStyle/>
          <a:p>
            <a:r>
              <a:rPr lang="fr-CH" dirty="0"/>
              <a:t>Plan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DCA0D0BA-DBC1-9E71-DFBA-58D8ECE0F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898086"/>
              </p:ext>
            </p:extLst>
          </p:nvPr>
        </p:nvGraphicFramePr>
        <p:xfrm>
          <a:off x="991642" y="1350923"/>
          <a:ext cx="10454440" cy="498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649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0AF39F-01B8-48DD-9499-602C14BEB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40AF39F-01B8-48DD-9499-602C14BEB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87DFCF-905D-4CC8-9F16-043B0715F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687DFCF-905D-4CC8-9F16-043B0715F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F967FB-235F-40CB-BB1C-8AB40629C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2F967FB-235F-40CB-BB1C-8AB40629C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43915F-621D-4207-973A-E336F9816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543915F-621D-4207-973A-E336F9816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D90CDB-BC86-4EB9-B17E-44F08D51B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4D90CDB-BC86-4EB9-B17E-44F08D51B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65EB59-6BCD-48BC-B784-418D1DBDB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0865EB59-6BCD-48BC-B784-418D1DBDB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85FEA-4C4E-3F79-6CF3-F2EB62BF0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AAE812-F526-ACA6-18A5-E441593D9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733303"/>
          </a:xfrm>
        </p:spPr>
        <p:txBody>
          <a:bodyPr>
            <a:normAutofit/>
          </a:bodyPr>
          <a:lstStyle/>
          <a:p>
            <a:r>
              <a:rPr lang="fr-CH" dirty="0"/>
              <a:t>Recherche avec </a:t>
            </a:r>
            <a:r>
              <a:rPr lang="fr-CH" dirty="0" err="1"/>
              <a:t>forward</a:t>
            </a:r>
            <a:r>
              <a:rPr lang="fr-CH" dirty="0"/>
              <a:t>-checking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16B26E9-0CFE-5A14-9B9E-205C2FA6FD18}"/>
              </a:ext>
            </a:extLst>
          </p:cNvPr>
          <p:cNvSpPr/>
          <p:nvPr/>
        </p:nvSpPr>
        <p:spPr>
          <a:xfrm rot="1343181">
            <a:off x="6241418" y="1909689"/>
            <a:ext cx="606035" cy="606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15F9EE-DA9C-9782-4AD5-B3C8C795D223}"/>
              </a:ext>
            </a:extLst>
          </p:cNvPr>
          <p:cNvSpPr txBox="1"/>
          <p:nvPr/>
        </p:nvSpPr>
        <p:spPr>
          <a:xfrm>
            <a:off x="4512034" y="1558282"/>
            <a:ext cx="4338971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q[0]={0..4}, q[1]={0..4}, …, q[4]={0..4}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5787005-478C-A9E3-11DA-87D7633BE5E3}"/>
              </a:ext>
            </a:extLst>
          </p:cNvPr>
          <p:cNvSpPr/>
          <p:nvPr/>
        </p:nvSpPr>
        <p:spPr>
          <a:xfrm rot="20307046">
            <a:off x="4768880" y="2986112"/>
            <a:ext cx="606035" cy="606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2F8D678-F20A-5183-E70D-CC32972361AD}"/>
              </a:ext>
            </a:extLst>
          </p:cNvPr>
          <p:cNvSpPr/>
          <p:nvPr/>
        </p:nvSpPr>
        <p:spPr>
          <a:xfrm>
            <a:off x="7718700" y="2986111"/>
            <a:ext cx="606035" cy="606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B988D26-EBAC-C51D-BFB0-CFF5FCB53AF8}"/>
              </a:ext>
            </a:extLst>
          </p:cNvPr>
          <p:cNvCxnSpPr>
            <a:cxnSpLocks/>
            <a:stCxn id="3" idx="3"/>
            <a:endCxn id="7" idx="6"/>
          </p:cNvCxnSpPr>
          <p:nvPr/>
        </p:nvCxnSpPr>
        <p:spPr>
          <a:xfrm flipH="1">
            <a:off x="5353735" y="2329221"/>
            <a:ext cx="910980" cy="848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42AD591-FF41-14CF-94C6-B62AEB79BF43}"/>
              </a:ext>
            </a:extLst>
          </p:cNvPr>
          <p:cNvCxnSpPr>
            <a:cxnSpLocks/>
            <a:stCxn id="3" idx="6"/>
            <a:endCxn id="8" idx="1"/>
          </p:cNvCxnSpPr>
          <p:nvPr/>
        </p:nvCxnSpPr>
        <p:spPr>
          <a:xfrm>
            <a:off x="6824618" y="2328111"/>
            <a:ext cx="982835" cy="7467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D889363-13A8-79B4-7346-D14A5DF907AD}"/>
              </a:ext>
            </a:extLst>
          </p:cNvPr>
          <p:cNvSpPr txBox="1"/>
          <p:nvPr/>
        </p:nvSpPr>
        <p:spPr>
          <a:xfrm>
            <a:off x="5141366" y="2345528"/>
            <a:ext cx="1408523" cy="534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q[0]=0</a:t>
            </a:r>
          </a:p>
          <a:p>
            <a:r>
              <a:rPr lang="fr-CH" dirty="0">
                <a:latin typeface="Consolas" panose="020B0609020204030204" pitchFamily="49" charset="0"/>
              </a:rPr>
              <a:t>+ </a:t>
            </a:r>
            <a:r>
              <a:rPr lang="fr-CH" dirty="0" err="1">
                <a:latin typeface="Consolas" panose="020B0609020204030204" pitchFamily="49" charset="0"/>
              </a:rPr>
              <a:t>fixpoint</a:t>
            </a:r>
            <a:r>
              <a:rPr lang="fr-CH" dirty="0">
                <a:latin typeface="Consolas" panose="020B0609020204030204" pitchFamily="49" charset="0"/>
              </a:rPr>
              <a:t>()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F1EC6C8-80F3-6D16-4692-15149EA8921B}"/>
                  </a:ext>
                </a:extLst>
              </p:cNvPr>
              <p:cNvSpPr txBox="1"/>
              <p:nvPr/>
            </p:nvSpPr>
            <p:spPr>
              <a:xfrm>
                <a:off x="7309205" y="2356056"/>
                <a:ext cx="818989" cy="305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q[0]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fr-CH" dirty="0">
                    <a:latin typeface="Consolas" panose="020B0609020204030204" pitchFamily="49" charset="0"/>
                  </a:rPr>
                  <a:t>0</a:t>
                </a: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F1EC6C8-80F3-6D16-4692-15149EA89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05" y="2356056"/>
                <a:ext cx="818989" cy="305233"/>
              </a:xfrm>
              <a:prstGeom prst="rect">
                <a:avLst/>
              </a:prstGeom>
              <a:blipFill>
                <a:blip r:embed="rId3"/>
                <a:stretch>
                  <a:fillRect l="-5970" t="-9804" r="-26866" b="-4902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>
            <a:extLst>
              <a:ext uri="{FF2B5EF4-FFF2-40B4-BE49-F238E27FC236}">
                <a16:creationId xmlns:a16="http://schemas.microsoft.com/office/drawing/2014/main" id="{6F94D7E6-F7C9-D653-BF53-E95CE7245341}"/>
              </a:ext>
            </a:extLst>
          </p:cNvPr>
          <p:cNvSpPr txBox="1"/>
          <p:nvPr/>
        </p:nvSpPr>
        <p:spPr>
          <a:xfrm>
            <a:off x="3246301" y="2645833"/>
            <a:ext cx="1303864" cy="992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q[0]={0}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q[1]={2..7}</a:t>
            </a:r>
          </a:p>
          <a:p>
            <a:r>
              <a:rPr lang="fr-CH" dirty="0">
                <a:latin typeface="Consolas" panose="020B0609020204030204" pitchFamily="49" charset="0"/>
              </a:rPr>
              <a:t>…</a:t>
            </a:r>
          </a:p>
          <a:p>
            <a:r>
              <a:rPr lang="fr-CH" dirty="0">
                <a:latin typeface="Consolas" panose="020B0609020204030204" pitchFamily="49" charset="0"/>
              </a:rPr>
              <a:t>Q[7]={1..6}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38152F7-1141-8EDA-DF56-803D990E8883}"/>
              </a:ext>
            </a:extLst>
          </p:cNvPr>
          <p:cNvSpPr/>
          <p:nvPr/>
        </p:nvSpPr>
        <p:spPr>
          <a:xfrm>
            <a:off x="3567013" y="4584703"/>
            <a:ext cx="606035" cy="606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AFACB80-840F-8515-368A-D38DD63D79C2}"/>
              </a:ext>
            </a:extLst>
          </p:cNvPr>
          <p:cNvSpPr/>
          <p:nvPr/>
        </p:nvSpPr>
        <p:spPr>
          <a:xfrm rot="20307046">
            <a:off x="5787995" y="4584703"/>
            <a:ext cx="606035" cy="606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4BE0AACD-3D4C-C089-335A-4A9249E4C27F}"/>
              </a:ext>
            </a:extLst>
          </p:cNvPr>
          <p:cNvCxnSpPr>
            <a:cxnSpLocks/>
            <a:stCxn id="7" idx="3"/>
            <a:endCxn id="26" idx="0"/>
          </p:cNvCxnSpPr>
          <p:nvPr/>
        </p:nvCxnSpPr>
        <p:spPr>
          <a:xfrm flipH="1">
            <a:off x="3870031" y="3567118"/>
            <a:ext cx="1081278" cy="10175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825296B1-61B9-1DD4-71AB-AE6FE941ACE0}"/>
              </a:ext>
            </a:extLst>
          </p:cNvPr>
          <p:cNvCxnSpPr>
            <a:cxnSpLocks/>
            <a:stCxn id="7" idx="4"/>
            <a:endCxn id="27" idx="0"/>
          </p:cNvCxnSpPr>
          <p:nvPr/>
        </p:nvCxnSpPr>
        <p:spPr>
          <a:xfrm>
            <a:off x="5183196" y="3570967"/>
            <a:ext cx="796519" cy="1034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2B4701B7-8972-7D2C-A9D0-2A3CBC244D94}"/>
              </a:ext>
            </a:extLst>
          </p:cNvPr>
          <p:cNvSpPr txBox="1"/>
          <p:nvPr/>
        </p:nvSpPr>
        <p:spPr>
          <a:xfrm>
            <a:off x="2016226" y="4365611"/>
            <a:ext cx="2031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q[0]={0}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q[1]={2}</a:t>
            </a:r>
          </a:p>
          <a:p>
            <a:r>
              <a:rPr lang="fr-CH" dirty="0">
                <a:latin typeface="Consolas" panose="020B0609020204030204" pitchFamily="49" charset="0"/>
              </a:rPr>
              <a:t>…</a:t>
            </a:r>
          </a:p>
          <a:p>
            <a:r>
              <a:rPr lang="fr-CH" dirty="0">
                <a:latin typeface="Consolas" panose="020B0609020204030204" pitchFamily="49" charset="0"/>
              </a:rPr>
              <a:t>Q[7]={1,3..6}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426DCD9-3F91-93B6-AD19-03EFE57A154A}"/>
              </a:ext>
            </a:extLst>
          </p:cNvPr>
          <p:cNvSpPr txBox="1"/>
          <p:nvPr/>
        </p:nvSpPr>
        <p:spPr>
          <a:xfrm>
            <a:off x="6544435" y="4585697"/>
            <a:ext cx="1303864" cy="992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q[0]={0}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q[1]={3..7}</a:t>
            </a:r>
          </a:p>
          <a:p>
            <a:r>
              <a:rPr lang="fr-CH" dirty="0">
                <a:latin typeface="Consolas" panose="020B0609020204030204" pitchFamily="49" charset="0"/>
              </a:rPr>
              <a:t>…</a:t>
            </a:r>
          </a:p>
          <a:p>
            <a:r>
              <a:rPr lang="fr-CH" dirty="0">
                <a:latin typeface="Consolas" panose="020B0609020204030204" pitchFamily="49" charset="0"/>
              </a:rPr>
              <a:t>Q[7]={1..6}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4F02509-74F6-9833-B995-B1EEFF55006E}"/>
              </a:ext>
            </a:extLst>
          </p:cNvPr>
          <p:cNvSpPr txBox="1"/>
          <p:nvPr/>
        </p:nvSpPr>
        <p:spPr>
          <a:xfrm>
            <a:off x="3506916" y="3862337"/>
            <a:ext cx="1513182" cy="534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q[1]=2</a:t>
            </a:r>
          </a:p>
          <a:p>
            <a:r>
              <a:rPr lang="fr-CH" dirty="0">
                <a:latin typeface="Consolas" panose="020B0609020204030204" pitchFamily="49" charset="0"/>
              </a:rPr>
              <a:t> + </a:t>
            </a:r>
            <a:r>
              <a:rPr lang="fr-CH" dirty="0" err="1">
                <a:latin typeface="Consolas" panose="020B0609020204030204" pitchFamily="49" charset="0"/>
              </a:rPr>
              <a:t>fixpoint</a:t>
            </a:r>
            <a:r>
              <a:rPr lang="fr-CH" dirty="0">
                <a:latin typeface="Consolas" panose="020B0609020204030204" pitchFamily="49" charset="0"/>
              </a:rPr>
              <a:t>()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F6E80F23-C546-70B1-269C-9DBCE4D44172}"/>
                  </a:ext>
                </a:extLst>
              </p:cNvPr>
              <p:cNvSpPr txBox="1"/>
              <p:nvPr/>
            </p:nvSpPr>
            <p:spPr>
              <a:xfrm>
                <a:off x="5620724" y="3891205"/>
                <a:ext cx="818989" cy="305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q[1]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fr-CH" dirty="0">
                    <a:latin typeface="Consolas" panose="020B0609020204030204" pitchFamily="49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F6E80F23-C546-70B1-269C-9DBCE4D44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724" y="3891205"/>
                <a:ext cx="818989" cy="305233"/>
              </a:xfrm>
              <a:prstGeom prst="rect">
                <a:avLst/>
              </a:prstGeom>
              <a:blipFill>
                <a:blip r:embed="rId4"/>
                <a:stretch>
                  <a:fillRect l="-5970" t="-10000" r="-26866" b="-5200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BFCD1D5C-85AD-EF8A-D680-BB0FA8F692FB}"/>
              </a:ext>
            </a:extLst>
          </p:cNvPr>
          <p:cNvCxnSpPr>
            <a:cxnSpLocks/>
            <a:stCxn id="26" idx="4"/>
            <a:endCxn id="55" idx="0"/>
          </p:cNvCxnSpPr>
          <p:nvPr/>
        </p:nvCxnSpPr>
        <p:spPr>
          <a:xfrm flipH="1">
            <a:off x="3870030" y="5190738"/>
            <a:ext cx="1" cy="3584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riangle isocèle 54">
            <a:extLst>
              <a:ext uri="{FF2B5EF4-FFF2-40B4-BE49-F238E27FC236}">
                <a16:creationId xmlns:a16="http://schemas.microsoft.com/office/drawing/2014/main" id="{BB507ACF-94C2-D4E1-CB7D-03DC851ACC01}"/>
              </a:ext>
            </a:extLst>
          </p:cNvPr>
          <p:cNvSpPr/>
          <p:nvPr/>
        </p:nvSpPr>
        <p:spPr>
          <a:xfrm>
            <a:off x="3465665" y="5549151"/>
            <a:ext cx="808731" cy="697182"/>
          </a:xfrm>
          <a:prstGeom prst="triangl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49F126E-E3D8-A649-477D-DA8DA600C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38" y="4093898"/>
            <a:ext cx="1653376" cy="18059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9693FEA-7251-A904-F36E-AA2A858CD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839" y="2010825"/>
            <a:ext cx="1654764" cy="185151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79FA314-F372-4AA6-C6DD-0DA65DDACC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9642" y="4714740"/>
            <a:ext cx="1616435" cy="186878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C1BE133-623B-6925-314F-D8E7F1025013}"/>
              </a:ext>
            </a:extLst>
          </p:cNvPr>
          <p:cNvSpPr txBox="1"/>
          <p:nvPr/>
        </p:nvSpPr>
        <p:spPr>
          <a:xfrm>
            <a:off x="8566886" y="2793124"/>
            <a:ext cx="1303864" cy="992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q[0]={1..7}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q[1]={0..7}</a:t>
            </a:r>
          </a:p>
          <a:p>
            <a:r>
              <a:rPr lang="fr-CH" dirty="0">
                <a:latin typeface="Consolas" panose="020B0609020204030204" pitchFamily="49" charset="0"/>
              </a:rPr>
              <a:t>…</a:t>
            </a:r>
          </a:p>
          <a:p>
            <a:r>
              <a:rPr lang="fr-CH" dirty="0">
                <a:latin typeface="Consolas" panose="020B0609020204030204" pitchFamily="49" charset="0"/>
              </a:rPr>
              <a:t>Q[7]={0..7}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A40A05A-5C55-AEB8-1C88-1A9FFF15B9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6946" y="2212707"/>
            <a:ext cx="1720210" cy="1986517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62202F1-0EC2-E5C9-7200-5444E6995704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6091714" y="5207527"/>
            <a:ext cx="1" cy="3584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8C2B2F29-FA72-02CB-1B96-A56F50CAF265}"/>
              </a:ext>
            </a:extLst>
          </p:cNvPr>
          <p:cNvSpPr/>
          <p:nvPr/>
        </p:nvSpPr>
        <p:spPr>
          <a:xfrm>
            <a:off x="5687349" y="5565940"/>
            <a:ext cx="808731" cy="697182"/>
          </a:xfrm>
          <a:prstGeom prst="triangl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2FA5096-2D01-3C41-69C7-7CE166F18401}"/>
              </a:ext>
            </a:extLst>
          </p:cNvPr>
          <p:cNvCxnSpPr>
            <a:cxnSpLocks/>
            <a:stCxn id="8" idx="4"/>
            <a:endCxn id="18" idx="0"/>
          </p:cNvCxnSpPr>
          <p:nvPr/>
        </p:nvCxnSpPr>
        <p:spPr>
          <a:xfrm flipH="1">
            <a:off x="8021717" y="3592147"/>
            <a:ext cx="1" cy="2141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7F382640-2762-63D7-043F-A4F220DD0BEA}"/>
              </a:ext>
            </a:extLst>
          </p:cNvPr>
          <p:cNvSpPr/>
          <p:nvPr/>
        </p:nvSpPr>
        <p:spPr>
          <a:xfrm>
            <a:off x="7617351" y="3806320"/>
            <a:ext cx="808731" cy="697182"/>
          </a:xfrm>
          <a:prstGeom prst="triangl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13103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C1DF7-2265-BB8E-E509-58076388A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D8791-5945-F29A-6BF9-765B0A380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Comparaison des trois approches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A92889A8-2A51-CEE2-DC02-1A2583295BA1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A92889A8-2A51-CEE2-DC02-1A2583295BA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511" name="Image 510">
            <a:extLst>
              <a:ext uri="{FF2B5EF4-FFF2-40B4-BE49-F238E27FC236}">
                <a16:creationId xmlns:a16="http://schemas.microsoft.com/office/drawing/2014/main" id="{A3AF3D23-BD7C-6F11-BE32-9A56A1C50D03}"/>
              </a:ext>
            </a:extLst>
      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1745814" y="1459666"/>
            <a:ext cx="8395572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5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5FD85-CDC8-040A-4896-5659E9F65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3B03C9-C12E-8B6C-F00C-1AE2A890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Comparaison des trois approches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FAC5A86F-9A03-338D-E125-4B9348E5A946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FAC5A86F-9A03-338D-E125-4B9348E5A9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7D8FBC24-C0F9-39F9-9DE2-B3A9097CC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82" y="2047348"/>
            <a:ext cx="11083636" cy="329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05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C3729-7740-3D4A-DD5E-F233F6C86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0C0828-BF14-916B-699C-C1E4A3FD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Comparaison des trois approches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EF63723D-EF21-0056-787F-6BD019E0687A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EF63723D-EF21-0056-787F-6BD019E068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8FB679BD-AA00-EFFD-878B-73BD7D3FE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940" y="1114032"/>
            <a:ext cx="7894840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40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837EC-B11B-C120-4BFA-7DEE68FDF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4062197F-195F-1EF6-39BD-B42B5D87336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91641" y="442354"/>
                <a:ext cx="9529039" cy="1017312"/>
              </a:xfrm>
            </p:spPr>
            <p:txBody>
              <a:bodyPr>
                <a:normAutofit fontScale="90000"/>
              </a:bodyPr>
              <a:lstStyle/>
              <a:p>
                <a:r>
                  <a:rPr lang="fr-CH" dirty="0"/>
                  <a:t>But : ensemble avec backup / restore en </a:t>
                </a:r>
                <a14:m>
                  <m:oMath xmlns:m="http://schemas.openxmlformats.org/officeDocument/2006/math">
                    <m:r>
                      <a:rPr lang="fr-CH" b="1" i="0" smtClean="0">
                        <a:latin typeface="Cambria Math" panose="02040503050406030204" pitchFamily="18" charset="0"/>
                      </a:rPr>
                      <m:t>𝚯</m:t>
                    </m:r>
                    <m:r>
                      <a:rPr lang="fr-CH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4062197F-195F-1EF6-39BD-B42B5D8733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91641" y="442354"/>
                <a:ext cx="9529039" cy="1017312"/>
              </a:xfrm>
              <a:blipFill>
                <a:blip r:embed="rId3"/>
                <a:stretch>
                  <a:fillRect l="-2303" t="-19880" r="-1663" b="-3734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310206C3-03C1-2B03-D792-02C52613D426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310206C3-03C1-2B03-D792-02C52613D4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787DBF78-F649-FC2D-7AC3-1D44CCC3CB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10590" y="2047354"/>
              <a:ext cx="8127999" cy="249428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7807910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48259460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776251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Opération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Set Python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err="1"/>
                            <a:t>SparseSet</a:t>
                          </a:r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69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Créer {0, …, n}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16536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Supprimer un élément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014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Appartenance </a:t>
                          </a:r>
                          <a:r>
                            <a:rPr lang="fr-CH" dirty="0">
                              <a:latin typeface="Consolas" panose="020B0609020204030204" pitchFamily="49" charset="0"/>
                            </a:rPr>
                            <a:t>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76850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Supprimer tous les éléments à part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80270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Backup le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3387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787DBF78-F649-FC2D-7AC3-1D44CCC3CB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10590" y="2047354"/>
              <a:ext cx="8127999" cy="249428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7807910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48259460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776251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Opération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Set Python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err="1"/>
                            <a:t>SparseSet</a:t>
                          </a:r>
                          <a:endParaRPr lang="fr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69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Créer {0, …, n}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100450" t="-106557" r="-101351" b="-4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106557" r="-1124" b="-496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16536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Supprimer un élément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100450" t="-206557" r="-101351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206557" r="-1124" b="-396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14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Appartenance </a:t>
                          </a:r>
                          <a:r>
                            <a:rPr lang="fr-CH" dirty="0">
                              <a:latin typeface="Consolas" panose="020B0609020204030204" pitchFamily="49" charset="0"/>
                            </a:rPr>
                            <a:t>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100450" t="-306557" r="-101351" b="-2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306557" r="-1124" b="-296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768504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Supprimer tous les éléments à part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100450" t="-233962" r="-101351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233962" r="-1124" b="-707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80270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Backup le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100450" t="-580328" r="-10135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580328" r="-1124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3387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09" name="Groupe 508">
            <a:extLst>
              <a:ext uri="{FF2B5EF4-FFF2-40B4-BE49-F238E27FC236}">
                <a16:creationId xmlns:a16="http://schemas.microsoft.com/office/drawing/2014/main" id="{50B1355D-8718-A764-012F-D053A608D1E9}"/>
              </a:ext>
            </a:extLst>
          </p:cNvPr>
          <p:cNvGrpSpPr/>
          <p:nvPr/>
        </p:nvGrpSpPr>
        <p:grpSpPr>
          <a:xfrm>
            <a:off x="4848785" y="3519974"/>
            <a:ext cx="5441760" cy="2241000"/>
            <a:chOff x="4848785" y="3519974"/>
            <a:chExt cx="5441760" cy="2241000"/>
          </a:xfrm>
        </p:grpSpPr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97515C3C-DD0D-9A89-DA6D-6CCE40B13DC9}"/>
                </a:ext>
              </a:extLst>
            </p:cNvPr>
            <p:cNvGrpSpPr/>
            <p:nvPr/>
          </p:nvGrpSpPr>
          <p:grpSpPr>
            <a:xfrm>
              <a:off x="4848785" y="3519974"/>
              <a:ext cx="2124000" cy="2019600"/>
              <a:chOff x="4848785" y="3519974"/>
              <a:chExt cx="2124000" cy="2019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63" name="Encre 62">
                    <a:extLst>
                      <a:ext uri="{FF2B5EF4-FFF2-40B4-BE49-F238E27FC236}">
                        <a16:creationId xmlns:a16="http://schemas.microsoft.com/office/drawing/2014/main" id="{0D330806-4039-6C37-CF99-448ABB5BFDDB}"/>
                      </a:ext>
                    </a:extLst>
                  </p14:cNvPr>
                  <p14:cNvContentPartPr/>
                  <p14:nvPr/>
                </p14:nvContentPartPr>
                <p14:xfrm>
                  <a:off x="4848785" y="3541934"/>
                  <a:ext cx="39600" cy="1269000"/>
                </p14:xfrm>
              </p:contentPart>
            </mc:Choice>
            <mc:Fallback xmlns="">
              <p:pic>
                <p:nvPicPr>
                  <p:cNvPr id="63" name="Encre 62">
                    <a:extLst>
                      <a:ext uri="{FF2B5EF4-FFF2-40B4-BE49-F238E27FC236}">
                        <a16:creationId xmlns:a16="http://schemas.microsoft.com/office/drawing/2014/main" id="{0D330806-4039-6C37-CF99-448ABB5BFDDB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839702" y="3532934"/>
                    <a:ext cx="57402" cy="128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448" name="Encre 447">
                    <a:extLst>
                      <a:ext uri="{FF2B5EF4-FFF2-40B4-BE49-F238E27FC236}">
                        <a16:creationId xmlns:a16="http://schemas.microsoft.com/office/drawing/2014/main" id="{F3BDFD5C-155B-0B1F-4548-14B05B76EE44}"/>
                      </a:ext>
                    </a:extLst>
                  </p14:cNvPr>
                  <p14:cNvContentPartPr/>
                  <p14:nvPr/>
                </p14:nvContentPartPr>
                <p14:xfrm>
                  <a:off x="4879385" y="3519974"/>
                  <a:ext cx="914760" cy="1276560"/>
                </p14:xfrm>
              </p:contentPart>
            </mc:Choice>
            <mc:Fallback xmlns="">
              <p:pic>
                <p:nvPicPr>
                  <p:cNvPr id="448" name="Encre 447">
                    <a:extLst>
                      <a:ext uri="{FF2B5EF4-FFF2-40B4-BE49-F238E27FC236}">
                        <a16:creationId xmlns:a16="http://schemas.microsoft.com/office/drawing/2014/main" id="{F3BDFD5C-155B-0B1F-4548-14B05B76EE44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870385" y="3510974"/>
                    <a:ext cx="932400" cy="129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449" name="Encre 448">
                    <a:extLst>
                      <a:ext uri="{FF2B5EF4-FFF2-40B4-BE49-F238E27FC236}">
                        <a16:creationId xmlns:a16="http://schemas.microsoft.com/office/drawing/2014/main" id="{AABC29A7-197D-7450-DDBC-47049CF769C1}"/>
                      </a:ext>
                    </a:extLst>
                  </p14:cNvPr>
                  <p14:cNvContentPartPr/>
                  <p14:nvPr/>
                </p14:nvContentPartPr>
                <p14:xfrm>
                  <a:off x="4936265" y="4702574"/>
                  <a:ext cx="873000" cy="161640"/>
                </p14:xfrm>
              </p:contentPart>
            </mc:Choice>
            <mc:Fallback xmlns="">
              <p:pic>
                <p:nvPicPr>
                  <p:cNvPr id="449" name="Encre 448">
                    <a:extLst>
                      <a:ext uri="{FF2B5EF4-FFF2-40B4-BE49-F238E27FC236}">
                        <a16:creationId xmlns:a16="http://schemas.microsoft.com/office/drawing/2014/main" id="{AABC29A7-197D-7450-DDBC-47049CF769C1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927265" y="4693574"/>
                    <a:ext cx="890640" cy="17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50" name="Encre 449">
                    <a:extLst>
                      <a:ext uri="{FF2B5EF4-FFF2-40B4-BE49-F238E27FC236}">
                        <a16:creationId xmlns:a16="http://schemas.microsoft.com/office/drawing/2014/main" id="{C02C7415-2C06-C465-54F1-B03B81A91F91}"/>
                      </a:ext>
                    </a:extLst>
                  </p14:cNvPr>
                  <p14:cNvContentPartPr/>
                  <p14:nvPr/>
                </p14:nvContentPartPr>
                <p14:xfrm>
                  <a:off x="5320025" y="4877894"/>
                  <a:ext cx="174600" cy="419040"/>
                </p14:xfrm>
              </p:contentPart>
            </mc:Choice>
            <mc:Fallback xmlns="">
              <p:pic>
                <p:nvPicPr>
                  <p:cNvPr id="450" name="Encre 449">
                    <a:extLst>
                      <a:ext uri="{FF2B5EF4-FFF2-40B4-BE49-F238E27FC236}">
                        <a16:creationId xmlns:a16="http://schemas.microsoft.com/office/drawing/2014/main" id="{C02C7415-2C06-C465-54F1-B03B81A91F91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311025" y="4868894"/>
                    <a:ext cx="192240" cy="43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51" name="Encre 450">
                    <a:extLst>
                      <a:ext uri="{FF2B5EF4-FFF2-40B4-BE49-F238E27FC236}">
                        <a16:creationId xmlns:a16="http://schemas.microsoft.com/office/drawing/2014/main" id="{2CCD36EC-0AEE-AF6F-4EF3-477FBF353C71}"/>
                      </a:ext>
                    </a:extLst>
                  </p14:cNvPr>
                  <p14:cNvContentPartPr/>
                  <p14:nvPr/>
                </p14:nvContentPartPr>
                <p14:xfrm>
                  <a:off x="5822585" y="5134574"/>
                  <a:ext cx="27360" cy="350640"/>
                </p14:xfrm>
              </p:contentPart>
            </mc:Choice>
            <mc:Fallback xmlns="">
              <p:pic>
                <p:nvPicPr>
                  <p:cNvPr id="451" name="Encre 450">
                    <a:extLst>
                      <a:ext uri="{FF2B5EF4-FFF2-40B4-BE49-F238E27FC236}">
                        <a16:creationId xmlns:a16="http://schemas.microsoft.com/office/drawing/2014/main" id="{2CCD36EC-0AEE-AF6F-4EF3-477FBF353C71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813585" y="5125574"/>
                    <a:ext cx="45000" cy="36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52" name="Encre 451">
                    <a:extLst>
                      <a:ext uri="{FF2B5EF4-FFF2-40B4-BE49-F238E27FC236}">
                        <a16:creationId xmlns:a16="http://schemas.microsoft.com/office/drawing/2014/main" id="{EC8C9A3D-D99A-EB0B-710E-E013338DC181}"/>
                      </a:ext>
                    </a:extLst>
                  </p14:cNvPr>
                  <p14:cNvContentPartPr/>
                  <p14:nvPr/>
                </p14:nvContentPartPr>
                <p14:xfrm>
                  <a:off x="5801345" y="5124854"/>
                  <a:ext cx="271440" cy="382320"/>
                </p14:xfrm>
              </p:contentPart>
            </mc:Choice>
            <mc:Fallback xmlns="">
              <p:pic>
                <p:nvPicPr>
                  <p:cNvPr id="452" name="Encre 451">
                    <a:extLst>
                      <a:ext uri="{FF2B5EF4-FFF2-40B4-BE49-F238E27FC236}">
                        <a16:creationId xmlns:a16="http://schemas.microsoft.com/office/drawing/2014/main" id="{EC8C9A3D-D99A-EB0B-710E-E013338DC181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5792345" y="5115854"/>
                    <a:ext cx="289080" cy="39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53" name="Encre 452">
                    <a:extLst>
                      <a:ext uri="{FF2B5EF4-FFF2-40B4-BE49-F238E27FC236}">
                        <a16:creationId xmlns:a16="http://schemas.microsoft.com/office/drawing/2014/main" id="{AE4DF7FE-3936-5F90-5F6B-749FE125E0FC}"/>
                      </a:ext>
                    </a:extLst>
                  </p14:cNvPr>
                  <p14:cNvContentPartPr/>
                  <p14:nvPr/>
                </p14:nvContentPartPr>
                <p14:xfrm>
                  <a:off x="6076385" y="5305574"/>
                  <a:ext cx="351360" cy="177120"/>
                </p14:xfrm>
              </p:contentPart>
            </mc:Choice>
            <mc:Fallback xmlns="">
              <p:pic>
                <p:nvPicPr>
                  <p:cNvPr id="453" name="Encre 452">
                    <a:extLst>
                      <a:ext uri="{FF2B5EF4-FFF2-40B4-BE49-F238E27FC236}">
                        <a16:creationId xmlns:a16="http://schemas.microsoft.com/office/drawing/2014/main" id="{AE4DF7FE-3936-5F90-5F6B-749FE125E0FC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6067385" y="5296574"/>
                    <a:ext cx="369000" cy="19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54" name="Encre 453">
                    <a:extLst>
                      <a:ext uri="{FF2B5EF4-FFF2-40B4-BE49-F238E27FC236}">
                        <a16:creationId xmlns:a16="http://schemas.microsoft.com/office/drawing/2014/main" id="{25AED387-DB19-21A8-C97B-67D15A5E4221}"/>
                      </a:ext>
                    </a:extLst>
                  </p14:cNvPr>
                  <p14:cNvContentPartPr/>
                  <p14:nvPr/>
                </p14:nvContentPartPr>
                <p14:xfrm>
                  <a:off x="6394265" y="5301614"/>
                  <a:ext cx="24480" cy="176760"/>
                </p14:xfrm>
              </p:contentPart>
            </mc:Choice>
            <mc:Fallback xmlns="">
              <p:pic>
                <p:nvPicPr>
                  <p:cNvPr id="454" name="Encre 453">
                    <a:extLst>
                      <a:ext uri="{FF2B5EF4-FFF2-40B4-BE49-F238E27FC236}">
                        <a16:creationId xmlns:a16="http://schemas.microsoft.com/office/drawing/2014/main" id="{25AED387-DB19-21A8-C97B-67D15A5E4221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6385395" y="5292614"/>
                    <a:ext cx="41864" cy="19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55" name="Encre 454">
                    <a:extLst>
                      <a:ext uri="{FF2B5EF4-FFF2-40B4-BE49-F238E27FC236}">
                        <a16:creationId xmlns:a16="http://schemas.microsoft.com/office/drawing/2014/main" id="{8C8D6C16-9907-07B8-C002-F1D76B5108F6}"/>
                      </a:ext>
                    </a:extLst>
                  </p14:cNvPr>
                  <p14:cNvContentPartPr/>
                  <p14:nvPr/>
                </p14:nvContentPartPr>
                <p14:xfrm>
                  <a:off x="6491105" y="5282894"/>
                  <a:ext cx="115200" cy="186840"/>
                </p14:xfrm>
              </p:contentPart>
            </mc:Choice>
            <mc:Fallback xmlns="">
              <p:pic>
                <p:nvPicPr>
                  <p:cNvPr id="455" name="Encre 454">
                    <a:extLst>
                      <a:ext uri="{FF2B5EF4-FFF2-40B4-BE49-F238E27FC236}">
                        <a16:creationId xmlns:a16="http://schemas.microsoft.com/office/drawing/2014/main" id="{8C8D6C16-9907-07B8-C002-F1D76B5108F6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6482077" y="5273894"/>
                    <a:ext cx="132895" cy="20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6" name="Encre 455">
                    <a:extLst>
                      <a:ext uri="{FF2B5EF4-FFF2-40B4-BE49-F238E27FC236}">
                        <a16:creationId xmlns:a16="http://schemas.microsoft.com/office/drawing/2014/main" id="{15332996-C6D7-63F9-1943-C02EBDE47769}"/>
                      </a:ext>
                    </a:extLst>
                  </p14:cNvPr>
                  <p14:cNvContentPartPr/>
                  <p14:nvPr/>
                </p14:nvContentPartPr>
                <p14:xfrm>
                  <a:off x="6613505" y="5298734"/>
                  <a:ext cx="248760" cy="195480"/>
                </p14:xfrm>
              </p:contentPart>
            </mc:Choice>
            <mc:Fallback xmlns="">
              <p:pic>
                <p:nvPicPr>
                  <p:cNvPr id="456" name="Encre 455">
                    <a:extLst>
                      <a:ext uri="{FF2B5EF4-FFF2-40B4-BE49-F238E27FC236}">
                        <a16:creationId xmlns:a16="http://schemas.microsoft.com/office/drawing/2014/main" id="{15332996-C6D7-63F9-1943-C02EBDE47769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604518" y="5289734"/>
                    <a:ext cx="266375" cy="21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57" name="Encre 456">
                    <a:extLst>
                      <a:ext uri="{FF2B5EF4-FFF2-40B4-BE49-F238E27FC236}">
                        <a16:creationId xmlns:a16="http://schemas.microsoft.com/office/drawing/2014/main" id="{3D45EC6A-D960-64F2-28CC-D3D883E98BCF}"/>
                      </a:ext>
                    </a:extLst>
                  </p14:cNvPr>
                  <p14:cNvContentPartPr/>
                  <p14:nvPr/>
                </p14:nvContentPartPr>
                <p14:xfrm>
                  <a:off x="6801065" y="5182454"/>
                  <a:ext cx="48240" cy="60480"/>
                </p14:xfrm>
              </p:contentPart>
            </mc:Choice>
            <mc:Fallback xmlns="">
              <p:pic>
                <p:nvPicPr>
                  <p:cNvPr id="457" name="Encre 456">
                    <a:extLst>
                      <a:ext uri="{FF2B5EF4-FFF2-40B4-BE49-F238E27FC236}">
                        <a16:creationId xmlns:a16="http://schemas.microsoft.com/office/drawing/2014/main" id="{3D45EC6A-D960-64F2-28CC-D3D883E98BCF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6792065" y="5173454"/>
                    <a:ext cx="65880" cy="7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58" name="Encre 457">
                    <a:extLst>
                      <a:ext uri="{FF2B5EF4-FFF2-40B4-BE49-F238E27FC236}">
                        <a16:creationId xmlns:a16="http://schemas.microsoft.com/office/drawing/2014/main" id="{95A06635-DF0B-4F1B-CF03-59C4F1E51A45}"/>
                      </a:ext>
                    </a:extLst>
                  </p14:cNvPr>
                  <p14:cNvContentPartPr/>
                  <p14:nvPr/>
                </p14:nvContentPartPr>
                <p14:xfrm>
                  <a:off x="6862985" y="5266694"/>
                  <a:ext cx="109800" cy="272880"/>
                </p14:xfrm>
              </p:contentPart>
            </mc:Choice>
            <mc:Fallback xmlns="">
              <p:pic>
                <p:nvPicPr>
                  <p:cNvPr id="458" name="Encre 457">
                    <a:extLst>
                      <a:ext uri="{FF2B5EF4-FFF2-40B4-BE49-F238E27FC236}">
                        <a16:creationId xmlns:a16="http://schemas.microsoft.com/office/drawing/2014/main" id="{95A06635-DF0B-4F1B-CF03-59C4F1E51A45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853985" y="5257694"/>
                    <a:ext cx="127440" cy="290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59" name="Groupe 458">
              <a:extLst>
                <a:ext uri="{FF2B5EF4-FFF2-40B4-BE49-F238E27FC236}">
                  <a16:creationId xmlns:a16="http://schemas.microsoft.com/office/drawing/2014/main" id="{B97C1426-F66F-5F0E-66A2-93EB78075267}"/>
                </a:ext>
              </a:extLst>
            </p:cNvPr>
            <p:cNvGrpSpPr/>
            <p:nvPr/>
          </p:nvGrpSpPr>
          <p:grpSpPr>
            <a:xfrm>
              <a:off x="7296065" y="5266694"/>
              <a:ext cx="312840" cy="194760"/>
              <a:chOff x="7296065" y="5266694"/>
              <a:chExt cx="312840" cy="194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60" name="Encre 459">
                    <a:extLst>
                      <a:ext uri="{FF2B5EF4-FFF2-40B4-BE49-F238E27FC236}">
                        <a16:creationId xmlns:a16="http://schemas.microsoft.com/office/drawing/2014/main" id="{DB300BAF-031C-DD23-9428-7AF911AD3F51}"/>
                      </a:ext>
                    </a:extLst>
                  </p14:cNvPr>
                  <p14:cNvContentPartPr/>
                  <p14:nvPr/>
                </p14:nvContentPartPr>
                <p14:xfrm>
                  <a:off x="7296065" y="5349854"/>
                  <a:ext cx="267840" cy="14040"/>
                </p14:xfrm>
              </p:contentPart>
            </mc:Choice>
            <mc:Fallback xmlns="">
              <p:pic>
                <p:nvPicPr>
                  <p:cNvPr id="460" name="Encre 459">
                    <a:extLst>
                      <a:ext uri="{FF2B5EF4-FFF2-40B4-BE49-F238E27FC236}">
                        <a16:creationId xmlns:a16="http://schemas.microsoft.com/office/drawing/2014/main" id="{DB300BAF-031C-DD23-9428-7AF911AD3F51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7287065" y="5340617"/>
                    <a:ext cx="285480" cy="321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61" name="Encre 460">
                    <a:extLst>
                      <a:ext uri="{FF2B5EF4-FFF2-40B4-BE49-F238E27FC236}">
                        <a16:creationId xmlns:a16="http://schemas.microsoft.com/office/drawing/2014/main" id="{A07DF809-140A-46F2-27CE-8234919BAC0D}"/>
                      </a:ext>
                    </a:extLst>
                  </p14:cNvPr>
                  <p14:cNvContentPartPr/>
                  <p14:nvPr/>
                </p14:nvContentPartPr>
                <p14:xfrm>
                  <a:off x="7504865" y="5266694"/>
                  <a:ext cx="104040" cy="194760"/>
                </p14:xfrm>
              </p:contentPart>
            </mc:Choice>
            <mc:Fallback xmlns="">
              <p:pic>
                <p:nvPicPr>
                  <p:cNvPr id="461" name="Encre 460">
                    <a:extLst>
                      <a:ext uri="{FF2B5EF4-FFF2-40B4-BE49-F238E27FC236}">
                        <a16:creationId xmlns:a16="http://schemas.microsoft.com/office/drawing/2014/main" id="{A07DF809-140A-46F2-27CE-8234919BAC0D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7495896" y="5257694"/>
                    <a:ext cx="121619" cy="212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62" name="Groupe 461">
              <a:extLst>
                <a:ext uri="{FF2B5EF4-FFF2-40B4-BE49-F238E27FC236}">
                  <a16:creationId xmlns:a16="http://schemas.microsoft.com/office/drawing/2014/main" id="{2C86919E-89DF-3767-5392-2E556155B995}"/>
                </a:ext>
              </a:extLst>
            </p:cNvPr>
            <p:cNvGrpSpPr/>
            <p:nvPr/>
          </p:nvGrpSpPr>
          <p:grpSpPr>
            <a:xfrm>
              <a:off x="7870985" y="5166974"/>
              <a:ext cx="500400" cy="340200"/>
              <a:chOff x="7870985" y="5166974"/>
              <a:chExt cx="500400" cy="340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63" name="Encre 462">
                    <a:extLst>
                      <a:ext uri="{FF2B5EF4-FFF2-40B4-BE49-F238E27FC236}">
                        <a16:creationId xmlns:a16="http://schemas.microsoft.com/office/drawing/2014/main" id="{9F38EEBA-8BDD-5199-BF18-B5371F4E3BB6}"/>
                      </a:ext>
                    </a:extLst>
                  </p14:cNvPr>
                  <p14:cNvContentPartPr/>
                  <p14:nvPr/>
                </p14:nvContentPartPr>
                <p14:xfrm>
                  <a:off x="7903385" y="5166974"/>
                  <a:ext cx="25200" cy="331560"/>
                </p14:xfrm>
              </p:contentPart>
            </mc:Choice>
            <mc:Fallback xmlns="">
              <p:pic>
                <p:nvPicPr>
                  <p:cNvPr id="463" name="Encre 462">
                    <a:extLst>
                      <a:ext uri="{FF2B5EF4-FFF2-40B4-BE49-F238E27FC236}">
                        <a16:creationId xmlns:a16="http://schemas.microsoft.com/office/drawing/2014/main" id="{9F38EEBA-8BDD-5199-BF18-B5371F4E3BB6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7894385" y="5157974"/>
                    <a:ext cx="42840" cy="34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66" name="Encre 465">
                    <a:extLst>
                      <a:ext uri="{FF2B5EF4-FFF2-40B4-BE49-F238E27FC236}">
                        <a16:creationId xmlns:a16="http://schemas.microsoft.com/office/drawing/2014/main" id="{DE2D6204-C989-939D-AB08-09E5664633E8}"/>
                      </a:ext>
                    </a:extLst>
                  </p14:cNvPr>
                  <p14:cNvContentPartPr/>
                  <p14:nvPr/>
                </p14:nvContentPartPr>
                <p14:xfrm>
                  <a:off x="7870985" y="5328254"/>
                  <a:ext cx="381600" cy="178920"/>
                </p14:xfrm>
              </p:contentPart>
            </mc:Choice>
            <mc:Fallback xmlns="">
              <p:pic>
                <p:nvPicPr>
                  <p:cNvPr id="466" name="Encre 465">
                    <a:extLst>
                      <a:ext uri="{FF2B5EF4-FFF2-40B4-BE49-F238E27FC236}">
                        <a16:creationId xmlns:a16="http://schemas.microsoft.com/office/drawing/2014/main" id="{DE2D6204-C989-939D-AB08-09E5664633E8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7861985" y="5319254"/>
                    <a:ext cx="399240" cy="19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67" name="Encre 466">
                    <a:extLst>
                      <a:ext uri="{FF2B5EF4-FFF2-40B4-BE49-F238E27FC236}">
                        <a16:creationId xmlns:a16="http://schemas.microsoft.com/office/drawing/2014/main" id="{23E131C2-9F1C-0355-FC45-1EC96C635127}"/>
                      </a:ext>
                    </a:extLst>
                  </p14:cNvPr>
                  <p14:cNvContentPartPr/>
                  <p14:nvPr/>
                </p14:nvContentPartPr>
                <p14:xfrm>
                  <a:off x="8178425" y="5259134"/>
                  <a:ext cx="105480" cy="74160"/>
                </p14:xfrm>
              </p:contentPart>
            </mc:Choice>
            <mc:Fallback xmlns="">
              <p:pic>
                <p:nvPicPr>
                  <p:cNvPr id="467" name="Encre 466">
                    <a:extLst>
                      <a:ext uri="{FF2B5EF4-FFF2-40B4-BE49-F238E27FC236}">
                        <a16:creationId xmlns:a16="http://schemas.microsoft.com/office/drawing/2014/main" id="{23E131C2-9F1C-0355-FC45-1EC96C635127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169425" y="5250177"/>
                    <a:ext cx="123120" cy="917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479" name="Encre 478">
                    <a:extLst>
                      <a:ext uri="{FF2B5EF4-FFF2-40B4-BE49-F238E27FC236}">
                        <a16:creationId xmlns:a16="http://schemas.microsoft.com/office/drawing/2014/main" id="{4FBFD4B7-5C72-E2CB-C0BC-38534831CD6F}"/>
                      </a:ext>
                    </a:extLst>
                  </p14:cNvPr>
                  <p14:cNvContentPartPr/>
                  <p14:nvPr/>
                </p14:nvContentPartPr>
                <p14:xfrm>
                  <a:off x="8290745" y="5313494"/>
                  <a:ext cx="80640" cy="189000"/>
                </p14:xfrm>
              </p:contentPart>
            </mc:Choice>
            <mc:Fallback xmlns="">
              <p:pic>
                <p:nvPicPr>
                  <p:cNvPr id="479" name="Encre 478">
                    <a:extLst>
                      <a:ext uri="{FF2B5EF4-FFF2-40B4-BE49-F238E27FC236}">
                        <a16:creationId xmlns:a16="http://schemas.microsoft.com/office/drawing/2014/main" id="{4FBFD4B7-5C72-E2CB-C0BC-38534831CD6F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8281745" y="5304477"/>
                    <a:ext cx="98280" cy="20667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98" name="Groupe 497">
              <a:extLst>
                <a:ext uri="{FF2B5EF4-FFF2-40B4-BE49-F238E27FC236}">
                  <a16:creationId xmlns:a16="http://schemas.microsoft.com/office/drawing/2014/main" id="{97B9A698-2E3E-9348-C8C8-D0726ED1C652}"/>
                </a:ext>
              </a:extLst>
            </p:cNvPr>
            <p:cNvGrpSpPr/>
            <p:nvPr/>
          </p:nvGrpSpPr>
          <p:grpSpPr>
            <a:xfrm>
              <a:off x="8709425" y="5253734"/>
              <a:ext cx="1274400" cy="507240"/>
              <a:chOff x="8709425" y="5253734"/>
              <a:chExt cx="1274400" cy="507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99" name="Encre 498">
                    <a:extLst>
                      <a:ext uri="{FF2B5EF4-FFF2-40B4-BE49-F238E27FC236}">
                        <a16:creationId xmlns:a16="http://schemas.microsoft.com/office/drawing/2014/main" id="{FF93492F-B169-D149-CA6B-B00D7371BA0B}"/>
                      </a:ext>
                    </a:extLst>
                  </p14:cNvPr>
                  <p14:cNvContentPartPr/>
                  <p14:nvPr/>
                </p14:nvContentPartPr>
                <p14:xfrm>
                  <a:off x="8710865" y="5253734"/>
                  <a:ext cx="123480" cy="431280"/>
                </p14:xfrm>
              </p:contentPart>
            </mc:Choice>
            <mc:Fallback xmlns="">
              <p:pic>
                <p:nvPicPr>
                  <p:cNvPr id="499" name="Encre 498">
                    <a:extLst>
                      <a:ext uri="{FF2B5EF4-FFF2-40B4-BE49-F238E27FC236}">
                        <a16:creationId xmlns:a16="http://schemas.microsoft.com/office/drawing/2014/main" id="{FF93492F-B169-D149-CA6B-B00D7371BA0B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8701865" y="5244734"/>
                    <a:ext cx="141120" cy="44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500" name="Encre 499">
                    <a:extLst>
                      <a:ext uri="{FF2B5EF4-FFF2-40B4-BE49-F238E27FC236}">
                        <a16:creationId xmlns:a16="http://schemas.microsoft.com/office/drawing/2014/main" id="{B54B7AB7-A21F-388E-84F0-238FB8C88D67}"/>
                      </a:ext>
                    </a:extLst>
                  </p14:cNvPr>
                  <p14:cNvContentPartPr/>
                  <p14:nvPr/>
                </p14:nvContentPartPr>
                <p14:xfrm>
                  <a:off x="8709425" y="5470814"/>
                  <a:ext cx="109800" cy="46080"/>
                </p14:xfrm>
              </p:contentPart>
            </mc:Choice>
            <mc:Fallback xmlns="">
              <p:pic>
                <p:nvPicPr>
                  <p:cNvPr id="500" name="Encre 499">
                    <a:extLst>
                      <a:ext uri="{FF2B5EF4-FFF2-40B4-BE49-F238E27FC236}">
                        <a16:creationId xmlns:a16="http://schemas.microsoft.com/office/drawing/2014/main" id="{B54B7AB7-A21F-388E-84F0-238FB8C88D67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8700425" y="5461814"/>
                    <a:ext cx="127440" cy="6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501" name="Encre 500">
                    <a:extLst>
                      <a:ext uri="{FF2B5EF4-FFF2-40B4-BE49-F238E27FC236}">
                        <a16:creationId xmlns:a16="http://schemas.microsoft.com/office/drawing/2014/main" id="{4589E7DE-4A33-A211-D9EA-31ED81AF096D}"/>
                      </a:ext>
                    </a:extLst>
                  </p14:cNvPr>
                  <p14:cNvContentPartPr/>
                  <p14:nvPr/>
                </p14:nvContentPartPr>
                <p14:xfrm>
                  <a:off x="8905265" y="5375054"/>
                  <a:ext cx="220680" cy="124560"/>
                </p14:xfrm>
              </p:contentPart>
            </mc:Choice>
            <mc:Fallback xmlns="">
              <p:pic>
                <p:nvPicPr>
                  <p:cNvPr id="501" name="Encre 500">
                    <a:extLst>
                      <a:ext uri="{FF2B5EF4-FFF2-40B4-BE49-F238E27FC236}">
                        <a16:creationId xmlns:a16="http://schemas.microsoft.com/office/drawing/2014/main" id="{4589E7DE-4A33-A211-D9EA-31ED81AF096D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8896265" y="5366080"/>
                    <a:ext cx="238320" cy="142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502" name="Encre 501">
                    <a:extLst>
                      <a:ext uri="{FF2B5EF4-FFF2-40B4-BE49-F238E27FC236}">
                        <a16:creationId xmlns:a16="http://schemas.microsoft.com/office/drawing/2014/main" id="{F2B69E66-2FFE-D088-4B76-B9776CF4BAE1}"/>
                      </a:ext>
                    </a:extLst>
                  </p14:cNvPr>
                  <p14:cNvContentPartPr/>
                  <p14:nvPr/>
                </p14:nvContentPartPr>
                <p14:xfrm>
                  <a:off x="9055025" y="5255174"/>
                  <a:ext cx="65520" cy="34560"/>
                </p14:xfrm>
              </p:contentPart>
            </mc:Choice>
            <mc:Fallback xmlns="">
              <p:pic>
                <p:nvPicPr>
                  <p:cNvPr id="502" name="Encre 501">
                    <a:extLst>
                      <a:ext uri="{FF2B5EF4-FFF2-40B4-BE49-F238E27FC236}">
                        <a16:creationId xmlns:a16="http://schemas.microsoft.com/office/drawing/2014/main" id="{F2B69E66-2FFE-D088-4B76-B9776CF4BAE1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9046025" y="5246174"/>
                    <a:ext cx="8316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503" name="Encre 502">
                    <a:extLst>
                      <a:ext uri="{FF2B5EF4-FFF2-40B4-BE49-F238E27FC236}">
                        <a16:creationId xmlns:a16="http://schemas.microsoft.com/office/drawing/2014/main" id="{E7D66F96-A200-64A8-6648-F1A9E66CC53F}"/>
                      </a:ext>
                    </a:extLst>
                  </p14:cNvPr>
                  <p14:cNvContentPartPr/>
                  <p14:nvPr/>
                </p14:nvContentPartPr>
                <p14:xfrm>
                  <a:off x="9149705" y="5425454"/>
                  <a:ext cx="153720" cy="335520"/>
                </p14:xfrm>
              </p:contentPart>
            </mc:Choice>
            <mc:Fallback xmlns="">
              <p:pic>
                <p:nvPicPr>
                  <p:cNvPr id="503" name="Encre 502">
                    <a:extLst>
                      <a:ext uri="{FF2B5EF4-FFF2-40B4-BE49-F238E27FC236}">
                        <a16:creationId xmlns:a16="http://schemas.microsoft.com/office/drawing/2014/main" id="{E7D66F96-A200-64A8-6648-F1A9E66CC53F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9140726" y="5416444"/>
                    <a:ext cx="171319" cy="3531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504" name="Encre 503">
                    <a:extLst>
                      <a:ext uri="{FF2B5EF4-FFF2-40B4-BE49-F238E27FC236}">
                        <a16:creationId xmlns:a16="http://schemas.microsoft.com/office/drawing/2014/main" id="{D92CAB01-DA72-3C7B-3B64-0248D01AC2A0}"/>
                      </a:ext>
                    </a:extLst>
                  </p14:cNvPr>
                  <p14:cNvContentPartPr/>
                  <p14:nvPr/>
                </p14:nvContentPartPr>
                <p14:xfrm>
                  <a:off x="9265985" y="5445254"/>
                  <a:ext cx="590400" cy="100440"/>
                </p14:xfrm>
              </p:contentPart>
            </mc:Choice>
            <mc:Fallback xmlns="">
              <p:pic>
                <p:nvPicPr>
                  <p:cNvPr id="504" name="Encre 503">
                    <a:extLst>
                      <a:ext uri="{FF2B5EF4-FFF2-40B4-BE49-F238E27FC236}">
                        <a16:creationId xmlns:a16="http://schemas.microsoft.com/office/drawing/2014/main" id="{D92CAB01-DA72-3C7B-3B64-0248D01AC2A0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9256985" y="5436254"/>
                    <a:ext cx="608040" cy="11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505" name="Encre 504">
                    <a:extLst>
                      <a:ext uri="{FF2B5EF4-FFF2-40B4-BE49-F238E27FC236}">
                        <a16:creationId xmlns:a16="http://schemas.microsoft.com/office/drawing/2014/main" id="{614DF59B-D9F2-2250-1984-32F3C4AF2B57}"/>
                      </a:ext>
                    </a:extLst>
                  </p14:cNvPr>
                  <p14:cNvContentPartPr/>
                  <p14:nvPr/>
                </p14:nvContentPartPr>
                <p14:xfrm>
                  <a:off x="9848465" y="5260934"/>
                  <a:ext cx="135360" cy="274320"/>
                </p14:xfrm>
              </p:contentPart>
            </mc:Choice>
            <mc:Fallback xmlns="">
              <p:pic>
                <p:nvPicPr>
                  <p:cNvPr id="505" name="Encre 504">
                    <a:extLst>
                      <a:ext uri="{FF2B5EF4-FFF2-40B4-BE49-F238E27FC236}">
                        <a16:creationId xmlns:a16="http://schemas.microsoft.com/office/drawing/2014/main" id="{614DF59B-D9F2-2250-1984-32F3C4AF2B57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9839465" y="5251934"/>
                    <a:ext cx="153000" cy="291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06" name="Groupe 505">
              <a:extLst>
                <a:ext uri="{FF2B5EF4-FFF2-40B4-BE49-F238E27FC236}">
                  <a16:creationId xmlns:a16="http://schemas.microsoft.com/office/drawing/2014/main" id="{F85624BE-8EDA-C7C6-2BE7-C06D5947343E}"/>
                </a:ext>
              </a:extLst>
            </p:cNvPr>
            <p:cNvGrpSpPr/>
            <p:nvPr/>
          </p:nvGrpSpPr>
          <p:grpSpPr>
            <a:xfrm>
              <a:off x="10219985" y="5159414"/>
              <a:ext cx="70560" cy="445320"/>
              <a:chOff x="10219985" y="5159414"/>
              <a:chExt cx="70560" cy="445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507" name="Encre 506">
                    <a:extLst>
                      <a:ext uri="{FF2B5EF4-FFF2-40B4-BE49-F238E27FC236}">
                        <a16:creationId xmlns:a16="http://schemas.microsoft.com/office/drawing/2014/main" id="{3E0D08DA-3D60-4A46-0C5E-C64AEE89309B}"/>
                      </a:ext>
                    </a:extLst>
                  </p14:cNvPr>
                  <p14:cNvContentPartPr/>
                  <p14:nvPr/>
                </p14:nvContentPartPr>
                <p14:xfrm>
                  <a:off x="10221425" y="5159414"/>
                  <a:ext cx="30600" cy="282960"/>
                </p14:xfrm>
              </p:contentPart>
            </mc:Choice>
            <mc:Fallback xmlns="">
              <p:pic>
                <p:nvPicPr>
                  <p:cNvPr id="507" name="Encre 506">
                    <a:extLst>
                      <a:ext uri="{FF2B5EF4-FFF2-40B4-BE49-F238E27FC236}">
                        <a16:creationId xmlns:a16="http://schemas.microsoft.com/office/drawing/2014/main" id="{3E0D08DA-3D60-4A46-0C5E-C64AEE89309B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10212425" y="5150414"/>
                    <a:ext cx="48240" cy="30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508" name="Encre 507">
                    <a:extLst>
                      <a:ext uri="{FF2B5EF4-FFF2-40B4-BE49-F238E27FC236}">
                        <a16:creationId xmlns:a16="http://schemas.microsoft.com/office/drawing/2014/main" id="{F74B7149-E0D8-742A-D8FD-228DE17D2BD4}"/>
                      </a:ext>
                    </a:extLst>
                  </p14:cNvPr>
                  <p14:cNvContentPartPr/>
                  <p14:nvPr/>
                </p14:nvContentPartPr>
                <p14:xfrm>
                  <a:off x="10219985" y="5535974"/>
                  <a:ext cx="70560" cy="68760"/>
                </p14:xfrm>
              </p:contentPart>
            </mc:Choice>
            <mc:Fallback xmlns="">
              <p:pic>
                <p:nvPicPr>
                  <p:cNvPr id="508" name="Encre 507">
                    <a:extLst>
                      <a:ext uri="{FF2B5EF4-FFF2-40B4-BE49-F238E27FC236}">
                        <a16:creationId xmlns:a16="http://schemas.microsoft.com/office/drawing/2014/main" id="{F74B7149-E0D8-742A-D8FD-228DE17D2BD4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10210985" y="5527021"/>
                    <a:ext cx="88200" cy="86308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6474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C1DF7-2265-BB8E-E509-58076388A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D8791-5945-F29A-6BF9-765B0A380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 fontScale="90000"/>
          </a:bodyPr>
          <a:lstStyle/>
          <a:p>
            <a:r>
              <a:rPr lang="fr-CH" dirty="0" err="1"/>
              <a:t>Constraint</a:t>
            </a:r>
            <a:r>
              <a:rPr lang="fr-CH" dirty="0"/>
              <a:t> </a:t>
            </a:r>
            <a:r>
              <a:rPr lang="fr-CH" dirty="0" err="1"/>
              <a:t>Programming</a:t>
            </a:r>
            <a:r>
              <a:rPr lang="fr-CH" dirty="0"/>
              <a:t> (=CP)</a:t>
            </a:r>
            <a:br>
              <a:rPr lang="fr-CH" dirty="0"/>
            </a:br>
            <a:r>
              <a:rPr lang="fr-CH" dirty="0"/>
              <a:t>Une approche générique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3C36D1C-E449-E0BE-AF2C-3F7F8AD2D8CC}"/>
              </a:ext>
            </a:extLst>
          </p:cNvPr>
          <p:cNvSpPr txBox="1"/>
          <p:nvPr/>
        </p:nvSpPr>
        <p:spPr>
          <a:xfrm>
            <a:off x="698383" y="1726048"/>
            <a:ext cx="7274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/>
              <a:t>CSP = </a:t>
            </a:r>
            <a:r>
              <a:rPr lang="fr-CH" sz="2400" dirty="0" err="1"/>
              <a:t>Constraint</a:t>
            </a:r>
            <a:r>
              <a:rPr lang="fr-CH" sz="2400" dirty="0"/>
              <a:t> Satisfaction </a:t>
            </a:r>
            <a:r>
              <a:rPr lang="fr-CH" sz="2400" dirty="0" err="1"/>
              <a:t>Problem</a:t>
            </a:r>
            <a:endParaRPr lang="fr-CH" sz="2400" dirty="0"/>
          </a:p>
          <a:p>
            <a:r>
              <a:rPr lang="fr-CH" sz="2400" dirty="0">
                <a:sym typeface="Wingdings" panose="05000000000000000000" pitchFamily="2" charset="2"/>
              </a:rPr>
              <a:t> PSC = Problème de satisfaction de contraintes</a:t>
            </a:r>
            <a:endParaRPr lang="fr-CH" sz="2400" dirty="0"/>
          </a:p>
        </p:txBody>
      </p: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F22881BC-ECFA-29B6-6EA0-76571106E7DB}"/>
              </a:ext>
            </a:extLst>
          </p:cNvPr>
          <p:cNvGrpSpPr/>
          <p:nvPr/>
        </p:nvGrpSpPr>
        <p:grpSpPr>
          <a:xfrm>
            <a:off x="1554037" y="2669316"/>
            <a:ext cx="3146266" cy="2724209"/>
            <a:chOff x="3076743" y="3234809"/>
            <a:chExt cx="2394262" cy="2073083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46671821-0B5E-CBDC-51CF-6DC598A20457}"/>
                </a:ext>
              </a:extLst>
            </p:cNvPr>
            <p:cNvGrpSpPr/>
            <p:nvPr/>
          </p:nvGrpSpPr>
          <p:grpSpPr>
            <a:xfrm>
              <a:off x="3119000" y="3234809"/>
              <a:ext cx="1790334" cy="1760243"/>
              <a:chOff x="6116689" y="3259029"/>
              <a:chExt cx="2500315" cy="2458292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FC10C9C-256D-20AF-E92C-126B6B1BC447}"/>
                  </a:ext>
                </a:extLst>
              </p:cNvPr>
              <p:cNvSpPr/>
              <p:nvPr/>
            </p:nvSpPr>
            <p:spPr>
              <a:xfrm>
                <a:off x="6158938" y="325925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0099949-23C6-39E2-C456-BFEF0E006AFA}"/>
                  </a:ext>
                </a:extLst>
              </p:cNvPr>
              <p:cNvSpPr/>
              <p:nvPr/>
            </p:nvSpPr>
            <p:spPr>
              <a:xfrm>
                <a:off x="6568616" y="325925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66F37F-9965-D2BA-82FD-5588867DB54A}"/>
                  </a:ext>
                </a:extLst>
              </p:cNvPr>
              <p:cNvSpPr/>
              <p:nvPr/>
            </p:nvSpPr>
            <p:spPr>
              <a:xfrm>
                <a:off x="6978293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A49FEE-0C29-06F2-06D8-64275663D717}"/>
                  </a:ext>
                </a:extLst>
              </p:cNvPr>
              <p:cNvSpPr/>
              <p:nvPr/>
            </p:nvSpPr>
            <p:spPr>
              <a:xfrm>
                <a:off x="7387971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648CBDA-BB5A-5BC7-5D09-B78821515492}"/>
                  </a:ext>
                </a:extLst>
              </p:cNvPr>
              <p:cNvSpPr/>
              <p:nvPr/>
            </p:nvSpPr>
            <p:spPr>
              <a:xfrm>
                <a:off x="7797648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3BC27DC-0071-7781-7821-D2C71C796DD5}"/>
                  </a:ext>
                </a:extLst>
              </p:cNvPr>
              <p:cNvSpPr/>
              <p:nvPr/>
            </p:nvSpPr>
            <p:spPr>
              <a:xfrm>
                <a:off x="8207326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1EC0642-A625-D57E-9213-246509A973FA}"/>
                  </a:ext>
                </a:extLst>
              </p:cNvPr>
              <p:cNvSpPr/>
              <p:nvPr/>
            </p:nvSpPr>
            <p:spPr>
              <a:xfrm>
                <a:off x="6158938" y="366893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34A377E-CEF0-2AC6-DC8F-E426C2A44B2A}"/>
                  </a:ext>
                </a:extLst>
              </p:cNvPr>
              <p:cNvSpPr/>
              <p:nvPr/>
            </p:nvSpPr>
            <p:spPr>
              <a:xfrm>
                <a:off x="6568616" y="366893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CC9F8FC-407E-E01B-B715-AC94CD125B75}"/>
                  </a:ext>
                </a:extLst>
              </p:cNvPr>
              <p:cNvSpPr/>
              <p:nvPr/>
            </p:nvSpPr>
            <p:spPr>
              <a:xfrm>
                <a:off x="6978293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871F0E1-220E-3CB9-25D2-84D5D77BF369}"/>
                  </a:ext>
                </a:extLst>
              </p:cNvPr>
              <p:cNvSpPr/>
              <p:nvPr/>
            </p:nvSpPr>
            <p:spPr>
              <a:xfrm>
                <a:off x="7387971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759BF13-9627-6F27-13A9-386868711E6C}"/>
                  </a:ext>
                </a:extLst>
              </p:cNvPr>
              <p:cNvSpPr/>
              <p:nvPr/>
            </p:nvSpPr>
            <p:spPr>
              <a:xfrm>
                <a:off x="7797648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F6BD10E-CCCD-961D-0844-2575EAE5063F}"/>
                  </a:ext>
                </a:extLst>
              </p:cNvPr>
              <p:cNvSpPr/>
              <p:nvPr/>
            </p:nvSpPr>
            <p:spPr>
              <a:xfrm>
                <a:off x="8207326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BB65181-AD29-27FC-B914-DF5CB810DBE3}"/>
                  </a:ext>
                </a:extLst>
              </p:cNvPr>
              <p:cNvSpPr/>
              <p:nvPr/>
            </p:nvSpPr>
            <p:spPr>
              <a:xfrm>
                <a:off x="6158938" y="407861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5B746C-B9D8-8314-5819-BB2D3D9ECEB4}"/>
                  </a:ext>
                </a:extLst>
              </p:cNvPr>
              <p:cNvSpPr/>
              <p:nvPr/>
            </p:nvSpPr>
            <p:spPr>
              <a:xfrm>
                <a:off x="6568616" y="407861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CDAD0CD-0307-AF44-A0F3-96CB7D15C0C2}"/>
                  </a:ext>
                </a:extLst>
              </p:cNvPr>
              <p:cNvSpPr/>
              <p:nvPr/>
            </p:nvSpPr>
            <p:spPr>
              <a:xfrm>
                <a:off x="6978293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6DEB2FB-D821-49E0-77D0-CC9EAB4AD4AA}"/>
                  </a:ext>
                </a:extLst>
              </p:cNvPr>
              <p:cNvSpPr/>
              <p:nvPr/>
            </p:nvSpPr>
            <p:spPr>
              <a:xfrm>
                <a:off x="7387971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11A08EC-5B78-C815-8823-6EFD1DCDD8E3}"/>
                  </a:ext>
                </a:extLst>
              </p:cNvPr>
              <p:cNvSpPr/>
              <p:nvPr/>
            </p:nvSpPr>
            <p:spPr>
              <a:xfrm>
                <a:off x="7797648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BC69031-08DA-8F23-D3EC-92C4A426F6E9}"/>
                  </a:ext>
                </a:extLst>
              </p:cNvPr>
              <p:cNvSpPr/>
              <p:nvPr/>
            </p:nvSpPr>
            <p:spPr>
              <a:xfrm>
                <a:off x="8207326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1321AE5-11FC-836F-C50C-A7B7CB1B809C}"/>
                  </a:ext>
                </a:extLst>
              </p:cNvPr>
              <p:cNvSpPr/>
              <p:nvPr/>
            </p:nvSpPr>
            <p:spPr>
              <a:xfrm>
                <a:off x="6158938" y="448828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97CDA81-42AE-CE67-6363-1FF81A5B8E75}"/>
                  </a:ext>
                </a:extLst>
              </p:cNvPr>
              <p:cNvSpPr/>
              <p:nvPr/>
            </p:nvSpPr>
            <p:spPr>
              <a:xfrm>
                <a:off x="6568616" y="448828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51902BF-D261-EFCB-8B7E-B8CC1F4FC4C6}"/>
                  </a:ext>
                </a:extLst>
              </p:cNvPr>
              <p:cNvSpPr/>
              <p:nvPr/>
            </p:nvSpPr>
            <p:spPr>
              <a:xfrm>
                <a:off x="6978293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E22B4BB-06A1-E6DD-EDEF-F86F68522E00}"/>
                  </a:ext>
                </a:extLst>
              </p:cNvPr>
              <p:cNvSpPr/>
              <p:nvPr/>
            </p:nvSpPr>
            <p:spPr>
              <a:xfrm>
                <a:off x="7387971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B3C2F5F-26EA-111B-5142-C14847FFCD0F}"/>
                  </a:ext>
                </a:extLst>
              </p:cNvPr>
              <p:cNvSpPr/>
              <p:nvPr/>
            </p:nvSpPr>
            <p:spPr>
              <a:xfrm>
                <a:off x="7797648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9797ED2-8FDC-284D-5920-209D777A4424}"/>
                  </a:ext>
                </a:extLst>
              </p:cNvPr>
              <p:cNvSpPr/>
              <p:nvPr/>
            </p:nvSpPr>
            <p:spPr>
              <a:xfrm>
                <a:off x="8207326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7CBF5B1-FE14-A84F-AF49-3E6F7E2415E6}"/>
                  </a:ext>
                </a:extLst>
              </p:cNvPr>
              <p:cNvSpPr/>
              <p:nvPr/>
            </p:nvSpPr>
            <p:spPr>
              <a:xfrm>
                <a:off x="6158938" y="489796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FBCAA0F-5230-0262-F452-FBB98F9D8169}"/>
                  </a:ext>
                </a:extLst>
              </p:cNvPr>
              <p:cNvSpPr/>
              <p:nvPr/>
            </p:nvSpPr>
            <p:spPr>
              <a:xfrm>
                <a:off x="6568616" y="489796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5D21CFB-4511-F619-7E0B-C002DE88FAFD}"/>
                  </a:ext>
                </a:extLst>
              </p:cNvPr>
              <p:cNvSpPr/>
              <p:nvPr/>
            </p:nvSpPr>
            <p:spPr>
              <a:xfrm>
                <a:off x="6978293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4227C39-A33B-63DB-752A-0CC40F416959}"/>
                  </a:ext>
                </a:extLst>
              </p:cNvPr>
              <p:cNvSpPr/>
              <p:nvPr/>
            </p:nvSpPr>
            <p:spPr>
              <a:xfrm>
                <a:off x="7387971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34DC4BA-CAEE-9278-051B-E6A6FB24F6E6}"/>
                  </a:ext>
                </a:extLst>
              </p:cNvPr>
              <p:cNvSpPr/>
              <p:nvPr/>
            </p:nvSpPr>
            <p:spPr>
              <a:xfrm>
                <a:off x="7797648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10DC6D6-CECD-4403-7A96-C7C1B7E1083F}"/>
                  </a:ext>
                </a:extLst>
              </p:cNvPr>
              <p:cNvSpPr/>
              <p:nvPr/>
            </p:nvSpPr>
            <p:spPr>
              <a:xfrm>
                <a:off x="8207326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C45941A-CFB8-4E5E-35B6-923CE20954F2}"/>
                  </a:ext>
                </a:extLst>
              </p:cNvPr>
              <p:cNvSpPr/>
              <p:nvPr/>
            </p:nvSpPr>
            <p:spPr>
              <a:xfrm>
                <a:off x="6158938" y="530764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8E9419F-3FFC-67A4-EA19-790289C66A86}"/>
                  </a:ext>
                </a:extLst>
              </p:cNvPr>
              <p:cNvSpPr/>
              <p:nvPr/>
            </p:nvSpPr>
            <p:spPr>
              <a:xfrm>
                <a:off x="6568616" y="530764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986E109-07C2-7E93-6EEF-D7E264A2A501}"/>
                  </a:ext>
                </a:extLst>
              </p:cNvPr>
              <p:cNvSpPr/>
              <p:nvPr/>
            </p:nvSpPr>
            <p:spPr>
              <a:xfrm>
                <a:off x="6978293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C46FE6F-59DF-C1A7-A852-D63605EB7C6F}"/>
                  </a:ext>
                </a:extLst>
              </p:cNvPr>
              <p:cNvSpPr/>
              <p:nvPr/>
            </p:nvSpPr>
            <p:spPr>
              <a:xfrm>
                <a:off x="7387971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CDF15E0-C8C3-A4C4-3B8A-97ACCC1EE1D3}"/>
                  </a:ext>
                </a:extLst>
              </p:cNvPr>
              <p:cNvSpPr/>
              <p:nvPr/>
            </p:nvSpPr>
            <p:spPr>
              <a:xfrm>
                <a:off x="7797648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CD298F5-6D07-43C2-43C8-C1D5B8EE9F25}"/>
                  </a:ext>
                </a:extLst>
              </p:cNvPr>
              <p:cNvSpPr/>
              <p:nvPr/>
            </p:nvSpPr>
            <p:spPr>
              <a:xfrm>
                <a:off x="8207326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pic>
            <p:nvPicPr>
              <p:cNvPr id="96" name="Graphique 95" descr="Couronne avec un remplissage uni">
                <a:extLst>
                  <a:ext uri="{FF2B5EF4-FFF2-40B4-BE49-F238E27FC236}">
                    <a16:creationId xmlns:a16="http://schemas.microsoft.com/office/drawing/2014/main" id="{3E416A67-C566-8894-D046-1078FA5FA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16689" y="4847195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97" name="Graphique 96" descr="Couronne avec un remplissage uni">
                <a:extLst>
                  <a:ext uri="{FF2B5EF4-FFF2-40B4-BE49-F238E27FC236}">
                    <a16:creationId xmlns:a16="http://schemas.microsoft.com/office/drawing/2014/main" id="{4698EECF-AC60-5B2D-08E1-BC631B064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577071" y="4081999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98" name="Graphique 97" descr="Couronne avec un remplissage uni">
                <a:extLst>
                  <a:ext uri="{FF2B5EF4-FFF2-40B4-BE49-F238E27FC236}">
                    <a16:creationId xmlns:a16="http://schemas.microsoft.com/office/drawing/2014/main" id="{3BDDD10C-2BA7-63C1-A8FE-27758D789F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002804" y="3262417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99" name="Graphique 98" descr="Couronne avec un remplissage uni">
                <a:extLst>
                  <a:ext uri="{FF2B5EF4-FFF2-40B4-BE49-F238E27FC236}">
                    <a16:creationId xmlns:a16="http://schemas.microsoft.com/office/drawing/2014/main" id="{8C522554-762C-9F81-FA67-B1F87C6EF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96422" y="5286553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100" name="Graphique 99" descr="Couronne avec un remplissage uni">
                <a:extLst>
                  <a:ext uri="{FF2B5EF4-FFF2-40B4-BE49-F238E27FC236}">
                    <a16:creationId xmlns:a16="http://schemas.microsoft.com/office/drawing/2014/main" id="{874AC0EE-897E-EDD0-5267-02BF30D610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797647" y="4450300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101" name="Graphique 100" descr="Couronne avec un remplissage uni">
                <a:extLst>
                  <a:ext uri="{FF2B5EF4-FFF2-40B4-BE49-F238E27FC236}">
                    <a16:creationId xmlns:a16="http://schemas.microsoft.com/office/drawing/2014/main" id="{5EAE16FF-906C-9D95-DDE7-F999663E3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190428" y="3666411"/>
                <a:ext cx="426575" cy="426575"/>
              </a:xfrm>
              <a:prstGeom prst="rect">
                <a:avLst/>
              </a:prstGeom>
            </p:spPr>
          </p:pic>
        </p:grp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ADD995B3-7A0C-1846-5132-640EF2D6DC04}"/>
                </a:ext>
              </a:extLst>
            </p:cNvPr>
            <p:cNvSpPr txBox="1"/>
            <p:nvPr/>
          </p:nvSpPr>
          <p:spPr>
            <a:xfrm>
              <a:off x="3076743" y="5026836"/>
              <a:ext cx="2394262" cy="2810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[q0,q1,q2,q3,q4,q5]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ZoneTexte 154">
                <a:extLst>
                  <a:ext uri="{FF2B5EF4-FFF2-40B4-BE49-F238E27FC236}">
                    <a16:creationId xmlns:a16="http://schemas.microsoft.com/office/drawing/2014/main" id="{1FE23F68-8E75-A194-B010-49AB37392360}"/>
                  </a:ext>
                </a:extLst>
              </p:cNvPr>
              <p:cNvSpPr txBox="1"/>
              <p:nvPr/>
            </p:nvSpPr>
            <p:spPr>
              <a:xfrm>
                <a:off x="2427853" y="5609368"/>
                <a:ext cx="7500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55" name="ZoneTexte 154">
                <a:extLst>
                  <a:ext uri="{FF2B5EF4-FFF2-40B4-BE49-F238E27FC236}">
                    <a16:creationId xmlns:a16="http://schemas.microsoft.com/office/drawing/2014/main" id="{1FE23F68-8E75-A194-B010-49AB37392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853" y="5609368"/>
                <a:ext cx="750013" cy="276999"/>
              </a:xfrm>
              <a:prstGeom prst="rect">
                <a:avLst/>
              </a:prstGeom>
              <a:blipFill>
                <a:blip r:embed="rId5"/>
                <a:stretch>
                  <a:fillRect l="-7317" r="-2439" b="-2608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ZoneTexte 155">
                <a:extLst>
                  <a:ext uri="{FF2B5EF4-FFF2-40B4-BE49-F238E27FC236}">
                    <a16:creationId xmlns:a16="http://schemas.microsoft.com/office/drawing/2014/main" id="{429955E1-EA7E-39DD-5CD3-94E3ECF44A2A}"/>
                  </a:ext>
                </a:extLst>
              </p:cNvPr>
              <p:cNvSpPr txBox="1"/>
              <p:nvPr/>
            </p:nvSpPr>
            <p:spPr>
              <a:xfrm>
                <a:off x="557945" y="5992529"/>
                <a:ext cx="110761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dirty="0"/>
                  <a:t>Chaque </a:t>
                </a:r>
                <a:r>
                  <a:rPr lang="fr-CH" sz="2400" b="1" dirty="0"/>
                  <a:t>variable de décision</a:t>
                </a:r>
                <a:r>
                  <a:rPr lang="fr-CH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H" sz="2400" dirty="0"/>
                  <a:t> possède un </a:t>
                </a:r>
                <a:r>
                  <a:rPr lang="fr-CH" sz="2400" b="1" dirty="0"/>
                  <a:t>domaine</a:t>
                </a:r>
                <a:r>
                  <a:rPr lang="fr-CH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H" sz="2400" dirty="0"/>
                  <a:t> de valeurs possibles</a:t>
                </a:r>
              </a:p>
            </p:txBody>
          </p:sp>
        </mc:Choice>
        <mc:Fallback xmlns="">
          <p:sp>
            <p:nvSpPr>
              <p:cNvPr id="156" name="ZoneTexte 155">
                <a:extLst>
                  <a:ext uri="{FF2B5EF4-FFF2-40B4-BE49-F238E27FC236}">
                    <a16:creationId xmlns:a16="http://schemas.microsoft.com/office/drawing/2014/main" id="{429955E1-EA7E-39DD-5CD3-94E3ECF44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5" y="5992529"/>
                <a:ext cx="11076109" cy="461665"/>
              </a:xfrm>
              <a:prstGeom prst="rect">
                <a:avLst/>
              </a:prstGeom>
              <a:blipFill>
                <a:blip r:embed="rId6"/>
                <a:stretch>
                  <a:fillRect l="-881" t="-10526" r="-49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0" name="Encre 269">
                <a:extLst>
                  <a:ext uri="{FF2B5EF4-FFF2-40B4-BE49-F238E27FC236}">
                    <a16:creationId xmlns:a16="http://schemas.microsoft.com/office/drawing/2014/main" id="{1133B7F1-BC4B-D287-74F9-7B863D5C055C}"/>
                  </a:ext>
                </a:extLst>
              </p14:cNvPr>
              <p14:cNvContentPartPr/>
              <p14:nvPr/>
            </p14:nvContentPartPr>
            <p14:xfrm>
              <a:off x="550357" y="5681513"/>
              <a:ext cx="360" cy="360"/>
            </p14:xfrm>
          </p:contentPart>
        </mc:Choice>
        <mc:Fallback xmlns="">
          <p:pic>
            <p:nvPicPr>
              <p:cNvPr id="270" name="Encre 269">
                <a:extLst>
                  <a:ext uri="{FF2B5EF4-FFF2-40B4-BE49-F238E27FC236}">
                    <a16:creationId xmlns:a16="http://schemas.microsoft.com/office/drawing/2014/main" id="{1133B7F1-BC4B-D287-74F9-7B863D5C05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4237" y="567539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0" name="Encre 279">
                <a:extLst>
                  <a:ext uri="{FF2B5EF4-FFF2-40B4-BE49-F238E27FC236}">
                    <a16:creationId xmlns:a16="http://schemas.microsoft.com/office/drawing/2014/main" id="{A7611510-F279-3C6E-0805-8B16492EAD15}"/>
                  </a:ext>
                </a:extLst>
              </p14:cNvPr>
              <p14:cNvContentPartPr/>
              <p14:nvPr/>
            </p14:nvContentPartPr>
            <p14:xfrm>
              <a:off x="1843837" y="6187313"/>
              <a:ext cx="2826000" cy="79200"/>
            </p14:xfrm>
          </p:contentPart>
        </mc:Choice>
        <mc:Fallback xmlns="">
          <p:pic>
            <p:nvPicPr>
              <p:cNvPr id="280" name="Encre 279">
                <a:extLst>
                  <a:ext uri="{FF2B5EF4-FFF2-40B4-BE49-F238E27FC236}">
                    <a16:creationId xmlns:a16="http://schemas.microsoft.com/office/drawing/2014/main" id="{A7611510-F279-3C6E-0805-8B16492EAD1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90197" y="6079673"/>
                <a:ext cx="2933640" cy="29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oupe 301">
            <a:extLst>
              <a:ext uri="{FF2B5EF4-FFF2-40B4-BE49-F238E27FC236}">
                <a16:creationId xmlns:a16="http://schemas.microsoft.com/office/drawing/2014/main" id="{93CA6B6F-2EBD-FD60-0F5B-08B0833497C6}"/>
              </a:ext>
            </a:extLst>
          </p:cNvPr>
          <p:cNvGrpSpPr/>
          <p:nvPr/>
        </p:nvGrpSpPr>
        <p:grpSpPr>
          <a:xfrm>
            <a:off x="358477" y="2653193"/>
            <a:ext cx="1133640" cy="2308680"/>
            <a:chOff x="358477" y="2653193"/>
            <a:chExt cx="1133640" cy="23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86" name="Encre 285">
                  <a:extLst>
                    <a:ext uri="{FF2B5EF4-FFF2-40B4-BE49-F238E27FC236}">
                      <a16:creationId xmlns:a16="http://schemas.microsoft.com/office/drawing/2014/main" id="{FF7D5B5E-19F6-B445-11A8-5012DE736CF0}"/>
                    </a:ext>
                  </a:extLst>
                </p14:cNvPr>
                <p14:cNvContentPartPr/>
                <p14:nvPr/>
              </p14:nvContentPartPr>
              <p14:xfrm>
                <a:off x="1250557" y="4728593"/>
                <a:ext cx="154800" cy="174960"/>
              </p14:xfrm>
            </p:contentPart>
          </mc:Choice>
          <mc:Fallback xmlns="">
            <p:pic>
              <p:nvPicPr>
                <p:cNvPr id="286" name="Encre 285">
                  <a:extLst>
                    <a:ext uri="{FF2B5EF4-FFF2-40B4-BE49-F238E27FC236}">
                      <a16:creationId xmlns:a16="http://schemas.microsoft.com/office/drawing/2014/main" id="{FF7D5B5E-19F6-B445-11A8-5012DE736CF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41917" y="4719953"/>
                  <a:ext cx="172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87" name="Encre 286">
                  <a:extLst>
                    <a:ext uri="{FF2B5EF4-FFF2-40B4-BE49-F238E27FC236}">
                      <a16:creationId xmlns:a16="http://schemas.microsoft.com/office/drawing/2014/main" id="{519C5F5C-1DDB-0669-46D9-60F1AEC2E326}"/>
                    </a:ext>
                  </a:extLst>
                </p14:cNvPr>
                <p14:cNvContentPartPr/>
                <p14:nvPr/>
              </p14:nvContentPartPr>
              <p14:xfrm>
                <a:off x="1266397" y="4329713"/>
                <a:ext cx="106920" cy="173160"/>
              </p14:xfrm>
            </p:contentPart>
          </mc:Choice>
          <mc:Fallback xmlns="">
            <p:pic>
              <p:nvPicPr>
                <p:cNvPr id="287" name="Encre 286">
                  <a:extLst>
                    <a:ext uri="{FF2B5EF4-FFF2-40B4-BE49-F238E27FC236}">
                      <a16:creationId xmlns:a16="http://schemas.microsoft.com/office/drawing/2014/main" id="{519C5F5C-1DDB-0669-46D9-60F1AEC2E32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57757" y="4320713"/>
                  <a:ext cx="124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8" name="Encre 287">
                  <a:extLst>
                    <a:ext uri="{FF2B5EF4-FFF2-40B4-BE49-F238E27FC236}">
                      <a16:creationId xmlns:a16="http://schemas.microsoft.com/office/drawing/2014/main" id="{BF976F7C-DB0D-A752-7691-A10136696B90}"/>
                    </a:ext>
                  </a:extLst>
                </p14:cNvPr>
                <p14:cNvContentPartPr/>
                <p14:nvPr/>
              </p14:nvContentPartPr>
              <p14:xfrm>
                <a:off x="1258837" y="3921113"/>
                <a:ext cx="147600" cy="162720"/>
              </p14:xfrm>
            </p:contentPart>
          </mc:Choice>
          <mc:Fallback xmlns="">
            <p:pic>
              <p:nvPicPr>
                <p:cNvPr id="288" name="Encre 287">
                  <a:extLst>
                    <a:ext uri="{FF2B5EF4-FFF2-40B4-BE49-F238E27FC236}">
                      <a16:creationId xmlns:a16="http://schemas.microsoft.com/office/drawing/2014/main" id="{BF976F7C-DB0D-A752-7691-A10136696B9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49837" y="3912113"/>
                  <a:ext cx="165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89" name="Encre 288">
                  <a:extLst>
                    <a:ext uri="{FF2B5EF4-FFF2-40B4-BE49-F238E27FC236}">
                      <a16:creationId xmlns:a16="http://schemas.microsoft.com/office/drawing/2014/main" id="{9307EC0F-9BDE-401C-8358-E872A8209C69}"/>
                    </a:ext>
                  </a:extLst>
                </p14:cNvPr>
                <p14:cNvContentPartPr/>
                <p14:nvPr/>
              </p14:nvContentPartPr>
              <p14:xfrm>
                <a:off x="1264597" y="3528713"/>
                <a:ext cx="162720" cy="201960"/>
              </p14:xfrm>
            </p:contentPart>
          </mc:Choice>
          <mc:Fallback xmlns="">
            <p:pic>
              <p:nvPicPr>
                <p:cNvPr id="289" name="Encre 288">
                  <a:extLst>
                    <a:ext uri="{FF2B5EF4-FFF2-40B4-BE49-F238E27FC236}">
                      <a16:creationId xmlns:a16="http://schemas.microsoft.com/office/drawing/2014/main" id="{9307EC0F-9BDE-401C-8358-E872A8209C6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55597" y="3520073"/>
                  <a:ext cx="180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0" name="Encre 289">
                  <a:extLst>
                    <a:ext uri="{FF2B5EF4-FFF2-40B4-BE49-F238E27FC236}">
                      <a16:creationId xmlns:a16="http://schemas.microsoft.com/office/drawing/2014/main" id="{9FEEF68C-5D5E-4DA3-3AC5-F81BA271A001}"/>
                    </a:ext>
                  </a:extLst>
                </p14:cNvPr>
                <p14:cNvContentPartPr/>
                <p14:nvPr/>
              </p14:nvContentPartPr>
              <p14:xfrm>
                <a:off x="1310677" y="3209753"/>
                <a:ext cx="116640" cy="80280"/>
              </p14:xfrm>
            </p:contentPart>
          </mc:Choice>
          <mc:Fallback xmlns="">
            <p:pic>
              <p:nvPicPr>
                <p:cNvPr id="290" name="Encre 289">
                  <a:extLst>
                    <a:ext uri="{FF2B5EF4-FFF2-40B4-BE49-F238E27FC236}">
                      <a16:creationId xmlns:a16="http://schemas.microsoft.com/office/drawing/2014/main" id="{9FEEF68C-5D5E-4DA3-3AC5-F81BA271A00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02037" y="3201113"/>
                  <a:ext cx="134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1" name="Encre 290">
                  <a:extLst>
                    <a:ext uri="{FF2B5EF4-FFF2-40B4-BE49-F238E27FC236}">
                      <a16:creationId xmlns:a16="http://schemas.microsoft.com/office/drawing/2014/main" id="{B5185E04-8848-3B37-DC12-1A6C4C31EF5A}"/>
                    </a:ext>
                  </a:extLst>
                </p14:cNvPr>
                <p14:cNvContentPartPr/>
                <p14:nvPr/>
              </p14:nvContentPartPr>
              <p14:xfrm>
                <a:off x="1392757" y="3198593"/>
                <a:ext cx="47880" cy="141840"/>
              </p14:xfrm>
            </p:contentPart>
          </mc:Choice>
          <mc:Fallback xmlns="">
            <p:pic>
              <p:nvPicPr>
                <p:cNvPr id="291" name="Encre 290">
                  <a:extLst>
                    <a:ext uri="{FF2B5EF4-FFF2-40B4-BE49-F238E27FC236}">
                      <a16:creationId xmlns:a16="http://schemas.microsoft.com/office/drawing/2014/main" id="{B5185E04-8848-3B37-DC12-1A6C4C31EF5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84117" y="3189593"/>
                  <a:ext cx="65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2" name="Encre 291">
                  <a:extLst>
                    <a:ext uri="{FF2B5EF4-FFF2-40B4-BE49-F238E27FC236}">
                      <a16:creationId xmlns:a16="http://schemas.microsoft.com/office/drawing/2014/main" id="{27808693-5D7C-F230-0D1E-46C61DC51AEC}"/>
                    </a:ext>
                  </a:extLst>
                </p14:cNvPr>
                <p14:cNvContentPartPr/>
                <p14:nvPr/>
              </p14:nvContentPartPr>
              <p14:xfrm>
                <a:off x="1367917" y="2800073"/>
                <a:ext cx="83160" cy="180720"/>
              </p14:xfrm>
            </p:contentPart>
          </mc:Choice>
          <mc:Fallback xmlns="">
            <p:pic>
              <p:nvPicPr>
                <p:cNvPr id="292" name="Encre 291">
                  <a:extLst>
                    <a:ext uri="{FF2B5EF4-FFF2-40B4-BE49-F238E27FC236}">
                      <a16:creationId xmlns:a16="http://schemas.microsoft.com/office/drawing/2014/main" id="{27808693-5D7C-F230-0D1E-46C61DC51AE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59277" y="2791073"/>
                  <a:ext cx="1008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3" name="Encre 292">
                  <a:extLst>
                    <a:ext uri="{FF2B5EF4-FFF2-40B4-BE49-F238E27FC236}">
                      <a16:creationId xmlns:a16="http://schemas.microsoft.com/office/drawing/2014/main" id="{FB0A8257-5A8B-76B8-72E9-F6B2E1F67ADB}"/>
                    </a:ext>
                  </a:extLst>
                </p14:cNvPr>
                <p14:cNvContentPartPr/>
                <p14:nvPr/>
              </p14:nvContentPartPr>
              <p14:xfrm>
                <a:off x="1378357" y="2717993"/>
                <a:ext cx="113760" cy="64440"/>
              </p14:xfrm>
            </p:contentPart>
          </mc:Choice>
          <mc:Fallback xmlns="">
            <p:pic>
              <p:nvPicPr>
                <p:cNvPr id="293" name="Encre 292">
                  <a:extLst>
                    <a:ext uri="{FF2B5EF4-FFF2-40B4-BE49-F238E27FC236}">
                      <a16:creationId xmlns:a16="http://schemas.microsoft.com/office/drawing/2014/main" id="{FB0A8257-5A8B-76B8-72E9-F6B2E1F67A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69357" y="2708993"/>
                  <a:ext cx="131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6" name="Encre 295">
                  <a:extLst>
                    <a:ext uri="{FF2B5EF4-FFF2-40B4-BE49-F238E27FC236}">
                      <a16:creationId xmlns:a16="http://schemas.microsoft.com/office/drawing/2014/main" id="{FF6FB567-24F0-6350-37A7-32635AE48457}"/>
                    </a:ext>
                  </a:extLst>
                </p14:cNvPr>
                <p14:cNvContentPartPr/>
                <p14:nvPr/>
              </p14:nvContentPartPr>
              <p14:xfrm>
                <a:off x="904237" y="2653193"/>
                <a:ext cx="279720" cy="2308680"/>
              </p14:xfrm>
            </p:contentPart>
          </mc:Choice>
          <mc:Fallback xmlns="">
            <p:pic>
              <p:nvPicPr>
                <p:cNvPr id="296" name="Encre 295">
                  <a:extLst>
                    <a:ext uri="{FF2B5EF4-FFF2-40B4-BE49-F238E27FC236}">
                      <a16:creationId xmlns:a16="http://schemas.microsoft.com/office/drawing/2014/main" id="{FF6FB567-24F0-6350-37A7-32635AE4845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5597" y="2644553"/>
                  <a:ext cx="297360" cy="23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8" name="Encre 297">
                  <a:extLst>
                    <a:ext uri="{FF2B5EF4-FFF2-40B4-BE49-F238E27FC236}">
                      <a16:creationId xmlns:a16="http://schemas.microsoft.com/office/drawing/2014/main" id="{66C316AB-963B-0D23-C382-84D7F3D3997C}"/>
                    </a:ext>
                  </a:extLst>
                </p14:cNvPr>
                <p14:cNvContentPartPr/>
                <p14:nvPr/>
              </p14:nvContentPartPr>
              <p14:xfrm>
                <a:off x="404197" y="3625553"/>
                <a:ext cx="93960" cy="259560"/>
              </p14:xfrm>
            </p:contentPart>
          </mc:Choice>
          <mc:Fallback xmlns="">
            <p:pic>
              <p:nvPicPr>
                <p:cNvPr id="298" name="Encre 297">
                  <a:extLst>
                    <a:ext uri="{FF2B5EF4-FFF2-40B4-BE49-F238E27FC236}">
                      <a16:creationId xmlns:a16="http://schemas.microsoft.com/office/drawing/2014/main" id="{66C316AB-963B-0D23-C382-84D7F3D3997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5557" y="3616913"/>
                  <a:ext cx="1116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9" name="Encre 298">
                  <a:extLst>
                    <a:ext uri="{FF2B5EF4-FFF2-40B4-BE49-F238E27FC236}">
                      <a16:creationId xmlns:a16="http://schemas.microsoft.com/office/drawing/2014/main" id="{7A2AB7AB-6C17-809C-991C-F3B46520822B}"/>
                    </a:ext>
                  </a:extLst>
                </p14:cNvPr>
                <p14:cNvContentPartPr/>
                <p14:nvPr/>
              </p14:nvContentPartPr>
              <p14:xfrm>
                <a:off x="358477" y="3591713"/>
                <a:ext cx="265320" cy="314280"/>
              </p14:xfrm>
            </p:contentPart>
          </mc:Choice>
          <mc:Fallback xmlns="">
            <p:pic>
              <p:nvPicPr>
                <p:cNvPr id="299" name="Encre 298">
                  <a:extLst>
                    <a:ext uri="{FF2B5EF4-FFF2-40B4-BE49-F238E27FC236}">
                      <a16:creationId xmlns:a16="http://schemas.microsoft.com/office/drawing/2014/main" id="{7A2AB7AB-6C17-809C-991C-F3B46520822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9837" y="3583073"/>
                  <a:ext cx="2829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0" name="Encre 299">
                  <a:extLst>
                    <a:ext uri="{FF2B5EF4-FFF2-40B4-BE49-F238E27FC236}">
                      <a16:creationId xmlns:a16="http://schemas.microsoft.com/office/drawing/2014/main" id="{D9E44EED-F688-3C75-2223-8A647C016CEB}"/>
                    </a:ext>
                  </a:extLst>
                </p14:cNvPr>
                <p14:cNvContentPartPr/>
                <p14:nvPr/>
              </p14:nvContentPartPr>
              <p14:xfrm>
                <a:off x="690397" y="3751553"/>
                <a:ext cx="61920" cy="81720"/>
              </p14:xfrm>
            </p:contentPart>
          </mc:Choice>
          <mc:Fallback xmlns="">
            <p:pic>
              <p:nvPicPr>
                <p:cNvPr id="300" name="Encre 299">
                  <a:extLst>
                    <a:ext uri="{FF2B5EF4-FFF2-40B4-BE49-F238E27FC236}">
                      <a16:creationId xmlns:a16="http://schemas.microsoft.com/office/drawing/2014/main" id="{D9E44EED-F688-3C75-2223-8A647C016CE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1757" y="3742553"/>
                  <a:ext cx="79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1" name="Encre 300">
                  <a:extLst>
                    <a:ext uri="{FF2B5EF4-FFF2-40B4-BE49-F238E27FC236}">
                      <a16:creationId xmlns:a16="http://schemas.microsoft.com/office/drawing/2014/main" id="{2F4FC4D6-810C-B0E8-4E44-B8F442178F61}"/>
                    </a:ext>
                  </a:extLst>
                </p14:cNvPr>
                <p14:cNvContentPartPr/>
                <p14:nvPr/>
              </p14:nvContentPartPr>
              <p14:xfrm>
                <a:off x="638197" y="3606833"/>
                <a:ext cx="18360" cy="10080"/>
              </p14:xfrm>
            </p:contentPart>
          </mc:Choice>
          <mc:Fallback xmlns="">
            <p:pic>
              <p:nvPicPr>
                <p:cNvPr id="301" name="Encre 300">
                  <a:extLst>
                    <a:ext uri="{FF2B5EF4-FFF2-40B4-BE49-F238E27FC236}">
                      <a16:creationId xmlns:a16="http://schemas.microsoft.com/office/drawing/2014/main" id="{2F4FC4D6-810C-B0E8-4E44-B8F442178F6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9197" y="3597833"/>
                  <a:ext cx="360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e 318">
            <a:extLst>
              <a:ext uri="{FF2B5EF4-FFF2-40B4-BE49-F238E27FC236}">
                <a16:creationId xmlns:a16="http://schemas.microsoft.com/office/drawing/2014/main" id="{4E7559DC-AEB7-9AF5-BCBA-59C7AF311717}"/>
              </a:ext>
            </a:extLst>
          </p:cNvPr>
          <p:cNvGrpSpPr/>
          <p:nvPr/>
        </p:nvGrpSpPr>
        <p:grpSpPr>
          <a:xfrm>
            <a:off x="3225157" y="5713193"/>
            <a:ext cx="119880" cy="95040"/>
            <a:chOff x="3225157" y="5713193"/>
            <a:chExt cx="119880" cy="9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3" name="Encre 302">
                  <a:extLst>
                    <a:ext uri="{FF2B5EF4-FFF2-40B4-BE49-F238E27FC236}">
                      <a16:creationId xmlns:a16="http://schemas.microsoft.com/office/drawing/2014/main" id="{E3528804-44F3-3981-9099-26761302FE53}"/>
                    </a:ext>
                  </a:extLst>
                </p14:cNvPr>
                <p14:cNvContentPartPr/>
                <p14:nvPr/>
              </p14:nvContentPartPr>
              <p14:xfrm>
                <a:off x="3225157" y="5713193"/>
                <a:ext cx="97560" cy="10080"/>
              </p14:xfrm>
            </p:contentPart>
          </mc:Choice>
          <mc:Fallback xmlns="">
            <p:pic>
              <p:nvPicPr>
                <p:cNvPr id="303" name="Encre 302">
                  <a:extLst>
                    <a:ext uri="{FF2B5EF4-FFF2-40B4-BE49-F238E27FC236}">
                      <a16:creationId xmlns:a16="http://schemas.microsoft.com/office/drawing/2014/main" id="{E3528804-44F3-3981-9099-26761302FE5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16157" y="5704553"/>
                  <a:ext cx="11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4" name="Encre 303">
                  <a:extLst>
                    <a:ext uri="{FF2B5EF4-FFF2-40B4-BE49-F238E27FC236}">
                      <a16:creationId xmlns:a16="http://schemas.microsoft.com/office/drawing/2014/main" id="{018C3E56-4CAD-9484-3557-6E52189ECBAE}"/>
                    </a:ext>
                  </a:extLst>
                </p14:cNvPr>
                <p14:cNvContentPartPr/>
                <p14:nvPr/>
              </p14:nvContentPartPr>
              <p14:xfrm>
                <a:off x="3228757" y="5803193"/>
                <a:ext cx="116280" cy="5040"/>
              </p14:xfrm>
            </p:contentPart>
          </mc:Choice>
          <mc:Fallback xmlns="">
            <p:pic>
              <p:nvPicPr>
                <p:cNvPr id="304" name="Encre 303">
                  <a:extLst>
                    <a:ext uri="{FF2B5EF4-FFF2-40B4-BE49-F238E27FC236}">
                      <a16:creationId xmlns:a16="http://schemas.microsoft.com/office/drawing/2014/main" id="{018C3E56-4CAD-9484-3557-6E52189ECBA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20117" y="5794553"/>
                  <a:ext cx="13392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e 334">
            <a:extLst>
              <a:ext uri="{FF2B5EF4-FFF2-40B4-BE49-F238E27FC236}">
                <a16:creationId xmlns:a16="http://schemas.microsoft.com/office/drawing/2014/main" id="{2F46C24F-95FF-177D-071A-049A98C21EC9}"/>
              </a:ext>
            </a:extLst>
          </p:cNvPr>
          <p:cNvGrpSpPr/>
          <p:nvPr/>
        </p:nvGrpSpPr>
        <p:grpSpPr>
          <a:xfrm>
            <a:off x="3504877" y="5486753"/>
            <a:ext cx="2370600" cy="477720"/>
            <a:chOff x="3504877" y="5486753"/>
            <a:chExt cx="237060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5" name="Encre 304">
                  <a:extLst>
                    <a:ext uri="{FF2B5EF4-FFF2-40B4-BE49-F238E27FC236}">
                      <a16:creationId xmlns:a16="http://schemas.microsoft.com/office/drawing/2014/main" id="{0A4CA049-91A4-B1DB-791E-F0B8E6853409}"/>
                    </a:ext>
                  </a:extLst>
                </p14:cNvPr>
                <p14:cNvContentPartPr/>
                <p14:nvPr/>
              </p14:nvContentPartPr>
              <p14:xfrm>
                <a:off x="3504877" y="5502953"/>
                <a:ext cx="158400" cy="397080"/>
              </p14:xfrm>
            </p:contentPart>
          </mc:Choice>
          <mc:Fallback xmlns="">
            <p:pic>
              <p:nvPicPr>
                <p:cNvPr id="305" name="Encre 304">
                  <a:extLst>
                    <a:ext uri="{FF2B5EF4-FFF2-40B4-BE49-F238E27FC236}">
                      <a16:creationId xmlns:a16="http://schemas.microsoft.com/office/drawing/2014/main" id="{0A4CA049-91A4-B1DB-791E-F0B8E685340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95877" y="5494313"/>
                  <a:ext cx="1760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6" name="Encre 305">
                  <a:extLst>
                    <a:ext uri="{FF2B5EF4-FFF2-40B4-BE49-F238E27FC236}">
                      <a16:creationId xmlns:a16="http://schemas.microsoft.com/office/drawing/2014/main" id="{29C7C712-166C-6869-7C60-A52E4971A850}"/>
                    </a:ext>
                  </a:extLst>
                </p14:cNvPr>
                <p14:cNvContentPartPr/>
                <p14:nvPr/>
              </p14:nvContentPartPr>
              <p14:xfrm>
                <a:off x="3783157" y="5635793"/>
                <a:ext cx="127800" cy="158760"/>
              </p14:xfrm>
            </p:contentPart>
          </mc:Choice>
          <mc:Fallback xmlns="">
            <p:pic>
              <p:nvPicPr>
                <p:cNvPr id="306" name="Encre 305">
                  <a:extLst>
                    <a:ext uri="{FF2B5EF4-FFF2-40B4-BE49-F238E27FC236}">
                      <a16:creationId xmlns:a16="http://schemas.microsoft.com/office/drawing/2014/main" id="{29C7C712-166C-6869-7C60-A52E4971A85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74517" y="5627153"/>
                  <a:ext cx="145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7" name="Encre 306">
                  <a:extLst>
                    <a:ext uri="{FF2B5EF4-FFF2-40B4-BE49-F238E27FC236}">
                      <a16:creationId xmlns:a16="http://schemas.microsoft.com/office/drawing/2014/main" id="{D2E8A89B-857E-F1AD-9951-E87481251CC4}"/>
                    </a:ext>
                  </a:extLst>
                </p14:cNvPr>
                <p14:cNvContentPartPr/>
                <p14:nvPr/>
              </p14:nvContentPartPr>
              <p14:xfrm>
                <a:off x="4007437" y="5681153"/>
                <a:ext cx="16200" cy="21960"/>
              </p14:xfrm>
            </p:contentPart>
          </mc:Choice>
          <mc:Fallback xmlns="">
            <p:pic>
              <p:nvPicPr>
                <p:cNvPr id="307" name="Encre 306">
                  <a:extLst>
                    <a:ext uri="{FF2B5EF4-FFF2-40B4-BE49-F238E27FC236}">
                      <a16:creationId xmlns:a16="http://schemas.microsoft.com/office/drawing/2014/main" id="{D2E8A89B-857E-F1AD-9951-E87481251CC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98797" y="5672153"/>
                  <a:ext cx="33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8" name="Encre 307">
                  <a:extLst>
                    <a:ext uri="{FF2B5EF4-FFF2-40B4-BE49-F238E27FC236}">
                      <a16:creationId xmlns:a16="http://schemas.microsoft.com/office/drawing/2014/main" id="{7AD0DA1C-6D6E-0026-51CC-DD488BA63234}"/>
                    </a:ext>
                  </a:extLst>
                </p14:cNvPr>
                <p14:cNvContentPartPr/>
                <p14:nvPr/>
              </p14:nvContentPartPr>
              <p14:xfrm>
                <a:off x="3966037" y="5771873"/>
                <a:ext cx="75600" cy="172080"/>
              </p14:xfrm>
            </p:contentPart>
          </mc:Choice>
          <mc:Fallback xmlns="">
            <p:pic>
              <p:nvPicPr>
                <p:cNvPr id="308" name="Encre 307">
                  <a:extLst>
                    <a:ext uri="{FF2B5EF4-FFF2-40B4-BE49-F238E27FC236}">
                      <a16:creationId xmlns:a16="http://schemas.microsoft.com/office/drawing/2014/main" id="{7AD0DA1C-6D6E-0026-51CC-DD488BA6323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57037" y="5762873"/>
                  <a:ext cx="93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9" name="Encre 308">
                  <a:extLst>
                    <a:ext uri="{FF2B5EF4-FFF2-40B4-BE49-F238E27FC236}">
                      <a16:creationId xmlns:a16="http://schemas.microsoft.com/office/drawing/2014/main" id="{A78611D0-9C55-3B13-1FE7-384C1FA41C35}"/>
                    </a:ext>
                  </a:extLst>
                </p14:cNvPr>
                <p14:cNvContentPartPr/>
                <p14:nvPr/>
              </p14:nvContentPartPr>
              <p14:xfrm>
                <a:off x="4122277" y="5617073"/>
                <a:ext cx="104400" cy="174960"/>
              </p14:xfrm>
            </p:contentPart>
          </mc:Choice>
          <mc:Fallback xmlns="">
            <p:pic>
              <p:nvPicPr>
                <p:cNvPr id="309" name="Encre 308">
                  <a:extLst>
                    <a:ext uri="{FF2B5EF4-FFF2-40B4-BE49-F238E27FC236}">
                      <a16:creationId xmlns:a16="http://schemas.microsoft.com/office/drawing/2014/main" id="{A78611D0-9C55-3B13-1FE7-384C1FA41C3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13637" y="5608433"/>
                  <a:ext cx="122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0" name="Encre 309">
                  <a:extLst>
                    <a:ext uri="{FF2B5EF4-FFF2-40B4-BE49-F238E27FC236}">
                      <a16:creationId xmlns:a16="http://schemas.microsoft.com/office/drawing/2014/main" id="{04B3E48E-D436-09D3-4645-F57BBFC8FA78}"/>
                    </a:ext>
                  </a:extLst>
                </p14:cNvPr>
                <p14:cNvContentPartPr/>
                <p14:nvPr/>
              </p14:nvContentPartPr>
              <p14:xfrm>
                <a:off x="4335757" y="5654513"/>
                <a:ext cx="5040" cy="52200"/>
              </p14:xfrm>
            </p:contentPart>
          </mc:Choice>
          <mc:Fallback xmlns="">
            <p:pic>
              <p:nvPicPr>
                <p:cNvPr id="310" name="Encre 309">
                  <a:extLst>
                    <a:ext uri="{FF2B5EF4-FFF2-40B4-BE49-F238E27FC236}">
                      <a16:creationId xmlns:a16="http://schemas.microsoft.com/office/drawing/2014/main" id="{04B3E48E-D436-09D3-4645-F57BBFC8FA7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27117" y="5645513"/>
                  <a:ext cx="22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1" name="Encre 310">
                  <a:extLst>
                    <a:ext uri="{FF2B5EF4-FFF2-40B4-BE49-F238E27FC236}">
                      <a16:creationId xmlns:a16="http://schemas.microsoft.com/office/drawing/2014/main" id="{F146B1EA-2899-FBB4-404A-EDBDF096F6DE}"/>
                    </a:ext>
                  </a:extLst>
                </p14:cNvPr>
                <p14:cNvContentPartPr/>
                <p14:nvPr/>
              </p14:nvContentPartPr>
              <p14:xfrm>
                <a:off x="4341877" y="5776913"/>
                <a:ext cx="24120" cy="187560"/>
              </p14:xfrm>
            </p:contentPart>
          </mc:Choice>
          <mc:Fallback xmlns="">
            <p:pic>
              <p:nvPicPr>
                <p:cNvPr id="311" name="Encre 310">
                  <a:extLst>
                    <a:ext uri="{FF2B5EF4-FFF2-40B4-BE49-F238E27FC236}">
                      <a16:creationId xmlns:a16="http://schemas.microsoft.com/office/drawing/2014/main" id="{F146B1EA-2899-FBB4-404A-EDBDF096F6D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33237" y="5768273"/>
                  <a:ext cx="41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2" name="Encre 311">
                  <a:extLst>
                    <a:ext uri="{FF2B5EF4-FFF2-40B4-BE49-F238E27FC236}">
                      <a16:creationId xmlns:a16="http://schemas.microsoft.com/office/drawing/2014/main" id="{07479996-EB50-F881-6610-85D8BB49635D}"/>
                    </a:ext>
                  </a:extLst>
                </p14:cNvPr>
                <p14:cNvContentPartPr/>
                <p14:nvPr/>
              </p14:nvContentPartPr>
              <p14:xfrm>
                <a:off x="4398397" y="5613473"/>
                <a:ext cx="156600" cy="174600"/>
              </p14:xfrm>
            </p:contentPart>
          </mc:Choice>
          <mc:Fallback xmlns="">
            <p:pic>
              <p:nvPicPr>
                <p:cNvPr id="312" name="Encre 311">
                  <a:extLst>
                    <a:ext uri="{FF2B5EF4-FFF2-40B4-BE49-F238E27FC236}">
                      <a16:creationId xmlns:a16="http://schemas.microsoft.com/office/drawing/2014/main" id="{07479996-EB50-F881-6610-85D8BB49635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389757" y="5604473"/>
                  <a:ext cx="174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3" name="Encre 312">
                  <a:extLst>
                    <a:ext uri="{FF2B5EF4-FFF2-40B4-BE49-F238E27FC236}">
                      <a16:creationId xmlns:a16="http://schemas.microsoft.com/office/drawing/2014/main" id="{80B56F07-B6DD-CFCF-10BC-6FDC8E51D808}"/>
                    </a:ext>
                  </a:extLst>
                </p14:cNvPr>
                <p14:cNvContentPartPr/>
                <p14:nvPr/>
              </p14:nvContentPartPr>
              <p14:xfrm>
                <a:off x="4637797" y="5631473"/>
                <a:ext cx="7560" cy="3600"/>
              </p14:xfrm>
            </p:contentPart>
          </mc:Choice>
          <mc:Fallback xmlns="">
            <p:pic>
              <p:nvPicPr>
                <p:cNvPr id="313" name="Encre 312">
                  <a:extLst>
                    <a:ext uri="{FF2B5EF4-FFF2-40B4-BE49-F238E27FC236}">
                      <a16:creationId xmlns:a16="http://schemas.microsoft.com/office/drawing/2014/main" id="{80B56F07-B6DD-CFCF-10BC-6FDC8E51D80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29157" y="5622473"/>
                  <a:ext cx="25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14" name="Encre 313">
                  <a:extLst>
                    <a:ext uri="{FF2B5EF4-FFF2-40B4-BE49-F238E27FC236}">
                      <a16:creationId xmlns:a16="http://schemas.microsoft.com/office/drawing/2014/main" id="{9C822FF7-B7F0-2330-EA39-28C8BD3269CC}"/>
                    </a:ext>
                  </a:extLst>
                </p14:cNvPr>
                <p14:cNvContentPartPr/>
                <p14:nvPr/>
              </p14:nvContentPartPr>
              <p14:xfrm>
                <a:off x="4646077" y="5717873"/>
                <a:ext cx="34200" cy="221400"/>
              </p14:xfrm>
            </p:contentPart>
          </mc:Choice>
          <mc:Fallback xmlns="">
            <p:pic>
              <p:nvPicPr>
                <p:cNvPr id="314" name="Encre 313">
                  <a:extLst>
                    <a:ext uri="{FF2B5EF4-FFF2-40B4-BE49-F238E27FC236}">
                      <a16:creationId xmlns:a16="http://schemas.microsoft.com/office/drawing/2014/main" id="{9C822FF7-B7F0-2330-EA39-28C8BD3269C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37437" y="5709233"/>
                  <a:ext cx="51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5" name="Encre 314">
                  <a:extLst>
                    <a:ext uri="{FF2B5EF4-FFF2-40B4-BE49-F238E27FC236}">
                      <a16:creationId xmlns:a16="http://schemas.microsoft.com/office/drawing/2014/main" id="{41BB2FCB-3124-07C7-6AA2-6AE71E62CDB6}"/>
                    </a:ext>
                  </a:extLst>
                </p14:cNvPr>
                <p14:cNvContentPartPr/>
                <p14:nvPr/>
              </p14:nvContentPartPr>
              <p14:xfrm>
                <a:off x="4759477" y="5576393"/>
                <a:ext cx="164520" cy="210960"/>
              </p14:xfrm>
            </p:contentPart>
          </mc:Choice>
          <mc:Fallback xmlns="">
            <p:pic>
              <p:nvPicPr>
                <p:cNvPr id="315" name="Encre 314">
                  <a:extLst>
                    <a:ext uri="{FF2B5EF4-FFF2-40B4-BE49-F238E27FC236}">
                      <a16:creationId xmlns:a16="http://schemas.microsoft.com/office/drawing/2014/main" id="{41BB2FCB-3124-07C7-6AA2-6AE71E62CD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750477" y="5567753"/>
                  <a:ext cx="182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16" name="Encre 315">
                  <a:extLst>
                    <a:ext uri="{FF2B5EF4-FFF2-40B4-BE49-F238E27FC236}">
                      <a16:creationId xmlns:a16="http://schemas.microsoft.com/office/drawing/2014/main" id="{D1DB7C05-D55E-4E2A-A6BE-F76FD92EE22D}"/>
                    </a:ext>
                  </a:extLst>
                </p14:cNvPr>
                <p14:cNvContentPartPr/>
                <p14:nvPr/>
              </p14:nvContentPartPr>
              <p14:xfrm>
                <a:off x="4989877" y="5622113"/>
                <a:ext cx="15120" cy="15840"/>
              </p14:xfrm>
            </p:contentPart>
          </mc:Choice>
          <mc:Fallback xmlns="">
            <p:pic>
              <p:nvPicPr>
                <p:cNvPr id="316" name="Encre 315">
                  <a:extLst>
                    <a:ext uri="{FF2B5EF4-FFF2-40B4-BE49-F238E27FC236}">
                      <a16:creationId xmlns:a16="http://schemas.microsoft.com/office/drawing/2014/main" id="{D1DB7C05-D55E-4E2A-A6BE-F76FD92EE22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80877" y="5613113"/>
                  <a:ext cx="32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17" name="Encre 316">
                  <a:extLst>
                    <a:ext uri="{FF2B5EF4-FFF2-40B4-BE49-F238E27FC236}">
                      <a16:creationId xmlns:a16="http://schemas.microsoft.com/office/drawing/2014/main" id="{9192F461-BB42-F8AB-8F33-27F518E89C19}"/>
                    </a:ext>
                  </a:extLst>
                </p14:cNvPr>
                <p14:cNvContentPartPr/>
                <p14:nvPr/>
              </p14:nvContentPartPr>
              <p14:xfrm>
                <a:off x="5026597" y="5734433"/>
                <a:ext cx="7920" cy="174600"/>
              </p14:xfrm>
            </p:contentPart>
          </mc:Choice>
          <mc:Fallback xmlns="">
            <p:pic>
              <p:nvPicPr>
                <p:cNvPr id="317" name="Encre 316">
                  <a:extLst>
                    <a:ext uri="{FF2B5EF4-FFF2-40B4-BE49-F238E27FC236}">
                      <a16:creationId xmlns:a16="http://schemas.microsoft.com/office/drawing/2014/main" id="{9192F461-BB42-F8AB-8F33-27F518E89C1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017597" y="5725433"/>
                  <a:ext cx="25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20" name="Encre 319">
                  <a:extLst>
                    <a:ext uri="{FF2B5EF4-FFF2-40B4-BE49-F238E27FC236}">
                      <a16:creationId xmlns:a16="http://schemas.microsoft.com/office/drawing/2014/main" id="{7E8D0486-5053-A65B-C7BC-82056820B656}"/>
                    </a:ext>
                  </a:extLst>
                </p14:cNvPr>
                <p14:cNvContentPartPr/>
                <p14:nvPr/>
              </p14:nvContentPartPr>
              <p14:xfrm>
                <a:off x="5116597" y="5594393"/>
                <a:ext cx="100800" cy="146160"/>
              </p14:xfrm>
            </p:contentPart>
          </mc:Choice>
          <mc:Fallback xmlns="">
            <p:pic>
              <p:nvPicPr>
                <p:cNvPr id="320" name="Encre 319">
                  <a:extLst>
                    <a:ext uri="{FF2B5EF4-FFF2-40B4-BE49-F238E27FC236}">
                      <a16:creationId xmlns:a16="http://schemas.microsoft.com/office/drawing/2014/main" id="{7E8D0486-5053-A65B-C7BC-82056820B65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07957" y="5585753"/>
                  <a:ext cx="118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21" name="Encre 320">
                  <a:extLst>
                    <a:ext uri="{FF2B5EF4-FFF2-40B4-BE49-F238E27FC236}">
                      <a16:creationId xmlns:a16="http://schemas.microsoft.com/office/drawing/2014/main" id="{0E87C24F-EA66-E729-AF2C-3A890175A5A5}"/>
                    </a:ext>
                  </a:extLst>
                </p14:cNvPr>
                <p14:cNvContentPartPr/>
                <p14:nvPr/>
              </p14:nvContentPartPr>
              <p14:xfrm>
                <a:off x="5186437" y="5619953"/>
                <a:ext cx="28440" cy="183960"/>
              </p14:xfrm>
            </p:contentPart>
          </mc:Choice>
          <mc:Fallback xmlns="">
            <p:pic>
              <p:nvPicPr>
                <p:cNvPr id="321" name="Encre 320">
                  <a:extLst>
                    <a:ext uri="{FF2B5EF4-FFF2-40B4-BE49-F238E27FC236}">
                      <a16:creationId xmlns:a16="http://schemas.microsoft.com/office/drawing/2014/main" id="{0E87C24F-EA66-E729-AF2C-3A890175A5A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77437" y="5611313"/>
                  <a:ext cx="46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22" name="Encre 321">
                  <a:extLst>
                    <a:ext uri="{FF2B5EF4-FFF2-40B4-BE49-F238E27FC236}">
                      <a16:creationId xmlns:a16="http://schemas.microsoft.com/office/drawing/2014/main" id="{758E7593-51B6-6852-EE2E-F38BADF591E9}"/>
                    </a:ext>
                  </a:extLst>
                </p14:cNvPr>
                <p14:cNvContentPartPr/>
                <p14:nvPr/>
              </p14:nvContentPartPr>
              <p14:xfrm>
                <a:off x="5282197" y="5651273"/>
                <a:ext cx="19800" cy="46440"/>
              </p14:xfrm>
            </p:contentPart>
          </mc:Choice>
          <mc:Fallback xmlns="">
            <p:pic>
              <p:nvPicPr>
                <p:cNvPr id="322" name="Encre 321">
                  <a:extLst>
                    <a:ext uri="{FF2B5EF4-FFF2-40B4-BE49-F238E27FC236}">
                      <a16:creationId xmlns:a16="http://schemas.microsoft.com/office/drawing/2014/main" id="{758E7593-51B6-6852-EE2E-F38BADF591E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73197" y="5642633"/>
                  <a:ext cx="37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23" name="Encre 322">
                  <a:extLst>
                    <a:ext uri="{FF2B5EF4-FFF2-40B4-BE49-F238E27FC236}">
                      <a16:creationId xmlns:a16="http://schemas.microsoft.com/office/drawing/2014/main" id="{355575FE-672D-BF1F-6331-A02BE0166670}"/>
                    </a:ext>
                  </a:extLst>
                </p14:cNvPr>
                <p14:cNvContentPartPr/>
                <p14:nvPr/>
              </p14:nvContentPartPr>
              <p14:xfrm>
                <a:off x="5307757" y="5740913"/>
                <a:ext cx="15120" cy="183600"/>
              </p14:xfrm>
            </p:contentPart>
          </mc:Choice>
          <mc:Fallback xmlns="">
            <p:pic>
              <p:nvPicPr>
                <p:cNvPr id="323" name="Encre 322">
                  <a:extLst>
                    <a:ext uri="{FF2B5EF4-FFF2-40B4-BE49-F238E27FC236}">
                      <a16:creationId xmlns:a16="http://schemas.microsoft.com/office/drawing/2014/main" id="{355575FE-672D-BF1F-6331-A02BE016667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99117" y="5732273"/>
                  <a:ext cx="32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12177BCF-0FA8-AE23-5313-0FBE2C941B09}"/>
                    </a:ext>
                  </a:extLst>
                </p14:cNvPr>
                <p14:cNvContentPartPr/>
                <p14:nvPr/>
              </p14:nvContentPartPr>
              <p14:xfrm>
                <a:off x="5373637" y="5617433"/>
                <a:ext cx="85680" cy="16488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12177BCF-0FA8-AE23-5313-0FBE2C941B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364997" y="5608433"/>
                  <a:ext cx="103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24C40B0A-36E5-061F-5062-4C2138704243}"/>
                    </a:ext>
                  </a:extLst>
                </p14:cNvPr>
                <p14:cNvContentPartPr/>
                <p14:nvPr/>
              </p14:nvContentPartPr>
              <p14:xfrm>
                <a:off x="5371477" y="5572433"/>
                <a:ext cx="105480" cy="3708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24C40B0A-36E5-061F-5062-4C213870424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62477" y="5563433"/>
                  <a:ext cx="123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291A5BF8-CB07-D415-6254-152A027D4D20}"/>
                    </a:ext>
                  </a:extLst>
                </p14:cNvPr>
                <p14:cNvContentPartPr/>
                <p14:nvPr/>
              </p14:nvContentPartPr>
              <p14:xfrm>
                <a:off x="5447797" y="5486753"/>
                <a:ext cx="173880" cy="47268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291A5BF8-CB07-D415-6254-152A027D4D2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38797" y="5478113"/>
                  <a:ext cx="1915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D15FD843-19FD-21FD-E7B5-D86A841B323F}"/>
                    </a:ext>
                  </a:extLst>
                </p14:cNvPr>
                <p14:cNvContentPartPr/>
                <p14:nvPr/>
              </p14:nvContentPartPr>
              <p14:xfrm>
                <a:off x="5745157" y="5629673"/>
                <a:ext cx="122400" cy="2196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D15FD843-19FD-21FD-E7B5-D86A841B323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36157" y="5621033"/>
                  <a:ext cx="140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8CC55C84-9AF0-FE64-A49D-47225E2DF6CD}"/>
                    </a:ext>
                  </a:extLst>
                </p14:cNvPr>
                <p14:cNvContentPartPr/>
                <p14:nvPr/>
              </p14:nvContentPartPr>
              <p14:xfrm>
                <a:off x="5767477" y="5742353"/>
                <a:ext cx="108000" cy="684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8CC55C84-9AF0-FE64-A49D-47225E2DF6C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58837" y="5733353"/>
                  <a:ext cx="12564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e 333">
            <a:extLst>
              <a:ext uri="{FF2B5EF4-FFF2-40B4-BE49-F238E27FC236}">
                <a16:creationId xmlns:a16="http://schemas.microsoft.com/office/drawing/2014/main" id="{BE1C37AA-3E62-7C08-2C6A-4BAE306BFBDB}"/>
              </a:ext>
            </a:extLst>
          </p:cNvPr>
          <p:cNvGrpSpPr/>
          <p:nvPr/>
        </p:nvGrpSpPr>
        <p:grpSpPr>
          <a:xfrm>
            <a:off x="6122077" y="5516273"/>
            <a:ext cx="489960" cy="357840"/>
            <a:chOff x="6122077" y="5516273"/>
            <a:chExt cx="48996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ADA41DF0-8212-082E-8E07-DCFAA1AC79EC}"/>
                    </a:ext>
                  </a:extLst>
                </p14:cNvPr>
                <p14:cNvContentPartPr/>
                <p14:nvPr/>
              </p14:nvContentPartPr>
              <p14:xfrm>
                <a:off x="6122077" y="5516273"/>
                <a:ext cx="158040" cy="35784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ADA41DF0-8212-082E-8E07-DCFAA1AC79E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13077" y="5507633"/>
                  <a:ext cx="1756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32" name="Encre 331">
                  <a:extLst>
                    <a:ext uri="{FF2B5EF4-FFF2-40B4-BE49-F238E27FC236}">
                      <a16:creationId xmlns:a16="http://schemas.microsoft.com/office/drawing/2014/main" id="{A765DC28-8DAF-6205-3EA0-6AF36BD3BA0F}"/>
                    </a:ext>
                  </a:extLst>
                </p14:cNvPr>
                <p14:cNvContentPartPr/>
                <p14:nvPr/>
              </p14:nvContentPartPr>
              <p14:xfrm>
                <a:off x="6363637" y="5611313"/>
                <a:ext cx="110160" cy="192600"/>
              </p14:xfrm>
            </p:contentPart>
          </mc:Choice>
          <mc:Fallback xmlns="">
            <p:pic>
              <p:nvPicPr>
                <p:cNvPr id="332" name="Encre 331">
                  <a:extLst>
                    <a:ext uri="{FF2B5EF4-FFF2-40B4-BE49-F238E27FC236}">
                      <a16:creationId xmlns:a16="http://schemas.microsoft.com/office/drawing/2014/main" id="{A765DC28-8DAF-6205-3EA0-6AF36BD3BA0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354997" y="5602313"/>
                  <a:ext cx="127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4D3EC7D9-83AE-C181-4419-9D04BA4A90F2}"/>
                    </a:ext>
                  </a:extLst>
                </p14:cNvPr>
                <p14:cNvContentPartPr/>
                <p14:nvPr/>
              </p14:nvContentPartPr>
              <p14:xfrm>
                <a:off x="6545077" y="5777633"/>
                <a:ext cx="66960" cy="6984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4D3EC7D9-83AE-C181-4419-9D04BA4A90F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36077" y="5768633"/>
                  <a:ext cx="8460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e 339">
            <a:extLst>
              <a:ext uri="{FF2B5EF4-FFF2-40B4-BE49-F238E27FC236}">
                <a16:creationId xmlns:a16="http://schemas.microsoft.com/office/drawing/2014/main" id="{64443156-EF3E-3280-2921-7511870F52AA}"/>
              </a:ext>
            </a:extLst>
          </p:cNvPr>
          <p:cNvGrpSpPr/>
          <p:nvPr/>
        </p:nvGrpSpPr>
        <p:grpSpPr>
          <a:xfrm>
            <a:off x="6747397" y="5507273"/>
            <a:ext cx="308880" cy="354960"/>
            <a:chOff x="6747397" y="5507273"/>
            <a:chExt cx="30888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36" name="Encre 335">
                  <a:extLst>
                    <a:ext uri="{FF2B5EF4-FFF2-40B4-BE49-F238E27FC236}">
                      <a16:creationId xmlns:a16="http://schemas.microsoft.com/office/drawing/2014/main" id="{73371320-0EC1-3B44-9A88-BD123695E510}"/>
                    </a:ext>
                  </a:extLst>
                </p14:cNvPr>
                <p14:cNvContentPartPr/>
                <p14:nvPr/>
              </p14:nvContentPartPr>
              <p14:xfrm>
                <a:off x="6747397" y="5600513"/>
                <a:ext cx="127080" cy="173160"/>
              </p14:xfrm>
            </p:contentPart>
          </mc:Choice>
          <mc:Fallback xmlns="">
            <p:pic>
              <p:nvPicPr>
                <p:cNvPr id="336" name="Encre 335">
                  <a:extLst>
                    <a:ext uri="{FF2B5EF4-FFF2-40B4-BE49-F238E27FC236}">
                      <a16:creationId xmlns:a16="http://schemas.microsoft.com/office/drawing/2014/main" id="{73371320-0EC1-3B44-9A88-BD123695E51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738757" y="5591513"/>
                  <a:ext cx="144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37" name="Encre 336">
                  <a:extLst>
                    <a:ext uri="{FF2B5EF4-FFF2-40B4-BE49-F238E27FC236}">
                      <a16:creationId xmlns:a16="http://schemas.microsoft.com/office/drawing/2014/main" id="{189E0562-7B0E-1449-AE57-C144CC4CB052}"/>
                    </a:ext>
                  </a:extLst>
                </p14:cNvPr>
                <p14:cNvContentPartPr/>
                <p14:nvPr/>
              </p14:nvContentPartPr>
              <p14:xfrm>
                <a:off x="6785557" y="5582513"/>
                <a:ext cx="112680" cy="12600"/>
              </p14:xfrm>
            </p:contentPart>
          </mc:Choice>
          <mc:Fallback xmlns="">
            <p:pic>
              <p:nvPicPr>
                <p:cNvPr id="337" name="Encre 336">
                  <a:extLst>
                    <a:ext uri="{FF2B5EF4-FFF2-40B4-BE49-F238E27FC236}">
                      <a16:creationId xmlns:a16="http://schemas.microsoft.com/office/drawing/2014/main" id="{189E0562-7B0E-1449-AE57-C144CC4CB05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76557" y="5573873"/>
                  <a:ext cx="130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38" name="Encre 337">
                  <a:extLst>
                    <a:ext uri="{FF2B5EF4-FFF2-40B4-BE49-F238E27FC236}">
                      <a16:creationId xmlns:a16="http://schemas.microsoft.com/office/drawing/2014/main" id="{5A53646D-0E80-7A9E-6A7E-9E8F3DDDB6BA}"/>
                    </a:ext>
                  </a:extLst>
                </p14:cNvPr>
                <p14:cNvContentPartPr/>
                <p14:nvPr/>
              </p14:nvContentPartPr>
              <p14:xfrm>
                <a:off x="6873397" y="5507273"/>
                <a:ext cx="182880" cy="354960"/>
              </p14:xfrm>
            </p:contentPart>
          </mc:Choice>
          <mc:Fallback xmlns="">
            <p:pic>
              <p:nvPicPr>
                <p:cNvPr id="338" name="Encre 337">
                  <a:extLst>
                    <a:ext uri="{FF2B5EF4-FFF2-40B4-BE49-F238E27FC236}">
                      <a16:creationId xmlns:a16="http://schemas.microsoft.com/office/drawing/2014/main" id="{5A53646D-0E80-7A9E-6A7E-9E8F3DDDB6B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64397" y="5498633"/>
                  <a:ext cx="200520" cy="37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39" name="Encre 338">
                <a:extLst>
                  <a:ext uri="{FF2B5EF4-FFF2-40B4-BE49-F238E27FC236}">
                    <a16:creationId xmlns:a16="http://schemas.microsoft.com/office/drawing/2014/main" id="{7211C2A4-5E8F-D887-FF9E-806F42C90040}"/>
                  </a:ext>
                </a:extLst>
              </p14:cNvPr>
              <p14:cNvContentPartPr/>
              <p14:nvPr/>
            </p14:nvContentPartPr>
            <p14:xfrm>
              <a:off x="7248517" y="5562713"/>
              <a:ext cx="136080" cy="227880"/>
            </p14:xfrm>
          </p:contentPart>
        </mc:Choice>
        <mc:Fallback xmlns="">
          <p:pic>
            <p:nvPicPr>
              <p:cNvPr id="339" name="Encre 338">
                <a:extLst>
                  <a:ext uri="{FF2B5EF4-FFF2-40B4-BE49-F238E27FC236}">
                    <a16:creationId xmlns:a16="http://schemas.microsoft.com/office/drawing/2014/main" id="{7211C2A4-5E8F-D887-FF9E-806F42C9004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239877" y="5553713"/>
                <a:ext cx="15372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4" name="Groupe 343">
            <a:extLst>
              <a:ext uri="{FF2B5EF4-FFF2-40B4-BE49-F238E27FC236}">
                <a16:creationId xmlns:a16="http://schemas.microsoft.com/office/drawing/2014/main" id="{3D55BC4F-A695-EF01-F919-306134527A8B}"/>
              </a:ext>
            </a:extLst>
          </p:cNvPr>
          <p:cNvGrpSpPr/>
          <p:nvPr/>
        </p:nvGrpSpPr>
        <p:grpSpPr>
          <a:xfrm>
            <a:off x="7540477" y="5452193"/>
            <a:ext cx="278280" cy="308520"/>
            <a:chOff x="7540477" y="5452193"/>
            <a:chExt cx="27828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D271FCAE-718F-2DEB-9053-147FB99C57BD}"/>
                    </a:ext>
                  </a:extLst>
                </p14:cNvPr>
                <p14:cNvContentPartPr/>
                <p14:nvPr/>
              </p14:nvContentPartPr>
              <p14:xfrm>
                <a:off x="7611397" y="5534633"/>
                <a:ext cx="38880" cy="20340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D271FCAE-718F-2DEB-9053-147FB99C57B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02397" y="5525633"/>
                  <a:ext cx="56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42" name="Encre 341">
                  <a:extLst>
                    <a:ext uri="{FF2B5EF4-FFF2-40B4-BE49-F238E27FC236}">
                      <a16:creationId xmlns:a16="http://schemas.microsoft.com/office/drawing/2014/main" id="{83AC7BB5-197B-9DE4-49C8-A80789705C0A}"/>
                    </a:ext>
                  </a:extLst>
                </p14:cNvPr>
                <p14:cNvContentPartPr/>
                <p14:nvPr/>
              </p14:nvContentPartPr>
              <p14:xfrm>
                <a:off x="7540477" y="5513753"/>
                <a:ext cx="30240" cy="246960"/>
              </p14:xfrm>
            </p:contentPart>
          </mc:Choice>
          <mc:Fallback xmlns="">
            <p:pic>
              <p:nvPicPr>
                <p:cNvPr id="342" name="Encre 341">
                  <a:extLst>
                    <a:ext uri="{FF2B5EF4-FFF2-40B4-BE49-F238E27FC236}">
                      <a16:creationId xmlns:a16="http://schemas.microsoft.com/office/drawing/2014/main" id="{83AC7BB5-197B-9DE4-49C8-A80789705C0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31837" y="5505113"/>
                  <a:ext cx="478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FFE2625E-405A-8AC6-F6F0-E7223BC4BC53}"/>
                    </a:ext>
                  </a:extLst>
                </p14:cNvPr>
                <p14:cNvContentPartPr/>
                <p14:nvPr/>
              </p14:nvContentPartPr>
              <p14:xfrm>
                <a:off x="7598437" y="5452193"/>
                <a:ext cx="220320" cy="24768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FFE2625E-405A-8AC6-F6F0-E7223BC4BC5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589797" y="5443553"/>
                  <a:ext cx="23796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e 359">
            <a:extLst>
              <a:ext uri="{FF2B5EF4-FFF2-40B4-BE49-F238E27FC236}">
                <a16:creationId xmlns:a16="http://schemas.microsoft.com/office/drawing/2014/main" id="{24CDCA1A-4C53-A103-7789-2028967EC42D}"/>
              </a:ext>
            </a:extLst>
          </p:cNvPr>
          <p:cNvGrpSpPr/>
          <p:nvPr/>
        </p:nvGrpSpPr>
        <p:grpSpPr>
          <a:xfrm>
            <a:off x="1893517" y="5425553"/>
            <a:ext cx="768960" cy="670680"/>
            <a:chOff x="1893517" y="5425553"/>
            <a:chExt cx="768960" cy="6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39B6DBBE-C23B-8F25-E53A-1D8ACEDFC287}"/>
                    </a:ext>
                  </a:extLst>
                </p14:cNvPr>
                <p14:cNvContentPartPr/>
                <p14:nvPr/>
              </p14:nvContentPartPr>
              <p14:xfrm>
                <a:off x="2367277" y="5586113"/>
                <a:ext cx="295200" cy="39456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39B6DBBE-C23B-8F25-E53A-1D8ACEDFC28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61157" y="5579993"/>
                  <a:ext cx="3074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DF0D4435-DA84-26C1-45F8-57356763E720}"/>
                    </a:ext>
                  </a:extLst>
                </p14:cNvPr>
                <p14:cNvContentPartPr/>
                <p14:nvPr/>
              </p14:nvContentPartPr>
              <p14:xfrm>
                <a:off x="2498317" y="5972033"/>
                <a:ext cx="19800" cy="12420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DF0D4435-DA84-26C1-45F8-57356763E72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492197" y="5965913"/>
                  <a:ext cx="32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879C826C-A9B1-D1C5-EF30-722379138D70}"/>
                    </a:ext>
                  </a:extLst>
                </p14:cNvPr>
                <p14:cNvContentPartPr/>
                <p14:nvPr/>
              </p14:nvContentPartPr>
              <p14:xfrm>
                <a:off x="1902157" y="5460113"/>
                <a:ext cx="485640" cy="24660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879C826C-A9B1-D1C5-EF30-722379138D7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896037" y="5453993"/>
                  <a:ext cx="4978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411C9054-687E-7AF0-E12E-6ECE47AEF0B8}"/>
                    </a:ext>
                  </a:extLst>
                </p14:cNvPr>
                <p14:cNvContentPartPr/>
                <p14:nvPr/>
              </p14:nvContentPartPr>
              <p14:xfrm>
                <a:off x="1893517" y="5425553"/>
                <a:ext cx="136080" cy="14940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411C9054-687E-7AF0-E12E-6ECE47AEF0B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887397" y="5419433"/>
                  <a:ext cx="14832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A92889A8-2A51-CEE2-DC02-1A2583295BA1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A92889A8-2A51-CEE2-DC02-1A2583295BA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0" name="Groupe 469">
            <a:extLst>
              <a:ext uri="{FF2B5EF4-FFF2-40B4-BE49-F238E27FC236}">
                <a16:creationId xmlns:a16="http://schemas.microsoft.com/office/drawing/2014/main" id="{A273D1B7-4E8B-EF34-DFA6-D34D437AA10D}"/>
              </a:ext>
            </a:extLst>
          </p:cNvPr>
          <p:cNvGrpSpPr/>
          <p:nvPr/>
        </p:nvGrpSpPr>
        <p:grpSpPr>
          <a:xfrm>
            <a:off x="4592768" y="2636026"/>
            <a:ext cx="6123121" cy="882736"/>
            <a:chOff x="4592768" y="2636026"/>
            <a:chExt cx="6123121" cy="882736"/>
          </a:xfrm>
        </p:grpSpPr>
        <p:sp>
          <p:nvSpPr>
            <p:cNvPr id="464" name="Rectangle : coins arrondis 463">
              <a:extLst>
                <a:ext uri="{FF2B5EF4-FFF2-40B4-BE49-F238E27FC236}">
                  <a16:creationId xmlns:a16="http://schemas.microsoft.com/office/drawing/2014/main" id="{C1C88E1C-C0D3-3EB4-3982-9286C881A04D}"/>
                </a:ext>
              </a:extLst>
            </p:cNvPr>
            <p:cNvSpPr/>
            <p:nvPr/>
          </p:nvSpPr>
          <p:spPr>
            <a:xfrm>
              <a:off x="4905083" y="2930110"/>
              <a:ext cx="5810806" cy="588652"/>
            </a:xfrm>
            <a:prstGeom prst="roundRect">
              <a:avLst>
                <a:gd name="adj" fmla="val 8046"/>
              </a:avLst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b="1" dirty="0"/>
                <a:t>Modélisation</a:t>
              </a:r>
              <a:r>
                <a:rPr lang="fr-CH" dirty="0"/>
                <a:t> = Variables et domaines + contraintes</a:t>
              </a:r>
            </a:p>
          </p:txBody>
        </p:sp>
        <p:sp>
          <p:nvSpPr>
            <p:cNvPr id="465" name="Ellipse 464">
              <a:extLst>
                <a:ext uri="{FF2B5EF4-FFF2-40B4-BE49-F238E27FC236}">
                  <a16:creationId xmlns:a16="http://schemas.microsoft.com/office/drawing/2014/main" id="{1949C7D3-54C6-9E37-7DD9-21E8B735EABE}"/>
                </a:ext>
              </a:extLst>
            </p:cNvPr>
            <p:cNvSpPr/>
            <p:nvPr/>
          </p:nvSpPr>
          <p:spPr>
            <a:xfrm>
              <a:off x="4592768" y="2636026"/>
              <a:ext cx="523829" cy="52382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800" dirty="0"/>
                <a:t>1</a:t>
              </a:r>
            </a:p>
          </p:txBody>
        </p:sp>
      </p:grpSp>
      <p:grpSp>
        <p:nvGrpSpPr>
          <p:cNvPr id="471" name="Groupe 470">
            <a:extLst>
              <a:ext uri="{FF2B5EF4-FFF2-40B4-BE49-F238E27FC236}">
                <a16:creationId xmlns:a16="http://schemas.microsoft.com/office/drawing/2014/main" id="{2B3BFAA6-DE82-A936-9CA8-64129E1C4DB5}"/>
              </a:ext>
            </a:extLst>
          </p:cNvPr>
          <p:cNvGrpSpPr/>
          <p:nvPr/>
        </p:nvGrpSpPr>
        <p:grpSpPr>
          <a:xfrm>
            <a:off x="4592768" y="3763134"/>
            <a:ext cx="6123121" cy="1468402"/>
            <a:chOff x="4592768" y="3763134"/>
            <a:chExt cx="6123121" cy="1468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8" name="Rectangle : coins arrondis 467">
                  <a:extLst>
                    <a:ext uri="{FF2B5EF4-FFF2-40B4-BE49-F238E27FC236}">
                      <a16:creationId xmlns:a16="http://schemas.microsoft.com/office/drawing/2014/main" id="{03E458A5-8D66-9402-04F1-EE8B248D0E0B}"/>
                    </a:ext>
                  </a:extLst>
                </p:cNvPr>
                <p:cNvSpPr/>
                <p:nvPr/>
              </p:nvSpPr>
              <p:spPr>
                <a:xfrm>
                  <a:off x="4905083" y="4057217"/>
                  <a:ext cx="5810806" cy="1174319"/>
                </a:xfrm>
                <a:prstGeom prst="roundRect">
                  <a:avLst>
                    <a:gd name="adj" fmla="val 8046"/>
                  </a:avLst>
                </a:prstGeom>
              </p:spPr>
              <p:style>
                <a:lnRef idx="2">
                  <a:schemeClr val="accent5">
                    <a:shade val="15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b="1" dirty="0"/>
                    <a:t>Résolution</a:t>
                  </a:r>
                  <a:r>
                    <a:rPr lang="fr-CH" dirty="0"/>
                    <a:t> = Assigner à chaque variable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fr-CH" dirty="0"/>
                    <a:t> une valeur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fr-CH" dirty="0"/>
                    <a:t> de son domaine de sorte que toutes les contraintes soient satisfaites</a:t>
                  </a:r>
                </a:p>
              </p:txBody>
            </p:sp>
          </mc:Choice>
          <mc:Fallback xmlns="">
            <p:sp>
              <p:nvSpPr>
                <p:cNvPr id="468" name="Rectangle : coins arrondis 467">
                  <a:extLst>
                    <a:ext uri="{FF2B5EF4-FFF2-40B4-BE49-F238E27FC236}">
                      <a16:creationId xmlns:a16="http://schemas.microsoft.com/office/drawing/2014/main" id="{03E458A5-8D66-9402-04F1-EE8B248D0E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5083" y="4057217"/>
                  <a:ext cx="5810806" cy="1174319"/>
                </a:xfrm>
                <a:prstGeom prst="roundRect">
                  <a:avLst>
                    <a:gd name="adj" fmla="val 8046"/>
                  </a:avLst>
                </a:prstGeom>
                <a:blipFill>
                  <a:blip r:embed="rId115"/>
                  <a:stretch>
                    <a:fillRect l="-314"/>
                  </a:stretch>
                </a:blipFill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9" name="Ellipse 468">
              <a:extLst>
                <a:ext uri="{FF2B5EF4-FFF2-40B4-BE49-F238E27FC236}">
                  <a16:creationId xmlns:a16="http://schemas.microsoft.com/office/drawing/2014/main" id="{0E35A79C-B205-A0F7-56C3-A773C56B8C83}"/>
                </a:ext>
              </a:extLst>
            </p:cNvPr>
            <p:cNvSpPr/>
            <p:nvPr/>
          </p:nvSpPr>
          <p:spPr>
            <a:xfrm>
              <a:off x="4592768" y="3763134"/>
              <a:ext cx="523829" cy="52382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800" dirty="0"/>
                <a:t>2</a:t>
              </a:r>
            </a:p>
          </p:txBody>
        </p:sp>
      </p:grpSp>
      <p:grpSp>
        <p:nvGrpSpPr>
          <p:cNvPr id="497" name="Groupe 496">
            <a:extLst>
              <a:ext uri="{FF2B5EF4-FFF2-40B4-BE49-F238E27FC236}">
                <a16:creationId xmlns:a16="http://schemas.microsoft.com/office/drawing/2014/main" id="{7F0707D7-79DC-419F-25C9-0D4CA6F94631}"/>
              </a:ext>
            </a:extLst>
          </p:cNvPr>
          <p:cNvGrpSpPr/>
          <p:nvPr/>
        </p:nvGrpSpPr>
        <p:grpSpPr>
          <a:xfrm>
            <a:off x="7420012" y="5260966"/>
            <a:ext cx="3487320" cy="682920"/>
            <a:chOff x="7420012" y="5260966"/>
            <a:chExt cx="3487320" cy="68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72" name="Encre 471">
                  <a:extLst>
                    <a:ext uri="{FF2B5EF4-FFF2-40B4-BE49-F238E27FC236}">
                      <a16:creationId xmlns:a16="http://schemas.microsoft.com/office/drawing/2014/main" id="{2D9EE09B-9FEA-835B-FFC0-15A5656349E5}"/>
                    </a:ext>
                  </a:extLst>
                </p14:cNvPr>
                <p14:cNvContentPartPr/>
                <p14:nvPr/>
              </p14:nvContentPartPr>
              <p14:xfrm>
                <a:off x="7420012" y="5307046"/>
                <a:ext cx="563040" cy="636840"/>
              </p14:xfrm>
            </p:contentPart>
          </mc:Choice>
          <mc:Fallback xmlns="">
            <p:pic>
              <p:nvPicPr>
                <p:cNvPr id="472" name="Encre 471">
                  <a:extLst>
                    <a:ext uri="{FF2B5EF4-FFF2-40B4-BE49-F238E27FC236}">
                      <a16:creationId xmlns:a16="http://schemas.microsoft.com/office/drawing/2014/main" id="{2D9EE09B-9FEA-835B-FFC0-15A5656349E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11372" y="5298046"/>
                  <a:ext cx="580680" cy="654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96" name="Groupe 495">
              <a:extLst>
                <a:ext uri="{FF2B5EF4-FFF2-40B4-BE49-F238E27FC236}">
                  <a16:creationId xmlns:a16="http://schemas.microsoft.com/office/drawing/2014/main" id="{C409BF2C-085D-D8B0-8E58-F4F0174A77BB}"/>
                </a:ext>
              </a:extLst>
            </p:cNvPr>
            <p:cNvGrpSpPr/>
            <p:nvPr/>
          </p:nvGrpSpPr>
          <p:grpSpPr>
            <a:xfrm>
              <a:off x="8185732" y="5443846"/>
              <a:ext cx="1074240" cy="293040"/>
              <a:chOff x="8185732" y="5443846"/>
              <a:chExt cx="1074240" cy="293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473" name="Encre 472">
                    <a:extLst>
                      <a:ext uri="{FF2B5EF4-FFF2-40B4-BE49-F238E27FC236}">
                        <a16:creationId xmlns:a16="http://schemas.microsoft.com/office/drawing/2014/main" id="{875F3AE6-F22C-1DCC-7927-32D5B8EEB80C}"/>
                      </a:ext>
                    </a:extLst>
                  </p14:cNvPr>
                  <p14:cNvContentPartPr/>
                  <p14:nvPr/>
                </p14:nvContentPartPr>
                <p14:xfrm>
                  <a:off x="8185732" y="5480206"/>
                  <a:ext cx="140760" cy="256680"/>
                </p14:xfrm>
              </p:contentPart>
            </mc:Choice>
            <mc:Fallback xmlns="">
              <p:pic>
                <p:nvPicPr>
                  <p:cNvPr id="473" name="Encre 472">
                    <a:extLst>
                      <a:ext uri="{FF2B5EF4-FFF2-40B4-BE49-F238E27FC236}">
                        <a16:creationId xmlns:a16="http://schemas.microsoft.com/office/drawing/2014/main" id="{875F3AE6-F22C-1DCC-7927-32D5B8EEB80C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8177092" y="5471566"/>
                    <a:ext cx="158400" cy="27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474" name="Encre 473">
                    <a:extLst>
                      <a:ext uri="{FF2B5EF4-FFF2-40B4-BE49-F238E27FC236}">
                        <a16:creationId xmlns:a16="http://schemas.microsoft.com/office/drawing/2014/main" id="{F5B9D205-FCF5-1037-85AE-F22B78D41D4D}"/>
                      </a:ext>
                    </a:extLst>
                  </p14:cNvPr>
                  <p14:cNvContentPartPr/>
                  <p14:nvPr/>
                </p14:nvContentPartPr>
                <p14:xfrm>
                  <a:off x="8370052" y="5602246"/>
                  <a:ext cx="149760" cy="117000"/>
                </p14:xfrm>
              </p:contentPart>
            </mc:Choice>
            <mc:Fallback xmlns="">
              <p:pic>
                <p:nvPicPr>
                  <p:cNvPr id="474" name="Encre 473">
                    <a:extLst>
                      <a:ext uri="{FF2B5EF4-FFF2-40B4-BE49-F238E27FC236}">
                        <a16:creationId xmlns:a16="http://schemas.microsoft.com/office/drawing/2014/main" id="{F5B9D205-FCF5-1037-85AE-F22B78D41D4D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8361412" y="5593606"/>
                    <a:ext cx="167400" cy="13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475" name="Encre 474">
                    <a:extLst>
                      <a:ext uri="{FF2B5EF4-FFF2-40B4-BE49-F238E27FC236}">
                        <a16:creationId xmlns:a16="http://schemas.microsoft.com/office/drawing/2014/main" id="{DBEAAAB9-7A5E-654E-8CE2-E767ED9DAB0D}"/>
                      </a:ext>
                    </a:extLst>
                  </p14:cNvPr>
                  <p14:cNvContentPartPr/>
                  <p14:nvPr/>
                </p14:nvContentPartPr>
                <p14:xfrm>
                  <a:off x="8516932" y="5584966"/>
                  <a:ext cx="77040" cy="104040"/>
                </p14:xfrm>
              </p:contentPart>
            </mc:Choice>
            <mc:Fallback xmlns="">
              <p:pic>
                <p:nvPicPr>
                  <p:cNvPr id="475" name="Encre 474">
                    <a:extLst>
                      <a:ext uri="{FF2B5EF4-FFF2-40B4-BE49-F238E27FC236}">
                        <a16:creationId xmlns:a16="http://schemas.microsoft.com/office/drawing/2014/main" id="{DBEAAAB9-7A5E-654E-8CE2-E767ED9DAB0D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8507932" y="5575966"/>
                    <a:ext cx="94680" cy="12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476" name="Encre 475">
                    <a:extLst>
                      <a:ext uri="{FF2B5EF4-FFF2-40B4-BE49-F238E27FC236}">
                        <a16:creationId xmlns:a16="http://schemas.microsoft.com/office/drawing/2014/main" id="{A2CD836B-76CF-E796-5C4A-9BEFB560A127}"/>
                      </a:ext>
                    </a:extLst>
                  </p14:cNvPr>
                  <p14:cNvContentPartPr/>
                  <p14:nvPr/>
                </p14:nvContentPartPr>
                <p14:xfrm>
                  <a:off x="8650492" y="5616286"/>
                  <a:ext cx="25920" cy="86400"/>
                </p14:xfrm>
              </p:contentPart>
            </mc:Choice>
            <mc:Fallback xmlns="">
              <p:pic>
                <p:nvPicPr>
                  <p:cNvPr id="476" name="Encre 475">
                    <a:extLst>
                      <a:ext uri="{FF2B5EF4-FFF2-40B4-BE49-F238E27FC236}">
                        <a16:creationId xmlns:a16="http://schemas.microsoft.com/office/drawing/2014/main" id="{A2CD836B-76CF-E796-5C4A-9BEFB560A127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8641852" y="5607286"/>
                    <a:ext cx="4356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477" name="Encre 476">
                    <a:extLst>
                      <a:ext uri="{FF2B5EF4-FFF2-40B4-BE49-F238E27FC236}">
                        <a16:creationId xmlns:a16="http://schemas.microsoft.com/office/drawing/2014/main" id="{001188BB-965D-1FF8-EEC7-39F0A3497C0A}"/>
                      </a:ext>
                    </a:extLst>
                  </p14:cNvPr>
                  <p14:cNvContentPartPr/>
                  <p14:nvPr/>
                </p14:nvContentPartPr>
                <p14:xfrm>
                  <a:off x="8641492" y="5485966"/>
                  <a:ext cx="14040" cy="42480"/>
                </p14:xfrm>
              </p:contentPart>
            </mc:Choice>
            <mc:Fallback xmlns="">
              <p:pic>
                <p:nvPicPr>
                  <p:cNvPr id="477" name="Encre 476">
                    <a:extLst>
                      <a:ext uri="{FF2B5EF4-FFF2-40B4-BE49-F238E27FC236}">
                        <a16:creationId xmlns:a16="http://schemas.microsoft.com/office/drawing/2014/main" id="{001188BB-965D-1FF8-EEC7-39F0A3497C0A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8632852" y="5477326"/>
                    <a:ext cx="31680" cy="6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478" name="Encre 477">
                    <a:extLst>
                      <a:ext uri="{FF2B5EF4-FFF2-40B4-BE49-F238E27FC236}">
                        <a16:creationId xmlns:a16="http://schemas.microsoft.com/office/drawing/2014/main" id="{D64240AF-6588-6601-12A1-DFAF3A640D61}"/>
                      </a:ext>
                    </a:extLst>
                  </p14:cNvPr>
                  <p14:cNvContentPartPr/>
                  <p14:nvPr/>
                </p14:nvContentPartPr>
                <p14:xfrm>
                  <a:off x="8730052" y="5578486"/>
                  <a:ext cx="150120" cy="133560"/>
                </p14:xfrm>
              </p:contentPart>
            </mc:Choice>
            <mc:Fallback xmlns="">
              <p:pic>
                <p:nvPicPr>
                  <p:cNvPr id="478" name="Encre 477">
                    <a:extLst>
                      <a:ext uri="{FF2B5EF4-FFF2-40B4-BE49-F238E27FC236}">
                        <a16:creationId xmlns:a16="http://schemas.microsoft.com/office/drawing/2014/main" id="{D64240AF-6588-6601-12A1-DFAF3A640D61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8721412" y="5569846"/>
                    <a:ext cx="167760" cy="15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480" name="Encre 479">
                    <a:extLst>
                      <a:ext uri="{FF2B5EF4-FFF2-40B4-BE49-F238E27FC236}">
                        <a16:creationId xmlns:a16="http://schemas.microsoft.com/office/drawing/2014/main" id="{8502E21A-A9D1-6176-A6D8-12B8750504DD}"/>
                      </a:ext>
                    </a:extLst>
                  </p14:cNvPr>
                  <p14:cNvContentPartPr/>
                  <p14:nvPr/>
                </p14:nvContentPartPr>
                <p14:xfrm>
                  <a:off x="8867932" y="5443846"/>
                  <a:ext cx="392040" cy="290160"/>
                </p14:xfrm>
              </p:contentPart>
            </mc:Choice>
            <mc:Fallback xmlns="">
              <p:pic>
                <p:nvPicPr>
                  <p:cNvPr id="480" name="Encre 479">
                    <a:extLst>
                      <a:ext uri="{FF2B5EF4-FFF2-40B4-BE49-F238E27FC236}">
                        <a16:creationId xmlns:a16="http://schemas.microsoft.com/office/drawing/2014/main" id="{8502E21A-A9D1-6176-A6D8-12B8750504DD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8859292" y="5435206"/>
                    <a:ext cx="409680" cy="307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95" name="Groupe 494">
              <a:extLst>
                <a:ext uri="{FF2B5EF4-FFF2-40B4-BE49-F238E27FC236}">
                  <a16:creationId xmlns:a16="http://schemas.microsoft.com/office/drawing/2014/main" id="{CA35B591-E4F5-122D-3E54-B9C0E963DB9C}"/>
                </a:ext>
              </a:extLst>
            </p:cNvPr>
            <p:cNvGrpSpPr/>
            <p:nvPr/>
          </p:nvGrpSpPr>
          <p:grpSpPr>
            <a:xfrm>
              <a:off x="9532492" y="5421166"/>
              <a:ext cx="939960" cy="296280"/>
              <a:chOff x="9532492" y="5421166"/>
              <a:chExt cx="939960" cy="296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481" name="Encre 480">
                    <a:extLst>
                      <a:ext uri="{FF2B5EF4-FFF2-40B4-BE49-F238E27FC236}">
                        <a16:creationId xmlns:a16="http://schemas.microsoft.com/office/drawing/2014/main" id="{0568474D-0F00-18AB-1262-0B7E3052F6F5}"/>
                      </a:ext>
                    </a:extLst>
                  </p14:cNvPr>
                  <p14:cNvContentPartPr/>
                  <p14:nvPr/>
                </p14:nvContentPartPr>
                <p14:xfrm>
                  <a:off x="9532492" y="5526286"/>
                  <a:ext cx="334440" cy="178920"/>
                </p14:xfrm>
              </p:contentPart>
            </mc:Choice>
            <mc:Fallback xmlns="">
              <p:pic>
                <p:nvPicPr>
                  <p:cNvPr id="481" name="Encre 480">
                    <a:extLst>
                      <a:ext uri="{FF2B5EF4-FFF2-40B4-BE49-F238E27FC236}">
                        <a16:creationId xmlns:a16="http://schemas.microsoft.com/office/drawing/2014/main" id="{0568474D-0F00-18AB-1262-0B7E3052F6F5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9523492" y="5517286"/>
                    <a:ext cx="352080" cy="19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482" name="Encre 481">
                    <a:extLst>
                      <a:ext uri="{FF2B5EF4-FFF2-40B4-BE49-F238E27FC236}">
                        <a16:creationId xmlns:a16="http://schemas.microsoft.com/office/drawing/2014/main" id="{B42CB2CC-63DC-AC3A-3123-EFF1C8922746}"/>
                      </a:ext>
                    </a:extLst>
                  </p14:cNvPr>
                  <p14:cNvContentPartPr/>
                  <p14:nvPr/>
                </p14:nvContentPartPr>
                <p14:xfrm>
                  <a:off x="9880972" y="5421166"/>
                  <a:ext cx="28800" cy="228240"/>
                </p14:xfrm>
              </p:contentPart>
            </mc:Choice>
            <mc:Fallback xmlns="">
              <p:pic>
                <p:nvPicPr>
                  <p:cNvPr id="482" name="Encre 481">
                    <a:extLst>
                      <a:ext uri="{FF2B5EF4-FFF2-40B4-BE49-F238E27FC236}">
                        <a16:creationId xmlns:a16="http://schemas.microsoft.com/office/drawing/2014/main" id="{B42CB2CC-63DC-AC3A-3123-EFF1C892274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9872332" y="5412526"/>
                    <a:ext cx="46440" cy="24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483" name="Encre 482">
                    <a:extLst>
                      <a:ext uri="{FF2B5EF4-FFF2-40B4-BE49-F238E27FC236}">
                        <a16:creationId xmlns:a16="http://schemas.microsoft.com/office/drawing/2014/main" id="{003D3AFE-C941-866E-8416-45BAA6DB7F25}"/>
                      </a:ext>
                    </a:extLst>
                  </p14:cNvPr>
                  <p14:cNvContentPartPr/>
                  <p14:nvPr/>
                </p14:nvContentPartPr>
                <p14:xfrm>
                  <a:off x="9867652" y="5560126"/>
                  <a:ext cx="109080" cy="15120"/>
                </p14:xfrm>
              </p:contentPart>
            </mc:Choice>
            <mc:Fallback xmlns="">
              <p:pic>
                <p:nvPicPr>
                  <p:cNvPr id="483" name="Encre 482">
                    <a:extLst>
                      <a:ext uri="{FF2B5EF4-FFF2-40B4-BE49-F238E27FC236}">
                        <a16:creationId xmlns:a16="http://schemas.microsoft.com/office/drawing/2014/main" id="{003D3AFE-C941-866E-8416-45BAA6DB7F25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9859012" y="5551486"/>
                    <a:ext cx="126720" cy="3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484" name="Encre 483">
                    <a:extLst>
                      <a:ext uri="{FF2B5EF4-FFF2-40B4-BE49-F238E27FC236}">
                        <a16:creationId xmlns:a16="http://schemas.microsoft.com/office/drawing/2014/main" id="{F384AA7C-065B-86FF-BD9F-C384879C1489}"/>
                      </a:ext>
                    </a:extLst>
                  </p14:cNvPr>
                  <p14:cNvContentPartPr/>
                  <p14:nvPr/>
                </p14:nvContentPartPr>
                <p14:xfrm>
                  <a:off x="9990052" y="5587486"/>
                  <a:ext cx="30240" cy="98640"/>
                </p14:xfrm>
              </p:contentPart>
            </mc:Choice>
            <mc:Fallback xmlns="">
              <p:pic>
                <p:nvPicPr>
                  <p:cNvPr id="484" name="Encre 483">
                    <a:extLst>
                      <a:ext uri="{FF2B5EF4-FFF2-40B4-BE49-F238E27FC236}">
                        <a16:creationId xmlns:a16="http://schemas.microsoft.com/office/drawing/2014/main" id="{F384AA7C-065B-86FF-BD9F-C384879C1489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9981052" y="5578846"/>
                    <a:ext cx="47880" cy="11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485" name="Encre 484">
                    <a:extLst>
                      <a:ext uri="{FF2B5EF4-FFF2-40B4-BE49-F238E27FC236}">
                        <a16:creationId xmlns:a16="http://schemas.microsoft.com/office/drawing/2014/main" id="{7D0F3DE5-A0E2-6341-20C6-AC867F605A27}"/>
                      </a:ext>
                    </a:extLst>
                  </p14:cNvPr>
                  <p14:cNvContentPartPr/>
                  <p14:nvPr/>
                </p14:nvContentPartPr>
                <p14:xfrm>
                  <a:off x="9980692" y="5471206"/>
                  <a:ext cx="30960" cy="75960"/>
                </p14:xfrm>
              </p:contentPart>
            </mc:Choice>
            <mc:Fallback xmlns="">
              <p:pic>
                <p:nvPicPr>
                  <p:cNvPr id="485" name="Encre 484">
                    <a:extLst>
                      <a:ext uri="{FF2B5EF4-FFF2-40B4-BE49-F238E27FC236}">
                        <a16:creationId xmlns:a16="http://schemas.microsoft.com/office/drawing/2014/main" id="{7D0F3DE5-A0E2-6341-20C6-AC867F605A27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9971692" y="5462566"/>
                    <a:ext cx="4860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486" name="Encre 485">
                    <a:extLst>
                      <a:ext uri="{FF2B5EF4-FFF2-40B4-BE49-F238E27FC236}">
                        <a16:creationId xmlns:a16="http://schemas.microsoft.com/office/drawing/2014/main" id="{DCE3DC15-B735-D2B6-A5F2-9D82CC844990}"/>
                      </a:ext>
                    </a:extLst>
                  </p14:cNvPr>
                  <p14:cNvContentPartPr/>
                  <p14:nvPr/>
                </p14:nvContentPartPr>
                <p14:xfrm>
                  <a:off x="10055212" y="5572006"/>
                  <a:ext cx="98640" cy="144720"/>
                </p14:xfrm>
              </p:contentPart>
            </mc:Choice>
            <mc:Fallback xmlns="">
              <p:pic>
                <p:nvPicPr>
                  <p:cNvPr id="486" name="Encre 485">
                    <a:extLst>
                      <a:ext uri="{FF2B5EF4-FFF2-40B4-BE49-F238E27FC236}">
                        <a16:creationId xmlns:a16="http://schemas.microsoft.com/office/drawing/2014/main" id="{DCE3DC15-B735-D2B6-A5F2-9D82CC844990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10046572" y="5563006"/>
                    <a:ext cx="116280" cy="16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487" name="Encre 486">
                    <a:extLst>
                      <a:ext uri="{FF2B5EF4-FFF2-40B4-BE49-F238E27FC236}">
                        <a16:creationId xmlns:a16="http://schemas.microsoft.com/office/drawing/2014/main" id="{BFFCBFFC-B99E-7EAC-73FA-7A9D4AB41F35}"/>
                      </a:ext>
                    </a:extLst>
                  </p14:cNvPr>
                  <p14:cNvContentPartPr/>
                  <p14:nvPr/>
                </p14:nvContentPartPr>
                <p14:xfrm>
                  <a:off x="10103092" y="5453926"/>
                  <a:ext cx="41760" cy="67680"/>
                </p14:xfrm>
              </p:contentPart>
            </mc:Choice>
            <mc:Fallback xmlns="">
              <p:pic>
                <p:nvPicPr>
                  <p:cNvPr id="487" name="Encre 486">
                    <a:extLst>
                      <a:ext uri="{FF2B5EF4-FFF2-40B4-BE49-F238E27FC236}">
                        <a16:creationId xmlns:a16="http://schemas.microsoft.com/office/drawing/2014/main" id="{BFFCBFFC-B99E-7EAC-73FA-7A9D4AB41F35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10094452" y="5444926"/>
                    <a:ext cx="59400" cy="8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488" name="Encre 487">
                    <a:extLst>
                      <a:ext uri="{FF2B5EF4-FFF2-40B4-BE49-F238E27FC236}">
                        <a16:creationId xmlns:a16="http://schemas.microsoft.com/office/drawing/2014/main" id="{F7E62DC6-BFB6-2ABD-CEEC-CAA98FBD6E94}"/>
                      </a:ext>
                    </a:extLst>
                  </p14:cNvPr>
                  <p14:cNvContentPartPr/>
                  <p14:nvPr/>
                </p14:nvContentPartPr>
                <p14:xfrm>
                  <a:off x="10205332" y="5548966"/>
                  <a:ext cx="79920" cy="149400"/>
                </p14:xfrm>
              </p:contentPart>
            </mc:Choice>
            <mc:Fallback xmlns="">
              <p:pic>
                <p:nvPicPr>
                  <p:cNvPr id="488" name="Encre 487">
                    <a:extLst>
                      <a:ext uri="{FF2B5EF4-FFF2-40B4-BE49-F238E27FC236}">
                        <a16:creationId xmlns:a16="http://schemas.microsoft.com/office/drawing/2014/main" id="{F7E62DC6-BFB6-2ABD-CEEC-CAA98FBD6E94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10196332" y="5540326"/>
                    <a:ext cx="97560" cy="16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489" name="Encre 488">
                    <a:extLst>
                      <a:ext uri="{FF2B5EF4-FFF2-40B4-BE49-F238E27FC236}">
                        <a16:creationId xmlns:a16="http://schemas.microsoft.com/office/drawing/2014/main" id="{47C5F87D-9111-BCC4-EA1E-08BDD160780C}"/>
                      </a:ext>
                    </a:extLst>
                  </p14:cNvPr>
                  <p14:cNvContentPartPr/>
                  <p14:nvPr/>
                </p14:nvContentPartPr>
                <p14:xfrm>
                  <a:off x="10301092" y="5554726"/>
                  <a:ext cx="171360" cy="162720"/>
                </p14:xfrm>
              </p:contentPart>
            </mc:Choice>
            <mc:Fallback xmlns="">
              <p:pic>
                <p:nvPicPr>
                  <p:cNvPr id="489" name="Encre 488">
                    <a:extLst>
                      <a:ext uri="{FF2B5EF4-FFF2-40B4-BE49-F238E27FC236}">
                        <a16:creationId xmlns:a16="http://schemas.microsoft.com/office/drawing/2014/main" id="{47C5F87D-9111-BCC4-EA1E-08BDD160780C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10292452" y="5545726"/>
                    <a:ext cx="189000" cy="180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94" name="Groupe 493">
              <a:extLst>
                <a:ext uri="{FF2B5EF4-FFF2-40B4-BE49-F238E27FC236}">
                  <a16:creationId xmlns:a16="http://schemas.microsoft.com/office/drawing/2014/main" id="{947620CF-5AA4-95A8-0A6A-E690C4791B59}"/>
                </a:ext>
              </a:extLst>
            </p:cNvPr>
            <p:cNvGrpSpPr/>
            <p:nvPr/>
          </p:nvGrpSpPr>
          <p:grpSpPr>
            <a:xfrm>
              <a:off x="10686652" y="5260966"/>
              <a:ext cx="220680" cy="449280"/>
              <a:chOff x="10686652" y="5260966"/>
              <a:chExt cx="220680" cy="44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490" name="Encre 489">
                    <a:extLst>
                      <a:ext uri="{FF2B5EF4-FFF2-40B4-BE49-F238E27FC236}">
                        <a16:creationId xmlns:a16="http://schemas.microsoft.com/office/drawing/2014/main" id="{B09559D2-24D0-5751-890B-EC7887C707B6}"/>
                      </a:ext>
                    </a:extLst>
                  </p14:cNvPr>
                  <p14:cNvContentPartPr/>
                  <p14:nvPr/>
                </p14:nvContentPartPr>
                <p14:xfrm>
                  <a:off x="10686652" y="5309566"/>
                  <a:ext cx="11520" cy="263520"/>
                </p14:xfrm>
              </p:contentPart>
            </mc:Choice>
            <mc:Fallback xmlns="">
              <p:pic>
                <p:nvPicPr>
                  <p:cNvPr id="490" name="Encre 489">
                    <a:extLst>
                      <a:ext uri="{FF2B5EF4-FFF2-40B4-BE49-F238E27FC236}">
                        <a16:creationId xmlns:a16="http://schemas.microsoft.com/office/drawing/2014/main" id="{B09559D2-24D0-5751-890B-EC7887C707B6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10677652" y="5300926"/>
                    <a:ext cx="29160" cy="28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491" name="Encre 490">
                    <a:extLst>
                      <a:ext uri="{FF2B5EF4-FFF2-40B4-BE49-F238E27FC236}">
                        <a16:creationId xmlns:a16="http://schemas.microsoft.com/office/drawing/2014/main" id="{F73256D2-EA7C-D8C5-2F7F-53C5AF2DAB3D}"/>
                      </a:ext>
                    </a:extLst>
                  </p14:cNvPr>
                  <p14:cNvContentPartPr/>
                  <p14:nvPr/>
                </p14:nvContentPartPr>
                <p14:xfrm>
                  <a:off x="10705372" y="5668126"/>
                  <a:ext cx="52560" cy="42120"/>
                </p14:xfrm>
              </p:contentPart>
            </mc:Choice>
            <mc:Fallback xmlns="">
              <p:pic>
                <p:nvPicPr>
                  <p:cNvPr id="491" name="Encre 490">
                    <a:extLst>
                      <a:ext uri="{FF2B5EF4-FFF2-40B4-BE49-F238E27FC236}">
                        <a16:creationId xmlns:a16="http://schemas.microsoft.com/office/drawing/2014/main" id="{F73256D2-EA7C-D8C5-2F7F-53C5AF2DAB3D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10696732" y="5659486"/>
                    <a:ext cx="70200" cy="5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492" name="Encre 491">
                    <a:extLst>
                      <a:ext uri="{FF2B5EF4-FFF2-40B4-BE49-F238E27FC236}">
                        <a16:creationId xmlns:a16="http://schemas.microsoft.com/office/drawing/2014/main" id="{3FEC69AB-BA2E-6950-9D0B-D9C7D1C7CF3A}"/>
                      </a:ext>
                    </a:extLst>
                  </p14:cNvPr>
                  <p14:cNvContentPartPr/>
                  <p14:nvPr/>
                </p14:nvContentPartPr>
                <p14:xfrm>
                  <a:off x="10833532" y="5260966"/>
                  <a:ext cx="33840" cy="284040"/>
                </p14:xfrm>
              </p:contentPart>
            </mc:Choice>
            <mc:Fallback xmlns="">
              <p:pic>
                <p:nvPicPr>
                  <p:cNvPr id="492" name="Encre 491">
                    <a:extLst>
                      <a:ext uri="{FF2B5EF4-FFF2-40B4-BE49-F238E27FC236}">
                        <a16:creationId xmlns:a16="http://schemas.microsoft.com/office/drawing/2014/main" id="{3FEC69AB-BA2E-6950-9D0B-D9C7D1C7CF3A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10824532" y="5252326"/>
                    <a:ext cx="51480" cy="30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493" name="Encre 492">
                    <a:extLst>
                      <a:ext uri="{FF2B5EF4-FFF2-40B4-BE49-F238E27FC236}">
                        <a16:creationId xmlns:a16="http://schemas.microsoft.com/office/drawing/2014/main" id="{9F32385C-4651-6509-C692-594637DD4EF6}"/>
                      </a:ext>
                    </a:extLst>
                  </p14:cNvPr>
                  <p14:cNvContentPartPr/>
                  <p14:nvPr/>
                </p14:nvContentPartPr>
                <p14:xfrm>
                  <a:off x="10869532" y="5684686"/>
                  <a:ext cx="37800" cy="24840"/>
                </p14:xfrm>
              </p:contentPart>
            </mc:Choice>
            <mc:Fallback xmlns="">
              <p:pic>
                <p:nvPicPr>
                  <p:cNvPr id="493" name="Encre 492">
                    <a:extLst>
                      <a:ext uri="{FF2B5EF4-FFF2-40B4-BE49-F238E27FC236}">
                        <a16:creationId xmlns:a16="http://schemas.microsoft.com/office/drawing/2014/main" id="{9F32385C-4651-6509-C692-594637DD4EF6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10860532" y="5676046"/>
                    <a:ext cx="55440" cy="424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17954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5" grpId="0"/>
      <p:bldP spid="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E3CD8-4809-4176-DA8B-1E2D25427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226A4B-388A-A9B0-28EA-45DCF707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733303"/>
          </a:xfrm>
        </p:spPr>
        <p:txBody>
          <a:bodyPr>
            <a:normAutofit/>
          </a:bodyPr>
          <a:lstStyle/>
          <a:p>
            <a:r>
              <a:rPr lang="fr-CH" dirty="0"/>
              <a:t>N dames revisité en CP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4ACAA2C9-C8E4-E448-3331-369FA887D82C}"/>
                  </a:ext>
                </a:extLst>
              </p14:cNvPr>
              <p14:cNvContentPartPr/>
              <p14:nvPr/>
            </p14:nvContentPartPr>
            <p14:xfrm>
              <a:off x="12680197" y="1245648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4ACAA2C9-C8E4-E448-3331-369FA887D8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239528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e 2">
            <a:extLst>
              <a:ext uri="{FF2B5EF4-FFF2-40B4-BE49-F238E27FC236}">
                <a16:creationId xmlns:a16="http://schemas.microsoft.com/office/drawing/2014/main" id="{EC5D615F-4624-3D02-C8DC-EECC5D4CD798}"/>
              </a:ext>
            </a:extLst>
          </p:cNvPr>
          <p:cNvGrpSpPr/>
          <p:nvPr/>
        </p:nvGrpSpPr>
        <p:grpSpPr>
          <a:xfrm>
            <a:off x="9409166" y="719105"/>
            <a:ext cx="3146266" cy="2717999"/>
            <a:chOff x="3053710" y="3234809"/>
            <a:chExt cx="2394262" cy="2068357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3AC0ECDC-CB4F-0DE9-3F92-435A099BBB0B}"/>
                </a:ext>
              </a:extLst>
            </p:cNvPr>
            <p:cNvGrpSpPr/>
            <p:nvPr/>
          </p:nvGrpSpPr>
          <p:grpSpPr>
            <a:xfrm>
              <a:off x="3119000" y="3234809"/>
              <a:ext cx="1790334" cy="1760243"/>
              <a:chOff x="6116689" y="3259029"/>
              <a:chExt cx="2500315" cy="245829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BD637B5-AD36-C61D-83E6-C28E8DA59D1A}"/>
                  </a:ext>
                </a:extLst>
              </p:cNvPr>
              <p:cNvSpPr/>
              <p:nvPr/>
            </p:nvSpPr>
            <p:spPr>
              <a:xfrm>
                <a:off x="6158938" y="325925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22D6E7-FFC8-EB6C-2F1E-FCB3C374E3F0}"/>
                  </a:ext>
                </a:extLst>
              </p:cNvPr>
              <p:cNvSpPr/>
              <p:nvPr/>
            </p:nvSpPr>
            <p:spPr>
              <a:xfrm>
                <a:off x="6568616" y="325925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7670D2A-CE1E-0E49-EB3B-30466C61088F}"/>
                  </a:ext>
                </a:extLst>
              </p:cNvPr>
              <p:cNvSpPr/>
              <p:nvPr/>
            </p:nvSpPr>
            <p:spPr>
              <a:xfrm>
                <a:off x="6978293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FA19922-70DE-1736-1590-A8C9B35E6BD6}"/>
                  </a:ext>
                </a:extLst>
              </p:cNvPr>
              <p:cNvSpPr/>
              <p:nvPr/>
            </p:nvSpPr>
            <p:spPr>
              <a:xfrm>
                <a:off x="7387971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BA558C2-1FAA-D669-F586-408EEDEFC256}"/>
                  </a:ext>
                </a:extLst>
              </p:cNvPr>
              <p:cNvSpPr/>
              <p:nvPr/>
            </p:nvSpPr>
            <p:spPr>
              <a:xfrm>
                <a:off x="7797648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991FFF6-9B16-9D2F-E39B-CEB8EF33AF56}"/>
                  </a:ext>
                </a:extLst>
              </p:cNvPr>
              <p:cNvSpPr/>
              <p:nvPr/>
            </p:nvSpPr>
            <p:spPr>
              <a:xfrm>
                <a:off x="8207326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FBEB895-1A92-2C2B-7A7D-65B03675F06D}"/>
                  </a:ext>
                </a:extLst>
              </p:cNvPr>
              <p:cNvSpPr/>
              <p:nvPr/>
            </p:nvSpPr>
            <p:spPr>
              <a:xfrm>
                <a:off x="6158938" y="366893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4E1CE52-75B2-7B33-209D-EB880C7ED5F4}"/>
                  </a:ext>
                </a:extLst>
              </p:cNvPr>
              <p:cNvSpPr/>
              <p:nvPr/>
            </p:nvSpPr>
            <p:spPr>
              <a:xfrm>
                <a:off x="6568616" y="366893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E36D654-24AA-5BFD-130B-B223572CB88D}"/>
                  </a:ext>
                </a:extLst>
              </p:cNvPr>
              <p:cNvSpPr/>
              <p:nvPr/>
            </p:nvSpPr>
            <p:spPr>
              <a:xfrm>
                <a:off x="6978293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D2942C9-262B-7F3F-B7E0-863FA7905C17}"/>
                  </a:ext>
                </a:extLst>
              </p:cNvPr>
              <p:cNvSpPr/>
              <p:nvPr/>
            </p:nvSpPr>
            <p:spPr>
              <a:xfrm>
                <a:off x="7387971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C714A76-8A63-A255-4723-7F6533DB6500}"/>
                  </a:ext>
                </a:extLst>
              </p:cNvPr>
              <p:cNvSpPr/>
              <p:nvPr/>
            </p:nvSpPr>
            <p:spPr>
              <a:xfrm>
                <a:off x="7797648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4B17910-1700-44EA-424A-B4A37A0A55EB}"/>
                  </a:ext>
                </a:extLst>
              </p:cNvPr>
              <p:cNvSpPr/>
              <p:nvPr/>
            </p:nvSpPr>
            <p:spPr>
              <a:xfrm>
                <a:off x="8207326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8B18424-77E4-E3D0-6B49-BE929C5E251A}"/>
                  </a:ext>
                </a:extLst>
              </p:cNvPr>
              <p:cNvSpPr/>
              <p:nvPr/>
            </p:nvSpPr>
            <p:spPr>
              <a:xfrm>
                <a:off x="6158938" y="407861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74A5946-907B-3683-43DE-06A1C2E0090C}"/>
                  </a:ext>
                </a:extLst>
              </p:cNvPr>
              <p:cNvSpPr/>
              <p:nvPr/>
            </p:nvSpPr>
            <p:spPr>
              <a:xfrm>
                <a:off x="6568616" y="407861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A47C32B-59CF-04C6-1960-A9AC5CE42711}"/>
                  </a:ext>
                </a:extLst>
              </p:cNvPr>
              <p:cNvSpPr/>
              <p:nvPr/>
            </p:nvSpPr>
            <p:spPr>
              <a:xfrm>
                <a:off x="6978293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8FCC9C8-75F9-4683-63BD-93DC6B326708}"/>
                  </a:ext>
                </a:extLst>
              </p:cNvPr>
              <p:cNvSpPr/>
              <p:nvPr/>
            </p:nvSpPr>
            <p:spPr>
              <a:xfrm>
                <a:off x="7387971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3C65034-3C57-C4BE-3F37-0751913D544C}"/>
                  </a:ext>
                </a:extLst>
              </p:cNvPr>
              <p:cNvSpPr/>
              <p:nvPr/>
            </p:nvSpPr>
            <p:spPr>
              <a:xfrm>
                <a:off x="7797648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FD2F253-3C2B-85ED-9529-3806252D23EB}"/>
                  </a:ext>
                </a:extLst>
              </p:cNvPr>
              <p:cNvSpPr/>
              <p:nvPr/>
            </p:nvSpPr>
            <p:spPr>
              <a:xfrm>
                <a:off x="8207326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F16126C-BEC4-AE5E-CD40-9CBAB5B9AAAD}"/>
                  </a:ext>
                </a:extLst>
              </p:cNvPr>
              <p:cNvSpPr/>
              <p:nvPr/>
            </p:nvSpPr>
            <p:spPr>
              <a:xfrm>
                <a:off x="6158938" y="448828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71F33E7-A7D0-E81F-BD0D-2038E6CA2169}"/>
                  </a:ext>
                </a:extLst>
              </p:cNvPr>
              <p:cNvSpPr/>
              <p:nvPr/>
            </p:nvSpPr>
            <p:spPr>
              <a:xfrm>
                <a:off x="6568616" y="448828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27A5AA9-72D1-7D54-BE49-0793FAB594C4}"/>
                  </a:ext>
                </a:extLst>
              </p:cNvPr>
              <p:cNvSpPr/>
              <p:nvPr/>
            </p:nvSpPr>
            <p:spPr>
              <a:xfrm>
                <a:off x="6978293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93B9B84-68D1-E81C-03C8-6E2387197991}"/>
                  </a:ext>
                </a:extLst>
              </p:cNvPr>
              <p:cNvSpPr/>
              <p:nvPr/>
            </p:nvSpPr>
            <p:spPr>
              <a:xfrm>
                <a:off x="7387971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353D1C8-0CEE-FCF6-7A00-15BE1A6A8DD7}"/>
                  </a:ext>
                </a:extLst>
              </p:cNvPr>
              <p:cNvSpPr/>
              <p:nvPr/>
            </p:nvSpPr>
            <p:spPr>
              <a:xfrm>
                <a:off x="7797648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DD0D78E-0E65-EE61-FF1E-98C03DD03D70}"/>
                  </a:ext>
                </a:extLst>
              </p:cNvPr>
              <p:cNvSpPr/>
              <p:nvPr/>
            </p:nvSpPr>
            <p:spPr>
              <a:xfrm>
                <a:off x="8207326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CBD5484-3B0F-1396-D3A2-72FFD5AA0C89}"/>
                  </a:ext>
                </a:extLst>
              </p:cNvPr>
              <p:cNvSpPr/>
              <p:nvPr/>
            </p:nvSpPr>
            <p:spPr>
              <a:xfrm>
                <a:off x="6158938" y="489796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E724DE15-0A73-BBE4-1DF0-00A311846276}"/>
                  </a:ext>
                </a:extLst>
              </p:cNvPr>
              <p:cNvSpPr/>
              <p:nvPr/>
            </p:nvSpPr>
            <p:spPr>
              <a:xfrm>
                <a:off x="6568616" y="489796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3A84345-6E01-5359-039C-A1ACD0C5E6D3}"/>
                  </a:ext>
                </a:extLst>
              </p:cNvPr>
              <p:cNvSpPr/>
              <p:nvPr/>
            </p:nvSpPr>
            <p:spPr>
              <a:xfrm>
                <a:off x="6978293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58C9E49-9A9F-DC0C-3FE4-0BA0AC36EBED}"/>
                  </a:ext>
                </a:extLst>
              </p:cNvPr>
              <p:cNvSpPr/>
              <p:nvPr/>
            </p:nvSpPr>
            <p:spPr>
              <a:xfrm>
                <a:off x="7387971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187588A-69DA-61A9-416C-E3E3572B305C}"/>
                  </a:ext>
                </a:extLst>
              </p:cNvPr>
              <p:cNvSpPr/>
              <p:nvPr/>
            </p:nvSpPr>
            <p:spPr>
              <a:xfrm>
                <a:off x="7797648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7999010-8ABD-D0C1-3D43-8321AC3991F8}"/>
                  </a:ext>
                </a:extLst>
              </p:cNvPr>
              <p:cNvSpPr/>
              <p:nvPr/>
            </p:nvSpPr>
            <p:spPr>
              <a:xfrm>
                <a:off x="8207326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29DB72FB-A3B6-CA64-6D9D-A00243B76B9D}"/>
                  </a:ext>
                </a:extLst>
              </p:cNvPr>
              <p:cNvSpPr/>
              <p:nvPr/>
            </p:nvSpPr>
            <p:spPr>
              <a:xfrm>
                <a:off x="6158938" y="530764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EB62CC14-75EC-EACB-4BD1-49A2C74D5224}"/>
                  </a:ext>
                </a:extLst>
              </p:cNvPr>
              <p:cNvSpPr/>
              <p:nvPr/>
            </p:nvSpPr>
            <p:spPr>
              <a:xfrm>
                <a:off x="6568616" y="530764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356804B-11D4-FC98-41AE-367DC7AFDDFF}"/>
                  </a:ext>
                </a:extLst>
              </p:cNvPr>
              <p:cNvSpPr/>
              <p:nvPr/>
            </p:nvSpPr>
            <p:spPr>
              <a:xfrm>
                <a:off x="6978293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0BCDEE9E-178E-5DEF-2B00-FF6A804D9F59}"/>
                  </a:ext>
                </a:extLst>
              </p:cNvPr>
              <p:cNvSpPr/>
              <p:nvPr/>
            </p:nvSpPr>
            <p:spPr>
              <a:xfrm>
                <a:off x="7387971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DB65A52A-D170-75AC-8C84-09FC2FA818D4}"/>
                  </a:ext>
                </a:extLst>
              </p:cNvPr>
              <p:cNvSpPr/>
              <p:nvPr/>
            </p:nvSpPr>
            <p:spPr>
              <a:xfrm>
                <a:off x="7797648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D4C41764-ECB8-BA9B-E12E-C26C5AD48E89}"/>
                  </a:ext>
                </a:extLst>
              </p:cNvPr>
              <p:cNvSpPr/>
              <p:nvPr/>
            </p:nvSpPr>
            <p:spPr>
              <a:xfrm>
                <a:off x="8207326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pic>
            <p:nvPicPr>
              <p:cNvPr id="140" name="Graphique 139" descr="Couronne avec un remplissage uni">
                <a:extLst>
                  <a:ext uri="{FF2B5EF4-FFF2-40B4-BE49-F238E27FC236}">
                    <a16:creationId xmlns:a16="http://schemas.microsoft.com/office/drawing/2014/main" id="{0A3BB9DD-019B-C483-DD1A-0B3F0BD1B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116689" y="4847195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141" name="Graphique 140" descr="Couronne avec un remplissage uni">
                <a:extLst>
                  <a:ext uri="{FF2B5EF4-FFF2-40B4-BE49-F238E27FC236}">
                    <a16:creationId xmlns:a16="http://schemas.microsoft.com/office/drawing/2014/main" id="{D4CDFF0C-4982-C7FF-CAA0-9719F121DF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577071" y="4081999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142" name="Graphique 141" descr="Couronne avec un remplissage uni">
                <a:extLst>
                  <a:ext uri="{FF2B5EF4-FFF2-40B4-BE49-F238E27FC236}">
                    <a16:creationId xmlns:a16="http://schemas.microsoft.com/office/drawing/2014/main" id="{D3775749-9288-3B6F-4BCD-19A977046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002804" y="3262417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178" name="Graphique 177" descr="Couronne avec un remplissage uni">
                <a:extLst>
                  <a:ext uri="{FF2B5EF4-FFF2-40B4-BE49-F238E27FC236}">
                    <a16:creationId xmlns:a16="http://schemas.microsoft.com/office/drawing/2014/main" id="{715AE815-9F2A-646F-F69D-0F9BED27AB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396422" y="5286553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179" name="Graphique 178" descr="Couronne avec un remplissage uni">
                <a:extLst>
                  <a:ext uri="{FF2B5EF4-FFF2-40B4-BE49-F238E27FC236}">
                    <a16:creationId xmlns:a16="http://schemas.microsoft.com/office/drawing/2014/main" id="{13EB3C47-2BCF-1862-EC18-00F9D7F85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797647" y="4450300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180" name="Graphique 179" descr="Couronne avec un remplissage uni">
                <a:extLst>
                  <a:ext uri="{FF2B5EF4-FFF2-40B4-BE49-F238E27FC236}">
                    <a16:creationId xmlns:a16="http://schemas.microsoft.com/office/drawing/2014/main" id="{97D14352-4EF4-74D5-4773-D61EB8F76A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190428" y="3666411"/>
                <a:ext cx="426575" cy="426575"/>
              </a:xfrm>
              <a:prstGeom prst="rect">
                <a:avLst/>
              </a:prstGeom>
            </p:spPr>
          </p:pic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D0343AE-64B7-A623-A2E7-8B7C89CE06C4}"/>
                </a:ext>
              </a:extLst>
            </p:cNvPr>
            <p:cNvSpPr txBox="1"/>
            <p:nvPr/>
          </p:nvSpPr>
          <p:spPr>
            <a:xfrm>
              <a:off x="3053710" y="5022110"/>
              <a:ext cx="2394262" cy="2810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[q0,q1,q2,q3,q4,q5]</a:t>
              </a:r>
            </a:p>
          </p:txBody>
        </p:sp>
      </p:grpSp>
      <p:sp>
        <p:nvSpPr>
          <p:cNvPr id="182" name="ZoneTexte 181">
            <a:extLst>
              <a:ext uri="{FF2B5EF4-FFF2-40B4-BE49-F238E27FC236}">
                <a16:creationId xmlns:a16="http://schemas.microsoft.com/office/drawing/2014/main" id="{5AEB5ED3-F2B9-C8EA-2C54-D6E542FF22F4}"/>
              </a:ext>
            </a:extLst>
          </p:cNvPr>
          <p:cNvSpPr txBox="1"/>
          <p:nvPr/>
        </p:nvSpPr>
        <p:spPr>
          <a:xfrm>
            <a:off x="445110" y="1250197"/>
            <a:ext cx="8715553" cy="5452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fr-CH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toycsp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ToyCSP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Variable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NotEqual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900"/>
              </a:lnSpc>
            </a:pPr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"Taille du problème: "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>
              <a:lnSpc>
                <a:spcPts val="1900"/>
              </a:lnSpc>
            </a:pPr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ToyCSP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ToyCSP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>
              <a:lnSpc>
                <a:spcPts val="1900"/>
              </a:lnSpc>
            </a:pP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Variable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[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add_variable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</a:p>
          <a:p>
            <a:pPr>
              <a:lnSpc>
                <a:spcPts val="1900"/>
              </a:lnSpc>
            </a:pPr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fr-CH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post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NotEqual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post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NotEqual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post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NotEqual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>
              <a:lnSpc>
                <a:spcPts val="1900"/>
              </a:lnSpc>
            </a:pPr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fr-CH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@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.on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'solution'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1900"/>
              </a:lnSpc>
            </a:pPr>
            <a:r>
              <a:rPr lang="fr-CH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handle_solution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infos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solutions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.get_solution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pPr>
              <a:lnSpc>
                <a:spcPts val="1900"/>
              </a:lnSpc>
            </a:pPr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solutions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pPr>
              <a:lnSpc>
                <a:spcPts val="1900"/>
              </a:lnSpc>
            </a:pP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dfs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fr-CH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fr-CH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solutions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fr-CH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grpSp>
        <p:nvGrpSpPr>
          <p:cNvPr id="186" name="Groupe 185">
            <a:extLst>
              <a:ext uri="{FF2B5EF4-FFF2-40B4-BE49-F238E27FC236}">
                <a16:creationId xmlns:a16="http://schemas.microsoft.com/office/drawing/2014/main" id="{FA045D06-56C8-A3BB-3ACD-90AB4F2D6EE1}"/>
              </a:ext>
            </a:extLst>
          </p:cNvPr>
          <p:cNvGrpSpPr/>
          <p:nvPr/>
        </p:nvGrpSpPr>
        <p:grpSpPr>
          <a:xfrm>
            <a:off x="401400" y="1643672"/>
            <a:ext cx="8547230" cy="499534"/>
            <a:chOff x="401400" y="1841257"/>
            <a:chExt cx="8547230" cy="499534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B7487202-DC84-7E4E-F936-9719A722FFDA}"/>
                </a:ext>
              </a:extLst>
            </p:cNvPr>
            <p:cNvSpPr/>
            <p:nvPr/>
          </p:nvSpPr>
          <p:spPr>
            <a:xfrm>
              <a:off x="401400" y="1841257"/>
              <a:ext cx="4933819" cy="499534"/>
            </a:xfrm>
            <a:prstGeom prst="rect">
              <a:avLst/>
            </a:prstGeom>
            <a:solidFill>
              <a:srgbClr val="7030A0">
                <a:alpha val="18039"/>
              </a:srgbClr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4" name="Flèche : droite 183">
              <a:extLst>
                <a:ext uri="{FF2B5EF4-FFF2-40B4-BE49-F238E27FC236}">
                  <a16:creationId xmlns:a16="http://schemas.microsoft.com/office/drawing/2014/main" id="{887517F6-B922-FEE3-B791-54A0EFC449A1}"/>
                </a:ext>
              </a:extLst>
            </p:cNvPr>
            <p:cNvSpPr/>
            <p:nvPr/>
          </p:nvSpPr>
          <p:spPr>
            <a:xfrm flipH="1">
              <a:off x="5337463" y="1898283"/>
              <a:ext cx="692014" cy="385482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5" name="ZoneTexte 184">
              <a:extLst>
                <a:ext uri="{FF2B5EF4-FFF2-40B4-BE49-F238E27FC236}">
                  <a16:creationId xmlns:a16="http://schemas.microsoft.com/office/drawing/2014/main" id="{554D95B4-8DBC-1871-0744-CC0111C37376}"/>
                </a:ext>
              </a:extLst>
            </p:cNvPr>
            <p:cNvSpPr txBox="1"/>
            <p:nvPr/>
          </p:nvSpPr>
          <p:spPr>
            <a:xfrm>
              <a:off x="6106185" y="1906358"/>
              <a:ext cx="2842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Paramètres du problème</a:t>
              </a:r>
            </a:p>
          </p:txBody>
        </p:sp>
      </p:grpSp>
      <p:grpSp>
        <p:nvGrpSpPr>
          <p:cNvPr id="187" name="Groupe 186">
            <a:extLst>
              <a:ext uri="{FF2B5EF4-FFF2-40B4-BE49-F238E27FC236}">
                <a16:creationId xmlns:a16="http://schemas.microsoft.com/office/drawing/2014/main" id="{F7BC3CDB-B868-EE7A-2A15-EC44B51BF63A}"/>
              </a:ext>
            </a:extLst>
          </p:cNvPr>
          <p:cNvGrpSpPr/>
          <p:nvPr/>
        </p:nvGrpSpPr>
        <p:grpSpPr>
          <a:xfrm>
            <a:off x="401299" y="2618354"/>
            <a:ext cx="9268233" cy="1267772"/>
            <a:chOff x="401400" y="1841257"/>
            <a:chExt cx="9268233" cy="1267772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2383889-9272-1E61-7B43-4B2B4139A9B7}"/>
                </a:ext>
              </a:extLst>
            </p:cNvPr>
            <p:cNvSpPr/>
            <p:nvPr/>
          </p:nvSpPr>
          <p:spPr>
            <a:xfrm>
              <a:off x="401400" y="1841257"/>
              <a:ext cx="8479567" cy="499534"/>
            </a:xfrm>
            <a:prstGeom prst="rect">
              <a:avLst/>
            </a:prstGeom>
            <a:solidFill>
              <a:srgbClr val="0070C0">
                <a:alpha val="18039"/>
              </a:srgbClr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9" name="Flèche : droite 188">
              <a:extLst>
                <a:ext uri="{FF2B5EF4-FFF2-40B4-BE49-F238E27FC236}">
                  <a16:creationId xmlns:a16="http://schemas.microsoft.com/office/drawing/2014/main" id="{35EA5AC1-11B0-A09D-E714-F8BAD210E256}"/>
                </a:ext>
              </a:extLst>
            </p:cNvPr>
            <p:cNvSpPr/>
            <p:nvPr/>
          </p:nvSpPr>
          <p:spPr>
            <a:xfrm rot="5400000" flipH="1">
              <a:off x="7266069" y="2311725"/>
              <a:ext cx="467184" cy="385482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90" name="ZoneTexte 189">
              <a:extLst>
                <a:ext uri="{FF2B5EF4-FFF2-40B4-BE49-F238E27FC236}">
                  <a16:creationId xmlns:a16="http://schemas.microsoft.com/office/drawing/2014/main" id="{BC0603C8-9762-BBF9-8E02-27BD555D0839}"/>
                </a:ext>
              </a:extLst>
            </p:cNvPr>
            <p:cNvSpPr txBox="1"/>
            <p:nvPr/>
          </p:nvSpPr>
          <p:spPr>
            <a:xfrm>
              <a:off x="7202291" y="2739697"/>
              <a:ext cx="2467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Variables de décision</a:t>
              </a:r>
            </a:p>
          </p:txBody>
        </p:sp>
      </p:grpSp>
      <p:grpSp>
        <p:nvGrpSpPr>
          <p:cNvPr id="191" name="Groupe 190">
            <a:extLst>
              <a:ext uri="{FF2B5EF4-FFF2-40B4-BE49-F238E27FC236}">
                <a16:creationId xmlns:a16="http://schemas.microsoft.com/office/drawing/2014/main" id="{42681114-E675-132B-6D65-404F589571DF}"/>
              </a:ext>
            </a:extLst>
          </p:cNvPr>
          <p:cNvGrpSpPr/>
          <p:nvPr/>
        </p:nvGrpSpPr>
        <p:grpSpPr>
          <a:xfrm>
            <a:off x="401300" y="3363196"/>
            <a:ext cx="9713932" cy="1404169"/>
            <a:chOff x="401401" y="1553947"/>
            <a:chExt cx="9713932" cy="1439336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209E83B1-ACAC-84B8-5AC0-C1B912BB2585}"/>
                </a:ext>
              </a:extLst>
            </p:cNvPr>
            <p:cNvSpPr/>
            <p:nvPr/>
          </p:nvSpPr>
          <p:spPr>
            <a:xfrm>
              <a:off x="401401" y="1553947"/>
              <a:ext cx="5980711" cy="1439336"/>
            </a:xfrm>
            <a:prstGeom prst="rect">
              <a:avLst/>
            </a:prstGeom>
            <a:solidFill>
              <a:srgbClr val="92D050">
                <a:alpha val="18039"/>
              </a:srgbClr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21" name="Flèche : droite 320">
              <a:extLst>
                <a:ext uri="{FF2B5EF4-FFF2-40B4-BE49-F238E27FC236}">
                  <a16:creationId xmlns:a16="http://schemas.microsoft.com/office/drawing/2014/main" id="{27273A0C-8FF0-3420-C1F1-08ED5555B161}"/>
                </a:ext>
              </a:extLst>
            </p:cNvPr>
            <p:cNvSpPr/>
            <p:nvPr/>
          </p:nvSpPr>
          <p:spPr>
            <a:xfrm flipH="1">
              <a:off x="6304186" y="2269044"/>
              <a:ext cx="929838" cy="385482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22" name="ZoneTexte 321">
              <a:extLst>
                <a:ext uri="{FF2B5EF4-FFF2-40B4-BE49-F238E27FC236}">
                  <a16:creationId xmlns:a16="http://schemas.microsoft.com/office/drawing/2014/main" id="{1B99F7B6-2B15-5537-E1D3-C6F810AC1A33}"/>
                </a:ext>
              </a:extLst>
            </p:cNvPr>
            <p:cNvSpPr txBox="1"/>
            <p:nvPr/>
          </p:nvSpPr>
          <p:spPr>
            <a:xfrm>
              <a:off x="7261667" y="2269045"/>
              <a:ext cx="2853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Contraintes du problème</a:t>
              </a:r>
            </a:p>
          </p:txBody>
        </p:sp>
      </p:grpSp>
      <p:grpSp>
        <p:nvGrpSpPr>
          <p:cNvPr id="323" name="Groupe 322">
            <a:extLst>
              <a:ext uri="{FF2B5EF4-FFF2-40B4-BE49-F238E27FC236}">
                <a16:creationId xmlns:a16="http://schemas.microsoft.com/office/drawing/2014/main" id="{857E8604-8632-3D27-6F76-35EF3B40A110}"/>
              </a:ext>
            </a:extLst>
          </p:cNvPr>
          <p:cNvGrpSpPr/>
          <p:nvPr/>
        </p:nvGrpSpPr>
        <p:grpSpPr>
          <a:xfrm>
            <a:off x="401298" y="4849899"/>
            <a:ext cx="11038322" cy="1766864"/>
            <a:chOff x="357589" y="1888183"/>
            <a:chExt cx="11038322" cy="1811117"/>
          </a:xfrm>
        </p:grpSpPr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34785148-F514-14E3-3B70-7557AC81F4E5}"/>
                </a:ext>
              </a:extLst>
            </p:cNvPr>
            <p:cNvSpPr/>
            <p:nvPr/>
          </p:nvSpPr>
          <p:spPr>
            <a:xfrm>
              <a:off x="357589" y="1888183"/>
              <a:ext cx="5593223" cy="1811117"/>
            </a:xfrm>
            <a:prstGeom prst="rect">
              <a:avLst/>
            </a:prstGeom>
            <a:solidFill>
              <a:srgbClr val="FF0000">
                <a:alpha val="18039"/>
              </a:srgbClr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25" name="Flèche : droite 324">
              <a:extLst>
                <a:ext uri="{FF2B5EF4-FFF2-40B4-BE49-F238E27FC236}">
                  <a16:creationId xmlns:a16="http://schemas.microsoft.com/office/drawing/2014/main" id="{91122295-0D5E-8E3D-F118-1E6B94E150B9}"/>
                </a:ext>
              </a:extLst>
            </p:cNvPr>
            <p:cNvSpPr/>
            <p:nvPr/>
          </p:nvSpPr>
          <p:spPr>
            <a:xfrm flipH="1">
              <a:off x="5884861" y="2401678"/>
              <a:ext cx="929838" cy="385482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26" name="ZoneTexte 325">
              <a:extLst>
                <a:ext uri="{FF2B5EF4-FFF2-40B4-BE49-F238E27FC236}">
                  <a16:creationId xmlns:a16="http://schemas.microsoft.com/office/drawing/2014/main" id="{36F34BB6-5812-8D7E-4785-5067E6562103}"/>
                </a:ext>
              </a:extLst>
            </p:cNvPr>
            <p:cNvSpPr txBox="1"/>
            <p:nvPr/>
          </p:nvSpPr>
          <p:spPr>
            <a:xfrm>
              <a:off x="6812570" y="2276885"/>
              <a:ext cx="4583341" cy="662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Résolution par recherche exhaustive et gestion des solutions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CE9DAD91-2888-ABE6-71F5-C080D8114776}"/>
              </a:ext>
            </a:extLst>
          </p:cNvPr>
          <p:cNvGrpSpPr/>
          <p:nvPr/>
        </p:nvGrpSpPr>
        <p:grpSpPr>
          <a:xfrm>
            <a:off x="5337439" y="2040658"/>
            <a:ext cx="3718800" cy="884520"/>
            <a:chOff x="5337439" y="2040658"/>
            <a:chExt cx="3718800" cy="88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869B2980-F76A-B4EB-A4A8-67A9ABB85AED}"/>
                    </a:ext>
                  </a:extLst>
                </p14:cNvPr>
                <p14:cNvContentPartPr/>
                <p14:nvPr/>
              </p14:nvContentPartPr>
              <p14:xfrm>
                <a:off x="5337439" y="2877298"/>
                <a:ext cx="904680" cy="4788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869B2980-F76A-B4EB-A4A8-67A9ABB85AE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83418" y="2769298"/>
                  <a:ext cx="1012363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9E032CBF-F896-58FC-25CF-94D7BAA183D7}"/>
                    </a:ext>
                  </a:extLst>
                </p14:cNvPr>
                <p14:cNvContentPartPr/>
                <p14:nvPr/>
              </p14:nvContentPartPr>
              <p14:xfrm>
                <a:off x="6126199" y="2304538"/>
                <a:ext cx="324720" cy="304920"/>
              </p14:xfrm>
            </p:contentPart>
          </mc:Choice>
          <mc:Fallback xmlns=""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9E032CBF-F896-58FC-25CF-94D7BAA183D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17199" y="2295538"/>
                  <a:ext cx="3423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8F77C3A5-0CA7-ABAA-9B65-D70167F42943}"/>
                    </a:ext>
                  </a:extLst>
                </p14:cNvPr>
                <p14:cNvContentPartPr/>
                <p14:nvPr/>
              </p14:nvContentPartPr>
              <p14:xfrm>
                <a:off x="6077599" y="2553298"/>
                <a:ext cx="162360" cy="10764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8F77C3A5-0CA7-ABAA-9B65-D70167F4294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68599" y="2544298"/>
                  <a:ext cx="180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7520DBD7-7F8F-7017-D15D-42C6F1F92591}"/>
                    </a:ext>
                  </a:extLst>
                </p14:cNvPr>
                <p14:cNvContentPartPr/>
                <p14:nvPr/>
              </p14:nvContentPartPr>
              <p14:xfrm>
                <a:off x="6054559" y="2548618"/>
                <a:ext cx="142920" cy="13788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7520DBD7-7F8F-7017-D15D-42C6F1F925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45559" y="2539618"/>
                  <a:ext cx="160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E4EB7619-885C-25E7-75D7-2CEBD68E080C}"/>
                    </a:ext>
                  </a:extLst>
                </p14:cNvPr>
                <p14:cNvContentPartPr/>
                <p14:nvPr/>
              </p14:nvContentPartPr>
              <p14:xfrm>
                <a:off x="6609319" y="2220298"/>
                <a:ext cx="15480" cy="15084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E4EB7619-885C-25E7-75D7-2CEBD68E080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00319" y="2211276"/>
                  <a:ext cx="33120" cy="168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FE2C3E7C-3500-6A90-E0AA-D9DBE7CA221B}"/>
                    </a:ext>
                  </a:extLst>
                </p14:cNvPr>
                <p14:cNvContentPartPr/>
                <p14:nvPr/>
              </p14:nvContentPartPr>
              <p14:xfrm>
                <a:off x="6570079" y="2181778"/>
                <a:ext cx="244080" cy="20592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FE2C3E7C-3500-6A90-E0AA-D9DBE7CA221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61079" y="2172778"/>
                  <a:ext cx="2617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D01CFCFF-5675-EC08-F86E-D1F5E50A0B28}"/>
                    </a:ext>
                  </a:extLst>
                </p14:cNvPr>
                <p14:cNvContentPartPr/>
                <p14:nvPr/>
              </p14:nvContentPartPr>
              <p14:xfrm>
                <a:off x="6856279" y="2242978"/>
                <a:ext cx="137880" cy="10908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D01CFCFF-5675-EC08-F86E-D1F5E50A0B2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47279" y="2233978"/>
                  <a:ext cx="155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A2BDF876-9A7E-FB4F-AAF3-64D43E5D0E30}"/>
                    </a:ext>
                  </a:extLst>
                </p14:cNvPr>
                <p14:cNvContentPartPr/>
                <p14:nvPr/>
              </p14:nvContentPartPr>
              <p14:xfrm>
                <a:off x="7025479" y="2208058"/>
                <a:ext cx="204840" cy="14796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A2BDF876-9A7E-FB4F-AAF3-64D43E5D0E3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16479" y="2199058"/>
                  <a:ext cx="222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9A73CC4A-B92C-D4B0-5F39-05DDCF063E5A}"/>
                    </a:ext>
                  </a:extLst>
                </p14:cNvPr>
                <p14:cNvContentPartPr/>
                <p14:nvPr/>
              </p14:nvContentPartPr>
              <p14:xfrm>
                <a:off x="7207999" y="2240818"/>
                <a:ext cx="197640" cy="11052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9A73CC4A-B92C-D4B0-5F39-05DDCF063E5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99015" y="2231818"/>
                  <a:ext cx="215248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0D61D08F-6900-98DD-3383-1B8D1C3E37E9}"/>
                    </a:ext>
                  </a:extLst>
                </p14:cNvPr>
                <p14:cNvContentPartPr/>
                <p14:nvPr/>
              </p14:nvContentPartPr>
              <p14:xfrm>
                <a:off x="7427959" y="2229298"/>
                <a:ext cx="18000" cy="87840"/>
              </p14:xfrm>
            </p:contentPart>
          </mc:Choice>
          <mc:Fallback xmlns=""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0D61D08F-6900-98DD-3383-1B8D1C3E37E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18775" y="2220298"/>
                  <a:ext cx="36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993EEEF0-8E21-3BC9-67F3-F05949D3C550}"/>
                    </a:ext>
                  </a:extLst>
                </p14:cNvPr>
                <p14:cNvContentPartPr/>
                <p14:nvPr/>
              </p14:nvContentPartPr>
              <p14:xfrm>
                <a:off x="7409239" y="2128858"/>
                <a:ext cx="12240" cy="864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993EEEF0-8E21-3BC9-67F3-F05949D3C55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00239" y="2120218"/>
                  <a:ext cx="29880" cy="25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88D8AD2B-19F9-0E2D-77E2-08C9C133FC2D}"/>
                    </a:ext>
                  </a:extLst>
                </p14:cNvPr>
                <p14:cNvContentPartPr/>
                <p14:nvPr/>
              </p14:nvContentPartPr>
              <p14:xfrm>
                <a:off x="7496359" y="2188258"/>
                <a:ext cx="97920" cy="13032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88D8AD2B-19F9-0E2D-77E2-08C9C133FC2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87359" y="2179283"/>
                  <a:ext cx="115560" cy="1479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169E33A0-14EB-5BAC-AA6E-C432300C8857}"/>
                    </a:ext>
                  </a:extLst>
                </p14:cNvPr>
                <p14:cNvContentPartPr/>
                <p14:nvPr/>
              </p14:nvContentPartPr>
              <p14:xfrm>
                <a:off x="7623799" y="2221738"/>
                <a:ext cx="152640" cy="112320"/>
              </p14:xfrm>
            </p:contentPart>
          </mc:Choice>
          <mc:Fallback xmlns=""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169E33A0-14EB-5BAC-AA6E-C432300C885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14820" y="2212738"/>
                  <a:ext cx="170238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9D545B8E-4F78-F7F3-1D0A-D1286BD769FB}"/>
                    </a:ext>
                  </a:extLst>
                </p14:cNvPr>
                <p14:cNvContentPartPr/>
                <p14:nvPr/>
              </p14:nvContentPartPr>
              <p14:xfrm>
                <a:off x="7905679" y="2111938"/>
                <a:ext cx="187200" cy="264240"/>
              </p14:xfrm>
            </p:contentPart>
          </mc:Choice>
          <mc:Fallback xmlns=""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9D545B8E-4F78-F7F3-1D0A-D1286BD769F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96679" y="2102938"/>
                  <a:ext cx="2048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4" name="Encre 43">
                  <a:extLst>
                    <a:ext uri="{FF2B5EF4-FFF2-40B4-BE49-F238E27FC236}">
                      <a16:creationId xmlns:a16="http://schemas.microsoft.com/office/drawing/2014/main" id="{DC79D43B-178C-9F4E-ACDA-4261AB98AB0F}"/>
                    </a:ext>
                  </a:extLst>
                </p14:cNvPr>
                <p14:cNvContentPartPr/>
                <p14:nvPr/>
              </p14:nvContentPartPr>
              <p14:xfrm>
                <a:off x="8191879" y="2149378"/>
                <a:ext cx="138960" cy="173880"/>
              </p14:xfrm>
            </p:contentPart>
          </mc:Choice>
          <mc:Fallback xmlns="">
            <p:pic>
              <p:nvPicPr>
                <p:cNvPr id="44" name="Encre 43">
                  <a:extLst>
                    <a:ext uri="{FF2B5EF4-FFF2-40B4-BE49-F238E27FC236}">
                      <a16:creationId xmlns:a16="http://schemas.microsoft.com/office/drawing/2014/main" id="{DC79D43B-178C-9F4E-ACDA-4261AB98AB0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82879" y="2140378"/>
                  <a:ext cx="156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D1A8D62B-35B8-6804-6196-D798242900D9}"/>
                    </a:ext>
                  </a:extLst>
                </p14:cNvPr>
                <p14:cNvContentPartPr/>
                <p14:nvPr/>
              </p14:nvContentPartPr>
              <p14:xfrm>
                <a:off x="8453599" y="2291218"/>
                <a:ext cx="23400" cy="18360"/>
              </p14:xfrm>
            </p:contentPart>
          </mc:Choice>
          <mc:Fallback xmlns=""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D1A8D62B-35B8-6804-6196-D798242900D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44735" y="2282218"/>
                  <a:ext cx="40773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83273E9D-6BA6-ECB9-66A3-3D40005047DB}"/>
                    </a:ext>
                  </a:extLst>
                </p14:cNvPr>
                <p14:cNvContentPartPr/>
                <p14:nvPr/>
              </p14:nvContentPartPr>
              <p14:xfrm>
                <a:off x="8564119" y="2291578"/>
                <a:ext cx="23400" cy="1116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83273E9D-6BA6-ECB9-66A3-3D40005047D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55255" y="2282278"/>
                  <a:ext cx="40773" cy="29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4BDA8665-9FE1-F007-1286-C132E20B4929}"/>
                    </a:ext>
                  </a:extLst>
                </p14:cNvPr>
                <p14:cNvContentPartPr/>
                <p14:nvPr/>
              </p14:nvContentPartPr>
              <p14:xfrm>
                <a:off x="8724319" y="2110858"/>
                <a:ext cx="209520" cy="17676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4BDA8665-9FE1-F007-1286-C132E20B492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15319" y="2101840"/>
                  <a:ext cx="227160" cy="194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EC25237A-094C-EFF2-2568-59131174992A}"/>
                    </a:ext>
                  </a:extLst>
                </p14:cNvPr>
                <p14:cNvContentPartPr/>
                <p14:nvPr/>
              </p14:nvContentPartPr>
              <p14:xfrm>
                <a:off x="8871559" y="2040658"/>
                <a:ext cx="184680" cy="39456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EC25237A-094C-EFF2-2568-59131174992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862559" y="2031658"/>
                  <a:ext cx="202320" cy="41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21F820C1-A631-8A13-9289-006B1FB6CB1D}"/>
                  </a:ext>
                </a:extLst>
              </p14:cNvPr>
              <p14:cNvContentPartPr/>
              <p14:nvPr/>
            </p14:nvContentPartPr>
            <p14:xfrm>
              <a:off x="7150320" y="1859400"/>
              <a:ext cx="4272840" cy="3224160"/>
            </p14:xfrm>
          </p:contentPart>
        </mc:Choice>
        <mc:Fallback xmlns=""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21F820C1-A631-8A13-9289-006B1FB6CB1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140960" y="1850040"/>
                <a:ext cx="4291560" cy="324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318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5F316-CFBE-70EB-C1D2-95B558468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42673-BA02-9A04-5EE3-9A9205D1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CP vs programmation impérative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32BF3036-3951-C0B6-5BA8-1D434AC09431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32BF3036-3951-C0B6-5BA8-1D434AC094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1823433-C1B3-D6E6-AE29-A0141A52F8FB}"/>
              </a:ext>
            </a:extLst>
          </p:cNvPr>
          <p:cNvCxnSpPr/>
          <p:nvPr/>
        </p:nvCxnSpPr>
        <p:spPr>
          <a:xfrm>
            <a:off x="5769204" y="1621410"/>
            <a:ext cx="0" cy="50904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2A7BECE-3214-9AAB-68D6-79B405CD2F06}"/>
              </a:ext>
            </a:extLst>
          </p:cNvPr>
          <p:cNvSpPr/>
          <p:nvPr/>
        </p:nvSpPr>
        <p:spPr>
          <a:xfrm>
            <a:off x="865697" y="1621410"/>
            <a:ext cx="3687449" cy="661503"/>
          </a:xfrm>
          <a:prstGeom prst="roundRect">
            <a:avLst>
              <a:gd name="adj" fmla="val 8046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Programmation impérative</a:t>
            </a:r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84206D7-E1CF-DB05-7F19-908BF9B8043C}"/>
              </a:ext>
            </a:extLst>
          </p:cNvPr>
          <p:cNvSpPr txBox="1"/>
          <p:nvPr/>
        </p:nvSpPr>
        <p:spPr>
          <a:xfrm>
            <a:off x="555157" y="2382999"/>
            <a:ext cx="4102229" cy="161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b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&gt;&gt;&gt; y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&gt;&gt;&gt; 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s-E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que </a:t>
            </a:r>
            <a:r>
              <a:rPr lang="es-E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vaut</a:t>
            </a:r>
            <a:r>
              <a:rPr lang="es-E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y ???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A6B91FA7-3682-C485-E876-A638EF49E6D5}"/>
              </a:ext>
            </a:extLst>
          </p:cNvPr>
          <p:cNvGrpSpPr/>
          <p:nvPr/>
        </p:nvGrpSpPr>
        <p:grpSpPr>
          <a:xfrm>
            <a:off x="1352572" y="4469686"/>
            <a:ext cx="720720" cy="261000"/>
            <a:chOff x="1352572" y="4469686"/>
            <a:chExt cx="72072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8B83A603-B714-B353-D11C-9AC6DB151598}"/>
                    </a:ext>
                  </a:extLst>
                </p14:cNvPr>
                <p14:cNvContentPartPr/>
                <p14:nvPr/>
              </p14:nvContentPartPr>
              <p14:xfrm>
                <a:off x="1355452" y="4484086"/>
                <a:ext cx="189720" cy="24660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8B83A603-B714-B353-D11C-9AC6DB15159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49332" y="4477966"/>
                  <a:ext cx="2019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050179A3-2F88-02DA-0C17-2B9295D427F0}"/>
                    </a:ext>
                  </a:extLst>
                </p14:cNvPr>
                <p14:cNvContentPartPr/>
                <p14:nvPr/>
              </p14:nvContentPartPr>
              <p14:xfrm>
                <a:off x="1352572" y="4469686"/>
                <a:ext cx="190440" cy="22140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050179A3-2F88-02DA-0C17-2B9295D427F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6452" y="4463566"/>
                  <a:ext cx="202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0D0BD0DC-3593-5B14-1DF6-E2F45B5B13B8}"/>
                    </a:ext>
                  </a:extLst>
                </p14:cNvPr>
                <p14:cNvContentPartPr/>
                <p14:nvPr/>
              </p14:nvContentPartPr>
              <p14:xfrm>
                <a:off x="1712212" y="4571926"/>
                <a:ext cx="348120" cy="2160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0D0BD0DC-3593-5B14-1DF6-E2F45B5B13B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06092" y="4565806"/>
                  <a:ext cx="360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E433FDDF-9492-E919-56FA-7A722F1D97E1}"/>
                    </a:ext>
                  </a:extLst>
                </p14:cNvPr>
                <p14:cNvContentPartPr/>
                <p14:nvPr/>
              </p14:nvContentPartPr>
              <p14:xfrm>
                <a:off x="1975732" y="4475086"/>
                <a:ext cx="97560" cy="23868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E433FDDF-9492-E919-56FA-7A722F1D97E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69612" y="4468966"/>
                  <a:ext cx="10980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4661EEA8-28F5-00CF-ACC5-A0189BABB5CD}"/>
              </a:ext>
            </a:extLst>
          </p:cNvPr>
          <p:cNvGrpSpPr/>
          <p:nvPr/>
        </p:nvGrpSpPr>
        <p:grpSpPr>
          <a:xfrm>
            <a:off x="2281012" y="4456006"/>
            <a:ext cx="290520" cy="251280"/>
            <a:chOff x="2281012" y="4456006"/>
            <a:chExt cx="29052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603F9880-4D55-8BE1-FCC3-78B2735AE800}"/>
                    </a:ext>
                  </a:extLst>
                </p14:cNvPr>
                <p14:cNvContentPartPr/>
                <p14:nvPr/>
              </p14:nvContentPartPr>
              <p14:xfrm>
                <a:off x="2281012" y="4467526"/>
                <a:ext cx="130320" cy="23976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603F9880-4D55-8BE1-FCC3-78B2735AE80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74892" y="4461406"/>
                  <a:ext cx="142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3FA9629C-E535-B7B9-1BA8-062ED676BB20}"/>
                    </a:ext>
                  </a:extLst>
                </p14:cNvPr>
                <p14:cNvContentPartPr/>
                <p14:nvPr/>
              </p14:nvContentPartPr>
              <p14:xfrm>
                <a:off x="2426812" y="4456006"/>
                <a:ext cx="144720" cy="21528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3FA9629C-E535-B7B9-1BA8-062ED676BB2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20692" y="4449886"/>
                  <a:ext cx="156960" cy="22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D617D0A3-5B60-CA98-559C-FD4E4066C074}"/>
                  </a:ext>
                </a:extLst>
              </p14:cNvPr>
              <p14:cNvContentPartPr/>
              <p14:nvPr/>
            </p14:nvContentPartPr>
            <p14:xfrm>
              <a:off x="1307212" y="5110486"/>
              <a:ext cx="177840" cy="30456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D617D0A3-5B60-CA98-559C-FD4E4066C07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01092" y="5104366"/>
                <a:ext cx="190080" cy="31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e 35">
            <a:extLst>
              <a:ext uri="{FF2B5EF4-FFF2-40B4-BE49-F238E27FC236}">
                <a16:creationId xmlns:a16="http://schemas.microsoft.com/office/drawing/2014/main" id="{8BC12EA0-ACBC-2E29-E622-31BE3246C3E3}"/>
              </a:ext>
            </a:extLst>
          </p:cNvPr>
          <p:cNvGrpSpPr/>
          <p:nvPr/>
        </p:nvGrpSpPr>
        <p:grpSpPr>
          <a:xfrm>
            <a:off x="1746052" y="5043526"/>
            <a:ext cx="300600" cy="204120"/>
            <a:chOff x="1746052" y="5043526"/>
            <a:chExt cx="3006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2965619E-B741-B343-0E9D-E4FBD25F1FAA}"/>
                    </a:ext>
                  </a:extLst>
                </p14:cNvPr>
                <p14:cNvContentPartPr/>
                <p14:nvPr/>
              </p14:nvContentPartPr>
              <p14:xfrm>
                <a:off x="1746052" y="5148286"/>
                <a:ext cx="281520" cy="1188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2965619E-B741-B343-0E9D-E4FBD25F1F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39932" y="5142166"/>
                  <a:ext cx="293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F3762E99-9415-9533-37A3-8E73AC80479D}"/>
                    </a:ext>
                  </a:extLst>
                </p14:cNvPr>
                <p14:cNvContentPartPr/>
                <p14:nvPr/>
              </p14:nvContentPartPr>
              <p14:xfrm>
                <a:off x="1977172" y="5043526"/>
                <a:ext cx="69480" cy="20412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F3762E99-9415-9533-37A3-8E73AC80479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71052" y="5037406"/>
                  <a:ext cx="817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1928B3BF-3F74-A26A-7547-CC74CBCC03A0}"/>
              </a:ext>
            </a:extLst>
          </p:cNvPr>
          <p:cNvGrpSpPr/>
          <p:nvPr/>
        </p:nvGrpSpPr>
        <p:grpSpPr>
          <a:xfrm>
            <a:off x="2412052" y="4999606"/>
            <a:ext cx="325800" cy="238680"/>
            <a:chOff x="2412052" y="4999606"/>
            <a:chExt cx="32580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0D6A7ABF-6137-BFCD-809E-E13E8728FA3C}"/>
                    </a:ext>
                  </a:extLst>
                </p14:cNvPr>
                <p14:cNvContentPartPr/>
                <p14:nvPr/>
              </p14:nvContentPartPr>
              <p14:xfrm>
                <a:off x="2412052" y="5027326"/>
                <a:ext cx="160560" cy="21096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0D6A7ABF-6137-BFCD-809E-E13E8728FA3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05932" y="5021206"/>
                  <a:ext cx="1728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A4D3D35E-15F2-100B-96E1-3C5D0A92691E}"/>
                    </a:ext>
                  </a:extLst>
                </p14:cNvPr>
                <p14:cNvContentPartPr/>
                <p14:nvPr/>
              </p14:nvContentPartPr>
              <p14:xfrm>
                <a:off x="2614012" y="4999606"/>
                <a:ext cx="123840" cy="236160"/>
              </p14:xfrm>
            </p:contentPart>
          </mc:Choice>
          <mc:Fallback xmlns=""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A4D3D35E-15F2-100B-96E1-3C5D0A92691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07892" y="4993486"/>
                  <a:ext cx="13608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6509A449-5B83-CA11-E5B2-EB4A96502B62}"/>
              </a:ext>
            </a:extLst>
          </p:cNvPr>
          <p:cNvGrpSpPr/>
          <p:nvPr/>
        </p:nvGrpSpPr>
        <p:grpSpPr>
          <a:xfrm>
            <a:off x="2359544" y="4387066"/>
            <a:ext cx="798120" cy="414720"/>
            <a:chOff x="3471172" y="4382206"/>
            <a:chExt cx="79812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5BC59D3E-CAB1-6D51-E06A-9EB718E91B80}"/>
                    </a:ext>
                  </a:extLst>
                </p14:cNvPr>
                <p14:cNvContentPartPr/>
                <p14:nvPr/>
              </p14:nvContentPartPr>
              <p14:xfrm>
                <a:off x="3471172" y="4382206"/>
                <a:ext cx="255600" cy="37548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5BC59D3E-CAB1-6D51-E06A-9EB718E91B8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65052" y="4376086"/>
                  <a:ext cx="2678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B192E5DE-0DD7-723E-62DC-F4CED9C68D27}"/>
                    </a:ext>
                  </a:extLst>
                </p14:cNvPr>
                <p14:cNvContentPartPr/>
                <p14:nvPr/>
              </p14:nvContentPartPr>
              <p14:xfrm>
                <a:off x="3496372" y="4389046"/>
                <a:ext cx="249480" cy="40788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B192E5DE-0DD7-723E-62DC-F4CED9C68D2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90252" y="4382926"/>
                  <a:ext cx="2617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1" name="Encre 50">
                  <a:extLst>
                    <a:ext uri="{FF2B5EF4-FFF2-40B4-BE49-F238E27FC236}">
                      <a16:creationId xmlns:a16="http://schemas.microsoft.com/office/drawing/2014/main" id="{72FC6707-5F80-4FE2-CC53-90637824B099}"/>
                    </a:ext>
                  </a:extLst>
                </p14:cNvPr>
                <p14:cNvContentPartPr/>
                <p14:nvPr/>
              </p14:nvContentPartPr>
              <p14:xfrm>
                <a:off x="3871132" y="4418566"/>
                <a:ext cx="237960" cy="250920"/>
              </p14:xfrm>
            </p:contentPart>
          </mc:Choice>
          <mc:Fallback xmlns="">
            <p:pic>
              <p:nvPicPr>
                <p:cNvPr id="51" name="Encre 50">
                  <a:extLst>
                    <a:ext uri="{FF2B5EF4-FFF2-40B4-BE49-F238E27FC236}">
                      <a16:creationId xmlns:a16="http://schemas.microsoft.com/office/drawing/2014/main" id="{72FC6707-5F80-4FE2-CC53-90637824B09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65012" y="4412446"/>
                  <a:ext cx="2502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ED5383FA-E9D5-AD9A-B07A-511D958A8BA8}"/>
                    </a:ext>
                  </a:extLst>
                </p14:cNvPr>
                <p14:cNvContentPartPr/>
                <p14:nvPr/>
              </p14:nvContentPartPr>
              <p14:xfrm>
                <a:off x="4121332" y="4480126"/>
                <a:ext cx="147960" cy="181440"/>
              </p14:xfrm>
            </p:contentPart>
          </mc:Choice>
          <mc:Fallback xmlns=""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ED5383FA-E9D5-AD9A-B07A-511D958A8BA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15212" y="4474006"/>
                  <a:ext cx="160200" cy="193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3" name="Rectangle : coins arrondis 102">
            <a:extLst>
              <a:ext uri="{FF2B5EF4-FFF2-40B4-BE49-F238E27FC236}">
                <a16:creationId xmlns:a16="http://schemas.microsoft.com/office/drawing/2014/main" id="{6049C646-D35B-E000-1AC7-FD1AAB548305}"/>
              </a:ext>
            </a:extLst>
          </p:cNvPr>
          <p:cNvSpPr/>
          <p:nvPr/>
        </p:nvSpPr>
        <p:spPr>
          <a:xfrm>
            <a:off x="6635517" y="1622111"/>
            <a:ext cx="4200593" cy="661503"/>
          </a:xfrm>
          <a:prstGeom prst="roundRect">
            <a:avLst>
              <a:gd name="adj" fmla="val 8046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Programmation par contraintes </a:t>
            </a:r>
            <a:endParaRPr lang="fr-CH" dirty="0"/>
          </a:p>
        </p:txBody>
      </p: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39C3A7A7-3BDE-E6EC-8456-90DFA11657E4}"/>
              </a:ext>
            </a:extLst>
          </p:cNvPr>
          <p:cNvGrpSpPr/>
          <p:nvPr/>
        </p:nvGrpSpPr>
        <p:grpSpPr>
          <a:xfrm>
            <a:off x="1144852" y="5465446"/>
            <a:ext cx="3758040" cy="804240"/>
            <a:chOff x="1144852" y="5465446"/>
            <a:chExt cx="3758040" cy="80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8" name="Encre 107">
                  <a:extLst>
                    <a:ext uri="{FF2B5EF4-FFF2-40B4-BE49-F238E27FC236}">
                      <a16:creationId xmlns:a16="http://schemas.microsoft.com/office/drawing/2014/main" id="{8BDAA471-950D-7365-495E-3DEA1D04F549}"/>
                    </a:ext>
                  </a:extLst>
                </p14:cNvPr>
                <p14:cNvContentPartPr/>
                <p14:nvPr/>
              </p14:nvContentPartPr>
              <p14:xfrm>
                <a:off x="1894732" y="6248086"/>
                <a:ext cx="360" cy="360"/>
              </p14:xfrm>
            </p:contentPart>
          </mc:Choice>
          <mc:Fallback xmlns="">
            <p:pic>
              <p:nvPicPr>
                <p:cNvPr id="108" name="Encre 107">
                  <a:extLst>
                    <a:ext uri="{FF2B5EF4-FFF2-40B4-BE49-F238E27FC236}">
                      <a16:creationId xmlns:a16="http://schemas.microsoft.com/office/drawing/2014/main" id="{8BDAA471-950D-7365-495E-3DEA1D04F54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88612" y="624196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9" name="Encre 108">
                  <a:extLst>
                    <a:ext uri="{FF2B5EF4-FFF2-40B4-BE49-F238E27FC236}">
                      <a16:creationId xmlns:a16="http://schemas.microsoft.com/office/drawing/2014/main" id="{BD0B8E88-09E2-5B09-F10A-24838C86A294}"/>
                    </a:ext>
                  </a:extLst>
                </p14:cNvPr>
                <p14:cNvContentPartPr/>
                <p14:nvPr/>
              </p14:nvContentPartPr>
              <p14:xfrm>
                <a:off x="1206412" y="6011206"/>
                <a:ext cx="360" cy="360"/>
              </p14:xfrm>
            </p:contentPart>
          </mc:Choice>
          <mc:Fallback xmlns="">
            <p:pic>
              <p:nvPicPr>
                <p:cNvPr id="109" name="Encre 108">
                  <a:extLst>
                    <a:ext uri="{FF2B5EF4-FFF2-40B4-BE49-F238E27FC236}">
                      <a16:creationId xmlns:a16="http://schemas.microsoft.com/office/drawing/2014/main" id="{BD0B8E88-09E2-5B09-F10A-24838C86A29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97412" y="60025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0" name="Encre 109">
                  <a:extLst>
                    <a:ext uri="{FF2B5EF4-FFF2-40B4-BE49-F238E27FC236}">
                      <a16:creationId xmlns:a16="http://schemas.microsoft.com/office/drawing/2014/main" id="{97421E1B-78F1-8F20-A63A-916141656A17}"/>
                    </a:ext>
                  </a:extLst>
                </p14:cNvPr>
                <p14:cNvContentPartPr/>
                <p14:nvPr/>
              </p14:nvContentPartPr>
              <p14:xfrm>
                <a:off x="1144852" y="5750566"/>
                <a:ext cx="143640" cy="323280"/>
              </p14:xfrm>
            </p:contentPart>
          </mc:Choice>
          <mc:Fallback xmlns="">
            <p:pic>
              <p:nvPicPr>
                <p:cNvPr id="110" name="Encre 109">
                  <a:extLst>
                    <a:ext uri="{FF2B5EF4-FFF2-40B4-BE49-F238E27FC236}">
                      <a16:creationId xmlns:a16="http://schemas.microsoft.com/office/drawing/2014/main" id="{97421E1B-78F1-8F20-A63A-916141656A1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35852" y="5741566"/>
                  <a:ext cx="1612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1" name="Encre 110">
                  <a:extLst>
                    <a:ext uri="{FF2B5EF4-FFF2-40B4-BE49-F238E27FC236}">
                      <a16:creationId xmlns:a16="http://schemas.microsoft.com/office/drawing/2014/main" id="{72AECBD3-BC76-0023-FB46-BD9C90A8A958}"/>
                    </a:ext>
                  </a:extLst>
                </p14:cNvPr>
                <p14:cNvContentPartPr/>
                <p14:nvPr/>
              </p14:nvContentPartPr>
              <p14:xfrm>
                <a:off x="1349692" y="5930206"/>
                <a:ext cx="227160" cy="131040"/>
              </p14:xfrm>
            </p:contentPart>
          </mc:Choice>
          <mc:Fallback xmlns="">
            <p:pic>
              <p:nvPicPr>
                <p:cNvPr id="111" name="Encre 110">
                  <a:extLst>
                    <a:ext uri="{FF2B5EF4-FFF2-40B4-BE49-F238E27FC236}">
                      <a16:creationId xmlns:a16="http://schemas.microsoft.com/office/drawing/2014/main" id="{72AECBD3-BC76-0023-FB46-BD9C90A8A95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341052" y="5921206"/>
                  <a:ext cx="244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BAA8D8C9-EE56-8121-8C1E-E7E47E50A699}"/>
                    </a:ext>
                  </a:extLst>
                </p14:cNvPr>
                <p14:cNvContentPartPr/>
                <p14:nvPr/>
              </p14:nvContentPartPr>
              <p14:xfrm>
                <a:off x="1561012" y="5733646"/>
                <a:ext cx="25200" cy="317520"/>
              </p14:xfrm>
            </p:contentPart>
          </mc:Choice>
          <mc:Fallback xmlns=""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BAA8D8C9-EE56-8121-8C1E-E7E47E50A69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52372" y="5725006"/>
                  <a:ext cx="428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13" name="Encre 112">
                  <a:extLst>
                    <a:ext uri="{FF2B5EF4-FFF2-40B4-BE49-F238E27FC236}">
                      <a16:creationId xmlns:a16="http://schemas.microsoft.com/office/drawing/2014/main" id="{75DEF4EE-1B2F-C9DE-2431-9B3D99B34B76}"/>
                    </a:ext>
                  </a:extLst>
                </p14:cNvPr>
                <p14:cNvContentPartPr/>
                <p14:nvPr/>
              </p14:nvContentPartPr>
              <p14:xfrm>
                <a:off x="1564972" y="5906086"/>
                <a:ext cx="140760" cy="146880"/>
              </p14:xfrm>
            </p:contentPart>
          </mc:Choice>
          <mc:Fallback xmlns="">
            <p:pic>
              <p:nvPicPr>
                <p:cNvPr id="113" name="Encre 112">
                  <a:extLst>
                    <a:ext uri="{FF2B5EF4-FFF2-40B4-BE49-F238E27FC236}">
                      <a16:creationId xmlns:a16="http://schemas.microsoft.com/office/drawing/2014/main" id="{75DEF4EE-1B2F-C9DE-2431-9B3D99B34B7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55972" y="5897446"/>
                  <a:ext cx="158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4" name="Encre 113">
                  <a:extLst>
                    <a:ext uri="{FF2B5EF4-FFF2-40B4-BE49-F238E27FC236}">
                      <a16:creationId xmlns:a16="http://schemas.microsoft.com/office/drawing/2014/main" id="{7A93196D-DAFC-7F3C-EE8A-7AF95515CC9F}"/>
                    </a:ext>
                  </a:extLst>
                </p14:cNvPr>
                <p14:cNvContentPartPr/>
                <p14:nvPr/>
              </p14:nvContentPartPr>
              <p14:xfrm>
                <a:off x="1647052" y="5828686"/>
                <a:ext cx="12960" cy="44640"/>
              </p14:xfrm>
            </p:contentPart>
          </mc:Choice>
          <mc:Fallback xmlns="">
            <p:pic>
              <p:nvPicPr>
                <p:cNvPr id="114" name="Encre 113">
                  <a:extLst>
                    <a:ext uri="{FF2B5EF4-FFF2-40B4-BE49-F238E27FC236}">
                      <a16:creationId xmlns:a16="http://schemas.microsoft.com/office/drawing/2014/main" id="{7A93196D-DAFC-7F3C-EE8A-7AF95515CC9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38052" y="5819686"/>
                  <a:ext cx="30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5" name="Encre 114">
                  <a:extLst>
                    <a:ext uri="{FF2B5EF4-FFF2-40B4-BE49-F238E27FC236}">
                      <a16:creationId xmlns:a16="http://schemas.microsoft.com/office/drawing/2014/main" id="{6EAB4648-CE28-91D2-44F6-890FBF31F603}"/>
                    </a:ext>
                  </a:extLst>
                </p14:cNvPr>
                <p14:cNvContentPartPr/>
                <p14:nvPr/>
              </p14:nvContentPartPr>
              <p14:xfrm>
                <a:off x="1753972" y="5906086"/>
                <a:ext cx="120600" cy="160560"/>
              </p14:xfrm>
            </p:contentPart>
          </mc:Choice>
          <mc:Fallback xmlns="">
            <p:pic>
              <p:nvPicPr>
                <p:cNvPr id="115" name="Encre 114">
                  <a:extLst>
                    <a:ext uri="{FF2B5EF4-FFF2-40B4-BE49-F238E27FC236}">
                      <a16:creationId xmlns:a16="http://schemas.microsoft.com/office/drawing/2014/main" id="{6EAB4648-CE28-91D2-44F6-890FBF31F60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45332" y="5897446"/>
                  <a:ext cx="138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6" name="Encre 115">
                  <a:extLst>
                    <a:ext uri="{FF2B5EF4-FFF2-40B4-BE49-F238E27FC236}">
                      <a16:creationId xmlns:a16="http://schemas.microsoft.com/office/drawing/2014/main" id="{0D0A1B3A-5C29-F0EA-F354-308252BFEDEC}"/>
                    </a:ext>
                  </a:extLst>
                </p14:cNvPr>
                <p14:cNvContentPartPr/>
                <p14:nvPr/>
              </p14:nvContentPartPr>
              <p14:xfrm>
                <a:off x="1937932" y="5864686"/>
                <a:ext cx="8640" cy="34920"/>
              </p14:xfrm>
            </p:contentPart>
          </mc:Choice>
          <mc:Fallback xmlns="">
            <p:pic>
              <p:nvPicPr>
                <p:cNvPr id="116" name="Encre 115">
                  <a:extLst>
                    <a:ext uri="{FF2B5EF4-FFF2-40B4-BE49-F238E27FC236}">
                      <a16:creationId xmlns:a16="http://schemas.microsoft.com/office/drawing/2014/main" id="{0D0A1B3A-5C29-F0EA-F354-308252BFEDE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28932" y="5856046"/>
                  <a:ext cx="26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17" name="Encre 116">
                  <a:extLst>
                    <a:ext uri="{FF2B5EF4-FFF2-40B4-BE49-F238E27FC236}">
                      <a16:creationId xmlns:a16="http://schemas.microsoft.com/office/drawing/2014/main" id="{300234CB-5992-890A-DC0F-DB065F4C7859}"/>
                    </a:ext>
                  </a:extLst>
                </p14:cNvPr>
                <p14:cNvContentPartPr/>
                <p14:nvPr/>
              </p14:nvContentPartPr>
              <p14:xfrm>
                <a:off x="1955572" y="5954686"/>
                <a:ext cx="3600" cy="24120"/>
              </p14:xfrm>
            </p:contentPart>
          </mc:Choice>
          <mc:Fallback xmlns="">
            <p:pic>
              <p:nvPicPr>
                <p:cNvPr id="117" name="Encre 116">
                  <a:extLst>
                    <a:ext uri="{FF2B5EF4-FFF2-40B4-BE49-F238E27FC236}">
                      <a16:creationId xmlns:a16="http://schemas.microsoft.com/office/drawing/2014/main" id="{300234CB-5992-890A-DC0F-DB065F4C785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46932" y="5946046"/>
                  <a:ext cx="21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8" name="Encre 117">
                  <a:extLst>
                    <a:ext uri="{FF2B5EF4-FFF2-40B4-BE49-F238E27FC236}">
                      <a16:creationId xmlns:a16="http://schemas.microsoft.com/office/drawing/2014/main" id="{D29A527F-C1B3-3B1A-9689-0CCF2038BBEB}"/>
                    </a:ext>
                  </a:extLst>
                </p14:cNvPr>
                <p14:cNvContentPartPr/>
                <p14:nvPr/>
              </p14:nvContentPartPr>
              <p14:xfrm>
                <a:off x="1173652" y="6158086"/>
                <a:ext cx="807480" cy="111600"/>
              </p14:xfrm>
            </p:contentPart>
          </mc:Choice>
          <mc:Fallback xmlns="">
            <p:pic>
              <p:nvPicPr>
                <p:cNvPr id="118" name="Encre 117">
                  <a:extLst>
                    <a:ext uri="{FF2B5EF4-FFF2-40B4-BE49-F238E27FC236}">
                      <a16:creationId xmlns:a16="http://schemas.microsoft.com/office/drawing/2014/main" id="{D29A527F-C1B3-3B1A-9689-0CCF2038BBE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65012" y="6149446"/>
                  <a:ext cx="825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9" name="Encre 118">
                  <a:extLst>
                    <a:ext uri="{FF2B5EF4-FFF2-40B4-BE49-F238E27FC236}">
                      <a16:creationId xmlns:a16="http://schemas.microsoft.com/office/drawing/2014/main" id="{C097DCB4-1E4F-1609-34F8-576C510A18A8}"/>
                    </a:ext>
                  </a:extLst>
                </p14:cNvPr>
                <p14:cNvContentPartPr/>
                <p14:nvPr/>
              </p14:nvContentPartPr>
              <p14:xfrm>
                <a:off x="2292532" y="5773606"/>
                <a:ext cx="187200" cy="261720"/>
              </p14:xfrm>
            </p:contentPart>
          </mc:Choice>
          <mc:Fallback xmlns="">
            <p:pic>
              <p:nvPicPr>
                <p:cNvPr id="119" name="Encre 118">
                  <a:extLst>
                    <a:ext uri="{FF2B5EF4-FFF2-40B4-BE49-F238E27FC236}">
                      <a16:creationId xmlns:a16="http://schemas.microsoft.com/office/drawing/2014/main" id="{C097DCB4-1E4F-1609-34F8-576C510A18A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83892" y="5764606"/>
                  <a:ext cx="2048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20" name="Encre 119">
                  <a:extLst>
                    <a:ext uri="{FF2B5EF4-FFF2-40B4-BE49-F238E27FC236}">
                      <a16:creationId xmlns:a16="http://schemas.microsoft.com/office/drawing/2014/main" id="{2C9ADD5F-9942-965E-B6B1-5830298EC31E}"/>
                    </a:ext>
                  </a:extLst>
                </p14:cNvPr>
                <p14:cNvContentPartPr/>
                <p14:nvPr/>
              </p14:nvContentPartPr>
              <p14:xfrm>
                <a:off x="2547772" y="5766046"/>
                <a:ext cx="117000" cy="254880"/>
              </p14:xfrm>
            </p:contentPart>
          </mc:Choice>
          <mc:Fallback xmlns="">
            <p:pic>
              <p:nvPicPr>
                <p:cNvPr id="120" name="Encre 119">
                  <a:extLst>
                    <a:ext uri="{FF2B5EF4-FFF2-40B4-BE49-F238E27FC236}">
                      <a16:creationId xmlns:a16="http://schemas.microsoft.com/office/drawing/2014/main" id="{2C9ADD5F-9942-965E-B6B1-5830298EC31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38772" y="5757046"/>
                  <a:ext cx="1346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1" name="Encre 120">
                  <a:extLst>
                    <a:ext uri="{FF2B5EF4-FFF2-40B4-BE49-F238E27FC236}">
                      <a16:creationId xmlns:a16="http://schemas.microsoft.com/office/drawing/2014/main" id="{69BCDAE9-1EF3-514B-454B-15EB9091ED5D}"/>
                    </a:ext>
                  </a:extLst>
                </p14:cNvPr>
                <p14:cNvContentPartPr/>
                <p14:nvPr/>
              </p14:nvContentPartPr>
              <p14:xfrm>
                <a:off x="3065812" y="5514406"/>
                <a:ext cx="175320" cy="465480"/>
              </p14:xfrm>
            </p:contentPart>
          </mc:Choice>
          <mc:Fallback xmlns="">
            <p:pic>
              <p:nvPicPr>
                <p:cNvPr id="121" name="Encre 120">
                  <a:extLst>
                    <a:ext uri="{FF2B5EF4-FFF2-40B4-BE49-F238E27FC236}">
                      <a16:creationId xmlns:a16="http://schemas.microsoft.com/office/drawing/2014/main" id="{69BCDAE9-1EF3-514B-454B-15EB9091ED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56812" y="5505766"/>
                  <a:ext cx="1929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2" name="Encre 121">
                  <a:extLst>
                    <a:ext uri="{FF2B5EF4-FFF2-40B4-BE49-F238E27FC236}">
                      <a16:creationId xmlns:a16="http://schemas.microsoft.com/office/drawing/2014/main" id="{D3ECCA31-27C5-3D97-8F8E-F3FC57BC2A78}"/>
                    </a:ext>
                  </a:extLst>
                </p14:cNvPr>
                <p14:cNvContentPartPr/>
                <p14:nvPr/>
              </p14:nvContentPartPr>
              <p14:xfrm>
                <a:off x="3263092" y="5755246"/>
                <a:ext cx="126000" cy="186480"/>
              </p14:xfrm>
            </p:contentPart>
          </mc:Choice>
          <mc:Fallback xmlns="">
            <p:pic>
              <p:nvPicPr>
                <p:cNvPr id="122" name="Encre 121">
                  <a:extLst>
                    <a:ext uri="{FF2B5EF4-FFF2-40B4-BE49-F238E27FC236}">
                      <a16:creationId xmlns:a16="http://schemas.microsoft.com/office/drawing/2014/main" id="{D3ECCA31-27C5-3D97-8F8E-F3FC57BC2A7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54452" y="5746246"/>
                  <a:ext cx="143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3" name="Encre 122">
                  <a:extLst>
                    <a:ext uri="{FF2B5EF4-FFF2-40B4-BE49-F238E27FC236}">
                      <a16:creationId xmlns:a16="http://schemas.microsoft.com/office/drawing/2014/main" id="{5649A1A1-9999-E8A1-8793-7543AA2AD858}"/>
                    </a:ext>
                  </a:extLst>
                </p14:cNvPr>
                <p14:cNvContentPartPr/>
                <p14:nvPr/>
              </p14:nvContentPartPr>
              <p14:xfrm>
                <a:off x="3394132" y="5493526"/>
                <a:ext cx="45720" cy="358560"/>
              </p14:xfrm>
            </p:contentPart>
          </mc:Choice>
          <mc:Fallback xmlns="">
            <p:pic>
              <p:nvPicPr>
                <p:cNvPr id="123" name="Encre 122">
                  <a:extLst>
                    <a:ext uri="{FF2B5EF4-FFF2-40B4-BE49-F238E27FC236}">
                      <a16:creationId xmlns:a16="http://schemas.microsoft.com/office/drawing/2014/main" id="{5649A1A1-9999-E8A1-8793-7543AA2AD85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85492" y="5484526"/>
                  <a:ext cx="633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24" name="Encre 123">
                  <a:extLst>
                    <a:ext uri="{FF2B5EF4-FFF2-40B4-BE49-F238E27FC236}">
                      <a16:creationId xmlns:a16="http://schemas.microsoft.com/office/drawing/2014/main" id="{E83CA0CC-7160-4C18-E185-5481EECD72B2}"/>
                    </a:ext>
                  </a:extLst>
                </p14:cNvPr>
                <p14:cNvContentPartPr/>
                <p14:nvPr/>
              </p14:nvContentPartPr>
              <p14:xfrm>
                <a:off x="3395932" y="5724286"/>
                <a:ext cx="111600" cy="54720"/>
              </p14:xfrm>
            </p:contentPart>
          </mc:Choice>
          <mc:Fallback xmlns="">
            <p:pic>
              <p:nvPicPr>
                <p:cNvPr id="124" name="Encre 123">
                  <a:extLst>
                    <a:ext uri="{FF2B5EF4-FFF2-40B4-BE49-F238E27FC236}">
                      <a16:creationId xmlns:a16="http://schemas.microsoft.com/office/drawing/2014/main" id="{E83CA0CC-7160-4C18-E185-5481EECD72B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87292" y="5715646"/>
                  <a:ext cx="129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25" name="Encre 124">
                  <a:extLst>
                    <a:ext uri="{FF2B5EF4-FFF2-40B4-BE49-F238E27FC236}">
                      <a16:creationId xmlns:a16="http://schemas.microsoft.com/office/drawing/2014/main" id="{A19A7031-06FE-3A16-DFBD-5E7A3C8A2340}"/>
                    </a:ext>
                  </a:extLst>
                </p14:cNvPr>
                <p14:cNvContentPartPr/>
                <p14:nvPr/>
              </p14:nvContentPartPr>
              <p14:xfrm>
                <a:off x="3688252" y="5669206"/>
                <a:ext cx="178920" cy="204840"/>
              </p14:xfrm>
            </p:contentPart>
          </mc:Choice>
          <mc:Fallback xmlns="">
            <p:pic>
              <p:nvPicPr>
                <p:cNvPr id="125" name="Encre 124">
                  <a:extLst>
                    <a:ext uri="{FF2B5EF4-FFF2-40B4-BE49-F238E27FC236}">
                      <a16:creationId xmlns:a16="http://schemas.microsoft.com/office/drawing/2014/main" id="{A19A7031-06FE-3A16-DFBD-5E7A3C8A234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79252" y="5660206"/>
                  <a:ext cx="196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26" name="Encre 125">
                  <a:extLst>
                    <a:ext uri="{FF2B5EF4-FFF2-40B4-BE49-F238E27FC236}">
                      <a16:creationId xmlns:a16="http://schemas.microsoft.com/office/drawing/2014/main" id="{CC7C598E-5226-B703-AE70-04EF0CBFA433}"/>
                    </a:ext>
                  </a:extLst>
                </p14:cNvPr>
                <p14:cNvContentPartPr/>
                <p14:nvPr/>
              </p14:nvContentPartPr>
              <p14:xfrm>
                <a:off x="3871852" y="5726446"/>
                <a:ext cx="124920" cy="111960"/>
              </p14:xfrm>
            </p:contentPart>
          </mc:Choice>
          <mc:Fallback xmlns="">
            <p:pic>
              <p:nvPicPr>
                <p:cNvPr id="126" name="Encre 125">
                  <a:extLst>
                    <a:ext uri="{FF2B5EF4-FFF2-40B4-BE49-F238E27FC236}">
                      <a16:creationId xmlns:a16="http://schemas.microsoft.com/office/drawing/2014/main" id="{CC7C598E-5226-B703-AE70-04EF0CBFA43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63212" y="5717806"/>
                  <a:ext cx="142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27" name="Encre 126">
                  <a:extLst>
                    <a:ext uri="{FF2B5EF4-FFF2-40B4-BE49-F238E27FC236}">
                      <a16:creationId xmlns:a16="http://schemas.microsoft.com/office/drawing/2014/main" id="{E861E29F-5129-564B-86AF-4CFDFDBAFE3D}"/>
                    </a:ext>
                  </a:extLst>
                </p14:cNvPr>
                <p14:cNvContentPartPr/>
                <p14:nvPr/>
              </p14:nvContentPartPr>
              <p14:xfrm>
                <a:off x="4014052" y="5716006"/>
                <a:ext cx="133920" cy="141480"/>
              </p14:xfrm>
            </p:contentPart>
          </mc:Choice>
          <mc:Fallback xmlns="">
            <p:pic>
              <p:nvPicPr>
                <p:cNvPr id="127" name="Encre 126">
                  <a:extLst>
                    <a:ext uri="{FF2B5EF4-FFF2-40B4-BE49-F238E27FC236}">
                      <a16:creationId xmlns:a16="http://schemas.microsoft.com/office/drawing/2014/main" id="{E861E29F-5129-564B-86AF-4CFDFDBAFE3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05412" y="5707006"/>
                  <a:ext cx="151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28" name="Encre 127">
                  <a:extLst>
                    <a:ext uri="{FF2B5EF4-FFF2-40B4-BE49-F238E27FC236}">
                      <a16:creationId xmlns:a16="http://schemas.microsoft.com/office/drawing/2014/main" id="{88CD431C-074E-2B93-0786-46B265030E01}"/>
                    </a:ext>
                  </a:extLst>
                </p14:cNvPr>
                <p14:cNvContentPartPr/>
                <p14:nvPr/>
              </p14:nvContentPartPr>
              <p14:xfrm>
                <a:off x="4790572" y="5465446"/>
                <a:ext cx="112320" cy="690120"/>
              </p14:xfrm>
            </p:contentPart>
          </mc:Choice>
          <mc:Fallback xmlns="">
            <p:pic>
              <p:nvPicPr>
                <p:cNvPr id="128" name="Encre 127">
                  <a:extLst>
                    <a:ext uri="{FF2B5EF4-FFF2-40B4-BE49-F238E27FC236}">
                      <a16:creationId xmlns:a16="http://schemas.microsoft.com/office/drawing/2014/main" id="{88CD431C-074E-2B93-0786-46B265030E0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81932" y="5456806"/>
                  <a:ext cx="12996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29" name="Encre 128">
                  <a:extLst>
                    <a:ext uri="{FF2B5EF4-FFF2-40B4-BE49-F238E27FC236}">
                      <a16:creationId xmlns:a16="http://schemas.microsoft.com/office/drawing/2014/main" id="{7B9EBA73-373B-619A-5783-B53DEF678E45}"/>
                    </a:ext>
                  </a:extLst>
                </p14:cNvPr>
                <p14:cNvContentPartPr/>
                <p14:nvPr/>
              </p14:nvContentPartPr>
              <p14:xfrm>
                <a:off x="4294132" y="5577406"/>
                <a:ext cx="168840" cy="176400"/>
              </p14:xfrm>
            </p:contentPart>
          </mc:Choice>
          <mc:Fallback xmlns="">
            <p:pic>
              <p:nvPicPr>
                <p:cNvPr id="129" name="Encre 128">
                  <a:extLst>
                    <a:ext uri="{FF2B5EF4-FFF2-40B4-BE49-F238E27FC236}">
                      <a16:creationId xmlns:a16="http://schemas.microsoft.com/office/drawing/2014/main" id="{7B9EBA73-373B-619A-5783-B53DEF678E4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85492" y="5568406"/>
                  <a:ext cx="186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0" name="Encre 129">
                  <a:extLst>
                    <a:ext uri="{FF2B5EF4-FFF2-40B4-BE49-F238E27FC236}">
                      <a16:creationId xmlns:a16="http://schemas.microsoft.com/office/drawing/2014/main" id="{663AE56D-32FA-57E1-C6F1-EA9ED31ED348}"/>
                    </a:ext>
                  </a:extLst>
                </p14:cNvPr>
                <p14:cNvContentPartPr/>
                <p14:nvPr/>
              </p14:nvContentPartPr>
              <p14:xfrm>
                <a:off x="4387732" y="5631046"/>
                <a:ext cx="48960" cy="312120"/>
              </p14:xfrm>
            </p:contentPart>
          </mc:Choice>
          <mc:Fallback xmlns="">
            <p:pic>
              <p:nvPicPr>
                <p:cNvPr id="130" name="Encre 129">
                  <a:extLst>
                    <a:ext uri="{FF2B5EF4-FFF2-40B4-BE49-F238E27FC236}">
                      <a16:creationId xmlns:a16="http://schemas.microsoft.com/office/drawing/2014/main" id="{663AE56D-32FA-57E1-C6F1-EA9ED31ED34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78732" y="5622406"/>
                  <a:ext cx="666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31" name="Encre 130">
                  <a:extLst>
                    <a:ext uri="{FF2B5EF4-FFF2-40B4-BE49-F238E27FC236}">
                      <a16:creationId xmlns:a16="http://schemas.microsoft.com/office/drawing/2014/main" id="{66CEB4BD-ABB0-2E74-E931-6DC1653D630A}"/>
                    </a:ext>
                  </a:extLst>
                </p14:cNvPr>
                <p14:cNvContentPartPr/>
                <p14:nvPr/>
              </p14:nvContentPartPr>
              <p14:xfrm>
                <a:off x="4532092" y="5609806"/>
                <a:ext cx="129240" cy="339840"/>
              </p14:xfrm>
            </p:contentPart>
          </mc:Choice>
          <mc:Fallback xmlns="">
            <p:pic>
              <p:nvPicPr>
                <p:cNvPr id="131" name="Encre 130">
                  <a:extLst>
                    <a:ext uri="{FF2B5EF4-FFF2-40B4-BE49-F238E27FC236}">
                      <a16:creationId xmlns:a16="http://schemas.microsoft.com/office/drawing/2014/main" id="{66CEB4BD-ABB0-2E74-E931-6DC1653D630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23092" y="5601166"/>
                  <a:ext cx="146880" cy="357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3" name="ZoneTexte 132">
            <a:extLst>
              <a:ext uri="{FF2B5EF4-FFF2-40B4-BE49-F238E27FC236}">
                <a16:creationId xmlns:a16="http://schemas.microsoft.com/office/drawing/2014/main" id="{30940FA0-DA74-5C68-BAD5-F7AFD3ABD575}"/>
              </a:ext>
            </a:extLst>
          </p:cNvPr>
          <p:cNvSpPr txBox="1"/>
          <p:nvPr/>
        </p:nvSpPr>
        <p:spPr>
          <a:xfrm>
            <a:off x="6206826" y="2483127"/>
            <a:ext cx="5180026" cy="3460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Variable({0,1,2,3})</a:t>
            </a: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&gt;&gt;&gt; y</a:t>
            </a:r>
            <a:r>
              <a:rPr lang="es-E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Variable({0,1,2,3})</a:t>
            </a:r>
          </a:p>
          <a:p>
            <a:pPr>
              <a:lnSpc>
                <a:spcPts val="2400"/>
              </a:lnSpc>
            </a:pP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Equal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(y, x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&gt;&gt;&gt; 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y.domain</a:t>
            </a:r>
            <a:endParaRPr lang="es-ES" dirty="0">
              <a:solidFill>
                <a:srgbClr val="098658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{0, 1, 2, 3}</a:t>
            </a: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&gt;&gt;&gt; 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x.fix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(1)</a:t>
            </a: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 err="1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x.domain</a:t>
            </a:r>
            <a:endParaRPr lang="es-ES" b="0" dirty="0">
              <a:solidFill>
                <a:srgbClr val="098658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{1}</a:t>
            </a: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 err="1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y.domain</a:t>
            </a:r>
            <a:endParaRPr lang="es-ES" b="0" dirty="0">
              <a:solidFill>
                <a:srgbClr val="098658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{1}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03" grpId="0" animBg="1"/>
      <p:bldP spid="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63819-8EBE-A7F3-414C-16823F0B4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FB300D-1D3A-1CF5-23DD-E3EC8297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CP vs programmation impérative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8029040D-6327-A772-0522-B2AD4CDA8790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8029040D-6327-A772-0522-B2AD4CDA87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A4D2195-C13C-2720-D3A1-2D523793E8E8}"/>
              </a:ext>
            </a:extLst>
          </p:cNvPr>
          <p:cNvCxnSpPr/>
          <p:nvPr/>
        </p:nvCxnSpPr>
        <p:spPr>
          <a:xfrm>
            <a:off x="5769204" y="1621410"/>
            <a:ext cx="0" cy="50904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C502A1E-5368-8FF6-F020-294E912DDC76}"/>
              </a:ext>
            </a:extLst>
          </p:cNvPr>
          <p:cNvSpPr/>
          <p:nvPr/>
        </p:nvSpPr>
        <p:spPr>
          <a:xfrm>
            <a:off x="865697" y="1621410"/>
            <a:ext cx="3687449" cy="661503"/>
          </a:xfrm>
          <a:prstGeom prst="roundRect">
            <a:avLst>
              <a:gd name="adj" fmla="val 8046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Programmation impérative</a:t>
            </a:r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6B29363-B448-67C6-9EF2-BD91C3634787}"/>
              </a:ext>
            </a:extLst>
          </p:cNvPr>
          <p:cNvSpPr txBox="1"/>
          <p:nvPr/>
        </p:nvSpPr>
        <p:spPr>
          <a:xfrm>
            <a:off x="555157" y="2382999"/>
            <a:ext cx="4102229" cy="161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b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&gt;&gt;&gt; y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&gt;&gt;&gt; 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s-E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que </a:t>
            </a:r>
            <a:r>
              <a:rPr lang="es-E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vaut</a:t>
            </a:r>
            <a:r>
              <a:rPr lang="es-E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y ???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A9ABE4C-F6E8-4891-FC42-A3765F9CB4E6}"/>
              </a:ext>
            </a:extLst>
          </p:cNvPr>
          <p:cNvGrpSpPr/>
          <p:nvPr/>
        </p:nvGrpSpPr>
        <p:grpSpPr>
          <a:xfrm>
            <a:off x="1352572" y="4469686"/>
            <a:ext cx="720720" cy="261000"/>
            <a:chOff x="1352572" y="4469686"/>
            <a:chExt cx="72072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05829D91-18DC-F839-C8AC-97900530E402}"/>
                    </a:ext>
                  </a:extLst>
                </p14:cNvPr>
                <p14:cNvContentPartPr/>
                <p14:nvPr/>
              </p14:nvContentPartPr>
              <p14:xfrm>
                <a:off x="1355452" y="4484086"/>
                <a:ext cx="189720" cy="24660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05829D91-18DC-F839-C8AC-97900530E40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49332" y="4477957"/>
                  <a:ext cx="201960" cy="258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32F9322C-21EB-7D7F-812F-AC43DB6F9970}"/>
                    </a:ext>
                  </a:extLst>
                </p14:cNvPr>
                <p14:cNvContentPartPr/>
                <p14:nvPr/>
              </p14:nvContentPartPr>
              <p14:xfrm>
                <a:off x="1352572" y="4469686"/>
                <a:ext cx="190440" cy="22140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32F9322C-21EB-7D7F-812F-AC43DB6F997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6452" y="4463566"/>
                  <a:ext cx="202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F88A0A02-4171-6E6D-E11A-ACFB8535B299}"/>
                    </a:ext>
                  </a:extLst>
                </p14:cNvPr>
                <p14:cNvContentPartPr/>
                <p14:nvPr/>
              </p14:nvContentPartPr>
              <p14:xfrm>
                <a:off x="1712212" y="4571926"/>
                <a:ext cx="348120" cy="2160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F88A0A02-4171-6E6D-E11A-ACFB8535B29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06092" y="4565806"/>
                  <a:ext cx="360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D83B52D1-BD17-2FB6-6DAD-BA07149D784C}"/>
                    </a:ext>
                  </a:extLst>
                </p14:cNvPr>
                <p14:cNvContentPartPr/>
                <p14:nvPr/>
              </p14:nvContentPartPr>
              <p14:xfrm>
                <a:off x="1975732" y="4475086"/>
                <a:ext cx="97560" cy="23868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D83B52D1-BD17-2FB6-6DAD-BA07149D784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69612" y="4468966"/>
                  <a:ext cx="10980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CFF18443-647A-A1B7-BABD-F0DD5F0C2BEE}"/>
              </a:ext>
            </a:extLst>
          </p:cNvPr>
          <p:cNvGrpSpPr/>
          <p:nvPr/>
        </p:nvGrpSpPr>
        <p:grpSpPr>
          <a:xfrm>
            <a:off x="2281012" y="4456006"/>
            <a:ext cx="290520" cy="251280"/>
            <a:chOff x="2281012" y="4456006"/>
            <a:chExt cx="29052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33C5B5A9-C05C-9C93-42C4-F7969332A915}"/>
                    </a:ext>
                  </a:extLst>
                </p14:cNvPr>
                <p14:cNvContentPartPr/>
                <p14:nvPr/>
              </p14:nvContentPartPr>
              <p14:xfrm>
                <a:off x="2281012" y="4467526"/>
                <a:ext cx="130320" cy="23976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33C5B5A9-C05C-9C93-42C4-F7969332A91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74892" y="4461406"/>
                  <a:ext cx="142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B97E82BC-D623-88C8-C163-CBA12D456C1E}"/>
                    </a:ext>
                  </a:extLst>
                </p14:cNvPr>
                <p14:cNvContentPartPr/>
                <p14:nvPr/>
              </p14:nvContentPartPr>
              <p14:xfrm>
                <a:off x="2426812" y="4456006"/>
                <a:ext cx="144720" cy="21528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B97E82BC-D623-88C8-C163-CBA12D456C1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20692" y="4449896"/>
                  <a:ext cx="156960" cy="2275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65784634-0A64-DAE9-62D0-AEC531A6DD87}"/>
                  </a:ext>
                </a:extLst>
              </p14:cNvPr>
              <p14:cNvContentPartPr/>
              <p14:nvPr/>
            </p14:nvContentPartPr>
            <p14:xfrm>
              <a:off x="1307212" y="5110486"/>
              <a:ext cx="177840" cy="30456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65784634-0A64-DAE9-62D0-AEC531A6DD8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01092" y="5104366"/>
                <a:ext cx="190080" cy="31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e 35">
            <a:extLst>
              <a:ext uri="{FF2B5EF4-FFF2-40B4-BE49-F238E27FC236}">
                <a16:creationId xmlns:a16="http://schemas.microsoft.com/office/drawing/2014/main" id="{D4BB8D14-0BA6-F527-3951-5CA71E4FA2F1}"/>
              </a:ext>
            </a:extLst>
          </p:cNvPr>
          <p:cNvGrpSpPr/>
          <p:nvPr/>
        </p:nvGrpSpPr>
        <p:grpSpPr>
          <a:xfrm>
            <a:off x="1746052" y="5043526"/>
            <a:ext cx="300600" cy="204120"/>
            <a:chOff x="1746052" y="5043526"/>
            <a:chExt cx="3006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8E57AC18-0637-1750-4764-23C59B15BAAF}"/>
                    </a:ext>
                  </a:extLst>
                </p14:cNvPr>
                <p14:cNvContentPartPr/>
                <p14:nvPr/>
              </p14:nvContentPartPr>
              <p14:xfrm>
                <a:off x="1746052" y="5148286"/>
                <a:ext cx="281520" cy="1188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8E57AC18-0637-1750-4764-23C59B15BAA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39932" y="5141975"/>
                  <a:ext cx="293760" cy="24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3E48A7C6-548D-4998-C1FD-C6BE1A244993}"/>
                    </a:ext>
                  </a:extLst>
                </p14:cNvPr>
                <p14:cNvContentPartPr/>
                <p14:nvPr/>
              </p14:nvContentPartPr>
              <p14:xfrm>
                <a:off x="1977172" y="5043526"/>
                <a:ext cx="69480" cy="20412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3E48A7C6-548D-4998-C1FD-C6BE1A24499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71052" y="5037406"/>
                  <a:ext cx="817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90C8E59-FECA-4ED1-D476-C103F1E3EB36}"/>
              </a:ext>
            </a:extLst>
          </p:cNvPr>
          <p:cNvGrpSpPr/>
          <p:nvPr/>
        </p:nvGrpSpPr>
        <p:grpSpPr>
          <a:xfrm>
            <a:off x="2412052" y="4999606"/>
            <a:ext cx="325800" cy="238680"/>
            <a:chOff x="2412052" y="4999606"/>
            <a:chExt cx="32580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AD2BEDB4-F068-E18C-50A3-ED806BA992F5}"/>
                    </a:ext>
                  </a:extLst>
                </p14:cNvPr>
                <p14:cNvContentPartPr/>
                <p14:nvPr/>
              </p14:nvContentPartPr>
              <p14:xfrm>
                <a:off x="2412052" y="5027326"/>
                <a:ext cx="160560" cy="21096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AD2BEDB4-F068-E18C-50A3-ED806BA992F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05946" y="5021206"/>
                  <a:ext cx="172773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0233D712-0C8E-CCA6-01F2-8F89CEAC0555}"/>
                    </a:ext>
                  </a:extLst>
                </p14:cNvPr>
                <p14:cNvContentPartPr/>
                <p14:nvPr/>
              </p14:nvContentPartPr>
              <p14:xfrm>
                <a:off x="2614012" y="4999606"/>
                <a:ext cx="123840" cy="236160"/>
              </p14:xfrm>
            </p:contentPart>
          </mc:Choice>
          <mc:Fallback xmlns=""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0233D712-0C8E-CCA6-01F2-8F89CEAC055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07910" y="4993486"/>
                  <a:ext cx="136045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32C2EA11-68D7-23EB-BC49-338187210900}"/>
              </a:ext>
            </a:extLst>
          </p:cNvPr>
          <p:cNvGrpSpPr/>
          <p:nvPr/>
        </p:nvGrpSpPr>
        <p:grpSpPr>
          <a:xfrm>
            <a:off x="2359544" y="4387066"/>
            <a:ext cx="798120" cy="414720"/>
            <a:chOff x="3471172" y="4382206"/>
            <a:chExt cx="79812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ADF0F391-6A45-F227-9418-804052FCDF34}"/>
                    </a:ext>
                  </a:extLst>
                </p14:cNvPr>
                <p14:cNvContentPartPr/>
                <p14:nvPr/>
              </p14:nvContentPartPr>
              <p14:xfrm>
                <a:off x="3471172" y="4382206"/>
                <a:ext cx="255600" cy="37548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ADF0F391-6A45-F227-9418-804052FCDF3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65052" y="4376086"/>
                  <a:ext cx="2678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F84D5CD7-2DA3-46C0-43ED-B2DBC3FE43EB}"/>
                    </a:ext>
                  </a:extLst>
                </p14:cNvPr>
                <p14:cNvContentPartPr/>
                <p14:nvPr/>
              </p14:nvContentPartPr>
              <p14:xfrm>
                <a:off x="3496372" y="4389046"/>
                <a:ext cx="249480" cy="40788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F84D5CD7-2DA3-46C0-43ED-B2DBC3FE43E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90252" y="4382926"/>
                  <a:ext cx="2617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1" name="Encre 50">
                  <a:extLst>
                    <a:ext uri="{FF2B5EF4-FFF2-40B4-BE49-F238E27FC236}">
                      <a16:creationId xmlns:a16="http://schemas.microsoft.com/office/drawing/2014/main" id="{215E5B3E-6E3C-B2EF-CDD9-69C6C22E41E9}"/>
                    </a:ext>
                  </a:extLst>
                </p14:cNvPr>
                <p14:cNvContentPartPr/>
                <p14:nvPr/>
              </p14:nvContentPartPr>
              <p14:xfrm>
                <a:off x="3871132" y="4418566"/>
                <a:ext cx="237960" cy="250920"/>
              </p14:xfrm>
            </p:contentPart>
          </mc:Choice>
          <mc:Fallback xmlns="">
            <p:pic>
              <p:nvPicPr>
                <p:cNvPr id="51" name="Encre 50">
                  <a:extLst>
                    <a:ext uri="{FF2B5EF4-FFF2-40B4-BE49-F238E27FC236}">
                      <a16:creationId xmlns:a16="http://schemas.microsoft.com/office/drawing/2014/main" id="{215E5B3E-6E3C-B2EF-CDD9-69C6C22E41E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65012" y="4412446"/>
                  <a:ext cx="2502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703CA7A5-4AAE-2DB7-9AFF-FA188CCCEE34}"/>
                    </a:ext>
                  </a:extLst>
                </p14:cNvPr>
                <p14:cNvContentPartPr/>
                <p14:nvPr/>
              </p14:nvContentPartPr>
              <p14:xfrm>
                <a:off x="4121332" y="4480126"/>
                <a:ext cx="147960" cy="181440"/>
              </p14:xfrm>
            </p:contentPart>
          </mc:Choice>
          <mc:Fallback xmlns=""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703CA7A5-4AAE-2DB7-9AFF-FA188CCCEE3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15227" y="4474018"/>
                  <a:ext cx="160170" cy="19365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3" name="Rectangle : coins arrondis 102">
            <a:extLst>
              <a:ext uri="{FF2B5EF4-FFF2-40B4-BE49-F238E27FC236}">
                <a16:creationId xmlns:a16="http://schemas.microsoft.com/office/drawing/2014/main" id="{BDFC2F51-3D5A-DFDB-4AE1-352F06DE6280}"/>
              </a:ext>
            </a:extLst>
          </p:cNvPr>
          <p:cNvSpPr/>
          <p:nvPr/>
        </p:nvSpPr>
        <p:spPr>
          <a:xfrm>
            <a:off x="6635517" y="1622111"/>
            <a:ext cx="4200593" cy="661503"/>
          </a:xfrm>
          <a:prstGeom prst="roundRect">
            <a:avLst>
              <a:gd name="adj" fmla="val 8046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Programmation par contraintes </a:t>
            </a:r>
            <a:endParaRPr lang="fr-CH" dirty="0"/>
          </a:p>
        </p:txBody>
      </p: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05206DE2-914A-665F-48FC-1CB66ABB59C8}"/>
              </a:ext>
            </a:extLst>
          </p:cNvPr>
          <p:cNvGrpSpPr/>
          <p:nvPr/>
        </p:nvGrpSpPr>
        <p:grpSpPr>
          <a:xfrm>
            <a:off x="1144852" y="5465446"/>
            <a:ext cx="3758040" cy="804240"/>
            <a:chOff x="1144852" y="5465446"/>
            <a:chExt cx="3758040" cy="80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8" name="Encre 107">
                  <a:extLst>
                    <a:ext uri="{FF2B5EF4-FFF2-40B4-BE49-F238E27FC236}">
                      <a16:creationId xmlns:a16="http://schemas.microsoft.com/office/drawing/2014/main" id="{5EB6655F-C21C-E871-1259-AA13FE4A06AF}"/>
                    </a:ext>
                  </a:extLst>
                </p14:cNvPr>
                <p14:cNvContentPartPr/>
                <p14:nvPr/>
              </p14:nvContentPartPr>
              <p14:xfrm>
                <a:off x="1894732" y="6248086"/>
                <a:ext cx="360" cy="360"/>
              </p14:xfrm>
            </p:contentPart>
          </mc:Choice>
          <mc:Fallback xmlns="">
            <p:pic>
              <p:nvPicPr>
                <p:cNvPr id="108" name="Encre 107">
                  <a:extLst>
                    <a:ext uri="{FF2B5EF4-FFF2-40B4-BE49-F238E27FC236}">
                      <a16:creationId xmlns:a16="http://schemas.microsoft.com/office/drawing/2014/main" id="{5EB6655F-C21C-E871-1259-AA13FE4A06A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88612" y="624196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9" name="Encre 108">
                  <a:extLst>
                    <a:ext uri="{FF2B5EF4-FFF2-40B4-BE49-F238E27FC236}">
                      <a16:creationId xmlns:a16="http://schemas.microsoft.com/office/drawing/2014/main" id="{C6549989-C126-DBC2-8050-5FEC5BC8A1CB}"/>
                    </a:ext>
                  </a:extLst>
                </p14:cNvPr>
                <p14:cNvContentPartPr/>
                <p14:nvPr/>
              </p14:nvContentPartPr>
              <p14:xfrm>
                <a:off x="1206412" y="6011206"/>
                <a:ext cx="360" cy="360"/>
              </p14:xfrm>
            </p:contentPart>
          </mc:Choice>
          <mc:Fallback xmlns="">
            <p:pic>
              <p:nvPicPr>
                <p:cNvPr id="109" name="Encre 108">
                  <a:extLst>
                    <a:ext uri="{FF2B5EF4-FFF2-40B4-BE49-F238E27FC236}">
                      <a16:creationId xmlns:a16="http://schemas.microsoft.com/office/drawing/2014/main" id="{C6549989-C126-DBC2-8050-5FEC5BC8A1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97412" y="60022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0" name="Encre 109">
                  <a:extLst>
                    <a:ext uri="{FF2B5EF4-FFF2-40B4-BE49-F238E27FC236}">
                      <a16:creationId xmlns:a16="http://schemas.microsoft.com/office/drawing/2014/main" id="{57B0BDE5-A5C4-8146-D94C-B3A09CF9BFD4}"/>
                    </a:ext>
                  </a:extLst>
                </p14:cNvPr>
                <p14:cNvContentPartPr/>
                <p14:nvPr/>
              </p14:nvContentPartPr>
              <p14:xfrm>
                <a:off x="1144852" y="5750566"/>
                <a:ext cx="143640" cy="323280"/>
              </p14:xfrm>
            </p:contentPart>
          </mc:Choice>
          <mc:Fallback xmlns="">
            <p:pic>
              <p:nvPicPr>
                <p:cNvPr id="110" name="Encre 109">
                  <a:extLst>
                    <a:ext uri="{FF2B5EF4-FFF2-40B4-BE49-F238E27FC236}">
                      <a16:creationId xmlns:a16="http://schemas.microsoft.com/office/drawing/2014/main" id="{57B0BDE5-A5C4-8146-D94C-B3A09CF9BFD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35852" y="5741576"/>
                  <a:ext cx="161280" cy="340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1" name="Encre 110">
                  <a:extLst>
                    <a:ext uri="{FF2B5EF4-FFF2-40B4-BE49-F238E27FC236}">
                      <a16:creationId xmlns:a16="http://schemas.microsoft.com/office/drawing/2014/main" id="{79BFC287-E077-AD0F-347A-DD50D180E918}"/>
                    </a:ext>
                  </a:extLst>
                </p14:cNvPr>
                <p14:cNvContentPartPr/>
                <p14:nvPr/>
              </p14:nvContentPartPr>
              <p14:xfrm>
                <a:off x="1349692" y="5930206"/>
                <a:ext cx="227160" cy="131040"/>
              </p14:xfrm>
            </p:contentPart>
          </mc:Choice>
          <mc:Fallback xmlns="">
            <p:pic>
              <p:nvPicPr>
                <p:cNvPr id="111" name="Encre 110">
                  <a:extLst>
                    <a:ext uri="{FF2B5EF4-FFF2-40B4-BE49-F238E27FC236}">
                      <a16:creationId xmlns:a16="http://schemas.microsoft.com/office/drawing/2014/main" id="{79BFC287-E077-AD0F-347A-DD50D180E91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340678" y="5921206"/>
                  <a:ext cx="244828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3986C158-B8E1-D594-8C13-21A88791A683}"/>
                    </a:ext>
                  </a:extLst>
                </p14:cNvPr>
                <p14:cNvContentPartPr/>
                <p14:nvPr/>
              </p14:nvContentPartPr>
              <p14:xfrm>
                <a:off x="1561012" y="5733646"/>
                <a:ext cx="25200" cy="317520"/>
              </p14:xfrm>
            </p:contentPart>
          </mc:Choice>
          <mc:Fallback xmlns=""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3986C158-B8E1-D594-8C13-21A88791A68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52012" y="5724646"/>
                  <a:ext cx="428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13" name="Encre 112">
                  <a:extLst>
                    <a:ext uri="{FF2B5EF4-FFF2-40B4-BE49-F238E27FC236}">
                      <a16:creationId xmlns:a16="http://schemas.microsoft.com/office/drawing/2014/main" id="{A1DA0312-963E-5D05-3155-DA0F96507443}"/>
                    </a:ext>
                  </a:extLst>
                </p14:cNvPr>
                <p14:cNvContentPartPr/>
                <p14:nvPr/>
              </p14:nvContentPartPr>
              <p14:xfrm>
                <a:off x="1564972" y="5906086"/>
                <a:ext cx="140760" cy="146880"/>
              </p14:xfrm>
            </p:contentPart>
          </mc:Choice>
          <mc:Fallback xmlns="">
            <p:pic>
              <p:nvPicPr>
                <p:cNvPr id="113" name="Encre 112">
                  <a:extLst>
                    <a:ext uri="{FF2B5EF4-FFF2-40B4-BE49-F238E27FC236}">
                      <a16:creationId xmlns:a16="http://schemas.microsoft.com/office/drawing/2014/main" id="{A1DA0312-963E-5D05-3155-DA0F9650744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55972" y="5897086"/>
                  <a:ext cx="158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4" name="Encre 113">
                  <a:extLst>
                    <a:ext uri="{FF2B5EF4-FFF2-40B4-BE49-F238E27FC236}">
                      <a16:creationId xmlns:a16="http://schemas.microsoft.com/office/drawing/2014/main" id="{4FDA8771-FA83-4E6B-A7F2-6ABCD57CCA13}"/>
                    </a:ext>
                  </a:extLst>
                </p14:cNvPr>
                <p14:cNvContentPartPr/>
                <p14:nvPr/>
              </p14:nvContentPartPr>
              <p14:xfrm>
                <a:off x="1647052" y="5828686"/>
                <a:ext cx="12960" cy="44640"/>
              </p14:xfrm>
            </p:contentPart>
          </mc:Choice>
          <mc:Fallback xmlns="">
            <p:pic>
              <p:nvPicPr>
                <p:cNvPr id="114" name="Encre 113">
                  <a:extLst>
                    <a:ext uri="{FF2B5EF4-FFF2-40B4-BE49-F238E27FC236}">
                      <a16:creationId xmlns:a16="http://schemas.microsoft.com/office/drawing/2014/main" id="{4FDA8771-FA83-4E6B-A7F2-6ABCD57CCA1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38052" y="5819686"/>
                  <a:ext cx="30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5" name="Encre 114">
                  <a:extLst>
                    <a:ext uri="{FF2B5EF4-FFF2-40B4-BE49-F238E27FC236}">
                      <a16:creationId xmlns:a16="http://schemas.microsoft.com/office/drawing/2014/main" id="{5E164D39-0911-EC24-E221-41FD072A271E}"/>
                    </a:ext>
                  </a:extLst>
                </p14:cNvPr>
                <p14:cNvContentPartPr/>
                <p14:nvPr/>
              </p14:nvContentPartPr>
              <p14:xfrm>
                <a:off x="1753972" y="5906086"/>
                <a:ext cx="120600" cy="160560"/>
              </p14:xfrm>
            </p:contentPart>
          </mc:Choice>
          <mc:Fallback xmlns="">
            <p:pic>
              <p:nvPicPr>
                <p:cNvPr id="115" name="Encre 114">
                  <a:extLst>
                    <a:ext uri="{FF2B5EF4-FFF2-40B4-BE49-F238E27FC236}">
                      <a16:creationId xmlns:a16="http://schemas.microsoft.com/office/drawing/2014/main" id="{5E164D39-0911-EC24-E221-41FD072A271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44945" y="5897086"/>
                  <a:ext cx="138293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6" name="Encre 115">
                  <a:extLst>
                    <a:ext uri="{FF2B5EF4-FFF2-40B4-BE49-F238E27FC236}">
                      <a16:creationId xmlns:a16="http://schemas.microsoft.com/office/drawing/2014/main" id="{FB0FFE9E-5BC3-ED2E-E374-F2DCE277D541}"/>
                    </a:ext>
                  </a:extLst>
                </p14:cNvPr>
                <p14:cNvContentPartPr/>
                <p14:nvPr/>
              </p14:nvContentPartPr>
              <p14:xfrm>
                <a:off x="1937932" y="5864686"/>
                <a:ext cx="8640" cy="34920"/>
              </p14:xfrm>
            </p:contentPart>
          </mc:Choice>
          <mc:Fallback xmlns="">
            <p:pic>
              <p:nvPicPr>
                <p:cNvPr id="116" name="Encre 115">
                  <a:extLst>
                    <a:ext uri="{FF2B5EF4-FFF2-40B4-BE49-F238E27FC236}">
                      <a16:creationId xmlns:a16="http://schemas.microsoft.com/office/drawing/2014/main" id="{FB0FFE9E-5BC3-ED2E-E374-F2DCE277D54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29292" y="5855686"/>
                  <a:ext cx="25574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17" name="Encre 116">
                  <a:extLst>
                    <a:ext uri="{FF2B5EF4-FFF2-40B4-BE49-F238E27FC236}">
                      <a16:creationId xmlns:a16="http://schemas.microsoft.com/office/drawing/2014/main" id="{A21A2AB8-3993-FDE6-98F4-7B0D772C77DC}"/>
                    </a:ext>
                  </a:extLst>
                </p14:cNvPr>
                <p14:cNvContentPartPr/>
                <p14:nvPr/>
              </p14:nvContentPartPr>
              <p14:xfrm>
                <a:off x="1955572" y="5954686"/>
                <a:ext cx="3600" cy="24120"/>
              </p14:xfrm>
            </p:contentPart>
          </mc:Choice>
          <mc:Fallback xmlns="">
            <p:pic>
              <p:nvPicPr>
                <p:cNvPr id="117" name="Encre 116">
                  <a:extLst>
                    <a:ext uri="{FF2B5EF4-FFF2-40B4-BE49-F238E27FC236}">
                      <a16:creationId xmlns:a16="http://schemas.microsoft.com/office/drawing/2014/main" id="{A21A2AB8-3993-FDE6-98F4-7B0D772C77D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46572" y="5945686"/>
                  <a:ext cx="21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8" name="Encre 117">
                  <a:extLst>
                    <a:ext uri="{FF2B5EF4-FFF2-40B4-BE49-F238E27FC236}">
                      <a16:creationId xmlns:a16="http://schemas.microsoft.com/office/drawing/2014/main" id="{CFEFC4B1-AFAA-2882-25C2-79EC55ADFDF9}"/>
                    </a:ext>
                  </a:extLst>
                </p14:cNvPr>
                <p14:cNvContentPartPr/>
                <p14:nvPr/>
              </p14:nvContentPartPr>
              <p14:xfrm>
                <a:off x="1173652" y="6158086"/>
                <a:ext cx="807480" cy="111600"/>
              </p14:xfrm>
            </p:contentPart>
          </mc:Choice>
          <mc:Fallback xmlns="">
            <p:pic>
              <p:nvPicPr>
                <p:cNvPr id="118" name="Encre 117">
                  <a:extLst>
                    <a:ext uri="{FF2B5EF4-FFF2-40B4-BE49-F238E27FC236}">
                      <a16:creationId xmlns:a16="http://schemas.microsoft.com/office/drawing/2014/main" id="{CFEFC4B1-AFAA-2882-25C2-79EC55ADFDF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64652" y="6149086"/>
                  <a:ext cx="825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9" name="Encre 118">
                  <a:extLst>
                    <a:ext uri="{FF2B5EF4-FFF2-40B4-BE49-F238E27FC236}">
                      <a16:creationId xmlns:a16="http://schemas.microsoft.com/office/drawing/2014/main" id="{D15BA195-ED5F-7E98-BB98-973789E791F8}"/>
                    </a:ext>
                  </a:extLst>
                </p14:cNvPr>
                <p14:cNvContentPartPr/>
                <p14:nvPr/>
              </p14:nvContentPartPr>
              <p14:xfrm>
                <a:off x="2292532" y="5773606"/>
                <a:ext cx="187200" cy="261720"/>
              </p14:xfrm>
            </p:contentPart>
          </mc:Choice>
          <mc:Fallback xmlns="">
            <p:pic>
              <p:nvPicPr>
                <p:cNvPr id="119" name="Encre 118">
                  <a:extLst>
                    <a:ext uri="{FF2B5EF4-FFF2-40B4-BE49-F238E27FC236}">
                      <a16:creationId xmlns:a16="http://schemas.microsoft.com/office/drawing/2014/main" id="{D15BA195-ED5F-7E98-BB98-973789E791F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83515" y="5764606"/>
                  <a:ext cx="204874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20" name="Encre 119">
                  <a:extLst>
                    <a:ext uri="{FF2B5EF4-FFF2-40B4-BE49-F238E27FC236}">
                      <a16:creationId xmlns:a16="http://schemas.microsoft.com/office/drawing/2014/main" id="{DEB74628-EAAB-08F8-36DB-4B0DC71FD857}"/>
                    </a:ext>
                  </a:extLst>
                </p14:cNvPr>
                <p14:cNvContentPartPr/>
                <p14:nvPr/>
              </p14:nvContentPartPr>
              <p14:xfrm>
                <a:off x="2547772" y="5766046"/>
                <a:ext cx="117000" cy="254880"/>
              </p14:xfrm>
            </p:contentPart>
          </mc:Choice>
          <mc:Fallback xmlns="">
            <p:pic>
              <p:nvPicPr>
                <p:cNvPr id="120" name="Encre 119">
                  <a:extLst>
                    <a:ext uri="{FF2B5EF4-FFF2-40B4-BE49-F238E27FC236}">
                      <a16:creationId xmlns:a16="http://schemas.microsoft.com/office/drawing/2014/main" id="{DEB74628-EAAB-08F8-36DB-4B0DC71FD85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38800" y="5757046"/>
                  <a:ext cx="134586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1" name="Encre 120">
                  <a:extLst>
                    <a:ext uri="{FF2B5EF4-FFF2-40B4-BE49-F238E27FC236}">
                      <a16:creationId xmlns:a16="http://schemas.microsoft.com/office/drawing/2014/main" id="{83A3E88E-A816-E5FA-563B-CA4D6FF9C500}"/>
                    </a:ext>
                  </a:extLst>
                </p14:cNvPr>
                <p14:cNvContentPartPr/>
                <p14:nvPr/>
              </p14:nvContentPartPr>
              <p14:xfrm>
                <a:off x="3065812" y="5514406"/>
                <a:ext cx="175320" cy="465480"/>
              </p14:xfrm>
            </p:contentPart>
          </mc:Choice>
          <mc:Fallback xmlns="">
            <p:pic>
              <p:nvPicPr>
                <p:cNvPr id="121" name="Encre 120">
                  <a:extLst>
                    <a:ext uri="{FF2B5EF4-FFF2-40B4-BE49-F238E27FC236}">
                      <a16:creationId xmlns:a16="http://schemas.microsoft.com/office/drawing/2014/main" id="{83A3E88E-A816-E5FA-563B-CA4D6FF9C50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56812" y="5505406"/>
                  <a:ext cx="1929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2" name="Encre 121">
                  <a:extLst>
                    <a:ext uri="{FF2B5EF4-FFF2-40B4-BE49-F238E27FC236}">
                      <a16:creationId xmlns:a16="http://schemas.microsoft.com/office/drawing/2014/main" id="{4CEACD35-3363-B937-5E09-4BA46D2B0734}"/>
                    </a:ext>
                  </a:extLst>
                </p14:cNvPr>
                <p14:cNvContentPartPr/>
                <p14:nvPr/>
              </p14:nvContentPartPr>
              <p14:xfrm>
                <a:off x="3263092" y="5755246"/>
                <a:ext cx="126000" cy="186480"/>
              </p14:xfrm>
            </p:contentPart>
          </mc:Choice>
          <mc:Fallback xmlns="">
            <p:pic>
              <p:nvPicPr>
                <p:cNvPr id="122" name="Encre 121">
                  <a:extLst>
                    <a:ext uri="{FF2B5EF4-FFF2-40B4-BE49-F238E27FC236}">
                      <a16:creationId xmlns:a16="http://schemas.microsoft.com/office/drawing/2014/main" id="{4CEACD35-3363-B937-5E09-4BA46D2B073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54092" y="5746246"/>
                  <a:ext cx="143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3" name="Encre 122">
                  <a:extLst>
                    <a:ext uri="{FF2B5EF4-FFF2-40B4-BE49-F238E27FC236}">
                      <a16:creationId xmlns:a16="http://schemas.microsoft.com/office/drawing/2014/main" id="{3C9917BE-E062-2576-0732-7524E655DE91}"/>
                    </a:ext>
                  </a:extLst>
                </p14:cNvPr>
                <p14:cNvContentPartPr/>
                <p14:nvPr/>
              </p14:nvContentPartPr>
              <p14:xfrm>
                <a:off x="3394132" y="5493526"/>
                <a:ext cx="45720" cy="358560"/>
              </p14:xfrm>
            </p:contentPart>
          </mc:Choice>
          <mc:Fallback xmlns="">
            <p:pic>
              <p:nvPicPr>
                <p:cNvPr id="123" name="Encre 122">
                  <a:extLst>
                    <a:ext uri="{FF2B5EF4-FFF2-40B4-BE49-F238E27FC236}">
                      <a16:creationId xmlns:a16="http://schemas.microsoft.com/office/drawing/2014/main" id="{3C9917BE-E062-2576-0732-7524E655DE9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85132" y="5484526"/>
                  <a:ext cx="633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24" name="Encre 123">
                  <a:extLst>
                    <a:ext uri="{FF2B5EF4-FFF2-40B4-BE49-F238E27FC236}">
                      <a16:creationId xmlns:a16="http://schemas.microsoft.com/office/drawing/2014/main" id="{C5297D11-4E29-1D2B-7B2A-B09FA36290AA}"/>
                    </a:ext>
                  </a:extLst>
                </p14:cNvPr>
                <p14:cNvContentPartPr/>
                <p14:nvPr/>
              </p14:nvContentPartPr>
              <p14:xfrm>
                <a:off x="3395932" y="5724286"/>
                <a:ext cx="111600" cy="54720"/>
              </p14:xfrm>
            </p:contentPart>
          </mc:Choice>
          <mc:Fallback xmlns="">
            <p:pic>
              <p:nvPicPr>
                <p:cNvPr id="124" name="Encre 123">
                  <a:extLst>
                    <a:ext uri="{FF2B5EF4-FFF2-40B4-BE49-F238E27FC236}">
                      <a16:creationId xmlns:a16="http://schemas.microsoft.com/office/drawing/2014/main" id="{C5297D11-4E29-1D2B-7B2A-B09FA36290A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86932" y="5715226"/>
                  <a:ext cx="129240" cy="72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25" name="Encre 124">
                  <a:extLst>
                    <a:ext uri="{FF2B5EF4-FFF2-40B4-BE49-F238E27FC236}">
                      <a16:creationId xmlns:a16="http://schemas.microsoft.com/office/drawing/2014/main" id="{67BE9D80-8D90-7FB7-8A94-B716020CDC3A}"/>
                    </a:ext>
                  </a:extLst>
                </p14:cNvPr>
                <p14:cNvContentPartPr/>
                <p14:nvPr/>
              </p14:nvContentPartPr>
              <p14:xfrm>
                <a:off x="3688252" y="5669206"/>
                <a:ext cx="178920" cy="204840"/>
              </p14:xfrm>
            </p:contentPart>
          </mc:Choice>
          <mc:Fallback xmlns="">
            <p:pic>
              <p:nvPicPr>
                <p:cNvPr id="125" name="Encre 124">
                  <a:extLst>
                    <a:ext uri="{FF2B5EF4-FFF2-40B4-BE49-F238E27FC236}">
                      <a16:creationId xmlns:a16="http://schemas.microsoft.com/office/drawing/2014/main" id="{67BE9D80-8D90-7FB7-8A94-B716020CDC3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79252" y="5660222"/>
                  <a:ext cx="196560" cy="222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26" name="Encre 125">
                  <a:extLst>
                    <a:ext uri="{FF2B5EF4-FFF2-40B4-BE49-F238E27FC236}">
                      <a16:creationId xmlns:a16="http://schemas.microsoft.com/office/drawing/2014/main" id="{5F128023-26F1-5709-102F-9388CE57687E}"/>
                    </a:ext>
                  </a:extLst>
                </p14:cNvPr>
                <p14:cNvContentPartPr/>
                <p14:nvPr/>
              </p14:nvContentPartPr>
              <p14:xfrm>
                <a:off x="3871852" y="5726446"/>
                <a:ext cx="124920" cy="111960"/>
              </p14:xfrm>
            </p:contentPart>
          </mc:Choice>
          <mc:Fallback xmlns="">
            <p:pic>
              <p:nvPicPr>
                <p:cNvPr id="126" name="Encre 125">
                  <a:extLst>
                    <a:ext uri="{FF2B5EF4-FFF2-40B4-BE49-F238E27FC236}">
                      <a16:creationId xmlns:a16="http://schemas.microsoft.com/office/drawing/2014/main" id="{5F128023-26F1-5709-102F-9388CE57687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62852" y="5717446"/>
                  <a:ext cx="142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27" name="Encre 126">
                  <a:extLst>
                    <a:ext uri="{FF2B5EF4-FFF2-40B4-BE49-F238E27FC236}">
                      <a16:creationId xmlns:a16="http://schemas.microsoft.com/office/drawing/2014/main" id="{8E4530BB-7C5F-B3A4-A510-4B788FDA67F6}"/>
                    </a:ext>
                  </a:extLst>
                </p14:cNvPr>
                <p14:cNvContentPartPr/>
                <p14:nvPr/>
              </p14:nvContentPartPr>
              <p14:xfrm>
                <a:off x="4014052" y="5716006"/>
                <a:ext cx="133920" cy="141480"/>
              </p14:xfrm>
            </p:contentPart>
          </mc:Choice>
          <mc:Fallback xmlns="">
            <p:pic>
              <p:nvPicPr>
                <p:cNvPr id="127" name="Encre 126">
                  <a:extLst>
                    <a:ext uri="{FF2B5EF4-FFF2-40B4-BE49-F238E27FC236}">
                      <a16:creationId xmlns:a16="http://schemas.microsoft.com/office/drawing/2014/main" id="{8E4530BB-7C5F-B3A4-A510-4B788FDA67F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05052" y="5707006"/>
                  <a:ext cx="151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28" name="Encre 127">
                  <a:extLst>
                    <a:ext uri="{FF2B5EF4-FFF2-40B4-BE49-F238E27FC236}">
                      <a16:creationId xmlns:a16="http://schemas.microsoft.com/office/drawing/2014/main" id="{F3B56780-F5A8-3F63-ED4A-C39588EAEC91}"/>
                    </a:ext>
                  </a:extLst>
                </p14:cNvPr>
                <p14:cNvContentPartPr/>
                <p14:nvPr/>
              </p14:nvContentPartPr>
              <p14:xfrm>
                <a:off x="4790572" y="5465446"/>
                <a:ext cx="112320" cy="690120"/>
              </p14:xfrm>
            </p:contentPart>
          </mc:Choice>
          <mc:Fallback xmlns="">
            <p:pic>
              <p:nvPicPr>
                <p:cNvPr id="128" name="Encre 127">
                  <a:extLst>
                    <a:ext uri="{FF2B5EF4-FFF2-40B4-BE49-F238E27FC236}">
                      <a16:creationId xmlns:a16="http://schemas.microsoft.com/office/drawing/2014/main" id="{F3B56780-F5A8-3F63-ED4A-C39588EAEC9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81572" y="5456446"/>
                  <a:ext cx="12996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29" name="Encre 128">
                  <a:extLst>
                    <a:ext uri="{FF2B5EF4-FFF2-40B4-BE49-F238E27FC236}">
                      <a16:creationId xmlns:a16="http://schemas.microsoft.com/office/drawing/2014/main" id="{D233486A-95BF-8BC0-5A6C-BE72EF7643DB}"/>
                    </a:ext>
                  </a:extLst>
                </p14:cNvPr>
                <p14:cNvContentPartPr/>
                <p14:nvPr/>
              </p14:nvContentPartPr>
              <p14:xfrm>
                <a:off x="4294132" y="5577406"/>
                <a:ext cx="168840" cy="176400"/>
              </p14:xfrm>
            </p:contentPart>
          </mc:Choice>
          <mc:Fallback xmlns="">
            <p:pic>
              <p:nvPicPr>
                <p:cNvPr id="129" name="Encre 128">
                  <a:extLst>
                    <a:ext uri="{FF2B5EF4-FFF2-40B4-BE49-F238E27FC236}">
                      <a16:creationId xmlns:a16="http://schemas.microsoft.com/office/drawing/2014/main" id="{D233486A-95BF-8BC0-5A6C-BE72EF7643D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85132" y="5568424"/>
                  <a:ext cx="186480" cy="194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0" name="Encre 129">
                  <a:extLst>
                    <a:ext uri="{FF2B5EF4-FFF2-40B4-BE49-F238E27FC236}">
                      <a16:creationId xmlns:a16="http://schemas.microsoft.com/office/drawing/2014/main" id="{6A22AFBF-BDC4-21CF-04D8-D0BE76BBEA50}"/>
                    </a:ext>
                  </a:extLst>
                </p14:cNvPr>
                <p14:cNvContentPartPr/>
                <p14:nvPr/>
              </p14:nvContentPartPr>
              <p14:xfrm>
                <a:off x="4387732" y="5631046"/>
                <a:ext cx="48960" cy="312120"/>
              </p14:xfrm>
            </p:contentPart>
          </mc:Choice>
          <mc:Fallback xmlns="">
            <p:pic>
              <p:nvPicPr>
                <p:cNvPr id="130" name="Encre 129">
                  <a:extLst>
                    <a:ext uri="{FF2B5EF4-FFF2-40B4-BE49-F238E27FC236}">
                      <a16:creationId xmlns:a16="http://schemas.microsoft.com/office/drawing/2014/main" id="{6A22AFBF-BDC4-21CF-04D8-D0BE76BBEA5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78732" y="5622046"/>
                  <a:ext cx="666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31" name="Encre 130">
                  <a:extLst>
                    <a:ext uri="{FF2B5EF4-FFF2-40B4-BE49-F238E27FC236}">
                      <a16:creationId xmlns:a16="http://schemas.microsoft.com/office/drawing/2014/main" id="{5CBCBF47-9DE3-0B7D-9488-B66FCE5E6660}"/>
                    </a:ext>
                  </a:extLst>
                </p14:cNvPr>
                <p14:cNvContentPartPr/>
                <p14:nvPr/>
              </p14:nvContentPartPr>
              <p14:xfrm>
                <a:off x="4532092" y="5609806"/>
                <a:ext cx="129240" cy="339840"/>
              </p14:xfrm>
            </p:contentPart>
          </mc:Choice>
          <mc:Fallback xmlns="">
            <p:pic>
              <p:nvPicPr>
                <p:cNvPr id="131" name="Encre 130">
                  <a:extLst>
                    <a:ext uri="{FF2B5EF4-FFF2-40B4-BE49-F238E27FC236}">
                      <a16:creationId xmlns:a16="http://schemas.microsoft.com/office/drawing/2014/main" id="{5CBCBF47-9DE3-0B7D-9488-B66FCE5E666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23092" y="5600806"/>
                  <a:ext cx="146880" cy="357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3" name="ZoneTexte 132">
            <a:extLst>
              <a:ext uri="{FF2B5EF4-FFF2-40B4-BE49-F238E27FC236}">
                <a16:creationId xmlns:a16="http://schemas.microsoft.com/office/drawing/2014/main" id="{414F33BD-33FC-86E8-C493-E2057450C5E9}"/>
              </a:ext>
            </a:extLst>
          </p:cNvPr>
          <p:cNvSpPr txBox="1"/>
          <p:nvPr/>
        </p:nvSpPr>
        <p:spPr>
          <a:xfrm>
            <a:off x="6206826" y="2483127"/>
            <a:ext cx="5180026" cy="69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Variable({0,1,2,3})</a:t>
            </a: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&gt;&gt;&gt; y</a:t>
            </a:r>
            <a:r>
              <a:rPr lang="es-E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Variable({0,1,2,3})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F7DAB3-CD1A-E2C4-CF20-EF9B82BFA57D}"/>
              </a:ext>
            </a:extLst>
          </p:cNvPr>
          <p:cNvSpPr txBox="1"/>
          <p:nvPr/>
        </p:nvSpPr>
        <p:spPr>
          <a:xfrm>
            <a:off x="6206826" y="3423997"/>
            <a:ext cx="3680932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Equal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(y, </a:t>
            </a: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2 * x + 1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AB7C5F-2758-DCEE-8F69-3861752F59A8}"/>
              </a:ext>
            </a:extLst>
          </p:cNvPr>
          <p:cNvSpPr txBox="1"/>
          <p:nvPr/>
        </p:nvSpPr>
        <p:spPr>
          <a:xfrm>
            <a:off x="6189016" y="3742062"/>
            <a:ext cx="6358378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… et 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comme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 par 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magie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 (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propagation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98577F-1001-87B4-6114-A1D9B929D011}"/>
              </a:ext>
            </a:extLst>
          </p:cNvPr>
          <p:cNvSpPr txBox="1"/>
          <p:nvPr/>
        </p:nvSpPr>
        <p:spPr>
          <a:xfrm>
            <a:off x="6206826" y="4393906"/>
            <a:ext cx="2260870" cy="1305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&gt;&gt;&gt;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.</a:t>
            </a:r>
            <a:r>
              <a:rPr lang="es-ES" dirty="0" err="1">
                <a:solidFill>
                  <a:srgbClr val="001080"/>
                </a:solidFill>
                <a:latin typeface="Consolas" panose="020B0609020204030204" pitchFamily="49" charset="0"/>
              </a:rPr>
              <a:t>domain</a:t>
            </a:r>
            <a:endParaRPr lang="es-ES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{1, 3}</a:t>
            </a: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&gt;&gt;&gt;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.</a:t>
            </a:r>
            <a:r>
              <a:rPr lang="es-ES" dirty="0" err="1">
                <a:solidFill>
                  <a:srgbClr val="001080"/>
                </a:solidFill>
                <a:latin typeface="Consolas" panose="020B0609020204030204" pitchFamily="49" charset="0"/>
              </a:rPr>
              <a:t>domain</a:t>
            </a:r>
            <a:endParaRPr lang="es-ES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{0, 2}</a:t>
            </a:r>
          </a:p>
        </p:txBody>
      </p: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BF385BEA-18EA-C173-82D8-AAF3CC02EA7F}"/>
              </a:ext>
            </a:extLst>
          </p:cNvPr>
          <p:cNvGrpSpPr/>
          <p:nvPr/>
        </p:nvGrpSpPr>
        <p:grpSpPr>
          <a:xfrm>
            <a:off x="8468332" y="4592086"/>
            <a:ext cx="3094200" cy="1368720"/>
            <a:chOff x="8468332" y="4592086"/>
            <a:chExt cx="3094200" cy="13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78FFD0D1-C0A8-CED1-C01B-2675B46D5C3E}"/>
                    </a:ext>
                  </a:extLst>
                </p14:cNvPr>
                <p14:cNvContentPartPr/>
                <p14:nvPr/>
              </p14:nvContentPartPr>
              <p14:xfrm>
                <a:off x="8556532" y="4747966"/>
                <a:ext cx="9000" cy="25020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78FFD0D1-C0A8-CED1-C01B-2675B46D5C3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47532" y="4738966"/>
                  <a:ext cx="26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DCB95B23-D1A2-6E08-C065-7B0EAFCDBFCD}"/>
                    </a:ext>
                  </a:extLst>
                </p14:cNvPr>
                <p14:cNvContentPartPr/>
                <p14:nvPr/>
              </p14:nvContentPartPr>
              <p14:xfrm>
                <a:off x="8468332" y="4618006"/>
                <a:ext cx="199080" cy="17280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DCB95B23-D1A2-6E08-C065-7B0EAFCDBFC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59692" y="4609366"/>
                  <a:ext cx="216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60D14EC5-90CB-A98A-2CFC-A83A363F81BB}"/>
                    </a:ext>
                  </a:extLst>
                </p14:cNvPr>
                <p14:cNvContentPartPr/>
                <p14:nvPr/>
              </p14:nvContentPartPr>
              <p14:xfrm>
                <a:off x="8663092" y="4853806"/>
                <a:ext cx="79200" cy="10152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60D14EC5-90CB-A98A-2CFC-A83A363F81B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54452" y="4845166"/>
                  <a:ext cx="96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74BE399B-CC9B-9FEB-B0EF-BC35C623B8D8}"/>
                    </a:ext>
                  </a:extLst>
                </p14:cNvPr>
                <p14:cNvContentPartPr/>
                <p14:nvPr/>
              </p14:nvContentPartPr>
              <p14:xfrm>
                <a:off x="8771812" y="4872166"/>
                <a:ext cx="81720" cy="9936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74BE399B-CC9B-9FEB-B0EF-BC35C623B8D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62812" y="4863166"/>
                  <a:ext cx="99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4F6BAE69-F1D9-1DF8-0D60-435F45DD3E1F}"/>
                    </a:ext>
                  </a:extLst>
                </p14:cNvPr>
                <p14:cNvContentPartPr/>
                <p14:nvPr/>
              </p14:nvContentPartPr>
              <p14:xfrm>
                <a:off x="8926252" y="4859926"/>
                <a:ext cx="116280" cy="32976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4F6BAE69-F1D9-1DF8-0D60-435F45DD3E1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17252" y="4851286"/>
                  <a:ext cx="1339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6ECFF4AA-48AB-052E-E611-38C5AA732B0E}"/>
                    </a:ext>
                  </a:extLst>
                </p14:cNvPr>
                <p14:cNvContentPartPr/>
                <p14:nvPr/>
              </p14:nvContentPartPr>
              <p14:xfrm>
                <a:off x="9044692" y="4855246"/>
                <a:ext cx="117000" cy="8928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6ECFF4AA-48AB-052E-E611-38C5AA732B0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36052" y="4846246"/>
                  <a:ext cx="134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D85E1EDE-EADA-6686-E16E-D8F226AC281C}"/>
                    </a:ext>
                  </a:extLst>
                </p14:cNvPr>
                <p14:cNvContentPartPr/>
                <p14:nvPr/>
              </p14:nvContentPartPr>
              <p14:xfrm>
                <a:off x="9176092" y="4855246"/>
                <a:ext cx="87840" cy="28188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D85E1EDE-EADA-6686-E16E-D8F226AC281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67452" y="4846246"/>
                  <a:ext cx="1054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2CD089D3-0757-FE45-FFE7-F462F6778C0F}"/>
                    </a:ext>
                  </a:extLst>
                </p14:cNvPr>
                <p14:cNvContentPartPr/>
                <p14:nvPr/>
              </p14:nvContentPartPr>
              <p14:xfrm>
                <a:off x="9288772" y="4845526"/>
                <a:ext cx="78840" cy="7632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2CD089D3-0757-FE45-FFE7-F462F6778C0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79772" y="4836886"/>
                  <a:ext cx="96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912FBE29-043C-E21D-046C-0CBBEBBFA9E6}"/>
                    </a:ext>
                  </a:extLst>
                </p14:cNvPr>
                <p14:cNvContentPartPr/>
                <p14:nvPr/>
              </p14:nvContentPartPr>
              <p14:xfrm>
                <a:off x="9399652" y="4687846"/>
                <a:ext cx="42840" cy="25092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912FBE29-043C-E21D-046C-0CBBEBBFA9E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391012" y="4678846"/>
                  <a:ext cx="60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3D0BC208-5A27-2DC7-0FFE-71F36623DC66}"/>
                    </a:ext>
                  </a:extLst>
                </p14:cNvPr>
                <p14:cNvContentPartPr/>
                <p14:nvPr/>
              </p14:nvContentPartPr>
              <p14:xfrm>
                <a:off x="9401812" y="4789006"/>
                <a:ext cx="141840" cy="16488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3D0BC208-5A27-2DC7-0FFE-71F36623DC6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392812" y="4780006"/>
                  <a:ext cx="159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5DEC8C18-68B0-C134-EBD8-9C334C382315}"/>
                    </a:ext>
                  </a:extLst>
                </p14:cNvPr>
                <p14:cNvContentPartPr/>
                <p14:nvPr/>
              </p14:nvContentPartPr>
              <p14:xfrm>
                <a:off x="9509812" y="4738966"/>
                <a:ext cx="46080" cy="8496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5DEC8C18-68B0-C134-EBD8-9C334C38231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00812" y="4729966"/>
                  <a:ext cx="63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D2686D99-FE4A-5586-CDDE-75D3B016BE6C}"/>
                    </a:ext>
                  </a:extLst>
                </p14:cNvPr>
                <p14:cNvContentPartPr/>
                <p14:nvPr/>
              </p14:nvContentPartPr>
              <p14:xfrm>
                <a:off x="9583972" y="4819966"/>
                <a:ext cx="229320" cy="11628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D2686D99-FE4A-5586-CDDE-75D3B016BE6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74972" y="4810966"/>
                  <a:ext cx="246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3B1A5854-F828-F511-33FD-74D4995F7EF6}"/>
                    </a:ext>
                  </a:extLst>
                </p14:cNvPr>
                <p14:cNvContentPartPr/>
                <p14:nvPr/>
              </p14:nvContentPartPr>
              <p14:xfrm>
                <a:off x="9989332" y="4727806"/>
                <a:ext cx="435960" cy="20124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3B1A5854-F828-F511-33FD-74D4995F7EF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980332" y="4719166"/>
                  <a:ext cx="453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F0E39A11-B253-663A-67A9-009D45A90C5F}"/>
                    </a:ext>
                  </a:extLst>
                </p14:cNvPr>
                <p14:cNvContentPartPr/>
                <p14:nvPr/>
              </p14:nvContentPartPr>
              <p14:xfrm>
                <a:off x="10761532" y="4755526"/>
                <a:ext cx="138600" cy="180000"/>
              </p14:xfrm>
            </p:contentPart>
          </mc:Choice>
          <mc:Fallback xmlns=""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F0E39A11-B253-663A-67A9-009D45A90C5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752892" y="4746886"/>
                  <a:ext cx="156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0BABB5B7-A3AE-971C-7897-6E935F273369}"/>
                    </a:ext>
                  </a:extLst>
                </p14:cNvPr>
                <p14:cNvContentPartPr/>
                <p14:nvPr/>
              </p14:nvContentPartPr>
              <p14:xfrm>
                <a:off x="10899412" y="4790446"/>
                <a:ext cx="185400" cy="11268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0BABB5B7-A3AE-971C-7897-6E935F27336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890412" y="4781446"/>
                  <a:ext cx="203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E23549BC-D268-764D-990B-75CD2DCC3D9D}"/>
                    </a:ext>
                  </a:extLst>
                </p14:cNvPr>
                <p14:cNvContentPartPr/>
                <p14:nvPr/>
              </p14:nvContentPartPr>
              <p14:xfrm>
                <a:off x="11031532" y="4592086"/>
                <a:ext cx="63720" cy="335520"/>
              </p14:xfrm>
            </p:contentPart>
          </mc:Choice>
          <mc:Fallback xmlns=""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E23549BC-D268-764D-990B-75CD2DCC3D9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022532" y="4583086"/>
                  <a:ext cx="813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30370E77-132C-2330-321A-1FE3490F2C11}"/>
                    </a:ext>
                  </a:extLst>
                </p14:cNvPr>
                <p14:cNvContentPartPr/>
                <p14:nvPr/>
              </p14:nvContentPartPr>
              <p14:xfrm>
                <a:off x="11121892" y="4788646"/>
                <a:ext cx="270360" cy="131760"/>
              </p14:xfrm>
            </p:contentPart>
          </mc:Choice>
          <mc:Fallback xmlns=""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30370E77-132C-2330-321A-1FE3490F2C1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112892" y="4779646"/>
                  <a:ext cx="288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3C83E2DF-FECA-1BAC-39F7-17BAE53084DA}"/>
                    </a:ext>
                  </a:extLst>
                </p14:cNvPr>
                <p14:cNvContentPartPr/>
                <p14:nvPr/>
              </p14:nvContentPartPr>
              <p14:xfrm>
                <a:off x="11395492" y="4819246"/>
                <a:ext cx="68040" cy="11232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3C83E2DF-FECA-1BAC-39F7-17BAE53084D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386492" y="4810246"/>
                  <a:ext cx="85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9" name="Encre 48">
                  <a:extLst>
                    <a:ext uri="{FF2B5EF4-FFF2-40B4-BE49-F238E27FC236}">
                      <a16:creationId xmlns:a16="http://schemas.microsoft.com/office/drawing/2014/main" id="{B4ED6097-478C-5908-7BF5-E1B9AA1B248A}"/>
                    </a:ext>
                  </a:extLst>
                </p14:cNvPr>
                <p14:cNvContentPartPr/>
                <p14:nvPr/>
              </p14:nvContentPartPr>
              <p14:xfrm>
                <a:off x="11500972" y="4790086"/>
                <a:ext cx="61560" cy="162000"/>
              </p14:xfrm>
            </p:contentPart>
          </mc:Choice>
          <mc:Fallback xmlns="">
            <p:pic>
              <p:nvPicPr>
                <p:cNvPr id="49" name="Encre 48">
                  <a:extLst>
                    <a:ext uri="{FF2B5EF4-FFF2-40B4-BE49-F238E27FC236}">
                      <a16:creationId xmlns:a16="http://schemas.microsoft.com/office/drawing/2014/main" id="{B4ED6097-478C-5908-7BF5-E1B9AA1B248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491972" y="4781086"/>
                  <a:ext cx="79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3" name="Encre 52">
                  <a:extLst>
                    <a:ext uri="{FF2B5EF4-FFF2-40B4-BE49-F238E27FC236}">
                      <a16:creationId xmlns:a16="http://schemas.microsoft.com/office/drawing/2014/main" id="{FD8B22D3-27ED-34C3-09A0-5034A8A563AB}"/>
                    </a:ext>
                  </a:extLst>
                </p14:cNvPr>
                <p14:cNvContentPartPr/>
                <p14:nvPr/>
              </p14:nvContentPartPr>
              <p14:xfrm>
                <a:off x="8514412" y="5159446"/>
                <a:ext cx="115920" cy="334800"/>
              </p14:xfrm>
            </p:contentPart>
          </mc:Choice>
          <mc:Fallback xmlns="">
            <p:pic>
              <p:nvPicPr>
                <p:cNvPr id="53" name="Encre 52">
                  <a:extLst>
                    <a:ext uri="{FF2B5EF4-FFF2-40B4-BE49-F238E27FC236}">
                      <a16:creationId xmlns:a16="http://schemas.microsoft.com/office/drawing/2014/main" id="{FD8B22D3-27ED-34C3-09A0-5034A8A563A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505412" y="5150446"/>
                  <a:ext cx="1335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D2B45F93-2A48-926C-546E-E122FDF59A44}"/>
                    </a:ext>
                  </a:extLst>
                </p14:cNvPr>
                <p14:cNvContentPartPr/>
                <p14:nvPr/>
              </p14:nvContentPartPr>
              <p14:xfrm>
                <a:off x="8674612" y="5235766"/>
                <a:ext cx="117000" cy="13140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D2B45F93-2A48-926C-546E-E122FDF59A4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665972" y="5226766"/>
                  <a:ext cx="134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23401943-8ED4-94ED-7717-182044495F4C}"/>
                    </a:ext>
                  </a:extLst>
                </p14:cNvPr>
                <p14:cNvContentPartPr/>
                <p14:nvPr/>
              </p14:nvContentPartPr>
              <p14:xfrm>
                <a:off x="8818252" y="5224966"/>
                <a:ext cx="145800" cy="117000"/>
              </p14:xfrm>
            </p:contentPart>
          </mc:Choice>
          <mc:Fallback xmlns=""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23401943-8ED4-94ED-7717-182044495F4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09252" y="5216326"/>
                  <a:ext cx="163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1" name="Encre 60">
                  <a:extLst>
                    <a:ext uri="{FF2B5EF4-FFF2-40B4-BE49-F238E27FC236}">
                      <a16:creationId xmlns:a16="http://schemas.microsoft.com/office/drawing/2014/main" id="{1544FF89-D91D-DBF6-669B-61F1B097F928}"/>
                    </a:ext>
                  </a:extLst>
                </p14:cNvPr>
                <p14:cNvContentPartPr/>
                <p14:nvPr/>
              </p14:nvContentPartPr>
              <p14:xfrm>
                <a:off x="9126772" y="5206246"/>
                <a:ext cx="334800" cy="141120"/>
              </p14:xfrm>
            </p:contentPart>
          </mc:Choice>
          <mc:Fallback xmlns="">
            <p:pic>
              <p:nvPicPr>
                <p:cNvPr id="61" name="Encre 60">
                  <a:extLst>
                    <a:ext uri="{FF2B5EF4-FFF2-40B4-BE49-F238E27FC236}">
                      <a16:creationId xmlns:a16="http://schemas.microsoft.com/office/drawing/2014/main" id="{1544FF89-D91D-DBF6-669B-61F1B097F92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17772" y="5197246"/>
                  <a:ext cx="352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3AEF8C2F-36A4-4948-4061-AD3EC41E95C5}"/>
                    </a:ext>
                  </a:extLst>
                </p14:cNvPr>
                <p14:cNvContentPartPr/>
                <p14:nvPr/>
              </p14:nvContentPartPr>
              <p14:xfrm>
                <a:off x="9479572" y="5080246"/>
                <a:ext cx="19800" cy="281520"/>
              </p14:xfrm>
            </p:contentPart>
          </mc:Choice>
          <mc:Fallback xmlns=""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3AEF8C2F-36A4-4948-4061-AD3EC41E95C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470932" y="5071606"/>
                  <a:ext cx="374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3" name="Encre 62">
                  <a:extLst>
                    <a:ext uri="{FF2B5EF4-FFF2-40B4-BE49-F238E27FC236}">
                      <a16:creationId xmlns:a16="http://schemas.microsoft.com/office/drawing/2014/main" id="{AA8E22F8-464E-FBDA-4F7A-574630DB515A}"/>
                    </a:ext>
                  </a:extLst>
                </p14:cNvPr>
                <p14:cNvContentPartPr/>
                <p14:nvPr/>
              </p14:nvContentPartPr>
              <p14:xfrm>
                <a:off x="9466612" y="5226046"/>
                <a:ext cx="71280" cy="22320"/>
              </p14:xfrm>
            </p:contentPart>
          </mc:Choice>
          <mc:Fallback xmlns="">
            <p:pic>
              <p:nvPicPr>
                <p:cNvPr id="63" name="Encre 62">
                  <a:extLst>
                    <a:ext uri="{FF2B5EF4-FFF2-40B4-BE49-F238E27FC236}">
                      <a16:creationId xmlns:a16="http://schemas.microsoft.com/office/drawing/2014/main" id="{AA8E22F8-464E-FBDA-4F7A-574630DB515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57972" y="5217406"/>
                  <a:ext cx="88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7E1592F3-703E-D900-308D-062E009B7BFF}"/>
                    </a:ext>
                  </a:extLst>
                </p14:cNvPr>
                <p14:cNvContentPartPr/>
                <p14:nvPr/>
              </p14:nvContentPartPr>
              <p14:xfrm>
                <a:off x="9587932" y="5205526"/>
                <a:ext cx="246240" cy="110160"/>
              </p14:xfrm>
            </p:contentPart>
          </mc:Choice>
          <mc:Fallback xmlns=""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7E1592F3-703E-D900-308D-062E009B7BF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579292" y="5196886"/>
                  <a:ext cx="263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A929E136-FB0A-B45D-495B-F2257BE92865}"/>
                    </a:ext>
                  </a:extLst>
                </p14:cNvPr>
                <p14:cNvContentPartPr/>
                <p14:nvPr/>
              </p14:nvContentPartPr>
              <p14:xfrm>
                <a:off x="9756412" y="5107606"/>
                <a:ext cx="31320" cy="34200"/>
              </p14:xfrm>
            </p:contentPart>
          </mc:Choice>
          <mc:Fallback xmlns=""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A929E136-FB0A-B45D-495B-F2257BE9286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47412" y="5098966"/>
                  <a:ext cx="48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6A7B02DF-6EF1-F82F-E958-1C1D52B6DD3D}"/>
                    </a:ext>
                  </a:extLst>
                </p14:cNvPr>
                <p14:cNvContentPartPr/>
                <p14:nvPr/>
              </p14:nvContentPartPr>
              <p14:xfrm>
                <a:off x="9900052" y="5183566"/>
                <a:ext cx="308160" cy="121320"/>
              </p14:xfrm>
            </p:contentPart>
          </mc:Choice>
          <mc:Fallback xmlns=""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6A7B02DF-6EF1-F82F-E958-1C1D52B6DD3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91052" y="5174926"/>
                  <a:ext cx="325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67BA5AAF-533F-6A5A-C4E1-1BCA462BB338}"/>
                    </a:ext>
                  </a:extLst>
                </p14:cNvPr>
                <p14:cNvContentPartPr/>
                <p14:nvPr/>
              </p14:nvContentPartPr>
              <p14:xfrm>
                <a:off x="10469572" y="5157286"/>
                <a:ext cx="127440" cy="13536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67BA5AAF-533F-6A5A-C4E1-1BCA462BB33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60572" y="5148286"/>
                  <a:ext cx="145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8" name="Encre 67">
                  <a:extLst>
                    <a:ext uri="{FF2B5EF4-FFF2-40B4-BE49-F238E27FC236}">
                      <a16:creationId xmlns:a16="http://schemas.microsoft.com/office/drawing/2014/main" id="{5AA00E91-6415-F534-1EF6-F8E9D53AADF4}"/>
                    </a:ext>
                  </a:extLst>
                </p14:cNvPr>
                <p14:cNvContentPartPr/>
                <p14:nvPr/>
              </p14:nvContentPartPr>
              <p14:xfrm>
                <a:off x="10629052" y="5173486"/>
                <a:ext cx="147600" cy="117720"/>
              </p14:xfrm>
            </p:contentPart>
          </mc:Choice>
          <mc:Fallback xmlns="">
            <p:pic>
              <p:nvPicPr>
                <p:cNvPr id="68" name="Encre 67">
                  <a:extLst>
                    <a:ext uri="{FF2B5EF4-FFF2-40B4-BE49-F238E27FC236}">
                      <a16:creationId xmlns:a16="http://schemas.microsoft.com/office/drawing/2014/main" id="{5AA00E91-6415-F534-1EF6-F8E9D53AADF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20052" y="5164846"/>
                  <a:ext cx="165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0B1E49BC-A4DF-08B5-3D0C-10717C5A5CF4}"/>
                    </a:ext>
                  </a:extLst>
                </p14:cNvPr>
                <p14:cNvContentPartPr/>
                <p14:nvPr/>
              </p14:nvContentPartPr>
              <p14:xfrm>
                <a:off x="10782052" y="5020486"/>
                <a:ext cx="51480" cy="291960"/>
              </p14:xfrm>
            </p:contentPart>
          </mc:Choice>
          <mc:Fallback xmlns=""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0B1E49BC-A4DF-08B5-3D0C-10717C5A5CF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73052" y="5011486"/>
                  <a:ext cx="691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16D0DB0B-9677-8251-B9F2-AB1283FE78BB}"/>
                    </a:ext>
                  </a:extLst>
                </p14:cNvPr>
                <p14:cNvContentPartPr/>
                <p14:nvPr/>
              </p14:nvContentPartPr>
              <p14:xfrm>
                <a:off x="10854412" y="5191126"/>
                <a:ext cx="291600" cy="10476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16D0DB0B-9677-8251-B9F2-AB1283FE78B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45412" y="5182126"/>
                  <a:ext cx="309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DB93FAEE-BFFF-E2BA-A0FA-2E3EDE2E365B}"/>
                    </a:ext>
                  </a:extLst>
                </p14:cNvPr>
                <p14:cNvContentPartPr/>
                <p14:nvPr/>
              </p14:nvContentPartPr>
              <p14:xfrm>
                <a:off x="11165452" y="5188246"/>
                <a:ext cx="78840" cy="120240"/>
              </p14:xfrm>
            </p:contentPart>
          </mc:Choice>
          <mc:Fallback xmlns=""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DB93FAEE-BFFF-E2BA-A0FA-2E3EDE2E365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56452" y="5179606"/>
                  <a:ext cx="96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6B2745BE-B228-DBB4-1E20-45569FEDFE7B}"/>
                    </a:ext>
                  </a:extLst>
                </p14:cNvPr>
                <p14:cNvContentPartPr/>
                <p14:nvPr/>
              </p14:nvContentPartPr>
              <p14:xfrm>
                <a:off x="11277052" y="5170966"/>
                <a:ext cx="65880" cy="11628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6B2745BE-B228-DBB4-1E20-45569FEDFE7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68412" y="5161966"/>
                  <a:ext cx="83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4" name="Encre 73">
                  <a:extLst>
                    <a:ext uri="{FF2B5EF4-FFF2-40B4-BE49-F238E27FC236}">
                      <a16:creationId xmlns:a16="http://schemas.microsoft.com/office/drawing/2014/main" id="{1EA7A959-5222-645C-8C96-C245F470C93A}"/>
                    </a:ext>
                  </a:extLst>
                </p14:cNvPr>
                <p14:cNvContentPartPr/>
                <p14:nvPr/>
              </p14:nvContentPartPr>
              <p14:xfrm>
                <a:off x="8858932" y="5698006"/>
                <a:ext cx="18000" cy="84960"/>
              </p14:xfrm>
            </p:contentPart>
          </mc:Choice>
          <mc:Fallback xmlns="">
            <p:pic>
              <p:nvPicPr>
                <p:cNvPr id="74" name="Encre 73">
                  <a:extLst>
                    <a:ext uri="{FF2B5EF4-FFF2-40B4-BE49-F238E27FC236}">
                      <a16:creationId xmlns:a16="http://schemas.microsoft.com/office/drawing/2014/main" id="{1EA7A959-5222-645C-8C96-C245F470C93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49932" y="5689366"/>
                  <a:ext cx="35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5" name="Encre 74">
                  <a:extLst>
                    <a:ext uri="{FF2B5EF4-FFF2-40B4-BE49-F238E27FC236}">
                      <a16:creationId xmlns:a16="http://schemas.microsoft.com/office/drawing/2014/main" id="{43C6A9EB-0FC7-E636-4632-DC985ED8B091}"/>
                    </a:ext>
                  </a:extLst>
                </p14:cNvPr>
                <p14:cNvContentPartPr/>
                <p14:nvPr/>
              </p14:nvContentPartPr>
              <p14:xfrm>
                <a:off x="8819692" y="5587486"/>
                <a:ext cx="24120" cy="37800"/>
              </p14:xfrm>
            </p:contentPart>
          </mc:Choice>
          <mc:Fallback xmlns="">
            <p:pic>
              <p:nvPicPr>
                <p:cNvPr id="75" name="Encre 74">
                  <a:extLst>
                    <a:ext uri="{FF2B5EF4-FFF2-40B4-BE49-F238E27FC236}">
                      <a16:creationId xmlns:a16="http://schemas.microsoft.com/office/drawing/2014/main" id="{43C6A9EB-0FC7-E636-4632-DC985ED8B09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11052" y="5578846"/>
                  <a:ext cx="41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01DFC372-D478-082C-F933-E6C9A7E88F3A}"/>
                    </a:ext>
                  </a:extLst>
                </p14:cNvPr>
                <p14:cNvContentPartPr/>
                <p14:nvPr/>
              </p14:nvContentPartPr>
              <p14:xfrm>
                <a:off x="8923732" y="5640046"/>
                <a:ext cx="229680" cy="11556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01DFC372-D478-082C-F933-E6C9A7E88F3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14732" y="5631406"/>
                  <a:ext cx="247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26D74089-D9EA-4DE4-A695-78A07ABF9D16}"/>
                    </a:ext>
                  </a:extLst>
                </p14:cNvPr>
                <p14:cNvContentPartPr/>
                <p14:nvPr/>
              </p14:nvContentPartPr>
              <p14:xfrm>
                <a:off x="9182212" y="5669566"/>
                <a:ext cx="71280" cy="29124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26D74089-D9EA-4DE4-A695-78A07ABF9D1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73572" y="5660566"/>
                  <a:ext cx="889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0BCDE084-995F-9132-74A7-DFF28E64C5F6}"/>
                    </a:ext>
                  </a:extLst>
                </p14:cNvPr>
                <p14:cNvContentPartPr/>
                <p14:nvPr/>
              </p14:nvContentPartPr>
              <p14:xfrm>
                <a:off x="9280132" y="5670286"/>
                <a:ext cx="95040" cy="6948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0BCDE084-995F-9132-74A7-DFF28E64C5F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71492" y="5661286"/>
                  <a:ext cx="112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C7FD2DE4-359C-AFF8-F22A-17DF74660BB0}"/>
                    </a:ext>
                  </a:extLst>
                </p14:cNvPr>
                <p14:cNvContentPartPr/>
                <p14:nvPr/>
              </p14:nvContentPartPr>
              <p14:xfrm>
                <a:off x="9445732" y="5617726"/>
                <a:ext cx="86760" cy="12492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C7FD2DE4-359C-AFF8-F22A-17DF74660BB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437092" y="5608726"/>
                  <a:ext cx="104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04AE7252-1768-7C32-82B9-95949BA553D2}"/>
                    </a:ext>
                  </a:extLst>
                </p14:cNvPr>
                <p14:cNvContentPartPr/>
                <p14:nvPr/>
              </p14:nvContentPartPr>
              <p14:xfrm>
                <a:off x="9565612" y="5606926"/>
                <a:ext cx="152640" cy="12096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04AE7252-1768-7C32-82B9-95949BA553D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56612" y="5597926"/>
                  <a:ext cx="170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F01AE1B8-7A66-853E-1CBB-0746055EE066}"/>
                    </a:ext>
                  </a:extLst>
                </p14:cNvPr>
                <p14:cNvContentPartPr/>
                <p14:nvPr/>
              </p14:nvContentPartPr>
              <p14:xfrm>
                <a:off x="9685492" y="5533846"/>
                <a:ext cx="25560" cy="2988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F01AE1B8-7A66-853E-1CBB-0746055EE06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76492" y="5525206"/>
                  <a:ext cx="43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8274B039-DAED-8B18-C10D-E54F1957BF99}"/>
                    </a:ext>
                  </a:extLst>
                </p14:cNvPr>
                <p14:cNvContentPartPr/>
                <p14:nvPr/>
              </p14:nvContentPartPr>
              <p14:xfrm>
                <a:off x="9774052" y="5491006"/>
                <a:ext cx="406800" cy="23220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8274B039-DAED-8B18-C10D-E54F1957BF9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65412" y="5482006"/>
                  <a:ext cx="424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3" name="Encre 82">
                  <a:extLst>
                    <a:ext uri="{FF2B5EF4-FFF2-40B4-BE49-F238E27FC236}">
                      <a16:creationId xmlns:a16="http://schemas.microsoft.com/office/drawing/2014/main" id="{2055C0A1-136B-53BE-7E58-02B124EC4843}"/>
                    </a:ext>
                  </a:extLst>
                </p14:cNvPr>
                <p14:cNvContentPartPr/>
                <p14:nvPr/>
              </p14:nvContentPartPr>
              <p14:xfrm>
                <a:off x="10348972" y="5444566"/>
                <a:ext cx="108720" cy="401040"/>
              </p14:xfrm>
            </p:contentPart>
          </mc:Choice>
          <mc:Fallback xmlns="">
            <p:pic>
              <p:nvPicPr>
                <p:cNvPr id="83" name="Encre 82">
                  <a:extLst>
                    <a:ext uri="{FF2B5EF4-FFF2-40B4-BE49-F238E27FC236}">
                      <a16:creationId xmlns:a16="http://schemas.microsoft.com/office/drawing/2014/main" id="{2055C0A1-136B-53BE-7E58-02B124EC484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339972" y="5435566"/>
                  <a:ext cx="126360" cy="41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634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5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83098-E32A-8AFA-6E0A-C7D4FE99D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B87C8D-D2AB-E145-681D-729EC53B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CP vs programmation impérative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BD9C00EA-D950-9F6A-E4C3-40AABCB9C60D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BD9C00EA-D950-9F6A-E4C3-40AABCB9C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04DD3C4-CE87-F482-0ABB-CE9026E25168}"/>
              </a:ext>
            </a:extLst>
          </p:cNvPr>
          <p:cNvCxnSpPr/>
          <p:nvPr/>
        </p:nvCxnSpPr>
        <p:spPr>
          <a:xfrm>
            <a:off x="5769204" y="1621410"/>
            <a:ext cx="0" cy="50904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EEA7FFB-DA92-0B22-A0E4-668CA0E06CE1}"/>
              </a:ext>
            </a:extLst>
          </p:cNvPr>
          <p:cNvSpPr/>
          <p:nvPr/>
        </p:nvSpPr>
        <p:spPr>
          <a:xfrm>
            <a:off x="865697" y="1621410"/>
            <a:ext cx="3687449" cy="661503"/>
          </a:xfrm>
          <a:prstGeom prst="roundRect">
            <a:avLst>
              <a:gd name="adj" fmla="val 8046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Programmation impérative</a:t>
            </a:r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95A31F1-2AB2-9253-ECE1-ED0441906E54}"/>
              </a:ext>
            </a:extLst>
          </p:cNvPr>
          <p:cNvSpPr txBox="1"/>
          <p:nvPr/>
        </p:nvSpPr>
        <p:spPr>
          <a:xfrm>
            <a:off x="555157" y="2382999"/>
            <a:ext cx="4102229" cy="161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b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&gt;&gt;&gt; y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&gt;&gt;&gt; 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s-E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que </a:t>
            </a:r>
            <a:r>
              <a:rPr lang="es-E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vaut</a:t>
            </a:r>
            <a:r>
              <a:rPr lang="es-E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y ???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01242F3-6448-8675-93DB-B8837A30824C}"/>
              </a:ext>
            </a:extLst>
          </p:cNvPr>
          <p:cNvGrpSpPr/>
          <p:nvPr/>
        </p:nvGrpSpPr>
        <p:grpSpPr>
          <a:xfrm>
            <a:off x="1352572" y="4469686"/>
            <a:ext cx="720720" cy="261000"/>
            <a:chOff x="1352572" y="4469686"/>
            <a:chExt cx="72072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BDA07858-6DE4-71B6-6791-CA8A898578BF}"/>
                    </a:ext>
                  </a:extLst>
                </p14:cNvPr>
                <p14:cNvContentPartPr/>
                <p14:nvPr/>
              </p14:nvContentPartPr>
              <p14:xfrm>
                <a:off x="1355452" y="4484086"/>
                <a:ext cx="189720" cy="24660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BDA07858-6DE4-71B6-6791-CA8A898578B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49332" y="4477957"/>
                  <a:ext cx="201960" cy="258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55021A7C-668B-B8C2-BEA6-EF55F453AF63}"/>
                    </a:ext>
                  </a:extLst>
                </p14:cNvPr>
                <p14:cNvContentPartPr/>
                <p14:nvPr/>
              </p14:nvContentPartPr>
              <p14:xfrm>
                <a:off x="1352572" y="4469686"/>
                <a:ext cx="190440" cy="22140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55021A7C-668B-B8C2-BEA6-EF55F453AF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6452" y="4463566"/>
                  <a:ext cx="202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040807BD-C910-C3F8-CBD6-790C845856DE}"/>
                    </a:ext>
                  </a:extLst>
                </p14:cNvPr>
                <p14:cNvContentPartPr/>
                <p14:nvPr/>
              </p14:nvContentPartPr>
              <p14:xfrm>
                <a:off x="1712212" y="4571926"/>
                <a:ext cx="348120" cy="2160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040807BD-C910-C3F8-CBD6-790C845856D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06092" y="4565806"/>
                  <a:ext cx="360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2D48EEE6-B6A7-4C73-4AC2-3DC01AEF0055}"/>
                    </a:ext>
                  </a:extLst>
                </p14:cNvPr>
                <p14:cNvContentPartPr/>
                <p14:nvPr/>
              </p14:nvContentPartPr>
              <p14:xfrm>
                <a:off x="1975732" y="4475086"/>
                <a:ext cx="97560" cy="23868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2D48EEE6-B6A7-4C73-4AC2-3DC01AEF00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69612" y="4468966"/>
                  <a:ext cx="10980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2FBBB1F-3C05-42FA-ECC7-E22571F55ACD}"/>
              </a:ext>
            </a:extLst>
          </p:cNvPr>
          <p:cNvGrpSpPr/>
          <p:nvPr/>
        </p:nvGrpSpPr>
        <p:grpSpPr>
          <a:xfrm>
            <a:off x="2281012" y="4456006"/>
            <a:ext cx="290520" cy="251280"/>
            <a:chOff x="2281012" y="4456006"/>
            <a:chExt cx="29052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767E7B54-A5DF-48DD-3463-F1DFA5FD18F5}"/>
                    </a:ext>
                  </a:extLst>
                </p14:cNvPr>
                <p14:cNvContentPartPr/>
                <p14:nvPr/>
              </p14:nvContentPartPr>
              <p14:xfrm>
                <a:off x="2281012" y="4467526"/>
                <a:ext cx="130320" cy="23976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767E7B54-A5DF-48DD-3463-F1DFA5FD18F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74892" y="4461406"/>
                  <a:ext cx="142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80D8098A-5E77-057C-DB83-F4F4EEBE873F}"/>
                    </a:ext>
                  </a:extLst>
                </p14:cNvPr>
                <p14:cNvContentPartPr/>
                <p14:nvPr/>
              </p14:nvContentPartPr>
              <p14:xfrm>
                <a:off x="2426812" y="4456006"/>
                <a:ext cx="144720" cy="21528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80D8098A-5E77-057C-DB83-F4F4EEBE873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20692" y="4449896"/>
                  <a:ext cx="156960" cy="2275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36CF3C65-2991-58C8-4AC5-9F66E231378D}"/>
                  </a:ext>
                </a:extLst>
              </p14:cNvPr>
              <p14:cNvContentPartPr/>
              <p14:nvPr/>
            </p14:nvContentPartPr>
            <p14:xfrm>
              <a:off x="1307212" y="5110486"/>
              <a:ext cx="177840" cy="30456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36CF3C65-2991-58C8-4AC5-9F66E231378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01092" y="5104366"/>
                <a:ext cx="190080" cy="31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e 35">
            <a:extLst>
              <a:ext uri="{FF2B5EF4-FFF2-40B4-BE49-F238E27FC236}">
                <a16:creationId xmlns:a16="http://schemas.microsoft.com/office/drawing/2014/main" id="{FDDC880C-D475-B832-EEA5-D34C6CF7DDF7}"/>
              </a:ext>
            </a:extLst>
          </p:cNvPr>
          <p:cNvGrpSpPr/>
          <p:nvPr/>
        </p:nvGrpSpPr>
        <p:grpSpPr>
          <a:xfrm>
            <a:off x="1746052" y="5043526"/>
            <a:ext cx="300600" cy="204120"/>
            <a:chOff x="1746052" y="5043526"/>
            <a:chExt cx="3006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365D0E78-DE38-B416-06A6-1A1B0A0EF3DC}"/>
                    </a:ext>
                  </a:extLst>
                </p14:cNvPr>
                <p14:cNvContentPartPr/>
                <p14:nvPr/>
              </p14:nvContentPartPr>
              <p14:xfrm>
                <a:off x="1746052" y="5148286"/>
                <a:ext cx="281520" cy="1188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365D0E78-DE38-B416-06A6-1A1B0A0EF3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39932" y="5141975"/>
                  <a:ext cx="293760" cy="24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D7AC5269-79DF-B332-694D-C20B910393A8}"/>
                    </a:ext>
                  </a:extLst>
                </p14:cNvPr>
                <p14:cNvContentPartPr/>
                <p14:nvPr/>
              </p14:nvContentPartPr>
              <p14:xfrm>
                <a:off x="1977172" y="5043526"/>
                <a:ext cx="69480" cy="20412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D7AC5269-79DF-B332-694D-C20B910393A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71052" y="5037406"/>
                  <a:ext cx="817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9DC2F912-FE60-A476-E3C0-52A797172F66}"/>
              </a:ext>
            </a:extLst>
          </p:cNvPr>
          <p:cNvGrpSpPr/>
          <p:nvPr/>
        </p:nvGrpSpPr>
        <p:grpSpPr>
          <a:xfrm>
            <a:off x="2412052" y="4999606"/>
            <a:ext cx="325800" cy="238680"/>
            <a:chOff x="2412052" y="4999606"/>
            <a:chExt cx="32580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E97238EF-5EE3-0A9F-3CEF-6B6EACD91F51}"/>
                    </a:ext>
                  </a:extLst>
                </p14:cNvPr>
                <p14:cNvContentPartPr/>
                <p14:nvPr/>
              </p14:nvContentPartPr>
              <p14:xfrm>
                <a:off x="2412052" y="5027326"/>
                <a:ext cx="160560" cy="21096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E97238EF-5EE3-0A9F-3CEF-6B6EACD91F5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05946" y="5021206"/>
                  <a:ext cx="172773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AF8A185D-AC2E-BCED-D0EC-E0168240453D}"/>
                    </a:ext>
                  </a:extLst>
                </p14:cNvPr>
                <p14:cNvContentPartPr/>
                <p14:nvPr/>
              </p14:nvContentPartPr>
              <p14:xfrm>
                <a:off x="2614012" y="4999606"/>
                <a:ext cx="123840" cy="236160"/>
              </p14:xfrm>
            </p:contentPart>
          </mc:Choice>
          <mc:Fallback xmlns=""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AF8A185D-AC2E-BCED-D0EC-E0168240453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07910" y="4993486"/>
                  <a:ext cx="136045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CE8361A7-39C6-13C8-0E6F-68C4FAEECF2E}"/>
              </a:ext>
            </a:extLst>
          </p:cNvPr>
          <p:cNvGrpSpPr/>
          <p:nvPr/>
        </p:nvGrpSpPr>
        <p:grpSpPr>
          <a:xfrm>
            <a:off x="2359544" y="4387066"/>
            <a:ext cx="798120" cy="414720"/>
            <a:chOff x="3471172" y="4382206"/>
            <a:chExt cx="79812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FCDA7CF9-1DA0-2B90-0595-8B675CA191CF}"/>
                    </a:ext>
                  </a:extLst>
                </p14:cNvPr>
                <p14:cNvContentPartPr/>
                <p14:nvPr/>
              </p14:nvContentPartPr>
              <p14:xfrm>
                <a:off x="3471172" y="4382206"/>
                <a:ext cx="255600" cy="37548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FCDA7CF9-1DA0-2B90-0595-8B675CA191C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65052" y="4376086"/>
                  <a:ext cx="2678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5F64F11F-D41F-977C-7027-036657C8DF4D}"/>
                    </a:ext>
                  </a:extLst>
                </p14:cNvPr>
                <p14:cNvContentPartPr/>
                <p14:nvPr/>
              </p14:nvContentPartPr>
              <p14:xfrm>
                <a:off x="3496372" y="4389046"/>
                <a:ext cx="249480" cy="40788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5F64F11F-D41F-977C-7027-036657C8DF4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90252" y="4382926"/>
                  <a:ext cx="2617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1" name="Encre 50">
                  <a:extLst>
                    <a:ext uri="{FF2B5EF4-FFF2-40B4-BE49-F238E27FC236}">
                      <a16:creationId xmlns:a16="http://schemas.microsoft.com/office/drawing/2014/main" id="{9D9B39AE-8EAF-CDC0-B2EB-2D6336F29434}"/>
                    </a:ext>
                  </a:extLst>
                </p14:cNvPr>
                <p14:cNvContentPartPr/>
                <p14:nvPr/>
              </p14:nvContentPartPr>
              <p14:xfrm>
                <a:off x="3871132" y="4418566"/>
                <a:ext cx="237960" cy="250920"/>
              </p14:xfrm>
            </p:contentPart>
          </mc:Choice>
          <mc:Fallback xmlns="">
            <p:pic>
              <p:nvPicPr>
                <p:cNvPr id="51" name="Encre 50">
                  <a:extLst>
                    <a:ext uri="{FF2B5EF4-FFF2-40B4-BE49-F238E27FC236}">
                      <a16:creationId xmlns:a16="http://schemas.microsoft.com/office/drawing/2014/main" id="{9D9B39AE-8EAF-CDC0-B2EB-2D6336F2943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65012" y="4412446"/>
                  <a:ext cx="2502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775DA07F-8C4C-EEAF-C25A-BAAA3E70CE16}"/>
                    </a:ext>
                  </a:extLst>
                </p14:cNvPr>
                <p14:cNvContentPartPr/>
                <p14:nvPr/>
              </p14:nvContentPartPr>
              <p14:xfrm>
                <a:off x="4121332" y="4480126"/>
                <a:ext cx="147960" cy="181440"/>
              </p14:xfrm>
            </p:contentPart>
          </mc:Choice>
          <mc:Fallback xmlns=""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775DA07F-8C4C-EEAF-C25A-BAAA3E70CE1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15227" y="4474018"/>
                  <a:ext cx="160170" cy="19365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3" name="Rectangle : coins arrondis 102">
            <a:extLst>
              <a:ext uri="{FF2B5EF4-FFF2-40B4-BE49-F238E27FC236}">
                <a16:creationId xmlns:a16="http://schemas.microsoft.com/office/drawing/2014/main" id="{5079B1AA-B306-84D9-DD07-B21A914338F5}"/>
              </a:ext>
            </a:extLst>
          </p:cNvPr>
          <p:cNvSpPr/>
          <p:nvPr/>
        </p:nvSpPr>
        <p:spPr>
          <a:xfrm>
            <a:off x="6635517" y="1622111"/>
            <a:ext cx="4200593" cy="661503"/>
          </a:xfrm>
          <a:prstGeom prst="roundRect">
            <a:avLst>
              <a:gd name="adj" fmla="val 8046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Programmation par contraintes </a:t>
            </a:r>
            <a:endParaRPr lang="fr-CH" dirty="0"/>
          </a:p>
        </p:txBody>
      </p: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B52F0E96-688A-B040-2572-67E313D31F34}"/>
              </a:ext>
            </a:extLst>
          </p:cNvPr>
          <p:cNvGrpSpPr/>
          <p:nvPr/>
        </p:nvGrpSpPr>
        <p:grpSpPr>
          <a:xfrm>
            <a:off x="1144852" y="5465446"/>
            <a:ext cx="3758040" cy="804240"/>
            <a:chOff x="1144852" y="5465446"/>
            <a:chExt cx="3758040" cy="80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8" name="Encre 107">
                  <a:extLst>
                    <a:ext uri="{FF2B5EF4-FFF2-40B4-BE49-F238E27FC236}">
                      <a16:creationId xmlns:a16="http://schemas.microsoft.com/office/drawing/2014/main" id="{77F1115C-6FA9-C4F8-F3BA-94D131C32130}"/>
                    </a:ext>
                  </a:extLst>
                </p14:cNvPr>
                <p14:cNvContentPartPr/>
                <p14:nvPr/>
              </p14:nvContentPartPr>
              <p14:xfrm>
                <a:off x="1894732" y="6248086"/>
                <a:ext cx="360" cy="360"/>
              </p14:xfrm>
            </p:contentPart>
          </mc:Choice>
          <mc:Fallback xmlns="">
            <p:pic>
              <p:nvPicPr>
                <p:cNvPr id="108" name="Encre 107">
                  <a:extLst>
                    <a:ext uri="{FF2B5EF4-FFF2-40B4-BE49-F238E27FC236}">
                      <a16:creationId xmlns:a16="http://schemas.microsoft.com/office/drawing/2014/main" id="{77F1115C-6FA9-C4F8-F3BA-94D131C3213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88612" y="624196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9" name="Encre 108">
                  <a:extLst>
                    <a:ext uri="{FF2B5EF4-FFF2-40B4-BE49-F238E27FC236}">
                      <a16:creationId xmlns:a16="http://schemas.microsoft.com/office/drawing/2014/main" id="{A47A6808-D370-0EF2-BC09-6CFD90A8435A}"/>
                    </a:ext>
                  </a:extLst>
                </p14:cNvPr>
                <p14:cNvContentPartPr/>
                <p14:nvPr/>
              </p14:nvContentPartPr>
              <p14:xfrm>
                <a:off x="1206412" y="6011206"/>
                <a:ext cx="360" cy="360"/>
              </p14:xfrm>
            </p:contentPart>
          </mc:Choice>
          <mc:Fallback xmlns="">
            <p:pic>
              <p:nvPicPr>
                <p:cNvPr id="109" name="Encre 108">
                  <a:extLst>
                    <a:ext uri="{FF2B5EF4-FFF2-40B4-BE49-F238E27FC236}">
                      <a16:creationId xmlns:a16="http://schemas.microsoft.com/office/drawing/2014/main" id="{A47A6808-D370-0EF2-BC09-6CFD90A8435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97412" y="60022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0" name="Encre 109">
                  <a:extLst>
                    <a:ext uri="{FF2B5EF4-FFF2-40B4-BE49-F238E27FC236}">
                      <a16:creationId xmlns:a16="http://schemas.microsoft.com/office/drawing/2014/main" id="{E0C5E51C-046C-7957-B55A-B1E3FC6F610F}"/>
                    </a:ext>
                  </a:extLst>
                </p14:cNvPr>
                <p14:cNvContentPartPr/>
                <p14:nvPr/>
              </p14:nvContentPartPr>
              <p14:xfrm>
                <a:off x="1144852" y="5750566"/>
                <a:ext cx="143640" cy="323280"/>
              </p14:xfrm>
            </p:contentPart>
          </mc:Choice>
          <mc:Fallback xmlns="">
            <p:pic>
              <p:nvPicPr>
                <p:cNvPr id="110" name="Encre 109">
                  <a:extLst>
                    <a:ext uri="{FF2B5EF4-FFF2-40B4-BE49-F238E27FC236}">
                      <a16:creationId xmlns:a16="http://schemas.microsoft.com/office/drawing/2014/main" id="{E0C5E51C-046C-7957-B55A-B1E3FC6F610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35852" y="5741576"/>
                  <a:ext cx="161280" cy="340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1" name="Encre 110">
                  <a:extLst>
                    <a:ext uri="{FF2B5EF4-FFF2-40B4-BE49-F238E27FC236}">
                      <a16:creationId xmlns:a16="http://schemas.microsoft.com/office/drawing/2014/main" id="{8DB5A019-1409-FC63-E671-133E8FE640D2}"/>
                    </a:ext>
                  </a:extLst>
                </p14:cNvPr>
                <p14:cNvContentPartPr/>
                <p14:nvPr/>
              </p14:nvContentPartPr>
              <p14:xfrm>
                <a:off x="1349692" y="5930206"/>
                <a:ext cx="227160" cy="131040"/>
              </p14:xfrm>
            </p:contentPart>
          </mc:Choice>
          <mc:Fallback xmlns="">
            <p:pic>
              <p:nvPicPr>
                <p:cNvPr id="111" name="Encre 110">
                  <a:extLst>
                    <a:ext uri="{FF2B5EF4-FFF2-40B4-BE49-F238E27FC236}">
                      <a16:creationId xmlns:a16="http://schemas.microsoft.com/office/drawing/2014/main" id="{8DB5A019-1409-FC63-E671-133E8FE640D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340678" y="5921206"/>
                  <a:ext cx="244828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61D0E4CB-D5F8-4B57-05DF-99E9CCEEC879}"/>
                    </a:ext>
                  </a:extLst>
                </p14:cNvPr>
                <p14:cNvContentPartPr/>
                <p14:nvPr/>
              </p14:nvContentPartPr>
              <p14:xfrm>
                <a:off x="1561012" y="5733646"/>
                <a:ext cx="25200" cy="317520"/>
              </p14:xfrm>
            </p:contentPart>
          </mc:Choice>
          <mc:Fallback xmlns=""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61D0E4CB-D5F8-4B57-05DF-99E9CCEEC87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52012" y="5724646"/>
                  <a:ext cx="428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13" name="Encre 112">
                  <a:extLst>
                    <a:ext uri="{FF2B5EF4-FFF2-40B4-BE49-F238E27FC236}">
                      <a16:creationId xmlns:a16="http://schemas.microsoft.com/office/drawing/2014/main" id="{933CDF40-D2A3-CB90-8B1A-3F4D5C882F86}"/>
                    </a:ext>
                  </a:extLst>
                </p14:cNvPr>
                <p14:cNvContentPartPr/>
                <p14:nvPr/>
              </p14:nvContentPartPr>
              <p14:xfrm>
                <a:off x="1564972" y="5906086"/>
                <a:ext cx="140760" cy="146880"/>
              </p14:xfrm>
            </p:contentPart>
          </mc:Choice>
          <mc:Fallback xmlns="">
            <p:pic>
              <p:nvPicPr>
                <p:cNvPr id="113" name="Encre 112">
                  <a:extLst>
                    <a:ext uri="{FF2B5EF4-FFF2-40B4-BE49-F238E27FC236}">
                      <a16:creationId xmlns:a16="http://schemas.microsoft.com/office/drawing/2014/main" id="{933CDF40-D2A3-CB90-8B1A-3F4D5C882F8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55972" y="5897086"/>
                  <a:ext cx="158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4" name="Encre 113">
                  <a:extLst>
                    <a:ext uri="{FF2B5EF4-FFF2-40B4-BE49-F238E27FC236}">
                      <a16:creationId xmlns:a16="http://schemas.microsoft.com/office/drawing/2014/main" id="{7727E359-8614-668F-4947-0527A1B316A0}"/>
                    </a:ext>
                  </a:extLst>
                </p14:cNvPr>
                <p14:cNvContentPartPr/>
                <p14:nvPr/>
              </p14:nvContentPartPr>
              <p14:xfrm>
                <a:off x="1647052" y="5828686"/>
                <a:ext cx="12960" cy="44640"/>
              </p14:xfrm>
            </p:contentPart>
          </mc:Choice>
          <mc:Fallback xmlns="">
            <p:pic>
              <p:nvPicPr>
                <p:cNvPr id="114" name="Encre 113">
                  <a:extLst>
                    <a:ext uri="{FF2B5EF4-FFF2-40B4-BE49-F238E27FC236}">
                      <a16:creationId xmlns:a16="http://schemas.microsoft.com/office/drawing/2014/main" id="{7727E359-8614-668F-4947-0527A1B316A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38052" y="5819686"/>
                  <a:ext cx="30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5" name="Encre 114">
                  <a:extLst>
                    <a:ext uri="{FF2B5EF4-FFF2-40B4-BE49-F238E27FC236}">
                      <a16:creationId xmlns:a16="http://schemas.microsoft.com/office/drawing/2014/main" id="{D29D266E-32F5-B297-84BC-5552C63B720A}"/>
                    </a:ext>
                  </a:extLst>
                </p14:cNvPr>
                <p14:cNvContentPartPr/>
                <p14:nvPr/>
              </p14:nvContentPartPr>
              <p14:xfrm>
                <a:off x="1753972" y="5906086"/>
                <a:ext cx="120600" cy="160560"/>
              </p14:xfrm>
            </p:contentPart>
          </mc:Choice>
          <mc:Fallback xmlns="">
            <p:pic>
              <p:nvPicPr>
                <p:cNvPr id="115" name="Encre 114">
                  <a:extLst>
                    <a:ext uri="{FF2B5EF4-FFF2-40B4-BE49-F238E27FC236}">
                      <a16:creationId xmlns:a16="http://schemas.microsoft.com/office/drawing/2014/main" id="{D29D266E-32F5-B297-84BC-5552C63B720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44945" y="5897086"/>
                  <a:ext cx="138293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6" name="Encre 115">
                  <a:extLst>
                    <a:ext uri="{FF2B5EF4-FFF2-40B4-BE49-F238E27FC236}">
                      <a16:creationId xmlns:a16="http://schemas.microsoft.com/office/drawing/2014/main" id="{65D4689B-825C-F8A9-FB26-3F2EC24E6617}"/>
                    </a:ext>
                  </a:extLst>
                </p14:cNvPr>
                <p14:cNvContentPartPr/>
                <p14:nvPr/>
              </p14:nvContentPartPr>
              <p14:xfrm>
                <a:off x="1937932" y="5864686"/>
                <a:ext cx="8640" cy="34920"/>
              </p14:xfrm>
            </p:contentPart>
          </mc:Choice>
          <mc:Fallback xmlns="">
            <p:pic>
              <p:nvPicPr>
                <p:cNvPr id="116" name="Encre 115">
                  <a:extLst>
                    <a:ext uri="{FF2B5EF4-FFF2-40B4-BE49-F238E27FC236}">
                      <a16:creationId xmlns:a16="http://schemas.microsoft.com/office/drawing/2014/main" id="{65D4689B-825C-F8A9-FB26-3F2EC24E661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29292" y="5855686"/>
                  <a:ext cx="25574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17" name="Encre 116">
                  <a:extLst>
                    <a:ext uri="{FF2B5EF4-FFF2-40B4-BE49-F238E27FC236}">
                      <a16:creationId xmlns:a16="http://schemas.microsoft.com/office/drawing/2014/main" id="{3C193F2C-F425-AA92-FBE6-FC8E63353EA1}"/>
                    </a:ext>
                  </a:extLst>
                </p14:cNvPr>
                <p14:cNvContentPartPr/>
                <p14:nvPr/>
              </p14:nvContentPartPr>
              <p14:xfrm>
                <a:off x="1955572" y="5954686"/>
                <a:ext cx="3600" cy="24120"/>
              </p14:xfrm>
            </p:contentPart>
          </mc:Choice>
          <mc:Fallback xmlns="">
            <p:pic>
              <p:nvPicPr>
                <p:cNvPr id="117" name="Encre 116">
                  <a:extLst>
                    <a:ext uri="{FF2B5EF4-FFF2-40B4-BE49-F238E27FC236}">
                      <a16:creationId xmlns:a16="http://schemas.microsoft.com/office/drawing/2014/main" id="{3C193F2C-F425-AA92-FBE6-FC8E63353EA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46572" y="5945686"/>
                  <a:ext cx="21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8" name="Encre 117">
                  <a:extLst>
                    <a:ext uri="{FF2B5EF4-FFF2-40B4-BE49-F238E27FC236}">
                      <a16:creationId xmlns:a16="http://schemas.microsoft.com/office/drawing/2014/main" id="{EF4F8440-6691-4EFF-3535-FBE6919A10A5}"/>
                    </a:ext>
                  </a:extLst>
                </p14:cNvPr>
                <p14:cNvContentPartPr/>
                <p14:nvPr/>
              </p14:nvContentPartPr>
              <p14:xfrm>
                <a:off x="1173652" y="6158086"/>
                <a:ext cx="807480" cy="111600"/>
              </p14:xfrm>
            </p:contentPart>
          </mc:Choice>
          <mc:Fallback xmlns="">
            <p:pic>
              <p:nvPicPr>
                <p:cNvPr id="118" name="Encre 117">
                  <a:extLst>
                    <a:ext uri="{FF2B5EF4-FFF2-40B4-BE49-F238E27FC236}">
                      <a16:creationId xmlns:a16="http://schemas.microsoft.com/office/drawing/2014/main" id="{EF4F8440-6691-4EFF-3535-FBE6919A10A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64652" y="6149086"/>
                  <a:ext cx="825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9" name="Encre 118">
                  <a:extLst>
                    <a:ext uri="{FF2B5EF4-FFF2-40B4-BE49-F238E27FC236}">
                      <a16:creationId xmlns:a16="http://schemas.microsoft.com/office/drawing/2014/main" id="{E272600C-7800-AAB9-6C38-B6C2A196DB02}"/>
                    </a:ext>
                  </a:extLst>
                </p14:cNvPr>
                <p14:cNvContentPartPr/>
                <p14:nvPr/>
              </p14:nvContentPartPr>
              <p14:xfrm>
                <a:off x="2292532" y="5773606"/>
                <a:ext cx="187200" cy="261720"/>
              </p14:xfrm>
            </p:contentPart>
          </mc:Choice>
          <mc:Fallback xmlns="">
            <p:pic>
              <p:nvPicPr>
                <p:cNvPr id="119" name="Encre 118">
                  <a:extLst>
                    <a:ext uri="{FF2B5EF4-FFF2-40B4-BE49-F238E27FC236}">
                      <a16:creationId xmlns:a16="http://schemas.microsoft.com/office/drawing/2014/main" id="{E272600C-7800-AAB9-6C38-B6C2A196DB0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83515" y="5764606"/>
                  <a:ext cx="204874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20" name="Encre 119">
                  <a:extLst>
                    <a:ext uri="{FF2B5EF4-FFF2-40B4-BE49-F238E27FC236}">
                      <a16:creationId xmlns:a16="http://schemas.microsoft.com/office/drawing/2014/main" id="{96592D9C-5777-DA55-053B-5107B9D324A9}"/>
                    </a:ext>
                  </a:extLst>
                </p14:cNvPr>
                <p14:cNvContentPartPr/>
                <p14:nvPr/>
              </p14:nvContentPartPr>
              <p14:xfrm>
                <a:off x="2547772" y="5766046"/>
                <a:ext cx="117000" cy="254880"/>
              </p14:xfrm>
            </p:contentPart>
          </mc:Choice>
          <mc:Fallback xmlns="">
            <p:pic>
              <p:nvPicPr>
                <p:cNvPr id="120" name="Encre 119">
                  <a:extLst>
                    <a:ext uri="{FF2B5EF4-FFF2-40B4-BE49-F238E27FC236}">
                      <a16:creationId xmlns:a16="http://schemas.microsoft.com/office/drawing/2014/main" id="{96592D9C-5777-DA55-053B-5107B9D324A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38800" y="5757046"/>
                  <a:ext cx="134586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1" name="Encre 120">
                  <a:extLst>
                    <a:ext uri="{FF2B5EF4-FFF2-40B4-BE49-F238E27FC236}">
                      <a16:creationId xmlns:a16="http://schemas.microsoft.com/office/drawing/2014/main" id="{0AA034CB-184B-328D-8CA9-42EEEA0C52C2}"/>
                    </a:ext>
                  </a:extLst>
                </p14:cNvPr>
                <p14:cNvContentPartPr/>
                <p14:nvPr/>
              </p14:nvContentPartPr>
              <p14:xfrm>
                <a:off x="3065812" y="5514406"/>
                <a:ext cx="175320" cy="465480"/>
              </p14:xfrm>
            </p:contentPart>
          </mc:Choice>
          <mc:Fallback xmlns="">
            <p:pic>
              <p:nvPicPr>
                <p:cNvPr id="121" name="Encre 120">
                  <a:extLst>
                    <a:ext uri="{FF2B5EF4-FFF2-40B4-BE49-F238E27FC236}">
                      <a16:creationId xmlns:a16="http://schemas.microsoft.com/office/drawing/2014/main" id="{0AA034CB-184B-328D-8CA9-42EEEA0C52C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56812" y="5505406"/>
                  <a:ext cx="1929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2" name="Encre 121">
                  <a:extLst>
                    <a:ext uri="{FF2B5EF4-FFF2-40B4-BE49-F238E27FC236}">
                      <a16:creationId xmlns:a16="http://schemas.microsoft.com/office/drawing/2014/main" id="{1F429AEA-E27A-E951-8536-6722029927A1}"/>
                    </a:ext>
                  </a:extLst>
                </p14:cNvPr>
                <p14:cNvContentPartPr/>
                <p14:nvPr/>
              </p14:nvContentPartPr>
              <p14:xfrm>
                <a:off x="3263092" y="5755246"/>
                <a:ext cx="126000" cy="186480"/>
              </p14:xfrm>
            </p:contentPart>
          </mc:Choice>
          <mc:Fallback xmlns="">
            <p:pic>
              <p:nvPicPr>
                <p:cNvPr id="122" name="Encre 121">
                  <a:extLst>
                    <a:ext uri="{FF2B5EF4-FFF2-40B4-BE49-F238E27FC236}">
                      <a16:creationId xmlns:a16="http://schemas.microsoft.com/office/drawing/2014/main" id="{1F429AEA-E27A-E951-8536-6722029927A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54092" y="5746246"/>
                  <a:ext cx="143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3" name="Encre 122">
                  <a:extLst>
                    <a:ext uri="{FF2B5EF4-FFF2-40B4-BE49-F238E27FC236}">
                      <a16:creationId xmlns:a16="http://schemas.microsoft.com/office/drawing/2014/main" id="{29ADB6C5-AB59-7092-BE3F-0FE8E8536692}"/>
                    </a:ext>
                  </a:extLst>
                </p14:cNvPr>
                <p14:cNvContentPartPr/>
                <p14:nvPr/>
              </p14:nvContentPartPr>
              <p14:xfrm>
                <a:off x="3394132" y="5493526"/>
                <a:ext cx="45720" cy="358560"/>
              </p14:xfrm>
            </p:contentPart>
          </mc:Choice>
          <mc:Fallback xmlns="">
            <p:pic>
              <p:nvPicPr>
                <p:cNvPr id="123" name="Encre 122">
                  <a:extLst>
                    <a:ext uri="{FF2B5EF4-FFF2-40B4-BE49-F238E27FC236}">
                      <a16:creationId xmlns:a16="http://schemas.microsoft.com/office/drawing/2014/main" id="{29ADB6C5-AB59-7092-BE3F-0FE8E853669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85132" y="5484526"/>
                  <a:ext cx="633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24" name="Encre 123">
                  <a:extLst>
                    <a:ext uri="{FF2B5EF4-FFF2-40B4-BE49-F238E27FC236}">
                      <a16:creationId xmlns:a16="http://schemas.microsoft.com/office/drawing/2014/main" id="{FE9C4485-38B5-CF3E-B56D-107F79D2E407}"/>
                    </a:ext>
                  </a:extLst>
                </p14:cNvPr>
                <p14:cNvContentPartPr/>
                <p14:nvPr/>
              </p14:nvContentPartPr>
              <p14:xfrm>
                <a:off x="3395932" y="5724286"/>
                <a:ext cx="111600" cy="54720"/>
              </p14:xfrm>
            </p:contentPart>
          </mc:Choice>
          <mc:Fallback xmlns="">
            <p:pic>
              <p:nvPicPr>
                <p:cNvPr id="124" name="Encre 123">
                  <a:extLst>
                    <a:ext uri="{FF2B5EF4-FFF2-40B4-BE49-F238E27FC236}">
                      <a16:creationId xmlns:a16="http://schemas.microsoft.com/office/drawing/2014/main" id="{FE9C4485-38B5-CF3E-B56D-107F79D2E40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86932" y="5715226"/>
                  <a:ext cx="129240" cy="72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25" name="Encre 124">
                  <a:extLst>
                    <a:ext uri="{FF2B5EF4-FFF2-40B4-BE49-F238E27FC236}">
                      <a16:creationId xmlns:a16="http://schemas.microsoft.com/office/drawing/2014/main" id="{A02E00BA-5AA3-1BBB-661E-4436F8A677DC}"/>
                    </a:ext>
                  </a:extLst>
                </p14:cNvPr>
                <p14:cNvContentPartPr/>
                <p14:nvPr/>
              </p14:nvContentPartPr>
              <p14:xfrm>
                <a:off x="3688252" y="5669206"/>
                <a:ext cx="178920" cy="204840"/>
              </p14:xfrm>
            </p:contentPart>
          </mc:Choice>
          <mc:Fallback xmlns="">
            <p:pic>
              <p:nvPicPr>
                <p:cNvPr id="125" name="Encre 124">
                  <a:extLst>
                    <a:ext uri="{FF2B5EF4-FFF2-40B4-BE49-F238E27FC236}">
                      <a16:creationId xmlns:a16="http://schemas.microsoft.com/office/drawing/2014/main" id="{A02E00BA-5AA3-1BBB-661E-4436F8A677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79252" y="5660222"/>
                  <a:ext cx="196560" cy="222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26" name="Encre 125">
                  <a:extLst>
                    <a:ext uri="{FF2B5EF4-FFF2-40B4-BE49-F238E27FC236}">
                      <a16:creationId xmlns:a16="http://schemas.microsoft.com/office/drawing/2014/main" id="{BC0CFD81-7065-61ED-F91C-C12F257BDC3A}"/>
                    </a:ext>
                  </a:extLst>
                </p14:cNvPr>
                <p14:cNvContentPartPr/>
                <p14:nvPr/>
              </p14:nvContentPartPr>
              <p14:xfrm>
                <a:off x="3871852" y="5726446"/>
                <a:ext cx="124920" cy="111960"/>
              </p14:xfrm>
            </p:contentPart>
          </mc:Choice>
          <mc:Fallback xmlns="">
            <p:pic>
              <p:nvPicPr>
                <p:cNvPr id="126" name="Encre 125">
                  <a:extLst>
                    <a:ext uri="{FF2B5EF4-FFF2-40B4-BE49-F238E27FC236}">
                      <a16:creationId xmlns:a16="http://schemas.microsoft.com/office/drawing/2014/main" id="{BC0CFD81-7065-61ED-F91C-C12F257BDC3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62852" y="5717446"/>
                  <a:ext cx="142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27" name="Encre 126">
                  <a:extLst>
                    <a:ext uri="{FF2B5EF4-FFF2-40B4-BE49-F238E27FC236}">
                      <a16:creationId xmlns:a16="http://schemas.microsoft.com/office/drawing/2014/main" id="{277A3309-9F31-F7A4-8F6C-62ED651C46C2}"/>
                    </a:ext>
                  </a:extLst>
                </p14:cNvPr>
                <p14:cNvContentPartPr/>
                <p14:nvPr/>
              </p14:nvContentPartPr>
              <p14:xfrm>
                <a:off x="4014052" y="5716006"/>
                <a:ext cx="133920" cy="141480"/>
              </p14:xfrm>
            </p:contentPart>
          </mc:Choice>
          <mc:Fallback xmlns="">
            <p:pic>
              <p:nvPicPr>
                <p:cNvPr id="127" name="Encre 126">
                  <a:extLst>
                    <a:ext uri="{FF2B5EF4-FFF2-40B4-BE49-F238E27FC236}">
                      <a16:creationId xmlns:a16="http://schemas.microsoft.com/office/drawing/2014/main" id="{277A3309-9F31-F7A4-8F6C-62ED651C46C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05052" y="5707006"/>
                  <a:ext cx="151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28" name="Encre 127">
                  <a:extLst>
                    <a:ext uri="{FF2B5EF4-FFF2-40B4-BE49-F238E27FC236}">
                      <a16:creationId xmlns:a16="http://schemas.microsoft.com/office/drawing/2014/main" id="{46E9D06F-3ED4-4EBD-64D0-B0B4F293163F}"/>
                    </a:ext>
                  </a:extLst>
                </p14:cNvPr>
                <p14:cNvContentPartPr/>
                <p14:nvPr/>
              </p14:nvContentPartPr>
              <p14:xfrm>
                <a:off x="4790572" y="5465446"/>
                <a:ext cx="112320" cy="690120"/>
              </p14:xfrm>
            </p:contentPart>
          </mc:Choice>
          <mc:Fallback xmlns="">
            <p:pic>
              <p:nvPicPr>
                <p:cNvPr id="128" name="Encre 127">
                  <a:extLst>
                    <a:ext uri="{FF2B5EF4-FFF2-40B4-BE49-F238E27FC236}">
                      <a16:creationId xmlns:a16="http://schemas.microsoft.com/office/drawing/2014/main" id="{46E9D06F-3ED4-4EBD-64D0-B0B4F293163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81572" y="5456446"/>
                  <a:ext cx="12996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29" name="Encre 128">
                  <a:extLst>
                    <a:ext uri="{FF2B5EF4-FFF2-40B4-BE49-F238E27FC236}">
                      <a16:creationId xmlns:a16="http://schemas.microsoft.com/office/drawing/2014/main" id="{0C5655CA-4019-D41A-D8A2-5DFF7CB67D94}"/>
                    </a:ext>
                  </a:extLst>
                </p14:cNvPr>
                <p14:cNvContentPartPr/>
                <p14:nvPr/>
              </p14:nvContentPartPr>
              <p14:xfrm>
                <a:off x="4294132" y="5577406"/>
                <a:ext cx="168840" cy="176400"/>
              </p14:xfrm>
            </p:contentPart>
          </mc:Choice>
          <mc:Fallback xmlns="">
            <p:pic>
              <p:nvPicPr>
                <p:cNvPr id="129" name="Encre 128">
                  <a:extLst>
                    <a:ext uri="{FF2B5EF4-FFF2-40B4-BE49-F238E27FC236}">
                      <a16:creationId xmlns:a16="http://schemas.microsoft.com/office/drawing/2014/main" id="{0C5655CA-4019-D41A-D8A2-5DFF7CB67D9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85132" y="5568424"/>
                  <a:ext cx="186480" cy="194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0" name="Encre 129">
                  <a:extLst>
                    <a:ext uri="{FF2B5EF4-FFF2-40B4-BE49-F238E27FC236}">
                      <a16:creationId xmlns:a16="http://schemas.microsoft.com/office/drawing/2014/main" id="{87402589-9461-5D8A-DF36-D158BD6820F0}"/>
                    </a:ext>
                  </a:extLst>
                </p14:cNvPr>
                <p14:cNvContentPartPr/>
                <p14:nvPr/>
              </p14:nvContentPartPr>
              <p14:xfrm>
                <a:off x="4387732" y="5631046"/>
                <a:ext cx="48960" cy="312120"/>
              </p14:xfrm>
            </p:contentPart>
          </mc:Choice>
          <mc:Fallback xmlns="">
            <p:pic>
              <p:nvPicPr>
                <p:cNvPr id="130" name="Encre 129">
                  <a:extLst>
                    <a:ext uri="{FF2B5EF4-FFF2-40B4-BE49-F238E27FC236}">
                      <a16:creationId xmlns:a16="http://schemas.microsoft.com/office/drawing/2014/main" id="{87402589-9461-5D8A-DF36-D158BD6820F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78732" y="5622046"/>
                  <a:ext cx="666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31" name="Encre 130">
                  <a:extLst>
                    <a:ext uri="{FF2B5EF4-FFF2-40B4-BE49-F238E27FC236}">
                      <a16:creationId xmlns:a16="http://schemas.microsoft.com/office/drawing/2014/main" id="{B1F18535-7AC1-0817-99C3-194617FC0DE7}"/>
                    </a:ext>
                  </a:extLst>
                </p14:cNvPr>
                <p14:cNvContentPartPr/>
                <p14:nvPr/>
              </p14:nvContentPartPr>
              <p14:xfrm>
                <a:off x="4532092" y="5609806"/>
                <a:ext cx="129240" cy="339840"/>
              </p14:xfrm>
            </p:contentPart>
          </mc:Choice>
          <mc:Fallback xmlns="">
            <p:pic>
              <p:nvPicPr>
                <p:cNvPr id="131" name="Encre 130">
                  <a:extLst>
                    <a:ext uri="{FF2B5EF4-FFF2-40B4-BE49-F238E27FC236}">
                      <a16:creationId xmlns:a16="http://schemas.microsoft.com/office/drawing/2014/main" id="{B1F18535-7AC1-0817-99C3-194617FC0DE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23092" y="5600806"/>
                  <a:ext cx="146880" cy="357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3" name="ZoneTexte 132">
            <a:extLst>
              <a:ext uri="{FF2B5EF4-FFF2-40B4-BE49-F238E27FC236}">
                <a16:creationId xmlns:a16="http://schemas.microsoft.com/office/drawing/2014/main" id="{333793EF-A829-D1C5-7F32-8932F10D46F7}"/>
              </a:ext>
            </a:extLst>
          </p:cNvPr>
          <p:cNvSpPr txBox="1"/>
          <p:nvPr/>
        </p:nvSpPr>
        <p:spPr>
          <a:xfrm>
            <a:off x="6206826" y="2483127"/>
            <a:ext cx="5180026" cy="69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Variable({0,1,2,3})</a:t>
            </a: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&gt;&gt;&gt; y</a:t>
            </a:r>
            <a:r>
              <a:rPr lang="es-E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Variable({0,1,2,3})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D76D05B-3EA0-4283-1BF2-99679781D25D}"/>
              </a:ext>
            </a:extLst>
          </p:cNvPr>
          <p:cNvSpPr txBox="1"/>
          <p:nvPr/>
        </p:nvSpPr>
        <p:spPr>
          <a:xfrm>
            <a:off x="6206826" y="3423997"/>
            <a:ext cx="3680932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Equal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(y, </a:t>
            </a: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2 * x + 1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61E243E-3A13-49D5-9B95-82A9D632C151}"/>
              </a:ext>
            </a:extLst>
          </p:cNvPr>
          <p:cNvSpPr txBox="1"/>
          <p:nvPr/>
        </p:nvSpPr>
        <p:spPr>
          <a:xfrm>
            <a:off x="6189016" y="3742062"/>
            <a:ext cx="6358378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… et 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comme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 par 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magie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 (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propagation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A0D3C8-7A01-CF74-8AE5-ACA61AD49A42}"/>
              </a:ext>
            </a:extLst>
          </p:cNvPr>
          <p:cNvSpPr txBox="1"/>
          <p:nvPr/>
        </p:nvSpPr>
        <p:spPr>
          <a:xfrm>
            <a:off x="6206826" y="4393906"/>
            <a:ext cx="2260870" cy="1305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&gt;&gt;&gt;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.</a:t>
            </a:r>
            <a:r>
              <a:rPr lang="es-ES" dirty="0" err="1">
                <a:solidFill>
                  <a:srgbClr val="001080"/>
                </a:solidFill>
                <a:latin typeface="Consolas" panose="020B0609020204030204" pitchFamily="49" charset="0"/>
              </a:rPr>
              <a:t>domain</a:t>
            </a:r>
            <a:endParaRPr lang="es-ES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{1, 3}</a:t>
            </a: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&gt;&gt;&gt;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.</a:t>
            </a:r>
            <a:r>
              <a:rPr lang="es-ES" dirty="0" err="1">
                <a:solidFill>
                  <a:srgbClr val="001080"/>
                </a:solidFill>
                <a:latin typeface="Consolas" panose="020B0609020204030204" pitchFamily="49" charset="0"/>
              </a:rPr>
              <a:t>domain</a:t>
            </a:r>
            <a:endParaRPr lang="es-ES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{0, 1}</a:t>
            </a:r>
          </a:p>
        </p:txBody>
      </p: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5BE66B15-D892-1EBE-A0E0-72C0A6D6B010}"/>
              </a:ext>
            </a:extLst>
          </p:cNvPr>
          <p:cNvGrpSpPr/>
          <p:nvPr/>
        </p:nvGrpSpPr>
        <p:grpSpPr>
          <a:xfrm>
            <a:off x="8468332" y="4592086"/>
            <a:ext cx="3094200" cy="1368720"/>
            <a:chOff x="8468332" y="4592086"/>
            <a:chExt cx="3094200" cy="13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6BA07EAF-1C3A-62C9-6B68-DB65D696010D}"/>
                    </a:ext>
                  </a:extLst>
                </p14:cNvPr>
                <p14:cNvContentPartPr/>
                <p14:nvPr/>
              </p14:nvContentPartPr>
              <p14:xfrm>
                <a:off x="8556532" y="4747966"/>
                <a:ext cx="9000" cy="25020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6BA07EAF-1C3A-62C9-6B68-DB65D696010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47878" y="4738966"/>
                  <a:ext cx="25962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A66C7FB4-ACF2-05E3-7914-20F99A362D83}"/>
                    </a:ext>
                  </a:extLst>
                </p14:cNvPr>
                <p14:cNvContentPartPr/>
                <p14:nvPr/>
              </p14:nvContentPartPr>
              <p14:xfrm>
                <a:off x="8468332" y="4618006"/>
                <a:ext cx="199080" cy="17280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A66C7FB4-ACF2-05E3-7914-20F99A362D8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59332" y="4608987"/>
                  <a:ext cx="216720" cy="190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8296CAFD-0CBD-8D26-5E9B-CED9A2466C76}"/>
                    </a:ext>
                  </a:extLst>
                </p14:cNvPr>
                <p14:cNvContentPartPr/>
                <p14:nvPr/>
              </p14:nvContentPartPr>
              <p14:xfrm>
                <a:off x="8663092" y="4853806"/>
                <a:ext cx="79200" cy="10152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8296CAFD-0CBD-8D26-5E9B-CED9A2466C7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54092" y="4844774"/>
                  <a:ext cx="96840" cy="119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64DFAC44-20EB-DE7D-1793-70613EB719F9}"/>
                    </a:ext>
                  </a:extLst>
                </p14:cNvPr>
                <p14:cNvContentPartPr/>
                <p14:nvPr/>
              </p14:nvContentPartPr>
              <p14:xfrm>
                <a:off x="8771812" y="4872166"/>
                <a:ext cx="81720" cy="9936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64DFAC44-20EB-DE7D-1793-70613EB719F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62812" y="4863166"/>
                  <a:ext cx="99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B0EDB399-9D97-2060-5985-F5E45A2AE39C}"/>
                    </a:ext>
                  </a:extLst>
                </p14:cNvPr>
                <p14:cNvContentPartPr/>
                <p14:nvPr/>
              </p14:nvContentPartPr>
              <p14:xfrm>
                <a:off x="8926252" y="4859926"/>
                <a:ext cx="116280" cy="32976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B0EDB399-9D97-2060-5985-F5E45A2AE39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17252" y="4850926"/>
                  <a:ext cx="1339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45FA2B7C-5662-63CB-DB66-3E0664A63A19}"/>
                    </a:ext>
                  </a:extLst>
                </p14:cNvPr>
                <p14:cNvContentPartPr/>
                <p14:nvPr/>
              </p14:nvContentPartPr>
              <p14:xfrm>
                <a:off x="9044692" y="4855246"/>
                <a:ext cx="117000" cy="8928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45FA2B7C-5662-63CB-DB66-3E0664A63A1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35692" y="4846246"/>
                  <a:ext cx="134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6F8FA80D-5488-170D-F0AE-36D56C2EE851}"/>
                    </a:ext>
                  </a:extLst>
                </p14:cNvPr>
                <p14:cNvContentPartPr/>
                <p14:nvPr/>
              </p14:nvContentPartPr>
              <p14:xfrm>
                <a:off x="9176092" y="4855246"/>
                <a:ext cx="87840" cy="28188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6F8FA80D-5488-170D-F0AE-36D56C2EE85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67092" y="4846246"/>
                  <a:ext cx="1054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4DD716CE-D4AE-5AB8-384F-69BDFA20919A}"/>
                    </a:ext>
                  </a:extLst>
                </p14:cNvPr>
                <p14:cNvContentPartPr/>
                <p14:nvPr/>
              </p14:nvContentPartPr>
              <p14:xfrm>
                <a:off x="9288772" y="4845526"/>
                <a:ext cx="78840" cy="7632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4DD716CE-D4AE-5AB8-384F-69BDFA20919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79772" y="4836483"/>
                  <a:ext cx="96480" cy="94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06CE0226-9B49-1750-B30E-F6471D01472A}"/>
                    </a:ext>
                  </a:extLst>
                </p14:cNvPr>
                <p14:cNvContentPartPr/>
                <p14:nvPr/>
              </p14:nvContentPartPr>
              <p14:xfrm>
                <a:off x="9399652" y="4687846"/>
                <a:ext cx="42840" cy="25092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06CE0226-9B49-1750-B30E-F6471D01472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390652" y="4678846"/>
                  <a:ext cx="60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989E6113-AAEC-1748-B83E-F34615A27F9D}"/>
                    </a:ext>
                  </a:extLst>
                </p14:cNvPr>
                <p14:cNvContentPartPr/>
                <p14:nvPr/>
              </p14:nvContentPartPr>
              <p14:xfrm>
                <a:off x="9401812" y="4789006"/>
                <a:ext cx="141840" cy="16488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989E6113-AAEC-1748-B83E-F34615A27F9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392835" y="4780006"/>
                  <a:ext cx="159435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5B038749-3590-837A-4959-C10C11096A0C}"/>
                    </a:ext>
                  </a:extLst>
                </p14:cNvPr>
                <p14:cNvContentPartPr/>
                <p14:nvPr/>
              </p14:nvContentPartPr>
              <p14:xfrm>
                <a:off x="9509812" y="4738966"/>
                <a:ext cx="46080" cy="8496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5B038749-3590-837A-4959-C10C11096A0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00812" y="4730004"/>
                  <a:ext cx="63720" cy="102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8F02A108-85FC-88A0-1235-8E37B7F80457}"/>
                    </a:ext>
                  </a:extLst>
                </p14:cNvPr>
                <p14:cNvContentPartPr/>
                <p14:nvPr/>
              </p14:nvContentPartPr>
              <p14:xfrm>
                <a:off x="9583972" y="4819966"/>
                <a:ext cx="229320" cy="11628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8F02A108-85FC-88A0-1235-8E37B7F8045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74972" y="4810966"/>
                  <a:ext cx="246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56CAF784-8D5A-45D8-C6D5-5B3EB6A1B168}"/>
                    </a:ext>
                  </a:extLst>
                </p14:cNvPr>
                <p14:cNvContentPartPr/>
                <p14:nvPr/>
              </p14:nvContentPartPr>
              <p14:xfrm>
                <a:off x="9989332" y="4727806"/>
                <a:ext cx="435960" cy="20124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56CAF784-8D5A-45D8-C6D5-5B3EB6A1B16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980332" y="4718806"/>
                  <a:ext cx="453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02481E74-4E75-B3C8-20A6-DC7BC57D9DB7}"/>
                    </a:ext>
                  </a:extLst>
                </p14:cNvPr>
                <p14:cNvContentPartPr/>
                <p14:nvPr/>
              </p14:nvContentPartPr>
              <p14:xfrm>
                <a:off x="10761532" y="4755526"/>
                <a:ext cx="138600" cy="180000"/>
              </p14:xfrm>
            </p:contentPart>
          </mc:Choice>
          <mc:Fallback xmlns=""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02481E74-4E75-B3C8-20A6-DC7BC57D9DB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752509" y="4746508"/>
                  <a:ext cx="156286" cy="197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C68F544D-84A8-135D-11B3-4026DECDB59D}"/>
                    </a:ext>
                  </a:extLst>
                </p14:cNvPr>
                <p14:cNvContentPartPr/>
                <p14:nvPr/>
              </p14:nvContentPartPr>
              <p14:xfrm>
                <a:off x="10899412" y="4790446"/>
                <a:ext cx="185400" cy="11268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C68F544D-84A8-135D-11B3-4026DECDB59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890412" y="4781446"/>
                  <a:ext cx="203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34F1DCF8-EC47-B5DE-ECEF-667674C061E2}"/>
                    </a:ext>
                  </a:extLst>
                </p14:cNvPr>
                <p14:cNvContentPartPr/>
                <p14:nvPr/>
              </p14:nvContentPartPr>
              <p14:xfrm>
                <a:off x="11031532" y="4592086"/>
                <a:ext cx="63720" cy="335520"/>
              </p14:xfrm>
            </p:contentPart>
          </mc:Choice>
          <mc:Fallback xmlns=""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34F1DCF8-EC47-B5DE-ECEF-667674C061E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022583" y="4583086"/>
                  <a:ext cx="81261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22FEC996-4FA7-8860-5075-29D7829DDAB5}"/>
                    </a:ext>
                  </a:extLst>
                </p14:cNvPr>
                <p14:cNvContentPartPr/>
                <p14:nvPr/>
              </p14:nvContentPartPr>
              <p14:xfrm>
                <a:off x="11121892" y="4788646"/>
                <a:ext cx="270360" cy="131760"/>
              </p14:xfrm>
            </p:contentPart>
          </mc:Choice>
          <mc:Fallback xmlns=""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22FEC996-4FA7-8860-5075-29D7829DDAB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112892" y="4779646"/>
                  <a:ext cx="288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A37ACDE2-2976-AB9E-98FA-BA10B544E7C0}"/>
                    </a:ext>
                  </a:extLst>
                </p14:cNvPr>
                <p14:cNvContentPartPr/>
                <p14:nvPr/>
              </p14:nvContentPartPr>
              <p14:xfrm>
                <a:off x="11395492" y="4819246"/>
                <a:ext cx="68040" cy="11232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A37ACDE2-2976-AB9E-98FA-BA10B544E7C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386539" y="4810275"/>
                  <a:ext cx="85587" cy="129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9" name="Encre 48">
                  <a:extLst>
                    <a:ext uri="{FF2B5EF4-FFF2-40B4-BE49-F238E27FC236}">
                      <a16:creationId xmlns:a16="http://schemas.microsoft.com/office/drawing/2014/main" id="{205F0203-A863-84C7-6860-5AE6A6582CD1}"/>
                    </a:ext>
                  </a:extLst>
                </p14:cNvPr>
                <p14:cNvContentPartPr/>
                <p14:nvPr/>
              </p14:nvContentPartPr>
              <p14:xfrm>
                <a:off x="11500972" y="4790086"/>
                <a:ext cx="61560" cy="162000"/>
              </p14:xfrm>
            </p:contentPart>
          </mc:Choice>
          <mc:Fallback xmlns="">
            <p:pic>
              <p:nvPicPr>
                <p:cNvPr id="49" name="Encre 48">
                  <a:extLst>
                    <a:ext uri="{FF2B5EF4-FFF2-40B4-BE49-F238E27FC236}">
                      <a16:creationId xmlns:a16="http://schemas.microsoft.com/office/drawing/2014/main" id="{205F0203-A863-84C7-6860-5AE6A6582CD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492024" y="4781086"/>
                  <a:ext cx="79097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3" name="Encre 52">
                  <a:extLst>
                    <a:ext uri="{FF2B5EF4-FFF2-40B4-BE49-F238E27FC236}">
                      <a16:creationId xmlns:a16="http://schemas.microsoft.com/office/drawing/2014/main" id="{8C7EB168-CB7B-4070-1095-17FA89343D2E}"/>
                    </a:ext>
                  </a:extLst>
                </p14:cNvPr>
                <p14:cNvContentPartPr/>
                <p14:nvPr/>
              </p14:nvContentPartPr>
              <p14:xfrm>
                <a:off x="8514412" y="5159446"/>
                <a:ext cx="115920" cy="334800"/>
              </p14:xfrm>
            </p:contentPart>
          </mc:Choice>
          <mc:Fallback xmlns="">
            <p:pic>
              <p:nvPicPr>
                <p:cNvPr id="53" name="Encre 52">
                  <a:extLst>
                    <a:ext uri="{FF2B5EF4-FFF2-40B4-BE49-F238E27FC236}">
                      <a16:creationId xmlns:a16="http://schemas.microsoft.com/office/drawing/2014/main" id="{8C7EB168-CB7B-4070-1095-17FA89343D2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505412" y="5150446"/>
                  <a:ext cx="1335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178D0E16-C505-F1E7-A0F1-5A8E94CF2F27}"/>
                    </a:ext>
                  </a:extLst>
                </p14:cNvPr>
                <p14:cNvContentPartPr/>
                <p14:nvPr/>
              </p14:nvContentPartPr>
              <p14:xfrm>
                <a:off x="8674612" y="5235766"/>
                <a:ext cx="117000" cy="13140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178D0E16-C505-F1E7-A0F1-5A8E94CF2F2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665584" y="5226766"/>
                  <a:ext cx="134694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BC857821-60C6-121A-B890-B6116B600C8D}"/>
                    </a:ext>
                  </a:extLst>
                </p14:cNvPr>
                <p14:cNvContentPartPr/>
                <p14:nvPr/>
              </p14:nvContentPartPr>
              <p14:xfrm>
                <a:off x="8818252" y="5224966"/>
                <a:ext cx="145800" cy="117000"/>
              </p14:xfrm>
            </p:contentPart>
          </mc:Choice>
          <mc:Fallback xmlns=""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BC857821-60C6-121A-B890-B6116B600C8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09252" y="5215966"/>
                  <a:ext cx="163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1" name="Encre 60">
                  <a:extLst>
                    <a:ext uri="{FF2B5EF4-FFF2-40B4-BE49-F238E27FC236}">
                      <a16:creationId xmlns:a16="http://schemas.microsoft.com/office/drawing/2014/main" id="{C3A6C211-9657-1552-9D7A-88CD7F0D5533}"/>
                    </a:ext>
                  </a:extLst>
                </p14:cNvPr>
                <p14:cNvContentPartPr/>
                <p14:nvPr/>
              </p14:nvContentPartPr>
              <p14:xfrm>
                <a:off x="9126772" y="5206246"/>
                <a:ext cx="334800" cy="141120"/>
              </p14:xfrm>
            </p:contentPart>
          </mc:Choice>
          <mc:Fallback xmlns="">
            <p:pic>
              <p:nvPicPr>
                <p:cNvPr id="61" name="Encre 60">
                  <a:extLst>
                    <a:ext uri="{FF2B5EF4-FFF2-40B4-BE49-F238E27FC236}">
                      <a16:creationId xmlns:a16="http://schemas.microsoft.com/office/drawing/2014/main" id="{C3A6C211-9657-1552-9D7A-88CD7F0D553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17782" y="5197246"/>
                  <a:ext cx="352421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5125CDA7-8C28-4EA2-853E-2267A45B0630}"/>
                    </a:ext>
                  </a:extLst>
                </p14:cNvPr>
                <p14:cNvContentPartPr/>
                <p14:nvPr/>
              </p14:nvContentPartPr>
              <p14:xfrm>
                <a:off x="9479572" y="5080246"/>
                <a:ext cx="19800" cy="281520"/>
              </p14:xfrm>
            </p:contentPart>
          </mc:Choice>
          <mc:Fallback xmlns=""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5125CDA7-8C28-4EA2-853E-2267A45B063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470572" y="5071234"/>
                  <a:ext cx="37440" cy="299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3" name="Encre 62">
                  <a:extLst>
                    <a:ext uri="{FF2B5EF4-FFF2-40B4-BE49-F238E27FC236}">
                      <a16:creationId xmlns:a16="http://schemas.microsoft.com/office/drawing/2014/main" id="{9DCC47BF-F0EB-22AB-5B6E-EBD97AD39207}"/>
                    </a:ext>
                  </a:extLst>
                </p14:cNvPr>
                <p14:cNvContentPartPr/>
                <p14:nvPr/>
              </p14:nvContentPartPr>
              <p14:xfrm>
                <a:off x="9466612" y="5226046"/>
                <a:ext cx="71280" cy="22320"/>
              </p14:xfrm>
            </p:contentPart>
          </mc:Choice>
          <mc:Fallback xmlns="">
            <p:pic>
              <p:nvPicPr>
                <p:cNvPr id="63" name="Encre 62">
                  <a:extLst>
                    <a:ext uri="{FF2B5EF4-FFF2-40B4-BE49-F238E27FC236}">
                      <a16:creationId xmlns:a16="http://schemas.microsoft.com/office/drawing/2014/main" id="{9DCC47BF-F0EB-22AB-5B6E-EBD97AD3920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57612" y="5217046"/>
                  <a:ext cx="88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47144BAF-F1E4-E0B6-17C7-FAA9DAEFD1BC}"/>
                    </a:ext>
                  </a:extLst>
                </p14:cNvPr>
                <p14:cNvContentPartPr/>
                <p14:nvPr/>
              </p14:nvContentPartPr>
              <p14:xfrm>
                <a:off x="9587932" y="5205526"/>
                <a:ext cx="246240" cy="110160"/>
              </p14:xfrm>
            </p:contentPart>
          </mc:Choice>
          <mc:Fallback xmlns=""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47144BAF-F1E4-E0B6-17C7-FAA9DAEFD1B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578919" y="5196496"/>
                  <a:ext cx="263906" cy="127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B788F1C4-1B47-EB04-41F0-F6DF28EAEB5A}"/>
                    </a:ext>
                  </a:extLst>
                </p14:cNvPr>
                <p14:cNvContentPartPr/>
                <p14:nvPr/>
              </p14:nvContentPartPr>
              <p14:xfrm>
                <a:off x="9756412" y="5107606"/>
                <a:ext cx="31320" cy="34200"/>
              </p14:xfrm>
            </p:contentPart>
          </mc:Choice>
          <mc:Fallback xmlns=""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B788F1C4-1B47-EB04-41F0-F6DF28EAEB5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47514" y="5098510"/>
                  <a:ext cx="48760" cy="52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107669F6-8086-14F8-B480-41E9DC748AE5}"/>
                    </a:ext>
                  </a:extLst>
                </p14:cNvPr>
                <p14:cNvContentPartPr/>
                <p14:nvPr/>
              </p14:nvContentPartPr>
              <p14:xfrm>
                <a:off x="9900052" y="5183566"/>
                <a:ext cx="308160" cy="121320"/>
              </p14:xfrm>
            </p:contentPart>
          </mc:Choice>
          <mc:Fallback xmlns=""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107669F6-8086-14F8-B480-41E9DC748AE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91052" y="5174539"/>
                  <a:ext cx="325800" cy="1390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DE1530BF-C972-6E8C-0692-57E8B1E00CFA}"/>
                    </a:ext>
                  </a:extLst>
                </p14:cNvPr>
                <p14:cNvContentPartPr/>
                <p14:nvPr/>
              </p14:nvContentPartPr>
              <p14:xfrm>
                <a:off x="10469572" y="5157286"/>
                <a:ext cx="127440" cy="13536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DE1530BF-C972-6E8C-0692-57E8B1E00CF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60597" y="5148286"/>
                  <a:ext cx="14503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8" name="Encre 67">
                  <a:extLst>
                    <a:ext uri="{FF2B5EF4-FFF2-40B4-BE49-F238E27FC236}">
                      <a16:creationId xmlns:a16="http://schemas.microsoft.com/office/drawing/2014/main" id="{D645635C-684E-9980-C872-226DB19CD493}"/>
                    </a:ext>
                  </a:extLst>
                </p14:cNvPr>
                <p14:cNvContentPartPr/>
                <p14:nvPr/>
              </p14:nvContentPartPr>
              <p14:xfrm>
                <a:off x="10629052" y="5173486"/>
                <a:ext cx="147600" cy="117720"/>
              </p14:xfrm>
            </p:contentPart>
          </mc:Choice>
          <mc:Fallback xmlns="">
            <p:pic>
              <p:nvPicPr>
                <p:cNvPr id="68" name="Encre 67">
                  <a:extLst>
                    <a:ext uri="{FF2B5EF4-FFF2-40B4-BE49-F238E27FC236}">
                      <a16:creationId xmlns:a16="http://schemas.microsoft.com/office/drawing/2014/main" id="{D645635C-684E-9980-C872-226DB19CD49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20052" y="5164458"/>
                  <a:ext cx="165240" cy="135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8EE475EF-FF33-0000-1F5D-8AC17FAB5CDE}"/>
                    </a:ext>
                  </a:extLst>
                </p14:cNvPr>
                <p14:cNvContentPartPr/>
                <p14:nvPr/>
              </p14:nvContentPartPr>
              <p14:xfrm>
                <a:off x="10782052" y="5020486"/>
                <a:ext cx="51480" cy="291960"/>
              </p14:xfrm>
            </p:contentPart>
          </mc:Choice>
          <mc:Fallback xmlns=""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8EE475EF-FF33-0000-1F5D-8AC17FAB5CD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73052" y="5011486"/>
                  <a:ext cx="691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8B13AE4B-B5B5-17A9-DA7F-10B5F54E238E}"/>
                    </a:ext>
                  </a:extLst>
                </p14:cNvPr>
                <p14:cNvContentPartPr/>
                <p14:nvPr/>
              </p14:nvContentPartPr>
              <p14:xfrm>
                <a:off x="10854412" y="5191126"/>
                <a:ext cx="291600" cy="10476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8B13AE4B-B5B5-17A9-DA7F-10B5F54E238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45412" y="5182126"/>
                  <a:ext cx="309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D989E57C-9787-E932-B912-8E5166711748}"/>
                    </a:ext>
                  </a:extLst>
                </p14:cNvPr>
                <p14:cNvContentPartPr/>
                <p14:nvPr/>
              </p14:nvContentPartPr>
              <p14:xfrm>
                <a:off x="11165452" y="5188246"/>
                <a:ext cx="78840" cy="120240"/>
              </p14:xfrm>
            </p:contentPart>
          </mc:Choice>
          <mc:Fallback xmlns=""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D989E57C-9787-E932-B912-8E516671174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56452" y="5179219"/>
                  <a:ext cx="96480" cy="137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710E62C9-73F1-EE61-8E35-3805801DB2D3}"/>
                    </a:ext>
                  </a:extLst>
                </p14:cNvPr>
                <p14:cNvContentPartPr/>
                <p14:nvPr/>
              </p14:nvContentPartPr>
              <p14:xfrm>
                <a:off x="11277052" y="5170966"/>
                <a:ext cx="65880" cy="11628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710E62C9-73F1-EE61-8E35-3805801DB2D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68052" y="5161966"/>
                  <a:ext cx="83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4" name="Encre 73">
                  <a:extLst>
                    <a:ext uri="{FF2B5EF4-FFF2-40B4-BE49-F238E27FC236}">
                      <a16:creationId xmlns:a16="http://schemas.microsoft.com/office/drawing/2014/main" id="{AC49ACC3-2EAB-B0E1-0AA2-DE819B57E3A7}"/>
                    </a:ext>
                  </a:extLst>
                </p14:cNvPr>
                <p14:cNvContentPartPr/>
                <p14:nvPr/>
              </p14:nvContentPartPr>
              <p14:xfrm>
                <a:off x="8858932" y="5698006"/>
                <a:ext cx="18000" cy="84960"/>
              </p14:xfrm>
            </p:contentPart>
          </mc:Choice>
          <mc:Fallback xmlns="">
            <p:pic>
              <p:nvPicPr>
                <p:cNvPr id="74" name="Encre 73">
                  <a:extLst>
                    <a:ext uri="{FF2B5EF4-FFF2-40B4-BE49-F238E27FC236}">
                      <a16:creationId xmlns:a16="http://schemas.microsoft.com/office/drawing/2014/main" id="{AC49ACC3-2EAB-B0E1-0AA2-DE819B57E3A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49932" y="5689006"/>
                  <a:ext cx="35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5" name="Encre 74">
                  <a:extLst>
                    <a:ext uri="{FF2B5EF4-FFF2-40B4-BE49-F238E27FC236}">
                      <a16:creationId xmlns:a16="http://schemas.microsoft.com/office/drawing/2014/main" id="{426937C3-8316-7944-10D9-AAF7AA71ED7D}"/>
                    </a:ext>
                  </a:extLst>
                </p14:cNvPr>
                <p14:cNvContentPartPr/>
                <p14:nvPr/>
              </p14:nvContentPartPr>
              <p14:xfrm>
                <a:off x="8819692" y="5587486"/>
                <a:ext cx="24120" cy="37800"/>
              </p14:xfrm>
            </p:contentPart>
          </mc:Choice>
          <mc:Fallback xmlns="">
            <p:pic>
              <p:nvPicPr>
                <p:cNvPr id="75" name="Encre 74">
                  <a:extLst>
                    <a:ext uri="{FF2B5EF4-FFF2-40B4-BE49-F238E27FC236}">
                      <a16:creationId xmlns:a16="http://schemas.microsoft.com/office/drawing/2014/main" id="{426937C3-8316-7944-10D9-AAF7AA71ED7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10692" y="5578399"/>
                  <a:ext cx="41760" cy="556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9F7D438E-52EB-A0E4-E2B6-0DB1863B9BC1}"/>
                    </a:ext>
                  </a:extLst>
                </p14:cNvPr>
                <p14:cNvContentPartPr/>
                <p14:nvPr/>
              </p14:nvContentPartPr>
              <p14:xfrm>
                <a:off x="8923732" y="5640046"/>
                <a:ext cx="229680" cy="11556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9F7D438E-52EB-A0E4-E2B6-0DB1863B9BC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14732" y="5631046"/>
                  <a:ext cx="247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6AF554FA-D7B5-655E-9FC5-925B81A826C4}"/>
                    </a:ext>
                  </a:extLst>
                </p14:cNvPr>
                <p14:cNvContentPartPr/>
                <p14:nvPr/>
              </p14:nvContentPartPr>
              <p14:xfrm>
                <a:off x="9182212" y="5669566"/>
                <a:ext cx="71280" cy="29124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6AF554FA-D7B5-655E-9FC5-925B81A826C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73212" y="5660566"/>
                  <a:ext cx="889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DF99A482-91AB-4F2E-17B6-38B534F629EB}"/>
                    </a:ext>
                  </a:extLst>
                </p14:cNvPr>
                <p14:cNvContentPartPr/>
                <p14:nvPr/>
              </p14:nvContentPartPr>
              <p14:xfrm>
                <a:off x="9280132" y="5670286"/>
                <a:ext cx="95040" cy="6948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DF99A482-91AB-4F2E-17B6-38B534F629E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71132" y="5661286"/>
                  <a:ext cx="112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B0330973-5A72-B1D7-8201-A644CE0A761D}"/>
                    </a:ext>
                  </a:extLst>
                </p14:cNvPr>
                <p14:cNvContentPartPr/>
                <p14:nvPr/>
              </p14:nvContentPartPr>
              <p14:xfrm>
                <a:off x="9445732" y="5617726"/>
                <a:ext cx="86760" cy="12492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B0330973-5A72-B1D7-8201-A644CE0A761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436732" y="5608726"/>
                  <a:ext cx="104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7D1A74C7-B978-6BD6-E32C-1CD4E9841848}"/>
                    </a:ext>
                  </a:extLst>
                </p14:cNvPr>
                <p14:cNvContentPartPr/>
                <p14:nvPr/>
              </p14:nvContentPartPr>
              <p14:xfrm>
                <a:off x="9565612" y="5606926"/>
                <a:ext cx="152640" cy="12096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7D1A74C7-B978-6BD6-E32C-1CD4E984184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56633" y="5597926"/>
                  <a:ext cx="170238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9D085F63-01CD-501E-DD24-F450FF4F1306}"/>
                    </a:ext>
                  </a:extLst>
                </p14:cNvPr>
                <p14:cNvContentPartPr/>
                <p14:nvPr/>
              </p14:nvContentPartPr>
              <p14:xfrm>
                <a:off x="9685492" y="5533846"/>
                <a:ext cx="25560" cy="2988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9D085F63-01CD-501E-DD24-F450FF4F130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76492" y="5524736"/>
                  <a:ext cx="43200" cy="47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17CE852B-B49F-81F3-234E-4B382D249CBD}"/>
                    </a:ext>
                  </a:extLst>
                </p14:cNvPr>
                <p14:cNvContentPartPr/>
                <p14:nvPr/>
              </p14:nvContentPartPr>
              <p14:xfrm>
                <a:off x="9774052" y="5491006"/>
                <a:ext cx="406800" cy="23220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17CE852B-B49F-81F3-234E-4B382D249CB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65052" y="5482006"/>
                  <a:ext cx="424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3" name="Encre 82">
                  <a:extLst>
                    <a:ext uri="{FF2B5EF4-FFF2-40B4-BE49-F238E27FC236}">
                      <a16:creationId xmlns:a16="http://schemas.microsoft.com/office/drawing/2014/main" id="{FEB6DE5F-6FFC-C4B3-6AF1-B6AA08B49CD1}"/>
                    </a:ext>
                  </a:extLst>
                </p14:cNvPr>
                <p14:cNvContentPartPr/>
                <p14:nvPr/>
              </p14:nvContentPartPr>
              <p14:xfrm>
                <a:off x="10348972" y="5444566"/>
                <a:ext cx="108720" cy="401040"/>
              </p14:xfrm>
            </p:contentPart>
          </mc:Choice>
          <mc:Fallback xmlns="">
            <p:pic>
              <p:nvPicPr>
                <p:cNvPr id="83" name="Encre 82">
                  <a:extLst>
                    <a:ext uri="{FF2B5EF4-FFF2-40B4-BE49-F238E27FC236}">
                      <a16:creationId xmlns:a16="http://schemas.microsoft.com/office/drawing/2014/main" id="{FEB6DE5F-6FFC-C4B3-6AF1-B6AA08B49CD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339972" y="5435566"/>
                  <a:ext cx="12636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e 171">
            <a:extLst>
              <a:ext uri="{FF2B5EF4-FFF2-40B4-BE49-F238E27FC236}">
                <a16:creationId xmlns:a16="http://schemas.microsoft.com/office/drawing/2014/main" id="{333961A8-6790-27FA-62F3-5B13FE389C7C}"/>
              </a:ext>
            </a:extLst>
          </p:cNvPr>
          <p:cNvGrpSpPr/>
          <p:nvPr/>
        </p:nvGrpSpPr>
        <p:grpSpPr>
          <a:xfrm>
            <a:off x="1267612" y="2295286"/>
            <a:ext cx="3578040" cy="820440"/>
            <a:chOff x="1267612" y="2295286"/>
            <a:chExt cx="3578040" cy="82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3" name="Encre 142">
                  <a:extLst>
                    <a:ext uri="{FF2B5EF4-FFF2-40B4-BE49-F238E27FC236}">
                      <a16:creationId xmlns:a16="http://schemas.microsoft.com/office/drawing/2014/main" id="{417DBC2E-C6FA-3EC2-B559-23948EC61C66}"/>
                    </a:ext>
                  </a:extLst>
                </p14:cNvPr>
                <p14:cNvContentPartPr/>
                <p14:nvPr/>
              </p14:nvContentPartPr>
              <p14:xfrm>
                <a:off x="1267612" y="2645206"/>
                <a:ext cx="428400" cy="470520"/>
              </p14:xfrm>
            </p:contentPart>
          </mc:Choice>
          <mc:Fallback xmlns="">
            <p:pic>
              <p:nvPicPr>
                <p:cNvPr id="143" name="Encre 142">
                  <a:extLst>
                    <a:ext uri="{FF2B5EF4-FFF2-40B4-BE49-F238E27FC236}">
                      <a16:creationId xmlns:a16="http://schemas.microsoft.com/office/drawing/2014/main" id="{417DBC2E-C6FA-3EC2-B559-23948EC61C6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261492" y="2639086"/>
                  <a:ext cx="4406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4" name="Encre 143">
                  <a:extLst>
                    <a:ext uri="{FF2B5EF4-FFF2-40B4-BE49-F238E27FC236}">
                      <a16:creationId xmlns:a16="http://schemas.microsoft.com/office/drawing/2014/main" id="{28DEFFB6-B8B0-00BB-82C5-7403BA4A0977}"/>
                    </a:ext>
                  </a:extLst>
                </p14:cNvPr>
                <p14:cNvContentPartPr/>
                <p14:nvPr/>
              </p14:nvContentPartPr>
              <p14:xfrm>
                <a:off x="1671532" y="2496526"/>
                <a:ext cx="190440" cy="189720"/>
              </p14:xfrm>
            </p:contentPart>
          </mc:Choice>
          <mc:Fallback xmlns="">
            <p:pic>
              <p:nvPicPr>
                <p:cNvPr id="144" name="Encre 143">
                  <a:extLst>
                    <a:ext uri="{FF2B5EF4-FFF2-40B4-BE49-F238E27FC236}">
                      <a16:creationId xmlns:a16="http://schemas.microsoft.com/office/drawing/2014/main" id="{28DEFFB6-B8B0-00BB-82C5-7403BA4A097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665412" y="2490406"/>
                  <a:ext cx="202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5" name="Encre 144">
                  <a:extLst>
                    <a:ext uri="{FF2B5EF4-FFF2-40B4-BE49-F238E27FC236}">
                      <a16:creationId xmlns:a16="http://schemas.microsoft.com/office/drawing/2014/main" id="{99E71915-5030-7EE2-1CE1-E1E93A1F465F}"/>
                    </a:ext>
                  </a:extLst>
                </p14:cNvPr>
                <p14:cNvContentPartPr/>
                <p14:nvPr/>
              </p14:nvContentPartPr>
              <p14:xfrm>
                <a:off x="1624012" y="2583646"/>
                <a:ext cx="177480" cy="104040"/>
              </p14:xfrm>
            </p:contentPart>
          </mc:Choice>
          <mc:Fallback xmlns="">
            <p:pic>
              <p:nvPicPr>
                <p:cNvPr id="145" name="Encre 144">
                  <a:extLst>
                    <a:ext uri="{FF2B5EF4-FFF2-40B4-BE49-F238E27FC236}">
                      <a16:creationId xmlns:a16="http://schemas.microsoft.com/office/drawing/2014/main" id="{99E71915-5030-7EE2-1CE1-E1E93A1F465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617892" y="2577526"/>
                  <a:ext cx="189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6" name="Encre 145">
                  <a:extLst>
                    <a:ext uri="{FF2B5EF4-FFF2-40B4-BE49-F238E27FC236}">
                      <a16:creationId xmlns:a16="http://schemas.microsoft.com/office/drawing/2014/main" id="{6891D518-E46F-1302-4A96-03BF84A997B4}"/>
                    </a:ext>
                  </a:extLst>
                </p14:cNvPr>
                <p14:cNvContentPartPr/>
                <p14:nvPr/>
              </p14:nvContentPartPr>
              <p14:xfrm>
                <a:off x="2006332" y="2523526"/>
                <a:ext cx="146520" cy="115200"/>
              </p14:xfrm>
            </p:contentPart>
          </mc:Choice>
          <mc:Fallback xmlns="">
            <p:pic>
              <p:nvPicPr>
                <p:cNvPr id="146" name="Encre 145">
                  <a:extLst>
                    <a:ext uri="{FF2B5EF4-FFF2-40B4-BE49-F238E27FC236}">
                      <a16:creationId xmlns:a16="http://schemas.microsoft.com/office/drawing/2014/main" id="{6891D518-E46F-1302-4A96-03BF84A997B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00212" y="2517406"/>
                  <a:ext cx="158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7" name="Encre 146">
                  <a:extLst>
                    <a:ext uri="{FF2B5EF4-FFF2-40B4-BE49-F238E27FC236}">
                      <a16:creationId xmlns:a16="http://schemas.microsoft.com/office/drawing/2014/main" id="{08B59983-054A-C6D0-53A8-8108E3435287}"/>
                    </a:ext>
                  </a:extLst>
                </p14:cNvPr>
                <p14:cNvContentPartPr/>
                <p14:nvPr/>
              </p14:nvContentPartPr>
              <p14:xfrm>
                <a:off x="2233492" y="2520286"/>
                <a:ext cx="61200" cy="263520"/>
              </p14:xfrm>
            </p:contentPart>
          </mc:Choice>
          <mc:Fallback xmlns="">
            <p:pic>
              <p:nvPicPr>
                <p:cNvPr id="147" name="Encre 146">
                  <a:extLst>
                    <a:ext uri="{FF2B5EF4-FFF2-40B4-BE49-F238E27FC236}">
                      <a16:creationId xmlns:a16="http://schemas.microsoft.com/office/drawing/2014/main" id="{08B59983-054A-C6D0-53A8-8108E343528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227372" y="2514166"/>
                  <a:ext cx="73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8" name="Encre 147">
                  <a:extLst>
                    <a:ext uri="{FF2B5EF4-FFF2-40B4-BE49-F238E27FC236}">
                      <a16:creationId xmlns:a16="http://schemas.microsoft.com/office/drawing/2014/main" id="{78B31ED4-27E4-35B7-128A-0747B738A62E}"/>
                    </a:ext>
                  </a:extLst>
                </p14:cNvPr>
                <p14:cNvContentPartPr/>
                <p14:nvPr/>
              </p14:nvContentPartPr>
              <p14:xfrm>
                <a:off x="2333572" y="2496886"/>
                <a:ext cx="111240" cy="108360"/>
              </p14:xfrm>
            </p:contentPart>
          </mc:Choice>
          <mc:Fallback xmlns="">
            <p:pic>
              <p:nvPicPr>
                <p:cNvPr id="148" name="Encre 147">
                  <a:extLst>
                    <a:ext uri="{FF2B5EF4-FFF2-40B4-BE49-F238E27FC236}">
                      <a16:creationId xmlns:a16="http://schemas.microsoft.com/office/drawing/2014/main" id="{78B31ED4-27E4-35B7-128A-0747B738A62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327452" y="2490766"/>
                  <a:ext cx="123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9" name="Encre 148">
                  <a:extLst>
                    <a:ext uri="{FF2B5EF4-FFF2-40B4-BE49-F238E27FC236}">
                      <a16:creationId xmlns:a16="http://schemas.microsoft.com/office/drawing/2014/main" id="{337E365D-A808-D773-6F37-62AED2D83083}"/>
                    </a:ext>
                  </a:extLst>
                </p14:cNvPr>
                <p14:cNvContentPartPr/>
                <p14:nvPr/>
              </p14:nvContentPartPr>
              <p14:xfrm>
                <a:off x="2367772" y="2342446"/>
                <a:ext cx="31680" cy="52920"/>
              </p14:xfrm>
            </p:contentPart>
          </mc:Choice>
          <mc:Fallback xmlns="">
            <p:pic>
              <p:nvPicPr>
                <p:cNvPr id="149" name="Encre 148">
                  <a:extLst>
                    <a:ext uri="{FF2B5EF4-FFF2-40B4-BE49-F238E27FC236}">
                      <a16:creationId xmlns:a16="http://schemas.microsoft.com/office/drawing/2014/main" id="{337E365D-A808-D773-6F37-62AED2D8308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61652" y="2336326"/>
                  <a:ext cx="43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0" name="Encre 149">
                  <a:extLst>
                    <a:ext uri="{FF2B5EF4-FFF2-40B4-BE49-F238E27FC236}">
                      <a16:creationId xmlns:a16="http://schemas.microsoft.com/office/drawing/2014/main" id="{9351AC9D-34D4-2460-D198-79ED301FB679}"/>
                    </a:ext>
                  </a:extLst>
                </p14:cNvPr>
                <p14:cNvContentPartPr/>
                <p14:nvPr/>
              </p14:nvContentPartPr>
              <p14:xfrm>
                <a:off x="2479372" y="2446846"/>
                <a:ext cx="127800" cy="138960"/>
              </p14:xfrm>
            </p:contentPart>
          </mc:Choice>
          <mc:Fallback xmlns="">
            <p:pic>
              <p:nvPicPr>
                <p:cNvPr id="150" name="Encre 149">
                  <a:extLst>
                    <a:ext uri="{FF2B5EF4-FFF2-40B4-BE49-F238E27FC236}">
                      <a16:creationId xmlns:a16="http://schemas.microsoft.com/office/drawing/2014/main" id="{9351AC9D-34D4-2460-D198-79ED301FB67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473252" y="2440726"/>
                  <a:ext cx="140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1" name="Encre 150">
                  <a:extLst>
                    <a:ext uri="{FF2B5EF4-FFF2-40B4-BE49-F238E27FC236}">
                      <a16:creationId xmlns:a16="http://schemas.microsoft.com/office/drawing/2014/main" id="{02E9B5E0-AEED-CC24-6E22-7BB99EB3E4B6}"/>
                    </a:ext>
                  </a:extLst>
                </p14:cNvPr>
                <p14:cNvContentPartPr/>
                <p14:nvPr/>
              </p14:nvContentPartPr>
              <p14:xfrm>
                <a:off x="2603212" y="2476726"/>
                <a:ext cx="93600" cy="101880"/>
              </p14:xfrm>
            </p:contentPart>
          </mc:Choice>
          <mc:Fallback xmlns="">
            <p:pic>
              <p:nvPicPr>
                <p:cNvPr id="151" name="Encre 150">
                  <a:extLst>
                    <a:ext uri="{FF2B5EF4-FFF2-40B4-BE49-F238E27FC236}">
                      <a16:creationId xmlns:a16="http://schemas.microsoft.com/office/drawing/2014/main" id="{02E9B5E0-AEED-CC24-6E22-7BB99EB3E4B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597092" y="2470606"/>
                  <a:ext cx="105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2" name="Encre 151">
                  <a:extLst>
                    <a:ext uri="{FF2B5EF4-FFF2-40B4-BE49-F238E27FC236}">
                      <a16:creationId xmlns:a16="http://schemas.microsoft.com/office/drawing/2014/main" id="{36D9D706-E36E-3E77-A431-F94694380596}"/>
                    </a:ext>
                  </a:extLst>
                </p14:cNvPr>
                <p14:cNvContentPartPr/>
                <p14:nvPr/>
              </p14:nvContentPartPr>
              <p14:xfrm>
                <a:off x="2718052" y="2351086"/>
                <a:ext cx="29160" cy="228960"/>
              </p14:xfrm>
            </p:contentPart>
          </mc:Choice>
          <mc:Fallback xmlns="">
            <p:pic>
              <p:nvPicPr>
                <p:cNvPr id="152" name="Encre 151">
                  <a:extLst>
                    <a:ext uri="{FF2B5EF4-FFF2-40B4-BE49-F238E27FC236}">
                      <a16:creationId xmlns:a16="http://schemas.microsoft.com/office/drawing/2014/main" id="{36D9D706-E36E-3E77-A431-F9469438059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11932" y="2344966"/>
                  <a:ext cx="41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3" name="Encre 152">
                  <a:extLst>
                    <a:ext uri="{FF2B5EF4-FFF2-40B4-BE49-F238E27FC236}">
                      <a16:creationId xmlns:a16="http://schemas.microsoft.com/office/drawing/2014/main" id="{21E89EF4-05B9-C45B-EF0D-B13F4431EB2A}"/>
                    </a:ext>
                  </a:extLst>
                </p14:cNvPr>
                <p14:cNvContentPartPr/>
                <p14:nvPr/>
              </p14:nvContentPartPr>
              <p14:xfrm>
                <a:off x="2719852" y="2464486"/>
                <a:ext cx="101880" cy="24840"/>
              </p14:xfrm>
            </p:contentPart>
          </mc:Choice>
          <mc:Fallback xmlns="">
            <p:pic>
              <p:nvPicPr>
                <p:cNvPr id="153" name="Encre 152">
                  <a:extLst>
                    <a:ext uri="{FF2B5EF4-FFF2-40B4-BE49-F238E27FC236}">
                      <a16:creationId xmlns:a16="http://schemas.microsoft.com/office/drawing/2014/main" id="{21E89EF4-05B9-C45B-EF0D-B13F4431EB2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13732" y="2458366"/>
                  <a:ext cx="114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4" name="Encre 153">
                  <a:extLst>
                    <a:ext uri="{FF2B5EF4-FFF2-40B4-BE49-F238E27FC236}">
                      <a16:creationId xmlns:a16="http://schemas.microsoft.com/office/drawing/2014/main" id="{AA808C22-4FE5-354A-78E8-496B363CBBE8}"/>
                    </a:ext>
                  </a:extLst>
                </p14:cNvPr>
                <p14:cNvContentPartPr/>
                <p14:nvPr/>
              </p14:nvContentPartPr>
              <p14:xfrm>
                <a:off x="2829652" y="2487526"/>
                <a:ext cx="17280" cy="93960"/>
              </p14:xfrm>
            </p:contentPart>
          </mc:Choice>
          <mc:Fallback xmlns="">
            <p:pic>
              <p:nvPicPr>
                <p:cNvPr id="154" name="Encre 153">
                  <a:extLst>
                    <a:ext uri="{FF2B5EF4-FFF2-40B4-BE49-F238E27FC236}">
                      <a16:creationId xmlns:a16="http://schemas.microsoft.com/office/drawing/2014/main" id="{AA808C22-4FE5-354A-78E8-496B363CBBE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23532" y="2481406"/>
                  <a:ext cx="29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5" name="Encre 154">
                  <a:extLst>
                    <a:ext uri="{FF2B5EF4-FFF2-40B4-BE49-F238E27FC236}">
                      <a16:creationId xmlns:a16="http://schemas.microsoft.com/office/drawing/2014/main" id="{F76ACDCD-47E2-088A-66F6-1D779C4169E1}"/>
                    </a:ext>
                  </a:extLst>
                </p14:cNvPr>
                <p14:cNvContentPartPr/>
                <p14:nvPr/>
              </p14:nvContentPartPr>
              <p14:xfrm>
                <a:off x="2792932" y="2362246"/>
                <a:ext cx="26280" cy="50400"/>
              </p14:xfrm>
            </p:contentPart>
          </mc:Choice>
          <mc:Fallback xmlns="">
            <p:pic>
              <p:nvPicPr>
                <p:cNvPr id="155" name="Encre 154">
                  <a:extLst>
                    <a:ext uri="{FF2B5EF4-FFF2-40B4-BE49-F238E27FC236}">
                      <a16:creationId xmlns:a16="http://schemas.microsoft.com/office/drawing/2014/main" id="{F76ACDCD-47E2-088A-66F6-1D779C4169E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786812" y="2356126"/>
                  <a:ext cx="38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6" name="Encre 155">
                  <a:extLst>
                    <a:ext uri="{FF2B5EF4-FFF2-40B4-BE49-F238E27FC236}">
                      <a16:creationId xmlns:a16="http://schemas.microsoft.com/office/drawing/2014/main" id="{FBCF783A-7102-AE77-C9A1-99BD21A93425}"/>
                    </a:ext>
                  </a:extLst>
                </p14:cNvPr>
                <p14:cNvContentPartPr/>
                <p14:nvPr/>
              </p14:nvContentPartPr>
              <p14:xfrm>
                <a:off x="2882212" y="2464126"/>
                <a:ext cx="245520" cy="118800"/>
              </p14:xfrm>
            </p:contentPart>
          </mc:Choice>
          <mc:Fallback xmlns="">
            <p:pic>
              <p:nvPicPr>
                <p:cNvPr id="156" name="Encre 155">
                  <a:extLst>
                    <a:ext uri="{FF2B5EF4-FFF2-40B4-BE49-F238E27FC236}">
                      <a16:creationId xmlns:a16="http://schemas.microsoft.com/office/drawing/2014/main" id="{FBCF783A-7102-AE77-C9A1-99BD21A9342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876092" y="2458006"/>
                  <a:ext cx="257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7" name="Encre 156">
                  <a:extLst>
                    <a:ext uri="{FF2B5EF4-FFF2-40B4-BE49-F238E27FC236}">
                      <a16:creationId xmlns:a16="http://schemas.microsoft.com/office/drawing/2014/main" id="{991852F5-34C5-533B-71C6-28F8D200893A}"/>
                    </a:ext>
                  </a:extLst>
                </p14:cNvPr>
                <p14:cNvContentPartPr/>
                <p14:nvPr/>
              </p14:nvContentPartPr>
              <p14:xfrm>
                <a:off x="3321052" y="2325886"/>
                <a:ext cx="189360" cy="259200"/>
              </p14:xfrm>
            </p:contentPart>
          </mc:Choice>
          <mc:Fallback xmlns="">
            <p:pic>
              <p:nvPicPr>
                <p:cNvPr id="157" name="Encre 156">
                  <a:extLst>
                    <a:ext uri="{FF2B5EF4-FFF2-40B4-BE49-F238E27FC236}">
                      <a16:creationId xmlns:a16="http://schemas.microsoft.com/office/drawing/2014/main" id="{991852F5-34C5-533B-71C6-28F8D200893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314932" y="2319766"/>
                  <a:ext cx="201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8" name="Encre 157">
                  <a:extLst>
                    <a:ext uri="{FF2B5EF4-FFF2-40B4-BE49-F238E27FC236}">
                      <a16:creationId xmlns:a16="http://schemas.microsoft.com/office/drawing/2014/main" id="{DE644316-461F-8117-C619-5503D4D84A59}"/>
                    </a:ext>
                  </a:extLst>
                </p14:cNvPr>
                <p14:cNvContentPartPr/>
                <p14:nvPr/>
              </p14:nvContentPartPr>
              <p14:xfrm>
                <a:off x="3546772" y="2321206"/>
                <a:ext cx="38160" cy="58680"/>
              </p14:xfrm>
            </p:contentPart>
          </mc:Choice>
          <mc:Fallback xmlns="">
            <p:pic>
              <p:nvPicPr>
                <p:cNvPr id="158" name="Encre 157">
                  <a:extLst>
                    <a:ext uri="{FF2B5EF4-FFF2-40B4-BE49-F238E27FC236}">
                      <a16:creationId xmlns:a16="http://schemas.microsoft.com/office/drawing/2014/main" id="{DE644316-461F-8117-C619-5503D4D84A5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40652" y="2315086"/>
                  <a:ext cx="50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9" name="Encre 158">
                  <a:extLst>
                    <a:ext uri="{FF2B5EF4-FFF2-40B4-BE49-F238E27FC236}">
                      <a16:creationId xmlns:a16="http://schemas.microsoft.com/office/drawing/2014/main" id="{5D69E476-BB89-76C1-B8BC-62112A347C28}"/>
                    </a:ext>
                  </a:extLst>
                </p14:cNvPr>
                <p14:cNvContentPartPr/>
                <p14:nvPr/>
              </p14:nvContentPartPr>
              <p14:xfrm>
                <a:off x="3625612" y="2437126"/>
                <a:ext cx="106920" cy="133200"/>
              </p14:xfrm>
            </p:contentPart>
          </mc:Choice>
          <mc:Fallback xmlns="">
            <p:pic>
              <p:nvPicPr>
                <p:cNvPr id="159" name="Encre 158">
                  <a:extLst>
                    <a:ext uri="{FF2B5EF4-FFF2-40B4-BE49-F238E27FC236}">
                      <a16:creationId xmlns:a16="http://schemas.microsoft.com/office/drawing/2014/main" id="{5D69E476-BB89-76C1-B8BC-62112A347C2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619492" y="2431006"/>
                  <a:ext cx="119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0" name="Encre 159">
                  <a:extLst>
                    <a:ext uri="{FF2B5EF4-FFF2-40B4-BE49-F238E27FC236}">
                      <a16:creationId xmlns:a16="http://schemas.microsoft.com/office/drawing/2014/main" id="{2F3C1215-44C8-49F5-06D3-284A4AD55B63}"/>
                    </a:ext>
                  </a:extLst>
                </p14:cNvPr>
                <p14:cNvContentPartPr/>
                <p14:nvPr/>
              </p14:nvContentPartPr>
              <p14:xfrm>
                <a:off x="3756292" y="2307526"/>
                <a:ext cx="107280" cy="330120"/>
              </p14:xfrm>
            </p:contentPart>
          </mc:Choice>
          <mc:Fallback xmlns="">
            <p:pic>
              <p:nvPicPr>
                <p:cNvPr id="160" name="Encre 159">
                  <a:extLst>
                    <a:ext uri="{FF2B5EF4-FFF2-40B4-BE49-F238E27FC236}">
                      <a16:creationId xmlns:a16="http://schemas.microsoft.com/office/drawing/2014/main" id="{2F3C1215-44C8-49F5-06D3-284A4AD55B6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750172" y="2301406"/>
                  <a:ext cx="1195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1" name="Encre 160">
                  <a:extLst>
                    <a:ext uri="{FF2B5EF4-FFF2-40B4-BE49-F238E27FC236}">
                      <a16:creationId xmlns:a16="http://schemas.microsoft.com/office/drawing/2014/main" id="{83BAB46C-A55F-5AAE-28D3-51B1FB90CBCC}"/>
                    </a:ext>
                  </a:extLst>
                </p14:cNvPr>
                <p14:cNvContentPartPr/>
                <p14:nvPr/>
              </p14:nvContentPartPr>
              <p14:xfrm>
                <a:off x="3781852" y="2501566"/>
                <a:ext cx="103320" cy="27360"/>
              </p14:xfrm>
            </p:contentPart>
          </mc:Choice>
          <mc:Fallback xmlns="">
            <p:pic>
              <p:nvPicPr>
                <p:cNvPr id="161" name="Encre 160">
                  <a:extLst>
                    <a:ext uri="{FF2B5EF4-FFF2-40B4-BE49-F238E27FC236}">
                      <a16:creationId xmlns:a16="http://schemas.microsoft.com/office/drawing/2014/main" id="{83BAB46C-A55F-5AAE-28D3-51B1FB90CBC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775732" y="2495446"/>
                  <a:ext cx="115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2" name="Encre 161">
                  <a:extLst>
                    <a:ext uri="{FF2B5EF4-FFF2-40B4-BE49-F238E27FC236}">
                      <a16:creationId xmlns:a16="http://schemas.microsoft.com/office/drawing/2014/main" id="{55C666AF-9674-8281-80BA-17606CF529A6}"/>
                    </a:ext>
                  </a:extLst>
                </p14:cNvPr>
                <p14:cNvContentPartPr/>
                <p14:nvPr/>
              </p14:nvContentPartPr>
              <p14:xfrm>
                <a:off x="3898132" y="2307166"/>
                <a:ext cx="95040" cy="320400"/>
              </p14:xfrm>
            </p:contentPart>
          </mc:Choice>
          <mc:Fallback xmlns="">
            <p:pic>
              <p:nvPicPr>
                <p:cNvPr id="162" name="Encre 161">
                  <a:extLst>
                    <a:ext uri="{FF2B5EF4-FFF2-40B4-BE49-F238E27FC236}">
                      <a16:creationId xmlns:a16="http://schemas.microsoft.com/office/drawing/2014/main" id="{55C666AF-9674-8281-80BA-17606CF529A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892012" y="2301046"/>
                  <a:ext cx="1072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3" name="Encre 162">
                  <a:extLst>
                    <a:ext uri="{FF2B5EF4-FFF2-40B4-BE49-F238E27FC236}">
                      <a16:creationId xmlns:a16="http://schemas.microsoft.com/office/drawing/2014/main" id="{F0FC9D71-57FD-242B-BBE8-DAED97178A1B}"/>
                    </a:ext>
                  </a:extLst>
                </p14:cNvPr>
                <p14:cNvContentPartPr/>
                <p14:nvPr/>
              </p14:nvContentPartPr>
              <p14:xfrm>
                <a:off x="3926212" y="2434246"/>
                <a:ext cx="185400" cy="110880"/>
              </p14:xfrm>
            </p:contentPart>
          </mc:Choice>
          <mc:Fallback xmlns="">
            <p:pic>
              <p:nvPicPr>
                <p:cNvPr id="163" name="Encre 162">
                  <a:extLst>
                    <a:ext uri="{FF2B5EF4-FFF2-40B4-BE49-F238E27FC236}">
                      <a16:creationId xmlns:a16="http://schemas.microsoft.com/office/drawing/2014/main" id="{F0FC9D71-57FD-242B-BBE8-DAED97178A1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20092" y="2428126"/>
                  <a:ext cx="197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4" name="Encre 163">
                  <a:extLst>
                    <a:ext uri="{FF2B5EF4-FFF2-40B4-BE49-F238E27FC236}">
                      <a16:creationId xmlns:a16="http://schemas.microsoft.com/office/drawing/2014/main" id="{11F6735E-CBD7-27E0-2A7F-EF4A68804E3C}"/>
                    </a:ext>
                  </a:extLst>
                </p14:cNvPr>
                <p14:cNvContentPartPr/>
                <p14:nvPr/>
              </p14:nvContentPartPr>
              <p14:xfrm>
                <a:off x="4091092" y="2416966"/>
                <a:ext cx="105840" cy="112320"/>
              </p14:xfrm>
            </p:contentPart>
          </mc:Choice>
          <mc:Fallback xmlns="">
            <p:pic>
              <p:nvPicPr>
                <p:cNvPr id="164" name="Encre 163">
                  <a:extLst>
                    <a:ext uri="{FF2B5EF4-FFF2-40B4-BE49-F238E27FC236}">
                      <a16:creationId xmlns:a16="http://schemas.microsoft.com/office/drawing/2014/main" id="{11F6735E-CBD7-27E0-2A7F-EF4A68804E3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084972" y="2410846"/>
                  <a:ext cx="118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5" name="Encre 164">
                  <a:extLst>
                    <a:ext uri="{FF2B5EF4-FFF2-40B4-BE49-F238E27FC236}">
                      <a16:creationId xmlns:a16="http://schemas.microsoft.com/office/drawing/2014/main" id="{6449DCEB-A32C-2888-81FA-AA4C9628CCAE}"/>
                    </a:ext>
                  </a:extLst>
                </p14:cNvPr>
                <p14:cNvContentPartPr/>
                <p14:nvPr/>
              </p14:nvContentPartPr>
              <p14:xfrm>
                <a:off x="4193692" y="2307166"/>
                <a:ext cx="33840" cy="239400"/>
              </p14:xfrm>
            </p:contentPart>
          </mc:Choice>
          <mc:Fallback xmlns="">
            <p:pic>
              <p:nvPicPr>
                <p:cNvPr id="165" name="Encre 164">
                  <a:extLst>
                    <a:ext uri="{FF2B5EF4-FFF2-40B4-BE49-F238E27FC236}">
                      <a16:creationId xmlns:a16="http://schemas.microsoft.com/office/drawing/2014/main" id="{6449DCEB-A32C-2888-81FA-AA4C9628CCA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187572" y="2301046"/>
                  <a:ext cx="46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6" name="Encre 165">
                  <a:extLst>
                    <a:ext uri="{FF2B5EF4-FFF2-40B4-BE49-F238E27FC236}">
                      <a16:creationId xmlns:a16="http://schemas.microsoft.com/office/drawing/2014/main" id="{0D3C3316-4E9E-15E4-8D57-31BCAADF80E7}"/>
                    </a:ext>
                  </a:extLst>
                </p14:cNvPr>
                <p14:cNvContentPartPr/>
                <p14:nvPr/>
              </p14:nvContentPartPr>
              <p14:xfrm>
                <a:off x="4194412" y="2422726"/>
                <a:ext cx="102600" cy="18720"/>
              </p14:xfrm>
            </p:contentPart>
          </mc:Choice>
          <mc:Fallback xmlns="">
            <p:pic>
              <p:nvPicPr>
                <p:cNvPr id="166" name="Encre 165">
                  <a:extLst>
                    <a:ext uri="{FF2B5EF4-FFF2-40B4-BE49-F238E27FC236}">
                      <a16:creationId xmlns:a16="http://schemas.microsoft.com/office/drawing/2014/main" id="{0D3C3316-4E9E-15E4-8D57-31BCAADF80E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188292" y="2416606"/>
                  <a:ext cx="114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7" name="Encre 166">
                  <a:extLst>
                    <a:ext uri="{FF2B5EF4-FFF2-40B4-BE49-F238E27FC236}">
                      <a16:creationId xmlns:a16="http://schemas.microsoft.com/office/drawing/2014/main" id="{1AAF8526-0259-0B19-C5BC-9DC034AC8EA9}"/>
                    </a:ext>
                  </a:extLst>
                </p14:cNvPr>
                <p14:cNvContentPartPr/>
                <p14:nvPr/>
              </p14:nvContentPartPr>
              <p14:xfrm>
                <a:off x="4304572" y="2403646"/>
                <a:ext cx="116280" cy="156600"/>
              </p14:xfrm>
            </p:contentPart>
          </mc:Choice>
          <mc:Fallback xmlns="">
            <p:pic>
              <p:nvPicPr>
                <p:cNvPr id="167" name="Encre 166">
                  <a:extLst>
                    <a:ext uri="{FF2B5EF4-FFF2-40B4-BE49-F238E27FC236}">
                      <a16:creationId xmlns:a16="http://schemas.microsoft.com/office/drawing/2014/main" id="{1AAF8526-0259-0B19-C5BC-9DC034AC8EA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298452" y="2397526"/>
                  <a:ext cx="128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8" name="Encre 167">
                  <a:extLst>
                    <a:ext uri="{FF2B5EF4-FFF2-40B4-BE49-F238E27FC236}">
                      <a16:creationId xmlns:a16="http://schemas.microsoft.com/office/drawing/2014/main" id="{F1706078-23C9-E1C1-A076-6697556933F6}"/>
                    </a:ext>
                  </a:extLst>
                </p14:cNvPr>
                <p14:cNvContentPartPr/>
                <p14:nvPr/>
              </p14:nvContentPartPr>
              <p14:xfrm>
                <a:off x="4401052" y="2295286"/>
                <a:ext cx="37440" cy="238320"/>
              </p14:xfrm>
            </p:contentPart>
          </mc:Choice>
          <mc:Fallback xmlns="">
            <p:pic>
              <p:nvPicPr>
                <p:cNvPr id="168" name="Encre 167">
                  <a:extLst>
                    <a:ext uri="{FF2B5EF4-FFF2-40B4-BE49-F238E27FC236}">
                      <a16:creationId xmlns:a16="http://schemas.microsoft.com/office/drawing/2014/main" id="{F1706078-23C9-E1C1-A076-6697556933F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394932" y="2289166"/>
                  <a:ext cx="49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9" name="Encre 168">
                  <a:extLst>
                    <a:ext uri="{FF2B5EF4-FFF2-40B4-BE49-F238E27FC236}">
                      <a16:creationId xmlns:a16="http://schemas.microsoft.com/office/drawing/2014/main" id="{CE124500-8A66-EE42-0E0B-6AC01BCE8B7D}"/>
                    </a:ext>
                  </a:extLst>
                </p14:cNvPr>
                <p14:cNvContentPartPr/>
                <p14:nvPr/>
              </p14:nvContentPartPr>
              <p14:xfrm>
                <a:off x="4422292" y="2416966"/>
                <a:ext cx="132120" cy="109080"/>
              </p14:xfrm>
            </p:contentPart>
          </mc:Choice>
          <mc:Fallback xmlns="">
            <p:pic>
              <p:nvPicPr>
                <p:cNvPr id="169" name="Encre 168">
                  <a:extLst>
                    <a:ext uri="{FF2B5EF4-FFF2-40B4-BE49-F238E27FC236}">
                      <a16:creationId xmlns:a16="http://schemas.microsoft.com/office/drawing/2014/main" id="{CE124500-8A66-EE42-0E0B-6AC01BCE8B7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416172" y="2410846"/>
                  <a:ext cx="144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0" name="Encre 169">
                  <a:extLst>
                    <a:ext uri="{FF2B5EF4-FFF2-40B4-BE49-F238E27FC236}">
                      <a16:creationId xmlns:a16="http://schemas.microsoft.com/office/drawing/2014/main" id="{D0A7AD0A-82BE-17CC-8720-78FE1F7E6B7D}"/>
                    </a:ext>
                  </a:extLst>
                </p14:cNvPr>
                <p14:cNvContentPartPr/>
                <p14:nvPr/>
              </p14:nvContentPartPr>
              <p14:xfrm>
                <a:off x="4555492" y="2360086"/>
                <a:ext cx="46080" cy="56160"/>
              </p14:xfrm>
            </p:contentPart>
          </mc:Choice>
          <mc:Fallback xmlns="">
            <p:pic>
              <p:nvPicPr>
                <p:cNvPr id="170" name="Encre 169">
                  <a:extLst>
                    <a:ext uri="{FF2B5EF4-FFF2-40B4-BE49-F238E27FC236}">
                      <a16:creationId xmlns:a16="http://schemas.microsoft.com/office/drawing/2014/main" id="{D0A7AD0A-82BE-17CC-8720-78FE1F7E6B7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549372" y="2353966"/>
                  <a:ext cx="58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1" name="Encre 170">
                  <a:extLst>
                    <a:ext uri="{FF2B5EF4-FFF2-40B4-BE49-F238E27FC236}">
                      <a16:creationId xmlns:a16="http://schemas.microsoft.com/office/drawing/2014/main" id="{50A0C1A6-EE91-8ED6-C2CC-290724B8E6A5}"/>
                    </a:ext>
                  </a:extLst>
                </p14:cNvPr>
                <p14:cNvContentPartPr/>
                <p14:nvPr/>
              </p14:nvContentPartPr>
              <p14:xfrm>
                <a:off x="4610212" y="2397166"/>
                <a:ext cx="235440" cy="155880"/>
              </p14:xfrm>
            </p:contentPart>
          </mc:Choice>
          <mc:Fallback xmlns="">
            <p:pic>
              <p:nvPicPr>
                <p:cNvPr id="171" name="Encre 170">
                  <a:extLst>
                    <a:ext uri="{FF2B5EF4-FFF2-40B4-BE49-F238E27FC236}">
                      <a16:creationId xmlns:a16="http://schemas.microsoft.com/office/drawing/2014/main" id="{50A0C1A6-EE91-8ED6-C2CC-290724B8E6A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604092" y="2391046"/>
                  <a:ext cx="2476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e 175">
            <a:extLst>
              <a:ext uri="{FF2B5EF4-FFF2-40B4-BE49-F238E27FC236}">
                <a16:creationId xmlns:a16="http://schemas.microsoft.com/office/drawing/2014/main" id="{67D99E0A-BD24-721A-7ED6-223F9294CC47}"/>
              </a:ext>
            </a:extLst>
          </p:cNvPr>
          <p:cNvGrpSpPr/>
          <p:nvPr/>
        </p:nvGrpSpPr>
        <p:grpSpPr>
          <a:xfrm>
            <a:off x="1347532" y="2899366"/>
            <a:ext cx="240480" cy="606960"/>
            <a:chOff x="1347532" y="2899366"/>
            <a:chExt cx="24048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3" name="Encre 172">
                  <a:extLst>
                    <a:ext uri="{FF2B5EF4-FFF2-40B4-BE49-F238E27FC236}">
                      <a16:creationId xmlns:a16="http://schemas.microsoft.com/office/drawing/2014/main" id="{64992F75-F9E7-2941-AECE-DEBEB964CADA}"/>
                    </a:ext>
                  </a:extLst>
                </p14:cNvPr>
                <p14:cNvContentPartPr/>
                <p14:nvPr/>
              </p14:nvContentPartPr>
              <p14:xfrm>
                <a:off x="1372732" y="2899366"/>
                <a:ext cx="173520" cy="18360"/>
              </p14:xfrm>
            </p:contentPart>
          </mc:Choice>
          <mc:Fallback xmlns="">
            <p:pic>
              <p:nvPicPr>
                <p:cNvPr id="173" name="Encre 172">
                  <a:extLst>
                    <a:ext uri="{FF2B5EF4-FFF2-40B4-BE49-F238E27FC236}">
                      <a16:creationId xmlns:a16="http://schemas.microsoft.com/office/drawing/2014/main" id="{64992F75-F9E7-2941-AECE-DEBEB964CAD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318732" y="2791726"/>
                  <a:ext cx="281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4" name="Encre 173">
                  <a:extLst>
                    <a:ext uri="{FF2B5EF4-FFF2-40B4-BE49-F238E27FC236}">
                      <a16:creationId xmlns:a16="http://schemas.microsoft.com/office/drawing/2014/main" id="{A0765FB2-EDD3-F87F-5F01-88496802E848}"/>
                    </a:ext>
                  </a:extLst>
                </p14:cNvPr>
                <p14:cNvContentPartPr/>
                <p14:nvPr/>
              </p14:nvContentPartPr>
              <p14:xfrm>
                <a:off x="1352932" y="3175126"/>
                <a:ext cx="212400" cy="30240"/>
              </p14:xfrm>
            </p:contentPart>
          </mc:Choice>
          <mc:Fallback xmlns="">
            <p:pic>
              <p:nvPicPr>
                <p:cNvPr id="174" name="Encre 173">
                  <a:extLst>
                    <a:ext uri="{FF2B5EF4-FFF2-40B4-BE49-F238E27FC236}">
                      <a16:creationId xmlns:a16="http://schemas.microsoft.com/office/drawing/2014/main" id="{A0765FB2-EDD3-F87F-5F01-88496802E84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298932" y="3067486"/>
                  <a:ext cx="3200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5" name="Encre 174">
                  <a:extLst>
                    <a:ext uri="{FF2B5EF4-FFF2-40B4-BE49-F238E27FC236}">
                      <a16:creationId xmlns:a16="http://schemas.microsoft.com/office/drawing/2014/main" id="{94EBA693-AB6F-D5B7-317E-FCD25F8D7E6B}"/>
                    </a:ext>
                  </a:extLst>
                </p14:cNvPr>
                <p14:cNvContentPartPr/>
                <p14:nvPr/>
              </p14:nvContentPartPr>
              <p14:xfrm>
                <a:off x="1347532" y="3482566"/>
                <a:ext cx="240480" cy="23760"/>
              </p14:xfrm>
            </p:contentPart>
          </mc:Choice>
          <mc:Fallback xmlns="">
            <p:pic>
              <p:nvPicPr>
                <p:cNvPr id="175" name="Encre 174">
                  <a:extLst>
                    <a:ext uri="{FF2B5EF4-FFF2-40B4-BE49-F238E27FC236}">
                      <a16:creationId xmlns:a16="http://schemas.microsoft.com/office/drawing/2014/main" id="{94EBA693-AB6F-D5B7-317E-FCD25F8D7E6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293532" y="3374926"/>
                  <a:ext cx="348120" cy="23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77" name="Encre 176">
                <a:extLst>
                  <a:ext uri="{FF2B5EF4-FFF2-40B4-BE49-F238E27FC236}">
                    <a16:creationId xmlns:a16="http://schemas.microsoft.com/office/drawing/2014/main" id="{D906EA01-586C-7C41-A75E-D53032023A1E}"/>
                  </a:ext>
                </a:extLst>
              </p14:cNvPr>
              <p14:cNvContentPartPr/>
              <p14:nvPr/>
            </p14:nvContentPartPr>
            <p14:xfrm>
              <a:off x="6768146" y="3615267"/>
              <a:ext cx="589984" cy="23040"/>
            </p14:xfrm>
          </p:contentPart>
        </mc:Choice>
        <mc:Fallback xmlns="">
          <p:pic>
            <p:nvPicPr>
              <p:cNvPr id="177" name="Encre 176">
                <a:extLst>
                  <a:ext uri="{FF2B5EF4-FFF2-40B4-BE49-F238E27FC236}">
                    <a16:creationId xmlns:a16="http://schemas.microsoft.com/office/drawing/2014/main" id="{D906EA01-586C-7C41-A75E-D53032023A1E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714151" y="3507267"/>
                <a:ext cx="697614" cy="23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3" name="Groupe 382">
            <a:extLst>
              <a:ext uri="{FF2B5EF4-FFF2-40B4-BE49-F238E27FC236}">
                <a16:creationId xmlns:a16="http://schemas.microsoft.com/office/drawing/2014/main" id="{4AD66488-F514-6109-8018-9816A5056A41}"/>
              </a:ext>
            </a:extLst>
          </p:cNvPr>
          <p:cNvGrpSpPr/>
          <p:nvPr/>
        </p:nvGrpSpPr>
        <p:grpSpPr>
          <a:xfrm>
            <a:off x="7337261" y="2981344"/>
            <a:ext cx="4164120" cy="650520"/>
            <a:chOff x="7672012" y="2985046"/>
            <a:chExt cx="4164120" cy="6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7E8ABF06-F59D-716D-37F4-9DFF55F4D094}"/>
                    </a:ext>
                  </a:extLst>
                </p14:cNvPr>
                <p14:cNvContentPartPr/>
                <p14:nvPr/>
              </p14:nvContentPartPr>
              <p14:xfrm>
                <a:off x="7723852" y="3222646"/>
                <a:ext cx="228240" cy="23076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7E8ABF06-F59D-716D-37F4-9DFF55F4D09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717732" y="3216526"/>
                  <a:ext cx="2404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4ED887F3-8E43-45EF-C2BB-4C9D48ED92FD}"/>
                    </a:ext>
                  </a:extLst>
                </p14:cNvPr>
                <p14:cNvContentPartPr/>
                <p14:nvPr/>
              </p14:nvContentPartPr>
              <p14:xfrm>
                <a:off x="7672012" y="3378526"/>
                <a:ext cx="143640" cy="10548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4ED887F3-8E43-45EF-C2BB-4C9D48ED92F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65892" y="3372406"/>
                  <a:ext cx="155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99A31626-CAB5-2C88-A039-9B6E41FD9EBE}"/>
                    </a:ext>
                  </a:extLst>
                </p14:cNvPr>
                <p14:cNvContentPartPr/>
                <p14:nvPr/>
              </p14:nvContentPartPr>
              <p14:xfrm>
                <a:off x="8107252" y="3234526"/>
                <a:ext cx="118080" cy="13068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99A31626-CAB5-2C88-A039-9B6E41FD9EB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101132" y="3228406"/>
                  <a:ext cx="130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349" name="Encre 348">
                  <a:extLst>
                    <a:ext uri="{FF2B5EF4-FFF2-40B4-BE49-F238E27FC236}">
                      <a16:creationId xmlns:a16="http://schemas.microsoft.com/office/drawing/2014/main" id="{CFAF7525-EB2D-9865-90B7-CC41F97F16CE}"/>
                    </a:ext>
                  </a:extLst>
                </p14:cNvPr>
                <p14:cNvContentPartPr/>
                <p14:nvPr/>
              </p14:nvContentPartPr>
              <p14:xfrm>
                <a:off x="8228932" y="3255766"/>
                <a:ext cx="123480" cy="120960"/>
              </p14:xfrm>
            </p:contentPart>
          </mc:Choice>
          <mc:Fallback xmlns="">
            <p:pic>
              <p:nvPicPr>
                <p:cNvPr id="349" name="Encre 348">
                  <a:extLst>
                    <a:ext uri="{FF2B5EF4-FFF2-40B4-BE49-F238E27FC236}">
                      <a16:creationId xmlns:a16="http://schemas.microsoft.com/office/drawing/2014/main" id="{CFAF7525-EB2D-9865-90B7-CC41F97F16C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222812" y="3249646"/>
                  <a:ext cx="135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350" name="Encre 349">
                  <a:extLst>
                    <a:ext uri="{FF2B5EF4-FFF2-40B4-BE49-F238E27FC236}">
                      <a16:creationId xmlns:a16="http://schemas.microsoft.com/office/drawing/2014/main" id="{5A5158CF-3926-8FA4-496A-84DD3E951912}"/>
                    </a:ext>
                  </a:extLst>
                </p14:cNvPr>
                <p14:cNvContentPartPr/>
                <p14:nvPr/>
              </p14:nvContentPartPr>
              <p14:xfrm>
                <a:off x="8358532" y="3253966"/>
                <a:ext cx="135000" cy="103320"/>
              </p14:xfrm>
            </p:contentPart>
          </mc:Choice>
          <mc:Fallback xmlns="">
            <p:pic>
              <p:nvPicPr>
                <p:cNvPr id="350" name="Encre 349">
                  <a:extLst>
                    <a:ext uri="{FF2B5EF4-FFF2-40B4-BE49-F238E27FC236}">
                      <a16:creationId xmlns:a16="http://schemas.microsoft.com/office/drawing/2014/main" id="{5A5158CF-3926-8FA4-496A-84DD3E95191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352412" y="3247846"/>
                  <a:ext cx="147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8D0BE02A-4087-B6B2-B1BA-A4EC846B7566}"/>
                    </a:ext>
                  </a:extLst>
                </p14:cNvPr>
                <p14:cNvContentPartPr/>
                <p14:nvPr/>
              </p14:nvContentPartPr>
              <p14:xfrm>
                <a:off x="8506852" y="3160366"/>
                <a:ext cx="15120" cy="23256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8D0BE02A-4087-B6B2-B1BA-A4EC846B756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500732" y="3154246"/>
                  <a:ext cx="27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352" name="Encre 351">
                  <a:extLst>
                    <a:ext uri="{FF2B5EF4-FFF2-40B4-BE49-F238E27FC236}">
                      <a16:creationId xmlns:a16="http://schemas.microsoft.com/office/drawing/2014/main" id="{3DE61C80-93EB-ADC0-3236-9294E40B0C67}"/>
                    </a:ext>
                  </a:extLst>
                </p14:cNvPr>
                <p14:cNvContentPartPr/>
                <p14:nvPr/>
              </p14:nvContentPartPr>
              <p14:xfrm>
                <a:off x="8491012" y="3300046"/>
                <a:ext cx="92880" cy="22680"/>
              </p14:xfrm>
            </p:contentPart>
          </mc:Choice>
          <mc:Fallback xmlns="">
            <p:pic>
              <p:nvPicPr>
                <p:cNvPr id="352" name="Encre 351">
                  <a:extLst>
                    <a:ext uri="{FF2B5EF4-FFF2-40B4-BE49-F238E27FC236}">
                      <a16:creationId xmlns:a16="http://schemas.microsoft.com/office/drawing/2014/main" id="{3DE61C80-93EB-ADC0-3236-9294E40B0C6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484892" y="3293926"/>
                  <a:ext cx="105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353" name="Encre 352">
                  <a:extLst>
                    <a:ext uri="{FF2B5EF4-FFF2-40B4-BE49-F238E27FC236}">
                      <a16:creationId xmlns:a16="http://schemas.microsoft.com/office/drawing/2014/main" id="{F6270179-4DBB-DD67-7556-E192F98665E8}"/>
                    </a:ext>
                  </a:extLst>
                </p14:cNvPr>
                <p14:cNvContentPartPr/>
                <p14:nvPr/>
              </p14:nvContentPartPr>
              <p14:xfrm>
                <a:off x="8611612" y="3268006"/>
                <a:ext cx="95760" cy="124560"/>
              </p14:xfrm>
            </p:contentPart>
          </mc:Choice>
          <mc:Fallback xmlns="">
            <p:pic>
              <p:nvPicPr>
                <p:cNvPr id="353" name="Encre 352">
                  <a:extLst>
                    <a:ext uri="{FF2B5EF4-FFF2-40B4-BE49-F238E27FC236}">
                      <a16:creationId xmlns:a16="http://schemas.microsoft.com/office/drawing/2014/main" id="{F6270179-4DBB-DD67-7556-E192F98665E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605492" y="3261886"/>
                  <a:ext cx="108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54" name="Encre 353">
                  <a:extLst>
                    <a:ext uri="{FF2B5EF4-FFF2-40B4-BE49-F238E27FC236}">
                      <a16:creationId xmlns:a16="http://schemas.microsoft.com/office/drawing/2014/main" id="{C0ECFEE4-CC96-5338-4ED0-79D6A9CF7E2A}"/>
                    </a:ext>
                  </a:extLst>
                </p14:cNvPr>
                <p14:cNvContentPartPr/>
                <p14:nvPr/>
              </p14:nvContentPartPr>
              <p14:xfrm>
                <a:off x="8704852" y="3289246"/>
                <a:ext cx="142560" cy="104760"/>
              </p14:xfrm>
            </p:contentPart>
          </mc:Choice>
          <mc:Fallback xmlns="">
            <p:pic>
              <p:nvPicPr>
                <p:cNvPr id="354" name="Encre 353">
                  <a:extLst>
                    <a:ext uri="{FF2B5EF4-FFF2-40B4-BE49-F238E27FC236}">
                      <a16:creationId xmlns:a16="http://schemas.microsoft.com/office/drawing/2014/main" id="{C0ECFEE4-CC96-5338-4ED0-79D6A9CF7E2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698732" y="3283126"/>
                  <a:ext cx="154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48E15951-DEA8-2C3E-9B9F-6AFF1887769E}"/>
                    </a:ext>
                  </a:extLst>
                </p14:cNvPr>
                <p14:cNvContentPartPr/>
                <p14:nvPr/>
              </p14:nvContentPartPr>
              <p14:xfrm>
                <a:off x="8808172" y="3199246"/>
                <a:ext cx="17640" cy="2772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48E15951-DEA8-2C3E-9B9F-6AFF1887769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802052" y="3193126"/>
                  <a:ext cx="29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EE9B7A11-D2CB-7968-39ED-8C05537AA999}"/>
                    </a:ext>
                  </a:extLst>
                </p14:cNvPr>
                <p14:cNvContentPartPr/>
                <p14:nvPr/>
              </p14:nvContentPartPr>
              <p14:xfrm>
                <a:off x="8905372" y="3292846"/>
                <a:ext cx="106920" cy="8820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EE9B7A11-D2CB-7968-39ED-8C05537AA99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899252" y="3286726"/>
                  <a:ext cx="119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99EDBAC2-424F-A795-3A1B-11FE84C4A6C6}"/>
                    </a:ext>
                  </a:extLst>
                </p14:cNvPr>
                <p14:cNvContentPartPr/>
                <p14:nvPr/>
              </p14:nvContentPartPr>
              <p14:xfrm>
                <a:off x="9050452" y="3186646"/>
                <a:ext cx="16560" cy="21132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99EDBAC2-424F-A795-3A1B-11FE84C4A6C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044332" y="3180526"/>
                  <a:ext cx="288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285E8FFE-2A3B-D863-06FD-7C021B4C08DA}"/>
                    </a:ext>
                  </a:extLst>
                </p14:cNvPr>
                <p14:cNvContentPartPr/>
                <p14:nvPr/>
              </p14:nvContentPartPr>
              <p14:xfrm>
                <a:off x="9056212" y="3288886"/>
                <a:ext cx="151200" cy="12168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285E8FFE-2A3B-D863-06FD-7C021B4C08D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050092" y="3282766"/>
                  <a:ext cx="163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6A6A0092-A557-0071-6940-929E2562570E}"/>
                    </a:ext>
                  </a:extLst>
                </p14:cNvPr>
                <p14:cNvContentPartPr/>
                <p14:nvPr/>
              </p14:nvContentPartPr>
              <p14:xfrm>
                <a:off x="9406132" y="3260806"/>
                <a:ext cx="146880" cy="1620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6A6A0092-A557-0071-6940-929E2562570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400012" y="3254686"/>
                  <a:ext cx="159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60" name="Encre 359">
                  <a:extLst>
                    <a:ext uri="{FF2B5EF4-FFF2-40B4-BE49-F238E27FC236}">
                      <a16:creationId xmlns:a16="http://schemas.microsoft.com/office/drawing/2014/main" id="{F3432E2D-0307-DEAE-9081-94E8D125DE3A}"/>
                    </a:ext>
                  </a:extLst>
                </p14:cNvPr>
                <p14:cNvContentPartPr/>
                <p14:nvPr/>
              </p14:nvContentPartPr>
              <p14:xfrm>
                <a:off x="9428452" y="3315166"/>
                <a:ext cx="121680" cy="18360"/>
              </p14:xfrm>
            </p:contentPart>
          </mc:Choice>
          <mc:Fallback xmlns="">
            <p:pic>
              <p:nvPicPr>
                <p:cNvPr id="360" name="Encre 359">
                  <a:extLst>
                    <a:ext uri="{FF2B5EF4-FFF2-40B4-BE49-F238E27FC236}">
                      <a16:creationId xmlns:a16="http://schemas.microsoft.com/office/drawing/2014/main" id="{F3432E2D-0307-DEAE-9081-94E8D125DE3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422332" y="3309046"/>
                  <a:ext cx="133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62" name="Encre 361">
                  <a:extLst>
                    <a:ext uri="{FF2B5EF4-FFF2-40B4-BE49-F238E27FC236}">
                      <a16:creationId xmlns:a16="http://schemas.microsoft.com/office/drawing/2014/main" id="{641EEE6C-76DB-04D8-5D9E-925F6B7440FB}"/>
                    </a:ext>
                  </a:extLst>
                </p14:cNvPr>
                <p14:cNvContentPartPr/>
                <p14:nvPr/>
              </p14:nvContentPartPr>
              <p14:xfrm>
                <a:off x="9793492" y="3213286"/>
                <a:ext cx="124560" cy="130680"/>
              </p14:xfrm>
            </p:contentPart>
          </mc:Choice>
          <mc:Fallback xmlns="">
            <p:pic>
              <p:nvPicPr>
                <p:cNvPr id="362" name="Encre 361">
                  <a:extLst>
                    <a:ext uri="{FF2B5EF4-FFF2-40B4-BE49-F238E27FC236}">
                      <a16:creationId xmlns:a16="http://schemas.microsoft.com/office/drawing/2014/main" id="{641EEE6C-76DB-04D8-5D9E-925F6B7440F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787372" y="3207166"/>
                  <a:ext cx="136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63" name="Encre 362">
                  <a:extLst>
                    <a:ext uri="{FF2B5EF4-FFF2-40B4-BE49-F238E27FC236}">
                      <a16:creationId xmlns:a16="http://schemas.microsoft.com/office/drawing/2014/main" id="{A19D466D-FF66-AA61-685E-74B896E47DC3}"/>
                    </a:ext>
                  </a:extLst>
                </p14:cNvPr>
                <p14:cNvContentPartPr/>
                <p14:nvPr/>
              </p14:nvContentPartPr>
              <p14:xfrm>
                <a:off x="9954412" y="3204646"/>
                <a:ext cx="139680" cy="151920"/>
              </p14:xfrm>
            </p:contentPart>
          </mc:Choice>
          <mc:Fallback xmlns="">
            <p:pic>
              <p:nvPicPr>
                <p:cNvPr id="363" name="Encre 362">
                  <a:extLst>
                    <a:ext uri="{FF2B5EF4-FFF2-40B4-BE49-F238E27FC236}">
                      <a16:creationId xmlns:a16="http://schemas.microsoft.com/office/drawing/2014/main" id="{A19D466D-FF66-AA61-685E-74B896E47DC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948292" y="3198526"/>
                  <a:ext cx="151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64" name="Encre 363">
                  <a:extLst>
                    <a:ext uri="{FF2B5EF4-FFF2-40B4-BE49-F238E27FC236}">
                      <a16:creationId xmlns:a16="http://schemas.microsoft.com/office/drawing/2014/main" id="{A1377F2F-644D-A52D-DBCB-5F4960F0C999}"/>
                    </a:ext>
                  </a:extLst>
                </p14:cNvPr>
                <p14:cNvContentPartPr/>
                <p14:nvPr/>
              </p14:nvContentPartPr>
              <p14:xfrm>
                <a:off x="10106332" y="3036886"/>
                <a:ext cx="133920" cy="312480"/>
              </p14:xfrm>
            </p:contentPart>
          </mc:Choice>
          <mc:Fallback xmlns="">
            <p:pic>
              <p:nvPicPr>
                <p:cNvPr id="364" name="Encre 363">
                  <a:extLst>
                    <a:ext uri="{FF2B5EF4-FFF2-40B4-BE49-F238E27FC236}">
                      <a16:creationId xmlns:a16="http://schemas.microsoft.com/office/drawing/2014/main" id="{A1377F2F-644D-A52D-DBCB-5F4960F0C99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100212" y="3030766"/>
                  <a:ext cx="1461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65" name="Encre 364">
                  <a:extLst>
                    <a:ext uri="{FF2B5EF4-FFF2-40B4-BE49-F238E27FC236}">
                      <a16:creationId xmlns:a16="http://schemas.microsoft.com/office/drawing/2014/main" id="{0186C8D2-AAFC-887A-963E-E40812AE5E75}"/>
                    </a:ext>
                  </a:extLst>
                </p14:cNvPr>
                <p14:cNvContentPartPr/>
                <p14:nvPr/>
              </p14:nvContentPartPr>
              <p14:xfrm>
                <a:off x="10239892" y="3225166"/>
                <a:ext cx="113040" cy="108000"/>
              </p14:xfrm>
            </p:contentPart>
          </mc:Choice>
          <mc:Fallback xmlns="">
            <p:pic>
              <p:nvPicPr>
                <p:cNvPr id="365" name="Encre 364">
                  <a:extLst>
                    <a:ext uri="{FF2B5EF4-FFF2-40B4-BE49-F238E27FC236}">
                      <a16:creationId xmlns:a16="http://schemas.microsoft.com/office/drawing/2014/main" id="{0186C8D2-AAFC-887A-963E-E40812AE5E7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233772" y="3219046"/>
                  <a:ext cx="125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66" name="Encre 365">
                  <a:extLst>
                    <a:ext uri="{FF2B5EF4-FFF2-40B4-BE49-F238E27FC236}">
                      <a16:creationId xmlns:a16="http://schemas.microsoft.com/office/drawing/2014/main" id="{00F4024B-ADAA-1507-2B7B-68AFB8E40584}"/>
                    </a:ext>
                  </a:extLst>
                </p14:cNvPr>
                <p14:cNvContentPartPr/>
                <p14:nvPr/>
              </p14:nvContentPartPr>
              <p14:xfrm>
                <a:off x="10420252" y="3030046"/>
                <a:ext cx="33840" cy="316080"/>
              </p14:xfrm>
            </p:contentPart>
          </mc:Choice>
          <mc:Fallback xmlns="">
            <p:pic>
              <p:nvPicPr>
                <p:cNvPr id="366" name="Encre 365">
                  <a:extLst>
                    <a:ext uri="{FF2B5EF4-FFF2-40B4-BE49-F238E27FC236}">
                      <a16:creationId xmlns:a16="http://schemas.microsoft.com/office/drawing/2014/main" id="{00F4024B-ADAA-1507-2B7B-68AFB8E4058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414132" y="3023926"/>
                  <a:ext cx="460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67" name="Encre 366">
                  <a:extLst>
                    <a:ext uri="{FF2B5EF4-FFF2-40B4-BE49-F238E27FC236}">
                      <a16:creationId xmlns:a16="http://schemas.microsoft.com/office/drawing/2014/main" id="{30EA3764-996D-50B5-E678-7A73FC1076D9}"/>
                    </a:ext>
                  </a:extLst>
                </p14:cNvPr>
                <p14:cNvContentPartPr/>
                <p14:nvPr/>
              </p14:nvContentPartPr>
              <p14:xfrm>
                <a:off x="10373452" y="3210406"/>
                <a:ext cx="142560" cy="25560"/>
              </p14:xfrm>
            </p:contentPart>
          </mc:Choice>
          <mc:Fallback xmlns="">
            <p:pic>
              <p:nvPicPr>
                <p:cNvPr id="367" name="Encre 366">
                  <a:extLst>
                    <a:ext uri="{FF2B5EF4-FFF2-40B4-BE49-F238E27FC236}">
                      <a16:creationId xmlns:a16="http://schemas.microsoft.com/office/drawing/2014/main" id="{30EA3764-996D-50B5-E678-7A73FC1076D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367332" y="3204286"/>
                  <a:ext cx="154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68" name="Encre 367">
                  <a:extLst>
                    <a:ext uri="{FF2B5EF4-FFF2-40B4-BE49-F238E27FC236}">
                      <a16:creationId xmlns:a16="http://schemas.microsoft.com/office/drawing/2014/main" id="{E8433573-DB9D-8592-7585-E1A2384A4B17}"/>
                    </a:ext>
                  </a:extLst>
                </p14:cNvPr>
                <p14:cNvContentPartPr/>
                <p14:nvPr/>
              </p14:nvContentPartPr>
              <p14:xfrm>
                <a:off x="10525372" y="3217606"/>
                <a:ext cx="26280" cy="110520"/>
              </p14:xfrm>
            </p:contentPart>
          </mc:Choice>
          <mc:Fallback xmlns="">
            <p:pic>
              <p:nvPicPr>
                <p:cNvPr id="368" name="Encre 367">
                  <a:extLst>
                    <a:ext uri="{FF2B5EF4-FFF2-40B4-BE49-F238E27FC236}">
                      <a16:creationId xmlns:a16="http://schemas.microsoft.com/office/drawing/2014/main" id="{E8433573-DB9D-8592-7585-E1A2384A4B1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519252" y="3211486"/>
                  <a:ext cx="38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69" name="Encre 368">
                  <a:extLst>
                    <a:ext uri="{FF2B5EF4-FFF2-40B4-BE49-F238E27FC236}">
                      <a16:creationId xmlns:a16="http://schemas.microsoft.com/office/drawing/2014/main" id="{2563B7CD-B89F-3F5A-798B-C6C616F6A599}"/>
                    </a:ext>
                  </a:extLst>
                </p14:cNvPr>
                <p14:cNvContentPartPr/>
                <p14:nvPr/>
              </p14:nvContentPartPr>
              <p14:xfrm>
                <a:off x="10550932" y="3146686"/>
                <a:ext cx="12600" cy="52920"/>
              </p14:xfrm>
            </p:contentPart>
          </mc:Choice>
          <mc:Fallback xmlns="">
            <p:pic>
              <p:nvPicPr>
                <p:cNvPr id="369" name="Encre 368">
                  <a:extLst>
                    <a:ext uri="{FF2B5EF4-FFF2-40B4-BE49-F238E27FC236}">
                      <a16:creationId xmlns:a16="http://schemas.microsoft.com/office/drawing/2014/main" id="{2563B7CD-B89F-3F5A-798B-C6C616F6A59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544812" y="3140566"/>
                  <a:ext cx="24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70" name="Encre 369">
                  <a:extLst>
                    <a:ext uri="{FF2B5EF4-FFF2-40B4-BE49-F238E27FC236}">
                      <a16:creationId xmlns:a16="http://schemas.microsoft.com/office/drawing/2014/main" id="{8C912894-1708-EB54-A45C-5C72D7ADD8E2}"/>
                    </a:ext>
                  </a:extLst>
                </p14:cNvPr>
                <p14:cNvContentPartPr/>
                <p14:nvPr/>
              </p14:nvContentPartPr>
              <p14:xfrm>
                <a:off x="10581892" y="3189166"/>
                <a:ext cx="245520" cy="142920"/>
              </p14:xfrm>
            </p:contentPart>
          </mc:Choice>
          <mc:Fallback xmlns="">
            <p:pic>
              <p:nvPicPr>
                <p:cNvPr id="370" name="Encre 369">
                  <a:extLst>
                    <a:ext uri="{FF2B5EF4-FFF2-40B4-BE49-F238E27FC236}">
                      <a16:creationId xmlns:a16="http://schemas.microsoft.com/office/drawing/2014/main" id="{8C912894-1708-EB54-A45C-5C72D7ADD8E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575772" y="3183046"/>
                  <a:ext cx="257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71" name="Encre 370">
                  <a:extLst>
                    <a:ext uri="{FF2B5EF4-FFF2-40B4-BE49-F238E27FC236}">
                      <a16:creationId xmlns:a16="http://schemas.microsoft.com/office/drawing/2014/main" id="{904BC053-26C4-1414-1767-FB0252C131CE}"/>
                    </a:ext>
                  </a:extLst>
                </p14:cNvPr>
                <p14:cNvContentPartPr/>
                <p14:nvPr/>
              </p14:nvContentPartPr>
              <p14:xfrm>
                <a:off x="11015332" y="2985046"/>
                <a:ext cx="64440" cy="315000"/>
              </p14:xfrm>
            </p:contentPart>
          </mc:Choice>
          <mc:Fallback xmlns="">
            <p:pic>
              <p:nvPicPr>
                <p:cNvPr id="371" name="Encre 370">
                  <a:extLst>
                    <a:ext uri="{FF2B5EF4-FFF2-40B4-BE49-F238E27FC236}">
                      <a16:creationId xmlns:a16="http://schemas.microsoft.com/office/drawing/2014/main" id="{904BC053-26C4-1414-1767-FB0252C131C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009212" y="2978926"/>
                  <a:ext cx="766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72" name="Encre 371">
                  <a:extLst>
                    <a:ext uri="{FF2B5EF4-FFF2-40B4-BE49-F238E27FC236}">
                      <a16:creationId xmlns:a16="http://schemas.microsoft.com/office/drawing/2014/main" id="{C6B3AA35-77FD-FBCE-58A3-4EC38E321585}"/>
                    </a:ext>
                  </a:extLst>
                </p14:cNvPr>
                <p14:cNvContentPartPr/>
                <p14:nvPr/>
              </p14:nvContentPartPr>
              <p14:xfrm>
                <a:off x="11005612" y="3170086"/>
                <a:ext cx="100800" cy="37080"/>
              </p14:xfrm>
            </p:contentPart>
          </mc:Choice>
          <mc:Fallback xmlns="">
            <p:pic>
              <p:nvPicPr>
                <p:cNvPr id="372" name="Encre 371">
                  <a:extLst>
                    <a:ext uri="{FF2B5EF4-FFF2-40B4-BE49-F238E27FC236}">
                      <a16:creationId xmlns:a16="http://schemas.microsoft.com/office/drawing/2014/main" id="{C6B3AA35-77FD-FBCE-58A3-4EC38E32158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999492" y="3163966"/>
                  <a:ext cx="113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73" name="Encre 372">
                  <a:extLst>
                    <a:ext uri="{FF2B5EF4-FFF2-40B4-BE49-F238E27FC236}">
                      <a16:creationId xmlns:a16="http://schemas.microsoft.com/office/drawing/2014/main" id="{003E0B4F-2D21-C08F-665E-1179A0E2200B}"/>
                    </a:ext>
                  </a:extLst>
                </p14:cNvPr>
                <p14:cNvContentPartPr/>
                <p14:nvPr/>
              </p14:nvContentPartPr>
              <p14:xfrm>
                <a:off x="11090572" y="3162526"/>
                <a:ext cx="290160" cy="115560"/>
              </p14:xfrm>
            </p:contentPart>
          </mc:Choice>
          <mc:Fallback xmlns="">
            <p:pic>
              <p:nvPicPr>
                <p:cNvPr id="373" name="Encre 372">
                  <a:extLst>
                    <a:ext uri="{FF2B5EF4-FFF2-40B4-BE49-F238E27FC236}">
                      <a16:creationId xmlns:a16="http://schemas.microsoft.com/office/drawing/2014/main" id="{003E0B4F-2D21-C08F-665E-1179A0E2200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084452" y="3156406"/>
                  <a:ext cx="302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74" name="Encre 373">
                  <a:extLst>
                    <a:ext uri="{FF2B5EF4-FFF2-40B4-BE49-F238E27FC236}">
                      <a16:creationId xmlns:a16="http://schemas.microsoft.com/office/drawing/2014/main" id="{393A3319-C847-A85E-18C7-A11F04DA9C7F}"/>
                    </a:ext>
                  </a:extLst>
                </p14:cNvPr>
                <p14:cNvContentPartPr/>
                <p14:nvPr/>
              </p14:nvContentPartPr>
              <p14:xfrm>
                <a:off x="11318452" y="3172966"/>
                <a:ext cx="238320" cy="359280"/>
              </p14:xfrm>
            </p:contentPart>
          </mc:Choice>
          <mc:Fallback xmlns="">
            <p:pic>
              <p:nvPicPr>
                <p:cNvPr id="374" name="Encre 373">
                  <a:extLst>
                    <a:ext uri="{FF2B5EF4-FFF2-40B4-BE49-F238E27FC236}">
                      <a16:creationId xmlns:a16="http://schemas.microsoft.com/office/drawing/2014/main" id="{393A3319-C847-A85E-18C7-A11F04DA9C7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312332" y="3166846"/>
                  <a:ext cx="2505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75" name="Encre 374">
                  <a:extLst>
                    <a:ext uri="{FF2B5EF4-FFF2-40B4-BE49-F238E27FC236}">
                      <a16:creationId xmlns:a16="http://schemas.microsoft.com/office/drawing/2014/main" id="{32D7D67B-752D-F487-64FA-914887B9EB56}"/>
                    </a:ext>
                  </a:extLst>
                </p14:cNvPr>
                <p14:cNvContentPartPr/>
                <p14:nvPr/>
              </p14:nvContentPartPr>
              <p14:xfrm>
                <a:off x="11577292" y="3166126"/>
                <a:ext cx="121680" cy="93240"/>
              </p14:xfrm>
            </p:contentPart>
          </mc:Choice>
          <mc:Fallback xmlns="">
            <p:pic>
              <p:nvPicPr>
                <p:cNvPr id="375" name="Encre 374">
                  <a:extLst>
                    <a:ext uri="{FF2B5EF4-FFF2-40B4-BE49-F238E27FC236}">
                      <a16:creationId xmlns:a16="http://schemas.microsoft.com/office/drawing/2014/main" id="{32D7D67B-752D-F487-64FA-914887B9EB5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571172" y="3160006"/>
                  <a:ext cx="133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76" name="Encre 375">
                  <a:extLst>
                    <a:ext uri="{FF2B5EF4-FFF2-40B4-BE49-F238E27FC236}">
                      <a16:creationId xmlns:a16="http://schemas.microsoft.com/office/drawing/2014/main" id="{005421DE-544D-192F-5954-FD872F74BAF3}"/>
                    </a:ext>
                  </a:extLst>
                </p14:cNvPr>
                <p14:cNvContentPartPr/>
                <p14:nvPr/>
              </p14:nvContentPartPr>
              <p14:xfrm>
                <a:off x="11720932" y="3167206"/>
                <a:ext cx="50760" cy="69120"/>
              </p14:xfrm>
            </p:contentPart>
          </mc:Choice>
          <mc:Fallback xmlns="">
            <p:pic>
              <p:nvPicPr>
                <p:cNvPr id="376" name="Encre 375">
                  <a:extLst>
                    <a:ext uri="{FF2B5EF4-FFF2-40B4-BE49-F238E27FC236}">
                      <a16:creationId xmlns:a16="http://schemas.microsoft.com/office/drawing/2014/main" id="{005421DE-544D-192F-5954-FD872F74BAF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714812" y="3161086"/>
                  <a:ext cx="63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77" name="Encre 376">
                  <a:extLst>
                    <a:ext uri="{FF2B5EF4-FFF2-40B4-BE49-F238E27FC236}">
                      <a16:creationId xmlns:a16="http://schemas.microsoft.com/office/drawing/2014/main" id="{5077482D-C397-4B11-8306-F0F4B254A851}"/>
                    </a:ext>
                  </a:extLst>
                </p14:cNvPr>
                <p14:cNvContentPartPr/>
                <p14:nvPr/>
              </p14:nvContentPartPr>
              <p14:xfrm>
                <a:off x="11767372" y="3144166"/>
                <a:ext cx="68760" cy="141480"/>
              </p14:xfrm>
            </p:contentPart>
          </mc:Choice>
          <mc:Fallback xmlns="">
            <p:pic>
              <p:nvPicPr>
                <p:cNvPr id="377" name="Encre 376">
                  <a:extLst>
                    <a:ext uri="{FF2B5EF4-FFF2-40B4-BE49-F238E27FC236}">
                      <a16:creationId xmlns:a16="http://schemas.microsoft.com/office/drawing/2014/main" id="{5077482D-C397-4B11-8306-F0F4B254A85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761252" y="3138046"/>
                  <a:ext cx="81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78" name="Encre 377">
                  <a:extLst>
                    <a:ext uri="{FF2B5EF4-FFF2-40B4-BE49-F238E27FC236}">
                      <a16:creationId xmlns:a16="http://schemas.microsoft.com/office/drawing/2014/main" id="{8341226A-5D30-CC34-C391-CF232F739266}"/>
                    </a:ext>
                  </a:extLst>
                </p14:cNvPr>
                <p14:cNvContentPartPr/>
                <p14:nvPr/>
              </p14:nvContentPartPr>
              <p14:xfrm>
                <a:off x="10429972" y="3461326"/>
                <a:ext cx="90000" cy="174240"/>
              </p14:xfrm>
            </p:contentPart>
          </mc:Choice>
          <mc:Fallback xmlns="">
            <p:pic>
              <p:nvPicPr>
                <p:cNvPr id="378" name="Encre 377">
                  <a:extLst>
                    <a:ext uri="{FF2B5EF4-FFF2-40B4-BE49-F238E27FC236}">
                      <a16:creationId xmlns:a16="http://schemas.microsoft.com/office/drawing/2014/main" id="{8341226A-5D30-CC34-C391-CF232F73926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423852" y="3455206"/>
                  <a:ext cx="102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79" name="Encre 378">
                  <a:extLst>
                    <a:ext uri="{FF2B5EF4-FFF2-40B4-BE49-F238E27FC236}">
                      <a16:creationId xmlns:a16="http://schemas.microsoft.com/office/drawing/2014/main" id="{CC6CF184-DF98-79C8-8AD3-938CEF7D9AFE}"/>
                    </a:ext>
                  </a:extLst>
                </p14:cNvPr>
                <p14:cNvContentPartPr/>
                <p14:nvPr/>
              </p14:nvContentPartPr>
              <p14:xfrm>
                <a:off x="10566772" y="3495166"/>
                <a:ext cx="104400" cy="91800"/>
              </p14:xfrm>
            </p:contentPart>
          </mc:Choice>
          <mc:Fallback xmlns="">
            <p:pic>
              <p:nvPicPr>
                <p:cNvPr id="379" name="Encre 378">
                  <a:extLst>
                    <a:ext uri="{FF2B5EF4-FFF2-40B4-BE49-F238E27FC236}">
                      <a16:creationId xmlns:a16="http://schemas.microsoft.com/office/drawing/2014/main" id="{CC6CF184-DF98-79C8-8AD3-938CEF7D9AF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560652" y="3489046"/>
                  <a:ext cx="116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80" name="Encre 379">
                  <a:extLst>
                    <a:ext uri="{FF2B5EF4-FFF2-40B4-BE49-F238E27FC236}">
                      <a16:creationId xmlns:a16="http://schemas.microsoft.com/office/drawing/2014/main" id="{B39E172B-C0ED-43AB-C41C-5B6A1A713B36}"/>
                    </a:ext>
                  </a:extLst>
                </p14:cNvPr>
                <p14:cNvContentPartPr/>
                <p14:nvPr/>
              </p14:nvContentPartPr>
              <p14:xfrm>
                <a:off x="10669372" y="3492286"/>
                <a:ext cx="239400" cy="102960"/>
              </p14:xfrm>
            </p:contentPart>
          </mc:Choice>
          <mc:Fallback xmlns="">
            <p:pic>
              <p:nvPicPr>
                <p:cNvPr id="380" name="Encre 379">
                  <a:extLst>
                    <a:ext uri="{FF2B5EF4-FFF2-40B4-BE49-F238E27FC236}">
                      <a16:creationId xmlns:a16="http://schemas.microsoft.com/office/drawing/2014/main" id="{B39E172B-C0ED-43AB-C41C-5B6A1A713B3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663252" y="3486166"/>
                  <a:ext cx="251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81" name="Encre 380">
                  <a:extLst>
                    <a:ext uri="{FF2B5EF4-FFF2-40B4-BE49-F238E27FC236}">
                      <a16:creationId xmlns:a16="http://schemas.microsoft.com/office/drawing/2014/main" id="{9DA2C8C7-8199-E508-22F9-EA20D3E6EAB8}"/>
                    </a:ext>
                  </a:extLst>
                </p14:cNvPr>
                <p14:cNvContentPartPr/>
                <p14:nvPr/>
              </p14:nvContentPartPr>
              <p14:xfrm>
                <a:off x="10886092" y="3439726"/>
                <a:ext cx="17280" cy="41760"/>
              </p14:xfrm>
            </p:contentPart>
          </mc:Choice>
          <mc:Fallback xmlns="">
            <p:pic>
              <p:nvPicPr>
                <p:cNvPr id="381" name="Encre 380">
                  <a:extLst>
                    <a:ext uri="{FF2B5EF4-FFF2-40B4-BE49-F238E27FC236}">
                      <a16:creationId xmlns:a16="http://schemas.microsoft.com/office/drawing/2014/main" id="{9DA2C8C7-8199-E508-22F9-EA20D3E6EAB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879972" y="3433606"/>
                  <a:ext cx="29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82" name="Encre 381">
                  <a:extLst>
                    <a:ext uri="{FF2B5EF4-FFF2-40B4-BE49-F238E27FC236}">
                      <a16:creationId xmlns:a16="http://schemas.microsoft.com/office/drawing/2014/main" id="{22515C80-B62C-8A76-6D84-74BC3D1F0FD4}"/>
                    </a:ext>
                  </a:extLst>
                </p14:cNvPr>
                <p14:cNvContentPartPr/>
                <p14:nvPr/>
              </p14:nvContentPartPr>
              <p14:xfrm>
                <a:off x="10923892" y="3467806"/>
                <a:ext cx="145080" cy="162000"/>
              </p14:xfrm>
            </p:contentPart>
          </mc:Choice>
          <mc:Fallback xmlns="">
            <p:pic>
              <p:nvPicPr>
                <p:cNvPr id="382" name="Encre 381">
                  <a:extLst>
                    <a:ext uri="{FF2B5EF4-FFF2-40B4-BE49-F238E27FC236}">
                      <a16:creationId xmlns:a16="http://schemas.microsoft.com/office/drawing/2014/main" id="{22515C80-B62C-8A76-6D84-74BC3D1F0FD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917772" y="3461686"/>
                  <a:ext cx="15732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e 400">
            <a:extLst>
              <a:ext uri="{FF2B5EF4-FFF2-40B4-BE49-F238E27FC236}">
                <a16:creationId xmlns:a16="http://schemas.microsoft.com/office/drawing/2014/main" id="{B15A9041-1A73-05AD-951C-854D801538FF}"/>
              </a:ext>
            </a:extLst>
          </p:cNvPr>
          <p:cNvGrpSpPr/>
          <p:nvPr/>
        </p:nvGrpSpPr>
        <p:grpSpPr>
          <a:xfrm>
            <a:off x="8448532" y="2340286"/>
            <a:ext cx="3446640" cy="371520"/>
            <a:chOff x="8448532" y="2340286"/>
            <a:chExt cx="344664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84" name="Encre 383">
                  <a:extLst>
                    <a:ext uri="{FF2B5EF4-FFF2-40B4-BE49-F238E27FC236}">
                      <a16:creationId xmlns:a16="http://schemas.microsoft.com/office/drawing/2014/main" id="{8E5C9DFF-6567-4331-038E-F3B06A94B154}"/>
                    </a:ext>
                  </a:extLst>
                </p14:cNvPr>
                <p14:cNvContentPartPr/>
                <p14:nvPr/>
              </p14:nvContentPartPr>
              <p14:xfrm>
                <a:off x="8448532" y="2676526"/>
                <a:ext cx="1023840" cy="35280"/>
              </p14:xfrm>
            </p:contentPart>
          </mc:Choice>
          <mc:Fallback xmlns="">
            <p:pic>
              <p:nvPicPr>
                <p:cNvPr id="384" name="Encre 383">
                  <a:extLst>
                    <a:ext uri="{FF2B5EF4-FFF2-40B4-BE49-F238E27FC236}">
                      <a16:creationId xmlns:a16="http://schemas.microsoft.com/office/drawing/2014/main" id="{8E5C9DFF-6567-4331-038E-F3B06A94B15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394532" y="2568886"/>
                  <a:ext cx="1131480" cy="25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96" name="Groupe 395">
              <a:extLst>
                <a:ext uri="{FF2B5EF4-FFF2-40B4-BE49-F238E27FC236}">
                  <a16:creationId xmlns:a16="http://schemas.microsoft.com/office/drawing/2014/main" id="{C992D36C-A82C-5EFA-EE12-D258C27EB889}"/>
                </a:ext>
              </a:extLst>
            </p:cNvPr>
            <p:cNvGrpSpPr/>
            <p:nvPr/>
          </p:nvGrpSpPr>
          <p:grpSpPr>
            <a:xfrm>
              <a:off x="9328012" y="2379886"/>
              <a:ext cx="1776240" cy="228960"/>
              <a:chOff x="9328012" y="2379886"/>
              <a:chExt cx="1776240" cy="228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1">
                <p14:nvContentPartPr>
                  <p14:cNvPr id="385" name="Encre 384">
                    <a:extLst>
                      <a:ext uri="{FF2B5EF4-FFF2-40B4-BE49-F238E27FC236}">
                        <a16:creationId xmlns:a16="http://schemas.microsoft.com/office/drawing/2014/main" id="{2B33A611-86CC-1115-60DD-38A7E719DDC0}"/>
                      </a:ext>
                    </a:extLst>
                  </p14:cNvPr>
                  <p14:cNvContentPartPr/>
                  <p14:nvPr/>
                </p14:nvContentPartPr>
                <p14:xfrm>
                  <a:off x="9362212" y="2379886"/>
                  <a:ext cx="461160" cy="155520"/>
                </p14:xfrm>
              </p:contentPart>
            </mc:Choice>
            <mc:Fallback xmlns="">
              <p:pic>
                <p:nvPicPr>
                  <p:cNvPr id="385" name="Encre 384">
                    <a:extLst>
                      <a:ext uri="{FF2B5EF4-FFF2-40B4-BE49-F238E27FC236}">
                        <a16:creationId xmlns:a16="http://schemas.microsoft.com/office/drawing/2014/main" id="{2B33A611-86CC-1115-60DD-38A7E719DDC0}"/>
                      </a:ext>
                    </a:extLst>
                  </p:cNvPr>
                  <p:cNvPicPr/>
                  <p:nvPr/>
                </p:nvPicPr>
                <p:blipFill>
                  <a:blip r:embed="rId312"/>
                  <a:stretch>
                    <a:fillRect/>
                  </a:stretch>
                </p:blipFill>
                <p:spPr>
                  <a:xfrm>
                    <a:off x="9356092" y="2373766"/>
                    <a:ext cx="47340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3">
                <p14:nvContentPartPr>
                  <p14:cNvPr id="386" name="Encre 385">
                    <a:extLst>
                      <a:ext uri="{FF2B5EF4-FFF2-40B4-BE49-F238E27FC236}">
                        <a16:creationId xmlns:a16="http://schemas.microsoft.com/office/drawing/2014/main" id="{6C997D57-7336-6A42-B593-628FCD83EDD2}"/>
                      </a:ext>
                    </a:extLst>
                  </p14:cNvPr>
                  <p14:cNvContentPartPr/>
                  <p14:nvPr/>
                </p14:nvContentPartPr>
                <p14:xfrm>
                  <a:off x="9328012" y="2455486"/>
                  <a:ext cx="138960" cy="116640"/>
                </p14:xfrm>
              </p:contentPart>
            </mc:Choice>
            <mc:Fallback xmlns="">
              <p:pic>
                <p:nvPicPr>
                  <p:cNvPr id="386" name="Encre 385">
                    <a:extLst>
                      <a:ext uri="{FF2B5EF4-FFF2-40B4-BE49-F238E27FC236}">
                        <a16:creationId xmlns:a16="http://schemas.microsoft.com/office/drawing/2014/main" id="{6C997D57-7336-6A42-B593-628FCD83EDD2}"/>
                      </a:ext>
                    </a:extLst>
                  </p:cNvPr>
                  <p:cNvPicPr/>
                  <p:nvPr/>
                </p:nvPicPr>
                <p:blipFill>
                  <a:blip r:embed="rId314"/>
                  <a:stretch>
                    <a:fillRect/>
                  </a:stretch>
                </p:blipFill>
                <p:spPr>
                  <a:xfrm>
                    <a:off x="9321892" y="2449366"/>
                    <a:ext cx="15120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5">
                <p14:nvContentPartPr>
                  <p14:cNvPr id="388" name="Encre 387">
                    <a:extLst>
                      <a:ext uri="{FF2B5EF4-FFF2-40B4-BE49-F238E27FC236}">
                        <a16:creationId xmlns:a16="http://schemas.microsoft.com/office/drawing/2014/main" id="{A3AAF60F-99C6-AF8B-0F02-AAEB29DC1A9E}"/>
                      </a:ext>
                    </a:extLst>
                  </p14:cNvPr>
                  <p14:cNvContentPartPr/>
                  <p14:nvPr/>
                </p14:nvContentPartPr>
                <p14:xfrm>
                  <a:off x="9939652" y="2397166"/>
                  <a:ext cx="38160" cy="211680"/>
                </p14:xfrm>
              </p:contentPart>
            </mc:Choice>
            <mc:Fallback xmlns="">
              <p:pic>
                <p:nvPicPr>
                  <p:cNvPr id="388" name="Encre 387">
                    <a:extLst>
                      <a:ext uri="{FF2B5EF4-FFF2-40B4-BE49-F238E27FC236}">
                        <a16:creationId xmlns:a16="http://schemas.microsoft.com/office/drawing/2014/main" id="{A3AAF60F-99C6-AF8B-0F02-AAEB29DC1A9E}"/>
                      </a:ext>
                    </a:extLst>
                  </p:cNvPr>
                  <p:cNvPicPr/>
                  <p:nvPr/>
                </p:nvPicPr>
                <p:blipFill>
                  <a:blip r:embed="rId316"/>
                  <a:stretch>
                    <a:fillRect/>
                  </a:stretch>
                </p:blipFill>
                <p:spPr>
                  <a:xfrm>
                    <a:off x="9933532" y="2391046"/>
                    <a:ext cx="5040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7">
                <p14:nvContentPartPr>
                  <p14:cNvPr id="389" name="Encre 388">
                    <a:extLst>
                      <a:ext uri="{FF2B5EF4-FFF2-40B4-BE49-F238E27FC236}">
                        <a16:creationId xmlns:a16="http://schemas.microsoft.com/office/drawing/2014/main" id="{89B5A1CD-CA20-DE3A-5C3B-300BFD605F40}"/>
                      </a:ext>
                    </a:extLst>
                  </p14:cNvPr>
                  <p14:cNvContentPartPr/>
                  <p14:nvPr/>
                </p14:nvContentPartPr>
                <p14:xfrm>
                  <a:off x="9940372" y="2393926"/>
                  <a:ext cx="213480" cy="207720"/>
                </p14:xfrm>
              </p:contentPart>
            </mc:Choice>
            <mc:Fallback xmlns="">
              <p:pic>
                <p:nvPicPr>
                  <p:cNvPr id="389" name="Encre 388">
                    <a:extLst>
                      <a:ext uri="{FF2B5EF4-FFF2-40B4-BE49-F238E27FC236}">
                        <a16:creationId xmlns:a16="http://schemas.microsoft.com/office/drawing/2014/main" id="{89B5A1CD-CA20-DE3A-5C3B-300BFD605F40}"/>
                      </a:ext>
                    </a:extLst>
                  </p:cNvPr>
                  <p:cNvPicPr/>
                  <p:nvPr/>
                </p:nvPicPr>
                <p:blipFill>
                  <a:blip r:embed="rId318"/>
                  <a:stretch>
                    <a:fillRect/>
                  </a:stretch>
                </p:blipFill>
                <p:spPr>
                  <a:xfrm>
                    <a:off x="9934252" y="2387446"/>
                    <a:ext cx="225720" cy="21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9">
                <p14:nvContentPartPr>
                  <p14:cNvPr id="390" name="Encre 389">
                    <a:extLst>
                      <a:ext uri="{FF2B5EF4-FFF2-40B4-BE49-F238E27FC236}">
                        <a16:creationId xmlns:a16="http://schemas.microsoft.com/office/drawing/2014/main" id="{7AC39AF2-E8F3-5608-C384-6FB49ED05AC5}"/>
                      </a:ext>
                    </a:extLst>
                  </p14:cNvPr>
                  <p14:cNvContentPartPr/>
                  <p14:nvPr/>
                </p14:nvContentPartPr>
                <p14:xfrm>
                  <a:off x="10172572" y="2495446"/>
                  <a:ext cx="76680" cy="111600"/>
                </p14:xfrm>
              </p:contentPart>
            </mc:Choice>
            <mc:Fallback xmlns="">
              <p:pic>
                <p:nvPicPr>
                  <p:cNvPr id="390" name="Encre 389">
                    <a:extLst>
                      <a:ext uri="{FF2B5EF4-FFF2-40B4-BE49-F238E27FC236}">
                        <a16:creationId xmlns:a16="http://schemas.microsoft.com/office/drawing/2014/main" id="{7AC39AF2-E8F3-5608-C384-6FB49ED05AC5}"/>
                      </a:ext>
                    </a:extLst>
                  </p:cNvPr>
                  <p:cNvPicPr/>
                  <p:nvPr/>
                </p:nvPicPr>
                <p:blipFill>
                  <a:blip r:embed="rId320"/>
                  <a:stretch>
                    <a:fillRect/>
                  </a:stretch>
                </p:blipFill>
                <p:spPr>
                  <a:xfrm>
                    <a:off x="10166452" y="2489326"/>
                    <a:ext cx="88920" cy="12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1">
                <p14:nvContentPartPr>
                  <p14:cNvPr id="391" name="Encre 390">
                    <a:extLst>
                      <a:ext uri="{FF2B5EF4-FFF2-40B4-BE49-F238E27FC236}">
                        <a16:creationId xmlns:a16="http://schemas.microsoft.com/office/drawing/2014/main" id="{B0EF47D5-E885-3E97-0F1C-A11D78382C34}"/>
                      </a:ext>
                    </a:extLst>
                  </p14:cNvPr>
                  <p14:cNvContentPartPr/>
                  <p14:nvPr/>
                </p14:nvContentPartPr>
                <p14:xfrm>
                  <a:off x="10305052" y="2478166"/>
                  <a:ext cx="226800" cy="102240"/>
                </p14:xfrm>
              </p:contentPart>
            </mc:Choice>
            <mc:Fallback xmlns="">
              <p:pic>
                <p:nvPicPr>
                  <p:cNvPr id="391" name="Encre 390">
                    <a:extLst>
                      <a:ext uri="{FF2B5EF4-FFF2-40B4-BE49-F238E27FC236}">
                        <a16:creationId xmlns:a16="http://schemas.microsoft.com/office/drawing/2014/main" id="{B0EF47D5-E885-3E97-0F1C-A11D78382C34}"/>
                      </a:ext>
                    </a:extLst>
                  </p:cNvPr>
                  <p:cNvPicPr/>
                  <p:nvPr/>
                </p:nvPicPr>
                <p:blipFill>
                  <a:blip r:embed="rId322"/>
                  <a:stretch>
                    <a:fillRect/>
                  </a:stretch>
                </p:blipFill>
                <p:spPr>
                  <a:xfrm>
                    <a:off x="10298932" y="2472046"/>
                    <a:ext cx="239040" cy="11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3">
                <p14:nvContentPartPr>
                  <p14:cNvPr id="392" name="Encre 391">
                    <a:extLst>
                      <a:ext uri="{FF2B5EF4-FFF2-40B4-BE49-F238E27FC236}">
                        <a16:creationId xmlns:a16="http://schemas.microsoft.com/office/drawing/2014/main" id="{E940C98C-6121-6DA0-A0D0-1D466086B433}"/>
                      </a:ext>
                    </a:extLst>
                  </p14:cNvPr>
                  <p14:cNvContentPartPr/>
                  <p14:nvPr/>
                </p14:nvContentPartPr>
                <p14:xfrm>
                  <a:off x="10531852" y="2483926"/>
                  <a:ext cx="193320" cy="80640"/>
                </p14:xfrm>
              </p:contentPart>
            </mc:Choice>
            <mc:Fallback xmlns="">
              <p:pic>
                <p:nvPicPr>
                  <p:cNvPr id="392" name="Encre 391">
                    <a:extLst>
                      <a:ext uri="{FF2B5EF4-FFF2-40B4-BE49-F238E27FC236}">
                        <a16:creationId xmlns:a16="http://schemas.microsoft.com/office/drawing/2014/main" id="{E940C98C-6121-6DA0-A0D0-1D466086B433}"/>
                      </a:ext>
                    </a:extLst>
                  </p:cNvPr>
                  <p:cNvPicPr/>
                  <p:nvPr/>
                </p:nvPicPr>
                <p:blipFill>
                  <a:blip r:embed="rId324"/>
                  <a:stretch>
                    <a:fillRect/>
                  </a:stretch>
                </p:blipFill>
                <p:spPr>
                  <a:xfrm>
                    <a:off x="10525732" y="2477806"/>
                    <a:ext cx="205560" cy="9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5">
                <p14:nvContentPartPr>
                  <p14:cNvPr id="393" name="Encre 392">
                    <a:extLst>
                      <a:ext uri="{FF2B5EF4-FFF2-40B4-BE49-F238E27FC236}">
                        <a16:creationId xmlns:a16="http://schemas.microsoft.com/office/drawing/2014/main" id="{E8DDA0F6-CB0D-8A22-ECE3-B55D7BB1295E}"/>
                      </a:ext>
                    </a:extLst>
                  </p14:cNvPr>
                  <p14:cNvContentPartPr/>
                  <p14:nvPr/>
                </p14:nvContentPartPr>
                <p14:xfrm>
                  <a:off x="10753972" y="2475286"/>
                  <a:ext cx="14040" cy="82440"/>
                </p14:xfrm>
              </p:contentPart>
            </mc:Choice>
            <mc:Fallback xmlns="">
              <p:pic>
                <p:nvPicPr>
                  <p:cNvPr id="393" name="Encre 392">
                    <a:extLst>
                      <a:ext uri="{FF2B5EF4-FFF2-40B4-BE49-F238E27FC236}">
                        <a16:creationId xmlns:a16="http://schemas.microsoft.com/office/drawing/2014/main" id="{E8DDA0F6-CB0D-8A22-ECE3-B55D7BB1295E}"/>
                      </a:ext>
                    </a:extLst>
                  </p:cNvPr>
                  <p:cNvPicPr/>
                  <p:nvPr/>
                </p:nvPicPr>
                <p:blipFill>
                  <a:blip r:embed="rId326"/>
                  <a:stretch>
                    <a:fillRect/>
                  </a:stretch>
                </p:blipFill>
                <p:spPr>
                  <a:xfrm>
                    <a:off x="10747852" y="2469166"/>
                    <a:ext cx="26280" cy="9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7">
                <p14:nvContentPartPr>
                  <p14:cNvPr id="394" name="Encre 393">
                    <a:extLst>
                      <a:ext uri="{FF2B5EF4-FFF2-40B4-BE49-F238E27FC236}">
                        <a16:creationId xmlns:a16="http://schemas.microsoft.com/office/drawing/2014/main" id="{FE63DEF6-01B3-BD70-91BB-D1F3773D0FEF}"/>
                      </a:ext>
                    </a:extLst>
                  </p14:cNvPr>
                  <p14:cNvContentPartPr/>
                  <p14:nvPr/>
                </p14:nvContentPartPr>
                <p14:xfrm>
                  <a:off x="10735612" y="2402206"/>
                  <a:ext cx="16200" cy="18360"/>
                </p14:xfrm>
              </p:contentPart>
            </mc:Choice>
            <mc:Fallback xmlns="">
              <p:pic>
                <p:nvPicPr>
                  <p:cNvPr id="394" name="Encre 393">
                    <a:extLst>
                      <a:ext uri="{FF2B5EF4-FFF2-40B4-BE49-F238E27FC236}">
                        <a16:creationId xmlns:a16="http://schemas.microsoft.com/office/drawing/2014/main" id="{FE63DEF6-01B3-BD70-91BB-D1F3773D0FEF}"/>
                      </a:ext>
                    </a:extLst>
                  </p:cNvPr>
                  <p:cNvPicPr/>
                  <p:nvPr/>
                </p:nvPicPr>
                <p:blipFill>
                  <a:blip r:embed="rId328"/>
                  <a:stretch>
                    <a:fillRect/>
                  </a:stretch>
                </p:blipFill>
                <p:spPr>
                  <a:xfrm>
                    <a:off x="10729492" y="2396086"/>
                    <a:ext cx="28440" cy="3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9">
                <p14:nvContentPartPr>
                  <p14:cNvPr id="395" name="Encre 394">
                    <a:extLst>
                      <a:ext uri="{FF2B5EF4-FFF2-40B4-BE49-F238E27FC236}">
                        <a16:creationId xmlns:a16="http://schemas.microsoft.com/office/drawing/2014/main" id="{F1ABC70D-97FF-AF4B-F9B7-A081C07ED32C}"/>
                      </a:ext>
                    </a:extLst>
                  </p14:cNvPr>
                  <p14:cNvContentPartPr/>
                  <p14:nvPr/>
                </p14:nvContentPartPr>
                <p14:xfrm>
                  <a:off x="10807972" y="2426686"/>
                  <a:ext cx="296280" cy="146880"/>
                </p14:xfrm>
              </p:contentPart>
            </mc:Choice>
            <mc:Fallback xmlns="">
              <p:pic>
                <p:nvPicPr>
                  <p:cNvPr id="395" name="Encre 394">
                    <a:extLst>
                      <a:ext uri="{FF2B5EF4-FFF2-40B4-BE49-F238E27FC236}">
                        <a16:creationId xmlns:a16="http://schemas.microsoft.com/office/drawing/2014/main" id="{F1ABC70D-97FF-AF4B-F9B7-A081C07ED32C}"/>
                      </a:ext>
                    </a:extLst>
                  </p:cNvPr>
                  <p:cNvPicPr/>
                  <p:nvPr/>
                </p:nvPicPr>
                <p:blipFill>
                  <a:blip r:embed="rId330"/>
                  <a:stretch>
                    <a:fillRect/>
                  </a:stretch>
                </p:blipFill>
                <p:spPr>
                  <a:xfrm>
                    <a:off x="10801852" y="2420566"/>
                    <a:ext cx="308520" cy="159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00" name="Groupe 399">
              <a:extLst>
                <a:ext uri="{FF2B5EF4-FFF2-40B4-BE49-F238E27FC236}">
                  <a16:creationId xmlns:a16="http://schemas.microsoft.com/office/drawing/2014/main" id="{8A76AC6A-0C68-09A7-475C-32F4F27EB2EA}"/>
                </a:ext>
              </a:extLst>
            </p:cNvPr>
            <p:cNvGrpSpPr/>
            <p:nvPr/>
          </p:nvGrpSpPr>
          <p:grpSpPr>
            <a:xfrm>
              <a:off x="11242492" y="2340286"/>
              <a:ext cx="652680" cy="270000"/>
              <a:chOff x="11242492" y="2340286"/>
              <a:chExt cx="652680" cy="270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1">
                <p14:nvContentPartPr>
                  <p14:cNvPr id="397" name="Encre 396">
                    <a:extLst>
                      <a:ext uri="{FF2B5EF4-FFF2-40B4-BE49-F238E27FC236}">
                        <a16:creationId xmlns:a16="http://schemas.microsoft.com/office/drawing/2014/main" id="{8751C39B-8C5B-9E73-940B-CDC0981E98BE}"/>
                      </a:ext>
                    </a:extLst>
                  </p14:cNvPr>
                  <p14:cNvContentPartPr/>
                  <p14:nvPr/>
                </p14:nvContentPartPr>
                <p14:xfrm>
                  <a:off x="11242492" y="2340286"/>
                  <a:ext cx="359280" cy="223200"/>
                </p14:xfrm>
              </p:contentPart>
            </mc:Choice>
            <mc:Fallback xmlns="">
              <p:pic>
                <p:nvPicPr>
                  <p:cNvPr id="397" name="Encre 396">
                    <a:extLst>
                      <a:ext uri="{FF2B5EF4-FFF2-40B4-BE49-F238E27FC236}">
                        <a16:creationId xmlns:a16="http://schemas.microsoft.com/office/drawing/2014/main" id="{8751C39B-8C5B-9E73-940B-CDC0981E98BE}"/>
                      </a:ext>
                    </a:extLst>
                  </p:cNvPr>
                  <p:cNvPicPr/>
                  <p:nvPr/>
                </p:nvPicPr>
                <p:blipFill>
                  <a:blip r:embed="rId332"/>
                  <a:stretch>
                    <a:fillRect/>
                  </a:stretch>
                </p:blipFill>
                <p:spPr>
                  <a:xfrm>
                    <a:off x="11236372" y="2334166"/>
                    <a:ext cx="371520" cy="23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3">
                <p14:nvContentPartPr>
                  <p14:cNvPr id="398" name="Encre 397">
                    <a:extLst>
                      <a:ext uri="{FF2B5EF4-FFF2-40B4-BE49-F238E27FC236}">
                        <a16:creationId xmlns:a16="http://schemas.microsoft.com/office/drawing/2014/main" id="{55511A72-B31A-B360-FC04-4CAD721CB96F}"/>
                      </a:ext>
                    </a:extLst>
                  </p14:cNvPr>
                  <p14:cNvContentPartPr/>
                  <p14:nvPr/>
                </p14:nvContentPartPr>
                <p14:xfrm>
                  <a:off x="11721652" y="2392126"/>
                  <a:ext cx="172080" cy="181800"/>
                </p14:xfrm>
              </p:contentPart>
            </mc:Choice>
            <mc:Fallback xmlns="">
              <p:pic>
                <p:nvPicPr>
                  <p:cNvPr id="398" name="Encre 397">
                    <a:extLst>
                      <a:ext uri="{FF2B5EF4-FFF2-40B4-BE49-F238E27FC236}">
                        <a16:creationId xmlns:a16="http://schemas.microsoft.com/office/drawing/2014/main" id="{55511A72-B31A-B360-FC04-4CAD721CB96F}"/>
                      </a:ext>
                    </a:extLst>
                  </p:cNvPr>
                  <p:cNvPicPr/>
                  <p:nvPr/>
                </p:nvPicPr>
                <p:blipFill>
                  <a:blip r:embed="rId334"/>
                  <a:stretch>
                    <a:fillRect/>
                  </a:stretch>
                </p:blipFill>
                <p:spPr>
                  <a:xfrm>
                    <a:off x="11715532" y="2386006"/>
                    <a:ext cx="18432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5">
                <p14:nvContentPartPr>
                  <p14:cNvPr id="399" name="Encre 398">
                    <a:extLst>
                      <a:ext uri="{FF2B5EF4-FFF2-40B4-BE49-F238E27FC236}">
                        <a16:creationId xmlns:a16="http://schemas.microsoft.com/office/drawing/2014/main" id="{6C590CBE-ADE5-4CC8-AAAE-FA48CF395357}"/>
                      </a:ext>
                    </a:extLst>
                  </p14:cNvPr>
                  <p14:cNvContentPartPr/>
                  <p14:nvPr/>
                </p14:nvContentPartPr>
                <p14:xfrm>
                  <a:off x="11778532" y="2374486"/>
                  <a:ext cx="116640" cy="235800"/>
                </p14:xfrm>
              </p:contentPart>
            </mc:Choice>
            <mc:Fallback xmlns="">
              <p:pic>
                <p:nvPicPr>
                  <p:cNvPr id="399" name="Encre 398">
                    <a:extLst>
                      <a:ext uri="{FF2B5EF4-FFF2-40B4-BE49-F238E27FC236}">
                        <a16:creationId xmlns:a16="http://schemas.microsoft.com/office/drawing/2014/main" id="{6C590CBE-ADE5-4CC8-AAAE-FA48CF395357}"/>
                      </a:ext>
                    </a:extLst>
                  </p:cNvPr>
                  <p:cNvPicPr/>
                  <p:nvPr/>
                </p:nvPicPr>
                <p:blipFill>
                  <a:blip r:embed="rId336"/>
                  <a:stretch>
                    <a:fillRect/>
                  </a:stretch>
                </p:blipFill>
                <p:spPr>
                  <a:xfrm>
                    <a:off x="11772412" y="2368366"/>
                    <a:ext cx="128880" cy="248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9436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8E382-CA4B-8A53-36CF-C9DFC4C5B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05D4B-2112-B786-6F7F-CED553DA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Propagation des contraintes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B80302AD-4450-5ACC-1E98-6BE6FEE4E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" y="1674930"/>
            <a:ext cx="8588223" cy="48606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14C1E8F-E3C9-0A55-8D73-F721E7AF4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392" y="2656375"/>
            <a:ext cx="4158375" cy="16819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7" name="Encre 36">
                <a:extLst>
                  <a:ext uri="{FF2B5EF4-FFF2-40B4-BE49-F238E27FC236}">
                    <a16:creationId xmlns:a16="http://schemas.microsoft.com/office/drawing/2014/main" id="{DDD826EE-B3E1-608F-280C-263568499B4D}"/>
                  </a:ext>
                </a:extLst>
              </p14:cNvPr>
              <p14:cNvContentPartPr/>
              <p14:nvPr/>
            </p14:nvContentPartPr>
            <p14:xfrm>
              <a:off x="5711400" y="1247760"/>
              <a:ext cx="5231160" cy="1546200"/>
            </p14:xfrm>
          </p:contentPart>
        </mc:Choice>
        <mc:Fallback xmlns="">
          <p:pic>
            <p:nvPicPr>
              <p:cNvPr id="37" name="Encre 36">
                <a:extLst>
                  <a:ext uri="{FF2B5EF4-FFF2-40B4-BE49-F238E27FC236}">
                    <a16:creationId xmlns:a16="http://schemas.microsoft.com/office/drawing/2014/main" id="{DDD826EE-B3E1-608F-280C-263568499B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02040" y="1238400"/>
                <a:ext cx="5249880" cy="156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652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A33AB-EF3F-6940-C66A-915DBA20B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C990C-3B1D-95EC-7B64-687CAF69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Propagation des Variables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8D3DED-D4FB-A0EB-9356-463412FDCF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889"/>
          <a:stretch/>
        </p:blipFill>
        <p:spPr>
          <a:xfrm>
            <a:off x="1878723" y="1280160"/>
            <a:ext cx="8266914" cy="52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1120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LightSeedLeftStep">
      <a:dk1>
        <a:srgbClr val="000000"/>
      </a:dk1>
      <a:lt1>
        <a:srgbClr val="FFFFFF"/>
      </a:lt1>
      <a:dk2>
        <a:srgbClr val="41243F"/>
      </a:dk2>
      <a:lt2>
        <a:srgbClr val="E2E8E3"/>
      </a:lt2>
      <a:accent1>
        <a:srgbClr val="DB82D3"/>
      </a:accent1>
      <a:accent2>
        <a:srgbClr val="AF66D3"/>
      </a:accent2>
      <a:accent3>
        <a:srgbClr val="9982DB"/>
      </a:accent3>
      <a:accent4>
        <a:srgbClr val="6677D3"/>
      </a:accent4>
      <a:accent5>
        <a:srgbClr val="6EAAD5"/>
      </a:accent5>
      <a:accent6>
        <a:srgbClr val="56B1B2"/>
      </a:accent6>
      <a:hlink>
        <a:srgbClr val="568F5B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1139</Words>
  <Application>Microsoft Office PowerPoint</Application>
  <PresentationFormat>Grand écran</PresentationFormat>
  <Paragraphs>196</Paragraphs>
  <Slides>24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Aptos</vt:lpstr>
      <vt:lpstr>Arial</vt:lpstr>
      <vt:lpstr>Cambria Math</vt:lpstr>
      <vt:lpstr>Consolas</vt:lpstr>
      <vt:lpstr>Neue Haas Grotesk Text Pro</vt:lpstr>
      <vt:lpstr>Wingdings</vt:lpstr>
      <vt:lpstr>BjornVTI</vt:lpstr>
      <vt:lpstr>Introduction à la programmation par contraintes</vt:lpstr>
      <vt:lpstr>Plan</vt:lpstr>
      <vt:lpstr>Constraint Programming (=CP) Une approche générique</vt:lpstr>
      <vt:lpstr>N dames revisité en CP</vt:lpstr>
      <vt:lpstr>CP vs programmation impérative</vt:lpstr>
      <vt:lpstr>CP vs programmation impérative</vt:lpstr>
      <vt:lpstr>CP vs programmation impérative</vt:lpstr>
      <vt:lpstr>Propagation des contraintes</vt:lpstr>
      <vt:lpstr>Propagation des Variables</vt:lpstr>
      <vt:lpstr>Domaines</vt:lpstr>
      <vt:lpstr>ToyCSP</vt:lpstr>
      <vt:lpstr>Algorithme du point fixe</vt:lpstr>
      <vt:lpstr>Recherche exhaustive avec DFS</vt:lpstr>
      <vt:lpstr>Parties difficiles du code ToyCSP</vt:lpstr>
      <vt:lpstr>Mise en place event handlers</vt:lpstr>
      <vt:lpstr>Recherche avec forward-checking</vt:lpstr>
      <vt:lpstr>Comparaison entre les deux stratégies</vt:lpstr>
      <vt:lpstr>Stratégie 1’ : arbre de recherche et récursion</vt:lpstr>
      <vt:lpstr>Stratégie 2 : recherche en profondeur + élagage</vt:lpstr>
      <vt:lpstr>Recherche avec forward-checking</vt:lpstr>
      <vt:lpstr>Comparaison des trois approches</vt:lpstr>
      <vt:lpstr>Comparaison des trois approches</vt:lpstr>
      <vt:lpstr>Comparaison des trois approches</vt:lpstr>
      <vt:lpstr>But : ensemble avec backup / restore en Θ(1)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Cédric Donner</dc:creator>
  <cp:lastModifiedBy>Cédric Donner</cp:lastModifiedBy>
  <cp:revision>26</cp:revision>
  <dcterms:created xsi:type="dcterms:W3CDTF">2025-01-03T15:09:20Z</dcterms:created>
  <dcterms:modified xsi:type="dcterms:W3CDTF">2025-03-09T05:34:58Z</dcterms:modified>
</cp:coreProperties>
</file>