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2.xml" ContentType="application/vnd.openxmlformats-officedocument.presentationml.notesSlide+xml"/>
  <Override PartName="/ppt/ink/ink29.xml" ContentType="application/inkml+xml"/>
  <Override PartName="/ppt/notesSlides/notesSlide3.xml" ContentType="application/vnd.openxmlformats-officedocument.presentationml.notesSlide+xml"/>
  <Override PartName="/ppt/ink/ink30.xml" ContentType="application/inkml+xml"/>
  <Override PartName="/ppt/notesSlides/notesSlide4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notesSlides/notesSlide5.xml" ContentType="application/vnd.openxmlformats-officedocument.presentationml.notesSlide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6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notesSlides/notesSlide7.xml" ContentType="application/vnd.openxmlformats-officedocument.presentationml.notesSlide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notesSlides/notesSlide8.xml" ContentType="application/vnd.openxmlformats-officedocument.presentationml.notesSlide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notesSlides/notesSlide9.xml" ContentType="application/vnd.openxmlformats-officedocument.presentationml.notesSlide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notesSlides/notesSlide10.xml" ContentType="application/vnd.openxmlformats-officedocument.presentationml.notesSlide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notesSlides/notesSlide11.xml" ContentType="application/vnd.openxmlformats-officedocument.presentationml.notesSlide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notesSlides/notesSlide12.xml" ContentType="application/vnd.openxmlformats-officedocument.presentationml.notesSlide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notesSlides/notesSlide13.xml" ContentType="application/vnd.openxmlformats-officedocument.presentationml.notesSlide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notesSlides/notesSlide14.xml" ContentType="application/vnd.openxmlformats-officedocument.presentationml.notesSlide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notesSlides/notesSlide15.xml" ContentType="application/vnd.openxmlformats-officedocument.presentationml.notesSlide+xml"/>
  <Override PartName="/ppt/ink/ink514.xml" ContentType="application/inkml+xml"/>
  <Override PartName="/ppt/notesSlides/notesSlide16.xml" ContentType="application/vnd.openxmlformats-officedocument.presentationml.notesSlide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notesSlides/notesSlide17.xml" ContentType="application/vnd.openxmlformats-officedocument.presentationml.notesSlide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notesSlides/notesSlide18.xml" ContentType="application/vnd.openxmlformats-officedocument.presentationml.notesSlide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notesSlides/notesSlide19.xml" ContentType="application/vnd.openxmlformats-officedocument.presentationml.notesSlide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notesSlides/notesSlide20.xml" ContentType="application/vnd.openxmlformats-officedocument.presentationml.notesSlide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notesSlides/notesSlide21.xml" ContentType="application/vnd.openxmlformats-officedocument.presentationml.notesSlide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notesSlides/notesSlide22.xml" ContentType="application/vnd.openxmlformats-officedocument.presentationml.notesSlide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notesSlides/notesSlide23.xml" ContentType="application/vnd.openxmlformats-officedocument.presentationml.notesSlide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notesSlides/notesSlide24.xml" ContentType="application/vnd.openxmlformats-officedocument.presentationml.notesSlide+xml"/>
  <Override PartName="/ppt/ink/ink964.xml" ContentType="application/inkml+xml"/>
  <Override PartName="/ppt/ink/ink965.xml" ContentType="application/inkml+xml"/>
  <Override PartName="/ppt/ink/ink966.xml" ContentType="application/inkml+xml"/>
  <Override PartName="/ppt/notesSlides/notesSlide25.xml" ContentType="application/vnd.openxmlformats-officedocument.presentationml.notesSlide+xml"/>
  <Override PartName="/ppt/ink/ink967.xml" ContentType="application/inkml+xml"/>
  <Override PartName="/ppt/notesSlides/notesSlide26.xml" ContentType="application/vnd.openxmlformats-officedocument.presentationml.notesSlide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notesSlides/notesSlide27.xml" ContentType="application/vnd.openxmlformats-officedocument.presentationml.notesSlide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notesSlides/notesSlide28.xml" ContentType="application/vnd.openxmlformats-officedocument.presentationml.notesSlide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notesSlides/notesSlide29.xml" ContentType="application/vnd.openxmlformats-officedocument.presentationml.notesSlide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notesSlides/notesSlide30.xml" ContentType="application/vnd.openxmlformats-officedocument.presentationml.notesSlide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notesSlides/notesSlide31.xml" ContentType="application/vnd.openxmlformats-officedocument.presentationml.notesSlide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notesSlides/notesSlide32.xml" ContentType="application/vnd.openxmlformats-officedocument.presentationml.notesSlide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notesSlides/notesSlide33.xml" ContentType="application/vnd.openxmlformats-officedocument.presentationml.notesSlide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notesSlides/notesSlide34.xml" ContentType="application/vnd.openxmlformats-officedocument.presentationml.notesSlide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notesSlides/notesSlide35.xml" ContentType="application/vnd.openxmlformats-officedocument.presentationml.notesSlide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notesSlides/notesSlide36.xml" ContentType="application/vnd.openxmlformats-officedocument.presentationml.notesSlide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notesSlides/notesSlide37.xml" ContentType="application/vnd.openxmlformats-officedocument.presentationml.notesSlide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notesSlides/notesSlide38.xml" ContentType="application/vnd.openxmlformats-officedocument.presentationml.notesSlide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notesSlides/notesSlide39.xml" ContentType="application/vnd.openxmlformats-officedocument.presentationml.notesSlide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notesSlides/notesSlide40.xml" ContentType="application/vnd.openxmlformats-officedocument.presentationml.notesSlide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notesSlides/notesSlide41.xml" ContentType="application/vnd.openxmlformats-officedocument.presentationml.notesSlide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notesSlides/notesSlide42.xml" ContentType="application/vnd.openxmlformats-officedocument.presentationml.notesSlide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notesSlides/notesSlide43.xml" ContentType="application/vnd.openxmlformats-officedocument.presentationml.notesSlide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notesSlides/notesSlide44.xml" ContentType="application/vnd.openxmlformats-officedocument.presentationml.notesSlide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notesSlides/notesSlide45.xml" ContentType="application/vnd.openxmlformats-officedocument.presentationml.notesSlide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notesSlides/notesSlide46.xml" ContentType="application/vnd.openxmlformats-officedocument.presentationml.notesSlide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notesSlides/notesSlide47.xml" ContentType="application/vnd.openxmlformats-officedocument.presentationml.notesSlide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notesSlides/notesSlide48.xml" ContentType="application/vnd.openxmlformats-officedocument.presentationml.notesSlide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notesSlides/notesSlide49.xml" ContentType="application/vnd.openxmlformats-officedocument.presentationml.notesSlide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notesSlides/notesSlide50.xml" ContentType="application/vnd.openxmlformats-officedocument.presentationml.notesSlide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notesSlides/notesSlide51.xml" ContentType="application/vnd.openxmlformats-officedocument.presentationml.notesSlide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notesSlides/notesSlide52.xml" ContentType="application/vnd.openxmlformats-officedocument.presentationml.notesSlide+xml"/>
  <Override PartName="/ppt/ink/ink1876.xml" ContentType="application/inkml+xml"/>
  <Override PartName="/ppt/ink/ink18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55"/>
  </p:notesMasterIdLst>
  <p:sldIdLst>
    <p:sldId id="256" r:id="rId2"/>
    <p:sldId id="364" r:id="rId3"/>
    <p:sldId id="299" r:id="rId4"/>
    <p:sldId id="344" r:id="rId5"/>
    <p:sldId id="355" r:id="rId6"/>
    <p:sldId id="345" r:id="rId7"/>
    <p:sldId id="301" r:id="rId8"/>
    <p:sldId id="346" r:id="rId9"/>
    <p:sldId id="347" r:id="rId10"/>
    <p:sldId id="302" r:id="rId11"/>
    <p:sldId id="348" r:id="rId12"/>
    <p:sldId id="349" r:id="rId13"/>
    <p:sldId id="303" r:id="rId14"/>
    <p:sldId id="304" r:id="rId15"/>
    <p:sldId id="350" r:id="rId16"/>
    <p:sldId id="351" r:id="rId17"/>
    <p:sldId id="305" r:id="rId18"/>
    <p:sldId id="307" r:id="rId19"/>
    <p:sldId id="308" r:id="rId20"/>
    <p:sldId id="352" r:id="rId21"/>
    <p:sldId id="311" r:id="rId22"/>
    <p:sldId id="312" r:id="rId23"/>
    <p:sldId id="313" r:id="rId24"/>
    <p:sldId id="314" r:id="rId25"/>
    <p:sldId id="315" r:id="rId26"/>
    <p:sldId id="353" r:id="rId27"/>
    <p:sldId id="316" r:id="rId28"/>
    <p:sldId id="317" r:id="rId29"/>
    <p:sldId id="318" r:id="rId30"/>
    <p:sldId id="319" r:id="rId31"/>
    <p:sldId id="320" r:id="rId32"/>
    <p:sldId id="327" r:id="rId33"/>
    <p:sldId id="321" r:id="rId34"/>
    <p:sldId id="322" r:id="rId35"/>
    <p:sldId id="323" r:id="rId36"/>
    <p:sldId id="324" r:id="rId37"/>
    <p:sldId id="325" r:id="rId38"/>
    <p:sldId id="326" r:id="rId39"/>
    <p:sldId id="328" r:id="rId40"/>
    <p:sldId id="329" r:id="rId41"/>
    <p:sldId id="330" r:id="rId42"/>
    <p:sldId id="331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EA16D71-E2CA-4CED-A45A-8F82F914B718}">
          <p14:sldIdLst>
            <p14:sldId id="256"/>
            <p14:sldId id="364"/>
          </p14:sldIdLst>
        </p14:section>
        <p14:section name="Section sans titre" id="{64303E78-D258-4DED-ABCE-A253E75CA2CA}">
          <p14:sldIdLst>
            <p14:sldId id="299"/>
            <p14:sldId id="344"/>
            <p14:sldId id="355"/>
            <p14:sldId id="345"/>
            <p14:sldId id="301"/>
            <p14:sldId id="346"/>
            <p14:sldId id="347"/>
            <p14:sldId id="302"/>
            <p14:sldId id="348"/>
            <p14:sldId id="349"/>
            <p14:sldId id="303"/>
            <p14:sldId id="304"/>
            <p14:sldId id="350"/>
            <p14:sldId id="351"/>
            <p14:sldId id="305"/>
            <p14:sldId id="307"/>
            <p14:sldId id="308"/>
            <p14:sldId id="352"/>
            <p14:sldId id="311"/>
            <p14:sldId id="312"/>
            <p14:sldId id="313"/>
            <p14:sldId id="314"/>
            <p14:sldId id="315"/>
            <p14:sldId id="353"/>
            <p14:sldId id="316"/>
            <p14:sldId id="317"/>
            <p14:sldId id="318"/>
            <p14:sldId id="319"/>
            <p14:sldId id="320"/>
            <p14:sldId id="327"/>
            <p14:sldId id="321"/>
            <p14:sldId id="322"/>
            <p14:sldId id="323"/>
            <p14:sldId id="324"/>
            <p14:sldId id="325"/>
            <p14:sldId id="326"/>
            <p14:sldId id="328"/>
            <p14:sldId id="329"/>
            <p14:sldId id="330"/>
            <p14:sldId id="331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2D3"/>
    <a:srgbClr val="5C3358"/>
    <a:srgbClr val="667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82" autoAdjust="0"/>
    <p:restoredTop sz="94648" autoAdjust="0"/>
  </p:normalViewPr>
  <p:slideViewPr>
    <p:cSldViewPr snapToGrid="0">
      <p:cViewPr varScale="1">
        <p:scale>
          <a:sx n="80" d="100"/>
          <a:sy n="80" d="100"/>
        </p:scale>
        <p:origin x="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8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31 13139 0 0,'-2'-3'308'0'0,"-1"-3"1187"0"0,-1 1 1 0 0,-3-12-1 0 0,13 61 1532 0 0,20 102-2240 0 0,-9-38-453 0 0,-10-73-146 0 0,0 1 0 0 0,24 62 0 0 0,-29-93-149 0 0,1 1 1 0 0,0-1-1 0 0,0 0 0 0 0,5 7 1 0 0,-7-11-13 0 0,1 1 1 0 0,-1-1-1 0 0,0 1 1 0 0,1-1 0 0 0,-1 0-1 0 0,1 1 1 0 0,0-1-1 0 0,-1 0 1 0 0,1 0-1 0 0,0 0 1 0 0,-1 0 0 0 0,1 0-1 0 0,0-1 1 0 0,0 1-1 0 0,0-1 1 0 0,2 1-1 0 0,-2-1 1 0 0,-1 0 0 0 0,1 0 0 0 0,-1 0 0 0 0,1-1 0 0 0,-1 1 0 0 0,0-1 0 0 0,1 1 0 0 0,-1-1 0 0 0,0 1 0 0 0,1-1 0 0 0,-1 0 0 0 0,0 0 0 0 0,0 0 0 0 0,1 1 0 0 0,-1-1 0 0 0,0 0 0 0 0,0-1 0 0 0,0 1 0 0 0,0 0 0 0 0,0 0-1 0 0,0 0 1 0 0,1-3 0 0 0,1-2 63 0 0,1 0 0 0 0,-1-1-1 0 0,3-7 1 0 0,3-14 76 0 0,-2 1 1 0 0,8-42-1 0 0,0-58-30 0 0,-2 9-324 0 0,-12 113-38 0 0,0 0-1 0 0,-1 0 1 0 0,2 1-1 0 0,-1-1 1 0 0,0 0 0 0 0,1 1-1 0 0,0-1 1 0 0,0 1 0 0 0,3-5-1 0 0,-4 8 75 0 0,-1 1 1 0 0,1 0-1 0 0,-1-1 0 0 0,1 1 0 0 0,-1 0 0 0 0,1-1 1 0 0,-1 1-1 0 0,1 0 0 0 0,-1 0 0 0 0,1-1 0 0 0,0 1 1 0 0,-1 0-1 0 0,1 0 0 0 0,-1 0 0 0 0,1 0 0 0 0,0 0 1 0 0,-1 0-1 0 0,1 0 0 0 0,-1 0 0 0 0,1 0 0 0 0,0 0 1 0 0,-1 0-1 0 0,1 0 0 0 0,-1 0 0 0 0,1 0 0 0 0,0 1 1 0 0,-1-1-1 0 0,1 0 0 0 0,-1 0 0 0 0,1 1 0 0 0,-1-1 1 0 0,1 1-1 0 0,18 14-3925 0 0,-16-12 3190 0 0,9 9-2064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2.33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3 360 14091 0 0,'-2'2'2110'0'0,"1"-6"-950"0"0,4-9-164 0 0,19-34-207 0 0,20-36-478 0 0,-24 51-260 0 0,-5 10-45 0 0,0 0 0 0 0,31-37 1 0 0,5 9-154 0 0,-22 24-46 0 0,-27 26 188 0 0,1-1 0 0 0,-1 1 1 0 0,0 0-1 0 0,0 0 0 0 0,0 0 1 0 0,0 0-1 0 0,0-1 0 0 0,0 1 1 0 0,0 0-1 0 0,1 0 0 0 0,-1 0 1 0 0,0 0-1 0 0,0 0 0 0 0,0-1 1 0 0,0 1-1 0 0,1 0 0 0 0,-1 0 1 0 0,0 0-1 0 0,0 0 0 0 0,0 0 1 0 0,0 0-1 0 0,1 0 0 0 0,-1 0 1 0 0,0 0-1 0 0,0 0 0 0 0,0 0 1 0 0,1 0-1 0 0,-1 0 0 0 0,0 0 1 0 0,0 0-1 0 0,0 0 0 0 0,1 0 1 0 0,-1 0-1 0 0,0 0 0 0 0,0 0 1 0 0,0 0-1 0 0,1 0 0 0 0,-1 0 1 0 0,0 0-1 0 0,0 1 0 0 0,0-1 1 0 0,0 0-1 0 0,0 0 0 0 0,1 0 1 0 0,-1 0-1 0 0,0 1 0 0 0,3 9-164 0 0,-1-4 146 0 0,2 4-10 0 0,0-1 0 0 0,1 0 0 0 0,0-1 0 0 0,1 1 1 0 0,0-1-1 0 0,0 0 0 0 0,1 0 0 0 0,11 10 0 0 0,-8-8 27 0 0,1 2-1 0 0,-2-1 1 0 0,10 15-1 0 0,-10-10 39 0 0,0-1 0 0 0,-1 2-1 0 0,9 26 1 0 0,-15-35 22 0 0,1 1-1 0 0,-1-1 1 0 0,-1 1 0 0 0,0 0 0 0 0,0 0-1 0 0,-1-1 1 0 0,0 1 0 0 0,0 0 0 0 0,-3 13-1 0 0,3-21-30 0 0,0 1-1 0 0,-1 0 1 0 0,1-1 0 0 0,-1 1-1 0 0,1-1 1 0 0,-1 1-1 0 0,0-1 1 0 0,0 1-1 0 0,1-1 1 0 0,-1 1-1 0 0,0-1 1 0 0,0 0-1 0 0,-1 1 1 0 0,1-1-1 0 0,0 0 1 0 0,0 0-1 0 0,-1 0 1 0 0,1 0 0 0 0,0 0-1 0 0,-1 0 1 0 0,1 0-1 0 0,-1 0 1 0 0,1-1-1 0 0,-1 1 1 0 0,0-1-1 0 0,1 1 1 0 0,-1-1-1 0 0,0 1 1 0 0,1-1-1 0 0,-1 0 1 0 0,0 0-1 0 0,1 0 1 0 0,-1 0-1 0 0,0 0 1 0 0,1 0 0 0 0,-3-1-1 0 0,-1 0 16 0 0,0 0 0 0 0,0 0 0 0 0,0 0-1 0 0,0-1 1 0 0,0 0 0 0 0,1 0 0 0 0,-1 0 0 0 0,0-1-1 0 0,1 0 1 0 0,-7-5 0 0 0,6 4-25 0 0,1 0 0 0 0,0 0 0 0 0,1 0 0 0 0,-1 0-1 0 0,1-1 1 0 0,-5-7 0 0 0,7 9-11 0 0,0 1 0 0 0,0-1 0 0 0,0 0-1 0 0,0 1 1 0 0,0-1 0 0 0,0 0 0 0 0,1 1-1 0 0,0-1 1 0 0,-1 0 0 0 0,1 0 0 0 0,0 0 0 0 0,0 1-1 0 0,1-1 1 0 0,-1 0 0 0 0,1-3 0 0 0,0 4-2 0 0,0-1 1 0 0,0 1 0 0 0,1 0 0 0 0,-1-1-1 0 0,1 1 1 0 0,-1 0 0 0 0,1 0-1 0 0,0 0 1 0 0,3-2 0 0 0,19-16-2 0 0,-13 12-9 0 0,0 1 0 0 0,1 1 0 0 0,0 0 0 0 0,22-7 0 0 0,55-12-47 0 0,-15 5 79 0 0,-47 12 16 0 0,-6 1 90 0 0,26-10-1 0 0,-46 17-109 0 0,0 0-1 0 0,0-1 0 0 0,-1 1 0 0 0,1-1 1 0 0,0 1-1 0 0,0-1 0 0 0,0 1 0 0 0,-1-1 0 0 0,1 1 1 0 0,0-1-1 0 0,0 0 0 0 0,-1 1 0 0 0,1-1 1 0 0,-1 0-1 0 0,1 0 0 0 0,-1 0 0 0 0,1 1 0 0 0,-1-1 1 0 0,1 0-1 0 0,-1 0 0 0 0,0 0 0 0 0,1 0 1 0 0,-1 0-1 0 0,0 0 0 0 0,0 0 0 0 0,0 1 1 0 0,0-1-1 0 0,0 0 0 0 0,0 0 0 0 0,0 0 0 0 0,0 0 1 0 0,0-2-1 0 0,-1 2 16 0 0,1 0 0 0 0,-1-1-1 0 0,1 1 1 0 0,-1 0 0 0 0,0 0 0 0 0,0-1 0 0 0,0 1-1 0 0,1 0 1 0 0,-1 0 0 0 0,0 0 0 0 0,-1 0 0 0 0,1 0-1 0 0,0 0 1 0 0,0 0 0 0 0,0 0 0 0 0,0 1 0 0 0,-1-1 0 0 0,1 0-1 0 0,0 1 1 0 0,-2-1 0 0 0,-4-2 29 0 0,1 2 1 0 0,0-1-1 0 0,-1 1 0 0 0,1 0 1 0 0,-1 0-1 0 0,1 1 0 0 0,-10 0 0 0 0,13 0-49 0 0,1 0-1 0 0,-1 1 1 0 0,1-1-1 0 0,-1 1 0 0 0,1 0 1 0 0,-1-1-1 0 0,1 1 1 0 0,0 0-1 0 0,-1 1 0 0 0,1-1 1 0 0,0 0-1 0 0,0 1 0 0 0,0-1 1 0 0,0 1-1 0 0,0 0 1 0 0,0 0-1 0 0,0-1 0 0 0,0 1 1 0 0,1 0-1 0 0,-1 1 0 0 0,-2 3 1 0 0,1 0 1 0 0,1 1 1 0 0,-1 0-1 0 0,1 0 0 0 0,1 0 1 0 0,-1 0-1 0 0,1 0 0 0 0,0 0 1 0 0,1 1-1 0 0,-1-1 0 0 0,1 0 1 0 0,1 0-1 0 0,0 0 1 0 0,1 8-1 0 0,0-4 4 0 0,1 0 0 0 0,0-1 0 0 0,0 0 0 0 0,1 0 0 0 0,1 0 1 0 0,0 0-1 0 0,0-1 0 0 0,8 12 0 0 0,-10-17-65 0 0,0-1 0 0 0,1 1 0 0 0,-1 0 0 0 0,1-1 0 0 0,0 0 0 0 0,-1 0-1 0 0,1 0 1 0 0,1 0 0 0 0,-1-1 0 0 0,0 1 0 0 0,1-1 0 0 0,-1 0 0 0 0,1-1 0 0 0,0 1 0 0 0,-1-1 0 0 0,1 0 0 0 0,0 0 0 0 0,0 0 0 0 0,0-1 0 0 0,0 1-1 0 0,0-1 1 0 0,0-1 0 0 0,0 1 0 0 0,0-1 0 0 0,0 1 0 0 0,6-3 0 0 0,6-3-808 0 0,0 0-1 0 0,-1-2 1 0 0,1 1-1 0 0,24-18 1 0 0,-4-3-1295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3.7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95 13539 0 0,'5'-8'1487'0'0,"-4"7"-1153"0"0,-1 0 1 0 0,1-1-1 0 0,0 1 0 0 0,0 0 0 0 0,0-1 1 0 0,0 1-1 0 0,0 0 0 0 0,0 0 1 0 0,0 0-1 0 0,1 0 0 0 0,-1 0 0 0 0,0 0 1 0 0,1 0-1 0 0,1 0 0 0 0,-3 1-313 0 0,0-1 0 0 0,0 1 0 0 0,0 0 0 0 0,0 0 0 0 0,0 0 0 0 0,1 0 0 0 0,-1 0 0 0 0,0 0 0 0 0,0 0 0 0 0,0 0 0 0 0,0 0 0 0 0,0 0 0 0 0,0 0 0 0 0,0 1 0 0 0,1-1 0 0 0,-1 0 0 0 0,0 0 0 0 0,0 0 0 0 0,0 0 0 0 0,0 0 0 0 0,0 0 0 0 0,0 0 0 0 0,0 0-1 0 0,0 0 1 0 0,1 0 0 0 0,-1 0 0 0 0,0 0 0 0 0,0 0 0 0 0,0 1 0 0 0,0-1 0 0 0,0 0 0 0 0,0 0 0 0 0,0 0 0 0 0,0 0 0 0 0,0 0 0 0 0,0 0 0 0 0,0 0 0 0 0,0 0 0 0 0,0 1 0 0 0,0-1 0 0 0,1 8 257 0 0,-4 7-265 0 0,1-6-20 0 0,-3 12 20 0 0,0 1 1 0 0,2-1-1 0 0,0 1 0 0 0,1 28 0 0 0,2-46 11 0 0,1-1 1 0 0,-1 0-1 0 0,1 1 1 0 0,0-1-1 0 0,0 0 1 0 0,0 0-1 0 0,1 1 0 0 0,-1-1 1 0 0,1 0-1 0 0,0 0 1 0 0,0-1-1 0 0,0 1 1 0 0,0 0-1 0 0,0-1 1 0 0,1 1-1 0 0,-1-1 1 0 0,1 1-1 0 0,-1-1 0 0 0,1 0 1 0 0,0 0-1 0 0,0-1 1 0 0,0 1-1 0 0,0 0 1 0 0,0-1-1 0 0,0 0 1 0 0,1 0-1 0 0,-1 0 0 0 0,0 0 1 0 0,4 0-1 0 0,-3 0 37 0 0,0-1 0 0 0,1 0-1 0 0,-1 0 1 0 0,0-1-1 0 0,0 1 1 0 0,0-1-1 0 0,0 0 1 0 0,0 0 0 0 0,0 0-1 0 0,0 0 1 0 0,0-1-1 0 0,0 0 1 0 0,-1 0-1 0 0,1 0 1 0 0,-1 0 0 0 0,1 0-1 0 0,-1-1 1 0 0,6-4-1 0 0,-5 2 33 0 0,1 0 1 0 0,-1 0-1 0 0,0 0 0 0 0,0 0 0 0 0,-1-1 0 0 0,1 1 0 0 0,-1-1 1 0 0,-1 0-1 0 0,4-7 0 0 0,6-16 302 0 0,-9 24-308 0 0,-1-1 1 0 0,0-1-1 0 0,0 1 0 0 0,0 0 0 0 0,-1 0 0 0 0,0-1 0 0 0,0 1 1 0 0,-1-1-1 0 0,0-6 0 0 0,0 8-19 0 0,0 0-1 0 0,-1 0 1 0 0,0-1-1 0 0,0 1 1 0 0,0 0 0 0 0,0 0-1 0 0,-1 0 1 0 0,0 1-1 0 0,0-1 1 0 0,0 0 0 0 0,-6-8-1 0 0,5 10-58 0 0,0-1 0 0 0,0 1-1 0 0,-1 0 1 0 0,1 0 0 0 0,-1 1 0 0 0,0-1-1 0 0,0 1 1 0 0,0 0 0 0 0,0 0 0 0 0,-9-3-1 0 0,-3 0-340 0 0,-27-4-1 0 0,30 6 70 0 0,1 1-1083 0 0,-1 0 1 0 0,-13 0-1 0 0,49 7-2587 0 0,-18-5 3262 0 0,4 0-627 0 0,0 0 1 0 0,12-2 0 0 0,-5-3-520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4.1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6 13099 0 0,'0'-1'162'0'0,"1"1"1"0"0,0-1-1 0 0,0 1 0 0 0,0-1 1 0 0,-1 1-1 0 0,1-1 1 0 0,0 1-1 0 0,0 0 0 0 0,0-1 1 0 0,0 1-1 0 0,0 0 0 0 0,0 0 1 0 0,0-1-1 0 0,0 1 1 0 0,0 0-1 0 0,0 0 0 0 0,0 0 1 0 0,0 0-1 0 0,0 1 1 0 0,0-1-1 0 0,0 0 0 0 0,0 0 1 0 0,0 0-1 0 0,0 1 0 0 0,0-1 1 0 0,0 1-1 0 0,0-1 1 0 0,0 1-1 0 0,-1-1 0 0 0,1 1 1 0 0,1 0-1 0 0,3 3 179 0 0,1 0-1 0 0,-2 0 1 0 0,8 8-1 0 0,-10-10-145 0 0,16 19 193 0 0,-1 0 0 0 0,-1 1-1 0 0,-1 1 1 0 0,-1 0 0 0 0,-1 1-1 0 0,-1 1 1 0 0,-1 0-1 0 0,-1 0 1 0 0,8 34 0 0 0,-6-7-246 0 0,-2 0 0 0 0,-3 1 0 0 0,2 95 0 0 0,-9-104-117 0 0,-2 0 0 0 0,-2-1-1 0 0,-2 0 1 0 0,-2 0 0 0 0,-2-1 0 0 0,-1 0-1 0 0,-3 0 1 0 0,-32 70 0 0 0,21-63-594 0 0,-1-1 1 0 0,-61 82-1 0 0,83-126 322 0 0,2-1-109 0 0,0 0 1 0 0,0 0 0 0 0,-1 0-1 0 0,1 0 1 0 0,-1-1-1 0 0,0 1 1 0 0,0-1 0 0 0,0 0-1 0 0,0 1 1 0 0,-4 1-1 0 0,3-5-1569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0.0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60 6465 0 0,'-5'-55'12246'0'0,"7"50"-11000"0"0,2 8-564 0 0,2 8-64 0 0,5 24-201 0 0,11 61 0 0 0,-14-55-362 0 0,24 159 105 0 0,-32-198-158 0 0,1-1 5 0 0,-1 0 0 0 0,0 0 0 0 0,0 0 0 0 0,0 0 0 0 0,0 0-1 0 0,0 0 1 0 0,0-1 0 0 0,0 1 0 0 0,0 0 0 0 0,0 0 0 0 0,0 0 0 0 0,0 0 0 0 0,-1 0 0 0 0,1 0 0 0 0,0 0 0 0 0,-1 0-1 0 0,1-1 1 0 0,-1 1 0 0 0,0 1 0 0 0,1-2-2 0 0,0 0 0 0 0,-1 0 0 0 0,1-1 0 0 0,0 1-1 0 0,0 0 1 0 0,-1 0 0 0 0,1 0 0 0 0,0-1 0 0 0,-1 1 0 0 0,1 0-1 0 0,0 0 1 0 0,0-1 0 0 0,0 1 0 0 0,-1 0 0 0 0,1-1 0 0 0,0 1-1 0 0,0 0 1 0 0,0-1 0 0 0,0 1 0 0 0,0 0 0 0 0,-1-1 0 0 0,1 1 0 0 0,0 0-1 0 0,0-1 1 0 0,-3-10 45 0 0,3 10-45 0 0,-3-14 6 0 0,0 0-1 0 0,1 1 0 0 0,1-1 1 0 0,1-1-1 0 0,0 1 1 0 0,1 0-1 0 0,3-20 1 0 0,2 8-2 0 0,0 1 0 0 0,2 0 0 0 0,13-30 0 0 0,-17 46 1 0 0,0 1 0 0 0,7-9 0 0 0,-10 15-45 0 0,1 0 0 0 0,0 1 1 0 0,0-1-1 0 0,0 1 0 0 0,0-1 1 0 0,1 1-1 0 0,-1 0 0 0 0,1 0 1 0 0,-1 0-1 0 0,6-3 0 0 0,-7 5-81 0 0,-1 0 1 0 0,1-1-1 0 0,0 1 1 0 0,0 0-1 0 0,0 0 0 0 0,0 0 1 0 0,0 0-1 0 0,0 0 0 0 0,0-1 1 0 0,0 2-1 0 0,0-1 0 0 0,0 0 1 0 0,0 0-1 0 0,0 0 1 0 0,0 0-1 0 0,-1 1 0 0 0,1-1 1 0 0,0 0-1 0 0,0 1 0 0 0,0-1 1 0 0,0 1-1 0 0,0-1 0 0 0,-1 1 1 0 0,1-1-1 0 0,0 1 1 0 0,-1-1-1 0 0,1 1 0 0 0,0 0 1 0 0,-1-1-1 0 0,1 1 0 0 0,0 0 1 0 0,-1 0-1 0 0,1 0 0 0 0,-1-1 1 0 0,1 3-1 0 0,2 2-1512 0 0,-1 1 0 0 0,0-1 1 0 0,0 1-1 0 0,2 7 0 0 0,-4-13 1447 0 0,3 14-3397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0.5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6 226 13259 0 0,'5'2'4189'0'0,"17"-3"-2526"0"0,-12-2-1075 0 0,-6 1-475 0 0,0 1-1 0 0,0-1 1 0 0,-1 1 0 0 0,1-1 0 0 0,0 0-1 0 0,-1-1 1 0 0,1 1 0 0 0,5-5 0 0 0,7-9 123 0 0,-11 12-169 0 0,0 0 0 0 0,0-1 0 0 0,-1 1 0 0 0,1-1 0 0 0,-1 0-1 0 0,-1 0 1 0 0,1-1 0 0 0,-1 1 0 0 0,0-1 0 0 0,5-11 0 0 0,-6 10 15 0 0,0 0 0 0 0,0-1 0 0 0,-1 1 0 0 0,0 0 1 0 0,-1-1-1 0 0,0-14 0 0 0,0 20-59 0 0,0 0 1 0 0,0 0-1 0 0,-1-1 0 0 0,1 1 1 0 0,-1 0-1 0 0,1-1 0 0 0,-1 1 1 0 0,0 0-1 0 0,0 0 0 0 0,0 0 1 0 0,0 0-1 0 0,0 0 1 0 0,-1 0-1 0 0,1 0 0 0 0,0 0 1 0 0,-1 1-1 0 0,0-1 0 0 0,1 0 1 0 0,-1 1-1 0 0,0-1 0 0 0,0 1 1 0 0,0 0-1 0 0,0 0 0 0 0,0-1 1 0 0,0 1-1 0 0,-4-1 1 0 0,4 1-14 0 0,-1 1 1 0 0,1-1-1 0 0,-1 1 1 0 0,1-1 0 0 0,-1 1-1 0 0,1 0 1 0 0,-1 0 0 0 0,0 0-1 0 0,1 0 1 0 0,-1 0 0 0 0,1 1-1 0 0,-1-1 1 0 0,0 1 0 0 0,1 0-1 0 0,-1 0 1 0 0,-2 1 0 0 0,2 0-9 0 0,0 0 1 0 0,0 0-1 0 0,0 0 1 0 0,0 1 0 0 0,1-1-1 0 0,-1 1 1 0 0,1-1-1 0 0,-1 1 1 0 0,1 0 0 0 0,-3 5-1 0 0,0 2-8 0 0,1 0-1 0 0,-1 0 1 0 0,2 0-1 0 0,-1 1 1 0 0,2-1-1 0 0,-4 19 1 0 0,4-13 8 0 0,-6 58 29 0 0,8-65-23 0 0,0-1 0 0 0,1 0 0 0 0,0 1 1 0 0,0-1-1 0 0,1 0 0 0 0,4 15 0 0 0,-3-16-8 0 0,-1-1-1 0 0,1 0 1 0 0,0 0-1 0 0,1-1 1 0 0,-1 1-1 0 0,1-1 1 0 0,0 1-1 0 0,1-1 0 0 0,6 6 1 0 0,-9-9-23 0 0,0 0 0 0 0,1-1 1 0 0,-1 1-1 0 0,1 0 0 0 0,-1-1 1 0 0,1 0-1 0 0,0 0 0 0 0,-1 0 0 0 0,1 0 1 0 0,0 0-1 0 0,0 0 0 0 0,0-1 0 0 0,0 1 1 0 0,0-1-1 0 0,0 0 0 0 0,-1 0 1 0 0,1 0-1 0 0,0 0 0 0 0,0-1 0 0 0,0 1 1 0 0,0-1-1 0 0,0 0 0 0 0,4-1 0 0 0,2-1-129 0 0,-5 1 6 0 0,1 1 1 0 0,-1-1 0 0 0,0 0 0 0 0,0 0-1 0 0,0-1 1 0 0,7-4 0 0 0,6-6-1827 0 0,22-12-1 0 0,6-5-4939 0 0,-30 19 3443 0 0,1 3-526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1.2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0 6497 0 0,'-1'24'7246'0'0,"-2"11"-3924"0"0,0 1-2083 0 0,0 5-951 0 0,2 1 1 0 0,2-1-1 0 0,8 57 0 0 0,-7-87-222 0 0,-2-8-27 0 0,1 1 0 0 0,-1-1 0 0 0,1 0 0 0 0,0 1 0 0 0,0-1 0 0 0,0 1-1 0 0,0-1 1 0 0,1 0 0 0 0,-1 0 0 0 0,1 0 0 0 0,3 5 0 0 0,-5-8-31 0 0,0 0 0 0 0,1 0 0 0 0,-1 0 0 0 0,0 0 0 0 0,0 0 0 0 0,0 0 0 0 0,1 0 0 0 0,-1 0 0 0 0,0 0 0 0 0,0 0 0 0 0,0 0 0 0 0,1 0 0 0 0,-1 0 0 0 0,0 0 0 0 0,0 0 0 0 0,0 0 0 0 0,1 0 0 0 0,-1 0 0 0 0,0 0 0 0 0,0 0 0 0 0,0 0 0 0 0,0 0 0 0 0,1 0 0 0 0,-1-1 0 0 0,0 1 0 0 0,0 0 0 0 0,0 0 0 0 0,0 0 0 0 0,0 0 0 0 0,1 0 0 0 0,-1 0 0 0 0,0-1 0 0 0,0 1 0 0 0,0 0 0 0 0,0 0 0 0 0,0 0 0 0 0,0-1 0 0 0,0 1 0 0 0,0 0 0 0 0,5-9 133 0 0,-4 8-116 0 0,13-32 128 0 0,0-1-1 0 0,-3 0 0 0 0,14-63 1 0 0,-21 79-70 0 0,12-34-1 0 0,-15 51-76 0 0,-1 0 0 0 0,0 1 1 0 0,0-1-1 0 0,0 1 0 0 0,1-1 0 0 0,-1 0 0 0 0,0 1 0 0 0,1-1 0 0 0,-1 1 1 0 0,0-1-1 0 0,1 0 0 0 0,-1 1 0 0 0,1-1 0 0 0,-1 1 0 0 0,1 0 0 0 0,-1-1 0 0 0,1 1 1 0 0,-1-1-1 0 0,1 1 0 0 0,-1 0 0 0 0,1-1 0 0 0,0 1 0 0 0,-1 0 0 0 0,1 0 0 0 0,0-1 1 0 0,-1 1-1 0 0,2 0 0 0 0,-1 0 2 0 0,0 1-1 0 0,0-1 1 0 0,0 0 0 0 0,0 1 0 0 0,-1-1-1 0 0,1 0 1 0 0,0 1 0 0 0,0 0 0 0 0,0-1-1 0 0,0 1 1 0 0,0-1 0 0 0,-1 1 0 0 0,1 0-1 0 0,0 0 1 0 0,0 0 0 0 0,4 5 18 0 0,-1 0-1 0 0,0 0 1 0 0,5 11 0 0 0,5 9-8 0 0,-5-9-17 0 0,0 0 1 0 0,-2 1-1 0 0,0 0 1 0 0,6 23-1 0 0,11 47-574 0 0,-24-87 566 0 0,0-1-1 0 0,1 1 1 0 0,-1-1 0 0 0,0 1-1 0 0,0-1 1 0 0,0 1 0 0 0,1-1 0 0 0,-1 0-1 0 0,0 1 1 0 0,1-1 0 0 0,-1 1-1 0 0,0-1 1 0 0,1 0 0 0 0,-1 1 0 0 0,0-1-1 0 0,1 0 1 0 0,-1 0 0 0 0,1 1-1 0 0,-1-1 1 0 0,1 0 0 0 0,-1 0-1 0 0,0 0 1 0 0,1 1 0 0 0,-1-1 0 0 0,1 0-1 0 0,-1 0 1 0 0,1 0 0 0 0,-1 0-1 0 0,1 0 1 0 0,-1 0 0 0 0,1 0 0 0 0,-1 0-1 0 0,1 0 1 0 0,-1 0 0 0 0,1 0-1 0 0,-1 0 1 0 0,1 0 0 0 0,-1-1 0 0 0,1 1-1 0 0,-1 0 1 0 0,1 0 0 0 0,-1 0-1 0 0,0-1 1 0 0,1 1 0 0 0,-1 0 0 0 0,1-1-1 0 0,2-1-4 0 0,0 0-1 0 0,-1 0 1 0 0,1 0-1 0 0,-1 0 1 0 0,4-4-1 0 0,2-4 32 0 0,1 0 0 0 0,-2-1-1 0 0,1 1 1 0 0,-1-2 0 0 0,9-20-1 0 0,-11 19 56 0 0,1 0 0 0 0,0 0 0 0 0,0 1 1 0 0,1 0-1 0 0,1 0 0 0 0,0 1 0 0 0,15-16 0 0 0,-16 18 8 0 0,5-4 104 0 0,-11 12-178 0 0,0 1 0 0 0,-1 0 1 0 0,1-1-1 0 0,-1 1 1 0 0,1-1-1 0 0,0 1 0 0 0,-1 0 1 0 0,1 0-1 0 0,0-1 0 0 0,-1 1 1 0 0,1 0-1 0 0,0 0 1 0 0,0 0-1 0 0,-1 0 0 0 0,1 0 1 0 0,0 0-1 0 0,-1 0 1 0 0,1 0-1 0 0,0 0 0 0 0,0 0 1 0 0,8 19 147 0 0,-5 9-137 0 0,-1-9-60 0 0,-1-6-323 0 0,1-1-1 0 0,0 0 1 0 0,1 0-1 0 0,1 0 1 0 0,0-1-1 0 0,0 1 1 0 0,1-1 0 0 0,1 0-1 0 0,7 10 1 0 0,-10-18-680 0 0,-1 1 0 0 0,1-1 0 0 0,0 0 0 0 0,0 0 0 0 0,1-1 0 0 0,-1 1 0 0 0,9 3 0 0 0,-1 0-1379 0 0,6 3-924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2.9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14867 0 0,'3'25'4318'0'0,"5"12"-2758"0"0,-1-10-766 0 0,24 98 667 0 0,-24-93-1291 0 0,-5-17-85 0 0,6 15 0 0 0,1 5-121 0 0,-1 0 0 0 0,4 59 0 0 0,-9-67-300 0 0,9 95-4910 0 0,-11-108 4224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1.6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112 52 12755 0 0,'0'-1'288'0'0,"0"0"0"0"0,0-1 1 0 0,-1 1-1 0 0,1 0 0 0 0,-1 0 1 0 0,1 0-1 0 0,-1-1 0 0 0,1 1 0 0 0,-1 0 1 0 0,0 0-1 0 0,0 0 0 0 0,1 0 1 0 0,-2-1-1 0 0,1 2-170 0 0,0-1-1 0 0,1 1 1 0 0,-1 0-1 0 0,1-1 1 0 0,-1 1-1 0 0,1 0 1 0 0,-1 0-1 0 0,0 0 1 0 0,1-1-1 0 0,-1 1 1 0 0,1 0-1 0 0,-1 0 1 0 0,0 0-1 0 0,1 0 1 0 0,-1 0-1 0 0,0 0 1 0 0,1 0-1 0 0,-1 1 1 0 0,1-1-1 0 0,-1 0 1 0 0,0 0-1 0 0,1 0 1 0 0,-1 0-1 0 0,1 1 1 0 0,-1-1-1 0 0,1 0 1 0 0,-1 1-1 0 0,0-1 1 0 0,1 0-1 0 0,-1 1 1 0 0,-5 4 19 0 0,0 1 1 0 0,0-1-1 0 0,0 1 1 0 0,1 0-1 0 0,-9 13 1 0 0,4-5-164 0 0,-12 28 0 0 0,20-38 26 0 0,1 0 0 0 0,-1 1 0 0 0,1-1 0 0 0,0 0 0 0 0,0 1 0 0 0,0-1 0 0 0,1 1 0 0 0,-1-1 0 0 0,1 1 0 0 0,0-1 0 0 0,1 1 0 0 0,-1-1 0 0 0,1 1 0 0 0,1 4 0 0 0,-1-6 0 0 0,-1-1 0 0 0,1 1 0 0 0,0-1 0 0 0,1 0 0 0 0,-1 1 1 0 0,0-1-1 0 0,1 0 0 0 0,-1 0 0 0 0,1 1 0 0 0,0-1 1 0 0,-1 0-1 0 0,1-1 0 0 0,0 1 0 0 0,0 0 0 0 0,0 0 1 0 0,1-1-1 0 0,-1 0 0 0 0,0 1 0 0 0,1-1 0 0 0,-1 0 0 0 0,0 0 1 0 0,1 0-1 0 0,0 0 0 0 0,3 0 0 0 0,0 0 19 0 0,-1-1-1 0 0,0 0 1 0 0,0 0-1 0 0,0-1 0 0 0,0 1 1 0 0,0-1-1 0 0,0 0 1 0 0,0 0-1 0 0,0-1 1 0 0,-1 1-1 0 0,6-4 0 0 0,-4 3 28 0 0,-1-1 0 0 0,1 0-1 0 0,-1 0 1 0 0,0-1 0 0 0,0 1-1 0 0,0-1 1 0 0,0-1 0 0 0,7-7-1 0 0,-8 7 7 0 0,0 0-1 0 0,0-1 0 0 0,-1 1 0 0 0,1-1 0 0 0,-1 0 1 0 0,0 0-1 0 0,-1 0 0 0 0,1 0 0 0 0,-1 0 0 0 0,0-1 1 0 0,-1 1-1 0 0,0-1 0 0 0,0 1 0 0 0,0-9 0 0 0,-1 11-8 0 0,0-1 0 0 0,0 1 0 0 0,-1-1 0 0 0,1 1-1 0 0,-1-1 1 0 0,0 1 0 0 0,0-1 0 0 0,-3-6-1 0 0,2 9-30 0 0,1 0 0 0 0,-1-1-1 0 0,1 1 1 0 0,-1 0-1 0 0,0 0 1 0 0,0 0 0 0 0,0 0-1 0 0,0 0 1 0 0,0 0 0 0 0,0 1-1 0 0,-1-1 1 0 0,1 1-1 0 0,-1-1 1 0 0,1 1 0 0 0,-3-1-1 0 0,-9-3-572 0 0,0 1 0 0 0,1 0 0 0 0,-2 1 0 0 0,1 0 0 0 0,0 1 0 0 0,-20 0 0 0 0,28 4-2009 0 0,12-3-605 0 0,2-3 2108 0 0,1 1 827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2.1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 6721 0 0,'-1'-7'6971'0'0,"2"7"-6805"0"0,-1-1-58 0 0,0 1-1 0 0,1 0 0 0 0,-1 0 0 0 0,0 0 1 0 0,1 0-1 0 0,-1 0 0 0 0,0 0 1 0 0,1 0-1 0 0,-1 0 0 0 0,0 0 0 0 0,0 0 1 0 0,1 0-1 0 0,-1 0 0 0 0,0 0 0 0 0,1 0 1 0 0,-1 0-1 0 0,0 0 0 0 0,1 0 1 0 0,-1 1-1 0 0,0-1 0 0 0,0 0 0 0 0,1 0 1 0 0,-1 0-1 0 0,0 0 0 0 0,1 1 0 0 0,-1-1 1 0 0,0 0-1 0 0,0 0 0 0 0,0 0 1 0 0,1 1-1 0 0,-1-1 0 0 0,0 0 0 0 0,6 7 871 0 0,-2-2-695 0 0,0-1 1 0 0,0 1 0 0 0,-1 0 0 0 0,1 1-1 0 0,-1-1 1 0 0,0 0 0 0 0,-1 1-1 0 0,1 0 1 0 0,-1-1 0 0 0,2 10 0 0 0,4 18-56 0 0,-5-25-177 0 0,-1 1 0 0 0,2 12 0 0 0,-1 3 10 0 0,-1-13-32 0 0,-1 0-1 0 0,0 0 1 0 0,0 0 0 0 0,-3 21 0 0 0,2-31-20 0 0,-1 1 0 0 0,1-1 0 0 0,0 0 0 0 0,0 1 1 0 0,0-1-1 0 0,0 0 0 0 0,1 1 0 0 0,-1-1 0 0 0,0 0 0 0 0,1 1 0 0 0,-1-1 0 0 0,0 0 0 0 0,1 1 0 0 0,0 0 0 0 0,-1-2-4 0 0,1 1 1 0 0,-1-1 0 0 0,0 0 0 0 0,0 0-1 0 0,1 0 1 0 0,-1 1 0 0 0,0-1-1 0 0,0 0 1 0 0,0 0 0 0 0,1 0 0 0 0,-1 1-1 0 0,0-1 1 0 0,1 0 0 0 0,-1 0-1 0 0,0 0 1 0 0,0 0 0 0 0,1 0 0 0 0,-1 0-1 0 0,0 0 1 0 0,1 0 0 0 0,-1 0-1 0 0,0 0 1 0 0,1 0 0 0 0,0 0 3 0 0,0 0 0 0 0,-1 0 0 0 0,1-1 0 0 0,0 1 0 0 0,0 0-1 0 0,-1-1 1 0 0,1 1 0 0 0,0-1 0 0 0,-1 1 0 0 0,1-1 0 0 0,-1 1 0 0 0,1-1 0 0 0,0-1 0 0 0,3-2 35 0 0,-1-1-1 0 0,0 1 1 0 0,0-1 0 0 0,0 0 0 0 0,-1-1 0 0 0,4-7-1 0 0,8-36 76 0 0,-1 2-71 0 0,-7 30-114 0 0,2-5-528 0 0,1 1-1 0 0,15-27 1 0 0,-24 47 348 0 0,1 0 1 0 0,0 0 0 0 0,-1 1 0 0 0,1-1 0 0 0,0 0 0 0 0,0 0 0 0 0,0 0-1 0 0,0 1 1 0 0,0-1 0 0 0,-1 0 0 0 0,1 1 0 0 0,0-1 0 0 0,0 1 0 0 0,1-1-1 0 0,-1 1 1 0 0,0 0 0 0 0,0-1 0 0 0,0 1 0 0 0,0 0 0 0 0,0 0 0 0 0,2 0-1 0 0,5-1-1670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2.5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50 130 11242 0 0,'2'2'2185'0'0,"-2"-2"-2039"0"0,0 0-1 0 0,0 1 1 0 0,0-1 0 0 0,1 0-1 0 0,-1 0 1 0 0,0 0 0 0 0,0 0-1 0 0,0 1 1 0 0,0-1-1 0 0,0 0 1 0 0,0 0 0 0 0,0 0-1 0 0,0 1 1 0 0,0-1 0 0 0,0 0-1 0 0,0 0 1 0 0,0 0 0 0 0,-1 0-1 0 0,1 1 1 0 0,0-1-1 0 0,0 0 1 0 0,-1 17 2005 0 0,0 7-595 0 0,1-23-1515 0 0,1-1 1 0 0,-1 1-1 0 0,0 0 1 0 0,0-1-1 0 0,0 1 1 0 0,0-1-1 0 0,0 1 1 0 0,1 0 0 0 0,-1-1-1 0 0,0 1 1 0 0,1 0-1 0 0,-1-1 1 0 0,0 1-1 0 0,1-1 1 0 0,-1 1-1 0 0,1-1 1 0 0,-1 1-1 0 0,1-1 1 0 0,-1 1-1 0 0,1-1 1 0 0,-1 0 0 0 0,1 1-1 0 0,0-1 1 0 0,0 1-1 0 0,0-1 13 0 0,1 0 0 0 0,-1 0 0 0 0,0 1 0 0 0,0-1 0 0 0,1 0 0 0 0,-1 0 0 0 0,0 0 0 0 0,1-1 1 0 0,-1 1-1 0 0,0 0 0 0 0,0 0 0 0 0,2-1 0 0 0,4-2 120 0 0,0 0 0 0 0,0 0 1 0 0,10-7-1 0 0,-14 8-132 0 0,4-3 43 0 0,1 0-1 0 0,-1-1 1 0 0,0 0-1 0 0,0 0 1 0 0,-1 0-1 0 0,0-1 1 0 0,0 0-1 0 0,0-1 1 0 0,-1 1-1 0 0,0-1 1 0 0,-1 0-1 0 0,0 0 1 0 0,0 0-1 0 0,-1-1 1 0 0,0 0-1 0 0,3-10 1 0 0,-6 18-67 0 0,1 0 1 0 0,-1 0 0 0 0,0 0 0 0 0,0-1-1 0 0,0 1 1 0 0,1 0 0 0 0,-1 0 0 0 0,0-1 0 0 0,0 1-1 0 0,-1 0 1 0 0,1 0 0 0 0,0 0 0 0 0,0-1 0 0 0,-1 1-1 0 0,1 0 1 0 0,0 0 0 0 0,-1 0 0 0 0,1 0 0 0 0,-1 0-1 0 0,1 0 1 0 0,-1 0 0 0 0,0 0 0 0 0,0 0 0 0 0,1 0-1 0 0,-1 0 1 0 0,0 0 0 0 0,0 0 0 0 0,-1-1-1 0 0,0 2 0 0 0,1-1-1 0 0,-1 1 1 0 0,0-1-1 0 0,0 1 1 0 0,0-1-1 0 0,1 1 1 0 0,-1 0-1 0 0,0 0 0 0 0,0 0 1 0 0,0 0-1 0 0,1 0 1 0 0,-1 0-1 0 0,0 1 1 0 0,0-1-1 0 0,0 0 0 0 0,1 1 1 0 0,-1 0-1 0 0,-3 1 1 0 0,-3 2-20 0 0,0 0 1 0 0,0 1-1 0 0,1 0 1 0 0,-1 0-1 0 0,1 1 1 0 0,-10 10-1 0 0,2-1-42 0 0,-21 30-1 0 0,29-35 38 0 0,1-1 0 0 0,0 2 0 0 0,0-1-1 0 0,1 1 1 0 0,0 0 0 0 0,1 0 0 0 0,-5 18 0 0 0,8-22 8 0 0,0-1-1 0 0,0 1 1 0 0,0 0 0 0 0,1-1-1 0 0,0 1 1 0 0,1 0-1 0 0,-1-1 1 0 0,1 1-1 0 0,0-1 1 0 0,1 1-1 0 0,0-1 1 0 0,0 1 0 0 0,0-1-1 0 0,6 11 1 0 0,-5-12-18 0 0,1 1 1 0 0,0 0 0 0 0,0-1-1 0 0,0 1 1 0 0,1-1 0 0 0,0 0-1 0 0,0-1 1 0 0,0 1 0 0 0,1-1-1 0 0,-1 0 1 0 0,1 0 0 0 0,0-1-1 0 0,0 0 1 0 0,0 0 0 0 0,10 3-1 0 0,-9-4-289 0 0,1 0 0 0 0,-1 0 0 0 0,1-1 0 0 0,0 0 0 0 0,12-1 0 0 0,-11 0-722 0 0,0-1 0 0 0,0 0 0 0 0,0 0 0 0 0,15-6 0 0 0,-5 1 536 0 0,-2-2-718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3.3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194 1 14603 0 0,'-2'0'208'0'0,"0"0"1"0"0,1 0-1 0 0,-1-1 1 0 0,0 1-1 0 0,0 0 0 0 0,1 1 1 0 0,-1-1-1 0 0,0 0 0 0 0,1 0 1 0 0,-1 1-1 0 0,1-1 0 0 0,-1 1 1 0 0,0-1-1 0 0,1 1 0 0 0,-1 0 1 0 0,1-1-1 0 0,-1 1 1 0 0,1 0-1 0 0,0 0 0 0 0,-1 0 1 0 0,1 0-1 0 0,0 0 0 0 0,-2 2 1 0 0,-2 3-66 0 0,1 0 1 0 0,-1 0 0 0 0,-6 13-1 0 0,7-12 41 0 0,-13 24-116 0 0,2 1 1 0 0,-22 65-1 0 0,21-43-130 0 0,-9 62 0 0 0,19-80 40 0 0,1 1 0 0 0,2-1-1 0 0,2 1 1 0 0,3 41 0 0 0,-1-63-14 0 0,1 0-1 0 0,1 1 1 0 0,0-1 0 0 0,1 0 0 0 0,1-1 0 0 0,0 1 0 0 0,1-1-1 0 0,0 0 1 0 0,1 0 0 0 0,1-1 0 0 0,0 0 0 0 0,15 17 0 0 0,-18-24-122 0 0,1-1 0 0 0,-1 1 1 0 0,1-2-1 0 0,0 1 0 0 0,0-1 1 0 0,1 1-1 0 0,-1-2 0 0 0,1 1 1 0 0,0-1-1 0 0,0 0 0 0 0,0 0 1 0 0,1-1-1 0 0,-1 0 1 0 0,9 1-1 0 0,-4-2-528 0 0,-1 0 0 0 0,1-1 1 0 0,-1 0-1 0 0,0 0 0 0 0,1-2 0 0 0,-1 1 1 0 0,1-1-1 0 0,16-6 0 0 0,-8 1-437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3.7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95 13539 0 0,'5'-8'1487'0'0,"-4"7"-1153"0"0,-1 0 1 0 0,1-1-1 0 0,0 1 0 0 0,0 0 0 0 0,0-1 1 0 0,0 1-1 0 0,0 0 0 0 0,0 0 1 0 0,0 0-1 0 0,1 0 0 0 0,-1 0 0 0 0,0 0 1 0 0,1 0-1 0 0,1 0 0 0 0,-3 1-313 0 0,0-1 0 0 0,0 1 0 0 0,0 0 0 0 0,0 0 0 0 0,0 0 0 0 0,1 0 0 0 0,-1 0 0 0 0,0 0 0 0 0,0 0 0 0 0,0 0 0 0 0,0 0 0 0 0,0 0 0 0 0,0 0 0 0 0,0 1 0 0 0,1-1 0 0 0,-1 0 0 0 0,0 0 0 0 0,0 0 0 0 0,0 0 0 0 0,0 0 0 0 0,0 0 0 0 0,0 0 0 0 0,0 0-1 0 0,0 0 1 0 0,1 0 0 0 0,-1 0 0 0 0,0 0 0 0 0,0 0 0 0 0,0 1 0 0 0,0-1 0 0 0,0 0 0 0 0,0 0 0 0 0,0 0 0 0 0,0 0 0 0 0,0 0 0 0 0,0 0 0 0 0,0 0 0 0 0,0 0 0 0 0,0 1 0 0 0,0-1 0 0 0,1 8 257 0 0,-4 7-265 0 0,1-6-20 0 0,-3 12 20 0 0,0 1 1 0 0,2-1-1 0 0,0 1 0 0 0,1 28 0 0 0,2-46 11 0 0,1-1 1 0 0,-1 0-1 0 0,1 1 1 0 0,0-1-1 0 0,0 0 1 0 0,0 0-1 0 0,1 1 0 0 0,-1-1 1 0 0,1 0-1 0 0,0 0 1 0 0,0-1-1 0 0,0 1 1 0 0,0 0-1 0 0,0-1 1 0 0,1 1-1 0 0,-1-1 1 0 0,1 1-1 0 0,-1-1 0 0 0,1 0 1 0 0,0 0-1 0 0,0-1 1 0 0,0 1-1 0 0,0 0 1 0 0,0-1-1 0 0,0 0 1 0 0,1 0-1 0 0,-1 0 0 0 0,0 0 1 0 0,4 0-1 0 0,-3 0 37 0 0,0-1 0 0 0,1 0-1 0 0,-1 0 1 0 0,0-1-1 0 0,0 1 1 0 0,0-1-1 0 0,0 0 1 0 0,0 0 0 0 0,0 0-1 0 0,0 0 1 0 0,0-1-1 0 0,0 0 1 0 0,-1 0-1 0 0,1 0 1 0 0,-1 0 0 0 0,1 0-1 0 0,-1-1 1 0 0,6-4-1 0 0,-5 2 33 0 0,1 0 1 0 0,-1 0-1 0 0,0 0 0 0 0,0 0 0 0 0,-1-1 0 0 0,1 1 0 0 0,-1-1 1 0 0,-1 0-1 0 0,4-7 0 0 0,6-16 302 0 0,-9 24-308 0 0,-1-1 1 0 0,0-1-1 0 0,0 1 0 0 0,0 0 0 0 0,-1 0 0 0 0,0-1 0 0 0,0 1 1 0 0,-1-1-1 0 0,0-6 0 0 0,0 8-19 0 0,0 0-1 0 0,-1 0 1 0 0,0-1-1 0 0,0 1 1 0 0,0 0 0 0 0,0 0-1 0 0,-1 0 1 0 0,0 1-1 0 0,0-1 1 0 0,0 0 0 0 0,-6-8-1 0 0,5 10-58 0 0,0-1 0 0 0,0 1-1 0 0,-1 0 1 0 0,1 0 0 0 0,-1 1 0 0 0,0-1-1 0 0,0 1 1 0 0,0 0 0 0 0,0 0 0 0 0,-9-3-1 0 0,-3 0-340 0 0,-27-4-1 0 0,30 6 70 0 0,1 1-1083 0 0,-1 0 1 0 0,-13 0-1 0 0,49 7-2587 0 0,-18-5 3262 0 0,4 0-627 0 0,0 0 1 0 0,12-2 0 0 0,-5-3-520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4.1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6 13099 0 0,'0'-1'162'0'0,"1"1"1"0"0,0-1-1 0 0,0 1 0 0 0,0-1 1 0 0,-1 1-1 0 0,1-1 1 0 0,0 1-1 0 0,0 0 0 0 0,0-1 1 0 0,0 1-1 0 0,0 0 0 0 0,0 0 1 0 0,0-1-1 0 0,0 1 1 0 0,0 0-1 0 0,0 0 0 0 0,0 0 1 0 0,0 0-1 0 0,0 1 1 0 0,0-1-1 0 0,0 0 0 0 0,0 0 1 0 0,0 0-1 0 0,0 1 0 0 0,0-1 1 0 0,0 1-1 0 0,0-1 1 0 0,0 1-1 0 0,-1-1 0 0 0,1 1 1 0 0,1 0-1 0 0,3 3 179 0 0,1 0-1 0 0,-2 0 1 0 0,8 8-1 0 0,-10-10-145 0 0,16 19 193 0 0,-1 0 0 0 0,-1 1-1 0 0,-1 1 1 0 0,-1 0 0 0 0,-1 1-1 0 0,-1 1 1 0 0,-1 0-1 0 0,-1 0 1 0 0,8 34 0 0 0,-6-7-246 0 0,-2 0 0 0 0,-3 1 0 0 0,2 95 0 0 0,-9-104-117 0 0,-2 0 0 0 0,-2-1-1 0 0,-2 0 1 0 0,-2 0 0 0 0,-2-1 0 0 0,-1 0-1 0 0,-3 0 1 0 0,-32 70 0 0 0,21-63-594 0 0,-1-1 1 0 0,-61 82-1 0 0,83-126 322 0 0,2-1-109 0 0,0 0 1 0 0,0 0 0 0 0,-1 0-1 0 0,1 0 1 0 0,-1-1-1 0 0,0 1 1 0 0,0-1 0 0 0,0 0-1 0 0,0 1 1 0 0,-4 1-1 0 0,3-5-1569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5:10.9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 1526 9418 0 0,'-3'32'7006'0'0,"-1"-47"-2245"0"0,-2-9-4263 0 0,1-4 3 0 0,-1-22-36 0 0,3-131 290 0 0,2 49-541 0 0,-4-29-84 0 0,-2-65-22 0 0,2-36-23 0 0,5 209-67 0 0,5-166 19 0 0,0 111-17 0 0,-3 42 28 0 0,-1 63-44 0 0,-1 0 3 0 0,0-1-1 0 0,0 0 1 0 0,0 1 0 0 0,1-1 0 0 0,0 1 0 0 0,1-5 0 0 0,-2 8-15 0 0,8 7-958 0 0,-3 6-3556 0 0,-6 8 2235 0 0,-3-11 2037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5:13.1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4 209 13819 0 0,'-1'-1'1146'0'0,"0"0"-860"0"0,1 1 1 0 0,0 0-1 0 0,0-1 0 0 0,0 1 1 0 0,-1-1-1 0 0,1 1 1 0 0,0 0-1 0 0,0-1 0 0 0,0 1 1 0 0,0-1-1 0 0,0 1 1 0 0,-1 0-1 0 0,1-1 1 0 0,0 1-1 0 0,0-1 0 0 0,0 1 1 0 0,1-3 1188 0 0,-1 2-1080 0 0,4 2-296 0 0,5 3 80 0 0,1 0-1 0 0,-1-1 1 0 0,1 0 0 0 0,16 3-1 0 0,42 2 228 0 0,-5-1-198 0 0,166 11 129 0 0,-95-11-254 0 0,64 14-24 0 0,543 54 80 0 0,-521-63-28 0 0,0-9 0 0 0,0-10 0 0 0,297-48 0 0 0,104-54 209 0 0,-406 70-205 0 0,-67 14-47 0 0,545-59 1 0 0,-213 65-5 0 0,0 22-33 0 0,-266 7-4 0 0,364 11 63 0 0,-482-20-84 0 0,307 1 21 0 0,72 25 53 0 0,85-5 337 0 0,-509-22-383 0 0,329-18 191 0 0,-369 17-219 0 0,75-9 42 0 0,12 0 5 0 0,-66 8-35 0 0,109-11 62 0 0,-30 0 20 0 0,156 0 1 0 0,-4 20-15 0 0,-80-2-51 0 0,46 6-2 0 0,45 0 8 0 0,-45-9 15 0 0,232-4 34 0 0,-410 1-85 0 0,146-10-7 0 0,-98 4 22 0 0,64-9 63 0 0,-72 4 31 0 0,4-1 189 0 0,-81 12-203 0 0,-12 1-69 0 0,0 0 1 0 0,0 0-1 0 0,0 0 1 0 0,0 0 0 0 0,0 0-1 0 0,0-1 1 0 0,0 1-1 0 0,-1 0 1 0 0,1-1-1 0 0,0 0 1 0 0,0 1 0 0 0,-1-1-1 0 0,3-1 1 0 0,-3 2-8 0 0,-1-1 1 0 0,1 1 0 0 0,0 0 0 0 0,0-1 0 0 0,-1 1 0 0 0,1 0-1 0 0,0-1 1 0 0,-1 1 0 0 0,1 0 0 0 0,0 0 0 0 0,0 0 0 0 0,0 0-1 0 0,-1 0 1 0 0,1 0 0 0 0,1 0 0 0 0,1 1-24 0 0,0-1 1 0 0,1 1-1 0 0,-1-1 0 0 0,0 0 1 0 0,1 0-1 0 0,-1 0 0 0 0,3-1 1 0 0,-2 1-4 0 0,0 0-1 0 0,-1 0 1 0 0,1 0 0 0 0,-1 0 0 0 0,1 0 0 0 0,3 1 0 0 0,-1 1-5 0 0,6 2 2 0 0,-1-1 0 0 0,1 0 1 0 0,0-1-1 0 0,0 0 0 0 0,0-1 1 0 0,22 0-1 0 0,46-3 11 0 0,3 0 11 0 0,-61 0-20 0 0,1 1 1 0 0,-1 1 0 0 0,29 4-1 0 0,-14 2 47 0 0,-5-2 3 0 0,-31-5-35 0 0,-1 1 0 0 0,1-1-1 0 0,0 1 1 0 0,0 0 0 0 0,0-1 0 0 0,-1 1-1 0 0,1-1 1 0 0,0 0 0 0 0,-1 1 0 0 0,1-1-1 0 0,0 0 1 0 0,-1 1 0 0 0,1-1 0 0 0,-1 0 0 0 0,1 0-1 0 0,0-1 1 0 0,-1 2-8 0 0,0 0-1 0 0,0 0 1 0 0,0 0 0 0 0,0 0 0 0 0,1-1-1 0 0,-1 1 1 0 0,0 0 0 0 0,0 0-1 0 0,0 0 1 0 0,0 0 0 0 0,0 0-1 0 0,0 0 1 0 0,1 0 0 0 0,-1 0-1 0 0,0 0 1 0 0,0 0 0 0 0,0 0 0 0 0,0 0-1 0 0,0 0 1 0 0,1 0 0 0 0,-1 0-1 0 0,0 0 1 0 0,0 0 0 0 0,0 0-1 0 0,0 0 1 0 0,0 0 0 0 0,1 0-1 0 0,-1 0 1 0 0,0 0 0 0 0,0 0 0 0 0,0 0-1 0 0,0 0 1 0 0,0 0 0 0 0,1 0-1 0 0,-1 0 1 0 0,0 0 0 0 0,0 0-1 0 0,0 0 1 0 0,0 0 0 0 0,0 1-1 0 0,0-1 1 0 0,0 0 0 0 0,1 0-1 0 0,-1 0 1 0 0,0 0 0 0 0,0 0 0 0 0,0 0-1 0 0,0 1 1 0 0,0-1 0 0 0,0 0-1 0 0,0 0 1 0 0,0 0 0 0 0,0 0-1 0 0,0 0 1 0 0,0 1 0 0 0,0-1-1 0 0,0 0 1 0 0,0 0 0 0 0,0 0 0 0 0,0 0-1 0 0,0 0 1 0 0,0 1 0 0 0,0-1-1 0 0,0 0 1 0 0,0 0 0 0 0,0 0-1 0 0,0 0 1 0 0,0 1 0 0 0,13 8-2 0 0,-9-5-5 0 0,-1-1 1 0 0,-1-1 0 0 0,1 1 1 0 0,0-1-1 0 0,-1 0 0 0 0,1 0 0 0 0,6 3 0 0 0,6 2 2 0 0,0-1 0 0 0,1 0-1 0 0,-1-2 1 0 0,1 0 0 0 0,1 0-1 0 0,31 1 1 0 0,-39-3-6 0 0,0-1 0 0 0,10 4-1 0 0,7 1-4 0 0,88 7-6 0 0,-8-13 54 0 0,-49-1-23 0 0,-52 2-8 0 0,-1-1 0 0 0,1 1 0 0 0,-1 0 0 0 0,9 3 0 0 0,-9-3 1 0 0,0 0 0 0 0,1 0-1 0 0,-1 0 1 0 0,8 1 0 0 0,-11-2-3 0 0,-1 0 0 0 0,1-1 0 0 0,0 1 0 0 0,-1 0 0 0 0,1 0 0 0 0,-1 0-1 0 0,1-1 1 0 0,0 1 0 0 0,-1 0 0 0 0,1 0 0 0 0,-1-1 0 0 0,1 1 0 0 0,-1-1 0 0 0,1 1 0 0 0,-1 0 0 0 0,1-1 0 0 0,-1 1 0 0 0,1-1 0 0 0,-1 1 0 0 0,1-1 0 0 0,-1 1 0 0 0,0-1 0 0 0,1 0 0 0 0,-1 1 0 0 0,0-1-1 0 0,0 0 20 0 0,1 2-15 0 0,0 0 0 0 0,0 0-1 0 0,0 0 1 0 0,-1 0 0 0 0,1 0 0 0 0,0 0-1 0 0,-1 0 1 0 0,1 0 0 0 0,-1 1 0 0 0,0-1-1 0 0,1 0 1 0 0,-1 0 0 0 0,0 1-1 0 0,0-1 1 0 0,1 0 0 0 0,-1 2 0 0 0,3 27 38 0 0,-1 223 7 0 0,-5 259 59 0 0,2-221-83 0 0,8-215-11 0 0,-1 6 58 0 0,-6-61-46 0 0,1-12-4 0 0,-1 1 1 0 0,-1 0-1 0 0,-2 18 1 0 0,1-15-21 0 0,-1 26 1 0 0,-1 8 1 0 0,2-36-4 0 0,1 1-1 0 0,0-1 1 0 0,1 1-1 0 0,1-1 1 0 0,0 0 0 0 0,3 15-1 0 0,-4-12-4 0 0,0-13-6 0 0,-1-1 6 0 0,1 0 0 0 0,0 0 0 0 0,0 0 0 0 0,0 0 0 0 0,0 0 0 0 0,-1-1 0 0 0,1 1 0 0 0,0 0 0 0 0,0 0 0 0 0,0 0 0 0 0,0 0 0 0 0,-1 0 0 0 0,1 0 0 0 0,0 0 0 0 0,0 0 0 0 0,0 0 0 0 0,0 0 0 0 0,0-1 0 0 0,-1 1 0 0 0,1 0 0 0 0,0 0 0 0 0,0 0 0 0 0,0 0 0 0 0,0 0 0 0 0,0-1 0 0 0,0 1 0 0 0,0 0 0 0 0,0 0 0 0 0,0 0 0 0 0,-1 0 0 0 0,1 0-1 0 0,0-1 1 0 0,0 1 0 0 0,0 0 0 0 0,0-1-19 0 0,-1 3 2 0 0,0-1 4 0 0,0 1 0 0 0,1-1 1 0 0,-1 0-1 0 0,1 0 0 0 0,-1 0 1 0 0,1 0-1 0 0,-1 0 0 0 0,1 1 1 0 0,0-1-1 0 0,0 0 0 0 0,0 0 1 0 0,0 0-1 0 0,0 1 0 0 0,0-1 1 0 0,0 0-1 0 0,0 0 0 0 0,0 1 1 0 0,0-1-1 0 0,1 0 0 0 0,-1 0 1 0 0,0 0-1 0 0,1 0 0 0 0,0 2 1 0 0,-1-3-51 0 0,0 1 0 0 0,1-1 0 0 0,-1 1-1 0 0,0 0 1 0 0,0-1 0 0 0,0 1 0 0 0,0-1 0 0 0,0 1 0 0 0,0 0 0 0 0,0-1 0 0 0,0 1 0 0 0,0-1 0 0 0,0 1 0 0 0,0-1 0 0 0,0 1 0 0 0,-1 0 0 0 0,1-1 0 0 0,0 1 0 0 0,0-1 0 0 0,-1 1 0 0 0,1-1 0 0 0,0 1 0 0 0,-1-1 0 0 0,1 1 0 0 0,0-1 0 0 0,-1 1 0 0 0,0 0 0 0 0,-17-8-15304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5:13.61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36 12083 0 0,'-1'2'442'0'0,"0"-1"0"0"0,0 0 1 0 0,0 1-1 0 0,1 0 0 0 0,-1-1 1 0 0,1 1-1 0 0,-1-1 1 0 0,1 1-1 0 0,0 0 0 0 0,0-1 1 0 0,0 1-1 0 0,0 2 0 0 0,0-1-125 0 0,1 0-1 0 0,0 0 1 0 0,0-1-1 0 0,1 1 0 0 0,-1-1 1 0 0,3 5-1 0 0,82 159 2194 0 0,-29-49-1776 0 0,-55-112-688 0 0,1 1-1 0 0,0-1 1 0 0,0 0 0 0 0,1 0 0 0 0,0 0 0 0 0,-1 0 0 0 0,2-1 0 0 0,-1 0 0 0 0,8 7-1 0 0,-11-11-31 0 0,0 1 0 0 0,0-1 0 0 0,-1 1 0 0 0,1-1-1 0 0,0 0 1 0 0,0 1 0 0 0,0-1 0 0 0,0 0 0 0 0,0 0-1 0 0,0 0 1 0 0,0 0 0 0 0,-1 1 0 0 0,1-1 0 0 0,0-1 0 0 0,0 1-1 0 0,0 0 1 0 0,0 0 0 0 0,0 0 0 0 0,0 0 0 0 0,0 0-1 0 0,0-1 1 0 0,1 0 0 0 0,0 0 11 0 0,-1 0 0 0 0,1 0 0 0 0,-1 0 0 0 0,0-1 0 0 0,1 1 0 0 0,-1 0 0 0 0,0-1 0 0 0,0 1 0 0 0,0-1 0 0 0,2-2 0 0 0,1-5 72 0 0,-1 1 0 0 0,0 0-1 0 0,3-15 1 0 0,-5 21-84 0 0,23-115 566 0 0,-2 7-242 0 0,9 2 68 0 0,-29 101-347 0 0,2-4 192 0 0,-4 12-227 0 0,-1 1 0 0 0,1-1-1 0 0,0 1 1 0 0,-1-1 0 0 0,1 1-1 0 0,-1-1 1 0 0,0 1 0 0 0,0-1-1 0 0,1 1 1 0 0,-1-1 0 0 0,0 0-1 0 0,0 0 1 0 0,0 0 0 0 0,0 1 0 0 0,0-1-1 0 0,-1 0 1 0 0,1 0 0 0 0,0 0-1 0 0,0 0 1 0 0,-3 1 0 0 0,-4 2 7 0 0,-1 1 1 0 0,-10 3 0 0 0,17-7-13 0 0,-6 2 24 0 0,0-1-1 0 0,0 0 1 0 0,0 0-1 0 0,0-1 1 0 0,-13 1-1 0 0,-43-2 175 0 0,54-1-187 0 0,-18-1 37 0 0,15 1-49 0 0,0 0 1 0 0,-22 2-1 0 0,26-1-35 0 0,7-1-14 0 0,0 1 0 0 0,1 0 0 0 0,-1 0-1 0 0,0 0 1 0 0,1 0 0 0 0,-1 0 0 0 0,1 0 0 0 0,-1 1 0 0 0,0-1 0 0 0,1 0-1 0 0,-1 1 1 0 0,-1 0 0 0 0,3-1 21 0 0,0 0 1 0 0,0 0-1 0 0,-1 0 0 0 0,1 0 1 0 0,0 1-1 0 0,0-1 0 0 0,0 0 1 0 0,0 0-1 0 0,0 0 0 0 0,0 0 1 0 0,0 0-1 0 0,0 0 0 0 0,0 0 1 0 0,0 0-1 0 0,0 0 0 0 0,0 0 1 0 0,0 0-1 0 0,0 1 0 0 0,0-1 0 0 0,0 0 1 0 0,0 0-1 0 0,0 0 0 0 0,0 0 1 0 0,0 0-1 0 0,0 0 0 0 0,0 0 1 0 0,0 0-1 0 0,0 0 0 0 0,0 0 1 0 0,0 0-1 0 0,0 0 0 0 0,1 1 1 0 0,-1-1-1 0 0,0 0 0 0 0,0 0 1 0 0,0 0-1 0 0,0 0 0 0 0,0 0 1 0 0,0 0-1 0 0,0 0 0 0 0,0 0 1 0 0,0 0-1 0 0,0 0 0 0 0,0 0 0 0 0,0 0 1 0 0,0 0-1 0 0,1 0 0 0 0,-1 0 1 0 0,6 3-379 0 0,-1-1-397 0 0,1 2-346 0 0,0 0 0 0 0,-1 0 0 0 0,1 0 0 0 0,-1 1 0 0 0,0 0 0 0 0,8 11 0 0 0,-5-4-530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5:14.8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9 11731 0 0,'-1'0'413'0'0,"0"-1"1"0"0,0 1-1 0 0,0 0 0 0 0,1 0 1 0 0,-1 0-1 0 0,0-1 1 0 0,0 1-1 0 0,0 0 1 0 0,0-1-1 0 0,0 1 1 0 0,1-1-1 0 0,-1 1 1 0 0,0-1-1 0 0,0 1 1 0 0,1-1-1 0 0,-1 1 1 0 0,-1-2-1 0 0,3 2-360 0 0,-1 0 0 0 0,0 0-1 0 0,0 0 1 0 0,0 0 0 0 0,0 0 0 0 0,0 1-1 0 0,0-1 1 0 0,0 0 0 0 0,0 0-1 0 0,0 0 1 0 0,1 0 0 0 0,-1 0-1 0 0,0 0 1 0 0,0 1 0 0 0,0-1-1 0 0,0 0 1 0 0,0 0 0 0 0,0 0 0 0 0,0 0-1 0 0,0 0 1 0 0,0 1 0 0 0,0-1-1 0 0,0 0 1 0 0,0 0 0 0 0,0 0-1 0 0,0 0 1 0 0,0 0 0 0 0,0 1-1 0 0,0-1 1 0 0,0 0 0 0 0,0 0-1 0 0,0 0 1 0 0,0 0 0 0 0,-1 0 0 0 0,1 1-1 0 0,0-1 1 0 0,0 0 0 0 0,0 0-1 0 0,0 0 1 0 0,0 0 0 0 0,0 0-1 0 0,0 0 1 0 0,0 0 0 0 0,0 0-1 0 0,-1 1 1 0 0,1-1 0 0 0,0 0-1 0 0,0 0 1 0 0,0 0 0 0 0,0 0 0 0 0,0 0-1 0 0,-1 0 1 0 0,1 0 0 0 0,0 0-1 0 0,0 0 1 0 0,0 0 0 0 0,0 0-1 0 0,0 0 1 0 0,-1 0 0 0 0,1 0-1 0 0,0 0 1 0 0,0 0 0 0 0,0 0-1 0 0,0 0 1 0 0,0 0 0 0 0,-1 0 0 0 0,13 12 301 0 0,-1 0 0 0 0,-1 1 0 0 0,0 0 0 0 0,13 22 1 0 0,-6-2-217 0 0,24 64 0 0 0,-39-91-113 0 0,0 0 0 0 0,1 0-1 0 0,0 0 1 0 0,0 0 0 0 0,1 0 0 0 0,-1-1 0 0 0,1 1 0 0 0,1-1 0 0 0,8 9 0 0 0,-12-13-21 0 0,0-1 0 0 0,-1 1 0 0 0,1-1 0 0 0,0 0 0 0 0,-1 1 1 0 0,1-1-1 0 0,0 0 0 0 0,0 1 0 0 0,0-1 0 0 0,-1 0 0 0 0,1 0 0 0 0,0 0 0 0 0,0 0 0 0 0,0 0 0 0 0,-1 1 1 0 0,1-2-1 0 0,0 1 0 0 0,0 0 0 0 0,0 0 0 0 0,0 0 0 0 0,-1 0 0 0 0,1 0 0 0 0,0-1 0 0 0,0 1 0 0 0,-1 0 0 0 0,1-1 1 0 0,0 1-1 0 0,0-1 0 0 0,-1 1 0 0 0,1 0 0 0 0,0-1 0 0 0,-1 0 0 0 0,2 0 0 0 0,1-3 10 0 0,0 0 1 0 0,0 0-1 0 0,0 0 0 0 0,3-7 0 0 0,0 0 9 0 0,31-41 49 0 0,-26 36-67 0 0,0 1 0 0 0,2 1 1 0 0,21-21-1 0 0,-10 10-7 0 0,-15 16 0 0 0,1 1 1 0 0,14-10-1 0 0,-6 5 14 0 0,3 1-4 0 0,-19 11-6 0 0,-1 1 0 0 0,1-1 1 0 0,-1 1-1 0 0,1-1 1 0 0,-1 1-1 0 0,1 0 0 0 0,0-1 1 0 0,-1 1-1 0 0,1 0 1 0 0,-1 0-1 0 0,1 0 0 0 0,0 0 1 0 0,2 1-1 0 0,-4 1 44 0 0,-3 0-4 0 0,-9 4 40 0 0,5-3-12 0 0,-4 2-10 0 0,0 0 1 0 0,0-1-1 0 0,0 0 0 0 0,-1-1 1 0 0,1 0-1 0 0,-1-1 0 0 0,-18 1 0 0 0,-84-4 175 0 0,98 0-208 0 0,-6 0 2 0 0,13 0-64 0 0,1 0 1 0 0,-1 1 0 0 0,1 0 0 0 0,-1 1-1 0 0,-16 3 1 0 0,25-4 6 0 0,-1 0 1 0 0,1 0-1 0 0,0 0 1 0 0,-1 0-1 0 0,1 0 1 0 0,0 1-1 0 0,-1-1 1 0 0,1 0-1 0 0,0 0 0 0 0,-1 0 1 0 0,1 1-1 0 0,0-1 1 0 0,0 0-1 0 0,-1 1 1 0 0,1-1-1 0 0,0 0 1 0 0,0 0-1 0 0,0 1 0 0 0,-1-1 1 0 0,1 0-1 0 0,0 1 1 0 0,0-1-1 0 0,0 1 1 0 0,0-1-1 0 0,0 0 1 0 0,0 1-1 0 0,0-1 1 0 0,0 0-1 0 0,0 1 0 0 0,0-1 1 0 0,0 0-1 0 0,0 1 1 0 0,0-1-1 0 0,0 1 1 0 0,0-1-1 0 0,0 1 1 0 0,6 16-2627 0 0,-3-9 382 0 0,-2-7 2072 0 0,0 2-133 0 0,-1 0 1 0 0,1-1 0 0 0,0 1-1 0 0,-1 0 1 0 0,0 3 0 0 0,0 5 96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3.12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57 15363 0 0,'-1'0'2398'0'0,"4"1"81"0"0,5 1-744 0 0,7 0-772 0 0,2 0-403 0 0,1 0 0 0 0,0-2 0 0 0,18 0 1 0 0,-9-7-377 0 0,-6 1-176 0 0,-11 4-410 0 0,-1-1 0 0 0,1 0 1 0 0,13-7-1 0 0,9-4-3448 0 0,-5 2 2012 0 0,-13 4 702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0.0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60 6465 0 0,'-5'-55'12246'0'0,"7"50"-11000"0"0,2 8-564 0 0,2 8-64 0 0,5 24-201 0 0,11 61 0 0 0,-14-55-362 0 0,24 159 105 0 0,-32-198-158 0 0,1-1 5 0 0,-1 0 0 0 0,0 0 0 0 0,0 0 0 0 0,0 0 0 0 0,0 0-1 0 0,0 0 1 0 0,0-1 0 0 0,0 1 0 0 0,0 0 0 0 0,0 0 0 0 0,0 0 0 0 0,0 0 0 0 0,-1 0 0 0 0,1 0 0 0 0,0 0 0 0 0,-1 0-1 0 0,1-1 1 0 0,-1 1 0 0 0,0 1 0 0 0,1-2-2 0 0,0 0 0 0 0,-1 0 0 0 0,1-1 0 0 0,0 1-1 0 0,0 0 1 0 0,-1 0 0 0 0,1 0 0 0 0,0-1 0 0 0,-1 1 0 0 0,1 0-1 0 0,0 0 1 0 0,0-1 0 0 0,0 1 0 0 0,-1 0 0 0 0,1-1 0 0 0,0 1-1 0 0,0 0 1 0 0,0-1 0 0 0,0 1 0 0 0,0 0 0 0 0,-1-1 0 0 0,1 1 0 0 0,0 0-1 0 0,0-1 1 0 0,-3-10 45 0 0,3 10-45 0 0,-3-14 6 0 0,0 0-1 0 0,1 1 0 0 0,1-1 1 0 0,1-1-1 0 0,0 1 1 0 0,1 0-1 0 0,3-20 1 0 0,2 8-2 0 0,0 1 0 0 0,2 0 0 0 0,13-30 0 0 0,-17 46 1 0 0,0 1 0 0 0,7-9 0 0 0,-10 15-45 0 0,1 0 0 0 0,0 1 1 0 0,0-1-1 0 0,0 1 0 0 0,0-1 1 0 0,1 1-1 0 0,-1 0 0 0 0,1 0 1 0 0,-1 0-1 0 0,6-3 0 0 0,-7 5-81 0 0,-1 0 1 0 0,1-1-1 0 0,0 1 1 0 0,0 0-1 0 0,0 0 0 0 0,0 0 1 0 0,0 0-1 0 0,0 0 0 0 0,0-1 1 0 0,0 2-1 0 0,0-1 0 0 0,0 0 1 0 0,0 0-1 0 0,0 0 1 0 0,0 0-1 0 0,-1 1 0 0 0,1-1 1 0 0,0 0-1 0 0,0 1 0 0 0,0-1 1 0 0,0 1-1 0 0,0-1 0 0 0,-1 1 1 0 0,1-1-1 0 0,0 1 1 0 0,-1-1-1 0 0,1 1 0 0 0,0 0 1 0 0,-1-1-1 0 0,1 1 0 0 0,0 0 1 0 0,-1 0-1 0 0,1 0 0 0 0,-1-1 1 0 0,1 3-1 0 0,2 2-1512 0 0,-1 1 0 0 0,0-1 1 0 0,0 1-1 0 0,2 7 0 0 0,-4-13 1447 0 0,3 14-3397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0.5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6 226 13259 0 0,'5'2'4189'0'0,"17"-3"-2526"0"0,-12-2-1075 0 0,-6 1-475 0 0,0 1-1 0 0,0-1 1 0 0,-1 1 0 0 0,1-1 0 0 0,0 0-1 0 0,-1-1 1 0 0,1 1 0 0 0,5-5 0 0 0,7-9 123 0 0,-11 12-169 0 0,0 0 0 0 0,0-1 0 0 0,-1 1 0 0 0,1-1 0 0 0,-1 0-1 0 0,-1 0 1 0 0,1-1 0 0 0,-1 1 0 0 0,0-1 0 0 0,5-11 0 0 0,-6 10 15 0 0,0 0 0 0 0,0-1 0 0 0,-1 1 0 0 0,0 0 1 0 0,-1-1-1 0 0,0-14 0 0 0,0 20-59 0 0,0 0 1 0 0,0 0-1 0 0,-1-1 0 0 0,1 1 1 0 0,-1 0-1 0 0,1-1 0 0 0,-1 1 1 0 0,0 0-1 0 0,0 0 0 0 0,0 0 1 0 0,0 0-1 0 0,0 0 1 0 0,-1 0-1 0 0,1 0 0 0 0,0 0 1 0 0,-1 1-1 0 0,0-1 0 0 0,1 0 1 0 0,-1 1-1 0 0,0-1 0 0 0,0 1 1 0 0,0 0-1 0 0,0 0 0 0 0,0-1 1 0 0,0 1-1 0 0,-4-1 1 0 0,4 1-14 0 0,-1 1 1 0 0,1-1-1 0 0,-1 1 1 0 0,1-1 0 0 0,-1 1-1 0 0,1 0 1 0 0,-1 0 0 0 0,0 0-1 0 0,1 0 1 0 0,-1 0 0 0 0,1 1-1 0 0,-1-1 1 0 0,0 1 0 0 0,1 0-1 0 0,-1 0 1 0 0,-2 1 0 0 0,2 0-9 0 0,0 0 1 0 0,0 0-1 0 0,0 0 1 0 0,0 1 0 0 0,1-1-1 0 0,-1 1 1 0 0,1-1-1 0 0,-1 1 1 0 0,1 0 0 0 0,-3 5-1 0 0,0 2-8 0 0,1 0-1 0 0,-1 0 1 0 0,2 0-1 0 0,-1 1 1 0 0,2-1-1 0 0,-4 19 1 0 0,4-13 8 0 0,-6 58 29 0 0,8-65-23 0 0,0-1 0 0 0,1 0 0 0 0,0 1 1 0 0,0-1-1 0 0,1 0 0 0 0,4 15 0 0 0,-3-16-8 0 0,-1-1-1 0 0,1 0 1 0 0,0 0-1 0 0,1-1 1 0 0,-1 1-1 0 0,1-1 1 0 0,0 1-1 0 0,1-1 0 0 0,6 6 1 0 0,-9-9-23 0 0,0 0 0 0 0,1-1 1 0 0,-1 1-1 0 0,1 0 0 0 0,-1-1 1 0 0,1 0-1 0 0,0 0 0 0 0,-1 0 0 0 0,1 0 1 0 0,0 0-1 0 0,0 0 0 0 0,0-1 0 0 0,0 1 1 0 0,0-1-1 0 0,0 0 0 0 0,-1 0 1 0 0,1 0-1 0 0,0 0 0 0 0,0-1 0 0 0,0 1 1 0 0,0-1-1 0 0,0 0 0 0 0,4-1 0 0 0,2-1-129 0 0,-5 1 6 0 0,1 1 1 0 0,-1-1 0 0 0,0 0 0 0 0,0 0-1 0 0,0-1 1 0 0,7-4 0 0 0,6-6-1827 0 0,22-12-1 0 0,6-5-4939 0 0,-30 19 3443 0 0,1 3-526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1.2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0 6497 0 0,'-1'24'7246'0'0,"-2"11"-3924"0"0,0 1-2083 0 0,0 5-951 0 0,2 1 1 0 0,2-1-1 0 0,8 57 0 0 0,-7-87-222 0 0,-2-8-27 0 0,1 1 0 0 0,-1-1 0 0 0,1 0 0 0 0,0 1 0 0 0,0-1 0 0 0,0 1-1 0 0,0-1 1 0 0,1 0 0 0 0,-1 0 0 0 0,1 0 0 0 0,3 5 0 0 0,-5-8-31 0 0,0 0 0 0 0,1 0 0 0 0,-1 0 0 0 0,0 0 0 0 0,0 0 0 0 0,0 0 0 0 0,1 0 0 0 0,-1 0 0 0 0,0 0 0 0 0,0 0 0 0 0,0 0 0 0 0,1 0 0 0 0,-1 0 0 0 0,0 0 0 0 0,0 0 0 0 0,0 0 0 0 0,1 0 0 0 0,-1 0 0 0 0,0 0 0 0 0,0 0 0 0 0,0 0 0 0 0,0 0 0 0 0,1 0 0 0 0,-1-1 0 0 0,0 1 0 0 0,0 0 0 0 0,0 0 0 0 0,0 0 0 0 0,0 0 0 0 0,1 0 0 0 0,-1 0 0 0 0,0-1 0 0 0,0 1 0 0 0,0 0 0 0 0,0 0 0 0 0,0 0 0 0 0,0-1 0 0 0,0 1 0 0 0,0 0 0 0 0,5-9 133 0 0,-4 8-116 0 0,13-32 128 0 0,0-1-1 0 0,-3 0 0 0 0,14-63 1 0 0,-21 79-70 0 0,12-34-1 0 0,-15 51-76 0 0,-1 0 0 0 0,0 1 1 0 0,0-1-1 0 0,0 1 0 0 0,1-1 0 0 0,-1 0 0 0 0,0 1 0 0 0,1-1 0 0 0,-1 1 1 0 0,0-1-1 0 0,1 0 0 0 0,-1 1 0 0 0,1-1 0 0 0,-1 1 0 0 0,1 0 0 0 0,-1-1 0 0 0,1 1 1 0 0,-1-1-1 0 0,1 1 0 0 0,-1 0 0 0 0,1-1 0 0 0,0 1 0 0 0,-1 0 0 0 0,1 0 0 0 0,0-1 1 0 0,-1 1-1 0 0,2 0 0 0 0,-1 0 2 0 0,0 1-1 0 0,0-1 1 0 0,0 0 0 0 0,0 1 0 0 0,-1-1-1 0 0,1 0 1 0 0,0 1 0 0 0,0 0 0 0 0,0-1-1 0 0,0 1 1 0 0,0-1 0 0 0,-1 1 0 0 0,1 0-1 0 0,0 0 1 0 0,0 0 0 0 0,4 5 18 0 0,-1 0-1 0 0,0 0 1 0 0,5 11 0 0 0,5 9-8 0 0,-5-9-17 0 0,0 0 1 0 0,-2 1-1 0 0,0 0 1 0 0,6 23-1 0 0,11 47-574 0 0,-24-87 566 0 0,0-1-1 0 0,1 1 1 0 0,-1-1 0 0 0,0 1-1 0 0,0-1 1 0 0,0 1 0 0 0,1-1 0 0 0,-1 0-1 0 0,0 1 1 0 0,1-1 0 0 0,-1 1-1 0 0,0-1 1 0 0,1 0 0 0 0,-1 1 0 0 0,0-1-1 0 0,1 0 1 0 0,-1 0 0 0 0,1 1-1 0 0,-1-1 1 0 0,1 0 0 0 0,-1 0-1 0 0,0 0 1 0 0,1 1 0 0 0,-1-1 0 0 0,1 0-1 0 0,-1 0 1 0 0,1 0 0 0 0,-1 0-1 0 0,1 0 1 0 0,-1 0 0 0 0,1 0 0 0 0,-1 0-1 0 0,1 0 1 0 0,-1 0 0 0 0,1 0-1 0 0,-1 0 1 0 0,1 0 0 0 0,-1-1 0 0 0,1 1-1 0 0,-1 0 1 0 0,1 0 0 0 0,-1 0-1 0 0,0-1 1 0 0,1 1 0 0 0,-1 0 0 0 0,1-1-1 0 0,2-1-4 0 0,0 0-1 0 0,-1 0 1 0 0,1 0-1 0 0,-1 0 1 0 0,4-4-1 0 0,2-4 32 0 0,1 0 0 0 0,-2-1-1 0 0,1 1 1 0 0,-1-2 0 0 0,9-20-1 0 0,-11 19 56 0 0,1 0 0 0 0,0 0 0 0 0,0 1 1 0 0,1 0-1 0 0,1 0 0 0 0,0 1 0 0 0,15-16 0 0 0,-16 18 8 0 0,5-4 104 0 0,-11 12-178 0 0,0 1 0 0 0,-1 0 1 0 0,1-1-1 0 0,-1 1 1 0 0,1-1-1 0 0,0 1 0 0 0,-1 0 1 0 0,1 0-1 0 0,0-1 0 0 0,-1 1 1 0 0,1 0-1 0 0,0 0 1 0 0,0 0-1 0 0,-1 0 0 0 0,1 0 1 0 0,0 0-1 0 0,-1 0 1 0 0,1 0-1 0 0,0 0 0 0 0,0 0 1 0 0,8 19 147 0 0,-5 9-137 0 0,-1-9-60 0 0,-1-6-323 0 0,1-1-1 0 0,0 0 1 0 0,1 0-1 0 0,1 0 1 0 0,0-1-1 0 0,0 1 1 0 0,1-1 0 0 0,1 0-1 0 0,7 10 1 0 0,-10-18-680 0 0,-1 1 0 0 0,1-1 0 0 0,0 0 0 0 0,0 0 0 0 0,1-1 0 0 0,-1 1 0 0 0,9 3 0 0 0,-1 0-1379 0 0,6 3-924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1.6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112 52 12755 0 0,'0'-1'288'0'0,"0"0"0"0"0,0-1 1 0 0,-1 1-1 0 0,1 0 0 0 0,-1 0 1 0 0,1 0-1 0 0,-1-1 0 0 0,1 1 0 0 0,-1 0 1 0 0,0 0-1 0 0,0 0 0 0 0,1 0 1 0 0,-2-1-1 0 0,1 2-170 0 0,0-1-1 0 0,1 1 1 0 0,-1 0-1 0 0,1-1 1 0 0,-1 1-1 0 0,1 0 1 0 0,-1 0-1 0 0,0 0 1 0 0,1-1-1 0 0,-1 1 1 0 0,1 0-1 0 0,-1 0 1 0 0,0 0-1 0 0,1 0 1 0 0,-1 0-1 0 0,0 0 1 0 0,1 0-1 0 0,-1 1 1 0 0,1-1-1 0 0,-1 0 1 0 0,0 0-1 0 0,1 0 1 0 0,-1 0-1 0 0,1 1 1 0 0,-1-1-1 0 0,1 0 1 0 0,-1 1-1 0 0,0-1 1 0 0,1 0-1 0 0,-1 1 1 0 0,-5 4 19 0 0,0 1 1 0 0,0-1-1 0 0,0 1 1 0 0,1 0-1 0 0,-9 13 1 0 0,4-5-164 0 0,-12 28 0 0 0,20-38 26 0 0,1 0 0 0 0,-1 1 0 0 0,1-1 0 0 0,0 0 0 0 0,0 1 0 0 0,0-1 0 0 0,1 1 0 0 0,-1-1 0 0 0,1 1 0 0 0,0-1 0 0 0,1 1 0 0 0,-1-1 0 0 0,1 1 0 0 0,1 4 0 0 0,-1-6 0 0 0,-1-1 0 0 0,1 1 0 0 0,0-1 0 0 0,1 0 0 0 0,-1 1 1 0 0,0-1-1 0 0,1 0 0 0 0,-1 0 0 0 0,1 1 0 0 0,0-1 1 0 0,-1 0-1 0 0,1-1 0 0 0,0 1 0 0 0,0 0 0 0 0,0 0 1 0 0,1-1-1 0 0,-1 0 0 0 0,0 1 0 0 0,1-1 0 0 0,-1 0 0 0 0,0 0 1 0 0,1 0-1 0 0,0 0 0 0 0,3 0 0 0 0,0 0 19 0 0,-1-1-1 0 0,0 0 1 0 0,0 0-1 0 0,0-1 0 0 0,0 1 1 0 0,0-1-1 0 0,0 0 1 0 0,0 0-1 0 0,0-1 1 0 0,-1 1-1 0 0,6-4 0 0 0,-4 3 28 0 0,-1-1 0 0 0,1 0-1 0 0,-1 0 1 0 0,0-1 0 0 0,0 1-1 0 0,0-1 1 0 0,0-1 0 0 0,7-7-1 0 0,-8 7 7 0 0,0 0-1 0 0,0-1 0 0 0,-1 1 0 0 0,1-1 0 0 0,-1 0 1 0 0,0 0-1 0 0,-1 0 0 0 0,1 0 0 0 0,-1 0 0 0 0,0-1 1 0 0,-1 1-1 0 0,0-1 0 0 0,0 1 0 0 0,0-9 0 0 0,-1 11-8 0 0,0-1 0 0 0,0 1 0 0 0,-1-1 0 0 0,1 1-1 0 0,-1-1 1 0 0,0 1 0 0 0,0-1 0 0 0,-3-6-1 0 0,2 9-30 0 0,1 0 0 0 0,-1-1-1 0 0,1 1 1 0 0,-1 0-1 0 0,0 0 1 0 0,0 0 0 0 0,0 0-1 0 0,0 0 1 0 0,0 0 0 0 0,0 1-1 0 0,-1-1 1 0 0,1 1-1 0 0,-1-1 1 0 0,1 1 0 0 0,-3-1-1 0 0,-9-3-572 0 0,0 1 0 0 0,1 0 0 0 0,-2 1 0 0 0,1 0 0 0 0,0 1 0 0 0,-20 0 0 0 0,28 4-2009 0 0,12-3-605 0 0,2-3 2108 0 0,1 1 827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2.1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 6721 0 0,'-1'-7'6971'0'0,"2"7"-6805"0"0,-1-1-58 0 0,0 1-1 0 0,1 0 0 0 0,-1 0 0 0 0,0 0 1 0 0,1 0-1 0 0,-1 0 0 0 0,0 0 1 0 0,1 0-1 0 0,-1 0 0 0 0,0 0 0 0 0,0 0 1 0 0,1 0-1 0 0,-1 0 0 0 0,0 0 0 0 0,1 0 1 0 0,-1 0-1 0 0,0 0 0 0 0,1 0 1 0 0,-1 1-1 0 0,0-1 0 0 0,0 0 0 0 0,1 0 1 0 0,-1 0-1 0 0,0 0 0 0 0,1 1 0 0 0,-1-1 1 0 0,0 0-1 0 0,0 0 0 0 0,0 0 1 0 0,1 1-1 0 0,-1-1 0 0 0,0 0 0 0 0,6 7 871 0 0,-2-2-695 0 0,0-1 1 0 0,0 1 0 0 0,-1 0 0 0 0,1 1-1 0 0,-1-1 1 0 0,0 0 0 0 0,-1 1-1 0 0,1 0 1 0 0,-1-1 0 0 0,2 10 0 0 0,4 18-56 0 0,-5-25-177 0 0,-1 1 0 0 0,2 12 0 0 0,-1 3 10 0 0,-1-13-32 0 0,-1 0-1 0 0,0 0 1 0 0,0 0 0 0 0,-3 21 0 0 0,2-31-20 0 0,-1 1 0 0 0,1-1 0 0 0,0 0 0 0 0,0 1 1 0 0,0-1-1 0 0,0 0 0 0 0,1 1 0 0 0,-1-1 0 0 0,0 0 0 0 0,1 1 0 0 0,-1-1 0 0 0,0 0 0 0 0,1 1 0 0 0,0 0 0 0 0,-1-2-4 0 0,1 1 1 0 0,-1-1 0 0 0,0 0 0 0 0,0 0-1 0 0,1 0 1 0 0,-1 1 0 0 0,0-1-1 0 0,0 0 1 0 0,0 0 0 0 0,1 0 0 0 0,-1 1-1 0 0,0-1 1 0 0,1 0 0 0 0,-1 0-1 0 0,0 0 1 0 0,0 0 0 0 0,1 0 0 0 0,-1 0-1 0 0,0 0 1 0 0,1 0 0 0 0,-1 0-1 0 0,0 0 1 0 0,1 0 0 0 0,0 0 3 0 0,0 0 0 0 0,-1 0 0 0 0,1-1 0 0 0,0 1 0 0 0,0 0-1 0 0,-1-1 1 0 0,1 1 0 0 0,0-1 0 0 0,-1 1 0 0 0,1-1 0 0 0,-1 1 0 0 0,1-1 0 0 0,0-1 0 0 0,3-2 35 0 0,-1-1-1 0 0,0 1 1 0 0,0-1 0 0 0,0 0 0 0 0,-1-1 0 0 0,4-7-1 0 0,8-36 76 0 0,-1 2-71 0 0,-7 30-114 0 0,2-5-528 0 0,1 1-1 0 0,15-27 1 0 0,-24 47 348 0 0,1 0 1 0 0,0 0 0 0 0,-1 1 0 0 0,1-1 0 0 0,0 0 0 0 0,0 0 0 0 0,0 0-1 0 0,0 1 1 0 0,0-1 0 0 0,-1 0 0 0 0,1 1 0 0 0,0-1 0 0 0,0 1 0 0 0,1-1-1 0 0,-1 1 1 0 0,0 0 0 0 0,0-1 0 0 0,0 1 0 0 0,0 0 0 0 0,0 0 0 0 0,2 0-1 0 0,5-1-1670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3.4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40 11690 0 0,'16'38'7008'0'0,"13"16"-3188"0"0,-18-35-3126 0 0,13 33 1 0 0,-16-32-340 0 0,18 31 0 0 0,-26-51-343 0 0,0 0 0 0 0,0 0 0 0 0,0 1 0 0 0,0-1 0 0 0,0 0-1 0 0,0 0 1 0 0,1 1 0 0 0,-1-1 0 0 0,0 0 0 0 0,0 0 0 0 0,0 0 0 0 0,0 1 0 0 0,1-1-1 0 0,-1 0 1 0 0,0 0 0 0 0,0 0 0 0 0,0 1 0 0 0,1-1 0 0 0,-1 0 0 0 0,0 0 0 0 0,0 0-1 0 0,0 0 1 0 0,1 0 0 0 0,-1 0 0 0 0,0 0 0 0 0,0 0 0 0 0,1 0 0 0 0,-1 0-1 0 0,0 1 1 0 0,0-1 0 0 0,1 0 0 0 0,-1 0 0 0 0,0 0 0 0 0,0-1 0 0 0,1 1 0 0 0,-1 0-1 0 0,0 0 1 0 0,0 0 0 0 0,1 0 0 0 0,-1 0 0 0 0,1-1 15 0 0,0 0-1 0 0,-1 1 1 0 0,1-1 0 0 0,-1 0 0 0 0,1 0-1 0 0,-1 0 1 0 0,1 0 0 0 0,-1 0 0 0 0,0 1 0 0 0,1-3-1 0 0,4-25 273 0 0,-3-2-245 0 0,0 0-1 0 0,2 1 1 0 0,11-41-1 0 0,-13 64-100 0 0,0 0 0 0 0,1 0 1 0 0,-1 0-1 0 0,1 1 0 0 0,0-1 0 0 0,8-9 1 0 0,-9 12-102 0 0,0 1 0 0 0,1-1 0 0 0,-1 1 1 0 0,1 0-1 0 0,-1 0 0 0 0,1 0 1 0 0,0 0-1 0 0,0 0 0 0 0,0 0 0 0 0,0 1 1 0 0,0-1-1 0 0,0 1 0 0 0,0 0 0 0 0,6-1 1 0 0,-6 2-219 0 0,0 0 0 0 0,-1 0 0 0 0,1 0 0 0 0,0 0 0 0 0,-1 1 0 0 0,1-1 0 0 0,-1 1 1 0 0,1 0-1 0 0,-1 0 0 0 0,1 0 0 0 0,-1 0 0 0 0,1 0 0 0 0,-1 0 0 0 0,0 1 0 0 0,3 1 1 0 0,3 3-2779 0 0,1 1 1 0 0,8 10-1 0 0,-5-4-433 0 0,0 2-57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2.5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50 130 11242 0 0,'2'2'2185'0'0,"-2"-2"-2039"0"0,0 0-1 0 0,0 1 1 0 0,0-1 0 0 0,1 0-1 0 0,-1 0 1 0 0,0 0 0 0 0,0 0-1 0 0,0 1 1 0 0,0-1-1 0 0,0 0 1 0 0,0 0 0 0 0,0 0-1 0 0,0 1 1 0 0,0-1 0 0 0,0 0-1 0 0,0 0 1 0 0,0 0 0 0 0,-1 0-1 0 0,1 1 1 0 0,0-1-1 0 0,0 0 1 0 0,-1 17 2005 0 0,0 7-595 0 0,1-23-1515 0 0,1-1 1 0 0,-1 1-1 0 0,0 0 1 0 0,0-1-1 0 0,0 1 1 0 0,0-1-1 0 0,0 1 1 0 0,1 0 0 0 0,-1-1-1 0 0,0 1 1 0 0,1 0-1 0 0,-1-1 1 0 0,0 1-1 0 0,1-1 1 0 0,-1 1-1 0 0,1-1 1 0 0,-1 1-1 0 0,1-1 1 0 0,-1 1-1 0 0,1-1 1 0 0,-1 0 0 0 0,1 1-1 0 0,0-1 1 0 0,0 1-1 0 0,0-1 13 0 0,1 0 0 0 0,-1 0 0 0 0,0 1 0 0 0,0-1 0 0 0,1 0 0 0 0,-1 0 0 0 0,0 0 0 0 0,1-1 1 0 0,-1 1-1 0 0,0 0 0 0 0,0 0 0 0 0,2-1 0 0 0,4-2 120 0 0,0 0 0 0 0,0 0 1 0 0,10-7-1 0 0,-14 8-132 0 0,4-3 43 0 0,1 0-1 0 0,-1-1 1 0 0,0 0-1 0 0,0 0 1 0 0,-1 0-1 0 0,0-1 1 0 0,0 0-1 0 0,0-1 1 0 0,-1 1-1 0 0,0-1 1 0 0,-1 0-1 0 0,0 0 1 0 0,0 0-1 0 0,-1-1 1 0 0,0 0-1 0 0,3-10 1 0 0,-6 18-67 0 0,1 0 1 0 0,-1 0 0 0 0,0 0 0 0 0,0-1-1 0 0,0 1 1 0 0,1 0 0 0 0,-1 0 0 0 0,0-1 0 0 0,0 1-1 0 0,-1 0 1 0 0,1 0 0 0 0,0 0 0 0 0,0-1 0 0 0,-1 1-1 0 0,1 0 1 0 0,0 0 0 0 0,-1 0 0 0 0,1 0 0 0 0,-1 0-1 0 0,1 0 1 0 0,-1 0 0 0 0,0 0 0 0 0,0 0 0 0 0,1 0-1 0 0,-1 0 1 0 0,0 0 0 0 0,0 0 0 0 0,-1-1-1 0 0,0 2 0 0 0,1-1-1 0 0,-1 1 1 0 0,0-1-1 0 0,0 1 1 0 0,0-1-1 0 0,1 1 1 0 0,-1 0-1 0 0,0 0 0 0 0,0 0 1 0 0,0 0-1 0 0,1 0 1 0 0,-1 0-1 0 0,0 1 1 0 0,0-1-1 0 0,0 0 0 0 0,1 1 1 0 0,-1 0-1 0 0,-3 1 1 0 0,-3 2-20 0 0,0 0 1 0 0,0 1-1 0 0,1 0 1 0 0,-1 0-1 0 0,1 1 1 0 0,-10 10-1 0 0,2-1-42 0 0,-21 30-1 0 0,29-35 38 0 0,1-1 0 0 0,0 2 0 0 0,0-1-1 0 0,1 1 1 0 0,0 0 0 0 0,1 0 0 0 0,-5 18 0 0 0,8-22 8 0 0,0-1-1 0 0,0 1 1 0 0,0 0 0 0 0,1-1-1 0 0,0 1 1 0 0,1 0-1 0 0,-1-1 1 0 0,1 1-1 0 0,0-1 1 0 0,1 1-1 0 0,0-1 1 0 0,0 1 0 0 0,0-1-1 0 0,6 11 1 0 0,-5-12-18 0 0,1 1 1 0 0,0 0 0 0 0,0-1-1 0 0,0 1 1 0 0,1-1 0 0 0,0 0-1 0 0,0-1 1 0 0,0 1 0 0 0,1-1-1 0 0,-1 0 1 0 0,1 0 0 0 0,0-1-1 0 0,0 0 1 0 0,0 0 0 0 0,10 3-1 0 0,-9-4-289 0 0,1 0 0 0 0,-1 0 0 0 0,1-1 0 0 0,0 0 0 0 0,12-1 0 0 0,-11 0-722 0 0,0-1 0 0 0,0 0 0 0 0,0 0 0 0 0,15-6 0 0 0,-5 1 536 0 0,-2-2-718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3.3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194 1 14603 0 0,'-2'0'208'0'0,"0"0"1"0"0,1 0-1 0 0,-1-1 1 0 0,0 1-1 0 0,0 0 0 0 0,1 1 1 0 0,-1-1-1 0 0,0 0 0 0 0,1 0 1 0 0,-1 1-1 0 0,1-1 0 0 0,-1 1 1 0 0,0-1-1 0 0,1 1 0 0 0,-1 0 1 0 0,1-1-1 0 0,-1 1 1 0 0,1 0-1 0 0,0 0 0 0 0,-1 0 1 0 0,1 0-1 0 0,0 0 0 0 0,-2 2 1 0 0,-2 3-66 0 0,1 0 1 0 0,-1 0 0 0 0,-6 13-1 0 0,7-12 41 0 0,-13 24-116 0 0,2 1 1 0 0,-22 65-1 0 0,21-43-130 0 0,-9 62 0 0 0,19-80 40 0 0,1 1 0 0 0,2-1-1 0 0,2 1 1 0 0,3 41 0 0 0,-1-63-14 0 0,1 0-1 0 0,1 1 1 0 0,0-1 0 0 0,1 0 0 0 0,1-1 0 0 0,0 1 0 0 0,1-1-1 0 0,0 0 1 0 0,1 0 0 0 0,1-1 0 0 0,0 0 0 0 0,15 17 0 0 0,-18-24-122 0 0,1-1 0 0 0,-1 1 1 0 0,1-2-1 0 0,0 1 0 0 0,0-1 1 0 0,1 1-1 0 0,-1-2 0 0 0,1 1 1 0 0,0-1-1 0 0,0 0 0 0 0,0 0 1 0 0,1-1-1 0 0,-1 0 1 0 0,9 1-1 0 0,-4-2-528 0 0,-1 0 0 0 0,1-1 1 0 0,-1 0-1 0 0,0 0 0 0 0,1-2 0 0 0,-1 1 1 0 0,1-1-1 0 0,16-6 0 0 0,-8 1-437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3.7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95 13539 0 0,'5'-8'1487'0'0,"-4"7"-1153"0"0,-1 0 1 0 0,1-1-1 0 0,0 1 0 0 0,0 0 0 0 0,0-1 1 0 0,0 1-1 0 0,0 0 0 0 0,0 0 1 0 0,0 0-1 0 0,1 0 0 0 0,-1 0 0 0 0,0 0 1 0 0,1 0-1 0 0,1 0 0 0 0,-3 1-313 0 0,0-1 0 0 0,0 1 0 0 0,0 0 0 0 0,0 0 0 0 0,0 0 0 0 0,1 0 0 0 0,-1 0 0 0 0,0 0 0 0 0,0 0 0 0 0,0 0 0 0 0,0 0 0 0 0,0 0 0 0 0,0 0 0 0 0,0 1 0 0 0,1-1 0 0 0,-1 0 0 0 0,0 0 0 0 0,0 0 0 0 0,0 0 0 0 0,0 0 0 0 0,0 0 0 0 0,0 0 0 0 0,0 0-1 0 0,0 0 1 0 0,1 0 0 0 0,-1 0 0 0 0,0 0 0 0 0,0 0 0 0 0,0 1 0 0 0,0-1 0 0 0,0 0 0 0 0,0 0 0 0 0,0 0 0 0 0,0 0 0 0 0,0 0 0 0 0,0 0 0 0 0,0 0 0 0 0,0 0 0 0 0,0 1 0 0 0,0-1 0 0 0,1 8 257 0 0,-4 7-265 0 0,1-6-20 0 0,-3 12 20 0 0,0 1 1 0 0,2-1-1 0 0,0 1 0 0 0,1 28 0 0 0,2-46 11 0 0,1-1 1 0 0,-1 0-1 0 0,1 1 1 0 0,0-1-1 0 0,0 0 1 0 0,0 0-1 0 0,1 1 0 0 0,-1-1 1 0 0,1 0-1 0 0,0 0 1 0 0,0-1-1 0 0,0 1 1 0 0,0 0-1 0 0,0-1 1 0 0,1 1-1 0 0,-1-1 1 0 0,1 1-1 0 0,-1-1 0 0 0,1 0 1 0 0,0 0-1 0 0,0-1 1 0 0,0 1-1 0 0,0 0 1 0 0,0-1-1 0 0,0 0 1 0 0,1 0-1 0 0,-1 0 0 0 0,0 0 1 0 0,4 0-1 0 0,-3 0 37 0 0,0-1 0 0 0,1 0-1 0 0,-1 0 1 0 0,0-1-1 0 0,0 1 1 0 0,0-1-1 0 0,0 0 1 0 0,0 0 0 0 0,0 0-1 0 0,0 0 1 0 0,0-1-1 0 0,0 0 1 0 0,-1 0-1 0 0,1 0 1 0 0,-1 0 0 0 0,1 0-1 0 0,-1-1 1 0 0,6-4-1 0 0,-5 2 33 0 0,1 0 1 0 0,-1 0-1 0 0,0 0 0 0 0,0 0 0 0 0,-1-1 0 0 0,1 1 0 0 0,-1-1 1 0 0,-1 0-1 0 0,4-7 0 0 0,6-16 302 0 0,-9 24-308 0 0,-1-1 1 0 0,0-1-1 0 0,0 1 0 0 0,0 0 0 0 0,-1 0 0 0 0,0-1 0 0 0,0 1 1 0 0,-1-1-1 0 0,0-6 0 0 0,0 8-19 0 0,0 0-1 0 0,-1 0 1 0 0,0-1-1 0 0,0 1 1 0 0,0 0 0 0 0,0 0-1 0 0,-1 0 1 0 0,0 1-1 0 0,0-1 1 0 0,0 0 0 0 0,-6-8-1 0 0,5 10-58 0 0,0-1 0 0 0,0 1-1 0 0,-1 0 1 0 0,1 0 0 0 0,-1 1 0 0 0,0-1-1 0 0,0 1 1 0 0,0 0 0 0 0,0 0 0 0 0,-9-3-1 0 0,-3 0-340 0 0,-27-4-1 0 0,30 6 70 0 0,1 1-1083 0 0,-1 0 1 0 0,-13 0-1 0 0,49 7-2587 0 0,-18-5 3262 0 0,4 0-627 0 0,0 0 1 0 0,12-2 0 0 0,-5-3-520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4.1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6 13099 0 0,'0'-1'162'0'0,"1"1"1"0"0,0-1-1 0 0,0 1 0 0 0,0-1 1 0 0,-1 1-1 0 0,1-1 1 0 0,0 1-1 0 0,0 0 0 0 0,0-1 1 0 0,0 1-1 0 0,0 0 0 0 0,0 0 1 0 0,0-1-1 0 0,0 1 1 0 0,0 0-1 0 0,0 0 0 0 0,0 0 1 0 0,0 0-1 0 0,0 1 1 0 0,0-1-1 0 0,0 0 0 0 0,0 0 1 0 0,0 0-1 0 0,0 1 0 0 0,0-1 1 0 0,0 1-1 0 0,0-1 1 0 0,0 1-1 0 0,-1-1 0 0 0,1 1 1 0 0,1 0-1 0 0,3 3 179 0 0,1 0-1 0 0,-2 0 1 0 0,8 8-1 0 0,-10-10-145 0 0,16 19 193 0 0,-1 0 0 0 0,-1 1-1 0 0,-1 1 1 0 0,-1 0 0 0 0,-1 1-1 0 0,-1 1 1 0 0,-1 0-1 0 0,-1 0 1 0 0,8 34 0 0 0,-6-7-246 0 0,-2 0 0 0 0,-3 1 0 0 0,2 95 0 0 0,-9-104-117 0 0,-2 0 0 0 0,-2-1-1 0 0,-2 0 1 0 0,-2 0 0 0 0,-2-1 0 0 0,-1 0-1 0 0,-3 0 1 0 0,-32 70 0 0 0,21-63-594 0 0,-1-1 1 0 0,-61 82-1 0 0,83-126 322 0 0,2-1-109 0 0,0 0 1 0 0,0 0 0 0 0,-1 0-1 0 0,1 0 1 0 0,-1-1-1 0 0,0 1 1 0 0,0-1 0 0 0,0 0-1 0 0,0 1 1 0 0,-4 1-1 0 0,3-5-1569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5:10.9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 1526 9418 0 0,'-3'32'7006'0'0,"-1"-47"-2245"0"0,-2-9-4263 0 0,1-4 3 0 0,-1-22-36 0 0,3-131 290 0 0,2 49-541 0 0,-4-29-84 0 0,-2-65-22 0 0,2-36-23 0 0,5 209-67 0 0,5-166 19 0 0,0 111-17 0 0,-3 42 28 0 0,-1 63-44 0 0,-1 0 3 0 0,0-1-1 0 0,0 0 1 0 0,0 1 0 0 0,1-1 0 0 0,0 1 0 0 0,1-5 0 0 0,-2 8-15 0 0,8 7-958 0 0,-3 6-3556 0 0,-6 8 2235 0 0,-3-11 2037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5:13.1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4 209 13819 0 0,'-1'-1'1146'0'0,"0"0"-860"0"0,1 1 1 0 0,0 0-1 0 0,0-1 0 0 0,0 1 1 0 0,-1-1-1 0 0,1 1 1 0 0,0 0-1 0 0,0-1 0 0 0,0 1 1 0 0,0-1-1 0 0,0 1 1 0 0,-1 0-1 0 0,1-1 1 0 0,0 1-1 0 0,0-1 0 0 0,0 1 1 0 0,1-3 1188 0 0,-1 2-1080 0 0,4 2-296 0 0,5 3 80 0 0,1 0-1 0 0,-1-1 1 0 0,1 0 0 0 0,16 3-1 0 0,42 2 228 0 0,-5-1-198 0 0,166 11 129 0 0,-95-11-254 0 0,64 14-24 0 0,543 54 80 0 0,-521-63-28 0 0,0-9 0 0 0,0-10 0 0 0,297-48 0 0 0,104-54 209 0 0,-406 70-205 0 0,-67 14-47 0 0,545-59 1 0 0,-213 65-5 0 0,0 22-33 0 0,-266 7-4 0 0,364 11 63 0 0,-482-20-84 0 0,307 1 21 0 0,72 25 53 0 0,85-5 337 0 0,-509-22-383 0 0,329-18 191 0 0,-369 17-219 0 0,75-9 42 0 0,12 0 5 0 0,-66 8-35 0 0,109-11 62 0 0,-30 0 20 0 0,156 0 1 0 0,-4 20-15 0 0,-80-2-51 0 0,46 6-2 0 0,45 0 8 0 0,-45-9 15 0 0,232-4 34 0 0,-410 1-85 0 0,146-10-7 0 0,-98 4 22 0 0,64-9 63 0 0,-72 4 31 0 0,4-1 189 0 0,-81 12-203 0 0,-12 1-69 0 0,0 0 1 0 0,0 0-1 0 0,0 0 1 0 0,0 0 0 0 0,0 0-1 0 0,0-1 1 0 0,0 1-1 0 0,-1 0 1 0 0,1-1-1 0 0,0 0 1 0 0,0 1 0 0 0,-1-1-1 0 0,3-1 1 0 0,-3 2-8 0 0,-1-1 1 0 0,1 1 0 0 0,0 0 0 0 0,0-1 0 0 0,-1 1 0 0 0,1 0-1 0 0,0-1 1 0 0,-1 1 0 0 0,1 0 0 0 0,0 0 0 0 0,0 0 0 0 0,0 0-1 0 0,-1 0 1 0 0,1 0 0 0 0,1 0 0 0 0,1 1-24 0 0,0-1 1 0 0,1 1-1 0 0,-1-1 0 0 0,0 0 1 0 0,1 0-1 0 0,-1 0 0 0 0,3-1 1 0 0,-2 1-4 0 0,0 0-1 0 0,-1 0 1 0 0,1 0 0 0 0,-1 0 0 0 0,1 0 0 0 0,3 1 0 0 0,-1 1-5 0 0,6 2 2 0 0,-1-1 0 0 0,1 0 1 0 0,0-1-1 0 0,0 0 0 0 0,0-1 1 0 0,22 0-1 0 0,46-3 11 0 0,3 0 11 0 0,-61 0-20 0 0,1 1 1 0 0,-1 1 0 0 0,29 4-1 0 0,-14 2 47 0 0,-5-2 3 0 0,-31-5-35 0 0,-1 1 0 0 0,1-1-1 0 0,0 1 1 0 0,0 0 0 0 0,0-1 0 0 0,-1 1-1 0 0,1-1 1 0 0,0 0 0 0 0,-1 1 0 0 0,1-1-1 0 0,0 0 1 0 0,-1 1 0 0 0,1-1 0 0 0,-1 0 0 0 0,1 0-1 0 0,0-1 1 0 0,-1 2-8 0 0,0 0-1 0 0,0 0 1 0 0,0 0 0 0 0,0 0 0 0 0,1-1-1 0 0,-1 1 1 0 0,0 0 0 0 0,0 0-1 0 0,0 0 1 0 0,0 0 0 0 0,0 0-1 0 0,0 0 1 0 0,1 0 0 0 0,-1 0-1 0 0,0 0 1 0 0,0 0 0 0 0,0 0 0 0 0,0 0-1 0 0,0 0 1 0 0,1 0 0 0 0,-1 0-1 0 0,0 0 1 0 0,0 0 0 0 0,0 0-1 0 0,0 0 1 0 0,0 0 0 0 0,1 0-1 0 0,-1 0 1 0 0,0 0 0 0 0,0 0 0 0 0,0 0-1 0 0,0 0 1 0 0,0 0 0 0 0,1 0-1 0 0,-1 0 1 0 0,0 0 0 0 0,0 0-1 0 0,0 0 1 0 0,0 0 0 0 0,0 1-1 0 0,0-1 1 0 0,0 0 0 0 0,1 0-1 0 0,-1 0 1 0 0,0 0 0 0 0,0 0 0 0 0,0 0-1 0 0,0 1 1 0 0,0-1 0 0 0,0 0-1 0 0,0 0 1 0 0,0 0 0 0 0,0 0-1 0 0,0 0 1 0 0,0 1 0 0 0,0-1-1 0 0,0 0 1 0 0,0 0 0 0 0,0 0 0 0 0,0 0-1 0 0,0 0 1 0 0,0 1 0 0 0,0-1-1 0 0,0 0 1 0 0,0 0 0 0 0,0 0-1 0 0,0 0 1 0 0,0 1 0 0 0,13 8-2 0 0,-9-5-5 0 0,-1-1 1 0 0,-1-1 0 0 0,1 1 1 0 0,0-1-1 0 0,-1 0 0 0 0,1 0 0 0 0,6 3 0 0 0,6 2 2 0 0,0-1 0 0 0,1 0-1 0 0,-1-2 1 0 0,1 0 0 0 0,1 0-1 0 0,31 1 1 0 0,-39-3-6 0 0,0-1 0 0 0,10 4-1 0 0,7 1-4 0 0,88 7-6 0 0,-8-13 54 0 0,-49-1-23 0 0,-52 2-8 0 0,-1-1 0 0 0,1 1 0 0 0,-1 0 0 0 0,9 3 0 0 0,-9-3 1 0 0,0 0 0 0 0,1 0-1 0 0,-1 0 1 0 0,8 1 0 0 0,-11-2-3 0 0,-1 0 0 0 0,1-1 0 0 0,0 1 0 0 0,-1 0 0 0 0,1 0 0 0 0,-1 0-1 0 0,1-1 1 0 0,0 1 0 0 0,-1 0 0 0 0,1 0 0 0 0,-1-1 0 0 0,1 1 0 0 0,-1-1 0 0 0,1 1 0 0 0,-1 0 0 0 0,1-1 0 0 0,-1 1 0 0 0,1-1 0 0 0,-1 1 0 0 0,1-1 0 0 0,-1 1 0 0 0,0-1 0 0 0,1 0 0 0 0,-1 1 0 0 0,0-1-1 0 0,0 0 20 0 0,1 2-15 0 0,0 0 0 0 0,0 0-1 0 0,0 0 1 0 0,-1 0 0 0 0,1 0 0 0 0,0 0-1 0 0,-1 0 1 0 0,1 0 0 0 0,-1 1 0 0 0,0-1-1 0 0,1 0 1 0 0,-1 0 0 0 0,0 1-1 0 0,0-1 1 0 0,1 0 0 0 0,-1 2 0 0 0,3 27 38 0 0,-1 223 7 0 0,-5 259 59 0 0,2-221-83 0 0,8-215-11 0 0,-1 6 58 0 0,-6-61-46 0 0,1-12-4 0 0,-1 1 1 0 0,-1 0-1 0 0,-2 18 1 0 0,1-15-21 0 0,-1 26 1 0 0,-1 8 1 0 0,2-36-4 0 0,1 1-1 0 0,0-1 1 0 0,1 1-1 0 0,1-1 1 0 0,0 0 0 0 0,3 15-1 0 0,-4-12-4 0 0,0-13-6 0 0,-1-1 6 0 0,1 0 0 0 0,0 0 0 0 0,0 0 0 0 0,0 0 0 0 0,0 0 0 0 0,-1-1 0 0 0,1 1 0 0 0,0 0 0 0 0,0 0 0 0 0,0 0 0 0 0,0 0 0 0 0,-1 0 0 0 0,1 0 0 0 0,0 0 0 0 0,0 0 0 0 0,0 0 0 0 0,0 0 0 0 0,0-1 0 0 0,-1 1 0 0 0,1 0 0 0 0,0 0 0 0 0,0 0 0 0 0,0 0 0 0 0,0 0 0 0 0,0-1 0 0 0,0 1 0 0 0,0 0 0 0 0,0 0 0 0 0,0 0 0 0 0,-1 0 0 0 0,1 0-1 0 0,0-1 1 0 0,0 1 0 0 0,0 0 0 0 0,0-1-19 0 0,-1 3 2 0 0,0-1 4 0 0,0 1 0 0 0,1-1 1 0 0,-1 0-1 0 0,1 0 0 0 0,-1 0 1 0 0,1 0-1 0 0,-1 0 0 0 0,1 1 1 0 0,0-1-1 0 0,0 0 0 0 0,0 0 1 0 0,0 0-1 0 0,0 1 0 0 0,0-1 1 0 0,0 0-1 0 0,0 0 0 0 0,0 1 1 0 0,0-1-1 0 0,1 0 0 0 0,-1 0 1 0 0,0 0-1 0 0,1 0 0 0 0,0 2 1 0 0,-1-3-51 0 0,0 1 0 0 0,1-1 0 0 0,-1 1-1 0 0,0 0 1 0 0,0-1 0 0 0,0 1 0 0 0,0-1 0 0 0,0 1 0 0 0,0 0 0 0 0,0-1 0 0 0,0 1 0 0 0,0-1 0 0 0,0 1 0 0 0,0-1 0 0 0,0 1 0 0 0,-1 0 0 0 0,1-1 0 0 0,0 1 0 0 0,0-1 0 0 0,-1 1 0 0 0,1-1 0 0 0,0 1 0 0 0,-1-1 0 0 0,1 1 0 0 0,0-1 0 0 0,-1 1 0 0 0,0 0 0 0 0,-17-8-15304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5:13.61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36 12083 0 0,'-1'2'442'0'0,"0"-1"0"0"0,0 0 1 0 0,0 1-1 0 0,1 0 0 0 0,-1-1 1 0 0,1 1-1 0 0,-1-1 1 0 0,1 1-1 0 0,0 0 0 0 0,0-1 1 0 0,0 1-1 0 0,0 2 0 0 0,0-1-125 0 0,1 0-1 0 0,0 0 1 0 0,0-1-1 0 0,1 1 0 0 0,-1-1 1 0 0,3 5-1 0 0,82 159 2194 0 0,-29-49-1776 0 0,-55-112-688 0 0,1 1-1 0 0,0-1 1 0 0,0 0 0 0 0,1 0 0 0 0,0 0 0 0 0,-1 0 0 0 0,2-1 0 0 0,-1 0 0 0 0,8 7-1 0 0,-11-11-31 0 0,0 1 0 0 0,0-1 0 0 0,-1 1 0 0 0,1-1-1 0 0,0 0 1 0 0,0 1 0 0 0,0-1 0 0 0,0 0 0 0 0,0 0-1 0 0,0 0 1 0 0,0 0 0 0 0,-1 1 0 0 0,1-1 0 0 0,0-1 0 0 0,0 1-1 0 0,0 0 1 0 0,0 0 0 0 0,0 0 0 0 0,0 0 0 0 0,0 0-1 0 0,0-1 1 0 0,1 0 0 0 0,0 0 11 0 0,-1 0 0 0 0,1 0 0 0 0,-1 0 0 0 0,0-1 0 0 0,1 1 0 0 0,-1 0 0 0 0,0-1 0 0 0,0 1 0 0 0,0-1 0 0 0,2-2 0 0 0,1-5 72 0 0,-1 1 0 0 0,0 0-1 0 0,3-15 1 0 0,-5 21-84 0 0,23-115 566 0 0,-2 7-242 0 0,9 2 68 0 0,-29 101-347 0 0,2-4 192 0 0,-4 12-227 0 0,-1 1 0 0 0,1-1-1 0 0,0 1 1 0 0,-1-1 0 0 0,1 1-1 0 0,-1-1 1 0 0,0 1 0 0 0,0-1-1 0 0,1 1 1 0 0,-1-1 0 0 0,0 0-1 0 0,0 0 1 0 0,0 0 0 0 0,0 1 0 0 0,0-1-1 0 0,-1 0 1 0 0,1 0 0 0 0,0 0-1 0 0,0 0 1 0 0,-3 1 0 0 0,-4 2 7 0 0,-1 1 1 0 0,-10 3 0 0 0,17-7-13 0 0,-6 2 24 0 0,0-1-1 0 0,0 0 1 0 0,0 0-1 0 0,0-1 1 0 0,-13 1-1 0 0,-43-2 175 0 0,54-1-187 0 0,-18-1 37 0 0,15 1-49 0 0,0 0 1 0 0,-22 2-1 0 0,26-1-35 0 0,7-1-14 0 0,0 1 0 0 0,1 0 0 0 0,-1 0-1 0 0,0 0 1 0 0,1 0 0 0 0,-1 0 0 0 0,1 0 0 0 0,-1 1 0 0 0,0-1 0 0 0,1 0-1 0 0,-1 1 1 0 0,-1 0 0 0 0,3-1 21 0 0,0 0 1 0 0,0 0-1 0 0,-1 0 0 0 0,1 0 1 0 0,0 1-1 0 0,0-1 0 0 0,0 0 1 0 0,0 0-1 0 0,0 0 0 0 0,0 0 1 0 0,0 0-1 0 0,0 0 0 0 0,0 0 1 0 0,0 0-1 0 0,0 0 0 0 0,0 0 1 0 0,0 0-1 0 0,0 1 0 0 0,0-1 0 0 0,0 0 1 0 0,0 0-1 0 0,0 0 0 0 0,0 0 1 0 0,0 0-1 0 0,0 0 0 0 0,0 0 1 0 0,0 0-1 0 0,0 0 0 0 0,0 0 1 0 0,0 0-1 0 0,0 0 0 0 0,1 1 1 0 0,-1-1-1 0 0,0 0 0 0 0,0 0 1 0 0,0 0-1 0 0,0 0 0 0 0,0 0 1 0 0,0 0-1 0 0,0 0 0 0 0,0 0 1 0 0,0 0-1 0 0,0 0 0 0 0,0 0 0 0 0,0 0 1 0 0,0 0-1 0 0,1 0 0 0 0,-1 0 1 0 0,6 3-379 0 0,-1-1-397 0 0,1 2-346 0 0,0 0 0 0 0,-1 0 0 0 0,1 0 0 0 0,-1 1 0 0 0,0 0 0 0 0,8 11 0 0 0,-5-4-530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5:14.8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9 11731 0 0,'-1'0'413'0'0,"0"-1"1"0"0,0 1-1 0 0,0 0 0 0 0,1 0 1 0 0,-1 0-1 0 0,0-1 1 0 0,0 1-1 0 0,0 0 1 0 0,0-1-1 0 0,0 1 1 0 0,1-1-1 0 0,-1 1 1 0 0,0-1-1 0 0,0 1 1 0 0,1-1-1 0 0,-1 1 1 0 0,-1-2-1 0 0,3 2-360 0 0,-1 0 0 0 0,0 0-1 0 0,0 0 1 0 0,0 0 0 0 0,0 0 0 0 0,0 1-1 0 0,0-1 1 0 0,0 0 0 0 0,0 0-1 0 0,0 0 1 0 0,1 0 0 0 0,-1 0-1 0 0,0 0 1 0 0,0 1 0 0 0,0-1-1 0 0,0 0 1 0 0,0 0 0 0 0,0 0 0 0 0,0 0-1 0 0,0 0 1 0 0,0 1 0 0 0,0-1-1 0 0,0 0 1 0 0,0 0 0 0 0,0 0-1 0 0,0 0 1 0 0,0 0 0 0 0,0 1-1 0 0,0-1 1 0 0,0 0 0 0 0,0 0-1 0 0,0 0 1 0 0,0 0 0 0 0,-1 0 0 0 0,1 1-1 0 0,0-1 1 0 0,0 0 0 0 0,0 0-1 0 0,0 0 1 0 0,0 0 0 0 0,0 0-1 0 0,0 0 1 0 0,0 0 0 0 0,0 0-1 0 0,-1 1 1 0 0,1-1 0 0 0,0 0-1 0 0,0 0 1 0 0,0 0 0 0 0,0 0 0 0 0,0 0-1 0 0,-1 0 1 0 0,1 0 0 0 0,0 0-1 0 0,0 0 1 0 0,0 0 0 0 0,0 0-1 0 0,0 0 1 0 0,-1 0 0 0 0,1 0-1 0 0,0 0 1 0 0,0 0 0 0 0,0 0-1 0 0,0 0 1 0 0,0 0 0 0 0,-1 0 0 0 0,13 12 301 0 0,-1 0 0 0 0,-1 1 0 0 0,0 0 0 0 0,13 22 1 0 0,-6-2-217 0 0,24 64 0 0 0,-39-91-113 0 0,0 0 0 0 0,1 0-1 0 0,0 0 1 0 0,0 0 0 0 0,1 0 0 0 0,-1-1 0 0 0,1 1 0 0 0,1-1 0 0 0,8 9 0 0 0,-12-13-21 0 0,0-1 0 0 0,-1 1 0 0 0,1-1 0 0 0,0 0 0 0 0,-1 1 1 0 0,1-1-1 0 0,0 0 0 0 0,0 1 0 0 0,0-1 0 0 0,-1 0 0 0 0,1 0 0 0 0,0 0 0 0 0,0 0 0 0 0,0 0 0 0 0,-1 1 1 0 0,1-2-1 0 0,0 1 0 0 0,0 0 0 0 0,0 0 0 0 0,0 0 0 0 0,-1 0 0 0 0,1 0 0 0 0,0-1 0 0 0,0 1 0 0 0,-1 0 0 0 0,1-1 1 0 0,0 1-1 0 0,0-1 0 0 0,-1 1 0 0 0,1 0 0 0 0,0-1 0 0 0,-1 0 0 0 0,2 0 0 0 0,1-3 10 0 0,0 0 1 0 0,0 0-1 0 0,0 0 0 0 0,3-7 0 0 0,0 0 9 0 0,31-41 49 0 0,-26 36-67 0 0,0 1 0 0 0,2 1 1 0 0,21-21-1 0 0,-10 10-7 0 0,-15 16 0 0 0,1 1 1 0 0,14-10-1 0 0,-6 5 14 0 0,3 1-4 0 0,-19 11-6 0 0,-1 1 0 0 0,1-1 1 0 0,-1 1-1 0 0,1-1 1 0 0,-1 1-1 0 0,1 0 0 0 0,0-1 1 0 0,-1 1-1 0 0,1 0 1 0 0,-1 0-1 0 0,1 0 0 0 0,0 0 1 0 0,2 1-1 0 0,-4 1 44 0 0,-3 0-4 0 0,-9 4 40 0 0,5-3-12 0 0,-4 2-10 0 0,0 0 1 0 0,0-1-1 0 0,0 0 0 0 0,-1-1 1 0 0,1 0-1 0 0,-1-1 0 0 0,-18 1 0 0 0,-84-4 175 0 0,98 0-208 0 0,-6 0 2 0 0,13 0-64 0 0,1 0 1 0 0,-1 1 0 0 0,1 0 0 0 0,-1 1-1 0 0,-16 3 1 0 0,25-4 6 0 0,-1 0 1 0 0,1 0-1 0 0,0 0 1 0 0,-1 0-1 0 0,1 0 1 0 0,0 1-1 0 0,-1-1 1 0 0,1 0-1 0 0,0 0 0 0 0,-1 0 1 0 0,1 1-1 0 0,0-1 1 0 0,0 0-1 0 0,-1 1 1 0 0,1-1-1 0 0,0 0 1 0 0,0 0-1 0 0,0 1 0 0 0,-1-1 1 0 0,1 0-1 0 0,0 1 1 0 0,0-1-1 0 0,0 1 1 0 0,0-1-1 0 0,0 0 1 0 0,0 1-1 0 0,0-1 1 0 0,0 0-1 0 0,0 1 0 0 0,0-1 1 0 0,0 0-1 0 0,0 1 1 0 0,0-1-1 0 0,0 1 1 0 0,0-1-1 0 0,0 1 1 0 0,6 16-2627 0 0,-3-9 382 0 0,-2-7 2072 0 0,0 2-133 0 0,-1 0 1 0 0,1-1 0 0 0,0 1-1 0 0,-1 0 1 0 0,0 3 0 0 0,0 5 96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4.01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143 35 14299 0 0,'0'-1'243'0'0,"0"0"0"0"0,0 1-1 0 0,0-1 1 0 0,-1 0 0 0 0,1 0-1 0 0,0 1 1 0 0,0-1 0 0 0,0 0 0 0 0,-1 1-1 0 0,1-1 1 0 0,0 0 0 0 0,-1 1-1 0 0,1-1 1 0 0,-1 0 0 0 0,1 1 0 0 0,0-1-1 0 0,-1 1 1 0 0,1-1 0 0 0,-1 1 0 0 0,0-1-1 0 0,1 1 1 0 0,-1-1 0 0 0,1 1-1 0 0,-2-1 1 0 0,-18-12 1675 0 0,18 12-1827 0 0,0 1-1 0 0,0-1 1 0 0,0 0 0 0 0,0 1-1 0 0,0-1 1 0 0,0 1 0 0 0,0-1 0 0 0,0 1-1 0 0,0 0 1 0 0,0 0 0 0 0,-1 0 0 0 0,1 0-1 0 0,0 0 1 0 0,0 1 0 0 0,0-1 0 0 0,0 1-1 0 0,0-1 1 0 0,0 1 0 0 0,0 0 0 0 0,0 0-1 0 0,0 0 1 0 0,0 0 0 0 0,-2 2 0 0 0,-7 7 45 0 0,7-6-131 0 0,0-1 0 0 0,0 1 0 0 0,0 0 0 0 0,1 0 0 0 0,-1 0 1 0 0,1 1-1 0 0,0 0 0 0 0,0-1 0 0 0,1 1 0 0 0,0 0 0 0 0,-3 6 0 0 0,3-2-18 0 0,0 0-1 0 0,0 0 1 0 0,0 0-1 0 0,1 0 1 0 0,1 0-1 0 0,0 10 1 0 0,0-14 2 0 0,1 0-1 0 0,0 1 1 0 0,0-1-1 0 0,0 0 1 0 0,1 0-1 0 0,0-1 1 0 0,0 1-1 0 0,0 0 1 0 0,0 0 0 0 0,1-1-1 0 0,0 0 1 0 0,3 5-1 0 0,-4-6 12 0 0,0-1 0 0 0,1 0-1 0 0,-1 0 1 0 0,0-1 0 0 0,1 1 0 0 0,-1 0-1 0 0,1-1 1 0 0,-1 0 0 0 0,1 1-1 0 0,0-1 1 0 0,0 0 0 0 0,-1 0 0 0 0,1-1-1 0 0,0 1 1 0 0,0 0 0 0 0,0-1 0 0 0,0 0-1 0 0,0 0 1 0 0,0 0 0 0 0,0 0-1 0 0,0 0 1 0 0,0 0 0 0 0,-1-1 0 0 0,1 1-1 0 0,0-1 1 0 0,0 0 0 0 0,0 0 0 0 0,0 0-1 0 0,-1 0 1 0 0,1-1 0 0 0,-1 1-1 0 0,1-1 1 0 0,3-2 0 0 0,4-6 28 0 0,0 1-1 0 0,-1-2 1 0 0,0 1 0 0 0,-1-1-1 0 0,9-13 1 0 0,-13 17-13 0 0,0 0 0 0 0,-1-1 1 0 0,0 1-1 0 0,0-1 0 0 0,0 0 0 0 0,-1 1 0 0 0,0-1 1 0 0,0 0-1 0 0,-1 0 0 0 0,0-9 0 0 0,-5-27 136 0 0,4 43-149 0 0,0 1 1 0 0,0-1-1 0 0,0 1 0 0 0,-1-1 1 0 0,1 0-1 0 0,0 1 1 0 0,0-1-1 0 0,-1 1 0 0 0,1-1 1 0 0,0 1-1 0 0,0-1 1 0 0,-1 1-1 0 0,1-1 0 0 0,-1 1 1 0 0,1 0-1 0 0,0-1 0 0 0,-1 1 1 0 0,1-1-1 0 0,-1 1 1 0 0,1 0-1 0 0,-1-1 0 0 0,1 1 1 0 0,-1 0-1 0 0,0-1 0 0 0,0 1-12 0 0,0-1 0 0 0,-1 1 0 0 0,1 0 0 0 0,0-1-1 0 0,0 1 1 0 0,0 0 0 0 0,0 0 0 0 0,-1 0-1 0 0,1 0 1 0 0,0 0 0 0 0,0 0 0 0 0,-2 0 0 0 0,2 1 3 0 0,1-1 1 0 0,0 0 0 0 0,-1 0 0 0 0,1 0-1 0 0,0 0 1 0 0,-1 1 0 0 0,1-1-1 0 0,0 0 1 0 0,-1 0 0 0 0,1 1 0 0 0,0-1-1 0 0,0 0 1 0 0,-1 0 0 0 0,1 1-1 0 0,0-1 1 0 0,0 0 0 0 0,-1 1 0 0 0,1-1-1 0 0,0 0 1 0 0,0 1 0 0 0,0-1-1 0 0,0 0 1 0 0,0 1 0 0 0,-1-1 0 0 0,1 1-1 0 0,0-1 1 0 0,0 0 0 0 0,0 1 0 0 0,0-1-1 0 0,0 1 1 0 0,0-1 0 0 0,0 0-1 0 0,1 1 1 0 0,3 15-141 0 0,-3-10 102 0 0,-1-5 41 0 0,1 0 0 0 0,-1 0 0 0 0,0 1 0 0 0,1-1 0 0 0,-1 0 0 0 0,1 0 0 0 0,-1 0 0 0 0,1 0 0 0 0,-1 0 0 0 0,1 1 0 0 0,0-1 0 0 0,0 0 0 0 0,-1 0 0 0 0,1-1-1 0 0,0 1 1 0 0,0 0 0 0 0,0 0 0 0 0,0 0 0 0 0,0 0 0 0 0,0-1 0 0 0,0 1 0 0 0,0-1 0 0 0,1 1 0 0 0,-1-1 0 0 0,0 1 0 0 0,0-1 0 0 0,0 1 0 0 0,1-1 0 0 0,-1 0 0 0 0,0 0 0 0 0,0 0 0 0 0,1 0 0 0 0,-1 0-1 0 0,0 0 1 0 0,1 0 0 0 0,-1 0 0 0 0,0 0 0 0 0,0-1 0 0 0,1 1 0 0 0,-1 0 0 0 0,0-1 0 0 0,0 1 0 0 0,0-1 0 0 0,0 1 0 0 0,1-1 0 0 0,-1 0 0 0 0,0 1 0 0 0,0-1 0 0 0,0 0 0 0 0,0 0 0 0 0,-1 0 0 0 0,3-1 0 0 0,-2 1 6 0 0,0 0 1 0 0,0 0 0 0 0,0 1-1 0 0,0-1 1 0 0,0 1 0 0 0,1-1-1 0 0,-1 1 1 0 0,0-1 0 0 0,0 1-1 0 0,3-1 1 0 0,10-4 20 0 0,-13 5-20 0 0,0-1 1 0 0,0 0 0 0 0,0 1 0 0 0,0-1 0 0 0,0 1 0 0 0,0-1 0 0 0,0 1 0 0 0,0 0 0 0 0,0-1 0 0 0,0 1 0 0 0,0 0 0 0 0,0 0-1 0 0,0-1 1 0 0,0 1 0 0 0,0 0 0 0 0,0 0 0 0 0,0 0 0 0 0,0 0 0 0 0,0 1 0 0 0,3-1 0 0 0,-3 1 7 0 0,0-1-1 0 0,0 1 1 0 0,-1 0 0 0 0,1 0 0 0 0,0-1-1 0 0,0 1 1 0 0,0 0 0 0 0,0 0 0 0 0,-1 0-1 0 0,1 0 1 0 0,0 0 0 0 0,-1 0 0 0 0,1 0-1 0 0,-1 0 1 0 0,1 0 0 0 0,0 1 0 0 0,0 3 18 0 0,0 0 1 0 0,1 0 0 0 0,-2 0-1 0 0,1 0 1 0 0,-1 0 0 0 0,0 0 0 0 0,0 10-1 0 0,-3 10 9 0 0,1 44 1 0 0,2-56-38 0 0,2 1 0 0 0,-1-1 0 0 0,2 0 0 0 0,0 0 0 0 0,4 12 0 0 0,-7-24-2 0 0,1 0 0 0 0,-1-1 0 0 0,0 1 0 0 0,0 0 0 0 0,1 0 1 0 0,-1-1-1 0 0,0 1 0 0 0,1 0 0 0 0,-1-1 0 0 0,0 1 0 0 0,1-1 0 0 0,-1 1 0 0 0,1-1 0 0 0,-1 1 1 0 0,1-1-1 0 0,-1 1 0 0 0,1-1 0 0 0,-1 1 0 0 0,1-1 0 0 0,0 1 0 0 0,-1-1 0 0 0,1 0 0 0 0,0 1 0 0 0,-1-1 1 0 0,2 0-1 0 0,-1 0 0 0 0,0 0 0 0 0,0 0-1 0 0,0 0 1 0 0,0-1 0 0 0,-1 1 0 0 0,1 0 0 0 0,0-1 0 0 0,0 1 0 0 0,0-1 0 0 0,0 1 0 0 0,-1-1 0 0 0,1 1 0 0 0,0-1 0 0 0,-1 0-1 0 0,1 1 1 0 0,1-2 0 0 0,2-4-2 0 0,1 0 0 0 0,-1 0-1 0 0,5-10 1 0 0,-9 15 3 0 0,25-53 0 0 0,-13 29 7 0 0,17-30 0 0 0,-25 48-6 0 0,-1 2 14 0 0,0 0 1 0 0,0 0-1 0 0,0 1 1 0 0,1-1-1 0 0,0 1 0 0 0,-1 0 1 0 0,1 0-1 0 0,8-6 1 0 0,-11 10-11 0 0,-1-1 1 0 0,1 1 0 0 0,0 0 0 0 0,0 0-1 0 0,0-1 1 0 0,-1 1 0 0 0,1 0-1 0 0,0 0 1 0 0,0 0 0 0 0,0 0 0 0 0,-1 0-1 0 0,1 0 1 0 0,0 0 0 0 0,0 0-1 0 0,0 1 1 0 0,-1-1 0 0 0,1 0 0 0 0,0 0-1 0 0,0 1 1 0 0,-1-1 0 0 0,1 0-1 0 0,0 1 1 0 0,0-1 0 0 0,-1 1 0 0 0,1-1-1 0 0,0 1 1 0 0,-1-1 0 0 0,1 1 0 0 0,-1-1-1 0 0,1 1 1 0 0,-1-1 0 0 0,1 1-1 0 0,0 1 1 0 0,3 3 17 0 0,-1 0 1 0 0,0 0-1 0 0,3 8 0 0 0,-5-12-20 0 0,6 16 5 0 0,6 25 0 0 0,-9-29-562 0 0,0 1 1 0 0,1-2-1 0 0,0 1 0 0 0,8 12 1 0 0,-11-22 2 0 0,0 0-1 0 0,0 0 1 0 0,0-1 0 0 0,1 1 0 0 0,2 2-1 0 0,3 3-1561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5:45.7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373 39 7346 0 0,'-1'-2'281'0'0,"0"1"1"0"0,0-1 0 0 0,0 0 0 0 0,0 1-1 0 0,0-1 1 0 0,0 0 0 0 0,1 0 0 0 0,-1 0-1 0 0,1-2 1 0 0,-1 3 57 0 0,1 0 0 0 0,0 0-1 0 0,0 0 1 0 0,0 0 0 0 0,0 0 0 0 0,0 0-1 0 0,0 1 1 0 0,1-1 0 0 0,-1 0 0 0 0,0 0-1 0 0,0 0 1 0 0,1 0 0 0 0,-1 0 0 0 0,0 0 0 0 0,1 0-1 0 0,-1 1 1 0 0,1-1 0 0 0,0-1 0 0 0,-1 2-230 0 0,1 1 0 0 0,-1-1 0 0 0,0 0-1 0 0,0 1 1 0 0,0-1 0 0 0,0 1 0 0 0,1-1 0 0 0,-1 0 0 0 0,0 1 0 0 0,0-1 0 0 0,0 1 0 0 0,0-1 0 0 0,0 1 0 0 0,0-1 0 0 0,0 1 0 0 0,0-1 0 0 0,-1 1 0 0 0,0 3 6 0 0,0-1 0 0 0,-1 1-1 0 0,0-1 1 0 0,0 1-1 0 0,-4 5 1 0 0,-6 10 89 0 0,-7 19 3 0 0,-97 185 211 0 0,62-141-353 0 0,-40 72 22 0 0,89-144-81 0 0,-7 13 36 0 0,1 0 0 0 0,1 1 0 0 0,-11 39 0 0 0,20-54-839 0 0,1-9 764 0 0,0 0 0 0 0,0 0-1 0 0,0 0 1 0 0,0 0 0 0 0,1 0 0 0 0,-1 0 0 0 0,0 0-1 0 0,0 0 1 0 0,0 0 0 0 0,0 0 0 0 0,0 0 0 0 0,0 0-1 0 0,0 0 1 0 0,0 0 0 0 0,1 0 0 0 0,-1 0 0 0 0,0 0-1 0 0,0 0 1 0 0,0 0 0 0 0,0 0 0 0 0,0 0-1 0 0,0 0 1 0 0,0 0 0 0 0,1 0 0 0 0,-1 0 0 0 0,0 0-1 0 0,0 0 1 0 0,0 0 0 0 0,0 0 0 0 0,0 0 0 0 0,0 0-1 0 0,0-1 1 0 0,0 1 0 0 0,0 0 0 0 0,0 0 0 0 0,0 0-1 0 0,0 0 1 0 0,1 0 0 0 0,11-16-3313 0 0,-4 6 872 0 0,0 3 88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5:46.1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6 13379 0 0,'-1'-1'201'0'0,"1"1"0"0"0,0 0 1 0 0,0-1-1 0 0,0 1 0 0 0,0 0 0 0 0,-1 0 1 0 0,1-1-1 0 0,0 1 0 0 0,0 0 0 0 0,-1 0 1 0 0,1-1-1 0 0,0 1 0 0 0,-1 0 0 0 0,1 0 1 0 0,0 0-1 0 0,0 0 0 0 0,-1-1 0 0 0,1 1 1 0 0,0 0-1 0 0,-1 0 0 0 0,1 0 0 0 0,0 0 1 0 0,-1 0-1 0 0,3 8 1535 0 0,12 18-1655 0 0,-11-21 375 0 0,32 54 1 0 0,3-1 0 0 0,53 61 0 0 0,48 37-175 0 0,-14-17-94 0 0,-118-130-167 0 0,140 154 241 0 0,-125-142-54 0 0,2 0-1 0 0,0-2 0 0 0,1-1 0 0 0,0 0 0 0 0,31 14 0 0 0,-44-29 17 0 0,-12-3-236 0 0,1 0-1 0 0,-1 0 0 0 0,0 0 0 0 0,1 0 0 0 0,-1 0 1 0 0,0 0-1 0 0,1 0 0 0 0,-1 0 0 0 0,0 0 1 0 0,1-1-1 0 0,-1 1 0 0 0,0 0 0 0 0,1 0 0 0 0,-1 0 1 0 0,0-1-1 0 0,0 1 0 0 0,1 0 0 0 0,-1 0 0 0 0,0-1 1 0 0,1 1-1 0 0,-1-2-244 0 0,1 0 1 0 0,0 0-1 0 0,-1 0 0 0 0,1 0 1 0 0,-1 0-1 0 0,0 0 1 0 0,0 0-1 0 0,0-3 0 0 0,1 2-528 0 0,-1 1-1 0 0,0-1 1 0 0,0 0-1 0 0,1 0 1 0 0,1-4-1 0 0,1-1-1185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5:46.8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167 24 7586 0 0,'-4'-8'2006'0'0,"3"7"-1251"0"0,0-1-1 0 0,1 1 1 0 0,-1 0-1 0 0,0-1 1 0 0,0 1-1 0 0,0 0 1 0 0,0 0-1 0 0,0 0 1 0 0,0-1 0 0 0,0 1-1 0 0,-2-1 1 0 0,1 3-568 0 0,1-1 0 0 0,-1 1 0 0 0,0 0 0 0 0,1 0 0 0 0,-1 0 0 0 0,1 0 0 0 0,-1 0 1 0 0,1 0-1 0 0,-2 3 0 0 0,-30 34-204 0 0,-49 78 0 0 0,80-113 17 0 0,0 1-1 0 0,0-1 1 0 0,0 1-1 0 0,0-1 1 0 0,1 1-1 0 0,-1 0 1 0 0,1 0-1 0 0,0 0 1 0 0,0 0-1 0 0,1 0 1 0 0,-1 0-1 0 0,1 5 1 0 0,0-8 0 0 0,0 0 1 0 0,1 0 0 0 0,-1 0-1 0 0,0 0 1 0 0,1 0-1 0 0,-1-1 1 0 0,1 1 0 0 0,0 0-1 0 0,-1 0 1 0 0,1 0-1 0 0,-1-1 1 0 0,1 1 0 0 0,0 0-1 0 0,0-1 1 0 0,-1 1-1 0 0,1-1 1 0 0,0 1 0 0 0,0-1-1 0 0,0 1 1 0 0,1 0-1 0 0,22 7 45 0 0,-19-7-25 0 0,25 7 126 0 0,1-2 0 0 0,35 2 1 0 0,42 9 320 0 0,-98-14-425 0 0,1 1 0 0 0,-1 1 1 0 0,0 0-1 0 0,0 0 1 0 0,12 9-1 0 0,3 1 49 0 0,-16-9-28 0 0,0 0 0 0 0,-1 0 0 0 0,0 0 0 0 0,0 1 1 0 0,0 0-1 0 0,-1 1 0 0 0,0 0 0 0 0,6 8 0 0 0,-11-13-4 0 0,-1 0-1 0 0,1-1 0 0 0,-1 1 1 0 0,0 0-1 0 0,0 0 1 0 0,0 0-1 0 0,0-1 0 0 0,-1 1 1 0 0,1 0-1 0 0,-1 0 1 0 0,0 0-1 0 0,0 0 0 0 0,0 0 1 0 0,0 0-1 0 0,-1 6 1 0 0,0-5 23 0 0,-1 0-1 0 0,1 0 1 0 0,-1 0 0 0 0,0 0 0 0 0,0-1 0 0 0,0 1 0 0 0,0-1 0 0 0,-1 1-1 0 0,1-1 1 0 0,-5 4 0 0 0,-3 2 81 0 0,1-1 1 0 0,-1-1-1 0 0,-1 0 0 0 0,0 0 1 0 0,0 0-1 0 0,-17 6 0 0 0,12-6-12 0 0,-1 0 0 0 0,-30 7 0 0 0,42-13-133 0 0,1 0 0 0 0,-1 0-1 0 0,1 0 1 0 0,-1-1 0 0 0,1 0-1 0 0,-1 0 1 0 0,0 0 0 0 0,1-1-1 0 0,-1 1 1 0 0,1-1 0 0 0,-1 0-1 0 0,1-1 1 0 0,0 1 0 0 0,-1-1-1 0 0,1 0 1 0 0,-5-3 0 0 0,7 5-23 0 0,1-1 1 0 0,0 0-1 0 0,0 0 1 0 0,0 0-1 0 0,0 0 1 0 0,1 0 0 0 0,-1 0-1 0 0,0 0 1 0 0,0 0-1 0 0,1-1 1 0 0,-1 1-1 0 0,1 0 1 0 0,-1 0-1 0 0,1-1 1 0 0,-1-1 0 0 0,0 0-26 0 0,1 0 0 0 0,-1-1 0 0 0,1 1 0 0 0,0 0 0 0 0,0 0 0 0 0,1-5 1 0 0,1-1-496 0 0,0 0 1 0 0,0-1 0 0 0,6-12 0 0 0,-6 17 189 0 0,16-33-6290 0 0,-17 34 5659 0 0,0 0 750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5:47.36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68 12251 0 0,'-1'2'1933'0'0,"1"-2"-1772"0"0,0 0 0 0 0,0 0 0 0 0,0 1 0 0 0,-1-1 0 0 0,1 0 1 0 0,0 0-1 0 0,2 5 3705 0 0,-1-5-3705 0 0,5 10 1380 0 0,0-6-1359 0 0,-1 0-1 0 0,1-1 0 0 0,0 1 0 0 0,0-1 1 0 0,0-1-1 0 0,0 1 0 0 0,1-1 0 0 0,-1 0 0 0 0,1 0 1 0 0,-1-1-1 0 0,1 0 0 0 0,0 0 0 0 0,0-1 0 0 0,-1 0 1 0 0,1 0-1 0 0,0 0 0 0 0,6-2 0 0 0,8-1-46 0 0,-1-2 0 0 0,1 0 0 0 0,-1-1 0 0 0,23-11 0 0 0,2 0-45 0 0,0 2 0 0 0,1 2 0 0 0,0 2 0 0 0,1 2 0 0 0,82-5 0 0 0,-124 14-66 0 0,0 0-1 0 0,0 0 1 0 0,0 0 0 0 0,0 1-1 0 0,0-1 1 0 0,0 1-1 0 0,0 0 1 0 0,0 1-1 0 0,-1-1 1 0 0,1 1-1 0 0,0 0 1 0 0,-1 1-1 0 0,1-1 1 0 0,-1 1-1 0 0,0-1 1 0 0,5 5 0 0 0,-6-3 1020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4.7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23 9066 0 0,'3'-8'12517'0'0,"3"11"-13062"0"0,-2 0 720 0 0,0 0-1 0 0,0 0 1 0 0,0 1 0 0 0,-1 0 0 0 0,1-1 0 0 0,-1 1-1 0 0,0 1 1 0 0,0-1 0 0 0,0 0 0 0 0,3 8-1 0 0,0 1-73 0 0,-1 1 0 0 0,5 21-1 0 0,-3-9-21 0 0,1 0-1 0 0,18 40 0 0 0,-26-65-77 0 0,1-1 0 0 0,-1 1-1 0 0,0-1 1 0 0,0 1 0 0 0,0-1 0 0 0,1 1-1 0 0,-1-1 1 0 0,0 1 0 0 0,1-1 0 0 0,-1 0-1 0 0,0 1 1 0 0,1-1 0 0 0,-1 1 0 0 0,1-1-1 0 0,-1 0 1 0 0,1 1 0 0 0,-1-1 0 0 0,0 0-1 0 0,1 0 1 0 0,0 1 0 0 0,-1-1 0 0 0,1 0-1 0 0,-1 0 1 0 0,0-1 0 0 0,1 1 0 0 0,-1 0-1 0 0,0 0 1 0 0,1 0 0 0 0,-1 0 0 0 0,0-1-1 0 0,0 1 1 0 0,1 0 0 0 0,-1 0 0 0 0,0-1 0 0 0,0 1-1 0 0,1 0 1 0 0,-1 0 0 0 0,0-1 0 0 0,0 1-1 0 0,0 0 1 0 0,0 0 0 0 0,1-1 0 0 0,-1 1-1 0 0,0-1 1 0 0,6-23 24 0 0,-3 6-22 0 0,0 1 0 0 0,1-1 0 0 0,1 1 0 0 0,0 0 0 0 0,13-26 0 0 0,-15 38-2 0 0,0 1 0 0 0,1-1-1 0 0,6-7 1 0 0,2-2 18 0 0,-11 13-19 0 0,-1 1 1 0 0,1-1-1 0 0,0 1 0 0 0,-1-1 1 0 0,1 1-1 0 0,0-1 1 0 0,-1 1-1 0 0,1-1 1 0 0,0 1-1 0 0,0 0 1 0 0,-1-1-1 0 0,1 1 0 0 0,0 0 1 0 0,0 0-1 0 0,-1 0 1 0 0,1-1-1 0 0,0 1 1 0 0,0 0-1 0 0,0 0 0 0 0,0 0 1 0 0,-1 0-1 0 0,1 0 1 0 0,0 1-1 0 0,0-1 1 0 0,0 0-1 0 0,0 0 0 0 0,-1 0 1 0 0,1 1-1 0 0,0-1 1 0 0,1 1-1 0 0,3 2-7 0 0,0 0 0 0 0,0 0 0 0 0,7 5 0 0 0,-6-3-6 0 0,1 0 8 0 0,0 1 1 0 0,-1 0-1 0 0,0 0 1 0 0,9 14-1 0 0,-10-14 13 0 0,-1-1-1 0 0,1 1 0 0 0,0-1 0 0 0,0 1 0 0 0,1-2 0 0 0,-1 1 0 0 0,8 4 0 0 0,-12-8-7 0 0,-1-1-1 0 0,1 1 0 0 0,0-1 0 0 0,0 0 0 0 0,0 1 0 0 0,0-1 0 0 0,0 0 0 0 0,0 0 1 0 0,0 0-1 0 0,0 1 0 0 0,0-1 0 0 0,0 0 0 0 0,0 0 0 0 0,0-1 0 0 0,0 1 1 0 0,0 0-1 0 0,0 0 0 0 0,0 0 0 0 0,0-1 0 0 0,0 1 0 0 0,0 0 0 0 0,0-1 1 0 0,0 1-1 0 0,0-1 0 0 0,-1 1 0 0 0,1-1 0 0 0,0 1 0 0 0,0-1 0 0 0,0 0 1 0 0,-1 1-1 0 0,1-1 0 0 0,0 0 0 0 0,0-1 0 0 0,1-1-8 0 0,0 0 0 0 0,0 0 0 0 0,0-1 0 0 0,0 1 0 0 0,-1 0 0 0 0,3-8 0 0 0,2-7 0 0 0,-4 15 9 0 0,0-1 0 0 0,-1 0 1 0 0,0 0-1 0 0,0 0 0 0 0,1-7 0 0 0,0-6 19 0 0,-2 14-9 0 0,1 0 0 0 0,-1-1 0 0 0,1 1 1 0 0,-1 0-1 0 0,0-1 0 0 0,-1 1 0 0 0,1 0 0 0 0,0-1 0 0 0,-1 1 1 0 0,0 0-1 0 0,0 0 0 0 0,0-1 0 0 0,0 1 0 0 0,0 0 1 0 0,-2-3-1 0 0,3 6-8 0 0,-1-1 0 0 0,1 1 1 0 0,0 0-1 0 0,0-1 0 0 0,-1 1 0 0 0,1 0 1 0 0,0-1-1 0 0,0 1 0 0 0,-1 0 0 0 0,1 0 1 0 0,0-1-1 0 0,-1 1 0 0 0,1 0 0 0 0,0 0 1 0 0,-1 0-1 0 0,1-1 0 0 0,0 1 1 0 0,-1 0-1 0 0,1 0 0 0 0,-1 0 0 0 0,1 0 1 0 0,0 0-1 0 0,-1 0 0 0 0,1 0 0 0 0,-1 0 1 0 0,1 0-1 0 0,0 0 0 0 0,-1 0 0 0 0,1 0 1 0 0,-1 0-1 0 0,1 0 0 0 0,0 0 0 0 0,-1 0 1 0 0,1 0-1 0 0,-1 0 0 0 0,1 1 1 0 0,0-1-1 0 0,-1 0 0 0 0,1 0 0 0 0,0 0 1 0 0,-1 1-1 0 0,1-1 0 0 0,0 0 0 0 0,0 1 1 0 0,-1-1-1 0 0,-14 18 102 0 0,12-13-63 0 0,-1 0-1 0 0,1 1-1 0 0,0 1 1 0 0,0-1-1 0 0,0 0 0 0 0,0 1 1 0 0,1-1-1 0 0,0 1 1 0 0,1 0-1 0 0,-1 0 1 0 0,2 0-1 0 0,-1-1 1 0 0,0 1-1 0 0,2 12 1 0 0,1 6 38 0 0,1 0 1 0 0,9 33-1 0 0,-12-57-75 0 0,3 9 32 0 0,-1 0 0 0 0,1 0 0 0 0,1-1 0 0 0,8 18 0 0 0,-11-24-76 0 0,1-1 0 0 0,0 1 0 0 0,-1-1 1 0 0,1 1-1 0 0,0-1 0 0 0,0 0 1 0 0,0 1-1 0 0,1-1 0 0 0,-1 0 1 0 0,0-1-1 0 0,1 1 0 0 0,0 0 0 0 0,-1-1 1 0 0,1 1-1 0 0,0-1 0 0 0,0 0 1 0 0,-1 0-1 0 0,1 0 0 0 0,0 0 0 0 0,5 0 1 0 0,0 0-346 0 0,-1-1 1 0 0,0 0-1 0 0,1-1 0 0 0,-1 0 1 0 0,0 0-1 0 0,0-1 1 0 0,14-4-1 0 0,6-6-1177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00.5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438 19 7930 0 0,'-5'-17'10157'0'0,"-6"15"-6707"0"0,7 4-2977 0 0,1-1 1 0 0,0 1 0 0 0,-1 0-1 0 0,-3 3 1 0 0,4-2-323 0 0,0-1-1 0 0,0 1 0 0 0,1 0 1 0 0,-1 1-1 0 0,-3 5 1 0 0,-3 4 117 0 0,1-2-58 0 0,-8 17 0 0 0,1-2-49 0 0,1-2-58 0 0,-13 20 51 0 0,-54 81 32 0 0,26-38-95 0 0,-54 87 106 0 0,101-159-160 0 0,-6 18-1 0 0,-1-1-17 0 0,15-32-42 0 0,0 1-1 0 0,0-1 0 0 0,0 0 0 0 0,0 0 0 0 0,0 1 1 0 0,0-1-1 0 0,0 0 0 0 0,0 0 0 0 0,0 0 0 0 0,0 1 1 0 0,0-1-1 0 0,-1 0 0 0 0,1 0 0 0 0,0 0 0 0 0,0 0 1 0 0,0 1-1 0 0,0-1 0 0 0,0 0 0 0 0,-1 0 0 0 0,1 0 1 0 0,0 0-1 0 0,0 0 0 0 0,0 1 0 0 0,-1-1 0 0 0,1 0 1 0 0,0 0-1 0 0,0 0 0 0 0,0 0 0 0 0,-1 0 0 0 0,1 0 1 0 0,0 0-1 0 0,0 0 0 0 0,-1 0 0 0 0,-2-7-1200 0 0,2-13-2468 0 0,10-2-101 0 0,-6 16 3571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00.93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 23 14811 0 0,'-6'-8'2023'0'0,"6"7"-1622"0"0,-1 0-1 0 0,0 0 1 0 0,1 0 0 0 0,-1 0-1 0 0,0 0 1 0 0,0 0-1 0 0,0 0 1 0 0,0 0 0 0 0,0 0-1 0 0,0 0 1 0 0,0 1 0 0 0,0-1-1 0 0,0 0 1 0 0,-1 0 0 0 0,1 1-318 0 0,1 1 0 0 0,-1-1 0 0 0,1 1 0 0 0,0-1 0 0 0,-1 1 0 0 0,1-1 0 0 0,0 1 0 0 0,0 0 0 0 0,-1-1 0 0 0,1 1 0 0 0,0-1 0 0 0,0 1 0 0 0,0-1 0 0 0,0 1 0 0 0,0 0 0 0 0,0-1 0 0 0,0 1 0 0 0,0 0 0 0 0,0-1 0 0 0,0 1 0 0 0,0 0 0 0 0,0 0 24 0 0,1 22 559 0 0,1 1 0 0 0,9 43 0 0 0,20 45-115 0 0,-19-80-398 0 0,2 0 0 0 0,25 44 0 0 0,45 54 285 0 0,-47-83-174 0 0,75 74-1 0 0,-45-52 20 0 0,-17-19 173 0 0,-50-51-483 0 0,0 1 1 0 0,0 0-1 0 0,0 0 1 0 0,0 0-1 0 0,0-1 1 0 0,0 1-1 0 0,0 0 0 0 0,0 0 1 0 0,0 0-1 0 0,0-1 1 0 0,0 1-1 0 0,0 0 1 0 0,0 0-1 0 0,0 0 1 0 0,0-1-1 0 0,0 1 0 0 0,0 0 1 0 0,0 0-1 0 0,0 0 1 0 0,1 0-1 0 0,-1-1 1 0 0,0 1-1 0 0,0 0 0 0 0,0 0 1 0 0,0 0-1 0 0,0 0 1 0 0,1 0-1 0 0,-1-1 1 0 0,0 1-1 0 0,0 0 0 0 0,0 0 1 0 0,1 0-1 0 0,-1 0 1 0 0,0 0-1 0 0,0 0 1 0 0,0 0-1 0 0,0 0 1 0 0,1 0-1 0 0,-1 0 0 0 0,0 0 1 0 0,0 0-1 0 0,0 0 1 0 0,1 0-1 0 0,-1 0 1 0 0,0 0-1 0 0,0 0 0 0 0,0 0 1 0 0,1 0-1 0 0,-1 0 1 0 0,0 0-1 0 0,0 0 1 0 0,0 0-1 0 0,1 0 1 0 0,-1 1-1 0 0,0-1 0 0 0,0 0 1 0 0,0 0-1 0 0,0 0 1 0 0,1 0-1 0 0,-1 0 1 0 0,0 0-1 0 0,0 1 0 0 0,0-1 1 0 0,0 0-1 0 0,0 0 1 0 0,0 1-1 0 0,-1-23-4944 0 0,0 15 1991 0 0,2-2 1726 0 0,1 2 970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01.65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0 428 16748 0 0,'8'-1'1470'0'0,"1"1"1"0"0,-1-1-1 0 0,0-1 1 0 0,12-2 0 0 0,-8 0-941 0 0,0-1 0 0 0,15-7 0 0 0,-1-2-571 0 0,40-30 0 0 0,40-40 374 0 0,-85 65-222 0 0,-2 0 0 0 0,-1 0 1 0 0,17-24-1 0 0,-17 20 50 0 0,-6 6 47 0 0,16-26 0 0 0,-24 35-108 0 0,1-1 0 0 0,0 1-1 0 0,1 0 1 0 0,0 1-1 0 0,8-10 1 0 0,-13 16-84 0 0,0 1 0 0 0,0-1 0 0 0,-1 1 0 0 0,1-1 0 0 0,0 1 0 0 0,-1-1 0 0 0,1 0 0 0 0,-1 1 0 0 0,1-1 0 0 0,-1 0 0 0 0,1 0 0 0 0,-1 1 0 0 0,0-1 0 0 0,1 0 0 0 0,-1 0 0 0 0,0 0 0 0 0,1 0 0 0 0,-1 1 0 0 0,0-2 0 0 0,0 1-11 0 0,0 1 1 0 0,0 0-1 0 0,0 0 0 0 0,0 0 1 0 0,0 0-1 0 0,0 0 0 0 0,0 0 1 0 0,0 0-1 0 0,0 0 0 0 0,1 0 1 0 0,-1 0-1 0 0,0 0 0 0 0,0 0 1 0 0,0 0-1 0 0,0 0 0 0 0,0 0 1 0 0,0 0-1 0 0,0 0 0 0 0,0 0 0 0 0,0 0 1 0 0,0 0-1 0 0,0 0 0 0 0,0 0 1 0 0,0 0-1 0 0,0 0 0 0 0,1 0 1 0 0,-1 0-1 0 0,0 0 0 0 0,0 0 1 0 0,0 0-1 0 0,0 0 0 0 0,0 0 1 0 0,0 0-1 0 0,0 0 0 0 0,0 0 1 0 0,0 0-1 0 0,0 0 0 0 0,0 0 1 0 0,0 0-1 0 0,0 0 0 0 0,0 0 1 0 0,0 0-1 0 0,1 0 0 0 0,-1 0 1 0 0,0 0-1 0 0,0 0 0 0 0,0 0 1 0 0,0 0-1 0 0,0 0 0 0 0,0 0 1 0 0,0 1-1 0 0,0-1 0 0 0,0 0 1 0 0,0 0-1 0 0,0 0 0 0 0,0 0 1 0 0,0 0-1 0 0,3 5 98 0 0,-3 1-61 0 0,1 1 0 0 0,-2 0 0 0 0,1 0-1 0 0,-1 0 1 0 0,-3 10 0 0 0,0 7-29 0 0,0 9-6 0 0,-21 228 55 0 0,24-201-39 0 0,0 93 49 0 0,2-110-3 0 0,12 66 1 0 0,-13-107-83 0 0,0-1-1 0 0,1 1 1 0 0,-1-1 0 0 0,1 1 0 0 0,-1-1 0 0 0,1 0-1 0 0,0 1 1 0 0,-1-1 0 0 0,1 0 0 0 0,0 1 0 0 0,1 1-1 0 0,-1-3-11 0 0,-1 0-1 0 0,1 1 1 0 0,-1-1 0 0 0,0 0-1 0 0,1 0 1 0 0,-1 1-1 0 0,1-1 1 0 0,-1 0-1 0 0,0 0 1 0 0,1 0-1 0 0,-1 0 1 0 0,1 0 0 0 0,-1 1-1 0 0,1-1 1 0 0,-1 0-1 0 0,1 0 1 0 0,-1 0-1 0 0,1 0 1 0 0,-1 0-1 0 0,1 0 1 0 0,-1 0 0 0 0,0-1-1 0 0,1 1 1 0 0,-1 0-1 0 0,1 0 1 0 0,-1 0-1 0 0,1 0 1 0 0,-1-1-1 0 0,1 1 1 0 0,-1 0 0 0 0,0 0-1 0 0,1-1 1 0 0,-1 1-1 0 0,0 0 1 0 0,1 0-1 0 0,-1-1 1 0 0,0 1-1 0 0,1-1 1 0 0,18-12-3296 0 0,-16 9 2693 0 0,0 1-1 0 0,0 0 1 0 0,1 0 0 0 0,4-3-1 0 0,0 1 93 0 0,8-6 325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18.4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59 33 4361 0 0,'0'-33'12375'0'0,"1"66"-9702"0"0,-1 21-1904 0 0,-1-22-380 0 0,0-10-31 0 0,-5 25 0 0 0,-21 135 440 0 0,7-46-630 0 0,18-126-366 0 0,1 0-1 0 0,0 0 1 0 0,1 1 0 0 0,0 10 0 0 0,0-21 103 0 0,0 1 0 0 0,0 0 0 0 0,1-1 0 0 0,-1 1 0 0 0,0-1 0 0 0,0 1 0 0 0,0 0 0 0 0,0-1 0 0 0,0 1 0 0 0,1-1 0 0 0,-1 1 0 0 0,0 0 0 0 0,1-1 0 0 0,-1 1 0 0 0,0-1 0 0 0,1 1 0 0 0,-1-1 0 0 0,1 1 0 0 0,-1-1-36 0 0,1 0 0 0 0,-1 1 0 0 0,0-1 0 0 0,1 0 1 0 0,-1 0-1 0 0,0 0 0 0 0,1 0 0 0 0,-1 0 0 0 0,1 0 0 0 0,-1 0 0 0 0,0 0 0 0 0,1 0 0 0 0,-1 0 0 0 0,0 0 0 0 0,1 0 0 0 0,-1 0 0 0 0,0-1 0 0 0,1 1 0 0 0,-1 0 0 0 0,0 0 0 0 0,1 0 0 0 0,-1-1 0 0 0,3 0-424 0 0,0-1 0 0 0,-1 0-1 0 0,1 0 1 0 0,-1-1 0 0 0,3-2-1 0 0,3-4 322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18.8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62 11995 0 0,'3'5'4433'0'0,"-3"-5"-4275"0"0,0 0 1 0 0,1 0-1 0 0,7 0 1968 0 0,13-8-1682 0 0,-15 5-51 0 0,15-6-120 0 0,2-1-137 0 0,0 1 1 0 0,1 1-1 0 0,0 1 0 0 0,32-4 0 0 0,-48 10-131 0 0,-1 0 0 0 0,0 1-1 0 0,0 0 1 0 0,0 1 0 0 0,0 0 0 0 0,0 0-1 0 0,0 0 1 0 0,10 4 0 0 0,-12-3 6 0 0,0 0-1 0 0,0 1 1 0 0,0-1 0 0 0,-1 1-1 0 0,1 0 1 0 0,-1 0 0 0 0,0 1-1 0 0,0-1 1 0 0,0 1 0 0 0,0 0-1 0 0,0 0 1 0 0,3 7 0 0 0,-1-3 2 0 0,-1 1 0 0 0,-1 0 0 0 0,0 0 0 0 0,0 1 1 0 0,0-1-1 0 0,2 15 0 0 0,8 60 24 0 0,-11-38 6 0 0,-1-1-1 0 0,-6 55 0 0 0,1-48-101 0 0,4 57-1 0 0,-1-108-78 0 0,0 0 0 0 0,0 0 0 0 0,0 1 0 0 0,0-1 0 0 0,1 0 0 0 0,-1 0 0 0 0,0 0 0 0 0,1 0 0 0 0,-1 0 0 0 0,1 0 0 0 0,-1 0 0 0 0,1 0 0 0 0,-1 0 0 0 0,1 0 0 0 0,0 0 0 0 0,-1 0 0 0 0,1 0 0 0 0,0 0 0 0 0,0-1 0 0 0,0 1 0 0 0,0 0 0 0 0,-1 0 0 0 0,1-1 0 0 0,0 1 0 0 0,0-1 0 0 0,0 1 0 0 0,1-1 0 0 0,-1 1 0 0 0,0-1 0 0 0,0 0 0 0 0,0 1 0 0 0,0-1 0 0 0,0 0 0 0 0,0 0 0 0 0,0 0 0 0 0,1 0 0 0 0,-1 0 0 0 0,0 0 0 0 0,0 0 0 0 0,0 0 0 0 0,0-1 0 0 0,0 1 0 0 0,1 0 0 0 0,1-1 0 0 0,2-2-900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19.1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97 9898 0 0,'1'10'1607'0'0,"-1"-8"-907"0"0,0 0-1 0 0,0 0 1 0 0,0 0-1 0 0,1 0 1 0 0,-1 1-1 0 0,1-1 1 0 0,1 2-1 0 0,-2-3-546 0 0,1 0-1 0 0,-1 0 1 0 0,1 0-1 0 0,0-1 1 0 0,-1 1-1 0 0,1 0 1 0 0,0-1-1 0 0,0 1 1 0 0,-1-1-1 0 0,1 1 1 0 0,0-1-1 0 0,0 1 1 0 0,0-1-1 0 0,0 1 1 0 0,-1-1-1 0 0,1 0 1 0 0,0 0-1 0 0,0 1 1 0 0,0-1-1 0 0,0 0 1 0 0,1 0-1 0 0,2 0-5 0 0,1 1 0 0 0,1 0 1 0 0,0 0 0 0 0,0-1 0 0 0,0 0 0 0 0,0 0 0 0 0,0-1 0 0 0,7-1 0 0 0,-7 0-109 0 0,0 0-1 0 0,0-1 1 0 0,0 0 0 0 0,0 0-1 0 0,-1 0 1 0 0,1 0 0 0 0,-1-1-1 0 0,0 0 1 0 0,0 0 0 0 0,0-1-1 0 0,-1 1 1 0 0,1-1 0 0 0,-1 0-1 0 0,0 0 1 0 0,4-7 0 0 0,-3 2 10 0 0,-3 6 11 0 0,1 0 1 0 0,-1 0-1 0 0,-1 0 0 0 0,3-7 0 0 0,-3 10-40 0 0,-1 0 1 0 0,0-1-1 0 0,0 1 0 0 0,0 0 0 0 0,0 0 1 0 0,0 0-1 0 0,0-1 0 0 0,0 1 1 0 0,0 0-1 0 0,0 0 0 0 0,0 0 1 0 0,-1-1-1 0 0,1 1 0 0 0,-1 0 1 0 0,1 0-1 0 0,0 0 0 0 0,-1 0 1 0 0,0 0-1 0 0,1 0 0 0 0,-1 0 1 0 0,0 0-1 0 0,-1-2 0 0 0,1 3-5 0 0,0-1 0 0 0,0 1-1 0 0,0-1 1 0 0,-1 1 0 0 0,1-1-1 0 0,0 1 1 0 0,0-1 0 0 0,0 1 0 0 0,-1 0-1 0 0,1 0 1 0 0,0 0 0 0 0,0 0-1 0 0,-1 0 1 0 0,1 0 0 0 0,0 0-1 0 0,0 0 1 0 0,-1 0 0 0 0,1 1 0 0 0,-2 0-1 0 0,0 0-8 0 0,-1 0 0 0 0,1 0 0 0 0,0 0 0 0 0,0 0 0 0 0,0 1 0 0 0,-4 2 0 0 0,4-1-15 0 0,-1 0 0 0 0,1 1 0 0 0,0-1 0 0 0,0 1 0 0 0,0 0 0 0 0,1 0 0 0 0,-1 0 0 0 0,1 0 0 0 0,0 0 0 0 0,0 1 0 0 0,0-1 0 0 0,1 1 0 0 0,0-1 0 0 0,0 1 0 0 0,0-1 0 0 0,0 1 0 0 0,1 0 1 0 0,-1 6-1 0 0,1-3-17 0 0,0-1 0 0 0,1 1 0 0 0,0 0 1 0 0,0-1-1 0 0,0 1 0 0 0,1 0 1 0 0,1-1-1 0 0,-1 0 0 0 0,1 1 1 0 0,6 10-1 0 0,-6-14-170 0 0,0 1 0 0 0,1-1 0 0 0,-1 0 0 0 0,1 0 1 0 0,0-1-1 0 0,0 1 0 0 0,0-1 0 0 0,1 0 0 0 0,-1 0 0 0 0,1 0 0 0 0,0-1 0 0 0,-1 1 0 0 0,1-1 1 0 0,7 2-1 0 0,4 0-1871 0 0,0 0 0 0 0,1 0 0 0 0,21 0 0 0 0,-5-1-1958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19.6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50 23 8994 0 0,'0'-2'727'0'0,"1"0"0"0"0,0 0 0 0 0,0 0 0 0 0,0 0 0 0 0,0 0 0 0 0,1 0 0 0 0,-1 0 0 0 0,2-2 0 0 0,-3 4-616 0 0,0 0 0 0 0,0 0 1 0 0,1-1-1 0 0,-1 1 0 0 0,0 0 0 0 0,0 0 0 0 0,1 0 1 0 0,-1-1-1 0 0,0 1 0 0 0,0 0 0 0 0,1 0 0 0 0,-1 0 1 0 0,0 0-1 0 0,1 0 0 0 0,-1 0 0 0 0,0-1 0 0 0,1 1 1 0 0,-1 0-1 0 0,0 0 0 0 0,0 0 0 0 0,1 0 0 0 0,-1 0 1 0 0,0 0-1 0 0,1 0 0 0 0,0 1-56 0 0,-1-1 0 0 0,1 1 0 0 0,-1-1 0 0 0,0 0 0 0 0,1 1-1 0 0,-1-1 1 0 0,1 1 0 0 0,-1-1 0 0 0,0 1 0 0 0,0-1 0 0 0,1 1 0 0 0,-1-1 0 0 0,0 1-1 0 0,0 0 1 0 0,0-1 0 0 0,1 1 0 0 0,-1-1 0 0 0,0 1 0 0 0,0 0 0 0 0,2 15 392 0 0,-1 0 1 0 0,-1 0-1 0 0,0-1 1 0 0,-5 31 0 0 0,-34 152 281 0 0,19-105-609 0 0,15-68-84 0 0,2 0-1 0 0,-2 36 1 0 0,5-49-41 0 0,0 0 0 0 0,1-1 1 0 0,1 1-1 0 0,0 0 0 0 0,0-1 1 0 0,1 1-1 0 0,6 14 0 0 0,-7-22-129 0 0,0 0 0 0 0,0-1 0 0 0,0 1-1 0 0,1 0 1 0 0,-1-1 0 0 0,5 5 0 0 0,-6-8-61 0 0,-1 1 1 0 0,1 0-1 0 0,-1-1 1 0 0,1 1 0 0 0,-1-1-1 0 0,1 1 1 0 0,0-1-1 0 0,-1 0 1 0 0,1 1 0 0 0,0-1-1 0 0,-1 1 1 0 0,1-1 0 0 0,0 0-1 0 0,-1 0 1 0 0,1 1-1 0 0,0-1 1 0 0,0 0 0 0 0,-1 0-1 0 0,1 0 1 0 0,0 0-1 0 0,0 0 1 0 0,-1 0 0 0 0,1 0-1 0 0,0 0 1 0 0,0 0-1 0 0,-1 0 1 0 0,1 0 0 0 0,0 0-1 0 0,-1-1 1 0 0,1 1 0 0 0,0 0-1 0 0,0 0 1 0 0,-1-1-1 0 0,1 1 1 0 0,0-1 0 0 0,-1 1-1 0 0,1-1 1 0 0,-1 1-1 0 0,1-1 1 0 0,-1 1 0 0 0,1-1-1 0 0,-1 1 1 0 0,1-1-1 0 0,0 0 1 0 0,4-8-3377 0 0,-2-1-637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19.93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1 10402 0 0,'1'0'406'0'0,"0"0"-1"0"0,-1 0 1 0 0,1 0-1 0 0,0 0 1 0 0,0 0-1 0 0,-1 0 1 0 0,1 1 0 0 0,0-1-1 0 0,0 0 1 0 0,-1 1-1 0 0,1-1 1 0 0,0 0-1 0 0,-1 1 1 0 0,1-1-1 0 0,0 2 1 0 0,8 10 2369 0 0,-7-6-2411 0 0,0 0 1 0 0,0 0-1 0 0,0 6 1 0 0,-1-6 290 0 0,4 15 47 0 0,-2-10-457 0 0,-1 0 0 0 0,0-1 0 0 0,1 18 0 0 0,0 29 87 0 0,-1-38-250 0 0,-1 1-1 0 0,-3 28 0 0 0,-10 59 134 0 0,1-12-148 0 0,9-80-610 0 0,-1 25 0 0 0,-11-50-7897 0 0,10 7 6107 0 0,-4-4-805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5.8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0 144 14515 0 0,'5'9'2039'0'0,"-4"-7"-1731"0"0,0-1 0 0 0,0 1 0 0 0,0 0 0 0 0,0-1 0 0 0,1 1 0 0 0,-1 0 0 0 0,0-1 0 0 0,1 1 0 0 0,-1-1 0 0 0,1 0 0 0 0,-1 0 0 0 0,1 1 0 0 0,0-1 0 0 0,-1 0 0 0 0,1 0 0 0 0,0-1 0 0 0,0 1 0 0 0,0 0 0 0 0,0 0 0 0 0,2 0 0 0 0,2 0-100 0 0,0 0 0 0 0,1-1 1 0 0,10 0-1 0 0,-14 0-179 0 0,-1 0 0 0 0,1 0 0 0 0,0-1 1 0 0,-1 1-1 0 0,0-1 0 0 0,1 0 0 0 0,-1 1 0 0 0,1-1 1 0 0,-1 0-1 0 0,0-1 0 0 0,1 1 0 0 0,1-2 1 0 0,-4 3-27 0 0,31-28 291 0 0,-28 25-268 0 0,-1 0 0 0 0,1 0 0 0 0,-1-1 0 0 0,0 1 0 0 0,0 0 0 0 0,0-1 0 0 0,0 0-1 0 0,1-3 1 0 0,4-10 87 0 0,-6 15-100 0 0,0 0 0 0 0,0 0 0 0 0,0 0 0 0 0,0 0-1 0 0,0 0 1 0 0,-1 0 0 0 0,1 0 0 0 0,-1 0 0 0 0,1-3 0 0 0,-1 2-8 0 0,0 1 1 0 0,0-1 0 0 0,-1 0-1 0 0,1 1 1 0 0,-1-1-1 0 0,1 0 1 0 0,-1 1 0 0 0,0-1-1 0 0,0 1 1 0 0,0-1-1 0 0,0 1 1 0 0,-1-1 0 0 0,1 1-1 0 0,-1 0 1 0 0,1 0-1 0 0,-1 0 1 0 0,0 0 0 0 0,0 0-1 0 0,0 0 1 0 0,0 0-1 0 0,0 1 1 0 0,0-1 0 0 0,0 1-1 0 0,-1-1 1 0 0,1 1-1 0 0,0 0 1 0 0,-1 0 0 0 0,-3-1-1 0 0,2 0-21 0 0,0 1-1 0 0,0 0 1 0 0,0 0-1 0 0,0 0 1 0 0,0 0-1 0 0,0 1 1 0 0,0 0-1 0 0,0-1 1 0 0,0 2-1 0 0,0-1 1 0 0,0 0-1 0 0,0 1 1 0 0,0 0-1 0 0,0 0 1 0 0,0 0-1 0 0,1 0 1 0 0,-1 1-1 0 0,-5 2 1 0 0,5-1-10 0 0,1 0 0 0 0,0-1 0 0 0,0 2 1 0 0,0-1-1 0 0,0 0 0 0 0,0 1 0 0 0,1-1 0 0 0,0 1 0 0 0,-1 0 0 0 0,1-1 0 0 0,1 1 1 0 0,-1 0-1 0 0,1 1 0 0 0,-1-1 0 0 0,1 0 0 0 0,0 0 0 0 0,0 9 0 0 0,-1 4-25 0 0,2 1-1 0 0,0-1 1 0 0,3 18-1 0 0,-3-33 48 0 0,2 11-16 0 0,0 1-1 0 0,1-1 1 0 0,0 0 0 0 0,1-1-1 0 0,1 1 1 0 0,0-1 0 0 0,0 0 0 0 0,1 0-1 0 0,13 19 1 0 0,-16-28 27 0 0,-1 1 0 0 0,1-1-1 0 0,-1 0 1 0 0,1 0 0 0 0,0-1-1 0 0,0 1 1 0 0,0-1 0 0 0,1 1 0 0 0,-1-1-1 0 0,1 0 1 0 0,-1 0 0 0 0,1-1-1 0 0,0 1 1 0 0,-1-1 0 0 0,1 0-1 0 0,0 0 1 0 0,0 0 0 0 0,0 0 0 0 0,0 0-1 0 0,0-1 1 0 0,0 0 0 0 0,0 0-1 0 0,0 0 1 0 0,0 0 0 0 0,0-1 0 0 0,0 0-1 0 0,0 0 1 0 0,0 0 0 0 0,0 0-1 0 0,-1 0 1 0 0,6-3 0 0 0,2-2 32 0 0,1-1 0 0 0,-1 0 0 0 0,0-1 0 0 0,-1 0 0 0 0,0-1 0 0 0,0 0 0 0 0,14-18 0 0 0,-7 4 19 0 0,0 0-1 0 0,20-39 1 0 0,-30 50-45 0 0,-3 5 5 0 0,1-1 0 0 0,-1 1 0 0 0,-1-1 1 0 0,1-1-1 0 0,-2 1 0 0 0,5-16 0 0 0,-7 23-19 0 0,0 1 0 0 0,0-1-1 0 0,0 0 1 0 0,0 0 0 0 0,0 1 0 0 0,0-1-1 0 0,0 0 1 0 0,0 0 0 0 0,0 1-1 0 0,0-1 1 0 0,-1 0 0 0 0,1 0 0 0 0,0 1-1 0 0,0-1 1 0 0,-1 0 0 0 0,1 1-1 0 0,0-1 1 0 0,-1 0 0 0 0,1 1 0 0 0,-1-1-1 0 0,1 1 1 0 0,-1-1 0 0 0,1 1-1 0 0,-1-1 1 0 0,1 1 0 0 0,-1-1 0 0 0,0 1-1 0 0,1-1 1 0 0,-1 1 0 0 0,0 0-1 0 0,1-1 1 0 0,-1 1 0 0 0,0 0 0 0 0,0 0-1 0 0,1-1 1 0 0,-1 1 0 0 0,0 0-1 0 0,1 0 1 0 0,-1 0 0 0 0,0 0 0 0 0,0 0-1 0 0,1 0 1 0 0,-1 0 0 0 0,0 0-1 0 0,0 0 1 0 0,1 0 0 0 0,-1 1 0 0 0,0-1-1 0 0,0 0 1 0 0,1 0 0 0 0,-1 1-1 0 0,0-1 1 0 0,1 1 0 0 0,-1-1 0 0 0,0 0-1 0 0,0 2 1 0 0,-1 1-17 0 0,0 0-1 0 0,0 0 1 0 0,1 0-1 0 0,-1 0 1 0 0,1 0 0 0 0,0 0-1 0 0,0 1 1 0 0,0-1 0 0 0,0 1-1 0 0,1-1 1 0 0,-1 0-1 0 0,1 1 1 0 0,0-1 0 0 0,0 7-1 0 0,1 4 9 0 0,1 0 0 0 0,4 17 1 0 0,15 46-1 0 0,-18-68 21 0 0,1 1 0 0 0,0-1 1 0 0,1 0-1 0 0,-1 0 0 0 0,12 14 0 0 0,-15-22-4 0 0,0 0 0 0 0,0 0 0 0 0,0 0 1 0 0,0 0-1 0 0,0 0 0 0 0,0 0 0 0 0,0-1 0 0 0,0 1 1 0 0,0 0-1 0 0,0-1 0 0 0,0 1 0 0 0,0 0 0 0 0,1-1 0 0 0,-1 0 1 0 0,0 1-1 0 0,1-1 0 0 0,-1 0 0 0 0,0 1 0 0 0,0-1 1 0 0,1 0-1 0 0,-1 0 0 0 0,0 0 0 0 0,1 0 0 0 0,-1-1 0 0 0,0 1 1 0 0,1 0-1 0 0,-1 0 0 0 0,0-1 0 0 0,0 1 0 0 0,1-1 1 0 0,-1 1-1 0 0,0-1 0 0 0,0 1 0 0 0,0-1 0 0 0,0 0 0 0 0,1 0 1 0 0,0 0-1 0 0,5-5 38 0 0,-1 0 0 0 0,0 0 0 0 0,1-1 0 0 0,6-10 0 0 0,-8 11-27 0 0,34-44 35 0 0,-16 20-9 0 0,0 1 0 0 0,33-31 0 0 0,-55 59-43 0 0,1 0 0 0 0,-1 0 0 0 0,1-1 0 0 0,-1 1 0 0 0,1 0 0 0 0,0 0 0 0 0,-1 1 0 0 0,1-1 0 0 0,0 0-1 0 0,0 1 1 0 0,-1-1 0 0 0,1 0 0 0 0,0 1 0 0 0,3 0 0 0 0,-4 0 0 0 0,0 0 1 0 0,0 0-1 0 0,1 0 0 0 0,-1 0 1 0 0,0 1-1 0 0,0-1 0 0 0,0 0 1 0 0,0 1-1 0 0,0-1 0 0 0,0 1 1 0 0,0-1-1 0 0,0 1 0 0 0,-1 0 1 0 0,1-1-1 0 0,0 1 0 0 0,0 0 1 0 0,0 0-1 0 0,-1-1 0 0 0,1 1 0 0 0,0 0 1 0 0,-1 0-1 0 0,1 0 0 0 0,0 0 1 0 0,-1 0-1 0 0,1 0 0 0 0,-1 1 1 0 0,36 90 219 0 0,-17-40-196 0 0,-17-47-45 0 0,0 0 0 0 0,1 0 0 0 0,-1 0-1 0 0,1 0 1 0 0,0 0 0 0 0,1-1-1 0 0,-1 1 1 0 0,1-1 0 0 0,6 6-1 0 0,-8-9-187 0 0,0 1-1 0 0,0 0 1 0 0,1-1-1 0 0,-1 1 1 0 0,0-1-1 0 0,1 0 1 0 0,-1 0-1 0 0,1 0 1 0 0,-1 0-1 0 0,1 0 1 0 0,0-1-1 0 0,-1 1 1 0 0,1-1-1 0 0,0 0 1 0 0,-1 0-1 0 0,1 0 1 0 0,0 0-1 0 0,-1 0 1 0 0,1 0-1 0 0,0-1 1 0 0,4-1-1 0 0,37-17-1851 0 0,-19 6 1829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20.1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11418 0 0,'0'2'425'0'0,"1"-1"0"0"0,-1 1 0 0 0,1-1 0 0 0,-1 1 0 0 0,1-1 0 0 0,0 1 0 0 0,0-1 0 0 0,-1 1 0 0 0,1-1 0 0 0,0 0 0 0 0,0 0 0 0 0,0 1 0 0 0,1-1 0 0 0,-1 0 0 0 0,0 0 0 0 0,0 0 0 0 0,2 1 0 0 0,1 1 181 0 0,1 0 0 0 0,0 0 0 0 0,7 3 1 0 0,0 0-213 0 0,-1-2 0 0 0,0 0 1 0 0,1 0-1 0 0,0-1 0 0 0,14 2 0 0 0,7 0-269 0 0,-20-2-281 0 0,-1-2 0 0 0,15 1-1 0 0,-17-2-262 0 0,-4 1-209 0 0,-1-1 1 0 0,1 0 0 0 0,-1 0-1 0 0,0-1 1 0 0,1 1 0 0 0,-1-1-1 0 0,1-1 1 0 0,-1 1 0 0 0,0-1-1 0 0,9-3 1 0 0,1-5-1812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20.5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0 5289 0 0,'-3'3'1014'0'0,"1"0"1"0"0,0 0-1 0 0,-1 0 1 0 0,1 0-1 0 0,0 0 0 0 0,-2 6 1 0 0,2-4-67 0 0,0 0-1 0 0,1 0 1 0 0,-3 10 0 0 0,3 1-57 0 0,0 0 0 0 0,1 18 0 0 0,0-13-82 0 0,2 4-104 0 0,7 46 0 0 0,-1-27-377 0 0,-5-24-245 0 0,-1-7 49 0 0,1 23 1 0 0,-1-25-18 0 0,-2-11-106 0 0,0 0 1 0 0,0 1 0 0 0,0-1 0 0 0,0 0-1 0 0,0 1 1 0 0,0-1 0 0 0,0 0 0 0 0,0 0-1 0 0,1 1 1 0 0,-1-1 0 0 0,0 0 0 0 0,0 1 0 0 0,0-1-1 0 0,0 0 1 0 0,1 0 0 0 0,-1 0 0 0 0,0 1-1 0 0,0-1 1 0 0,1 0 0 0 0,-1 0 0 0 0,0 0 0 0 0,1 1-1 0 0,-1-1 1 0 0,0 0 0 0 0,0 0 0 0 0,1 0-1 0 0,-1 0 1 0 0,0 0 0 0 0,1 0 0 0 0,0 0 13 0 0,-1 0-1 0 0,1-1 1 0 0,-1 1 0 0 0,1-1 0 0 0,0 1-1 0 0,-1 0 1 0 0,0-1 0 0 0,1 0 0 0 0,-1 1-1 0 0,1-1 1 0 0,-1 1 0 0 0,0-1 0 0 0,1 1 0 0 0,-1-1-1 0 0,0 0 1 0 0,1 1 0 0 0,-1-2 0 0 0,5-13 239 0 0,15-40 386 0 0,-10 32-461 0 0,-3 6 0 0 0,14-22 0 0 0,-5 8-46 0 0,-14 27-135 0 0,1 1 1 0 0,-1 0 0 0 0,0 0-1 0 0,1 0 1 0 0,-1 0 0 0 0,1 0-1 0 0,0 1 1 0 0,0-1 0 0 0,0 1 0 0 0,0-1-1 0 0,0 1 1 0 0,1 0 0 0 0,-1 1-1 0 0,1-1 1 0 0,-1 0 0 0 0,1 1-1 0 0,0 0 1 0 0,7-2 0 0 0,2 1 14 0 0,0 1 1 0 0,0 0-1 0 0,0 0 1 0 0,18 2-1 0 0,0 2-7 0 0,-12-1 33 0 0,33-2 0 0 0,-45 0-39 0 0,-1-1 1 0 0,0 0-1 0 0,1 0 0 0 0,-1-1 1 0 0,0 0-1 0 0,0 0 0 0 0,0 0 0 0 0,0-1 1 0 0,7-4-1 0 0,-7 3 28 0 0,1 0 1 0 0,-1-1-1 0 0,0 0 1 0 0,6-6-1 0 0,-11 10-22 0 0,0 0 0 0 0,0 0 0 0 0,0 0 0 0 0,0-1 0 0 0,0 1 0 0 0,0 0 0 0 0,0 0 0 0 0,0-1 0 0 0,-1 1 0 0 0,1 0 0 0 0,-1-1 0 0 0,1 1 0 0 0,-1 0 0 0 0,1-1 0 0 0,-1 1 0 0 0,0-1 1 0 0,0 1-1 0 0,1-1 0 0 0,-1 1 0 0 0,0-1 0 0 0,0 1 0 0 0,-1-1 0 0 0,1 1 0 0 0,0-1 0 0 0,0 1 0 0 0,-1-1 0 0 0,1 1 0 0 0,-1 0 0 0 0,-1-3 0 0 0,1 2-1 0 0,0 1-1 0 0,0 0 1 0 0,0-1 0 0 0,0 1 0 0 0,0 0 0 0 0,-1 0 0 0 0,1-1 0 0 0,-1 1 0 0 0,1 0-1 0 0,-1 0 1 0 0,1 1 0 0 0,-1-1 0 0 0,1 0 0 0 0,-1 0 0 0 0,0 1 0 0 0,1-1 0 0 0,-1 1 0 0 0,0 0-1 0 0,0-1 1 0 0,1 1 0 0 0,-1 0 0 0 0,0 0 0 0 0,0 0 0 0 0,1 0 0 0 0,-1 0 0 0 0,0 0-1 0 0,0 1 1 0 0,1-1 0 0 0,-1 1 0 0 0,0-1 0 0 0,-2 2 0 0 0,-3 1-31 0 0,0 0 1 0 0,1 0-1 0 0,-1 1 1 0 0,1 0-1 0 0,0 0 1 0 0,-8 8-1 0 0,7-5-9 0 0,0 0-1 0 0,0 1 1 0 0,0 0 0 0 0,1 0-1 0 0,1 1 1 0 0,-1-1 0 0 0,1 1-1 0 0,1 0 1 0 0,0 0 0 0 0,0 1-1 0 0,1 0 1 0 0,0-1 0 0 0,1 1-1 0 0,-1 0 1 0 0,2 0 0 0 0,0 0-1 0 0,0 13 1 0 0,1-20-29 0 0,1 1-1 0 0,-1 0 1 0 0,1 0 0 0 0,0-1-1 0 0,0 1 1 0 0,0 0 0 0 0,1-1-1 0 0,-1 1 1 0 0,1-1 0 0 0,0 1 0 0 0,0-1-1 0 0,0 0 1 0 0,0 0 0 0 0,1 0-1 0 0,-1 0 1 0 0,1 0 0 0 0,0-1-1 0 0,-1 1 1 0 0,1-1 0 0 0,0 0-1 0 0,1 0 1 0 0,-1 0 0 0 0,0 0-1 0 0,5 2 1 0 0,2 0-486 0 0,0-1-1 0 0,0 0 1 0 0,0 0-1 0 0,1-1 1 0 0,-1 0-1 0 0,1-1 1 0 0,17 0-1 0 0,-7-1 363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21.1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183 116 12243 0 0,'4'-3'825'0'0,"0"1"1"0"0,-1-2 0 0 0,1 1 0 0 0,-1 0 0 0 0,0-1 0 0 0,0 1 0 0 0,0-1 0 0 0,0 0-1 0 0,0 0 1 0 0,2-6 0 0 0,-4 8-734 0 0,-1 0-1 0 0,1-1 1 0 0,-1 1-1 0 0,1 0 1 0 0,-1 0-1 0 0,0-1 0 0 0,0 1 1 0 0,0 0-1 0 0,0-1 1 0 0,0 1-1 0 0,0 0 1 0 0,-1 0-1 0 0,1-1 1 0 0,-1 1-1 0 0,1 0 1 0 0,-1 0-1 0 0,0 0 0 0 0,0 0 1 0 0,0 0-1 0 0,0 0 1 0 0,-1 0-1 0 0,1 0 1 0 0,0 0-1 0 0,-1 0 1 0 0,1 1-1 0 0,-1-1 1 0 0,0 1-1 0 0,1-1 1 0 0,-1 1-1 0 0,0-1 0 0 0,0 1 1 0 0,0 0-1 0 0,0 0 1 0 0,0 0-1 0 0,0 0 1 0 0,-1 0-1 0 0,-2 0 1 0 0,-1 0-76 0 0,0 1 1 0 0,1-1 0 0 0,-1 1 0 0 0,0 0-1 0 0,0 1 1 0 0,1-1 0 0 0,-1 1 0 0 0,0 1-1 0 0,1-1 1 0 0,-1 1 0 0 0,1 0 0 0 0,-1 0-1 0 0,1 0 1 0 0,0 1 0 0 0,-7 4 0 0 0,0 0-70 0 0,1 0 1 0 0,0 1 0 0 0,0 1 0 0 0,1 0 0 0 0,-17 19-1 0 0,27-28 47 0 0,-1 0 0 0 0,1 0 0 0 0,0 1 0 0 0,-1-1 0 0 0,1 0 0 0 0,0 1-1 0 0,0-1 1 0 0,-1 0 0 0 0,1 1 0 0 0,0-1 0 0 0,0 0 0 0 0,-1 1 0 0 0,1-1-1 0 0,0 0 1 0 0,0 1 0 0 0,0-1 0 0 0,0 1 0 0 0,0-1 0 0 0,0 1 0 0 0,0-1 0 0 0,0 0-1 0 0,0 1 1 0 0,0-1 0 0 0,0 1 0 0 0,0-1 0 0 0,0 0 0 0 0,0 1 0 0 0,0-1 0 0 0,0 1-1 0 0,0-1 1 0 0,0 0 0 0 0,1 1 0 0 0,-1-1 0 0 0,0 1 0 0 0,0-1 0 0 0,0 0-1 0 0,1 1 1 0 0,-1-1 0 0 0,0 0 0 0 0,1 1 0 0 0,-1-1 0 0 0,0 0 0 0 0,0 0 0 0 0,1 1-1 0 0,-1-1 1 0 0,1 0 0 0 0,-1 0 0 0 0,0 1 0 0 0,1-1 0 0 0,-1 0 0 0 0,1 0-1 0 0,-1 0 1 0 0,1 0 0 0 0,1 1-13 0 0,0-1-1 0 0,0 1 0 0 0,0-1 1 0 0,0 0-1 0 0,0 0 1 0 0,1 0-1 0 0,-1 0 0 0 0,0 0 1 0 0,0 0-1 0 0,3-1 1 0 0,19-7-76 0 0,-10 3 69 0 0,-1 1 0 0 0,1 0 0 0 0,0 1 0 0 0,0 1 0 0 0,22-2 0 0 0,-35 4 27 0 0,1 0 1 0 0,0 0-1 0 0,0 0 1 0 0,0 0-1 0 0,0 1 1 0 0,0-1-1 0 0,-1 1 1 0 0,1-1-1 0 0,0 1 1 0 0,0-1-1 0 0,-1 1 1 0 0,1 0-1 0 0,0 0 1 0 0,-1 0-1 0 0,1 0 1 0 0,-1 0-1 0 0,1 0 0 0 0,-1 0 1 0 0,1 0-1 0 0,-1 1 1 0 0,0-1-1 0 0,0 1 1 0 0,0-1-1 0 0,0 1 1 0 0,0-1-1 0 0,0 1 1 0 0,0 0-1 0 0,0-1 1 0 0,0 1-1 0 0,-1 0 1 0 0,1 0-1 0 0,-1-1 1 0 0,1 1-1 0 0,-1 0 1 0 0,0 3-1 0 0,2 12 26 0 0,-1-11-259 0 0,0 1-1 0 0,0-1 1 0 0,0 0 0 0 0,0 0-1 0 0,5 11 1 0 0,-5-16-103 0 0,-1 0 0 0 0,1 0 0 0 0,0 0 0 0 0,0 0-1 0 0,0-1 1 0 0,-1 1 0 0 0,1 0 0 0 0,0 0 0 0 0,0-1 0 0 0,0 1 0 0 0,0-1-1 0 0,0 1 1 0 0,0-1 0 0 0,0 1 0 0 0,0-1 0 0 0,1 0 0 0 0,-1 1-1 0 0,0-1 1 0 0,0 0 0 0 0,0 0 0 0 0,0 0 0 0 0,0 0 0 0 0,1 0 0 0 0,-1 0-1 0 0,2 0 1 0 0,4 0-2427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21.39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34 18 14827 0 0,'-9'-8'1192'0'0,"2"4"-159"0"0,4 2-1 0 0,-3-1-376 0 0,1 3-136 0 0,3 1 64 0 0,1 7-440 0 0,1 4-8 0 0,0 0-80 0 0,3 6-48 0 0,2 1 16 0 0,1 4-136 0 0,4 2-464 0 0,2 2-264 0 0,0-1-392 0 0,0-2 31 0 0,4-3-623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22.6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174 15 13715 0 0,'-5'-6'1820'0'0,"5"5"-1562"0"0,0 0-1 0 0,-1 0 0 0 0,1 1 1 0 0,-1-1-1 0 0,1 1 1 0 0,-1-1-1 0 0,1 1 1 0 0,-1-1-1 0 0,1 1 1 0 0,-1-1-1 0 0,0 1 1 0 0,0-1-1 0 0,0 1-206 0 0,1 0 0 0 0,-1 0 0 0 0,0 0 0 0 0,1 0-1 0 0,-1 0 1 0 0,1 0 0 0 0,-1 0 0 0 0,1 1 0 0 0,-1-1 0 0 0,1 0-1 0 0,-1 0 1 0 0,1 1 0 0 0,0-1 0 0 0,-1 0 0 0 0,1 1 0 0 0,-1-1 0 0 0,1 0-1 0 0,0 1 1 0 0,-1-1 0 0 0,1 1 0 0 0,0-1 0 0 0,-1 1 0 0 0,1-1-1 0 0,0 0 1 0 0,0 1 0 0 0,-1 0 0 0 0,-3 7 6 0 0,0-1-1 0 0,1 1 1 0 0,0 0 0 0 0,0 1-1 0 0,-1 11 1 0 0,-2 0-46 0 0,1 2-12 0 0,1 1 1 0 0,-2 38 0 0 0,4-28-2 0 0,-6 177-26 0 0,14-1 77 0 0,-3-152-6 0 0,1 41 98 0 0,-4-90-105 0 0,0 0-1 0 0,0-1 1 0 0,-2 9-1 0 0,2-12-15 0 0,-1-1 1 0 0,0 1-1 0 0,0-1 0 0 0,0 1 0 0 0,0-1 1 0 0,-1 0-1 0 0,1 0 0 0 0,-5 6 1 0 0,6-8-19 0 0,-1 0 0 0 0,1-1 0 0 0,-1 1 0 0 0,1-1 0 0 0,-1 1 0 0 0,0-1 0 0 0,1 1 0 0 0,-1-1 0 0 0,0 1 0 0 0,0-1 1 0 0,1 0-1 0 0,-1 1 0 0 0,0-1 0 0 0,0 0 0 0 0,0 0 0 0 0,1 0 0 0 0,-1 1 0 0 0,0-1 0 0 0,0 0 0 0 0,0 0 0 0 0,0 0 1 0 0,1 0-1 0 0,-1-1 0 0 0,0 1 0 0 0,0 0 0 0 0,0 0 0 0 0,0 0 0 0 0,1-1 0 0 0,-1 1 0 0 0,0 0 0 0 0,0-1 1 0 0,1 1-1 0 0,-1 0 0 0 0,0-1 0 0 0,1 1 0 0 0,-1-1 0 0 0,0 1 0 0 0,1-1 0 0 0,-2 0 0 0 0,-1-2-1 0 0,0 0-1 0 0,0-1 1 0 0,0 1-1 0 0,0-1 0 0 0,1 1 1 0 0,-3-5-1 0 0,-2-7 93 0 0,0 0 0 0 0,2 0 0 0 0,-1-1 1 0 0,2 0-1 0 0,0 0 0 0 0,1 0 0 0 0,-1-23 0 0 0,1-11 331 0 0,5-55 0 0 0,-1 84-369 0 0,1 0 0 0 0,1 0 0 0 0,0 0 0 0 0,2 0 0 0 0,1 1 0 0 0,9-24 0 0 0,-11 35-59 0 0,0 1 1 0 0,0-1 0 0 0,1 1-1 0 0,0 0 1 0 0,0 0-1 0 0,1 0 1 0 0,0 1 0 0 0,1 0-1 0 0,0 0 1 0 0,0 0-1 0 0,0 1 1 0 0,1 0 0 0 0,0 1-1 0 0,0 0 1 0 0,17-8-1 0 0,-16 8-9 0 0,1 1 0 0 0,0 1 0 0 0,0 0 0 0 0,1 1 0 0 0,16-3 0 0 0,48-3-3 0 0,-68 7 60 0 0,0 0 0 0 0,-1 0 0 0 0,1-1 0 0 0,0 1 1 0 0,-1-2-1 0 0,1 1 0 0 0,-1-1 0 0 0,1 0 0 0 0,-1 0 0 0 0,0-1 1 0 0,-1 0-1 0 0,1 0 0 0 0,0 0 0 0 0,-1-1 0 0 0,0 0 1 0 0,0 0-1 0 0,-1 0 0 0 0,1 0 0 0 0,-1-1 0 0 0,0 0 0 0 0,-1 1 1 0 0,6-12-1 0 0,-8 14 16 0 0,0-1 0 0 0,0 1 0 0 0,0 0 0 0 0,0 0 0 0 0,-1 0 0 0 0,0-1 0 0 0,1 1 0 0 0,-1 0 0 0 0,0 0 0 0 0,-1-7 0 0 0,0 8-26 0 0,1 0 0 0 0,-1 0-1 0 0,0 0 1 0 0,1 1 0 0 0,-1-1-1 0 0,0 0 1 0 0,0 0 0 0 0,-1 0-1 0 0,1 1 1 0 0,0-1 0 0 0,0 1-1 0 0,-1-1 1 0 0,1 1 0 0 0,-1-1-1 0 0,1 1 1 0 0,-1 0 0 0 0,0 0-1 0 0,-2-2 1 0 0,0 1-15 0 0,1 0 0 0 0,-1 0 0 0 0,0 1 0 0 0,0-1-1 0 0,-1 1 1 0 0,1 0 0 0 0,0 0 0 0 0,0 0 0 0 0,-1 1 0 0 0,1 0 0 0 0,0 0-1 0 0,-1 0 1 0 0,1 0 0 0 0,0 0 0 0 0,0 1 0 0 0,-1 0 0 0 0,1 0 0 0 0,0 0 0 0 0,-8 3-1 0 0,6-1-42 0 0,1 0 0 0 0,-1 1-1 0 0,1-1 1 0 0,0 1 0 0 0,0 0 0 0 0,0 1-1 0 0,0-1 1 0 0,1 1 0 0 0,-1 0-1 0 0,1 0 1 0 0,1 0 0 0 0,-7 11-1 0 0,7-10 3 0 0,0-1 0 0 0,0 2 0 0 0,1-1 0 0 0,0 0 0 0 0,0 0 0 0 0,0 1 0 0 0,1-1 0 0 0,0 1 0 0 0,0-1 0 0 0,1 1 0 0 0,0-1 0 0 0,0 1 0 0 0,0 0 0 0 0,1-1 0 0 0,3 14 0 0 0,-3-17 6 0 0,0 0-1 0 0,0 0 1 0 0,1 0-1 0 0,-1-1 1 0 0,1 1-1 0 0,0 0 1 0 0,0 0-1 0 0,0-1 1 0 0,0 1-1 0 0,0-1 1 0 0,0 0-1 0 0,1 0 1 0 0,2 3-1 0 0,-3-4 13 0 0,-1 0 0 0 0,0 0 0 0 0,1-1 0 0 0,-1 1 0 0 0,1 0 0 0 0,-1-1-1 0 0,0 1 1 0 0,1-1 0 0 0,0 1 0 0 0,-1-1 0 0 0,1 0 0 0 0,-1 1 0 0 0,1-1 0 0 0,-1 0-1 0 0,1 0 1 0 0,0 0 0 0 0,-1 0 0 0 0,1-1 0 0 0,-1 1 0 0 0,1 0 0 0 0,-1-1 0 0 0,1 1-1 0 0,-1-1 1 0 0,1 1 0 0 0,-1-1 0 0 0,1 0 0 0 0,-1 1 0 0 0,2-2 0 0 0,6-7 40 0 0,1 0 1 0 0,-2 0-1 0 0,1 0 1 0 0,-1-1 0 0 0,-1-1-1 0 0,10-16 1 0 0,-12 18-11 0 0,0-1 0 0 0,-1 0 1 0 0,5-16-1 0 0,2-6 34 0 0,-10 29-36 0 0,0-1 0 0 0,0 0 0 0 0,0 1 0 0 0,-1-1 0 0 0,0 1 0 0 0,1-1 0 0 0,-1 0 0 0 0,0 1 0 0 0,-1-1 0 0 0,1 1 0 0 0,-1-1 0 0 0,1 0 0 0 0,-1 1 0 0 0,0-1 0 0 0,-1 1 0 0 0,-1-5 0 0 0,3 8-23 0 0,0 0 0 0 0,-1-1-1 0 0,1 1 1 0 0,0 0 0 0 0,0 0 0 0 0,-1-1 0 0 0,1 1-1 0 0,0 0 1 0 0,0 0 0 0 0,-1 0 0 0 0,1-1 0 0 0,0 1-1 0 0,-1 0 1 0 0,1 0 0 0 0,0 0 0 0 0,-1 0 0 0 0,1 0-1 0 0,0 0 1 0 0,-1 0 0 0 0,1 0 0 0 0,0 0-1 0 0,-1 0 1 0 0,1 0 0 0 0,0 0 0 0 0,-1 0 0 0 0,1 0-1 0 0,0 0 1 0 0,-1 0 0 0 0,1 0 0 0 0,0 0 0 0 0,-1 0-1 0 0,1 1 1 0 0,-1-1-8 0 0,0 0 0 0 0,1 0-1 0 0,-1 1 1 0 0,0-1 0 0 0,1 0 0 0 0,-1 1-1 0 0,1-1 1 0 0,-1 0 0 0 0,1 1 0 0 0,-1-1-1 0 0,1 1 1 0 0,-1-1 0 0 0,1 1 0 0 0,-1 0-1 0 0,-3 5-77 0 0,3-5 79 0 0,1-1 0 0 0,0 0-1 0 0,0 1 1 0 0,-1-1-1 0 0,1 0 1 0 0,0 1-1 0 0,0-1 1 0 0,-1 1 0 0 0,1-1-1 0 0,0 0 1 0 0,0 1-1 0 0,0-1 1 0 0,0 1-1 0 0,0-1 1 0 0,-1 0-1 0 0,1 1 1 0 0,0-1 0 0 0,0 1-1 0 0,0-1 1 0 0,0 1-1 0 0,0-1 1 0 0,0 1-1 0 0,1-1 1 0 0,-1 0 0 0 0,0 1-1 0 0,0 0 1 0 0,9 24-301 0 0,-9-24 299 0 0,1 0-1 0 0,-1 0 1 0 0,0-1 0 0 0,1 1 0 0 0,-1 0-1 0 0,1 0 1 0 0,-1 0 0 0 0,1 0 0 0 0,0 0-1 0 0,-1 0 1 0 0,1-1 0 0 0,0 1-1 0 0,-1 0 1 0 0,1-1 0 0 0,0 1 0 0 0,0 0-1 0 0,0-1 1 0 0,-1 1 0 0 0,1-1 0 0 0,0 1-1 0 0,0-1 1 0 0,0 1 0 0 0,0-1 0 0 0,1 0-1 0 0,4 2-18 0 0,-1-1-1 0 0,1 0 0 0 0,7 0 0 0 0,-1 0 1 0 0,-7 0 16 0 0,0 0-1 0 0,0 0 1 0 0,0-1 0 0 0,0 0 0 0 0,0 0 0 0 0,10-2 0 0 0,-13 2 8 0 0,5-1 10 0 0,-1 0 0 0 0,1-1 0 0 0,-1 1 0 0 0,0-1 0 0 0,0-1-1 0 0,0 1 1 0 0,11-7 0 0 0,-16 9 1 0 0,-1-1 0 0 0,1 1 0 0 0,-1-1-1 0 0,1 0 1 0 0,-1 1 0 0 0,0-1 0 0 0,1 1-1 0 0,-1-1 1 0 0,0 0 0 0 0,1 0 0 0 0,-1 1 0 0 0,0-1-1 0 0,0 0 1 0 0,0 0 0 0 0,1 1 0 0 0,-1-1-1 0 0,0-1 1 0 0,0 2-5 0 0,0-1 0 0 0,0 1 0 0 0,0 0 0 0 0,0 0 0 0 0,0-1-1 0 0,0 1 1 0 0,0 0 0 0 0,0 0 0 0 0,0 0 0 0 0,0-1 0 0 0,0 1 0 0 0,0 0 0 0 0,0 0 0 0 0,0-1-1 0 0,-1 1 1 0 0,1 0 0 0 0,0 0 0 0 0,0 0 0 0 0,0-1 0 0 0,0 1 0 0 0,0 0 0 0 0,0 0-1 0 0,-1 0 1 0 0,1-1 0 0 0,0 1 0 0 0,0 0 0 0 0,0 0 0 0 0,0 0 0 0 0,-1 0 0 0 0,1 0 0 0 0,0 0-1 0 0,0-1 1 0 0,0 1 0 0 0,-1 0 0 0 0,1 0 0 0 0,0 0 0 0 0,0 0 0 0 0,-1 0 0 0 0,1 0 0 0 0,0 0-1 0 0,0 0 1 0 0,0 0 0 0 0,-1 0 0 0 0,1 0 0 0 0,0 0 0 0 0,0 0 0 0 0,-1 0 0 0 0,1 0-1 0 0,0 0 1 0 0,0 0 0 0 0,0 0 0 0 0,-1 1 0 0 0,1-1 0 0 0,0 0 0 0 0,-1 0 0 0 0,1 0-3 0 0,0 1 0 0 0,-1-1 0 0 0,1 0 1 0 0,0 0-1 0 0,0 1 0 0 0,-1-1 0 0 0,1 0 1 0 0,0 1-1 0 0,0-1 0 0 0,-1 0 0 0 0,1 1 1 0 0,0-1-1 0 0,0 0 0 0 0,0 1 0 0 0,0-1 1 0 0,-1 0-1 0 0,1 1 0 0 0,-4 6-27 0 0,2-4 11 0 0,0 0 0 0 0,0 1 0 0 0,1-1 0 0 0,-1 0 0 0 0,1 0 0 0 0,0 1 0 0 0,-1-1 0 0 0,1 1 0 0 0,1-1 0 0 0,-2 7 0 0 0,-3 11-37 0 0,4-18 43 0 0,0 0 0 0 0,0 0 0 0 0,1 1 0 0 0,-1-1 0 0 0,0 0 0 0 0,1 1 0 0 0,0-1 0 0 0,0 1 1 0 0,0-1-1 0 0,0 0 0 0 0,1 1 0 0 0,-1-1 0 0 0,1 0 0 0 0,0 1 0 0 0,0-1 0 0 0,0 0 0 0 0,1 0 0 0 0,-1 0 1 0 0,0 0-1 0 0,1 0 0 0 0,0 0 0 0 0,0 0 0 0 0,0 0 0 0 0,0-1 0 0 0,0 1 0 0 0,1-1 0 0 0,-1 1 0 0 0,1-1 1 0 0,0 0-1 0 0,-1 0 0 0 0,1 0 0 0 0,0-1 0 0 0,0 1 0 0 0,0-1 0 0 0,1 1 0 0 0,-1-1 0 0 0,6 1 1 0 0,-2-1 3 0 0,0 0 1 0 0,0 0 0 0 0,0-1 0 0 0,0-1 0 0 0,0 1 0 0 0,0-1 0 0 0,0 0-1 0 0,0 0 1 0 0,0-1 0 0 0,8-3 0 0 0,-5 1 24 0 0,1-1-1 0 0,-1 0 1 0 0,0-1-1 0 0,0 0 1 0 0,13-11-1 0 0,-20 14-8 0 0,7-5 17 0 0,-1 0 1 0 0,0 0 0 0 0,9-10 0 0 0,-16 15-8 0 0,0-1 1 0 0,1 1 0 0 0,-1 0-1 0 0,0-1 1 0 0,-1 1 0 0 0,1-1-1 0 0,-1 0 1 0 0,1 0-1 0 0,-1 1 1 0 0,0-1 0 0 0,-1 0-1 0 0,1 0 1 0 0,0-7 0 0 0,-3 6 66 0 0,-2 8-88 0 0,-1 12-80 0 0,5-8 62 0 0,0-1-1 0 0,0 0 1 0 0,1 0 0 0 0,0 0 0 0 0,0 0-1 0 0,1 0 1 0 0,-1 0 0 0 0,1 0-1 0 0,1 0 1 0 0,-1 0 0 0 0,1-1 0 0 0,3 6-1 0 0,1 0-270 0 0,0 0-1 0 0,1-1 1 0 0,1 0-1 0 0,16 16 1 0 0,-23-24-88 0 0,1 0 1 0 0,0 0-1 0 0,-1 0 1 0 0,1 0 0 0 0,0-1-1 0 0,0 1 1 0 0,0-1-1 0 0,0 0 1 0 0,5 2-1 0 0,-7-3 49 0 0,1 0 0 0 0,-1 1 0 0 0,1-1 0 0 0,0 0 0 0 0,-1 0-1 0 0,1 0 1 0 0,-1 0 0 0 0,1 0 0 0 0,-1 0 0 0 0,1-1 0 0 0,-1 1 0 0 0,1 0-1 0 0,-1-1 1 0 0,1 1 0 0 0,-1-1 0 0 0,1 0 0 0 0,-1 1 0 0 0,0-1 0 0 0,1 0-1 0 0,-1 0 1 0 0,2-2 0 0 0,2-1 38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23.07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34 3681 0 0,'7'3'8813'0'0,"-6"-3"-8538"0"0,-1 0-104 0 0,1 1 0 0 0,-1-1-1 0 0,1 1 1 0 0,-1 0 0 0 0,1-1 0 0 0,-1 1-1 0 0,1-1 1 0 0,-1 1 0 0 0,1 0-1 0 0,-1-1 1 0 0,1 1 0 0 0,-1 0 0 0 0,0-1-1 0 0,1 2 1 0 0,0 7 331 0 0,0 1-1 0 0,0-1 1 0 0,4 10-1 0 0,-3-13-327 0 0,4 13 143 0 0,-5-15-218 0 0,1 1 0 0 0,-1 0 0 0 0,0 0 1 0 0,0 0-1 0 0,0 0 0 0 0,0 5 0 0 0,0 6 433 0 0,3 22-1 0 0,-1-18 7 0 0,-3-19-495 0 0,0 0 0 0 0,0 0 0 0 0,0-1 1 0 0,1 1-1 0 0,-1 0 0 0 0,0 0 1 0 0,0-1-1 0 0,1 1 0 0 0,-1 0 0 0 0,0-1 1 0 0,1 1-1 0 0,-1 0 0 0 0,1-1 1 0 0,-1 1-1 0 0,1 0 0 0 0,-1-1 0 0 0,1 1 1 0 0,-1-1-1 0 0,1 1 0 0 0,0 0 1 0 0,0-1-16 0 0,-1 0 0 0 0,1 0 0 0 0,-1 0 1 0 0,1 0-1 0 0,-1 0 0 0 0,1 0 0 0 0,-1 0 0 0 0,1 0 1 0 0,-1 0-1 0 0,1 0 0 0 0,-1 0 0 0 0,1 0 1 0 0,-1 0-1 0 0,1 0 0 0 0,-1-1 0 0 0,1 1 0 0 0,-1 0 1 0 0,0 0-1 0 0,1-1 0 0 0,-1 1 0 0 0,1 0 1 0 0,-1 0-1 0 0,0-1 0 0 0,1 1 0 0 0,-1 0 0 0 0,0-1 1 0 0,1 1-1 0 0,-1-1 0 0 0,0 1 0 0 0,1 0 1 0 0,-1-1-1 0 0,0 0 0 0 0,9-12 399 0 0,-5 8-286 0 0,0-1-1 0 0,0 0 0 0 0,-1 1 1 0 0,0-2-1 0 0,4-8 1 0 0,6-21 230 0 0,-7 17-187 0 0,8-28 1 0 0,-13 43-179 0 0,0 0 0 0 0,0-1 0 0 0,0 1 0 0 0,1 0 0 0 0,0 0 0 0 0,-1 0 1 0 0,1 0-1 0 0,1 0 0 0 0,-1 1 0 0 0,1-1 0 0 0,4-5 0 0 0,-6 8-7 0 0,0 1 1 0 0,0-1-1 0 0,0 0 0 0 0,0 0 1 0 0,-1 0-1 0 0,1 0 0 0 0,0 0 1 0 0,-1 0-1 0 0,1 0 0 0 0,0 0 1 0 0,-1-1-1 0 0,1 1 0 0 0,0-2 1 0 0,-1 2-1 0 0,0 1 0 0 0,0-1 0 0 0,1 0 0 0 0,-1 1 0 0 0,0-1 0 0 0,1 1 0 0 0,-1-1 0 0 0,1 1 0 0 0,-1-1-1 0 0,0 1 1 0 0,1-1 0 0 0,-1 1 0 0 0,1 0 0 0 0,-1-1 0 0 0,1 1 0 0 0,0-1 0 0 0,-1 1 0 0 0,1 0 0 0 0,-1 0 0 0 0,2-1 0 0 0,0 1-14 0 0,0-1-1 0 0,0 1 0 0 0,0-1 1 0 0,1 1-1 0 0,-1 0 1 0 0,3 0-1 0 0,0 1-83 0 0,0-1-1 0 0,0 1 1 0 0,0 0-1 0 0,9 3 1 0 0,31 18-3178 0 0,-30-14 572 0 0,19 7-1 0 0,-20-9 2453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23.3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20 10 19324 0 0,'-7'-5'1256'0'0,"4"3"1105"0"0,-2-1 15 0 0,7 5-2168 0 0,-2-1-224 0 0,0 4-120 0 0,0 0-96 0 0,2 3-1120 0 0,-1 2-1128 0 0,-2 1 1215 0 0,-3 3 1289 0 0,0-1-1312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24.4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2 461 12755 0 0,'-1'-5'1951'0'0,"1"5"-1878"0"0,0 0 0 0 0,0 0-1 0 0,0-1 1 0 0,-1 1 0 0 0,1 0-1 0 0,0 0 1 0 0,0 0 0 0 0,0 0 0 0 0,0-1-1 0 0,0 1 1 0 0,0 0 0 0 0,0 0-1 0 0,0 0 1 0 0,0-1 0 0 0,0 1-1 0 0,0 0 1 0 0,0 0 0 0 0,0 0-1 0 0,0 0 1 0 0,0-1 0 0 0,0 1-1 0 0,1 0 1 0 0,-1 0 0 0 0,0 0 0 0 0,0 0-1 0 0,0-1 1 0 0,0 1 0 0 0,0 0-1 0 0,0 0 1 0 0,1 0 0 0 0,2-7 2383 0 0,-3 6-2335 0 0,1 0 0 0 0,-1 0 1 0 0,1 0-1 0 0,-1 1 0 0 0,1-1 0 0 0,-1 0 1 0 0,1 0-1 0 0,0 0 0 0 0,-1 1 1 0 0,1-1-1 0 0,1-1 0 0 0,18-13 685 0 0,-1-1-1 0 0,19-22 1 0 0,53-73-230 0 0,-78 94-498 0 0,-1-2 0 0 0,-2 0 1 0 0,1 0-1 0 0,10-32 1 0 0,-19 45-35 0 0,0 0 0 0 0,0 0 0 0 0,-1 0 0 0 0,0 0 0 0 0,-1-1 0 0 0,1 1 0 0 0,-1 0 0 0 0,0 0 0 0 0,0 0 1 0 0,-3-11-1 0 0,3 15-28 0 0,-1-1 0 0 0,0 1 0 0 0,0-1 0 0 0,0 1 0 0 0,0-1 0 0 0,0 1 0 0 0,-1-1 0 0 0,1 1 0 0 0,-1 0 0 0 0,1 0 0 0 0,-1 0 0 0 0,0 0 0 0 0,0 0 0 0 0,0 0 0 0 0,0 0 0 0 0,0 1 0 0 0,0-1 0 0 0,-1 1 0 0 0,1 0 0 0 0,0-1 0 0 0,-1 1 0 0 0,1 0 0 0 0,-1 0 0 0 0,1 1 0 0 0,-1-1 0 0 0,-5 0 0 0 0,4 0-32 0 0,0 1 0 0 0,0 0 0 0 0,-1 0 0 0 0,1 0 0 0 0,0 0 0 0 0,0 1 0 0 0,-1 0 0 0 0,1 0 0 0 0,0 0-1 0 0,0 0 1 0 0,0 1 0 0 0,0 0 0 0 0,0 0 0 0 0,1 0 0 0 0,-1 0 0 0 0,0 0 0 0 0,1 1 0 0 0,0-1 0 0 0,-1 1 0 0 0,1 0 0 0 0,0 0-1 0 0,-4 7 1 0 0,-1 0-44 0 0,1 0 0 0 0,1 1-1 0 0,-1 0 1 0 0,2 1 0 0 0,0-1 0 0 0,-6 19-1 0 0,7-16 19 0 0,0 1 0 0 0,1-1-1 0 0,1 0 1 0 0,0 1 0 0 0,1 0-1 0 0,1-1 1 0 0,0 1 0 0 0,1 0-1 0 0,1-1 1 0 0,6 29 0 0 0,-5-32 20 0 0,0-1 1 0 0,1 0 0 0 0,0 0-1 0 0,1-1 1 0 0,0 1-1 0 0,0-1 1 0 0,1 0-1 0 0,0-1 1 0 0,1 1 0 0 0,0-1-1 0 0,0 0 1 0 0,0-1-1 0 0,1 0 1 0 0,1 0-1 0 0,15 10 1 0 0,-14-12 12 0 0,0 0 1 0 0,0-1-1 0 0,0 0 1 0 0,1-1-1 0 0,-1 0 1 0 0,19 3-1 0 0,-9-4 21 0 0,0 0 0 0 0,34-2 0 0 0,-42-1 16 0 0,0 0 1 0 0,0-1-1 0 0,0 0 0 0 0,-1-1 0 0 0,1 0 1 0 0,0-1-1 0 0,-1 0 0 0 0,11-7 0 0 0,-17 9-6 0 0,-1-1 1 0 0,0 0-1 0 0,0 0 0 0 0,0 0 0 0 0,0 0 0 0 0,0-1 0 0 0,-1 1 1 0 0,0-1-1 0 0,5-6 0 0 0,-6 6 1 0 0,-1 1 1 0 0,1 0 0 0 0,0-1-1 0 0,-1 0 1 0 0,0 1 0 0 0,0-1-1 0 0,0 0 1 0 0,0 0 0 0 0,-1 0-1 0 0,1 1 1 0 0,-1-1 0 0 0,0 0-1 0 0,-1-7 1 0 0,0 7 6 0 0,0 0 0 0 0,0 0 0 0 0,0 0 0 0 0,-1 1 0 0 0,1-1 0 0 0,-1 0 0 0 0,0 0 0 0 0,0 1 0 0 0,-1-1 0 0 0,1 1 0 0 0,-1 0 0 0 0,1 0 0 0 0,-1 0 0 0 0,-6-6 0 0 0,7 7-18 0 0,-1 1 0 0 0,1-1-1 0 0,0 0 1 0 0,-1 1 0 0 0,1-1-1 0 0,-1 1 1 0 0,0 0 0 0 0,0 0-1 0 0,1 0 1 0 0,-1 0 0 0 0,0 0-1 0 0,0 0 1 0 0,0 1-1 0 0,0 0 1 0 0,0-1 0 0 0,0 1-1 0 0,0 0 1 0 0,0 0 0 0 0,0 1-1 0 0,0-1 1 0 0,-4 2 0 0 0,4-1-20 0 0,1 0 0 0 0,0 0 0 0 0,1 1 0 0 0,-1-1 0 0 0,0 0 0 0 0,0 1 0 0 0,0 0 0 0 0,1-1 0 0 0,-1 1 0 0 0,1 0 0 0 0,-1 0 0 0 0,1 0 0 0 0,0 0 0 0 0,0 0 0 0 0,0 0 0 0 0,0 0 0 0 0,0 0 0 0 0,0 0 1 0 0,1 1-1 0 0,-1-1 0 0 0,1 0 0 0 0,-1 1 0 0 0,1 2 0 0 0,-1 1-15 0 0,1 0 0 0 0,0 0 0 0 0,0 0 0 0 0,0 0 0 0 0,1 0 0 0 0,0 0 0 0 0,3 11 0 0 0,-1-9 9 0 0,1-1 1 0 0,0 0-1 0 0,0 0 1 0 0,0 0-1 0 0,1 0 0 0 0,0-1 1 0 0,0 1-1 0 0,1-1 1 0 0,0 0-1 0 0,0-1 1 0 0,0 0-1 0 0,14 9 0 0 0,-10-7 8 0 0,0-2 0 0 0,1 1-1 0 0,-1-2 1 0 0,1 1 0 0 0,0-1-1 0 0,1-1 1 0 0,-1 0 0 0 0,17 2 0 0 0,-15-3-207 0 0,0-1 1 0 0,0-1 0 0 0,0 0-1 0 0,0 0 1 0 0,0-2 0 0 0,-1 1-1 0 0,1-2 1 0 0,14-3-1 0 0,-7-2-804 0 0,0-1 0 0 0,-1 0-1 0 0,0-2 1 0 0,0 0 0 0 0,-1-1-1 0 0,21-19 1 0 0,-2 1 710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25.7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32 8562 0 0,'4'-30'9875'0'0,"-7"29"-9262"0"0,0 1-142 0 0,5 2-17 0 0,0-1-333 0 0,-1 1 0 0 0,0 0 1 0 0,0-1-1 0 0,0 1 0 0 0,-1 0 1 0 0,1 0-1 0 0,0 0 0 0 0,-1-1 0 0 0,1 1 1 0 0,-1 0-1 0 0,0 0 0 0 0,1 0 0 0 0,-1 2 1 0 0,0 0 17 0 0,0 0 0 0 0,1 0 1 0 0,0 0-1 0 0,1 5 0 0 0,2 8 230 0 0,4 8 209 0 0,-3-9-316 0 0,5 10-34 0 0,-7-20-154 0 0,0 0 0 0 0,3 12 0 0 0,-3-9-13 0 0,-2-9-54 0 0,-1 1-1 0 0,1 0 1 0 0,-1 0-1 0 0,0 0 1 0 0,1 0-1 0 0,-1 0 1 0 0,0 0 0 0 0,0 0-1 0 0,0 0 1 0 0,0 1-1 0 0,6 25 86 0 0,-4-19-59 0 0,-2-6-24 0 0,1 0 0 0 0,-1 0 0 0 0,0-1 0 0 0,0 1 1 0 0,0 0-1 0 0,0 0 0 0 0,0 0 0 0 0,0 0 0 0 0,-1 2 0 0 0,1-3-5 0 0,0 1 0 0 0,0-1-1 0 0,0 0 1 0 0,0 1 0 0 0,0-1-1 0 0,0 0 1 0 0,1 0 0 0 0,-1 1 0 0 0,0-1-1 0 0,1 0 1 0 0,0 2 0 0 0,-1-2 1 0 0,1 1 0 0 0,-1-1 0 0 0,1 1 0 0 0,-1 0 0 0 0,0-1 1 0 0,0 1-1 0 0,1-1 0 0 0,-1 4 0 0 0,1 3 16 0 0,-1-7-16 0 0,0 0 0 0 0,0 0-1 0 0,1-1 1 0 0,-1 1-1 0 0,0 0 1 0 0,0 0 0 0 0,0 0-1 0 0,0-1 1 0 0,0 1-1 0 0,0 0 1 0 0,0 0 0 0 0,0-1-1 0 0,0 1 1 0 0,-1 0-1 0 0,1 0 1 0 0,0-1 0 0 0,0 1-1 0 0,-1 0 1 0 0,1 0-1 0 0,0-1 1 0 0,-2 2 0 0 0,1 0 10 0 0,-1 1 0 0 0,1 0-1 0 0,0 0 1 0 0,0-1 0 0 0,0 1 0 0 0,0 0 0 0 0,0 0 0 0 0,0 4 0 0 0,-2 3 25 0 0,0 4 32 0 0,3-13-57 0 0,0-2-13 0 0,0 1 1 0 0,1 0-1 0 0,-1-1 1 0 0,1 1-1 0 0,-1 0 0 0 0,0-1 1 0 0,1 1-1 0 0,-1 0 0 0 0,0-1 1 0 0,1 1-1 0 0,-1-1 1 0 0,0 1-1 0 0,0-1 0 0 0,0 1 1 0 0,1 0-1 0 0,-1-1 1 0 0,0 1-1 0 0,0-1 0 0 0,0 0 1 0 0,5-16 33 0 0,-2 5-1 0 0,-1 6-25 0 0,-1 0 1 0 0,0 0 0 0 0,0 1 0 0 0,0-1 0 0 0,0-7-1 0 0,1-15 7 0 0,22-81 0 0 0,-18 86-46 0 0,2 1 0 0 0,17-37 1 0 0,-25 57 18 0 0,1 0 0 0 0,0 0 1 0 0,1 0-1 0 0,-1 1 0 0 0,0-1 0 0 0,1 0 1 0 0,-1 0-1 0 0,1 1 0 0 0,-1-1 1 0 0,1 1-1 0 0,-1 0 0 0 0,1-1 1 0 0,0 1-1 0 0,0 0 0 0 0,0 0 0 0 0,0 0 1 0 0,0 0-1 0 0,0 0 0 0 0,0 0 1 0 0,0 1-1 0 0,0-1 0 0 0,0 1 1 0 0,1 0-1 0 0,-1-1 0 0 0,0 1 0 0 0,0 0 1 0 0,0 0-1 0 0,1 0 0 0 0,-1 1 1 0 0,0-1-1 0 0,0 0 0 0 0,3 2 1 0 0,1-1 8 0 0,0 1 0 0 0,0 1 1 0 0,0-1-1 0 0,0 1 0 0 0,0 0 1 0 0,-1 1-1 0 0,1-1 1 0 0,-1 1-1 0 0,0 0 0 0 0,0 0 1 0 0,0 1-1 0 0,-1 0 0 0 0,1 0 1 0 0,-1 0-1 0 0,0 0 0 0 0,0 0 1 0 0,-1 1-1 0 0,0 0 1 0 0,0-1-1 0 0,0 1 0 0 0,-1 0 1 0 0,3 11-1 0 0,-3-6 23 0 0,-1 0 0 0 0,0 0 0 0 0,-1 12 0 0 0,0-12-17 0 0,-5 85 51 0 0,5-96-55 0 0,0 0 1 0 0,0 0-1 0 0,0-1 0 0 0,0 1 0 0 0,0 0 0 0 0,0 0 0 0 0,0 0 1 0 0,0 0-1 0 0,0 0 0 0 0,1 0 0 0 0,-1 0 0 0 0,0 0 1 0 0,0-1-1 0 0,0 1 0 0 0,0 0 0 0 0,0 0 0 0 0,0 0 0 0 0,0 0 1 0 0,0 0-1 0 0,1 0 0 0 0,-1 0 0 0 0,0 0 0 0 0,0 0 0 0 0,0 0 1 0 0,0 0-1 0 0,0 0 0 0 0,0 0 0 0 0,1 0 0 0 0,-1 0 0 0 0,0 0 1 0 0,0 0-1 0 0,0 0 0 0 0,0 0 0 0 0,0 0 0 0 0,0 0 0 0 0,1 0 1 0 0,-1 0-1 0 0,0 0 0 0 0,0 0 0 0 0,0 0 0 0 0,0 0 0 0 0,0 0 1 0 0,0 0-1 0 0,1 1 0 0 0,-1-1 0 0 0,0 0 0 0 0,0 0 0 0 0,0 0 1 0 0,0 0-1 0 0,0 0 0 0 0,0 0 0 0 0,0 0 0 0 0,0 0 0 0 0,0 1 1 0 0,0-1-1 0 0,0 0 0 0 0,0 0 0 0 0,0 0 0 0 0,0 0 0 0 0,1 0 1 0 0,-1 0-1 0 0,0 1 0 0 0,0-1 0 0 0,0 0 0 0 0,0 0 1 0 0,0 0-1 0 0,0 0 0 0 0,0 0 0 0 0,-1 1 0 0 0,10-10 80 0 0,-9 8-76 0 0,4-4 11 0 0,0 0-1 0 0,-1 1 1 0 0,0-2-1 0 0,0 1 1 0 0,0 0-1 0 0,2-9 1 0 0,5-8 2 0 0,22-43-8 0 0,-17 33-23 0 0,34-55-1 0 0,-47 85 5 0 0,0 0 1 0 0,-1-1 0 0 0,1 1 0 0 0,0 1 0 0 0,0-1-1 0 0,0 0 1 0 0,0 0 0 0 0,1 1 0 0 0,3-3 0 0 0,-6 4 4 0 0,1-1 1 0 0,0 1 0 0 0,0 0-1 0 0,-1 0 1 0 0,1-1 0 0 0,0 1 0 0 0,0 0-1 0 0,-1 0 1 0 0,1 0 0 0 0,0 0-1 0 0,0 0 1 0 0,-1 0 0 0 0,1 0-1 0 0,0 0 1 0 0,0 0 0 0 0,-1 0 0 0 0,1 1-1 0 0,0-1 1 0 0,0 0 0 0 0,-1 0-1 0 0,1 1 1 0 0,0-1 0 0 0,-1 1-1 0 0,1-1 1 0 0,0 0 0 0 0,-1 1 0 0 0,1-1-1 0 0,-1 1 1 0 0,1-1 0 0 0,-1 1-1 0 0,1 0 1 0 0,-1-1 0 0 0,1 1-1 0 0,-1-1 1 0 0,1 1 0 0 0,-1 0 0 0 0,0 0-1 0 0,1 0 1 0 0,4 11 7 0 0,0-1 0 0 0,-1 1 0 0 0,-1 0 0 0 0,4 16-1 0 0,3 51 69 0 0,0-5-52 0 0,1-28-607 0 0,-10-46 382 0 0,-1 0-1 0 0,0 0 1 0 0,1 0-1 0 0,-1 0 1 0 0,0 0 0 0 0,1 0-1 0 0,-1 0 1 0 0,0-1-1 0 0,1 1 1 0 0,-1 0 0 0 0,0 0-1 0 0,1 0 1 0 0,-1 0 0 0 0,0-1-1 0 0,0 1 1 0 0,1 0-1 0 0,-1 0 1 0 0,0-1 0 0 0,0 1-1 0 0,1 0 1 0 0,-1-1 0 0 0,0 1-1 0 0,1-2-458 0 0,-1-1 0 0 0,1 1 0 0 0,-1 0 0 0 0,0 0 0 0 0,0-1 0 0 0,0-3 0 0 0,0-1 223 0 0,0-6-1027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25.9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1 10634 0 0,'-1'1'5826'0'0,"0"8"-3397"0"0,1-4-2122 0 0,-1 0-1 0 0,1 0 1 0 0,-1 0 0 0 0,-3 7-1 0 0,3-7-210 0 0,-1 0 0 0 0,1 1 0 0 0,0 6 0 0 0,-6 50 260 0 0,1 14-443 0 0,6-75 91 0 0,1 18-547 0 0,2-12-316 0 0,-3-6 821 0 0,0-1-1 0 0,1 0 1 0 0,-1 0 0 0 0,0 0 0 0 0,0 0-1 0 0,0 0 1 0 0,0 0 0 0 0,1 0 0 0 0,-1 0-1 0 0,0 0 1 0 0,0 0 0 0 0,0 0-1 0 0,1 0 1 0 0,-1 0 0 0 0,0 0 0 0 0,0 0-1 0 0,0 0 1 0 0,0 0 0 0 0,1 0 0 0 0,-1 0-1 0 0,0-1 1 0 0,0 1 0 0 0,0 0 0 0 0,0 0-1 0 0,1 0 1 0 0,-1 0 0 0 0,0 0 0 0 0,0 0-1 0 0,0 0 1 0 0,0-1 0 0 0,0 1 0 0 0,0 0-1 0 0,0 0 1 0 0,1 0 0 0 0,-1 0 0 0 0,0-1-1 0 0,9-12-2824 0 0,0 0-1 0 0,-1-1 0 0 0,11-23 1 0 0,-8 14-143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6.4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16780 0 0,'0'1'245'0'0,"1"-1"0"0"0,-1 1 0 0 0,1 0 1 0 0,-1 0-1 0 0,0 0 0 0 0,1 0 0 0 0,-1 0 1 0 0,0 0-1 0 0,0 0 0 0 0,1 1 1 0 0,0 3 204 0 0,11 39 585 0 0,-2 0 0 0 0,4 47-1 0 0,-12-80-946 0 0,31 193 363 0 0,-17-115-364 0 0,-12-66-71 0 0,34 173 100 0 0,-32-168-234 0 0,-6-21-265 0 0,1 0 1 0 0,1-1 0 0 0,0 1-1 0 0,0-1 1 0 0,0 1-1 0 0,4 7 1 0 0,-7-28-3957 0 0,-19-45 1022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26.1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 51 11827 0 0,'1'-1'289'0'0,"0"0"0"0"0,-1 1 0 0 0,1-1 1 0 0,-1 0-1 0 0,1 0 0 0 0,-1 0 1 0 0,1 0-1 0 0,-1 0 0 0 0,1 0 0 0 0,-1 0 1 0 0,0 0-1 0 0,0 0 0 0 0,1 0 1 0 0,-1 0-1 0 0,0 0 0 0 0,0 0 0 0 0,0 0 1 0 0,0 0-1 0 0,0 0 0 0 0,0 0 1 0 0,-1 0-1 0 0,1 0 0 0 0,0 0 0 0 0,-1-1 1 0 0,0-2 541 0 0,-1 0-1 0 0,0 0 1 0 0,0 1 0 0 0,-3-6 0 0 0,4 8-362 0 0,0 1 86 0 0,1 0-552 0 0,0 0 0 0 0,0 0 0 0 0,0 0 0 0 0,0 0 0 0 0,0 0 0 0 0,0 0 0 0 0,0 0 0 0 0,0 0 0 0 0,0 0 0 0 0,0 0 0 0 0,0 0 0 0 0,0 0 0 0 0,0 1 0 0 0,0-1 0 0 0,0 0 0 0 0,0 0 0 0 0,-1 0 0 0 0,1 0 0 0 0,0 0-1 0 0,0 0 1 0 0,0 0 0 0 0,0 0 0 0 0,0 0 0 0 0,0 0 0 0 0,0 0 0 0 0,0 0 0 0 0,0 0 0 0 0,0 0 0 0 0,0 0 0 0 0,0 0 0 0 0,0 0 0 0 0,-1 0 0 0 0,1 0 0 0 0,0 0 0 0 0,0 0 0 0 0,0 0 0 0 0,0 0 0 0 0,0 0 0 0 0,0 0 0 0 0,0 0 0 0 0,0 0 0 0 0,0 0-1 0 0,0 0 1 0 0,0 0 0 0 0,0 0 0 0 0,-1 0 0 0 0,1 0 0 0 0,0 0 0 0 0,0 0 0 0 0,0 0 0 0 0,0 0 0 0 0,0 0 0 0 0,0 0 0 0 0,0 0 0 0 0,0-1 0 0 0,0 1 0 0 0,0 0 0 0 0,0 0 0 0 0,0 0 0 0 0,0 0 0 0 0,0 0 0 0 0,0 0 0 0 0,0 0 0 0 0,0 0-1 0 0,0 0 1 0 0,0 0 0 0 0,0 0 0 0 0,0-1 0 0 0,1 6-620 0 0,0 0 1 0 0,0-1-1 0 0,1 1 0 0 0,-1-1 0 0 0,1 0 0 0 0,0 1 1 0 0,0-1-1 0 0,1 0 0 0 0,4 6 0 0 0,9 13-1551 0 0,-2-10 778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4:26.6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0 8818 0 0,'-1'4'8477'0'0,"-2"6"-6976"0"0,1 13 174 0 0,0 42 0 0 0,1-5-797 0 0,-1-42-643 0 0,-1 16 90 0 0,2-1 0 0 0,0 0 0 0 0,6 37 0 0 0,-5-67-292 0 0,1 0 1 0 0,-1 0-1 0 0,1 1 0 0 0,0-1 1 0 0,0 0-1 0 0,0 0 1 0 0,3 3-1 0 0,-4-5-11 0 0,1 0 0 0 0,-1 0 0 0 0,1-1 1 0 0,-1 1-1 0 0,1 0 0 0 0,0-1 0 0 0,-1 1 0 0 0,1-1 0 0 0,0 1 0 0 0,0-1 0 0 0,-1 1 0 0 0,1-1 0 0 0,0 1 0 0 0,0-1 0 0 0,0 0 0 0 0,0 1 0 0 0,0-1 0 0 0,-1 0 0 0 0,1 0 1 0 0,0 0-1 0 0,0 0 0 0 0,0 0 0 0 0,0 0 0 0 0,0 0 0 0 0,0 0 0 0 0,0 0 0 0 0,0 0 0 0 0,-1 0 0 0 0,2-1 0 0 0,1 0 17 0 0,-1-1-1 0 0,1 0 1 0 0,-1 0-1 0 0,0 0 1 0 0,0 0 0 0 0,0 0-1 0 0,0 0 1 0 0,0 0-1 0 0,0-1 1 0 0,1-3-1 0 0,2-1 30 0 0,25-35 136 0 0,8-14-118 0 0,-3 5-69 0 0,-21 33-10 0 0,-10 11-4 0 0,1 0-1 0 0,0 1 1 0 0,0-1 0 0 0,1 1 0 0 0,-1 0 0 0 0,2 1-1 0 0,-1-1 1 0 0,8-4 0 0 0,-13 9-1 0 0,-1 1 0 0 0,1 0 0 0 0,0-1 0 0 0,0 1 0 0 0,0 0 0 0 0,-1-1 0 0 0,1 1 0 0 0,0 0 1 0 0,0 0-1 0 0,0 0 0 0 0,0 0 0 0 0,-1 0 0 0 0,1 0 0 0 0,0 0 0 0 0,0 0 0 0 0,0 0 0 0 0,0 0 0 0 0,-1 0 0 0 0,1 0 0 0 0,0 1 0 0 0,0-1 0 0 0,1 1 1 0 0,-1 0 3 0 0,0 0 0 0 0,0 0 0 0 0,1 0 0 0 0,-1 0 1 0 0,0 0-1 0 0,0 0 0 0 0,0 0 0 0 0,0 1 0 0 0,0-1 1 0 0,1 3-1 0 0,1 2 17 0 0,0 0 0 0 0,-1 0 1 0 0,0 1-1 0 0,2 10 0 0 0,-1 5 37 0 0,1 36 1 0 0,-1 2 7 0 0,-2-50-51 0 0,-1-6-6 0 0,1 0-1 0 0,-1 0 1 0 0,1 0-1 0 0,0 0 0 0 0,0 0 1 0 0,2 5-1 0 0,-2-8-3 0 0,-1 0 0 0 0,1 0 1 0 0,-1 0-1 0 0,1-1 0 0 0,0 1 0 0 0,-1 0 0 0 0,1-1 0 0 0,0 1 0 0 0,-1 0 1 0 0,1-1-1 0 0,0 1 0 0 0,0-1 0 0 0,0 1 0 0 0,0-1 0 0 0,-1 0 0 0 0,1 1 1 0 0,0-1-1 0 0,0 0 0 0 0,0 0 0 0 0,0 1 0 0 0,0-1 0 0 0,0 0 0 0 0,0 0 1 0 0,0 0-1 0 0,0 0 0 0 0,0 0 0 0 0,0 0 0 0 0,0-1 0 0 0,0 1 0 0 0,0 0 1 0 0,-1 0-1 0 0,3-1 0 0 0,0-1 17 0 0,1 1 1 0 0,-1-1-1 0 0,0 0 0 0 0,0 0 1 0 0,0 0-1 0 0,0-1 0 0 0,0 1 1 0 0,4-5-1 0 0,10-8 40 0 0,54-40-1349 0 0,-3-2-5797 0 0,-58 49 5530 0 0,15-15-2544 0 0,1-1-900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1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19 9322 0 0,'-1'-2'906'0'0,"1"0"0"0"0,-1 0-1 0 0,0 0 1 0 0,1 0 0 0 0,-1-1 0 0 0,1-3 3369 0 0,3 18-3924 0 0,25 101 709 0 0,-17-48-841 0 0,-2 1-1 0 0,0 111 1 0 0,-9-111 477 0 0,-3-76 139 0 0,2-13-683 0 0,0-1 0 0 0,2 0 0 0 0,1 0 0 0 0,7-36 0 0 0,0 24-155 0 0,0 1 0 0 0,20-45 0 0 0,-26 70-58 0 0,10-20 77 0 0,-11 27-169 0 0,-1 1 0 0 0,0 0 0 0 0,1-1 0 0 0,-1 1 0 0 0,1 0 0 0 0,0 0 0 0 0,0 0 0 0 0,0 0 0 0 0,2-2 0 0 0,-3 4 11 0 0,-1 0 0 0 0,1-1 0 0 0,-1 1 0 0 0,1 0 0 0 0,-1 0 0 0 0,1 0 0 0 0,0 0 0 0 0,-1 0 0 0 0,1-1 0 0 0,-1 1 0 0 0,1 0 0 0 0,0 0 0 0 0,-1 0 0 0 0,1 1 0 0 0,-1-1 0 0 0,1 0 0 0 0,0 0 0 0 0,-1 0 0 0 0,1 0 0 0 0,-1 1 0 0 0,1-1 0 0 0,-1 0 0 0 0,1 0 0 0 0,-1 1 0 0 0,1-1 0 0 0,-1 0 0 0 0,1 1 0 0 0,1 1-201 0 0,0-1-1 0 0,-1 1 0 0 0,1-1 1 0 0,-1 1-1 0 0,1 0 0 0 0,1 2 1 0 0,1 2-735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6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0 151 9602 0 0,'1'2'7436'0'0,"0"-1"-6684"0"0,20 7 3100 0 0,-15-7-3657 0 0,0 1 0 0 0,0-1 0 0 0,11 0 0 0 0,-13-1-154 0 0,0-1 0 0 0,-1 1-1 0 0,1-1 1 0 0,0 1 0 0 0,-1-1 0 0 0,1-1 0 0 0,-1 1-1 0 0,1 0 1 0 0,-1-1 0 0 0,0 1 0 0 0,1-1-1 0 0,-1 0 1 0 0,0 0 0 0 0,6-6 0 0 0,-3 2 103 0 0,1-1 0 0 0,-1-1 0 0 0,0 1 0 0 0,9-15 0 0 0,-14 18-81 0 0,1 0-1 0 0,-1 1 0 0 0,1-1 0 0 0,-1 0 0 0 0,0 0 0 0 0,0 0 0 0 0,-1 0 1 0 0,1-1-1 0 0,-1 1 0 0 0,0 0 0 0 0,0 0 0 0 0,-1 0 0 0 0,1 0 0 0 0,-2-7 1 0 0,1 9-57 0 0,0 1 1 0 0,1-1-1 0 0,-1 1 1 0 0,0-1 0 0 0,0 1-1 0 0,0-1 1 0 0,-1 1 0 0 0,1 0-1 0 0,0 0 1 0 0,0-1-1 0 0,-1 1 1 0 0,1 0 0 0 0,0 0-1 0 0,-1 0 1 0 0,1 1 0 0 0,-1-1-1 0 0,0 0 1 0 0,1 0-1 0 0,-1 1 1 0 0,1-1 0 0 0,-1 1-1 0 0,0 0 1 0 0,0-1 0 0 0,1 1-1 0 0,-1 0 1 0 0,0 0-1 0 0,-2 0 1 0 0,1 1-31 0 0,0 0-1 0 0,1 0 1 0 0,-1 1-1 0 0,1-1 1 0 0,-1 1-1 0 0,1 0 1 0 0,0-1-1 0 0,0 1 1 0 0,-1 0 0 0 0,1 0-1 0 0,1 0 1 0 0,-1 1-1 0 0,0-1 1 0 0,0 0-1 0 0,1 1 1 0 0,-1-1 0 0 0,1 1-1 0 0,0-1 1 0 0,0 1-1 0 0,0 0 1 0 0,-1 4-1 0 0,-2 8-66 0 0,1 0-1 0 0,-2 30 0 0 0,4-25 38 0 0,-2 11-48 0 0,1 46 0 0 0,3-71 95 0 0,0 0 0 0 0,0 0-1 0 0,0 0 1 0 0,1 0 0 0 0,0 0 0 0 0,0-1 0 0 0,0 1-1 0 0,1-1 1 0 0,3 7 0 0 0,-4-10-10 0 0,-1 1 1 0 0,1-1 0 0 0,-1 0-1 0 0,1 1 1 0 0,0-1-1 0 0,0 0 1 0 0,0 0 0 0 0,0 0-1 0 0,0 0 1 0 0,1-1-1 0 0,-1 1 1 0 0,1-1-1 0 0,-1 1 1 0 0,1-1 0 0 0,-1 0-1 0 0,1 0 1 0 0,0 0-1 0 0,-1 0 1 0 0,1 0-1 0 0,0-1 1 0 0,3 1 0 0 0,-2-1-101 0 0,-1-1 0 0 0,1 1 1 0 0,0-1-1 0 0,-1 0 1 0 0,1 0-1 0 0,0 0 0 0 0,-1-1 1 0 0,6-2-1 0 0,26-17-1558 0 0,-29 17 1238 0 0,26-19-2058 0 0,17-10-2669 0 0,-30 22 2611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3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16 7402 0 0,'2'-16'14579'0'0,"-2"16"-14481"0"0,3 15 174 0 0,2 25 0 0 0,-4-23-257 0 0,4 18 1 0 0,5 8 4 0 0,11 51 16 0 0,-15-76-3 0 0,0-1-1 0 0,0 1 0 0 0,11 18 1 0 0,-7-22 112 0 0,-10-14-137 0 0,0 0 0 0 0,0 0 0 0 0,0 0 0 0 0,1 1 0 0 0,-1-1 0 0 0,0 0 0 0 0,0 0 0 0 0,1 0 0 0 0,-1 0 0 0 0,0 1 0 0 0,0-1 0 0 0,0 0 0 0 0,1 0 0 0 0,-1 0 0 0 0,0 0 0 0 0,1 0 0 0 0,-1 0 0 0 0,0 0 0 0 0,0 0 0 0 0,1 0 0 0 0,-1 0 0 0 0,0 0 0 0 0,0 0 0 0 0,1 0 0 0 0,-1 0 0 0 0,0 0 0 0 0,1 0 0 0 0,-1 0 1 0 0,0 0-1 0 0,0 0 0 0 0,1 0 0 0 0,-1 0 0 0 0,0-1 0 0 0,0 1 0 0 0,1 0 0 0 0,-1 0 0 0 0,0 0 0 0 0,0 0 0 0 0,0-1 0 0 0,1 1 0 0 0,-1 0 0 0 0,0 0 0 0 0,0 0 0 0 0,0-1 0 0 0,0 1 0 0 0,1 0 0 0 0,-1 0 0 0 0,0-1 0 0 0,0 1 0 0 0,0 0 0 0 0,0 0 0 0 0,0-1 0 0 0,6-14 118 0 0,-1 0-1 0 0,0 0 0 0 0,-1-1 0 0 0,-1 0 1 0 0,2-20-1 0 0,4-18-70 0 0,-6 40-46 0 0,11-23 0 0 0,-7 18-7 0 0,-6 17-5 0 0,-1 1 0 0 0,1-1-1 0 0,0 1 1 0 0,0-1 0 0 0,0 1-1 0 0,0 0 1 0 0,0 0 0 0 0,0-1 0 0 0,0 1-1 0 0,0 0 1 0 0,1 0 0 0 0,-1 0-1 0 0,2-1 1 0 0,-2 1 1 0 0,0 1 0 0 0,0-1 0 0 0,0 1 0 0 0,0 0 0 0 0,0-1 0 0 0,0 1 0 0 0,0 0 0 0 0,0 0 0 0 0,0-1 0 0 0,0 1 0 0 0,0 0 0 0 0,0 0 0 0 0,0 0 0 0 0,0 0 0 0 0,0 1 0 0 0,0-1 0 0 0,0 0 0 0 0,0 0 0 0 0,0 0 0 0 0,0 1 0 0 0,0-1 0 0 0,0 1 0 0 0,0-1 0 0 0,1 2 0 0 0,10 7-18 0 0,0 1 1 0 0,17 21-1 0 0,-6-6 27 0 0,-19-21-1 0 0,0 0 0 0 0,0 1-1 0 0,0-1 1 0 0,-1 1 0 0 0,0 0 0 0 0,0 0 0 0 0,-1 0-1 0 0,1 1 1 0 0,-1-1 0 0 0,0 1 0 0 0,2 8-1 0 0,8 37 17 0 0,-12-51-20 0 0,0 1 1 0 0,0-1-1 0 0,0 0 1 0 0,0 1 0 0 0,0-1-1 0 0,0 1 1 0 0,1-1-1 0 0,-1 0 1 0 0,0 1-1 0 0,0-1 1 0 0,0 1-1 0 0,0-1 1 0 0,0 0 0 0 0,1 1-1 0 0,-1-1 1 0 0,0 0-1 0 0,0 1 1 0 0,1-1-1 0 0,-1 0 1 0 0,0 0-1 0 0,0 1 1 0 0,1-1 0 0 0,-1 0-1 0 0,0 0 1 0 0,1 1-1 0 0,-1-1 1 0 0,0 0-1 0 0,1 0 1 0 0,-1 0-1 0 0,1 0 1 0 0,-1 1 0 0 0,0-1-1 0 0,1 0 1 0 0,-1 0-1 0 0,0 0 1 0 0,1 0-1 0 0,-1 0 1 0 0,1 0-1 0 0,-1 0 1 0 0,0 0-1 0 0,1 0 1 0 0,-1 0 0 0 0,1 0-1 0 0,-1 0 1 0 0,0-1-1 0 0,1 1 1 0 0,-1 0-1 0 0,1 0 1 0 0,1-1 18 0 0,0 0 0 0 0,0 0 0 0 0,0-1-1 0 0,-1 1 1 0 0,1 0 0 0 0,0-1 0 0 0,2-2 0 0 0,9-15 92 0 0,-8 13-87 0 0,-3 5-21 0 0,-1 0 0 0 0,0 0-1 0 0,0 0 1 0 0,0 0 0 0 0,1-1 0 0 0,-1 1 0 0 0,-1 0 0 0 0,1-1 0 0 0,0 1 0 0 0,0 0-1 0 0,0-3 1 0 0,6-13 29 0 0,1 0 0 0 0,0 1 0 0 0,18-27 0 0 0,-24 41-35 0 0,0 0 0 0 0,0 0 0 0 0,-1 0 0 0 0,1 1 0 0 0,0-1 0 0 0,0 1 0 0 0,0-1 0 0 0,5-1 0 0 0,7-6-12 0 0,-12 8 4 0 0,-1 0 0 0 0,1 0 1 0 0,0 0-1 0 0,0 0 1 0 0,-1 0-1 0 0,1 1 0 0 0,0-1 1 0 0,0 0-1 0 0,0 1 0 0 0,0 0 1 0 0,0-1-1 0 0,0 1 1 0 0,0 0-1 0 0,2 0 0 0 0,-3 1 1 0 0,0 0 0 0 0,0 1 0 0 0,0-1-1 0 0,0 1 1 0 0,0-1 0 0 0,0 1 0 0 0,0 0 0 0 0,0-1-1 0 0,-1 1 1 0 0,2 3 0 0 0,1 4-19 0 0,23 57-11 0 0,-1 0 44 0 0,-24-64-62 0 0,0 0-1 0 0,0 0 1 0 0,0 0 0 0 0,0-1-1 0 0,0 1 1 0 0,1 0 0 0 0,-1-1-1 0 0,1 1 1 0 0,-1-1 0 0 0,1 1-1 0 0,0-1 1 0 0,-1 0 0 0 0,1 1 0 0 0,0-1-1 0 0,0 0 1 0 0,3 1 0 0 0,-3-1-226 0 0,-1-1 0 0 0,1 0 0 0 0,-1 1 1 0 0,1-1-1 0 0,0 0 0 0 0,-1 0 0 0 0,1 0 0 0 0,0 0 1 0 0,-1 0-1 0 0,1-1 0 0 0,0 1 0 0 0,-1 0 1 0 0,1-1-1 0 0,1 0 0 0 0,1-1-512 0 0,0 1-1 0 0,0 0 1 0 0,-1 0 0 0 0,1 0-1 0 0,7-1 1 0 0,1 2-509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6.7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43 18940 0 0,'-2'0'201'0'0,"1"0"0"0"0,0 0 0 0 0,0-1-1 0 0,0 1 1 0 0,-1-1 0 0 0,1 1 0 0 0,0-1 0 0 0,0 1 0 0 0,0-1-1 0 0,0 0 1 0 0,0 1 0 0 0,-1-2 0 0 0,1 1-150 0 0,1 1-1 0 0,0 0 1 0 0,0 0-1 0 0,0 0 1 0 0,0-1-1 0 0,0 1 1 0 0,0 0-1 0 0,0 0 1 0 0,-1 0-1 0 0,1 0 1 0 0,0-1-1 0 0,0 1 1 0 0,0 0-1 0 0,0 0 1 0 0,0-1-1 0 0,0 1 1 0 0,0 0-1 0 0,0 0 1 0 0,0 0-1 0 0,0-1 1 0 0,0 1-1 0 0,0 0 1 0 0,0 0-1 0 0,0 0 1 0 0,1-1-1 0 0,-1 1 1 0 0,0 0-1 0 0,0-1-29 0 0,1 1-1 0 0,-1-1 0 0 0,1 1 1 0 0,-1-1-1 0 0,1 1 0 0 0,0-1 0 0 0,-1 1 1 0 0,1 0-1 0 0,0-1 0 0 0,-1 1 0 0 0,1 0 1 0 0,1-1-1 0 0,9-2 71 0 0,0 0 1 0 0,18-2-1 0 0,-4 0-78 0 0,0 2-19 0 0,0 0 0 0 0,0 2 1 0 0,33 2-1 0 0,-46 0-10 0 0,1 0-1 0 0,-1 1 1 0 0,19 5 0 0 0,-25-5-7 0 0,1 0 0 0 0,-1 0 1 0 0,0 1-1 0 0,0 0 0 0 0,0 0 1 0 0,0 0-1 0 0,-1 1 0 0 0,6 4 1 0 0,-9-6 11 0 0,-1-1 0 0 0,1 1 1 0 0,-1-1-1 0 0,0 1 0 0 0,1-1 1 0 0,-1 1-1 0 0,0 0 0 0 0,0-1 1 0 0,0 1-1 0 0,0 0 0 0 0,-1 0 1 0 0,1 0-1 0 0,0 0 0 0 0,-1-1 1 0 0,1 1-1 0 0,-1 0 0 0 0,0 4 1 0 0,0-3 7 0 0,0-1 0 0 0,-1 1 0 0 0,1 0 0 0 0,-1-1 0 0 0,0 1 0 0 0,1 0 0 0 0,-1-1 0 0 0,-1 1 0 0 0,1-1 0 0 0,0 1 0 0 0,-3 2 0 0 0,-3 4 27 0 0,0-1 0 0 0,0-1 0 0 0,-1 1 0 0 0,0-1 0 0 0,-13 9 0 0 0,1-2 23 0 0,14-8-28 0 0,-1-1 0 0 0,0 0 0 0 0,-1 0 0 0 0,1-1 0 0 0,-15 6 0 0 0,19-8-8 0 0,0-1-1 0 0,-1 1 1 0 0,1 0 0 0 0,-5 4-1 0 0,-7 3-44 0 0,15-9 31 0 0,0 1 0 0 0,0-1 0 0 0,0 0 0 0 0,0 0 0 0 0,0 0 0 0 0,-1 0 0 0 0,1 0 0 0 0,0 0 0 0 0,0 0 0 0 0,0 0 0 0 0,0 0 0 0 0,0 1 0 0 0,0-1 0 0 0,0 0 0 0 0,0 0 0 0 0,0 0 1 0 0,0 0-1 0 0,0 0 0 0 0,0 0 0 0 0,0 0 0 0 0,0 0 0 0 0,0 1 0 0 0,0-1 0 0 0,0 0 0 0 0,1 0 0 0 0,-1 0 0 0 0,0 0 0 0 0,0 0 0 0 0,0 0 0 0 0,0 0 0 0 0,0 0 0 0 0,0 0 0 0 0,0 1 0 0 0,0-1 0 0 0,0 0 0 0 0,0 0 1 0 0,0 0-1 0 0,0 0 0 0 0,0 0 0 0 0,1 0 0 0 0,-1 0 0 0 0,0 0 0 0 0,0 0-17 0 0,2 0-20 0 0,0 0 1 0 0,-1-1 0 0 0,1 1-1 0 0,-1-1 1 0 0,1 1-1 0 0,0-1 1 0 0,1-1-1 0 0,12-4-546 0 0,93-21-3919 0 0,-79 20 4327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7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26 112 7042 0 0,'-3'-9'2672'0'0,"3"8"-2181"0"0,-1 0-1 0 0,1 0 0 0 0,-1-1 0 0 0,1 1 0 0 0,-1 0 0 0 0,1 0 1 0 0,-1 0-1 0 0,1 0 0 0 0,-1 0 0 0 0,0 0 0 0 0,0 0 0 0 0,0 0 1 0 0,1 1-1 0 0,-1-1 0 0 0,0 0 0 0 0,0 0 0 0 0,-2 0 0 0 0,2 3-81 0 0,0 0-1 0 0,1 1 1 0 0,-1-1-1 0 0,0 1 1 0 0,0 3-1 0 0,0 5-321 0 0,-1 0-1 0 0,1 0 0 0 0,2 14 0 0 0,-1-21-76 0 0,0 1 0 0 0,1 0-1 0 0,0 0 1 0 0,0 0 0 0 0,0-1-1 0 0,1 1 1 0 0,0-1 0 0 0,0 1-1 0 0,4 7 1 0 0,-4-9 16 0 0,0-1 0 0 0,0 1 0 0 0,1-1 0 0 0,-1 0 0 0 0,0 0 0 0 0,1 0 0 0 0,-1 0 0 0 0,1-1 0 0 0,0 1 0 0 0,0-1 0 0 0,0 1 0 0 0,-1-1 0 0 0,1 0 0 0 0,0 0 0 0 0,0 0 0 0 0,1 0 0 0 0,-1-1 0 0 0,0 1 0 0 0,0-1 0 0 0,0 0 0 0 0,0 0 0 0 0,0 0 0 0 0,1-1 0 0 0,-1 1 0 0 0,3-1 0 0 0,1-1 70 0 0,1 1 1 0 0,-1-1 0 0 0,0-1 0 0 0,0 1-1 0 0,-1-1 1 0 0,1 0 0 0 0,0-1-1 0 0,-1 0 1 0 0,10-7 0 0 0,-5 1 95 0 0,0 0 0 0 0,15-17 0 0 0,-22 21-117 0 0,0 1 0 0 0,0-1 0 0 0,0 0 0 0 0,-1 0 0 0 0,0 0 0 0 0,0-1 0 0 0,3-10 0 0 0,-5 15-51 0 0,-1 0-1 0 0,0 0 1 0 0,1 0-1 0 0,-1 0 1 0 0,0 0 0 0 0,0 0-1 0 0,0 0 1 0 0,0 0-1 0 0,-1 0 1 0 0,1 0 0 0 0,-1 0-1 0 0,1 0 1 0 0,-1 0-1 0 0,0 0 1 0 0,1 0-1 0 0,-2-2 1 0 0,0 1 2 0 0,-1 0 0 0 0,1 0 0 0 0,0 0 0 0 0,-1 0 0 0 0,1 0 0 0 0,-1 1 0 0 0,0-1 0 0 0,-4-2 0 0 0,0 0-34 0 0,-1 1-1 0 0,1 0 1 0 0,-1 1 0 0 0,0-1-1 0 0,0 2 1 0 0,0-1 0 0 0,-11-1-1 0 0,0 0-576 0 0,0 2 0 0 0,0 0 1 0 0,0 1-1 0 0,-27 3 0 0 0,46-2 472 0 0,-1-1 0 0 0,1 1 0 0 0,-1 1 0 0 0,1-1 0 0 0,0 0 0 0 0,-1 0 1 0 0,1 0-1 0 0,0 0 0 0 0,-1 0 0 0 0,1 0 0 0 0,0 0 0 0 0,-1 0 0 0 0,1 1 0 0 0,0-1 1 0 0,-1 0-1 0 0,1 0 0 0 0,0 0 0 0 0,-1 1 0 0 0,1-1 0 0 0,0 0 0 0 0,-1 1 0 0 0,1-1 1 0 0,0 1-1 0 0,0-1-28 0 0,0 0 0 0 0,0 1 0 0 0,0-1 1 0 0,0 1-1 0 0,0-1 0 0 0,0 0 0 0 0,0 1 1 0 0,0-1-1 0 0,0 0 0 0 0,0 1 1 0 0,0-1-1 0 0,0 0 0 0 0,1 1 0 0 0,-1-1 1 0 0,0 0-1 0 0,0 1 0 0 0,0-1 0 0 0,1 0 1 0 0,-1 1-1 0 0,2 0-215 0 0,-1 1 1 0 0,0-1 0 0 0,1 1-1 0 0,-1-1 1 0 0,1 0-1 0 0,0 0 1 0 0,2 2 0 0 0,7-1 88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3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 9250 0 0,'5'2'654'0'0,"-2"1"0"0"0,1 0 0 0 0,0 0 0 0 0,0 0 0 0 0,-1 1 0 0 0,0-1 0 0 0,0 1 1 0 0,4 5-1 0 0,-2 0-118 0 0,0 1-1 0 0,0 0 1 0 0,-1 0 0 0 0,5 18 0 0 0,-4-14-259 0 0,24 96 315 0 0,-14-44-324 0 0,-10-44-90 0 0,1 2 426 0 0,-6-24-587 0 0,0 0 0 0 0,0 0 1 0 0,0 0-1 0 0,0 0 0 0 0,0 1 0 0 0,0-1 1 0 0,0 0-1 0 0,0 0 0 0 0,0 0 1 0 0,0 0-1 0 0,0 0 0 0 0,0 0 0 0 0,0 1 1 0 0,0-1-1 0 0,0 0 0 0 0,0 0 0 0 0,0 0 1 0 0,0 0-1 0 0,0 0 0 0 0,1 0 0 0 0,-1 0 1 0 0,0 0-1 0 0,0 1 0 0 0,0-1 1 0 0,0 0-1 0 0,0 0 0 0 0,0 0 0 0 0,0 0 1 0 0,0 0-1 0 0,1 0 0 0 0,-1 0 0 0 0,0 0 1 0 0,0 0-1 0 0,0 0 0 0 0,0 0 0 0 0,0 0 1 0 0,0 0-1 0 0,1 0 0 0 0,-1 0 1 0 0,0 0-1 0 0,0 0 0 0 0,0 0 0 0 0,0 0 1 0 0,0 0-1 0 0,0 0 0 0 0,1 0 0 0 0,-1 0 1 0 0,0 0-1 0 0,0 0 0 0 0,0 0 1 0 0,0 0-1 0 0,0 0 0 0 0,0 0 0 0 0,1 0 1 0 0,4-5 524 0 0,14-46 880 0 0,1-4-914 0 0,3-8-205 0 0,-9 31-199 0 0,13-26 30 0 0,20-24-1010 0 0,-47 82 825 0 0,0-1 1 0 0,0 1-1 0 0,0 0 0 0 0,0 0 1 0 0,0 0-1 0 0,1 0 0 0 0,-1-1 1 0 0,0 1-1 0 0,0 0 0 0 0,0 0 0 0 0,0 0 1 0 0,0 0-1 0 0,0 0 0 0 0,0 0 1 0 0,0-1-1 0 0,0 1 0 0 0,1 0 0 0 0,-1 0 1 0 0,0 0-1 0 0,0 0 0 0 0,0 0 1 0 0,0 0-1 0 0,0 0 0 0 0,0 0 0 0 0,1 0 1 0 0,-1 0-1 0 0,0-1 0 0 0,0 1 1 0 0,0 0-1 0 0,0 0 0 0 0,1 0 0 0 0,-1 0 1 0 0,0 0-1 0 0,0 0 0 0 0,0 0 1 0 0,0 0-1 0 0,0 0 0 0 0,1 0 0 0 0,-1 0 1 0 0,0 1-1 0 0,0-1 0 0 0,0 0 1 0 0,0 0-1 0 0,1 0 0 0 0,-1 0 0 0 0,0 0 1 0 0,0 0-1 0 0,0 0 0 0 0,0 0 1 0 0,0 0-1 0 0,0 0 0 0 0,1 1 0 0 0,-1-1 1 0 0,0 0-1 0 0,0 0 0 0 0,0 0 1 0 0,0 0-1 0 0,0 0 0 0 0,0 0 0 0 0,0 1 1 0 0,0-1-1 0 0,6 12-3171 0 0,-5-9 2447 0 0,3 6-1455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7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1 152 14803 0 0,'0'-7'4643'0'0,"-1"13"-3400"0"0,2 16-1148 0 0,0-20-59 0 0,0 0-1 0 0,0 0 0 0 0,0 0 1 0 0,0 0-1 0 0,0 0 0 0 0,0-1 1 0 0,0 1-1 0 0,0 0 0 0 0,1-1 1 0 0,-1 1-1 0 0,1-1 0 0 0,-1 1 1 0 0,1-1-1 0 0,0 0 0 0 0,-1 0 1 0 0,1 0-1 0 0,0 0 0 0 0,0 0 0 0 0,0 0 1 0 0,3 1-1 0 0,1-1 87 0 0,1 1 0 0 0,0-1-1 0 0,0 0 1 0 0,-1-1 0 0 0,8 0 0 0 0,-10 0-57 0 0,0-1 0 0 0,-1 0 0 0 0,1 0 0 0 0,-1 0 0 0 0,0 0 0 0 0,1 0 0 0 0,-1 0 0 0 0,0-1 0 0 0,0 0 0 0 0,0 0 0 0 0,0 0-1 0 0,0 0 1 0 0,0 0 0 0 0,0 0 0 0 0,-1-1 0 0 0,5-5 0 0 0,-3 3 41 0 0,0 0 0 0 0,0 0 1 0 0,-1 0-1 0 0,1-1 0 0 0,-1 0 0 0 0,0 1 0 0 0,-1-1 0 0 0,4-12 0 0 0,-5 14-59 0 0,-1 0 0 0 0,1 0 0 0 0,-1 0 0 0 0,0 0 1 0 0,0 0-1 0 0,0 0 0 0 0,0 0 0 0 0,-1 0 0 0 0,0 1 0 0 0,1-1 0 0 0,-2 0 0 0 0,1 0 1 0 0,0 1-1 0 0,-1-1 0 0 0,1 0 0 0 0,-1 1 0 0 0,0-1 0 0 0,0 1 0 0 0,-5-5 1 0 0,4 4-28 0 0,0 1 0 0 0,-1 0 0 0 0,1 0 1 0 0,-1 0-1 0 0,0 0 0 0 0,0 1 0 0 0,0 0 1 0 0,0-1-1 0 0,0 1 0 0 0,-1 1 0 0 0,1-1 1 0 0,-1 1-1 0 0,1-1 0 0 0,-1 1 0 0 0,1 1 1 0 0,-8-2-1 0 0,10 3-33 0 0,-1-1 1 0 0,0 0-1 0 0,1 1 0 0 0,-1-1 1 0 0,0 1-1 0 0,1 0 0 0 0,-1 0 1 0 0,1 0-1 0 0,-1 0 0 0 0,1 0 1 0 0,0 1-1 0 0,-1-1 1 0 0,1 1-1 0 0,0-1 0 0 0,0 1 1 0 0,0 0-1 0 0,0 0 0 0 0,0 0 1 0 0,0 0-1 0 0,1 0 0 0 0,-1 1 1 0 0,-1 2-1 0 0,0 0-23 0 0,0 0 0 0 0,0 1 1 0 0,1-1-1 0 0,-1 1 0 0 0,1 0 0 0 0,1-1 0 0 0,-1 1 0 0 0,-1 12 0 0 0,3-7 21 0 0,0-1-1 0 0,0 0 1 0 0,1 0-1 0 0,0 0 0 0 0,1 0 1 0 0,0 0-1 0 0,1 0 1 0 0,0 0-1 0 0,0-1 0 0 0,1 1 1 0 0,0-1-1 0 0,1 0 1 0 0,0 0-1 0 0,1 0 1 0 0,9 11-1 0 0,-10-14-35 0 0,0 1-1 0 0,0-1 1 0 0,1-1-1 0 0,0 1 1 0 0,0-1-1 0 0,1 0 1 0 0,0 0-1 0 0,-1-1 1 0 0,2 0 0 0 0,-1 0-1 0 0,0 0 1 0 0,1-1-1 0 0,-1 0 1 0 0,1-1-1 0 0,0 0 1 0 0,0 0 0 0 0,0-1-1 0 0,0 0 1 0 0,0 0-1 0 0,1-1 1 0 0,-1 0-1 0 0,11-1 1 0 0,-2-2-495 0 0,1-1 0 0 0,-1-1-1 0 0,0-1 1 0 0,0 0 0 0 0,0-1 0 0 0,22-14 0 0 0,0-1 376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3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184 20 15283 0 0,'0'-1'123'0'0,"0"0"-1"0"0,0 0 0 0 0,0 0 0 0 0,0 0 1 0 0,-1 1-1 0 0,1-1 0 0 0,0 0 1 0 0,-1 0-1 0 0,1 0 0 0 0,0 1 1 0 0,-1-1-1 0 0,1 0 0 0 0,-1 0 1 0 0,1 1-1 0 0,-1-1 0 0 0,0 0 0 0 0,1 1 1 0 0,-1-1-1 0 0,0 1 0 0 0,1-1 1 0 0,-1 1-1 0 0,0-1 0 0 0,0 1 1 0 0,1-1-1 0 0,-1 1 0 0 0,0 0 0 0 0,0-1 1 0 0,0 1-1 0 0,0 0 0 0 0,1 0 1 0 0,-1 0-1 0 0,0 0 0 0 0,0-1 1 0 0,0 1-1 0 0,0 0 0 0 0,0 1 1 0 0,0-1-1 0 0,-1 0 0 0 0,-1 1-61 0 0,0 0 0 0 0,0 0 0 0 0,1 0 0 0 0,-1 0 0 0 0,0 0 0 0 0,1 1-1 0 0,-1-1 1 0 0,1 1 0 0 0,0 0 0 0 0,-4 3 0 0 0,1 1-83 0 0,0-1 1 0 0,1 1-1 0 0,0 0 0 0 0,0 0 0 0 0,-3 7 0 0 0,-15 36-122 0 0,17-34 120 0 0,-10 21 11 0 0,2 2 0 0 0,2-1 0 0 0,2 2 0 0 0,1-1 0 0 0,2 1-1 0 0,2 0 1 0 0,0 44 0 0 0,5-60 14 0 0,1 0-1 0 0,2 0 1 0 0,0-1 0 0 0,1 0-1 0 0,1 0 1 0 0,1 0 0 0 0,1 0-1 0 0,1-1 1 0 0,1-1 0 0 0,1 0-1 0 0,1 0 1 0 0,0-1 0 0 0,17 20-1 0 0,-23-33-175 0 0,0 1 0 0 0,0-1 0 0 0,1 0-1 0 0,0-1 1 0 0,0 1 0 0 0,0-1 0 0 0,1-1 0 0 0,9 5-1 0 0,-11-6-175 0 0,0-1 0 0 0,0 0-1 0 0,0 0 1 0 0,0-1 0 0 0,1 1-1 0 0,-1-1 1 0 0,1-1 0 0 0,-1 1-1 0 0,1-1 1 0 0,-1 0-1 0 0,13-2 1 0 0,-3-2 147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7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5 229 10618 0 0,'-4'11'5662'0'0,"3"-15"-3578"0"0,2 1-1896 0 0,0 1 1 0 0,-1 0-1 0 0,1 0 1 0 0,0 1-1 0 0,0-1 1 0 0,1 0-1 0 0,-1 0 0 0 0,0 0 1 0 0,0 1-1 0 0,3-3 1 0 0,3-4 252 0 0,17-30 582 0 0,-18 29-811 0 0,0 0 0 0 0,5-12 1 0 0,6-9 153 0 0,-2 2-48 0 0,-11 21-243 0 0,0 0 0 0 0,0 0 0 0 0,6-8 0 0 0,-3 5-7 0 0,-6 8-61 0 0,0 1 0 0 0,0-1 0 0 0,0 1-1 0 0,-1-1 1 0 0,1 1 0 0 0,1 0 0 0 0,-1-1-1 0 0,0 1 1 0 0,0 0 0 0 0,0 0-1 0 0,1 0 1 0 0,-1 0 0 0 0,0 0 0 0 0,1 0-1 0 0,-1 0 1 0 0,1 0 0 0 0,0 1 0 0 0,-1-1-1 0 0,1 1 1 0 0,3-2 0 0 0,-5 3-13 0 0,0-1 0 0 0,1 0 0 0 0,-1 1 0 0 0,1-1 0 0 0,-1 0 0 0 0,0 1 0 0 0,0-1 0 0 0,1 1 0 0 0,-1-1 0 0 0,0 0 0 0 0,0 1 0 0 0,1-1 1 0 0,-1 1-1 0 0,0-1 0 0 0,0 1 0 0 0,0-1 0 0 0,0 1 0 0 0,0-1 0 0 0,1 1 0 0 0,-1-1 0 0 0,0 1 0 0 0,0-1 0 0 0,0 1 0 0 0,0 1-10 0 0,2 17-151 0 0,1 27 0 0 0,1 12 94 0 0,-2-49 34 0 0,10 56 126 0 0,-10-56-197 0 0,0-1 1 0 0,1 0-1 0 0,0 0 1 0 0,1 0-1 0 0,7 12 1 0 0,-11-20-35 0 0,0 1 0 0 0,1-1 0 0 0,-1 1 1 0 0,1-1-1 0 0,-1 1 0 0 0,0-1 0 0 0,1 1 0 0 0,-1-1 0 0 0,1 0 1 0 0,-1 1-1 0 0,1-1 0 0 0,-1 0 0 0 0,1 1 0 0 0,-1-1 0 0 0,1 0 1 0 0,0 0-1 0 0,-1 0 0 0 0,1 1 0 0 0,-1-1 0 0 0,1 0 1 0 0,0 0-1 0 0,-1 0 0 0 0,1 0 0 0 0,-1 0 0 0 0,2 0 0 0 0,0-1-337 0 0,-1 1-1 0 0,0 0 1 0 0,1-1-1 0 0,-1 0 1 0 0,1 1-1 0 0,-1-1 0 0 0,0 0 1 0 0,0 1-1 0 0,3-3 1 0 0,3-6-1662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20.1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8 13163 0 0,'0'-1'168'0'0,"0"1"-1"0"0,0 0 1 0 0,0 0 0 0 0,0-1-1 0 0,0 1 1 0 0,0 0 0 0 0,0 0-1 0 0,0-1 1 0 0,0 1 0 0 0,0 0-1 0 0,0-1 1 0 0,0 1 0 0 0,0 0 0 0 0,1 0-1 0 0,-1 0 1 0 0,0-1 0 0 0,0 1-1 0 0,0 0 1 0 0,0 0 0 0 0,1-1-1 0 0,-1 1 1 0 0,0 0 0 0 0,0 0 0 0 0,0 0-1 0 0,1 0 1 0 0,-1-1 0 0 0,0 1-1 0 0,0 0 1 0 0,1 0 0 0 0,8 1 1626 0 0,9 8-834 0 0,-15-6-785 0 0,1 0 0 0 0,-1 0-1 0 0,0 0 1 0 0,0 1-1 0 0,0 0 1 0 0,0-1 0 0 0,-1 1-1 0 0,4 7 1 0 0,14 38 527 0 0,-15-35-547 0 0,11 31 198 0 0,-2 0 0 0 0,13 79 0 0 0,-16-51-176 0 0,-1 74 1 0 0,-9-100-100 0 0,-2 1 1 0 0,-3-1-1 0 0,-13 68 1 0 0,9-78-4 0 0,-2-1 1 0 0,-1 0 0 0 0,-2 0-1 0 0,-33 61 1 0 0,37-80-92 0 0,-2 0 0 0 0,0-1 1 0 0,-17 20-1 0 0,23-31-289 0 0,0 1 0 0 0,0-1 1 0 0,-1 0-1 0 0,1-1 0 0 0,-1 1 1 0 0,0-1-1 0 0,-1 0 0 0 0,1-1 0 0 0,-1 0 1 0 0,1 0-1 0 0,-15 5 0 0 0,20-8 117 0 0,0 0-1 0 0,0 0 0 0 0,0 1 1 0 0,0-1-1 0 0,0 0 0 0 0,0 0 1 0 0,1 0-1 0 0,-1 0 0 0 0,0 0 1 0 0,0 0-1 0 0,0 0 0 0 0,0-1 1 0 0,0 1-1 0 0,0 0 1 0 0,0 0-1 0 0,1-1 0 0 0,-1 1 1 0 0,0 0-1 0 0,0-1 0 0 0,0 1 1 0 0,1-1-1 0 0,-1 1 0 0 0,0-1 1 0 0,0 0-1 0 0,1 1 0 0 0,-1-1 1 0 0,0 0-1 0 0,1 1 0 0 0,-1-1 1 0 0,1 0-1 0 0,-1 0 0 0 0,1 1 1 0 0,0-1-1 0 0,-1 0 0 0 0,1 0 1 0 0,-1-1-1 0 0,-2-13-2887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7.13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162 49 13379 0 0,'-3'1'589'0'0,"-1"0"1"0"0,0-1-1 0 0,0 1 0 0 0,1-1 1 0 0,-1 0-1 0 0,0 0 1 0 0,-5-1-1 0 0,4 1 129 0 0,0-1-1 0 0,1 1 1 0 0,-1 0-1 0 0,-7 2 1 0 0,7-1-497 0 0,0 0 0 0 0,0 1 1 0 0,0 0-1 0 0,-1 0 0 0 0,2 0 1 0 0,-1 1-1 0 0,0 0 0 0 0,1 0 0 0 0,-1 0 1 0 0,1 0-1 0 0,0 1 0 0 0,0-1 0 0 0,-4 6 1 0 0,5-5-200 0 0,0-1 1 0 0,0 1-1 0 0,1 0 0 0 0,0 0 1 0 0,-1 0-1 0 0,1 0 1 0 0,1 0-1 0 0,-1 0 1 0 0,1 1-1 0 0,0-1 0 0 0,0 1 1 0 0,0-1-1 0 0,0 1 1 0 0,1-1-1 0 0,0 10 1 0 0,0-13-25 0 0,0 1-1 0 0,1 0 1 0 0,-1-1 0 0 0,1 1 0 0 0,-1-1 0 0 0,1 1 0 0 0,0 0 0 0 0,-1-1 0 0 0,1 0-1 0 0,0 1 1 0 0,0-1 0 0 0,0 1 0 0 0,0-1 0 0 0,1 0 0 0 0,-1 0 0 0 0,0 0-1 0 0,0 1 1 0 0,1-1 0 0 0,-1 0 0 0 0,1-1 0 0 0,-1 1 0 0 0,1 0 0 0 0,-1 0 0 0 0,1-1-1 0 0,-1 1 1 0 0,4 0 0 0 0,1 1-5 0 0,1-1 0 0 0,-1 0 1 0 0,1 0-1 0 0,-1 0 0 0 0,11-1 0 0 0,2-1-19 0 0,-1-1 0 0 0,1-1 0 0 0,-1 0 0 0 0,1-1 0 0 0,23-9 0 0 0,-34 10 5 0 0,-1 0 1 0 0,0 0 0 0 0,0 0 0 0 0,0-1-1 0 0,-1 0 1 0 0,1 0 0 0 0,-1-1 0 0 0,0 0 0 0 0,0 0-1 0 0,-1-1 1 0 0,1 1 0 0 0,-1-1 0 0 0,0 0-1 0 0,-1-1 1 0 0,7-11 0 0 0,-10 16 26 0 0,0 0-1 0 0,-1 0 1 0 0,1 0 0 0 0,0 0 0 0 0,-1-1-1 0 0,0 1 1 0 0,0 0 0 0 0,1 0 0 0 0,-1-1-1 0 0,0 1 1 0 0,-1 0 0 0 0,1-1 0 0 0,0 1-1 0 0,-1 0 1 0 0,1 0 0 0 0,-1 0 0 0 0,0-1-1 0 0,0 1 1 0 0,0 0 0 0 0,0 0 0 0 0,0 0-1 0 0,0 0 1 0 0,0 0 0 0 0,-1 1 0 0 0,1-1-1 0 0,0 0 1 0 0,-1 0 0 0 0,0 1 0 0 0,1-1-1 0 0,-3 0 1 0 0,-1-2 11 0 0,0 1 0 0 0,1 0 0 0 0,-1 0 0 0 0,0 0 0 0 0,-1 0 0 0 0,1 1 0 0 0,0 0 0 0 0,-1 0 0 0 0,1 1 0 0 0,-12-2 0 0 0,10 2-33 0 0,0 1-1 0 0,0 0 0 0 0,1 0 1 0 0,-1 1-1 0 0,0 0 1 0 0,0 0-1 0 0,0 1 0 0 0,1 0 1 0 0,-1 0-1 0 0,1 0 0 0 0,0 1 1 0 0,-1 0-1 0 0,1 0 1 0 0,0 1-1 0 0,1 0 0 0 0,-9 7 1 0 0,13-11 0 0 0,0 1 1 0 0,0 0 0 0 0,1-1 0 0 0,-1 1 0 0 0,0 0 0 0 0,1 0 0 0 0,-1 0 0 0 0,0 0 0 0 0,1 0-1 0 0,-1 0 1 0 0,1 0 0 0 0,0 0 0 0 0,-1 0 0 0 0,1 0 0 0 0,0 0 0 0 0,-1 0 0 0 0,1 0 0 0 0,0 1-1 0 0,0-1-24 0 0,0 0-1 0 0,1 0 0 0 0,-1-1 0 0 0,0 1 0 0 0,1 0 0 0 0,-1-1 0 0 0,0 1 0 0 0,1 0 0 0 0,-1-1 0 0 0,1 1 1 0 0,-1-1-1 0 0,1 1 0 0 0,-1 0 0 0 0,1-1 0 0 0,-1 1 0 0 0,1-1 0 0 0,0 0 0 0 0,-1 1 0 0 0,2 0 1 0 0,3 1-379 0 0,0 0 1 0 0,0 0-1 0 0,0-1 1 0 0,1 0 0 0 0,8 1-1 0 0,-8-1-160 0 0,0 0-1 0 0,1 0 1 0 0,0-1-1 0 0,-1-1 1 0 0,1 1-1 0 0,-1-1 1 0 0,1 0 0 0 0,-1 0-1 0 0,0-1 1 0 0,1 0-1 0 0,-1 0 1 0 0,0 0-1 0 0,7-4 1 0 0,6-3 291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1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19 9322 0 0,'-1'-2'906'0'0,"1"0"0"0"0,-1 0-1 0 0,0 0 1 0 0,1 0 0 0 0,-1-1 0 0 0,1-3 3369 0 0,3 18-3924 0 0,25 101 709 0 0,-17-48-841 0 0,-2 1-1 0 0,0 111 1 0 0,-9-111 477 0 0,-3-76 139 0 0,2-13-683 0 0,0-1 0 0 0,2 0 0 0 0,1 0 0 0 0,7-36 0 0 0,0 24-155 0 0,0 1 0 0 0,20-45 0 0 0,-26 70-58 0 0,10-20 77 0 0,-11 27-169 0 0,-1 1 0 0 0,0 0 0 0 0,1-1 0 0 0,-1 1 0 0 0,1 0 0 0 0,0 0 0 0 0,0 0 0 0 0,0 0 0 0 0,2-2 0 0 0,-3 4 11 0 0,-1 0 0 0 0,1-1 0 0 0,-1 1 0 0 0,1 0 0 0 0,-1 0 0 0 0,1 0 0 0 0,0 0 0 0 0,-1 0 0 0 0,1-1 0 0 0,-1 1 0 0 0,1 0 0 0 0,0 0 0 0 0,-1 0 0 0 0,1 1 0 0 0,-1-1 0 0 0,1 0 0 0 0,0 0 0 0 0,-1 0 0 0 0,1 0 0 0 0,-1 1 0 0 0,1-1 0 0 0,-1 0 0 0 0,1 0 0 0 0,-1 1 0 0 0,1-1 0 0 0,-1 0 0 0 0,1 1 0 0 0,1 1-201 0 0,0-1-1 0 0,-1 1 0 0 0,1-1 1 0 0,-1 1-1 0 0,1 0 0 0 0,1 2 1 0 0,1 2-735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6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0 151 9602 0 0,'1'2'7436'0'0,"0"-1"-6684"0"0,20 7 3100 0 0,-15-7-3657 0 0,0 1 0 0 0,0-1 0 0 0,11 0 0 0 0,-13-1-154 0 0,0-1 0 0 0,-1 1-1 0 0,1-1 1 0 0,0 1 0 0 0,-1-1 0 0 0,1-1 0 0 0,-1 1-1 0 0,1 0 1 0 0,-1-1 0 0 0,0 1 0 0 0,1-1-1 0 0,-1 0 1 0 0,0 0 0 0 0,6-6 0 0 0,-3 2 103 0 0,1-1 0 0 0,-1-1 0 0 0,0 1 0 0 0,9-15 0 0 0,-14 18-81 0 0,1 0-1 0 0,-1 1 0 0 0,1-1 0 0 0,-1 0 0 0 0,0 0 0 0 0,0 0 0 0 0,-1 0 1 0 0,1-1-1 0 0,-1 1 0 0 0,0 0 0 0 0,0 0 0 0 0,-1 0 0 0 0,1 0 0 0 0,-2-7 1 0 0,1 9-57 0 0,0 1 1 0 0,1-1-1 0 0,-1 1 1 0 0,0-1 0 0 0,0 1-1 0 0,0-1 1 0 0,-1 1 0 0 0,1 0-1 0 0,0 0 1 0 0,0-1-1 0 0,-1 1 1 0 0,1 0 0 0 0,0 0-1 0 0,-1 0 1 0 0,1 1 0 0 0,-1-1-1 0 0,0 0 1 0 0,1 0-1 0 0,-1 1 1 0 0,1-1 0 0 0,-1 1-1 0 0,0 0 1 0 0,0-1 0 0 0,1 1-1 0 0,-1 0 1 0 0,0 0-1 0 0,-2 0 1 0 0,1 1-31 0 0,0 0-1 0 0,1 0 1 0 0,-1 1-1 0 0,1-1 1 0 0,-1 1-1 0 0,1 0 1 0 0,0-1-1 0 0,0 1 1 0 0,-1 0 0 0 0,1 0-1 0 0,1 0 1 0 0,-1 1-1 0 0,0-1 1 0 0,0 0-1 0 0,1 1 1 0 0,-1-1 0 0 0,1 1-1 0 0,0-1 1 0 0,0 1-1 0 0,0 0 1 0 0,-1 4-1 0 0,-2 8-66 0 0,1 0-1 0 0,-2 30 0 0 0,4-25 38 0 0,-2 11-48 0 0,1 46 0 0 0,3-71 95 0 0,0 0 0 0 0,0 0-1 0 0,0 0 1 0 0,1 0 0 0 0,0 0 0 0 0,0-1 0 0 0,0 1-1 0 0,1-1 1 0 0,3 7 0 0 0,-4-10-10 0 0,-1 1 1 0 0,1-1 0 0 0,-1 0-1 0 0,1 1 1 0 0,0-1-1 0 0,0 0 1 0 0,0 0 0 0 0,0 0-1 0 0,0 0 1 0 0,1-1-1 0 0,-1 1 1 0 0,1-1-1 0 0,-1 1 1 0 0,1-1 0 0 0,-1 0-1 0 0,1 0 1 0 0,0 0-1 0 0,-1 0 1 0 0,1 0-1 0 0,0-1 1 0 0,3 1 0 0 0,-2-1-101 0 0,-1-1 0 0 0,1 1 1 0 0,0-1-1 0 0,-1 0 1 0 0,1 0-1 0 0,0 0 0 0 0,-1-1 1 0 0,6-2-1 0 0,26-17-1558 0 0,-29 17 1238 0 0,26-19-2058 0 0,17-10-2669 0 0,-30 22 2611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3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16 7402 0 0,'2'-16'14579'0'0,"-2"16"-14481"0"0,3 15 174 0 0,2 25 0 0 0,-4-23-257 0 0,4 18 1 0 0,5 8 4 0 0,11 51 16 0 0,-15-76-3 0 0,0-1-1 0 0,0 1 0 0 0,11 18 1 0 0,-7-22 112 0 0,-10-14-137 0 0,0 0 0 0 0,0 0 0 0 0,0 0 0 0 0,1 1 0 0 0,-1-1 0 0 0,0 0 0 0 0,0 0 0 0 0,1 0 0 0 0,-1 0 0 0 0,0 1 0 0 0,0-1 0 0 0,0 0 0 0 0,1 0 0 0 0,-1 0 0 0 0,0 0 0 0 0,1 0 0 0 0,-1 0 0 0 0,0 0 0 0 0,0 0 0 0 0,1 0 0 0 0,-1 0 0 0 0,0 0 0 0 0,0 0 0 0 0,1 0 0 0 0,-1 0 0 0 0,0 0 0 0 0,1 0 0 0 0,-1 0 1 0 0,0 0-1 0 0,0 0 0 0 0,1 0 0 0 0,-1 0 0 0 0,0-1 0 0 0,0 1 0 0 0,1 0 0 0 0,-1 0 0 0 0,0 0 0 0 0,0 0 0 0 0,0-1 0 0 0,1 1 0 0 0,-1 0 0 0 0,0 0 0 0 0,0 0 0 0 0,0-1 0 0 0,0 1 0 0 0,1 0 0 0 0,-1 0 0 0 0,0-1 0 0 0,0 1 0 0 0,0 0 0 0 0,0 0 0 0 0,0-1 0 0 0,6-14 118 0 0,-1 0-1 0 0,0 0 0 0 0,-1-1 0 0 0,-1 0 1 0 0,2-20-1 0 0,4-18-70 0 0,-6 40-46 0 0,11-23 0 0 0,-7 18-7 0 0,-6 17-5 0 0,-1 1 0 0 0,1-1-1 0 0,0 1 1 0 0,0-1 0 0 0,0 1-1 0 0,0 0 1 0 0,0 0 0 0 0,0-1 0 0 0,0 1-1 0 0,0 0 1 0 0,1 0 0 0 0,-1 0-1 0 0,2-1 1 0 0,-2 1 1 0 0,0 1 0 0 0,0-1 0 0 0,0 1 0 0 0,0 0 0 0 0,0-1 0 0 0,0 1 0 0 0,0 0 0 0 0,0 0 0 0 0,0-1 0 0 0,0 1 0 0 0,0 0 0 0 0,0 0 0 0 0,0 0 0 0 0,0 0 0 0 0,0 1 0 0 0,0-1 0 0 0,0 0 0 0 0,0 0 0 0 0,0 0 0 0 0,0 1 0 0 0,0-1 0 0 0,0 1 0 0 0,0-1 0 0 0,1 2 0 0 0,10 7-18 0 0,0 1 1 0 0,17 21-1 0 0,-6-6 27 0 0,-19-21-1 0 0,0 0 0 0 0,0 1-1 0 0,0-1 1 0 0,-1 1 0 0 0,0 0 0 0 0,0 0 0 0 0,-1 0-1 0 0,1 1 1 0 0,-1-1 0 0 0,0 1 0 0 0,2 8-1 0 0,8 37 17 0 0,-12-51-20 0 0,0 1 1 0 0,0-1-1 0 0,0 0 1 0 0,0 1 0 0 0,0-1-1 0 0,0 1 1 0 0,1-1-1 0 0,-1 0 1 0 0,0 1-1 0 0,0-1 1 0 0,0 1-1 0 0,0-1 1 0 0,0 0 0 0 0,1 1-1 0 0,-1-1 1 0 0,0 0-1 0 0,0 1 1 0 0,1-1-1 0 0,-1 0 1 0 0,0 0-1 0 0,0 1 1 0 0,1-1 0 0 0,-1 0-1 0 0,0 0 1 0 0,1 1-1 0 0,-1-1 1 0 0,0 0-1 0 0,1 0 1 0 0,-1 0-1 0 0,1 0 1 0 0,-1 1 0 0 0,0-1-1 0 0,1 0 1 0 0,-1 0-1 0 0,0 0 1 0 0,1 0-1 0 0,-1 0 1 0 0,1 0-1 0 0,-1 0 1 0 0,0 0-1 0 0,1 0 1 0 0,-1 0 0 0 0,1 0-1 0 0,-1 0 1 0 0,0-1-1 0 0,1 1 1 0 0,-1 0-1 0 0,1 0 1 0 0,1-1 18 0 0,0 0 0 0 0,0 0 0 0 0,0-1-1 0 0,-1 1 1 0 0,1 0 0 0 0,0-1 0 0 0,2-2 0 0 0,9-15 92 0 0,-8 13-87 0 0,-3 5-21 0 0,-1 0 0 0 0,0 0-1 0 0,0 0 1 0 0,0 0 0 0 0,1-1 0 0 0,-1 1 0 0 0,-1 0 0 0 0,1-1 0 0 0,0 1 0 0 0,0 0-1 0 0,0-3 1 0 0,6-13 29 0 0,1 0 0 0 0,0 1 0 0 0,18-27 0 0 0,-24 41-35 0 0,0 0 0 0 0,0 0 0 0 0,-1 0 0 0 0,1 1 0 0 0,0-1 0 0 0,0 1 0 0 0,0-1 0 0 0,5-1 0 0 0,7-6-12 0 0,-12 8 4 0 0,-1 0 0 0 0,1 0 1 0 0,0 0-1 0 0,0 0 1 0 0,-1 0-1 0 0,1 1 0 0 0,0-1 1 0 0,0 0-1 0 0,0 1 0 0 0,0 0 1 0 0,0-1-1 0 0,0 1 1 0 0,0 0-1 0 0,2 0 0 0 0,-3 1 1 0 0,0 0 0 0 0,0 1 0 0 0,0-1-1 0 0,0 1 1 0 0,0-1 0 0 0,0 1 0 0 0,0 0 0 0 0,0-1-1 0 0,-1 1 1 0 0,2 3 0 0 0,1 4-19 0 0,23 57-11 0 0,-1 0 44 0 0,-24-64-62 0 0,0 0-1 0 0,0 0 1 0 0,0 0 0 0 0,0-1-1 0 0,0 1 1 0 0,1 0 0 0 0,-1-1-1 0 0,1 1 1 0 0,-1-1 0 0 0,1 1-1 0 0,0-1 1 0 0,-1 0 0 0 0,1 1 0 0 0,0-1-1 0 0,0 0 1 0 0,3 1 0 0 0,-3-1-226 0 0,-1-1 0 0 0,1 0 0 0 0,-1 1 1 0 0,1-1-1 0 0,0 0 0 0 0,-1 0 0 0 0,1 0 0 0 0,0 0 1 0 0,-1 0-1 0 0,1-1 0 0 0,0 1 0 0 0,-1 0 1 0 0,1-1-1 0 0,1 0 0 0 0,1-1-512 0 0,0 1-1 0 0,0 0 1 0 0,-1 0 0 0 0,1 0-1 0 0,7-1 1 0 0,1 2-509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7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26 112 7042 0 0,'-3'-9'2672'0'0,"3"8"-2181"0"0,-1 0-1 0 0,1 0 0 0 0,-1-1 0 0 0,1 1 0 0 0,-1 0 0 0 0,1 0 1 0 0,-1 0-1 0 0,1 0 0 0 0,-1 0 0 0 0,0 0 0 0 0,0 0 0 0 0,0 0 1 0 0,1 1-1 0 0,-1-1 0 0 0,0 0 0 0 0,0 0 0 0 0,-2 0 0 0 0,2 3-81 0 0,0 0-1 0 0,1 1 1 0 0,-1-1-1 0 0,0 1 1 0 0,0 3-1 0 0,0 5-321 0 0,-1 0-1 0 0,1 0 0 0 0,2 14 0 0 0,-1-21-76 0 0,0 1 0 0 0,1 0-1 0 0,0 0 1 0 0,0 0 0 0 0,0-1-1 0 0,1 1 1 0 0,0-1 0 0 0,0 1-1 0 0,4 7 1 0 0,-4-9 16 0 0,0-1 0 0 0,0 1 0 0 0,1-1 0 0 0,-1 0 0 0 0,0 0 0 0 0,1 0 0 0 0,-1 0 0 0 0,1-1 0 0 0,0 1 0 0 0,0-1 0 0 0,0 1 0 0 0,-1-1 0 0 0,1 0 0 0 0,0 0 0 0 0,0 0 0 0 0,1 0 0 0 0,-1-1 0 0 0,0 1 0 0 0,0-1 0 0 0,0 0 0 0 0,0 0 0 0 0,0 0 0 0 0,1-1 0 0 0,-1 1 0 0 0,3-1 0 0 0,1-1 70 0 0,1 1 1 0 0,-1-1 0 0 0,0-1 0 0 0,0 1-1 0 0,-1-1 1 0 0,1 0 0 0 0,0-1-1 0 0,-1 0 1 0 0,10-7 0 0 0,-5 1 95 0 0,0 0 0 0 0,15-17 0 0 0,-22 21-117 0 0,0 1 0 0 0,0-1 0 0 0,0 0 0 0 0,-1 0 0 0 0,0 0 0 0 0,0-1 0 0 0,3-10 0 0 0,-5 15-51 0 0,-1 0-1 0 0,0 0 1 0 0,1 0-1 0 0,-1 0 1 0 0,0 0 0 0 0,0 0-1 0 0,0 0 1 0 0,0 0-1 0 0,-1 0 1 0 0,1 0 0 0 0,-1 0-1 0 0,1 0 1 0 0,-1 0-1 0 0,0 0 1 0 0,1 0-1 0 0,-2-2 1 0 0,0 1 2 0 0,-1 0 0 0 0,1 0 0 0 0,0 0 0 0 0,-1 0 0 0 0,1 0 0 0 0,-1 1 0 0 0,0-1 0 0 0,-4-2 0 0 0,0 0-34 0 0,-1 1-1 0 0,1 0 1 0 0,-1 1 0 0 0,0-1-1 0 0,0 2 1 0 0,0-1 0 0 0,-11-1-1 0 0,0 0-576 0 0,0 2 0 0 0,0 0 1 0 0,0 1-1 0 0,-27 3 0 0 0,46-2 472 0 0,-1-1 0 0 0,1 1 0 0 0,-1 1 0 0 0,1-1 0 0 0,0 0 0 0 0,-1 0 1 0 0,1 0-1 0 0,0 0 0 0 0,-1 0 0 0 0,1 0 0 0 0,0 0 0 0 0,-1 0 0 0 0,1 1 0 0 0,0-1 1 0 0,-1 0-1 0 0,1 0 0 0 0,0 0 0 0 0,-1 1 0 0 0,1-1 0 0 0,0 0 0 0 0,-1 1 0 0 0,1-1 1 0 0,0 1-1 0 0,0-1-28 0 0,0 0 0 0 0,0 1 0 0 0,0-1 1 0 0,0 1-1 0 0,0-1 0 0 0,0 0 0 0 0,0 1 1 0 0,0-1-1 0 0,0 0 0 0 0,0 1 1 0 0,0-1-1 0 0,0 0 0 0 0,1 1 0 0 0,-1-1 1 0 0,0 0-1 0 0,0 1 0 0 0,0-1 0 0 0,1 0 1 0 0,-1 1-1 0 0,2 0-215 0 0,-1 1 1 0 0,0-1 0 0 0,1 1-1 0 0,-1-1 1 0 0,1 0-1 0 0,0 0 1 0 0,2 2 0 0 0,7-1 88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3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 9250 0 0,'5'2'654'0'0,"-2"1"0"0"0,1 0 0 0 0,0 0 0 0 0,0 0 0 0 0,-1 1 0 0 0,0-1 0 0 0,0 1 1 0 0,4 5-1 0 0,-2 0-118 0 0,0 1-1 0 0,0 0 1 0 0,-1 0 0 0 0,5 18 0 0 0,-4-14-259 0 0,24 96 315 0 0,-14-44-324 0 0,-10-44-90 0 0,1 2 426 0 0,-6-24-587 0 0,0 0 0 0 0,0 0 1 0 0,0 0-1 0 0,0 0 0 0 0,0 1 0 0 0,0-1 1 0 0,0 0-1 0 0,0 0 0 0 0,0 0 1 0 0,0 0-1 0 0,0 0 0 0 0,0 0 0 0 0,0 1 1 0 0,0-1-1 0 0,0 0 0 0 0,0 0 0 0 0,0 0 1 0 0,0 0-1 0 0,0 0 0 0 0,1 0 0 0 0,-1 0 1 0 0,0 0-1 0 0,0 1 0 0 0,0-1 1 0 0,0 0-1 0 0,0 0 0 0 0,0 0 0 0 0,0 0 1 0 0,0 0-1 0 0,1 0 0 0 0,-1 0 0 0 0,0 0 1 0 0,0 0-1 0 0,0 0 0 0 0,0 0 0 0 0,0 0 1 0 0,0 0-1 0 0,1 0 0 0 0,-1 0 1 0 0,0 0-1 0 0,0 0 0 0 0,0 0 0 0 0,0 0 1 0 0,0 0-1 0 0,0 0 0 0 0,1 0 0 0 0,-1 0 1 0 0,0 0-1 0 0,0 0 0 0 0,0 0 1 0 0,0 0-1 0 0,0 0 0 0 0,0 0 0 0 0,1 0 1 0 0,4-5 524 0 0,14-46 880 0 0,1-4-914 0 0,3-8-205 0 0,-9 31-199 0 0,13-26 30 0 0,20-24-1010 0 0,-47 82 825 0 0,0-1 1 0 0,0 1-1 0 0,0 0 0 0 0,0 0 1 0 0,0 0-1 0 0,1 0 0 0 0,-1-1 1 0 0,0 1-1 0 0,0 0 0 0 0,0 0 0 0 0,0 0 1 0 0,0 0-1 0 0,0 0 0 0 0,0 0 1 0 0,0-1-1 0 0,0 1 0 0 0,1 0 0 0 0,-1 0 1 0 0,0 0-1 0 0,0 0 0 0 0,0 0 1 0 0,0 0-1 0 0,0 0 0 0 0,0 0 0 0 0,1 0 1 0 0,-1 0-1 0 0,0-1 0 0 0,0 1 1 0 0,0 0-1 0 0,0 0 0 0 0,1 0 0 0 0,-1 0 1 0 0,0 0-1 0 0,0 0 0 0 0,0 0 1 0 0,0 0-1 0 0,0 0 0 0 0,1 0 0 0 0,-1 0 1 0 0,0 1-1 0 0,0-1 0 0 0,0 0 1 0 0,0 0-1 0 0,1 0 0 0 0,-1 0 0 0 0,0 0 1 0 0,0 0-1 0 0,0 0 0 0 0,0 0 1 0 0,0 0-1 0 0,0 0 0 0 0,1 1 0 0 0,-1-1 1 0 0,0 0-1 0 0,0 0 0 0 0,0 0 1 0 0,0 0-1 0 0,0 0 0 0 0,0 0 0 0 0,0 1 1 0 0,0-1-1 0 0,6 12-3171 0 0,-5-9 2447 0 0,3 6-1455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7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1 152 14803 0 0,'0'-7'4643'0'0,"-1"13"-3400"0"0,2 16-1148 0 0,0-20-59 0 0,0 0-1 0 0,0 0 0 0 0,0 0 1 0 0,0 0-1 0 0,0 0 0 0 0,0-1 1 0 0,0 1-1 0 0,0 0 0 0 0,1-1 1 0 0,-1 1-1 0 0,1-1 0 0 0,-1 1 1 0 0,1-1-1 0 0,0 0 0 0 0,-1 0 1 0 0,1 0-1 0 0,0 0 0 0 0,0 0 0 0 0,0 0 1 0 0,3 1-1 0 0,1-1 87 0 0,1 1 0 0 0,0-1-1 0 0,0 0 1 0 0,-1-1 0 0 0,8 0 0 0 0,-10 0-57 0 0,0-1 0 0 0,-1 0 0 0 0,1 0 0 0 0,-1 0 0 0 0,0 0 0 0 0,1 0 0 0 0,-1 0 0 0 0,0-1 0 0 0,0 0 0 0 0,0 0 0 0 0,0 0-1 0 0,0 0 1 0 0,0 0 0 0 0,0 0 0 0 0,-1-1 0 0 0,5-5 0 0 0,-3 3 41 0 0,0 0 0 0 0,0 0 1 0 0,-1 0-1 0 0,1-1 0 0 0,-1 0 0 0 0,0 1 0 0 0,-1-1 0 0 0,4-12 0 0 0,-5 14-59 0 0,-1 0 0 0 0,1 0 0 0 0,-1 0 0 0 0,0 0 1 0 0,0 0-1 0 0,0 0 0 0 0,0 0 0 0 0,-1 0 0 0 0,0 1 0 0 0,1-1 0 0 0,-2 0 0 0 0,1 0 1 0 0,0 1-1 0 0,-1-1 0 0 0,1 0 0 0 0,-1 1 0 0 0,0-1 0 0 0,0 1 0 0 0,-5-5 1 0 0,4 4-28 0 0,0 1 0 0 0,-1 0 0 0 0,1 0 1 0 0,-1 0-1 0 0,0 0 0 0 0,0 1 0 0 0,0 0 1 0 0,0-1-1 0 0,0 1 0 0 0,-1 1 0 0 0,1-1 1 0 0,-1 1-1 0 0,1-1 0 0 0,-1 1 0 0 0,1 1 1 0 0,-8-2-1 0 0,10 3-33 0 0,-1-1 1 0 0,0 0-1 0 0,1 1 0 0 0,-1-1 1 0 0,0 1-1 0 0,1 0 0 0 0,-1 0 1 0 0,1 0-1 0 0,-1 0 0 0 0,1 0 1 0 0,0 1-1 0 0,-1-1 1 0 0,1 1-1 0 0,0-1 0 0 0,0 1 1 0 0,0 0-1 0 0,0 0 0 0 0,0 0 1 0 0,0 0-1 0 0,1 0 0 0 0,-1 1 1 0 0,-1 2-1 0 0,0 0-23 0 0,0 0 0 0 0,0 1 1 0 0,1-1-1 0 0,-1 1 0 0 0,1 0 0 0 0,1-1 0 0 0,-1 1 0 0 0,-1 12 0 0 0,3-7 21 0 0,0-1-1 0 0,0 0 1 0 0,1 0-1 0 0,0 0 0 0 0,1 0 1 0 0,0 0-1 0 0,1 0 1 0 0,0 0-1 0 0,0-1 0 0 0,1 1 1 0 0,0-1-1 0 0,1 0 1 0 0,0 0-1 0 0,1 0 1 0 0,9 11-1 0 0,-10-14-35 0 0,0 1-1 0 0,0-1 1 0 0,1-1-1 0 0,0 1 1 0 0,0-1-1 0 0,1 0 1 0 0,0 0-1 0 0,-1-1 1 0 0,2 0 0 0 0,-1 0-1 0 0,0 0 1 0 0,1-1-1 0 0,-1 0 1 0 0,1-1-1 0 0,0 0 1 0 0,0 0 0 0 0,0-1-1 0 0,0 0 1 0 0,0 0-1 0 0,1-1 1 0 0,-1 0-1 0 0,11-1 1 0 0,-2-2-495 0 0,1-1 0 0 0,-1-1-1 0 0,0-1 1 0 0,0 0 0 0 0,0-1 0 0 0,22-14 0 0 0,0-1 376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3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184 20 15283 0 0,'0'-1'123'0'0,"0"0"-1"0"0,0 0 0 0 0,0 0 0 0 0,0 0 1 0 0,-1 1-1 0 0,1-1 0 0 0,0 0 1 0 0,-1 0-1 0 0,1 0 0 0 0,0 1 1 0 0,-1-1-1 0 0,1 0 0 0 0,-1 0 1 0 0,1 1-1 0 0,-1-1 0 0 0,0 0 0 0 0,1 1 1 0 0,-1-1-1 0 0,0 1 0 0 0,1-1 1 0 0,-1 1-1 0 0,0-1 0 0 0,0 1 1 0 0,1-1-1 0 0,-1 1 0 0 0,0 0 0 0 0,0-1 1 0 0,0 1-1 0 0,0 0 0 0 0,1 0 1 0 0,-1 0-1 0 0,0 0 0 0 0,0-1 1 0 0,0 1-1 0 0,0 0 0 0 0,0 1 1 0 0,0-1-1 0 0,-1 0 0 0 0,-1 1-61 0 0,0 0 0 0 0,0 0 0 0 0,1 0 0 0 0,-1 0 0 0 0,0 0 0 0 0,1 1-1 0 0,-1-1 1 0 0,1 1 0 0 0,0 0 0 0 0,-4 3 0 0 0,1 1-83 0 0,0-1 1 0 0,1 1-1 0 0,0 0 0 0 0,0 0 0 0 0,-3 7 0 0 0,-15 36-122 0 0,17-34 120 0 0,-10 21 11 0 0,2 2 0 0 0,2-1 0 0 0,2 2 0 0 0,1-1 0 0 0,2 1-1 0 0,2 0 1 0 0,0 44 0 0 0,5-60 14 0 0,1 0-1 0 0,2 0 1 0 0,0-1 0 0 0,1 0-1 0 0,1 0 1 0 0,1 0 0 0 0,1 0-1 0 0,1-1 1 0 0,1-1 0 0 0,1 0-1 0 0,1 0 1 0 0,0-1 0 0 0,17 20-1 0 0,-23-33-175 0 0,0 1 0 0 0,0-1 0 0 0,1 0-1 0 0,0-1 1 0 0,0 1 0 0 0,0-1 0 0 0,1-1 0 0 0,9 5-1 0 0,-11-6-175 0 0,0-1 0 0 0,0 0-1 0 0,0 0 1 0 0,0-1 0 0 0,1 1-1 0 0,-1-1 1 0 0,1-1 0 0 0,-1 1-1 0 0,1-1 1 0 0,-1 0-1 0 0,13-2 1 0 0,-3-2 147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7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5 229 10618 0 0,'-4'11'5662'0'0,"3"-15"-3578"0"0,2 1-1896 0 0,0 1 1 0 0,-1 0-1 0 0,1 0 1 0 0,0 1-1 0 0,0-1 1 0 0,1 0-1 0 0,-1 0 0 0 0,0 0 1 0 0,0 1-1 0 0,3-3 1 0 0,3-4 252 0 0,17-30 582 0 0,-18 29-811 0 0,0 0 0 0 0,5-12 1 0 0,6-9 153 0 0,-2 2-48 0 0,-11 21-243 0 0,0 0 0 0 0,0 0 0 0 0,6-8 0 0 0,-3 5-7 0 0,-6 8-61 0 0,0 1 0 0 0,0-1 0 0 0,0 1-1 0 0,-1-1 1 0 0,1 1 0 0 0,1 0 0 0 0,-1-1-1 0 0,0 1 1 0 0,0 0 0 0 0,0 0-1 0 0,1 0 1 0 0,-1 0 0 0 0,0 0 0 0 0,1 0-1 0 0,-1 0 1 0 0,1 0 0 0 0,0 1 0 0 0,-1-1-1 0 0,1 1 1 0 0,3-2 0 0 0,-5 3-13 0 0,0-1 0 0 0,1 0 0 0 0,-1 1 0 0 0,1-1 0 0 0,-1 0 0 0 0,0 1 0 0 0,0-1 0 0 0,1 1 0 0 0,-1-1 0 0 0,0 0 0 0 0,0 1 0 0 0,1-1 1 0 0,-1 1-1 0 0,0-1 0 0 0,0 1 0 0 0,0-1 0 0 0,0 1 0 0 0,0-1 0 0 0,1 1 0 0 0,-1-1 0 0 0,0 1 0 0 0,0-1 0 0 0,0 1 0 0 0,0 1-10 0 0,2 17-151 0 0,1 27 0 0 0,1 12 94 0 0,-2-49 34 0 0,10 56 126 0 0,-10-56-197 0 0,0-1 1 0 0,1 0-1 0 0,0 0 1 0 0,1 0-1 0 0,7 12 1 0 0,-11-20-35 0 0,0 1 0 0 0,1-1 0 0 0,-1 1 1 0 0,1-1-1 0 0,-1 1 0 0 0,0-1 0 0 0,1 1 0 0 0,-1-1 0 0 0,1 0 1 0 0,-1 1-1 0 0,1-1 0 0 0,-1 0 0 0 0,1 1 0 0 0,-1-1 0 0 0,1 0 1 0 0,0 0-1 0 0,-1 0 0 0 0,1 1 0 0 0,-1-1 0 0 0,1 0 1 0 0,0 0-1 0 0,-1 0 0 0 0,1 0 0 0 0,-1 0 0 0 0,2 0 0 0 0,0-1-337 0 0,-1 1-1 0 0,0 0 1 0 0,1-1-1 0 0,-1 0 1 0 0,1 1-1 0 0,-1-1 0 0 0,0 0 1 0 0,0 1-1 0 0,3-3 1 0 0,3-6-1662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20.1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8 13163 0 0,'0'-1'168'0'0,"0"1"-1"0"0,0 0 1 0 0,0 0 0 0 0,0-1-1 0 0,0 1 1 0 0,0 0 0 0 0,0 0-1 0 0,0-1 1 0 0,0 1 0 0 0,0 0-1 0 0,0-1 1 0 0,0 1 0 0 0,0 0 0 0 0,1 0-1 0 0,-1 0 1 0 0,0-1 0 0 0,0 1-1 0 0,0 0 1 0 0,0 0 0 0 0,1-1-1 0 0,-1 1 1 0 0,0 0 0 0 0,0 0 0 0 0,0 0-1 0 0,1 0 1 0 0,-1-1 0 0 0,0 1-1 0 0,0 0 1 0 0,1 0 0 0 0,8 1 1626 0 0,9 8-834 0 0,-15-6-785 0 0,1 0 0 0 0,-1 0-1 0 0,0 0 1 0 0,0 1-1 0 0,0 0 1 0 0,0-1 0 0 0,-1 1-1 0 0,4 7 1 0 0,14 38 527 0 0,-15-35-547 0 0,11 31 198 0 0,-2 0 0 0 0,13 79 0 0 0,-16-51-176 0 0,-1 74 1 0 0,-9-100-100 0 0,-2 1 1 0 0,-3-1-1 0 0,-13 68 1 0 0,9-78-4 0 0,-2-1 1 0 0,-1 0 0 0 0,-2 0-1 0 0,-33 61 1 0 0,37-80-92 0 0,-2 0 0 0 0,0-1 1 0 0,-17 20-1 0 0,23-31-289 0 0,0 1 0 0 0,0-1 1 0 0,-1 0-1 0 0,1-1 0 0 0,-1 1 1 0 0,0-1-1 0 0,-1 0 0 0 0,1-1 0 0 0,-1 0 1 0 0,1 0-1 0 0,-15 5 0 0 0,20-8 117 0 0,0 0-1 0 0,0 0 0 0 0,0 1 1 0 0,0-1-1 0 0,0 0 0 0 0,0 0 1 0 0,1 0-1 0 0,-1 0 0 0 0,0 0 1 0 0,0 0-1 0 0,0 0 0 0 0,0-1 1 0 0,0 1-1 0 0,0 0 1 0 0,0 0-1 0 0,1-1 0 0 0,-1 1 1 0 0,0 0-1 0 0,0-1 0 0 0,0 1 1 0 0,1-1-1 0 0,-1 1 0 0 0,0-1 1 0 0,0 0-1 0 0,1 1 0 0 0,-1-1 1 0 0,0 0-1 0 0,1 1 0 0 0,-1-1 1 0 0,1 0-1 0 0,-1 0 0 0 0,1 1 1 0 0,0-1-1 0 0,-1 0 0 0 0,1 0 1 0 0,-1-1-1 0 0,-2-13-2887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8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75 14315 0 0,'0'-6'717'0'0,"0"0"-1"0"0,-1 0 1 0 0,1 0-1 0 0,-1 1 1 0 0,0-1 0 0 0,-3-9-1 0 0,3 13-578 0 0,0 1 0 0 0,1 0 0 0 0,-1-1 0 0 0,0 1 0 0 0,0 0-1 0 0,0-1 1 0 0,0 1 0 0 0,0 0 0 0 0,0 0 0 0 0,0 0 0 0 0,0-1 0 0 0,0 1 0 0 0,-1 1-1 0 0,1-1 1 0 0,0 0 0 0 0,-1 0 0 0 0,1 0 0 0 0,-1 1 0 0 0,1-1 0 0 0,-1 1 0 0 0,1-1 0 0 0,-1 1-1 0 0,1-1 1 0 0,-1 1 0 0 0,1 0 0 0 0,-1 0 0 0 0,0 0 0 0 0,1 0 0 0 0,-3 0 0 0 0,-1 1-38 0 0,0 0 0 0 0,0 0 1 0 0,0 0-1 0 0,0 1 1 0 0,1 0-1 0 0,-1 0 0 0 0,0 0 1 0 0,1 0-1 0 0,0 1 0 0 0,-1-1 1 0 0,1 1-1 0 0,0 0 1 0 0,-5 6-1 0 0,-5 4-49 0 0,1 2 1 0 0,-12 17-1 0 0,22-28-26 0 0,-12 16-23 0 0,1 0 0 0 0,2 1 0 0 0,0 0-1 0 0,1 1 1 0 0,1 0 0 0 0,2 1 0 0 0,-10 32 0 0 0,17-49-7 0 0,0 0 0 0 0,0 0 0 0 0,0 0 1 0 0,0 1-1 0 0,1-1 0 0 0,0 0 0 0 0,1 0 1 0 0,1 10-1 0 0,-2-14 2 0 0,1 1-1 0 0,0-1 1 0 0,0 1 0 0 0,0-1 0 0 0,0 1 0 0 0,0-1 0 0 0,0 0-1 0 0,1 0 1 0 0,-1 0 0 0 0,1 0 0 0 0,-1 0 0 0 0,1 0-1 0 0,0 0 1 0 0,0 0 0 0 0,0-1 0 0 0,0 1 0 0 0,0-1 0 0 0,0 1-1 0 0,1-1 1 0 0,-1 0 0 0 0,0 0 0 0 0,4 2 0 0 0,-2-2 4 0 0,1 0 0 0 0,-1 0 0 0 0,0 0 0 0 0,0-1 0 0 0,1 1 0 0 0,-1-1 0 0 0,0 0 0 0 0,1 0 0 0 0,-1 0 0 0 0,0-1 0 0 0,8-2 0 0 0,-6 2 8 0 0,-1-1 0 0 0,1-1 1 0 0,0 1-1 0 0,-1-1 1 0 0,0 0-1 0 0,0-1 0 0 0,8-5 1 0 0,-2-2 17 0 0,0 0 1 0 0,-1 0-1 0 0,0-1 1 0 0,-1 0-1 0 0,15-25 1 0 0,14-42 47 0 0,-8 14 3 0 0,-25 55-54 0 0,-5 8-13 0 0,1 1 1 0 0,-1 0-1 0 0,1 0 0 0 0,-1 0 1 0 0,1-1-1 0 0,0 1 0 0 0,-1 0 1 0 0,1 0-1 0 0,0 0 0 0 0,0 0 1 0 0,0 0-1 0 0,0 0 0 0 0,0 1 1 0 0,0-1-1 0 0,0 0 0 0 0,0 0 1 0 0,2 0-1 0 0,-4 1-3 0 0,1 1 1 0 0,0-1-1 0 0,-1 0 0 0 0,1 1 1 0 0,-1-1-1 0 0,1 1 0 0 0,0-1 0 0 0,0 1 1 0 0,-1-1-1 0 0,1 1 0 0 0,0-1 0 0 0,0 1 1 0 0,0 0-1 0 0,-1-1 0 0 0,1 1 1 0 0,0-1-1 0 0,0 1 0 0 0,0-1 0 0 0,0 2 1 0 0,0 14 41 0 0,0-8-22 0 0,-2 28 16 0 0,-2 66-29 0 0,5-84-25 0 0,0 0 0 0 0,6 25-1 0 0,-5-34 6 0 0,1 1-1 0 0,0-1 1 0 0,0 0-1 0 0,1-1 1 0 0,0 1-1 0 0,8 11 1 0 0,-11-18 5 0 0,0 0 0 0 0,1-1 0 0 0,-1 1 0 0 0,1-1 1 0 0,-1 1-1 0 0,1-1 0 0 0,-1 1 0 0 0,1-1 0 0 0,0 0 1 0 0,-1 0-1 0 0,1 0 0 0 0,4 2 0 0 0,-5-3 3 0 0,0 1-1 0 0,0-1 0 0 0,0 0 1 0 0,0 0-1 0 0,1 0 1 0 0,-1 0-1 0 0,0 0 0 0 0,0 0 1 0 0,0 0-1 0 0,1 0 1 0 0,-1 0-1 0 0,0-1 0 0 0,0 1 1 0 0,0 0-1 0 0,0-1 0 0 0,1 1 1 0 0,-1-1-1 0 0,0 1 1 0 0,0-1-1 0 0,0 0 0 0 0,0 1 1 0 0,0-1-1 0 0,1-1 1 0 0,3-2 14 0 0,-1 0 0 0 0,0 0 1 0 0,0 0-1 0 0,0-1 0 0 0,0 1 1 0 0,-1-1-1 0 0,0 0 0 0 0,5-10 1 0 0,15-44 103 0 0,-17 40-128 0 0,1 1 1 0 0,1 0-1 0 0,10-17 0 0 0,-18 35 4 0 0,0-1 0 0 0,0 1 0 0 0,0 0 0 0 0,1-1 0 0 0,-1 1 0 0 0,0 0 0 0 0,0 0 0 0 0,1-1 0 0 0,-1 1 0 0 0,0 0 0 0 0,0 0 0 0 0,1-1 0 0 0,-1 1 0 0 0,0 0 0 0 0,1 0 0 0 0,-1 0 0 0 0,0-1-1 0 0,1 1 1 0 0,-1 0 0 0 0,0 0 0 0 0,1 0 0 0 0,-1 0 0 0 0,1 0 0 0 0,-1 0 0 0 0,0 0 0 0 0,1 0 0 0 0,-1 0 0 0 0,0 0 0 0 0,1 0 0 0 0,-1 0 0 0 0,1 0 0 0 0,-1 0 0 0 0,0 0 0 0 0,1 1 0 0 0,-1-1 0 0 0,0 0 0 0 0,1 0 0 0 0,-1 0 0 0 0,0 0 0 0 0,1 1-1 0 0,-1-1 1 0 0,0 0 0 0 0,0 0 0 0 0,1 1 0 0 0,1 1-12 0 0,-1-1-1 0 0,1 1 0 0 0,-1 0 1 0 0,1-1-1 0 0,-1 1 0 0 0,1 3 1 0 0,9 18-69 0 0,-1 1 0 0 0,11 42 0 0 0,-14-40-82 0 0,2 1-1 0 0,13 28 1 0 0,-20-52 4 0 0,1 4 1 0 0,0-1 0 0 0,0 0 0 0 0,1-1 1 0 0,4 7-1 0 0,-7-12 40 0 0,-1 1 1 0 0,1 0-1 0 0,0 0 1 0 0,-1-1 0 0 0,1 1-1 0 0,0 0 1 0 0,-1-1-1 0 0,1 1 1 0 0,0 0 0 0 0,0-1-1 0 0,-1 1 1 0 0,1-1 0 0 0,0 0-1 0 0,0 1 1 0 0,0-1-1 0 0,0 0 1 0 0,0 1 0 0 0,0-1-1 0 0,0 0 1 0 0,-1 0-1 0 0,1 0 1 0 0,0 0 0 0 0,0 0-1 0 0,0 0 1 0 0,0 0 0 0 0,0 0-1 0 0,0 0 1 0 0,0 0-1 0 0,0 0 1 0 0,0-1 0 0 0,0 1-1 0 0,0 0 1 0 0,-1-1-1 0 0,1 1 1 0 0,0-1 0 0 0,0 1-1 0 0,0-1 1 0 0,0 0 0 0 0,2-2-466 0 0,0 0 1 0 0,-1 0 0 0 0,0 0 0 0 0,0 0 0 0 0,0 0 0 0 0,0 0 0 0 0,3-8-1 0 0,5-12-2279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7.60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73 10 14603 0 0,'-1'0'361'0'0,"0"-1"0"0"0,0 0 0 0 0,1 0 0 0 0,-1 0 0 0 0,0 1 1 0 0,0-1-1 0 0,0 0 0 0 0,0 1 0 0 0,-1-1 0 0 0,1 1 0 0 0,0-1 0 0 0,0 1 0 0 0,0 0 0 0 0,0 0 0 0 0,0-1 0 0 0,-1 1 0 0 0,1 0 0 0 0,0 0 1 0 0,0 0-1 0 0,-2 0 0 0 0,1 0-208 0 0,1 1 0 0 0,-1-1 0 0 0,0 1 0 0 0,1 0 1 0 0,-1-1-1 0 0,1 1 0 0 0,-1 0 0 0 0,1 0 0 0 0,-1 0 0 0 0,1 0 1 0 0,0 0-1 0 0,-3 3 0 0 0,2-1-147 0 0,-1 0 1 0 0,0 0-1 0 0,1 1 0 0 0,0-1 1 0 0,0 1-1 0 0,0-1 0 0 0,0 1 1 0 0,1 0-1 0 0,0 0 0 0 0,-1 0 1 0 0,0 7-1 0 0,1 0 9 0 0,0 1 0 0 0,1-1 0 0 0,0 1-1 0 0,2 11 1 0 0,-1-18-15 0 0,0 0 0 0 0,0-1 0 0 0,0 1 0 0 0,1-1-1 0 0,0 1 1 0 0,0-1 0 0 0,0 0 0 0 0,0 0 0 0 0,0 1 0 0 0,1-2 0 0 0,0 1-1 0 0,5 5 1 0 0,-8-8 0 0 0,5 4 10 0 0,-1 0 0 0 0,1-1-1 0 0,0 1 1 0 0,1-1-1 0 0,-1 0 1 0 0,1 0 0 0 0,0-1-1 0 0,7 4 1 0 0,57 21 310 0 0,-70-28-304 0 0,1 1 0 0 0,-1-1 1 0 0,1 0-1 0 0,-1 1 0 0 0,1-1 0 0 0,-1 1 0 0 0,1-1 0 0 0,-1 1 1 0 0,0 0-1 0 0,1-1 0 0 0,-1 1 0 0 0,0-1 0 0 0,1 1 1 0 0,-1 0-1 0 0,0-1 0 0 0,0 1 0 0 0,0 0 0 0 0,0-1 1 0 0,1 1-1 0 0,-1 0 0 0 0,0-1 0 0 0,0 1 0 0 0,0 0 0 0 0,0-1 1 0 0,0 1-1 0 0,-1 0 0 0 0,1-1 0 0 0,0 1 0 0 0,0 0 1 0 0,0-1-1 0 0,-1 2 0 0 0,-8 21 143 0 0,8-21-139 0 0,-30 76 192 0 0,27-69-209 0 0,3-4-7 0 0,-1 0 0 0 0,0-1-1 0 0,0 1 1 0 0,-5 7 0 0 0,-2 6-228 0 0,10-22 90 0 0,0 0 0 0 0,0 0 0 0 0,1 0 1 0 0,0 0-1 0 0,3-6 0 0 0,20-19-195 0 0,4-5 124 0 0,-17 18 128 0 0,20-18 0 0 0,-20 21 42 0 0,20-26 0 0 0,-25 30 34 0 0,-1 0-1 0 0,12-11 0 0 0,-16 18 6 0 0,1-1 0 0 0,-1 1 0 0 0,1 0-1 0 0,-1 0 1 0 0,1 0 0 0 0,0 0 0 0 0,0 1 0 0 0,0-1-1 0 0,0 1 1 0 0,0 0 0 0 0,0 0 0 0 0,6-1-1 0 0,-8 2 3 0 0,1 0 0 0 0,-1 0 0 0 0,1 1 0 0 0,-1-1 0 0 0,1 0 0 0 0,-1 1-1 0 0,0 0 1 0 0,1-1 0 0 0,-1 1 0 0 0,1 0 0 0 0,-1 0 0 0 0,0 0-1 0 0,0 0 1 0 0,0 0 0 0 0,1 0 0 0 0,-1 0 0 0 0,0 0 0 0 0,0 0 0 0 0,0 0-1 0 0,-1 1 1 0 0,1-1 0 0 0,0 0 0 0 0,1 3 0 0 0,0 1 16 0 0,1 0 0 0 0,-1 1 0 0 0,0-1 0 0 0,0 0-1 0 0,1 9 1 0 0,1 23 73 0 0,-2-18-740 0 0,5 24 0 0 0,-7-42 486 0 0,1 1 0 0 0,-1 0 0 0 0,1 0 0 0 0,-1 0 0 0 0,1-1 0 0 0,0 1 0 0 0,-1 0 0 0 0,1-1 0 0 0,0 1 0 0 0,0 0 0 0 0,0-1-1 0 0,1 1 1 0 0,1 1 0 0 0,3 1 47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16.1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 30 7834 0 0,'-2'-2'834'0'0,"-1"-1"0"0"0,1 1 0 0 0,0 0 0 0 0,-1 0 1 0 0,0 0-1 0 0,-4-3 0 0 0,-8-6 2233 0 0,19 14-2655 0 0,0 0 1 0 0,0 0 0 0 0,0-1-1 0 0,0 0 1 0 0,1 1 0 0 0,-1-1-1 0 0,1-1 1 0 0,-1 1 0 0 0,9 1-1 0 0,5 1-125 0 0,24 2 1 0 0,-9-5-138 0 0,47-2-1 0 0,-56-1-102 0 0,-6 1 3 0 0,24-6-1 0 0,3 0-174 0 0,25-1-2475 0 0,-61 5 1257 0 0,-7 3 874 0 0,-1-1-1 0 0,0 1 1 0 0,0-1 0 0 0,1 1-1 0 0,-1 0 1 0 0,0 0-1 0 0,1-1 1 0 0,-1 1 0 0 0,0 0-1 0 0,1 0 1 0 0,-1 0-1 0 0,0 0 1 0 0,1 1-1 0 0,-1-1 1 0 0,2 0 0 0 0,-1 3 235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16.7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0 10778 0 0,'-1'1'341'0'0,"-1"-1"0"0"0,0 0 0 0 0,1 1 0 0 0,-1-1 0 0 0,0 1 0 0 0,1-1 0 0 0,-1 1 0 0 0,1 0-1 0 0,-1-1 1 0 0,1 1 0 0 0,-1 0 0 0 0,1 0 0 0 0,0 0 0 0 0,-1 0 0 0 0,1 1 0 0 0,0-1 0 0 0,-2 2 0 0 0,2-2-14 0 0,0 0 12 0 0,1 0-289 0 0,0 0 1 0 0,1 0-1 0 0,-1 1 0 0 0,0-1 0 0 0,0 0 0 0 0,1 0 1 0 0,-1 0-1 0 0,1 0 0 0 0,-1 0 0 0 0,1 0 1 0 0,0 0-1 0 0,-1 0 0 0 0,1 0 0 0 0,0-1 0 0 0,0 1 1 0 0,-1 0-1 0 0,1 0 0 0 0,0-1 0 0 0,0 1 1 0 0,0 0-1 0 0,1 0 0 0 0,26 12 34 0 0,-13-7 17 0 0,32 15-12 0 0,16 8 71 0 0,-62-28-138 0 0,1 0 1 0 0,0 0-1 0 0,-1-1 0 0 0,0 1 0 0 0,1 1 1 0 0,-1-1-1 0 0,0 0 0 0 0,1 0 0 0 0,-1 0 1 0 0,0 1-1 0 0,0-1 0 0 0,0 1 0 0 0,0-1 1 0 0,0 1-1 0 0,0-1 0 0 0,-1 1 0 0 0,1-1 1 0 0,0 1-1 0 0,-1 0 0 0 0,1-1 0 0 0,-1 1 1 0 0,0 0-1 0 0,1 0 0 0 0,-1-1 0 0 0,0 1 1 0 0,0 0-1 0 0,0 0 0 0 0,-1-1 0 0 0,1 1 1 0 0,0 0-1 0 0,0 0 0 0 0,-1-1 0 0 0,1 1 1 0 0,-1 0-1 0 0,0-1 0 0 0,0 1 0 0 0,-1 2 1 0 0,-26 36 382 0 0,-35 51-189 0 0,62-89-318 0 0,0 0 0 0 0,0-1 0 0 0,0 1 0 0 0,0 0-1 0 0,1 0 1 0 0,-1-1 0 0 0,1 1 0 0 0,-1 0 0 0 0,1 0 0 0 0,-1 0 0 0 0,1 0-1 0 0,0 0 1 0 0,0 0 0 0 0,0-1 0 0 0,0 4 0 0 0,1-4-135 0 0,-1 0 1 0 0,1 1-1 0 0,0-1 1 0 0,-1 0-1 0 0,1 1 1 0 0,0-1-1 0 0,0 0 0 0 0,0 0 1 0 0,0 0-1 0 0,0 1 1 0 0,0-1-1 0 0,0 0 1 0 0,1-1-1 0 0,-1 1 0 0 0,0 0 1 0 0,0 0-1 0 0,1 0 1 0 0,-1-1-1 0 0,3 2 1 0 0,5 2 25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1.3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41 202 3897 0 0,'-13'-8'14816'0'0,"13"8"-14722"0"0,3-4 960 0 0,3-2-905 0 0,27-14 577 0 0,-20 12-617 0 0,-1 1 1 0 0,1-2-1 0 0,-2 0 0 0 0,1 0 0 0 0,-1-1 0 0 0,11-12 1 0 0,-18 16-79 0 0,-1 2 12 0 0,1 0 1 0 0,-1 0 0 0 0,0-1 0 0 0,-1 1-1 0 0,4-8 1 0 0,-5 10-17 0 0,-1 1 0 0 0,1-1 0 0 0,-1 0-1 0 0,0 1 1 0 0,0-1 0 0 0,1 0 0 0 0,-1 1 0 0 0,0-1-1 0 0,0 0 1 0 0,-1 1 0 0 0,1-1 0 0 0,0 0-1 0 0,-1 1 1 0 0,1-1 0 0 0,-1 0 0 0 0,1 1 0 0 0,-1-1-1 0 0,0 1 1 0 0,0-1 0 0 0,1 1 0 0 0,-3-3-1 0 0,2 3-13 0 0,1 0-1 0 0,-1 0 1 0 0,0 0 0 0 0,0 0-1 0 0,0 0 1 0 0,0 1-1 0 0,0-1 1 0 0,0 0-1 0 0,0 1 1 0 0,0-1-1 0 0,0 0 1 0 0,0 1-1 0 0,0-1 1 0 0,0 1-1 0 0,0 0 1 0 0,-1-1-1 0 0,1 1 1 0 0,0 0-1 0 0,0 0 1 0 0,0 0-1 0 0,-1 0 1 0 0,1 0-1 0 0,0 0 1 0 0,0 0-1 0 0,0 0 1 0 0,-1 0-1 0 0,1 0 1 0 0,0 1-1 0 0,-2 0 1 0 0,-3 1 1 0 0,1 0 1 0 0,-1 1 0 0 0,1 0-1 0 0,-9 6 1 0 0,7-4-6 0 0,-2 2-23 0 0,1 0 0 0 0,-1 0 0 0 0,2 0 0 0 0,-1 1 1 0 0,1 0-1 0 0,0 1 0 0 0,1 0 0 0 0,0 0 0 0 0,0 0 0 0 0,1 1 0 0 0,0-1 1 0 0,1 1-1 0 0,0 0 0 0 0,0 1 0 0 0,-2 14 0 0 0,4-18-9 0 0,1 1 1 0 0,0 0-1 0 0,1-1 0 0 0,0 1 0 0 0,0 0 1 0 0,0 0-1 0 0,1-1 0 0 0,0 1 1 0 0,5 14-1 0 0,-4-16 2 0 0,0 0 1 0 0,1-1 0 0 0,0 1-1 0 0,0-1 1 0 0,0 0-1 0 0,0 0 1 0 0,1 0 0 0 0,0 0-1 0 0,0-1 1 0 0,1 1-1 0 0,-1-1 1 0 0,1 0-1 0 0,8 5 1 0 0,-7-5-169 0 0,0-1 1 0 0,0 0-1 0 0,1 0 0 0 0,-1-1 0 0 0,1 0 1 0 0,-1 0-1 0 0,1 0 0 0 0,0-1 0 0 0,0 0 1 0 0,12 0-1 0 0,-4-1-468 0 0,0-1 1 0 0,0 0 0 0 0,-1-2-1 0 0,16-3 1 0 0,0-2 480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1.5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0 204 12923 0 0,'3'-11'840'0'0,"1"-1"-104"0"0,0 0 0 0 0,4-3-48 0 0,0 1-320 0 0,4-4-55 0 0,-1-1-25 0 0,3 0-72 0 0,-1-2-104 0 0,8 2-184 0 0,-3 1-88 0 0,1 2 8 0 0,2 6-144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1.8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226 23 10274 0 0,'-1'-2'522'0'0,"1"1"-1"0"0,-2-1 1 0 0,1 1-1 0 0,0-1 1 0 0,0 1-1 0 0,0 0 1 0 0,0 0-1 0 0,-1 0 1 0 0,1 0-1 0 0,-1 0 1 0 0,1 0 0 0 0,-1 0-1 0 0,-1-1 1 0 0,1 1-396 0 0,0 0-1 0 0,1 1 1 0 0,-1-1 0 0 0,0 1 0 0 0,0-1 0 0 0,0 1 0 0 0,0 0 0 0 0,1-1 0 0 0,-1 1 0 0 0,0 0 0 0 0,0 0 0 0 0,0 1 0 0 0,0-1 0 0 0,0 0 0 0 0,1 1 0 0 0,-1-1 0 0 0,0 1-1 0 0,0-1 1 0 0,0 1 0 0 0,-1 1 0 0 0,-11 8 57 0 0,0 0 0 0 0,1 1 0 0 0,1 1 0 0 0,0 0 0 0 0,1 1 0 0 0,-19 26 0 0 0,15-18-130 0 0,9-14-37 0 0,1 0 1 0 0,0 0-1 0 0,-6 14 0 0 0,7-13-7 0 0,1 1-1 0 0,0-1 1 0 0,1 0 0 0 0,0 1-1 0 0,0-1 1 0 0,-1 16-1 0 0,3-19-6 0 0,0 1 0 0 0,1-1 0 0 0,-1 0 0 0 0,1 0 0 0 0,0 0 0 0 0,1 0 0 0 0,-1 0 0 0 0,1 0 0 0 0,0 0 0 0 0,0 0 0 0 0,1 0 0 0 0,3 5 0 0 0,-3-6 4 0 0,0 0 0 0 0,-1-1 0 0 0,1 0 0 0 0,1 1 1 0 0,-1-1-1 0 0,0-1 0 0 0,1 1 0 0 0,-1 0 1 0 0,1-1-1 0 0,0 0 0 0 0,6 3 0 0 0,-4-3 6 0 0,0 0 1 0 0,0 0-1 0 0,1 0 0 0 0,-1-1 0 0 0,1 0 0 0 0,-1 0 0 0 0,8-1 1 0 0,-1 0 11 0 0,0-1 0 0 0,0-1 0 0 0,-1 0 0 0 0,1-1 1 0 0,0 0-1 0 0,-1-1 0 0 0,16-7 0 0 0,-2 0-759 0 0,-2-1 0 0 0,1-2 0 0 0,-2 0 0 0 0,41-33 0 0 0,-45 30-752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2.4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31 12179 0 0,'-4'-11'1378'0'0,"-3"-8"1990"0"0,7 19-3340 0 0,0 0 0 0 0,0 0-1 0 0,0 0 1 0 0,0 0 0 0 0,0 0 0 0 0,0 0 0 0 0,0 1 0 0 0,0-1-1 0 0,0 0 1 0 0,0 0 0 0 0,0 0 0 0 0,0 0 0 0 0,0 0 0 0 0,0 0 0 0 0,0 0-1 0 0,0 0 1 0 0,0 0 0 0 0,0 0 0 0 0,0 0 0 0 0,0 1 0 0 0,0-1-1 0 0,0 0 1 0 0,0 0 0 0 0,0 0 0 0 0,0 0 0 0 0,-1 0 0 0 0,1 0-1 0 0,0 0 1 0 0,0 0 0 0 0,0 0 0 0 0,0 0 0 0 0,0 0 0 0 0,0 0-1 0 0,0 0 1 0 0,0 0 0 0 0,0 0 0 0 0,0 0 0 0 0,0 0 0 0 0,0 0-1 0 0,0 1 1 0 0,0-1 0 0 0,-1 0 0 0 0,1 0 0 0 0,0 0 0 0 0,0 0-1 0 0,0 0 1 0 0,0 0 0 0 0,0 0 0 0 0,0 0 0 0 0,0 0 0 0 0,0 0-1 0 0,0 0 1 0 0,0 0 0 0 0,0 0 0 0 0,-1-1 0 0 0,1 1 0 0 0,0 0 0 0 0,0 0-1 0 0,0 0 1 0 0,0 0 0 0 0,0 0 0 0 0,0 0 0 0 0,0 0 0 0 0,0 0-1 0 0,-1 8 312 0 0,1-8-319 0 0,5 55 835 0 0,-2-12-591 0 0,4 432 614 0 0,-9-423-804 0 0,0-26-14 0 0,1 0-1 0 0,1 0 1 0 0,2-1-1 0 0,5 29 1 0 0,-7-53-53 0 0,0 1 1 0 0,1 0-1 0 0,-1-1 0 0 0,1 1 1 0 0,0 0-1 0 0,-1-1 0 0 0,1 1 1 0 0,0-1-1 0 0,0 1 0 0 0,0-1 1 0 0,0 0-1 0 0,0 1 0 0 0,0-1 1 0 0,1 0-1 0 0,0 2 0 0 0,-1-3-2 0 0,0 0 0 0 0,0 1 0 0 0,-1-1 0 0 0,1 0 0 0 0,0 0 0 0 0,0 1 0 0 0,-1-1 0 0 0,1 0 0 0 0,0 0 0 0 0,0 0 0 0 0,0 0 0 0 0,0 0 0 0 0,-1 0-1 0 0,1 0 1 0 0,0-1 0 0 0,0 1 0 0 0,0 0 0 0 0,-1 0 0 0 0,1-1 0 0 0,0 1 0 0 0,0 0 0 0 0,-1-1 0 0 0,1 1 0 0 0,0-1 0 0 0,-1 1 0 0 0,1-1 0 0 0,-1 1 0 0 0,1-1 0 0 0,0 1 0 0 0,-1-1-1 0 0,1 1 1 0 0,-1-1 0 0 0,1-1 0 0 0,6-5 33 0 0,-2-1 0 0 0,1 1 0 0 0,7-15 0 0 0,-2 2 16 0 0,21-28 0 0 0,2-3-32 0 0,-25 39-31 0 0,0 0 0 0 0,0 1 1 0 0,20-19-1 0 0,-28 29 5 0 0,0 0 1 0 0,0-1 0 0 0,1 2 0 0 0,-1-1 0 0 0,0 0 0 0 0,0 0 1 0 0,1 0-1 0 0,-1 1 0 0 0,1-1 0 0 0,-1 0 0 0 0,0 1 0 0 0,1-1 0 0 0,-1 1 0 0 0,1 0 0 0 0,-1 0 0 0 0,1-1 0 0 0,0 1 1 0 0,-1 0-1 0 0,1 0 0 0 0,-1 0 0 0 0,1 1 0 0 0,-1-1 0 0 0,1 0 0 0 0,-1 0 0 0 0,1 1 0 0 0,-1-1 0 0 0,1 1 0 0 0,-1 0 1 0 0,0-1-1 0 0,1 1 0 0 0,-1 0 0 0 0,0 0 0 0 0,1 0 0 0 0,-1 0 0 0 0,0 0 0 0 0,0 0 0 0 0,0 0 0 0 0,0 0 0 0 0,0 0 1 0 0,0 0-1 0 0,0 1 0 0 0,0-1 0 0 0,-1 0 0 0 0,2 3 0 0 0,0 2 3 0 0,-1-1 0 0 0,0 1 0 0 0,0 0 0 0 0,0-1 0 0 0,-1 1 0 0 0,0 0 0 0 0,0 0 0 0 0,0-1 1 0 0,-2 8-1 0 0,0 25 8 0 0,1-11 9 0 0,1 6-39 0 0,1-30 16 0 0,-1 0 0 0 0,1-1 1 0 0,-1 1-1 0 0,1 0 0 0 0,0-1 0 0 0,0 1 0 0 0,0-1 0 0 0,0 1 0 0 0,4 4 0 0 0,-4-6-1 0 0,0 0 0 0 0,0 0-1 0 0,0 0 1 0 0,1 0 0 0 0,-1-1-1 0 0,1 1 1 0 0,-1 0-1 0 0,0-1 1 0 0,1 1 0 0 0,-1-1-1 0 0,1 1 1 0 0,-1-1 0 0 0,1 0-1 0 0,0 0 1 0 0,-1 1 0 0 0,1-1-1 0 0,2 0 1 0 0,2-1-10 0 0,0 1 0 0 0,0 0 0 0 0,7-3 0 0 0,2-1 0 0 0,-1-1 0 0 0,17-8 0 0 0,13-4-41 0 0,-6 3-83 0 0,-21 7-244 0 0,20-5 0 0 0,-18 6-1157 0 0,26-12 1 0 0,2 0-2780 0 0,-39 15 3357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2.9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189 57 8042 0 0,'0'-2'432'0'0,"0"0"1"0"0,0-1-1 0 0,0 1 1 0 0,0 0 0 0 0,0 0-1 0 0,-1 0 1 0 0,1 0-1 0 0,-1 0 1 0 0,1 0-1 0 0,-1 0 1 0 0,0 0 0 0 0,0 0-1 0 0,-1-2 1 0 0,0 3-252 0 0,0 1 0 0 0,-1 0 0 0 0,1 0 0 0 0,0 0 0 0 0,0 1 0 0 0,-1-1 0 0 0,1 0 0 0 0,0 1 0 0 0,0 0 0 0 0,0-1 0 0 0,-3 2 0 0 0,-7 4 298 0 0,-20 14 0 0 0,20-12-305 0 0,5-3-116 0 0,-1 1 0 0 0,1 0 0 0 0,0 1 0 0 0,1-1 0 0 0,-1 1 0 0 0,1 0 0 0 0,1 1 0 0 0,-1-1 1 0 0,1 1-1 0 0,1 0 0 0 0,0 1 0 0 0,0-1 0 0 0,-3 11 0 0 0,2-6 11 0 0,3-8-29 0 0,0 1 0 0 0,-2 11 0 0 0,4-16-35 0 0,0 1-1 0 0,0 0 1 0 0,0-1 0 0 0,0 1-1 0 0,0 0 1 0 0,0-1 0 0 0,0 1-1 0 0,1 0 1 0 0,-1-1 0 0 0,0 1-1 0 0,1 0 1 0 0,0-1 0 0 0,-1 1-1 0 0,1-1 1 0 0,1 2 0 0 0,-1-1 0 0 0,0 0 1 0 0,1 0-1 0 0,-1 0 1 0 0,1 0-1 0 0,0 0 1 0 0,-1 0-1 0 0,1-1 1 0 0,0 1-1 0 0,0-1 1 0 0,0 1-1 0 0,0-1 1 0 0,0 0-1 0 0,1 0 1 0 0,-1 0-1 0 0,0 0 1 0 0,1 0-1 0 0,-1 0 1 0 0,0-1-1 0 0,1 1 1 0 0,-1-1-1 0 0,1 0 0 0 0,-1 1 1 0 0,1-1-1 0 0,2 0 1 0 0,4-1 20 0 0,-1 0 0 0 0,1 0 0 0 0,0 0 0 0 0,0-1 0 0 0,0 0 0 0 0,-1-1 0 0 0,1 0 0 0 0,-1 0 0 0 0,0-1 0 0 0,0 0 0 0 0,0-1 0 0 0,8-6 0 0 0,-6 4-18 0 0,-1-1-1 0 0,0 0 1 0 0,0 0-1 0 0,-1-1 1 0 0,0 0-1 0 0,-1-1 0 0 0,1 0 1 0 0,7-16-1 0 0,-10 15-11 0 0,0-1 0 0 0,-1 0-1 0 0,0 0 1 0 0,-1-1-1 0 0,2-19 1 0 0,-3 6 25 0 0,-1 10-4 0 0,-1 15-22 0 0,0 7-14 0 0,-2 54 305 0 0,-1 9-71 0 0,3-58-178 0 0,1 0-1 0 0,0 0 0 0 0,1 0 1 0 0,2 11-1 0 0,-3-19-20 0 0,0 0 0 0 0,0 0-1 0 0,1-1 1 0 0,-1 1 0 0 0,0 0-1 0 0,1-1 1 0 0,-1 1 0 0 0,1-1 0 0 0,0 1-1 0 0,0-1 1 0 0,0 0 0 0 0,4 4-1 0 0,-5-6-1 0 0,0 1-1 0 0,1 0 1 0 0,-1 0-1 0 0,0-1 0 0 0,0 1 1 0 0,1-1-1 0 0,-1 1 0 0 0,0-1 1 0 0,1 0-1 0 0,-1 1 1 0 0,1-1-1 0 0,-1 0 0 0 0,0 0 1 0 0,1 0-1 0 0,-1 0 0 0 0,1 0 1 0 0,-1 0-1 0 0,1 0 1 0 0,-1-1-1 0 0,0 1 0 0 0,1 0 1 0 0,-1-1-1 0 0,0 1 0 0 0,1-1 1 0 0,-1 0-1 0 0,0 1 1 0 0,0-1-1 0 0,3-1 0 0 0,6-6-12 0 0,-1 1-1 0 0,0-2 0 0 0,12-12 1 0 0,-6 8-738 0 0,-13 12 453 0 0,0 0 1 0 0,-1 0-1 0 0,1 0 1 0 0,0-1-1 0 0,-1 1 1 0 0,1-1-1 0 0,-1 1 1 0 0,0-1 0 0 0,0 0-1 0 0,1 1 1 0 0,-1-1-1 0 0,0 0 1 0 0,0 0-1 0 0,1-3 1 0 0,-2 3-544 0 0,-3 1 640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3.4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5329 0 0,'5'6'8003'0'0,"-1"2"-3497"0"0,5 18-1740 0 0,-6-18-1849 0 0,0 5-670 0 0,-1 0 0 0 0,0 0 0 0 0,0 0 0 0 0,-1 0 0 0 0,-1 0 1 0 0,-2 17-1 0 0,2 30-8 0 0,-1-46-190 0 0,1-13-43 0 0,0 1 1 0 0,-1-1-1 0 0,1 1 0 0 0,0-1 1 0 0,0 0-1 0 0,0 1 1 0 0,0-1-1 0 0,0 1 1 0 0,1-1-1 0 0,-1 1 1 0 0,0-1-1 0 0,1 0 1 0 0,-1 1-1 0 0,0-1 1 0 0,1 0-1 0 0,0 1 1 0 0,-1-1-1 0 0,1 0 0 0 0,0 0 1 0 0,1 2-1 0 0,-1-3 4 0 0,0 0-1 0 0,0 0 1 0 0,0-1-1 0 0,0 1 1 0 0,-1 0-1 0 0,1-1 1 0 0,0 1-1 0 0,0-1 1 0 0,0 1-1 0 0,0-1 1 0 0,-1 0-1 0 0,1 1 1 0 0,0-2-1 0 0,0 2 2 0 0,7-8 48 0 0,0 0 0 0 0,-1 0 1 0 0,0 0-1 0 0,9-14 0 0 0,-4 6-10 0 0,8-12-2 0 0,18-22-5 0 0,-33 43-42 0 0,1 1 0 0 0,0 1 0 0 0,0-1 0 0 0,13-8 1 0 0,-18 13-1 0 0,0 0 0 0 0,0 0 0 0 0,1 0 1 0 0,-1 1-1 0 0,1-1 0 0 0,-1 0 0 0 0,1 1 1 0 0,-1 0-1 0 0,1-1 0 0 0,-1 1 0 0 0,1 0 1 0 0,-1-1-1 0 0,1 1 0 0 0,-1 0 0 0 0,1 0 1 0 0,-1 0-1 0 0,1 1 0 0 0,0-1 0 0 0,-1 0 1 0 0,1 0-1 0 0,-1 1 0 0 0,1-1 0 0 0,-1 1 1 0 0,0 0-1 0 0,1-1 0 0 0,-1 1 0 0 0,1 0 1 0 0,-1 0-1 0 0,0 0 0 0 0,0 0 0 0 0,1 0 1 0 0,-1 0-1 0 0,1 2 0 0 0,0-1 5 0 0,0 1 0 0 0,-1-1 0 0 0,1 1 0 0 0,-1 0 1 0 0,0 0-1 0 0,0 0 0 0 0,0 0 0 0 0,0 0 0 0 0,0 0 0 0 0,-1 0 0 0 0,1 5 0 0 0,-1 37 67 0 0,0-42-67 0 0,-2 38 29 0 0,0-6-46 0 0,4 51-1 0 0,-2-84-50 0 0,0 0 1 0 0,0 0 0 0 0,1 1-1 0 0,-1-1 1 0 0,1 0-1 0 0,-1 0 1 0 0,1 0 0 0 0,0 0-1 0 0,0 0 1 0 0,0 0-1 0 0,0 0 1 0 0,0 0 0 0 0,1 0-1 0 0,-1-1 1 0 0,0 1-1 0 0,1 0 1 0 0,2 2 0 0 0,-1-3-276 0 0,-1 1 0 0 0,1-1 0 0 0,0 0 0 0 0,0 1 0 0 0,-1-1 0 0 0,1 0 0 0 0,0-1 0 0 0,0 1 0 0 0,0-1 0 0 0,0 1 0 0 0,0-1 0 0 0,6 0 0 0 0,14-2-1933 0 0,0-3-538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4.2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238 72 14059 0 0,'-1'-11'719'0'0,"0"6"-171"0"0,0 0-1 0 0,1 0 1 0 0,-2 0-1 0 0,1 0 1 0 0,-2-5-1 0 0,2 8-404 0 0,0 1 1 0 0,0-1-1 0 0,0 1 1 0 0,0-1-1 0 0,0 1 0 0 0,0 0 1 0 0,0-1-1 0 0,0 1 1 0 0,0 0-1 0 0,-1 0 1 0 0,1 0-1 0 0,-1 0 0 0 0,1 0 1 0 0,0 0-1 0 0,-1 0 1 0 0,0 0-1 0 0,1 1 0 0 0,-1-1 1 0 0,-2 0-1 0 0,-1 0-80 0 0,1 0-1 0 0,-1 1 1 0 0,1-1-1 0 0,-1 1 1 0 0,1 0 0 0 0,-1 0-1 0 0,1 1 1 0 0,0-1-1 0 0,-1 1 1 0 0,1 0-1 0 0,-1 0 1 0 0,1 1-1 0 0,0-1 1 0 0,-5 3 0 0 0,-3 3-76 0 0,0 0 1 0 0,0 1 0 0 0,-12 10 0 0 0,18-13-3 0 0,0-1 1 0 0,1 1-1 0 0,0 0 1 0 0,0 1 0 0 0,0-1-1 0 0,1 1 1 0 0,0 0-1 0 0,0 0 1 0 0,0 0-1 0 0,-4 10 1 0 0,8-14 1 0 0,0-1 0 0 0,-1 0 0 0 0,1 1 0 0 0,0-1 0 0 0,0 1 0 0 0,0-1 0 0 0,0 0 0 0 0,0 1 0 0 0,0-1 0 0 0,0 1 0 0 0,0-1 0 0 0,0 1 0 0 0,1-1 0 0 0,-1 0 0 0 0,1 1 0 0 0,-1-1 0 0 0,1 0 0 0 0,0 1 0 0 0,-1-1 0 0 0,1 0 0 0 0,0 0 0 0 0,0 0 0 0 0,0 0 0 0 0,0 1 0 0 0,0-1 0 0 0,0 0 0 0 0,0-1 0 0 0,0 1 0 0 0,0 0 0 0 0,0 0 0 0 0,0 0 0 0 0,1-1 0 0 0,-1 1 0 0 0,2 0 0 0 0,2 1-21 0 0,0 0 1 0 0,0-1-1 0 0,0 0 1 0 0,0 1 0 0 0,0-2-1 0 0,0 1 1 0 0,0-1-1 0 0,8 0 1 0 0,1-1-28 0 0,0-1 0 0 0,0-1 0 0 0,-1 0 1 0 0,19-7-1 0 0,-27 9 47 0 0,-1 0 0 0 0,1-1 0 0 0,-1 2 0 0 0,1-1 0 0 0,5 0 0 0 0,-9 1 20 0 0,0 0 0 0 0,0 0 0 0 0,-1 0 0 0 0,1 0 0 0 0,0 0 0 0 0,0 0-1 0 0,0 0 1 0 0,0 1 0 0 0,0-1 0 0 0,0 0 0 0 0,0 0 0 0 0,0 1 0 0 0,-1-1 0 0 0,1 1 0 0 0,0-1-1 0 0,0 1 1 0 0,0-1 0 0 0,-1 1 0 0 0,1-1 0 0 0,0 1 0 0 0,-1 0 0 0 0,1-1 0 0 0,-1 1-1 0 0,1 0 1 0 0,0 0 0 0 0,-1-1 0 0 0,1 1 0 0 0,-1 0 0 0 0,0 0 0 0 0,1 0 0 0 0,-1 0 0 0 0,1 0-1 0 0,1 21 242 0 0,0 1-1 0 0,-1-1 0 0 0,-4 32 0 0 0,3-53-242 0 0,-1 19 51 0 0,-31 342 351 0 0,30-348-404 0 0,0 0-1 0 0,-2 0 1 0 0,1 0-1 0 0,-1-1 1 0 0,-1 1-1 0 0,-1-1 1 0 0,-10 19-1 0 0,14-30-10 0 0,1 1 0 0 0,-1-1 0 0 0,0 0 1 0 0,0 0-1 0 0,0 0 0 0 0,0 0 0 0 0,0 0 0 0 0,0-1 0 0 0,-1 1 0 0 0,1-1 0 0 0,-1 1 1 0 0,1-1-1 0 0,-1 0 0 0 0,-4 2 0 0 0,5-3-2 0 0,0 0 0 0 0,0 1 0 0 0,0-1-1 0 0,0 0 1 0 0,0 0 0 0 0,0 0 0 0 0,0 0 0 0 0,0 0 0 0 0,0-1-1 0 0,0 1 1 0 0,0-1 0 0 0,0 1 0 0 0,0-1 0 0 0,0 0 0 0 0,0 0 0 0 0,0 0-1 0 0,0 0 1 0 0,0 0 0 0 0,-2-2 0 0 0,-2-3-10 0 0,0 0-1 0 0,0 0 1 0 0,1 0 0 0 0,0 0-1 0 0,1-1 1 0 0,-1 0-1 0 0,1 0 1 0 0,0 0 0 0 0,1 0-1 0 0,0-1 1 0 0,-4-15 0 0 0,1 1-15 0 0,1-1 1 0 0,-2-45-1 0 0,4 38-19 0 0,2-1 0 0 0,2 0 0 0 0,4-35-1 0 0,-4 57 22 0 0,1 0-1 0 0,0 0 0 0 0,1-1 1 0 0,-1 1-1 0 0,2 1 0 0 0,-1-1 0 0 0,1 0 1 0 0,1 1-1 0 0,-1 0 0 0 0,1 0 1 0 0,1 0-1 0 0,0 1 0 0 0,0-1 0 0 0,12-10 1 0 0,-11 12-2 0 0,1 0 0 0 0,0 0 0 0 0,0 1 0 0 0,1 0 0 0 0,0 1 0 0 0,-1 0 0 0 0,2 0 0 0 0,-1 1 0 0 0,0 0 0 0 0,18-3 0 0 0,94-8-90 0 0,-105 13 133 0 0,-1-1 0 0 0,0 0 0 0 0,0-1 0 0 0,0-1-1 0 0,20-8 1 0 0,-29 10 17 0 0,0 0 1 0 0,-1-1-1 0 0,1 0 0 0 0,-1-1 0 0 0,1 1 0 0 0,-1-1 1 0 0,0 0-1 0 0,0 0 0 0 0,-1 0 0 0 0,1-1 0 0 0,-1 0 1 0 0,0 0-1 0 0,-1 0 0 0 0,1 0 0 0 0,4-10 0 0 0,-6 11 17 0 0,0 0 0 0 0,-1 0 0 0 0,1 0 0 0 0,-1-1-1 0 0,0 1 1 0 0,0 0 0 0 0,0-8 0 0 0,-1 10-26 0 0,-1 1 1 0 0,1-1-1 0 0,0 1 0 0 0,0-1 1 0 0,-1 1-1 0 0,1-1 1 0 0,0 1-1 0 0,-1 0 1 0 0,0-1-1 0 0,1 1 0 0 0,-1-1 1 0 0,0 1-1 0 0,0 0 1 0 0,0 0-1 0 0,0-1 1 0 0,0 1-1 0 0,0 0 1 0 0,0 0-1 0 0,0 0 0 0 0,0 0 1 0 0,0 0-1 0 0,-1 0 1 0 0,1 0-1 0 0,-2 0 1 0 0,-1-1 0 0 0,1 1 1 0 0,0-1-1 0 0,0 1 1 0 0,0 0 0 0 0,-1 1-1 0 0,1-1 1 0 0,0 0-1 0 0,-1 1 1 0 0,1 0 0 0 0,0 0-1 0 0,-1 0 1 0 0,1 0-1 0 0,-1 0 1 0 0,1 1 0 0 0,-4 0-1 0 0,2 1-8 0 0,1-1 1 0 0,0 1-1 0 0,-1 0 0 0 0,1 1 0 0 0,0-1 0 0 0,0 0 0 0 0,0 1 0 0 0,0 0 1 0 0,1 0-1 0 0,-4 4 0 0 0,2-2-1 0 0,0 1 0 0 0,0 0 0 0 0,1 0 0 0 0,0 0 0 0 0,0 1 0 0 0,1-1 0 0 0,0 1 0 0 0,0 0 0 0 0,0 0 0 0 0,1 0 0 0 0,0 0 0 0 0,0 0 0 0 0,-1 13 0 0 0,3-15-27 0 0,0-1-1 0 0,1 1 1 0 0,-1 0-1 0 0,1-1 1 0 0,0 1-1 0 0,0-1 1 0 0,1 1-1 0 0,-1-1 1 0 0,1 0-1 0 0,0 1 1 0 0,0-1-1 0 0,0 0 1 0 0,1 0-1 0 0,-1 0 1 0 0,1-1-1 0 0,0 1 1 0 0,0-1-1 0 0,1 1 1 0 0,-1-1-1 0 0,1 0 1 0 0,-1 0-1 0 0,1 0 1 0 0,0-1-1 0 0,0 0 1 0 0,0 1-1 0 0,0-1 1 0 0,1-1-1 0 0,-1 1 1 0 0,1-1-1 0 0,-1 1 1 0 0,1-1-1 0 0,6 0 1 0 0,12 0-1055 0 0,0-1 0 0 0,38-5 0 0 0,-18 1-583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4.7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83 6281 0 0,'0'-2'520'0'0,"0"1"-1"0"0,0-1 1 0 0,0 1-1 0 0,1-1 0 0 0,-1 1 1 0 0,0 0-1 0 0,1-1 1 0 0,-1 1-1 0 0,1-1 1 0 0,-1 1-1 0 0,1 0 0 0 0,0 0 1 0 0,-1-1-1 0 0,1 1 1 0 0,1-1-1 0 0,-2 1-445 0 0,1 1-1 0 0,-1 0 1 0 0,1-1-1 0 0,0 1 1 0 0,-1 0 0 0 0,1-1-1 0 0,-1 1 1 0 0,1 0-1 0 0,-1 0 1 0 0,1 0-1 0 0,0 0 1 0 0,-1 0 0 0 0,1 0-1 0 0,0-1 1 0 0,-1 1-1 0 0,1 1 1 0 0,-1-1-1 0 0,1 0 1 0 0,0 0 0 0 0,-1 0-1 0 0,1 0 1 0 0,-1 0-1 0 0,1 0 1 0 0,0 1-1 0 0,-1-1 1 0 0,1 0-1 0 0,-1 0 1 0 0,1 1 0 0 0,-1-1-1 0 0,1 1 1 0 0,-1-1-1 0 0,1 0 1 0 0,-1 1-1 0 0,1-1 1 0 0,-1 1 0 0 0,0-1-1 0 0,1 2 1 0 0,6 5 199 0 0,-2 0 0 0 0,1 1 1 0 0,-1-1-1 0 0,0 1 0 0 0,0 1 1 0 0,4 11-1 0 0,17 56 734 0 0,-2 15-205 0 0,-19-80-310 0 0,-5-12-467 0 0,1 1 0 0 0,-1 0 0 0 0,0-1 1 0 0,1 1-1 0 0,-1-1 0 0 0,1 1 0 0 0,-1-1 0 0 0,0 1 1 0 0,1 0-1 0 0,-1-1 0 0 0,0 1 0 0 0,1-1 0 0 0,-1 0 1 0 0,0 1-1 0 0,0-1 0 0 0,1 0 0 0 0,32-79 656 0 0,-23 55-642 0 0,0 0 0 0 0,23-39 0 0 0,0 16-64 0 0,-29 42 19 0 0,2-1 0 0 0,-1 1 0 0 0,1 1 1 0 0,-1-1-1 0 0,8-4 0 0 0,-10 7 3 0 0,1 1 1 0 0,-1 0 0 0 0,1 1 0 0 0,0-1 0 0 0,-1 1 0 0 0,1-1 0 0 0,0 1 0 0 0,0 0 0 0 0,0 1 0 0 0,0-1 0 0 0,0 1 0 0 0,0-1 0 0 0,8 2 0 0 0,-2 0-421 0 0,0 1-1 0 0,0 0 1 0 0,0 1 0 0 0,11 4 0 0 0,-18-6 310 0 0,0 0-1 0 0,-1 0 1 0 0,1 1-1 0 0,0-1 0 0 0,-1 1 1 0 0,1 0-1 0 0,2 2 1 0 0,3 4 18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7.7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2 19172 0 0,'-13'-1'2273'0'0,"7"1"-2225"0"0,4 0 752 0 0,-4 0 784 0 0,4 1-680 0 0,2 1-504 0 0,2 1-104 0 0,1 2-112 0 0,2 0-168 0 0,1 3-72 0 0,4-2-872 0 0,1 0-1160 0 0,5 1 1152 0 0,0-1 960 0 0,2-3-977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5.2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0 440 15315 0 0,'5'-5'889'0'0,"0"-1"-1"0"0,0 1 1 0 0,0 0 0 0 0,1 0-1 0 0,10-7 1 0 0,6-6 143 0 0,-2 1-494 0 0,157-152 1038 0 0,-167 158-1536 0 0,-1-1-1 0 0,0 0 1 0 0,-1 0 0 0 0,0-1-1 0 0,6-15 1 0 0,-10 18-8 0 0,0 0 0 0 0,0 0 1 0 0,-1 0-1 0 0,0-1 0 0 0,-1 1 1 0 0,0-1-1 0 0,0-19 0 0 0,-2 30-33 0 0,0 0 0 0 0,0 0 0 0 0,0-1 0 0 0,0 1 0 0 0,0 0 0 0 0,0-1 0 0 0,0 1 0 0 0,0 0 0 0 0,0-1 0 0 0,0 1 0 0 0,0 0 0 0 0,0-1 0 0 0,0 1 0 0 0,0 0 0 0 0,0 0 0 0 0,0-1 0 0 0,-1 1 0 0 0,1 0 0 0 0,0 0 0 0 0,0-1 0 0 0,0 1 0 0 0,0 0 0 0 0,-1 0 0 0 0,1-1 0 0 0,0 1 0 0 0,-6 4-66 0 0,-3 13-48 0 0,0 10 19 0 0,2 0 0 0 0,2 0 0 0 0,-6 51 0 0 0,7 86-455 0 0,4-158 507 0 0,3 84-2365 0 0,0 21-1906 0 0,-4-83 2980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6.2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323 271 9226 0 0,'1'-3'203'0'0,"-1"1"0"0"0,1-1 0 0 0,-1 0 0 0 0,1 0 0 0 0,-1 0 0 0 0,0 0 0 0 0,0 0 0 0 0,0 0 0 0 0,-1 1 0 0 0,0-4 0 0 0,0-13 2152 0 0,0 7-1805 0 0,0-1 1 0 0,-1 1 0 0 0,0 0 0 0 0,0 0 0 0 0,-2 0-1 0 0,1 0 1 0 0,-2 0 0 0 0,0 1 0 0 0,0 0-1 0 0,-1 0 1 0 0,-8-13 0 0 0,10 19-479 0 0,0 0 0 0 0,0 0 0 0 0,-1 0 0 0 0,1 1 1 0 0,-1 0-1 0 0,0 0 0 0 0,0 0 0 0 0,-1 0 0 0 0,1 1 0 0 0,-1 0 0 0 0,0 0 0 0 0,0 0 0 0 0,0 1 1 0 0,0 0-1 0 0,-7-2 0 0 0,8 3-65 0 0,-1 0 0 0 0,0 0 0 0 0,0 1 1 0 0,0 0-1 0 0,1 0 0 0 0,-1 0 0 0 0,0 0 0 0 0,0 1 1 0 0,0 0-1 0 0,1 1 0 0 0,-1-1 0 0 0,1 1 0 0 0,-1 0 1 0 0,1 0-1 0 0,-1 1 0 0 0,-8 5 0 0 0,7-3-27 0 0,1 0 0 0 0,0 0-1 0 0,1 0 1 0 0,-1 1 0 0 0,1 0-1 0 0,0 0 1 0 0,0 0 0 0 0,1 1-1 0 0,0 0 1 0 0,0 0 0 0 0,0 0-1 0 0,1 0 1 0 0,-4 15 0 0 0,5-17-2 0 0,1 1 0 0 0,0 1 0 0 0,0-1 0 0 0,0 0 1 0 0,1 0-1 0 0,0 0 0 0 0,0 0 0 0 0,1 0 0 0 0,-1 0 1 0 0,1 1-1 0 0,1-1 0 0 0,-1 0 0 0 0,1-1 0 0 0,0 1 1 0 0,0 0-1 0 0,1 0 0 0 0,0-1 0 0 0,4 7 0 0 0,-3-7-2 0 0,0-1-1 0 0,-1 0 0 0 0,1 0 0 0 0,1 0 0 0 0,-1 0 0 0 0,0-1 1 0 0,1 0-1 0 0,0 0 0 0 0,0 0 0 0 0,0 0 0 0 0,0-1 0 0 0,0 0 0 0 0,1 0 1 0 0,-1 0-1 0 0,1-1 0 0 0,-1 1 0 0 0,8-1 0 0 0,-7 0 19 0 0,1 0-1 0 0,-1-1 0 0 0,1 0 1 0 0,-1-1-1 0 0,1 0 0 0 0,-1 0 1 0 0,1 0-1 0 0,-1 0 0 0 0,1-1 1 0 0,-1 0-1 0 0,0-1 1 0 0,0 0-1 0 0,0 1 0 0 0,9-8 1 0 0,-4 2 17 0 0,0 0 1 0 0,0-1 0 0 0,-1 0 0 0 0,0-1 0 0 0,-1 0-1 0 0,0-1 1 0 0,-1 0 0 0 0,0 0 0 0 0,-1-1-1 0 0,10-19 1 0 0,-14 22 7 0 0,-1 0 0 0 0,0 1 0 0 0,0-1 0 0 0,0-17 0 0 0,0 5 14 0 0,-1 18-23 0 0,-1 0 0 0 0,-1 0-1 0 0,1 0 1 0 0,0 0 0 0 0,-1 0 0 0 0,0-4-1 0 0,-1-3 40 0 0,0 5-29 0 0,-1 9-25 0 0,1 8-54 0 0,2 3-16 0 0,4 20 0 0 0,1 7 27 0 0,-4-32 42 0 0,1 1 0 0 0,0-1 0 0 0,1 0 0 0 0,5 15 0 0 0,0 0-2 0 0,-6-19-55 0 0,0 0 0 0 0,1 0-1 0 0,0 0 1 0 0,0 0 0 0 0,0 0-1 0 0,0-1 1 0 0,1 0 0 0 0,0 1-1 0 0,8 7 1 0 0,-10-12-172 0 0,-1 0-1 0 0,1 0 1 0 0,0 0-1 0 0,-1 0 1 0 0,1 0 0 0 0,0-1-1 0 0,0 1 1 0 0,-1-1-1 0 0,1 1 1 0 0,0-1 0 0 0,0 1-1 0 0,0-1 1 0 0,0 0 0 0 0,0 0-1 0 0,3-1 1 0 0,10 1-1287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6.8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64 13523 0 0,'-1'19'1100'0'0,"2"-1"1"0"0,0 0 0 0 0,7 35-1 0 0,-2-27-925 0 0,-4-14-139 0 0,1-1-1 0 0,0 0 1 0 0,0 0-1 0 0,1 0 1 0 0,0 0 0 0 0,8 12-1 0 0,-12-22-35 0 0,1-1-1 0 0,-1 0 0 0 0,0 1 1 0 0,1-1-1 0 0,-1 0 1 0 0,1 1-1 0 0,-1-1 0 0 0,1 0 1 0 0,-1 1-1 0 0,1-1 0 0 0,-1 0 1 0 0,1 0-1 0 0,-1 1 1 0 0,1-1-1 0 0,-1 0 0 0 0,1 0 1 0 0,-1 0-1 0 0,1 0 1 0 0,-1 0-1 0 0,1 0 0 0 0,-1 0 1 0 0,1 0-1 0 0,-1 0 0 0 0,1 0 1 0 0,0 0-1 0 0,-1 0 1 0 0,1 0-1 0 0,-1-1 0 0 0,1 1 1 0 0,-1 0-1 0 0,1 0 1 0 0,0-1-1 0 0,1 0-2 0 0,0 0 1 0 0,0 0-1 0 0,0-1 0 0 0,0 1 1 0 0,0-1-1 0 0,2-1 1 0 0,10-11 2 0 0,-1-1 0 0 0,0 0 0 0 0,-1-1 1 0 0,14-24-1 0 0,53-79 69 0 0,-75 114-67 0 0,5-8 4 0 0,15-15 1 0 0,-24 28-7 0 0,0 0 0 0 0,1-1 0 0 0,-1 1 1 0 0,0 0-1 0 0,0 0 0 0 0,0 0 0 0 0,1-1 0 0 0,-1 1 1 0 0,0 0-1 0 0,0 0 0 0 0,0 0 0 0 0,1 0 0 0 0,-1 0 1 0 0,0 0-1 0 0,0-1 0 0 0,1 1 0 0 0,-1 0 0 0 0,0 0 0 0 0,0 0 1 0 0,1 0-1 0 0,-1 0 0 0 0,0 0 0 0 0,0 0 0 0 0,1 0 1 0 0,-1 0-1 0 0,0 0 0 0 0,0 0 0 0 0,1 0 0 0 0,-1 1 0 0 0,4 6 14 0 0,-1 16 18 0 0,-2-18-24 0 0,1 16 30 0 0,-2-14-48 0 0,1-1 0 0 0,0 1 1 0 0,0 0-1 0 0,4 10 0 0 0,-4-15-20 0 0,0 0 0 0 0,0 0 1 0 0,0 0-1 0 0,0 0 0 0 0,0 0 0 0 0,1-1 0 0 0,-1 1 0 0 0,1 0 0 0 0,-1-1 0 0 0,1 1 0 0 0,0-1 0 0 0,-1 1 0 0 0,1-1 0 0 0,0 0 0 0 0,0 0 1 0 0,0 0-1 0 0,0 0 0 0 0,3 1 0 0 0,3 0-60 0 0,-1 0 1 0 0,1 0-1 0 0,0-1 0 0 0,-1 0 1 0 0,1 0-1 0 0,0-1 1 0 0,0 0-1 0 0,10-2 0 0 0,-6 1 51 0 0,-1-1 0 0 0,0-1-1 0 0,0 0 1 0 0,-1 0-1 0 0,14-7 1 0 0,-20 8 36 0 0,-1 0 1 0 0,-1 0-1 0 0,1 0 0 0 0,4-4 0 0 0,11-7 6 0 0,-15 11 4 0 0,-1 1-1 0 0,1 0 0 0 0,0-1 1 0 0,-1 0-1 0 0,0 1 0 0 0,1-1 0 0 0,-1 0 1 0 0,0 0-1 0 0,0 0 0 0 0,0-1 1 0 0,0 1-1 0 0,0 0 0 0 0,-1-1 1 0 0,2-2-1 0 0,-1 2 41 0 0,-1-1-1 0 0,0 1 1 0 0,0 0 0 0 0,-1-1-1 0 0,1 1 1 0 0,-1-1 0 0 0,1 1-1 0 0,-1-1 1 0 0,0 1 0 0 0,-1-1-1 0 0,1 1 1 0 0,-1-5 0 0 0,0 6-10 0 0,1 1 1 0 0,-1 0-1 0 0,1 0 1 0 0,-1 0-1 0 0,1 0 1 0 0,-1 0-1 0 0,1 1 1 0 0,-1-1-1 0 0,0 0 1 0 0,0 0-1 0 0,0 0 1 0 0,1 1-1 0 0,-1-1 1 0 0,0 0-1 0 0,0 1 1 0 0,0-1-1 0 0,0 0 1 0 0,0 1-1 0 0,0-1 1 0 0,0 1-1 0 0,0 0 1 0 0,0-1-1 0 0,0 1 1 0 0,-1 0-1 0 0,1 0 1 0 0,0 0-1 0 0,-1 0 0 0 0,-2-1 66 0 0,1 1-1 0 0,-1-1 0 0 0,0 1 0 0 0,1 0 0 0 0,-1 1 0 0 0,1-1 1 0 0,-6 2-1 0 0,2 0-17 0 0,1 1 1 0 0,0 0 0 0 0,0 0-1 0 0,0 0 1 0 0,0 1 0 0 0,1 0-1 0 0,-1 0 1 0 0,1 1 0 0 0,0-1-1 0 0,0 1 1 0 0,-5 7 0 0 0,2-1-44 0 0,0 0 0 0 0,1 0 0 0 0,1 0 0 0 0,0 1 0 0 0,-5 12 0 0 0,10-19-39 0 0,-1-1-1 0 0,1 1 1 0 0,-1 0-1 0 0,1 0 1 0 0,1-1 0 0 0,-1 1-1 0 0,1 0 1 0 0,-1 0-1 0 0,1 0 1 0 0,1 0 0 0 0,0 5-1 0 0,0-7-2 0 0,0 0-1 0 0,0 1 1 0 0,0-1-1 0 0,0 0 0 0 0,0 0 1 0 0,1 0-1 0 0,0-1 1 0 0,-1 1-1 0 0,1 0 1 0 0,0 0-1 0 0,1-1 1 0 0,-1 0-1 0 0,0 1 1 0 0,1-1-1 0 0,-1 0 0 0 0,1 0 1 0 0,4 2-1 0 0,-1 0 9 0 0,2 0-1 0 0,-1-1 1 0 0,0 0 0 0 0,1 0-1 0 0,-1-1 1 0 0,1 0-1 0 0,-1-1 1 0 0,13 2-1 0 0,-3-2-760 0 0,0-1 0 0 0,32-4 0 0 0,-42 3 581 0 0,1 0-1 0 0,-1-1 0 0 0,1 0 0 0 0,-1-1 1 0 0,8-3-1 0 0,10-5 64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7.1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178 3 12019 0 0,'-1'0'194'0'0,"-1"-1"0"0"0,1 1 1 0 0,-1 0-1 0 0,0-1 0 0 0,1 1 0 0 0,-1 0 1 0 0,0 0-1 0 0,1 0 0 0 0,-1 0 1 0 0,1 0-1 0 0,-1 0 0 0 0,0 0 1 0 0,1 1-1 0 0,-1-1 0 0 0,-2 1 1 0 0,-1 1 300 0 0,0 0 0 0 0,1-1 0 0 0,-10 6 0 0 0,4 1-156 0 0,0 0 1 0 0,1 1-1 0 0,-1 0 1 0 0,-11 16-1 0 0,19-23-287 0 0,-8 11 178 0 0,1 0 0 0 0,0 1 0 0 0,-9 18-1 0 0,15-28-179 0 0,1 1-1 0 0,1-1 1 0 0,-1 1 0 0 0,0 0-1 0 0,1 0 1 0 0,0 0-1 0 0,0 0 1 0 0,1 0 0 0 0,-1 0-1 0 0,1 0 1 0 0,0 0 0 0 0,1 0-1 0 0,-1 0 1 0 0,2 5-1 0 0,-2-9-43 0 0,1 1 0 0 0,-1-1 0 0 0,1 0 0 0 0,0 0 0 0 0,0 0 0 0 0,-1 0 0 0 0,1 1 0 0 0,0-1 0 0 0,0 0 0 0 0,0 0 0 0 0,0-1 0 0 0,0 1 0 0 0,0 0 0 0 0,0 0 0 0 0,2 0 0 0 0,0 1 15 0 0,0-1 0 0 0,0 0 1 0 0,1 1-1 0 0,-1-1 1 0 0,0-1-1 0 0,4 1 0 0 0,1 0 19 0 0,0 0 0 0 0,0-1 0 0 0,0 0 0 0 0,14-2-1 0 0,61-16-2018 0 0,-72 15 1615 0 0,-1 0-1 0 0,1-1 1 0 0,-1 0-1 0 0,0-1 1 0 0,16-10-1 0 0,-1-8 243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7.8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18 231 5201 0 0,'1'0'766'0'0,"0"1"-1"0"0,0-1 0 0 0,1 0 1 0 0,-1 0-1 0 0,0 1 1 0 0,1-1-1 0 0,-1 0 0 0 0,3-1 1 0 0,23-3 2629 0 0,-22 3-2798 0 0,3-1 62 0 0,-1 0-1 0 0,0-1 1 0 0,12-6-1 0 0,3 0 257 0 0,39-19 698 0 0,-52 23-1482 0 0,-1 0 0 0 0,0 0 1 0 0,-1 0-1 0 0,1-1 0 0 0,7-8 0 0 0,-11 10-63 0 0,0-1-1 0 0,0 0 1 0 0,0 0-1 0 0,0 0 0 0 0,-1-1 1 0 0,0 1-1 0 0,0-1 1 0 0,2-6-1 0 0,-5 10-46 0 0,1 0 0 0 0,-1 0 0 0 0,1 0 0 0 0,-1 0 0 0 0,0 0 0 0 0,1 0 0 0 0,-1 0 1 0 0,-1 0-1 0 0,1 0 0 0 0,0 0 0 0 0,0-1 0 0 0,-1 1 0 0 0,1 0 0 0 0,-1 0 0 0 0,1 0 0 0 0,-1 0 0 0 0,0 1 0 0 0,0-1 0 0 0,0 0 0 0 0,0 0 0 0 0,0 0 0 0 0,-1 1 0 0 0,1-1 0 0 0,0 0 0 0 0,-1 1 1 0 0,1 0-1 0 0,-4-3 0 0 0,1 1-12 0 0,0 0 0 0 0,0 0 1 0 0,0 1-1 0 0,0 0 1 0 0,-1 0-1 0 0,1 0 1 0 0,-1 0-1 0 0,1 0 0 0 0,-1 1 1 0 0,1 0-1 0 0,-1 0 1 0 0,0 1-1 0 0,-8-1 1 0 0,7 1-28 0 0,0 1 0 0 0,0-1 1 0 0,-1 2-1 0 0,1-1 1 0 0,0 1-1 0 0,0 0 1 0 0,1 0-1 0 0,-1 0 1 0 0,-9 6-1 0 0,6-2-24 0 0,-1 0 1 0 0,1 1-1 0 0,1 0 0 0 0,0 0 0 0 0,0 1 0 0 0,0 0 0 0 0,1 0 1 0 0,0 1-1 0 0,0 0 0 0 0,1 1 0 0 0,-7 14 0 0 0,9-16 12 0 0,1-1 0 0 0,0 1-1 0 0,1 0 1 0 0,0 0 0 0 0,0 0-1 0 0,0 0 1 0 0,1 1 0 0 0,0 13-1 0 0,2-17 14 0 0,-1 0 0 0 0,1-1 0 0 0,-1 1 0 0 0,1 0 0 0 0,0-1 0 0 0,1 1 0 0 0,-1-1 0 0 0,1 0 0 0 0,0 1 0 0 0,0-1 0 0 0,1 0 0 0 0,-1 0 0 0 0,1 0 0 0 0,0 0-1 0 0,0-1 1 0 0,6 7 0 0 0,-3-5-5 0 0,1 0-1 0 0,0 0 1 0 0,0-1-1 0 0,0 0 1 0 0,0 0-1 0 0,1 0 1 0 0,0-1-1 0 0,0 0 1 0 0,0-1-1 0 0,0 0 1 0 0,0 0-1 0 0,13 1 1 0 0,-14-2-370 0 0,1-1 0 0 0,-1 0 0 0 0,1 0 0 0 0,0-1 0 0 0,-1 0 0 0 0,1 0 0 0 0,-1-1 0 0 0,1 0 0 0 0,-1 0 0 0 0,0-1 0 0 0,0 0 0 0 0,0 0 0 0 0,11-7 0 0 0,-16 8 228 0 0,0 1 0 0 0,0-1 0 0 0,0 0 0 0 0,0 0 0 0 0,3-3 0 0 0,7-14-52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8.0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95 11634 0 0,'2'-10'817'0'0,"2"2"191"0"0,0 0-728 0 0,-1 0 1840 0 0,3 2-1431 0 0,2-4-305 0 0,0 4 56 0 0,2-1 0 0 0,-1 1-312 0 0,3 1-24 0 0,-1-1-120 0 0,0 1-256 0 0,2-2-72 0 0,-2 4 24 0 0,0 3-256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8.3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63 1 13515 0 0,'-11'48'2934'0'0,"-5"59"-1"0"0,16-103-2866 0 0,-13 134 1100 0 0,1-38-783 0 0,2 164-1 0 0,11-250-398 0 0,0 1-1 0 0,1-1 1 0 0,1 1-1 0 0,0-1 0 0 0,1 0 1 0 0,0 0-1 0 0,1 0 1 0 0,1-1-1 0 0,0 1 1 0 0,1-2-1 0 0,11 17 1 0 0,-16-26-53 0 0,1 0 0 0 0,-1 0 1 0 0,1 0-1 0 0,-1-1 0 0 0,1 0 1 0 0,0 1-1 0 0,0-1 1 0 0,0 0-1 0 0,0 0 0 0 0,0 0 1 0 0,0-1-1 0 0,1 1 1 0 0,-1-1-1 0 0,1 0 0 0 0,-1 0 1 0 0,1 0-1 0 0,-1 0 0 0 0,1-1 1 0 0,-1 1-1 0 0,1-1 1 0 0,0 0-1 0 0,-1 0 0 0 0,1 0 1 0 0,-1-1-1 0 0,1 1 0 0 0,0-1 1 0 0,-1 0-1 0 0,1 0 1 0 0,-1 0-1 0 0,1 0 0 0 0,-1-1 1 0 0,0 1-1 0 0,0-1 1 0 0,0 0-1 0 0,0 0 0 0 0,5-4 1 0 0,58-50-2190 0 0,16-15-1709 0 0,-41 36 1050 0 0,-9 9-347 0 0,-18 16 1459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8.5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180 0 4873 0 0,'-35'2'8137'0'0,"-15"6"-2995"0"0,46-7-4909 0 0,0-1 0 0 0,-1 1 0 0 0,1 1 0 0 0,0-1 1 0 0,0 1-1 0 0,0-1 0 0 0,0 1 0 0 0,1 0 0 0 0,-1 0 0 0 0,0 1 0 0 0,1-1 0 0 0,0 1 1 0 0,-1 0-1 0 0,1 0 0 0 0,-4 5 0 0 0,3-1-180 0 0,0 0-1 0 0,0 0 1 0 0,1 0-1 0 0,0 1 1 0 0,0 0 0 0 0,1 0-1 0 0,0-1 1 0 0,0 1-1 0 0,1 0 1 0 0,0 1 0 0 0,0-1-1 0 0,1 0 1 0 0,0 0-1 0 0,0 0 1 0 0,3 13 0 0 0,-2-17-52 0 0,0 0 0 0 0,0 0 0 0 0,0 0 0 0 0,0 0 0 0 0,1 0 0 0 0,0 0 0 0 0,0 0 0 0 0,0 0 0 0 0,0 0 0 0 0,0-1 1 0 0,1 1-1 0 0,0-1 0 0 0,-1 0 0 0 0,1 0 0 0 0,0 0 0 0 0,1 0 0 0 0,-1 0 0 0 0,1-1 0 0 0,-1 0 0 0 0,1 1 0 0 0,0-1 0 0 0,-1 0 1 0 0,1-1-1 0 0,5 2 0 0 0,-3-1 9 0 0,1 0-1 0 0,0 0 1 0 0,0-1 0 0 0,0 0 0 0 0,0 0-1 0 0,0-1 1 0 0,0 0 0 0 0,0 0 0 0 0,0-1-1 0 0,0 0 1 0 0,0 0 0 0 0,0-1 0 0 0,13-4 0 0 0,2-4-34 0 0,0-2 1 0 0,0-1 0 0 0,27-21-1 0 0,-31 21-699 0 0,19-18-1 0 0,-31 25 139 0 0,1-1 1 0 0,-1 0-1 0 0,0 0 0 0 0,-1 0 0 0 0,7-13 0 0 0,-6 4-259 0 0,-4-4 654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8.71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15 129 12739 0 0,'-8'-8'1720'0'0,"5"0"-344"0"0,3 3 1 0 0,-3-3-105 0 0,3 0-792 0 0,4 0-16 0 0,1 0-136 0 0,3-2-88 0 0,0 1-80 0 0,7-3-72 0 0,-1 1-56 0 0,9 1-2456 0 0,-1 2 2312 0 0,2 0-512 0 0,-2 0 640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9.9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7450 0 0,'0'0'1420'0'0,"1"7"2966"0"0,17 66-891 0 0,-12-44-2781 0 0,50 213 1931 0 0,-54-237-2605 0 0,-2-3-12 0 0,0 0 1 0 0,1 1-1 0 0,-1-1 1 0 0,1 0-1 0 0,-1 0 1 0 0,1 0-1 0 0,0 0 1 0 0,0 0-1 0 0,0 0 1 0 0,0 0-1 0 0,0 0 1 0 0,3 2-1 0 0,-4-4-20 0 0,0 0 0 0 0,0 0 0 0 0,1 0 0 0 0,-1 0 0 0 0,0 0 0 0 0,0 0-1 0 0,0 0 1 0 0,1 0 0 0 0,-1 0 0 0 0,0 0 0 0 0,0 0 0 0 0,1 0-1 0 0,-1 0 1 0 0,0 0 0 0 0,0 0 0 0 0,1 0 0 0 0,-1 0 0 0 0,0 0 0 0 0,0 0-1 0 0,0 0 1 0 0,1 0 0 0 0,-1-1 0 0 0,0 1 0 0 0,0 0 0 0 0,0 0 0 0 0,1 0-1 0 0,-1 0 1 0 0,0-1 0 0 0,8-7 156 0 0,4-11 85 0 0,-7 5-175 0 0,0 1 1 0 0,0-1-1 0 0,4-26 1 0 0,-5 21-54 0 0,8-23 1 0 0,-5 23-16 0 0,-6 12-7 0 0,1 1 1 0 0,1 0-1 0 0,-1 0 1 0 0,1 0-1 0 0,7-10 1 0 0,-5 6-21 0 0,-5 9 18 0 0,0 0 0 0 0,1 0-1 0 0,-1 1 1 0 0,0-1 0 0 0,1 0-1 0 0,-1 0 1 0 0,0 0 0 0 0,1 1-1 0 0,-1-1 1 0 0,1 0 0 0 0,-1 1 0 0 0,1-1-1 0 0,0 0 1 0 0,-1 1 0 0 0,1-1-1 0 0,-1 1 1 0 0,1-1 0 0 0,0 1 0 0 0,0-1-1 0 0,-1 1 1 0 0,1-1 0 0 0,0 1-1 0 0,0 0 1 0 0,1-1 0 0 0,-2 2-2 0 0,1-1 0 0 0,0 1 0 0 0,-1-1 0 0 0,1 1 1 0 0,-1-1-1 0 0,1 1 0 0 0,-1-1 0 0 0,1 1 0 0 0,-1 0 0 0 0,1-1 0 0 0,-1 1 1 0 0,0 0-1 0 0,1-1 0 0 0,-1 1 0 0 0,0 0 0 0 0,0-1 0 0 0,1 1 0 0 0,-1 0 1 0 0,0 0-1 0 0,0-1 0 0 0,0 1 0 0 0,0 1 0 0 0,1 2-8 0 0,4 9-11 0 0,-3-10 17 0 0,-1 1 1 0 0,0-1 0 0 0,0 1 0 0 0,1 5 0 0 0,6 32-13 0 0,-5-27 15 0 0,2 24 0 0 0,-4-27-9 0 0,1 1-1 0 0,0-1 1 0 0,1 0-1 0 0,6 16 0 0 0,-2-5-31 0 0,-6-19 39 0 0,0-1-1 0 0,0 0 1 0 0,0 0 0 0 0,0-1 0 0 0,0 1-1 0 0,1 0 1 0 0,-1 0 0 0 0,0 0 0 0 0,1-1 0 0 0,0 1-1 0 0,-1-1 1 0 0,1 1 0 0 0,0-1 0 0 0,-1 0-1 0 0,1 0 1 0 0,0 1 0 0 0,0-1 0 0 0,0-1 0 0 0,0 1-1 0 0,0 0 1 0 0,1 0 0 0 0,-1-1 0 0 0,0 1-1 0 0,0-1 1 0 0,0 0 0 0 0,1 0 0 0 0,-1 1 0 0 0,0-1-1 0 0,3-1 1 0 0,2 0 3 0 0,0-1 0 0 0,-1 0 1 0 0,1 0-1 0 0,-1-1 0 0 0,0 0 0 0 0,0 0 0 0 0,11-8 0 0 0,2-2-4 0 0,39-22-1 0 0,-57 35 7 0 0,16-9-22 0 0,1 2 0 0 0,22-6-1 0 0,-33 10 20 0 0,4 1 0 0 0,1 0 1 0 0,-1 0-1 0 0,0 1 1 0 0,0 0-1 0 0,1 1 1 0 0,-1 1-1 0 0,12 1 1 0 0,-5-1 34 0 0,31 0-1 0 0,-48-1-20 0 0,1-1 1 0 0,-1 1-1 0 0,0 0 0 0 0,1 0 1 0 0,-1 0-1 0 0,1-1 0 0 0,-1 1 1 0 0,0-1-1 0 0,1 1 0 0 0,-1-1 0 0 0,0 0 1 0 0,1 1-1 0 0,-1-1 0 0 0,0 0 1 0 0,0 0-1 0 0,0 0 0 0 0,0 0 1 0 0,0 0-1 0 0,0 0 0 0 0,0 0 0 0 0,1-2 1 0 0,-1 1 2 0 0,-1 1 0 0 0,1-1 0 0 0,-1 1 1 0 0,0 0-1 0 0,1-1 0 0 0,-1 1 0 0 0,0-1 1 0 0,0 1-1 0 0,0-1 0 0 0,0 1 0 0 0,-1-1 0 0 0,1 1 1 0 0,0 0-1 0 0,-1-1 0 0 0,1 1 0 0 0,0 0 1 0 0,-1-1-1 0 0,0 1 0 0 0,1 0 0 0 0,-1-1 0 0 0,0 1 1 0 0,-1-2-1 0 0,-1 0 8 0 0,0 1-1 0 0,0-1 1 0 0,0 0-1 0 0,-1 1 1 0 0,1 0 0 0 0,-1 0-1 0 0,1 0 1 0 0,-1 0 0 0 0,0 0-1 0 0,-4 0 1 0 0,-7-5 28 0 0,12 5-37 0 0,-1 0 0 0 0,0 1 0 0 0,1-1 0 0 0,-1 1 0 0 0,0 0 0 0 0,1 0 0 0 0,-1 1 0 0 0,0-1 0 0 0,0 1 0 0 0,-7-1 0 0 0,9 2-13 0 0,0-1-1 0 0,0 1 1 0 0,0-1 0 0 0,0 1 0 0 0,0 0-1 0 0,0-1 1 0 0,0 1 0 0 0,0 0 0 0 0,1 0-1 0 0,-1 0 1 0 0,0 1 0 0 0,1-1-1 0 0,-1 0 1 0 0,0 1 0 0 0,1-1 0 0 0,0 1-1 0 0,-1-1 1 0 0,1 1 0 0 0,0 0-1 0 0,0-1 1 0 0,0 1 0 0 0,-1 4 0 0 0,-3 3-22 0 0,2 1 0 0 0,-1-1 1 0 0,2 1-1 0 0,-1 0 0 0 0,1 0 1 0 0,1 1-1 0 0,-1-1 0 0 0,2 13 1 0 0,0-18 11 0 0,0 0-1 0 0,1 1 1 0 0,0-1 0 0 0,0 0 0 0 0,0 0 0 0 0,1 0 0 0 0,3 9 0 0 0,-3-11 7 0 0,0 0 1 0 0,-1 0-1 0 0,1 0 0 0 0,0 0 1 0 0,1-1-1 0 0,-1 1 0 0 0,0-1 1 0 0,1 1-1 0 0,0-1 0 0 0,-1 0 1 0 0,1 0-1 0 0,0 0 0 0 0,3 1 1 0 0,-3-1 7 0 0,1-1 1 0 0,-1 1 0 0 0,1-1 0 0 0,-1 0-1 0 0,1 0 1 0 0,-1 0 0 0 0,1-1 0 0 0,-1 0-1 0 0,1 1 1 0 0,0-1 0 0 0,-1 0 0 0 0,8-1-1 0 0,-6 0 18 0 0,-1-1-1 0 0,1 1 0 0 0,0-1 1 0 0,0 0-1 0 0,-1 0 0 0 0,1 0 1 0 0,-1-1-1 0 0,6-3 0 0 0,3-5 39 0 0,0-1-1 0 0,-1 0 1 0 0,-1 0-1 0 0,14-19 0 0 0,8-16-19 0 0,-33 46-39 0 0,0 1-1 0 0,1 0 0 0 0,-1-1 1 0 0,0 1-1 0 0,1 0 0 0 0,-1-1 1 0 0,0 1-1 0 0,0 0 0 0 0,1 0 1 0 0,-1-1-1 0 0,0 1 0 0 0,1 0 1 0 0,-1 0-1 0 0,1 0 0 0 0,-1-1 1 0 0,0 1-1 0 0,1 0 0 0 0,-1 0 1 0 0,0 0-1 0 0,1 0 0 0 0,-1 0 1 0 0,1 0-1 0 0,-1 0 0 0 0,0 0 1 0 0,1 0-1 0 0,-1 0 0 0 0,1 0 1 0 0,-1 0-1 0 0,0 0 0 0 0,1 0 1 0 0,-1 0-1 0 0,1 0 0 0 0,-1 1 1 0 0,0-1-1 0 0,1 0 0 0 0,-1 0 1 0 0,0 0-1 0 0,1 1 0 0 0,-1-1 1 0 0,0 0-1 0 0,1 0 0 0 0,-1 1 1 0 0,0-1-1 0 0,1 0 0 0 0,-1 1 1 0 0,0-1-1 0 0,0 0 0 0 0,1 1 1 0 0,1 3-5 0 0,0 0 0 0 0,0-1 1 0 0,3 9-1 0 0,-1-4-4 0 0,5 12-6 0 0,22 38-8 0 0,-27-52 23 0 0,1 0-1 0 0,-1 0 1 0 0,1 0-1 0 0,0 0 1 0 0,0-1-1 0 0,10 8 1 0 0,-13-12 3 0 0,-1 0 0 0 0,0-1 0 0 0,0 1 0 0 0,0 0 0 0 0,1-1 0 0 0,-1 1 0 0 0,0-1 0 0 0,1 0 0 0 0,-1 1 0 0 0,1-1 0 0 0,-1 0 0 0 0,0 0 0 0 0,1 0 0 0 0,-1 0 1 0 0,1 0-1 0 0,-1 0 0 0 0,0 0 0 0 0,1-1 0 0 0,-1 1 0 0 0,0 0 0 0 0,1-1 0 0 0,-1 1 0 0 0,0-1 0 0 0,1 1 0 0 0,-1-1 0 0 0,0 0 0 0 0,0 1 0 0 0,0-1 0 0 0,1 0 0 0 0,-1 0 0 0 0,0 0 1 0 0,0 0-1 0 0,0-1 0 0 0,6-5 31 0 0,-1 0 0 0 0,-1 0 0 0 0,1-1 1 0 0,3-7-1 0 0,-3 5-11 0 0,3-5-6 0 0,-8 12-23 0 0,0 1 0 0 0,0-1-1 0 0,1 0 1 0 0,-1 1 0 0 0,1-1 0 0 0,0 1 0 0 0,0-1 0 0 0,0 1-1 0 0,0 0 1 0 0,0 0 0 0 0,1 0 0 0 0,-1 0 0 0 0,0 0 0 0 0,4-1-1 0 0,-6 3 3 0 0,1 0 1 0 0,0 0-1 0 0,-1 0 0 0 0,1 0 0 0 0,0 0 0 0 0,-1 0 0 0 0,1 0 0 0 0,0 0 0 0 0,-1 1 0 0 0,1-1 0 0 0,-1 0 0 0 0,1 0 0 0 0,0 1 0 0 0,-1-1 0 0 0,1 0 1 0 0,-1 1-1 0 0,1-1 0 0 0,-1 0 0 0 0,1 1 0 0 0,-1-1 0 0 0,1 1 0 0 0,-1-1 0 0 0,1 1 0 0 0,-1-1 0 0 0,0 1 0 0 0,1-1 0 0 0,-1 1 0 0 0,0 0 0 0 0,1-1 0 0 0,-1 1 1 0 0,0 0-1 0 0,10 23-49 0 0,-10-22 51 0 0,1-1-2 0 0,25 68-97 0 0,-23-63 63 0 0,1 0 1 0 0,-1 1-1 0 0,1-1 0 0 0,0 0 0 0 0,1-1 1 0 0,-1 1-1 0 0,1-1 0 0 0,7 6 0 0 0,-9-9-238 0 0,0 0 0 0 0,0-1 0 0 0,1 1 0 0 0,-1-1 0 0 0,0 0 0 0 0,0 0 0 0 0,1 0 0 0 0,-1 0 0 0 0,1-1 0 0 0,-1 1 0 0 0,1-1 0 0 0,-1 0 0 0 0,1 0-1 0 0,-1 0 1 0 0,1 0 0 0 0,-1-1 0 0 0,1 0 0 0 0,-1 1 0 0 0,5-3 0 0 0,8-4-1772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8.2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14731 0 0,'3'139'5160'0'0,"15"68"-2662"0"0,0-106-2123 0 0,2 24-2559 0 0,-20-114 620 0 0,-1-6-391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0.2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0 15355 0 0,'-3'16'439'0'0,"1"-1"0"0"0,0 1-1 0 0,1 0 1 0 0,2 30-1 0 0,0-20-47 0 0,10 197 1847 0 0,-4-93-1062 0 0,10 130 595 0 0,-3-131-1254 0 0,-1-1-86 0 0,-4-55 218 0 0,-9-73-638 0 0,0-1 0 0 0,1 1 0 0 0,-1 0 0 0 0,0 0 0 0 0,0 0 0 0 0,0 0 0 0 0,0 0 0 0 0,0 0 0 0 0,0 0-1 0 0,0 0 1 0 0,0 0 0 0 0,0 0 0 0 0,0 0 0 0 0,1 0 0 0 0,-1-1 0 0 0,0 1 0 0 0,0 0 0 0 0,0 0 0 0 0,0 0 0 0 0,0 0 0 0 0,0 0 0 0 0,0 0-1 0 0,0 0 1 0 0,1 0 0 0 0,-1 0 0 0 0,0 0 0 0 0,0 0 0 0 0,0 0 0 0 0,0 0 0 0 0,0 0 0 0 0,0 0 0 0 0,0 0 0 0 0,1 0 0 0 0,-1 0-1 0 0,0 0 1 0 0,0 0 0 0 0,0 1 0 0 0,0-1 0 0 0,0 0 0 0 0,0 0 0 0 0,0 0 0 0 0,0 0 0 0 0,0 0 0 0 0,1 0 0 0 0,-1 0 0 0 0,0 0 0 0 0,0 0-1 0 0,0 0 1 0 0,0 0 0 0 0,0 1 0 0 0,0-1 0 0 0,0 0 0 0 0,0 0 0 0 0,0 0 0 0 0,4-10 135 0 0,12-83 380 0 0,13-62-354 0 0,-22 126-176 0 0,1 0 1 0 0,2 1-1 0 0,16-34 0 0 0,-23 57-3 0 0,0 0-1 0 0,0 0 1 0 0,0 0 0 0 0,1 0 0 0 0,0 1-1 0 0,-1-1 1 0 0,2 1 0 0 0,-1 0 0 0 0,1 0-1 0 0,-1 1 1 0 0,1-1 0 0 0,0 1-1 0 0,0 0 1 0 0,10-4 0 0 0,-2 2-11 0 0,0 1 0 0 0,0 1 0 0 0,0 0 0 0 0,0 1 0 0 0,19-1 0 0 0,-1 1-193 0 0,49-11 1 0 0,-65 9-1269 0 0,16-6 0 0 0,-26 8 614 0 0,-1-1 0 0 0,1 1 0 0 0,0 0-1 0 0,-1-1 1 0 0,1 0 0 0 0,-1 0-1 0 0,0-1 1 0 0,0 1 0 0 0,0-1 0 0 0,-1 0-1 0 0,5-5 1 0 0,1-9-4249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1.0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232 181 10546 0 0,'13'-30'4245'0'0,"-9"21"-3392"0"0,-1 1 0 0 0,0 0 0 0 0,0-1 0 0 0,2-9 0 0 0,-5 14-676 0 0,1 0 1 0 0,-1 0-1 0 0,0-1 0 0 0,0 1 1 0 0,0 0-1 0 0,0 0 0 0 0,-1-1 1 0 0,1 1-1 0 0,-1 0 0 0 0,0 0 1 0 0,-1 0-1 0 0,1 0 0 0 0,-1 0 1 0 0,-3-6-1 0 0,4 8-137 0 0,-1 0 1 0 0,0-1-1 0 0,0 1 0 0 0,0 0 0 0 0,0 0 1 0 0,0 0-1 0 0,0 0 0 0 0,-1 1 0 0 0,1-1 1 0 0,0 0-1 0 0,-1 1 0 0 0,0 0 1 0 0,1 0-1 0 0,-1 0 0 0 0,0 0 0 0 0,1 0 1 0 0,-1 0-1 0 0,0 1 0 0 0,0-1 0 0 0,0 1 1 0 0,0 0-1 0 0,-3 0 0 0 0,0 0-27 0 0,-1 1 0 0 0,1 0 0 0 0,0 0-1 0 0,0 1 1 0 0,0-1 0 0 0,0 1 0 0 0,0 1 0 0 0,0-1-1 0 0,0 1 1 0 0,1 0 0 0 0,-1 0 0 0 0,1 1 0 0 0,0 0-1 0 0,0 0 1 0 0,0 0 0 0 0,-4 5 0 0 0,-2 3-24 0 0,0 1 0 0 0,1 0 1 0 0,0 0-1 0 0,1 1 0 0 0,-7 15 1 0 0,12-21-7 0 0,0 0 0 0 0,1 0 0 0 0,0 1 0 0 0,1-1 0 0 0,0 1 0 0 0,0-1 0 0 0,-1 17 0 0 0,3-21 6 0 0,0-1 1 0 0,0 0 0 0 0,0 0 0 0 0,1 0 0 0 0,0 0 0 0 0,-1 0 0 0 0,1 0 0 0 0,0 0 0 0 0,0 0 0 0 0,0 0 0 0 0,3 3 0 0 0,-3-4 1 0 0,1 0 1 0 0,-1 0-1 0 0,1-1 1 0 0,-1 1 0 0 0,1 0-1 0 0,0-1 1 0 0,0 0-1 0 0,0 1 1 0 0,0-1-1 0 0,0 0 1 0 0,0 0 0 0 0,0 0-1 0 0,0 0 1 0 0,0 0-1 0 0,0-1 1 0 0,5 2-1 0 0,3-1-2 0 0,0 1-1 0 0,0-2 1 0 0,1 1-1 0 0,-1-2 1 0 0,0 1-1 0 0,0-1 0 0 0,0-1 1 0 0,13-3-1 0 0,8-5-31 0 0,37-15 0 0 0,-62 22 43 0 0,49-25 23 0 0,-48 24-22 0 0,-7 4-1 0 0,1 0 0 0 0,0-1 0 0 0,-1 1 0 0 0,1 0 0 0 0,0 0 0 0 0,-1 0 0 0 0,1-1 0 0 0,0 1 1 0 0,-1 0-1 0 0,1 0 0 0 0,0 0 0 0 0,0 0 0 0 0,-1 0 0 0 0,1 0 0 0 0,0 0 0 0 0,0 0 0 0 0,-1 1 0 0 0,1-1 1 0 0,0 0-1 0 0,-1 0 0 0 0,1 0 0 0 0,0 1 0 0 0,-1-1 0 0 0,1 1 0 0 0,0-1 0 0 0,-1 0 0 0 0,1 1 0 0 0,-1-1 0 0 0,2 2 0 0 0,0 1 1 0 0,1 0 0 0 0,0 0 0 0 0,-1 0 0 0 0,3 6 0 0 0,2 1 0 0 0,6 9-385 0 0,-8-12-144 0 0,0 0 0 0 0,0 0 0 0 0,1 0-1 0 0,0-1 1 0 0,13 12 0 0 0,-3-6-3626 0 0,-13-13 1555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1.2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 14011 0 0,'1'-2'1424'0'0,"2"1"-1384"0"0,2 1 440 0 0,2 0 273 0 0,2 1-313 0 0,2 4 24 0 0,2 3-120 0 0,2 0-8 0 0,-1 5-96 0 0,2 0-80 0 0,0 4 16 0 0,2 3-136 0 0,-1 2-176 0 0,1 2-64 0 0,-2 5 16 0 0,-2 1-224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1.5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0 9242 0 0,'-1'0'121'0'0,"1"0"1"0"0,-1 0-1 0 0,0 1 1 0 0,1-1-1 0 0,-1 0 1 0 0,1 0-1 0 0,-1 1 0 0 0,1-1 1 0 0,-1 0-1 0 0,0 1 1 0 0,1-1-1 0 0,-1 0 0 0 0,1 1 1 0 0,-1-1-1 0 0,1 1 1 0 0,0-1-1 0 0,-1 1 1 0 0,1-1-1 0 0,-1 1 0 0 0,1-1 1 0 0,0 1-1 0 0,-1-1 1 0 0,1 1-1 0 0,0-1 1 0 0,0 1-1 0 0,-1 0 0 0 0,1-1 1 0 0,0 1-1 0 0,0 1 1 0 0,-3 21 1986 0 0,3-18-2293 0 0,8 199 1884 0 0,-6-178-1594 0 0,0 0-57 0 0,42 362 605 0 0,-26-316-663 0 0,-16-64-364 0 0,1 1 0 0 0,1-1 0 0 0,-1 0 0 0 0,1 0 0 0 0,1-1 0 0 0,6 9-1 0 0,-2-6-117 0 0,1-2 383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1.9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178 79 14171 0 0,'-1'-14'2755'0'0,"1"11"-2347"0"0,-1 0-1 0 0,1 0 0 0 0,0 0 0 0 0,-1 0 0 0 0,0 0 1 0 0,1 0-1 0 0,-1 0 0 0 0,0 1 0 0 0,-1-1 0 0 0,1 0 0 0 0,-3-4 1 0 0,3 5-329 0 0,-1 0-1 0 0,0 0 1 0 0,0 0 0 0 0,1 0 0 0 0,-1 1 0 0 0,0-1 0 0 0,0 0-1 0 0,-1 1 1 0 0,1 0 0 0 0,0-1 0 0 0,0 1 0 0 0,-1 0 0 0 0,1 0-1 0 0,-1 0 1 0 0,-4-1 0 0 0,5 2-72 0 0,0 0 1 0 0,-1 0-1 0 0,1 0 0 0 0,0 0 1 0 0,0 0-1 0 0,-1 1 0 0 0,1-1 0 0 0,0 1 1 0 0,0 0-1 0 0,0-1 0 0 0,0 1 0 0 0,-1 0 1 0 0,1 0-1 0 0,1 0 0 0 0,-1 1 1 0 0,0-1-1 0 0,0 0 0 0 0,0 1 0 0 0,-1 1 1 0 0,-7 7-10 0 0,0 0 0 0 0,1 1 1 0 0,0-1-1 0 0,-10 20 1 0 0,15-24-14 0 0,0 1 0 0 0,1 0 0 0 0,0 0 0 0 0,0 0 0 0 0,1 0 0 0 0,0 0 0 0 0,0 0 0 0 0,1 1 0 0 0,-1 14 0 0 0,2-20 6 0 0,0 0 0 0 0,0 0 0 0 0,0 0 0 0 0,0 0 0 0 0,1 0 0 0 0,-1 0 0 0 0,1 0 0 0 0,-1 0 0 0 0,1-1 0 0 0,0 1 0 0 0,0 0 0 0 0,0 0 0 0 0,0-1 0 0 0,0 1 0 0 0,0 0 0 0 0,3 2 0 0 0,-2-3-4 0 0,0 1 0 0 0,0 0 0 0 0,1 0 1 0 0,-1-1-1 0 0,1 1 0 0 0,-1-1 0 0 0,1 0 0 0 0,0 0 1 0 0,0 0-1 0 0,3 1 0 0 0,0-1 0 0 0,0 0-1 0 0,0 0 1 0 0,0-1 0 0 0,0 0-1 0 0,0 0 1 0 0,0 0-1 0 0,0-1 1 0 0,0 0 0 0 0,0 0-1 0 0,8-3 1 0 0,-3-1 23 0 0,-1 0 1 0 0,1-1-1 0 0,-1 0 1 0 0,-1-1-1 0 0,1 0 1 0 0,-1-1-1 0 0,14-15 1 0 0,-21 20 1 0 0,0 0 1 0 0,0 0-1 0 0,0 1 0 0 0,0-1 1 0 0,-1-1-1 0 0,1 1 0 0 0,-1 0 1 0 0,0 0-1 0 0,0 0 0 0 0,0-1 1 0 0,0 1-1 0 0,0 0 0 0 0,-1-1 1 0 0,0 1-1 0 0,1-1 0 0 0,-1 1 1 0 0,-1-1-1 0 0,0-4 0 0 0,1 6-1 0 0,0-1 0 0 0,-1 0-1 0 0,0 1 1 0 0,0-1 0 0 0,0 1-1 0 0,0-1 1 0 0,0 1-1 0 0,0-1 1 0 0,0 1 0 0 0,-1 0-1 0 0,0-1 1 0 0,1 1 0 0 0,-1 0-1 0 0,0 0 1 0 0,0 0-1 0 0,0 1 1 0 0,0-1 0 0 0,0 0-1 0 0,0 1 1 0 0,-1-1-1 0 0,1 1 1 0 0,-1 0 0 0 0,1 0-1 0 0,-4-2 1 0 0,0 2-46 0 0,0-1 1 0 0,0 1-1 0 0,0-1 0 0 0,0 2 1 0 0,0-1-1 0 0,-9 1 0 0 0,11 1-2411 0 0,10 0 1242 0 0,11 0 704 0 0,2-1-324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2.51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83 5 9650 0 0,'-11'-2'1652'0'0,"8"1"-981"0"0,-1 1-1 0 0,0-1 1 0 0,1 1 0 0 0,-1-1 0 0 0,-4 1-1 0 0,6 1-561 0 0,1-1-1 0 0,0 0 0 0 0,0 1 0 0 0,-1-1 1 0 0,1 0-1 0 0,0 1 0 0 0,0 0 1 0 0,0-1-1 0 0,-1 1 0 0 0,1 0 0 0 0,0-1 1 0 0,0 1-1 0 0,0 0 0 0 0,0 0 0 0 0,0 0 1 0 0,0 0-1 0 0,1 0 0 0 0,-1 0 0 0 0,-1 1 1 0 0,-1 4 59 0 0,0 1 0 0 0,0-1 0 0 0,0 1 0 0 0,1 0 0 0 0,0-1 1 0 0,0 1-1 0 0,1 0 0 0 0,-1 0 0 0 0,2 1 0 0 0,-1 12 0 0 0,1-1-50 0 0,2 1 0 0 0,6 34 0 0 0,15 45 862 0 0,-23-99-933 0 0,1 1 1 0 0,-1 0-1 0 0,0-1 0 0 0,0 1 0 0 0,0 0 0 0 0,0-1 1 0 0,-1 1-1 0 0,1-1 0 0 0,0 1 0 0 0,0 0 0 0 0,0-1 1 0 0,0 1-1 0 0,-1 0 0 0 0,1-1 0 0 0,0 1 1 0 0,-1-1-1 0 0,1 1 0 0 0,0-1 0 0 0,-1 1 0 0 0,0 0 1 0 0,1 0-27 0 0,-1-1 1 0 0,1 0 0 0 0,0 0-1 0 0,0 0 1 0 0,-1 1 0 0 0,1-1-1 0 0,0 0 1 0 0,-1 0 0 0 0,1 0-1 0 0,0 0 1 0 0,-1 0 0 0 0,1 0-1 0 0,0 0 1 0 0,-1 0-1 0 0,1 1 1 0 0,0-1 0 0 0,-1 0-1 0 0,1 0 1 0 0,0 0 0 0 0,-1-1-1 0 0,1 1 1 0 0,0 0 0 0 0,-1 0-1 0 0,1 0 1 0 0,0 0 0 0 0,-1 0-1 0 0,1 0 1 0 0,0 0 0 0 0,-1-1-1 0 0,1 1 1 0 0,0 0 0 0 0,0 0-1 0 0,-1 0 1 0 0,1-1-1 0 0,0 1 1 0 0,-13-21 289 0 0,14 25-907 0 0,0 0 0 0 0,0 0-1 0 0,-1 0 1 0 0,1 0 0 0 0,-1 0 0 0 0,1 0 0 0 0,-1 0 0 0 0,-1 4 0 0 0,-2 3-1177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2.9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8 2985 0 0,'-8'-7'9214'0'0,"6"7"-7136"0"0,4 5-574 0 0,2 0-1222 0 0,-2 1 1 0 0,1 0 0 0 0,0-1 0 0 0,-1 1-1 0 0,0 0 1 0 0,-1 0 0 0 0,1 0-1 0 0,0 13 1 0 0,2 4 216 0 0,-1-9-75 0 0,0 21 1 0 0,-2-23-216 0 0,0 1-1 0 0,5 17 1 0 0,-6-29-217 0 0,1 0 0 0 0,-1 0 0 0 0,1 0 0 0 0,-1 0 0 0 0,1 0 1 0 0,0 0-1 0 0,-1 0 0 0 0,1 0 0 0 0,0 0 0 0 0,0-1 0 0 0,0 1 0 0 0,0 0 0 0 0,0-1 0 0 0,-1 1 0 0 0,1 0 1 0 0,0-1-1 0 0,1 1 0 0 0,-1-1 0 0 0,0 1 0 0 0,0-1 0 0 0,0 0 0 0 0,0 1 0 0 0,0-1 0 0 0,0 0 0 0 0,0 0 0 0 0,2 0 1 0 0,5 1-488 0 0,-1-1 1 0 0,1-1-1 0 0,7 0 1 0 0,-1 0-442 0 0,11 0-653 0 0,-1-3-519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3.8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 1272 0 0,'0'0'368'0'0,"-1"0"-216"0"0,-1 0 136 0 0,1-1-88 0 0,1 2-520 0 0,0 1-16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4.0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1 5657 0 0,'-1'44'8928'0'0,"0"7"-4364"0"0,-16 217-3361 0 0,10-188-1025 0 0,3-1-1 0 0,10 112 0 0 0,-6-190-184 0 0,0 1-67 0 0,0 0 0 0 0,0 0-1 0 0,0-1 1 0 0,1 1 0 0 0,-1 0-1 0 0,0 0 1 0 0,1-1 0 0 0,-1 1 0 0 0,1 0-1 0 0,0 0 1 0 0,0-1 0 0 0,0 1-1 0 0,0-1 1 0 0,1 3 0 0 0,-1-4 26 0 0,-1 0 0 0 0,0 0 0 0 0,0 0 0 0 0,0 0 0 0 0,0 0 0 0 0,0 0 0 0 0,1 0 0 0 0,-1 0 0 0 0,0 0 0 0 0,0 0 0 0 0,0 0 0 0 0,0 0 0 0 0,1 0 0 0 0,-1 0 0 0 0,0 0 1 0 0,0 0-1 0 0,0 0 0 0 0,0 0 0 0 0,1 0 0 0 0,-1 0 0 0 0,0 0 0 0 0,0-1 0 0 0,0 1 0 0 0,0 0 0 0 0,0 0 0 0 0,0 0 0 0 0,0 0 0 0 0,1 0 0 0 0,-1 0 0 0 0,0-1 0 0 0,0 1 0 0 0,0 0 0 0 0,0 0 0 0 0,0 0 0 0 0,0 0 0 0 0,0 0 0 0 0,0-1 0 0 0,0 1 0 0 0,0 0 0 0 0,0 0 0 0 0,0 0 1 0 0,0 0-1 0 0,0-1 0 0 0,0 1 0 0 0,0 0 0 0 0,0 0 0 0 0,0 0 0 0 0,2-10-1426 0 0,-2-4-406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4.4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37 13155 0 0,'-29'-32'4331'0'0,"29"32"-4302"0"0,0 0 0 0 0,0 0-1 0 0,0 0 1 0 0,0 0 0 0 0,0 0-1 0 0,0 0 1 0 0,0 0 0 0 0,0 0-1 0 0,0 0 1 0 0,0-1 0 0 0,0 1-1 0 0,0 0 1 0 0,0 0-1 0 0,0 0 1 0 0,0 0 0 0 0,0 0-1 0 0,0 0 1 0 0,0 0 0 0 0,0 0-1 0 0,0 0 1 0 0,0-1 0 0 0,0 1-1 0 0,0 0 1 0 0,0 0 0 0 0,0 0-1 0 0,0 0 1 0 0,0 0 0 0 0,0 0-1 0 0,0 0 1 0 0,0 0 0 0 0,0 0-1 0 0,0 0 1 0 0,0 0-1 0 0,0-1 1 0 0,0 1 0 0 0,0 0-1 0 0,0 0 1 0 0,0 0 0 0 0,0 0-1 0 0,0 0 1 0 0,1 0 0 0 0,4-2 536 0 0,10 2-336 0 0,-11 0-138 0 0,26 2 12 0 0,1 1 0 0 0,35 9-1 0 0,-4-2-35 0 0,-60-9-65 0 0,80 12 129 0 0,-68-9-70 0 0,0-1-1 0 0,1 2 0 0 0,20 9 0 0 0,-33-13-43 0 0,-1 0-1 0 0,0 0 0 0 0,1-1 0 0 0,-1 1 0 0 0,1 0 0 0 0,-1 0 1 0 0,0 0-1 0 0,0 1 0 0 0,1-1 0 0 0,-1 0 0 0 0,0 0 0 0 0,0 1 1 0 0,0-1-1 0 0,1 2 0 0 0,-2-2-6 0 0,0 0 0 0 0,0 0 0 0 0,0-1 0 0 0,0 1-1 0 0,0 0 1 0 0,0 0 0 0 0,0 0 0 0 0,0 0 0 0 0,0 0 0 0 0,0-1 0 0 0,0 1 0 0 0,0 0 0 0 0,-1 0 0 0 0,1 0 0 0 0,0 0 0 0 0,-1-1-1 0 0,1 1 1 0 0,0 0 0 0 0,-1 0 0 0 0,1-1 0 0 0,-1 1 0 0 0,1 0 0 0 0,-1-1 0 0 0,0 1 0 0 0,1 0 0 0 0,-1-1 0 0 0,-1 1-1 0 0,-8 9 51 0 0,0-1-1 0 0,-1-1 0 0 0,-14 8 1 0 0,-66 44-25 0 0,73-45-53 0 0,16-14 7 0 0,1 0-1 0 0,0 0 0 0 0,0 1 0 0 0,0-1 0 0 0,1 0 0 0 0,-1 0 0 0 0,0 0 1 0 0,0 1-1 0 0,1-1 0 0 0,-1 0 0 0 0,0 1 0 0 0,1-1 0 0 0,0 0 1 0 0,-1 2-1 0 0,1-2-47 0 0,1-1 1 0 0,-1 1-1 0 0,0 0 1 0 0,1-1-1 0 0,-1 1 1 0 0,1-1-1 0 0,-1 1 1 0 0,0-1-1 0 0,1 1 1 0 0,0-1-1 0 0,-1 1 0 0 0,1-1 1 0 0,-1 0-1 0 0,1 1 1 0 0,-1-1-1 0 0,1 0 1 0 0,0 1-1 0 0,-1-1 1 0 0,1 0-1 0 0,0 0 1 0 0,-1 1-1 0 0,1-1 1 0 0,0 0-1 0 0,-1 0 1 0 0,1 0-1 0 0,0 0 1 0 0,0 0-1 0 0,0 0 1 0 0,22 0-3160 0 0,5-7 1250 0 0,-14 0 1748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8.4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22 13867 0 0,'0'0'194'0'0,"1"1"1"0"0,-1-1-1 0 0,0 1 0 0 0,0-1 1 0 0,0 1-1 0 0,1-1 0 0 0,-1 1 1 0 0,0-1-1 0 0,0 0 0 0 0,1 1 1 0 0,-1-1-1 0 0,0 1 1 0 0,1-1-1 0 0,-1 0 0 0 0,1 1 1 0 0,-1-1-1 0 0,0 0 0 0 0,1 1 1 0 0,-1-1-1 0 0,1 0 0 0 0,-1 0 1 0 0,1 1-1 0 0,-1-1 0 0 0,1 0 1 0 0,-1 0-1 0 0,1 0 0 0 0,-1 0 1 0 0,1 0-1 0 0,19 3 1351 0 0,-13-2-990 0 0,19 2-88 0 0,-1-2-1 0 0,1 0 0 0 0,0-1 1 0 0,0-2-1 0 0,0 0 1 0 0,26-7-1 0 0,-39 7-851 0 0,19-1 1 0 0,4-1-2639 0 0,-31 3 1462 0 0,0 0 0 0 0,1 0 1 0 0,-1-1-1 0 0,9-4 0 0 0,-3 0-2005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4.8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127 47 13587 0 0,'-4'1'420'0'0,"-1"0"-1"0"0,0 0 1 0 0,1 1 0 0 0,-1 0 0 0 0,1-1-1 0 0,0 1 1 0 0,0 1 0 0 0,0-1 0 0 0,0 1-1 0 0,0-1 1 0 0,0 1 0 0 0,1 0 0 0 0,-7 7-1 0 0,0 2 108 0 0,0 1 0 0 0,-13 23 0 0 0,15-24-373 0 0,7-9-138 0 0,-1 0-1 0 0,1 0 1 0 0,-1 0 0 0 0,1 0 0 0 0,0 0-1 0 0,0 0 1 0 0,1 0 0 0 0,-1 1 0 0 0,0 4 0 0 0,1-7-16 0 0,0 0 1 0 0,0 0-1 0 0,0 0 1 0 0,0 0-1 0 0,0 0 1 0 0,0 1-1 0 0,0-1 1 0 0,1 0-1 0 0,-1 0 1 0 0,0 0 0 0 0,1 0-1 0 0,-1 0 1 0 0,1 0-1 0 0,-1 0 1 0 0,1 0-1 0 0,-1 0 1 0 0,1 0-1 0 0,0 0 1 0 0,-1-1 0 0 0,1 1-1 0 0,0 0 1 0 0,0 0-1 0 0,0 0 1 0 0,0-1-1 0 0,-1 1 1 0 0,1-1-1 0 0,0 1 1 0 0,0-1-1 0 0,0 1 1 0 0,2 0 0 0 0,1 0 1 0 0,0 0 1 0 0,1 0-1 0 0,-1 0 1 0 0,0-1-1 0 0,1 0 1 0 0,-1 0-1 0 0,1 0 1 0 0,-1 0 0 0 0,0-1-1 0 0,1 1 1 0 0,-1-1-1 0 0,8-2 1 0 0,0-2 14 0 0,-1 0 1 0 0,1-1-1 0 0,10-8 0 0 0,-4 4-5 0 0,-2-1 26 0 0,-1 0-1 0 0,0-1 0 0 0,-1 0 1 0 0,25-28-1 0 0,-38 38-23 0 0,1 0 0 0 0,0 0 0 0 0,-1 0 0 0 0,1 0 0 0 0,-1 0 0 0 0,0 0 0 0 0,0 0 0 0 0,0-1 0 0 0,0 1 0 0 0,0-1 0 0 0,0 1 0 0 0,-1 0 0 0 0,1-1 0 0 0,-1 1 0 0 0,0-1 0 0 0,1 0 0 0 0,-1 1 0 0 0,0-1 0 0 0,-1 1 0 0 0,1-4 0 0 0,-1 3-2 0 0,0 1 1 0 0,1 0 0 0 0,-1 0 0 0 0,0 0 0 0 0,0 1 0 0 0,0-1 0 0 0,-1 0 0 0 0,1 0 0 0 0,0 0 0 0 0,-1 1 0 0 0,1-1 0 0 0,-1 1 0 0 0,1-1 0 0 0,-1 1 0 0 0,0 0 0 0 0,1-1 0 0 0,-1 1 0 0 0,0 0 0 0 0,0 0 0 0 0,0 0 0 0 0,0 1 0 0 0,0-1 0 0 0,0 0-1 0 0,-4 0 1 0 0,0 0-35 0 0,-1 0-1 0 0,0 0 0 0 0,0 1 0 0 0,0-1 0 0 0,1 2 0 0 0,-1-1 0 0 0,0 1 0 0 0,0 0 0 0 0,1 0 1 0 0,-1 1-1 0 0,0 0 0 0 0,1 0 0 0 0,-1 1 0 0 0,1 0 0 0 0,0 0 0 0 0,0 0 0 0 0,0 1 1 0 0,-6 4-1 0 0,11-7-35 0 0,1-1 0 0 0,-1 1 0 0 0,0-1 0 0 0,1 1 0 0 0,-1 0 0 0 0,1-1 0 0 0,-1 1 0 0 0,1-1 0 0 0,0 1 0 0 0,-1 0 0 0 0,1 0 0 0 0,0-1 0 0 0,-1 1 0 0 0,1 0 0 0 0,0 0 0 0 0,0 0-28 0 0,0-1 1 0 0,0 0-1 0 0,0 1 0 0 0,0-1 0 0 0,0 0 0 0 0,0 0 0 0 0,0 1 0 0 0,0-1 0 0 0,0 0 0 0 0,0 1 0 0 0,1-1 0 0 0,-1 0 0 0 0,0 0 0 0 0,0 1 0 0 0,0-1 0 0 0,0 0 0 0 0,1 0 0 0 0,-1 1 1 0 0,0-1-1 0 0,0 0 0 0 0,1 0 0 0 0,-1 0 0 0 0,0 0 0 0 0,0 1 0 0 0,1-1 0 0 0,1 1-313 0 0,0-1 1 0 0,0 1-1 0 0,0-1 1 0 0,0 1-1 0 0,0-1 1 0 0,0 0-1 0 0,0 0 1 0 0,0 0-1 0 0,3 0 1 0 0,10-3-1677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5.1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176 0 12019 0 0,'-10'2'395'0'0,"0"0"1"0"0,1 0-1 0 0,-1 1 1 0 0,1 0 0 0 0,-1 0-1 0 0,1 1 1 0 0,0 0 0 0 0,1 1-1 0 0,-1 0 1 0 0,1 1 0 0 0,0-1-1 0 0,0 2 1 0 0,0-1 0 0 0,1 1-1 0 0,0 0 1 0 0,0 0-1 0 0,-6 10 1 0 0,11-14-388 0 0,0 1 1 0 0,0-1-1 0 0,0 1 1 0 0,1 0-1 0 0,-1-1 0 0 0,1 1 1 0 0,0 0-1 0 0,0 0 1 0 0,0 0-1 0 0,0 0 0 0 0,1 0 1 0 0,0 0-1 0 0,-1 0 0 0 0,2 0 1 0 0,-1 0-1 0 0,0 0 1 0 0,1 0-1 0 0,0 0 0 0 0,0 0 1 0 0,1 5-1 0 0,0-5-16 0 0,1 1-1 0 0,-1-1 1 0 0,0 1-1 0 0,1-1 1 0 0,0 0-1 0 0,0 0 1 0 0,1 0-1 0 0,-1-1 1 0 0,1 1-1 0 0,-1-1 1 0 0,1 1-1 0 0,0-1 1 0 0,1-1-1 0 0,-1 1 1 0 0,0-1 0 0 0,6 3-1 0 0,11 3-3 0 0,1 0-1 0 0,34 7 1 0 0,-40-10 34 0 0,-15-5-16 0 0,-1 0 0 0 0,1 1-1 0 0,0-1 1 0 0,-1 0 0 0 0,1 1 0 0 0,0-1-1 0 0,-1 1 1 0 0,1-1 0 0 0,0 1 0 0 0,-1-1 0 0 0,1 1-1 0 0,-1-1 1 0 0,1 1 0 0 0,-1 0 0 0 0,1-1-1 0 0,-1 1 1 0 0,0 0 0 0 0,1 0 0 0 0,-1 0 5 0 0,0 0 1 0 0,0-1 0 0 0,-1 1-1 0 0,1 0 1 0 0,0-1 0 0 0,0 1-1 0 0,-1 0 1 0 0,1-1 0 0 0,0 1-1 0 0,-1-1 1 0 0,1 1 0 0 0,0-1-1 0 0,-1 1 1 0 0,1-1 0 0 0,-1 1-1 0 0,0 0 1 0 0,-11 10 116 0 0,10-10-103 0 0,-56 45 491 0 0,17-10-326 0 0,38-33-192 0 0,7-4-5 0 0,7-5-26 0 0,17-12-257 0 0,-18 12-277 0 0,15-12-1 0 0,6-8-953 0 0,57-51-3831 0 0,-65 53 5083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5.3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1 5921 0 0,'-3'51'5476'0'0,"1"15"-1979"0"0,2-58-3356 0 0,1-1 0 0 0,-1 1 0 0 0,1 0 0 0 0,1-1 0 0 0,0 1 0 0 0,0-1 0 0 0,0 1 0 0 0,1-1 0 0 0,0 0 0 0 0,6 12 0 0 0,-1-7-20 0 0,-5-7-166 0 0,0 0 1 0 0,0-1 0 0 0,6 8-1 0 0,-7-11-186 0 0,-1 1-1 0 0,1-1 1 0 0,0 0-1 0 0,-1 0 0 0 0,1 0 1 0 0,0 0-1 0 0,-1 0 1 0 0,1 0-1 0 0,0 0 1 0 0,0-1-1 0 0,0 1 0 0 0,0-1 1 0 0,0 1-1 0 0,2-1 1 0 0,6 1-1426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5.43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29 15867 0 0,'-3'-10'833'0'0,"3"2"-169"0"0,0 5 32 0 0,0 0-272 0 0,0-2-136 0 0,3 5 376 0 0,5 0-656 0 0,-1 2-8 0 0,2 1-288 0 0,3 5-472 0 0,4 1-160 0 0,3 4 24 0 0,2 0-545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5.8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12595 0 0,'0'0'51'0'0,"0"0"1"0"0,0 1 0 0 0,0-1-1 0 0,0 0 1 0 0,0 0-1 0 0,0 0 1 0 0,0 0 0 0 0,0 0-1 0 0,-1 0 1 0 0,1 1 0 0 0,0-1-1 0 0,0 0 1 0 0,0 0 0 0 0,0 0-1 0 0,0 0 1 0 0,0 0-1 0 0,0 1 1 0 0,0-1 0 0 0,0 0-1 0 0,0 0 1 0 0,0 0 0 0 0,0 0-1 0 0,0 1 1 0 0,0-1-1 0 0,0 0 1 0 0,0 0 0 0 0,0 0-1 0 0,0 0 1 0 0,0 0 0 0 0,0 1-1 0 0,0-1 1 0 0,0 0-1 0 0,1 0 1 0 0,-1 0 0 0 0,0 0-1 0 0,0 0 1 0 0,0 1 0 0 0,4 12 687 0 0,-1-2-308 0 0,8 59 1378 0 0,4 124 0 0 0,-9-83-1462 0 0,-6-106-384 0 0,3 47-536 0 0,3 0 1 0 0,19 82-1 0 0,-25-131 208 0 0,1-1 0 0 0,0 0 0 0 0,0 0 1 0 0,0 1-1 0 0,0-1 0 0 0,0 0 0 0 0,2 2 0 0 0,2 3-1602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6.0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83 9458 0 0,'2'-4'1080'0'0,"1"-1"1"0"0,0 1-1 0 0,0 0 1 0 0,0 0-1 0 0,0 0 1 0 0,8-6-1 0 0,-6 5-355 0 0,1 1 1 0 0,0 0 0 0 0,0 0-1 0 0,9-4 1 0 0,-5 4-408 0 0,-1 0 1 0 0,1 1 0 0 0,-1 0 0 0 0,1 1 0 0 0,0 0 0 0 0,20-2 0 0 0,-16 3-148 0 0,0 1 0 0 0,0 1 0 0 0,0 0 0 0 0,25 5 0 0 0,-33-4-511 0 0,-1 0 0 0 0,1 0 0 0 0,-1 0 0 0 0,1 1 0 0 0,8 5 0 0 0,-10-5-550 0 0,0 0 0 0 0,-1 0 0 0 0,0 0 0 0 0,1 0 0 0 0,-1 0 1 0 0,-1 1-1 0 0,1 0 0 0 0,3 6 0 0 0,-2-3-426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6.1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7666 0 0,'0'17'2047'0'0,"-1"4"-321"0"0,2 0 1 0 0,0 0-1 0 0,1 0 1 0 0,6 24-1 0 0,-8-44-1789 0 0,6 26 788 0 0,-5-25-1104 0 0,-1 1 0 0 0,1-1 0 0 0,-1 0 0 0 0,0 1 0 0 0,0-1 1 0 0,0 1-1 0 0,-1-1 0 0 0,1 0 0 0 0,-1 3 0 0 0,-2-2 98 0 0,-2-6-469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6.3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13547 0 0,'4'1'592'0'0,"-3"4"-56"0"0,4 1 0 0 0,1 1-168 0 0,1 4-120 0 0,2 2 64 0 0,-2 1-200 0 0,4 4 25 0 0,-4-2-57 0 0,2 3-144 0 0,1-1 31 0 0,-1 1-1599 0 0,3-1 1560 0 0,-4-2-376 0 0,1-2 464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6.9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82 85 13843 0 0,'-8'8'1224'0'0,"0"2"0"0"0,0-1 0 0 0,2 1 1 0 0,-10 16-1 0 0,10-15-1053 0 0,0 1 0 0 0,1 0 0 0 0,1 0-1 0 0,0 1 1 0 0,0-1 0 0 0,2 1 0 0 0,-2 13 0 0 0,3-22-156 0 0,1 1 0 0 0,0-1-1 0 0,0 0 1 0 0,1 0 0 0 0,-1 0-1 0 0,1 0 1 0 0,0 0 0 0 0,0 0-1 0 0,0 0 1 0 0,0 0 0 0 0,1-1-1 0 0,0 1 1 0 0,0 0 0 0 0,4 6-1 0 0,-4-8-8 0 0,-1-1 0 0 0,1 1 0 0 0,-1 0 0 0 0,1-1 0 0 0,0 0 1 0 0,0 1-1 0 0,0-1 0 0 0,0 0 0 0 0,0 0 0 0 0,0 0 0 0 0,0 0 0 0 0,0 0 0 0 0,0 0 0 0 0,0-1 0 0 0,0 1 0 0 0,1-1 0 0 0,-1 1 0 0 0,0-1 0 0 0,0 0 0 0 0,1 0 0 0 0,-1 0 0 0 0,0 0 0 0 0,1-1 0 0 0,-1 1 0 0 0,0 0 0 0 0,0-1 0 0 0,0 0 0 0 0,3 0 0 0 0,2-2 15 0 0,0-1 1 0 0,0 1-1 0 0,0-1 0 0 0,-1 0 0 0 0,0-1 1 0 0,0 1-1 0 0,0-1 0 0 0,0 0 1 0 0,5-8-1 0 0,2-2 38 0 0,-1 0 0 0 0,14-25 1 0 0,-23 34-38 0 0,1-1 0 0 0,-1 1 1 0 0,0-1-1 0 0,0 0 0 0 0,-1 0 0 0 0,0 0 1 0 0,1-10-1 0 0,-2 12-2 0 0,-1 0 0 0 0,0 0 1 0 0,0 0-1 0 0,0 0 0 0 0,0 0 1 0 0,-1 0-1 0 0,0 0 0 0 0,0 0 0 0 0,-1 0 1 0 0,1 0-1 0 0,-4-6 0 0 0,2 5 17 0 0,0 0-1 0 0,0 1 0 0 0,0-1 1 0 0,-1 1-1 0 0,-4-6 1 0 0,6 9-32 0 0,0 0 1 0 0,1 1 0 0 0,-1-1-1 0 0,0 1 1 0 0,0-1 0 0 0,0 1 0 0 0,0 0-1 0 0,0 0 1 0 0,0 0 0 0 0,-1 0 0 0 0,1 0-1 0 0,0 1 1 0 0,0-1 0 0 0,-1 1-1 0 0,1-1 1 0 0,0 1 0 0 0,-4 0 0 0 0,5-1-9 0 0,1 1 1 0 0,-1 1 0 0 0,0-1 0 0 0,1 0 0 0 0,-1 0 0 0 0,1 0-1 0 0,-1 0 1 0 0,1 0 0 0 0,-1 0 0 0 0,1 1 0 0 0,-1-1 0 0 0,0 0-1 0 0,1 0 1 0 0,0 1 0 0 0,-1-1 0 0 0,1 0 0 0 0,-1 1 0 0 0,1-1-1 0 0,-1 0 1 0 0,1 1 0 0 0,0-1 0 0 0,-1 1 0 0 0,1-1 0 0 0,0 1 0 0 0,-1-1-1 0 0,1 1 1 0 0,0-1 0 0 0,0 1 0 0 0,-1-1 0 0 0,1 1 0 0 0,0-1-1 0 0,0 1 1 0 0,0-1 0 0 0,0 2 0 0 0,0-1-4 0 0,-1 0 1 0 0,2 0 0 0 0,-1 0-1 0 0,0 0 1 0 0,0 0-1 0 0,0 0 1 0 0,0 0 0 0 0,1 0-1 0 0,-1 0 1 0 0,0 0-1 0 0,1 0 1 0 0,-1 0-1 0 0,0 0 1 0 0,1 0 0 0 0,0-1-1 0 0,-1 1 1 0 0,1 0-1 0 0,-1 0 1 0 0,2 0 0 0 0,1 2 1 0 0,0-1 0 0 0,1-1 0 0 0,-1 1 0 0 0,0 0 0 0 0,1-1 1 0 0,-1 1-1 0 0,1-1 0 0 0,0 0 0 0 0,-1 0 0 0 0,1-1 1 0 0,0 1-1 0 0,-1-1 0 0 0,1 1 0 0 0,0-1 0 0 0,0 0 0 0 0,0-1 1 0 0,-1 1-1 0 0,1-1 0 0 0,6-1 0 0 0,4-2-12 0 0,1-1-1 0 0,-1-1 0 0 0,20-10 1 0 0,-20 9 33 0 0,-1 0 1 0 0,0-1 0 0 0,16-13-1 0 0,-28 21-15 0 0,-1-1 0 0 0,0 1-1 0 0,0 0 1 0 0,1-1-1 0 0,-1 1 1 0 0,0 0 0 0 0,1-1-1 0 0,-1 1 1 0 0,0 0-1 0 0,1 0 1 0 0,-1-1-1 0 0,1 1 1 0 0,-1 0 0 0 0,0 0-1 0 0,1 0 1 0 0,-1 0-1 0 0,1 0 1 0 0,-1 0-1 0 0,1-1 1 0 0,-1 1 0 0 0,0 0-1 0 0,1 0 1 0 0,-1 0-1 0 0,1 0 1 0 0,-1 1-1 0 0,1-1 1 0 0,-1 0 0 0 0,1 0-1 0 0,-1 0 1 0 0,0 0-1 0 0,1 0 1 0 0,-1 0 0 0 0,1 1-1 0 0,-1-1 1 0 0,0 0-1 0 0,1 0 1 0 0,-1 1-1 0 0,0-1 1 0 0,1 0 0 0 0,-1 0-1 0 0,0 1 1 0 0,1-1-1 0 0,-1 1 1 0 0,0-1-1 0 0,0 0 1 0 0,1 1 0 0 0,-1-1-1 0 0,0 0 1 0 0,0 1-1 0 0,0-1 1 0 0,1 1-1 0 0,-1-1 1 0 0,0 1 0 0 0,0 0-1 0 0,1 3 17 0 0,0 1-1 0 0,0-1 0 0 0,-1 1 0 0 0,1 4 1 0 0,-1-7-13 0 0,0 39 113 0 0,-6 55 0 0 0,2-54-65 0 0,1 50 0 0 0,3-88-42 0 0,1 0 0 0 0,-1 1 0 0 0,1-1 0 0 0,0 0 0 0 0,2 7 0 0 0,-3-11-7 0 0,0 1 1 0 0,0-1-1 0 0,0 1 1 0 0,1-1-1 0 0,-1 1 1 0 0,0-1-1 0 0,1 0 1 0 0,-1 1-1 0 0,0-1 1 0 0,1 1-1 0 0,-1-1 1 0 0,0 0-1 0 0,1 1 1 0 0,-1-1 0 0 0,1 0-1 0 0,-1 1 1 0 0,1-1-1 0 0,-1 0 1 0 0,1 0-1 0 0,-1 0 1 0 0,1 1-1 0 0,0-1 4 0 0,0 0 0 0 0,0 0 0 0 0,-1-1-1 0 0,1 1 1 0 0,0 0 0 0 0,0 0 0 0 0,0-1-1 0 0,-1 1 1 0 0,1 0 0 0 0,0-1 0 0 0,0 1 0 0 0,-1-1-1 0 0,1 1 1 0 0,0-1 0 0 0,-1 1 0 0 0,1-1-1 0 0,-1 1 1 0 0,2-2 0 0 0,16-19 87 0 0,0 0 1 0 0,21-35-1 0 0,-22 31 14 0 0,34-40 0 0 0,-45 59-110 0 0,-2 2-3 0 0,-1 0 0 0 0,1 0 1 0 0,0 0-1 0 0,1 0 0 0 0,5-3 0 0 0,-9 6 3 0 0,0 1 1 0 0,0-1-1 0 0,0 1 0 0 0,1-1 1 0 0,-1 1-1 0 0,0 0 0 0 0,0-1 0 0 0,0 1 1 0 0,1 0-1 0 0,-1 0 0 0 0,0 0 1 0 0,0 0-1 0 0,0 0 0 0 0,1 0 0 0 0,-1 0 1 0 0,0 0-1 0 0,0 1 0 0 0,1-1 1 0 0,-1 0-1 0 0,0 1 0 0 0,0-1 1 0 0,0 1-1 0 0,0-1 0 0 0,0 1 0 0 0,0-1 1 0 0,0 1-1 0 0,0 0 0 0 0,0 0 1 0 0,2 1-1 0 0,1 2 3 0 0,0 1 0 0 0,0 0 0 0 0,0 0 1 0 0,-1 0-1 0 0,0 0 0 0 0,0 1 0 0 0,4 10 0 0 0,13 45 19 0 0,-12-33-10 0 0,0-2 21 0 0,22 63-483 0 0,-26-77-27 0 0,1-1 1 0 0,1 0 0 0 0,0 0 0 0 0,1 0 0 0 0,10 12 0 0 0,-4-9-870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9.8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87 147 10882 0 0,'-11'-6'1201'0'0,"2"0"0"0"0,-1-1 0 0 0,-9-9 0 0 0,15 13-812 0 0,0-1-1 0 0,1 1 1 0 0,0-1 0 0 0,0 1-1 0 0,0-1 1 0 0,0 0 0 0 0,1 0 0 0 0,-1-1-1 0 0,1 1 1 0 0,-2-7 0 0 0,3 10-364 0 0,0-1 1 0 0,1 0-1 0 0,0 0 1 0 0,-1 0-1 0 0,1 0 1 0 0,0 1 0 0 0,0-1-1 0 0,0 0 1 0 0,0 0-1 0 0,0 0 1 0 0,1 0 0 0 0,-1 0-1 0 0,0 1 1 0 0,1-1-1 0 0,-1 0 1 0 0,1 0-1 0 0,0 1 1 0 0,0-1 0 0 0,0 0-1 0 0,-1 1 1 0 0,2-1-1 0 0,-1 1 1 0 0,0-1-1 0 0,0 1 1 0 0,0-1 0 0 0,1 1-1 0 0,-1 0 1 0 0,0 0-1 0 0,1 0 1 0 0,0 0-1 0 0,-1 0 1 0 0,1 0 0 0 0,-1 0-1 0 0,1 0 1 0 0,0 0-1 0 0,2 0 1 0 0,1 0-36 0 0,0-1 0 0 0,1 1 0 0 0,-1 0 0 0 0,1 0 0 0 0,0 1 0 0 0,-1 0 0 0 0,1 0 0 0 0,-1 0 0 0 0,1 1 0 0 0,-1-1 0 0 0,8 3 0 0 0,6 2 0 0 0,-5-2 0 0 0,25 11 0 0 0,-35-12 9 0 0,0 0 1 0 0,0 0-1 0 0,0 0 0 0 0,0 1 0 0 0,-1 0 0 0 0,1-1 0 0 0,-1 1 0 0 0,1 1 0 0 0,-1-1 0 0 0,3 5 0 0 0,-4-6 4 0 0,-1 0 0 0 0,0 0-1 0 0,0 0 1 0 0,0 0 0 0 0,0 0 0 0 0,0 0-1 0 0,0 1 1 0 0,-1-1 0 0 0,1 0-1 0 0,-1 1 1 0 0,1-1 0 0 0,-1 0-1 0 0,0 1 1 0 0,0-1 0 0 0,0 1-1 0 0,0-1 1 0 0,0 0 0 0 0,-1 1-1 0 0,1-1 1 0 0,-1 1 0 0 0,-1 2 0 0 0,-1 3 24 0 0,-1 0 1 0 0,0 0-1 0 0,-1 0 1 0 0,-8 10-1 0 0,6-8-8 0 0,-47 57 88 0 0,42-49-66 0 0,-13 26-1 0 0,21-35-33 0 0,1-1 0 0 0,0 0-1 0 0,0 1 1 0 0,1 0 0 0 0,0-1 0 0 0,0 10-1 0 0,1-13-4 0 0,1 0 0 0 0,0-1 0 0 0,0 1 0 0 0,0-1-1 0 0,1 1 1 0 0,0-1 0 0 0,0 1 0 0 0,0-1 0 0 0,0 0 0 0 0,0 1-1 0 0,4 5 1 0 0,-4-7 7 0 0,1-1-1 0 0,0 1 1 0 0,0 0-1 0 0,0-1 1 0 0,0 1-1 0 0,1-1 1 0 0,-1 0-1 0 0,1 0 1 0 0,-1 0-1 0 0,1 0 1 0 0,0 0-1 0 0,-1 0 1 0 0,1-1-1 0 0,0 1 1 0 0,0-1-1 0 0,5 2 1 0 0,2-1 36 0 0,1 0 1 0 0,-1-1 0 0 0,1 0-1 0 0,-1-1 1 0 0,1 0-1 0 0,-1 0 1 0 0,1-1-1 0 0,12-2 1 0 0,-7 0-302 0 0,-1 2-1 0 0,24 0 1 0 0,-16 5-1427 0 0,-22-4 1492 0 0,0 1-1 0 0,1-1 1 0 0,-1 1 0 0 0,0-1 0 0 0,0 1-1 0 0,0 0 1 0 0,0-1 0 0 0,0 1-1 0 0,0 0 1 0 0,0 0 0 0 0,0-1 0 0 0,0 1-1 0 0,0 0 1 0 0,-1 0 0 0 0,2 2-1 0 0,-1-1 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8.6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 14075 0 0,'-1'1'214'0'0,"1"0"1"0"0,-1 0-1 0 0,1 0 1 0 0,-1 0-1 0 0,1 0 0 0 0,-1 1 1 0 0,1-1-1 0 0,0 0 1 0 0,-1 0-1 0 0,1 1 0 0 0,0-1 1 0 0,0 0-1 0 0,0 1 1 0 0,0-1-1 0 0,0 0 0 0 0,0 0 1 0 0,1 3-1 0 0,8 22 3094 0 0,-3-10-2039 0 0,9 14-2 0 0,2 3-591 0 0,-12-25-1005 0 0,0 0 1 0 0,4 14-1 0 0,-8-20-48 0 0,-1-1 1 0 0,1 0 0 0 0,-1 0-1 0 0,1 1 1 0 0,0-1-1 0 0,-1 0 1 0 0,1 0 0 0 0,1 2-1 0 0,4-1-1307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0.0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23 5345 0 0,'57'-4'12261'0'0,"-1"-4"-8743"0"0,-28 4-4373 0 0,0 1-1 0 0,46 0 0 0 0,-71 3 418 0 0,1 0-1 0 0,0 1 1 0 0,-1 0 0 0 0,1-1-1 0 0,-1 1 1 0 0,1 1-1 0 0,-1-1 1 0 0,1 1-1 0 0,-1-1 1 0 0,0 1 0 0 0,4 3-1 0 0,8 4-2111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0.2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13291 0 0,'7'19'4534'0'0,"-2"-3"-3966"0"0,15 50 365 0 0,-12-38-1346 0 0,2 0 0 0 0,19 43 0 0 0,-27-69 208 0 0,-2-1 76 0 0,0 0-1 0 0,1 0 1 0 0,-1-1-1 0 0,1 1 1 0 0,-1 0-1 0 0,1 0 1 0 0,-1-1-1 0 0,1 1 1 0 0,-1 0-1 0 0,1-1 1 0 0,0 1-1 0 0,-1 0 1 0 0,1-1-1 0 0,0 1 1 0 0,0-1-1 0 0,0 1 1 0 0,7 0-1509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0.3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 10010 0 0,'0'-2'1344'0'0,"0"4"-1320"0"0,0 3 617 0 0,0-4 543 0 0,3 6-512 0 0,-1-4-272 0 0,4 8-176 0 0,1-1-8 0 0,3 1-48 0 0,-1-2-160 0 0,6 1-200 0 0,-1 1-608 0 0,2 0-608 0 0,6 7-537 0 0,-2-3 73 0 0,2 4-1033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1.05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317 99 13227 0 0,'2'-7'842'0'0,"-1"0"0"0"0,-1 0 0 0 0,0 0 0 0 0,0-1 0 0 0,0 1 0 0 0,-2-9 0 0 0,2 14-743 0 0,-1 0 1 0 0,1 0-1 0 0,-1 0 1 0 0,0 0-1 0 0,0 0 1 0 0,0 1-1 0 0,0-1 1 0 0,0 0-1 0 0,0 1 1 0 0,0-1-1 0 0,-1 0 1 0 0,1 1-1 0 0,0 0 1 0 0,-1-1-1 0 0,0 1 1 0 0,1 0-1 0 0,-1 0 1 0 0,1 0-1 0 0,-1 0 1 0 0,0 0-1 0 0,0 0 1 0 0,0 0-1 0 0,0 0 1 0 0,0 1-1 0 0,0-1 1 0 0,-2 0-1 0 0,-4 0-3 0 0,0 0-1 0 0,0 1 1 0 0,0 0-1 0 0,1 0 1 0 0,-11 1 0 0 0,-38 10 64 0 0,50-10-144 0 0,-12 3 27 0 0,0 1 0 0 0,-22 9 1 0 0,33-10-46 0 0,-1-1 0 0 0,1 1 1 0 0,-1 0-1 0 0,1 1 1 0 0,1 0-1 0 0,-1 0 1 0 0,-8 9-1 0 0,13-12-9 0 0,0 0 1 0 0,1-1-1 0 0,-1 1 0 0 0,1 0 0 0 0,-1 0 0 0 0,1 0 0 0 0,0 1 1 0 0,0-1-1 0 0,0 0 0 0 0,0 0 0 0 0,0 1 0 0 0,0-1 1 0 0,1 0-1 0 0,-1 1 0 0 0,1-1 0 0 0,0 1 0 0 0,-1 3 0 0 0,2-3 1 0 0,-1-1-1 0 0,1 1 1 0 0,0-1-1 0 0,0 1 1 0 0,0-1-1 0 0,0 1 1 0 0,0-1-1 0 0,0 1 1 0 0,1-1-1 0 0,-1 0 1 0 0,1 0-1 0 0,-1 0 1 0 0,4 3-1 0 0,4 3-6 0 0,0-1 0 0 0,0 0 1 0 0,0-1-1 0 0,1 0 0 0 0,0-1 0 0 0,12 5 0 0 0,53 19-8 0 0,19 9 24 0 0,-84-33 7 0 0,0 0 1 0 0,-1 0-1 0 0,0 1 1 0 0,0 1-1 0 0,-1 0 1 0 0,0 0-1 0 0,8 9 0 0 0,-14-14-1 0 0,0 0 1 0 0,0 0-1 0 0,-1 1 0 0 0,1-1 0 0 0,-1 1 0 0 0,0-1 0 0 0,0 1 0 0 0,0-1 0 0 0,0 1 0 0 0,0-1 0 0 0,-1 1 0 0 0,1 0 0 0 0,-1 0 1 0 0,1 4-1 0 0,-1-5 0 0 0,0 0 0 0 0,-1 0 1 0 0,1 0-1 0 0,0 0 1 0 0,-1 0-1 0 0,1 0 0 0 0,-1 0 1 0 0,0 0-1 0 0,0-1 0 0 0,0 1 1 0 0,0 0-1 0 0,0 0 1 0 0,0-1-1 0 0,0 1 0 0 0,0-1 1 0 0,-1 1-1 0 0,1-1 1 0 0,-1 1-1 0 0,1-1 0 0 0,-3 2 1 0 0,-2 1 9 0 0,-1 0 0 0 0,1-1 0 0 0,-1 0 0 0 0,0 0 1 0 0,1-1-1 0 0,-1 0 0 0 0,-1 0 0 0 0,1 0 0 0 0,0-1 0 0 0,0 0 0 0 0,0-1 1 0 0,-1 1-1 0 0,-10-2 0 0 0,9 0 4 0 0,-1 0 1 0 0,1-1 0 0 0,-1 0-1 0 0,1-1 1 0 0,-1 0-1 0 0,1 0 1 0 0,0-1 0 0 0,1 0-1 0 0,-15-9 1 0 0,21 11-78 0 0,-1 0 1 0 0,1 0 0 0 0,0 0-1 0 0,-1 0 1 0 0,1 0-1 0 0,0-1 1 0 0,0 1-1 0 0,1 0 1 0 0,-1-1-1 0 0,0 0 1 0 0,1 1-1 0 0,0-1 1 0 0,-1 0 0 0 0,0-3-1 0 0,2 5 24 0 0,0-1 0 0 0,-1 1 0 0 0,1 0 0 0 0,0 0-1 0 0,0-1 1 0 0,0 1 0 0 0,0 0 0 0 0,0-1 0 0 0,1 1 0 0 0,-1 0 0 0 0,0 0 0 0 0,0 0 0 0 0,1-1-1 0 0,-1 1 1 0 0,1 0 0 0 0,-1 0 0 0 0,1 0 0 0 0,0 0 0 0 0,-1 0 0 0 0,1 0 0 0 0,0 0 0 0 0,0 0 0 0 0,0 0-1 0 0,-1 0 1 0 0,1 0 0 0 0,0 0 0 0 0,0 0 0 0 0,0 1 0 0 0,1-1 0 0 0,-1 0 0 0 0,0 1 0 0 0,0-1-1 0 0,0 1 1 0 0,0-1 0 0 0,2 1 0 0 0,4-2-570 0 0,-1 0-1 0 0,1 1 1 0 0,-1-1-1 0 0,1 2 0 0 0,0-1 1 0 0,-1 1-1 0 0,1 0 1 0 0,0 0-1 0 0,10 2 1 0 0,-2 0-367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1.3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5 240 13651 0 0,'0'-1'170'0'0,"-1"0"0"0"0,0 0 1 0 0,1 0-1 0 0,-1 0 0 0 0,1 0 1 0 0,0 0-1 0 0,-1-1 0 0 0,1 1 0 0 0,0 0 1 0 0,0 0-1 0 0,0 0 0 0 0,0-1 0 0 0,0 1 1 0 0,0 0-1 0 0,0 0 0 0 0,0 0 1 0 0,0 0-1 0 0,0-1 0 0 0,1 1 0 0 0,-1 0 1 0 0,0 0-1 0 0,1 0 0 0 0,-1 0 0 0 0,1 0 1 0 0,-1 0-1 0 0,1 0 0 0 0,0 0 0 0 0,-1 0 1 0 0,1 0-1 0 0,0 0 0 0 0,0 0 1 0 0,0 0-1 0 0,0 0 0 0 0,0 1 0 0 0,0-1 1 0 0,2-1-1 0 0,35-18 707 0 0,-23 12-677 0 0,15-9 1 0 0,-6 2-90 0 0,12-8 67 0 0,-31 20-154 0 0,1-2 58 0 0,1-1 1 0 0,9-9-1 0 0,-15 14-59 0 0,1-1 0 0 0,-1 0 0 0 0,0 0 0 0 0,1 0 0 0 0,-1 1 0 0 0,0-1 0 0 0,0 0 0 0 0,0 0 0 0 0,-1-1 0 0 0,1 1 0 0 0,0 0 0 0 0,-1 0 0 0 0,0 0 0 0 0,1-4 0 0 0,-1 3-4 0 0,0 1 0 0 0,0 0 0 0 0,-1-1 0 0 0,1 1 0 0 0,-1 0 0 0 0,1 0 0 0 0,-1 0 0 0 0,0-1 0 0 0,0 1 0 0 0,0 0 0 0 0,0 0 1 0 0,0 0-1 0 0,0 0 0 0 0,-1 1 0 0 0,1-1 0 0 0,-1 0 0 0 0,1 0 0 0 0,-1 1 0 0 0,1-1 0 0 0,-1 1 0 0 0,0 0 0 0 0,0-1 0 0 0,0 1 0 0 0,0 0 0 0 0,0 0 0 0 0,0 0 0 0 0,0 0 0 0 0,0 0 0 0 0,-1 1 0 0 0,1-1 0 0 0,0 1 0 0 0,-5-1 0 0 0,3 0-27 0 0,0 1-1 0 0,0 0 0 0 0,0 0 1 0 0,-1 0-1 0 0,1 0 0 0 0,0 1 1 0 0,0-1-1 0 0,0 1 0 0 0,-1 0 1 0 0,1 1-1 0 0,0-1 0 0 0,1 1 1 0 0,-1-1-1 0 0,0 1 0 0 0,0 0 1 0 0,1 1-1 0 0,-6 3 0 0 0,3 0-8 0 0,1 0-1 0 0,0 0 0 0 0,0 1 1 0 0,0 0-1 0 0,1 0 0 0 0,-1 0 1 0 0,2 1-1 0 0,-1-1 0 0 0,1 1 1 0 0,0 0-1 0 0,1 0 0 0 0,0 0 1 0 0,0 0-1 0 0,1 0 0 0 0,-1 12 1 0 0,2-11 16 0 0,0 1 0 0 0,0 0 0 0 0,1-1 0 0 0,0 1 0 0 0,1 0 0 0 0,0-1-1 0 0,0 0 1 0 0,1 1 0 0 0,1-1 0 0 0,-1 0 0 0 0,1-1 0 0 0,11 17 0 0 0,-10-17 10 0 0,0-1 1 0 0,1 0-1 0 0,0-1 1 0 0,0 1-1 0 0,0-1 0 0 0,14 10 1 0 0,-14-13-17 0 0,-1 0 0 0 0,1 0 0 0 0,0 0 0 0 0,-1-1 0 0 0,2 0 0 0 0,-1 0 0 0 0,0 0 0 0 0,0-1 0 0 0,0 0 0 0 0,9 0 0 0 0,-2-1-316 0 0,1 0-1 0 0,-1-1 0 0 0,0-1 0 0 0,0-1 1 0 0,-1 1-1 0 0,1-2 0 0 0,19-7 1 0 0,2-2-839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1.74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53 16412 0 0,'-18'-32'3783'0'0,"17"32"-3739"0"0,1-1 0 0 0,0 1-1 0 0,0-1 1 0 0,0 1 0 0 0,0-1 0 0 0,0 1 0 0 0,0-1 0 0 0,0 1-1 0 0,0-1 1 0 0,0 1 0 0 0,1-1 0 0 0,-1 1 0 0 0,0-1 0 0 0,0 1-1 0 0,0-1 1 0 0,0 1 0 0 0,1 0 0 0 0,-1-1 0 0 0,0 1-1 0 0,0-1 1 0 0,1 1 0 0 0,-1 0 0 0 0,0-1 0 0 0,1 1 0 0 0,-1-1-1 0 0,0 1 1 0 0,1 0 0 0 0,-1 0 0 0 0,1-1 0 0 0,-1 1 0 0 0,1 0-1 0 0,-1 0 1 0 0,0-1 0 0 0,1 1 0 0 0,1-1 16 0 0,0 0 1 0 0,1 0-1 0 0,-1 0 0 0 0,0 1 0 0 0,0-1 1 0 0,0 1-1 0 0,3-1 0 0 0,12 0-296 0 0,-1 1 0 0 0,1 1 0 0 0,0 1 0 0 0,17 4 0 0 0,66 19-4785 0 0,-86-21 4710 0 0,13 3-945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2.0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1 387 11138 0 0,'0'-3'215'0'0,"0"1"0"0"0,0-1 0 0 0,1 1 0 0 0,0 0 0 0 0,-1-1 0 0 0,1 1-1 0 0,0 0 1 0 0,0 0 0 0 0,0-1 0 0 0,0 1 0 0 0,0 0 0 0 0,1 0-1 0 0,2-3 1 0 0,7-12-11 0 0,38-63 126 0 0,21-41-124 0 0,-51 89-31 0 0,-7 12 404 0 0,0-2-1 0 0,10-26 1 0 0,-16 38 3 0 0,-3 8-152 0 0,-3 5-12 0 0,-2 4-380 0 0,0 1 0 0 0,0-1 0 0 0,1 1 0 0 0,0-1 0 0 0,1 1 0 0 0,0 12 0 0 0,0-2-11 0 0,-1 41-341 0 0,2-1-1 0 0,10 61 1 0 0,-9-108-38 0 0,0 0 0 0 0,1 0 0 0 0,6 17 0 0 0,3-2-622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2.66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24 12107 0 0,'0'0'64'0'0,"0"0"0"0"0,-1-1 0 0 0,1 1 1 0 0,0 0-1 0 0,-1 0 0 0 0,1 0 1 0 0,0 0-1 0 0,0-1 0 0 0,-1 1 1 0 0,1 0-1 0 0,0 0 0 0 0,0 0 0 0 0,-1-1 1 0 0,1 1-1 0 0,0 0 0 0 0,0-1 1 0 0,0 1-1 0 0,-1 0 0 0 0,1 0 1 0 0,0-1-1 0 0,0 1 0 0 0,0 0 0 0 0,0-1 1 0 0,0 1-1 0 0,0 0 0 0 0,0-1 1 0 0,0 1-1 0 0,0 0 0 0 0,0-1 1 0 0,0 1-1 0 0,0 0 0 0 0,0-1 0 0 0,0 1 1 0 0,0 0-1 0 0,0-1 0 0 0,0 1 1 0 0,0 0-1 0 0,0-1 0 0 0,0 1 1 0 0,1 0-1 0 0,-1 0 0 0 0,0-1 0 0 0,0 1 1 0 0,0 0-1 0 0,1 0 0 0 0,-1-1 1 0 0,0 1-1 0 0,0 0 0 0 0,0 0 1 0 0,1-1-1 0 0,-1 1 0 0 0,0 0 0 0 0,1 0 1 0 0,-1 0-1 0 0,0 0 0 0 0,0-1 1 0 0,1 1-1 0 0,0 0 0 0 0,1-1 141 0 0,0 0 1 0 0,1 0-1 0 0,-1 0 0 0 0,0 0 1 0 0,1 1-1 0 0,3-1 0 0 0,5-1-393 0 0,0 2 0 0 0,0 0 1 0 0,0 0-1 0 0,0 0 0 0 0,-1 2 0 0 0,1-1 1 0 0,0 1-1 0 0,0 1 0 0 0,18 7 0 0 0,-13-3-12 0 0,1 0-312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2.87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8 6265 0 0,'1'1'9259'0'0,"5"1"-8119"0"0,6 0-692 0 0,1-1 0 0 0,18 0 0 0 0,56-10-3650 0 0,-75 7 2956 0 0,15-2 137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6.0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25 5969 0 0,'-1'-1'112'0'0,"1"1"1"0"0,0 0-1 0 0,0 0 0 0 0,0-1 0 0 0,-1 1 0 0 0,1 0 0 0 0,0 0 0 0 0,0-1 0 0 0,0 1 1 0 0,0 0-1 0 0,0-1 0 0 0,-1 1 0 0 0,1 0 0 0 0,0 0 0 0 0,0-1 0 0 0,0 1 0 0 0,0 0 0 0 0,0-1 1 0 0,0 1-1 0 0,0 0 0 0 0,0-1 0 0 0,0 1 0 0 0,0 0 0 0 0,1-1 0 0 0,-1 1 0 0 0,0 0 1 0 0,0 0-1 0 0,0-1 0 0 0,0 1 0 0 0,0 0 0 0 0,0-1 0 0 0,1 1 0 0 0,-1 0 0 0 0,0 0 1 0 0,0-1-1 0 0,0 1 0 0 0,1 0 0 0 0,3-8 4888 0 0,-4 8-4934 0 0,1 0-1 0 0,-1 0 0 0 0,0 0 1 0 0,0 0-1 0 0,0 0 0 0 0,0 0 1 0 0,0 0-1 0 0,0 0 0 0 0,0 0 1 0 0,1 0-1 0 0,-1 0 0 0 0,0 0 1 0 0,0 0-1 0 0,0-1 0 0 0,0 1 1 0 0,0 0-1 0 0,0 0 0 0 0,0 0 1 0 0,0 0-1 0 0,1 0 0 0 0,-1 0 1 0 0,0 0-1 0 0,0 0 0 0 0,-1-4 3396 0 0,4 15-2346 0 0,-4 5-963 0 0,-1 0 1 0 0,0 0-1 0 0,-5 17 1 0 0,2-14-79 0 0,-1 25-1 0 0,5-32-39 0 0,-1-2 5 0 0,2-1-1 0 0,-1 1 1 0 0,1 0-1 0 0,1-1 1 0 0,1 11-1 0 0,-2-17-7 0 0,1-1 0 0 0,0 0 0 0 0,-1 0 1 0 0,1 0-1 0 0,0 0 0 0 0,0 0 0 0 0,0 0 0 0 0,0 0 0 0 0,0 0 0 0 0,1 0 0 0 0,-1 0 1 0 0,1-1-1 0 0,-1 1 0 0 0,1 0 0 0 0,-1-1 0 0 0,1 0 0 0 0,0 1 0 0 0,0-1 0 0 0,0 0 1 0 0,0 0-1 0 0,0 0 0 0 0,0 0 0 0 0,0 0 0 0 0,0 0 0 0 0,0-1 0 0 0,0 1 1 0 0,4 0-1 0 0,1 0 95 0 0,-1-1 1 0 0,1 0 0 0 0,-1 0 0 0 0,1 0 0 0 0,-1-1-1 0 0,1 0 1 0 0,-1 0 0 0 0,12-4 0 0 0,5-3 187 0 0,23-13 1 0 0,1 0-70 0 0,27-5-25 0 0,87-38 217 0 0,-158 62-405 0 0,-2 1-16 0 0,1 0-1 0 0,-1 0 0 0 0,0 1 0 0 0,0-1 1 0 0,0 0-1 0 0,0 1 0 0 0,1-1 0 0 0,-1 1 0 0 0,0 0 1 0 0,0-1-1 0 0,1 1 0 0 0,-1 0 0 0 0,2 0 1 0 0,-20 10-226 0 0,14-8-23 0 0,-17 6-642 0 0,7-3-2872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8.7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 0 15579 0 0,'-3'3'876'0'0,"0"0"0"0"0,1 0-1 0 0,-1 0 1 0 0,1 0 0 0 0,0 0 0 0 0,-3 7-1 0 0,4-8-685 0 0,0 1 1 0 0,0 0-1 0 0,0-1 0 0 0,1 1 1 0 0,0 0-1 0 0,-1 0 0 0 0,1-1 1 0 0,0 1-1 0 0,0 0 0 0 0,1 3 0 0 0,0 3-139 0 0,1 0-1 0 0,-1 0 1 0 0,2 0-1 0 0,-1-1 0 0 0,1 1 1 0 0,1-1-1 0 0,-1 1 0 0 0,1-1 1 0 0,7 9-1 0 0,-7-11-514 0 0,0-1 0 0 0,1 1 0 0 0,0-1 0 0 0,0-1 0 0 0,0 1 0 0 0,0-1 0 0 0,1 1 0 0 0,0-2 0 0 0,0 1 0 0 0,0-1 0 0 0,0 1 1 0 0,11 2-1 0 0,6 1-1890 0 0,2-1-420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6.3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1 15283 0 0,'-1'2'434'0'0,"-1"0"-1"0"0,1 0 1 0 0,-1 0-1 0 0,1 0 1 0 0,0 0-1 0 0,0 0 0 0 0,0 1 1 0 0,0-1-1 0 0,0 0 1 0 0,0 1-1 0 0,0 2 1 0 0,-3 28 673 0 0,3-15-461 0 0,-8 124 1708 0 0,4-41-1654 0 0,4-85-618 0 0,-2 22 195 0 0,2 59-1 0 0,4-83-135 0 0,1-11-126 0 0,2-9-243 0 0,-1-6-735 0 0,-5 11 736 0 0,0-1 1 0 0,1 1-1 0 0,-1 0 0 0 0,1 0 0 0 0,-1-1 0 0 0,1 1 0 0 0,0 0 1 0 0,-1 0-1 0 0,1 0 0 0 0,0 0 0 0 0,0 0 0 0 0,0 0 0 0 0,1-1 1 0 0,21-17-4575 0 0,-10 8 1752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1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19 9322 0 0,'-1'-2'906'0'0,"1"0"0"0"0,-1 0-1 0 0,0 0 1 0 0,1 0 0 0 0,-1-1 0 0 0,1-3 3369 0 0,3 18-3924 0 0,25 101 709 0 0,-17-48-841 0 0,-2 1-1 0 0,0 111 1 0 0,-9-111 477 0 0,-3-76 139 0 0,2-13-683 0 0,0-1 0 0 0,2 0 0 0 0,1 0 0 0 0,7-36 0 0 0,0 24-155 0 0,0 1 0 0 0,20-45 0 0 0,-26 70-58 0 0,10-20 77 0 0,-11 27-169 0 0,-1 1 0 0 0,0 0 0 0 0,1-1 0 0 0,-1 1 0 0 0,1 0 0 0 0,0 0 0 0 0,0 0 0 0 0,0 0 0 0 0,2-2 0 0 0,-3 4 11 0 0,-1 0 0 0 0,1-1 0 0 0,-1 1 0 0 0,1 0 0 0 0,-1 0 0 0 0,1 0 0 0 0,0 0 0 0 0,-1 0 0 0 0,1-1 0 0 0,-1 1 0 0 0,1 0 0 0 0,0 0 0 0 0,-1 0 0 0 0,1 1 0 0 0,-1-1 0 0 0,1 0 0 0 0,0 0 0 0 0,-1 0 0 0 0,1 0 0 0 0,-1 1 0 0 0,1-1 0 0 0,-1 0 0 0 0,1 0 0 0 0,-1 1 0 0 0,1-1 0 0 0,-1 0 0 0 0,1 1 0 0 0,1 1-201 0 0,0-1-1 0 0,-1 1 0 0 0,1-1 1 0 0,-1 1-1 0 0,1 0 0 0 0,1 2 1 0 0,1 2-735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6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0 151 9602 0 0,'1'2'7436'0'0,"0"-1"-6684"0"0,20 7 3100 0 0,-15-7-3657 0 0,0 1 0 0 0,0-1 0 0 0,11 0 0 0 0,-13-1-154 0 0,0-1 0 0 0,-1 1-1 0 0,1-1 1 0 0,0 1 0 0 0,-1-1 0 0 0,1-1 0 0 0,-1 1-1 0 0,1 0 1 0 0,-1-1 0 0 0,0 1 0 0 0,1-1-1 0 0,-1 0 1 0 0,0 0 0 0 0,6-6 0 0 0,-3 2 103 0 0,1-1 0 0 0,-1-1 0 0 0,0 1 0 0 0,9-15 0 0 0,-14 18-81 0 0,1 0-1 0 0,-1 1 0 0 0,1-1 0 0 0,-1 0 0 0 0,0 0 0 0 0,0 0 0 0 0,-1 0 1 0 0,1-1-1 0 0,-1 1 0 0 0,0 0 0 0 0,0 0 0 0 0,-1 0 0 0 0,1 0 0 0 0,-2-7 1 0 0,1 9-57 0 0,0 1 1 0 0,1-1-1 0 0,-1 1 1 0 0,0-1 0 0 0,0 1-1 0 0,0-1 1 0 0,-1 1 0 0 0,1 0-1 0 0,0 0 1 0 0,0-1-1 0 0,-1 1 1 0 0,1 0 0 0 0,0 0-1 0 0,-1 0 1 0 0,1 1 0 0 0,-1-1-1 0 0,0 0 1 0 0,1 0-1 0 0,-1 1 1 0 0,1-1 0 0 0,-1 1-1 0 0,0 0 1 0 0,0-1 0 0 0,1 1-1 0 0,-1 0 1 0 0,0 0-1 0 0,-2 0 1 0 0,1 1-31 0 0,0 0-1 0 0,1 0 1 0 0,-1 1-1 0 0,1-1 1 0 0,-1 1-1 0 0,1 0 1 0 0,0-1-1 0 0,0 1 1 0 0,-1 0 0 0 0,1 0-1 0 0,1 0 1 0 0,-1 1-1 0 0,0-1 1 0 0,0 0-1 0 0,1 1 1 0 0,-1-1 0 0 0,1 1-1 0 0,0-1 1 0 0,0 1-1 0 0,0 0 1 0 0,-1 4-1 0 0,-2 8-66 0 0,1 0-1 0 0,-2 30 0 0 0,4-25 38 0 0,-2 11-48 0 0,1 46 0 0 0,3-71 95 0 0,0 0 0 0 0,0 0-1 0 0,0 0 1 0 0,1 0 0 0 0,0 0 0 0 0,0-1 0 0 0,0 1-1 0 0,1-1 1 0 0,3 7 0 0 0,-4-10-10 0 0,-1 1 1 0 0,1-1 0 0 0,-1 0-1 0 0,1 1 1 0 0,0-1-1 0 0,0 0 1 0 0,0 0 0 0 0,0 0-1 0 0,0 0 1 0 0,1-1-1 0 0,-1 1 1 0 0,1-1-1 0 0,-1 1 1 0 0,1-1 0 0 0,-1 0-1 0 0,1 0 1 0 0,0 0-1 0 0,-1 0 1 0 0,1 0-1 0 0,0-1 1 0 0,3 1 0 0 0,-2-1-101 0 0,-1-1 0 0 0,1 1 1 0 0,0-1-1 0 0,-1 0 1 0 0,1 0-1 0 0,0 0 0 0 0,-1-1 1 0 0,6-2-1 0 0,26-17-1558 0 0,-29 17 1238 0 0,26-19-2058 0 0,17-10-2669 0 0,-30 22 2611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3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16 7402 0 0,'2'-16'14579'0'0,"-2"16"-14481"0"0,3 15 174 0 0,2 25 0 0 0,-4-23-257 0 0,4 18 1 0 0,5 8 4 0 0,11 51 16 0 0,-15-76-3 0 0,0-1-1 0 0,0 1 0 0 0,11 18 1 0 0,-7-22 112 0 0,-10-14-137 0 0,0 0 0 0 0,0 0 0 0 0,0 0 0 0 0,1 1 0 0 0,-1-1 0 0 0,0 0 0 0 0,0 0 0 0 0,1 0 0 0 0,-1 0 0 0 0,0 1 0 0 0,0-1 0 0 0,0 0 0 0 0,1 0 0 0 0,-1 0 0 0 0,0 0 0 0 0,1 0 0 0 0,-1 0 0 0 0,0 0 0 0 0,0 0 0 0 0,1 0 0 0 0,-1 0 0 0 0,0 0 0 0 0,0 0 0 0 0,1 0 0 0 0,-1 0 0 0 0,0 0 0 0 0,1 0 0 0 0,-1 0 1 0 0,0 0-1 0 0,0 0 0 0 0,1 0 0 0 0,-1 0 0 0 0,0-1 0 0 0,0 1 0 0 0,1 0 0 0 0,-1 0 0 0 0,0 0 0 0 0,0 0 0 0 0,0-1 0 0 0,1 1 0 0 0,-1 0 0 0 0,0 0 0 0 0,0 0 0 0 0,0-1 0 0 0,0 1 0 0 0,1 0 0 0 0,-1 0 0 0 0,0-1 0 0 0,0 1 0 0 0,0 0 0 0 0,0 0 0 0 0,0-1 0 0 0,6-14 118 0 0,-1 0-1 0 0,0 0 0 0 0,-1-1 0 0 0,-1 0 1 0 0,2-20-1 0 0,4-18-70 0 0,-6 40-46 0 0,11-23 0 0 0,-7 18-7 0 0,-6 17-5 0 0,-1 1 0 0 0,1-1-1 0 0,0 1 1 0 0,0-1 0 0 0,0 1-1 0 0,0 0 1 0 0,0 0 0 0 0,0-1 0 0 0,0 1-1 0 0,0 0 1 0 0,1 0 0 0 0,-1 0-1 0 0,2-1 1 0 0,-2 1 1 0 0,0 1 0 0 0,0-1 0 0 0,0 1 0 0 0,0 0 0 0 0,0-1 0 0 0,0 1 0 0 0,0 0 0 0 0,0 0 0 0 0,0-1 0 0 0,0 1 0 0 0,0 0 0 0 0,0 0 0 0 0,0 0 0 0 0,0 0 0 0 0,0 1 0 0 0,0-1 0 0 0,0 0 0 0 0,0 0 0 0 0,0 0 0 0 0,0 1 0 0 0,0-1 0 0 0,0 1 0 0 0,0-1 0 0 0,1 2 0 0 0,10 7-18 0 0,0 1 1 0 0,17 21-1 0 0,-6-6 27 0 0,-19-21-1 0 0,0 0 0 0 0,0 1-1 0 0,0-1 1 0 0,-1 1 0 0 0,0 0 0 0 0,0 0 0 0 0,-1 0-1 0 0,1 1 1 0 0,-1-1 0 0 0,0 1 0 0 0,2 8-1 0 0,8 37 17 0 0,-12-51-20 0 0,0 1 1 0 0,0-1-1 0 0,0 0 1 0 0,0 1 0 0 0,0-1-1 0 0,0 1 1 0 0,1-1-1 0 0,-1 0 1 0 0,0 1-1 0 0,0-1 1 0 0,0 1-1 0 0,0-1 1 0 0,0 0 0 0 0,1 1-1 0 0,-1-1 1 0 0,0 0-1 0 0,0 1 1 0 0,1-1-1 0 0,-1 0 1 0 0,0 0-1 0 0,0 1 1 0 0,1-1 0 0 0,-1 0-1 0 0,0 0 1 0 0,1 1-1 0 0,-1-1 1 0 0,0 0-1 0 0,1 0 1 0 0,-1 0-1 0 0,1 0 1 0 0,-1 1 0 0 0,0-1-1 0 0,1 0 1 0 0,-1 0-1 0 0,0 0 1 0 0,1 0-1 0 0,-1 0 1 0 0,1 0-1 0 0,-1 0 1 0 0,0 0-1 0 0,1 0 1 0 0,-1 0 0 0 0,1 0-1 0 0,-1 0 1 0 0,0-1-1 0 0,1 1 1 0 0,-1 0-1 0 0,1 0 1 0 0,1-1 18 0 0,0 0 0 0 0,0 0 0 0 0,0-1-1 0 0,-1 1 1 0 0,1 0 0 0 0,0-1 0 0 0,2-2 0 0 0,9-15 92 0 0,-8 13-87 0 0,-3 5-21 0 0,-1 0 0 0 0,0 0-1 0 0,0 0 1 0 0,0 0 0 0 0,1-1 0 0 0,-1 1 0 0 0,-1 0 0 0 0,1-1 0 0 0,0 1 0 0 0,0 0-1 0 0,0-3 1 0 0,6-13 29 0 0,1 0 0 0 0,0 1 0 0 0,18-27 0 0 0,-24 41-35 0 0,0 0 0 0 0,0 0 0 0 0,-1 0 0 0 0,1 1 0 0 0,0-1 0 0 0,0 1 0 0 0,0-1 0 0 0,5-1 0 0 0,7-6-12 0 0,-12 8 4 0 0,-1 0 0 0 0,1 0 1 0 0,0 0-1 0 0,0 0 1 0 0,-1 0-1 0 0,1 1 0 0 0,0-1 1 0 0,0 0-1 0 0,0 1 0 0 0,0 0 1 0 0,0-1-1 0 0,0 1 1 0 0,0 0-1 0 0,2 0 0 0 0,-3 1 1 0 0,0 0 0 0 0,0 1 0 0 0,0-1-1 0 0,0 1 1 0 0,0-1 0 0 0,0 1 0 0 0,0 0 0 0 0,0-1-1 0 0,-1 1 1 0 0,2 3 0 0 0,1 4-19 0 0,23 57-11 0 0,-1 0 44 0 0,-24-64-62 0 0,0 0-1 0 0,0 0 1 0 0,0 0 0 0 0,0-1-1 0 0,0 1 1 0 0,1 0 0 0 0,-1-1-1 0 0,1 1 1 0 0,-1-1 0 0 0,1 1-1 0 0,0-1 1 0 0,-1 0 0 0 0,1 1 0 0 0,0-1-1 0 0,0 0 1 0 0,3 1 0 0 0,-3-1-226 0 0,-1-1 0 0 0,1 0 0 0 0,-1 1 1 0 0,1-1-1 0 0,0 0 0 0 0,-1 0 0 0 0,1 0 0 0 0,0 0 1 0 0,-1 0-1 0 0,1-1 0 0 0,0 1 0 0 0,-1 0 1 0 0,1-1-1 0 0,1 0 0 0 0,1-1-512 0 0,0 1-1 0 0,0 0 1 0 0,-1 0 0 0 0,1 0-1 0 0,7-1 1 0 0,1 2-509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7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26 112 7042 0 0,'-3'-9'2672'0'0,"3"8"-2181"0"0,-1 0-1 0 0,1 0 0 0 0,-1-1 0 0 0,1 1 0 0 0,-1 0 0 0 0,1 0 1 0 0,-1 0-1 0 0,1 0 0 0 0,-1 0 0 0 0,0 0 0 0 0,0 0 0 0 0,0 0 1 0 0,1 1-1 0 0,-1-1 0 0 0,0 0 0 0 0,0 0 0 0 0,-2 0 0 0 0,2 3-81 0 0,0 0-1 0 0,1 1 1 0 0,-1-1-1 0 0,0 1 1 0 0,0 3-1 0 0,0 5-321 0 0,-1 0-1 0 0,1 0 0 0 0,2 14 0 0 0,-1-21-76 0 0,0 1 0 0 0,1 0-1 0 0,0 0 1 0 0,0 0 0 0 0,0-1-1 0 0,1 1 1 0 0,0-1 0 0 0,0 1-1 0 0,4 7 1 0 0,-4-9 16 0 0,0-1 0 0 0,0 1 0 0 0,1-1 0 0 0,-1 0 0 0 0,0 0 0 0 0,1 0 0 0 0,-1 0 0 0 0,1-1 0 0 0,0 1 0 0 0,0-1 0 0 0,0 1 0 0 0,-1-1 0 0 0,1 0 0 0 0,0 0 0 0 0,0 0 0 0 0,1 0 0 0 0,-1-1 0 0 0,0 1 0 0 0,0-1 0 0 0,0 0 0 0 0,0 0 0 0 0,0 0 0 0 0,1-1 0 0 0,-1 1 0 0 0,3-1 0 0 0,1-1 70 0 0,1 1 1 0 0,-1-1 0 0 0,0-1 0 0 0,0 1-1 0 0,-1-1 1 0 0,1 0 0 0 0,0-1-1 0 0,-1 0 1 0 0,10-7 0 0 0,-5 1 95 0 0,0 0 0 0 0,15-17 0 0 0,-22 21-117 0 0,0 1 0 0 0,0-1 0 0 0,0 0 0 0 0,-1 0 0 0 0,0 0 0 0 0,0-1 0 0 0,3-10 0 0 0,-5 15-51 0 0,-1 0-1 0 0,0 0 1 0 0,1 0-1 0 0,-1 0 1 0 0,0 0 0 0 0,0 0-1 0 0,0 0 1 0 0,0 0-1 0 0,-1 0 1 0 0,1 0 0 0 0,-1 0-1 0 0,1 0 1 0 0,-1 0-1 0 0,0 0 1 0 0,1 0-1 0 0,-2-2 1 0 0,0 1 2 0 0,-1 0 0 0 0,1 0 0 0 0,0 0 0 0 0,-1 0 0 0 0,1 0 0 0 0,-1 1 0 0 0,0-1 0 0 0,-4-2 0 0 0,0 0-34 0 0,-1 1-1 0 0,1 0 1 0 0,-1 1 0 0 0,0-1-1 0 0,0 2 1 0 0,0-1 0 0 0,-11-1-1 0 0,0 0-576 0 0,0 2 0 0 0,0 0 1 0 0,0 1-1 0 0,-27 3 0 0 0,46-2 472 0 0,-1-1 0 0 0,1 1 0 0 0,-1 1 0 0 0,1-1 0 0 0,0 0 0 0 0,-1 0 1 0 0,1 0-1 0 0,0 0 0 0 0,-1 0 0 0 0,1 0 0 0 0,0 0 0 0 0,-1 0 0 0 0,1 1 0 0 0,0-1 1 0 0,-1 0-1 0 0,1 0 0 0 0,0 0 0 0 0,-1 1 0 0 0,1-1 0 0 0,0 0 0 0 0,-1 1 0 0 0,1-1 1 0 0,0 1-1 0 0,0-1-28 0 0,0 0 0 0 0,0 1 0 0 0,0-1 1 0 0,0 1-1 0 0,0-1 0 0 0,0 0 0 0 0,0 1 1 0 0,0-1-1 0 0,0 0 0 0 0,0 1 1 0 0,0-1-1 0 0,0 0 0 0 0,1 1 0 0 0,-1-1 1 0 0,0 0-1 0 0,0 1 0 0 0,0-1 0 0 0,1 0 1 0 0,-1 1-1 0 0,2 0-215 0 0,-1 1 1 0 0,0-1 0 0 0,1 1-1 0 0,-1-1 1 0 0,1 0-1 0 0,0 0 1 0 0,2 2 0 0 0,7-1 88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9.4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84 79 15531 0 0,'-3'0'413'0'0,"1"-1"0"0"0,-1 1-1 0 0,1 0 1 0 0,-1 0 0 0 0,0 0-1 0 0,1 0 1 0 0,-1 0 0 0 0,1 0 0 0 0,-1 1-1 0 0,1 0 1 0 0,-1-1 0 0 0,1 1-1 0 0,-1 0 1 0 0,1 0 0 0 0,0 0-1 0 0,0 0 1 0 0,-3 2 0 0 0,2-1-207 0 0,0 1 0 0 0,1-1 0 0 0,-1 1 0 0 0,1-1 1 0 0,-1 1-1 0 0,1 0 0 0 0,0 0 0 0 0,0 0 0 0 0,1 0 0 0 0,-1 1 0 0 0,-1 4 0 0 0,1-4-153 0 0,0 1 0 0 0,1-1 0 0 0,0 1 0 0 0,0-1-1 0 0,0 1 1 0 0,1-1 0 0 0,-1 1 0 0 0,1-1 0 0 0,0 1-1 0 0,2 7 1 0 0,-2-9-49 0 0,1 0-1 0 0,0 1 0 0 0,0-1 1 0 0,0 0-1 0 0,1-1 0 0 0,-1 1 1 0 0,1 0-1 0 0,0 0 1 0 0,-1-1-1 0 0,1 1 0 0 0,1-1 1 0 0,-1 1-1 0 0,0-1 0 0 0,0 0 1 0 0,6 4-1 0 0,-4-4 2 0 0,-1 0 0 0 0,1 0 0 0 0,0 0 0 0 0,0 0 0 0 0,0-1 0 0 0,0 0 0 0 0,1 0 0 0 0,-1 0 0 0 0,0 0 0 0 0,0-1 0 0 0,1 0 0 0 0,-1 0 0 0 0,0 0 0 0 0,1 0 0 0 0,-1-1 0 0 0,8-1 0 0 0,-4 0 0 0 0,1 0-1 0 0,-1-1 0 0 0,1 0 1 0 0,-1-1-1 0 0,0 0 1 0 0,0 0-1 0 0,8-6 0 0 0,2-2-3 0 0,-13 9-1 0 0,0 0 0 0 0,0 0 0 0 0,0 0 0 0 0,-1-1 0 0 0,1 0 0 0 0,-1 0 0 0 0,0-1-1 0 0,6-7 1 0 0,-7 7 0 0 0,0 0 0 0 0,0-1 0 0 0,-1 1 0 0 0,0 0 0 0 0,0-1 0 0 0,0 1 0 0 0,0-1 0 0 0,-1 0-1 0 0,0 0 1 0 0,0 1 0 0 0,0-9 0 0 0,-1 10 6 0 0,-1 0 0 0 0,1 0-1 0 0,-1 0 1 0 0,0 0 0 0 0,1 0-1 0 0,-2 0 1 0 0,1 1 0 0 0,0-1-1 0 0,-1 0 1 0 0,0 1 0 0 0,0-1-1 0 0,0 1 1 0 0,0-1 0 0 0,0 1 0 0 0,-1 0-1 0 0,0 0 1 0 0,-3-3 0 0 0,5 4-7 0 0,-1 1 1 0 0,1-1-1 0 0,-1 1 1 0 0,0 0 0 0 0,0 0-1 0 0,1-1 1 0 0,-1 1 0 0 0,0 1-1 0 0,0-1 1 0 0,0 0-1 0 0,0 0 1 0 0,0 1 0 0 0,0-1-1 0 0,0 1 1 0 0,-1-1 0 0 0,1 1-1 0 0,-3 0 1 0 0,3 0-6 0 0,0 1 0 0 0,-1-1 0 0 0,1 1 0 0 0,0 0 0 0 0,1 0 0 0 0,-1-1 0 0 0,0 1 1 0 0,0 0-1 0 0,0 0 0 0 0,0 1 0 0 0,1-1 0 0 0,-1 0 0 0 0,0 1 0 0 0,-2 2 0 0 0,1 0-9 0 0,0 0 1 0 0,0 1-1 0 0,0-1 0 0 0,1 1 0 0 0,-1-1 0 0 0,1 1 1 0 0,0 0-1 0 0,1 0 0 0 0,-1 0 0 0 0,1 0 0 0 0,0 0 1 0 0,0 0-1 0 0,0 8 0 0 0,1-9 7 0 0,1-1 0 0 0,-1 1 0 0 0,1 0 0 0 0,0 0 0 0 0,0 0 0 0 0,0 0 1 0 0,0-1-1 0 0,1 1 0 0 0,-1-1 0 0 0,1 1 0 0 0,0-1 0 0 0,4 5 0 0 0,-5-6 7 0 0,1 0-1 0 0,-1 0 1 0 0,1 0-1 0 0,0 0 1 0 0,0 0-1 0 0,0-1 0 0 0,0 1 1 0 0,1 0-1 0 0,-1-1 1 0 0,0 0-1 0 0,1 0 1 0 0,-1 0-1 0 0,0 0 1 0 0,1 0-1 0 0,-1 0 1 0 0,1 0-1 0 0,0-1 1 0 0,-1 1-1 0 0,4-1 1 0 0,0 0 1 0 0,-1-1 1 0 0,0 0-1 0 0,1 0 1 0 0,-1 0-1 0 0,0 0 1 0 0,0-1 0 0 0,1 0-1 0 0,-1 0 1 0 0,-1-1-1 0 0,1 1 1 0 0,0-1-1 0 0,-1 0 1 0 0,6-4 0 0 0,-3 0-23 0 0,1 0 1 0 0,-1 1 0 0 0,-1-2-1 0 0,10-12 1 0 0,0-7-1 0 0,-8 13 29 0 0,-8 14-7 0 0,0-1 0 0 0,1 1 0 0 0,-1 0 0 0 0,0 0 0 0 0,0-1 0 0 0,0 1 0 0 0,0 0 0 0 0,1 0 0 0 0,-1 0 0 0 0,0-1 0 0 0,0 1 0 0 0,0 0 0 0 0,1 0-1 0 0,-1 0 1 0 0,0 0 0 0 0,0 0 0 0 0,1 0 0 0 0,-1-1 0 0 0,0 1 0 0 0,0 0 0 0 0,1 0 0 0 0,-1 0 0 0 0,0 0 0 0 0,1 0 0 0 0,-1 0 0 0 0,0 0 0 0 0,0 0 0 0 0,1 0 0 0 0,-1 0 0 0 0,1 0 0 0 0,7 6 12 0 0,3 11 23 0 0,-9-12-13 0 0,0 1 1 0 0,-1-1 0 0 0,0 1 0 0 0,0 0 0 0 0,-1 0 0 0 0,1 0-1 0 0,-1 0 1 0 0,-1 6 0 0 0,1-3-3 0 0,0 0 0 0 0,1 13 0 0 0,4 13-12 0 0,-4-20 27 0 0,6 26-1 0 0,-7-41-32 0 0,0 0-1 0 0,0 1 0 0 0,1-1 1 0 0,-1 1-1 0 0,0-1 0 0 0,0 1 0 0 0,0-1 1 0 0,0 0-1 0 0,1 1 0 0 0,-1-1 1 0 0,0 0-1 0 0,0 1 0 0 0,1-1 1 0 0,-1 0-1 0 0,0 1 0 0 0,1-1 1 0 0,0 1-1 0 0,-1-1 0 0 0,0 0 0 0 0,0 0 0 0 0,0 0 0 0 0,1 0 0 0 0,-1 0 0 0 0,0 0 0 0 0,0 0 0 0 0,1 0 0 0 0,-1 0 0 0 0,0 0 0 0 0,0 0 0 0 0,1 0 1 0 0,-1 0-1 0 0,0 0 0 0 0,0-1 0 0 0,0 1 0 0 0,1 0 0 0 0,-1 0 0 0 0,0 0 0 0 0,0 0 0 0 0,0 0 0 0 0,1 0 0 0 0,-1-1 0 0 0,11-14 39 0 0,-6 8-31 0 0,12-20-2 0 0,-15 23-6 0 0,1-1 1 0 0,-1 1 0 0 0,1 0-1 0 0,0 0 1 0 0,0 0 0 0 0,7-7-1 0 0,8-4 0 0 0,-6 5-4 0 0,19-13 0 0 0,6 5 18 0 0,-35 17-10 0 0,0 0 0 0 0,0 0 1 0 0,0 0-1 0 0,0 1 0 0 0,0-1 1 0 0,0 1-1 0 0,0-1 0 0 0,1 1 1 0 0,-1 0-1 0 0,0 0 0 0 0,0 0 1 0 0,0 0-1 0 0,0 0 0 0 0,0 0 1 0 0,1 1-1 0 0,2 0 0 0 0,-2 0 5 0 0,0 1-1 0 0,0-1 0 0 0,0 1 1 0 0,0 0-1 0 0,0 0 0 0 0,-1 0 1 0 0,1 0-1 0 0,0 0 0 0 0,3 5 1 0 0,-1-1-2 0 0,-1 0-1 0 0,0 0 1 0 0,0 0 0 0 0,0 1 0 0 0,-1-1 0 0 0,0 1 0 0 0,0 0 0 0 0,-1 0-1 0 0,2 7 1 0 0,-2 0-49 0 0,-1-9-380 0 0,-1 0-1 0 0,1-1 0 0 0,0 1 1 0 0,0 0-1 0 0,1-1 1 0 0,-1 1-1 0 0,1-1 0 0 0,3 6 1 0 0,-4-9 200 0 0,-1-1 0 0 0,0 1 0 0 0,1-1 0 0 0,-1 1 0 0 0,1-1 0 0 0,-1 1 0 0 0,1-1 1 0 0,-1 1-1 0 0,1-1 0 0 0,0 0 0 0 0,-1 1 0 0 0,1-1 0 0 0,0 0 0 0 0,-1 1 0 0 0,1-1 0 0 0,-1 0 0 0 0,1 0 0 0 0,0 0 0 0 0,0 0 1 0 0,-1 0-1 0 0,1 0 0 0 0,1 0 0 0 0,7-2-3136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3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 9250 0 0,'5'2'654'0'0,"-2"1"0"0"0,1 0 0 0 0,0 0 0 0 0,0 0 0 0 0,-1 1 0 0 0,0-1 0 0 0,0 1 1 0 0,4 5-1 0 0,-2 0-118 0 0,0 1-1 0 0,0 0 1 0 0,-1 0 0 0 0,5 18 0 0 0,-4-14-259 0 0,24 96 315 0 0,-14-44-324 0 0,-10-44-90 0 0,1 2 426 0 0,-6-24-587 0 0,0 0 0 0 0,0 0 1 0 0,0 0-1 0 0,0 0 0 0 0,0 1 0 0 0,0-1 1 0 0,0 0-1 0 0,0 0 0 0 0,0 0 1 0 0,0 0-1 0 0,0 0 0 0 0,0 0 0 0 0,0 1 1 0 0,0-1-1 0 0,0 0 0 0 0,0 0 0 0 0,0 0 1 0 0,0 0-1 0 0,0 0 0 0 0,1 0 0 0 0,-1 0 1 0 0,0 0-1 0 0,0 1 0 0 0,0-1 1 0 0,0 0-1 0 0,0 0 0 0 0,0 0 0 0 0,0 0 1 0 0,0 0-1 0 0,1 0 0 0 0,-1 0 0 0 0,0 0 1 0 0,0 0-1 0 0,0 0 0 0 0,0 0 0 0 0,0 0 1 0 0,0 0-1 0 0,1 0 0 0 0,-1 0 1 0 0,0 0-1 0 0,0 0 0 0 0,0 0 0 0 0,0 0 1 0 0,0 0-1 0 0,0 0 0 0 0,1 0 0 0 0,-1 0 1 0 0,0 0-1 0 0,0 0 0 0 0,0 0 1 0 0,0 0-1 0 0,0 0 0 0 0,0 0 0 0 0,1 0 1 0 0,4-5 524 0 0,14-46 880 0 0,1-4-914 0 0,3-8-205 0 0,-9 31-199 0 0,13-26 30 0 0,20-24-1010 0 0,-47 82 825 0 0,0-1 1 0 0,0 1-1 0 0,0 0 0 0 0,0 0 1 0 0,0 0-1 0 0,1 0 0 0 0,-1-1 1 0 0,0 1-1 0 0,0 0 0 0 0,0 0 0 0 0,0 0 1 0 0,0 0-1 0 0,0 0 0 0 0,0 0 1 0 0,0-1-1 0 0,0 1 0 0 0,1 0 0 0 0,-1 0 1 0 0,0 0-1 0 0,0 0 0 0 0,0 0 1 0 0,0 0-1 0 0,0 0 0 0 0,0 0 0 0 0,1 0 1 0 0,-1 0-1 0 0,0-1 0 0 0,0 1 1 0 0,0 0-1 0 0,0 0 0 0 0,1 0 0 0 0,-1 0 1 0 0,0 0-1 0 0,0 0 0 0 0,0 0 1 0 0,0 0-1 0 0,0 0 0 0 0,1 0 0 0 0,-1 0 1 0 0,0 1-1 0 0,0-1 0 0 0,0 0 1 0 0,0 0-1 0 0,1 0 0 0 0,-1 0 0 0 0,0 0 1 0 0,0 0-1 0 0,0 0 0 0 0,0 0 1 0 0,0 0-1 0 0,0 0 0 0 0,1 1 0 0 0,-1-1 1 0 0,0 0-1 0 0,0 0 0 0 0,0 0 1 0 0,0 0-1 0 0,0 0 0 0 0,0 0 0 0 0,0 1 1 0 0,0-1-1 0 0,6 12-3171 0 0,-5-9 2447 0 0,3 6-1455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7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1 152 14803 0 0,'0'-7'4643'0'0,"-1"13"-3400"0"0,2 16-1148 0 0,0-20-59 0 0,0 0-1 0 0,0 0 0 0 0,0 0 1 0 0,0 0-1 0 0,0 0 0 0 0,0-1 1 0 0,0 1-1 0 0,0 0 0 0 0,1-1 1 0 0,-1 1-1 0 0,1-1 0 0 0,-1 1 1 0 0,1-1-1 0 0,0 0 0 0 0,-1 0 1 0 0,1 0-1 0 0,0 0 0 0 0,0 0 0 0 0,0 0 1 0 0,3 1-1 0 0,1-1 87 0 0,1 1 0 0 0,0-1-1 0 0,0 0 1 0 0,-1-1 0 0 0,8 0 0 0 0,-10 0-57 0 0,0-1 0 0 0,-1 0 0 0 0,1 0 0 0 0,-1 0 0 0 0,0 0 0 0 0,1 0 0 0 0,-1 0 0 0 0,0-1 0 0 0,0 0 0 0 0,0 0 0 0 0,0 0-1 0 0,0 0 1 0 0,0 0 0 0 0,0 0 0 0 0,-1-1 0 0 0,5-5 0 0 0,-3 3 41 0 0,0 0 0 0 0,0 0 1 0 0,-1 0-1 0 0,1-1 0 0 0,-1 0 0 0 0,0 1 0 0 0,-1-1 0 0 0,4-12 0 0 0,-5 14-59 0 0,-1 0 0 0 0,1 0 0 0 0,-1 0 0 0 0,0 0 1 0 0,0 0-1 0 0,0 0 0 0 0,0 0 0 0 0,-1 0 0 0 0,0 1 0 0 0,1-1 0 0 0,-2 0 0 0 0,1 0 1 0 0,0 1-1 0 0,-1-1 0 0 0,1 0 0 0 0,-1 1 0 0 0,0-1 0 0 0,0 1 0 0 0,-5-5 1 0 0,4 4-28 0 0,0 1 0 0 0,-1 0 0 0 0,1 0 1 0 0,-1 0-1 0 0,0 0 0 0 0,0 1 0 0 0,0 0 1 0 0,0-1-1 0 0,0 1 0 0 0,-1 1 0 0 0,1-1 1 0 0,-1 1-1 0 0,1-1 0 0 0,-1 1 0 0 0,1 1 1 0 0,-8-2-1 0 0,10 3-33 0 0,-1-1 1 0 0,0 0-1 0 0,1 1 0 0 0,-1-1 1 0 0,0 1-1 0 0,1 0 0 0 0,-1 0 1 0 0,1 0-1 0 0,-1 0 0 0 0,1 0 1 0 0,0 1-1 0 0,-1-1 1 0 0,1 1-1 0 0,0-1 0 0 0,0 1 1 0 0,0 0-1 0 0,0 0 0 0 0,0 0 1 0 0,0 0-1 0 0,1 0 0 0 0,-1 1 1 0 0,-1 2-1 0 0,0 0-23 0 0,0 0 0 0 0,0 1 1 0 0,1-1-1 0 0,-1 1 0 0 0,1 0 0 0 0,1-1 0 0 0,-1 1 0 0 0,-1 12 0 0 0,3-7 21 0 0,0-1-1 0 0,0 0 1 0 0,1 0-1 0 0,0 0 0 0 0,1 0 1 0 0,0 0-1 0 0,1 0 1 0 0,0 0-1 0 0,0-1 0 0 0,1 1 1 0 0,0-1-1 0 0,1 0 1 0 0,0 0-1 0 0,1 0 1 0 0,9 11-1 0 0,-10-14-35 0 0,0 1-1 0 0,0-1 1 0 0,1-1-1 0 0,0 1 1 0 0,0-1-1 0 0,1 0 1 0 0,0 0-1 0 0,-1-1 1 0 0,2 0 0 0 0,-1 0-1 0 0,0 0 1 0 0,1-1-1 0 0,-1 0 1 0 0,1-1-1 0 0,0 0 1 0 0,0 0 0 0 0,0-1-1 0 0,0 0 1 0 0,0 0-1 0 0,1-1 1 0 0,-1 0-1 0 0,11-1 1 0 0,-2-2-495 0 0,1-1 0 0 0,-1-1-1 0 0,0-1 1 0 0,0 0 0 0 0,0-1 0 0 0,22-14 0 0 0,0-1 376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3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184 20 15283 0 0,'0'-1'123'0'0,"0"0"-1"0"0,0 0 0 0 0,0 0 0 0 0,0 0 1 0 0,-1 1-1 0 0,1-1 0 0 0,0 0 1 0 0,-1 0-1 0 0,1 0 0 0 0,0 1 1 0 0,-1-1-1 0 0,1 0 0 0 0,-1 0 1 0 0,1 1-1 0 0,-1-1 0 0 0,0 0 0 0 0,1 1 1 0 0,-1-1-1 0 0,0 1 0 0 0,1-1 1 0 0,-1 1-1 0 0,0-1 0 0 0,0 1 1 0 0,1-1-1 0 0,-1 1 0 0 0,0 0 0 0 0,0-1 1 0 0,0 1-1 0 0,0 0 0 0 0,1 0 1 0 0,-1 0-1 0 0,0 0 0 0 0,0-1 1 0 0,0 1-1 0 0,0 0 0 0 0,0 1 1 0 0,0-1-1 0 0,-1 0 0 0 0,-1 1-61 0 0,0 0 0 0 0,0 0 0 0 0,1 0 0 0 0,-1 0 0 0 0,0 0 0 0 0,1 1-1 0 0,-1-1 1 0 0,1 1 0 0 0,0 0 0 0 0,-4 3 0 0 0,1 1-83 0 0,0-1 1 0 0,1 1-1 0 0,0 0 0 0 0,0 0 0 0 0,-3 7 0 0 0,-15 36-122 0 0,17-34 120 0 0,-10 21 11 0 0,2 2 0 0 0,2-1 0 0 0,2 2 0 0 0,1-1 0 0 0,2 1-1 0 0,2 0 1 0 0,0 44 0 0 0,5-60 14 0 0,1 0-1 0 0,2 0 1 0 0,0-1 0 0 0,1 0-1 0 0,1 0 1 0 0,1 0 0 0 0,1 0-1 0 0,1-1 1 0 0,1-1 0 0 0,1 0-1 0 0,1 0 1 0 0,0-1 0 0 0,17 20-1 0 0,-23-33-175 0 0,0 1 0 0 0,0-1 0 0 0,1 0-1 0 0,0-1 1 0 0,0 1 0 0 0,0-1 0 0 0,1-1 0 0 0,9 5-1 0 0,-11-6-175 0 0,0-1 0 0 0,0 0-1 0 0,0 0 1 0 0,0-1 0 0 0,1 1-1 0 0,-1-1 1 0 0,1-1 0 0 0,-1 1-1 0 0,1-1 1 0 0,-1 0-1 0 0,13-2 1 0 0,-3-2 147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7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5 229 10618 0 0,'-4'11'5662'0'0,"3"-15"-3578"0"0,2 1-1896 0 0,0 1 1 0 0,-1 0-1 0 0,1 0 1 0 0,0 1-1 0 0,0-1 1 0 0,1 0-1 0 0,-1 0 0 0 0,0 0 1 0 0,0 1-1 0 0,3-3 1 0 0,3-4 252 0 0,17-30 582 0 0,-18 29-811 0 0,0 0 0 0 0,5-12 1 0 0,6-9 153 0 0,-2 2-48 0 0,-11 21-243 0 0,0 0 0 0 0,0 0 0 0 0,6-8 0 0 0,-3 5-7 0 0,-6 8-61 0 0,0 1 0 0 0,0-1 0 0 0,0 1-1 0 0,-1-1 1 0 0,1 1 0 0 0,1 0 0 0 0,-1-1-1 0 0,0 1 1 0 0,0 0 0 0 0,0 0-1 0 0,1 0 1 0 0,-1 0 0 0 0,0 0 0 0 0,1 0-1 0 0,-1 0 1 0 0,1 0 0 0 0,0 1 0 0 0,-1-1-1 0 0,1 1 1 0 0,3-2 0 0 0,-5 3-13 0 0,0-1 0 0 0,1 0 0 0 0,-1 1 0 0 0,1-1 0 0 0,-1 0 0 0 0,0 1 0 0 0,0-1 0 0 0,1 1 0 0 0,-1-1 0 0 0,0 0 0 0 0,0 1 0 0 0,1-1 1 0 0,-1 1-1 0 0,0-1 0 0 0,0 1 0 0 0,0-1 0 0 0,0 1 0 0 0,0-1 0 0 0,1 1 0 0 0,-1-1 0 0 0,0 1 0 0 0,0-1 0 0 0,0 1 0 0 0,0 1-10 0 0,2 17-151 0 0,1 27 0 0 0,1 12 94 0 0,-2-49 34 0 0,10 56 126 0 0,-10-56-197 0 0,0-1 1 0 0,1 0-1 0 0,0 0 1 0 0,1 0-1 0 0,7 12 1 0 0,-11-20-35 0 0,0 1 0 0 0,1-1 0 0 0,-1 1 1 0 0,1-1-1 0 0,-1 1 0 0 0,0-1 0 0 0,1 1 0 0 0,-1-1 0 0 0,1 0 1 0 0,-1 1-1 0 0,1-1 0 0 0,-1 0 0 0 0,1 1 0 0 0,-1-1 0 0 0,1 0 1 0 0,0 0-1 0 0,-1 0 0 0 0,1 1 0 0 0,-1-1 0 0 0,1 0 1 0 0,0 0-1 0 0,-1 0 0 0 0,1 0 0 0 0,-1 0 0 0 0,2 0 0 0 0,0-1-337 0 0,-1 1-1 0 0,0 0 1 0 0,1-1-1 0 0,-1 0 1 0 0,1 1-1 0 0,-1-1 0 0 0,0 0 1 0 0,0 1-1 0 0,3-3 1 0 0,3-6-1662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20.1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8 13163 0 0,'0'-1'168'0'0,"0"1"-1"0"0,0 0 1 0 0,0 0 0 0 0,0-1-1 0 0,0 1 1 0 0,0 0 0 0 0,0 0-1 0 0,0-1 1 0 0,0 1 0 0 0,0 0-1 0 0,0-1 1 0 0,0 1 0 0 0,0 0 0 0 0,1 0-1 0 0,-1 0 1 0 0,0-1 0 0 0,0 1-1 0 0,0 0 1 0 0,0 0 0 0 0,1-1-1 0 0,-1 1 1 0 0,0 0 0 0 0,0 0 0 0 0,0 0-1 0 0,1 0 1 0 0,-1-1 0 0 0,0 1-1 0 0,0 0 1 0 0,1 0 0 0 0,8 1 1626 0 0,9 8-834 0 0,-15-6-785 0 0,1 0 0 0 0,-1 0-1 0 0,0 0 1 0 0,0 1-1 0 0,0 0 1 0 0,0-1 0 0 0,-1 1-1 0 0,4 7 1 0 0,14 38 527 0 0,-15-35-547 0 0,11 31 198 0 0,-2 0 0 0 0,13 79 0 0 0,-16-51-176 0 0,-1 74 1 0 0,-9-100-100 0 0,-2 1 1 0 0,-3-1-1 0 0,-13 68 1 0 0,9-78-4 0 0,-2-1 1 0 0,-1 0 0 0 0,-2 0-1 0 0,-33 61 1 0 0,37-80-92 0 0,-2 0 0 0 0,0-1 1 0 0,-17 20-1 0 0,23-31-289 0 0,0 1 0 0 0,0-1 1 0 0,-1 0-1 0 0,1-1 0 0 0,-1 1 1 0 0,0-1-1 0 0,-1 0 0 0 0,1-1 0 0 0,-1 0 1 0 0,1 0-1 0 0,-15 5 0 0 0,20-8 117 0 0,0 0-1 0 0,0 0 0 0 0,0 1 1 0 0,0-1-1 0 0,0 0 0 0 0,0 0 1 0 0,1 0-1 0 0,-1 0 0 0 0,0 0 1 0 0,0 0-1 0 0,0 0 0 0 0,0-1 1 0 0,0 1-1 0 0,0 0 1 0 0,0 0-1 0 0,1-1 0 0 0,-1 1 1 0 0,0 0-1 0 0,0-1 0 0 0,0 1 1 0 0,1-1-1 0 0,-1 1 0 0 0,0-1 1 0 0,0 0-1 0 0,1 1 0 0 0,-1-1 1 0 0,0 0-1 0 0,1 1 0 0 0,-1-1 1 0 0,1 0-1 0 0,-1 0 0 0 0,1 1 1 0 0,0-1-1 0 0,-1 0 0 0 0,1 0 1 0 0,-1-1-1 0 0,-2-13-2887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16.1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 30 7834 0 0,'-2'-2'834'0'0,"-1"-1"0"0"0,1 1 0 0 0,0 0 0 0 0,-1 0 1 0 0,0 0-1 0 0,-4-3 0 0 0,-8-6 2233 0 0,19 14-2655 0 0,0 0 1 0 0,0 0 0 0 0,0-1-1 0 0,0 0 1 0 0,1 1 0 0 0,-1-1-1 0 0,1-1 1 0 0,-1 1 0 0 0,9 1-1 0 0,5 1-125 0 0,24 2 1 0 0,-9-5-138 0 0,47-2-1 0 0,-56-1-102 0 0,-6 1 3 0 0,24-6-1 0 0,3 0-174 0 0,25-1-2475 0 0,-61 5 1257 0 0,-7 3 874 0 0,-1-1-1 0 0,0 1 1 0 0,0-1 0 0 0,1 1-1 0 0,-1 0 1 0 0,0 0-1 0 0,1-1 1 0 0,-1 1 0 0 0,0 0-1 0 0,1 0 1 0 0,-1 0-1 0 0,0 0 1 0 0,1 1-1 0 0,-1-1 1 0 0,2 0 0 0 0,-1 3 235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16.7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0 10778 0 0,'-1'1'341'0'0,"-1"-1"0"0"0,0 0 0 0 0,1 1 0 0 0,-1-1 0 0 0,0 1 0 0 0,1-1 0 0 0,-1 1 0 0 0,1 0-1 0 0,-1-1 1 0 0,1 1 0 0 0,-1 0 0 0 0,1 0 0 0 0,0 0 0 0 0,-1 0 0 0 0,1 1 0 0 0,0-1 0 0 0,-2 2 0 0 0,2-2-14 0 0,0 0 12 0 0,1 0-289 0 0,0 0 1 0 0,1 0-1 0 0,-1 1 0 0 0,0-1 0 0 0,0 0 0 0 0,1 0 1 0 0,-1 0-1 0 0,1 0 0 0 0,-1 0 0 0 0,1 0 1 0 0,0 0-1 0 0,-1 0 0 0 0,1 0 0 0 0,0-1 0 0 0,0 1 1 0 0,-1 0-1 0 0,1 0 0 0 0,0-1 0 0 0,0 1 1 0 0,0 0-1 0 0,1 0 0 0 0,26 12 34 0 0,-13-7 17 0 0,32 15-12 0 0,16 8 71 0 0,-62-28-138 0 0,1 0 1 0 0,0 0-1 0 0,-1-1 0 0 0,0 1 0 0 0,1 1 1 0 0,-1-1-1 0 0,0 0 0 0 0,1 0 0 0 0,-1 0 1 0 0,0 1-1 0 0,0-1 0 0 0,0 1 0 0 0,0-1 1 0 0,0 1-1 0 0,0-1 0 0 0,-1 1 0 0 0,1-1 1 0 0,0 1-1 0 0,-1 0 0 0 0,1-1 0 0 0,-1 1 1 0 0,0 0-1 0 0,1 0 0 0 0,-1-1 0 0 0,0 1 1 0 0,0 0-1 0 0,0 0 0 0 0,-1-1 0 0 0,1 1 1 0 0,0 0-1 0 0,0 0 0 0 0,-1-1 0 0 0,1 1 1 0 0,-1 0-1 0 0,0-1 0 0 0,0 1 0 0 0,-1 2 1 0 0,-26 36 382 0 0,-35 51-189 0 0,62-89-318 0 0,0 0 0 0 0,0-1 0 0 0,0 1 0 0 0,0 0-1 0 0,1 0 1 0 0,-1-1 0 0 0,1 1 0 0 0,-1 0 0 0 0,1 0 0 0 0,-1 0 0 0 0,1 0-1 0 0,0 0 1 0 0,0 0 0 0 0,0-1 0 0 0,0 4 0 0 0,1-4-135 0 0,-1 0 1 0 0,1 1-1 0 0,0-1 1 0 0,-1 0-1 0 0,1 1 1 0 0,0-1-1 0 0,0 0 0 0 0,0 0 1 0 0,0 0-1 0 0,0 1 1 0 0,0-1-1 0 0,0 0 1 0 0,1-1-1 0 0,-1 1 0 0 0,0 0 1 0 0,0 0-1 0 0,1 0 1 0 0,-1-1-1 0 0,3 2 1 0 0,5 2 25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1.3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41 202 3897 0 0,'-13'-8'14816'0'0,"13"8"-14722"0"0,3-4 960 0 0,3-2-905 0 0,27-14 577 0 0,-20 12-617 0 0,-1 1 1 0 0,1-2-1 0 0,-2 0 0 0 0,1 0 0 0 0,-1-1 0 0 0,11-12 1 0 0,-18 16-79 0 0,-1 2 12 0 0,1 0 1 0 0,-1 0 0 0 0,0-1 0 0 0,-1 1-1 0 0,4-8 1 0 0,-5 10-17 0 0,-1 1 0 0 0,1-1 0 0 0,-1 0-1 0 0,0 1 1 0 0,0-1 0 0 0,1 0 0 0 0,-1 1 0 0 0,0-1-1 0 0,0 0 1 0 0,-1 1 0 0 0,1-1 0 0 0,0 0-1 0 0,-1 1 1 0 0,1-1 0 0 0,-1 0 0 0 0,1 1 0 0 0,-1-1-1 0 0,0 1 1 0 0,0-1 0 0 0,1 1 0 0 0,-3-3-1 0 0,2 3-13 0 0,1 0-1 0 0,-1 0 1 0 0,0 0 0 0 0,0 0-1 0 0,0 0 1 0 0,0 1-1 0 0,0-1 1 0 0,0 0-1 0 0,0 1 1 0 0,0-1-1 0 0,0 0 1 0 0,0 1-1 0 0,0-1 1 0 0,0 1-1 0 0,0 0 1 0 0,-1-1-1 0 0,1 1 1 0 0,0 0-1 0 0,0 0 1 0 0,0 0-1 0 0,-1 0 1 0 0,1 0-1 0 0,0 0 1 0 0,0 0-1 0 0,0 0 1 0 0,-1 0-1 0 0,1 0 1 0 0,0 1-1 0 0,-2 0 1 0 0,-3 1 1 0 0,1 0 1 0 0,-1 1 0 0 0,1 0-1 0 0,-9 6 1 0 0,7-4-6 0 0,-2 2-23 0 0,1 0 0 0 0,-1 0 0 0 0,2 0 0 0 0,-1 1 1 0 0,1 0-1 0 0,0 1 0 0 0,1 0 0 0 0,0 0 0 0 0,0 0 0 0 0,1 1 0 0 0,0-1 1 0 0,1 1-1 0 0,0 0 0 0 0,0 1 0 0 0,-2 14 0 0 0,4-18-9 0 0,1 1 1 0 0,0 0-1 0 0,1-1 0 0 0,0 1 0 0 0,0 0 1 0 0,0 0-1 0 0,1-1 0 0 0,0 1 1 0 0,5 14-1 0 0,-4-16 2 0 0,0 0 1 0 0,1-1 0 0 0,0 1-1 0 0,0-1 1 0 0,0 0-1 0 0,0 0 1 0 0,1 0 0 0 0,0 0-1 0 0,0-1 1 0 0,1 1-1 0 0,-1-1 1 0 0,1 0-1 0 0,8 5 1 0 0,-7-5-169 0 0,0-1 1 0 0,0 0-1 0 0,1 0 0 0 0,-1-1 0 0 0,1 0 1 0 0,-1 0-1 0 0,1 0 0 0 0,0-1 0 0 0,0 0 1 0 0,12 0-1 0 0,-4-1-468 0 0,0-1 1 0 0,0 0 0 0 0,-1-2-1 0 0,16-3 1 0 0,0-2 480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1.5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0 204 12923 0 0,'3'-11'840'0'0,"1"-1"-104"0"0,0 0 0 0 0,4-3-48 0 0,0 1-320 0 0,4-4-55 0 0,-1-1-25 0 0,3 0-72 0 0,-1-2-104 0 0,8 2-184 0 0,-3 1-88 0 0,1 2 8 0 0,2 6-144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1.8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226 23 10274 0 0,'-1'-2'522'0'0,"1"1"-1"0"0,-2-1 1 0 0,1 1-1 0 0,0-1 1 0 0,0 1-1 0 0,0 0 1 0 0,0 0-1 0 0,-1 0 1 0 0,1 0-1 0 0,-1 0 1 0 0,1 0 0 0 0,-1 0-1 0 0,-1-1 1 0 0,1 1-396 0 0,0 0-1 0 0,1 1 1 0 0,-1-1 0 0 0,0 1 0 0 0,0-1 0 0 0,0 1 0 0 0,0 0 0 0 0,1-1 0 0 0,-1 1 0 0 0,0 0 0 0 0,0 0 0 0 0,0 1 0 0 0,0-1 0 0 0,0 0 0 0 0,1 1 0 0 0,-1-1 0 0 0,0 1-1 0 0,0-1 1 0 0,0 1 0 0 0,-1 1 0 0 0,-11 8 57 0 0,0 0 0 0 0,1 1 0 0 0,1 1 0 0 0,0 0 0 0 0,1 1 0 0 0,-19 26 0 0 0,15-18-130 0 0,9-14-37 0 0,1 0 1 0 0,0 0-1 0 0,-6 14 0 0 0,7-13-7 0 0,1 1-1 0 0,0-1 1 0 0,1 0 0 0 0,0 1-1 0 0,0-1 1 0 0,-1 16-1 0 0,3-19-6 0 0,0 1 0 0 0,1-1 0 0 0,-1 0 0 0 0,1 0 0 0 0,0 0 0 0 0,1 0 0 0 0,-1 0 0 0 0,1 0 0 0 0,0 0 0 0 0,0 0 0 0 0,1 0 0 0 0,3 5 0 0 0,-3-6 4 0 0,0 0 0 0 0,-1-1 0 0 0,1 0 0 0 0,1 1 1 0 0,-1-1-1 0 0,0-1 0 0 0,1 1 0 0 0,-1 0 1 0 0,1-1-1 0 0,0 0 0 0 0,6 3 0 0 0,-4-3 6 0 0,0 0 1 0 0,0 0-1 0 0,1 0 0 0 0,-1-1 0 0 0,1 0 0 0 0,-1 0 0 0 0,8-1 1 0 0,-1 0 11 0 0,0-1 0 0 0,0-1 0 0 0,-1 0 0 0 0,1-1 1 0 0,0 0-1 0 0,-1-1 0 0 0,16-7 0 0 0,-2 0-759 0 0,-2-1 0 0 0,1-2 0 0 0,-2 0 0 0 0,41-33 0 0 0,-45 30-752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12.91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63 0 13123 0 0,'-1'0'357'0'0,"0"0"1"0"0,0 0-1 0 0,0 0 1 0 0,0 1-1 0 0,-1-1 1 0 0,1 0-1 0 0,0 0 0 0 0,0 0 1 0 0,0 1-1 0 0,0-1 1 0 0,0 1-1 0 0,0-1 1 0 0,0 1-1 0 0,0-1 1 0 0,0 1-1 0 0,0-1 1 0 0,1 1-1 0 0,-3 1 1 0 0,2 0-175 0 0,0-1 0 0 0,1 0 0 0 0,-1 1 0 0 0,0-1 1 0 0,0 0-1 0 0,1 1 0 0 0,-1-1 0 0 0,0 3 0 0 0,-14 44 1323 0 0,11-32-1230 0 0,0 1-95 0 0,1-12-133 0 0,2-4-36 0 0,0 1 0 0 0,0-1 0 0 0,0 1 0 0 0,1 0-1 0 0,-1-1 1 0 0,0 1 0 0 0,1 0 0 0 0,-1-1 0 0 0,1 1-1 0 0,-1 0 1 0 0,1 0 0 0 0,0 0 0 0 0,0 0 0 0 0,0-1-1 0 0,0 1 1 0 0,0 0 0 0 0,0 0 0 0 0,0 0 0 0 0,1 2-1 0 0,0-4-9 0 0,-1 1-1 0 0,1-1 0 0 0,-1 0 0 0 0,1 1 0 0 0,0-1 0 0 0,-1 0 0 0 0,1 0 1 0 0,-1 1-1 0 0,1-1 0 0 0,0 0 0 0 0,-1 0 0 0 0,1 0 0 0 0,0 0 0 0 0,-1 1 1 0 0,1-1-1 0 0,0 0 0 0 0,0-1 0 0 0,13 1 5 0 0,33-11-1 0 0,-16 3 5 0 0,-18 5-10 0 0,1 1 0 0 0,-1 0 0 0 0,0 1 0 0 0,1 1 0 0 0,-1 0 0 0 0,0 1 0 0 0,27 5 0 0 0,-34-5-2 0 0,0 1 0 0 0,1 0 0 0 0,-1 1 0 0 0,0-1 0 0 0,0 1 0 0 0,0 1 0 0 0,10 6 0 0 0,-12-7 4 0 0,-1 0-1 0 0,0 1 1 0 0,1-1-1 0 0,-1 1 0 0 0,0-1 1 0 0,-1 1-1 0 0,1 0 0 0 0,-1 0 1 0 0,0 0-1 0 0,1 1 1 0 0,-2-1-1 0 0,3 6 0 0 0,-3-5 13 0 0,1 0 0 0 0,-1 0 0 0 0,0 1 0 0 0,-1-1-1 0 0,1 0 1 0 0,-1 1 0 0 0,0-1 0 0 0,-1 1 0 0 0,1-1-1 0 0,-1 0 1 0 0,0 1 0 0 0,0-1 0 0 0,-1 0 0 0 0,0 0-1 0 0,1 0 1 0 0,-2 0 0 0 0,1 0 0 0 0,-1 0 0 0 0,1-1-1 0 0,-1 1 1 0 0,0-1 0 0 0,-1 0 0 0 0,1 0 0 0 0,-1 0-1 0 0,0 0 1 0 0,0 0 0 0 0,0-1 0 0 0,-8 5 0 0 0,1-1 72 0 0,-22 11 0 0 0,28-16-63 0 0,0 0 0 0 0,0 0 0 0 0,-1-1 1 0 0,1 0-1 0 0,-1 0 0 0 0,-9 1 0 0 0,9-1-10 0 0,-1-1 0 0 0,1 0 0 0 0,0 0 0 0 0,-1-1 0 0 0,1 0 0 0 0,0 0-1 0 0,0 0 1 0 0,-1-1 0 0 0,1 0 0 0 0,0 0 0 0 0,1 0 0 0 0,-1-1 0 0 0,0 0 0 0 0,-6-4 0 0 0,2 0-32 0 0,-15-11 54 0 0,23 16-74 0 0,0 0 0 0 0,0 1 0 0 0,1-1 0 0 0,-1 0 0 0 0,1 0 0 0 0,0 0 0 0 0,-1 0 0 0 0,1 0 0 0 0,0 0 1 0 0,-1-4-1 0 0,1 6-52 0 0,1-1 0 0 0,0 1 1 0 0,0-1-1 0 0,0 1 0 0 0,0-1 1 0 0,0 1-1 0 0,0-1 0 0 0,0 1 1 0 0,0-1-1 0 0,0 1 1 0 0,1 0-1 0 0,-1-1 0 0 0,0 1 1 0 0,0-1-1 0 0,0 1 0 0 0,0-1 1 0 0,1 1-1 0 0,-1-1 0 0 0,0 1 1 0 0,0 0-1 0 0,1-1 0 0 0,-1 1 1 0 0,0 0-1 0 0,1-1 1 0 0,-1 1-1 0 0,0 0 0 0 0,1-1 1 0 0,-1 1-1 0 0,1 0 0 0 0,-1 0 1 0 0,0-1-1 0 0,1 1 0 0 0,-1 0 1 0 0,2 0-1 0 0,18-5-4155 0 0,-14 4 3003 0 0,4-2-223 0 0,3 3 1138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2.4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31 12179 0 0,'-4'-11'1378'0'0,"-3"-8"1990"0"0,7 19-3340 0 0,0 0 0 0 0,0 0-1 0 0,0 0 1 0 0,0 0 0 0 0,0 0 0 0 0,0 0 0 0 0,0 1 0 0 0,0-1-1 0 0,0 0 1 0 0,0 0 0 0 0,0 0 0 0 0,0 0 0 0 0,0 0 0 0 0,0 0 0 0 0,0 0-1 0 0,0 0 1 0 0,0 0 0 0 0,0 0 0 0 0,0 0 0 0 0,0 1 0 0 0,0-1-1 0 0,0 0 1 0 0,0 0 0 0 0,0 0 0 0 0,0 0 0 0 0,-1 0 0 0 0,1 0-1 0 0,0 0 1 0 0,0 0 0 0 0,0 0 0 0 0,0 0 0 0 0,0 0 0 0 0,0 0-1 0 0,0 0 1 0 0,0 0 0 0 0,0 0 0 0 0,0 0 0 0 0,0 0 0 0 0,0 0-1 0 0,0 1 1 0 0,0-1 0 0 0,-1 0 0 0 0,1 0 0 0 0,0 0 0 0 0,0 0-1 0 0,0 0 1 0 0,0 0 0 0 0,0 0 0 0 0,0 0 0 0 0,0 0 0 0 0,0 0-1 0 0,0 0 1 0 0,0 0 0 0 0,0 0 0 0 0,-1-1 0 0 0,1 1 0 0 0,0 0 0 0 0,0 0-1 0 0,0 0 1 0 0,0 0 0 0 0,0 0 0 0 0,0 0 0 0 0,0 0 0 0 0,0 0-1 0 0,-1 8 312 0 0,1-8-319 0 0,5 55 835 0 0,-2-12-591 0 0,4 432 614 0 0,-9-423-804 0 0,0-26-14 0 0,1 0-1 0 0,1 0 1 0 0,2-1-1 0 0,5 29 1 0 0,-7-53-53 0 0,0 1 1 0 0,1 0-1 0 0,-1-1 0 0 0,1 1 1 0 0,0 0-1 0 0,-1-1 0 0 0,1 1 1 0 0,0-1-1 0 0,0 1 0 0 0,0-1 1 0 0,0 0-1 0 0,0 1 0 0 0,0-1 1 0 0,1 0-1 0 0,0 2 0 0 0,-1-3-2 0 0,0 0 0 0 0,0 1 0 0 0,-1-1 0 0 0,1 0 0 0 0,0 0 0 0 0,0 1 0 0 0,-1-1 0 0 0,1 0 0 0 0,0 0 0 0 0,0 0 0 0 0,0 0 0 0 0,0 0 0 0 0,-1 0-1 0 0,1 0 1 0 0,0-1 0 0 0,0 1 0 0 0,0 0 0 0 0,-1 0 0 0 0,1-1 0 0 0,0 1 0 0 0,0 0 0 0 0,-1-1 0 0 0,1 1 0 0 0,0-1 0 0 0,-1 1 0 0 0,1-1 0 0 0,-1 1 0 0 0,1-1 0 0 0,0 1 0 0 0,-1-1-1 0 0,1 1 1 0 0,-1-1 0 0 0,1-1 0 0 0,6-5 33 0 0,-2-1 0 0 0,1 1 0 0 0,7-15 0 0 0,-2 2 16 0 0,21-28 0 0 0,2-3-32 0 0,-25 39-31 0 0,0 0 0 0 0,0 1 1 0 0,20-19-1 0 0,-28 29 5 0 0,0 0 1 0 0,0-1 0 0 0,1 2 0 0 0,-1-1 0 0 0,0 0 0 0 0,0 0 1 0 0,1 0-1 0 0,-1 1 0 0 0,1-1 0 0 0,-1 0 0 0 0,0 1 0 0 0,1-1 0 0 0,-1 1 0 0 0,1 0 0 0 0,-1 0 0 0 0,1-1 0 0 0,0 1 1 0 0,-1 0-1 0 0,1 0 0 0 0,-1 0 0 0 0,1 1 0 0 0,-1-1 0 0 0,1 0 0 0 0,-1 0 0 0 0,1 1 0 0 0,-1-1 0 0 0,1 1 0 0 0,-1 0 1 0 0,0-1-1 0 0,1 1 0 0 0,-1 0 0 0 0,0 0 0 0 0,1 0 0 0 0,-1 0 0 0 0,0 0 0 0 0,0 0 0 0 0,0 0 0 0 0,0 0 0 0 0,0 0 1 0 0,0 0-1 0 0,0 1 0 0 0,0-1 0 0 0,-1 0 0 0 0,2 3 0 0 0,0 2 3 0 0,-1-1 0 0 0,0 1 0 0 0,0 0 0 0 0,0-1 0 0 0,-1 1 0 0 0,0 0 0 0 0,0 0 0 0 0,0-1 1 0 0,-2 8-1 0 0,0 25 8 0 0,1-11 9 0 0,1 6-39 0 0,1-30 16 0 0,-1 0 0 0 0,1-1 1 0 0,-1 1-1 0 0,1 0 0 0 0,0-1 0 0 0,0 1 0 0 0,0-1 0 0 0,0 1 0 0 0,4 4 0 0 0,-4-6-1 0 0,0 0 0 0 0,0 0-1 0 0,0 0 1 0 0,1 0 0 0 0,-1-1-1 0 0,1 1 1 0 0,-1 0-1 0 0,0-1 1 0 0,1 1 0 0 0,-1-1-1 0 0,1 1 1 0 0,-1-1 0 0 0,1 0-1 0 0,0 0 1 0 0,-1 1 0 0 0,1-1-1 0 0,2 0 1 0 0,2-1-10 0 0,0 1 0 0 0,0 0 0 0 0,7-3 0 0 0,2-1 0 0 0,-1-1 0 0 0,17-8 0 0 0,13-4-41 0 0,-6 3-83 0 0,-21 7-244 0 0,20-5 0 0 0,-18 6-1157 0 0,26-12 1 0 0,2 0-2780 0 0,-39 15 3357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2.9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189 57 8042 0 0,'0'-2'432'0'0,"0"0"1"0"0,0-1-1 0 0,0 1 1 0 0,0 0 0 0 0,0 0-1 0 0,-1 0 1 0 0,1 0-1 0 0,-1 0 1 0 0,1 0-1 0 0,-1 0 1 0 0,0 0 0 0 0,0 0-1 0 0,-1-2 1 0 0,0 3-252 0 0,0 1 0 0 0,-1 0 0 0 0,1 0 0 0 0,0 0 0 0 0,0 1 0 0 0,-1-1 0 0 0,1 0 0 0 0,0 1 0 0 0,0 0 0 0 0,0-1 0 0 0,-3 2 0 0 0,-7 4 298 0 0,-20 14 0 0 0,20-12-305 0 0,5-3-116 0 0,-1 1 0 0 0,1 0 0 0 0,0 1 0 0 0,1-1 0 0 0,-1 1 0 0 0,1 0 0 0 0,1 1 0 0 0,-1-1 1 0 0,1 1-1 0 0,1 0 0 0 0,0 1 0 0 0,0-1 0 0 0,-3 11 0 0 0,2-6 11 0 0,3-8-29 0 0,0 1 0 0 0,-2 11 0 0 0,4-16-35 0 0,0 1-1 0 0,0 0 1 0 0,0-1 0 0 0,0 1-1 0 0,0 0 1 0 0,0-1 0 0 0,0 1-1 0 0,1 0 1 0 0,-1-1 0 0 0,0 1-1 0 0,1 0 1 0 0,0-1 0 0 0,-1 1-1 0 0,1-1 1 0 0,1 2 0 0 0,-1-1 0 0 0,0 0 1 0 0,1 0-1 0 0,-1 0 1 0 0,1 0-1 0 0,0 0 1 0 0,-1 0-1 0 0,1-1 1 0 0,0 1-1 0 0,0-1 1 0 0,0 1-1 0 0,0-1 1 0 0,0 0-1 0 0,1 0 1 0 0,-1 0-1 0 0,0 0 1 0 0,1 0-1 0 0,-1 0 1 0 0,0-1-1 0 0,1 1 1 0 0,-1-1-1 0 0,1 0 0 0 0,-1 1 1 0 0,1-1-1 0 0,2 0 1 0 0,4-1 20 0 0,-1 0 0 0 0,1 0 0 0 0,0 0 0 0 0,0-1 0 0 0,0 0 0 0 0,-1-1 0 0 0,1 0 0 0 0,-1 0 0 0 0,0-1 0 0 0,0 0 0 0 0,0-1 0 0 0,8-6 0 0 0,-6 4-18 0 0,-1-1-1 0 0,0 0 1 0 0,0 0-1 0 0,-1-1 1 0 0,0 0-1 0 0,-1-1 0 0 0,1 0 1 0 0,7-16-1 0 0,-10 15-11 0 0,0-1 0 0 0,-1 0-1 0 0,0 0 1 0 0,-1-1-1 0 0,2-19 1 0 0,-3 6 25 0 0,-1 10-4 0 0,-1 15-22 0 0,0 7-14 0 0,-2 54 305 0 0,-1 9-71 0 0,3-58-178 0 0,1 0-1 0 0,0 0 0 0 0,1 0 1 0 0,2 11-1 0 0,-3-19-20 0 0,0 0 0 0 0,0 0-1 0 0,1-1 1 0 0,-1 1 0 0 0,0 0-1 0 0,1-1 1 0 0,-1 1 0 0 0,1-1 0 0 0,0 1-1 0 0,0-1 1 0 0,0 0 0 0 0,4 4-1 0 0,-5-6-1 0 0,0 1-1 0 0,1 0 1 0 0,-1 0-1 0 0,0-1 0 0 0,0 1 1 0 0,1-1-1 0 0,-1 1 0 0 0,0-1 1 0 0,1 0-1 0 0,-1 1 1 0 0,1-1-1 0 0,-1 0 0 0 0,0 0 1 0 0,1 0-1 0 0,-1 0 0 0 0,1 0 1 0 0,-1 0-1 0 0,1 0 1 0 0,-1-1-1 0 0,0 1 0 0 0,1 0 1 0 0,-1-1-1 0 0,0 1 0 0 0,1-1 1 0 0,-1 0-1 0 0,0 1 1 0 0,0-1-1 0 0,3-1 0 0 0,6-6-12 0 0,-1 1-1 0 0,0-2 0 0 0,12-12 1 0 0,-6 8-738 0 0,-13 12 453 0 0,0 0 1 0 0,-1 0-1 0 0,1 0 1 0 0,0-1-1 0 0,-1 1 1 0 0,1-1-1 0 0,-1 1 1 0 0,0-1 0 0 0,0 0-1 0 0,1 1 1 0 0,-1-1-1 0 0,0 0 1 0 0,0 0-1 0 0,1-3 1 0 0,-2 3-544 0 0,-3 1 640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3.4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5329 0 0,'5'6'8003'0'0,"-1"2"-3497"0"0,5 18-1740 0 0,-6-18-1849 0 0,0 5-670 0 0,-1 0 0 0 0,0 0 0 0 0,0 0 0 0 0,-1 0 0 0 0,-1 0 1 0 0,-2 17-1 0 0,2 30-8 0 0,-1-46-190 0 0,1-13-43 0 0,0 1 1 0 0,-1-1-1 0 0,1 1 0 0 0,0-1 1 0 0,0 0-1 0 0,0 1 1 0 0,0-1-1 0 0,0 1 1 0 0,1-1-1 0 0,-1 1 1 0 0,0-1-1 0 0,1 0 1 0 0,-1 1-1 0 0,0-1 1 0 0,1 0-1 0 0,0 1 1 0 0,-1-1-1 0 0,1 0 0 0 0,0 0 1 0 0,1 2-1 0 0,-1-3 4 0 0,0 0-1 0 0,0 0 1 0 0,0-1-1 0 0,0 1 1 0 0,-1 0-1 0 0,1-1 1 0 0,0 1-1 0 0,0-1 1 0 0,0 1-1 0 0,0-1 1 0 0,-1 0-1 0 0,1 1 1 0 0,0-2-1 0 0,0 2 2 0 0,7-8 48 0 0,0 0 0 0 0,-1 0 1 0 0,0 0-1 0 0,9-14 0 0 0,-4 6-10 0 0,8-12-2 0 0,18-22-5 0 0,-33 43-42 0 0,1 1 0 0 0,0 1 0 0 0,0-1 0 0 0,13-8 1 0 0,-18 13-1 0 0,0 0 0 0 0,0 0 0 0 0,1 0 1 0 0,-1 1-1 0 0,1-1 0 0 0,-1 0 0 0 0,1 1 1 0 0,-1 0-1 0 0,1-1 0 0 0,-1 1 0 0 0,1 0 1 0 0,-1-1-1 0 0,1 1 0 0 0,-1 0 0 0 0,1 0 1 0 0,-1 0-1 0 0,1 1 0 0 0,0-1 0 0 0,-1 0 1 0 0,1 0-1 0 0,-1 1 0 0 0,1-1 0 0 0,-1 1 1 0 0,0 0-1 0 0,1-1 0 0 0,-1 1 0 0 0,1 0 1 0 0,-1 0-1 0 0,0 0 0 0 0,0 0 0 0 0,1 0 1 0 0,-1 0-1 0 0,1 2 0 0 0,0-1 5 0 0,0 1 0 0 0,-1-1 0 0 0,1 1 0 0 0,-1 0 1 0 0,0 0-1 0 0,0 0 0 0 0,0 0 0 0 0,0 0 0 0 0,0 0 0 0 0,-1 0 0 0 0,1 5 0 0 0,-1 37 67 0 0,0-42-67 0 0,-2 38 29 0 0,0-6-46 0 0,4 51-1 0 0,-2-84-50 0 0,0 0 1 0 0,0 0 0 0 0,1 1-1 0 0,-1-1 1 0 0,1 0-1 0 0,-1 0 1 0 0,1 0 0 0 0,0 0-1 0 0,0 0 1 0 0,0 0-1 0 0,0 0 1 0 0,0 0 0 0 0,1 0-1 0 0,-1-1 1 0 0,0 1-1 0 0,1 0 1 0 0,2 2 0 0 0,-1-3-276 0 0,-1 1 0 0 0,1-1 0 0 0,0 0 0 0 0,0 1 0 0 0,-1-1 0 0 0,1 0 0 0 0,0-1 0 0 0,0 1 0 0 0,0-1 0 0 0,0 1 0 0 0,0-1 0 0 0,6 0 0 0 0,14-2-1933 0 0,0-3-538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4.2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238 72 14059 0 0,'-1'-11'719'0'0,"0"6"-171"0"0,0 0-1 0 0,1 0 1 0 0,-2 0-1 0 0,1 0 1 0 0,-2-5-1 0 0,2 8-404 0 0,0 1 1 0 0,0-1-1 0 0,0 1 1 0 0,0-1-1 0 0,0 1 0 0 0,0 0 1 0 0,0-1-1 0 0,0 1 1 0 0,0 0-1 0 0,-1 0 1 0 0,1 0-1 0 0,-1 0 0 0 0,1 0 1 0 0,0 0-1 0 0,-1 0 1 0 0,0 0-1 0 0,1 1 0 0 0,-1-1 1 0 0,-2 0-1 0 0,-1 0-80 0 0,1 0-1 0 0,-1 1 1 0 0,1-1-1 0 0,-1 1 1 0 0,1 0 0 0 0,-1 0-1 0 0,1 1 1 0 0,0-1-1 0 0,-1 1 1 0 0,1 0-1 0 0,-1 0 1 0 0,1 1-1 0 0,0-1 1 0 0,-5 3 0 0 0,-3 3-76 0 0,0 0 1 0 0,0 1 0 0 0,-12 10 0 0 0,18-13-3 0 0,0-1 1 0 0,1 1-1 0 0,0 0 1 0 0,0 1 0 0 0,0-1-1 0 0,1 1 1 0 0,0 0-1 0 0,0 0 1 0 0,0 0-1 0 0,-4 10 1 0 0,8-14 1 0 0,0-1 0 0 0,-1 0 0 0 0,1 1 0 0 0,0-1 0 0 0,0 1 0 0 0,0-1 0 0 0,0 0 0 0 0,0 1 0 0 0,0-1 0 0 0,0 1 0 0 0,0-1 0 0 0,0 1 0 0 0,1-1 0 0 0,-1 0 0 0 0,1 1 0 0 0,-1-1 0 0 0,1 0 0 0 0,0 1 0 0 0,-1-1 0 0 0,1 0 0 0 0,0 0 0 0 0,0 0 0 0 0,0 0 0 0 0,0 1 0 0 0,0-1 0 0 0,0 0 0 0 0,0-1 0 0 0,0 1 0 0 0,0 0 0 0 0,0 0 0 0 0,0 0 0 0 0,1-1 0 0 0,-1 1 0 0 0,2 0 0 0 0,2 1-21 0 0,0 0 1 0 0,0-1-1 0 0,0 0 1 0 0,0 1 0 0 0,0-2-1 0 0,0 1 1 0 0,0-1-1 0 0,8 0 1 0 0,1-1-28 0 0,0-1 0 0 0,0-1 0 0 0,-1 0 1 0 0,19-7-1 0 0,-27 9 47 0 0,-1 0 0 0 0,1-1 0 0 0,-1 2 0 0 0,1-1 0 0 0,5 0 0 0 0,-9 1 20 0 0,0 0 0 0 0,0 0 0 0 0,-1 0 0 0 0,1 0 0 0 0,0 0 0 0 0,0 0-1 0 0,0 0 1 0 0,0 1 0 0 0,0-1 0 0 0,0 0 0 0 0,0 0 0 0 0,0 1 0 0 0,-1-1 0 0 0,1 1 0 0 0,0-1-1 0 0,0 1 1 0 0,0-1 0 0 0,-1 1 0 0 0,1-1 0 0 0,0 1 0 0 0,-1 0 0 0 0,1-1 0 0 0,-1 1-1 0 0,1 0 1 0 0,0 0 0 0 0,-1-1 0 0 0,1 1 0 0 0,-1 0 0 0 0,0 0 0 0 0,1 0 0 0 0,-1 0 0 0 0,1 0-1 0 0,1 21 242 0 0,0 1-1 0 0,-1-1 0 0 0,-4 32 0 0 0,3-53-242 0 0,-1 19 51 0 0,-31 342 351 0 0,30-348-404 0 0,0 0-1 0 0,-2 0 1 0 0,1 0-1 0 0,-1-1 1 0 0,-1 1-1 0 0,-1-1 1 0 0,-10 19-1 0 0,14-30-10 0 0,1 1 0 0 0,-1-1 0 0 0,0 0 1 0 0,0 0-1 0 0,0 0 0 0 0,0 0 0 0 0,0 0 0 0 0,0-1 0 0 0,-1 1 0 0 0,1-1 0 0 0,-1 1 1 0 0,1-1-1 0 0,-1 0 0 0 0,-4 2 0 0 0,5-3-2 0 0,0 0 0 0 0,0 1 0 0 0,0-1-1 0 0,0 0 1 0 0,0 0 0 0 0,0 0 0 0 0,0 0 0 0 0,0 0 0 0 0,0-1-1 0 0,0 1 1 0 0,0-1 0 0 0,0 1 0 0 0,0-1 0 0 0,0 0 0 0 0,0 0 0 0 0,0 0-1 0 0,0 0 1 0 0,0 0 0 0 0,-2-2 0 0 0,-2-3-10 0 0,0 0-1 0 0,0 0 1 0 0,1 0 0 0 0,0 0-1 0 0,1-1 1 0 0,-1 0-1 0 0,1 0 1 0 0,0 0 0 0 0,1 0-1 0 0,0-1 1 0 0,-4-15 0 0 0,1 1-15 0 0,1-1 1 0 0,-2-45-1 0 0,4 38-19 0 0,2-1 0 0 0,2 0 0 0 0,4-35-1 0 0,-4 57 22 0 0,1 0-1 0 0,0 0 0 0 0,1-1 1 0 0,-1 1-1 0 0,2 1 0 0 0,-1-1 0 0 0,1 0 1 0 0,1 1-1 0 0,-1 0 0 0 0,1 0 1 0 0,1 0-1 0 0,0 1 0 0 0,0-1 0 0 0,12-10 1 0 0,-11 12-2 0 0,1 0 0 0 0,0 0 0 0 0,0 1 0 0 0,1 0 0 0 0,0 1 0 0 0,-1 0 0 0 0,2 0 0 0 0,-1 1 0 0 0,0 0 0 0 0,18-3 0 0 0,94-8-90 0 0,-105 13 133 0 0,-1-1 0 0 0,0 0 0 0 0,0-1 0 0 0,0-1-1 0 0,20-8 1 0 0,-29 10 17 0 0,0 0 1 0 0,-1-1-1 0 0,1 0 0 0 0,-1-1 0 0 0,1 1 0 0 0,-1-1 1 0 0,0 0-1 0 0,0 0 0 0 0,-1 0 0 0 0,1-1 0 0 0,-1 0 1 0 0,0 0-1 0 0,-1 0 0 0 0,1 0 0 0 0,4-10 0 0 0,-6 11 17 0 0,0 0 0 0 0,-1 0 0 0 0,1 0 0 0 0,-1-1-1 0 0,0 1 1 0 0,0 0 0 0 0,0-8 0 0 0,-1 10-26 0 0,-1 1 1 0 0,1-1-1 0 0,0 1 0 0 0,0-1 1 0 0,-1 1-1 0 0,1-1 1 0 0,0 1-1 0 0,-1 0 1 0 0,0-1-1 0 0,1 1 0 0 0,-1-1 1 0 0,0 1-1 0 0,0 0 1 0 0,0 0-1 0 0,0-1 1 0 0,0 1-1 0 0,0 0 1 0 0,0 0-1 0 0,0 0 0 0 0,0 0 1 0 0,0 0-1 0 0,-1 0 1 0 0,1 0-1 0 0,-2 0 1 0 0,-1-1 0 0 0,1 1 1 0 0,0-1-1 0 0,0 1 1 0 0,0 0 0 0 0,-1 1-1 0 0,1-1 1 0 0,0 0-1 0 0,-1 1 1 0 0,1 0 0 0 0,0 0-1 0 0,-1 0 1 0 0,1 0-1 0 0,-1 0 1 0 0,1 1 0 0 0,-4 0-1 0 0,2 1-8 0 0,1-1 1 0 0,0 1-1 0 0,-1 0 0 0 0,1 1 0 0 0,0-1 0 0 0,0 0 0 0 0,0 1 0 0 0,0 0 1 0 0,1 0-1 0 0,-4 4 0 0 0,2-2-1 0 0,0 1 0 0 0,0 0 0 0 0,1 0 0 0 0,0 0 0 0 0,0 1 0 0 0,1-1 0 0 0,0 1 0 0 0,0 0 0 0 0,0 0 0 0 0,1 0 0 0 0,0 0 0 0 0,0 0 0 0 0,-1 13 0 0 0,3-15-27 0 0,0-1-1 0 0,1 1 1 0 0,-1 0-1 0 0,1-1 1 0 0,0 1-1 0 0,0-1 1 0 0,1 1-1 0 0,-1-1 1 0 0,1 0-1 0 0,0 1 1 0 0,0-1-1 0 0,0 0 1 0 0,1 0-1 0 0,-1 0 1 0 0,1-1-1 0 0,0 1 1 0 0,0-1-1 0 0,1 1 1 0 0,-1-1-1 0 0,1 0 1 0 0,-1 0-1 0 0,1 0 1 0 0,0-1-1 0 0,0 0 1 0 0,0 1-1 0 0,0-1 1 0 0,1-1-1 0 0,-1 1 1 0 0,1-1-1 0 0,-1 1 1 0 0,1-1-1 0 0,6 0 1 0 0,12 0-1055 0 0,0-1 0 0 0,38-5 0 0 0,-18 1-583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4.7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83 6281 0 0,'0'-2'520'0'0,"0"1"-1"0"0,0-1 1 0 0,0 1-1 0 0,1-1 0 0 0,-1 1 1 0 0,0 0-1 0 0,1-1 1 0 0,-1 1-1 0 0,1-1 1 0 0,-1 1-1 0 0,1 0 0 0 0,0 0 1 0 0,-1-1-1 0 0,1 1 1 0 0,1-1-1 0 0,-2 1-445 0 0,1 1-1 0 0,-1 0 1 0 0,1-1-1 0 0,0 1 1 0 0,-1 0 0 0 0,1-1-1 0 0,-1 1 1 0 0,1 0-1 0 0,-1 0 1 0 0,1 0-1 0 0,0 0 1 0 0,-1 0 0 0 0,1 0-1 0 0,0-1 1 0 0,-1 1-1 0 0,1 1 1 0 0,-1-1-1 0 0,1 0 1 0 0,0 0 0 0 0,-1 0-1 0 0,1 0 1 0 0,-1 0-1 0 0,1 0 1 0 0,0 1-1 0 0,-1-1 1 0 0,1 0-1 0 0,-1 0 1 0 0,1 1 0 0 0,-1-1-1 0 0,1 1 1 0 0,-1-1-1 0 0,1 0 1 0 0,-1 1-1 0 0,1-1 1 0 0,-1 1 0 0 0,0-1-1 0 0,1 2 1 0 0,6 5 199 0 0,-2 0 0 0 0,1 1 1 0 0,-1-1-1 0 0,0 1 0 0 0,0 1 1 0 0,4 11-1 0 0,17 56 734 0 0,-2 15-205 0 0,-19-80-310 0 0,-5-12-467 0 0,1 1 0 0 0,-1 0 0 0 0,0-1 1 0 0,1 1-1 0 0,-1-1 0 0 0,1 1 0 0 0,-1-1 0 0 0,0 1 1 0 0,1 0-1 0 0,-1-1 0 0 0,0 1 0 0 0,1-1 0 0 0,-1 0 1 0 0,0 1-1 0 0,0-1 0 0 0,1 0 0 0 0,32-79 656 0 0,-23 55-642 0 0,0 0 0 0 0,23-39 0 0 0,0 16-64 0 0,-29 42 19 0 0,2-1 0 0 0,-1 1 0 0 0,1 1 1 0 0,-1-1-1 0 0,8-4 0 0 0,-10 7 3 0 0,1 1 1 0 0,-1 0 0 0 0,1 1 0 0 0,0-1 0 0 0,-1 1 0 0 0,1-1 0 0 0,0 1 0 0 0,0 0 0 0 0,0 1 0 0 0,0-1 0 0 0,0 1 0 0 0,0-1 0 0 0,8 2 0 0 0,-2 0-421 0 0,0 1-1 0 0,0 0 1 0 0,0 1 0 0 0,11 4 0 0 0,-18-6 310 0 0,0 0-1 0 0,-1 0 1 0 0,1 1-1 0 0,0-1 0 0 0,-1 1 1 0 0,1 0-1 0 0,2 2 1 0 0,3 4 18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5.2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0 440 15315 0 0,'5'-5'889'0'0,"0"-1"-1"0"0,0 1 1 0 0,0 0 0 0 0,1 0-1 0 0,10-7 1 0 0,6-6 143 0 0,-2 1-494 0 0,157-152 1038 0 0,-167 158-1536 0 0,-1-1-1 0 0,0 0 1 0 0,-1 0 0 0 0,0-1-1 0 0,6-15 1 0 0,-10 18-8 0 0,0 0 0 0 0,0 0 1 0 0,-1 0-1 0 0,0-1 0 0 0,-1 1 1 0 0,0-1-1 0 0,0-19 0 0 0,-2 30-33 0 0,0 0 0 0 0,0 0 0 0 0,0-1 0 0 0,0 1 0 0 0,0 0 0 0 0,0-1 0 0 0,0 1 0 0 0,0 0 0 0 0,0-1 0 0 0,0 1 0 0 0,0 0 0 0 0,0-1 0 0 0,0 1 0 0 0,0 0 0 0 0,0 0 0 0 0,0-1 0 0 0,-1 1 0 0 0,1 0 0 0 0,0 0 0 0 0,0-1 0 0 0,0 1 0 0 0,0 0 0 0 0,-1 0 0 0 0,1-1 0 0 0,0 1 0 0 0,-6 4-66 0 0,-3 13-48 0 0,0 10 19 0 0,2 0 0 0 0,2 0 0 0 0,-6 51 0 0 0,7 86-455 0 0,4-158 507 0 0,3 84-2365 0 0,0 21-1906 0 0,-4-83 2980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6.2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323 271 9226 0 0,'1'-3'203'0'0,"-1"1"0"0"0,1-1 0 0 0,-1 0 0 0 0,1 0 0 0 0,-1 0 0 0 0,0 0 0 0 0,0 0 0 0 0,0 0 0 0 0,-1 1 0 0 0,0-4 0 0 0,0-13 2152 0 0,0 7-1805 0 0,0-1 1 0 0,-1 1 0 0 0,0 0 0 0 0,0 0 0 0 0,-2 0-1 0 0,1 0 1 0 0,-2 0 0 0 0,0 1 0 0 0,0 0-1 0 0,-1 0 1 0 0,-8-13 0 0 0,10 19-479 0 0,0 0 0 0 0,0 0 0 0 0,-1 0 0 0 0,1 1 1 0 0,-1 0-1 0 0,0 0 0 0 0,0 0 0 0 0,-1 0 0 0 0,1 1 0 0 0,-1 0 0 0 0,0 0 0 0 0,0 0 0 0 0,0 1 1 0 0,0 0-1 0 0,-7-2 0 0 0,8 3-65 0 0,-1 0 0 0 0,0 0 0 0 0,0 1 1 0 0,0 0-1 0 0,1 0 0 0 0,-1 0 0 0 0,0 0 0 0 0,0 1 1 0 0,0 0-1 0 0,1 1 0 0 0,-1-1 0 0 0,1 1 0 0 0,-1 0 1 0 0,1 0-1 0 0,-1 1 0 0 0,-8 5 0 0 0,7-3-27 0 0,1 0 0 0 0,0 0-1 0 0,1 0 1 0 0,-1 1 0 0 0,1 0-1 0 0,0 0 1 0 0,0 0 0 0 0,1 1-1 0 0,0 0 1 0 0,0 0 0 0 0,0 0-1 0 0,1 0 1 0 0,-4 15 0 0 0,5-17-2 0 0,1 1 0 0 0,0 1 0 0 0,0-1 0 0 0,0 0 1 0 0,1 0-1 0 0,0 0 0 0 0,0 0 0 0 0,1 0 0 0 0,-1 0 1 0 0,1 1-1 0 0,1-1 0 0 0,-1 0 0 0 0,1-1 0 0 0,0 1 1 0 0,0 0-1 0 0,1 0 0 0 0,0-1 0 0 0,4 7 0 0 0,-3-7-2 0 0,0-1-1 0 0,-1 0 0 0 0,1 0 0 0 0,1 0 0 0 0,-1 0 0 0 0,0-1 1 0 0,1 0-1 0 0,0 0 0 0 0,0 0 0 0 0,0 0 0 0 0,0-1 0 0 0,0 0 0 0 0,1 0 1 0 0,-1 0-1 0 0,1-1 0 0 0,-1 1 0 0 0,8-1 0 0 0,-7 0 19 0 0,1 0-1 0 0,-1-1 0 0 0,1 0 1 0 0,-1-1-1 0 0,1 0 0 0 0,-1 0 1 0 0,1 0-1 0 0,-1 0 0 0 0,1-1 1 0 0,-1 0-1 0 0,0-1 1 0 0,0 0-1 0 0,0 1 0 0 0,9-8 1 0 0,-4 2 17 0 0,0 0 1 0 0,0-1 0 0 0,-1 0 0 0 0,0-1 0 0 0,-1 0-1 0 0,0-1 1 0 0,-1 0 0 0 0,0 0 0 0 0,-1-1-1 0 0,10-19 1 0 0,-14 22 7 0 0,-1 0 0 0 0,0 1 0 0 0,0-1 0 0 0,0-17 0 0 0,0 5 14 0 0,-1 18-23 0 0,-1 0 0 0 0,-1 0-1 0 0,1 0 1 0 0,0 0 0 0 0,-1 0 0 0 0,0-4-1 0 0,-1-3 40 0 0,0 5-29 0 0,-1 9-25 0 0,1 8-54 0 0,2 3-16 0 0,4 20 0 0 0,1 7 27 0 0,-4-32 42 0 0,1 1 0 0 0,0-1 0 0 0,1 0 0 0 0,5 15 0 0 0,0 0-2 0 0,-6-19-55 0 0,0 0 0 0 0,1 0-1 0 0,0 0 1 0 0,0 0 0 0 0,0 0-1 0 0,0-1 1 0 0,1 0 0 0 0,0 1-1 0 0,8 7 1 0 0,-10-12-172 0 0,-1 0-1 0 0,1 0 1 0 0,0 0-1 0 0,-1 0 1 0 0,1 0 0 0 0,0-1-1 0 0,0 1 1 0 0,-1-1-1 0 0,1 1 1 0 0,0-1 0 0 0,0 1-1 0 0,0-1 1 0 0,0 0 0 0 0,0 0-1 0 0,3-1 1 0 0,10 1-1287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6.8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64 13523 0 0,'-1'19'1100'0'0,"2"-1"1"0"0,0 0 0 0 0,7 35-1 0 0,-2-27-925 0 0,-4-14-139 0 0,1-1-1 0 0,0 0 1 0 0,0 0-1 0 0,1 0 1 0 0,0 0 0 0 0,8 12-1 0 0,-12-22-35 0 0,1-1-1 0 0,-1 0 0 0 0,0 1 1 0 0,1-1-1 0 0,-1 0 1 0 0,1 1-1 0 0,-1-1 0 0 0,1 0 1 0 0,-1 1-1 0 0,1-1 0 0 0,-1 0 1 0 0,1 0-1 0 0,-1 1 1 0 0,1-1-1 0 0,-1 0 0 0 0,1 0 1 0 0,-1 0-1 0 0,1 0 1 0 0,-1 0-1 0 0,1 0 0 0 0,-1 0 1 0 0,1 0-1 0 0,-1 0 0 0 0,1 0 1 0 0,0 0-1 0 0,-1 0 1 0 0,1 0-1 0 0,-1-1 0 0 0,1 1 1 0 0,-1 0-1 0 0,1 0 1 0 0,0-1-1 0 0,1 0-2 0 0,0 0 1 0 0,0 0-1 0 0,0-1 0 0 0,0 1 1 0 0,0-1-1 0 0,2-1 1 0 0,10-11 2 0 0,-1-1 0 0 0,0 0 0 0 0,-1-1 1 0 0,14-24-1 0 0,53-79 69 0 0,-75 114-67 0 0,5-8 4 0 0,15-15 1 0 0,-24 28-7 0 0,0 0 0 0 0,1-1 0 0 0,-1 1 1 0 0,0 0-1 0 0,0 0 0 0 0,0 0 0 0 0,1-1 0 0 0,-1 1 1 0 0,0 0-1 0 0,0 0 0 0 0,0 0 0 0 0,1 0 0 0 0,-1 0 1 0 0,0 0-1 0 0,0-1 0 0 0,1 1 0 0 0,-1 0 0 0 0,0 0 0 0 0,0 0 1 0 0,1 0-1 0 0,-1 0 0 0 0,0 0 0 0 0,0 0 0 0 0,1 0 1 0 0,-1 0-1 0 0,0 0 0 0 0,0 0 0 0 0,1 0 0 0 0,-1 1 0 0 0,4 6 14 0 0,-1 16 18 0 0,-2-18-24 0 0,1 16 30 0 0,-2-14-48 0 0,1-1 0 0 0,0 1 1 0 0,0 0-1 0 0,4 10 0 0 0,-4-15-20 0 0,0 0 0 0 0,0 0 1 0 0,0 0-1 0 0,0 0 0 0 0,0 0 0 0 0,1-1 0 0 0,-1 1 0 0 0,1 0 0 0 0,-1-1 0 0 0,1 1 0 0 0,0-1 0 0 0,-1 1 0 0 0,1-1 0 0 0,0 0 0 0 0,0 0 1 0 0,0 0-1 0 0,0 0 0 0 0,3 1 0 0 0,3 0-60 0 0,-1 0 1 0 0,1 0-1 0 0,0-1 0 0 0,-1 0 1 0 0,1 0-1 0 0,0-1 1 0 0,0 0-1 0 0,10-2 0 0 0,-6 1 51 0 0,-1-1 0 0 0,0-1-1 0 0,0 0 1 0 0,-1 0-1 0 0,14-7 1 0 0,-20 8 36 0 0,-1 0 1 0 0,-1 0-1 0 0,1 0 0 0 0,4-4 0 0 0,11-7 6 0 0,-15 11 4 0 0,-1 1-1 0 0,1 0 0 0 0,0-1 1 0 0,-1 0-1 0 0,0 1 0 0 0,1-1 0 0 0,-1 0 1 0 0,0 0-1 0 0,0 0 0 0 0,0-1 1 0 0,0 1-1 0 0,0 0 0 0 0,-1-1 1 0 0,2-2-1 0 0,-1 2 41 0 0,-1-1-1 0 0,0 1 1 0 0,0 0 0 0 0,-1-1-1 0 0,1 1 1 0 0,-1-1 0 0 0,1 1-1 0 0,-1-1 1 0 0,0 1 0 0 0,-1-1-1 0 0,1 1 1 0 0,-1-5 0 0 0,0 6-10 0 0,1 1 1 0 0,-1 0-1 0 0,1 0 1 0 0,-1 0-1 0 0,1 0 1 0 0,-1 0-1 0 0,1 1 1 0 0,-1-1-1 0 0,0 0 1 0 0,0 0-1 0 0,0 0 1 0 0,1 1-1 0 0,-1-1 1 0 0,0 0-1 0 0,0 1 1 0 0,0-1-1 0 0,0 0 1 0 0,0 1-1 0 0,0-1 1 0 0,0 1-1 0 0,0 0 1 0 0,0-1-1 0 0,0 1 1 0 0,-1 0-1 0 0,1 0 1 0 0,0 0-1 0 0,-1 0 0 0 0,-2-1 66 0 0,1 1-1 0 0,-1-1 0 0 0,0 1 0 0 0,1 0 0 0 0,-1 1 0 0 0,1-1 1 0 0,-6 2-1 0 0,2 0-17 0 0,1 1 1 0 0,0 0 0 0 0,0 0-1 0 0,0 0 1 0 0,0 1 0 0 0,1 0-1 0 0,-1 0 1 0 0,1 1 0 0 0,0-1-1 0 0,0 1 1 0 0,-5 7 0 0 0,2-1-44 0 0,0 0 0 0 0,1 0 0 0 0,1 0 0 0 0,0 1 0 0 0,-5 12 0 0 0,10-19-39 0 0,-1-1-1 0 0,1 1 1 0 0,-1 0-1 0 0,1 0 1 0 0,1-1 0 0 0,-1 1-1 0 0,1 0 1 0 0,-1 0-1 0 0,1 0 1 0 0,1 0 0 0 0,0 5-1 0 0,0-7-2 0 0,0 0-1 0 0,0 1 1 0 0,0-1-1 0 0,0 0 0 0 0,0 0 1 0 0,1 0-1 0 0,0-1 1 0 0,-1 1-1 0 0,1 0 1 0 0,0 0-1 0 0,1-1 1 0 0,-1 0-1 0 0,0 1 1 0 0,1-1-1 0 0,-1 0 0 0 0,1 0 1 0 0,4 2-1 0 0,-1 0 9 0 0,2 0-1 0 0,-1-1 1 0 0,0 0 0 0 0,1 0-1 0 0,-1-1 1 0 0,1 0-1 0 0,-1-1 1 0 0,13 2-1 0 0,-3-2-760 0 0,0-1 0 0 0,32-4 0 0 0,-42 3 581 0 0,1 0-1 0 0,-1-1 0 0 0,1 0 0 0 0,-1-1 1 0 0,8-3-1 0 0,10-5 64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7.1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178 3 12019 0 0,'-1'0'194'0'0,"-1"-1"0"0"0,1 1 1 0 0,-1 0-1 0 0,0-1 0 0 0,1 1 0 0 0,-1 0 1 0 0,0 0-1 0 0,1 0 0 0 0,-1 0 1 0 0,1 0-1 0 0,-1 0 0 0 0,0 0 1 0 0,1 1-1 0 0,-1-1 0 0 0,-2 1 1 0 0,-1 1 300 0 0,0 0 0 0 0,1-1 0 0 0,-10 6 0 0 0,4 1-156 0 0,0 0 1 0 0,1 1-1 0 0,-1 0 1 0 0,-11 16-1 0 0,19-23-287 0 0,-8 11 178 0 0,1 0 0 0 0,0 1 0 0 0,-9 18-1 0 0,15-28-179 0 0,1 1-1 0 0,1-1 1 0 0,-1 1 0 0 0,0 0-1 0 0,1 0 1 0 0,0 0-1 0 0,0 0 1 0 0,1 0 0 0 0,-1 0-1 0 0,1 0 1 0 0,0 0 0 0 0,1 0-1 0 0,-1 0 1 0 0,2 5-1 0 0,-2-9-43 0 0,1 1 0 0 0,-1-1 0 0 0,1 0 0 0 0,0 0 0 0 0,0 0 0 0 0,-1 0 0 0 0,1 1 0 0 0,0-1 0 0 0,0 0 0 0 0,0 0 0 0 0,0-1 0 0 0,0 1 0 0 0,0 0 0 0 0,0 0 0 0 0,2 0 0 0 0,0 1 15 0 0,0-1 0 0 0,0 0 1 0 0,1 1-1 0 0,-1-1 1 0 0,0-1-1 0 0,4 1 0 0 0,1 0 19 0 0,0 0 0 0 0,0-1 0 0 0,0 0 0 0 0,14-2-1 0 0,61-16-2018 0 0,-72 15 1615 0 0,-1 0-1 0 0,1-1 1 0 0,-1 0-1 0 0,0-1 1 0 0,16-10-1 0 0,-1-8 243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7.8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18 231 5201 0 0,'1'0'766'0'0,"0"1"-1"0"0,0-1 0 0 0,1 0 1 0 0,-1 0-1 0 0,0 1 1 0 0,1-1-1 0 0,-1 0 0 0 0,3-1 1 0 0,23-3 2629 0 0,-22 3-2798 0 0,3-1 62 0 0,-1 0-1 0 0,0-1 1 0 0,12-6-1 0 0,3 0 257 0 0,39-19 698 0 0,-52 23-1482 0 0,-1 0 0 0 0,0 0 1 0 0,-1 0-1 0 0,1-1 0 0 0,7-8 0 0 0,-11 10-63 0 0,0-1-1 0 0,0 0 1 0 0,0 0-1 0 0,0 0 0 0 0,-1-1 1 0 0,0 1-1 0 0,0-1 1 0 0,2-6-1 0 0,-5 10-46 0 0,1 0 0 0 0,-1 0 0 0 0,1 0 0 0 0,-1 0 0 0 0,0 0 0 0 0,1 0 0 0 0,-1 0 1 0 0,-1 0-1 0 0,1 0 0 0 0,0 0 0 0 0,0-1 0 0 0,-1 1 0 0 0,1 0 0 0 0,-1 0 0 0 0,1 0 0 0 0,-1 0 0 0 0,0 1 0 0 0,0-1 0 0 0,0 0 0 0 0,0 0 0 0 0,0 0 0 0 0,-1 1 0 0 0,1-1 0 0 0,0 0 0 0 0,-1 1 1 0 0,1 0-1 0 0,-4-3 0 0 0,1 1-12 0 0,0 0 0 0 0,0 0 1 0 0,0 1-1 0 0,0 0 1 0 0,-1 0-1 0 0,1 0 1 0 0,-1 0-1 0 0,1 0 0 0 0,-1 1 1 0 0,1 0-1 0 0,-1 0 1 0 0,0 1-1 0 0,-8-1 1 0 0,7 1-28 0 0,0 1 0 0 0,0-1 1 0 0,-1 2-1 0 0,1-1 1 0 0,0 1-1 0 0,0 0 1 0 0,1 0-1 0 0,-1 0 1 0 0,-9 6-1 0 0,6-2-24 0 0,-1 0 1 0 0,1 1-1 0 0,1 0 0 0 0,0 0 0 0 0,0 1 0 0 0,0 0 0 0 0,1 0 1 0 0,0 1-1 0 0,0 0 0 0 0,1 1 0 0 0,-7 14 0 0 0,9-16 12 0 0,1-1 0 0 0,0 1-1 0 0,1 0 1 0 0,0 0 0 0 0,0 0-1 0 0,0 0 1 0 0,1 1 0 0 0,0 13-1 0 0,2-17 14 0 0,-1 0 0 0 0,1-1 0 0 0,-1 1 0 0 0,1 0 0 0 0,0-1 0 0 0,1 1 0 0 0,-1-1 0 0 0,1 0 0 0 0,0 1 0 0 0,0-1 0 0 0,1 0 0 0 0,-1 0 0 0 0,1 0 0 0 0,0 0-1 0 0,0-1 1 0 0,6 7 0 0 0,-3-5-5 0 0,1 0-1 0 0,0 0 1 0 0,0-1-1 0 0,0 0 1 0 0,0 0-1 0 0,1 0 1 0 0,0-1-1 0 0,0 0 1 0 0,0-1-1 0 0,0 0 1 0 0,0 0-1 0 0,13 1 1 0 0,-14-2-370 0 0,1-1 0 0 0,-1 0 0 0 0,1 0 0 0 0,0-1 0 0 0,-1 0 0 0 0,1 0 0 0 0,-1-1 0 0 0,1 0 0 0 0,-1 0 0 0 0,0-1 0 0 0,0 0 0 0 0,0 0 0 0 0,11-7 0 0 0,-16 8 228 0 0,0 1 0 0 0,0-1 0 0 0,0 0 0 0 0,0 0 0 0 0,3-3 0 0 0,7-14-52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13.0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70 13531 0 0,'-14'3'5970'0'0,"22"-3"-4771"0"0,8-1-716 0 0,0-1-1 0 0,1-1 0 0 0,29-9 1 0 0,-22 6-341 0 0,137-27-1068 0 0,-51 20-6082 0 0,-83 11 3492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8.0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95 11634 0 0,'2'-10'817'0'0,"2"2"191"0"0,0 0-728 0 0,-1 0 1840 0 0,3 2-1431 0 0,2-4-305 0 0,0 4 56 0 0,2-1 0 0 0,-1 1-312 0 0,3 1-24 0 0,-1-1-120 0 0,0 1-256 0 0,2-2-72 0 0,-2 4 24 0 0,0 3-256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8.3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63 1 13515 0 0,'-11'48'2934'0'0,"-5"59"-1"0"0,16-103-2866 0 0,-13 134 1100 0 0,1-38-783 0 0,2 164-1 0 0,11-250-398 0 0,0 1-1 0 0,1-1 1 0 0,1 1-1 0 0,0-1 0 0 0,1 0 1 0 0,0 0-1 0 0,1 0 1 0 0,1-1-1 0 0,0 1 1 0 0,1-2-1 0 0,11 17 1 0 0,-16-26-53 0 0,1 0 0 0 0,-1 0 1 0 0,1 0-1 0 0,-1-1 0 0 0,1 0 1 0 0,0 1-1 0 0,0-1 1 0 0,0 0-1 0 0,0 0 0 0 0,0 0 1 0 0,0-1-1 0 0,1 1 1 0 0,-1-1-1 0 0,1 0 0 0 0,-1 0 1 0 0,1 0-1 0 0,-1 0 0 0 0,1-1 1 0 0,-1 1-1 0 0,1-1 1 0 0,0 0-1 0 0,-1 0 0 0 0,1 0 1 0 0,-1-1-1 0 0,1 1 0 0 0,0-1 1 0 0,-1 0-1 0 0,1 0 1 0 0,-1 0-1 0 0,1 0 0 0 0,-1-1 1 0 0,0 1-1 0 0,0-1 1 0 0,0 0-1 0 0,0 0 0 0 0,5-4 1 0 0,58-50-2190 0 0,16-15-1709 0 0,-41 36 1050 0 0,-9 9-347 0 0,-18 16 1459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8.5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180 0 4873 0 0,'-35'2'8137'0'0,"-15"6"-2995"0"0,46-7-4909 0 0,0-1 0 0 0,-1 1 0 0 0,1 1 0 0 0,0-1 1 0 0,0 1-1 0 0,0-1 0 0 0,0 1 0 0 0,1 0 0 0 0,-1 0 0 0 0,0 1 0 0 0,1-1 0 0 0,0 1 1 0 0,-1 0-1 0 0,1 0 0 0 0,-4 5 0 0 0,3-1-180 0 0,0 0-1 0 0,0 0 1 0 0,1 0-1 0 0,0 1 1 0 0,0 0 0 0 0,1 0-1 0 0,0-1 1 0 0,0 1-1 0 0,1 0 1 0 0,0 1 0 0 0,0-1-1 0 0,1 0 1 0 0,0 0-1 0 0,0 0 1 0 0,3 13 0 0 0,-2-17-52 0 0,0 0 0 0 0,0 0 0 0 0,0 0 0 0 0,0 0 0 0 0,1 0 0 0 0,0 0 0 0 0,0 0 0 0 0,0 0 0 0 0,0 0 0 0 0,0-1 1 0 0,1 1-1 0 0,0-1 0 0 0,-1 0 0 0 0,1 0 0 0 0,0 0 0 0 0,1 0 0 0 0,-1 0 0 0 0,1-1 0 0 0,-1 0 0 0 0,1 1 0 0 0,0-1 0 0 0,-1 0 1 0 0,1-1-1 0 0,5 2 0 0 0,-3-1 9 0 0,1 0-1 0 0,0 0 1 0 0,0-1 0 0 0,0 0 0 0 0,0 0-1 0 0,0-1 1 0 0,0 0 0 0 0,0 0 0 0 0,0-1-1 0 0,0 0 1 0 0,0 0 0 0 0,0-1 0 0 0,13-4 0 0 0,2-4-34 0 0,0-2 1 0 0,0-1 0 0 0,27-21-1 0 0,-31 21-699 0 0,19-18-1 0 0,-31 25 139 0 0,1-1 1 0 0,-1 0-1 0 0,0 0 0 0 0,-1 0 0 0 0,7-13 0 0 0,-6 4-259 0 0,-4-4 654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8.71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15 129 12739 0 0,'-8'-8'1720'0'0,"5"0"-344"0"0,3 3 1 0 0,-3-3-105 0 0,3 0-792 0 0,4 0-16 0 0,1 0-136 0 0,3-2-88 0 0,0 1-80 0 0,7-3-72 0 0,-1 1-56 0 0,9 1-2456 0 0,-1 2 2312 0 0,2 0-512 0 0,-2 0 640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9.9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7450 0 0,'0'0'1420'0'0,"1"7"2966"0"0,17 66-891 0 0,-12-44-2781 0 0,50 213 1931 0 0,-54-237-2605 0 0,-2-3-12 0 0,0 0 1 0 0,1 1-1 0 0,-1-1 1 0 0,1 0-1 0 0,-1 0 1 0 0,1 0-1 0 0,0 0 1 0 0,0 0-1 0 0,0 0 1 0 0,0 0-1 0 0,0 0 1 0 0,3 2-1 0 0,-4-4-20 0 0,0 0 0 0 0,0 0 0 0 0,1 0 0 0 0,-1 0 0 0 0,0 0 0 0 0,0 0-1 0 0,0 0 1 0 0,1 0 0 0 0,-1 0 0 0 0,0 0 0 0 0,0 0 0 0 0,1 0-1 0 0,-1 0 1 0 0,0 0 0 0 0,0 0 0 0 0,1 0 0 0 0,-1 0 0 0 0,0 0 0 0 0,0 0-1 0 0,0 0 1 0 0,1 0 0 0 0,-1-1 0 0 0,0 1 0 0 0,0 0 0 0 0,0 0 0 0 0,1 0-1 0 0,-1 0 1 0 0,0-1 0 0 0,8-7 156 0 0,4-11 85 0 0,-7 5-175 0 0,0 1 1 0 0,0-1-1 0 0,4-26 1 0 0,-5 21-54 0 0,8-23 1 0 0,-5 23-16 0 0,-6 12-7 0 0,1 1 1 0 0,1 0-1 0 0,-1 0 1 0 0,1 0-1 0 0,7-10 1 0 0,-5 6-21 0 0,-5 9 18 0 0,0 0 0 0 0,1 0-1 0 0,-1 1 1 0 0,0-1 0 0 0,1 0-1 0 0,-1 0 1 0 0,0 0 0 0 0,1 1-1 0 0,-1-1 1 0 0,1 0 0 0 0,-1 1 0 0 0,1-1-1 0 0,0 0 1 0 0,-1 1 0 0 0,1-1-1 0 0,-1 1 1 0 0,1-1 0 0 0,0 1 0 0 0,0-1-1 0 0,-1 1 1 0 0,1-1 0 0 0,0 1-1 0 0,0 0 1 0 0,1-1 0 0 0,-2 2-2 0 0,1-1 0 0 0,0 1 0 0 0,-1-1 0 0 0,1 1 1 0 0,-1-1-1 0 0,1 1 0 0 0,-1-1 0 0 0,1 1 0 0 0,-1 0 0 0 0,1-1 0 0 0,-1 1 1 0 0,0 0-1 0 0,1-1 0 0 0,-1 1 0 0 0,0 0 0 0 0,0-1 0 0 0,1 1 0 0 0,-1 0 1 0 0,0 0-1 0 0,0-1 0 0 0,0 1 0 0 0,0 1 0 0 0,1 2-8 0 0,4 9-11 0 0,-3-10 17 0 0,-1 1 1 0 0,0-1 0 0 0,0 1 0 0 0,1 5 0 0 0,6 32-13 0 0,-5-27 15 0 0,2 24 0 0 0,-4-27-9 0 0,1 1-1 0 0,0-1 1 0 0,1 0-1 0 0,6 16 0 0 0,-2-5-31 0 0,-6-19 39 0 0,0-1-1 0 0,0 0 1 0 0,0 0 0 0 0,0-1 0 0 0,0 1-1 0 0,1 0 1 0 0,-1 0 0 0 0,0 0 0 0 0,1-1 0 0 0,0 1-1 0 0,-1-1 1 0 0,1 1 0 0 0,0-1 0 0 0,-1 0-1 0 0,1 0 1 0 0,0 1 0 0 0,0-1 0 0 0,0-1 0 0 0,0 1-1 0 0,0 0 1 0 0,1 0 0 0 0,-1-1 0 0 0,0 1-1 0 0,0-1 1 0 0,0 0 0 0 0,1 0 0 0 0,-1 1 0 0 0,0-1-1 0 0,3-1 1 0 0,2 0 3 0 0,0-1 0 0 0,-1 0 1 0 0,1 0-1 0 0,-1-1 0 0 0,0 0 0 0 0,0 0 0 0 0,11-8 0 0 0,2-2-4 0 0,39-22-1 0 0,-57 35 7 0 0,16-9-22 0 0,1 2 0 0 0,22-6-1 0 0,-33 10 20 0 0,4 1 0 0 0,1 0 1 0 0,-1 0-1 0 0,0 1 1 0 0,0 0-1 0 0,1 1 1 0 0,-1 1-1 0 0,12 1 1 0 0,-5-1 34 0 0,31 0-1 0 0,-48-1-20 0 0,1-1 1 0 0,-1 1-1 0 0,0 0 0 0 0,1 0 1 0 0,-1 0-1 0 0,1-1 0 0 0,-1 1 1 0 0,0-1-1 0 0,1 1 0 0 0,-1-1 0 0 0,0 0 1 0 0,1 1-1 0 0,-1-1 0 0 0,0 0 1 0 0,0 0-1 0 0,0 0 0 0 0,0 0 1 0 0,0 0-1 0 0,0 0 0 0 0,0 0 0 0 0,1-2 1 0 0,-1 1 2 0 0,-1 1 0 0 0,1-1 0 0 0,-1 1 1 0 0,0 0-1 0 0,1-1 0 0 0,-1 1 0 0 0,0-1 1 0 0,0 1-1 0 0,0-1 0 0 0,0 1 0 0 0,-1-1 0 0 0,1 1 1 0 0,0 0-1 0 0,-1-1 0 0 0,1 1 0 0 0,0 0 1 0 0,-1-1-1 0 0,0 1 0 0 0,1 0 0 0 0,-1-1 0 0 0,0 1 1 0 0,-1-2-1 0 0,-1 0 8 0 0,0 1-1 0 0,0-1 1 0 0,0 0-1 0 0,-1 1 1 0 0,1 0 0 0 0,-1 0-1 0 0,1 0 1 0 0,-1 0 0 0 0,0 0-1 0 0,-4 0 1 0 0,-7-5 28 0 0,12 5-37 0 0,-1 0 0 0 0,0 1 0 0 0,1-1 0 0 0,-1 1 0 0 0,0 0 0 0 0,1 0 0 0 0,-1 1 0 0 0,0-1 0 0 0,0 1 0 0 0,-7-1 0 0 0,9 2-13 0 0,0-1-1 0 0,0 1 1 0 0,0-1 0 0 0,0 1 0 0 0,0 0-1 0 0,0-1 1 0 0,0 1 0 0 0,0 0 0 0 0,1 0-1 0 0,-1 0 1 0 0,0 1 0 0 0,1-1-1 0 0,-1 0 1 0 0,0 1 0 0 0,1-1 0 0 0,0 1-1 0 0,-1-1 1 0 0,1 1 0 0 0,0 0-1 0 0,0-1 1 0 0,0 1 0 0 0,-1 4 0 0 0,-3 3-22 0 0,2 1 0 0 0,-1-1 1 0 0,2 1-1 0 0,-1 0 0 0 0,1 0 1 0 0,1 1-1 0 0,-1-1 0 0 0,2 13 1 0 0,0-18 11 0 0,0 0-1 0 0,1 1 1 0 0,0-1 0 0 0,0 0 0 0 0,0 0 0 0 0,1 0 0 0 0,3 9 0 0 0,-3-11 7 0 0,0 0 1 0 0,-1 0-1 0 0,1 0 0 0 0,0 0 1 0 0,1-1-1 0 0,-1 1 0 0 0,0-1 1 0 0,1 1-1 0 0,0-1 0 0 0,-1 0 1 0 0,1 0-1 0 0,0 0 0 0 0,3 1 1 0 0,-3-1 7 0 0,1-1 1 0 0,-1 1 0 0 0,1-1 0 0 0,-1 0-1 0 0,1 0 1 0 0,-1 0 0 0 0,1-1 0 0 0,-1 0-1 0 0,1 1 1 0 0,0-1 0 0 0,-1 0 0 0 0,8-1-1 0 0,-6 0 18 0 0,-1-1-1 0 0,1 1 0 0 0,0-1 1 0 0,0 0-1 0 0,-1 0 0 0 0,1 0 1 0 0,-1-1-1 0 0,6-3 0 0 0,3-5 39 0 0,0-1-1 0 0,-1 0 1 0 0,-1 0-1 0 0,14-19 0 0 0,8-16-19 0 0,-33 46-39 0 0,0 1-1 0 0,1 0 0 0 0,-1-1 1 0 0,0 1-1 0 0,1 0 0 0 0,-1-1 1 0 0,0 1-1 0 0,0 0 0 0 0,1 0 1 0 0,-1-1-1 0 0,0 1 0 0 0,1 0 1 0 0,-1 0-1 0 0,1 0 0 0 0,-1-1 1 0 0,0 1-1 0 0,1 0 0 0 0,-1 0 1 0 0,0 0-1 0 0,1 0 0 0 0,-1 0 1 0 0,1 0-1 0 0,-1 0 0 0 0,0 0 1 0 0,1 0-1 0 0,-1 0 0 0 0,1 0 1 0 0,-1 0-1 0 0,0 0 0 0 0,1 0 1 0 0,-1 0-1 0 0,1 0 0 0 0,-1 1 1 0 0,0-1-1 0 0,1 0 0 0 0,-1 0 1 0 0,0 0-1 0 0,1 1 0 0 0,-1-1 1 0 0,0 0-1 0 0,1 0 0 0 0,-1 1 1 0 0,0-1-1 0 0,1 0 0 0 0,-1 1 1 0 0,0-1-1 0 0,0 0 0 0 0,1 1 1 0 0,1 3-5 0 0,0 0 0 0 0,0-1 1 0 0,3 9-1 0 0,-1-4-4 0 0,5 12-6 0 0,22 38-8 0 0,-27-52 23 0 0,1 0-1 0 0,-1 0 1 0 0,1 0-1 0 0,0 0 1 0 0,0-1-1 0 0,10 8 1 0 0,-13-12 3 0 0,-1 0 0 0 0,0-1 0 0 0,0 1 0 0 0,0 0 0 0 0,1-1 0 0 0,-1 1 0 0 0,0-1 0 0 0,1 0 0 0 0,-1 1 0 0 0,1-1 0 0 0,-1 0 0 0 0,0 0 0 0 0,1 0 0 0 0,-1 0 1 0 0,1 0-1 0 0,-1 0 0 0 0,0 0 0 0 0,1-1 0 0 0,-1 1 0 0 0,0 0 0 0 0,1-1 0 0 0,-1 1 0 0 0,0-1 0 0 0,1 1 0 0 0,-1-1 0 0 0,0 0 0 0 0,0 1 0 0 0,0-1 0 0 0,1 0 0 0 0,-1 0 0 0 0,0 0 1 0 0,0 0-1 0 0,0-1 0 0 0,6-5 31 0 0,-1 0 0 0 0,-1 0 0 0 0,1-1 1 0 0,3-7-1 0 0,-3 5-11 0 0,3-5-6 0 0,-8 12-23 0 0,0 1 0 0 0,0-1-1 0 0,1 0 1 0 0,-1 1 0 0 0,1-1 0 0 0,0 1 0 0 0,0-1 0 0 0,0 1-1 0 0,0 0 1 0 0,0 0 0 0 0,1 0 0 0 0,-1 0 0 0 0,0 0 0 0 0,4-1-1 0 0,-6 3 3 0 0,1 0 1 0 0,0 0-1 0 0,-1 0 0 0 0,1 0 0 0 0,0 0 0 0 0,-1 0 0 0 0,1 0 0 0 0,0 0 0 0 0,-1 1 0 0 0,1-1 0 0 0,-1 0 0 0 0,1 0 0 0 0,0 1 0 0 0,-1-1 0 0 0,1 0 1 0 0,-1 1-1 0 0,1-1 0 0 0,-1 0 0 0 0,1 1 0 0 0,-1-1 0 0 0,1 1 0 0 0,-1-1 0 0 0,1 1 0 0 0,-1-1 0 0 0,0 1 0 0 0,1-1 0 0 0,-1 1 0 0 0,0 0 0 0 0,1-1 0 0 0,-1 1 1 0 0,0 0-1 0 0,10 23-49 0 0,-10-22 51 0 0,1-1-2 0 0,25 68-97 0 0,-23-63 63 0 0,1 0 1 0 0,-1 1-1 0 0,1-1 0 0 0,0 0 0 0 0,1-1 1 0 0,-1 1-1 0 0,1-1 0 0 0,7 6 0 0 0,-9-9-238 0 0,0 0 0 0 0,0-1 0 0 0,1 1 0 0 0,-1-1 0 0 0,0 0 0 0 0,0 0 0 0 0,1 0 0 0 0,-1 0 0 0 0,1-1 0 0 0,-1 1 0 0 0,1-1 0 0 0,-1 0 0 0 0,1 0-1 0 0,-1 0 1 0 0,1 0 0 0 0,-1-1 0 0 0,1 0 0 0 0,-1 1 0 0 0,5-3 0 0 0,8-4-1772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0.2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0 15355 0 0,'-3'16'439'0'0,"1"-1"0"0"0,0 1-1 0 0,1 0 1 0 0,2 30-1 0 0,0-20-47 0 0,10 197 1847 0 0,-4-93-1062 0 0,10 130 595 0 0,-3-131-1254 0 0,-1-1-86 0 0,-4-55 218 0 0,-9-73-638 0 0,0-1 0 0 0,1 1 0 0 0,-1 0 0 0 0,0 0 0 0 0,0 0 0 0 0,0 0 0 0 0,0 0 0 0 0,0 0 0 0 0,0 0-1 0 0,0 0 1 0 0,0 0 0 0 0,0 0 0 0 0,0 0 0 0 0,1 0 0 0 0,-1-1 0 0 0,0 1 0 0 0,0 0 0 0 0,0 0 0 0 0,0 0 0 0 0,0 0 0 0 0,0 0 0 0 0,0 0-1 0 0,0 0 1 0 0,1 0 0 0 0,-1 0 0 0 0,0 0 0 0 0,0 0 0 0 0,0 0 0 0 0,0 0 0 0 0,0 0 0 0 0,0 0 0 0 0,0 0 0 0 0,1 0 0 0 0,-1 0-1 0 0,0 0 1 0 0,0 0 0 0 0,0 1 0 0 0,0-1 0 0 0,0 0 0 0 0,0 0 0 0 0,0 0 0 0 0,0 0 0 0 0,0 0 0 0 0,1 0 0 0 0,-1 0 0 0 0,0 0 0 0 0,0 0-1 0 0,0 0 1 0 0,0 0 0 0 0,0 1 0 0 0,0-1 0 0 0,0 0 0 0 0,0 0 0 0 0,0 0 0 0 0,4-10 135 0 0,12-83 380 0 0,13-62-354 0 0,-22 126-176 0 0,1 0 1 0 0,2 1-1 0 0,16-34 0 0 0,-23 57-3 0 0,0 0-1 0 0,0 0 1 0 0,0 0 0 0 0,1 0 0 0 0,0 1-1 0 0,-1-1 1 0 0,2 1 0 0 0,-1 0 0 0 0,1 0-1 0 0,-1 1 1 0 0,1-1 0 0 0,0 1-1 0 0,0 0 1 0 0,10-4 0 0 0,-2 2-11 0 0,0 1 0 0 0,0 1 0 0 0,0 0 0 0 0,0 1 0 0 0,19-1 0 0 0,-1 1-193 0 0,49-11 1 0 0,-65 9-1269 0 0,16-6 0 0 0,-26 8 614 0 0,-1-1 0 0 0,1 1 0 0 0,0 0-1 0 0,-1-1 1 0 0,1 0 0 0 0,-1 0-1 0 0,0-1 1 0 0,0 1 0 0 0,0-1 0 0 0,-1 0-1 0 0,5-5 1 0 0,1-9-4249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1.0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232 181 10546 0 0,'13'-30'4245'0'0,"-9"21"-3392"0"0,-1 1 0 0 0,0 0 0 0 0,0-1 0 0 0,2-9 0 0 0,-5 14-676 0 0,1 0 1 0 0,-1 0-1 0 0,0-1 0 0 0,0 1 1 0 0,0 0-1 0 0,0 0 0 0 0,-1-1 1 0 0,1 1-1 0 0,-1 0 0 0 0,0 0 1 0 0,-1 0-1 0 0,1 0 0 0 0,-1 0 1 0 0,-3-6-1 0 0,4 8-137 0 0,-1 0 1 0 0,0-1-1 0 0,0 1 0 0 0,0 0 0 0 0,0 0 1 0 0,0 0-1 0 0,0 0 0 0 0,-1 1 0 0 0,1-1 1 0 0,0 0-1 0 0,-1 1 0 0 0,0 0 1 0 0,1 0-1 0 0,-1 0 0 0 0,0 0 0 0 0,1 0 1 0 0,-1 0-1 0 0,0 1 0 0 0,0-1 0 0 0,0 1 1 0 0,0 0-1 0 0,-3 0 0 0 0,0 0-27 0 0,-1 1 0 0 0,1 0 0 0 0,0 0-1 0 0,0 1 1 0 0,0-1 0 0 0,0 1 0 0 0,0 1 0 0 0,0-1-1 0 0,0 1 1 0 0,1 0 0 0 0,-1 0 0 0 0,1 1 0 0 0,0 0-1 0 0,0 0 1 0 0,0 0 0 0 0,-4 5 0 0 0,-2 3-24 0 0,0 1 0 0 0,1 0 1 0 0,0 0-1 0 0,1 1 0 0 0,-7 15 1 0 0,12-21-7 0 0,0 0 0 0 0,1 0 0 0 0,0 1 0 0 0,1-1 0 0 0,0 1 0 0 0,0-1 0 0 0,-1 17 0 0 0,3-21 6 0 0,0-1 1 0 0,0 0 0 0 0,0 0 0 0 0,1 0 0 0 0,0 0 0 0 0,-1 0 0 0 0,1 0 0 0 0,0 0 0 0 0,0 0 0 0 0,0 0 0 0 0,3 3 0 0 0,-3-4 1 0 0,1 0 1 0 0,-1 0-1 0 0,1-1 1 0 0,-1 1 0 0 0,1 0-1 0 0,0-1 1 0 0,0 0-1 0 0,0 1 1 0 0,0-1-1 0 0,0 0 1 0 0,0 0 0 0 0,0 0-1 0 0,0 0 1 0 0,0 0-1 0 0,0-1 1 0 0,5 2-1 0 0,3-1-2 0 0,0 1-1 0 0,0-2 1 0 0,1 1-1 0 0,-1-2 1 0 0,0 1-1 0 0,0-1 0 0 0,0-1 1 0 0,13-3-1 0 0,8-5-31 0 0,37-15 0 0 0,-62 22 43 0 0,49-25 23 0 0,-48 24-22 0 0,-7 4-1 0 0,1 0 0 0 0,0-1 0 0 0,-1 1 0 0 0,1 0 0 0 0,0 0 0 0 0,-1 0 0 0 0,1-1 0 0 0,0 1 1 0 0,-1 0-1 0 0,1 0 0 0 0,0 0 0 0 0,0 0 0 0 0,-1 0 0 0 0,1 0 0 0 0,0 0 0 0 0,0 0 0 0 0,-1 1 0 0 0,1-1 1 0 0,0 0-1 0 0,-1 0 0 0 0,1 0 0 0 0,0 1 0 0 0,-1-1 0 0 0,1 1 0 0 0,0-1 0 0 0,-1 0 0 0 0,1 1 0 0 0,-1-1 0 0 0,2 2 0 0 0,0 1 1 0 0,1 0 0 0 0,0 0 0 0 0,-1 0 0 0 0,3 6 0 0 0,2 1 0 0 0,6 9-385 0 0,-8-12-144 0 0,0 0 0 0 0,0 0 0 0 0,1 0-1 0 0,0-1 1 0 0,13 12 0 0 0,-3-6-3626 0 0,-13-13 1555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1.2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 14011 0 0,'1'-2'1424'0'0,"2"1"-1384"0"0,2 1 440 0 0,2 0 273 0 0,2 1-313 0 0,2 4 24 0 0,2 3-120 0 0,2 0-8 0 0,-1 5-96 0 0,2 0-80 0 0,0 4 16 0 0,2 3-136 0 0,-1 2-176 0 0,1 2-64 0 0,-2 5 16 0 0,-2 1-224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1.5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0 9242 0 0,'-1'0'121'0'0,"1"0"1"0"0,-1 0-1 0 0,0 1 1 0 0,1-1-1 0 0,-1 0 1 0 0,1 0-1 0 0,-1 1 0 0 0,1-1 1 0 0,-1 0-1 0 0,0 1 1 0 0,1-1-1 0 0,-1 0 0 0 0,1 1 1 0 0,-1-1-1 0 0,1 1 1 0 0,0-1-1 0 0,-1 1 1 0 0,1-1-1 0 0,-1 1 0 0 0,1-1 1 0 0,0 1-1 0 0,-1-1 1 0 0,1 1-1 0 0,0-1 1 0 0,0 1-1 0 0,-1 0 0 0 0,1-1 1 0 0,0 1-1 0 0,0 1 1 0 0,-3 21 1986 0 0,3-18-2293 0 0,8 199 1884 0 0,-6-178-1594 0 0,0 0-57 0 0,42 362 605 0 0,-26-316-663 0 0,-16-64-364 0 0,1 1 0 0 0,1-1 0 0 0,-1 0 0 0 0,1 0 0 0 0,1-1 0 0 0,6 9-1 0 0,-2-6-117 0 0,1-2 383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1.9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178 79 14171 0 0,'-1'-14'2755'0'0,"1"11"-2347"0"0,-1 0-1 0 0,1 0 0 0 0,0 0 0 0 0,-1 0 0 0 0,0 0 1 0 0,1 0-1 0 0,-1 0 0 0 0,0 1 0 0 0,-1-1 0 0 0,1 0 0 0 0,-3-4 1 0 0,3 5-329 0 0,-1 0-1 0 0,0 0 1 0 0,0 0 0 0 0,1 0 0 0 0,-1 1 0 0 0,0-1 0 0 0,0 0-1 0 0,-1 1 1 0 0,1 0 0 0 0,0-1 0 0 0,0 1 0 0 0,-1 0 0 0 0,1 0-1 0 0,-1 0 1 0 0,-4-1 0 0 0,5 2-72 0 0,0 0 1 0 0,-1 0-1 0 0,1 0 0 0 0,0 0 1 0 0,0 0-1 0 0,-1 1 0 0 0,1-1 0 0 0,0 1 1 0 0,0 0-1 0 0,0-1 0 0 0,0 1 0 0 0,-1 0 1 0 0,1 0-1 0 0,1 0 0 0 0,-1 1 1 0 0,0-1-1 0 0,0 0 0 0 0,0 1 0 0 0,-1 1 1 0 0,-7 7-10 0 0,0 0 0 0 0,1 1 1 0 0,0-1-1 0 0,-10 20 1 0 0,15-24-14 0 0,0 1 0 0 0,1 0 0 0 0,0 0 0 0 0,0 0 0 0 0,1 0 0 0 0,0 0 0 0 0,0 0 0 0 0,1 1 0 0 0,-1 14 0 0 0,2-20 6 0 0,0 0 0 0 0,0 0 0 0 0,0 0 0 0 0,0 0 0 0 0,1 0 0 0 0,-1 0 0 0 0,1 0 0 0 0,-1 0 0 0 0,1-1 0 0 0,0 1 0 0 0,0 0 0 0 0,0 0 0 0 0,0-1 0 0 0,0 1 0 0 0,0 0 0 0 0,3 2 0 0 0,-2-3-4 0 0,0 1 0 0 0,0 0 0 0 0,1 0 1 0 0,-1-1-1 0 0,1 1 0 0 0,-1-1 0 0 0,1 0 0 0 0,0 0 1 0 0,0 0-1 0 0,3 1 0 0 0,0-1 0 0 0,0 0-1 0 0,0 0 1 0 0,0-1 0 0 0,0 0-1 0 0,0 0 1 0 0,0 0-1 0 0,0-1 1 0 0,0 0 0 0 0,0 0-1 0 0,8-3 1 0 0,-3-1 23 0 0,-1 0 1 0 0,1-1-1 0 0,-1 0 1 0 0,-1-1-1 0 0,1 0 1 0 0,-1-1-1 0 0,14-15 1 0 0,-21 20 1 0 0,0 0 1 0 0,0 0-1 0 0,0 1 0 0 0,0-1 1 0 0,-1-1-1 0 0,1 1 0 0 0,-1 0 1 0 0,0 0-1 0 0,0 0 0 0 0,0-1 1 0 0,0 1-1 0 0,0 0 0 0 0,-1-1 1 0 0,0 1-1 0 0,1-1 0 0 0,-1 1 1 0 0,-1-1-1 0 0,0-4 0 0 0,1 6-1 0 0,0-1 0 0 0,-1 0-1 0 0,0 1 1 0 0,0-1 0 0 0,0 1-1 0 0,0-1 1 0 0,0 1-1 0 0,0-1 1 0 0,0 1 0 0 0,-1 0-1 0 0,0-1 1 0 0,1 1 0 0 0,-1 0-1 0 0,0 0 1 0 0,0 0-1 0 0,0 1 1 0 0,0-1 0 0 0,0 0-1 0 0,0 1 1 0 0,-1-1-1 0 0,1 1 1 0 0,-1 0 0 0 0,1 0-1 0 0,-4-2 1 0 0,0 2-46 0 0,0-1 1 0 0,0 1-1 0 0,0-1 0 0 0,0 2 1 0 0,0-1-1 0 0,-9 1 0 0 0,11 1-2411 0 0,10 0 1242 0 0,11 0 704 0 0,2-1-324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14.32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374 223 11650 0 0,'0'-3'474'0'0,"-1"0"0"0"0,1 0 0 0 0,-1 1-1 0 0,1-1 1 0 0,-1 0 0 0 0,0 1-1 0 0,0-1 1 0 0,0 0 0 0 0,-1 1-1 0 0,1-1 1 0 0,-1 1 0 0 0,1 0 0 0 0,-1 0-1 0 0,0-1 1 0 0,-2-1 0 0 0,1 1-254 0 0,0 0 1 0 0,0 1 0 0 0,0-1-1 0 0,-1 1 1 0 0,1-1 0 0 0,-1 1-1 0 0,0 0 1 0 0,1 1 0 0 0,-9-3 0 0 0,0 0-41 0 0,-1 2 0 0 0,0-1 0 0 0,0 2-1 0 0,0 0 1 0 0,0 0 0 0 0,-14 2 0 0 0,19 0-169 0 0,-1 0 1 0 0,1 1-1 0 0,0 0 0 0 0,0 0 0 0 0,0 1 0 0 0,0 0 0 0 0,0 0 0 0 0,1 1 0 0 0,-1 0 0 0 0,-10 8 0 0 0,9-5-29 0 0,-1 1 1 0 0,1 1-1 0 0,1 0 0 0 0,0 0 0 0 0,0 0 1 0 0,1 1-1 0 0,0 0 0 0 0,1 0 0 0 0,-11 22 0 0 0,13-22-4 0 0,1 0 0 0 0,-1 0-1 0 0,2 0 1 0 0,-1 1 0 0 0,1-1 0 0 0,1 1-1 0 0,0-1 1 0 0,0 1 0 0 0,1 0-1 0 0,1-1 1 0 0,2 17 0 0 0,-3-23 13 0 0,1 0 0 0 0,1 0 0 0 0,-1 0 0 0 0,0 0 0 0 0,1 0-1 0 0,0 0 1 0 0,0 0 0 0 0,0 0 0 0 0,1-1 0 0 0,-1 1 0 0 0,1-1 0 0 0,0 1 0 0 0,0-1 0 0 0,0 0 0 0 0,0 0 0 0 0,0-1 0 0 0,1 1 0 0 0,-1 0 0 0 0,1-1 0 0 0,6 3 0 0 0,-5-3 10 0 0,1 0 0 0 0,-1 0 1 0 0,1-1-1 0 0,0 1 0 0 0,0-1 0 0 0,-1-1 1 0 0,1 1-1 0 0,0-1 0 0 0,0 0 1 0 0,0 0-1 0 0,0-1 0 0 0,0 0 1 0 0,-1 0-1 0 0,11-3 0 0 0,-2-1 25 0 0,1-1 0 0 0,-1-1-1 0 0,0 0 1 0 0,-1 0 0 0 0,0-2-1 0 0,23-18 1 0 0,-9 2 65 0 0,43-49-1 0 0,-23 10 22 0 0,-23 31-71 0 0,-11 15-14 0 0,-1-1 1 0 0,-1 1 0 0 0,11-28-1 0 0,-17 33 36 0 0,0-1-1 0 0,0 0 0 0 0,-2 0 0 0 0,1 0 0 0 0,1-27 1 0 0,-5 39-48 0 0,1 1-1 0 0,-1-1 1 0 0,0 1 0 0 0,0 0 0 0 0,0-1 0 0 0,0 1 0 0 0,-1-1 0 0 0,1 1 0 0 0,0 0 0 0 0,-1-1 0 0 0,1 1 0 0 0,0 0 0 0 0,-1 0 0 0 0,0-1 0 0 0,1 1 0 0 0,-1 0 0 0 0,0 0 0 0 0,0 0-1 0 0,1-1 1 0 0,-1 1 0 0 0,0 0 0 0 0,0 0 0 0 0,0 0 0 0 0,0 1 0 0 0,0-1 0 0 0,-1 0 0 0 0,1 0 0 0 0,0 0 0 0 0,0 1 0 0 0,0-1 0 0 0,-1 1 0 0 0,-1-1 0 0 0,2 1-6 0 0,-1-1 0 0 0,0 1 0 0 0,0 0 0 0 0,0 0 1 0 0,0 1-1 0 0,0-1 0 0 0,0 0 0 0 0,1 0 0 0 0,-1 1 1 0 0,0-1-1 0 0,0 1 0 0 0,0 0 0 0 0,1 0 0 0 0,-1-1 0 0 0,0 1 1 0 0,1 0-1 0 0,-1 0 0 0 0,1 1 0 0 0,-1-1 0 0 0,1 0 1 0 0,0 0-1 0 0,-1 1 0 0 0,-1 1 0 0 0,-3 7-9 0 0,1-1-1 0 0,-1 1 1 0 0,2 0 0 0 0,-1 1-1 0 0,1-1 1 0 0,-5 22-1 0 0,6-17 1 0 0,1 1 0 0 0,0 0-1 0 0,0 18 1 0 0,1-10-1 0 0,0-14-5 0 0,1 1-1 0 0,1 0 1 0 0,0-1 0 0 0,0 1 0 0 0,1-1-1 0 0,0 0 1 0 0,1 1 0 0 0,0-1 0 0 0,1 0 0 0 0,9 18-1 0 0,-11-24 5 0 0,1 1 0 0 0,0-1 0 0 0,0 0-1 0 0,0 0 1 0 0,0 0 0 0 0,1 0 0 0 0,0 0 0 0 0,0-1-1 0 0,0 0 1 0 0,0 0 0 0 0,0 0 0 0 0,1 0 0 0 0,-1 0-1 0 0,1-1 1 0 0,-1 0 0 0 0,1 0 0 0 0,0 0 0 0 0,0-1-1 0 0,0 0 1 0 0,0 0 0 0 0,0 0 0 0 0,1 0 0 0 0,9-1-1 0 0,-6 0-48 0 0,-1-2-1 0 0,1 1 0 0 0,-1-1 1 0 0,1 0-1 0 0,-1-1 0 0 0,0 0 1 0 0,0 0-1 0 0,0-1 0 0 0,0 0 1 0 0,-1 0-1 0 0,0-1 1 0 0,8-5-1 0 0,8-10-2293 0 0,0 0 0 0 0,21-25 0 0 0,-28 28-666 0 0,-2-2-555 0 0,-1-2-608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2.51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83 5 9650 0 0,'-11'-2'1652'0'0,"8"1"-981"0"0,-1 1-1 0 0,0-1 1 0 0,1 1 0 0 0,-1-1 0 0 0,-4 1-1 0 0,6 1-561 0 0,1-1-1 0 0,0 0 0 0 0,0 1 0 0 0,-1-1 1 0 0,1 0-1 0 0,0 1 0 0 0,0 0 1 0 0,0-1-1 0 0,-1 1 0 0 0,1 0 0 0 0,0-1 1 0 0,0 1-1 0 0,0 0 0 0 0,0 0 0 0 0,0 0 1 0 0,0 0-1 0 0,1 0 0 0 0,-1 0 0 0 0,-1 1 1 0 0,-1 4 59 0 0,0 1 0 0 0,0-1 0 0 0,0 1 0 0 0,1 0 0 0 0,0-1 1 0 0,0 1-1 0 0,1 0 0 0 0,-1 0 0 0 0,2 1 0 0 0,-1 12 0 0 0,1-1-50 0 0,2 1 0 0 0,6 34 0 0 0,15 45 862 0 0,-23-99-933 0 0,1 1 1 0 0,-1 0-1 0 0,0-1 0 0 0,0 1 0 0 0,0 0 0 0 0,0-1 1 0 0,-1 1-1 0 0,1-1 0 0 0,0 1 0 0 0,0 0 0 0 0,0-1 1 0 0,0 1-1 0 0,-1 0 0 0 0,1-1 0 0 0,0 1 1 0 0,-1-1-1 0 0,1 1 0 0 0,0-1 0 0 0,-1 1 0 0 0,0 0 1 0 0,1 0-27 0 0,-1-1 1 0 0,1 0 0 0 0,0 0-1 0 0,0 0 1 0 0,-1 1 0 0 0,1-1-1 0 0,0 0 1 0 0,-1 0 0 0 0,1 0-1 0 0,0 0 1 0 0,-1 0 0 0 0,1 0-1 0 0,0 0 1 0 0,-1 0-1 0 0,1 1 1 0 0,0-1 0 0 0,-1 0-1 0 0,1 0 1 0 0,0 0 0 0 0,-1-1-1 0 0,1 1 1 0 0,0 0 0 0 0,-1 0-1 0 0,1 0 1 0 0,0 0 0 0 0,-1 0-1 0 0,1 0 1 0 0,0 0 0 0 0,-1-1-1 0 0,1 1 1 0 0,0 0 0 0 0,0 0-1 0 0,-1 0 1 0 0,1-1-1 0 0,0 1 1 0 0,-13-21 289 0 0,14 25-907 0 0,0 0 0 0 0,0 0-1 0 0,-1 0 1 0 0,1 0 0 0 0,-1 0 0 0 0,1 0 0 0 0,-1 0 0 0 0,-1 4 0 0 0,-2 3-1177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2.9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8 2985 0 0,'-8'-7'9214'0'0,"6"7"-7136"0"0,4 5-574 0 0,2 0-1222 0 0,-2 1 1 0 0,1 0 0 0 0,0-1 0 0 0,-1 1-1 0 0,0 0 1 0 0,-1 0 0 0 0,1 0-1 0 0,0 13 1 0 0,2 4 216 0 0,-1-9-75 0 0,0 21 1 0 0,-2-23-216 0 0,0 1-1 0 0,5 17 1 0 0,-6-29-217 0 0,1 0 0 0 0,-1 0 0 0 0,1 0 0 0 0,-1 0 0 0 0,1 0 1 0 0,0 0-1 0 0,-1 0 0 0 0,1 0 0 0 0,0 0 0 0 0,0-1 0 0 0,0 1 0 0 0,0 0 0 0 0,0-1 0 0 0,-1 1 0 0 0,1 0 1 0 0,0-1-1 0 0,1 1 0 0 0,-1-1 0 0 0,0 1 0 0 0,0-1 0 0 0,0 0 0 0 0,0 1 0 0 0,0-1 0 0 0,0 0 0 0 0,0 0 0 0 0,2 0 1 0 0,5 1-488 0 0,-1-1 1 0 0,1-1-1 0 0,7 0 1 0 0,-1 0-442 0 0,11 0-653 0 0,-1-3-519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3.8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 1272 0 0,'0'0'368'0'0,"-1"0"-216"0"0,-1 0 136 0 0,1-1-88 0 0,1 2-520 0 0,0 1-16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4.0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1 5657 0 0,'-1'44'8928'0'0,"0"7"-4364"0"0,-16 217-3361 0 0,10-188-1025 0 0,3-1-1 0 0,10 112 0 0 0,-6-190-184 0 0,0 1-67 0 0,0 0 0 0 0,0 0-1 0 0,0-1 1 0 0,1 1 0 0 0,-1 0-1 0 0,0 0 1 0 0,1-1 0 0 0,-1 1 0 0 0,1 0-1 0 0,0 0 1 0 0,0-1 0 0 0,0 1-1 0 0,0-1 1 0 0,1 3 0 0 0,-1-4 26 0 0,-1 0 0 0 0,0 0 0 0 0,0 0 0 0 0,0 0 0 0 0,0 0 0 0 0,0 0 0 0 0,1 0 0 0 0,-1 0 0 0 0,0 0 0 0 0,0 0 0 0 0,0 0 0 0 0,0 0 0 0 0,1 0 0 0 0,-1 0 0 0 0,0 0 1 0 0,0 0-1 0 0,0 0 0 0 0,0 0 0 0 0,1 0 0 0 0,-1 0 0 0 0,0 0 0 0 0,0-1 0 0 0,0 1 0 0 0,0 0 0 0 0,0 0 0 0 0,0 0 0 0 0,0 0 0 0 0,1 0 0 0 0,-1 0 0 0 0,0-1 0 0 0,0 1 0 0 0,0 0 0 0 0,0 0 0 0 0,0 0 0 0 0,0 0 0 0 0,0 0 0 0 0,0-1 0 0 0,0 1 0 0 0,0 0 0 0 0,0 0 0 0 0,0 0 1 0 0,0 0-1 0 0,0-1 0 0 0,0 1 0 0 0,0 0 0 0 0,0 0 0 0 0,0 0 0 0 0,2-10-1426 0 0,-2-4-406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4.4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37 13155 0 0,'-29'-32'4331'0'0,"29"32"-4302"0"0,0 0 0 0 0,0 0-1 0 0,0 0 1 0 0,0 0 0 0 0,0 0-1 0 0,0 0 1 0 0,0 0 0 0 0,0 0-1 0 0,0 0 1 0 0,0-1 0 0 0,0 1-1 0 0,0 0 1 0 0,0 0-1 0 0,0 0 1 0 0,0 0 0 0 0,0 0-1 0 0,0 0 1 0 0,0 0 0 0 0,0 0-1 0 0,0 0 1 0 0,0-1 0 0 0,0 1-1 0 0,0 0 1 0 0,0 0 0 0 0,0 0-1 0 0,0 0 1 0 0,0 0 0 0 0,0 0-1 0 0,0 0 1 0 0,0 0 0 0 0,0 0-1 0 0,0 0 1 0 0,0 0-1 0 0,0-1 1 0 0,0 1 0 0 0,0 0-1 0 0,0 0 1 0 0,0 0 0 0 0,0 0-1 0 0,0 0 1 0 0,1 0 0 0 0,4-2 536 0 0,10 2-336 0 0,-11 0-138 0 0,26 2 12 0 0,1 1 0 0 0,35 9-1 0 0,-4-2-35 0 0,-60-9-65 0 0,80 12 129 0 0,-68-9-70 0 0,0-1-1 0 0,1 2 0 0 0,20 9 0 0 0,-33-13-43 0 0,-1 0-1 0 0,0 0 0 0 0,1-1 0 0 0,-1 1 0 0 0,1 0 0 0 0,-1 0 1 0 0,0 0-1 0 0,0 1 0 0 0,1-1 0 0 0,-1 0 0 0 0,0 0 0 0 0,0 1 1 0 0,0-1-1 0 0,1 2 0 0 0,-2-2-6 0 0,0 0 0 0 0,0 0 0 0 0,0-1 0 0 0,0 1-1 0 0,0 0 1 0 0,0 0 0 0 0,0 0 0 0 0,0 0 0 0 0,0 0 0 0 0,0-1 0 0 0,0 1 0 0 0,0 0 0 0 0,-1 0 0 0 0,1 0 0 0 0,0 0 0 0 0,-1-1-1 0 0,1 1 1 0 0,0 0 0 0 0,-1 0 0 0 0,1-1 0 0 0,-1 1 0 0 0,1 0 0 0 0,-1-1 0 0 0,0 1 0 0 0,1 0 0 0 0,-1-1 0 0 0,-1 1-1 0 0,-8 9 51 0 0,0-1-1 0 0,-1-1 0 0 0,-14 8 1 0 0,-66 44-25 0 0,73-45-53 0 0,16-14 7 0 0,1 0-1 0 0,0 0 0 0 0,0 1 0 0 0,0-1 0 0 0,1 0 0 0 0,-1 0 0 0 0,0 0 1 0 0,0 1-1 0 0,1-1 0 0 0,-1 0 0 0 0,0 1 0 0 0,1-1 0 0 0,0 0 1 0 0,-1 2-1 0 0,1-2-47 0 0,1-1 1 0 0,-1 1-1 0 0,0 0 1 0 0,1-1-1 0 0,-1 1 1 0 0,1-1-1 0 0,-1 1 1 0 0,0-1-1 0 0,1 1 1 0 0,0-1-1 0 0,-1 1 0 0 0,1-1 1 0 0,-1 0-1 0 0,1 1 1 0 0,-1-1-1 0 0,1 0 1 0 0,0 1-1 0 0,-1-1 1 0 0,1 0-1 0 0,0 0 1 0 0,-1 1-1 0 0,1-1 1 0 0,0 0-1 0 0,-1 0 1 0 0,1 0-1 0 0,0 0 1 0 0,0 0-1 0 0,0 0 1 0 0,22 0-3160 0 0,5-7 1250 0 0,-14 0 1748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4.8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127 47 13587 0 0,'-4'1'420'0'0,"-1"0"-1"0"0,0 0 1 0 0,1 1 0 0 0,-1 0 0 0 0,1-1-1 0 0,0 1 1 0 0,0 1 0 0 0,0-1 0 0 0,0 1-1 0 0,0-1 1 0 0,0 1 0 0 0,1 0 0 0 0,-7 7-1 0 0,0 2 108 0 0,0 1 0 0 0,-13 23 0 0 0,15-24-373 0 0,7-9-138 0 0,-1 0-1 0 0,1 0 1 0 0,-1 0 0 0 0,1 0 0 0 0,0 0-1 0 0,0 0 1 0 0,1 0 0 0 0,-1 1 0 0 0,0 4 0 0 0,1-7-16 0 0,0 0 1 0 0,0 0-1 0 0,0 0 1 0 0,0 0-1 0 0,0 0 1 0 0,0 1-1 0 0,0-1 1 0 0,1 0-1 0 0,-1 0 1 0 0,0 0 0 0 0,1 0-1 0 0,-1 0 1 0 0,1 0-1 0 0,-1 0 1 0 0,1 0-1 0 0,-1 0 1 0 0,1 0-1 0 0,0 0 1 0 0,-1-1 0 0 0,1 1-1 0 0,0 0 1 0 0,0 0-1 0 0,0 0 1 0 0,0-1-1 0 0,-1 1 1 0 0,1-1-1 0 0,0 1 1 0 0,0-1-1 0 0,0 1 1 0 0,2 0 0 0 0,1 0 1 0 0,0 0 1 0 0,1 0-1 0 0,-1 0 1 0 0,0-1-1 0 0,1 0 1 0 0,-1 0-1 0 0,1 0 1 0 0,-1 0 0 0 0,0-1-1 0 0,1 1 1 0 0,-1-1-1 0 0,8-2 1 0 0,0-2 14 0 0,-1 0 1 0 0,1-1-1 0 0,10-8 0 0 0,-4 4-5 0 0,-2-1 26 0 0,-1 0-1 0 0,0-1 0 0 0,-1 0 1 0 0,25-28-1 0 0,-38 38-23 0 0,1 0 0 0 0,0 0 0 0 0,-1 0 0 0 0,1 0 0 0 0,-1 0 0 0 0,0 0 0 0 0,0 0 0 0 0,0-1 0 0 0,0 1 0 0 0,0-1 0 0 0,0 1 0 0 0,-1 0 0 0 0,1-1 0 0 0,-1 1 0 0 0,0-1 0 0 0,1 0 0 0 0,-1 1 0 0 0,0-1 0 0 0,-1 1 0 0 0,1-4 0 0 0,-1 3-2 0 0,0 1 1 0 0,1 0 0 0 0,-1 0 0 0 0,0 0 0 0 0,0 1 0 0 0,0-1 0 0 0,-1 0 0 0 0,1 0 0 0 0,0 0 0 0 0,-1 1 0 0 0,1-1 0 0 0,-1 1 0 0 0,1-1 0 0 0,-1 1 0 0 0,0 0 0 0 0,1-1 0 0 0,-1 1 0 0 0,0 0 0 0 0,0 0 0 0 0,0 0 0 0 0,0 1 0 0 0,0-1 0 0 0,0 0-1 0 0,-4 0 1 0 0,0 0-35 0 0,-1 0-1 0 0,0 0 0 0 0,0 1 0 0 0,0-1 0 0 0,1 2 0 0 0,-1-1 0 0 0,0 1 0 0 0,0 0 0 0 0,1 0 1 0 0,-1 1-1 0 0,0 0 0 0 0,1 0 0 0 0,-1 1 0 0 0,1 0 0 0 0,0 0 0 0 0,0 0 0 0 0,0 1 1 0 0,-6 4-1 0 0,11-7-35 0 0,1-1 0 0 0,-1 1 0 0 0,0-1 0 0 0,1 1 0 0 0,-1 0 0 0 0,1-1 0 0 0,-1 1 0 0 0,1-1 0 0 0,0 1 0 0 0,-1 0 0 0 0,1 0 0 0 0,0-1 0 0 0,-1 1 0 0 0,1 0 0 0 0,0 0 0 0 0,0 0-28 0 0,0-1 1 0 0,0 0-1 0 0,0 1 0 0 0,0-1 0 0 0,0 0 0 0 0,0 0 0 0 0,0 1 0 0 0,0-1 0 0 0,0 0 0 0 0,0 1 0 0 0,1-1 0 0 0,-1 0 0 0 0,0 0 0 0 0,0 1 0 0 0,0-1 0 0 0,0 0 0 0 0,1 0 0 0 0,-1 1 1 0 0,0-1-1 0 0,0 0 0 0 0,1 0 0 0 0,-1 0 0 0 0,0 0 0 0 0,0 1 0 0 0,1-1 0 0 0,1 1-313 0 0,0-1 1 0 0,0 1-1 0 0,0-1 1 0 0,0 1-1 0 0,0-1 1 0 0,0 0-1 0 0,0 0 1 0 0,0 0-1 0 0,3 0 1 0 0,10-3-1677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5.1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176 0 12019 0 0,'-10'2'395'0'0,"0"0"1"0"0,1 0-1 0 0,-1 1 1 0 0,1 0 0 0 0,-1 0-1 0 0,1 1 1 0 0,0 0 0 0 0,1 1-1 0 0,-1 0 1 0 0,1 1 0 0 0,0-1-1 0 0,0 2 1 0 0,0-1 0 0 0,1 1-1 0 0,0 0 1 0 0,0 0-1 0 0,-6 10 1 0 0,11-14-388 0 0,0 1 1 0 0,0-1-1 0 0,0 1 1 0 0,1 0-1 0 0,-1-1 0 0 0,1 1 1 0 0,0 0-1 0 0,0 0 1 0 0,0 0-1 0 0,0 0 0 0 0,1 0 1 0 0,0 0-1 0 0,-1 0 0 0 0,2 0 1 0 0,-1 0-1 0 0,0 0 1 0 0,1 0-1 0 0,0 0 0 0 0,0 0 1 0 0,1 5-1 0 0,0-5-16 0 0,1 1-1 0 0,-1-1 1 0 0,0 1-1 0 0,1-1 1 0 0,0 0-1 0 0,0 0 1 0 0,1 0-1 0 0,-1-1 1 0 0,1 1-1 0 0,-1-1 1 0 0,1 1-1 0 0,0-1 1 0 0,1-1-1 0 0,-1 1 1 0 0,0-1 0 0 0,6 3-1 0 0,11 3-3 0 0,1 0-1 0 0,34 7 1 0 0,-40-10 34 0 0,-15-5-16 0 0,-1 0 0 0 0,1 1-1 0 0,0-1 1 0 0,-1 0 0 0 0,1 1 0 0 0,0-1-1 0 0,-1 1 1 0 0,1-1 0 0 0,0 1 0 0 0,-1-1 0 0 0,1 1-1 0 0,-1-1 1 0 0,1 1 0 0 0,-1 0 0 0 0,1-1-1 0 0,-1 1 1 0 0,0 0 0 0 0,1 0 0 0 0,-1 0 5 0 0,0 0 1 0 0,0-1 0 0 0,-1 1-1 0 0,1 0 1 0 0,0-1 0 0 0,0 1-1 0 0,-1 0 1 0 0,1-1 0 0 0,0 1-1 0 0,-1-1 1 0 0,1 1 0 0 0,0-1-1 0 0,-1 1 1 0 0,1-1 0 0 0,-1 1-1 0 0,0 0 1 0 0,-11 10 116 0 0,10-10-103 0 0,-56 45 491 0 0,17-10-326 0 0,38-33-192 0 0,7-4-5 0 0,7-5-26 0 0,17-12-257 0 0,-18 12-277 0 0,15-12-1 0 0,6-8-953 0 0,57-51-3831 0 0,-65 53 5083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5.3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1 5921 0 0,'-3'51'5476'0'0,"1"15"-1979"0"0,2-58-3356 0 0,1-1 0 0 0,-1 1 0 0 0,1 0 0 0 0,1-1 0 0 0,0 1 0 0 0,0-1 0 0 0,0 1 0 0 0,1-1 0 0 0,0 0 0 0 0,6 12 0 0 0,-1-7-20 0 0,-5-7-166 0 0,0 0 1 0 0,0-1 0 0 0,6 8-1 0 0,-7-11-186 0 0,-1 1-1 0 0,1-1 1 0 0,0 0-1 0 0,-1 0 0 0 0,1 0 1 0 0,0 0-1 0 0,-1 0 1 0 0,1 0-1 0 0,0 0 1 0 0,0-1-1 0 0,0 1 0 0 0,0-1 1 0 0,0 1-1 0 0,2-1 1 0 0,6 1-1426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5.43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29 15867 0 0,'-3'-10'833'0'0,"3"2"-169"0"0,0 5 32 0 0,0 0-272 0 0,0-2-136 0 0,3 5 376 0 0,5 0-656 0 0,-1 2-8 0 0,2 1-288 0 0,3 5-472 0 0,4 1-160 0 0,3 4 24 0 0,2 0-545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5.8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12595 0 0,'0'0'51'0'0,"0"0"1"0"0,0 1 0 0 0,0-1-1 0 0,0 0 1 0 0,0 0-1 0 0,0 0 1 0 0,0 0 0 0 0,0 0-1 0 0,-1 0 1 0 0,1 1 0 0 0,0-1-1 0 0,0 0 1 0 0,0 0 0 0 0,0 0-1 0 0,0 0 1 0 0,0 0-1 0 0,0 1 1 0 0,0-1 0 0 0,0 0-1 0 0,0 0 1 0 0,0 0 0 0 0,0 0-1 0 0,0 1 1 0 0,0-1-1 0 0,0 0 1 0 0,0 0 0 0 0,0 0-1 0 0,0 0 1 0 0,0 0 0 0 0,0 1-1 0 0,0-1 1 0 0,0 0-1 0 0,1 0 1 0 0,-1 0 0 0 0,0 0-1 0 0,0 0 1 0 0,0 1 0 0 0,4 12 687 0 0,-1-2-308 0 0,8 59 1378 0 0,4 124 0 0 0,-9-83-1462 0 0,-6-106-384 0 0,3 47-536 0 0,3 0 1 0 0,19 82-1 0 0,-25-131 208 0 0,1-1 0 0 0,0 0 0 0 0,0 0 1 0 0,0 1-1 0 0,0-1 0 0 0,0 0 0 0 0,2 2 0 0 0,2 3-1602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9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18676 0 0,'-3'21'1905'0'0,"1"-9"-819"0"0,0 0 0 0 0,1 1 0 0 0,0 12 0 0 0,1-23-1061 0 0,0 1 0 0 0,0-1 0 0 0,1 1-1 0 0,-1-1 1 0 0,1 1 0 0 0,-1-1 0 0 0,1 1 0 0 0,0-1 0 0 0,0 0 0 0 0,0 0 0 0 0,0 1 0 0 0,0-1 0 0 0,0 0 0 0 0,1 0 0 0 0,-1 0 0 0 0,1 0-1 0 0,-1 0 1 0 0,1 0 0 0 0,0-1 0 0 0,3 4 0 0 0,4-1-1826 0 0,-1 0 0 0 0,1-1-1 0 0,15 5 1 0 0,-7-3 39 0 0,3 1 1067 0 0,2-1-1112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15.43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252 43 10354 0 0,'1'0'312'0'0,"-1"-1"-1"0"0,1 1 0 0 0,-1-1 0 0 0,0 1 1 0 0,1-1-1 0 0,-1 1 0 0 0,0-1 1 0 0,1 1-1 0 0,-1-1 0 0 0,0 1 1 0 0,0-1-1 0 0,0 1 0 0 0,1-1 0 0 0,-1 0 1 0 0,0 1-1 0 0,0-1 0 0 0,0 1 1 0 0,0-1-1 0 0,0 0 0 0 0,0 1 1 0 0,0-2-1 0 0,-1 1-91 0 0,1 0-1 0 0,0 0 1 0 0,-1 0 0 0 0,1 0 0 0 0,-1 0 0 0 0,1 0 0 0 0,-1 0 0 0 0,0 0-1 0 0,1 0 1 0 0,-1 1 0 0 0,-1-2 0 0 0,1 0-70 0 0,-1 0 0 0 0,0 1 0 0 0,0 0 1 0 0,0-1-1 0 0,0 1 0 0 0,-1 0 0 0 0,1 0 0 0 0,0 0 0 0 0,0 0 0 0 0,-4-1 1 0 0,0 1-58 0 0,1 0 0 0 0,-1 1 1 0 0,0 0-1 0 0,1 0 1 0 0,-1 0-1 0 0,0 0 1 0 0,1 1-1 0 0,-1 0 1 0 0,1 0-1 0 0,-1 1 0 0 0,1-1 1 0 0,0 1-1 0 0,-1 1 1 0 0,1-1-1 0 0,-8 5 1 0 0,3 0-90 0 0,1-1 1 0 0,-1 2 0 0 0,1-1 0 0 0,1 1 0 0 0,-1 0 0 0 0,1 1-1 0 0,1 0 1 0 0,-1 1 0 0 0,2-1 0 0 0,-1 1 0 0 0,1 1 0 0 0,1-1-1 0 0,0 1 1 0 0,0 0 0 0 0,-4 15 0 0 0,8-19-25 0 0,-1 0-1 0 0,1-1 1 0 0,0 14 0 0 0,1-17 5 0 0,0 1 0 0 0,0-1 1 0 0,0 1-1 0 0,0 0 0 0 0,1-1 1 0 0,0 1-1 0 0,0-1 0 0 0,2 7 1 0 0,-2-8 8 0 0,0-1 0 0 0,0 1 1 0 0,0-1-1 0 0,0 1 1 0 0,1-1-1 0 0,-1 1 1 0 0,0-1-1 0 0,1 0 1 0 0,-1 0-1 0 0,0 0 1 0 0,1 1-1 0 0,0-2 1 0 0,-1 1-1 0 0,1 0 0 0 0,0 0 1 0 0,-1 0-1 0 0,4 0 1 0 0,-2 0 5 0 0,1-1-1 0 0,-1 1 1 0 0,0-1 0 0 0,1 0-1 0 0,-1 0 1 0 0,0-1 0 0 0,1 1-1 0 0,-1-1 1 0 0,4 0 0 0 0,3-2 19 0 0,-1-1 0 0 0,0 0 0 0 0,0 0-1 0 0,0 0 1 0 0,13-10 0 0 0,4-6 43 0 0,-2 0-1 0 0,38-41 0 0 0,-53 51-25 0 0,15-21 1 0 0,-22 28-14 0 0,0 0-1 0 0,0-1 1 0 0,0 1 0 0 0,0-1 0 0 0,-1 0 0 0 0,1 1 0 0 0,-1-1 0 0 0,0 0 0 0 0,0 0-1 0 0,0-7 1 0 0,-1 10-14 0 0,0 0 0 0 0,0 1 0 0 0,0-1 0 0 0,-1 0 0 0 0,1 1 0 0 0,0-1 0 0 0,0 1-1 0 0,-1-1 1 0 0,1 0 0 0 0,0 1 0 0 0,-1-1 0 0 0,1 1 0 0 0,-1-1 0 0 0,1 1 0 0 0,0-1 0 0 0,-1 1-1 0 0,1-1 1 0 0,-1 1 0 0 0,0-1 0 0 0,1 1 0 0 0,-1 0 0 0 0,0-1 0 0 0,0 1-9 0 0,1-1 0 0 0,-1 1 0 0 0,1 0 1 0 0,0 0-1 0 0,-1 0 0 0 0,1 0 0 0 0,-1 0 0 0 0,1 0 0 0 0,-1 0 1 0 0,1 0-1 0 0,-1 0 0 0 0,1 0 0 0 0,-1 0 0 0 0,1 0 0 0 0,-1 0 1 0 0,1 0-1 0 0,0 0 0 0 0,-1 0 0 0 0,1 0 0 0 0,-1 0 1 0 0,1 1-1 0 0,-1-1 0 0 0,1 0 0 0 0,0 0 0 0 0,-1 1 0 0 0,1-1 1 0 0,0 0-1 0 0,-1 0 0 0 0,1 1 0 0 0,0-1 0 0 0,-1 0 0 0 0,1 1 1 0 0,0-1-1 0 0,-1 1 0 0 0,-2 6-24 0 0,0 0 0 0 0,0-1 0 0 0,1 1 0 0 0,0 0 0 0 0,0 1 0 0 0,1-1 0 0 0,0 0 1 0 0,0 0-1 0 0,0 10 0 0 0,1-5 1 0 0,1 1 1 0 0,0-1-1 0 0,1 1 0 0 0,5 19 1 0 0,-5-26 14 0 0,0 1-1 0 0,1-1 1 0 0,-1 0-1 0 0,2 0 1 0 0,-1 0-1 0 0,0 0 1 0 0,1 0 0 0 0,0-1-1 0 0,7 7 1 0 0,-10-10 11 0 0,1 0 1 0 0,0-1 0 0 0,0 1-1 0 0,0-1 1 0 0,0 1-1 0 0,0-1 1 0 0,0 0 0 0 0,0 1-1 0 0,0-1 1 0 0,1 0-1 0 0,-1-1 1 0 0,0 1-1 0 0,1 0 1 0 0,-1-1 0 0 0,0 1-1 0 0,1-1 1 0 0,-1 0-1 0 0,1 0 1 0 0,-1 0 0 0 0,1 0-1 0 0,-1 0 1 0 0,1 0-1 0 0,-1-1 1 0 0,0 1 0 0 0,1-1-1 0 0,-1 0 1 0 0,0 0-1 0 0,4-1 1 0 0,-1-1 13 0 0,0 0 1 0 0,-1 0-1 0 0,0 0 1 0 0,0 0-1 0 0,1-1 0 0 0,-2 0 1 0 0,1 1-1 0 0,4-7 1 0 0,2-4 50 0 0,10-19 0 0 0,-9 15-29 0 0,6-16 27 0 0,-11 22-26 0 0,11-18-1 0 0,-15 26-29 0 0,0 0-1 0 0,0 0 0 0 0,0 0 0 0 0,0 0 0 0 0,1-4 0 0 0,-1 5-4 0 0,-1 1 1 0 0,1-1-1 0 0,0 0 0 0 0,0 1 1 0 0,4-4-1 0 0,-4 12-16 0 0,0 1-1 0 0,0-1 1 0 0,-1 1-1 0 0,0-1 1 0 0,0 1-1 0 0,-1 0 1 0 0,1-1-1 0 0,-1 1 1 0 0,-2 10-1 0 0,1 10 6 0 0,4 43-16 0 0,-2-58 22 0 0,0 1 0 0 0,1-1-1 0 0,7 21 1 0 0,-9-32 0 0 0,1 0 1 0 0,-1 0-1 0 0,1 1 1 0 0,-1-1-1 0 0,1 0 0 0 0,-1 0 1 0 0,1 0-1 0 0,0 1 1 0 0,-1-1-1 0 0,1 0 0 0 0,0 0 1 0 0,0 0-1 0 0,0 0 1 0 0,0 0-1 0 0,0-1 0 0 0,0 1 1 0 0,0 0-1 0 0,0 0 1 0 0,0-1-1 0 0,1 1 0 0 0,-1 0 1 0 0,0-1-1 0 0,0 1 0 0 0,0-1 1 0 0,1 0-1 0 0,-1 1 1 0 0,0-1-1 0 0,1 0 0 0 0,-1 0 1 0 0,0 0-1 0 0,1 0 1 0 0,-1 0-1 0 0,0 0 0 0 0,1 0 1 0 0,-1 0-1 0 0,0-1 1 0 0,1 1-1 0 0,-1 0 0 0 0,0-1 1 0 0,0 1-1 0 0,1-1 1 0 0,-1 0-1 0 0,0 1 0 0 0,0-1 1 0 0,0 0-1 0 0,0 0 1 0 0,0 1-1 0 0,0-1 0 0 0,0 0 1 0 0,1-2-1 0 0,4-3 12 0 0,-1 0 0 0 0,-1-1 1 0 0,5-6-1 0 0,5-9 19 0 0,1 5-20 0 0,-10 11-8 0 0,0-1 0 0 0,8-11 0 0 0,-7 9 4 0 0,0 0 0 0 0,13-14-1 0 0,-12 15 0 0 0,0 0-1 0 0,-1 0 0 0 0,7-11 0 0 0,-12 16-3 0 0,1 1 0 0 0,-1 0 0 0 0,1 0-1 0 0,0 0 1 0 0,3-3 0 0 0,-3 3-2 0 0,0 0 1 0 0,-1 0 0 0 0,1 1-1 0 0,-1-1 1 0 0,1 0-1 0 0,1-3 1 0 0,-3 4-1 0 0,0 1 0 0 0,0 0-1 0 0,0-1 1 0 0,1 1 0 0 0,-1-1 0 0 0,0 1 0 0 0,0-1-1 0 0,1 1 1 0 0,-1 0 0 0 0,0-1 0 0 0,0 1-1 0 0,1 0 1 0 0,-1-1 0 0 0,1 1 0 0 0,-1 0 0 0 0,0-1-1 0 0,1 1 1 0 0,-1 0 0 0 0,1 0 0 0 0,0-1-1 0 0,-1 1 1 0 0,0 1 0 0 0,0-1-1 0 0,1 0 1 0 0,-1 0-1 0 0,0 0 1 0 0,0 0-1 0 0,1 0 1 0 0,-1 1-1 0 0,0-1 1 0 0,0 0-1 0 0,0 0 1 0 0,1 1 0 0 0,-1-1-1 0 0,0 0 1 0 0,0 0-1 0 0,0 1 1 0 0,0-1-1 0 0,1 0 1 0 0,-1 0-1 0 0,0 1 1 0 0,0-1-1 0 0,0 0 1 0 0,0 1 0 0 0,4 24-22 0 0,-3-19 19 0 0,7 66 15 0 0,-6-46-5 0 0,1 0-1 0 0,6 27 1 0 0,-7-49-3 0 0,-1 0 0 0 0,0 0 0 0 0,1 0 0 0 0,0 0 0 0 0,0 0 0 0 0,0 0 0 0 0,5 6 0 0 0,-7-9-3 0 0,1 0 0 0 0,0 0 0 0 0,0-1 0 0 0,-1 1 0 0 0,1 0 0 0 0,0-1 0 0 0,0 1 1 0 0,0-1-1 0 0,0 1 0 0 0,0-1 0 0 0,0 1 0 0 0,0-1 0 0 0,0 1 0 0 0,0-1 0 0 0,0 0 0 0 0,0 0 0 0 0,0 1 0 0 0,0-1 0 0 0,0 0 0 0 0,0 0 0 0 0,0 0 0 0 0,0 0 0 0 0,0 0 0 0 0,0 0 0 0 0,0-1 0 0 0,0 1 1 0 0,0 0-1 0 0,0 0 0 0 0,0-1 0 0 0,0 1 0 0 0,0-1 0 0 0,0 1 0 0 0,0-1 0 0 0,0 1 0 0 0,0-1 0 0 0,-1 0 0 0 0,2 0 0 0 0,6-6 15 0 0,0 0-1 0 0,0-1 1 0 0,-1 0-1 0 0,0 0 1 0 0,9-15-1 0 0,26-49-18 0 0,-36 60 0 0 0,12-24-32 0 0,-9 18-2 0 0,0 1 1 0 0,13-19 0 0 0,-20 33 18 0 0,1 0 1 0 0,-1 0 0 0 0,1 0-1 0 0,0 0 1 0 0,0 0 0 0 0,0 0-1 0 0,0 1 1 0 0,0 0 0 0 0,5-3-1 0 0,-6 4 7 0 0,-1 1 1 0 0,1-1-1 0 0,-1 1 0 0 0,1-1 0 0 0,-1 1 0 0 0,1 0 1 0 0,0 0-1 0 0,-1 0 0 0 0,1 0 0 0 0,-1 0 0 0 0,1 0 0 0 0,-1 0 1 0 0,1 0-1 0 0,0 0 0 0 0,-1 1 0 0 0,1-1 0 0 0,-1 1 1 0 0,1-1-1 0 0,-1 1 0 0 0,0 0 0 0 0,1 0 0 0 0,-1-1 0 0 0,1 1 1 0 0,-1 0-1 0 0,2 2 0 0 0,65 61-174 0 0,59 69 229 0 0,-125-131-39 0 0,0 0 24 0 0,0 0 0 0 0,0 1 0 0 0,0-1 0 0 0,0 1 0 0 0,1 3 1 0 0,-3-6-20 0 0,0 0 1 0 0,0 1 0 0 0,1-1-1 0 0,-1 1 1 0 0,0-1 0 0 0,0 1-1 0 0,0-1 1 0 0,0 1 0 0 0,0-1-1 0 0,0 1 1 0 0,0-1 0 0 0,0 0-1 0 0,0 1 1 0 0,0-1 0 0 0,0 1-1 0 0,0-1 1 0 0,0 1 0 0 0,0-1-1 0 0,0 1 1 0 0,0-1 0 0 0,-1 1-1 0 0,1-1 1 0 0,0 0 0 0 0,0 1-1 0 0,-1-1 1 0 0,1 1 0 0 0,0-1-1 0 0,0 0 1 0 0,-1 1 0 0 0,1-1-1 0 0,0 0 1 0 0,-1 1 0 0 0,1-1-1 0 0,-1 0 1 0 0,1 0 0 0 0,0 1-1 0 0,-1-1 1 0 0,1 0 0 0 0,-1 0-1 0 0,1 0 1 0 0,-1 0 0 0 0,0 1-1 0 0,-12 2 117 0 0,0 1-1 0 0,0-2 0 0 0,0 0 1 0 0,-1 0-1 0 0,-22-2 0 0 0,-24 4-25 0 0,40-2-124 0 0,-24 5 86 0 0,41-6-127 0 0,-1 0 0 0 0,0 0 0 0 0,0 0 0 0 0,1 0-1 0 0,-1 1 1 0 0,1 0 0 0 0,0 0 0 0 0,-6 3 0 0 0,9-4-36 0 0,0-1 0 0 0,-1 0 0 0 0,1 1 0 0 0,0-1 0 0 0,0 0-1 0 0,-1 1 1 0 0,1-1 0 0 0,0 0 0 0 0,0 1 0 0 0,0-1 0 0 0,0 1 0 0 0,0-1 0 0 0,-1 0 0 0 0,1 1 0 0 0,0-1 0 0 0,0 1 0 0 0,0-1 0 0 0,0 1 0 0 0,0-1 0 0 0,0 0-1 0 0,0 1 1 0 0,0-1 0 0 0,1 1 0 0 0,-1-1 0 0 0,0 0 0 0 0,0 1 0 0 0,0-1 0 0 0,0 1 0 0 0,0-1 0 0 0,1 0 0 0 0,-1 1 0 0 0,0-1 0 0 0,0 0 0 0 0,1 1 0 0 0,-1-1 0 0 0,0 0-1 0 0,1 0 1 0 0,-1 1 0 0 0,0-1 0 0 0,1 0 0 0 0,-1 0 0 0 0,0 1 0 0 0,1-1 0 0 0,19 12-5883 0 0,-18-10 5390 0 0,6 2 215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6.0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83 9458 0 0,'2'-4'1080'0'0,"1"-1"1"0"0,0 1-1 0 0,0 0 1 0 0,0 0-1 0 0,0 0 1 0 0,8-6-1 0 0,-6 5-355 0 0,1 1 1 0 0,0 0 0 0 0,0 0-1 0 0,9-4 1 0 0,-5 4-408 0 0,-1 0 1 0 0,1 1 0 0 0,-1 0 0 0 0,1 1 0 0 0,0 0 0 0 0,20-2 0 0 0,-16 3-148 0 0,0 1 0 0 0,0 1 0 0 0,0 0 0 0 0,25 5 0 0 0,-33-4-511 0 0,-1 0 0 0 0,1 0 0 0 0,-1 0 0 0 0,1 1 0 0 0,8 5 0 0 0,-10-5-550 0 0,0 0 0 0 0,-1 0 0 0 0,0 0 0 0 0,1 0 0 0 0,-1 0 1 0 0,-1 1-1 0 0,1 0 0 0 0,3 6 0 0 0,-2-3-426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6.1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7666 0 0,'0'17'2047'0'0,"-1"4"-321"0"0,2 0 1 0 0,0 0-1 0 0,1 0 1 0 0,6 24-1 0 0,-8-44-1789 0 0,6 26 788 0 0,-5-25-1104 0 0,-1 1 0 0 0,1-1 0 0 0,-1 0 0 0 0,0 1 0 0 0,0-1 1 0 0,0 1-1 0 0,-1-1 0 0 0,1 0 0 0 0,-1 3 0 0 0,-2-2 98 0 0,-2-6-469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6.3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13547 0 0,'4'1'592'0'0,"-3"4"-56"0"0,4 1 0 0 0,1 1-168 0 0,1 4-120 0 0,2 2 64 0 0,-2 1-200 0 0,4 4 25 0 0,-4-2-57 0 0,2 3-144 0 0,1-1 31 0 0,-1 1-1599 0 0,3-1 1560 0 0,-4-2-376 0 0,1-2 464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6.9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82 85 13843 0 0,'-8'8'1224'0'0,"0"2"0"0"0,0-1 0 0 0,2 1 1 0 0,-10 16-1 0 0,10-15-1053 0 0,0 1 0 0 0,1 0 0 0 0,1 0-1 0 0,0 1 1 0 0,0-1 0 0 0,2 1 0 0 0,-2 13 0 0 0,3-22-156 0 0,1 1 0 0 0,0-1-1 0 0,0 0 1 0 0,1 0 0 0 0,-1 0-1 0 0,1 0 1 0 0,0 0 0 0 0,0 0-1 0 0,0 0 1 0 0,0 0 0 0 0,1-1-1 0 0,0 1 1 0 0,0 0 0 0 0,4 6-1 0 0,-4-8-8 0 0,-1-1 0 0 0,1 1 0 0 0,-1 0 0 0 0,1-1 0 0 0,0 0 1 0 0,0 1-1 0 0,0-1 0 0 0,0 0 0 0 0,0 0 0 0 0,0 0 0 0 0,0 0 0 0 0,0 0 0 0 0,0 0 0 0 0,0-1 0 0 0,0 1 0 0 0,1-1 0 0 0,-1 1 0 0 0,0-1 0 0 0,0 0 0 0 0,1 0 0 0 0,-1 0 0 0 0,0 0 0 0 0,1-1 0 0 0,-1 1 0 0 0,0 0 0 0 0,0-1 0 0 0,0 0 0 0 0,3 0 0 0 0,2-2 15 0 0,0-1 1 0 0,0 1-1 0 0,0-1 0 0 0,-1 0 0 0 0,0-1 1 0 0,0 1-1 0 0,0-1 0 0 0,0 0 1 0 0,5-8-1 0 0,2-2 38 0 0,-1 0 0 0 0,14-25 1 0 0,-23 34-38 0 0,1-1 0 0 0,-1 1 1 0 0,0-1-1 0 0,0 0 0 0 0,-1 0 0 0 0,0 0 1 0 0,1-10-1 0 0,-2 12-2 0 0,-1 0 0 0 0,0 0 1 0 0,0 0-1 0 0,0 0 0 0 0,0 0 1 0 0,-1 0-1 0 0,0 0 0 0 0,0 0 0 0 0,-1 0 1 0 0,1 0-1 0 0,-4-6 0 0 0,2 5 17 0 0,0 0-1 0 0,0 1 0 0 0,0-1 1 0 0,-1 1-1 0 0,-4-6 1 0 0,6 9-32 0 0,0 0 1 0 0,1 1 0 0 0,-1-1-1 0 0,0 1 1 0 0,0-1 0 0 0,0 1 0 0 0,0 0-1 0 0,0 0 1 0 0,0 0 0 0 0,-1 0 0 0 0,1 0-1 0 0,0 1 1 0 0,0-1 0 0 0,-1 1-1 0 0,1-1 1 0 0,0 1 0 0 0,-4 0 0 0 0,5-1-9 0 0,1 1 1 0 0,-1 1 0 0 0,0-1 0 0 0,1 0 0 0 0,-1 0 0 0 0,1 0-1 0 0,-1 0 1 0 0,1 0 0 0 0,-1 0 0 0 0,1 1 0 0 0,-1-1 0 0 0,0 0-1 0 0,1 0 1 0 0,0 1 0 0 0,-1-1 0 0 0,1 0 0 0 0,-1 1 0 0 0,1-1-1 0 0,-1 0 1 0 0,1 1 0 0 0,0-1 0 0 0,-1 1 0 0 0,1-1 0 0 0,0 1 0 0 0,-1-1-1 0 0,1 1 1 0 0,0-1 0 0 0,0 1 0 0 0,-1-1 0 0 0,1 1 0 0 0,0-1-1 0 0,0 1 1 0 0,0-1 0 0 0,0 2 0 0 0,0-1-4 0 0,-1 0 1 0 0,2 0 0 0 0,-1 0-1 0 0,0 0 1 0 0,0 0-1 0 0,0 0 1 0 0,0 0 0 0 0,1 0-1 0 0,-1 0 1 0 0,0 0-1 0 0,1 0 1 0 0,-1 0-1 0 0,0 0 1 0 0,1 0 0 0 0,0-1-1 0 0,-1 1 1 0 0,1 0-1 0 0,-1 0 1 0 0,2 0 0 0 0,1 2 1 0 0,0-1 0 0 0,1-1 0 0 0,-1 1 0 0 0,0 0 0 0 0,1-1 1 0 0,-1 1-1 0 0,1-1 0 0 0,0 0 0 0 0,-1 0 0 0 0,1-1 1 0 0,0 1-1 0 0,-1-1 0 0 0,1 1 0 0 0,0-1 0 0 0,0 0 0 0 0,0-1 1 0 0,-1 1-1 0 0,1-1 0 0 0,6-1 0 0 0,4-2-12 0 0,1-1-1 0 0,-1-1 0 0 0,20-10 1 0 0,-20 9 33 0 0,-1 0 1 0 0,0-1 0 0 0,16-13-1 0 0,-28 21-15 0 0,-1-1 0 0 0,0 1-1 0 0,0 0 1 0 0,1-1-1 0 0,-1 1 1 0 0,0 0 0 0 0,1-1-1 0 0,-1 1 1 0 0,0 0-1 0 0,1 0 1 0 0,-1-1-1 0 0,1 1 1 0 0,-1 0 0 0 0,0 0-1 0 0,1 0 1 0 0,-1 0-1 0 0,1 0 1 0 0,-1 0-1 0 0,1-1 1 0 0,-1 1 0 0 0,0 0-1 0 0,1 0 1 0 0,-1 0-1 0 0,1 0 1 0 0,-1 1-1 0 0,1-1 1 0 0,-1 0 0 0 0,1 0-1 0 0,-1 0 1 0 0,0 0-1 0 0,1 0 1 0 0,-1 0 0 0 0,1 1-1 0 0,-1-1 1 0 0,0 0-1 0 0,1 0 1 0 0,-1 1-1 0 0,0-1 1 0 0,1 0 0 0 0,-1 0-1 0 0,0 1 1 0 0,1-1-1 0 0,-1 1 1 0 0,0-1-1 0 0,0 0 1 0 0,1 1 0 0 0,-1-1-1 0 0,0 0 1 0 0,0 1-1 0 0,0-1 1 0 0,1 1-1 0 0,-1-1 1 0 0,0 1 0 0 0,0 0-1 0 0,1 3 17 0 0,0 1-1 0 0,0-1 0 0 0,-1 1 0 0 0,1 4 1 0 0,-1-7-13 0 0,0 39 113 0 0,-6 55 0 0 0,2-54-65 0 0,1 50 0 0 0,3-88-42 0 0,1 0 0 0 0,-1 1 0 0 0,1-1 0 0 0,0 0 0 0 0,2 7 0 0 0,-3-11-7 0 0,0 1 1 0 0,0-1-1 0 0,0 1 1 0 0,1-1-1 0 0,-1 1 1 0 0,0-1-1 0 0,1 0 1 0 0,-1 1-1 0 0,0-1 1 0 0,1 1-1 0 0,-1-1 1 0 0,0 0-1 0 0,1 1 1 0 0,-1-1 0 0 0,1 0-1 0 0,-1 1 1 0 0,1-1-1 0 0,-1 0 1 0 0,1 0-1 0 0,-1 0 1 0 0,1 1-1 0 0,0-1 4 0 0,0 0 0 0 0,0 0 0 0 0,-1-1-1 0 0,1 1 1 0 0,0 0 0 0 0,0 0 0 0 0,0-1-1 0 0,-1 1 1 0 0,1 0 0 0 0,0-1 0 0 0,0 1 0 0 0,-1-1-1 0 0,1 1 1 0 0,0-1 0 0 0,-1 1 0 0 0,1-1-1 0 0,-1 1 1 0 0,2-2 0 0 0,16-19 87 0 0,0 0 1 0 0,21-35-1 0 0,-22 31 14 0 0,34-40 0 0 0,-45 59-110 0 0,-2 2-3 0 0,-1 0 0 0 0,1 0 1 0 0,0 0-1 0 0,1 0 0 0 0,5-3 0 0 0,-9 6 3 0 0,0 1 1 0 0,0-1-1 0 0,0 1 0 0 0,1-1 1 0 0,-1 1-1 0 0,0 0 0 0 0,0-1 0 0 0,0 1 1 0 0,1 0-1 0 0,-1 0 0 0 0,0 0 1 0 0,0 0-1 0 0,0 0 0 0 0,1 0 0 0 0,-1 0 1 0 0,0 0-1 0 0,0 1 0 0 0,1-1 1 0 0,-1 0-1 0 0,0 1 0 0 0,0-1 1 0 0,0 1-1 0 0,0-1 0 0 0,0 1 0 0 0,0-1 1 0 0,0 1-1 0 0,0 0 0 0 0,0 0 1 0 0,2 1-1 0 0,1 2 3 0 0,0 1 0 0 0,0 0 0 0 0,0 0 1 0 0,-1 0-1 0 0,0 0 0 0 0,0 1 0 0 0,4 10 0 0 0,13 45 19 0 0,-12-33-10 0 0,0-2 21 0 0,22 63-483 0 0,-26-77-27 0 0,1-1 1 0 0,1 0 0 0 0,0 0 0 0 0,1 0 0 0 0,10 12 0 0 0,-4-9-870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9.8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87 147 10882 0 0,'-11'-6'1201'0'0,"2"0"0"0"0,-1-1 0 0 0,-9-9 0 0 0,15 13-812 0 0,0-1-1 0 0,1 1 1 0 0,0-1 0 0 0,0 1-1 0 0,0-1 1 0 0,0 0 0 0 0,1 0 0 0 0,-1-1-1 0 0,1 1 1 0 0,-2-7 0 0 0,3 10-364 0 0,0-1 1 0 0,1 0-1 0 0,0 0 1 0 0,-1 0-1 0 0,1 0 1 0 0,0 1 0 0 0,0-1-1 0 0,0 0 1 0 0,0 0-1 0 0,0 0 1 0 0,1 0 0 0 0,-1 0-1 0 0,0 1 1 0 0,1-1-1 0 0,-1 0 1 0 0,1 0-1 0 0,0 1 1 0 0,0-1 0 0 0,0 0-1 0 0,-1 1 1 0 0,2-1-1 0 0,-1 1 1 0 0,0-1-1 0 0,0 1 1 0 0,0-1 0 0 0,1 1-1 0 0,-1 0 1 0 0,0 0-1 0 0,1 0 1 0 0,0 0-1 0 0,-1 0 1 0 0,1 0 0 0 0,-1 0-1 0 0,1 0 1 0 0,0 0-1 0 0,2 0 1 0 0,1 0-36 0 0,0-1 0 0 0,1 1 0 0 0,-1 0 0 0 0,1 0 0 0 0,0 1 0 0 0,-1 0 0 0 0,1 0 0 0 0,-1 0 0 0 0,1 1 0 0 0,-1-1 0 0 0,8 3 0 0 0,6 2 0 0 0,-5-2 0 0 0,25 11 0 0 0,-35-12 9 0 0,0 0 1 0 0,0 0-1 0 0,0 0 0 0 0,0 1 0 0 0,-1 0 0 0 0,1-1 0 0 0,-1 1 0 0 0,1 1 0 0 0,-1-1 0 0 0,3 5 0 0 0,-4-6 4 0 0,-1 0 0 0 0,0 0-1 0 0,0 0 1 0 0,0 0 0 0 0,0 0 0 0 0,0 0-1 0 0,0 1 1 0 0,-1-1 0 0 0,1 0-1 0 0,-1 1 1 0 0,1-1 0 0 0,-1 0-1 0 0,0 1 1 0 0,0-1 0 0 0,0 1-1 0 0,0-1 1 0 0,0 0 0 0 0,-1 1-1 0 0,1-1 1 0 0,-1 1 0 0 0,-1 2 0 0 0,-1 3 24 0 0,-1 0 1 0 0,0 0-1 0 0,-1 0 1 0 0,-8 10-1 0 0,6-8-8 0 0,-47 57 88 0 0,42-49-66 0 0,-13 26-1 0 0,21-35-33 0 0,1-1 0 0 0,0 0-1 0 0,0 1 1 0 0,1 0 0 0 0,0-1 0 0 0,0 10-1 0 0,1-13-4 0 0,1 0 0 0 0,0-1 0 0 0,0 1 0 0 0,0-1-1 0 0,1 1 1 0 0,0-1 0 0 0,0 1 0 0 0,0-1 0 0 0,0 0 0 0 0,0 1-1 0 0,4 5 1 0 0,-4-7 7 0 0,1-1-1 0 0,0 1 1 0 0,0 0-1 0 0,0-1 1 0 0,0 1-1 0 0,1-1 1 0 0,-1 0-1 0 0,1 0 1 0 0,-1 0-1 0 0,1 0 1 0 0,0 0-1 0 0,-1 0 1 0 0,1-1-1 0 0,0 1 1 0 0,0-1-1 0 0,5 2 1 0 0,2-1 36 0 0,1 0 1 0 0,-1-1 0 0 0,1 0-1 0 0,-1-1 1 0 0,1 0-1 0 0,-1 0 1 0 0,1-1-1 0 0,12-2 1 0 0,-7 0-302 0 0,-1 2-1 0 0,24 0 1 0 0,-16 5-1427 0 0,-22-4 1492 0 0,0 1-1 0 0,1-1 1 0 0,-1 1 0 0 0,0-1 0 0 0,0 1-1 0 0,0 0 1 0 0,0-1 0 0 0,0 1-1 0 0,0 0 1 0 0,0 0 0 0 0,0-1 0 0 0,0 1-1 0 0,0 0 1 0 0,-1 0 0 0 0,2 2-1 0 0,-1-1 4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0.0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23 5345 0 0,'57'-4'12261'0'0,"-1"-4"-8743"0"0,-28 4-4373 0 0,0 1-1 0 0,46 0 0 0 0,-71 3 418 0 0,1 0-1 0 0,0 1 1 0 0,-1 0 0 0 0,1-1-1 0 0,-1 1 1 0 0,1 1-1 0 0,-1-1 1 0 0,1 1-1 0 0,-1-1 1 0 0,0 1 0 0 0,4 3-1 0 0,8 4-2111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0.2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13291 0 0,'7'19'4534'0'0,"-2"-3"-3966"0"0,15 50 365 0 0,-12-38-1346 0 0,2 0 0 0 0,19 43 0 0 0,-27-69 208 0 0,-2-1 76 0 0,0 0-1 0 0,1 0 1 0 0,-1-1-1 0 0,1 1 1 0 0,-1 0-1 0 0,1 0 1 0 0,-1-1-1 0 0,1 1 1 0 0,-1 0-1 0 0,1-1 1 0 0,0 1-1 0 0,-1 0 1 0 0,1-1-1 0 0,0 1 1 0 0,0-1-1 0 0,0 1 1 0 0,7 0-1509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0.3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 10010 0 0,'0'-2'1344'0'0,"0"4"-1320"0"0,0 3 617 0 0,0-4 543 0 0,3 6-512 0 0,-1-4-272 0 0,4 8-176 0 0,1-1-8 0 0,3 1-48 0 0,-1-2-160 0 0,6 1-200 0 0,-1 1-608 0 0,2 0-608 0 0,6 7-537 0 0,-2-3 73 0 0,2 4-1033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1.05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317 99 13227 0 0,'2'-7'842'0'0,"-1"0"0"0"0,-1 0 0 0 0,0 0 0 0 0,0-1 0 0 0,0 1 0 0 0,-2-9 0 0 0,2 14-743 0 0,-1 0 1 0 0,1 0-1 0 0,-1 0 1 0 0,0 0-1 0 0,0 0 1 0 0,0 1-1 0 0,0-1 1 0 0,0 0-1 0 0,0 1 1 0 0,0-1-1 0 0,-1 0 1 0 0,1 1-1 0 0,0 0 1 0 0,-1-1-1 0 0,0 1 1 0 0,1 0-1 0 0,-1 0 1 0 0,1 0-1 0 0,-1 0 1 0 0,0 0-1 0 0,0 0 1 0 0,0 0-1 0 0,0 0 1 0 0,0 1-1 0 0,0-1 1 0 0,-2 0-1 0 0,-4 0-3 0 0,0 0-1 0 0,0 1 1 0 0,0 0-1 0 0,1 0 1 0 0,-11 1 0 0 0,-38 10 64 0 0,50-10-144 0 0,-12 3 27 0 0,0 1 0 0 0,-22 9 1 0 0,33-10-46 0 0,-1-1 0 0 0,1 1 1 0 0,-1 0-1 0 0,1 1 1 0 0,1 0-1 0 0,-1 0 1 0 0,-8 9-1 0 0,13-12-9 0 0,0 0 1 0 0,1-1-1 0 0,-1 1 0 0 0,1 0 0 0 0,-1 0 0 0 0,1 0 0 0 0,0 1 1 0 0,0-1-1 0 0,0 0 0 0 0,0 0 0 0 0,0 1 0 0 0,0-1 1 0 0,1 0-1 0 0,-1 1 0 0 0,1-1 0 0 0,0 1 0 0 0,-1 3 0 0 0,2-3 1 0 0,-1-1-1 0 0,1 1 1 0 0,0-1-1 0 0,0 1 1 0 0,0-1-1 0 0,0 1 1 0 0,0-1-1 0 0,0 1 1 0 0,1-1-1 0 0,-1 0 1 0 0,1 0-1 0 0,-1 0 1 0 0,4 3-1 0 0,4 3-6 0 0,0-1 0 0 0,0 0 1 0 0,0-1-1 0 0,1 0 0 0 0,0-1 0 0 0,12 5 0 0 0,53 19-8 0 0,19 9 24 0 0,-84-33 7 0 0,0 0 1 0 0,-1 0-1 0 0,0 1 1 0 0,0 1-1 0 0,-1 0 1 0 0,0 0-1 0 0,8 9 0 0 0,-14-14-1 0 0,0 0 1 0 0,0 0-1 0 0,-1 1 0 0 0,1-1 0 0 0,-1 1 0 0 0,0-1 0 0 0,0 1 0 0 0,0-1 0 0 0,0 1 0 0 0,0-1 0 0 0,-1 1 0 0 0,1 0 0 0 0,-1 0 1 0 0,1 4-1 0 0,-1-5 0 0 0,0 0 0 0 0,-1 0 1 0 0,1 0-1 0 0,0 0 1 0 0,-1 0-1 0 0,1 0 0 0 0,-1 0 1 0 0,0 0-1 0 0,0-1 0 0 0,0 1 1 0 0,0 0-1 0 0,0 0 1 0 0,0-1-1 0 0,0 1 0 0 0,0-1 1 0 0,-1 1-1 0 0,1-1 1 0 0,-1 1-1 0 0,1-1 0 0 0,-3 2 1 0 0,-2 1 9 0 0,-1 0 0 0 0,1-1 0 0 0,-1 0 0 0 0,0 0 1 0 0,1-1-1 0 0,-1 0 0 0 0,-1 0 0 0 0,1 0 0 0 0,0-1 0 0 0,0 0 0 0 0,0-1 1 0 0,-1 1-1 0 0,-10-2 0 0 0,9 0 4 0 0,-1 0 1 0 0,1-1 0 0 0,-1 0-1 0 0,1-1 1 0 0,-1 0-1 0 0,1 0 1 0 0,0-1 0 0 0,1 0-1 0 0,-15-9 1 0 0,21 11-78 0 0,-1 0 1 0 0,1 0 0 0 0,0 0-1 0 0,-1 0 1 0 0,1 0-1 0 0,0-1 1 0 0,0 1-1 0 0,1 0 1 0 0,-1-1-1 0 0,0 0 1 0 0,1 1-1 0 0,0-1 1 0 0,-1 0 0 0 0,0-3-1 0 0,2 5 24 0 0,0-1 0 0 0,-1 1 0 0 0,1 0 0 0 0,0 0-1 0 0,0-1 1 0 0,0 1 0 0 0,0 0 0 0 0,0-1 0 0 0,1 1 0 0 0,-1 0 0 0 0,0 0 0 0 0,0 0 0 0 0,1-1-1 0 0,-1 1 1 0 0,1 0 0 0 0,-1 0 0 0 0,1 0 0 0 0,0 0 0 0 0,-1 0 0 0 0,1 0 0 0 0,0 0 0 0 0,0 0 0 0 0,0 0-1 0 0,-1 0 1 0 0,1 0 0 0 0,0 0 0 0 0,0 0 0 0 0,0 1 0 0 0,1-1 0 0 0,-1 0 0 0 0,0 1 0 0 0,0-1-1 0 0,0 1 1 0 0,0-1 0 0 0,2 1 0 0 0,4-2-570 0 0,-1 0-1 0 0,1 1 1 0 0,-1-1-1 0 0,1 2 0 0 0,0-1 1 0 0,-1 1-1 0 0,1 0 1 0 0,0 0-1 0 0,10 2 1 0 0,-2 0-367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1.3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5 240 13651 0 0,'0'-1'170'0'0,"-1"0"0"0"0,0 0 1 0 0,1 0-1 0 0,-1 0 0 0 0,1 0 1 0 0,0 0-1 0 0,-1-1 0 0 0,1 1 0 0 0,0 0 1 0 0,0 0-1 0 0,0 0 0 0 0,0-1 0 0 0,0 1 1 0 0,0 0-1 0 0,0 0 0 0 0,0 0 1 0 0,0 0-1 0 0,0-1 0 0 0,1 1 0 0 0,-1 0 1 0 0,0 0-1 0 0,1 0 0 0 0,-1 0 0 0 0,1 0 1 0 0,-1 0-1 0 0,1 0 0 0 0,0 0 0 0 0,-1 0 1 0 0,1 0-1 0 0,0 0 0 0 0,0 0 1 0 0,0 0-1 0 0,0 0 0 0 0,0 1 0 0 0,0-1 1 0 0,2-1-1 0 0,35-18 707 0 0,-23 12-677 0 0,15-9 1 0 0,-6 2-90 0 0,12-8 67 0 0,-31 20-154 0 0,1-2 58 0 0,1-1 1 0 0,9-9-1 0 0,-15 14-59 0 0,1-1 0 0 0,-1 0 0 0 0,0 0 0 0 0,1 0 0 0 0,-1 1 0 0 0,0-1 0 0 0,0 0 0 0 0,0 0 0 0 0,-1-1 0 0 0,1 1 0 0 0,0 0 0 0 0,-1 0 0 0 0,0 0 0 0 0,1-4 0 0 0,-1 3-4 0 0,0 1 0 0 0,0 0 0 0 0,-1-1 0 0 0,1 1 0 0 0,-1 0 0 0 0,1 0 0 0 0,-1 0 0 0 0,0-1 0 0 0,0 1 0 0 0,0 0 0 0 0,0 0 1 0 0,0 0-1 0 0,0 0 0 0 0,-1 1 0 0 0,1-1 0 0 0,-1 0 0 0 0,1 0 0 0 0,-1 1 0 0 0,1-1 0 0 0,-1 1 0 0 0,0 0 0 0 0,0-1 0 0 0,0 1 0 0 0,0 0 0 0 0,0 0 0 0 0,0 0 0 0 0,0 0 0 0 0,0 0 0 0 0,-1 1 0 0 0,1-1 0 0 0,0 1 0 0 0,-5-1 0 0 0,3 0-27 0 0,0 1-1 0 0,0 0 0 0 0,0 0 1 0 0,-1 0-1 0 0,1 0 0 0 0,0 1 1 0 0,0-1-1 0 0,0 1 0 0 0,-1 0 1 0 0,1 1-1 0 0,0-1 0 0 0,1 1 1 0 0,-1-1-1 0 0,0 1 0 0 0,0 0 1 0 0,1 1-1 0 0,-6 3 0 0 0,3 0-8 0 0,1 0-1 0 0,0 0 0 0 0,0 1 1 0 0,0 0-1 0 0,1 0 0 0 0,-1 0 1 0 0,2 1-1 0 0,-1-1 0 0 0,1 1 1 0 0,0 0-1 0 0,1 0 0 0 0,0 0 1 0 0,0 0-1 0 0,1 0 0 0 0,-1 12 1 0 0,2-11 16 0 0,0 1 0 0 0,0 0 0 0 0,1-1 0 0 0,0 1 0 0 0,1 0 0 0 0,0-1-1 0 0,0 0 1 0 0,1 1 0 0 0,1-1 0 0 0,-1 0 0 0 0,1-1 0 0 0,11 17 0 0 0,-10-17 10 0 0,0-1 1 0 0,1 0-1 0 0,0-1 1 0 0,0 1-1 0 0,0-1 0 0 0,14 10 1 0 0,-14-13-17 0 0,-1 0 0 0 0,1 0 0 0 0,0 0 0 0 0,-1-1 0 0 0,2 0 0 0 0,-1 0 0 0 0,0 0 0 0 0,0-1 0 0 0,0 0 0 0 0,9 0 0 0 0,-2-1-316 0 0,1 0-1 0 0,-1-1 0 0 0,0-1 0 0 0,0-1 1 0 0,-1 1-1 0 0,1-2 0 0 0,19-7 1 0 0,2-2-839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17.9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22 458 12251 0 0,'0'0'1477'0'0,"8"-3"2920"0"0,-4 0-4123 0 0,0 0-1 0 0,0 0 1 0 0,-1 0 0 0 0,1 0-1 0 0,0 0 1 0 0,-1-1-1 0 0,0 1 1 0 0,0-1-1 0 0,3-5 1 0 0,3-6 190 0 0,9-18 0 0 0,0-5-83 0 0,27-48 43 0 0,-32 66-348 0 0,-2 0 0 0 0,0 0 0 0 0,-2-1-1 0 0,0-1 1 0 0,10-37 0 0 0,-18 55-50 0 0,-1-1-1 0 0,1 1 1 0 0,-1-1-1 0 0,0 0 1 0 0,0 1 0 0 0,0-1-1 0 0,0 1 1 0 0,-1-1 0 0 0,-2-8-1 0 0,3 11-20 0 0,-1 1 0 0 0,0-1 0 0 0,1 0 0 0 0,-1 1 0 0 0,0-1 0 0 0,0 1 1 0 0,0-1-1 0 0,0 1 0 0 0,-1 0 0 0 0,1-1 0 0 0,0 1 0 0 0,0 0 0 0 0,-1 0 0 0 0,1 0 0 0 0,-1 0 0 0 0,1 0 0 0 0,-1 0 0 0 0,1 0 0 0 0,-1 1 0 0 0,0-1 0 0 0,1 0 0 0 0,-1 1 0 0 0,0-1 0 0 0,1 1 0 0 0,-1 0 1 0 0,0 0-1 0 0,0-1 0 0 0,-3 1 0 0 0,2 1-18 0 0,0-1 1 0 0,-1 1 0 0 0,1 0 0 0 0,0 0-1 0 0,0 0 1 0 0,0 0 0 0 0,0 0 0 0 0,0 1-1 0 0,0-1 1 0 0,0 1 0 0 0,0 0 0 0 0,0 0 0 0 0,-3 3-1 0 0,-3 3-63 0 0,0 0-1 0 0,-10 14 0 0 0,7-7 46 0 0,1 1 0 0 0,0 1 0 0 0,1 0 0 0 0,1 0 0 0 0,1 1 1 0 0,0 0-1 0 0,-9 37 0 0 0,12-34 74 0 0,1 1 0 0 0,0-1 0 0 0,2 1 0 0 0,1 0 0 0 0,0 0 0 0 0,6 42 0 0 0,-3-49-10 0 0,1 0 0 0 0,1 0 1 0 0,0 0-1 0 0,1 0 0 0 0,8 17 1 0 0,-9-25-16 0 0,-1 0-1 0 0,1 0 1 0 0,1-1 0 0 0,-1 1 0 0 0,1-1 0 0 0,0 0 0 0 0,1 0 0 0 0,-1-1-1 0 0,1 1 1 0 0,0-1 0 0 0,0-1 0 0 0,8 5 0 0 0,-10-7-10 0 0,0 0 1 0 0,0-1 0 0 0,0 1 0 0 0,1-1 0 0 0,-1 0-1 0 0,0-1 1 0 0,0 1 0 0 0,1-1 0 0 0,-1 1 0 0 0,0-1-1 0 0,1-1 1 0 0,-1 1 0 0 0,0 0 0 0 0,1-1 0 0 0,-1 0-1 0 0,0 0 1 0 0,0-1 0 0 0,0 1 0 0 0,0-1 0 0 0,0 0-1 0 0,4-2 1 0 0,7-5 33 0 0,0-1-1 0 0,0 0 1 0 0,21-20 0 0 0,-34 28-42 0 0,12-11-67 0 0,-1 0-1 0 0,23-31 1 0 0,17-35-297 0 0,-16 22 202 0 0,-31 49-132 0 0,14-14-1 0 0,-20 22 280 0 0,0 0-1 0 0,0 0 1 0 0,0 0-1 0 0,1 0 1 0 0,-1 0-1 0 0,0 0 1 0 0,0 0-1 0 0,0 0 1 0 0,1 0-1 0 0,-1 0 1 0 0,0 0-1 0 0,0 0 0 0 0,0 0 1 0 0,1 0-1 0 0,-1 0 1 0 0,0 0-1 0 0,0 0 1 0 0,0 1-1 0 0,0-1 1 0 0,0 0-1 0 0,1 0 1 0 0,-1 0-1 0 0,0 0 0 0 0,0 0 1 0 0,0 1-1 0 0,0-1 1 0 0,0 0-1 0 0,0 0 1 0 0,0 0-1 0 0,1 1 1 0 0,5 9-83 0 0,1 0 23 0 0,-5-7 58 0 0,1 0 0 0 0,0-1 0 0 0,-1 1 0 0 0,1-1 0 0 0,0 0 0 0 0,0 0 0 0 0,1 0 0 0 0,5 3 0 0 0,-7-5 24 0 0,-1 1 0 0 0,1 0 0 0 0,0-1 0 0 0,0 1 1 0 0,0-1-1 0 0,0 0 0 0 0,0 0 0 0 0,0 0 0 0 0,0 0 0 0 0,0 0 1 0 0,0 0-1 0 0,0 0 0 0 0,0-1 0 0 0,0 1 0 0 0,0-1 0 0 0,0 1 1 0 0,3-2-1 0 0,-1 0 66 0 0,0-1 1 0 0,-1 1 0 0 0,1-1 0 0 0,-1 0 0 0 0,0 0-1 0 0,1 0 1 0 0,-1 0 0 0 0,0-1 0 0 0,-1 1 0 0 0,1-1-1 0 0,-1 0 1 0 0,0 1 0 0 0,3-7 0 0 0,-4 8-42 0 0,0 1 0 0 0,-1-1-1 0 0,1 1 1 0 0,-1-1 0 0 0,0 0 0 0 0,1 1 0 0 0,-1-1 0 0 0,0 1 0 0 0,0-1 0 0 0,0 0 0 0 0,0 1 0 0 0,0-1 0 0 0,0 0 0 0 0,0 1-1 0 0,-1-1 1 0 0,1 0 0 0 0,0 1 0 0 0,-1-1 0 0 0,0 1 0 0 0,1-1 0 0 0,-1 1 0 0 0,0-1 0 0 0,0 1 0 0 0,0-1 0 0 0,0 1 0 0 0,0 0-1 0 0,0 0 1 0 0,0-1 0 0 0,0 1 0 0 0,0 0 0 0 0,-1 0 0 0 0,1 0 0 0 0,0 0 0 0 0,-1 0 0 0 0,1 1 0 0 0,-1-1 0 0 0,1 0 0 0 0,-3 0 0 0 0,2 0-12 0 0,-1-1 0 0 0,0 1 1 0 0,1 1-1 0 0,-1-1 0 0 0,0 0 1 0 0,0 1-1 0 0,0-1 0 0 0,0 1 1 0 0,1 0-1 0 0,-1 0 1 0 0,0 0-1 0 0,0 0 0 0 0,0 0 1 0 0,0 1-1 0 0,0-1 0 0 0,0 1 1 0 0,1 0-1 0 0,-1 0 0 0 0,0 0 1 0 0,0 0-1 0 0,-4 3 1 0 0,-3 2-2 0 0,1 0 1 0 0,0 0-1 0 0,0 1 1 0 0,1 0-1 0 0,0 1 1 0 0,0-1 0 0 0,1 2-1 0 0,-10 12 1 0 0,3-2 0 0 0,1 0 0 0 0,1 1 1 0 0,-19 42-1 0 0,25-47-4 0 0,-6 26 0 0 0,11-35-9 0 0,0 0-1 0 0,0 0 1 0 0,0 1-1 0 0,1-1 1 0 0,0 0-1 0 0,0 0 1 0 0,2 10-1 0 0,-1-15-3 0 0,-1 0 0 0 0,0 0 0 0 0,0 0 0 0 0,1 0 0 0 0,-1 0 0 0 0,0 0 0 0 0,1 0 0 0 0,-1 0 0 0 0,1 0 0 0 0,-1 0 0 0 0,1 0 0 0 0,0 0 0 0 0,-1 0 0 0 0,1-1 0 0 0,0 1 0 0 0,0 0 0 0 0,-1 0 0 0 0,1-1 0 0 0,0 1 0 0 0,0-1 0 0 0,0 1 0 0 0,0 0 0 0 0,0-1 0 0 0,0 0 0 0 0,0 1 0 0 0,0-1 0 0 0,0 0 0 0 0,0 1 0 0 0,0-1 0 0 0,0 0 0 0 0,0 0 0 0 0,0 0 0 0 0,0 0 0 0 0,0 0 0 0 0,1 0 0 0 0,-1 0 0 0 0,0 0 0 0 0,0-1 0 0 0,0 1 0 0 0,0 0 0 0 0,1-1 0 0 0,4-1 14 0 0,1 0 0 0 0,-1-1 1 0 0,0 0-1 0 0,-1 0 0 0 0,9-6 0 0 0,111-84 114 0 0,-83 60-119 0 0,-39 31-12 0 0,8-7 3 0 0,0 1 0 0 0,0 0 0 0 0,0 1 0 0 0,1 1 1 0 0,24-11-1 0 0,-35 17-2 0 0,0-1 1 0 0,0 1 0 0 0,0 0 0 0 0,0 0-1 0 0,1 0 1 0 0,-1-1 0 0 0,0 1 0 0 0,0 0-1 0 0,0 0 1 0 0,1 1 0 0 0,-1-1 0 0 0,0 0-1 0 0,0 0 1 0 0,0 0 0 0 0,0 1 0 0 0,0-1-1 0 0,1 1 1 0 0,-1-1 0 0 0,1 2-1 0 0,0-1 4 0 0,-1 0-1 0 0,1 0 0 0 0,-1 1 0 0 0,0-1 0 0 0,0 1 0 0 0,0-1 0 0 0,1 1 0 0 0,-1 0 0 0 0,-1-1 0 0 0,1 1 0 0 0,1 2 0 0 0,1 5 14 0 0,-1 0 0 0 0,0 0 0 0 0,0 1 0 0 0,0 9 0 0 0,-1-12-10 0 0,0 14-57 0 0,2 14 20 0 0,-2-32-131 0 0,-1-1-1 0 0,1 1 0 0 0,-1 0 0 0 0,1-1 1 0 0,0 1-1 0 0,0-1 0 0 0,0 0 1 0 0,1 1-1 0 0,-1-1 0 0 0,2 3 0 0 0,-3-5 37 0 0,0 0 0 0 0,0 0 0 0 0,1 1 0 0 0,-1-1 0 0 0,0 0-1 0 0,0 0 1 0 0,0 0 0 0 0,0 1 0 0 0,1-1 0 0 0,-1 0 0 0 0,0 0-1 0 0,0 0 1 0 0,0 0 0 0 0,1 1 0 0 0,-1-1 0 0 0,0 0 0 0 0,0 0-1 0 0,1 0 1 0 0,-1 0 0 0 0,0 0 0 0 0,0 0 0 0 0,1 0 0 0 0,-1 0-1 0 0,0 0 1 0 0,1 0 0 0 0,-1 0 0 0 0,0 0 0 0 0,0 0 0 0 0,1 0-1 0 0,-1 0 1 0 0,0 0 0 0 0,0 0 0 0 0,1 0 0 0 0,-1 0 0 0 0,0 0-1 0 0,0 0 1 0 0,1 0 0 0 0,-1-1 0 0 0,0 1 0 0 0,1-1-342 0 0,-1 1 1 0 0,1-1 0 0 0,-1 1-1 0 0,1-1 1 0 0,-1 0 0 0 0,0 0 0 0 0,1 1-1 0 0,-1-1 1 0 0,0 0 0 0 0,0 0-1 0 0,1 1 1 0 0,-1-2 0 0 0,0-9-3900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1.74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53 16412 0 0,'-18'-32'3783'0'0,"17"32"-3739"0"0,1-1 0 0 0,0 1-1 0 0,0-1 1 0 0,0 1 0 0 0,0-1 0 0 0,0 1 0 0 0,0-1 0 0 0,0 1-1 0 0,0-1 1 0 0,0 1 0 0 0,1-1 0 0 0,-1 1 0 0 0,0-1 0 0 0,0 1-1 0 0,0-1 1 0 0,0 1 0 0 0,1 0 0 0 0,-1-1 0 0 0,0 1-1 0 0,0-1 1 0 0,1 1 0 0 0,-1 0 0 0 0,0-1 0 0 0,1 1 0 0 0,-1-1-1 0 0,0 1 1 0 0,1 0 0 0 0,-1 0 0 0 0,1-1 0 0 0,-1 1 0 0 0,1 0-1 0 0,-1 0 1 0 0,0-1 0 0 0,1 1 0 0 0,1-1 16 0 0,0 0 1 0 0,1 0-1 0 0,-1 0 0 0 0,0 1 0 0 0,0-1 1 0 0,0 1-1 0 0,3-1 0 0 0,12 0-296 0 0,-1 1 0 0 0,1 1 0 0 0,0 1 0 0 0,17 4 0 0 0,66 19-4785 0 0,-86-21 4710 0 0,13 3-945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2.0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1 387 11138 0 0,'0'-3'215'0'0,"0"1"0"0"0,0-1 0 0 0,1 1 0 0 0,0 0 0 0 0,-1-1 0 0 0,1 1-1 0 0,0 0 1 0 0,0 0 0 0 0,0-1 0 0 0,0 1 0 0 0,0 0 0 0 0,1 0-1 0 0,2-3 1 0 0,7-12-11 0 0,38-63 126 0 0,21-41-124 0 0,-51 89-31 0 0,-7 12 404 0 0,0-2-1 0 0,10-26 1 0 0,-16 38 3 0 0,-3 8-152 0 0,-3 5-12 0 0,-2 4-380 0 0,0 1 0 0 0,0-1 0 0 0,1 1 0 0 0,0-1 0 0 0,1 1 0 0 0,0 12 0 0 0,0-2-11 0 0,-1 41-341 0 0,2-1-1 0 0,10 61 1 0 0,-9-108-38 0 0,0 0 0 0 0,1 0 0 0 0,6 17 0 0 0,3-2-622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2.66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24 12107 0 0,'0'0'64'0'0,"0"0"0"0"0,-1-1 0 0 0,1 1 1 0 0,0 0-1 0 0,-1 0 0 0 0,1 0 1 0 0,0 0-1 0 0,0-1 0 0 0,-1 1 1 0 0,1 0-1 0 0,0 0 0 0 0,0 0 0 0 0,-1-1 1 0 0,1 1-1 0 0,0 0 0 0 0,0-1 1 0 0,0 1-1 0 0,-1 0 0 0 0,1 0 1 0 0,0-1-1 0 0,0 1 0 0 0,0 0 0 0 0,0-1 1 0 0,0 1-1 0 0,0 0 0 0 0,0-1 1 0 0,0 1-1 0 0,0 0 0 0 0,0-1 1 0 0,0 1-1 0 0,0 0 0 0 0,0-1 0 0 0,0 1 1 0 0,0 0-1 0 0,0-1 0 0 0,0 1 1 0 0,0 0-1 0 0,0-1 0 0 0,0 1 1 0 0,1 0-1 0 0,-1 0 0 0 0,0-1 0 0 0,0 1 1 0 0,0 0-1 0 0,1 0 0 0 0,-1-1 1 0 0,0 1-1 0 0,0 0 0 0 0,0 0 1 0 0,1-1-1 0 0,-1 1 0 0 0,0 0 0 0 0,1 0 1 0 0,-1 0-1 0 0,0 0 0 0 0,0-1 1 0 0,1 1-1 0 0,0 0 0 0 0,1-1 141 0 0,0 0 1 0 0,1 0-1 0 0,-1 0 0 0 0,0 0 1 0 0,1 1-1 0 0,3-1 0 0 0,5-1-393 0 0,0 2 0 0 0,0 0 1 0 0,0 0-1 0 0,0 0 0 0 0,-1 2 0 0 0,1-1 1 0 0,0 1-1 0 0,0 1 0 0 0,18 7 0 0 0,-13-3-12 0 0,1 0-312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2.87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8 6265 0 0,'1'1'9259'0'0,"5"1"-8119"0"0,6 0-692 0 0,1-1 0 0 0,18 0 0 0 0,56-10-3650 0 0,-75 7 2956 0 0,15-2 137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6.0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25 5969 0 0,'-1'-1'112'0'0,"1"1"1"0"0,0 0-1 0 0,0 0 0 0 0,0-1 0 0 0,-1 1 0 0 0,1 0 0 0 0,0 0 0 0 0,0-1 0 0 0,0 1 1 0 0,0 0-1 0 0,0-1 0 0 0,-1 1 0 0 0,1 0 0 0 0,0 0 0 0 0,0-1 0 0 0,0 1 0 0 0,0 0 0 0 0,0-1 1 0 0,0 1-1 0 0,0 0 0 0 0,0-1 0 0 0,0 1 0 0 0,0 0 0 0 0,1-1 0 0 0,-1 1 0 0 0,0 0 1 0 0,0 0-1 0 0,0-1 0 0 0,0 1 0 0 0,0 0 0 0 0,0-1 0 0 0,1 1 0 0 0,-1 0 0 0 0,0 0 1 0 0,0-1-1 0 0,0 1 0 0 0,1 0 0 0 0,3-8 4888 0 0,-4 8-4934 0 0,1 0-1 0 0,-1 0 0 0 0,0 0 1 0 0,0 0-1 0 0,0 0 0 0 0,0 0 1 0 0,0 0-1 0 0,0 0 0 0 0,0 0 1 0 0,1 0-1 0 0,-1 0 0 0 0,0 0 1 0 0,0 0-1 0 0,0-1 0 0 0,0 1 1 0 0,0 0-1 0 0,0 0 0 0 0,0 0 1 0 0,0 0-1 0 0,1 0 0 0 0,-1 0 1 0 0,0 0-1 0 0,0 0 0 0 0,-1-4 3396 0 0,4 15-2346 0 0,-4 5-963 0 0,-1 0 1 0 0,0 0-1 0 0,-5 17 1 0 0,2-14-79 0 0,-1 25-1 0 0,5-32-39 0 0,-1-2 5 0 0,2-1-1 0 0,-1 1 1 0 0,1 0-1 0 0,1-1 1 0 0,1 11-1 0 0,-2-17-7 0 0,1-1 0 0 0,0 0 0 0 0,-1 0 1 0 0,1 0-1 0 0,0 0 0 0 0,0 0 0 0 0,0 0 0 0 0,0 0 0 0 0,0 0 0 0 0,1 0 0 0 0,-1 0 1 0 0,1-1-1 0 0,-1 1 0 0 0,1 0 0 0 0,-1-1 0 0 0,1 0 0 0 0,0 1 0 0 0,0-1 0 0 0,0 0 1 0 0,0 0-1 0 0,0 0 0 0 0,0 0 0 0 0,0 0 0 0 0,0 0 0 0 0,0-1 0 0 0,0 1 1 0 0,4 0-1 0 0,1 0 95 0 0,-1-1 1 0 0,1 0 0 0 0,-1 0 0 0 0,1 0 0 0 0,-1-1-1 0 0,1 0 1 0 0,-1 0 0 0 0,12-4 0 0 0,5-3 187 0 0,23-13 1 0 0,1 0-70 0 0,27-5-25 0 0,87-38 217 0 0,-158 62-405 0 0,-2 1-16 0 0,1 0-1 0 0,-1 0 0 0 0,0 1 0 0 0,0-1 1 0 0,0 0-1 0 0,0 1 0 0 0,1-1 0 0 0,-1 1 0 0 0,0 0 1 0 0,0-1-1 0 0,1 1 0 0 0,-1 0 0 0 0,2 0 1 0 0,-20 10-226 0 0,14-8-23 0 0,-17 6-642 0 0,7-3-2872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6.3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1 15283 0 0,'-1'2'434'0'0,"-1"0"-1"0"0,1 0 1 0 0,-1 0-1 0 0,1 0 1 0 0,0 0-1 0 0,0 0 0 0 0,0 1 1 0 0,0-1-1 0 0,0 0 1 0 0,0 1-1 0 0,0 2 1 0 0,-3 28 673 0 0,3-15-461 0 0,-8 124 1708 0 0,4-41-1654 0 0,4-85-618 0 0,-2 22 195 0 0,2 59-1 0 0,4-83-135 0 0,1-11-126 0 0,2-9-243 0 0,-1-6-735 0 0,-5 11 736 0 0,0-1 1 0 0,1 1-1 0 0,-1 0 0 0 0,1 0 0 0 0,-1-1 0 0 0,1 1 0 0 0,0 0 1 0 0,-1 0-1 0 0,1 0 0 0 0,0 0 0 0 0,0 0 0 0 0,0 0 0 0 0,1-1 1 0 0,21-17-4575 0 0,-10 8 1752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54.3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1 3393 0 0,'0'0'193'0'0,"-1"0"1"0"0,1 0 0 0 0,0-1-1 0 0,-1 1 1 0 0,1 0 0 0 0,0 0-1 0 0,-1 0 1 0 0,1 0-1 0 0,-1 0 1 0 0,1 0 0 0 0,0 0-1 0 0,-1 0 1 0 0,1 0 0 0 0,-1 0-1 0 0,1 0 1 0 0,0 1 0 0 0,-1-1-1 0 0,1 0 1 0 0,0 0 0 0 0,-1 0-1 0 0,1 0 1 0 0,0 1-1 0 0,-1-1 1 0 0,1 0 0 0 0,0 0-1 0 0,-1 1 1 0 0,1-1 0 0 0,0 0-1 0 0,-1 1 1 0 0,0-1-68 0 0,1 0-127 0 0,0 0-1 0 0,0 0 0 0 0,0 0 0 0 0,0 0 0 0 0,0 0 0 0 0,0 0 0 0 0,0 0 0 0 0,0 0 0 0 0,0 0 1 0 0,0 0-1 0 0,0 0 0 0 0,0 0 0 0 0,0 1 0 0 0,0-1 0 0 0,0 0 0 0 0,0 0 0 0 0,0 0 0 0 0,0 0 1 0 0,0 0-1 0 0,0 0 0 0 0,0 0 0 0 0,0 0 0 0 0,0 0 0 0 0,0 0 0 0 0,0 0 0 0 0,0 0 0 0 0,0 0 1 0 0,0 1-1 0 0,0-1 0 0 0,0 0 0 0 0,0 0 0 0 0,0 0 0 0 0,0 0 0 0 0,0 0 0 0 0,0 0 1 0 0,0 0-1 0 0,0 0 0 0 0,0 0 0 0 0,0 0 0 0 0,0 0 0 0 0,0 0 0 0 0,-1 0 0 0 0,1 0 0 0 0,0 0 1 0 0,0 0-1 0 0,0 0 0 0 0,0 0 0 0 0,0 0 0 0 0,0 0 0 0 0,0 1 0 0 0,0-1 0 0 0,0 0 0 0 0,0 0 1 0 0,0 0-1 0 0,0 0 0 0 0,0 0 0 0 0,0 0 0 0 0,-1 0 0 0 0,1 0 0 0 0,0 0 0 0 0,0 0 0 0 0,0 0 1 0 0,0-1-1 0 0,0 1 0 0 0,0 0 0 0 0,0 0 0 0 0,1 48-4856 0 0,-1-42 4747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56.0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167 798 8274 0 0,'-2'0'720'0'0,"1"0"1"0"0,-1 0 0 0 0,0 1 0 0 0,0-1-1 0 0,0 1 1 0 0,0-1 0 0 0,0 1 0 0 0,0 0-1 0 0,1 0 1 0 0,-1 0 0 0 0,0 0-1 0 0,1 0 1 0 0,-3 1 0 0 0,4-1-592 0 0,-1-1-1 0 0,0 0 1 0 0,0 0 0 0 0,1 0 0 0 0,-1 0 0 0 0,0 1-1 0 0,0-1 1 0 0,1 0 0 0 0,-1 0 0 0 0,0 0-1 0 0,0-1 1 0 0,1 1 0 0 0,-1 0 0 0 0,0 0-1 0 0,0 0 1 0 0,1 0 0 0 0,-1-1 0 0 0,0 1 0 0 0,1 0-1 0 0,-1-1 1 0 0,0 1 0 0 0,1 0 0 0 0,-1-1-1 0 0,1 1 1 0 0,-1-1 0 0 0,0 0 0 0 0,-2-3 2 0 0,1 0 0 0 0,0 0 1 0 0,1 0-1 0 0,-1 0 0 0 0,1 0 0 0 0,-1-1 1 0 0,1 1-1 0 0,1 0 0 0 0,-1-1 1 0 0,0-5-1 0 0,4-136 266 0 0,0 106-323 0 0,-2-1 0 0 0,-1 1-1 0 0,-8-47 1 0 0,-5 18 79 0 0,-4 0-1 0 0,-27-69 1 0 0,32 111-94 0 0,9 21-76 0 0,1 1 1 0 0,-1-1-1 0 0,1 0 0 0 0,0 1 1 0 0,1-1-1 0 0,0 0 0 0 0,-1 0 1 0 0,1-10-1 0 0,1 11-5 0 0,-1 3 10 0 0,1 0 1 0 0,0 0 0 0 0,0 0 0 0 0,0 0 0 0 0,1 0-1 0 0,-1 0 1 0 0,0 0 0 0 0,1 0 0 0 0,-1 1 0 0 0,2-5 0 0 0,-1 6 4 0 0,-1 0 1 0 0,1-1 0 0 0,-1 1 0 0 0,1 0 0 0 0,-1 0 0 0 0,1-1 0 0 0,0 1 0 0 0,-1 0 0 0 0,1 0 0 0 0,-1 0-1 0 0,1 0 1 0 0,0 0 0 0 0,-1 0 0 0 0,1 0 0 0 0,0 0 0 0 0,-1 0 0 0 0,1 0 0 0 0,-1 0 0 0 0,1 0 0 0 0,0 0-1 0 0,-1 1 1 0 0,2-1 0 0 0,13 6 44 0 0,1 2 40 0 0,-1 0-17 0 0,1 0 0 0 0,0-1 0 0 0,1-1 0 0 0,29 8 0 0 0,-6-7 38 0 0,43 2 0 0 0,1-3-13 0 0,16 1-2 0 0,-33-5-35 0 0,-38-1-6 0 0,37 7 0 0 0,-26-3-12 0 0,124 23 109 0 0,-1 0-16 0 0,233 25 175 0 0,-195-39-94 0 0,3-12-31 0 0,-148-2-146 0 0,495 8 155 0 0,-1 3 39 0 0,160-5-83 0 0,-451-7-163 0 0,184 14 92 0 0,-69 17 12 0 0,-35-2-23 0 0,1-13 7 0 0,98-13 49 0 0,2-21 256 0 0,-329 11-148 0 0,129-13 299 0 0,-187 16-400 0 0,44-5 57 0 0,116-28 0 0 0,-98 13-96 0 0,128-12 0 0 0,30 27 145 0 0,-244 10-149 0 0,14-3 153 0 0,-5 1 354 0 0,-39 2-434 0 0,-2 0 57 0 0,5 2-170 0 0,-2-2-33 0 0,0 0-1 0 0,1 0 0 0 0,-1 0 0 0 0,0 0 1 0 0,0 0-1 0 0,0 0 0 0 0,0 0 0 0 0,0 0 1 0 0,1 1-1 0 0,-1-1 0 0 0,0 0 0 0 0,0 0 1 0 0,0 0-1 0 0,0 0 0 0 0,0 0 0 0 0,0 1 0 0 0,0-1 1 0 0,1 0-1 0 0,-1 0 0 0 0,0 0 0 0 0,0 0 1 0 0,0 1-1 0 0,0-1 0 0 0,0 0 0 0 0,0 0 1 0 0,0 0-1 0 0,0 1 0 0 0,0-1 0 0 0,0 0 1 0 0,0 0-1 0 0,0 0 0 0 0,0 0 0 0 0,0 1 1 0 0,0-1-1 0 0,0 0 0 0 0,-4 8 12 0 0,3-5 11 0 0,-4 37-6 0 0,3-30-17 0 0,1 1-1 0 0,-1 15 1 0 0,0 4 10 0 0,-5 74 9 0 0,0-4-27 0 0,5-80 4 0 0,0-1 0 0 0,2 1 0 0 0,3 34 0 0 0,7 51 5 0 0,-9-100-25 0 0,0 0 0 0 0,-1 0 0 0 0,1 0 0 0 0,-1 0 0 0 0,-1 0 0 0 0,1 0 0 0 0,0 0 0 0 0,-1 0 0 0 0,0-1 0 0 0,0 1 0 0 0,-1 0-1 0 0,0 0 1 0 0,1-1 0 0 0,-1 1 0 0 0,-4 6 0 0 0,3-6-55 0 0,0 1 0 0 0,1-1 0 0 0,-3 11 0 0 0,-4 10-565 0 0,8-26 551 0 0,1 1 1 0 0,0-1 0 0 0,-1 0 0 0 0,1 1 0 0 0,-1-1-1 0 0,1 1 1 0 0,-1-1 0 0 0,1 0 0 0 0,0 0 0 0 0,-1 1 0 0 0,1-1-1 0 0,-1 0 1 0 0,0 0 0 0 0,1 1 0 0 0,-1-1 0 0 0,1 0-1 0 0,-1 0 1 0 0,1 0 0 0 0,-1 0 0 0 0,1 0 0 0 0,-1 0-1 0 0,0 0 1 0 0,1 0 0 0 0,-1 0 0 0 0,1 0 0 0 0,-1 0 0 0 0,1 0-1 0 0,-1-1 1 0 0,1 1 0 0 0,-1 0 0 0 0,0-1 0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56.3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49 20428 0 0,'-1'-9'-1554'0'0,"0"5"2071"0"0,1 0 0 0 0,-1 0 1 0 0,1 0-1 0 0,0 0 1 0 0,1 0-1 0 0,-1 0 1 0 0,1-4-1 0 0,0 7-478 0 0,-1 1 0 0 0,0 0-1 0 0,0 0 1 0 0,0 0 0 0 0,0 0 0 0 0,0-1 0 0 0,0 1-1 0 0,0 0 1 0 0,1 0 0 0 0,-1 0 0 0 0,0 0 0 0 0,0-1-1 0 0,0 1 1 0 0,0 0 0 0 0,1 0 0 0 0,-1 0 0 0 0,0 0-1 0 0,0 0 1 0 0,0 0 0 0 0,1 0 0 0 0,-1 0 0 0 0,0 0-1 0 0,0-1 1 0 0,0 1 0 0 0,1 0 0 0 0,-1 0 0 0 0,0 0 0 0 0,0 0-1 0 0,1 0 1 0 0,-1 0 0 0 0,0 0 0 0 0,0 0 0 0 0,0 1-1 0 0,1-1 1 0 0,-1 0 0 0 0,0 0 0 0 0,0 0 0 0 0,0 0-1 0 0,1 0 1 0 0,-1 0 0 0 0,0 0 0 0 0,0 0 0 0 0,0 1-1 0 0,1-1 1 0 0,-1 0 0 0 0,0 0 0 0 0,0 0 0 0 0,0 0-1 0 0,0 1 1 0 0,0-1 0 0 0,0 0 0 0 0,1 0 0 0 0,9 12-25 0 0,-9-10 117 0 0,4 5-80 0 0,0 1 1 0 0,-1 0 0 0 0,0 0-1 0 0,0 0 1 0 0,3 11-1 0 0,6 14 69 0 0,25 61 157 0 0,-26-60-61 0 0,22 43 1 0 0,-33-74-184 0 0,1-1 1 0 0,-1 1-1 0 0,1-1 1 0 0,0 0-1 0 0,0 0 1 0 0,0 1-1 0 0,0-2 1 0 0,5 5-1 0 0,-6-6-15 0 0,-1 1 0 0 0,1-1-1 0 0,0 1 1 0 0,-1-1 0 0 0,1 0-1 0 0,0 1 1 0 0,0-1 0 0 0,-1 0 0 0 0,1 1-1 0 0,0-1 1 0 0,0 0 0 0 0,0 0-1 0 0,-1 0 1 0 0,1 0 0 0 0,0 0 0 0 0,0 0-1 0 0,0 0 1 0 0,0 0 0 0 0,-1 0-1 0 0,1 0 1 0 0,0 0 0 0 0,0-1 0 0 0,0 1-1 0 0,-1 0 1 0 0,1-1 0 0 0,0 1-1 0 0,0 0 1 0 0,-1-1 0 0 0,1 1 0 0 0,0-1-1 0 0,-1 1 1 0 0,1-1 0 0 0,0 1-1 0 0,0-2 1 0 0,5-6 106 0 0,-1-1 0 0 0,0 1 0 0 0,-1-1-1 0 0,0 1 1 0 0,5-18 0 0 0,-1 2 17 0 0,8-13-32 0 0,1 0-1 0 0,25-39 1 0 0,-40 72-189 0 0,0 1 0 0 0,0 0 0 0 0,1 0 1 0 0,-1 0-1 0 0,1 0 0 0 0,-1 0 0 0 0,1 1 0 0 0,0-1 1 0 0,0 1-1 0 0,0 0 0 0 0,1 0 0 0 0,-1 0 0 0 0,0 0 1 0 0,1 1-1 0 0,-1-1 0 0 0,1 1 0 0 0,5-2 0 0 0,-8 3-97 0 0,0 0-1 0 0,0 0 0 0 0,0 0 0 0 0,1 0 0 0 0,-1 0 1 0 0,0 1-1 0 0,0-1 0 0 0,0 0 0 0 0,0 1 0 0 0,0-1 1 0 0,0 0-1 0 0,0 1 0 0 0,1 0 0 0 0,-1-1 0 0 0,-1 1 1 0 0,1-1-1 0 0,0 1 0 0 0,0 0 0 0 0,0 0 0 0 0,0-1 1 0 0,0 1-1 0 0,0 2 0 0 0,3 1-644 0 0,-1 1 1 0 0,0 0-1 0 0,3 6 0 0 0,-3-6 110 0 0,9 15-2461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57.4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57 6 12763 0 0,'-12'-5'7156'0'0,"12"5"-7130"0"0,0 0 0 0 0,0 0 1 0 0,0 0-1 0 0,0 0 1 0 0,0 0-1 0 0,0 0 1 0 0,0 0-1 0 0,0 0 0 0 0,0 0 1 0 0,0 0-1 0 0,-1 0 450 0 0,1-1-450 0 0,11 13 1258 0 0,-1 5-905 0 0,0 1 0 0 0,12 34 0 0 0,8 41-118 0 0,-22-65-181 0 0,41 118 167 0 0,-46-139-204 0 0,0 1 1 0 0,0-1-1 0 0,1 1 0 0 0,1-1 1 0 0,-1 0-1 0 0,1-1 1 0 0,0 1-1 0 0,12 11 0 0 0,-16-17-25 0 0,0-1-1 0 0,1 1 1 0 0,-1 0-1 0 0,0 0 1 0 0,0-1-1 0 0,1 1 1 0 0,-1-1-1 0 0,0 1 0 0 0,1-1 1 0 0,-1 0-1 0 0,1 0 1 0 0,-1 1-1 0 0,1-1 1 0 0,-1 0-1 0 0,0 0 0 0 0,1 0 1 0 0,-1-1-1 0 0,1 1 1 0 0,-1 0-1 0 0,0 0 1 0 0,1-1-1 0 0,-1 1 1 0 0,1-1-1 0 0,-1 1 0 0 0,0-1 1 0 0,0 0-1 0 0,1 1 1 0 0,-1-1-1 0 0,0 0 1 0 0,0 0-1 0 0,2-1 0 0 0,3-4 36 0 0,1 0 0 0 0,-1 0 0 0 0,-1-1-1 0 0,6-7 1 0 0,-4 5-21 0 0,71-96 141 0 0,49-59-94 0 0,-113 149-47 0 0,-7 10 35 0 0,-2-1 0 0 0,1-1 0 0 0,-1 1 0 0 0,8-12 0 0 0,-13 18-59 0 0,0-1-1 0 0,0 1 1 0 0,0 0 0 0 0,0 0-1 0 0,0 0 1 0 0,0 0 0 0 0,0 0 0 0 0,0-1-1 0 0,0 1 1 0 0,0 0 0 0 0,0 0 0 0 0,0 0-1 0 0,0 0 1 0 0,0-1 0 0 0,0 1-1 0 0,0 0 1 0 0,0 0 0 0 0,0 0 0 0 0,0 0-1 0 0,0 0 1 0 0,0-1 0 0 0,0 1 0 0 0,0 0-1 0 0,0 0 1 0 0,0 0 0 0 0,0 0-1 0 0,-1 0 1 0 0,1 0 0 0 0,0-1 0 0 0,0 1-1 0 0,0 0 1 0 0,0 0 0 0 0,0 0-1 0 0,0 0 1 0 0,-1 0 0 0 0,1 0 0 0 0,0 0-1 0 0,-8-3 217 0 0,-9 3 20 0 0,-48 4-39 0 0,-1-2 0 0 0,1-3 0 0 0,-70-11 0 0 0,123 11-213 0 0,0 0 0 0 0,0 0 0 0 0,-1 1 0 0 0,-17 3 0 0 0,23-2-16 0 0,0 0 1 0 0,0 1-1 0 0,0 0 0 0 0,1 1 1 0 0,-1-1-1 0 0,0 1 0 0 0,1 1 1 0 0,-11 6-1 0 0,1-1-46 0 0,13-8 48 0 0,0 0 0 0 0,1 0 0 0 0,-1 1-1 0 0,1-1 1 0 0,-1 1 0 0 0,-3 2 0 0 0,0 2-203 0 0,-11 11-239 0 0,17-17 331 0 0,-1 1 1 0 0,1-1 0 0 0,-1 1-1 0 0,1-1 1 0 0,0 1-1 0 0,-1 0 1 0 0,1-1 0 0 0,0 1-1 0 0,-1-1 1 0 0,1 1 0 0 0,0 0-1 0 0,0-1 1 0 0,0 1-1 0 0,-1 0 1 0 0,1 0 0 0 0,0-1-1 0 0,0 1 1 0 0,0 0 0 0 0,0-1-1 0 0,0 1 1 0 0,1 0-1 0 0,-1-1 1 0 0,0 1 0 0 0,0 0-1 0 0,0-1 1 0 0,0 1-1 0 0,1 0 1 0 0,2 3-623 0 0,-1-1-1 0 0,1 0 1 0 0,0 0-1 0 0,0 0 1 0 0,5 3-1 0 0,6 2-2054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23.9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7 662 9170 0 0,'-6'31'6641'0'0,"6"-30"-6495"0"0,0-1-1 0 0,0 1 1 0 0,0 0-1 0 0,0-1 1 0 0,0 1-1 0 0,0 0 1 0 0,0-1-1 0 0,0 1 1 0 0,0 0-1 0 0,1-1 1 0 0,-1 1-1 0 0,0-1 1 0 0,0 1-1 0 0,1 0 0 0 0,-1-1 1 0 0,0 1-1 0 0,1-1 1 0 0,0 2-1 0 0,0-2-86 0 0,-1 0-1 0 0,1 1 0 0 0,0-1 0 0 0,0 0 0 0 0,-1 0 0 0 0,1 1 0 0 0,0-1 0 0 0,-1 0 0 0 0,1 0 0 0 0,0 0 1 0 0,0 0-1 0 0,-1 0 0 0 0,1 0 0 0 0,0 0 0 0 0,0 0 0 0 0,-1 0 0 0 0,1-1 0 0 0,0 1 0 0 0,1-1 1 0 0,4-1 44 0 0,-1 0 0 0 0,1 0 1 0 0,-1-1-1 0 0,1 0 1 0 0,-1 0-1 0 0,0 0 0 0 0,0-1 1 0 0,0 0-1 0 0,5-5 0 0 0,-3 1-24 0 0,0 0 0 0 0,0 0 0 0 0,-1-1 0 0 0,9-16 0 0 0,-2-2-10 0 0,-2-1 1 0 0,15-52-1 0 0,-9 22-7 0 0,32-132 109 0 0,-44 163-131 0 0,-1 0 0 0 0,-2 0 0 0 0,0-37 0 0 0,-2 59-26 0 0,-1 1 0 0 0,0-1-1 0 0,0 0 1 0 0,0 1 0 0 0,0-1-1 0 0,-1 1 1 0 0,0 0 0 0 0,0 0 0 0 0,0-1-1 0 0,0 1 1 0 0,-6-6 0 0 0,7 8-8 0 0,-1 0 1 0 0,0 0 0 0 0,0 0 0 0 0,0 0 0 0 0,0 0 0 0 0,0 1-1 0 0,0-1 1 0 0,0 1 0 0 0,0-1 0 0 0,-1 1 0 0 0,1 0 0 0 0,-1 0-1 0 0,1 0 1 0 0,-1 0 0 0 0,1 1 0 0 0,-1-1 0 0 0,1 1 0 0 0,-1-1 0 0 0,0 1-1 0 0,1 0 1 0 0,-6 0 0 0 0,6 1-11 0 0,0-1-1 0 0,-1 1 1 0 0,1 0 0 0 0,0 0-1 0 0,0 0 1 0 0,-1 0 0 0 0,1 0 0 0 0,0 0-1 0 0,0 1 1 0 0,0-1 0 0 0,0 0-1 0 0,1 1 1 0 0,-1 0 0 0 0,0-1-1 0 0,1 1 1 0 0,-1 0 0 0 0,1 0-1 0 0,-1 0 1 0 0,1 0 0 0 0,0 0-1 0 0,0 0 1 0 0,0 1 0 0 0,0-1-1 0 0,-1 4 1 0 0,-1 6-22 0 0,0 0-1 0 0,0 0 1 0 0,0 18-1 0 0,2-22 26 0 0,-8 173 38 0 0,15 0 168 0 0,-3-139-117 0 0,1 0 1 0 0,3-1 0 0 0,13 47-1 0 0,-17-79-67 0 0,0-1 0 0 0,0 1 0 0 0,1-1 0 0 0,0 0 0 0 0,0 0 0 0 0,1-1 0 0 0,0 1 0 0 0,0-1 0 0 0,1 0-1 0 0,0 0 1 0 0,13 11 0 0 0,-15-15-14 0 0,1 1 0 0 0,0-1 0 0 0,0 0 0 0 0,0 0 1 0 0,0-1-1 0 0,0 1 0 0 0,0-1 0 0 0,1 0 0 0 0,-1-1 0 0 0,1 1 0 0 0,0-1 0 0 0,-1 0 0 0 0,1 0 0 0 0,0-1 0 0 0,-1 0 0 0 0,1 0 0 0 0,0 0 0 0 0,0-1 0 0 0,8-2 1 0 0,-6 1 3 0 0,1 0 1 0 0,-2-1-1 0 0,1-1 1 0 0,0 1 0 0 0,-1-1-1 0 0,1-1 1 0 0,-1 1-1 0 0,8-8 1 0 0,-5 4 15 0 0,-1-1 1 0 0,0 0-1 0 0,0-1 0 0 0,13-20 1 0 0,-9 9 5 0 0,-2 0-1 0 0,0-1 1 0 0,-1 0 0 0 0,-1-1 0 0 0,7-31 0 0 0,-12 39 4 0 0,0 0-1 0 0,-1-1 1 0 0,-1 1 0 0 0,-1-1-1 0 0,0 0 1 0 0,-1-15-1 0 0,-2 26 25 0 0,0 5-20 0 0,-2 10-15 0 0,1 11-17 0 0,2 0-1 0 0,0 1 0 0 0,1-1 0 0 0,1 0 0 0 0,8 41 0 0 0,-7-49-180 0 0,2 1-1 0 0,0-1 0 0 0,0 0 0 0 0,1-1 0 0 0,1 1 0 0 0,0-1 0 0 0,1 0 1 0 0,0-1-1 0 0,1 1 0 0 0,13 13 0 0 0,-20-23-195 0 0,1 0 0 0 0,0 0 0 0 0,0 0 0 0 0,0 0 0 0 0,1-1 0 0 0,-1 1 0 0 0,0-1 0 0 0,1 0 0 0 0,-1 0 0 0 0,1 0 0 0 0,-1 0 0 0 0,1 0 0 0 0,-1 0 0 0 0,1 0 0 0 0,0-1 0 0 0,-1 0 0 0 0,4 1 0 0 0,3-3-2063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31.9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36 491 9378 0 0,'-34'19'11297'0'0,"35"-19"-11257"0"0,-1-1 159 0 0,0 1-159 0 0,0 0 0 0 0,0 0 0 0 0,0 0 0 0 0,0 0 0 0 0,0 0 0 0 0,0 0 0 0 0,0 0-1 0 0,0 0 1 0 0,0 0 0 0 0,0 0 0 0 0,0 0 0 0 0,0 0 0 0 0,0 0 0 0 0,0 0 0 0 0,0-1 0 0 0,0 1-1 0 0,0 0 1 0 0,0 0 0 0 0,0 0 0 0 0,0 0 0 0 0,0 0 0 0 0,0 0 0 0 0,0 0 0 0 0,0 0-1 0 0,0 0 1 0 0,0 0 0 0 0,0 0 0 0 0,0 0 0 0 0,0 0 0 0 0,0 0 0 0 0,0-1 159 0 0,0 1-159 0 0,0 0 0 0 0,0 0 0 0 0,-1 0 0 0 0,1 0 0 0 0,0 0-1 0 0,0 0 1 0 0,0 0 0 0 0,0 0 0 0 0,0 0 0 0 0,0 0 0 0 0,0 0 0 0 0,0 0 0 0 0,0 0 0 0 0,0 0-1 0 0,0 0 1 0 0,0 0 0 0 0,0 0 0 0 0,0 0 0 0 0,0 0 0 0 0,-1 0 0 0 0,1 0 0 0 0,0 0 0 0 0,0 0-1 0 0,0 0 1 0 0,0 0 0 0 0,0 0 0 0 0,0 0 0 0 0,4-9 728 0 0,6-10-567 0 0,97-159 640 0 0,-42 65-713 0 0,-11 11-41 0 0,-22 40-46 0 0,-31 59-39 0 0,10-15 12 0 0,-11 18-13 0 0,0 0 0 0 0,1-1 0 0 0,-1 1 0 0 0,0 0 0 0 0,0 0 0 0 0,1 0 0 0 0,-1-1 0 0 0,0 1 0 0 0,0 0 1 0 0,1 0-1 0 0,-1 0 0 0 0,0 0 0 0 0,0 0 0 0 0,1-1 0 0 0,-1 1 0 0 0,0 0 0 0 0,0 0 0 0 0,1 0 0 0 0,-1 0 0 0 0,0 0 0 0 0,1 0 0 0 0,-1 0 0 0 0,1 0 2 0 0,-1 1-1 0 0,0-1 0 0 0,1 0 1 0 0,-1 0-1 0 0,0 1 0 0 0,1-1 1 0 0,-1 0-1 0 0,0 1 0 0 0,1-1 1 0 0,-1 0-1 0 0,0 1 0 0 0,0-1 1 0 0,0 1-1 0 0,1-1 0 0 0,-1 0 1 0 0,0 1-1 0 0,0-1 0 0 0,0 1 1 0 0,0 0-1 0 0,4 13 25 0 0,-2 1 0 0 0,0-1-1 0 0,0 17 1 0 0,0-6-7 0 0,-2 203 48 0 0,-3-135-28 0 0,0 118-314 0 0,4-195-954 0 0,3-26-3019 0 0,-2-40-1123 0 0,-1 29 3941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32.6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48 169 12963 0 0,'-1'0'323'0'0,"1"1"0"0"0,-1-1 0 0 0,0 1 0 0 0,0-1 1 0 0,0 1-1 0 0,0 0 0 0 0,1-1 0 0 0,-1 1 0 0 0,0 0 0 0 0,1-1 1 0 0,-1 1-1 0 0,0 0 0 0 0,1 0 0 0 0,-1 0 0 0 0,1 0 1 0 0,-1 0-1 0 0,1-1 0 0 0,0 1 0 0 0,-1 0 0 0 0,1 0 0 0 0,0 0 1 0 0,0 0-1 0 0,0 1 0 0 0,0-1-218 0 0,0 0 0 0 0,0 0 0 0 0,0-1 1 0 0,0 1-1 0 0,0 0 0 0 0,1 0 0 0 0,-1-1 0 0 0,0 1 1 0 0,1 0-1 0 0,-1-1 0 0 0,0 1 0 0 0,1 0 0 0 0,-1-1 1 0 0,1 1-1 0 0,-1-1 0 0 0,1 1 0 0 0,-1-1 0 0 0,1 1 0 0 0,-1-1 1 0 0,1 1-1 0 0,0-1 0 0 0,-1 1 0 0 0,1-1 0 0 0,0 0 1 0 0,-1 1-1 0 0,1-1 0 0 0,0 0 0 0 0,-1 0 0 0 0,1 0 1 0 0,1 1-1 0 0,2-1-8 0 0,1 1 1 0 0,-1-1-1 0 0,0 0 1 0 0,1 0-1 0 0,-1 0 1 0 0,0-1-1 0 0,0 0 1 0 0,1 0-1 0 0,-1 0 1 0 0,0 0-1 0 0,0 0 1 0 0,0-1-1 0 0,0 0 1 0 0,5-3-1 0 0,6-4 15 0 0,-1-1 0 0 0,16-13-1 0 0,-22 17-48 0 0,3-4-5 0 0,1-1 1 0 0,-1 0-1 0 0,0-1 0 0 0,-1 0 0 0 0,11-18 1 0 0,-19 27-38 0 0,0 0-1 0 0,-1 0 1 0 0,1 0 0 0 0,-1 0 0 0 0,0 0 0 0 0,0 0 0 0 0,1-7 0 0 0,-1 10-11 0 0,-1-1 0 0 0,0 0-1 0 0,0 0 1 0 0,0 0 0 0 0,0 1-1 0 0,0-1 1 0 0,0 0 0 0 0,-1 0 0 0 0,1 0-1 0 0,0 0 1 0 0,0 1 0 0 0,0-1-1 0 0,-1 0 1 0 0,1 0 0 0 0,0 1 0 0 0,-1-1-1 0 0,1 0 1 0 0,-1 0 0 0 0,1 1 0 0 0,-1-1-1 0 0,1 1 1 0 0,-1-1 0 0 0,0 0-1 0 0,1 1 1 0 0,-1-1 0 0 0,1 1 0 0 0,-1-1-1 0 0,0 1 1 0 0,0 0 0 0 0,1-1-1 0 0,-1 1 1 0 0,0 0 0 0 0,0-1 0 0 0,0 1-1 0 0,0 0 1 0 0,-5-2 21 0 0,0 2-1 0 0,0-1 1 0 0,0 0 0 0 0,0 1-1 0 0,0 0 1 0 0,0 1 0 0 0,0-1-1 0 0,0 1 1 0 0,-10 3 0 0 0,4-1-17 0 0,0 2 0 0 0,0-1 0 0 0,-18 12 0 0 0,20-10-15 0 0,0 2-1 0 0,1-1 1 0 0,0 1 0 0 0,0 0 0 0 0,1 1-1 0 0,0 0 1 0 0,0 0 0 0 0,1 1 0 0 0,1 0-1 0 0,-1 0 1 0 0,2 0 0 0 0,-9 22 0 0 0,11-25 1 0 0,1 1 1 0 0,0 0-1 0 0,0 0 1 0 0,1 0-1 0 0,0 0 1 0 0,0 0-1 0 0,1 0 1 0 0,0 1-1 0 0,1-1 1 0 0,0 0-1 0 0,0 0 1 0 0,3 11-1 0 0,-2-14 3 0 0,-1 0 0 0 0,1-1-1 0 0,0 1 1 0 0,0 0 0 0 0,1-1 0 0 0,-1 0-1 0 0,1 0 1 0 0,0 0 0 0 0,0 0 0 0 0,1 0-1 0 0,-1 0 1 0 0,1-1 0 0 0,0 1 0 0 0,0-1-1 0 0,0 0 1 0 0,0 0 0 0 0,0-1 0 0 0,0 1-1 0 0,1-1 1 0 0,0 0 0 0 0,6 2-1 0 0,-1-2-9 0 0,1 1 0 0 0,0-2 0 0 0,0 1-1 0 0,0-2 1 0 0,0 1 0 0 0,0-1-1 0 0,0-1 1 0 0,0 0 0 0 0,0-1 0 0 0,0 0-1 0 0,0-1 1 0 0,-1 0 0 0 0,12-4-1 0 0,-7 1-626 0 0,-1-1-1 0 0,0-1 0 0 0,0 0 0 0 0,-1 0 1 0 0,0-1-1 0 0,0-1 0 0 0,-1 0 1 0 0,17-18-1 0 0,-15 10-1503 0 0,-5-3-330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32.9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17380 0 0,'3'2'343'0'0,"0"0"0"0"0,0 0 0 0 0,0 0 0 0 0,0 0 0 0 0,-1 1 1 0 0,1-1-1 0 0,-1 1 0 0 0,0-1 0 0 0,0 1 0 0 0,0 0 0 0 0,0 0 1 0 0,0 0-1 0 0,1 4 0 0 0,2 6 822 0 0,8 26 0 0 0,-8-22-846 0 0,3 11-56 0 0,-2 0-1 0 0,-1 0 0 0 0,-1 0 0 0 0,0 32 0 0 0,-7 115 48 0 0,-2-43-198 0 0,3-54-182 0 0,1 26-644 0 0,0-78 147 0 0,0-21 65 0 0,1 0 1 0 0,-1 0-1 0 0,1-1 0 0 0,0 1 0 0 0,1 0 1 0 0,-1-1-1 0 0,1 1 0 0 0,0 0 0 0 0,3 7 1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33.09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 17292 0 0,'0'0'236'0'0,"1"-1"-1"0"0,-1 1 1 0 0,0-1 0 0 0,0 1 0 0 0,1-1 0 0 0,-1 1 0 0 0,0-1-1 0 0,0 1 1 0 0,1-1 0 0 0,-1 1 0 0 0,1-1 0 0 0,-1 1 0 0 0,0 0 0 0 0,1-1-1 0 0,-1 1 1 0 0,1 0 0 0 0,-1-1 0 0 0,1 1 0 0 0,-1 0 0 0 0,1 0-1 0 0,-1-1 1 0 0,1 1 0 0 0,-1 0 0 0 0,1 0 0 0 0,-1 0 0 0 0,1 0-1 0 0,0 0 1 0 0,-1 0 0 0 0,1 0 0 0 0,-1 0 0 0 0,2 0 0 0 0,19 0 1976 0 0,-21 0-2184 0 0,10 1 600 0 0,0 1 0 0 0,14 4 0 0 0,-15-3-552 0 0,1-1 1 0 0,-1 0-1 0 0,11 1 0 0 0,29 3-771 0 0,23 9-5202 0 0,-5-1 2897 0 0,-35-7 1200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33.7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235 37 9618 0 0,'-2'-3'1021'0'0,"0"0"-1"0"0,0 1 0 0 0,0-1 1 0 0,0 0-1 0 0,-1 1 1 0 0,1 0-1 0 0,-1-1 1 0 0,1 1-1 0 0,-1 0 1 0 0,0 0-1 0 0,0 1 1 0 0,-4-3-1 0 0,5 3-855 0 0,-1 0 0 0 0,1 0 0 0 0,0 1 0 0 0,0 0 0 0 0,0-1 0 0 0,0 1 0 0 0,-1 0 0 0 0,1 0 0 0 0,0 0 0 0 0,0 0 0 0 0,0 0 0 0 0,-1 1 0 0 0,1-1 0 0 0,0 1 0 0 0,0-1-1 0 0,0 1 1 0 0,0 0 0 0 0,0 0 0 0 0,0 0 0 0 0,-3 1 0 0 0,-2 3-68 0 0,1 0-1 0 0,0 0 1 0 0,0 1-1 0 0,0 0 1 0 0,0 0-1 0 0,1 0 1 0 0,-7 10-1 0 0,-26 53-84 0 0,31-56 15 0 0,-2 5-30 0 0,1 0-1 0 0,1 0 1 0 0,1 0 0 0 0,0 1-1 0 0,1-1 1 0 0,2 2-1 0 0,-3 27 1 0 0,5-33-2 0 0,1 0 0 0 0,0 0 0 0 0,2 0 0 0 0,-1 0 0 0 0,2 1 0 0 0,0-2 0 0 0,1 1 0 0 0,0 0 0 0 0,1-1-1 0 0,12 25 1 0 0,-10-25-1 0 0,1-1 0 0 0,0 1 0 0 0,1-1 0 0 0,1-1-1 0 0,0 1 1 0 0,0-2 0 0 0,1 1 0 0 0,1-2-1 0 0,17 13 1 0 0,-22-17 18 0 0,1 0 0 0 0,0-1 0 0 0,0-1 0 0 0,0 1 0 0 0,1-1 0 0 0,-1 0 1 0 0,1-1-1 0 0,-1 0 0 0 0,1 0 0 0 0,0-1 0 0 0,0 0 0 0 0,-1-1 0 0 0,1 0 0 0 0,0 0 0 0 0,0-1 0 0 0,0 0 0 0 0,11-3 0 0 0,-7 0 31 0 0,0-1 1 0 0,0 0-1 0 0,0-1 0 0 0,-1 0 0 0 0,0-1 1 0 0,11-8-1 0 0,-8 3 39 0 0,0 0 1 0 0,-1 0-1 0 0,23-26 0 0 0,-33 32-45 0 0,0 1-1 0 0,0-1 0 0 0,0 0 0 0 0,0 0 0 0 0,-1-1 1 0 0,0 1-1 0 0,-1 0 0 0 0,1-1 0 0 0,1-9 1 0 0,-3 14-20 0 0,-1-1 1 0 0,1 1-1 0 0,-1 0 1 0 0,0 0 0 0 0,0 0-1 0 0,0-1 1 0 0,0 1 0 0 0,0 0-1 0 0,-1 0 1 0 0,1 0 0 0 0,-1 0-1 0 0,1-1 1 0 0,-1 1-1 0 0,0 0 1 0 0,0 0 0 0 0,0 0-1 0 0,0 0 1 0 0,0 0 0 0 0,0 1-1 0 0,-1-1 1 0 0,1 0 0 0 0,0 0-1 0 0,-1 1 1 0 0,0-1-1 0 0,1 1 1 0 0,-1 0 0 0 0,0-1-1 0 0,0 1 1 0 0,1 0 0 0 0,-1 0-1 0 0,0 0 1 0 0,-4-1-1 0 0,0 0 13 0 0,0 0 0 0 0,0 1 0 0 0,0-1 0 0 0,0 1 0 0 0,0 1 0 0 0,0-1 0 0 0,0 1 0 0 0,-1 0 0 0 0,1 1 0 0 0,-6 0 0 0 0,-3 2 9 0 0,0 1-1 0 0,-28 10 1 0 0,26-7-35 0 0,0 1 0 0 0,0 0 0 0 0,0 2 1 0 0,1 0-1 0 0,-18 15 0 0 0,25-17-87 0 0,0-1 1 0 0,0 2-1 0 0,1 0 1 0 0,0 0-1 0 0,1 0 1 0 0,0 1-1 0 0,0 0 1 0 0,1 0-1 0 0,-7 16 1 0 0,12-25 13 0 0,1 0 0 0 0,-1 1 0 0 0,1-1 1 0 0,-1 0-1 0 0,1 1 0 0 0,0-1 0 0 0,0 1 0 0 0,-1-1 1 0 0,1 0-1 0 0,0 1 0 0 0,0-1 0 0 0,1 1 0 0 0,-1-1 1 0 0,0 1-1 0 0,0-1 0 0 0,1 0 0 0 0,0 3 0 0 0,0-3-91 0 0,0 1-1 0 0,-1-1 0 0 0,1 0 1 0 0,1 0-1 0 0,-1 0 0 0 0,0 0 1 0 0,0 0-1 0 0,0 0 0 0 0,1 0 0 0 0,-1 0 1 0 0,0 0-1 0 0,1 0 0 0 0,-1-1 1 0 0,0 1-1 0 0,1-1 0 0 0,1 1 1 0 0,6 1-1196 0 0,0 0 0 0 0,0-1 0 0 0,0 0 0 0 0,0-1 0 0 0,0 0 0 0 0,0 0 0 0 0,0-1 0 0 0,1 0 1 0 0,9-3-1 0 0,13-4-3495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39.0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107 38 4945 0 0,'-38'-4'6915'0'0,"27"3"-4830"0"0,0 0 0 0 0,1 0 0 0 0,-17-5 0 0 0,26 6-2000 0 0,1 0 0 0 0,0 0 0 0 0,-1 0 0 0 0,1-1 0 0 0,0 1 0 0 0,-1 0 0 0 0,1 0 0 0 0,-1 0 0 0 0,1 0 0 0 0,0 0 0 0 0,-1 0 0 0 0,1 0 0 0 0,0 0 0 0 0,-1 0 0 0 0,1 0 0 0 0,-1 1 0 0 0,1-1 0 0 0,0 0 0 0 0,-1 0 0 0 0,1 0 0 0 0,-1 1 0 0 0,1-1-53 0 0,0 0 0 0 0,0 0 0 0 0,0 0 0 0 0,0 1 0 0 0,0-1 0 0 0,0 0 1 0 0,0 0-1 0 0,0 0 0 0 0,0 1 0 0 0,0-1 0 0 0,0 0 0 0 0,0 0 0 0 0,0 0 0 0 0,0 1 0 0 0,0-1 0 0 0,0 0 0 0 0,0 0 0 0 0,0 0 0 0 0,0 1 1 0 0,0-1-1 0 0,1 0 0 0 0,-1 0 0 0 0,0 0 0 0 0,0 0 0 0 0,0 1 0 0 0,0-1 0 0 0,0 0 0 0 0,1 0 0 0 0,-1 0 0 0 0,0 0 0 0 0,0 0 0 0 0,0 1 1 0 0,0-1-1 0 0,1 0 0 0 0,-1 0 0 0 0,0 0 0 0 0,0 0 0 0 0,1 0 0 0 0,6 4 206 0 0,1 0 1 0 0,-1 0-1 0 0,1-1 0 0 0,0 0 1 0 0,0 0-1 0 0,0-1 0 0 0,1 0 1 0 0,-1 0-1 0 0,15 0 0 0 0,33 0 352 0 0,-1-2-1 0 0,77-10 1 0 0,108-36-66 0 0,-207 40-556 0 0,-31 6-21 0 0,-1 0 0 0 0,1 0 0 0 0,0 0 1 0 0,0 0-1 0 0,0 0 0 0 0,-1 0 0 0 0,1 1 0 0 0,0-1 0 0 0,0 0 0 0 0,-1 1 0 0 0,1 0 0 0 0,0-1 0 0 0,-1 1 1 0 0,1 0-1 0 0,0 0 0 0 0,2 1 0 0 0,-4-1-38 0 0,0-1 0 0 0,1 1 1 0 0,-1-1-1 0 0,1 1 0 0 0,-1-1 1 0 0,0 1-1 0 0,1-1 0 0 0,-1 1 1 0 0,0-1-1 0 0,0 1 0 0 0,1-1 1 0 0,-1 1-1 0 0,0-1 0 0 0,0 1 1 0 0,0 0-1 0 0,0-1 0 0 0,0 1 1 0 0,0-1-1 0 0,0 1 0 0 0,0 0 1 0 0,0-1-1 0 0,0 1 0 0 0,0-1 1 0 0,0 1-1 0 0,0 0 0 0 0,0-1 1 0 0,-1 1-1 0 0,1-1 0 0 0,0 1 1 0 0,-2 2-634 0 0,1-1 0 0 0,-1 0 1 0 0,1 0-1 0 0,-1 0 0 0 0,-2 3 1 0 0,-1 0-440 0 0,-18 21-1288 0 0,8-13 2176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40.0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6 12043 0 0,'-26'1'2937'0'0,"20"-1"-1810"0"0,0 0 0 0 0,0 0 0 0 0,-6 1 0 0 0,38 4 2405 0 0,-24-5-3378 0 0,25 2 851 0 0,40-3-1 0 0,-21 0-404 0 0,140-6 975 0 0,42 1-911 0 0,-212 7-600 0 0,-1 0 1 0 0,1 1-1 0 0,22 5 1 0 0,-32-5-237 0 0,-1-1 0 0 0,1 1 0 0 0,-1 1 0 0 0,1-1 0 0 0,-1 1 0 0 0,0 0 0 0 0,0 0 0 0 0,0 0 0 0 0,0 1 0 0 0,-1-1 0 0 0,1 1 0 0 0,4 6 0 0 0,-6-6-656 0 0,1-1-255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40.1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20 18988 0 0,'0'-1'247'0'0,"0"1"0"0"0,0-1-1 0 0,0 1 1 0 0,0-1 0 0 0,0 1-1 0 0,0-1 1 0 0,0 0 0 0 0,1 1 0 0 0,-1-1-1 0 0,0 1 1 0 0,0-1 0 0 0,1 1 0 0 0,-1-1-1 0 0,0 1 1 0 0,1-1 0 0 0,-1 1 0 0 0,1-1-1 0 0,-1 1 1 0 0,0 0 0 0 0,2-1-1 0 0,-1 0-17 0 0,1 0 0 0 0,-1 0 0 0 0,1 0-1 0 0,0 1 1 0 0,-1-1 0 0 0,1 1-1 0 0,2-1 1 0 0,4 0-200 0 0,-1 0-1 0 0,13 1 1 0 0,-16 0 234 0 0,48 0 63 0 0,66 9 0 0 0,-104-8-270 0 0,-10-1-34 0 0,-1 0 0 0 0,0 1 1 0 0,1-1-1 0 0,-1 1 0 0 0,6 1 1 0 0,-6-1 13 0 0,-3-1-32 0 0,0 0 1 0 0,0 0-1 0 0,1 0 1 0 0,-1 0 0 0 0,0 0-1 0 0,0 0 1 0 0,0 0-1 0 0,0 0 1 0 0,0 0-1 0 0,0 0 1 0 0,0 1-1 0 0,0-1 1 0 0,1 0-1 0 0,-1 0 1 0 0,0 0-1 0 0,0 0 1 0 0,0 0-1 0 0,0 0 1 0 0,0 0-1 0 0,0 0 1 0 0,0 0-1 0 0,0 0 1 0 0,0 0-1 0 0,0 1 1 0 0,0-1-1 0 0,0 0 1 0 0,0 0-1 0 0,0 0 1 0 0,1 0-1 0 0,-1 0 1 0 0,0 0-1 0 0,0 0 1 0 0,0 1-1 0 0,0-1 1 0 0,0 0-1 0 0,0 0 1 0 0,0 0-1 0 0,0 0 1 0 0,0 0-1 0 0,0 0 1 0 0,-1 0-1 0 0,1 0 1 0 0,0 1-1 0 0,0-1 1 0 0,0 0-1 0 0,0 0 1 0 0,0 0-1 0 0,0 0 1 0 0,0 0-1 0 0,0 0 1 0 0,0 0-1 0 0,0 0 1 0 0,0 1-1 0 0,0-1 1 0 0,0 0-1 0 0,0 0 1 0 0,-1 0-1 0 0,1 0 1 0 0,0 0-1 0 0,0 0 1 0 0,0 0-1 0 0,0 0 1 0 0,-2 0 122 0 0,1 0-117 0 0,0-1 0 0 0,0 1 0 0 0,0 0 0 0 0,0 0 0 0 0,0 0 0 0 0,1 0 0 0 0,-1 0 1 0 0,0 0-1 0 0,0 0 0 0 0,0 0 0 0 0,-1 1 0 0 0,-1 1 52 0 0,-3 4-1508 0 0,6-5 1229 0 0,0-1-1 0 0,0 0 1 0 0,0 1 0 0 0,0-1-1 0 0,-1 1 1 0 0,1-1 0 0 0,0 0-1 0 0,0 1 1 0 0,0-1 0 0 0,1 1-1 0 0,-1-1 1 0 0,0 0 0 0 0,0 1-1 0 0,0-1 1 0 0,0 0 0 0 0,0 1-1 0 0,0-1 1 0 0,0 1-1 0 0,1-1 1 0 0,-1 0 0 0 0,0 1-1 0 0,0-1 1 0 0,1 0 0 0 0,-1 0-1 0 0,1 1 1 0 0,-1 0-1 0 0,1-1-1 0 0,-1 1 1 0 0,1 0 0 0 0,-1-1-1 0 0,1 1 1 0 0,0-1-1 0 0,-1 0 1 0 0,1 1 0 0 0,0-1-1 0 0,-1 1 1 0 0,2-1 0 0 0,2 1-73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40.5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42 9642 0 0,'-15'-24'3772'0'0,"14"23"-3168"0"0,0-1 0 0 0,0 0 0 0 0,-1 1 0 0 0,1-1 0 0 0,0 1 0 0 0,-1-1 0 0 0,1 1 1 0 0,-1 0-1 0 0,0 0 0 0 0,-3-2 0 0 0,5 3-541 0 0,0 0 0 0 0,0 0-1 0 0,-1-1 1 0 0,1 1 0 0 0,0 0 0 0 0,0 0 0 0 0,0 0 0 0 0,0 0-1 0 0,-1 0 1 0 0,1 0 0 0 0,0 0 0 0 0,0 0 0 0 0,0 1-1 0 0,-1-1 1 0 0,1 0 0 0 0,0 0 0 0 0,0 0 0 0 0,0 0 0 0 0,-1 0-1 0 0,1 0 1 0 0,0 0 0 0 0,0 0 0 0 0,0 0 0 0 0,0 1 0 0 0,0-1-1 0 0,-1 0 1 0 0,1 0 0 0 0,0 0 0 0 0,0 0 0 0 0,0 0-1 0 0,0 1 1 0 0,0-1 0 0 0,-1 0 0 0 0,-1 10 838 0 0,2 11-278 0 0,0-21-564 0 0,9 330 3086 0 0,-4-114-2594 0 0,0-35-156 0 0,-5-178-382 0 0,0 0 1 0 0,0-1 0 0 0,0 1-1 0 0,1 0 1 0 0,-1-1 0 0 0,1 1-1 0 0,-1-1 1 0 0,1 1 0 0 0,0 0-1 0 0,0-1 1 0 0,2 4 0 0 0,-3-3-729 0 0,0-7-475 0 0,-1-10-1117 0 0,-1 2-304 0 0,2 6 657 0 0,-1 0 0 0 0,0 0 0 0 0,-3-8 0 0 0,3 9 691 0 0,-2-4-1762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41.5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 6 13875 0 0,'-7'0'1616'0'0,"7"0"-1276"0"0,-1 1 0 0 0,0-1 0 0 0,1 0 0 0 0,-1 0 0 0 0,0 0 0 0 0,1 0 0 0 0,-1 0 0 0 0,0 0 0 0 0,1 0 0 0 0,-1 0 0 0 0,0 0 0 0 0,1 0 0 0 0,-1 0-1 0 0,1-1 1 0 0,-1 1 0 0 0,0 0 0 0 0,1 0 0 0 0,-1-1 0 0 0,1 1 0 0 0,-2-1 0 0 0,2 1-250 0 0,1 0 0 0 0,-1-1 0 0 0,0 1 0 0 0,1 0 0 0 0,-1-1 0 0 0,0 1 0 0 0,1 0 0 0 0,-1 0 0 0 0,0 0 0 0 0,1-1 0 0 0,-1 1 0 0 0,0 0-1 0 0,1 0 1 0 0,-1 0 0 0 0,1 0 0 0 0,-1 0 0 0 0,0 0 0 0 0,1 0 0 0 0,-1 0 0 0 0,1 0 0 0 0,-1 0 0 0 0,0 0 0 0 0,1 0 0 0 0,-1 0 0 0 0,1 0 0 0 0,-1 0 0 0 0,0 0 0 0 0,1 0 0 0 0,-1 1 0 0 0,1-1-1 0 0,-1 0 1 0 0,0 0 0 0 0,1 0 0 0 0,-1 1 0 0 0,1-1 0 0 0,-1 1-43 0 0,-1-1 0 0 0,1 1 0 0 0,0-1 0 0 0,0 1-1 0 0,0 0 1 0 0,0-1 0 0 0,0 1 0 0 0,-1-1 0 0 0,1 1 0 0 0,0-1-1 0 0,0 1 1 0 0,0-1 0 0 0,0 1 0 0 0,1 0 0 0 0,-1-1 0 0 0,0 1 0 0 0,0-1-1 0 0,0 1 1 0 0,0-1 0 0 0,1 1 0 0 0,-1-1 0 0 0,0 1 0 0 0,1 0-1 0 0,15 17 329 0 0,-15-17-312 0 0,0 0 336 0 0,-1-3-267 0 0,0 1 1 0 0,10 4 163 0 0,-10-2-290 0 0,0 1-1 0 0,1-1 1 0 0,-1 0 0 0 0,1 0 0 0 0,0 0-1 0 0,-1 0 1 0 0,1 0 0 0 0,0 0-1 0 0,-1 0 1 0 0,1 0 0 0 0,0-1-1 0 0,0 1 1 0 0,0 0 0 0 0,0 0-1 0 0,0-1 1 0 0,0 1 0 0 0,0 0 0 0 0,1 0-1 0 0,24 12 20 0 0,-23-12-15 0 0,9 5 10 0 0,1 1 1 0 0,-1 1-1 0 0,13 11 1 0 0,10 6-6 0 0,-23-18-16 0 0,49 31 18 0 0,-52-33 11 0 0,0 0 1 0 0,0 0-1 0 0,-1 1 0 0 0,0 0 0 0 0,0 0 1 0 0,-1 1-1 0 0,0 0 0 0 0,0 1 1 0 0,10 14-1 0 0,-16-20-12 0 0,0 0 0 0 0,-1 0 0 0 0,1 0 0 0 0,-1 1 0 0 0,0-1 0 0 0,0 0 0 0 0,1 0 0 0 0,-1 1 0 0 0,-1 2-1 0 0,1-3-2 0 0,0-1 0 0 0,0 1 0 0 0,0-1-1 0 0,-1 1 1 0 0,1-1 0 0 0,0 1-1 0 0,-1-1 1 0 0,1 1 0 0 0,-1-1-1 0 0,1 1 1 0 0,-1-1 0 0 0,0 0 0 0 0,0 0-1 0 0,1 1 1 0 0,-3 1 0 0 0,0-1-13 0 0,3-2 1 0 0,-1 0-1 0 0,1 0 1 0 0,-1 1 0 0 0,1-1-1 0 0,-1 0 1 0 0,1 1-1 0 0,-1-1 1 0 0,1 0-1 0 0,0 1 1 0 0,-1-1-1 0 0,1 0 1 0 0,0 1-1 0 0,-1-1 1 0 0,1 1-1 0 0,0-1 1 0 0,-1 0-1 0 0,1 1 1 0 0,0-1 0 0 0,0 1-1 0 0,0-1 1 0 0,-1 1-1 0 0,1-1 1 0 0,0 1-1 0 0,0-1 1 0 0,0 1-1 0 0,0 0 1 0 0,0-1-1 0 0,0 1 1 0 0,0-1-1 0 0,0 1 1 0 0,0-1-1 0 0,0 1 1 0 0,0-1-1 0 0,1 1 1 0 0,-1 0 0 0 0,1 4 5 0 0,0 0 0 0 0,-1 1 0 0 0,0-1 0 0 0,0 0 0 0 0,0 6 0 0 0,-1-8-4 0 0,0-1 0 0 0,1 1 0 0 0,-1-1 0 0 0,0 0 1 0 0,0 1-1 0 0,0-1 0 0 0,-1 0 0 0 0,1 0 0 0 0,0 0 0 0 0,-1 0 0 0 0,0 0 0 0 0,-3 3 1 0 0,-64 60 74 0 0,-18 22-50 0 0,35-31-2 0 0,2-3 10 0 0,40-44-30 0 0,1-1 1 0 0,-21 14 0 0 0,27-21-8 0 0,1 1 1 0 0,0 0 0 0 0,-1 0-1 0 0,1 0 1 0 0,0 0-1 0 0,0 0 1 0 0,1 0-1 0 0,-4 5 1 0 0,6-6-7 0 0,0-1 7 0 0,0 1 1 0 0,0 0-1 0 0,1-1 1 0 0,-1 1 0 0 0,0-1-1 0 0,1 1 1 0 0,-1-1-1 0 0,0 1 1 0 0,1-1 0 0 0,-1 0-1 0 0,1 0 1 0 0,-1 0-1 0 0,1 0 1 0 0,-1 0 0 0 0,0 0-1 0 0,3-1 1 0 0,1 1-65 0 0,-5 0 1 0 0,0 0 0 0 0,1-1 1 0 0,-1 1-1 0 0,0 0 1 0 0,0-1-1 0 0,0 1 0 0 0,1 0 1 0 0,-1 0-1 0 0,0-1 1 0 0,0 1-1 0 0,0 0 1 0 0,0-1-1 0 0,0 1 0 0 0,0 0 1 0 0,0-1-1 0 0,0 1 1 0 0,1 0-1 0 0,-1-1 0 0 0,0 1 1 0 0,0 0-1 0 0,-1 0 1 0 0,1-1-1 0 0,0 1 0 0 0,0 0 1 0 0,0-1-1 0 0,0 1 1 0 0,1-10-4648 0 0,4 4-511 0 0,-5 6 4821 0 0,0-1-1 0 0,0 0 1 0 0,0 1-1 0 0,0-1 0 0 0,0 1 1 0 0,0-1-1 0 0,0 1 0 0 0,0-1 1 0 0,0 0-1 0 0,0 1 1 0 0,0-1-1 0 0,0 1 0 0 0,0-1 1 0 0,0 1-1 0 0,0-1 0 0 0,0 0 1 0 0,-1 1-1 0 0,1-1 1 0 0,-5-6-4022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24.1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0 18684 0 0,'-4'8'672'0'0,"2"-1"-40"0"0,2-1-8 0 0,-2 2-192 0 0,2 0-111 0 0,4 2 111 0 0,0 1-304 0 0,3 2-32 0 0,1 1-64 0 0,1-1-32 0 0,1 0-64 0 0,1 1-680 0 0,2 0-449 0 0,0 1-247 0 0,0 2-921 0 0,-4 1 57 0 0,-1 0-921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3.1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82 333 4665 0 0,'-1'0'1048'0'0,"-1"0"1"0"0,1 0-1 0 0,0 0 1 0 0,-1 0-1 0 0,1 0 0 0 0,0 1 1 0 0,0-1-1 0 0,-1 0 1 0 0,-1 2-1 0 0,2-2-833 0 0,1 1 0 0 0,-1-1 0 0 0,1 0 0 0 0,0 1 0 0 0,-1-1 0 0 0,1 0 0 0 0,0 1 0 0 0,-1-1 0 0 0,1 1 0 0 0,0-1 0 0 0,-1 1 0 0 0,1-1 0 0 0,0 0 0 0 0,0 1 0 0 0,0-1 0 0 0,-1 1 0 0 0,1-1 1 0 0,0 1-1 0 0,0 0 0 0 0,0-1 0 0 0,0 1 0 0 0,0-1 0 0 0,0 1 0 0 0,0 0-85 0 0,0 0 1 0 0,0 0 0 0 0,0-1 0 0 0,0 1-1 0 0,0 0 1 0 0,1 0 0 0 0,-1-1 0 0 0,0 1-1 0 0,0 0 1 0 0,1-1 0 0 0,-1 1 0 0 0,0 0 0 0 0,1-1-1 0 0,-1 1 1 0 0,1 0 0 0 0,-1-1 0 0 0,1 1-1 0 0,-1-1 1 0 0,1 1 0 0 0,0 0 0 0 0,1 0-25 0 0,-1 0 0 0 0,1-1 0 0 0,-1 1 0 0 0,1 0 0 0 0,-1-1 0 0 0,1 1 1 0 0,-1-1-1 0 0,1 0 0 0 0,2 1 0 0 0,0-1-21 0 0,0 0 0 0 0,-1 0 0 0 0,1 0 0 0 0,0 0 0 0 0,0-1 0 0 0,-1 0 1 0 0,1 0-1 0 0,4-1 0 0 0,1-2-2 0 0,-1 0 0 0 0,1-1 0 0 0,-1 0-1 0 0,0 0 1 0 0,0-1 0 0 0,0 0 0 0 0,-1-1 0 0 0,0 1 0 0 0,0-1 0 0 0,7-11 0 0 0,-5 5-20 0 0,0-1 0 0 0,-1 0 0 0 0,0-1 0 0 0,-1 1-1 0 0,6-22 1 0 0,-9 24-31 0 0,0 1 10 0 0,0 1 0 0 0,-1-1 0 0 0,0 0-1 0 0,-1 0 1 0 0,2-22 0 0 0,-4 27-10 0 0,0 0 0 0 0,0 0 0 0 0,-1 0 1 0 0,0-1-1 0 0,0 1 0 0 0,0 0 0 0 0,-3-7 0 0 0,3 11-18 0 0,0 1 0 0 0,0-1 0 0 0,0 0 0 0 0,0 0-1 0 0,-1 0 1 0 0,1 1 0 0 0,0-1 0 0 0,-1 1 0 0 0,1-1-1 0 0,-1 1 1 0 0,0 0 0 0 0,1-1 0 0 0,-1 1 0 0 0,0 0-1 0 0,0 0 1 0 0,0 0 0 0 0,0 0 0 0 0,0 1 0 0 0,0-1-1 0 0,0 1 1 0 0,0-1 0 0 0,0 1 0 0 0,0-1 0 0 0,0 1-1 0 0,-3 0 1 0 0,-1 0 0 0 0,1 0 0 0 0,0 1 0 0 0,-1 0 0 0 0,1 0 0 0 0,0 0 0 0 0,-1 0-1 0 0,1 1 1 0 0,0 0 0 0 0,0 0 0 0 0,0 0 0 0 0,0 1 0 0 0,1 0 0 0 0,-1 0 0 0 0,1 0 0 0 0,-1 0-1 0 0,-4 6 1 0 0,-5 5-10 0 0,1 0 0 0 0,0 1-1 0 0,-13 21 1 0 0,14-17-22 0 0,1 0 1 0 0,1 1-1 0 0,1 0 1 0 0,0 1-1 0 0,2 0 0 0 0,0 0 1 0 0,2 0-1 0 0,0 1 1 0 0,1 0-1 0 0,-1 36 0 0 0,4-46 5 0 0,2 0 0 0 0,-1 0-1 0 0,1-1 1 0 0,1 1 0 0 0,0-1-1 0 0,1 1 1 0 0,0-1 0 0 0,1 0-1 0 0,0 0 1 0 0,10 18 0 0 0,-9-20 10 0 0,1 0 1 0 0,0-1-1 0 0,0 0 1 0 0,1 0-1 0 0,0-1 0 0 0,0 0 1 0 0,1 0-1 0 0,0-1 1 0 0,0 0-1 0 0,1 0 1 0 0,-1-1-1 0 0,16 7 0 0 0,-15-8-84 0 0,0 0 0 0 0,0 0 0 0 0,1-1-1 0 0,-1-1 1 0 0,1 0 0 0 0,0 0-1 0 0,0-1 1 0 0,0 0 0 0 0,-1-1 0 0 0,1 0-1 0 0,0 0 1 0 0,0-1 0 0 0,0 0-1 0 0,0-1 1 0 0,-1 0 0 0 0,1-1-1 0 0,-1 0 1 0 0,1 0 0 0 0,-1-1 0 0 0,0 0-1 0 0,12-8 1 0 0,-6 0-840 0 0,-1 0 0 0 0,-1 0 0 0 0,0-1 1 0 0,0-1-1 0 0,-1 0 0 0 0,-1-1 0 0 0,0 0 0 0 0,-2-1 0 0 0,10-17 0 0 0,0-6 579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3.2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5 209 16115 0 0,'-3'-13'1673'0'0,"1"0"-233"0"0,2 2 0 0 0,0-2-111 0 0,2-1-625 0 0,2-1-24 0 0,1-2-168 0 0,2 1-192 0 0,1 0-160 0 0,1 0-144 0 0,1-2-232 0 0,1 4-1792 0 0,0 2 1848 0 0,-4 1-512 0 0,1 2 680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3.7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277 58 15075 0 0,'0'-5'874'0'0,"-1"1"0"0"0,0 0 0 0 0,-1-1 0 0 0,1 1 0 0 0,-1 0 0 0 0,-4-7 0 0 0,6 9-698 0 0,-1 1-1 0 0,0-1 0 0 0,0 1 1 0 0,0 0-1 0 0,0 0 0 0 0,-1 0 1 0 0,1 0-1 0 0,0 0 0 0 0,0 0 0 0 0,-1 0 1 0 0,1 0-1 0 0,0 0 0 0 0,-1 0 1 0 0,1 1-1 0 0,-1-1 0 0 0,1 0 1 0 0,-1 1-1 0 0,0-1 0 0 0,1 1 1 0 0,-1 0-1 0 0,1 0 0 0 0,-3-1 0 0 0,-8 1 294 0 0,9 0-398 0 0,0 0-1 0 0,0 0 1 0 0,0 0 0 0 0,-1 0-1 0 0,1 0 1 0 0,0 1-1 0 0,0-1 1 0 0,0 1 0 0 0,0 0-1 0 0,-4 2 1 0 0,-1 1-46 0 0,-1 1 0 0 0,1 0-1 0 0,0 0 1 0 0,0 1 0 0 0,0 1 0 0 0,1-1 0 0 0,0 1-1 0 0,0 0 1 0 0,1 1 0 0 0,0-1 0 0 0,0 1 0 0 0,0 1-1 0 0,1-1 1 0 0,-6 14 0 0 0,-2 8-28 0 0,1 1 0 0 0,1 1 0 0 0,1 0 0 0 0,2 0 0 0 0,2 1 0 0 0,1 0 1 0 0,1 0-1 0 0,1 0 0 0 0,3 40 0 0 0,1-64 8 0 0,0 0 1 0 0,0 0-1 0 0,1 0 1 0 0,0 0-1 0 0,0 0 1 0 0,1 0 0 0 0,7 15-1 0 0,-7-20 4 0 0,-1 0 0 0 0,0 0 1 0 0,1-1-1 0 0,0 1 0 0 0,0-1 0 0 0,0 0 0 0 0,0 0 1 0 0,1 0-1 0 0,-1 0 0 0 0,1 0 0 0 0,0-1 0 0 0,-1 0 0 0 0,1 0 1 0 0,0 0-1 0 0,1 0 0 0 0,-1 0 0 0 0,0-1 0 0 0,7 1 0 0 0,-3 0 19 0 0,1-1-1 0 0,0 0 1 0 0,1-1-1 0 0,-1 0 1 0 0,0 0-1 0 0,0-1 0 0 0,0-1 1 0 0,-1 1-1 0 0,1-1 1 0 0,12-5-1 0 0,-2 0 0 0 0,-1-1 0 0 0,0-1 0 0 0,27-17 0 0 0,-31 16-273 0 0,1-1 1 0 0,-2 0-1 0 0,0-1 1 0 0,0-1-1 0 0,-1 0 1 0 0,14-20-1 0 0,-12 13-975 0 0,-1 0-1 0 0,-2-1 1 0 0,1-1 0 0 0,8-26-1 0 0,-8 9-102 0 0,-4 0 1028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4.2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48 15403 0 0,'-1'-15'2825'0'0,"1"12"-2155"0"0,0 0 0 0 0,-1 0 0 0 0,1-1 0 0 0,-1 1 0 0 0,1 0 0 0 0,-1 0 0 0 0,-1-3 0 0 0,1 1 96 0 0,3 6 2 0 0,5 8-135 0 0,-3 1-509 0 0,0 0 1 0 0,-1 1 0 0 0,0-1-1 0 0,2 20 1 0 0,0 46 77 0 0,-4-34-108 0 0,7 66 14 0 0,4 87-10 0 0,-4-23-13 0 0,0-31-43 0 0,-8-119-36 0 0,6 81 22 0 0,-4-84-9 0 0,1 1 0 0 0,1 0 1 0 0,6 20-1 0 0,-9-38-13 0 0,-1-1 0 0 0,1 1 0 0 0,0 0 0 0 0,-1 0 0 0 0,1-1 0 0 0,0 1 0 0 0,0 0 0 0 0,0-1-1 0 0,0 1 1 0 0,0-1 0 0 0,1 0 0 0 0,-1 1 0 0 0,0-1 0 0 0,1 0 0 0 0,-1 0 0 0 0,3 2 0 0 0,-3-3-9 0 0,0-1 1 0 0,-1 1-1 0 0,1-1 0 0 0,-1 0 1 0 0,0 1-1 0 0,1-1 0 0 0,-1 0 0 0 0,1 1 1 0 0,-1-1-1 0 0,0 0 0 0 0,1 1 0 0 0,-1-1 1 0 0,0 0-1 0 0,0 0 0 0 0,0 0 1 0 0,0 1-1 0 0,0-1 0 0 0,0-1 0 0 0,1-3-33 0 0,16-53-286 0 0,14-42-49 0 0,-17 59 285 0 0,0-3 39 0 0,3 1 1 0 0,24-46-1 0 0,-41 87 47 0 0,1 1 0 0 0,0 0-1 0 0,-1 0 1 0 0,1 0 0 0 0,0 0 0 0 0,0-1-1 0 0,0 1 1 0 0,0 0 0 0 0,0 1-1 0 0,0-1 1 0 0,0 0 0 0 0,0 0-1 0 0,0 0 1 0 0,0 1 0 0 0,1-1 0 0 0,-1 0-1 0 0,0 1 1 0 0,1-1 0 0 0,-1 1-1 0 0,0 0 1 0 0,1-1 0 0 0,1 1 0 0 0,-1 0 2 0 0,-1 0 1 0 0,1 1 0 0 0,-1-1 0 0 0,1 0-1 0 0,-1 1 1 0 0,0-1 0 0 0,1 1 0 0 0,-1 0 0 0 0,0-1-1 0 0,1 1 1 0 0,-1 0 0 0 0,0 0 0 0 0,0 0 0 0 0,0-1-1 0 0,0 1 1 0 0,0 1 0 0 0,0-1 0 0 0,0 0-1 0 0,0 0 1 0 0,0 0 0 0 0,0 0 0 0 0,0 2 0 0 0,4 6 23 0 0,-1 0 1 0 0,0 0 0 0 0,-1 1 0 0 0,0-1 0 0 0,3 19 0 0 0,2 52 85 0 0,-5-44-91 0 0,-2-5-5 0 0,2 0-1 0 0,1 0 1 0 0,10 38 0 0 0,-13-65-20 0 0,0-1-1 0 0,1 1 1 0 0,-1-1-1 0 0,1 0 1 0 0,-1 0-1 0 0,1 0 1 0 0,0 0-1 0 0,0 0 1 0 0,1 0-1 0 0,2 3 1 0 0,-4-5-28 0 0,0 0 0 0 0,0-1 0 0 0,0 1 0 0 0,0 0 0 0 0,0 0 0 0 0,1-1 0 0 0,-1 1 0 0 0,0-1 0 0 0,1 1 0 0 0,-1-1 0 0 0,0 1 0 0 0,1-1 0 0 0,-1 0 0 0 0,1 0 0 0 0,-1 1 0 0 0,0-1 0 0 0,1 0 0 0 0,-1 0 1 0 0,1-1-1 0 0,-1 1 0 0 0,1 0 0 0 0,-1 0 0 0 0,0-1 0 0 0,1 1 0 0 0,-1-1 0 0 0,0 1 0 0 0,3-2 0 0 0,6-4-865 0 0,1-1 1 0 0,9-7-1 0 0,6-5-1814 0 0,6-5-2032 0 0,-16 13 1863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5.1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241 95 12347 0 0,'-1'-1'624'0'0,"1"0"1"0"0,-1 0 0 0 0,1 0 0 0 0,-1 0-1 0 0,1 0 1 0 0,0 0 0 0 0,-1 0-1 0 0,1-1 1 0 0,0 1 0 0 0,0 0 0 0 0,0 0-1 0 0,0-2 1 0 0,0-15 2289 0 0,0 15-2782 0 0,0 1-1 0 0,0-1 0 0 0,0 1 0 0 0,-1 0 0 0 0,1-1 1 0 0,-1 1-1 0 0,0 0 0 0 0,1-1 0 0 0,-1 1 0 0 0,0 0 1 0 0,-1 0-1 0 0,1 0 0 0 0,0 0 0 0 0,-1 0 0 0 0,1 0 1 0 0,-1 0-1 0 0,1 0 0 0 0,-1 0 0 0 0,0 1 0 0 0,-2-3 1 0 0,0 2-64 0 0,1 0 0 0 0,-1 1 0 0 0,0-1 0 0 0,0 1 0 0 0,0-1 0 0 0,0 1 0 0 0,0 0 0 0 0,0 1 0 0 0,0-1 1 0 0,-1 1-1 0 0,-3 0 0 0 0,5 0-66 0 0,-1 1 0 0 0,1-1 1 0 0,0 1-1 0 0,0 0 0 0 0,0 0 1 0 0,0 0-1 0 0,0 0 0 0 0,0 1 1 0 0,1-1-1 0 0,-1 1 0 0 0,0 0 1 0 0,1-1-1 0 0,-1 1 0 0 0,-4 5 1 0 0,-2 3-46 0 0,0 1 0 0 0,1 0 0 0 0,0 0 0 0 0,1 1 0 0 0,0 0 0 0 0,1 0 0 0 0,-7 16 0 0 0,2 3-19 0 0,-13 61 1 0 0,20-73 34 0 0,1 1 0 0 0,-1 22 1 0 0,4-36 10 0 0,0 1 1 0 0,0-1-1 0 0,1 0 1 0 0,-1 0-1 0 0,1 0 1 0 0,1 0 0 0 0,-1 0-1 0 0,1 0 1 0 0,0-1-1 0 0,0 1 1 0 0,4 6 0 0 0,-4-10 7 0 0,-1 1 1 0 0,1-1 0 0 0,-1 0 0 0 0,1 0 0 0 0,0 0-1 0 0,0 0 1 0 0,0-1 0 0 0,0 1 0 0 0,0 0 0 0 0,0-1-1 0 0,0 1 1 0 0,1-1 0 0 0,-1 0 0 0 0,0 0 0 0 0,6 2-1 0 0,-5-3 5 0 0,0 1 1 0 0,1-1-1 0 0,-1 1 0 0 0,0-1 0 0 0,1 0 0 0 0,-1-1 0 0 0,0 1 0 0 0,1 0 0 0 0,-1-1 0 0 0,0 0 0 0 0,4-1 0 0 0,2-2 9 0 0,-1 1-1 0 0,0-2 1 0 0,0 1-1 0 0,0-1 0 0 0,0 0 1 0 0,-1-1-1 0 0,1 0 1 0 0,5-6-1 0 0,-1-2-35 0 0,-1 1 1 0 0,0-1-1 0 0,-1-1 0 0 0,0 0 0 0 0,-2 0 0 0 0,0-1 1 0 0,0 0-1 0 0,-2 0 0 0 0,0 0 0 0 0,0-1 0 0 0,-2 0 0 0 0,0-1 1 0 0,1-19-1 0 0,5-16-220 0 0,-6 40 173 0 0,-2 0 0 0 0,0 0 0 0 0,1-17 0 0 0,-3 29 79 0 0,0 1 0 0 0,0 0 0 0 0,0-1 0 0 0,0 1 0 0 0,0 0 0 0 0,0-1 0 0 0,0 1 0 0 0,0 0 0 0 0,0-1 0 0 0,0 1 0 0 0,0 0 0 0 0,0 0 0 0 0,0-1 0 0 0,0 1 0 0 0,0 0 0 0 0,0-1 0 0 0,0 1 0 0 0,0 0 0 0 0,-1-1 0 0 0,1 1-1 0 0,0 0 1 0 0,0 0 0 0 0,0-1 0 0 0,-1 1 0 0 0,1 0 0 0 0,0 0 0 0 0,0 0 0 0 0,-1-1 0 0 0,1 1 0 0 0,0 0 0 0 0,0 0 0 0 0,-1 0 0 0 0,1 0 0 0 0,0-1 0 0 0,0 1 0 0 0,-1 0 0 0 0,1 0 0 0 0,0 0 0 0 0,-1 0 0 0 0,1 0 0 0 0,0 0 0 0 0,-1 0 0 0 0,1 0-1 0 0,0 0 1 0 0,-1 0 0 0 0,0 0 0 0 0,1 0 5 0 0,-1 1-1 0 0,0-1 0 0 0,0 1 1 0 0,0-1-1 0 0,0 1 1 0 0,1-1-1 0 0,-1 1 0 0 0,0-1 1 0 0,0 1-1 0 0,1 0 0 0 0,-1-1 1 0 0,1 1-1 0 0,-1 0 0 0 0,0-1 1 0 0,1 1-1 0 0,-1 1 0 0 0,-3 7 23 0 0,0 1-1 0 0,1-1 1 0 0,0 1-1 0 0,-3 15 1 0 0,-1 44 14 0 0,7-43-17 0 0,1 1 0 0 0,5 26 0 0 0,0 4 57 0 0,-4-39-24 0 0,1-1-1 0 0,0 0 1 0 0,1 0-1 0 0,1-1 1 0 0,1 1-1 0 0,0-1 1 0 0,12 21-1 0 0,-16-35-39 0 0,-1 1 0 0 0,1-1 0 0 0,0 1 0 0 0,0-1-1 0 0,0 0 1 0 0,1 1 0 0 0,-1-1 0 0 0,0-1 0 0 0,1 1 0 0 0,0 0 0 0 0,-1 0-1 0 0,1-1 1 0 0,5 3 0 0 0,-5-4 4 0 0,-1 1-1 0 0,0 0 0 0 0,0-1 1 0 0,1 1-1 0 0,-1-1 1 0 0,0 1-1 0 0,1-1 1 0 0,-1 0-1 0 0,1 0 1 0 0,-1 0-1 0 0,0-1 1 0 0,1 1-1 0 0,-1-1 1 0 0,0 1-1 0 0,1-1 1 0 0,-1 0-1 0 0,0 1 1 0 0,4-3-1 0 0,-1-1 14 0 0,-1 1 0 0 0,1-1 1 0 0,-1 0-1 0 0,0 0 0 0 0,0-1 0 0 0,-1 1 0 0 0,1-1 0 0 0,-1 1 1 0 0,0-1-1 0 0,5-11 0 0 0,0-3 60 0 0,9-34 1 0 0,-6 11-33 0 0,-1-1 0 0 0,-3 0 0 0 0,-1 0 0 0 0,-1-64 0 0 0,-5 105-61 0 0,1-5 19 0 0,-1 1 0 0 0,0-1 1 0 0,-1 1-1 0 0,0-1 0 0 0,0 1 0 0 0,0-1 1 0 0,0 1-1 0 0,-1 0 0 0 0,-3-7 0 0 0,1 8 28 0 0,1 8-57 0 0,2 8-44 0 0,16 66-63 0 0,-3 12 59 0 0,-5-29 79 0 0,26 101 0 0 0,-30-151-17 0 0,0-1 0 0 0,8 15 0 0 0,-10-22 7 0 0,0 1-1 0 0,0-1 1 0 0,1 0 0 0 0,-1 0-1 0 0,1 0 1 0 0,-1 0 0 0 0,1 0 0 0 0,0 0-1 0 0,0 0 1 0 0,0-1 0 0 0,0 1-1 0 0,0-1 1 0 0,0 1 0 0 0,0-1-1 0 0,4 2 1 0 0,-5-3-4 0 0,0 0 0 0 0,0 0 0 0 0,0 0 0 0 0,0 0 0 0 0,-1 0 0 0 0,1 0 0 0 0,0 0 0 0 0,0-1 0 0 0,0 1 0 0 0,0 0 0 0 0,0 0 0 0 0,0-1 0 0 0,-1 1 0 0 0,1 0 0 0 0,0-1 0 0 0,0 1 0 0 0,0-1 0 0 0,-1 1 0 0 0,1-1 0 0 0,0 0 0 0 0,-1 1 0 0 0,1-1 0 0 0,0 0 0 0 0,-1 1 0 0 0,1-1 0 0 0,0-1 0 0 0,2-2 34 0 0,-1 0 0 0 0,1 0 0 0 0,3-8-1 0 0,10-29 28 0 0,16-60 1 0 0,-5 10-23 0 0,-18 63-59 0 0,-6 15-4 0 0,2-1-1 0 0,-1 1 1 0 0,2 1 0 0 0,0-1-1 0 0,0 1 1 0 0,9-13 0 0 0,-14 24 6 0 0,-1 0 0 0 0,1 0 0 0 0,-1 1 0 0 0,1-1 1 0 0,0 0-1 0 0,-1 1 0 0 0,1-1 0 0 0,0 1 0 0 0,-1-1 0 0 0,1 1 0 0 0,0-1 1 0 0,0 1-1 0 0,-1-1 0 0 0,1 1 0 0 0,0 0 0 0 0,0-1 0 0 0,2 1 0 0 0,-3 0 3 0 0,1 0 1 0 0,-1 0-1 0 0,1 0 0 0 0,-1 0 0 0 0,1 1 0 0 0,-1-1 0 0 0,1 0 0 0 0,-1 0 0 0 0,1 1 0 0 0,-1-1 0 0 0,1 0 0 0 0,-1 0 0 0 0,1 1 0 0 0,-1-1 0 0 0,0 1 0 0 0,1-1 0 0 0,-1 0 1 0 0,0 1-1 0 0,1-1 0 0 0,-1 1 0 0 0,1 0 0 0 0,1 4-14 0 0,0 0-1 0 0,0-1 1 0 0,0 1 0 0 0,1 10 0 0 0,-2-10 21 0 0,19 85-33 0 0,21 80 39 0 0,-39-165-18 0 0,2 8-18 0 0,0 0 0 0 0,1-1 1 0 0,0 1-1 0 0,1-1 0 0 0,0-1 0 0 0,12 16 0 0 0,-17-26-65 0 0,0 1 1 0 0,0-1 0 0 0,0 0 0 0 0,0 0 0 0 0,0 0-1 0 0,1 0 1 0 0,-1 0 0 0 0,0-1 0 0 0,1 1 0 0 0,-1 0-1 0 0,0 0 1 0 0,1-1 0 0 0,2 2 0 0 0,-3-2-62 0 0,0 0 0 0 0,-1 0 1 0 0,1 0-1 0 0,0-1 0 0 0,-1 1 0 0 0,1 0 1 0 0,0 0-1 0 0,-1 0 0 0 0,1 0 0 0 0,0-1 1 0 0,-1 1-1 0 0,1 0 0 0 0,-1 0 1 0 0,1-1-1 0 0,0 1 0 0 0,-1-1 0 0 0,1 1 1 0 0,-1 0-1 0 0,1-1 0 0 0,-1 1 1 0 0,1-1-1 0 0,-1 1 0 0 0,0-1 0 0 0,1 0 1 0 0,-1 1-1 0 0,1-1 0 0 0,-1 1 1 0 0,0-1-1 0 0,0 0 0 0 0,1 1 0 0 0,-1-1 1 0 0,0 0-1 0 0,0 0 0 0 0,7-31-7102 0 0,-3 15 2751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5.9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276 126 16075 0 0,'-8'-9'1820'0'0,"0"0"0"0"0,-10-18-1 0 0,-5-6 1090 0 0,20 30-2722 0 0,0-1-79 0 0,0 1 1 0 0,1 0-1 0 0,-1 0 1 0 0,0 0-1 0 0,-1 0 1 0 0,1 0-1 0 0,-6-3 0 0 0,4 3-71 0 0,0 1 0 0 0,0-1 1 0 0,0 1-1 0 0,0 0 0 0 0,-7-1 0 0 0,10 3-42 0 0,0-1 1 0 0,0 1 0 0 0,0 0 0 0 0,0 0-1 0 0,0 0 1 0 0,0 0 0 0 0,0 0 0 0 0,0 0-1 0 0,1 0 1 0 0,-1 1 0 0 0,0-1 0 0 0,0 1-1 0 0,0 0 1 0 0,0-1 0 0 0,0 1 0 0 0,1 0-1 0 0,-1 0 1 0 0,-2 2 0 0 0,-2 3-42 0 0,0 0 1 0 0,0 1-1 0 0,0 0 1 0 0,1 0-1 0 0,0 1 0 0 0,0-1 1 0 0,1 1-1 0 0,-4 10 1 0 0,5-14 27 0 0,-8 19-65 0 0,1 1 1 0 0,-12 43-1 0 0,18-51 49 0 0,1 1-1 0 0,0-1 1 0 0,1 1 0 0 0,1 0 0 0 0,1 21-1 0 0,0-34 19 0 0,1 0-1 0 0,-1 0 0 0 0,1 0 0 0 0,0 0 1 0 0,0 0-1 0 0,0 0 0 0 0,1 0 0 0 0,0 0 1 0 0,-1-1-1 0 0,1 1 0 0 0,0-1 1 0 0,1 1-1 0 0,-1-1 0 0 0,5 5 0 0 0,-5-6 5 0 0,0-1 0 0 0,0 1-1 0 0,0-1 1 0 0,0 1 0 0 0,0-1-1 0 0,0 0 1 0 0,0 0 0 0 0,1 0-1 0 0,-1 0 1 0 0,0 0-1 0 0,1-1 1 0 0,-1 1 0 0 0,1-1-1 0 0,-1 1 1 0 0,1-1 0 0 0,-1 0-1 0 0,0 0 1 0 0,1 0 0 0 0,-1 0-1 0 0,1-1 1 0 0,-1 1 0 0 0,1-1-1 0 0,-1 1 1 0 0,1-1-1 0 0,2-1 1 0 0,1-1 6 0 0,-1 1-1 0 0,1-1 1 0 0,-1-1-1 0 0,1 1 1 0 0,-1-1-1 0 0,7-6 1 0 0,27-31-36 0 0,-11 10 29 0 0,-7 9 28 0 0,21-31-1 0 0,-37 47 1 0 0,0 0 0 0 0,0 1 0 0 0,1 0 0 0 0,11-9 0 0 0,-17 14-13 0 0,0 0-1 0 0,0 0 0 0 0,0 0 1 0 0,0 0-1 0 0,0 0 0 0 0,1 0 1 0 0,-1 0-1 0 0,0 0 0 0 0,0 0 1 0 0,0 0-1 0 0,0 0 0 0 0,0 0 1 0 0,0 0-1 0 0,1 0 1 0 0,-1 0-1 0 0,0 0 0 0 0,0 0 1 0 0,0 0-1 0 0,0 0 0 0 0,0 0 1 0 0,0 0-1 0 0,1 0 0 0 0,-1 0 1 0 0,0 0-1 0 0,0 0 0 0 0,0 0 1 0 0,0 0-1 0 0,0 0 0 0 0,0 0 1 0 0,0 0-1 0 0,1 0 1 0 0,-1 0-1 0 0,0 1 0 0 0,0-1 1 0 0,0 0-1 0 0,0 0 0 0 0,0 0 1 0 0,0 0-1 0 0,0 0 0 0 0,0 0 1 0 0,0 0-1 0 0,0 1 0 0 0,3 8 28 0 0,-2 12 2 0 0,-5 35 8 0 0,-1 24-30 0 0,6-52-35 0 0,1 1 1 0 0,9 43 0 0 0,20 54-36 0 0,5 26 56 0 0,-31-118 18 0 0,-1 0 1 0 0,-1 47-1 0 0,-3-62-5 0 0,-2-1 1 0 0,0 1 0 0 0,-1-1-1 0 0,-1 0 1 0 0,0 0 0 0 0,-8 18-1 0 0,9-29 4 0 0,0 0 0 0 0,0 0 0 0 0,-1-1 0 0 0,1 1 0 0 0,-2-1 0 0 0,1 0 0 0 0,-1 0 0 0 0,0-1-1 0 0,0 0 1 0 0,0 1 0 0 0,-8 4 0 0 0,10-8 4 0 0,0 0-1 0 0,0 0 1 0 0,0-1-1 0 0,-1 1 0 0 0,1-1 1 0 0,-1 1-1 0 0,1-1 1 0 0,-1 0-1 0 0,1 0 1 0 0,-1-1-1 0 0,0 1 1 0 0,1-1-1 0 0,-1 0 1 0 0,0 0-1 0 0,1 0 1 0 0,-1 0-1 0 0,0-1 0 0 0,1 0 1 0 0,-1 1-1 0 0,0-1 1 0 0,1 0-1 0 0,-1-1 1 0 0,1 1-1 0 0,-4-3 1 0 0,1 1 19 0 0,0-1 1 0 0,0 0 0 0 0,1 0 0 0 0,-1 0-1 0 0,1 0 1 0 0,0-1 0 0 0,0 0 0 0 0,-7-10-1 0 0,6 6 17 0 0,1 0-1 0 0,0 0 0 0 0,1 0 1 0 0,0 0-1 0 0,-4-14 0 0 0,2 3 37 0 0,2-1 0 0 0,1 1 0 0 0,0-1-1 0 0,1 0 1 0 0,2-24 0 0 0,2 23-7 0 0,0 0 0 0 0,2 0 0 0 0,1 0 0 0 0,0 0-1 0 0,16-37 1 0 0,-12 37-53 0 0,1 1-1 0 0,2 0 0 0 0,0 0 1 0 0,1 1-1 0 0,1 1 1 0 0,17-19-1 0 0,105-99-1223 0 0,-96 100-25 0 0,-32 30 1065 0 0,17-15-3566 0 0,-23 20 3372 0 0,0 0-1 0 0,1 1 0 0 0,-1 0 0 0 0,0 0 1 0 0,1 0-1 0 0,0 0 0 0 0,-1 0 1 0 0,1 0-1 0 0,-1 0 0 0 0,4 0 1 0 0,1 1-947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6.5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110 319 12963 0 0,'-10'-4'8541'0'0,"10"3"-8213"0"0,0 1 1 0 0,0-1-1 0 0,0 1 1 0 0,0 0-1 0 0,-1-1 1 0 0,1 1-1 0 0,0-1 1 0 0,13-5 1671 0 0,-7 1-1873 0 0,-1 1 1 0 0,0-1-1 0 0,0 0 0 0 0,0 0 0 0 0,0-1 0 0 0,4-6 0 0 0,20-39 35 0 0,-20 33-102 0 0,-1 2-12 0 0,-1-1-1 0 0,0-1 1 0 0,6-29-1 0 0,-12 43-30 0 0,0 0 1 0 0,0 0-1 0 0,-1 0 0 0 0,0 0 1 0 0,0 0-1 0 0,0 0 0 0 0,0 0 1 0 0,-1 0-1 0 0,1 1 0 0 0,-1-1 1 0 0,0 0-1 0 0,0 0 1 0 0,0 0-1 0 0,-4-6 0 0 0,3 7-9 0 0,1 1 0 0 0,0 0-1 0 0,-1 0 1 0 0,1 0-1 0 0,-1 1 1 0 0,0-1 0 0 0,0 0-1 0 0,1 1 1 0 0,-1-1-1 0 0,0 1 1 0 0,0-1 0 0 0,-1 1-1 0 0,1 0 1 0 0,0 0 0 0 0,0 0-1 0 0,-1 0 1 0 0,1 0-1 0 0,0 0 1 0 0,-1 1 0 0 0,1-1-1 0 0,-1 1 1 0 0,1 0-1 0 0,-1 0 1 0 0,-3 0 0 0 0,1 0-12 0 0,1 1 0 0 0,-1 0 0 0 0,1 1 1 0 0,0-1-1 0 0,-1 1 0 0 0,1-1 1 0 0,0 1-1 0 0,0 0 0 0 0,0 1 0 0 0,0-1 1 0 0,0 1-1 0 0,1 0 0 0 0,-1 0 0 0 0,1 0 1 0 0,-6 7-1 0 0,1-1-11 0 0,0 1-1 0 0,1 0 1 0 0,1 1 0 0 0,-10 19 0 0 0,7-9 11 0 0,1 1 0 0 0,1 0 0 0 0,0 0 0 0 0,2 1 0 0 0,1 0 0 0 0,1 0 0 0 0,0 0 0 0 0,2 0 0 0 0,1 0 0 0 0,1 1 0 0 0,0-1 0 0 0,9 37 0 0 0,-8-50 10 0 0,1 0 1 0 0,0 0 0 0 0,1-1 0 0 0,0 1 0 0 0,1-1 0 0 0,0 0 0 0 0,9 12 0 0 0,-11-16-1 0 0,0-1 1 0 0,1 0-1 0 0,-1-1 0 0 0,1 1 1 0 0,0 0-1 0 0,0-1 1 0 0,1 0-1 0 0,-1 0 0 0 0,1-1 1 0 0,-1 1-1 0 0,1-1 1 0 0,0 0-1 0 0,0 0 0 0 0,0 0 1 0 0,0-1-1 0 0,7 1 1 0 0,-6-1-15 0 0,0 0 1 0 0,0-1-1 0 0,0 0 1 0 0,0 0-1 0 0,0-1 1 0 0,0 0-1 0 0,0 0 1 0 0,0 0 0 0 0,0-1-1 0 0,0 1 1 0 0,-1-1-1 0 0,1-1 1 0 0,0 1-1 0 0,6-5 1 0 0,-6 2-247 0 0,0 1 1 0 0,0-1-1 0 0,0 0 1 0 0,0-1-1 0 0,-1 1 1 0 0,0-1-1 0 0,0 0 1 0 0,-1 0-1 0 0,0-1 1 0 0,7-12-1 0 0,-4 4-1730 0 0,0 0 1 0 0,8-30-1 0 0,-11 21-678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6.9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17860 0 0,'0'3'558'0'0,"1"-1"0"0"0,0 1 0 0 0,0-1 0 0 0,0 0 0 0 0,0 1 0 0 0,0-1 0 0 0,0 0-1 0 0,3 4 1 0 0,5 9 886 0 0,-1 2-1218 0 0,-2 1 0 0 0,0 0 1 0 0,-1-1-1 0 0,-1 2 0 0 0,-1-1 0 0 0,1 20 0 0 0,4 60-130 0 0,-5-72-65 0 0,6 32-1 0 0,-1-15 17 0 0,-5-28 5 0 0,7 21 0 0 0,-2-8 184 0 0,-6-29 150 0 0,0-5-239 0 0,2-7 2 0 0,8-56 687 0 0,34-110 0 0 0,-39 158-667 0 0,1 0 0 0 0,0 1-1 0 0,15-25 1 0 0,-19 37-108 0 0,1 0-1 0 0,1 0 1 0 0,-1 1-1 0 0,1 0 1 0 0,1 0-1 0 0,-1 0 1 0 0,1 1-1 0 0,1-1 1 0 0,-1 2-1 0 0,11-7 0 0 0,-13 9-25 0 0,0 1-1 0 0,1 0 1 0 0,-1 0-1 0 0,1 1 1 0 0,-1-1-1 0 0,1 1 1 0 0,-1 0-1 0 0,1 1 1 0 0,0-1-1 0 0,6 1 1 0 0,-9 0-168 0 0,-1 1 0 0 0,1-1 1 0 0,-1 0-1 0 0,0 0 1 0 0,1 1-1 0 0,-1 0 1 0 0,0-1-1 0 0,1 1 1 0 0,-1 0-1 0 0,0 0 1 0 0,0 0-1 0 0,0 0 1 0 0,0 0-1 0 0,0 1 1 0 0,0-1-1 0 0,0 1 0 0 0,0-1 1 0 0,-1 1-1 0 0,1 0 1 0 0,-1 0-1 0 0,1 0 1 0 0,-1-1-1 0 0,1 1 1 0 0,-1 1-1 0 0,0-1 1 0 0,1 2-1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0:10.2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187 409 7458 0 0,'0'0'6'0'0,"-3"0"1078"0"0,0 0 0 0 0,0 0 0 0 0,0 0 0 0 0,1 1 0 0 0,-1-1 0 0 0,0 1 0 0 0,0-1 0 0 0,-4 3 0 0 0,16 10 2654 0 0,-7-13-3604 0 0,0 0 0 0 0,-1-1 0 0 0,1 1 0 0 0,0 0 1 0 0,0-1-1 0 0,-1 1 0 0 0,1-1 0 0 0,0 1 0 0 0,-1-1 0 0 0,1 0 1 0 0,0 0-1 0 0,-1 0 0 0 0,1 0 0 0 0,-1 0 0 0 0,1 0 0 0 0,-1 0 0 0 0,0-1 1 0 0,0 1-1 0 0,1 0 0 0 0,0-2 0 0 0,-1 2-99 0 0,9-9 126 0 0,-6 6-114 0 0,1 0 0 0 0,-1-1 0 0 0,1 1 0 0 0,-2-1 1 0 0,1 0-1 0 0,0 0 0 0 0,-1-1 0 0 0,0 1 0 0 0,5-12 1 0 0,0-5 43 0 0,-5 15-53 0 0,0 0 0 0 0,-1 0 0 0 0,0 0 0 0 0,2-13 0 0 0,-1-1 24 0 0,-2 12-31 0 0,1 0 1 0 0,-2 0-1 0 0,1 1 0 0 0,-1-1 1 0 0,-1 0-1 0 0,-2-14 0 0 0,0 7 15 0 0,0 5 23 0 0,1 1 1 0 0,-6-11 0 0 0,5 13-38 0 0,0 0 0 0 0,-1 0 1 0 0,0 1-1 0 0,0-1 0 0 0,-1 1 0 0 0,0 0 0 0 0,0 1 0 0 0,-8-9 0 0 0,9 11-27 0 0,-1 1-1 0 0,1-1 1 0 0,-1 0-1 0 0,0 1 1 0 0,0 0-1 0 0,0 0 0 0 0,0 1 1 0 0,0-1-1 0 0,-1 1 1 0 0,1 0-1 0 0,-1 1 0 0 0,-10-3 1 0 0,14 4-8 0 0,1 0 0 0 0,0 0 0 0 0,-1 0 0 0 0,1 0 0 0 0,-1 0 0 0 0,1 0 0 0 0,0 1 0 0 0,-1-1 0 0 0,1 0 0 0 0,0 1 0 0 0,-1-1 0 0 0,1 1 0 0 0,0-1 0 0 0,-2 2 0 0 0,-15 13-59 0 0,1-2 6 0 0,13-10 37 0 0,0 1 0 0 0,0 0 1 0 0,0 0-1 0 0,0 0 0 0 0,1 0 0 0 0,0 0 0 0 0,0 1 1 0 0,0-1-1 0 0,-2 6 0 0 0,-5 7-168 0 0,6-11-78 0 0,1 0 0 0 0,0 0 0 0 0,0 0-1 0 0,-4 12 1 0 0,0 12-3390 0 0,1-9-1372 0 0,4-9 1514 0 0,1 0-657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24.57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122 19 9890 0 0,'-1'-2'373'0'0,"0"1"-1"0"0,0 0 0 0 0,0-1 1 0 0,0 1-1 0 0,0 0 1 0 0,0 0-1 0 0,0 0 1 0 0,0 0-1 0 0,0 0 1 0 0,-1 0-1 0 0,1 0 0 0 0,0 0 1 0 0,-1 1-1 0 0,1-1 1 0 0,0 0-1 0 0,-1 1 1 0 0,1-1-1 0 0,-1 1 0 0 0,1 0 1 0 0,-3-1-1 0 0,3 1-279 0 0,-1 1 0 0 0,0-1 0 0 0,0 0-1 0 0,1 1 1 0 0,-1-1 0 0 0,0 1 0 0 0,1-1 0 0 0,-1 1-1 0 0,0 0 1 0 0,1 0 0 0 0,-1 0 0 0 0,1 0 0 0 0,-1 0-1 0 0,1 0 1 0 0,0 0 0 0 0,-1 0 0 0 0,-1 3-1 0 0,-7 9 296 0 0,0 0-1 0 0,1 1 1 0 0,-9 16-1 0 0,11-16-203 0 0,5-12-175 0 0,1 0-1 0 0,0 0 1 0 0,0 0-1 0 0,0 0 1 0 0,1 0-1 0 0,-1 0 1 0 0,0 0-1 0 0,1 0 1 0 0,-1 1-1 0 0,1-1 1 0 0,0 0-1 0 0,0 0 1 0 0,0 0-1 0 0,0 1 1 0 0,0-1-1 0 0,0 0 1 0 0,1 0-1 0 0,-1 0 1 0 0,1 0-1 0 0,-1 1 1 0 0,1-1-1 0 0,0 0 1 0 0,0 0-1 0 0,0 0 1 0 0,0 0-1 0 0,0-1 1 0 0,0 1-1 0 0,0 0 1 0 0,1 0-1 0 0,-1-1 1 0 0,1 1-1 0 0,-1-1 1 0 0,1 1-1 0 0,2 1 1 0 0,8 6-35 0 0,1 0 0 0 0,0-1 0 0 0,29 13 0 0 0,-30-16 36 0 0,0 1 0 0 0,0 1 0 0 0,0 0 0 0 0,-1 0 0 0 0,19 16 0 0 0,-27-20 7 0 0,-1 0 0 0 0,0-1 0 0 0,1 1 0 0 0,-1 0 0 0 0,0 0 1 0 0,0 0-1 0 0,0 0 0 0 0,-1 0 0 0 0,1 1 0 0 0,-1-1 0 0 0,0 1 1 0 0,0-1-1 0 0,0 1 0 0 0,0-1 0 0 0,-1 1 0 0 0,1-1 0 0 0,-1 1 1 0 0,0-1-1 0 0,0 1 0 0 0,0 0 0 0 0,-1-1 0 0 0,1 1 1 0 0,-1-1-1 0 0,0 1 0 0 0,0-1 0 0 0,0 1 0 0 0,0-1 0 0 0,-1 1 1 0 0,1-1-1 0 0,-1 0 0 0 0,-3 5 0 0 0,-2 2 48 0 0,0 0-1 0 0,-1-1 1 0 0,0 0-1 0 0,-1 0 1 0 0,1-1 0 0 0,-2 0-1 0 0,1 0 1 0 0,-17 9-1 0 0,23-15-71 0 0,0 0-1 0 0,0 0 1 0 0,0 0-1 0 0,0 0 0 0 0,-1-1 1 0 0,1 1-1 0 0,0-1 1 0 0,-1 0-1 0 0,1 0 0 0 0,-1 0 1 0 0,0 0-1 0 0,1-1 0 0 0,-7 1 1 0 0,10-1-49 0 0,0 0 1 0 0,-1 0-1 0 0,1 0 1 0 0,0 0-1 0 0,0 0 1 0 0,-1-1-1 0 0,1 1 1 0 0,0 0 0 0 0,-1 0-1 0 0,1 0 1 0 0,0 0-1 0 0,0-1 1 0 0,-1 1-1 0 0,1 0 1 0 0,0 0-1 0 0,0 0 1 0 0,0-1-1 0 0,-1 1 1 0 0,1 0-1 0 0,0 0 1 0 0,0-1-1 0 0,0 1 1 0 0,0 0 0 0 0,0-1-1 0 0,-1 1 1 0 0,1 0-1 0 0,0 0 1 0 0,0-1-1 0 0,0 1 1 0 0,0 0-1 0 0,0-1 1 0 0,0 1-1 0 0,0 0 1 0 0,0-1-1 0 0,0 1 1 0 0,0 0-1 0 0,0-1 1 0 0,2-13-2617 0 0,-1 13 2472 0 0,8-22-1592 0 0,-3 8 662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1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19 9322 0 0,'-1'-2'906'0'0,"1"0"0"0"0,-1 0-1 0 0,0 0 1 0 0,1 0 0 0 0,-1-1 0 0 0,1-3 3369 0 0,3 18-3924 0 0,25 101 709 0 0,-17-48-841 0 0,-2 1-1 0 0,0 111 1 0 0,-9-111 477 0 0,-3-76 139 0 0,2-13-683 0 0,0-1 0 0 0,2 0 0 0 0,1 0 0 0 0,7-36 0 0 0,0 24-155 0 0,0 1 0 0 0,20-45 0 0 0,-26 70-58 0 0,10-20 77 0 0,-11 27-169 0 0,-1 1 0 0 0,0 0 0 0 0,1-1 0 0 0,-1 1 0 0 0,1 0 0 0 0,0 0 0 0 0,0 0 0 0 0,0 0 0 0 0,2-2 0 0 0,-3 4 11 0 0,-1 0 0 0 0,1-1 0 0 0,-1 1 0 0 0,1 0 0 0 0,-1 0 0 0 0,1 0 0 0 0,0 0 0 0 0,-1 0 0 0 0,1-1 0 0 0,-1 1 0 0 0,1 0 0 0 0,0 0 0 0 0,-1 0 0 0 0,1 1 0 0 0,-1-1 0 0 0,1 0 0 0 0,0 0 0 0 0,-1 0 0 0 0,1 0 0 0 0,-1 1 0 0 0,1-1 0 0 0,-1 0 0 0 0,1 0 0 0 0,-1 1 0 0 0,1-1 0 0 0,-1 0 0 0 0,1 1 0 0 0,1 1-201 0 0,0-1-1 0 0,-1 1 0 0 0,1-1 1 0 0,-1 1-1 0 0,1 0 0 0 0,1 2 1 0 0,1 2-735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6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0 151 9602 0 0,'1'2'7436'0'0,"0"-1"-6684"0"0,20 7 3100 0 0,-15-7-3657 0 0,0 1 0 0 0,0-1 0 0 0,11 0 0 0 0,-13-1-154 0 0,0-1 0 0 0,-1 1-1 0 0,1-1 1 0 0,0 1 0 0 0,-1-1 0 0 0,1-1 0 0 0,-1 1-1 0 0,1 0 1 0 0,-1-1 0 0 0,0 1 0 0 0,1-1-1 0 0,-1 0 1 0 0,0 0 0 0 0,6-6 0 0 0,-3 2 103 0 0,1-1 0 0 0,-1-1 0 0 0,0 1 0 0 0,9-15 0 0 0,-14 18-81 0 0,1 0-1 0 0,-1 1 0 0 0,1-1 0 0 0,-1 0 0 0 0,0 0 0 0 0,0 0 0 0 0,-1 0 1 0 0,1-1-1 0 0,-1 1 0 0 0,0 0 0 0 0,0 0 0 0 0,-1 0 0 0 0,1 0 0 0 0,-2-7 1 0 0,1 9-57 0 0,0 1 1 0 0,1-1-1 0 0,-1 1 1 0 0,0-1 0 0 0,0 1-1 0 0,0-1 1 0 0,-1 1 0 0 0,1 0-1 0 0,0 0 1 0 0,0-1-1 0 0,-1 1 1 0 0,1 0 0 0 0,0 0-1 0 0,-1 0 1 0 0,1 1 0 0 0,-1-1-1 0 0,0 0 1 0 0,1 0-1 0 0,-1 1 1 0 0,1-1 0 0 0,-1 1-1 0 0,0 0 1 0 0,0-1 0 0 0,1 1-1 0 0,-1 0 1 0 0,0 0-1 0 0,-2 0 1 0 0,1 1-31 0 0,0 0-1 0 0,1 0 1 0 0,-1 1-1 0 0,1-1 1 0 0,-1 1-1 0 0,1 0 1 0 0,0-1-1 0 0,0 1 1 0 0,-1 0 0 0 0,1 0-1 0 0,1 0 1 0 0,-1 1-1 0 0,0-1 1 0 0,0 0-1 0 0,1 1 1 0 0,-1-1 0 0 0,1 1-1 0 0,0-1 1 0 0,0 1-1 0 0,0 0 1 0 0,-1 4-1 0 0,-2 8-66 0 0,1 0-1 0 0,-2 30 0 0 0,4-25 38 0 0,-2 11-48 0 0,1 46 0 0 0,3-71 95 0 0,0 0 0 0 0,0 0-1 0 0,0 0 1 0 0,1 0 0 0 0,0 0 0 0 0,0-1 0 0 0,0 1-1 0 0,1-1 1 0 0,3 7 0 0 0,-4-10-10 0 0,-1 1 1 0 0,1-1 0 0 0,-1 0-1 0 0,1 1 1 0 0,0-1-1 0 0,0 0 1 0 0,0 0 0 0 0,0 0-1 0 0,0 0 1 0 0,1-1-1 0 0,-1 1 1 0 0,1-1-1 0 0,-1 1 1 0 0,1-1 0 0 0,-1 0-1 0 0,1 0 1 0 0,0 0-1 0 0,-1 0 1 0 0,1 0-1 0 0,0-1 1 0 0,3 1 0 0 0,-2-1-101 0 0,-1-1 0 0 0,1 1 1 0 0,0-1-1 0 0,-1 0 1 0 0,1 0-1 0 0,0 0 0 0 0,-1-1 1 0 0,6-2-1 0 0,26-17-1558 0 0,-29 17 1238 0 0,26-19-2058 0 0,17-10-2669 0 0,-30 22 2611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3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16 7402 0 0,'2'-16'14579'0'0,"-2"16"-14481"0"0,3 15 174 0 0,2 25 0 0 0,-4-23-257 0 0,4 18 1 0 0,5 8 4 0 0,11 51 16 0 0,-15-76-3 0 0,0-1-1 0 0,0 1 0 0 0,11 18 1 0 0,-7-22 112 0 0,-10-14-137 0 0,0 0 0 0 0,0 0 0 0 0,0 0 0 0 0,1 1 0 0 0,-1-1 0 0 0,0 0 0 0 0,0 0 0 0 0,1 0 0 0 0,-1 0 0 0 0,0 1 0 0 0,0-1 0 0 0,0 0 0 0 0,1 0 0 0 0,-1 0 0 0 0,0 0 0 0 0,1 0 0 0 0,-1 0 0 0 0,0 0 0 0 0,0 0 0 0 0,1 0 0 0 0,-1 0 0 0 0,0 0 0 0 0,0 0 0 0 0,1 0 0 0 0,-1 0 0 0 0,0 0 0 0 0,1 0 0 0 0,-1 0 1 0 0,0 0-1 0 0,0 0 0 0 0,1 0 0 0 0,-1 0 0 0 0,0-1 0 0 0,0 1 0 0 0,1 0 0 0 0,-1 0 0 0 0,0 0 0 0 0,0 0 0 0 0,0-1 0 0 0,1 1 0 0 0,-1 0 0 0 0,0 0 0 0 0,0 0 0 0 0,0-1 0 0 0,0 1 0 0 0,1 0 0 0 0,-1 0 0 0 0,0-1 0 0 0,0 1 0 0 0,0 0 0 0 0,0 0 0 0 0,0-1 0 0 0,6-14 118 0 0,-1 0-1 0 0,0 0 0 0 0,-1-1 0 0 0,-1 0 1 0 0,2-20-1 0 0,4-18-70 0 0,-6 40-46 0 0,11-23 0 0 0,-7 18-7 0 0,-6 17-5 0 0,-1 1 0 0 0,1-1-1 0 0,0 1 1 0 0,0-1 0 0 0,0 1-1 0 0,0 0 1 0 0,0 0 0 0 0,0-1 0 0 0,0 1-1 0 0,0 0 1 0 0,1 0 0 0 0,-1 0-1 0 0,2-1 1 0 0,-2 1 1 0 0,0 1 0 0 0,0-1 0 0 0,0 1 0 0 0,0 0 0 0 0,0-1 0 0 0,0 1 0 0 0,0 0 0 0 0,0 0 0 0 0,0-1 0 0 0,0 1 0 0 0,0 0 0 0 0,0 0 0 0 0,0 0 0 0 0,0 0 0 0 0,0 1 0 0 0,0-1 0 0 0,0 0 0 0 0,0 0 0 0 0,0 0 0 0 0,0 1 0 0 0,0-1 0 0 0,0 1 0 0 0,0-1 0 0 0,1 2 0 0 0,10 7-18 0 0,0 1 1 0 0,17 21-1 0 0,-6-6 27 0 0,-19-21-1 0 0,0 0 0 0 0,0 1-1 0 0,0-1 1 0 0,-1 1 0 0 0,0 0 0 0 0,0 0 0 0 0,-1 0-1 0 0,1 1 1 0 0,-1-1 0 0 0,0 1 0 0 0,2 8-1 0 0,8 37 17 0 0,-12-51-20 0 0,0 1 1 0 0,0-1-1 0 0,0 0 1 0 0,0 1 0 0 0,0-1-1 0 0,0 1 1 0 0,1-1-1 0 0,-1 0 1 0 0,0 1-1 0 0,0-1 1 0 0,0 1-1 0 0,0-1 1 0 0,0 0 0 0 0,1 1-1 0 0,-1-1 1 0 0,0 0-1 0 0,0 1 1 0 0,1-1-1 0 0,-1 0 1 0 0,0 0-1 0 0,0 1 1 0 0,1-1 0 0 0,-1 0-1 0 0,0 0 1 0 0,1 1-1 0 0,-1-1 1 0 0,0 0-1 0 0,1 0 1 0 0,-1 0-1 0 0,1 0 1 0 0,-1 1 0 0 0,0-1-1 0 0,1 0 1 0 0,-1 0-1 0 0,0 0 1 0 0,1 0-1 0 0,-1 0 1 0 0,1 0-1 0 0,-1 0 1 0 0,0 0-1 0 0,1 0 1 0 0,-1 0 0 0 0,1 0-1 0 0,-1 0 1 0 0,0-1-1 0 0,1 1 1 0 0,-1 0-1 0 0,1 0 1 0 0,1-1 18 0 0,0 0 0 0 0,0 0 0 0 0,0-1-1 0 0,-1 1 1 0 0,1 0 0 0 0,0-1 0 0 0,2-2 0 0 0,9-15 92 0 0,-8 13-87 0 0,-3 5-21 0 0,-1 0 0 0 0,0 0-1 0 0,0 0 1 0 0,0 0 0 0 0,1-1 0 0 0,-1 1 0 0 0,-1 0 0 0 0,1-1 0 0 0,0 1 0 0 0,0 0-1 0 0,0-3 1 0 0,6-13 29 0 0,1 0 0 0 0,0 1 0 0 0,18-27 0 0 0,-24 41-35 0 0,0 0 0 0 0,0 0 0 0 0,-1 0 0 0 0,1 1 0 0 0,0-1 0 0 0,0 1 0 0 0,0-1 0 0 0,5-1 0 0 0,7-6-12 0 0,-12 8 4 0 0,-1 0 0 0 0,1 0 1 0 0,0 0-1 0 0,0 0 1 0 0,-1 0-1 0 0,1 1 0 0 0,0-1 1 0 0,0 0-1 0 0,0 1 0 0 0,0 0 1 0 0,0-1-1 0 0,0 1 1 0 0,0 0-1 0 0,2 0 0 0 0,-3 1 1 0 0,0 0 0 0 0,0 1 0 0 0,0-1-1 0 0,0 1 1 0 0,0-1 0 0 0,0 1 0 0 0,0 0 0 0 0,0-1-1 0 0,-1 1 1 0 0,2 3 0 0 0,1 4-19 0 0,23 57-11 0 0,-1 0 44 0 0,-24-64-62 0 0,0 0-1 0 0,0 0 1 0 0,0 0 0 0 0,0-1-1 0 0,0 1 1 0 0,1 0 0 0 0,-1-1-1 0 0,1 1 1 0 0,-1-1 0 0 0,1 1-1 0 0,0-1 1 0 0,-1 0 0 0 0,1 1 0 0 0,0-1-1 0 0,0 0 1 0 0,3 1 0 0 0,-3-1-226 0 0,-1-1 0 0 0,1 0 0 0 0,-1 1 1 0 0,1-1-1 0 0,0 0 0 0 0,-1 0 0 0 0,1 0 0 0 0,0 0 1 0 0,-1 0-1 0 0,1-1 0 0 0,0 1 0 0 0,-1 0 1 0 0,1-1-1 0 0,1 0 0 0 0,1-1-512 0 0,0 1-1 0 0,0 0 1 0 0,-1 0 0 0 0,1 0-1 0 0,7-1 1 0 0,1 2-509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7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26 112 7042 0 0,'-3'-9'2672'0'0,"3"8"-2181"0"0,-1 0-1 0 0,1 0 0 0 0,-1-1 0 0 0,1 1 0 0 0,-1 0 0 0 0,1 0 1 0 0,-1 0-1 0 0,1 0 0 0 0,-1 0 0 0 0,0 0 0 0 0,0 0 0 0 0,0 0 1 0 0,1 1-1 0 0,-1-1 0 0 0,0 0 0 0 0,0 0 0 0 0,-2 0 0 0 0,2 3-81 0 0,0 0-1 0 0,1 1 1 0 0,-1-1-1 0 0,0 1 1 0 0,0 3-1 0 0,0 5-321 0 0,-1 0-1 0 0,1 0 0 0 0,2 14 0 0 0,-1-21-76 0 0,0 1 0 0 0,1 0-1 0 0,0 0 1 0 0,0 0 0 0 0,0-1-1 0 0,1 1 1 0 0,0-1 0 0 0,0 1-1 0 0,4 7 1 0 0,-4-9 16 0 0,0-1 0 0 0,0 1 0 0 0,1-1 0 0 0,-1 0 0 0 0,0 0 0 0 0,1 0 0 0 0,-1 0 0 0 0,1-1 0 0 0,0 1 0 0 0,0-1 0 0 0,0 1 0 0 0,-1-1 0 0 0,1 0 0 0 0,0 0 0 0 0,0 0 0 0 0,1 0 0 0 0,-1-1 0 0 0,0 1 0 0 0,0-1 0 0 0,0 0 0 0 0,0 0 0 0 0,0 0 0 0 0,1-1 0 0 0,-1 1 0 0 0,3-1 0 0 0,1-1 70 0 0,1 1 1 0 0,-1-1 0 0 0,0-1 0 0 0,0 1-1 0 0,-1-1 1 0 0,1 0 0 0 0,0-1-1 0 0,-1 0 1 0 0,10-7 0 0 0,-5 1 95 0 0,0 0 0 0 0,15-17 0 0 0,-22 21-117 0 0,0 1 0 0 0,0-1 0 0 0,0 0 0 0 0,-1 0 0 0 0,0 0 0 0 0,0-1 0 0 0,3-10 0 0 0,-5 15-51 0 0,-1 0-1 0 0,0 0 1 0 0,1 0-1 0 0,-1 0 1 0 0,0 0 0 0 0,0 0-1 0 0,0 0 1 0 0,0 0-1 0 0,-1 0 1 0 0,1 0 0 0 0,-1 0-1 0 0,1 0 1 0 0,-1 0-1 0 0,0 0 1 0 0,1 0-1 0 0,-2-2 1 0 0,0 1 2 0 0,-1 0 0 0 0,1 0 0 0 0,0 0 0 0 0,-1 0 0 0 0,1 0 0 0 0,-1 1 0 0 0,0-1 0 0 0,-4-2 0 0 0,0 0-34 0 0,-1 1-1 0 0,1 0 1 0 0,-1 1 0 0 0,0-1-1 0 0,0 2 1 0 0,0-1 0 0 0,-11-1-1 0 0,0 0-576 0 0,0 2 0 0 0,0 0 1 0 0,0 1-1 0 0,-27 3 0 0 0,46-2 472 0 0,-1-1 0 0 0,1 1 0 0 0,-1 1 0 0 0,1-1 0 0 0,0 0 0 0 0,-1 0 1 0 0,1 0-1 0 0,0 0 0 0 0,-1 0 0 0 0,1 0 0 0 0,0 0 0 0 0,-1 0 0 0 0,1 1 0 0 0,0-1 1 0 0,-1 0-1 0 0,1 0 0 0 0,0 0 0 0 0,-1 1 0 0 0,1-1 0 0 0,0 0 0 0 0,-1 1 0 0 0,1-1 1 0 0,0 1-1 0 0,0-1-28 0 0,0 0 0 0 0,0 1 0 0 0,0-1 1 0 0,0 1-1 0 0,0-1 0 0 0,0 0 0 0 0,0 1 1 0 0,0-1-1 0 0,0 0 0 0 0,0 1 1 0 0,0-1-1 0 0,0 0 0 0 0,1 1 0 0 0,-1-1 1 0 0,0 0-1 0 0,0 1 0 0 0,0-1 0 0 0,1 0 1 0 0,-1 1-1 0 0,2 0-215 0 0,-1 1 1 0 0,0-1 0 0 0,1 1-1 0 0,-1-1 1 0 0,1 0-1 0 0,0 0 1 0 0,2 2 0 0 0,7-1 88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3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 9250 0 0,'5'2'654'0'0,"-2"1"0"0"0,1 0 0 0 0,0 0 0 0 0,0 0 0 0 0,-1 1 0 0 0,0-1 0 0 0,0 1 1 0 0,4 5-1 0 0,-2 0-118 0 0,0 1-1 0 0,0 0 1 0 0,-1 0 0 0 0,5 18 0 0 0,-4-14-259 0 0,24 96 315 0 0,-14-44-324 0 0,-10-44-90 0 0,1 2 426 0 0,-6-24-587 0 0,0 0 0 0 0,0 0 1 0 0,0 0-1 0 0,0 0 0 0 0,0 1 0 0 0,0-1 1 0 0,0 0-1 0 0,0 0 0 0 0,0 0 1 0 0,0 0-1 0 0,0 0 0 0 0,0 0 0 0 0,0 1 1 0 0,0-1-1 0 0,0 0 0 0 0,0 0 0 0 0,0 0 1 0 0,0 0-1 0 0,0 0 0 0 0,1 0 0 0 0,-1 0 1 0 0,0 0-1 0 0,0 1 0 0 0,0-1 1 0 0,0 0-1 0 0,0 0 0 0 0,0 0 0 0 0,0 0 1 0 0,0 0-1 0 0,1 0 0 0 0,-1 0 0 0 0,0 0 1 0 0,0 0-1 0 0,0 0 0 0 0,0 0 0 0 0,0 0 1 0 0,0 0-1 0 0,1 0 0 0 0,-1 0 1 0 0,0 0-1 0 0,0 0 0 0 0,0 0 0 0 0,0 0 1 0 0,0 0-1 0 0,0 0 0 0 0,1 0 0 0 0,-1 0 1 0 0,0 0-1 0 0,0 0 0 0 0,0 0 1 0 0,0 0-1 0 0,0 0 0 0 0,0 0 0 0 0,1 0 1 0 0,4-5 524 0 0,14-46 880 0 0,1-4-914 0 0,3-8-205 0 0,-9 31-199 0 0,13-26 30 0 0,20-24-1010 0 0,-47 82 825 0 0,0-1 1 0 0,0 1-1 0 0,0 0 0 0 0,0 0 1 0 0,0 0-1 0 0,1 0 0 0 0,-1-1 1 0 0,0 1-1 0 0,0 0 0 0 0,0 0 0 0 0,0 0 1 0 0,0 0-1 0 0,0 0 0 0 0,0 0 1 0 0,0-1-1 0 0,0 1 0 0 0,1 0 0 0 0,-1 0 1 0 0,0 0-1 0 0,0 0 0 0 0,0 0 1 0 0,0 0-1 0 0,0 0 0 0 0,0 0 0 0 0,1 0 1 0 0,-1 0-1 0 0,0-1 0 0 0,0 1 1 0 0,0 0-1 0 0,0 0 0 0 0,1 0 0 0 0,-1 0 1 0 0,0 0-1 0 0,0 0 0 0 0,0 0 1 0 0,0 0-1 0 0,0 0 0 0 0,1 0 0 0 0,-1 0 1 0 0,0 1-1 0 0,0-1 0 0 0,0 0 1 0 0,0 0-1 0 0,1 0 0 0 0,-1 0 0 0 0,0 0 1 0 0,0 0-1 0 0,0 0 0 0 0,0 0 1 0 0,0 0-1 0 0,0 0 0 0 0,1 1 0 0 0,-1-1 1 0 0,0 0-1 0 0,0 0 0 0 0,0 0 1 0 0,0 0-1 0 0,0 0 0 0 0,0 0 0 0 0,0 1 1 0 0,0-1-1 0 0,6 12-3171 0 0,-5-9 2447 0 0,3 6-1455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7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1 152 14803 0 0,'0'-7'4643'0'0,"-1"13"-3400"0"0,2 16-1148 0 0,0-20-59 0 0,0 0-1 0 0,0 0 0 0 0,0 0 1 0 0,0 0-1 0 0,0 0 0 0 0,0-1 1 0 0,0 1-1 0 0,0 0 0 0 0,1-1 1 0 0,-1 1-1 0 0,1-1 0 0 0,-1 1 1 0 0,1-1-1 0 0,0 0 0 0 0,-1 0 1 0 0,1 0-1 0 0,0 0 0 0 0,0 0 0 0 0,0 0 1 0 0,3 1-1 0 0,1-1 87 0 0,1 1 0 0 0,0-1-1 0 0,0 0 1 0 0,-1-1 0 0 0,8 0 0 0 0,-10 0-57 0 0,0-1 0 0 0,-1 0 0 0 0,1 0 0 0 0,-1 0 0 0 0,0 0 0 0 0,1 0 0 0 0,-1 0 0 0 0,0-1 0 0 0,0 0 0 0 0,0 0 0 0 0,0 0-1 0 0,0 0 1 0 0,0 0 0 0 0,0 0 0 0 0,-1-1 0 0 0,5-5 0 0 0,-3 3 41 0 0,0 0 0 0 0,0 0 1 0 0,-1 0-1 0 0,1-1 0 0 0,-1 0 0 0 0,0 1 0 0 0,-1-1 0 0 0,4-12 0 0 0,-5 14-59 0 0,-1 0 0 0 0,1 0 0 0 0,-1 0 0 0 0,0 0 1 0 0,0 0-1 0 0,0 0 0 0 0,0 0 0 0 0,-1 0 0 0 0,0 1 0 0 0,1-1 0 0 0,-2 0 0 0 0,1 0 1 0 0,0 1-1 0 0,-1-1 0 0 0,1 0 0 0 0,-1 1 0 0 0,0-1 0 0 0,0 1 0 0 0,-5-5 1 0 0,4 4-28 0 0,0 1 0 0 0,-1 0 0 0 0,1 0 1 0 0,-1 0-1 0 0,0 0 0 0 0,0 1 0 0 0,0 0 1 0 0,0-1-1 0 0,0 1 0 0 0,-1 1 0 0 0,1-1 1 0 0,-1 1-1 0 0,1-1 0 0 0,-1 1 0 0 0,1 1 1 0 0,-8-2-1 0 0,10 3-33 0 0,-1-1 1 0 0,0 0-1 0 0,1 1 0 0 0,-1-1 1 0 0,0 1-1 0 0,1 0 0 0 0,-1 0 1 0 0,1 0-1 0 0,-1 0 0 0 0,1 0 1 0 0,0 1-1 0 0,-1-1 1 0 0,1 1-1 0 0,0-1 0 0 0,0 1 1 0 0,0 0-1 0 0,0 0 0 0 0,0 0 1 0 0,0 0-1 0 0,1 0 0 0 0,-1 1 1 0 0,-1 2-1 0 0,0 0-23 0 0,0 0 0 0 0,0 1 1 0 0,1-1-1 0 0,-1 1 0 0 0,1 0 0 0 0,1-1 0 0 0,-1 1 0 0 0,-1 12 0 0 0,3-7 21 0 0,0-1-1 0 0,0 0 1 0 0,1 0-1 0 0,0 0 0 0 0,1 0 1 0 0,0 0-1 0 0,1 0 1 0 0,0 0-1 0 0,0-1 0 0 0,1 1 1 0 0,0-1-1 0 0,1 0 1 0 0,0 0-1 0 0,1 0 1 0 0,9 11-1 0 0,-10-14-35 0 0,0 1-1 0 0,0-1 1 0 0,1-1-1 0 0,0 1 1 0 0,0-1-1 0 0,1 0 1 0 0,0 0-1 0 0,-1-1 1 0 0,2 0 0 0 0,-1 0-1 0 0,0 0 1 0 0,1-1-1 0 0,-1 0 1 0 0,1-1-1 0 0,0 0 1 0 0,0 0 0 0 0,0-1-1 0 0,0 0 1 0 0,0 0-1 0 0,1-1 1 0 0,-1 0-1 0 0,11-1 1 0 0,-2-2-495 0 0,1-1 0 0 0,-1-1-1 0 0,0-1 1 0 0,0 0 0 0 0,0-1 0 0 0,22-14 0 0 0,0-1 376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24.8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1 16363 0 0,'-4'26'1382'0'0,"1"1"-1"0"0,2 0 0 0 0,3 49 0 0 0,-2-73-1338 0 0,10 138 1211 0 0,-3-53-907 0 0,23 188 117 0 0,-2-129-1002 0 0,-25-126-740 0 0,-3-11-2505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3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184 20 15283 0 0,'0'-1'123'0'0,"0"0"-1"0"0,0 0 0 0 0,0 0 0 0 0,0 0 1 0 0,-1 1-1 0 0,1-1 0 0 0,0 0 1 0 0,-1 0-1 0 0,1 0 0 0 0,0 1 1 0 0,-1-1-1 0 0,1 0 0 0 0,-1 0 1 0 0,1 1-1 0 0,-1-1 0 0 0,0 0 0 0 0,1 1 1 0 0,-1-1-1 0 0,0 1 0 0 0,1-1 1 0 0,-1 1-1 0 0,0-1 0 0 0,0 1 1 0 0,1-1-1 0 0,-1 1 0 0 0,0 0 0 0 0,0-1 1 0 0,0 1-1 0 0,0 0 0 0 0,1 0 1 0 0,-1 0-1 0 0,0 0 0 0 0,0-1 1 0 0,0 1-1 0 0,0 0 0 0 0,0 1 1 0 0,0-1-1 0 0,-1 0 0 0 0,-1 1-61 0 0,0 0 0 0 0,0 0 0 0 0,1 0 0 0 0,-1 0 0 0 0,0 0 0 0 0,1 1-1 0 0,-1-1 1 0 0,1 1 0 0 0,0 0 0 0 0,-4 3 0 0 0,1 1-83 0 0,0-1 1 0 0,1 1-1 0 0,0 0 0 0 0,0 0 0 0 0,-3 7 0 0 0,-15 36-122 0 0,17-34 120 0 0,-10 21 11 0 0,2 2 0 0 0,2-1 0 0 0,2 2 0 0 0,1-1 0 0 0,2 1-1 0 0,2 0 1 0 0,0 44 0 0 0,5-60 14 0 0,1 0-1 0 0,2 0 1 0 0,0-1 0 0 0,1 0-1 0 0,1 0 1 0 0,1 0 0 0 0,1 0-1 0 0,1-1 1 0 0,1-1 0 0 0,1 0-1 0 0,1 0 1 0 0,0-1 0 0 0,17 20-1 0 0,-23-33-175 0 0,0 1 0 0 0,0-1 0 0 0,1 0-1 0 0,0-1 1 0 0,0 1 0 0 0,0-1 0 0 0,1-1 0 0 0,9 5-1 0 0,-11-6-175 0 0,0-1 0 0 0,0 0-1 0 0,0 0 1 0 0,0-1 0 0 0,1 1-1 0 0,-1-1 1 0 0,1-1 0 0 0,-1 1-1 0 0,1-1 1 0 0,-1 0-1 0 0,13-2 1 0 0,-3-2 147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7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5 229 10618 0 0,'-4'11'5662'0'0,"3"-15"-3578"0"0,2 1-1896 0 0,0 1 1 0 0,-1 0-1 0 0,1 0 1 0 0,0 1-1 0 0,0-1 1 0 0,1 0-1 0 0,-1 0 0 0 0,0 0 1 0 0,0 1-1 0 0,3-3 1 0 0,3-4 252 0 0,17-30 582 0 0,-18 29-811 0 0,0 0 0 0 0,5-12 1 0 0,6-9 153 0 0,-2 2-48 0 0,-11 21-243 0 0,0 0 0 0 0,0 0 0 0 0,6-8 0 0 0,-3 5-7 0 0,-6 8-61 0 0,0 1 0 0 0,0-1 0 0 0,0 1-1 0 0,-1-1 1 0 0,1 1 0 0 0,1 0 0 0 0,-1-1-1 0 0,0 1 1 0 0,0 0 0 0 0,0 0-1 0 0,1 0 1 0 0,-1 0 0 0 0,0 0 0 0 0,1 0-1 0 0,-1 0 1 0 0,1 0 0 0 0,0 1 0 0 0,-1-1-1 0 0,1 1 1 0 0,3-2 0 0 0,-5 3-13 0 0,0-1 0 0 0,1 0 0 0 0,-1 1 0 0 0,1-1 0 0 0,-1 0 0 0 0,0 1 0 0 0,0-1 0 0 0,1 1 0 0 0,-1-1 0 0 0,0 0 0 0 0,0 1 0 0 0,1-1 1 0 0,-1 1-1 0 0,0-1 0 0 0,0 1 0 0 0,0-1 0 0 0,0 1 0 0 0,0-1 0 0 0,1 1 0 0 0,-1-1 0 0 0,0 1 0 0 0,0-1 0 0 0,0 1 0 0 0,0 1-10 0 0,2 17-151 0 0,1 27 0 0 0,1 12 94 0 0,-2-49 34 0 0,10 56 126 0 0,-10-56-197 0 0,0-1 1 0 0,1 0-1 0 0,0 0 1 0 0,1 0-1 0 0,7 12 1 0 0,-11-20-35 0 0,0 1 0 0 0,1-1 0 0 0,-1 1 1 0 0,1-1-1 0 0,-1 1 0 0 0,0-1 0 0 0,1 1 0 0 0,-1-1 0 0 0,1 0 1 0 0,-1 1-1 0 0,1-1 0 0 0,-1 0 0 0 0,1 1 0 0 0,-1-1 0 0 0,1 0 1 0 0,0 0-1 0 0,-1 0 0 0 0,1 1 0 0 0,-1-1 0 0 0,1 0 1 0 0,0 0-1 0 0,-1 0 0 0 0,1 0 0 0 0,-1 0 0 0 0,2 0 0 0 0,0-1-337 0 0,-1 1-1 0 0,0 0 1 0 0,1-1-1 0 0,-1 0 1 0 0,1 1-1 0 0,-1-1 0 0 0,0 0 1 0 0,0 1-1 0 0,3-3 1 0 0,3-6-1662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20.1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8 13163 0 0,'0'-1'168'0'0,"0"1"-1"0"0,0 0 1 0 0,0 0 0 0 0,0-1-1 0 0,0 1 1 0 0,0 0 0 0 0,0 0-1 0 0,0-1 1 0 0,0 1 0 0 0,0 0-1 0 0,0-1 1 0 0,0 1 0 0 0,0 0 0 0 0,1 0-1 0 0,-1 0 1 0 0,0-1 0 0 0,0 1-1 0 0,0 0 1 0 0,0 0 0 0 0,1-1-1 0 0,-1 1 1 0 0,0 0 0 0 0,0 0 0 0 0,0 0-1 0 0,1 0 1 0 0,-1-1 0 0 0,0 1-1 0 0,0 0 1 0 0,1 0 0 0 0,8 1 1626 0 0,9 8-834 0 0,-15-6-785 0 0,1 0 0 0 0,-1 0-1 0 0,0 0 1 0 0,0 1-1 0 0,0 0 1 0 0,0-1 0 0 0,-1 1-1 0 0,4 7 1 0 0,14 38 527 0 0,-15-35-547 0 0,11 31 198 0 0,-2 0 0 0 0,13 79 0 0 0,-16-51-176 0 0,-1 74 1 0 0,-9-100-100 0 0,-2 1 1 0 0,-3-1-1 0 0,-13 68 1 0 0,9-78-4 0 0,-2-1 1 0 0,-1 0 0 0 0,-2 0-1 0 0,-33 61 1 0 0,37-80-92 0 0,-2 0 0 0 0,0-1 1 0 0,-17 20-1 0 0,23-31-289 0 0,0 1 0 0 0,0-1 1 0 0,-1 0-1 0 0,1-1 0 0 0,-1 1 1 0 0,0-1-1 0 0,-1 0 0 0 0,1-1 0 0 0,-1 0 1 0 0,1 0-1 0 0,-15 5 0 0 0,20-8 117 0 0,0 0-1 0 0,0 0 0 0 0,0 1 1 0 0,0-1-1 0 0,0 0 0 0 0,0 0 1 0 0,1 0-1 0 0,-1 0 0 0 0,0 0 1 0 0,0 0-1 0 0,0 0 0 0 0,0-1 1 0 0,0 1-1 0 0,0 0 1 0 0,0 0-1 0 0,1-1 0 0 0,-1 1 1 0 0,0 0-1 0 0,0-1 0 0 0,0 1 1 0 0,1-1-1 0 0,-1 1 0 0 0,0-1 1 0 0,0 0-1 0 0,1 1 0 0 0,-1-1 1 0 0,0 0-1 0 0,1 1 0 0 0,-1-1 1 0 0,1 0-1 0 0,-1 0 0 0 0,1 1 1 0 0,0-1-1 0 0,-1 0 0 0 0,1 0 1 0 0,-1-1-1 0 0,-2-13-2887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16.1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 30 7834 0 0,'-2'-2'834'0'0,"-1"-1"0"0"0,1 1 0 0 0,0 0 0 0 0,-1 0 1 0 0,0 0-1 0 0,-4-3 0 0 0,-8-6 2233 0 0,19 14-2655 0 0,0 0 1 0 0,0 0 0 0 0,0-1-1 0 0,0 0 1 0 0,1 1 0 0 0,-1-1-1 0 0,1-1 1 0 0,-1 1 0 0 0,9 1-1 0 0,5 1-125 0 0,24 2 1 0 0,-9-5-138 0 0,47-2-1 0 0,-56-1-102 0 0,-6 1 3 0 0,24-6-1 0 0,3 0-174 0 0,25-1-2475 0 0,-61 5 1257 0 0,-7 3 874 0 0,-1-1-1 0 0,0 1 1 0 0,0-1 0 0 0,1 1-1 0 0,-1 0 1 0 0,0 0-1 0 0,1-1 1 0 0,-1 1 0 0 0,0 0-1 0 0,1 0 1 0 0,-1 0-1 0 0,0 0 1 0 0,1 1-1 0 0,-1-1 1 0 0,2 0 0 0 0,-1 3 235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16.7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0 10778 0 0,'-1'1'341'0'0,"-1"-1"0"0"0,0 0 0 0 0,1 1 0 0 0,-1-1 0 0 0,0 1 0 0 0,1-1 0 0 0,-1 1 0 0 0,1 0-1 0 0,-1-1 1 0 0,1 1 0 0 0,-1 0 0 0 0,1 0 0 0 0,0 0 0 0 0,-1 0 0 0 0,1 1 0 0 0,0-1 0 0 0,-2 2 0 0 0,2-2-14 0 0,0 0 12 0 0,1 0-289 0 0,0 0 1 0 0,1 0-1 0 0,-1 1 0 0 0,0-1 0 0 0,0 0 0 0 0,1 0 1 0 0,-1 0-1 0 0,1 0 0 0 0,-1 0 0 0 0,1 0 1 0 0,0 0-1 0 0,-1 0 0 0 0,1 0 0 0 0,0-1 0 0 0,0 1 1 0 0,-1 0-1 0 0,1 0 0 0 0,0-1 0 0 0,0 1 1 0 0,0 0-1 0 0,1 0 0 0 0,26 12 34 0 0,-13-7 17 0 0,32 15-12 0 0,16 8 71 0 0,-62-28-138 0 0,1 0 1 0 0,0 0-1 0 0,-1-1 0 0 0,0 1 0 0 0,1 1 1 0 0,-1-1-1 0 0,0 0 0 0 0,1 0 0 0 0,-1 0 1 0 0,0 1-1 0 0,0-1 0 0 0,0 1 0 0 0,0-1 1 0 0,0 1-1 0 0,0-1 0 0 0,-1 1 0 0 0,1-1 1 0 0,0 1-1 0 0,-1 0 0 0 0,1-1 0 0 0,-1 1 1 0 0,0 0-1 0 0,1 0 0 0 0,-1-1 0 0 0,0 1 1 0 0,0 0-1 0 0,0 0 0 0 0,-1-1 0 0 0,1 1 1 0 0,0 0-1 0 0,0 0 0 0 0,-1-1 0 0 0,1 1 1 0 0,-1 0-1 0 0,0-1 0 0 0,0 1 0 0 0,-1 2 1 0 0,-26 36 382 0 0,-35 51-189 0 0,62-89-318 0 0,0 0 0 0 0,0-1 0 0 0,0 1 0 0 0,0 0-1 0 0,1 0 1 0 0,-1-1 0 0 0,1 1 0 0 0,-1 0 0 0 0,1 0 0 0 0,-1 0 0 0 0,1 0-1 0 0,0 0 1 0 0,0 0 0 0 0,0-1 0 0 0,0 4 0 0 0,1-4-135 0 0,-1 0 1 0 0,1 1-1 0 0,0-1 1 0 0,-1 0-1 0 0,1 1 1 0 0,0-1-1 0 0,0 0 0 0 0,0 0 1 0 0,0 0-1 0 0,0 1 1 0 0,0-1-1 0 0,0 0 1 0 0,1-1-1 0 0,-1 1 0 0 0,0 0 1 0 0,0 0-1 0 0,1 0 1 0 0,-1-1-1 0 0,3 2 1 0 0,5 2 25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1.3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41 202 3897 0 0,'-13'-8'14816'0'0,"13"8"-14722"0"0,3-4 960 0 0,3-2-905 0 0,27-14 577 0 0,-20 12-617 0 0,-1 1 1 0 0,1-2-1 0 0,-2 0 0 0 0,1 0 0 0 0,-1-1 0 0 0,11-12 1 0 0,-18 16-79 0 0,-1 2 12 0 0,1 0 1 0 0,-1 0 0 0 0,0-1 0 0 0,-1 1-1 0 0,4-8 1 0 0,-5 10-17 0 0,-1 1 0 0 0,1-1 0 0 0,-1 0-1 0 0,0 1 1 0 0,0-1 0 0 0,1 0 0 0 0,-1 1 0 0 0,0-1-1 0 0,0 0 1 0 0,-1 1 0 0 0,1-1 0 0 0,0 0-1 0 0,-1 1 1 0 0,1-1 0 0 0,-1 0 0 0 0,1 1 0 0 0,-1-1-1 0 0,0 1 1 0 0,0-1 0 0 0,1 1 0 0 0,-3-3-1 0 0,2 3-13 0 0,1 0-1 0 0,-1 0 1 0 0,0 0 0 0 0,0 0-1 0 0,0 0 1 0 0,0 1-1 0 0,0-1 1 0 0,0 0-1 0 0,0 1 1 0 0,0-1-1 0 0,0 0 1 0 0,0 1-1 0 0,0-1 1 0 0,0 1-1 0 0,0 0 1 0 0,-1-1-1 0 0,1 1 1 0 0,0 0-1 0 0,0 0 1 0 0,0 0-1 0 0,-1 0 1 0 0,1 0-1 0 0,0 0 1 0 0,0 0-1 0 0,0 0 1 0 0,-1 0-1 0 0,1 0 1 0 0,0 1-1 0 0,-2 0 1 0 0,-3 1 1 0 0,1 0 1 0 0,-1 1 0 0 0,1 0-1 0 0,-9 6 1 0 0,7-4-6 0 0,-2 2-23 0 0,1 0 0 0 0,-1 0 0 0 0,2 0 0 0 0,-1 1 1 0 0,1 0-1 0 0,0 1 0 0 0,1 0 0 0 0,0 0 0 0 0,0 0 0 0 0,1 1 0 0 0,0-1 1 0 0,1 1-1 0 0,0 0 0 0 0,0 1 0 0 0,-2 14 0 0 0,4-18-9 0 0,1 1 1 0 0,0 0-1 0 0,1-1 0 0 0,0 1 0 0 0,0 0 1 0 0,0 0-1 0 0,1-1 0 0 0,0 1 1 0 0,5 14-1 0 0,-4-16 2 0 0,0 0 1 0 0,1-1 0 0 0,0 1-1 0 0,0-1 1 0 0,0 0-1 0 0,0 0 1 0 0,1 0 0 0 0,0 0-1 0 0,0-1 1 0 0,1 1-1 0 0,-1-1 1 0 0,1 0-1 0 0,8 5 1 0 0,-7-5-169 0 0,0-1 1 0 0,0 0-1 0 0,1 0 0 0 0,-1-1 0 0 0,1 0 1 0 0,-1 0-1 0 0,1 0 0 0 0,0-1 0 0 0,0 0 1 0 0,12 0-1 0 0,-4-1-468 0 0,0-1 1 0 0,0 0 0 0 0,-1-2-1 0 0,16-3 1 0 0,0-2 480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1.5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0 204 12923 0 0,'3'-11'840'0'0,"1"-1"-104"0"0,0 0 0 0 0,4-3-48 0 0,0 1-320 0 0,4-4-55 0 0,-1-1-25 0 0,3 0-72 0 0,-1-2-104 0 0,8 2-184 0 0,-3 1-88 0 0,1 2 8 0 0,2 6-144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1.8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226 23 10274 0 0,'-1'-2'522'0'0,"1"1"-1"0"0,-2-1 1 0 0,1 1-1 0 0,0-1 1 0 0,0 1-1 0 0,0 0 1 0 0,0 0-1 0 0,-1 0 1 0 0,1 0-1 0 0,-1 0 1 0 0,1 0 0 0 0,-1 0-1 0 0,-1-1 1 0 0,1 1-396 0 0,0 0-1 0 0,1 1 1 0 0,-1-1 0 0 0,0 1 0 0 0,0-1 0 0 0,0 1 0 0 0,0 0 0 0 0,1-1 0 0 0,-1 1 0 0 0,0 0 0 0 0,0 0 0 0 0,0 1 0 0 0,0-1 0 0 0,0 0 0 0 0,1 1 0 0 0,-1-1 0 0 0,0 1-1 0 0,0-1 1 0 0,0 1 0 0 0,-1 1 0 0 0,-11 8 57 0 0,0 0 0 0 0,1 1 0 0 0,1 1 0 0 0,0 0 0 0 0,1 1 0 0 0,-19 26 0 0 0,15-18-130 0 0,9-14-37 0 0,1 0 1 0 0,0 0-1 0 0,-6 14 0 0 0,7-13-7 0 0,1 1-1 0 0,0-1 1 0 0,1 0 0 0 0,0 1-1 0 0,0-1 1 0 0,-1 16-1 0 0,3-19-6 0 0,0 1 0 0 0,1-1 0 0 0,-1 0 0 0 0,1 0 0 0 0,0 0 0 0 0,1 0 0 0 0,-1 0 0 0 0,1 0 0 0 0,0 0 0 0 0,0 0 0 0 0,1 0 0 0 0,3 5 0 0 0,-3-6 4 0 0,0 0 0 0 0,-1-1 0 0 0,1 0 0 0 0,1 1 1 0 0,-1-1-1 0 0,0-1 0 0 0,1 1 0 0 0,-1 0 1 0 0,1-1-1 0 0,0 0 0 0 0,6 3 0 0 0,-4-3 6 0 0,0 0 1 0 0,0 0-1 0 0,1 0 0 0 0,-1-1 0 0 0,1 0 0 0 0,-1 0 0 0 0,8-1 1 0 0,-1 0 11 0 0,0-1 0 0 0,0-1 0 0 0,-1 0 0 0 0,1-1 1 0 0,0 0-1 0 0,-1-1 0 0 0,16-7 0 0 0,-2 0-759 0 0,-2-1 0 0 0,1-2 0 0 0,-2 0 0 0 0,41-33 0 0 0,-45 30-752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2.4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31 12179 0 0,'-4'-11'1378'0'0,"-3"-8"1990"0"0,7 19-3340 0 0,0 0 0 0 0,0 0-1 0 0,0 0 1 0 0,0 0 0 0 0,0 0 0 0 0,0 0 0 0 0,0 1 0 0 0,0-1-1 0 0,0 0 1 0 0,0 0 0 0 0,0 0 0 0 0,0 0 0 0 0,0 0 0 0 0,0 0 0 0 0,0 0-1 0 0,0 0 1 0 0,0 0 0 0 0,0 0 0 0 0,0 0 0 0 0,0 1 0 0 0,0-1-1 0 0,0 0 1 0 0,0 0 0 0 0,0 0 0 0 0,0 0 0 0 0,-1 0 0 0 0,1 0-1 0 0,0 0 1 0 0,0 0 0 0 0,0 0 0 0 0,0 0 0 0 0,0 0 0 0 0,0 0-1 0 0,0 0 1 0 0,0 0 0 0 0,0 0 0 0 0,0 0 0 0 0,0 0 0 0 0,0 0-1 0 0,0 1 1 0 0,0-1 0 0 0,-1 0 0 0 0,1 0 0 0 0,0 0 0 0 0,0 0-1 0 0,0 0 1 0 0,0 0 0 0 0,0 0 0 0 0,0 0 0 0 0,0 0 0 0 0,0 0-1 0 0,0 0 1 0 0,0 0 0 0 0,0 0 0 0 0,-1-1 0 0 0,1 1 0 0 0,0 0 0 0 0,0 0-1 0 0,0 0 1 0 0,0 0 0 0 0,0 0 0 0 0,0 0 0 0 0,0 0 0 0 0,0 0-1 0 0,-1 8 312 0 0,1-8-319 0 0,5 55 835 0 0,-2-12-591 0 0,4 432 614 0 0,-9-423-804 0 0,0-26-14 0 0,1 0-1 0 0,1 0 1 0 0,2-1-1 0 0,5 29 1 0 0,-7-53-53 0 0,0 1 1 0 0,1 0-1 0 0,-1-1 0 0 0,1 1 1 0 0,0 0-1 0 0,-1-1 0 0 0,1 1 1 0 0,0-1-1 0 0,0 1 0 0 0,0-1 1 0 0,0 0-1 0 0,0 1 0 0 0,0-1 1 0 0,1 0-1 0 0,0 2 0 0 0,-1-3-2 0 0,0 0 0 0 0,0 1 0 0 0,-1-1 0 0 0,1 0 0 0 0,0 0 0 0 0,0 1 0 0 0,-1-1 0 0 0,1 0 0 0 0,0 0 0 0 0,0 0 0 0 0,0 0 0 0 0,0 0 0 0 0,-1 0-1 0 0,1 0 1 0 0,0-1 0 0 0,0 1 0 0 0,0 0 0 0 0,-1 0 0 0 0,1-1 0 0 0,0 1 0 0 0,0 0 0 0 0,-1-1 0 0 0,1 1 0 0 0,0-1 0 0 0,-1 1 0 0 0,1-1 0 0 0,-1 1 0 0 0,1-1 0 0 0,0 1 0 0 0,-1-1-1 0 0,1 1 1 0 0,-1-1 0 0 0,1-1 0 0 0,6-5 33 0 0,-2-1 0 0 0,1 1 0 0 0,7-15 0 0 0,-2 2 16 0 0,21-28 0 0 0,2-3-32 0 0,-25 39-31 0 0,0 0 0 0 0,0 1 1 0 0,20-19-1 0 0,-28 29 5 0 0,0 0 1 0 0,0-1 0 0 0,1 2 0 0 0,-1-1 0 0 0,0 0 0 0 0,0 0 1 0 0,1 0-1 0 0,-1 1 0 0 0,1-1 0 0 0,-1 0 0 0 0,0 1 0 0 0,1-1 0 0 0,-1 1 0 0 0,1 0 0 0 0,-1 0 0 0 0,1-1 0 0 0,0 1 1 0 0,-1 0-1 0 0,1 0 0 0 0,-1 0 0 0 0,1 1 0 0 0,-1-1 0 0 0,1 0 0 0 0,-1 0 0 0 0,1 1 0 0 0,-1-1 0 0 0,1 1 0 0 0,-1 0 1 0 0,0-1-1 0 0,1 1 0 0 0,-1 0 0 0 0,0 0 0 0 0,1 0 0 0 0,-1 0 0 0 0,0 0 0 0 0,0 0 0 0 0,0 0 0 0 0,0 0 0 0 0,0 0 1 0 0,0 0-1 0 0,0 1 0 0 0,0-1 0 0 0,-1 0 0 0 0,2 3 0 0 0,0 2 3 0 0,-1-1 0 0 0,0 1 0 0 0,0 0 0 0 0,0-1 0 0 0,-1 1 0 0 0,0 0 0 0 0,0 0 0 0 0,0-1 1 0 0,-2 8-1 0 0,0 25 8 0 0,1-11 9 0 0,1 6-39 0 0,1-30 16 0 0,-1 0 0 0 0,1-1 1 0 0,-1 1-1 0 0,1 0 0 0 0,0-1 0 0 0,0 1 0 0 0,0-1 0 0 0,0 1 0 0 0,4 4 0 0 0,-4-6-1 0 0,0 0 0 0 0,0 0-1 0 0,0 0 1 0 0,1 0 0 0 0,-1-1-1 0 0,1 1 1 0 0,-1 0-1 0 0,0-1 1 0 0,1 1 0 0 0,-1-1-1 0 0,1 1 1 0 0,-1-1 0 0 0,1 0-1 0 0,0 0 1 0 0,-1 1 0 0 0,1-1-1 0 0,2 0 1 0 0,2-1-10 0 0,0 1 0 0 0,0 0 0 0 0,7-3 0 0 0,2-1 0 0 0,-1-1 0 0 0,17-8 0 0 0,13-4-41 0 0,-6 3-83 0 0,-21 7-244 0 0,20-5 0 0 0,-18 6-1157 0 0,26-12 1 0 0,2 0-2780 0 0,-39 15 3357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2.9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189 57 8042 0 0,'0'-2'432'0'0,"0"0"1"0"0,0-1-1 0 0,0 1 1 0 0,0 0 0 0 0,0 0-1 0 0,-1 0 1 0 0,1 0-1 0 0,-1 0 1 0 0,1 0-1 0 0,-1 0 1 0 0,0 0 0 0 0,0 0-1 0 0,-1-2 1 0 0,0 3-252 0 0,0 1 0 0 0,-1 0 0 0 0,1 0 0 0 0,0 0 0 0 0,0 1 0 0 0,-1-1 0 0 0,1 0 0 0 0,0 1 0 0 0,0 0 0 0 0,0-1 0 0 0,-3 2 0 0 0,-7 4 298 0 0,-20 14 0 0 0,20-12-305 0 0,5-3-116 0 0,-1 1 0 0 0,1 0 0 0 0,0 1 0 0 0,1-1 0 0 0,-1 1 0 0 0,1 0 0 0 0,1 1 0 0 0,-1-1 1 0 0,1 1-1 0 0,1 0 0 0 0,0 1 0 0 0,0-1 0 0 0,-3 11 0 0 0,2-6 11 0 0,3-8-29 0 0,0 1 0 0 0,-2 11 0 0 0,4-16-35 0 0,0 1-1 0 0,0 0 1 0 0,0-1 0 0 0,0 1-1 0 0,0 0 1 0 0,0-1 0 0 0,0 1-1 0 0,1 0 1 0 0,-1-1 0 0 0,0 1-1 0 0,1 0 1 0 0,0-1 0 0 0,-1 1-1 0 0,1-1 1 0 0,1 2 0 0 0,-1-1 0 0 0,0 0 1 0 0,1 0-1 0 0,-1 0 1 0 0,1 0-1 0 0,0 0 1 0 0,-1 0-1 0 0,1-1 1 0 0,0 1-1 0 0,0-1 1 0 0,0 1-1 0 0,0-1 1 0 0,0 0-1 0 0,1 0 1 0 0,-1 0-1 0 0,0 0 1 0 0,1 0-1 0 0,-1 0 1 0 0,0-1-1 0 0,1 1 1 0 0,-1-1-1 0 0,1 0 0 0 0,-1 1 1 0 0,1-1-1 0 0,2 0 1 0 0,4-1 20 0 0,-1 0 0 0 0,1 0 0 0 0,0 0 0 0 0,0-1 0 0 0,0 0 0 0 0,-1-1 0 0 0,1 0 0 0 0,-1 0 0 0 0,0-1 0 0 0,0 0 0 0 0,0-1 0 0 0,8-6 0 0 0,-6 4-18 0 0,-1-1-1 0 0,0 0 1 0 0,0 0-1 0 0,-1-1 1 0 0,0 0-1 0 0,-1-1 0 0 0,1 0 1 0 0,7-16-1 0 0,-10 15-11 0 0,0-1 0 0 0,-1 0-1 0 0,0 0 1 0 0,-1-1-1 0 0,2-19 1 0 0,-3 6 25 0 0,-1 10-4 0 0,-1 15-22 0 0,0 7-14 0 0,-2 54 305 0 0,-1 9-71 0 0,3-58-178 0 0,1 0-1 0 0,0 0 0 0 0,1 0 1 0 0,2 11-1 0 0,-3-19-20 0 0,0 0 0 0 0,0 0-1 0 0,1-1 1 0 0,-1 1 0 0 0,0 0-1 0 0,1-1 1 0 0,-1 1 0 0 0,1-1 0 0 0,0 1-1 0 0,0-1 1 0 0,0 0 0 0 0,4 4-1 0 0,-5-6-1 0 0,0 1-1 0 0,1 0 1 0 0,-1 0-1 0 0,0-1 0 0 0,0 1 1 0 0,1-1-1 0 0,-1 1 0 0 0,0-1 1 0 0,1 0-1 0 0,-1 1 1 0 0,1-1-1 0 0,-1 0 0 0 0,0 0 1 0 0,1 0-1 0 0,-1 0 0 0 0,1 0 1 0 0,-1 0-1 0 0,1 0 1 0 0,-1-1-1 0 0,0 1 0 0 0,1 0 1 0 0,-1-1-1 0 0,0 1 0 0 0,1-1 1 0 0,-1 0-1 0 0,0 1 1 0 0,0-1-1 0 0,3-1 0 0 0,6-6-12 0 0,-1 1-1 0 0,0-2 0 0 0,12-12 1 0 0,-6 8-738 0 0,-13 12 453 0 0,0 0 1 0 0,-1 0-1 0 0,1 0 1 0 0,0-1-1 0 0,-1 1 1 0 0,1-1-1 0 0,-1 1 1 0 0,0-1 0 0 0,0 0-1 0 0,1 1 1 0 0,-1-1-1 0 0,0 0 1 0 0,0 0-1 0 0,1-3 1 0 0,-2 3-544 0 0,-3 1 640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25.3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1 156 15299 0 0,'0'0'226'0'0,"0"1"-1"0"0,0-1 0 0 0,0 1 0 0 0,0 0 1 0 0,0-1-1 0 0,0 1 0 0 0,0-1 0 0 0,0 1 1 0 0,0-1-1 0 0,0 1 0 0 0,0 0 0 0 0,0-1 1 0 0,0 1-1 0 0,1-1 0 0 0,-1 1 0 0 0,0-1 1 0 0,0 1-1 0 0,1-1 0 0 0,-1 1 0 0 0,0-1 1 0 0,1 1-1 0 0,-1-1 0 0 0,1 0 0 0 0,-1 1 1 0 0,1 0-1 0 0,14 11 1769 0 0,-11-10-1638 0 0,0 1-247 0 0,0 0-1 0 0,0-1 0 0 0,1 0 0 0 0,-1 0 0 0 0,1 0 0 0 0,0 0 0 0 0,0-1 1 0 0,-1 0-1 0 0,1 0 0 0 0,0 0 0 0 0,0 0 0 0 0,0-1 0 0 0,0 0 1 0 0,6 0-1 0 0,8-2-811 0 0,1-1 1 0 0,24-6-1 0 0,-22 4-652 0 0,5 0-828 0 0,53-13-2383 0 0,-65 13 4915 0 0,-1 1-1 0 0,0-2 0 0 0,18-9 0 0 0,-29 14-149 0 0,-1-1 1 0 0,0 1-1 0 0,0-1 0 0 0,1 0 0 0 0,-1 0 1 0 0,0 0-1 0 0,-1 0 0 0 0,1 0 1 0 0,0 0-1 0 0,-1 0 0 0 0,1 0 0 0 0,-1-1 1 0 0,1 1-1 0 0,-1-1 0 0 0,0 1 0 0 0,0-1 1 0 0,0 1-1 0 0,-1-1 0 0 0,1 0 0 0 0,-1 1 1 0 0,1-1-1 0 0,-1 0 0 0 0,0 0 1 0 0,0 1-1 0 0,0-1 0 0 0,-1-5 0 0 0,1 5-97 0 0,-1 0 0 0 0,0-1 1 0 0,0 1-1 0 0,0 0 0 0 0,0 0 0 0 0,-1-1 0 0 0,1 1 0 0 0,-1 0 0 0 0,0 1 0 0 0,0-1 0 0 0,0 0 0 0 0,0 0 0 0 0,0 1 0 0 0,-1-1 0 0 0,1 1 0 0 0,-1 0 0 0 0,1 0 1 0 0,-1 0-1 0 0,0 0 0 0 0,0 0 0 0 0,-3-1 0 0 0,3 2-59 0 0,0 0 1 0 0,1 0 0 0 0,-1 1 0 0 0,0-1-1 0 0,1 1 1 0 0,-1-1 0 0 0,0 1-1 0 0,0 0 1 0 0,1 0 0 0 0,-1 0-1 0 0,0 0 1 0 0,0 1 0 0 0,-3 0-1 0 0,1 1-11 0 0,1-1 0 0 0,0 1-1 0 0,-1 0 1 0 0,1 1-1 0 0,0-1 1 0 0,0 0-1 0 0,-5 5 1 0 0,0 1 8 0 0,0 1-1 0 0,1 0 1 0 0,0 1 0 0 0,0 0 0 0 0,-6 10 0 0 0,-4 10 202 0 0,-27 56 1 0 0,37-66-108 0 0,1-1 1 0 0,0 1-1 0 0,2 1 1 0 0,-4 24 0 0 0,8-43-120 0 0,1 0 0 0 0,0 1 0 0 0,-1-1 0 0 0,1 0 0 0 0,0 1 0 0 0,0-1 0 0 0,1 0 0 0 0,-1 1 0 0 0,0-1 0 0 0,1 0 0 0 0,-1 0 0 0 0,1 0 0 0 0,0 1 0 0 0,0-1 0 0 0,0 0 0 0 0,0 0 0 0 0,0 0 0 0 0,0 0 0 0 0,0 0 0 0 0,1 0 0 0 0,-1-1 0 0 0,1 1 1 0 0,0 0-1 0 0,-1-1 0 0 0,1 1 0 0 0,0-1 0 0 0,0 1 0 0 0,0-1 0 0 0,0 0 0 0 0,0 0 0 0 0,0 0 0 0 0,0 0 0 0 0,0 0 0 0 0,0-1 0 0 0,4 2 0 0 0,5 0 19 0 0,0-1 0 0 0,1 1 1 0 0,-1-2-1 0 0,1 0 0 0 0,-1 0 0 0 0,0-1 0 0 0,1 0 0 0 0,-1-1 1 0 0,0 0-1 0 0,14-6 0 0 0,13-5-456 0 0,56-28 0 0 0,-75 32-15 0 0,75-34-8151 0 0,-77 36 5121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3.4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5329 0 0,'5'6'8003'0'0,"-1"2"-3497"0"0,5 18-1740 0 0,-6-18-1849 0 0,0 5-670 0 0,-1 0 0 0 0,0 0 0 0 0,0 0 0 0 0,-1 0 0 0 0,-1 0 1 0 0,-2 17-1 0 0,2 30-8 0 0,-1-46-190 0 0,1-13-43 0 0,0 1 1 0 0,-1-1-1 0 0,1 1 0 0 0,0-1 1 0 0,0 0-1 0 0,0 1 1 0 0,0-1-1 0 0,0 1 1 0 0,1-1-1 0 0,-1 1 1 0 0,0-1-1 0 0,1 0 1 0 0,-1 1-1 0 0,0-1 1 0 0,1 0-1 0 0,0 1 1 0 0,-1-1-1 0 0,1 0 0 0 0,0 0 1 0 0,1 2-1 0 0,-1-3 4 0 0,0 0-1 0 0,0 0 1 0 0,0-1-1 0 0,0 1 1 0 0,-1 0-1 0 0,1-1 1 0 0,0 1-1 0 0,0-1 1 0 0,0 1-1 0 0,0-1 1 0 0,-1 0-1 0 0,1 1 1 0 0,0-2-1 0 0,0 2 2 0 0,7-8 48 0 0,0 0 0 0 0,-1 0 1 0 0,0 0-1 0 0,9-14 0 0 0,-4 6-10 0 0,8-12-2 0 0,18-22-5 0 0,-33 43-42 0 0,1 1 0 0 0,0 1 0 0 0,0-1 0 0 0,13-8 1 0 0,-18 13-1 0 0,0 0 0 0 0,0 0 0 0 0,1 0 1 0 0,-1 1-1 0 0,1-1 0 0 0,-1 0 0 0 0,1 1 1 0 0,-1 0-1 0 0,1-1 0 0 0,-1 1 0 0 0,1 0 1 0 0,-1-1-1 0 0,1 1 0 0 0,-1 0 0 0 0,1 0 1 0 0,-1 0-1 0 0,1 1 0 0 0,0-1 0 0 0,-1 0 1 0 0,1 0-1 0 0,-1 1 0 0 0,1-1 0 0 0,-1 1 1 0 0,0 0-1 0 0,1-1 0 0 0,-1 1 0 0 0,1 0 1 0 0,-1 0-1 0 0,0 0 0 0 0,0 0 0 0 0,1 0 1 0 0,-1 0-1 0 0,1 2 0 0 0,0-1 5 0 0,0 1 0 0 0,-1-1 0 0 0,1 1 0 0 0,-1 0 1 0 0,0 0-1 0 0,0 0 0 0 0,0 0 0 0 0,0 0 0 0 0,0 0 0 0 0,-1 0 0 0 0,1 5 0 0 0,-1 37 67 0 0,0-42-67 0 0,-2 38 29 0 0,0-6-46 0 0,4 51-1 0 0,-2-84-50 0 0,0 0 1 0 0,0 0 0 0 0,1 1-1 0 0,-1-1 1 0 0,1 0-1 0 0,-1 0 1 0 0,1 0 0 0 0,0 0-1 0 0,0 0 1 0 0,0 0-1 0 0,0 0 1 0 0,0 0 0 0 0,1 0-1 0 0,-1-1 1 0 0,0 1-1 0 0,1 0 1 0 0,2 2 0 0 0,-1-3-276 0 0,-1 1 0 0 0,1-1 0 0 0,0 0 0 0 0,0 1 0 0 0,-1-1 0 0 0,1 0 0 0 0,0-1 0 0 0,0 1 0 0 0,0-1 0 0 0,0 1 0 0 0,0-1 0 0 0,6 0 0 0 0,14-2-1933 0 0,0-3-538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4.2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238 72 14059 0 0,'-1'-11'719'0'0,"0"6"-171"0"0,0 0-1 0 0,1 0 1 0 0,-2 0-1 0 0,1 0 1 0 0,-2-5-1 0 0,2 8-404 0 0,0 1 1 0 0,0-1-1 0 0,0 1 1 0 0,0-1-1 0 0,0 1 0 0 0,0 0 1 0 0,0-1-1 0 0,0 1 1 0 0,0 0-1 0 0,-1 0 1 0 0,1 0-1 0 0,-1 0 0 0 0,1 0 1 0 0,0 0-1 0 0,-1 0 1 0 0,0 0-1 0 0,1 1 0 0 0,-1-1 1 0 0,-2 0-1 0 0,-1 0-80 0 0,1 0-1 0 0,-1 1 1 0 0,1-1-1 0 0,-1 1 1 0 0,1 0 0 0 0,-1 0-1 0 0,1 1 1 0 0,0-1-1 0 0,-1 1 1 0 0,1 0-1 0 0,-1 0 1 0 0,1 1-1 0 0,0-1 1 0 0,-5 3 0 0 0,-3 3-76 0 0,0 0 1 0 0,0 1 0 0 0,-12 10 0 0 0,18-13-3 0 0,0-1 1 0 0,1 1-1 0 0,0 0 1 0 0,0 1 0 0 0,0-1-1 0 0,1 1 1 0 0,0 0-1 0 0,0 0 1 0 0,0 0-1 0 0,-4 10 1 0 0,8-14 1 0 0,0-1 0 0 0,-1 0 0 0 0,1 1 0 0 0,0-1 0 0 0,0 1 0 0 0,0-1 0 0 0,0 0 0 0 0,0 1 0 0 0,0-1 0 0 0,0 1 0 0 0,0-1 0 0 0,0 1 0 0 0,1-1 0 0 0,-1 0 0 0 0,1 1 0 0 0,-1-1 0 0 0,1 0 0 0 0,0 1 0 0 0,-1-1 0 0 0,1 0 0 0 0,0 0 0 0 0,0 0 0 0 0,0 0 0 0 0,0 1 0 0 0,0-1 0 0 0,0 0 0 0 0,0-1 0 0 0,0 1 0 0 0,0 0 0 0 0,0 0 0 0 0,0 0 0 0 0,1-1 0 0 0,-1 1 0 0 0,2 0 0 0 0,2 1-21 0 0,0 0 1 0 0,0-1-1 0 0,0 0 1 0 0,0 1 0 0 0,0-2-1 0 0,0 1 1 0 0,0-1-1 0 0,8 0 1 0 0,1-1-28 0 0,0-1 0 0 0,0-1 0 0 0,-1 0 1 0 0,19-7-1 0 0,-27 9 47 0 0,-1 0 0 0 0,1-1 0 0 0,-1 2 0 0 0,1-1 0 0 0,5 0 0 0 0,-9 1 20 0 0,0 0 0 0 0,0 0 0 0 0,-1 0 0 0 0,1 0 0 0 0,0 0 0 0 0,0 0-1 0 0,0 0 1 0 0,0 1 0 0 0,0-1 0 0 0,0 0 0 0 0,0 0 0 0 0,0 1 0 0 0,-1-1 0 0 0,1 1 0 0 0,0-1-1 0 0,0 1 1 0 0,0-1 0 0 0,-1 1 0 0 0,1-1 0 0 0,0 1 0 0 0,-1 0 0 0 0,1-1 0 0 0,-1 1-1 0 0,1 0 1 0 0,0 0 0 0 0,-1-1 0 0 0,1 1 0 0 0,-1 0 0 0 0,0 0 0 0 0,1 0 0 0 0,-1 0 0 0 0,1 0-1 0 0,1 21 242 0 0,0 1-1 0 0,-1-1 0 0 0,-4 32 0 0 0,3-53-242 0 0,-1 19 51 0 0,-31 342 351 0 0,30-348-404 0 0,0 0-1 0 0,-2 0 1 0 0,1 0-1 0 0,-1-1 1 0 0,-1 1-1 0 0,-1-1 1 0 0,-10 19-1 0 0,14-30-10 0 0,1 1 0 0 0,-1-1 0 0 0,0 0 1 0 0,0 0-1 0 0,0 0 0 0 0,0 0 0 0 0,0 0 0 0 0,0-1 0 0 0,-1 1 0 0 0,1-1 0 0 0,-1 1 1 0 0,1-1-1 0 0,-1 0 0 0 0,-4 2 0 0 0,5-3-2 0 0,0 0 0 0 0,0 1 0 0 0,0-1-1 0 0,0 0 1 0 0,0 0 0 0 0,0 0 0 0 0,0 0 0 0 0,0 0 0 0 0,0-1-1 0 0,0 1 1 0 0,0-1 0 0 0,0 1 0 0 0,0-1 0 0 0,0 0 0 0 0,0 0 0 0 0,0 0-1 0 0,0 0 1 0 0,0 0 0 0 0,-2-2 0 0 0,-2-3-10 0 0,0 0-1 0 0,0 0 1 0 0,1 0 0 0 0,0 0-1 0 0,1-1 1 0 0,-1 0-1 0 0,1 0 1 0 0,0 0 0 0 0,1 0-1 0 0,0-1 1 0 0,-4-15 0 0 0,1 1-15 0 0,1-1 1 0 0,-2-45-1 0 0,4 38-19 0 0,2-1 0 0 0,2 0 0 0 0,4-35-1 0 0,-4 57 22 0 0,1 0-1 0 0,0 0 0 0 0,1-1 1 0 0,-1 1-1 0 0,2 1 0 0 0,-1-1 0 0 0,1 0 1 0 0,1 1-1 0 0,-1 0 0 0 0,1 0 1 0 0,1 0-1 0 0,0 1 0 0 0,0-1 0 0 0,12-10 1 0 0,-11 12-2 0 0,1 0 0 0 0,0 0 0 0 0,0 1 0 0 0,1 0 0 0 0,0 1 0 0 0,-1 0 0 0 0,2 0 0 0 0,-1 1 0 0 0,0 0 0 0 0,18-3 0 0 0,94-8-90 0 0,-105 13 133 0 0,-1-1 0 0 0,0 0 0 0 0,0-1 0 0 0,0-1-1 0 0,20-8 1 0 0,-29 10 17 0 0,0 0 1 0 0,-1-1-1 0 0,1 0 0 0 0,-1-1 0 0 0,1 1 0 0 0,-1-1 1 0 0,0 0-1 0 0,0 0 0 0 0,-1 0 0 0 0,1-1 0 0 0,-1 0 1 0 0,0 0-1 0 0,-1 0 0 0 0,1 0 0 0 0,4-10 0 0 0,-6 11 17 0 0,0 0 0 0 0,-1 0 0 0 0,1 0 0 0 0,-1-1-1 0 0,0 1 1 0 0,0 0 0 0 0,0-8 0 0 0,-1 10-26 0 0,-1 1 1 0 0,1-1-1 0 0,0 1 0 0 0,0-1 1 0 0,-1 1-1 0 0,1-1 1 0 0,0 1-1 0 0,-1 0 1 0 0,0-1-1 0 0,1 1 0 0 0,-1-1 1 0 0,0 1-1 0 0,0 0 1 0 0,0 0-1 0 0,0-1 1 0 0,0 1-1 0 0,0 0 1 0 0,0 0-1 0 0,0 0 0 0 0,0 0 1 0 0,0 0-1 0 0,-1 0 1 0 0,1 0-1 0 0,-2 0 1 0 0,-1-1 0 0 0,1 1 1 0 0,0-1-1 0 0,0 1 1 0 0,0 0 0 0 0,-1 1-1 0 0,1-1 1 0 0,0 0-1 0 0,-1 1 1 0 0,1 0 0 0 0,0 0-1 0 0,-1 0 1 0 0,1 0-1 0 0,-1 0 1 0 0,1 1 0 0 0,-4 0-1 0 0,2 1-8 0 0,1-1 1 0 0,0 1-1 0 0,-1 0 0 0 0,1 1 0 0 0,0-1 0 0 0,0 0 0 0 0,0 1 0 0 0,0 0 1 0 0,1 0-1 0 0,-4 4 0 0 0,2-2-1 0 0,0 1 0 0 0,0 0 0 0 0,1 0 0 0 0,0 0 0 0 0,0 1 0 0 0,1-1 0 0 0,0 1 0 0 0,0 0 0 0 0,0 0 0 0 0,1 0 0 0 0,0 0 0 0 0,0 0 0 0 0,-1 13 0 0 0,3-15-27 0 0,0-1-1 0 0,1 1 1 0 0,-1 0-1 0 0,1-1 1 0 0,0 1-1 0 0,0-1 1 0 0,1 1-1 0 0,-1-1 1 0 0,1 0-1 0 0,0 1 1 0 0,0-1-1 0 0,0 0 1 0 0,1 0-1 0 0,-1 0 1 0 0,1-1-1 0 0,0 1 1 0 0,0-1-1 0 0,1 1 1 0 0,-1-1-1 0 0,1 0 1 0 0,-1 0-1 0 0,1 0 1 0 0,0-1-1 0 0,0 0 1 0 0,0 1-1 0 0,0-1 1 0 0,1-1-1 0 0,-1 1 1 0 0,1-1-1 0 0,-1 1 1 0 0,1-1-1 0 0,6 0 1 0 0,12 0-1055 0 0,0-1 0 0 0,38-5 0 0 0,-18 1-583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4.7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83 6281 0 0,'0'-2'520'0'0,"0"1"-1"0"0,0-1 1 0 0,0 1-1 0 0,1-1 0 0 0,-1 1 1 0 0,0 0-1 0 0,1-1 1 0 0,-1 1-1 0 0,1-1 1 0 0,-1 1-1 0 0,1 0 0 0 0,0 0 1 0 0,-1-1-1 0 0,1 1 1 0 0,1-1-1 0 0,-2 1-445 0 0,1 1-1 0 0,-1 0 1 0 0,1-1-1 0 0,0 1 1 0 0,-1 0 0 0 0,1-1-1 0 0,-1 1 1 0 0,1 0-1 0 0,-1 0 1 0 0,1 0-1 0 0,0 0 1 0 0,-1 0 0 0 0,1 0-1 0 0,0-1 1 0 0,-1 1-1 0 0,1 1 1 0 0,-1-1-1 0 0,1 0 1 0 0,0 0 0 0 0,-1 0-1 0 0,1 0 1 0 0,-1 0-1 0 0,1 0 1 0 0,0 1-1 0 0,-1-1 1 0 0,1 0-1 0 0,-1 0 1 0 0,1 1 0 0 0,-1-1-1 0 0,1 1 1 0 0,-1-1-1 0 0,1 0 1 0 0,-1 1-1 0 0,1-1 1 0 0,-1 1 0 0 0,0-1-1 0 0,1 2 1 0 0,6 5 199 0 0,-2 0 0 0 0,1 1 1 0 0,-1-1-1 0 0,0 1 0 0 0,0 1 1 0 0,4 11-1 0 0,17 56 734 0 0,-2 15-205 0 0,-19-80-310 0 0,-5-12-467 0 0,1 1 0 0 0,-1 0 0 0 0,0-1 1 0 0,1 1-1 0 0,-1-1 0 0 0,1 1 0 0 0,-1-1 0 0 0,0 1 1 0 0,1 0-1 0 0,-1-1 0 0 0,0 1 0 0 0,1-1 0 0 0,-1 0 1 0 0,0 1-1 0 0,0-1 0 0 0,1 0 0 0 0,32-79 656 0 0,-23 55-642 0 0,0 0 0 0 0,23-39 0 0 0,0 16-64 0 0,-29 42 19 0 0,2-1 0 0 0,-1 1 0 0 0,1 1 1 0 0,-1-1-1 0 0,8-4 0 0 0,-10 7 3 0 0,1 1 1 0 0,-1 0 0 0 0,1 1 0 0 0,0-1 0 0 0,-1 1 0 0 0,1-1 0 0 0,0 1 0 0 0,0 0 0 0 0,0 1 0 0 0,0-1 0 0 0,0 1 0 0 0,0-1 0 0 0,8 2 0 0 0,-2 0-421 0 0,0 1-1 0 0,0 0 1 0 0,0 1 0 0 0,11 4 0 0 0,-18-6 310 0 0,0 0-1 0 0,-1 0 1 0 0,1 1-1 0 0,0-1 0 0 0,-1 1 1 0 0,1 0-1 0 0,2 2 1 0 0,3 4 18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5.2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0 440 15315 0 0,'5'-5'889'0'0,"0"-1"-1"0"0,0 1 1 0 0,0 0 0 0 0,1 0-1 0 0,10-7 1 0 0,6-6 143 0 0,-2 1-494 0 0,157-152 1038 0 0,-167 158-1536 0 0,-1-1-1 0 0,0 0 1 0 0,-1 0 0 0 0,0-1-1 0 0,6-15 1 0 0,-10 18-8 0 0,0 0 0 0 0,0 0 1 0 0,-1 0-1 0 0,0-1 0 0 0,-1 1 1 0 0,0-1-1 0 0,0-19 0 0 0,-2 30-33 0 0,0 0 0 0 0,0 0 0 0 0,0-1 0 0 0,0 1 0 0 0,0 0 0 0 0,0-1 0 0 0,0 1 0 0 0,0 0 0 0 0,0-1 0 0 0,0 1 0 0 0,0 0 0 0 0,0-1 0 0 0,0 1 0 0 0,0 0 0 0 0,0 0 0 0 0,0-1 0 0 0,-1 1 0 0 0,1 0 0 0 0,0 0 0 0 0,0-1 0 0 0,0 1 0 0 0,0 0 0 0 0,-1 0 0 0 0,1-1 0 0 0,0 1 0 0 0,-6 4-66 0 0,-3 13-48 0 0,0 10 19 0 0,2 0 0 0 0,2 0 0 0 0,-6 51 0 0 0,7 86-455 0 0,4-158 507 0 0,3 84-2365 0 0,0 21-1906 0 0,-4-83 2980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6.2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323 271 9226 0 0,'1'-3'203'0'0,"-1"1"0"0"0,1-1 0 0 0,-1 0 0 0 0,1 0 0 0 0,-1 0 0 0 0,0 0 0 0 0,0 0 0 0 0,0 0 0 0 0,-1 1 0 0 0,0-4 0 0 0,0-13 2152 0 0,0 7-1805 0 0,0-1 1 0 0,-1 1 0 0 0,0 0 0 0 0,0 0 0 0 0,-2 0-1 0 0,1 0 1 0 0,-2 0 0 0 0,0 1 0 0 0,0 0-1 0 0,-1 0 1 0 0,-8-13 0 0 0,10 19-479 0 0,0 0 0 0 0,0 0 0 0 0,-1 0 0 0 0,1 1 1 0 0,-1 0-1 0 0,0 0 0 0 0,0 0 0 0 0,-1 0 0 0 0,1 1 0 0 0,-1 0 0 0 0,0 0 0 0 0,0 0 0 0 0,0 1 1 0 0,0 0-1 0 0,-7-2 0 0 0,8 3-65 0 0,-1 0 0 0 0,0 0 0 0 0,0 1 1 0 0,0 0-1 0 0,1 0 0 0 0,-1 0 0 0 0,0 0 0 0 0,0 1 1 0 0,0 0-1 0 0,1 1 0 0 0,-1-1 0 0 0,1 1 0 0 0,-1 0 1 0 0,1 0-1 0 0,-1 1 0 0 0,-8 5 0 0 0,7-3-27 0 0,1 0 0 0 0,0 0-1 0 0,1 0 1 0 0,-1 1 0 0 0,1 0-1 0 0,0 0 1 0 0,0 0 0 0 0,1 1-1 0 0,0 0 1 0 0,0 0 0 0 0,0 0-1 0 0,1 0 1 0 0,-4 15 0 0 0,5-17-2 0 0,1 1 0 0 0,0 1 0 0 0,0-1 0 0 0,0 0 1 0 0,1 0-1 0 0,0 0 0 0 0,0 0 0 0 0,1 0 0 0 0,-1 0 1 0 0,1 1-1 0 0,1-1 0 0 0,-1 0 0 0 0,1-1 0 0 0,0 1 1 0 0,0 0-1 0 0,1 0 0 0 0,0-1 0 0 0,4 7 0 0 0,-3-7-2 0 0,0-1-1 0 0,-1 0 0 0 0,1 0 0 0 0,1 0 0 0 0,-1 0 0 0 0,0-1 1 0 0,1 0-1 0 0,0 0 0 0 0,0 0 0 0 0,0 0 0 0 0,0-1 0 0 0,0 0 0 0 0,1 0 1 0 0,-1 0-1 0 0,1-1 0 0 0,-1 1 0 0 0,8-1 0 0 0,-7 0 19 0 0,1 0-1 0 0,-1-1 0 0 0,1 0 1 0 0,-1-1-1 0 0,1 0 0 0 0,-1 0 1 0 0,1 0-1 0 0,-1 0 0 0 0,1-1 1 0 0,-1 0-1 0 0,0-1 1 0 0,0 0-1 0 0,0 1 0 0 0,9-8 1 0 0,-4 2 17 0 0,0 0 1 0 0,0-1 0 0 0,-1 0 0 0 0,0-1 0 0 0,-1 0-1 0 0,0-1 1 0 0,-1 0 0 0 0,0 0 0 0 0,-1-1-1 0 0,10-19 1 0 0,-14 22 7 0 0,-1 0 0 0 0,0 1 0 0 0,0-1 0 0 0,0-17 0 0 0,0 5 14 0 0,-1 18-23 0 0,-1 0 0 0 0,-1 0-1 0 0,1 0 1 0 0,0 0 0 0 0,-1 0 0 0 0,0-4-1 0 0,-1-3 40 0 0,0 5-29 0 0,-1 9-25 0 0,1 8-54 0 0,2 3-16 0 0,4 20 0 0 0,1 7 27 0 0,-4-32 42 0 0,1 1 0 0 0,0-1 0 0 0,1 0 0 0 0,5 15 0 0 0,0 0-2 0 0,-6-19-55 0 0,0 0 0 0 0,1 0-1 0 0,0 0 1 0 0,0 0 0 0 0,0 0-1 0 0,0-1 1 0 0,1 0 0 0 0,0 1-1 0 0,8 7 1 0 0,-10-12-172 0 0,-1 0-1 0 0,1 0 1 0 0,0 0-1 0 0,-1 0 1 0 0,1 0 0 0 0,0-1-1 0 0,0 1 1 0 0,-1-1-1 0 0,1 1 1 0 0,0-1 0 0 0,0 1-1 0 0,0-1 1 0 0,0 0 0 0 0,0 0-1 0 0,3-1 1 0 0,10 1-1287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6.8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64 13523 0 0,'-1'19'1100'0'0,"2"-1"1"0"0,0 0 0 0 0,7 35-1 0 0,-2-27-925 0 0,-4-14-139 0 0,1-1-1 0 0,0 0 1 0 0,0 0-1 0 0,1 0 1 0 0,0 0 0 0 0,8 12-1 0 0,-12-22-35 0 0,1-1-1 0 0,-1 0 0 0 0,0 1 1 0 0,1-1-1 0 0,-1 0 1 0 0,1 1-1 0 0,-1-1 0 0 0,1 0 1 0 0,-1 1-1 0 0,1-1 0 0 0,-1 0 1 0 0,1 0-1 0 0,-1 1 1 0 0,1-1-1 0 0,-1 0 0 0 0,1 0 1 0 0,-1 0-1 0 0,1 0 1 0 0,-1 0-1 0 0,1 0 0 0 0,-1 0 1 0 0,1 0-1 0 0,-1 0 0 0 0,1 0 1 0 0,0 0-1 0 0,-1 0 1 0 0,1 0-1 0 0,-1-1 0 0 0,1 1 1 0 0,-1 0-1 0 0,1 0 1 0 0,0-1-1 0 0,1 0-2 0 0,0 0 1 0 0,0 0-1 0 0,0-1 0 0 0,0 1 1 0 0,0-1-1 0 0,2-1 1 0 0,10-11 2 0 0,-1-1 0 0 0,0 0 0 0 0,-1-1 1 0 0,14-24-1 0 0,53-79 69 0 0,-75 114-67 0 0,5-8 4 0 0,15-15 1 0 0,-24 28-7 0 0,0 0 0 0 0,1-1 0 0 0,-1 1 1 0 0,0 0-1 0 0,0 0 0 0 0,0 0 0 0 0,1-1 0 0 0,-1 1 1 0 0,0 0-1 0 0,0 0 0 0 0,0 0 0 0 0,1 0 0 0 0,-1 0 1 0 0,0 0-1 0 0,0-1 0 0 0,1 1 0 0 0,-1 0 0 0 0,0 0 0 0 0,0 0 1 0 0,1 0-1 0 0,-1 0 0 0 0,0 0 0 0 0,0 0 0 0 0,1 0 1 0 0,-1 0-1 0 0,0 0 0 0 0,0 0 0 0 0,1 0 0 0 0,-1 1 0 0 0,4 6 14 0 0,-1 16 18 0 0,-2-18-24 0 0,1 16 30 0 0,-2-14-48 0 0,1-1 0 0 0,0 1 1 0 0,0 0-1 0 0,4 10 0 0 0,-4-15-20 0 0,0 0 0 0 0,0 0 1 0 0,0 0-1 0 0,0 0 0 0 0,0 0 0 0 0,1-1 0 0 0,-1 1 0 0 0,1 0 0 0 0,-1-1 0 0 0,1 1 0 0 0,0-1 0 0 0,-1 1 0 0 0,1-1 0 0 0,0 0 0 0 0,0 0 1 0 0,0 0-1 0 0,0 0 0 0 0,3 1 0 0 0,3 0-60 0 0,-1 0 1 0 0,1 0-1 0 0,0-1 0 0 0,-1 0 1 0 0,1 0-1 0 0,0-1 1 0 0,0 0-1 0 0,10-2 0 0 0,-6 1 51 0 0,-1-1 0 0 0,0-1-1 0 0,0 0 1 0 0,-1 0-1 0 0,14-7 1 0 0,-20 8 36 0 0,-1 0 1 0 0,-1 0-1 0 0,1 0 0 0 0,4-4 0 0 0,11-7 6 0 0,-15 11 4 0 0,-1 1-1 0 0,1 0 0 0 0,0-1 1 0 0,-1 0-1 0 0,0 1 0 0 0,1-1 0 0 0,-1 0 1 0 0,0 0-1 0 0,0 0 0 0 0,0-1 1 0 0,0 1-1 0 0,0 0 0 0 0,-1-1 1 0 0,2-2-1 0 0,-1 2 41 0 0,-1-1-1 0 0,0 1 1 0 0,0 0 0 0 0,-1-1-1 0 0,1 1 1 0 0,-1-1 0 0 0,1 1-1 0 0,-1-1 1 0 0,0 1 0 0 0,-1-1-1 0 0,1 1 1 0 0,-1-5 0 0 0,0 6-10 0 0,1 1 1 0 0,-1 0-1 0 0,1 0 1 0 0,-1 0-1 0 0,1 0 1 0 0,-1 0-1 0 0,1 1 1 0 0,-1-1-1 0 0,0 0 1 0 0,0 0-1 0 0,0 0 1 0 0,1 1-1 0 0,-1-1 1 0 0,0 0-1 0 0,0 1 1 0 0,0-1-1 0 0,0 0 1 0 0,0 1-1 0 0,0-1 1 0 0,0 1-1 0 0,0 0 1 0 0,0-1-1 0 0,0 1 1 0 0,-1 0-1 0 0,1 0 1 0 0,0 0-1 0 0,-1 0 0 0 0,-2-1 66 0 0,1 1-1 0 0,-1-1 0 0 0,0 1 0 0 0,1 0 0 0 0,-1 1 0 0 0,1-1 1 0 0,-6 2-1 0 0,2 0-17 0 0,1 1 1 0 0,0 0 0 0 0,0 0-1 0 0,0 0 1 0 0,0 1 0 0 0,1 0-1 0 0,-1 0 1 0 0,1 1 0 0 0,0-1-1 0 0,0 1 1 0 0,-5 7 0 0 0,2-1-44 0 0,0 0 0 0 0,1 0 0 0 0,1 0 0 0 0,0 1 0 0 0,-5 12 0 0 0,10-19-39 0 0,-1-1-1 0 0,1 1 1 0 0,-1 0-1 0 0,1 0 1 0 0,1-1 0 0 0,-1 1-1 0 0,1 0 1 0 0,-1 0-1 0 0,1 0 1 0 0,1 0 0 0 0,0 5-1 0 0,0-7-2 0 0,0 0-1 0 0,0 1 1 0 0,0-1-1 0 0,0 0 0 0 0,0 0 1 0 0,1 0-1 0 0,0-1 1 0 0,-1 1-1 0 0,1 0 1 0 0,0 0-1 0 0,1-1 1 0 0,-1 0-1 0 0,0 1 1 0 0,1-1-1 0 0,-1 0 0 0 0,1 0 1 0 0,4 2-1 0 0,-1 0 9 0 0,2 0-1 0 0,-1-1 1 0 0,0 0 0 0 0,1 0-1 0 0,-1-1 1 0 0,1 0-1 0 0,-1-1 1 0 0,13 2-1 0 0,-3-2-760 0 0,0-1 0 0 0,32-4 0 0 0,-42 3 581 0 0,1 0-1 0 0,-1-1 0 0 0,1 0 0 0 0,-1-1 1 0 0,8-3-1 0 0,10-5 64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7.1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178 3 12019 0 0,'-1'0'194'0'0,"-1"-1"0"0"0,1 1 1 0 0,-1 0-1 0 0,0-1 0 0 0,1 1 0 0 0,-1 0 1 0 0,0 0-1 0 0,1 0 0 0 0,-1 0 1 0 0,1 0-1 0 0,-1 0 0 0 0,0 0 1 0 0,1 1-1 0 0,-1-1 0 0 0,-2 1 1 0 0,-1 1 300 0 0,0 0 0 0 0,1-1 0 0 0,-10 6 0 0 0,4 1-156 0 0,0 0 1 0 0,1 1-1 0 0,-1 0 1 0 0,-11 16-1 0 0,19-23-287 0 0,-8 11 178 0 0,1 0 0 0 0,0 1 0 0 0,-9 18-1 0 0,15-28-179 0 0,1 1-1 0 0,1-1 1 0 0,-1 1 0 0 0,0 0-1 0 0,1 0 1 0 0,0 0-1 0 0,0 0 1 0 0,1 0 0 0 0,-1 0-1 0 0,1 0 1 0 0,0 0 0 0 0,1 0-1 0 0,-1 0 1 0 0,2 5-1 0 0,-2-9-43 0 0,1 1 0 0 0,-1-1 0 0 0,1 0 0 0 0,0 0 0 0 0,0 0 0 0 0,-1 0 0 0 0,1 1 0 0 0,0-1 0 0 0,0 0 0 0 0,0 0 0 0 0,0-1 0 0 0,0 1 0 0 0,0 0 0 0 0,0 0 0 0 0,2 0 0 0 0,0 1 15 0 0,0-1 0 0 0,0 0 1 0 0,1 1-1 0 0,-1-1 1 0 0,0-1-1 0 0,4 1 0 0 0,1 0 19 0 0,0 0 0 0 0,0-1 0 0 0,0 0 0 0 0,14-2-1 0 0,61-16-2018 0 0,-72 15 1615 0 0,-1 0-1 0 0,1-1 1 0 0,-1 0-1 0 0,0-1 1 0 0,16-10-1 0 0,-1-8 243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7.8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18 231 5201 0 0,'1'0'766'0'0,"0"1"-1"0"0,0-1 0 0 0,1 0 1 0 0,-1 0-1 0 0,0 1 1 0 0,1-1-1 0 0,-1 0 0 0 0,3-1 1 0 0,23-3 2629 0 0,-22 3-2798 0 0,3-1 62 0 0,-1 0-1 0 0,0-1 1 0 0,12-6-1 0 0,3 0 257 0 0,39-19 698 0 0,-52 23-1482 0 0,-1 0 0 0 0,0 0 1 0 0,-1 0-1 0 0,1-1 0 0 0,7-8 0 0 0,-11 10-63 0 0,0-1-1 0 0,0 0 1 0 0,0 0-1 0 0,0 0 0 0 0,-1-1 1 0 0,0 1-1 0 0,0-1 1 0 0,2-6-1 0 0,-5 10-46 0 0,1 0 0 0 0,-1 0 0 0 0,1 0 0 0 0,-1 0 0 0 0,0 0 0 0 0,1 0 0 0 0,-1 0 1 0 0,-1 0-1 0 0,1 0 0 0 0,0 0 0 0 0,0-1 0 0 0,-1 1 0 0 0,1 0 0 0 0,-1 0 0 0 0,1 0 0 0 0,-1 0 0 0 0,0 1 0 0 0,0-1 0 0 0,0 0 0 0 0,0 0 0 0 0,0 0 0 0 0,-1 1 0 0 0,1-1 0 0 0,0 0 0 0 0,-1 1 1 0 0,1 0-1 0 0,-4-3 0 0 0,1 1-12 0 0,0 0 0 0 0,0 0 1 0 0,0 1-1 0 0,0 0 1 0 0,-1 0-1 0 0,1 0 1 0 0,-1 0-1 0 0,1 0 0 0 0,-1 1 1 0 0,1 0-1 0 0,-1 0 1 0 0,0 1-1 0 0,-8-1 1 0 0,7 1-28 0 0,0 1 0 0 0,0-1 1 0 0,-1 2-1 0 0,1-1 1 0 0,0 1-1 0 0,0 0 1 0 0,1 0-1 0 0,-1 0 1 0 0,-9 6-1 0 0,6-2-24 0 0,-1 0 1 0 0,1 1-1 0 0,1 0 0 0 0,0 0 0 0 0,0 1 0 0 0,0 0 0 0 0,1 0 1 0 0,0 1-1 0 0,0 0 0 0 0,1 1 0 0 0,-7 14 0 0 0,9-16 12 0 0,1-1 0 0 0,0 1-1 0 0,1 0 1 0 0,0 0 0 0 0,0 0-1 0 0,0 0 1 0 0,1 1 0 0 0,0 13-1 0 0,2-17 14 0 0,-1 0 0 0 0,1-1 0 0 0,-1 1 0 0 0,1 0 0 0 0,0-1 0 0 0,1 1 0 0 0,-1-1 0 0 0,1 0 0 0 0,0 1 0 0 0,0-1 0 0 0,1 0 0 0 0,-1 0 0 0 0,1 0 0 0 0,0 0-1 0 0,0-1 1 0 0,6 7 0 0 0,-3-5-5 0 0,1 0-1 0 0,0 0 1 0 0,0-1-1 0 0,0 0 1 0 0,0 0-1 0 0,1 0 1 0 0,0-1-1 0 0,0 0 1 0 0,0-1-1 0 0,0 0 1 0 0,0 0-1 0 0,13 1 1 0 0,-14-2-370 0 0,1-1 0 0 0,-1 0 0 0 0,1 0 0 0 0,0-1 0 0 0,-1 0 0 0 0,1 0 0 0 0,-1-1 0 0 0,1 0 0 0 0,-1 0 0 0 0,0-1 0 0 0,0 0 0 0 0,0 0 0 0 0,11-7 0 0 0,-16 8 228 0 0,0 1 0 0 0,0-1 0 0 0,0 0 0 0 0,0 0 0 0 0,3-3 0 0 0,7-14-52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8.0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95 11634 0 0,'2'-10'817'0'0,"2"2"191"0"0,0 0-728 0 0,-1 0 1840 0 0,3 2-1431 0 0,2-4-305 0 0,0 4 56 0 0,2-1 0 0 0,-1 1-312 0 0,3 1-24 0 0,-1-1-120 0 0,0 1-256 0 0,2-2-72 0 0,-2 4 24 0 0,0 3-256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8.3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63 1 13515 0 0,'-11'48'2934'0'0,"-5"59"-1"0"0,16-103-2866 0 0,-13 134 1100 0 0,1-38-783 0 0,2 164-1 0 0,11-250-398 0 0,0 1-1 0 0,1-1 1 0 0,1 1-1 0 0,0-1 0 0 0,1 0 1 0 0,0 0-1 0 0,1 0 1 0 0,1-1-1 0 0,0 1 1 0 0,1-2-1 0 0,11 17 1 0 0,-16-26-53 0 0,1 0 0 0 0,-1 0 1 0 0,1 0-1 0 0,-1-1 0 0 0,1 0 1 0 0,0 1-1 0 0,0-1 1 0 0,0 0-1 0 0,0 0 0 0 0,0 0 1 0 0,0-1-1 0 0,1 1 1 0 0,-1-1-1 0 0,1 0 0 0 0,-1 0 1 0 0,1 0-1 0 0,-1 0 0 0 0,1-1 1 0 0,-1 1-1 0 0,1-1 1 0 0,0 0-1 0 0,-1 0 0 0 0,1 0 1 0 0,-1-1-1 0 0,1 1 0 0 0,0-1 1 0 0,-1 0-1 0 0,1 0 1 0 0,-1 0-1 0 0,1 0 0 0 0,-1-1 1 0 0,0 1-1 0 0,0-1 1 0 0,0 0-1 0 0,0 0 0 0 0,5-4 1 0 0,58-50-2190 0 0,16-15-1709 0 0,-41 36 1050 0 0,-9 9-347 0 0,-18 16 1459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26.1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80 3537 0 0,'0'-8'2727'0'0,"0"-7"2520"0"0,-3-27 0 0 0,3 41-5168 0 0,0 1 0 0 0,0-1 0 0 0,-1 1 0 0 0,1 0-1 0 0,0-1 1 0 0,0 1 0 0 0,0-1 0 0 0,0 1 0 0 0,0 0-1 0 0,0-1 1 0 0,0 1 0 0 0,0-1 0 0 0,0 1 0 0 0,0-1 0 0 0,0 1-1 0 0,0 0 1 0 0,0-1 0 0 0,0 1 0 0 0,1-1 0 0 0,-1 1-1 0 0,0 0 1 0 0,0-1 0 0 0,0 1 0 0 0,1 0 0 0 0,-1-1 0 0 0,0 1-1 0 0,0 0 1 0 0,1-1 0 0 0,-1 1 0 0 0,0 0 0 0 0,1-1-1 0 0,-1 1 1 0 0,0 0 0 0 0,1 0 0 0 0,-1-1 0 0 0,0 1 0 0 0,1 0-1 0 0,0 0 1 0 0,-1 0-7 0 0,1 0-1 0 0,0 0 1 0 0,0 1-1 0 0,-1-1 1 0 0,1 0-1 0 0,0 0 1 0 0,-1 1-1 0 0,1-1 1 0 0,0 1-1 0 0,-1-1 1 0 0,1 1-1 0 0,-1-1 1 0 0,1 1-1 0 0,-1-1 1 0 0,1 1-1 0 0,-1-1 1 0 0,1 1-1 0 0,-1 0 1 0 0,1-1-1 0 0,-1 1 1 0 0,0 0-1 0 0,1 0 1 0 0,5 13 173 0 0,-1 0 0 0 0,-1 0 0 0 0,-1 0 0 0 0,4 27 0 0 0,-4-22-151 0 0,20 148 328 0 0,3 22-151 0 0,-21-155-217 0 0,-3-19-3 0 0,1 0 1 0 0,0 0-1 0 0,1 0 0 0 0,6 15 1 0 0,-10-29-38 0 0,0 0-1 0 0,1-1 1 0 0,-1 1 0 0 0,0 0 0 0 0,1 0 0 0 0,-1-1 0 0 0,1 1 0 0 0,-1 0 0 0 0,1-1-1 0 0,-1 1 1 0 0,1-1 0 0 0,-1 1 0 0 0,1-1 0 0 0,0 1 0 0 0,-1-1 0 0 0,1 1 0 0 0,0-1-1 0 0,-1 1 1 0 0,1-1 0 0 0,0 0 0 0 0,-1 1 0 0 0,1-1 0 0 0,1 0 0 0 0,-1 0 0 0 0,0 0 1 0 0,0 0-1 0 0,0 0 1 0 0,0 0-1 0 0,0-1 1 0 0,-1 1-1 0 0,1 0 1 0 0,0-1-1 0 0,0 1 1 0 0,0-1-1 0 0,0 1 1 0 0,-1-1-1 0 0,1 1 1 0 0,0-1-1 0 0,0 0 1 0 0,0 0-1 0 0,4-5 56 0 0,0 0-1 0 0,0 0 1 0 0,6-13-1 0 0,-9 15-47 0 0,23-45 124 0 0,33-92 1 0 0,-37 86-171 0 0,36-71 0 0 0,-55 123 8 0 0,14-24-66 0 0,-14 25 28 0 0,-1 0 1 0 0,1 0 0 0 0,-1 0 0 0 0,1 0-1 0 0,0 1 1 0 0,-1-1 0 0 0,1 0 0 0 0,0 1-1 0 0,0 0 1 0 0,3-2 0 0 0,-4 3-11 0 0,0-1-1 0 0,0 1 1 0 0,-1 0 0 0 0,1 0-1 0 0,0 0 1 0 0,0 0 0 0 0,0 0-1 0 0,0 0 1 0 0,-1 0 0 0 0,1 0-1 0 0,0 1 1 0 0,0-1 0 0 0,0 0-1 0 0,-1 0 1 0 0,1 1 0 0 0,0-1-1 0 0,0 0 1 0 0,-1 1 0 0 0,1-1-1 0 0,0 1 1 0 0,-1-1 0 0 0,1 1 0 0 0,0-1-1 0 0,-1 1 1 0 0,1 0 0 0 0,-1-1-1 0 0,1 1 1 0 0,-1 0 0 0 0,1-1-1 0 0,-1 1 1 0 0,1 0 0 0 0,0 1-1 0 0,1 3-556 0 0,1 1 0 0 0,-1-1-1 0 0,2 8 1 0 0,-3-9 310 0 0,13 43-3981 0 0,-8-19 1714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8.5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180 0 4873 0 0,'-35'2'8137'0'0,"-15"6"-2995"0"0,46-7-4909 0 0,0-1 0 0 0,-1 1 0 0 0,1 1 0 0 0,0-1 1 0 0,0 1-1 0 0,0-1 0 0 0,0 1 0 0 0,1 0 0 0 0,-1 0 0 0 0,0 1 0 0 0,1-1 0 0 0,0 1 1 0 0,-1 0-1 0 0,1 0 0 0 0,-4 5 0 0 0,3-1-180 0 0,0 0-1 0 0,0 0 1 0 0,1 0-1 0 0,0 1 1 0 0,0 0 0 0 0,1 0-1 0 0,0-1 1 0 0,0 1-1 0 0,1 0 1 0 0,0 1 0 0 0,0-1-1 0 0,1 0 1 0 0,0 0-1 0 0,0 0 1 0 0,3 13 0 0 0,-2-17-52 0 0,0 0 0 0 0,0 0 0 0 0,0 0 0 0 0,0 0 0 0 0,1 0 0 0 0,0 0 0 0 0,0 0 0 0 0,0 0 0 0 0,0 0 0 0 0,0-1 1 0 0,1 1-1 0 0,0-1 0 0 0,-1 0 0 0 0,1 0 0 0 0,0 0 0 0 0,1 0 0 0 0,-1 0 0 0 0,1-1 0 0 0,-1 0 0 0 0,1 1 0 0 0,0-1 0 0 0,-1 0 1 0 0,1-1-1 0 0,5 2 0 0 0,-3-1 9 0 0,1 0-1 0 0,0 0 1 0 0,0-1 0 0 0,0 0 0 0 0,0 0-1 0 0,0-1 1 0 0,0 0 0 0 0,0 0 0 0 0,0-1-1 0 0,0 0 1 0 0,0 0 0 0 0,0-1 0 0 0,13-4 0 0 0,2-4-34 0 0,0-2 1 0 0,0-1 0 0 0,27-21-1 0 0,-31 21-699 0 0,19-18-1 0 0,-31 25 139 0 0,1-1 1 0 0,-1 0-1 0 0,0 0 0 0 0,-1 0 0 0 0,7-13 0 0 0,-6 4-259 0 0,-4-4 654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8.71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15 129 12739 0 0,'-8'-8'1720'0'0,"5"0"-344"0"0,3 3 1 0 0,-3-3-105 0 0,3 0-792 0 0,4 0-16 0 0,1 0-136 0 0,3-2-88 0 0,0 1-80 0 0,7-3-72 0 0,-1 1-56 0 0,9 1-2456 0 0,-1 2 2312 0 0,2 0-512 0 0,-2 0 640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29.9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7450 0 0,'0'0'1420'0'0,"1"7"2966"0"0,17 66-891 0 0,-12-44-2781 0 0,50 213 1931 0 0,-54-237-2605 0 0,-2-3-12 0 0,0 0 1 0 0,1 1-1 0 0,-1-1 1 0 0,1 0-1 0 0,-1 0 1 0 0,1 0-1 0 0,0 0 1 0 0,0 0-1 0 0,0 0 1 0 0,0 0-1 0 0,0 0 1 0 0,3 2-1 0 0,-4-4-20 0 0,0 0 0 0 0,0 0 0 0 0,1 0 0 0 0,-1 0 0 0 0,0 0 0 0 0,0 0-1 0 0,0 0 1 0 0,1 0 0 0 0,-1 0 0 0 0,0 0 0 0 0,0 0 0 0 0,1 0-1 0 0,-1 0 1 0 0,0 0 0 0 0,0 0 0 0 0,1 0 0 0 0,-1 0 0 0 0,0 0 0 0 0,0 0-1 0 0,0 0 1 0 0,1 0 0 0 0,-1-1 0 0 0,0 1 0 0 0,0 0 0 0 0,0 0 0 0 0,1 0-1 0 0,-1 0 1 0 0,0-1 0 0 0,8-7 156 0 0,4-11 85 0 0,-7 5-175 0 0,0 1 1 0 0,0-1-1 0 0,4-26 1 0 0,-5 21-54 0 0,8-23 1 0 0,-5 23-16 0 0,-6 12-7 0 0,1 1 1 0 0,1 0-1 0 0,-1 0 1 0 0,1 0-1 0 0,7-10 1 0 0,-5 6-21 0 0,-5 9 18 0 0,0 0 0 0 0,1 0-1 0 0,-1 1 1 0 0,0-1 0 0 0,1 0-1 0 0,-1 0 1 0 0,0 0 0 0 0,1 1-1 0 0,-1-1 1 0 0,1 0 0 0 0,-1 1 0 0 0,1-1-1 0 0,0 0 1 0 0,-1 1 0 0 0,1-1-1 0 0,-1 1 1 0 0,1-1 0 0 0,0 1 0 0 0,0-1-1 0 0,-1 1 1 0 0,1-1 0 0 0,0 1-1 0 0,0 0 1 0 0,1-1 0 0 0,-2 2-2 0 0,1-1 0 0 0,0 1 0 0 0,-1-1 0 0 0,1 1 1 0 0,-1-1-1 0 0,1 1 0 0 0,-1-1 0 0 0,1 1 0 0 0,-1 0 0 0 0,1-1 0 0 0,-1 1 1 0 0,0 0-1 0 0,1-1 0 0 0,-1 1 0 0 0,0 0 0 0 0,0-1 0 0 0,1 1 0 0 0,-1 0 1 0 0,0 0-1 0 0,0-1 0 0 0,0 1 0 0 0,0 1 0 0 0,1 2-8 0 0,4 9-11 0 0,-3-10 17 0 0,-1 1 1 0 0,0-1 0 0 0,0 1 0 0 0,1 5 0 0 0,6 32-13 0 0,-5-27 15 0 0,2 24 0 0 0,-4-27-9 0 0,1 1-1 0 0,0-1 1 0 0,1 0-1 0 0,6 16 0 0 0,-2-5-31 0 0,-6-19 39 0 0,0-1-1 0 0,0 0 1 0 0,0 0 0 0 0,0-1 0 0 0,0 1-1 0 0,1 0 1 0 0,-1 0 0 0 0,0 0 0 0 0,1-1 0 0 0,0 1-1 0 0,-1-1 1 0 0,1 1 0 0 0,0-1 0 0 0,-1 0-1 0 0,1 0 1 0 0,0 1 0 0 0,0-1 0 0 0,0-1 0 0 0,0 1-1 0 0,0 0 1 0 0,1 0 0 0 0,-1-1 0 0 0,0 1-1 0 0,0-1 1 0 0,0 0 0 0 0,1 0 0 0 0,-1 1 0 0 0,0-1-1 0 0,3-1 1 0 0,2 0 3 0 0,0-1 0 0 0,-1 0 1 0 0,1 0-1 0 0,-1-1 0 0 0,0 0 0 0 0,0 0 0 0 0,11-8 0 0 0,2-2-4 0 0,39-22-1 0 0,-57 35 7 0 0,16-9-22 0 0,1 2 0 0 0,22-6-1 0 0,-33 10 20 0 0,4 1 0 0 0,1 0 1 0 0,-1 0-1 0 0,0 1 1 0 0,0 0-1 0 0,1 1 1 0 0,-1 1-1 0 0,12 1 1 0 0,-5-1 34 0 0,31 0-1 0 0,-48-1-20 0 0,1-1 1 0 0,-1 1-1 0 0,0 0 0 0 0,1 0 1 0 0,-1 0-1 0 0,1-1 0 0 0,-1 1 1 0 0,0-1-1 0 0,1 1 0 0 0,-1-1 0 0 0,0 0 1 0 0,1 1-1 0 0,-1-1 0 0 0,0 0 1 0 0,0 0-1 0 0,0 0 0 0 0,0 0 1 0 0,0 0-1 0 0,0 0 0 0 0,0 0 0 0 0,1-2 1 0 0,-1 1 2 0 0,-1 1 0 0 0,1-1 0 0 0,-1 1 1 0 0,0 0-1 0 0,1-1 0 0 0,-1 1 0 0 0,0-1 1 0 0,0 1-1 0 0,0-1 0 0 0,0 1 0 0 0,-1-1 0 0 0,1 1 1 0 0,0 0-1 0 0,-1-1 0 0 0,1 1 0 0 0,0 0 1 0 0,-1-1-1 0 0,0 1 0 0 0,1 0 0 0 0,-1-1 0 0 0,0 1 1 0 0,-1-2-1 0 0,-1 0 8 0 0,0 1-1 0 0,0-1 1 0 0,0 0-1 0 0,-1 1 1 0 0,1 0 0 0 0,-1 0-1 0 0,1 0 1 0 0,-1 0 0 0 0,0 0-1 0 0,-4 0 1 0 0,-7-5 28 0 0,12 5-37 0 0,-1 0 0 0 0,0 1 0 0 0,1-1 0 0 0,-1 1 0 0 0,0 0 0 0 0,1 0 0 0 0,-1 1 0 0 0,0-1 0 0 0,0 1 0 0 0,-7-1 0 0 0,9 2-13 0 0,0-1-1 0 0,0 1 1 0 0,0-1 0 0 0,0 1 0 0 0,0 0-1 0 0,0-1 1 0 0,0 1 0 0 0,0 0 0 0 0,1 0-1 0 0,-1 0 1 0 0,0 1 0 0 0,1-1-1 0 0,-1 0 1 0 0,0 1 0 0 0,1-1 0 0 0,0 1-1 0 0,-1-1 1 0 0,1 1 0 0 0,0 0-1 0 0,0-1 1 0 0,0 1 0 0 0,-1 4 0 0 0,-3 3-22 0 0,2 1 0 0 0,-1-1 1 0 0,2 1-1 0 0,-1 0 0 0 0,1 0 1 0 0,1 1-1 0 0,-1-1 0 0 0,2 13 1 0 0,0-18 11 0 0,0 0-1 0 0,1 1 1 0 0,0-1 0 0 0,0 0 0 0 0,0 0 0 0 0,1 0 0 0 0,3 9 0 0 0,-3-11 7 0 0,0 0 1 0 0,-1 0-1 0 0,1 0 0 0 0,0 0 1 0 0,1-1-1 0 0,-1 1 0 0 0,0-1 1 0 0,1 1-1 0 0,0-1 0 0 0,-1 0 1 0 0,1 0-1 0 0,0 0 0 0 0,3 1 1 0 0,-3-1 7 0 0,1-1 1 0 0,-1 1 0 0 0,1-1 0 0 0,-1 0-1 0 0,1 0 1 0 0,-1 0 0 0 0,1-1 0 0 0,-1 0-1 0 0,1 1 1 0 0,0-1 0 0 0,-1 0 0 0 0,8-1-1 0 0,-6 0 18 0 0,-1-1-1 0 0,1 1 0 0 0,0-1 1 0 0,0 0-1 0 0,-1 0 0 0 0,1 0 1 0 0,-1-1-1 0 0,6-3 0 0 0,3-5 39 0 0,0-1-1 0 0,-1 0 1 0 0,-1 0-1 0 0,14-19 0 0 0,8-16-19 0 0,-33 46-39 0 0,0 1-1 0 0,1 0 0 0 0,-1-1 1 0 0,0 1-1 0 0,1 0 0 0 0,-1-1 1 0 0,0 1-1 0 0,0 0 0 0 0,1 0 1 0 0,-1-1-1 0 0,0 1 0 0 0,1 0 1 0 0,-1 0-1 0 0,1 0 0 0 0,-1-1 1 0 0,0 1-1 0 0,1 0 0 0 0,-1 0 1 0 0,0 0-1 0 0,1 0 0 0 0,-1 0 1 0 0,1 0-1 0 0,-1 0 0 0 0,0 0 1 0 0,1 0-1 0 0,-1 0 0 0 0,1 0 1 0 0,-1 0-1 0 0,0 0 0 0 0,1 0 1 0 0,-1 0-1 0 0,1 0 0 0 0,-1 1 1 0 0,0-1-1 0 0,1 0 0 0 0,-1 0 1 0 0,0 0-1 0 0,1 1 0 0 0,-1-1 1 0 0,0 0-1 0 0,1 0 0 0 0,-1 1 1 0 0,0-1-1 0 0,1 0 0 0 0,-1 1 1 0 0,0-1-1 0 0,0 0 0 0 0,1 1 1 0 0,1 3-5 0 0,0 0 0 0 0,0-1 1 0 0,3 9-1 0 0,-1-4-4 0 0,5 12-6 0 0,22 38-8 0 0,-27-52 23 0 0,1 0-1 0 0,-1 0 1 0 0,1 0-1 0 0,0 0 1 0 0,0-1-1 0 0,10 8 1 0 0,-13-12 3 0 0,-1 0 0 0 0,0-1 0 0 0,0 1 0 0 0,0 0 0 0 0,1-1 0 0 0,-1 1 0 0 0,0-1 0 0 0,1 0 0 0 0,-1 1 0 0 0,1-1 0 0 0,-1 0 0 0 0,0 0 0 0 0,1 0 0 0 0,-1 0 1 0 0,1 0-1 0 0,-1 0 0 0 0,0 0 0 0 0,1-1 0 0 0,-1 1 0 0 0,0 0 0 0 0,1-1 0 0 0,-1 1 0 0 0,0-1 0 0 0,1 1 0 0 0,-1-1 0 0 0,0 0 0 0 0,0 1 0 0 0,0-1 0 0 0,1 0 0 0 0,-1 0 0 0 0,0 0 1 0 0,0 0-1 0 0,0-1 0 0 0,6-5 31 0 0,-1 0 0 0 0,-1 0 0 0 0,1-1 1 0 0,3-7-1 0 0,-3 5-11 0 0,3-5-6 0 0,-8 12-23 0 0,0 1 0 0 0,0-1-1 0 0,1 0 1 0 0,-1 1 0 0 0,1-1 0 0 0,0 1 0 0 0,0-1 0 0 0,0 1-1 0 0,0 0 1 0 0,0 0 0 0 0,1 0 0 0 0,-1 0 0 0 0,0 0 0 0 0,4-1-1 0 0,-6 3 3 0 0,1 0 1 0 0,0 0-1 0 0,-1 0 0 0 0,1 0 0 0 0,0 0 0 0 0,-1 0 0 0 0,1 0 0 0 0,0 0 0 0 0,-1 1 0 0 0,1-1 0 0 0,-1 0 0 0 0,1 0 0 0 0,0 1 0 0 0,-1-1 0 0 0,1 0 1 0 0,-1 1-1 0 0,1-1 0 0 0,-1 0 0 0 0,1 1 0 0 0,-1-1 0 0 0,1 1 0 0 0,-1-1 0 0 0,1 1 0 0 0,-1-1 0 0 0,0 1 0 0 0,1-1 0 0 0,-1 1 0 0 0,0 0 0 0 0,1-1 0 0 0,-1 1 1 0 0,0 0-1 0 0,10 23-49 0 0,-10-22 51 0 0,1-1-2 0 0,25 68-97 0 0,-23-63 63 0 0,1 0 1 0 0,-1 1-1 0 0,1-1 0 0 0,0 0 0 0 0,1-1 1 0 0,-1 1-1 0 0,1-1 0 0 0,7 6 0 0 0,-9-9-238 0 0,0 0 0 0 0,0-1 0 0 0,1 1 0 0 0,-1-1 0 0 0,0 0 0 0 0,0 0 0 0 0,1 0 0 0 0,-1 0 0 0 0,1-1 0 0 0,-1 1 0 0 0,1-1 0 0 0,-1 0 0 0 0,1 0-1 0 0,-1 0 1 0 0,1 0 0 0 0,-1-1 0 0 0,1 0 0 0 0,-1 1 0 0 0,5-3 0 0 0,8-4-1772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0.2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0 15355 0 0,'-3'16'439'0'0,"1"-1"0"0"0,0 1-1 0 0,1 0 1 0 0,2 30-1 0 0,0-20-47 0 0,10 197 1847 0 0,-4-93-1062 0 0,10 130 595 0 0,-3-131-1254 0 0,-1-1-86 0 0,-4-55 218 0 0,-9-73-638 0 0,0-1 0 0 0,1 1 0 0 0,-1 0 0 0 0,0 0 0 0 0,0 0 0 0 0,0 0 0 0 0,0 0 0 0 0,0 0 0 0 0,0 0-1 0 0,0 0 1 0 0,0 0 0 0 0,0 0 0 0 0,0 0 0 0 0,1 0 0 0 0,-1-1 0 0 0,0 1 0 0 0,0 0 0 0 0,0 0 0 0 0,0 0 0 0 0,0 0 0 0 0,0 0 0 0 0,0 0-1 0 0,0 0 1 0 0,1 0 0 0 0,-1 0 0 0 0,0 0 0 0 0,0 0 0 0 0,0 0 0 0 0,0 0 0 0 0,0 0 0 0 0,0 0 0 0 0,0 0 0 0 0,1 0 0 0 0,-1 0-1 0 0,0 0 1 0 0,0 0 0 0 0,0 1 0 0 0,0-1 0 0 0,0 0 0 0 0,0 0 0 0 0,0 0 0 0 0,0 0 0 0 0,0 0 0 0 0,1 0 0 0 0,-1 0 0 0 0,0 0 0 0 0,0 0-1 0 0,0 0 1 0 0,0 0 0 0 0,0 1 0 0 0,0-1 0 0 0,0 0 0 0 0,0 0 0 0 0,0 0 0 0 0,4-10 135 0 0,12-83 380 0 0,13-62-354 0 0,-22 126-176 0 0,1 0 1 0 0,2 1-1 0 0,16-34 0 0 0,-23 57-3 0 0,0 0-1 0 0,0 0 1 0 0,0 0 0 0 0,1 0 0 0 0,0 1-1 0 0,-1-1 1 0 0,2 1 0 0 0,-1 0 0 0 0,1 0-1 0 0,-1 1 1 0 0,1-1 0 0 0,0 1-1 0 0,0 0 1 0 0,10-4 0 0 0,-2 2-11 0 0,0 1 0 0 0,0 1 0 0 0,0 0 0 0 0,0 1 0 0 0,19-1 0 0 0,-1 1-193 0 0,49-11 1 0 0,-65 9-1269 0 0,16-6 0 0 0,-26 8 614 0 0,-1-1 0 0 0,1 1 0 0 0,0 0-1 0 0,-1-1 1 0 0,1 0 0 0 0,-1 0-1 0 0,0-1 1 0 0,0 1 0 0 0,0-1 0 0 0,-1 0-1 0 0,5-5 1 0 0,1-9-4249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1.0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232 181 10546 0 0,'13'-30'4245'0'0,"-9"21"-3392"0"0,-1 1 0 0 0,0 0 0 0 0,0-1 0 0 0,2-9 0 0 0,-5 14-676 0 0,1 0 1 0 0,-1 0-1 0 0,0-1 0 0 0,0 1 1 0 0,0 0-1 0 0,0 0 0 0 0,-1-1 1 0 0,1 1-1 0 0,-1 0 0 0 0,0 0 1 0 0,-1 0-1 0 0,1 0 0 0 0,-1 0 1 0 0,-3-6-1 0 0,4 8-137 0 0,-1 0 1 0 0,0-1-1 0 0,0 1 0 0 0,0 0 0 0 0,0 0 1 0 0,0 0-1 0 0,0 0 0 0 0,-1 1 0 0 0,1-1 1 0 0,0 0-1 0 0,-1 1 0 0 0,0 0 1 0 0,1 0-1 0 0,-1 0 0 0 0,0 0 0 0 0,1 0 1 0 0,-1 0-1 0 0,0 1 0 0 0,0-1 0 0 0,0 1 1 0 0,0 0-1 0 0,-3 0 0 0 0,0 0-27 0 0,-1 1 0 0 0,1 0 0 0 0,0 0-1 0 0,0 1 1 0 0,0-1 0 0 0,0 1 0 0 0,0 1 0 0 0,0-1-1 0 0,0 1 1 0 0,1 0 0 0 0,-1 0 0 0 0,1 1 0 0 0,0 0-1 0 0,0 0 1 0 0,0 0 0 0 0,-4 5 0 0 0,-2 3-24 0 0,0 1 0 0 0,1 0 1 0 0,0 0-1 0 0,1 1 0 0 0,-7 15 1 0 0,12-21-7 0 0,0 0 0 0 0,1 0 0 0 0,0 1 0 0 0,1-1 0 0 0,0 1 0 0 0,0-1 0 0 0,-1 17 0 0 0,3-21 6 0 0,0-1 1 0 0,0 0 0 0 0,0 0 0 0 0,1 0 0 0 0,0 0 0 0 0,-1 0 0 0 0,1 0 0 0 0,0 0 0 0 0,0 0 0 0 0,0 0 0 0 0,3 3 0 0 0,-3-4 1 0 0,1 0 1 0 0,-1 0-1 0 0,1-1 1 0 0,-1 1 0 0 0,1 0-1 0 0,0-1 1 0 0,0 0-1 0 0,0 1 1 0 0,0-1-1 0 0,0 0 1 0 0,0 0 0 0 0,0 0-1 0 0,0 0 1 0 0,0 0-1 0 0,0-1 1 0 0,5 2-1 0 0,3-1-2 0 0,0 1-1 0 0,0-2 1 0 0,1 1-1 0 0,-1-2 1 0 0,0 1-1 0 0,0-1 0 0 0,0-1 1 0 0,13-3-1 0 0,8-5-31 0 0,37-15 0 0 0,-62 22 43 0 0,49-25 23 0 0,-48 24-22 0 0,-7 4-1 0 0,1 0 0 0 0,0-1 0 0 0,-1 1 0 0 0,1 0 0 0 0,0 0 0 0 0,-1 0 0 0 0,1-1 0 0 0,0 1 1 0 0,-1 0-1 0 0,1 0 0 0 0,0 0 0 0 0,0 0 0 0 0,-1 0 0 0 0,1 0 0 0 0,0 0 0 0 0,0 0 0 0 0,-1 1 0 0 0,1-1 1 0 0,0 0-1 0 0,-1 0 0 0 0,1 0 0 0 0,0 1 0 0 0,-1-1 0 0 0,1 1 0 0 0,0-1 0 0 0,-1 0 0 0 0,1 1 0 0 0,-1-1 0 0 0,2 2 0 0 0,0 1 1 0 0,1 0 0 0 0,0 0 0 0 0,-1 0 0 0 0,3 6 0 0 0,2 1 0 0 0,6 9-385 0 0,-8-12-144 0 0,0 0 0 0 0,0 0 0 0 0,1 0-1 0 0,0-1 1 0 0,13 12 0 0 0,-3-6-3626 0 0,-13-13 1555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1.2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 14011 0 0,'1'-2'1424'0'0,"2"1"-1384"0"0,2 1 440 0 0,2 0 273 0 0,2 1-313 0 0,2 4 24 0 0,2 3-120 0 0,2 0-8 0 0,-1 5-96 0 0,2 0-80 0 0,0 4 16 0 0,2 3-136 0 0,-1 2-176 0 0,1 2-64 0 0,-2 5 16 0 0,-2 1-224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1.5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0 9242 0 0,'-1'0'121'0'0,"1"0"1"0"0,-1 0-1 0 0,0 1 1 0 0,1-1-1 0 0,-1 0 1 0 0,1 0-1 0 0,-1 1 0 0 0,1-1 1 0 0,-1 0-1 0 0,0 1 1 0 0,1-1-1 0 0,-1 0 0 0 0,1 1 1 0 0,-1-1-1 0 0,1 1 1 0 0,0-1-1 0 0,-1 1 1 0 0,1-1-1 0 0,-1 1 0 0 0,1-1 1 0 0,0 1-1 0 0,-1-1 1 0 0,1 1-1 0 0,0-1 1 0 0,0 1-1 0 0,-1 0 0 0 0,1-1 1 0 0,0 1-1 0 0,0 1 1 0 0,-3 21 1986 0 0,3-18-2293 0 0,8 199 1884 0 0,-6-178-1594 0 0,0 0-57 0 0,42 362 605 0 0,-26-316-663 0 0,-16-64-364 0 0,1 1 0 0 0,1-1 0 0 0,-1 0 0 0 0,1 0 0 0 0,1-1 0 0 0,6 9-1 0 0,-2-6-117 0 0,1-2 383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1.9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178 79 14171 0 0,'-1'-14'2755'0'0,"1"11"-2347"0"0,-1 0-1 0 0,1 0 0 0 0,0 0 0 0 0,-1 0 0 0 0,0 0 1 0 0,1 0-1 0 0,-1 0 0 0 0,0 1 0 0 0,-1-1 0 0 0,1 0 0 0 0,-3-4 1 0 0,3 5-329 0 0,-1 0-1 0 0,0 0 1 0 0,0 0 0 0 0,1 0 0 0 0,-1 1 0 0 0,0-1 0 0 0,0 0-1 0 0,-1 1 1 0 0,1 0 0 0 0,0-1 0 0 0,0 1 0 0 0,-1 0 0 0 0,1 0-1 0 0,-1 0 1 0 0,-4-1 0 0 0,5 2-72 0 0,0 0 1 0 0,-1 0-1 0 0,1 0 0 0 0,0 0 1 0 0,0 0-1 0 0,-1 1 0 0 0,1-1 0 0 0,0 1 1 0 0,0 0-1 0 0,0-1 0 0 0,0 1 0 0 0,-1 0 1 0 0,1 0-1 0 0,1 0 0 0 0,-1 1 1 0 0,0-1-1 0 0,0 0 0 0 0,0 1 0 0 0,-1 1 1 0 0,-7 7-10 0 0,0 0 0 0 0,1 1 1 0 0,0-1-1 0 0,-10 20 1 0 0,15-24-14 0 0,0 1 0 0 0,1 0 0 0 0,0 0 0 0 0,0 0 0 0 0,1 0 0 0 0,0 0 0 0 0,0 0 0 0 0,1 1 0 0 0,-1 14 0 0 0,2-20 6 0 0,0 0 0 0 0,0 0 0 0 0,0 0 0 0 0,0 0 0 0 0,1 0 0 0 0,-1 0 0 0 0,1 0 0 0 0,-1 0 0 0 0,1-1 0 0 0,0 1 0 0 0,0 0 0 0 0,0 0 0 0 0,0-1 0 0 0,0 1 0 0 0,0 0 0 0 0,3 2 0 0 0,-2-3-4 0 0,0 1 0 0 0,0 0 0 0 0,1 0 1 0 0,-1-1-1 0 0,1 1 0 0 0,-1-1 0 0 0,1 0 0 0 0,0 0 1 0 0,0 0-1 0 0,3 1 0 0 0,0-1 0 0 0,0 0-1 0 0,0 0 1 0 0,0-1 0 0 0,0 0-1 0 0,0 0 1 0 0,0 0-1 0 0,0-1 1 0 0,0 0 0 0 0,0 0-1 0 0,8-3 1 0 0,-3-1 23 0 0,-1 0 1 0 0,1-1-1 0 0,-1 0 1 0 0,-1-1-1 0 0,1 0 1 0 0,-1-1-1 0 0,14-15 1 0 0,-21 20 1 0 0,0 0 1 0 0,0 0-1 0 0,0 1 0 0 0,0-1 1 0 0,-1-1-1 0 0,1 1 0 0 0,-1 0 1 0 0,0 0-1 0 0,0 0 0 0 0,0-1 1 0 0,0 1-1 0 0,0 0 0 0 0,-1-1 1 0 0,0 1-1 0 0,1-1 0 0 0,-1 1 1 0 0,-1-1-1 0 0,0-4 0 0 0,1 6-1 0 0,0-1 0 0 0,-1 0-1 0 0,0 1 1 0 0,0-1 0 0 0,0 1-1 0 0,0-1 1 0 0,0 1-1 0 0,0-1 1 0 0,0 1 0 0 0,-1 0-1 0 0,0-1 1 0 0,1 1 0 0 0,-1 0-1 0 0,0 0 1 0 0,0 0-1 0 0,0 1 1 0 0,0-1 0 0 0,0 0-1 0 0,0 1 1 0 0,-1-1-1 0 0,1 1 1 0 0,-1 0 0 0 0,1 0-1 0 0,-4-2 1 0 0,0 2-46 0 0,0-1 1 0 0,0 1-1 0 0,0-1 0 0 0,0 2 1 0 0,0-1-1 0 0,-9 1 0 0 0,11 1-2411 0 0,10 0 1242 0 0,11 0 704 0 0,2-1-324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2.51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83 5 9650 0 0,'-11'-2'1652'0'0,"8"1"-981"0"0,-1 1-1 0 0,0-1 1 0 0,1 1 0 0 0,-1-1 0 0 0,-4 1-1 0 0,6 1-561 0 0,1-1-1 0 0,0 0 0 0 0,0 1 0 0 0,-1-1 1 0 0,1 0-1 0 0,0 1 0 0 0,0 0 1 0 0,0-1-1 0 0,-1 1 0 0 0,1 0 0 0 0,0-1 1 0 0,0 1-1 0 0,0 0 0 0 0,0 0 0 0 0,0 0 1 0 0,0 0-1 0 0,1 0 0 0 0,-1 0 0 0 0,-1 1 1 0 0,-1 4 59 0 0,0 1 0 0 0,0-1 0 0 0,0 1 0 0 0,1 0 0 0 0,0-1 1 0 0,0 1-1 0 0,1 0 0 0 0,-1 0 0 0 0,2 1 0 0 0,-1 12 0 0 0,1-1-50 0 0,2 1 0 0 0,6 34 0 0 0,15 45 862 0 0,-23-99-933 0 0,1 1 1 0 0,-1 0-1 0 0,0-1 0 0 0,0 1 0 0 0,0 0 0 0 0,0-1 1 0 0,-1 1-1 0 0,1-1 0 0 0,0 1 0 0 0,0 0 0 0 0,0-1 1 0 0,0 1-1 0 0,-1 0 0 0 0,1-1 0 0 0,0 1 1 0 0,-1-1-1 0 0,1 1 0 0 0,0-1 0 0 0,-1 1 0 0 0,0 0 1 0 0,1 0-27 0 0,-1-1 1 0 0,1 0 0 0 0,0 0-1 0 0,0 0 1 0 0,-1 1 0 0 0,1-1-1 0 0,0 0 1 0 0,-1 0 0 0 0,1 0-1 0 0,0 0 1 0 0,-1 0 0 0 0,1 0-1 0 0,0 0 1 0 0,-1 0-1 0 0,1 1 1 0 0,0-1 0 0 0,-1 0-1 0 0,1 0 1 0 0,0 0 0 0 0,-1-1-1 0 0,1 1 1 0 0,0 0 0 0 0,-1 0-1 0 0,1 0 1 0 0,0 0 0 0 0,-1 0-1 0 0,1 0 1 0 0,0 0 0 0 0,-1-1-1 0 0,1 1 1 0 0,0 0 0 0 0,0 0-1 0 0,-1 0 1 0 0,1-1-1 0 0,0 1 1 0 0,-13-21 289 0 0,14 25-907 0 0,0 0 0 0 0,0 0-1 0 0,-1 0 1 0 0,1 0 0 0 0,-1 0 0 0 0,1 0 0 0 0,-1 0 0 0 0,-1 4 0 0 0,-2 3-1177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2.9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8 2985 0 0,'-8'-7'9214'0'0,"6"7"-7136"0"0,4 5-574 0 0,2 0-1222 0 0,-2 1 1 0 0,1 0 0 0 0,0-1 0 0 0,-1 1-1 0 0,0 0 1 0 0,-1 0 0 0 0,1 0-1 0 0,0 13 1 0 0,2 4 216 0 0,-1-9-75 0 0,0 21 1 0 0,-2-23-216 0 0,0 1-1 0 0,5 17 1 0 0,-6-29-217 0 0,1 0 0 0 0,-1 0 0 0 0,1 0 0 0 0,-1 0 0 0 0,1 0 1 0 0,0 0-1 0 0,-1 0 0 0 0,1 0 0 0 0,0 0 0 0 0,0-1 0 0 0,0 1 0 0 0,0 0 0 0 0,0-1 0 0 0,-1 1 0 0 0,1 0 1 0 0,0-1-1 0 0,1 1 0 0 0,-1-1 0 0 0,0 1 0 0 0,0-1 0 0 0,0 0 0 0 0,0 1 0 0 0,0-1 0 0 0,0 0 0 0 0,0 0 0 0 0,2 0 1 0 0,5 1-488 0 0,-1-1 1 0 0,1-1-1 0 0,7 0 1 0 0,-1 0-442 0 0,11 0-653 0 0,-1-3-519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27.2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223 337 11514 0 0,'-4'-15'2801'0'0,"3"8"-1727"0"0,0 1 0 0 0,0 0 0 0 0,-1 0 0 0 0,0 0 0 0 0,-4-7 0 0 0,5 12-972 0 0,1-1 0 0 0,-1 1 1 0 0,0 0-1 0 0,0 0 0 0 0,0 0 0 0 0,0 0 1 0 0,0 0-1 0 0,0 0 0 0 0,0 0 1 0 0,-1 0-1 0 0,1 0 0 0 0,0 0 0 0 0,0 0 1 0 0,-1 1-1 0 0,1-1 0 0 0,0 1 1 0 0,-1-1-1 0 0,1 1 0 0 0,-1-1 0 0 0,1 1 1 0 0,-1 0-1 0 0,1 0 0 0 0,0 0 1 0 0,-1 0-1 0 0,1 0 0 0 0,-1 0 0 0 0,1 0 1 0 0,-2 1-1 0 0,-1 0-46 0 0,0 0-1 0 0,1 0 1 0 0,-1 0 0 0 0,1 1 0 0 0,-1 0-1 0 0,1 0 1 0 0,0 0 0 0 0,0 0-1 0 0,0 0 1 0 0,0 1 0 0 0,0-1-1 0 0,0 1 1 0 0,1 0 0 0 0,-4 5 0 0 0,-4 5-35 0 0,-15 28 0 0 0,25-41-20 0 0,-15 27-12 0 0,0 1 0 0 0,2 1 0 0 0,1 0 0 0 0,-12 48 0 0 0,22-73-1 0 0,2 1 0 0 0,-1-1 0 0 0,1 0 0 0 0,-1 1 0 0 0,1-1 0 0 0,0 0 0 0 0,1 1 0 0 0,0 5 0 0 0,-1-9 2 0 0,1 1-1 0 0,-1-1 1 0 0,1 0-1 0 0,-1 0 1 0 0,1 0 0 0 0,-1 0-1 0 0,1 0 1 0 0,0 0-1 0 0,-1 0 1 0 0,1 0-1 0 0,0-1 1 0 0,0 1 0 0 0,0 0-1 0 0,-1 0 1 0 0,1-1-1 0 0,0 1 1 0 0,0 0 0 0 0,0-1-1 0 0,0 1 1 0 0,0-1-1 0 0,0 1 1 0 0,1-1 0 0 0,-1 0-1 0 0,0 1 1 0 0,0-1-1 0 0,0 0 1 0 0,0 0 0 0 0,0 0-1 0 0,0 0 1 0 0,1 0-1 0 0,-1 0 1 0 0,0 0-1 0 0,0 0 1 0 0,0 0 0 0 0,0 0-1 0 0,2-1 1 0 0,7-2-50 0 0,-1 1 1 0 0,0-1-1 0 0,0-1 0 0 0,0 0 1 0 0,0 0-1 0 0,15-10 0 0 0,-2-2-12 0 0,24-22-1 0 0,-37 30 63 0 0,0-1-1 0 0,-1 0 1 0 0,0-1-1 0 0,9-14 1 0 0,22-46 217 0 0,-48 114 141 0 0,3-13-309 0 0,5-21-39 0 0,-5 19 1 0 0,4-20-12 0 0,0 1 1 0 0,0-1-1 0 0,0 19 0 0 0,1-10-16 0 0,1-17 24 0 0,0 1-1 0 0,0-1 1 0 0,0 1-1 0 0,0-1 1 0 0,0 1-1 0 0,1-1 1 0 0,-1 1-1 0 0,0-1 1 0 0,1 1-1 0 0,-1-1 1 0 0,1 1-1 0 0,-1-1 1 0 0,1 0-1 0 0,0 1 1 0 0,-1-1-1 0 0,1 0 1 0 0,0 1-1 0 0,0-1 1 0 0,2 1-1 0 0,-2 0-6 0 0,1-1 0 0 0,0 1 0 0 0,0-1 0 0 0,1 0 0 0 0,-1 0-1 0 0,0 0 1 0 0,0 0 0 0 0,1 0 0 0 0,-1 0 0 0 0,0-1 0 0 0,4 1-1 0 0,0 0-6 0 0,0 0-1 0 0,0-1 0 0 0,0 0 1 0 0,0 0-1 0 0,0-1 0 0 0,0 0 0 0 0,0 0 1 0 0,0 0-1 0 0,6-2 0 0 0,4-4 12 0 0,-1-1-1 0 0,0 0 1 0 0,0 0-1 0 0,0-2 1 0 0,-2 0 0 0 0,1 0-1 0 0,-1-1 1 0 0,-1-1-1 0 0,0 0 1 0 0,0-1-1 0 0,16-25 1 0 0,-8 9 24 0 0,-2-2-1 0 0,-2 0 1 0 0,0-1-1 0 0,17-57 1 0 0,-26 67 26 0 0,7-41 0 0 0,-12 50 4 0 0,-1 0 1 0 0,0 0 0 0 0,-1 1 0 0 0,-2-24 0 0 0,1 31-10 0 0,0 0 1 0 0,0 0 0 0 0,-1 0 0 0 0,1 0-1 0 0,-1 1 1 0 0,0-1 0 0 0,-1 1-1 0 0,1 0 1 0 0,-5-7 0 0 0,5 9-2 0 0,0 0 0 0 0,1 0 1 0 0,-1 0-1 0 0,-1 0 0 0 0,1 0 0 0 0,0 0 1 0 0,0 1-1 0 0,-1-1 0 0 0,1 1 0 0 0,-1-1 1 0 0,0 1-1 0 0,1 0 0 0 0,-1 0 0 0 0,0 0 1 0 0,1 0-1 0 0,-1 1 0 0 0,-6-1 0 0 0,6 1-22 0 0,0-1 0 0 0,-1 2-1 0 0,1-1 1 0 0,0 0 0 0 0,-1 1 0 0 0,1-1-1 0 0,0 1 1 0 0,0 0 0 0 0,-1 0-1 0 0,1 0 1 0 0,0 1 0 0 0,0-1 0 0 0,0 1-1 0 0,0-1 1 0 0,1 1 0 0 0,-1 0-1 0 0,0 0 1 0 0,1 1 0 0 0,-1-1 0 0 0,1 0-1 0 0,0 1 1 0 0,-4 4 0 0 0,0 1-21 0 0,1 0 0 0 0,0 1 0 0 0,0-1 0 0 0,-5 14 0 0 0,-12 39-38 0 0,17-45 35 0 0,-4 13-15 0 0,1 1 1 0 0,2-1 0 0 0,1 1-1 0 0,1 0 1 0 0,2 0 0 0 0,1 1-1 0 0,5 54 1 0 0,-3-75 8 0 0,1 0-1 0 0,1 0 1 0 0,-1 0-1 0 0,1 0 1 0 0,1 0-1 0 0,0 0 1 0 0,0-1-1 0 0,1 0 1 0 0,11 15 0 0 0,-13-19-1 0 0,1 0 1 0 0,0-1-1 0 0,0 1 1 0 0,1-1-1 0 0,-1 0 1 0 0,1-1-1 0 0,0 1 1 0 0,0-1-1 0 0,0 0 1 0 0,0 0-1 0 0,0 0 0 0 0,1-1 1 0 0,0 0-1 0 0,-1 0 1 0 0,1 0-1 0 0,0-1 1 0 0,0 1-1 0 0,6-1 1 0 0,-1-1 5 0 0,0 0-1 0 0,0-1 1 0 0,-1 0 0 0 0,1-1 0 0 0,0 0-1 0 0,-1 0 1 0 0,1-2 0 0 0,-1 1 0 0 0,0-1-1 0 0,0 0 1 0 0,0-1 0 0 0,-1-1 0 0 0,1 1-1 0 0,-1-1 1 0 0,13-12 0 0 0,-5 3 23 0 0,-2 0 0 0 0,1-2 0 0 0,-2 0 0 0 0,0 0 0 0 0,-1-1 0 0 0,18-34 1 0 0,-24 38 21 0 0,11-27 0 0 0,-17 37-17 0 0,1-1-1 0 0,-1 1 1 0 0,0 0 0 0 0,0-1 0 0 0,-1 1-1 0 0,1-1 1 0 0,-1 0 0 0 0,0 1 0 0 0,0-1-1 0 0,0 1 1 0 0,-2-5 0 0 0,2 8-11 0 0,0 0 1 0 0,0 0-1 0 0,0 0 0 0 0,-1 1 1 0 0,1-1-1 0 0,0 0 1 0 0,-1 0-1 0 0,1 1 0 0 0,0-1 1 0 0,-1 0-1 0 0,1 1 0 0 0,-1-1 1 0 0,1 0-1 0 0,-1 1 0 0 0,1-1 1 0 0,-1 1-1 0 0,0-1 1 0 0,1 0-1 0 0,-1 1 0 0 0,1 0 1 0 0,-1-1-1 0 0,-1 0 0 0 0,2 1-1 0 0,-1 0 0 0 0,0 0 0 0 0,0 0-1 0 0,0 0 1 0 0,1 0 0 0 0,-1 1 0 0 0,0-1-1 0 0,0 0 1 0 0,1 0 0 0 0,-1 0-1 0 0,0 1 1 0 0,0-1 0 0 0,1 0 0 0 0,-1 1-1 0 0,0-1 1 0 0,1 0 0 0 0,-1 1 0 0 0,0 0-1 0 0,-3 2 3 0 0,1 0 0 0 0,0 0-1 0 0,0 0 1 0 0,1 1 0 0 0,-1-1 0 0 0,-3 8-1 0 0,-3 5-19 0 0,1 1 0 0 0,1 1 0 0 0,-6 23 0 0 0,11-31-4 0 0,0 0 1 0 0,0 0 0 0 0,1 0 0 0 0,0 1-1 0 0,0-1 1 0 0,1 0 0 0 0,3 17 0 0 0,-3-23 7 0 0,1-1 0 0 0,0 0 0 0 0,0 0 0 0 0,0 0 0 0 0,0 0 0 0 0,0 0 0 0 0,1 0 0 0 0,-1-1 0 0 0,1 1-1 0 0,0 0 1 0 0,0-1 0 0 0,0 1 0 0 0,0-1 0 0 0,0 1 0 0 0,1-1 0 0 0,-1 0 0 0 0,1 0 0 0 0,-1 0 0 0 0,1 0 0 0 0,5 2 0 0 0,-4-2 1 0 0,1-1-1 0 0,-1 1 0 0 0,1-1 0 0 0,0 0 1 0 0,-1-1-1 0 0,1 1 0 0 0,0-1 1 0 0,-1 0-1 0 0,1 0 0 0 0,0 0 0 0 0,-1 0 1 0 0,1-1-1 0 0,8-2 0 0 0,-4 0 15 0 0,0 0-1 0 0,0-1 1 0 0,-1 0 0 0 0,0 0-1 0 0,0-1 1 0 0,0 0-1 0 0,0 0 1 0 0,-1-1 0 0 0,0 0-1 0 0,0 0 1 0 0,0-1-1 0 0,-1 0 1 0 0,0 0 0 0 0,0 0-1 0 0,6-11 1 0 0,-11 14 9 0 0,1 1 0 0 0,-1-1 0 0 0,1 1 1 0 0,-1-1-1 0 0,0 1 0 0 0,0-1 0 0 0,-1 0 1 0 0,1 1-1 0 0,-1-1 0 0 0,0 0 0 0 0,0 0 0 0 0,0-5 1 0 0,1 17 36 0 0,-1 0 0 0 0,-1 15-1 0 0,1-13-67 0 0,-1 0 1 0 0,1-1-1 0 0,1 1 0 0 0,2 17 0 0 0,0-20 2 0 0,-1 1 0 0 0,1-1 0 0 0,0 0 0 0 0,1 1 0 0 0,0-1 0 0 0,0-1 0 0 0,0 1 0 0 0,1-1 1 0 0,0 1-1 0 0,0-1 0 0 0,1-1 0 0 0,6 7 0 0 0,-8-10 7 0 0,-1 1 0 0 0,1 0 0 0 0,0-1 0 0 0,0 0 0 0 0,0 0 0 0 0,0 0 0 0 0,1 0 1 0 0,-1-1-1 0 0,0 1 0 0 0,1-1 0 0 0,-1 0 0 0 0,1-1 0 0 0,-1 1 0 0 0,1-1 0 0 0,-1 0 0 0 0,1 0 0 0 0,-1 0 0 0 0,1-1 0 0 0,-1 1 0 0 0,1-1 1 0 0,-1 0-1 0 0,6-3 0 0 0,-1 1 7 0 0,-1-1 0 0 0,0 0 1 0 0,0-1-1 0 0,0 0 0 0 0,-1 0 1 0 0,1-1-1 0 0,-2 1 0 0 0,1-2 1 0 0,0 1-1 0 0,-1-1 0 0 0,0 0 0 0 0,-1 0 1 0 0,0 0-1 0 0,9-17 0 0 0,-6 8 20 0 0,-2 0-1 0 0,1 0 0 0 0,-2-1 1 0 0,0 0-1 0 0,-1 0 0 0 0,3-33 1 0 0,-7 47-11 0 0,0 0 0 0 0,0-1 0 0 0,0 1-1 0 0,0 0 1 0 0,-1-1 0 0 0,0 1 0 0 0,1 0 0 0 0,-1 0 0 0 0,0 0 0 0 0,-1-1 0 0 0,-1-3 0 0 0,2 6-4 0 0,0-1 1 0 0,1 1-1 0 0,-1 1 1 0 0,0-1-1 0 0,1 0 1 0 0,-1 0-1 0 0,0 0 1 0 0,0 0-1 0 0,0 0 1 0 0,0 1-1 0 0,0-1 1 0 0,0 0-1 0 0,0 1 0 0 0,0-1 1 0 0,0 1-1 0 0,0-1 1 0 0,0 1-1 0 0,0-1 1 0 0,0 1-1 0 0,-1 0 1 0 0,1 0-1 0 0,0 0 1 0 0,0-1-1 0 0,0 1 1 0 0,-1 0-1 0 0,1 0 1 0 0,0 1-1 0 0,0-1 1 0 0,0 0-1 0 0,0 0 0 0 0,-1 0 1 0 0,1 1-1 0 0,0-1 1 0 0,0 1-1 0 0,-1 0 1 0 0,0 0 4 0 0,0 0 0 0 0,0 1 0 0 0,0-1-1 0 0,0 1 1 0 0,1-1 0 0 0,-1 1 0 0 0,0 0 0 0 0,1 0 0 0 0,0 0 0 0 0,-1 0 0 0 0,-1 3 0 0 0,-10 25 81 0 0,13-29-92 0 0,-7 16 36 0 0,2 0 0 0 0,0 1 0 0 0,1 0 0 0 0,1 0 0 0 0,0 0 0 0 0,2 0 1 0 0,0 0-1 0 0,2 30 0 0 0,0-42-26 0 0,1 1 1 0 0,-1 0-1 0 0,1-1 1 0 0,0 1-1 0 0,1-1 0 0 0,0 0 1 0 0,6 12-1 0 0,-7-16-7 0 0,-1 0-1 0 0,1 0 0 0 0,-1 0 0 0 0,1-1 0 0 0,-1 1 0 0 0,1 0 0 0 0,0-1 0 0 0,0 1 0 0 0,0-1 0 0 0,0 0 0 0 0,3 2 0 0 0,-3-3-3 0 0,-1 1 0 0 0,1-1-1 0 0,-1 1 1 0 0,1-1-1 0 0,-1 0 1 0 0,1 0 0 0 0,-1 0-1 0 0,0 0 1 0 0,1 0-1 0 0,-1 0 1 0 0,1 0-1 0 0,-1-1 1 0 0,1 1 0 0 0,-1-1-1 0 0,1 1 1 0 0,-1-1-1 0 0,0 1 1 0 0,1-1-1 0 0,-1 0 1 0 0,2 0 0 0 0,10-9-762 0 0,-1 0 0 0 0,0 0 1 0 0,0-1-1 0 0,-1-1 1 0 0,12-16-1 0 0,2-1-914 0 0,-10 13 1468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3.8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 1272 0 0,'0'0'368'0'0,"-1"0"-216"0"0,-1 0 136 0 0,1-1-88 0 0,1 2-520 0 0,0 1-16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4.0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1 5657 0 0,'-1'44'8928'0'0,"0"7"-4364"0"0,-16 217-3361 0 0,10-188-1025 0 0,3-1-1 0 0,10 112 0 0 0,-6-190-184 0 0,0 1-67 0 0,0 0 0 0 0,0 0-1 0 0,0-1 1 0 0,1 1 0 0 0,-1 0-1 0 0,0 0 1 0 0,1-1 0 0 0,-1 1 0 0 0,1 0-1 0 0,0 0 1 0 0,0-1 0 0 0,0 1-1 0 0,0-1 1 0 0,1 3 0 0 0,-1-4 26 0 0,-1 0 0 0 0,0 0 0 0 0,0 0 0 0 0,0 0 0 0 0,0 0 0 0 0,0 0 0 0 0,1 0 0 0 0,-1 0 0 0 0,0 0 0 0 0,0 0 0 0 0,0 0 0 0 0,0 0 0 0 0,1 0 0 0 0,-1 0 0 0 0,0 0 1 0 0,0 0-1 0 0,0 0 0 0 0,0 0 0 0 0,1 0 0 0 0,-1 0 0 0 0,0 0 0 0 0,0-1 0 0 0,0 1 0 0 0,0 0 0 0 0,0 0 0 0 0,0 0 0 0 0,0 0 0 0 0,1 0 0 0 0,-1 0 0 0 0,0-1 0 0 0,0 1 0 0 0,0 0 0 0 0,0 0 0 0 0,0 0 0 0 0,0 0 0 0 0,0 0 0 0 0,0-1 0 0 0,0 1 0 0 0,0 0 0 0 0,0 0 0 0 0,0 0 1 0 0,0 0-1 0 0,0-1 0 0 0,0 1 0 0 0,0 0 0 0 0,0 0 0 0 0,0 0 0 0 0,2-10-1426 0 0,-2-4-406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4.4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37 13155 0 0,'-29'-32'4331'0'0,"29"32"-4302"0"0,0 0 0 0 0,0 0-1 0 0,0 0 1 0 0,0 0 0 0 0,0 0-1 0 0,0 0 1 0 0,0 0 0 0 0,0 0-1 0 0,0 0 1 0 0,0-1 0 0 0,0 1-1 0 0,0 0 1 0 0,0 0-1 0 0,0 0 1 0 0,0 0 0 0 0,0 0-1 0 0,0 0 1 0 0,0 0 0 0 0,0 0-1 0 0,0 0 1 0 0,0-1 0 0 0,0 1-1 0 0,0 0 1 0 0,0 0 0 0 0,0 0-1 0 0,0 0 1 0 0,0 0 0 0 0,0 0-1 0 0,0 0 1 0 0,0 0 0 0 0,0 0-1 0 0,0 0 1 0 0,0 0-1 0 0,0-1 1 0 0,0 1 0 0 0,0 0-1 0 0,0 0 1 0 0,0 0 0 0 0,0 0-1 0 0,0 0 1 0 0,1 0 0 0 0,4-2 536 0 0,10 2-336 0 0,-11 0-138 0 0,26 2 12 0 0,1 1 0 0 0,35 9-1 0 0,-4-2-35 0 0,-60-9-65 0 0,80 12 129 0 0,-68-9-70 0 0,0-1-1 0 0,1 2 0 0 0,20 9 0 0 0,-33-13-43 0 0,-1 0-1 0 0,0 0 0 0 0,1-1 0 0 0,-1 1 0 0 0,1 0 0 0 0,-1 0 1 0 0,0 0-1 0 0,0 1 0 0 0,1-1 0 0 0,-1 0 0 0 0,0 0 0 0 0,0 1 1 0 0,0-1-1 0 0,1 2 0 0 0,-2-2-6 0 0,0 0 0 0 0,0 0 0 0 0,0-1 0 0 0,0 1-1 0 0,0 0 1 0 0,0 0 0 0 0,0 0 0 0 0,0 0 0 0 0,0 0 0 0 0,0-1 0 0 0,0 1 0 0 0,0 0 0 0 0,-1 0 0 0 0,1 0 0 0 0,0 0 0 0 0,-1-1-1 0 0,1 1 1 0 0,0 0 0 0 0,-1 0 0 0 0,1-1 0 0 0,-1 1 0 0 0,1 0 0 0 0,-1-1 0 0 0,0 1 0 0 0,1 0 0 0 0,-1-1 0 0 0,-1 1-1 0 0,-8 9 51 0 0,0-1-1 0 0,-1-1 0 0 0,-14 8 1 0 0,-66 44-25 0 0,73-45-53 0 0,16-14 7 0 0,1 0-1 0 0,0 0 0 0 0,0 1 0 0 0,0-1 0 0 0,1 0 0 0 0,-1 0 0 0 0,0 0 1 0 0,0 1-1 0 0,1-1 0 0 0,-1 0 0 0 0,0 1 0 0 0,1-1 0 0 0,0 0 1 0 0,-1 2-1 0 0,1-2-47 0 0,1-1 1 0 0,-1 1-1 0 0,0 0 1 0 0,1-1-1 0 0,-1 1 1 0 0,1-1-1 0 0,-1 1 1 0 0,0-1-1 0 0,1 1 1 0 0,0-1-1 0 0,-1 1 0 0 0,1-1 1 0 0,-1 0-1 0 0,1 1 1 0 0,-1-1-1 0 0,1 0 1 0 0,0 1-1 0 0,-1-1 1 0 0,1 0-1 0 0,0 0 1 0 0,-1 1-1 0 0,1-1 1 0 0,0 0-1 0 0,-1 0 1 0 0,1 0-1 0 0,0 0 1 0 0,0 0-1 0 0,0 0 1 0 0,22 0-3160 0 0,5-7 1250 0 0,-14 0 1748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4.8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127 47 13587 0 0,'-4'1'420'0'0,"-1"0"-1"0"0,0 0 1 0 0,1 1 0 0 0,-1 0 0 0 0,1-1-1 0 0,0 1 1 0 0,0 1 0 0 0,0-1 0 0 0,0 1-1 0 0,0-1 1 0 0,0 1 0 0 0,1 0 0 0 0,-7 7-1 0 0,0 2 108 0 0,0 1 0 0 0,-13 23 0 0 0,15-24-373 0 0,7-9-138 0 0,-1 0-1 0 0,1 0 1 0 0,-1 0 0 0 0,1 0 0 0 0,0 0-1 0 0,0 0 1 0 0,1 0 0 0 0,-1 1 0 0 0,0 4 0 0 0,1-7-16 0 0,0 0 1 0 0,0 0-1 0 0,0 0 1 0 0,0 0-1 0 0,0 0 1 0 0,0 1-1 0 0,0-1 1 0 0,1 0-1 0 0,-1 0 1 0 0,0 0 0 0 0,1 0-1 0 0,-1 0 1 0 0,1 0-1 0 0,-1 0 1 0 0,1 0-1 0 0,-1 0 1 0 0,1 0-1 0 0,0 0 1 0 0,-1-1 0 0 0,1 1-1 0 0,0 0 1 0 0,0 0-1 0 0,0 0 1 0 0,0-1-1 0 0,-1 1 1 0 0,1-1-1 0 0,0 1 1 0 0,0-1-1 0 0,0 1 1 0 0,2 0 0 0 0,1 0 1 0 0,0 0 1 0 0,1 0-1 0 0,-1 0 1 0 0,0-1-1 0 0,1 0 1 0 0,-1 0-1 0 0,1 0 1 0 0,-1 0 0 0 0,0-1-1 0 0,1 1 1 0 0,-1-1-1 0 0,8-2 1 0 0,0-2 14 0 0,-1 0 1 0 0,1-1-1 0 0,10-8 0 0 0,-4 4-5 0 0,-2-1 26 0 0,-1 0-1 0 0,0-1 0 0 0,-1 0 1 0 0,25-28-1 0 0,-38 38-23 0 0,1 0 0 0 0,0 0 0 0 0,-1 0 0 0 0,1 0 0 0 0,-1 0 0 0 0,0 0 0 0 0,0 0 0 0 0,0-1 0 0 0,0 1 0 0 0,0-1 0 0 0,0 1 0 0 0,-1 0 0 0 0,1-1 0 0 0,-1 1 0 0 0,0-1 0 0 0,1 0 0 0 0,-1 1 0 0 0,0-1 0 0 0,-1 1 0 0 0,1-4 0 0 0,-1 3-2 0 0,0 1 1 0 0,1 0 0 0 0,-1 0 0 0 0,0 0 0 0 0,0 1 0 0 0,0-1 0 0 0,-1 0 0 0 0,1 0 0 0 0,0 0 0 0 0,-1 1 0 0 0,1-1 0 0 0,-1 1 0 0 0,1-1 0 0 0,-1 1 0 0 0,0 0 0 0 0,1-1 0 0 0,-1 1 0 0 0,0 0 0 0 0,0 0 0 0 0,0 0 0 0 0,0 1 0 0 0,0-1 0 0 0,0 0-1 0 0,-4 0 1 0 0,0 0-35 0 0,-1 0-1 0 0,0 0 0 0 0,0 1 0 0 0,0-1 0 0 0,1 2 0 0 0,-1-1 0 0 0,0 1 0 0 0,0 0 0 0 0,1 0 1 0 0,-1 1-1 0 0,0 0 0 0 0,1 0 0 0 0,-1 1 0 0 0,1 0 0 0 0,0 0 0 0 0,0 0 0 0 0,0 1 1 0 0,-6 4-1 0 0,11-7-35 0 0,1-1 0 0 0,-1 1 0 0 0,0-1 0 0 0,1 1 0 0 0,-1 0 0 0 0,1-1 0 0 0,-1 1 0 0 0,1-1 0 0 0,0 1 0 0 0,-1 0 0 0 0,1 0 0 0 0,0-1 0 0 0,-1 1 0 0 0,1 0 0 0 0,0 0 0 0 0,0 0-28 0 0,0-1 1 0 0,0 0-1 0 0,0 1 0 0 0,0-1 0 0 0,0 0 0 0 0,0 0 0 0 0,0 1 0 0 0,0-1 0 0 0,0 0 0 0 0,0 1 0 0 0,1-1 0 0 0,-1 0 0 0 0,0 0 0 0 0,0 1 0 0 0,0-1 0 0 0,0 0 0 0 0,1 0 0 0 0,-1 1 1 0 0,0-1-1 0 0,0 0 0 0 0,1 0 0 0 0,-1 0 0 0 0,0 0 0 0 0,0 1 0 0 0,1-1 0 0 0,1 1-313 0 0,0-1 1 0 0,0 1-1 0 0,0-1 1 0 0,0 1-1 0 0,0-1 1 0 0,0 0-1 0 0,0 0 1 0 0,0 0-1 0 0,3 0 1 0 0,10-3-1677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5.1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176 0 12019 0 0,'-10'2'395'0'0,"0"0"1"0"0,1 0-1 0 0,-1 1 1 0 0,1 0 0 0 0,-1 0-1 0 0,1 1 1 0 0,0 0 0 0 0,1 1-1 0 0,-1 0 1 0 0,1 1 0 0 0,0-1-1 0 0,0 2 1 0 0,0-1 0 0 0,1 1-1 0 0,0 0 1 0 0,0 0-1 0 0,-6 10 1 0 0,11-14-388 0 0,0 1 1 0 0,0-1-1 0 0,0 1 1 0 0,1 0-1 0 0,-1-1 0 0 0,1 1 1 0 0,0 0-1 0 0,0 0 1 0 0,0 0-1 0 0,0 0 0 0 0,1 0 1 0 0,0 0-1 0 0,-1 0 0 0 0,2 0 1 0 0,-1 0-1 0 0,0 0 1 0 0,1 0-1 0 0,0 0 0 0 0,0 0 1 0 0,1 5-1 0 0,0-5-16 0 0,1 1-1 0 0,-1-1 1 0 0,0 1-1 0 0,1-1 1 0 0,0 0-1 0 0,0 0 1 0 0,1 0-1 0 0,-1-1 1 0 0,1 1-1 0 0,-1-1 1 0 0,1 1-1 0 0,0-1 1 0 0,1-1-1 0 0,-1 1 1 0 0,0-1 0 0 0,6 3-1 0 0,11 3-3 0 0,1 0-1 0 0,34 7 1 0 0,-40-10 34 0 0,-15-5-16 0 0,-1 0 0 0 0,1 1-1 0 0,0-1 1 0 0,-1 0 0 0 0,1 1 0 0 0,0-1-1 0 0,-1 1 1 0 0,1-1 0 0 0,0 1 0 0 0,-1-1 0 0 0,1 1-1 0 0,-1-1 1 0 0,1 1 0 0 0,-1 0 0 0 0,1-1-1 0 0,-1 1 1 0 0,0 0 0 0 0,1 0 0 0 0,-1 0 5 0 0,0 0 1 0 0,0-1 0 0 0,-1 1-1 0 0,1 0 1 0 0,0-1 0 0 0,0 1-1 0 0,-1 0 1 0 0,1-1 0 0 0,0 1-1 0 0,-1-1 1 0 0,1 1 0 0 0,0-1-1 0 0,-1 1 1 0 0,1-1 0 0 0,-1 1-1 0 0,0 0 1 0 0,-11 10 116 0 0,10-10-103 0 0,-56 45 491 0 0,17-10-326 0 0,38-33-192 0 0,7-4-5 0 0,7-5-26 0 0,17-12-257 0 0,-18 12-277 0 0,15-12-1 0 0,6-8-953 0 0,57-51-3831 0 0,-65 53 5083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5.3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1 5921 0 0,'-3'51'5476'0'0,"1"15"-1979"0"0,2-58-3356 0 0,1-1 0 0 0,-1 1 0 0 0,1 0 0 0 0,1-1 0 0 0,0 1 0 0 0,0-1 0 0 0,0 1 0 0 0,1-1 0 0 0,0 0 0 0 0,6 12 0 0 0,-1-7-20 0 0,-5-7-166 0 0,0 0 1 0 0,0-1 0 0 0,6 8-1 0 0,-7-11-186 0 0,-1 1-1 0 0,1-1 1 0 0,0 0-1 0 0,-1 0 0 0 0,1 0 1 0 0,0 0-1 0 0,-1 0 1 0 0,1 0-1 0 0,0 0 1 0 0,0-1-1 0 0,0 1 0 0 0,0-1 1 0 0,0 1-1 0 0,2-1 1 0 0,6 1-1426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5.43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29 15867 0 0,'-3'-10'833'0'0,"3"2"-169"0"0,0 5 32 0 0,0 0-272 0 0,0-2-136 0 0,3 5 376 0 0,5 0-656 0 0,-1 2-8 0 0,2 1-288 0 0,3 5-472 0 0,4 1-160 0 0,3 4 24 0 0,2 0-545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5.8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12595 0 0,'0'0'51'0'0,"0"0"1"0"0,0 1 0 0 0,0-1-1 0 0,0 0 1 0 0,0 0-1 0 0,0 0 1 0 0,0 0 0 0 0,0 0-1 0 0,-1 0 1 0 0,1 1 0 0 0,0-1-1 0 0,0 0 1 0 0,0 0 0 0 0,0 0-1 0 0,0 0 1 0 0,0 0-1 0 0,0 1 1 0 0,0-1 0 0 0,0 0-1 0 0,0 0 1 0 0,0 0 0 0 0,0 0-1 0 0,0 1 1 0 0,0-1-1 0 0,0 0 1 0 0,0 0 0 0 0,0 0-1 0 0,0 0 1 0 0,0 0 0 0 0,0 1-1 0 0,0-1 1 0 0,0 0-1 0 0,1 0 1 0 0,-1 0 0 0 0,0 0-1 0 0,0 0 1 0 0,0 1 0 0 0,4 12 687 0 0,-1-2-308 0 0,8 59 1378 0 0,4 124 0 0 0,-9-83-1462 0 0,-6-106-384 0 0,3 47-536 0 0,3 0 1 0 0,19 82-1 0 0,-25-131 208 0 0,1-1 0 0 0,0 0 0 0 0,0 0 1 0 0,0 1-1 0 0,0-1 0 0 0,0 0 0 0 0,2 2 0 0 0,2 3-1602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6.0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83 9458 0 0,'2'-4'1080'0'0,"1"-1"1"0"0,0 1-1 0 0,0 0 1 0 0,0 0-1 0 0,0 0 1 0 0,8-6-1 0 0,-6 5-355 0 0,1 1 1 0 0,0 0 0 0 0,0 0-1 0 0,9-4 1 0 0,-5 4-408 0 0,-1 0 1 0 0,1 1 0 0 0,-1 0 0 0 0,1 1 0 0 0,0 0 0 0 0,20-2 0 0 0,-16 3-148 0 0,0 1 0 0 0,0 1 0 0 0,0 0 0 0 0,25 5 0 0 0,-33-4-511 0 0,-1 0 0 0 0,1 0 0 0 0,-1 0 0 0 0,1 1 0 0 0,8 5 0 0 0,-10-5-550 0 0,0 0 0 0 0,-1 0 0 0 0,0 0 0 0 0,1 0 0 0 0,-1 0 1 0 0,-1 1-1 0 0,1 0 0 0 0,3 6 0 0 0,-2-3-426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6.1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7666 0 0,'0'17'2047'0'0,"-1"4"-321"0"0,2 0 1 0 0,0 0-1 0 0,1 0 1 0 0,6 24-1 0 0,-8-44-1789 0 0,6 26 788 0 0,-5-25-1104 0 0,-1 1 0 0 0,1-1 0 0 0,-1 0 0 0 0,0 1 0 0 0,0-1 1 0 0,0 1-1 0 0,-1-1 0 0 0,1 0 0 0 0,-1 3 0 0 0,-2-2 98 0 0,-2-6-469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27.7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169 48 17020 0 0,'-1'-4'541'0'0,"-1"0"0"0"0,1 1 0 0 0,-1 0 0 0 0,0-1 0 0 0,0 1 0 0 0,0 0 0 0 0,-1 0 0 0 0,-4-6 0 0 0,6 8-423 0 0,-1 0 1 0 0,1 0-1 0 0,0 0 1 0 0,0 0-1 0 0,0 0 1 0 0,-1 1-1 0 0,1-1 1 0 0,-1 0 0 0 0,1 1-1 0 0,0-1 1 0 0,-1 1-1 0 0,1-1 1 0 0,-1 1-1 0 0,1 0 1 0 0,-1-1-1 0 0,0 1 1 0 0,1 0-1 0 0,-1 0 1 0 0,1 0-1 0 0,-1 0 1 0 0,1 0-1 0 0,-1 1 1 0 0,1-1-1 0 0,-4 1 1 0 0,-1 2-69 0 0,0 1 1 0 0,0-1-1 0 0,0 1 1 0 0,0 0-1 0 0,1 1 0 0 0,-1-1 1 0 0,1 1-1 0 0,0 0 1 0 0,1 0-1 0 0,-1 1 0 0 0,-5 9 1 0 0,4-6-36 0 0,1 0 1 0 0,0 1-1 0 0,0 0 1 0 0,1 0-1 0 0,0 0 1 0 0,-4 21-1 0 0,8-30-10 0 0,0 1 0 0 0,0-1-1 0 0,0 1 1 0 0,0-1-1 0 0,0 1 1 0 0,0-1 0 0 0,0 1-1 0 0,1-1 1 0 0,-1 1 0 0 0,0-1-1 0 0,1 1 1 0 0,-1-1-1 0 0,1 1 1 0 0,0-1 0 0 0,-1 1-1 0 0,1-1 1 0 0,0 0-1 0 0,0 1 1 0 0,0-1 0 0 0,0 0-1 0 0,0 0 1 0 0,0 0-1 0 0,0 0 1 0 0,2 1 0 0 0,3 3 39 0 0,1-1 1 0 0,-1-1 0 0 0,1 1-1 0 0,7 2 1 0 0,11 6 114 0 0,-5 0 51 0 0,-1 2 1 0 0,20 17-1 0 0,-32-25-79 0 0,0 1 0 0 0,0 1 0 0 0,-1-1-1 0 0,1 1 1 0 0,-2 0 0 0 0,1 1 0 0 0,6 14 0 0 0,-11-21-85 0 0,0 1 1 0 0,0-1-1 0 0,0 1 1 0 0,0-1 0 0 0,-1 1-1 0 0,1-1 1 0 0,-1 1 0 0 0,0-1-1 0 0,0 1 1 0 0,0-1-1 0 0,0 1 1 0 0,0-1 0 0 0,-1 5-1 0 0,0-6-18 0 0,1 1-1 0 0,-1-1 0 0 0,1 0 1 0 0,-1 0-1 0 0,0 1 0 0 0,0-1 1 0 0,1 0-1 0 0,-1 0 0 0 0,0 0 1 0 0,0 0-1 0 0,0 0 0 0 0,0 0 1 0 0,-1 0-1 0 0,1 0 0 0 0,0 0 1 0 0,0 0-1 0 0,0-1 0 0 0,-1 1 1 0 0,1 0-1 0 0,0-1 0 0 0,-1 1 1 0 0,1-1-1 0 0,-1 0 1 0 0,-1 1-1 0 0,-6 0 24 0 0,1 0 1 0 0,0-1-1 0 0,0 1 1 0 0,0-2-1 0 0,-10 0 1 0 0,-40-11-676 0 0,43 9 196 0 0,10 2-35 0 0,0-1-1 0 0,1 1 1 0 0,-9-4 0 0 0,2-4-2369 0 0,10 9 2321 0 0,1-1 0 0 0,-1 0-1 0 0,1 0 1 0 0,-1 1 0 0 0,1-1 0 0 0,-1 0 0 0 0,1 0 0 0 0,-1 0 0 0 0,1 0 0 0 0,0 0 0 0 0,-1-1 0 0 0,1-5-2818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6.3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13547 0 0,'4'1'592'0'0,"-3"4"-56"0"0,4 1 0 0 0,1 1-168 0 0,1 4-120 0 0,2 2 64 0 0,-2 1-200 0 0,4 4 25 0 0,-4-2-57 0 0,2 3-144 0 0,1-1 31 0 0,-1 1-1599 0 0,3-1 1560 0 0,-4-2-376 0 0,1-2 464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6.9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82 85 13843 0 0,'-8'8'1224'0'0,"0"2"0"0"0,0-1 0 0 0,2 1 1 0 0,-10 16-1 0 0,10-15-1053 0 0,0 1 0 0 0,1 0 0 0 0,1 0-1 0 0,0 1 1 0 0,0-1 0 0 0,2 1 0 0 0,-2 13 0 0 0,3-22-156 0 0,1 1 0 0 0,0-1-1 0 0,0 0 1 0 0,1 0 0 0 0,-1 0-1 0 0,1 0 1 0 0,0 0 0 0 0,0 0-1 0 0,0 0 1 0 0,0 0 0 0 0,1-1-1 0 0,0 1 1 0 0,0 0 0 0 0,4 6-1 0 0,-4-8-8 0 0,-1-1 0 0 0,1 1 0 0 0,-1 0 0 0 0,1-1 0 0 0,0 0 1 0 0,0 1-1 0 0,0-1 0 0 0,0 0 0 0 0,0 0 0 0 0,0 0 0 0 0,0 0 0 0 0,0 0 0 0 0,0 0 0 0 0,0-1 0 0 0,0 1 0 0 0,1-1 0 0 0,-1 1 0 0 0,0-1 0 0 0,0 0 0 0 0,1 0 0 0 0,-1 0 0 0 0,0 0 0 0 0,1-1 0 0 0,-1 1 0 0 0,0 0 0 0 0,0-1 0 0 0,0 0 0 0 0,3 0 0 0 0,2-2 15 0 0,0-1 1 0 0,0 1-1 0 0,0-1 0 0 0,-1 0 0 0 0,0-1 1 0 0,0 1-1 0 0,0-1 0 0 0,0 0 1 0 0,5-8-1 0 0,2-2 38 0 0,-1 0 0 0 0,14-25 1 0 0,-23 34-38 0 0,1-1 0 0 0,-1 1 1 0 0,0-1-1 0 0,0 0 0 0 0,-1 0 0 0 0,0 0 1 0 0,1-10-1 0 0,-2 12-2 0 0,-1 0 0 0 0,0 0 1 0 0,0 0-1 0 0,0 0 0 0 0,0 0 1 0 0,-1 0-1 0 0,0 0 0 0 0,0 0 0 0 0,-1 0 1 0 0,1 0-1 0 0,-4-6 0 0 0,2 5 17 0 0,0 0-1 0 0,0 1 0 0 0,0-1 1 0 0,-1 1-1 0 0,-4-6 1 0 0,6 9-32 0 0,0 0 1 0 0,1 1 0 0 0,-1-1-1 0 0,0 1 1 0 0,0-1 0 0 0,0 1 0 0 0,0 0-1 0 0,0 0 1 0 0,0 0 0 0 0,-1 0 0 0 0,1 0-1 0 0,0 1 1 0 0,0-1 0 0 0,-1 1-1 0 0,1-1 1 0 0,0 1 0 0 0,-4 0 0 0 0,5-1-9 0 0,1 1 1 0 0,-1 1 0 0 0,0-1 0 0 0,1 0 0 0 0,-1 0 0 0 0,1 0-1 0 0,-1 0 1 0 0,1 0 0 0 0,-1 0 0 0 0,1 1 0 0 0,-1-1 0 0 0,0 0-1 0 0,1 0 1 0 0,0 1 0 0 0,-1-1 0 0 0,1 0 0 0 0,-1 1 0 0 0,1-1-1 0 0,-1 0 1 0 0,1 1 0 0 0,0-1 0 0 0,-1 1 0 0 0,1-1 0 0 0,0 1 0 0 0,-1-1-1 0 0,1 1 1 0 0,0-1 0 0 0,0 1 0 0 0,-1-1 0 0 0,1 1 0 0 0,0-1-1 0 0,0 1 1 0 0,0-1 0 0 0,0 2 0 0 0,0-1-4 0 0,-1 0 1 0 0,2 0 0 0 0,-1 0-1 0 0,0 0 1 0 0,0 0-1 0 0,0 0 1 0 0,0 0 0 0 0,1 0-1 0 0,-1 0 1 0 0,0 0-1 0 0,1 0 1 0 0,-1 0-1 0 0,0 0 1 0 0,1 0 0 0 0,0-1-1 0 0,-1 1 1 0 0,1 0-1 0 0,-1 0 1 0 0,2 0 0 0 0,1 2 1 0 0,0-1 0 0 0,1-1 0 0 0,-1 1 0 0 0,0 0 0 0 0,1-1 1 0 0,-1 1-1 0 0,1-1 0 0 0,0 0 0 0 0,-1 0 0 0 0,1-1 1 0 0,0 1-1 0 0,-1-1 0 0 0,1 1 0 0 0,0-1 0 0 0,0 0 0 0 0,0-1 1 0 0,-1 1-1 0 0,1-1 0 0 0,6-1 0 0 0,4-2-12 0 0,1-1-1 0 0,-1-1 0 0 0,20-10 1 0 0,-20 9 33 0 0,-1 0 1 0 0,0-1 0 0 0,16-13-1 0 0,-28 21-15 0 0,-1-1 0 0 0,0 1-1 0 0,0 0 1 0 0,1-1-1 0 0,-1 1 1 0 0,0 0 0 0 0,1-1-1 0 0,-1 1 1 0 0,0 0-1 0 0,1 0 1 0 0,-1-1-1 0 0,1 1 1 0 0,-1 0 0 0 0,0 0-1 0 0,1 0 1 0 0,-1 0-1 0 0,1 0 1 0 0,-1 0-1 0 0,1-1 1 0 0,-1 1 0 0 0,0 0-1 0 0,1 0 1 0 0,-1 0-1 0 0,1 0 1 0 0,-1 1-1 0 0,1-1 1 0 0,-1 0 0 0 0,1 0-1 0 0,-1 0 1 0 0,0 0-1 0 0,1 0 1 0 0,-1 0 0 0 0,1 1-1 0 0,-1-1 1 0 0,0 0-1 0 0,1 0 1 0 0,-1 1-1 0 0,0-1 1 0 0,1 0 0 0 0,-1 0-1 0 0,0 1 1 0 0,1-1-1 0 0,-1 1 1 0 0,0-1-1 0 0,0 0 1 0 0,1 1 0 0 0,-1-1-1 0 0,0 0 1 0 0,0 1-1 0 0,0-1 1 0 0,1 1-1 0 0,-1-1 1 0 0,0 1 0 0 0,0 0-1 0 0,1 3 17 0 0,0 1-1 0 0,0-1 0 0 0,-1 1 0 0 0,1 4 1 0 0,-1-7-13 0 0,0 39 113 0 0,-6 55 0 0 0,2-54-65 0 0,1 50 0 0 0,3-88-42 0 0,1 0 0 0 0,-1 1 0 0 0,1-1 0 0 0,0 0 0 0 0,2 7 0 0 0,-3-11-7 0 0,0 1 1 0 0,0-1-1 0 0,0 1 1 0 0,1-1-1 0 0,-1 1 1 0 0,0-1-1 0 0,1 0 1 0 0,-1 1-1 0 0,0-1 1 0 0,1 1-1 0 0,-1-1 1 0 0,0 0-1 0 0,1 1 1 0 0,-1-1 0 0 0,1 0-1 0 0,-1 1 1 0 0,1-1-1 0 0,-1 0 1 0 0,1 0-1 0 0,-1 0 1 0 0,1 1-1 0 0,0-1 4 0 0,0 0 0 0 0,0 0 0 0 0,-1-1-1 0 0,1 1 1 0 0,0 0 0 0 0,0 0 0 0 0,0-1-1 0 0,-1 1 1 0 0,1 0 0 0 0,0-1 0 0 0,0 1 0 0 0,-1-1-1 0 0,1 1 1 0 0,0-1 0 0 0,-1 1 0 0 0,1-1-1 0 0,-1 1 1 0 0,2-2 0 0 0,16-19 87 0 0,0 0 1 0 0,21-35-1 0 0,-22 31 14 0 0,34-40 0 0 0,-45 59-110 0 0,-2 2-3 0 0,-1 0 0 0 0,1 0 1 0 0,0 0-1 0 0,1 0 0 0 0,5-3 0 0 0,-9 6 3 0 0,0 1 1 0 0,0-1-1 0 0,0 1 0 0 0,1-1 1 0 0,-1 1-1 0 0,0 0 0 0 0,0-1 0 0 0,0 1 1 0 0,1 0-1 0 0,-1 0 0 0 0,0 0 1 0 0,0 0-1 0 0,0 0 0 0 0,1 0 0 0 0,-1 0 1 0 0,0 0-1 0 0,0 1 0 0 0,1-1 1 0 0,-1 0-1 0 0,0 1 0 0 0,0-1 1 0 0,0 1-1 0 0,0-1 0 0 0,0 1 0 0 0,0-1 1 0 0,0 1-1 0 0,0 0 0 0 0,0 0 1 0 0,2 1-1 0 0,1 2 3 0 0,0 1 0 0 0,0 0 0 0 0,0 0 1 0 0,-1 0-1 0 0,0 0 0 0 0,0 1 0 0 0,4 10 0 0 0,13 45 19 0 0,-12-33-10 0 0,0-2 21 0 0,22 63-483 0 0,-26-77-27 0 0,1-1 1 0 0,1 0 0 0 0,0 0 0 0 0,1 0 0 0 0,10 12 0 0 0,-4-9-870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39.8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87 147 10882 0 0,'-11'-6'1201'0'0,"2"0"0"0"0,-1-1 0 0 0,-9-9 0 0 0,15 13-812 0 0,0-1-1 0 0,1 1 1 0 0,0-1 0 0 0,0 1-1 0 0,0-1 1 0 0,0 0 0 0 0,1 0 0 0 0,-1-1-1 0 0,1 1 1 0 0,-2-7 0 0 0,3 10-364 0 0,0-1 1 0 0,1 0-1 0 0,0 0 1 0 0,-1 0-1 0 0,1 0 1 0 0,0 1 0 0 0,0-1-1 0 0,0 0 1 0 0,0 0-1 0 0,0 0 1 0 0,1 0 0 0 0,-1 0-1 0 0,0 1 1 0 0,1-1-1 0 0,-1 0 1 0 0,1 0-1 0 0,0 1 1 0 0,0-1 0 0 0,0 0-1 0 0,-1 1 1 0 0,2-1-1 0 0,-1 1 1 0 0,0-1-1 0 0,0 1 1 0 0,0-1 0 0 0,1 1-1 0 0,-1 0 1 0 0,0 0-1 0 0,1 0 1 0 0,0 0-1 0 0,-1 0 1 0 0,1 0 0 0 0,-1 0-1 0 0,1 0 1 0 0,0 0-1 0 0,2 0 1 0 0,1 0-36 0 0,0-1 0 0 0,1 1 0 0 0,-1 0 0 0 0,1 0 0 0 0,0 1 0 0 0,-1 0 0 0 0,1 0 0 0 0,-1 0 0 0 0,1 1 0 0 0,-1-1 0 0 0,8 3 0 0 0,6 2 0 0 0,-5-2 0 0 0,25 11 0 0 0,-35-12 9 0 0,0 0 1 0 0,0 0-1 0 0,0 0 0 0 0,0 1 0 0 0,-1 0 0 0 0,1-1 0 0 0,-1 1 0 0 0,1 1 0 0 0,-1-1 0 0 0,3 5 0 0 0,-4-6 4 0 0,-1 0 0 0 0,0 0-1 0 0,0 0 1 0 0,0 0 0 0 0,0 0 0 0 0,0 0-1 0 0,0 1 1 0 0,-1-1 0 0 0,1 0-1 0 0,-1 1 1 0 0,1-1 0 0 0,-1 0-1 0 0,0 1 1 0 0,0-1 0 0 0,0 1-1 0 0,0-1 1 0 0,0 0 0 0 0,-1 1-1 0 0,1-1 1 0 0,-1 1 0 0 0,-1 2 0 0 0,-1 3 24 0 0,-1 0 1 0 0,0 0-1 0 0,-1 0 1 0 0,-8 10-1 0 0,6-8-8 0 0,-47 57 88 0 0,42-49-66 0 0,-13 26-1 0 0,21-35-33 0 0,1-1 0 0 0,0 0-1 0 0,0 1 1 0 0,1 0 0 0 0,0-1 0 0 0,0 10-1 0 0,1-13-4 0 0,1 0 0 0 0,0-1 0 0 0,0 1 0 0 0,0-1-1 0 0,1 1 1 0 0,0-1 0 0 0,0 1 0 0 0,0-1 0 0 0,0 0 0 0 0,0 1-1 0 0,4 5 1 0 0,-4-7 7 0 0,1-1-1 0 0,0 1 1 0 0,0 0-1 0 0,0-1 1 0 0,0 1-1 0 0,1-1 1 0 0,-1 0-1 0 0,1 0 1 0 0,-1 0-1 0 0,1 0 1 0 0,0 0-1 0 0,-1 0 1 0 0,1-1-1 0 0,0 1 1 0 0,0-1-1 0 0,5 2 1 0 0,2-1 36 0 0,1 0 1 0 0,-1-1 0 0 0,1 0-1 0 0,-1-1 1 0 0,1 0-1 0 0,-1 0 1 0 0,1-1-1 0 0,12-2 1 0 0,-7 0-302 0 0,-1 2-1 0 0,24 0 1 0 0,-16 5-1427 0 0,-22-4 1492 0 0,0 1-1 0 0,1-1 1 0 0,-1 1 0 0 0,0-1 0 0 0,0 1-1 0 0,0 0 1 0 0,0-1 0 0 0,0 1-1 0 0,0 0 1 0 0,0 0 0 0 0,0-1 0 0 0,0 1-1 0 0,0 0 1 0 0,-1 0 0 0 0,2 2-1 0 0,-1-1 4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0.0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23 5345 0 0,'57'-4'12261'0'0,"-1"-4"-8743"0"0,-28 4-4373 0 0,0 1-1 0 0,46 0 0 0 0,-71 3 418 0 0,1 0-1 0 0,0 1 1 0 0,-1 0 0 0 0,1-1-1 0 0,-1 1 1 0 0,1 1-1 0 0,-1-1 1 0 0,1 1-1 0 0,-1-1 1 0 0,0 1 0 0 0,4 3-1 0 0,8 4-2111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0.2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13291 0 0,'7'19'4534'0'0,"-2"-3"-3966"0"0,15 50 365 0 0,-12-38-1346 0 0,2 0 0 0 0,19 43 0 0 0,-27-69 208 0 0,-2-1 76 0 0,0 0-1 0 0,1 0 1 0 0,-1-1-1 0 0,1 1 1 0 0,-1 0-1 0 0,1 0 1 0 0,-1-1-1 0 0,1 1 1 0 0,-1 0-1 0 0,1-1 1 0 0,0 1-1 0 0,-1 0 1 0 0,1-1-1 0 0,0 1 1 0 0,0-1-1 0 0,0 1 1 0 0,7 0-1509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0.3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 10010 0 0,'0'-2'1344'0'0,"0"4"-1320"0"0,0 3 617 0 0,0-4 543 0 0,3 6-512 0 0,-1-4-272 0 0,4 8-176 0 0,1-1-8 0 0,3 1-48 0 0,-1-2-160 0 0,6 1-200 0 0,-1 1-608 0 0,2 0-608 0 0,6 7-537 0 0,-2-3 73 0 0,2 4-1033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1.05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317 99 13227 0 0,'2'-7'842'0'0,"-1"0"0"0"0,-1 0 0 0 0,0 0 0 0 0,0-1 0 0 0,0 1 0 0 0,-2-9 0 0 0,2 14-743 0 0,-1 0 1 0 0,1 0-1 0 0,-1 0 1 0 0,0 0-1 0 0,0 0 1 0 0,0 1-1 0 0,0-1 1 0 0,0 0-1 0 0,0 1 1 0 0,0-1-1 0 0,-1 0 1 0 0,1 1-1 0 0,0 0 1 0 0,-1-1-1 0 0,0 1 1 0 0,1 0-1 0 0,-1 0 1 0 0,1 0-1 0 0,-1 0 1 0 0,0 0-1 0 0,0 0 1 0 0,0 0-1 0 0,0 0 1 0 0,0 1-1 0 0,0-1 1 0 0,-2 0-1 0 0,-4 0-3 0 0,0 0-1 0 0,0 1 1 0 0,0 0-1 0 0,1 0 1 0 0,-11 1 0 0 0,-38 10 64 0 0,50-10-144 0 0,-12 3 27 0 0,0 1 0 0 0,-22 9 1 0 0,33-10-46 0 0,-1-1 0 0 0,1 1 1 0 0,-1 0-1 0 0,1 1 1 0 0,1 0-1 0 0,-1 0 1 0 0,-8 9-1 0 0,13-12-9 0 0,0 0 1 0 0,1-1-1 0 0,-1 1 0 0 0,1 0 0 0 0,-1 0 0 0 0,1 0 0 0 0,0 1 1 0 0,0-1-1 0 0,0 0 0 0 0,0 0 0 0 0,0 1 0 0 0,0-1 1 0 0,1 0-1 0 0,-1 1 0 0 0,1-1 0 0 0,0 1 0 0 0,-1 3 0 0 0,2-3 1 0 0,-1-1-1 0 0,1 1 1 0 0,0-1-1 0 0,0 1 1 0 0,0-1-1 0 0,0 1 1 0 0,0-1-1 0 0,0 1 1 0 0,1-1-1 0 0,-1 0 1 0 0,1 0-1 0 0,-1 0 1 0 0,4 3-1 0 0,4 3-6 0 0,0-1 0 0 0,0 0 1 0 0,0-1-1 0 0,1 0 0 0 0,0-1 0 0 0,12 5 0 0 0,53 19-8 0 0,19 9 24 0 0,-84-33 7 0 0,0 0 1 0 0,-1 0-1 0 0,0 1 1 0 0,0 1-1 0 0,-1 0 1 0 0,0 0-1 0 0,8 9 0 0 0,-14-14-1 0 0,0 0 1 0 0,0 0-1 0 0,-1 1 0 0 0,1-1 0 0 0,-1 1 0 0 0,0-1 0 0 0,0 1 0 0 0,0-1 0 0 0,0 1 0 0 0,0-1 0 0 0,-1 1 0 0 0,1 0 0 0 0,-1 0 1 0 0,1 4-1 0 0,-1-5 0 0 0,0 0 0 0 0,-1 0 1 0 0,1 0-1 0 0,0 0 1 0 0,-1 0-1 0 0,1 0 0 0 0,-1 0 1 0 0,0 0-1 0 0,0-1 0 0 0,0 1 1 0 0,0 0-1 0 0,0 0 1 0 0,0-1-1 0 0,0 1 0 0 0,0-1 1 0 0,-1 1-1 0 0,1-1 1 0 0,-1 1-1 0 0,1-1 0 0 0,-3 2 1 0 0,-2 1 9 0 0,-1 0 0 0 0,1-1 0 0 0,-1 0 0 0 0,0 0 1 0 0,1-1-1 0 0,-1 0 0 0 0,-1 0 0 0 0,1 0 0 0 0,0-1 0 0 0,0 0 0 0 0,0-1 1 0 0,-1 1-1 0 0,-10-2 0 0 0,9 0 4 0 0,-1 0 1 0 0,1-1 0 0 0,-1 0-1 0 0,1-1 1 0 0,-1 0-1 0 0,1 0 1 0 0,0-1 0 0 0,1 0-1 0 0,-15-9 1 0 0,21 11-78 0 0,-1 0 1 0 0,1 0 0 0 0,0 0-1 0 0,-1 0 1 0 0,1 0-1 0 0,0-1 1 0 0,0 1-1 0 0,1 0 1 0 0,-1-1-1 0 0,0 0 1 0 0,1 1-1 0 0,0-1 1 0 0,-1 0 0 0 0,0-3-1 0 0,2 5 24 0 0,0-1 0 0 0,-1 1 0 0 0,1 0 0 0 0,0 0-1 0 0,0-1 1 0 0,0 1 0 0 0,0 0 0 0 0,0-1 0 0 0,1 1 0 0 0,-1 0 0 0 0,0 0 0 0 0,0 0 0 0 0,1-1-1 0 0,-1 1 1 0 0,1 0 0 0 0,-1 0 0 0 0,1 0 0 0 0,0 0 0 0 0,-1 0 0 0 0,1 0 0 0 0,0 0 0 0 0,0 0 0 0 0,0 0-1 0 0,-1 0 1 0 0,1 0 0 0 0,0 0 0 0 0,0 0 0 0 0,0 1 0 0 0,1-1 0 0 0,-1 0 0 0 0,0 1 0 0 0,0-1-1 0 0,0 1 1 0 0,0-1 0 0 0,2 1 0 0 0,4-2-570 0 0,-1 0-1 0 0,1 1 1 0 0,-1-1-1 0 0,1 2 0 0 0,0-1 1 0 0,-1 1-1 0 0,1 0 1 0 0,0 0-1 0 0,10 2 1 0 0,-2 0-367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1.3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5 240 13651 0 0,'0'-1'170'0'0,"-1"0"0"0"0,0 0 1 0 0,1 0-1 0 0,-1 0 0 0 0,1 0 1 0 0,0 0-1 0 0,-1-1 0 0 0,1 1 0 0 0,0 0 1 0 0,0 0-1 0 0,0 0 0 0 0,0-1 0 0 0,0 1 1 0 0,0 0-1 0 0,0 0 0 0 0,0 0 1 0 0,0 0-1 0 0,0-1 0 0 0,1 1 0 0 0,-1 0 1 0 0,0 0-1 0 0,1 0 0 0 0,-1 0 0 0 0,1 0 1 0 0,-1 0-1 0 0,1 0 0 0 0,0 0 0 0 0,-1 0 1 0 0,1 0-1 0 0,0 0 0 0 0,0 0 1 0 0,0 0-1 0 0,0 0 0 0 0,0 1 0 0 0,0-1 1 0 0,2-1-1 0 0,35-18 707 0 0,-23 12-677 0 0,15-9 1 0 0,-6 2-90 0 0,12-8 67 0 0,-31 20-154 0 0,1-2 58 0 0,1-1 1 0 0,9-9-1 0 0,-15 14-59 0 0,1-1 0 0 0,-1 0 0 0 0,0 0 0 0 0,1 0 0 0 0,-1 1 0 0 0,0-1 0 0 0,0 0 0 0 0,0 0 0 0 0,-1-1 0 0 0,1 1 0 0 0,0 0 0 0 0,-1 0 0 0 0,0 0 0 0 0,1-4 0 0 0,-1 3-4 0 0,0 1 0 0 0,0 0 0 0 0,-1-1 0 0 0,1 1 0 0 0,-1 0 0 0 0,1 0 0 0 0,-1 0 0 0 0,0-1 0 0 0,0 1 0 0 0,0 0 0 0 0,0 0 1 0 0,0 0-1 0 0,0 0 0 0 0,-1 1 0 0 0,1-1 0 0 0,-1 0 0 0 0,1 0 0 0 0,-1 1 0 0 0,1-1 0 0 0,-1 1 0 0 0,0 0 0 0 0,0-1 0 0 0,0 1 0 0 0,0 0 0 0 0,0 0 0 0 0,0 0 0 0 0,0 0 0 0 0,0 0 0 0 0,-1 1 0 0 0,1-1 0 0 0,0 1 0 0 0,-5-1 0 0 0,3 0-27 0 0,0 1-1 0 0,0 0 0 0 0,0 0 1 0 0,-1 0-1 0 0,1 0 0 0 0,0 1 1 0 0,0-1-1 0 0,0 1 0 0 0,-1 0 1 0 0,1 1-1 0 0,0-1 0 0 0,1 1 1 0 0,-1-1-1 0 0,0 1 0 0 0,0 0 1 0 0,1 1-1 0 0,-6 3 0 0 0,3 0-8 0 0,1 0-1 0 0,0 0 0 0 0,0 1 1 0 0,0 0-1 0 0,1 0 0 0 0,-1 0 1 0 0,2 1-1 0 0,-1-1 0 0 0,1 1 1 0 0,0 0-1 0 0,1 0 0 0 0,0 0 1 0 0,0 0-1 0 0,1 0 0 0 0,-1 12 1 0 0,2-11 16 0 0,0 1 0 0 0,0 0 0 0 0,1-1 0 0 0,0 1 0 0 0,1 0 0 0 0,0-1-1 0 0,0 0 1 0 0,1 1 0 0 0,1-1 0 0 0,-1 0 0 0 0,1-1 0 0 0,11 17 0 0 0,-10-17 10 0 0,0-1 1 0 0,1 0-1 0 0,0-1 1 0 0,0 1-1 0 0,0-1 0 0 0,14 10 1 0 0,-14-13-17 0 0,-1 0 0 0 0,1 0 0 0 0,0 0 0 0 0,-1-1 0 0 0,2 0 0 0 0,-1 0 0 0 0,0 0 0 0 0,0-1 0 0 0,0 0 0 0 0,9 0 0 0 0,-2-1-316 0 0,1 0-1 0 0,-1-1 0 0 0,0-1 0 0 0,0-1 1 0 0,-1 1-1 0 0,1-2 0 0 0,19-7 1 0 0,2-2-839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1.74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53 16412 0 0,'-18'-32'3783'0'0,"17"32"-3739"0"0,1-1 0 0 0,0 1-1 0 0,0-1 1 0 0,0 1 0 0 0,0-1 0 0 0,0 1 0 0 0,0-1 0 0 0,0 1-1 0 0,0-1 1 0 0,0 1 0 0 0,1-1 0 0 0,-1 1 0 0 0,0-1 0 0 0,0 1-1 0 0,0-1 1 0 0,0 1 0 0 0,1 0 0 0 0,-1-1 0 0 0,0 1-1 0 0,0-1 1 0 0,1 1 0 0 0,-1 0 0 0 0,0-1 0 0 0,1 1 0 0 0,-1-1-1 0 0,0 1 1 0 0,1 0 0 0 0,-1 0 0 0 0,1-1 0 0 0,-1 1 0 0 0,1 0-1 0 0,-1 0 1 0 0,0-1 0 0 0,1 1 0 0 0,1-1 16 0 0,0 0 1 0 0,1 0-1 0 0,-1 0 0 0 0,0 1 0 0 0,0-1 1 0 0,0 1-1 0 0,3-1 0 0 0,12 0-296 0 0,-1 1 0 0 0,1 1 0 0 0,0 1 0 0 0,17 4 0 0 0,66 19-4785 0 0,-86-21 4710 0 0,13 3-945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2.0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1 387 11138 0 0,'0'-3'215'0'0,"0"1"0"0"0,0-1 0 0 0,1 1 0 0 0,0 0 0 0 0,-1-1 0 0 0,1 1-1 0 0,0 0 1 0 0,0 0 0 0 0,0-1 0 0 0,0 1 0 0 0,0 0 0 0 0,1 0-1 0 0,2-3 1 0 0,7-12-11 0 0,38-63 126 0 0,21-41-124 0 0,-51 89-31 0 0,-7 12 404 0 0,0-2-1 0 0,10-26 1 0 0,-16 38 3 0 0,-3 8-152 0 0,-3 5-12 0 0,-2 4-380 0 0,0 1 0 0 0,0-1 0 0 0,1 1 0 0 0,0-1 0 0 0,1 1 0 0 0,0 12 0 0 0,0-2-11 0 0,-1 41-341 0 0,2-1-1 0 0,10 61 1 0 0,-9-108-38 0 0,0 0 0 0 0,1 0 0 0 0,6 17 0 0 0,3-2-622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9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19404 0 0,'-7'2'765'0'0,"-1"0"-1"0"0,1 0 0 0 0,0 1 1 0 0,-10 4-1 0 0,14-5-606 0 0,0 0-1 0 0,1-1 0 0 0,-1 1 1 0 0,1 1-1 0 0,-1-1 0 0 0,1 0 1 0 0,-4 6-1 0 0,-14 20 299 0 0,19-27-450 0 0,-4 8 35 0 0,-1 1 1 0 0,2 0-1 0 0,-1 0 0 0 0,1 1 1 0 0,-4 16-1 0 0,5-10-44 0 0,-1 1-1 0 0,0 31 0 0 0,4-41-7 0 0,0-1 1 0 0,0 1-1 0 0,1 0 0 0 0,0 0 1 0 0,0-1-1 0 0,1 1 0 0 0,5 13 1 0 0,-5-16 2 0 0,0-1 0 0 0,0 0 1 0 0,1 1-1 0 0,0-1 0 0 0,-1 0 1 0 0,2-1-1 0 0,-1 1 1 0 0,0 0-1 0 0,1-1 0 0 0,-1 0 1 0 0,1 0-1 0 0,0 0 1 0 0,7 4-1 0 0,4 0 31 0 0,1 0 0 0 0,25 7 0 0 0,-30-11 87 0 0,0 0 1 0 0,0 1-1 0 0,-1 0 1 0 0,0 1-1 0 0,0 0 1 0 0,0 0-1 0 0,0 1 0 0 0,10 9 1 0 0,-13-9-17 0 0,-1 0 0 0 0,0 1 0 0 0,-1 0 0 0 0,0 0 0 0 0,0 1 0 0 0,0-1 0 0 0,-1 1 0 0 0,0 0 0 0 0,0 0 0 0 0,-1 1 0 0 0,0-1 0 0 0,0 1 0 0 0,-1-1 0 0 0,-1 1 0 0 0,1 0 0 0 0,-1 0 0 0 0,-1 0 0 0 0,1 0 0 0 0,-2 0 0 0 0,1 0 0 0 0,-1 0 0 0 0,-1-1 0 0 0,1 1 0 0 0,-1 0 0 0 0,-1-1 0 0 0,0 1 0 0 0,0-1 0 0 0,-7 12 0 0 0,7-14-56 0 0,-1-1 0 0 0,1 0 0 0 0,-1 0 0 0 0,-1-1 0 0 0,1 1 0 0 0,-10 6 0 0 0,3-1 11 0 0,9-8-59 0 0,-1 0 1 0 0,0 0-1 0 0,1 0 1 0 0,-1 0 0 0 0,0-1-1 0 0,-1 1 1 0 0,1-1-1 0 0,0 0 1 0 0,0 0 0 0 0,0 0-1 0 0,-1 0 1 0 0,1 0-1 0 0,0-1 1 0 0,-1 1 0 0 0,-5-1-1 0 0,7 0-116 0 0,-1 0 0 0 0,1-1-1 0 0,0 1 1 0 0,-1-1-1 0 0,1 0 1 0 0,0 1 0 0 0,-1-1-1 0 0,1 0 1 0 0,0 0 0 0 0,0 0-1 0 0,0-1 1 0 0,0 1-1 0 0,0 0 1 0 0,0-1 0 0 0,0 1-1 0 0,0-1 1 0 0,1 0-1 0 0,-1 0 1 0 0,0 1 0 0 0,1-1-1 0 0,0 0 1 0 0,-1 0 0 0 0,0-3-1 0 0,0 0-386 0 0,0 0-1 0 0,0-1 1 0 0,1 1-1 0 0,0-1 1 0 0,0 1 0 0 0,0-9-1 0 0,-1-16-1712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2.66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24 12107 0 0,'0'0'64'0'0,"0"0"0"0"0,-1-1 0 0 0,1 1 1 0 0,0 0-1 0 0,-1 0 0 0 0,1 0 1 0 0,0 0-1 0 0,0-1 0 0 0,-1 1 1 0 0,1 0-1 0 0,0 0 0 0 0,0 0 0 0 0,-1-1 1 0 0,1 1-1 0 0,0 0 0 0 0,0-1 1 0 0,0 1-1 0 0,-1 0 0 0 0,1 0 1 0 0,0-1-1 0 0,0 1 0 0 0,0 0 0 0 0,0-1 1 0 0,0 1-1 0 0,0 0 0 0 0,0-1 1 0 0,0 1-1 0 0,0 0 0 0 0,0-1 1 0 0,0 1-1 0 0,0 0 0 0 0,0-1 0 0 0,0 1 1 0 0,0 0-1 0 0,0-1 0 0 0,0 1 1 0 0,0 0-1 0 0,0-1 0 0 0,0 1 1 0 0,1 0-1 0 0,-1 0 0 0 0,0-1 0 0 0,0 1 1 0 0,0 0-1 0 0,1 0 0 0 0,-1-1 1 0 0,0 1-1 0 0,0 0 0 0 0,0 0 1 0 0,1-1-1 0 0,-1 1 0 0 0,0 0 0 0 0,1 0 1 0 0,-1 0-1 0 0,0 0 0 0 0,0-1 1 0 0,1 1-1 0 0,0 0 0 0 0,1-1 141 0 0,0 0 1 0 0,1 0-1 0 0,-1 0 0 0 0,0 0 1 0 0,1 1-1 0 0,3-1 0 0 0,5-1-393 0 0,0 2 0 0 0,0 0 1 0 0,0 0-1 0 0,0 0 0 0 0,-1 2 0 0 0,1-1 1 0 0,0 1-1 0 0,0 1 0 0 0,18 7 0 0 0,-13-3-12 0 0,1 0-312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2.87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8 6265 0 0,'1'1'9259'0'0,"5"1"-8119"0"0,6 0-692 0 0,1-1 0 0 0,18 0 0 0 0,56-10-3650 0 0,-75 7 2956 0 0,15-2 137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6.0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25 5969 0 0,'-1'-1'112'0'0,"1"1"1"0"0,0 0-1 0 0,0 0 0 0 0,0-1 0 0 0,-1 1 0 0 0,1 0 0 0 0,0 0 0 0 0,0-1 0 0 0,0 1 1 0 0,0 0-1 0 0,0-1 0 0 0,-1 1 0 0 0,1 0 0 0 0,0 0 0 0 0,0-1 0 0 0,0 1 0 0 0,0 0 0 0 0,0-1 1 0 0,0 1-1 0 0,0 0 0 0 0,0-1 0 0 0,0 1 0 0 0,0 0 0 0 0,1-1 0 0 0,-1 1 0 0 0,0 0 1 0 0,0 0-1 0 0,0-1 0 0 0,0 1 0 0 0,0 0 0 0 0,0-1 0 0 0,1 1 0 0 0,-1 0 0 0 0,0 0 1 0 0,0-1-1 0 0,0 1 0 0 0,1 0 0 0 0,3-8 4888 0 0,-4 8-4934 0 0,1 0-1 0 0,-1 0 0 0 0,0 0 1 0 0,0 0-1 0 0,0 0 0 0 0,0 0 1 0 0,0 0-1 0 0,0 0 0 0 0,0 0 1 0 0,1 0-1 0 0,-1 0 0 0 0,0 0 1 0 0,0 0-1 0 0,0-1 0 0 0,0 1 1 0 0,0 0-1 0 0,0 0 0 0 0,0 0 1 0 0,0 0-1 0 0,1 0 0 0 0,-1 0 1 0 0,0 0-1 0 0,0 0 0 0 0,-1-4 3396 0 0,4 15-2346 0 0,-4 5-963 0 0,-1 0 1 0 0,0 0-1 0 0,-5 17 1 0 0,2-14-79 0 0,-1 25-1 0 0,5-32-39 0 0,-1-2 5 0 0,2-1-1 0 0,-1 1 1 0 0,1 0-1 0 0,1-1 1 0 0,1 11-1 0 0,-2-17-7 0 0,1-1 0 0 0,0 0 0 0 0,-1 0 1 0 0,1 0-1 0 0,0 0 0 0 0,0 0 0 0 0,0 0 0 0 0,0 0 0 0 0,0 0 0 0 0,1 0 0 0 0,-1 0 1 0 0,1-1-1 0 0,-1 1 0 0 0,1 0 0 0 0,-1-1 0 0 0,1 0 0 0 0,0 1 0 0 0,0-1 0 0 0,0 0 1 0 0,0 0-1 0 0,0 0 0 0 0,0 0 0 0 0,0 0 0 0 0,0 0 0 0 0,0-1 0 0 0,0 1 1 0 0,4 0-1 0 0,1 0 95 0 0,-1-1 1 0 0,1 0 0 0 0,-1 0 0 0 0,1 0 0 0 0,-1-1-1 0 0,1 0 1 0 0,-1 0 0 0 0,12-4 0 0 0,5-3 187 0 0,23-13 1 0 0,1 0-70 0 0,27-5-25 0 0,87-38 217 0 0,-158 62-405 0 0,-2 1-16 0 0,1 0-1 0 0,-1 0 0 0 0,0 1 0 0 0,0-1 1 0 0,0 0-1 0 0,0 1 0 0 0,1-1 0 0 0,-1 1 0 0 0,0 0 1 0 0,0-1-1 0 0,1 1 0 0 0,-1 0 0 0 0,2 0 1 0 0,-20 10-226 0 0,14-8-23 0 0,-17 6-642 0 0,7-3-2872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46.3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1 15283 0 0,'-1'2'434'0'0,"-1"0"-1"0"0,1 0 1 0 0,-1 0-1 0 0,1 0 1 0 0,0 0-1 0 0,0 0 0 0 0,0 1 1 0 0,0-1-1 0 0,0 0 1 0 0,0 1-1 0 0,0 2 1 0 0,-3 28 673 0 0,3-15-461 0 0,-8 124 1708 0 0,4-41-1654 0 0,4-85-618 0 0,-2 22 195 0 0,2 59-1 0 0,4-83-135 0 0,1-11-126 0 0,2-9-243 0 0,-1-6-735 0 0,-5 11 736 0 0,0-1 1 0 0,1 1-1 0 0,-1 0 0 0 0,1 0 0 0 0,-1-1 0 0 0,1 1 0 0 0,0 0 1 0 0,-1 0-1 0 0,1 0 0 0 0,0 0 0 0 0,0 0 0 0 0,0 0 0 0 0,1-1 1 0 0,21-17-4575 0 0,-10 8 1752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54.3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1 3393 0 0,'0'0'193'0'0,"-1"0"1"0"0,1 0 0 0 0,0-1-1 0 0,-1 1 1 0 0,1 0 0 0 0,0 0-1 0 0,-1 0 1 0 0,1 0-1 0 0,-1 0 1 0 0,1 0 0 0 0,0 0-1 0 0,-1 0 1 0 0,1 0 0 0 0,-1 0-1 0 0,1 0 1 0 0,0 1 0 0 0,-1-1-1 0 0,1 0 1 0 0,0 0 0 0 0,-1 0-1 0 0,1 0 1 0 0,0 1-1 0 0,-1-1 1 0 0,1 0 0 0 0,0 0-1 0 0,-1 1 1 0 0,1-1 0 0 0,0 0-1 0 0,-1 1 1 0 0,0-1-68 0 0,1 0-127 0 0,0 0-1 0 0,0 0 0 0 0,0 0 0 0 0,0 0 0 0 0,0 0 0 0 0,0 0 0 0 0,0 0 0 0 0,0 0 0 0 0,0 0 1 0 0,0 0-1 0 0,0 0 0 0 0,0 0 0 0 0,0 1 0 0 0,0-1 0 0 0,0 0 0 0 0,0 0 0 0 0,0 0 0 0 0,0 0 1 0 0,0 0-1 0 0,0 0 0 0 0,0 0 0 0 0,0 0 0 0 0,0 0 0 0 0,0 0 0 0 0,0 0 0 0 0,0 0 0 0 0,0 0 1 0 0,0 1-1 0 0,0-1 0 0 0,0 0 0 0 0,0 0 0 0 0,0 0 0 0 0,0 0 0 0 0,0 0 0 0 0,0 0 1 0 0,0 0-1 0 0,0 0 0 0 0,0 0 0 0 0,0 0 0 0 0,0 0 0 0 0,0 0 0 0 0,-1 0 0 0 0,1 0 0 0 0,0 0 1 0 0,0 0-1 0 0,0 0 0 0 0,0 0 0 0 0,0 0 0 0 0,0 0 0 0 0,0 1 0 0 0,0-1 0 0 0,0 0 0 0 0,0 0 1 0 0,0 0-1 0 0,0 0 0 0 0,0 0 0 0 0,0 0 0 0 0,-1 0 0 0 0,1 0 0 0 0,0 0 0 0 0,0 0 0 0 0,0 0 1 0 0,0-1-1 0 0,0 1 0 0 0,0 0 0 0 0,0 0 0 0 0,1 48-4856 0 0,-1-42 4747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56.0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167 798 8274 0 0,'-2'0'720'0'0,"1"0"1"0"0,-1 0 0 0 0,0 1 0 0 0,0-1-1 0 0,0 1 1 0 0,0-1 0 0 0,0 1 0 0 0,0 0-1 0 0,1 0 1 0 0,-1 0 0 0 0,0 0-1 0 0,1 0 1 0 0,-3 1 0 0 0,4-1-592 0 0,-1-1-1 0 0,0 0 1 0 0,0 0 0 0 0,1 0 0 0 0,-1 0 0 0 0,0 1-1 0 0,0-1 1 0 0,1 0 0 0 0,-1 0 0 0 0,0 0-1 0 0,0-1 1 0 0,1 1 0 0 0,-1 0 0 0 0,0 0-1 0 0,0 0 1 0 0,1 0 0 0 0,-1-1 0 0 0,0 1 0 0 0,1 0-1 0 0,-1-1 1 0 0,0 1 0 0 0,1 0 0 0 0,-1-1-1 0 0,1 1 1 0 0,-1-1 0 0 0,0 0 0 0 0,-2-3 2 0 0,1 0 0 0 0,0 0 1 0 0,1 0-1 0 0,-1 0 0 0 0,1 0 0 0 0,-1-1 1 0 0,1 1-1 0 0,1 0 0 0 0,-1-1 1 0 0,0-5-1 0 0,4-136 266 0 0,0 106-323 0 0,-2-1 0 0 0,-1 1-1 0 0,-8-47 1 0 0,-5 18 79 0 0,-4 0-1 0 0,-27-69 1 0 0,32 111-94 0 0,9 21-76 0 0,1 1 1 0 0,-1-1-1 0 0,1 0 0 0 0,0 1 1 0 0,1-1-1 0 0,0 0 0 0 0,-1 0 1 0 0,1-10-1 0 0,1 11-5 0 0,-1 3 10 0 0,1 0 1 0 0,0 0 0 0 0,0 0 0 0 0,0 0 0 0 0,1 0-1 0 0,-1 0 1 0 0,0 0 0 0 0,1 0 0 0 0,-1 1 0 0 0,2-5 0 0 0,-1 6 4 0 0,-1 0 1 0 0,1-1 0 0 0,-1 1 0 0 0,1 0 0 0 0,-1 0 0 0 0,1-1 0 0 0,0 1 0 0 0,-1 0 0 0 0,1 0 0 0 0,-1 0-1 0 0,1 0 1 0 0,0 0 0 0 0,-1 0 0 0 0,1 0 0 0 0,0 0 0 0 0,-1 0 0 0 0,1 0 0 0 0,-1 0 0 0 0,1 0 0 0 0,0 0-1 0 0,-1 1 1 0 0,2-1 0 0 0,13 6 44 0 0,1 2 40 0 0,-1 0-17 0 0,1 0 0 0 0,0-1 0 0 0,1-1 0 0 0,29 8 0 0 0,-6-7 38 0 0,43 2 0 0 0,1-3-13 0 0,16 1-2 0 0,-33-5-35 0 0,-38-1-6 0 0,37 7 0 0 0,-26-3-12 0 0,124 23 109 0 0,-1 0-16 0 0,233 25 175 0 0,-195-39-94 0 0,3-12-31 0 0,-148-2-146 0 0,495 8 155 0 0,-1 3 39 0 0,160-5-83 0 0,-451-7-163 0 0,184 14 92 0 0,-69 17 12 0 0,-35-2-23 0 0,1-13 7 0 0,98-13 49 0 0,2-21 256 0 0,-329 11-148 0 0,129-13 299 0 0,-187 16-400 0 0,44-5 57 0 0,116-28 0 0 0,-98 13-96 0 0,128-12 0 0 0,30 27 145 0 0,-244 10-149 0 0,14-3 153 0 0,-5 1 354 0 0,-39 2-434 0 0,-2 0 57 0 0,5 2-170 0 0,-2-2-33 0 0,0 0-1 0 0,1 0 0 0 0,-1 0 0 0 0,0 0 1 0 0,0 0-1 0 0,0 0 0 0 0,0 0 0 0 0,0 0 1 0 0,1 1-1 0 0,-1-1 0 0 0,0 0 0 0 0,0 0 1 0 0,0 0-1 0 0,0 0 0 0 0,0 0 0 0 0,0 1 0 0 0,0-1 1 0 0,1 0-1 0 0,-1 0 0 0 0,0 0 0 0 0,0 0 1 0 0,0 1-1 0 0,0-1 0 0 0,0 0 0 0 0,0 0 1 0 0,0 0-1 0 0,0 1 0 0 0,0-1 0 0 0,0 0 1 0 0,0 0-1 0 0,0 0 0 0 0,0 0 0 0 0,0 1 1 0 0,0-1-1 0 0,0 0 0 0 0,-4 8 12 0 0,3-5 11 0 0,-4 37-6 0 0,3-30-17 0 0,1 1-1 0 0,-1 15 1 0 0,0 4 10 0 0,-5 74 9 0 0,0-4-27 0 0,5-80 4 0 0,0-1 0 0 0,2 1 0 0 0,3 34 0 0 0,7 51 5 0 0,-9-100-25 0 0,0 0 0 0 0,-1 0 0 0 0,1 0 0 0 0,-1 0 0 0 0,-1 0 0 0 0,1 0 0 0 0,0 0 0 0 0,-1 0 0 0 0,0-1 0 0 0,0 1 0 0 0,-1 0-1 0 0,0 0 1 0 0,1-1 0 0 0,-1 1 0 0 0,-4 6 0 0 0,3-6-55 0 0,0 1 0 0 0,1-1 0 0 0,-3 11 0 0 0,-4 10-565 0 0,8-26 551 0 0,1 1 1 0 0,0-1 0 0 0,-1 0 0 0 0,1 1 0 0 0,-1-1-1 0 0,1 1 1 0 0,-1-1 0 0 0,1 0 0 0 0,0 0 0 0 0,-1 1 0 0 0,1-1-1 0 0,-1 0 1 0 0,0 0 0 0 0,1 1 0 0 0,-1-1 0 0 0,1 0-1 0 0,-1 0 1 0 0,1 0 0 0 0,-1 0 0 0 0,1 0 0 0 0,-1 0-1 0 0,0 0 1 0 0,1 0 0 0 0,-1 0 0 0 0,1 0 0 0 0,-1 0 0 0 0,1 0-1 0 0,-1-1 1 0 0,1 1 0 0 0,-1 0 0 0 0,0-1 0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56.3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49 20428 0 0,'-1'-9'-1554'0'0,"0"5"2071"0"0,1 0 0 0 0,-1 0 1 0 0,1 0-1 0 0,0 0 1 0 0,1 0-1 0 0,-1 0 1 0 0,1-4-1 0 0,0 7-478 0 0,-1 1 0 0 0,0 0-1 0 0,0 0 1 0 0,0 0 0 0 0,0 0 0 0 0,0-1 0 0 0,0 1-1 0 0,0 0 1 0 0,1 0 0 0 0,-1 0 0 0 0,0 0 0 0 0,0-1-1 0 0,0 1 1 0 0,0 0 0 0 0,1 0 0 0 0,-1 0 0 0 0,0 0-1 0 0,0 0 1 0 0,0 0 0 0 0,1 0 0 0 0,-1 0 0 0 0,0 0-1 0 0,0-1 1 0 0,0 1 0 0 0,1 0 0 0 0,-1 0 0 0 0,0 0 0 0 0,0 0-1 0 0,1 0 1 0 0,-1 0 0 0 0,0 0 0 0 0,0 0 0 0 0,0 1-1 0 0,1-1 1 0 0,-1 0 0 0 0,0 0 0 0 0,0 0 0 0 0,0 0-1 0 0,1 0 1 0 0,-1 0 0 0 0,0 0 0 0 0,0 0 0 0 0,0 1-1 0 0,1-1 1 0 0,-1 0 0 0 0,0 0 0 0 0,0 0 0 0 0,0 0-1 0 0,0 1 1 0 0,0-1 0 0 0,0 0 0 0 0,1 0 0 0 0,9 12-25 0 0,-9-10 117 0 0,4 5-80 0 0,0 1 1 0 0,-1 0 0 0 0,0 0-1 0 0,0 0 1 0 0,3 11-1 0 0,6 14 69 0 0,25 61 157 0 0,-26-60-61 0 0,22 43 1 0 0,-33-74-184 0 0,1-1 1 0 0,-1 1-1 0 0,1-1 1 0 0,0 0-1 0 0,0 0 1 0 0,0 1-1 0 0,0-2 1 0 0,5 5-1 0 0,-6-6-15 0 0,-1 1 0 0 0,1-1-1 0 0,0 1 1 0 0,-1-1 0 0 0,1 0-1 0 0,0 1 1 0 0,0-1 0 0 0,-1 0 0 0 0,1 1-1 0 0,0-1 1 0 0,0 0 0 0 0,0 0-1 0 0,-1 0 1 0 0,1 0 0 0 0,0 0 0 0 0,0 0-1 0 0,0 0 1 0 0,0 0 0 0 0,-1 0-1 0 0,1 0 1 0 0,0 0 0 0 0,0-1 0 0 0,0 1-1 0 0,-1 0 1 0 0,1-1 0 0 0,0 1-1 0 0,0 0 1 0 0,-1-1 0 0 0,1 1 0 0 0,0-1-1 0 0,-1 1 1 0 0,1-1 0 0 0,0 1-1 0 0,0-2 1 0 0,5-6 106 0 0,-1-1 0 0 0,0 1 0 0 0,-1-1-1 0 0,0 1 1 0 0,5-18 0 0 0,-1 2 17 0 0,8-13-32 0 0,1 0-1 0 0,25-39 1 0 0,-40 72-189 0 0,0 1 0 0 0,0 0 0 0 0,1 0 1 0 0,-1 0-1 0 0,1 0 0 0 0,-1 0 0 0 0,1 1 0 0 0,0-1 1 0 0,0 1-1 0 0,0 0 0 0 0,1 0 0 0 0,-1 0 0 0 0,0 0 1 0 0,1 1-1 0 0,-1-1 0 0 0,1 1 0 0 0,5-2 0 0 0,-8 3-97 0 0,0 0-1 0 0,0 0 0 0 0,0 0 0 0 0,1 0 0 0 0,-1 0 1 0 0,0 1-1 0 0,0-1 0 0 0,0 0 0 0 0,0 1 0 0 0,0-1 1 0 0,0 0-1 0 0,0 1 0 0 0,1 0 0 0 0,-1-1 0 0 0,-1 1 1 0 0,1-1-1 0 0,0 1 0 0 0,0 0 0 0 0,0 0 0 0 0,0-1 1 0 0,0 1-1 0 0,0 2 0 0 0,3 1-644 0 0,-1 1 1 0 0,0 0-1 0 0,3 6 0 0 0,-3-6 110 0 0,9 15-2461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7:57.4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57 6 12763 0 0,'-12'-5'7156'0'0,"12"5"-7130"0"0,0 0 0 0 0,0 0 1 0 0,0 0-1 0 0,0 0 1 0 0,0 0-1 0 0,0 0 1 0 0,0 0-1 0 0,0 0 0 0 0,0 0 1 0 0,0 0-1 0 0,-1 0 450 0 0,1-1-450 0 0,11 13 1258 0 0,-1 5-905 0 0,0 1 0 0 0,12 34 0 0 0,8 41-118 0 0,-22-65-181 0 0,41 118 167 0 0,-46-139-204 0 0,0 1 1 0 0,0-1-1 0 0,1 1 0 0 0,1-1 1 0 0,-1 0-1 0 0,1-1 1 0 0,0 1-1 0 0,12 11 0 0 0,-16-17-25 0 0,0-1-1 0 0,1 1 1 0 0,-1 0-1 0 0,0 0 1 0 0,0-1-1 0 0,1 1 1 0 0,-1-1-1 0 0,0 1 0 0 0,1-1 1 0 0,-1 0-1 0 0,1 0 1 0 0,-1 1-1 0 0,1-1 1 0 0,-1 0-1 0 0,0 0 0 0 0,1 0 1 0 0,-1-1-1 0 0,1 1 1 0 0,-1 0-1 0 0,0 0 1 0 0,1-1-1 0 0,-1 1 1 0 0,1-1-1 0 0,-1 1 0 0 0,0-1 1 0 0,0 0-1 0 0,1 1 1 0 0,-1-1-1 0 0,0 0 1 0 0,0 0-1 0 0,2-1 0 0 0,3-4 36 0 0,1 0 0 0 0,-1 0 0 0 0,-1-1-1 0 0,6-7 1 0 0,-4 5-21 0 0,71-96 141 0 0,49-59-94 0 0,-113 149-47 0 0,-7 10 35 0 0,-2-1 0 0 0,1-1 0 0 0,-1 1 0 0 0,8-12 0 0 0,-13 18-59 0 0,0-1-1 0 0,0 1 1 0 0,0 0 0 0 0,0 0-1 0 0,0 0 1 0 0,0 0 0 0 0,0 0 0 0 0,0-1-1 0 0,0 1 1 0 0,0 0 0 0 0,0 0 0 0 0,0 0-1 0 0,0 0 1 0 0,0-1 0 0 0,0 1-1 0 0,0 0 1 0 0,0 0 0 0 0,0 0 0 0 0,0 0-1 0 0,0 0 1 0 0,0-1 0 0 0,0 1 0 0 0,0 0-1 0 0,0 0 1 0 0,0 0 0 0 0,0 0-1 0 0,-1 0 1 0 0,1 0 0 0 0,0-1 0 0 0,0 1-1 0 0,0 0 1 0 0,0 0 0 0 0,0 0-1 0 0,0 0 1 0 0,-1 0 0 0 0,1 0 0 0 0,0 0-1 0 0,-8-3 217 0 0,-9 3 20 0 0,-48 4-39 0 0,-1-2 0 0 0,1-3 0 0 0,-70-11 0 0 0,123 11-213 0 0,0 0 0 0 0,0 0 0 0 0,-1 1 0 0 0,-17 3 0 0 0,23-2-16 0 0,0 0 1 0 0,0 1-1 0 0,0 0 0 0 0,1 1 1 0 0,-1-1-1 0 0,0 1 0 0 0,1 1 1 0 0,-11 6-1 0 0,1-1-46 0 0,13-8 48 0 0,0 0 0 0 0,1 0 0 0 0,-1 1-1 0 0,1-1 1 0 0,-1 1 0 0 0,-3 2 0 0 0,0 2-203 0 0,-11 11-239 0 0,17-17 331 0 0,-1 1 1 0 0,1-1 0 0 0,-1 1-1 0 0,1-1 1 0 0,0 1-1 0 0,-1 0 1 0 0,1-1 0 0 0,0 1-1 0 0,-1-1 1 0 0,1 1 0 0 0,0 0-1 0 0,0-1 1 0 0,0 1-1 0 0,-1 0 1 0 0,1 0 0 0 0,0-1-1 0 0,0 1 1 0 0,0 0 0 0 0,0-1-1 0 0,0 1 1 0 0,1 0-1 0 0,-1-1 1 0 0,0 1 0 0 0,0 0-1 0 0,0-1 1 0 0,0 1-1 0 0,1 0 1 0 0,2 3-623 0 0,-1-1-1 0 0,1 0 1 0 0,0 0-1 0 0,0 0 1 0 0,5 3-1 0 0,6 2-2054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31.9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36 491 9378 0 0,'-34'19'11297'0'0,"35"-19"-11257"0"0,-1-1 159 0 0,0 1-159 0 0,0 0 0 0 0,0 0 0 0 0,0 0 0 0 0,0 0 0 0 0,0 0 0 0 0,0 0 0 0 0,0 0-1 0 0,0 0 1 0 0,0 0 0 0 0,0 0 0 0 0,0 0 0 0 0,0 0 0 0 0,0 0 0 0 0,0 0 0 0 0,0-1 0 0 0,0 1-1 0 0,0 0 1 0 0,0 0 0 0 0,0 0 0 0 0,0 0 0 0 0,0 0 0 0 0,0 0 0 0 0,0 0 0 0 0,0 0-1 0 0,0 0 1 0 0,0 0 0 0 0,0 0 0 0 0,0 0 0 0 0,0 0 0 0 0,0 0 0 0 0,0-1 159 0 0,0 1-159 0 0,0 0 0 0 0,0 0 0 0 0,-1 0 0 0 0,1 0 0 0 0,0 0-1 0 0,0 0 1 0 0,0 0 0 0 0,0 0 0 0 0,0 0 0 0 0,0 0 0 0 0,0 0 0 0 0,0 0 0 0 0,0 0 0 0 0,0 0-1 0 0,0 0 1 0 0,0 0 0 0 0,0 0 0 0 0,0 0 0 0 0,0 0 0 0 0,-1 0 0 0 0,1 0 0 0 0,0 0 0 0 0,0 0-1 0 0,0 0 1 0 0,0 0 0 0 0,0 0 0 0 0,0 0 0 0 0,4-9 728 0 0,6-10-567 0 0,97-159 640 0 0,-42 65-713 0 0,-11 11-41 0 0,-22 40-46 0 0,-31 59-39 0 0,10-15 12 0 0,-11 18-13 0 0,0 0 0 0 0,1-1 0 0 0,-1 1 0 0 0,0 0 0 0 0,0 0 0 0 0,1 0 0 0 0,-1-1 0 0 0,0 1 0 0 0,0 0 1 0 0,1 0-1 0 0,-1 0 0 0 0,0 0 0 0 0,0 0 0 0 0,1-1 0 0 0,-1 1 0 0 0,0 0 0 0 0,0 0 0 0 0,1 0 0 0 0,-1 0 0 0 0,0 0 0 0 0,1 0 0 0 0,-1 0 0 0 0,1 0 2 0 0,-1 1-1 0 0,0-1 0 0 0,1 0 1 0 0,-1 0-1 0 0,0 1 0 0 0,1-1 1 0 0,-1 0-1 0 0,0 1 0 0 0,1-1 1 0 0,-1 0-1 0 0,0 1 0 0 0,0-1 1 0 0,0 1-1 0 0,1-1 0 0 0,-1 0 1 0 0,0 1-1 0 0,0-1 0 0 0,0 1 1 0 0,0 0-1 0 0,4 13 25 0 0,-2 1 0 0 0,0-1-1 0 0,0 17 1 0 0,0-6-7 0 0,-2 203 48 0 0,-3-135-28 0 0,0 118-314 0 0,4-195-954 0 0,3-26-3019 0 0,-2-40-1123 0 0,-1 29 3941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32.6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48 169 12963 0 0,'-1'0'323'0'0,"1"1"0"0"0,-1-1 0 0 0,0 1 0 0 0,0-1 1 0 0,0 1-1 0 0,0 0 0 0 0,1-1 0 0 0,-1 1 0 0 0,0 0 0 0 0,1-1 1 0 0,-1 1-1 0 0,0 0 0 0 0,1 0 0 0 0,-1 0 0 0 0,1 0 1 0 0,-1 0-1 0 0,1-1 0 0 0,0 1 0 0 0,-1 0 0 0 0,1 0 0 0 0,0 0 1 0 0,0 0-1 0 0,0 1 0 0 0,0-1-218 0 0,0 0 0 0 0,0 0 0 0 0,0-1 1 0 0,0 1-1 0 0,0 0 0 0 0,1 0 0 0 0,-1-1 0 0 0,0 1 1 0 0,1 0-1 0 0,-1-1 0 0 0,0 1 0 0 0,1 0 0 0 0,-1-1 1 0 0,1 1-1 0 0,-1-1 0 0 0,1 1 0 0 0,-1-1 0 0 0,1 1 0 0 0,-1-1 1 0 0,1 1-1 0 0,0-1 0 0 0,-1 1 0 0 0,1-1 0 0 0,0 0 1 0 0,-1 1-1 0 0,1-1 0 0 0,0 0 0 0 0,-1 0 0 0 0,1 0 1 0 0,1 1-1 0 0,2-1-8 0 0,1 1 1 0 0,-1-1-1 0 0,0 0 1 0 0,1 0-1 0 0,-1 0 1 0 0,0-1-1 0 0,0 0 1 0 0,1 0-1 0 0,-1 0 1 0 0,0 0-1 0 0,0 0 1 0 0,0-1-1 0 0,0 0 1 0 0,5-3-1 0 0,6-4 15 0 0,-1-1 0 0 0,16-13-1 0 0,-22 17-48 0 0,3-4-5 0 0,1-1 1 0 0,-1 0-1 0 0,0-1 0 0 0,-1 0 0 0 0,11-18 1 0 0,-19 27-38 0 0,0 0-1 0 0,-1 0 1 0 0,1 0 0 0 0,-1 0 0 0 0,0 0 0 0 0,0 0 0 0 0,1-7 0 0 0,-1 10-11 0 0,-1-1 0 0 0,0 0-1 0 0,0 0 1 0 0,0 0 0 0 0,0 1-1 0 0,0-1 1 0 0,0 0 0 0 0,-1 0 0 0 0,1 0-1 0 0,0 0 1 0 0,0 1 0 0 0,0-1-1 0 0,-1 0 1 0 0,1 0 0 0 0,0 1 0 0 0,-1-1-1 0 0,1 0 1 0 0,-1 0 0 0 0,1 1 0 0 0,-1-1-1 0 0,1 1 1 0 0,-1-1 0 0 0,0 0-1 0 0,1 1 1 0 0,-1-1 0 0 0,1 1 0 0 0,-1-1-1 0 0,0 1 1 0 0,0 0 0 0 0,1-1-1 0 0,-1 1 1 0 0,0 0 0 0 0,0-1 0 0 0,0 1-1 0 0,0 0 1 0 0,-5-2 21 0 0,0 2-1 0 0,0-1 1 0 0,0 0 0 0 0,0 1-1 0 0,0 0 1 0 0,0 1 0 0 0,0-1-1 0 0,0 1 1 0 0,-10 3 0 0 0,4-1-17 0 0,0 2 0 0 0,0-1 0 0 0,-18 12 0 0 0,20-10-15 0 0,0 2-1 0 0,1-1 1 0 0,0 1 0 0 0,0 0 0 0 0,1 1-1 0 0,0 0 1 0 0,0 0 0 0 0,1 1 0 0 0,1 0-1 0 0,-1 0 1 0 0,2 0 0 0 0,-9 22 0 0 0,11-25 1 0 0,1 1 1 0 0,0 0-1 0 0,0 0 1 0 0,1 0-1 0 0,0 0 1 0 0,0 0-1 0 0,1 0 1 0 0,0 1-1 0 0,1-1 1 0 0,0 0-1 0 0,0 0 1 0 0,3 11-1 0 0,-2-14 3 0 0,-1 0 0 0 0,1-1-1 0 0,0 1 1 0 0,0 0 0 0 0,1-1 0 0 0,-1 0-1 0 0,1 0 1 0 0,0 0 0 0 0,0 0 0 0 0,1 0-1 0 0,-1 0 1 0 0,1-1 0 0 0,0 1 0 0 0,0-1-1 0 0,0 0 1 0 0,0 0 0 0 0,0-1 0 0 0,0 1-1 0 0,1-1 1 0 0,0 0 0 0 0,6 2-1 0 0,-1-2-9 0 0,1 1 0 0 0,0-2 0 0 0,0 1-1 0 0,0-2 1 0 0,0 1 0 0 0,0-1-1 0 0,0-1 1 0 0,0 0 0 0 0,0-1 0 0 0,0 0-1 0 0,0-1 1 0 0,-1 0 0 0 0,12-4-1 0 0,-7 1-626 0 0,-1-1-1 0 0,0-1 0 0 0,0 0 0 0 0,-1 0 1 0 0,0-1-1 0 0,0-1 0 0 0,-1 0 1 0 0,17-18-1 0 0,-15 10-1503 0 0,-5-3-330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04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3593 0 0,'9'2'11794'0'0,"-8"16"-10373"0"0,4 23 0 0 0,1 12-878 0 0,-4-16-317 0 0,0-17-99 0 0,-2 27 0 0 0,-7 97 160 0 0,7-123-321 0 0,-1 6-1857 0 0,1-25 1760 0 0,0-1 0 0 0,-1 1 0 0 0,1-1 0 0 0,0 1 0 0 0,-1-1 0 0 0,0 1 0 0 0,1-1 0 0 0,-1 1 0 0 0,0-1 0 0 0,0 0 0 0 0,0 1 0 0 0,0-1 0 0 0,0 0 0 0 0,-1 1 0 0 0,-4 4-3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32.9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17380 0 0,'3'2'343'0'0,"0"0"0"0"0,0 0 0 0 0,0 0 0 0 0,0 0 0 0 0,-1 1 1 0 0,1-1-1 0 0,-1 1 0 0 0,0-1 0 0 0,0 1 0 0 0,0 0 0 0 0,0 0 1 0 0,0 0-1 0 0,1 4 0 0 0,2 6 822 0 0,8 26 0 0 0,-8-22-846 0 0,3 11-56 0 0,-2 0-1 0 0,-1 0 0 0 0,-1 0 0 0 0,0 32 0 0 0,-7 115 48 0 0,-2-43-198 0 0,3-54-182 0 0,1 26-644 0 0,0-78 147 0 0,0-21 65 0 0,1 0 1 0 0,-1 0-1 0 0,1-1 0 0 0,0 1 0 0 0,1 0 1 0 0,-1-1-1 0 0,1 1 0 0 0,0 0 0 0 0,3 7 1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33.09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 17292 0 0,'0'0'236'0'0,"1"-1"-1"0"0,-1 1 1 0 0,0-1 0 0 0,0 1 0 0 0,1-1 0 0 0,-1 1 0 0 0,0-1-1 0 0,0 1 1 0 0,1-1 0 0 0,-1 1 0 0 0,1-1 0 0 0,-1 1 0 0 0,0 0 0 0 0,1-1-1 0 0,-1 1 1 0 0,1 0 0 0 0,-1-1 0 0 0,1 1 0 0 0,-1 0 0 0 0,1 0-1 0 0,-1-1 1 0 0,1 1 0 0 0,-1 0 0 0 0,1 0 0 0 0,-1 0 0 0 0,1 0-1 0 0,0 0 1 0 0,-1 0 0 0 0,1 0 0 0 0,-1 0 0 0 0,2 0 0 0 0,19 0 1976 0 0,-21 0-2184 0 0,10 1 600 0 0,0 1 0 0 0,14 4 0 0 0,-15-3-552 0 0,1-1 1 0 0,-1 0-1 0 0,11 1 0 0 0,29 3-771 0 0,23 9-5202 0 0,-5-1 2897 0 0,-35-7 1200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33.7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235 37 9618 0 0,'-2'-3'1021'0'0,"0"0"-1"0"0,0 1 0 0 0,0-1 1 0 0,0 0-1 0 0,-1 1 1 0 0,1 0-1 0 0,-1-1 1 0 0,1 1-1 0 0,-1 0 1 0 0,0 0-1 0 0,0 1 1 0 0,-4-3-1 0 0,5 3-855 0 0,-1 0 0 0 0,1 0 0 0 0,0 1 0 0 0,0 0 0 0 0,0-1 0 0 0,0 1 0 0 0,-1 0 0 0 0,1 0 0 0 0,0 0 0 0 0,0 0 0 0 0,0 0 0 0 0,-1 1 0 0 0,1-1 0 0 0,0 1 0 0 0,0-1-1 0 0,0 1 1 0 0,0 0 0 0 0,0 0 0 0 0,0 0 0 0 0,-3 1 0 0 0,-2 3-68 0 0,1 0-1 0 0,0 0 1 0 0,0 1-1 0 0,0 0 1 0 0,0 0-1 0 0,1 0 1 0 0,-7 10-1 0 0,-26 53-84 0 0,31-56 15 0 0,-2 5-30 0 0,1 0-1 0 0,1 0 1 0 0,1 0 0 0 0,0 1-1 0 0,1-1 1 0 0,2 2-1 0 0,-3 27 1 0 0,5-33-2 0 0,1 0 0 0 0,0 0 0 0 0,2 0 0 0 0,-1 0 0 0 0,2 1 0 0 0,0-2 0 0 0,1 1 0 0 0,0 0 0 0 0,1-1-1 0 0,12 25 1 0 0,-10-25-1 0 0,1-1 0 0 0,0 1 0 0 0,1-1 0 0 0,1-1-1 0 0,0 1 1 0 0,0-2 0 0 0,1 1 0 0 0,1-2-1 0 0,17 13 1 0 0,-22-17 18 0 0,1 0 0 0 0,0-1 0 0 0,0-1 0 0 0,0 1 0 0 0,1-1 0 0 0,-1 0 1 0 0,1-1-1 0 0,-1 0 0 0 0,1 0 0 0 0,0-1 0 0 0,0 0 0 0 0,-1-1 0 0 0,1 0 0 0 0,0 0 0 0 0,0-1 0 0 0,0 0 0 0 0,11-3 0 0 0,-7 0 31 0 0,0-1 1 0 0,0 0-1 0 0,0-1 0 0 0,-1 0 0 0 0,0-1 1 0 0,11-8-1 0 0,-8 3 39 0 0,0 0 1 0 0,-1 0-1 0 0,23-26 0 0 0,-33 32-45 0 0,0 1-1 0 0,0-1 0 0 0,0 0 0 0 0,0 0 0 0 0,-1-1 1 0 0,0 1-1 0 0,-1 0 0 0 0,1-1 0 0 0,1-9 1 0 0,-3 14-20 0 0,-1-1 1 0 0,1 1-1 0 0,-1 0 1 0 0,0 0 0 0 0,0 0-1 0 0,0-1 1 0 0,0 1 0 0 0,0 0-1 0 0,-1 0 1 0 0,1 0 0 0 0,-1 0-1 0 0,1-1 1 0 0,-1 1-1 0 0,0 0 1 0 0,0 0 0 0 0,0 0-1 0 0,0 0 1 0 0,0 0 0 0 0,0 1-1 0 0,-1-1 1 0 0,1 0 0 0 0,0 0-1 0 0,-1 1 1 0 0,0-1-1 0 0,1 1 1 0 0,-1 0 0 0 0,0-1-1 0 0,0 1 1 0 0,1 0 0 0 0,-1 0-1 0 0,0 0 1 0 0,-4-1-1 0 0,0 0 13 0 0,0 0 0 0 0,0 1 0 0 0,0-1 0 0 0,0 1 0 0 0,0 1 0 0 0,0-1 0 0 0,0 1 0 0 0,-1 0 0 0 0,1 1 0 0 0,-6 0 0 0 0,-3 2 9 0 0,0 1-1 0 0,-28 10 1 0 0,26-7-35 0 0,0 1 0 0 0,0 0 0 0 0,0 2 1 0 0,1 0-1 0 0,-18 15 0 0 0,25-17-87 0 0,0-1 1 0 0,0 2-1 0 0,1 0 1 0 0,0 0-1 0 0,1 0 1 0 0,0 1-1 0 0,0 0 1 0 0,1 0-1 0 0,-7 16 1 0 0,12-25 13 0 0,1 0 0 0 0,-1 1 0 0 0,1-1 1 0 0,-1 0-1 0 0,1 1 0 0 0,0-1 0 0 0,0 1 0 0 0,-1-1 1 0 0,1 0-1 0 0,0 1 0 0 0,0-1 0 0 0,1 1 0 0 0,-1-1 1 0 0,0 1-1 0 0,0-1 0 0 0,1 0 0 0 0,0 3 0 0 0,0-3-91 0 0,0 1-1 0 0,-1-1 0 0 0,1 0 1 0 0,1 0-1 0 0,-1 0 0 0 0,0 0 1 0 0,0 0-1 0 0,0 0 0 0 0,1 0 0 0 0,-1 0 1 0 0,0 0-1 0 0,1 0 0 0 0,-1-1 1 0 0,0 1-1 0 0,1-1 0 0 0,1 1 1 0 0,6 1-1196 0 0,0 0 0 0 0,0-1 0 0 0,0 0 0 0 0,0-1 0 0 0,0 0 0 0 0,0 0 0 0 0,0-1 0 0 0,1 0 1 0 0,9-3-1 0 0,13-4-3495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39.0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107 38 4945 0 0,'-38'-4'6915'0'0,"27"3"-4830"0"0,0 0 0 0 0,1 0 0 0 0,-17-5 0 0 0,26 6-2000 0 0,1 0 0 0 0,0 0 0 0 0,-1 0 0 0 0,1-1 0 0 0,0 1 0 0 0,-1 0 0 0 0,1 0 0 0 0,-1 0 0 0 0,1 0 0 0 0,0 0 0 0 0,-1 0 0 0 0,1 0 0 0 0,0 0 0 0 0,-1 0 0 0 0,1 0 0 0 0,-1 1 0 0 0,1-1 0 0 0,0 0 0 0 0,-1 0 0 0 0,1 0 0 0 0,-1 1 0 0 0,1-1-53 0 0,0 0 0 0 0,0 0 0 0 0,0 0 0 0 0,0 1 0 0 0,0-1 0 0 0,0 0 1 0 0,0 0-1 0 0,0 0 0 0 0,0 1 0 0 0,0-1 0 0 0,0 0 0 0 0,0 0 0 0 0,0 0 0 0 0,0 1 0 0 0,0-1 0 0 0,0 0 0 0 0,0 0 0 0 0,0 0 0 0 0,0 1 1 0 0,0-1-1 0 0,1 0 0 0 0,-1 0 0 0 0,0 0 0 0 0,0 0 0 0 0,0 1 0 0 0,0-1 0 0 0,0 0 0 0 0,1 0 0 0 0,-1 0 0 0 0,0 0 0 0 0,0 0 0 0 0,0 1 1 0 0,0-1-1 0 0,1 0 0 0 0,-1 0 0 0 0,0 0 0 0 0,0 0 0 0 0,1 0 0 0 0,6 4 206 0 0,1 0 1 0 0,-1 0-1 0 0,1-1 0 0 0,0 0 1 0 0,0 0-1 0 0,0-1 0 0 0,1 0 1 0 0,-1 0-1 0 0,15 0 0 0 0,33 0 352 0 0,-1-2-1 0 0,77-10 1 0 0,108-36-66 0 0,-207 40-556 0 0,-31 6-21 0 0,-1 0 0 0 0,1 0 0 0 0,0 0 1 0 0,0 0-1 0 0,0 0 0 0 0,-1 0 0 0 0,1 1 0 0 0,0-1 0 0 0,0 0 0 0 0,-1 1 0 0 0,1 0 0 0 0,0-1 0 0 0,-1 1 1 0 0,1 0-1 0 0,0 0 0 0 0,2 1 0 0 0,-4-1-38 0 0,0-1 0 0 0,1 1 1 0 0,-1-1-1 0 0,1 1 0 0 0,-1-1 1 0 0,0 1-1 0 0,1-1 0 0 0,-1 1 1 0 0,0-1-1 0 0,0 1 0 0 0,1-1 1 0 0,-1 1-1 0 0,0-1 0 0 0,0 1 1 0 0,0 0-1 0 0,0-1 0 0 0,0 1 1 0 0,0-1-1 0 0,0 1 0 0 0,0 0 1 0 0,0-1-1 0 0,0 1 0 0 0,0-1 1 0 0,0 1-1 0 0,0 0 0 0 0,0-1 1 0 0,-1 1-1 0 0,1-1 0 0 0,0 1 1 0 0,-2 2-634 0 0,1-1 0 0 0,-1 0 1 0 0,1 0-1 0 0,-1 0 0 0 0,-2 3 1 0 0,-1 0-440 0 0,-18 21-1288 0 0,8-13 2176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40.0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6 12043 0 0,'-26'1'2937'0'0,"20"-1"-1810"0"0,0 0 0 0 0,0 0 0 0 0,-6 1 0 0 0,38 4 2405 0 0,-24-5-3378 0 0,25 2 851 0 0,40-3-1 0 0,-21 0-404 0 0,140-6 975 0 0,42 1-911 0 0,-212 7-600 0 0,-1 0 1 0 0,1 1-1 0 0,22 5 1 0 0,-32-5-237 0 0,-1-1 0 0 0,1 1 0 0 0,-1 1 0 0 0,1-1 0 0 0,-1 1 0 0 0,0 0 0 0 0,0 0 0 0 0,0 0 0 0 0,0 1 0 0 0,-1-1 0 0 0,1 1 0 0 0,4 6 0 0 0,-6-6-656 0 0,1-1-255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40.1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20 18988 0 0,'0'-1'247'0'0,"0"1"0"0"0,0-1-1 0 0,0 1 1 0 0,0-1 0 0 0,0 1-1 0 0,0-1 1 0 0,0 0 0 0 0,1 1 0 0 0,-1-1-1 0 0,0 1 1 0 0,0-1 0 0 0,1 1 0 0 0,-1-1-1 0 0,0 1 1 0 0,1-1 0 0 0,-1 1 0 0 0,1-1-1 0 0,-1 1 1 0 0,0 0 0 0 0,2-1-1 0 0,-1 0-17 0 0,1 0 0 0 0,-1 0 0 0 0,1 0-1 0 0,0 1 1 0 0,-1-1 0 0 0,1 1-1 0 0,2-1 1 0 0,4 0-200 0 0,-1 0-1 0 0,13 1 1 0 0,-16 0 234 0 0,48 0 63 0 0,66 9 0 0 0,-104-8-270 0 0,-10-1-34 0 0,-1 0 0 0 0,0 1 1 0 0,1-1-1 0 0,-1 1 0 0 0,6 1 1 0 0,-6-1 13 0 0,-3-1-32 0 0,0 0 1 0 0,0 0-1 0 0,1 0 1 0 0,-1 0 0 0 0,0 0-1 0 0,0 0 1 0 0,0 0-1 0 0,0 0 1 0 0,0 0-1 0 0,0 0 1 0 0,0 1-1 0 0,0-1 1 0 0,1 0-1 0 0,-1 0 1 0 0,0 0-1 0 0,0 0 1 0 0,0 0-1 0 0,0 0 1 0 0,0 0-1 0 0,0 0 1 0 0,0 0-1 0 0,0 0 1 0 0,0 0-1 0 0,0 1 1 0 0,0-1-1 0 0,0 0 1 0 0,0 0-1 0 0,0 0 1 0 0,1 0-1 0 0,-1 0 1 0 0,0 0-1 0 0,0 0 1 0 0,0 1-1 0 0,0-1 1 0 0,0 0-1 0 0,0 0 1 0 0,0 0-1 0 0,0 0 1 0 0,0 0-1 0 0,0 0 1 0 0,-1 0-1 0 0,1 0 1 0 0,0 1-1 0 0,0-1 1 0 0,0 0-1 0 0,0 0 1 0 0,0 0-1 0 0,0 0 1 0 0,0 0-1 0 0,0 0 1 0 0,0 0-1 0 0,0 0 1 0 0,0 1-1 0 0,0-1 1 0 0,0 0-1 0 0,0 0 1 0 0,-1 0-1 0 0,1 0 1 0 0,0 0-1 0 0,0 0 1 0 0,0 0-1 0 0,0 0 1 0 0,-2 0 122 0 0,1 0-117 0 0,0-1 0 0 0,0 1 0 0 0,0 0 0 0 0,0 0 0 0 0,0 0 0 0 0,1 0 0 0 0,-1 0 1 0 0,0 0-1 0 0,0 0 0 0 0,0 0 0 0 0,-1 1 0 0 0,-1 1 52 0 0,-3 4-1508 0 0,6-5 1229 0 0,0-1-1 0 0,0 0 1 0 0,0 1 0 0 0,0-1-1 0 0,-1 1 1 0 0,1-1 0 0 0,0 0-1 0 0,0 1 1 0 0,0-1 0 0 0,1 1-1 0 0,-1-1 1 0 0,0 0 0 0 0,0 1-1 0 0,0-1 1 0 0,0 0 0 0 0,0 1-1 0 0,0-1 1 0 0,0 1-1 0 0,1-1 1 0 0,-1 0 0 0 0,0 1-1 0 0,0-1 1 0 0,1 0 0 0 0,-1 0-1 0 0,1 1 1 0 0,-1 0-1 0 0,1-1-1 0 0,-1 1 1 0 0,1 0 0 0 0,-1-1-1 0 0,1 1 1 0 0,0-1-1 0 0,-1 0 1 0 0,1 1 0 0 0,0-1-1 0 0,-1 1 1 0 0,2-1 0 0 0,2 1-73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40.5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42 9642 0 0,'-15'-24'3772'0'0,"14"23"-3168"0"0,0-1 0 0 0,0 0 0 0 0,-1 1 0 0 0,1-1 0 0 0,0 1 0 0 0,-1-1 0 0 0,1 1 1 0 0,-1 0-1 0 0,0 0 0 0 0,-3-2 0 0 0,5 3-541 0 0,0 0 0 0 0,0 0-1 0 0,-1-1 1 0 0,1 1 0 0 0,0 0 0 0 0,0 0 0 0 0,0 0 0 0 0,0 0-1 0 0,-1 0 1 0 0,1 0 0 0 0,0 0 0 0 0,0 0 0 0 0,0 1-1 0 0,-1-1 1 0 0,1 0 0 0 0,0 0 0 0 0,0 0 0 0 0,0 0 0 0 0,-1 0-1 0 0,1 0 1 0 0,0 0 0 0 0,0 0 0 0 0,0 0 0 0 0,0 1 0 0 0,0-1-1 0 0,-1 0 1 0 0,1 0 0 0 0,0 0 0 0 0,0 0 0 0 0,0 0-1 0 0,0 1 1 0 0,0-1 0 0 0,-1 0 0 0 0,-1 10 838 0 0,2 11-278 0 0,0-21-564 0 0,9 330 3086 0 0,-4-114-2594 0 0,0-35-156 0 0,-5-178-382 0 0,0 0 1 0 0,0-1 0 0 0,0 1-1 0 0,1 0 1 0 0,-1-1 0 0 0,1 1-1 0 0,-1-1 1 0 0,1 1 0 0 0,0 0-1 0 0,0-1 1 0 0,2 4 0 0 0,-3-3-729 0 0,0-7-475 0 0,-1-10-1117 0 0,-1 2-304 0 0,2 6 657 0 0,-1 0 0 0 0,0 0 0 0 0,-3-8 0 0 0,3 9 691 0 0,-2-4-1762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41.5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 6 13875 0 0,'-7'0'1616'0'0,"7"0"-1276"0"0,-1 1 0 0 0,0-1 0 0 0,1 0 0 0 0,-1 0 0 0 0,0 0 0 0 0,1 0 0 0 0,-1 0 0 0 0,0 0 0 0 0,1 0 0 0 0,-1 0 0 0 0,0 0 0 0 0,1 0 0 0 0,-1 0-1 0 0,1-1 1 0 0,-1 1 0 0 0,0 0 0 0 0,1 0 0 0 0,-1-1 0 0 0,1 1 0 0 0,-2-1 0 0 0,2 1-250 0 0,1 0 0 0 0,-1-1 0 0 0,0 1 0 0 0,1 0 0 0 0,-1-1 0 0 0,0 1 0 0 0,1 0 0 0 0,-1 0 0 0 0,0 0 0 0 0,1-1 0 0 0,-1 1 0 0 0,0 0-1 0 0,1 0 1 0 0,-1 0 0 0 0,1 0 0 0 0,-1 0 0 0 0,0 0 0 0 0,1 0 0 0 0,-1 0 0 0 0,1 0 0 0 0,-1 0 0 0 0,0 0 0 0 0,1 0 0 0 0,-1 0 0 0 0,1 0 0 0 0,-1 0 0 0 0,0 0 0 0 0,1 0 0 0 0,-1 1 0 0 0,1-1-1 0 0,-1 0 1 0 0,0 0 0 0 0,1 0 0 0 0,-1 1 0 0 0,1-1 0 0 0,-1 1-43 0 0,-1-1 0 0 0,1 1 0 0 0,0-1 0 0 0,0 1-1 0 0,0 0 1 0 0,0-1 0 0 0,0 1 0 0 0,-1-1 0 0 0,1 1 0 0 0,0-1-1 0 0,0 1 1 0 0,0-1 0 0 0,0 1 0 0 0,1 0 0 0 0,-1-1 0 0 0,0 1 0 0 0,0-1-1 0 0,0 1 1 0 0,0-1 0 0 0,1 1 0 0 0,-1-1 0 0 0,0 1 0 0 0,1 0-1 0 0,15 17 329 0 0,-15-17-312 0 0,0 0 336 0 0,-1-3-267 0 0,0 1 1 0 0,10 4 163 0 0,-10-2-290 0 0,0 1-1 0 0,1-1 1 0 0,-1 0 0 0 0,1 0 0 0 0,0 0-1 0 0,-1 0 1 0 0,1 0 0 0 0,0 0-1 0 0,-1 0 1 0 0,1 0 0 0 0,0-1-1 0 0,0 1 1 0 0,0 0 0 0 0,0 0-1 0 0,0-1 1 0 0,0 1 0 0 0,0 0 0 0 0,1 0-1 0 0,24 12 20 0 0,-23-12-15 0 0,9 5 10 0 0,1 1 1 0 0,-1 1-1 0 0,13 11 1 0 0,10 6-6 0 0,-23-18-16 0 0,49 31 18 0 0,-52-33 11 0 0,0 0 1 0 0,0 0-1 0 0,-1 1 0 0 0,0 0 0 0 0,0 0 1 0 0,-1 1-1 0 0,0 0 0 0 0,0 1 1 0 0,10 14-1 0 0,-16-20-12 0 0,0 0 0 0 0,-1 0 0 0 0,1 0 0 0 0,-1 1 0 0 0,0-1 0 0 0,0 0 0 0 0,1 0 0 0 0,-1 1 0 0 0,-1 2-1 0 0,1-3-2 0 0,0-1 0 0 0,0 1 0 0 0,0-1-1 0 0,-1 1 1 0 0,1-1 0 0 0,0 1-1 0 0,-1-1 1 0 0,1 1 0 0 0,-1-1-1 0 0,1 1 1 0 0,-1-1 0 0 0,0 0 0 0 0,0 0-1 0 0,1 1 1 0 0,-3 1 0 0 0,0-1-13 0 0,3-2 1 0 0,-1 0-1 0 0,1 0 1 0 0,-1 1 0 0 0,1-1-1 0 0,-1 0 1 0 0,1 1-1 0 0,-1-1 1 0 0,1 0-1 0 0,0 1 1 0 0,-1-1-1 0 0,1 0 1 0 0,0 1-1 0 0,-1-1 1 0 0,1 1-1 0 0,0-1 1 0 0,-1 0-1 0 0,1 1 1 0 0,0-1 0 0 0,0 1-1 0 0,0-1 1 0 0,-1 1-1 0 0,1-1 1 0 0,0 1-1 0 0,0-1 1 0 0,0 1-1 0 0,0 0 1 0 0,0-1-1 0 0,0 1 1 0 0,0-1-1 0 0,0 1 1 0 0,0-1-1 0 0,0 1 1 0 0,0-1-1 0 0,1 1 1 0 0,-1 0 0 0 0,1 4 5 0 0,0 0 0 0 0,-1 1 0 0 0,0-1 0 0 0,0 0 0 0 0,0 6 0 0 0,-1-8-4 0 0,0-1 0 0 0,1 1 0 0 0,-1-1 0 0 0,0 0 1 0 0,0 1-1 0 0,0-1 0 0 0,-1 0 0 0 0,1 0 0 0 0,0 0 0 0 0,-1 0 0 0 0,0 0 0 0 0,-3 3 1 0 0,-64 60 74 0 0,-18 22-50 0 0,35-31-2 0 0,2-3 10 0 0,40-44-30 0 0,1-1 1 0 0,-21 14 0 0 0,27-21-8 0 0,1 1 1 0 0,0 0 0 0 0,-1 0-1 0 0,1 0 1 0 0,0 0-1 0 0,0 0 1 0 0,1 0-1 0 0,-4 5 1 0 0,6-6-7 0 0,0-1 7 0 0,0 1 1 0 0,0 0-1 0 0,1-1 1 0 0,-1 1 0 0 0,0-1-1 0 0,1 1 1 0 0,-1-1-1 0 0,0 1 1 0 0,1-1 0 0 0,-1 0-1 0 0,1 0 1 0 0,-1 0-1 0 0,1 0 1 0 0,-1 0 0 0 0,0 0-1 0 0,3-1 1 0 0,1 1-65 0 0,-5 0 1 0 0,0 0 0 0 0,1-1 1 0 0,-1 1-1 0 0,0 0 1 0 0,0-1-1 0 0,0 1 0 0 0,1 0 1 0 0,-1 0-1 0 0,0-1 1 0 0,0 1-1 0 0,0 0 1 0 0,0-1-1 0 0,0 1 0 0 0,0 0 1 0 0,0-1-1 0 0,0 1 1 0 0,1 0-1 0 0,-1-1 0 0 0,0 1 1 0 0,0 0-1 0 0,-1 0 1 0 0,1-1-1 0 0,0 1 0 0 0,0 0 1 0 0,0-1-1 0 0,0 1 1 0 0,1-10-4648 0 0,4 4-511 0 0,-5 6 4821 0 0,0-1-1 0 0,0 0 1 0 0,0 1-1 0 0,0-1 0 0 0,0 1 1 0 0,0-1-1 0 0,0 1 0 0 0,0-1 1 0 0,0 0-1 0 0,0 1 1 0 0,0-1-1 0 0,0 1 0 0 0,0-1 1 0 0,0 1-1 0 0,0-1 0 0 0,0 0 1 0 0,-1 1-1 0 0,1-1 1 0 0,-5-6-4022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3.1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82 333 4665 0 0,'-1'0'1048'0'0,"-1"0"1"0"0,1 0-1 0 0,0 0 1 0 0,-1 0-1 0 0,1 0 0 0 0,0 1 1 0 0,0-1-1 0 0,-1 0 1 0 0,-1 2-1 0 0,2-2-833 0 0,1 1 0 0 0,-1-1 0 0 0,1 0 0 0 0,0 1 0 0 0,-1-1 0 0 0,1 0 0 0 0,0 1 0 0 0,-1-1 0 0 0,1 1 0 0 0,0-1 0 0 0,-1 1 0 0 0,1-1 0 0 0,0 0 0 0 0,0 1 0 0 0,0-1 0 0 0,-1 1 0 0 0,1-1 1 0 0,0 1-1 0 0,0 0 0 0 0,0-1 0 0 0,0 1 0 0 0,0-1 0 0 0,0 1 0 0 0,0 0-85 0 0,0 0 1 0 0,0 0 0 0 0,0-1 0 0 0,0 1-1 0 0,0 0 1 0 0,1 0 0 0 0,-1-1 0 0 0,0 1-1 0 0,0 0 1 0 0,1-1 0 0 0,-1 1 0 0 0,0 0 0 0 0,1-1-1 0 0,-1 1 1 0 0,1 0 0 0 0,-1-1 0 0 0,1 1-1 0 0,-1-1 1 0 0,1 1 0 0 0,0 0 0 0 0,1 0-25 0 0,-1 0 0 0 0,1-1 0 0 0,-1 1 0 0 0,1 0 0 0 0,-1-1 0 0 0,1 1 1 0 0,-1-1-1 0 0,1 0 0 0 0,2 1 0 0 0,0-1-21 0 0,0 0 0 0 0,-1 0 0 0 0,1 0 0 0 0,0 0 0 0 0,0-1 0 0 0,-1 0 1 0 0,1 0-1 0 0,4-1 0 0 0,1-2-2 0 0,-1 0 0 0 0,1-1 0 0 0,-1 0-1 0 0,0 0 1 0 0,0-1 0 0 0,0 0 0 0 0,-1-1 0 0 0,0 1 0 0 0,0-1 0 0 0,7-11 0 0 0,-5 5-20 0 0,0-1 0 0 0,-1 0 0 0 0,0-1 0 0 0,-1 1-1 0 0,6-22 1 0 0,-9 24-31 0 0,0 1 10 0 0,0 1 0 0 0,-1-1 0 0 0,0 0-1 0 0,-1 0 1 0 0,2-22 0 0 0,-4 27-10 0 0,0 0 0 0 0,0 0 0 0 0,-1 0 1 0 0,0-1-1 0 0,0 1 0 0 0,0 0 0 0 0,-3-7 0 0 0,3 11-18 0 0,0 1 0 0 0,0-1 0 0 0,0 0 0 0 0,0 0-1 0 0,-1 0 1 0 0,1 1 0 0 0,0-1 0 0 0,-1 1 0 0 0,1-1-1 0 0,-1 1 1 0 0,0 0 0 0 0,1-1 0 0 0,-1 1 0 0 0,0 0-1 0 0,0 0 1 0 0,0 0 0 0 0,0 0 0 0 0,0 1 0 0 0,0-1-1 0 0,0 1 1 0 0,0-1 0 0 0,0 1 0 0 0,0-1 0 0 0,0 1-1 0 0,-3 0 1 0 0,-1 0 0 0 0,1 0 0 0 0,0 1 0 0 0,-1 0 0 0 0,1 0 0 0 0,0 0 0 0 0,-1 0-1 0 0,1 1 1 0 0,0 0 0 0 0,0 0 0 0 0,0 0 0 0 0,0 1 0 0 0,1 0 0 0 0,-1 0 0 0 0,1 0 0 0 0,-1 0-1 0 0,-4 6 1 0 0,-5 5-10 0 0,1 0 0 0 0,0 1-1 0 0,-13 21 1 0 0,14-17-22 0 0,1 0 1 0 0,1 1-1 0 0,1 0 1 0 0,0 1-1 0 0,2 0 0 0 0,0 0 1 0 0,2 0-1 0 0,0 1 1 0 0,1 0-1 0 0,-1 36 0 0 0,4-46 5 0 0,2 0 0 0 0,-1 0-1 0 0,1-1 1 0 0,1 1 0 0 0,0-1-1 0 0,1 1 1 0 0,0-1 0 0 0,1 0-1 0 0,0 0 1 0 0,10 18 0 0 0,-9-20 10 0 0,1 0 1 0 0,0-1-1 0 0,0 0 1 0 0,1 0-1 0 0,0-1 0 0 0,0 0 1 0 0,1 0-1 0 0,0-1 1 0 0,0 0-1 0 0,1 0 1 0 0,-1-1-1 0 0,16 7 0 0 0,-15-8-84 0 0,0 0 0 0 0,0 0 0 0 0,1-1-1 0 0,-1-1 1 0 0,1 0 0 0 0,0 0-1 0 0,0-1 1 0 0,0 0 0 0 0,-1-1 0 0 0,1 0-1 0 0,0 0 1 0 0,0-1 0 0 0,0 0-1 0 0,0-1 1 0 0,-1 0 0 0 0,1-1-1 0 0,-1 0 1 0 0,1 0 0 0 0,-1-1 0 0 0,0 0-1 0 0,12-8 1 0 0,-6 0-840 0 0,-1 0 0 0 0,-1 0 0 0 0,0-1 1 0 0,0-1-1 0 0,-1 0 0 0 0,-1-1 0 0 0,0 0 0 0 0,-2-1 0 0 0,10-17 0 0 0,0-6 579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3.2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5 209 16115 0 0,'-3'-13'1673'0'0,"1"0"-233"0"0,2 2 0 0 0,0-2-111 0 0,2-1-625 0 0,2-1-24 0 0,1-2-168 0 0,2 1-192 0 0,1 0-160 0 0,1 0-144 0 0,1-2-232 0 0,1 4-1792 0 0,0 2 1848 0 0,-4 1-512 0 0,1 2 680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04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37 14603 0 0,'-1'-6'1544'0'0,"1"-1"-1504"0"0,0 2 513 0 0,-4 1 247 0 0,3 0-168 0 0,1 1-144 0 0,0 0 64 0 0,0 0-344 0 0,1 3-176 0 0,1-2-232 0 0,3 2-480 0 0,-2 0-248 0 0,0 3-473 0 0,-3-1 33 0 0,0 3-664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3.7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277 58 15075 0 0,'0'-5'874'0'0,"-1"1"0"0"0,0 0 0 0 0,-1-1 0 0 0,1 1 0 0 0,-1 0 0 0 0,-4-7 0 0 0,6 9-698 0 0,-1 1-1 0 0,0-1 0 0 0,0 1 1 0 0,0 0-1 0 0,0 0 0 0 0,-1 0 1 0 0,1 0-1 0 0,0 0 0 0 0,0 0 0 0 0,-1 0 1 0 0,1 0-1 0 0,0 0 0 0 0,-1 0 1 0 0,1 1-1 0 0,-1-1 0 0 0,1 0 1 0 0,-1 1-1 0 0,0-1 0 0 0,1 1 1 0 0,-1 0-1 0 0,1 0 0 0 0,-3-1 0 0 0,-8 1 294 0 0,9 0-398 0 0,0 0-1 0 0,0 0 1 0 0,0 0 0 0 0,-1 0-1 0 0,1 0 1 0 0,0 1-1 0 0,0-1 1 0 0,0 1 0 0 0,0 0-1 0 0,-4 2 1 0 0,-1 1-46 0 0,-1 1 0 0 0,1 0-1 0 0,0 0 1 0 0,0 1 0 0 0,0 1 0 0 0,1-1 0 0 0,0 1-1 0 0,0 0 1 0 0,1 1 0 0 0,0-1 0 0 0,0 1 0 0 0,0 1-1 0 0,1-1 1 0 0,-6 14 0 0 0,-2 8-28 0 0,1 1 0 0 0,1 1 0 0 0,1 0 0 0 0,2 0 0 0 0,2 1 0 0 0,1 0 1 0 0,1 0-1 0 0,1 0 0 0 0,3 40 0 0 0,1-64 8 0 0,0 0 1 0 0,0 0-1 0 0,1 0 1 0 0,0 0-1 0 0,0 0 1 0 0,1 0 0 0 0,7 15-1 0 0,-7-20 4 0 0,-1 0 0 0 0,0 0 1 0 0,1-1-1 0 0,0 1 0 0 0,0-1 0 0 0,0 0 0 0 0,0 0 1 0 0,1 0-1 0 0,-1 0 0 0 0,1 0 0 0 0,0-1 0 0 0,-1 0 0 0 0,1 0 1 0 0,0 0-1 0 0,1 0 0 0 0,-1 0 0 0 0,0-1 0 0 0,7 1 0 0 0,-3 0 19 0 0,1-1-1 0 0,0 0 1 0 0,1-1-1 0 0,-1 0 1 0 0,0 0-1 0 0,0-1 0 0 0,0-1 1 0 0,-1 1-1 0 0,1-1 1 0 0,12-5-1 0 0,-2 0 0 0 0,-1-1 0 0 0,0-1 0 0 0,27-17 0 0 0,-31 16-273 0 0,1-1 1 0 0,-2 0-1 0 0,0-1 1 0 0,0-1-1 0 0,-1 0 1 0 0,14-20-1 0 0,-12 13-975 0 0,-1 0-1 0 0,-2-1 1 0 0,1-1 0 0 0,8-26-1 0 0,-8 9-102 0 0,-4 0 1028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4.2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48 15403 0 0,'-1'-15'2825'0'0,"1"12"-2155"0"0,0 0 0 0 0,-1 0 0 0 0,1-1 0 0 0,-1 1 0 0 0,1 0 0 0 0,-1 0 0 0 0,-1-3 0 0 0,1 1 96 0 0,3 6 2 0 0,5 8-135 0 0,-3 1-509 0 0,0 0 1 0 0,-1 1 0 0 0,0-1-1 0 0,2 20 1 0 0,0 46 77 0 0,-4-34-108 0 0,7 66 14 0 0,4 87-10 0 0,-4-23-13 0 0,0-31-43 0 0,-8-119-36 0 0,6 81 22 0 0,-4-84-9 0 0,1 1 0 0 0,1 0 1 0 0,6 20-1 0 0,-9-38-13 0 0,-1-1 0 0 0,1 1 0 0 0,0 0 0 0 0,-1 0 0 0 0,1-1 0 0 0,0 1 0 0 0,0 0 0 0 0,0-1-1 0 0,0 1 1 0 0,0-1 0 0 0,1 0 0 0 0,-1 1 0 0 0,0-1 0 0 0,1 0 0 0 0,-1 0 0 0 0,3 2 0 0 0,-3-3-9 0 0,0-1 1 0 0,-1 1-1 0 0,1-1 0 0 0,-1 0 1 0 0,0 1-1 0 0,1-1 0 0 0,-1 0 0 0 0,1 1 1 0 0,-1-1-1 0 0,0 0 0 0 0,1 1 0 0 0,-1-1 1 0 0,0 0-1 0 0,0 0 0 0 0,0 0 1 0 0,0 1-1 0 0,0-1 0 0 0,0-1 0 0 0,1-3-33 0 0,16-53-286 0 0,14-42-49 0 0,-17 59 285 0 0,0-3 39 0 0,3 1 1 0 0,24-46-1 0 0,-41 87 47 0 0,1 1 0 0 0,0 0-1 0 0,-1 0 1 0 0,1 0 0 0 0,0 0 0 0 0,0-1-1 0 0,0 1 1 0 0,0 0 0 0 0,0 1-1 0 0,0-1 1 0 0,0 0 0 0 0,0 0-1 0 0,0 0 1 0 0,0 1 0 0 0,1-1 0 0 0,-1 0-1 0 0,0 1 1 0 0,1-1 0 0 0,-1 1-1 0 0,0 0 1 0 0,1-1 0 0 0,1 1 0 0 0,-1 0 2 0 0,-1 0 1 0 0,1 1 0 0 0,-1-1 0 0 0,1 0-1 0 0,-1 1 1 0 0,0-1 0 0 0,1 1 0 0 0,-1 0 0 0 0,0-1-1 0 0,1 1 1 0 0,-1 0 0 0 0,0 0 0 0 0,0 0 0 0 0,0-1-1 0 0,0 1 1 0 0,0 1 0 0 0,0-1 0 0 0,0 0-1 0 0,0 0 1 0 0,0 0 0 0 0,0 0 0 0 0,0 2 0 0 0,4 6 23 0 0,-1 0 1 0 0,0 0 0 0 0,-1 1 0 0 0,0-1 0 0 0,3 19 0 0 0,2 52 85 0 0,-5-44-91 0 0,-2-5-5 0 0,2 0-1 0 0,1 0 1 0 0,10 38 0 0 0,-13-65-20 0 0,0-1-1 0 0,1 1 1 0 0,-1-1-1 0 0,1 0 1 0 0,-1 0-1 0 0,1 0 1 0 0,0 0-1 0 0,0 0 1 0 0,1 0-1 0 0,2 3 1 0 0,-4-5-28 0 0,0 0 0 0 0,0-1 0 0 0,0 1 0 0 0,0 0 0 0 0,0 0 0 0 0,1-1 0 0 0,-1 1 0 0 0,0-1 0 0 0,1 1 0 0 0,-1-1 0 0 0,0 1 0 0 0,1-1 0 0 0,-1 0 0 0 0,1 0 0 0 0,-1 1 0 0 0,0-1 0 0 0,1 0 0 0 0,-1 0 1 0 0,1-1-1 0 0,-1 1 0 0 0,1 0 0 0 0,-1 0 0 0 0,0-1 0 0 0,1 1 0 0 0,-1-1 0 0 0,0 1 0 0 0,3-2 0 0 0,6-4-865 0 0,1-1 1 0 0,9-7-1 0 0,6-5-1814 0 0,6-5-2032 0 0,-16 13 1863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5.1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241 95 12347 0 0,'-1'-1'624'0'0,"1"0"1"0"0,-1 0 0 0 0,1 0 0 0 0,-1 0-1 0 0,1 0 1 0 0,0 0 0 0 0,-1 0-1 0 0,1-1 1 0 0,0 1 0 0 0,0 0 0 0 0,0 0-1 0 0,0-2 1 0 0,0-15 2289 0 0,0 15-2782 0 0,0 1-1 0 0,0-1 0 0 0,0 1 0 0 0,-1 0 0 0 0,1-1 1 0 0,-1 1-1 0 0,0 0 0 0 0,1-1 0 0 0,-1 1 0 0 0,0 0 1 0 0,-1 0-1 0 0,1 0 0 0 0,0 0 0 0 0,-1 0 0 0 0,1 0 1 0 0,-1 0-1 0 0,1 0 0 0 0,-1 0 0 0 0,0 1 0 0 0,-2-3 1 0 0,0 2-64 0 0,1 0 0 0 0,-1 1 0 0 0,0-1 0 0 0,0 1 0 0 0,0-1 0 0 0,0 1 0 0 0,0 0 0 0 0,0 1 0 0 0,0-1 1 0 0,-1 1-1 0 0,-3 0 0 0 0,5 0-66 0 0,-1 1 0 0 0,1-1 1 0 0,0 1-1 0 0,0 0 0 0 0,0 0 1 0 0,0 0-1 0 0,0 0 0 0 0,0 1 1 0 0,1-1-1 0 0,-1 1 0 0 0,0 0 1 0 0,1-1-1 0 0,-1 1 0 0 0,-4 5 1 0 0,-2 3-46 0 0,0 1 0 0 0,1 0 0 0 0,0 0 0 0 0,1 1 0 0 0,0 0 0 0 0,1 0 0 0 0,-7 16 0 0 0,2 3-19 0 0,-13 61 1 0 0,20-73 34 0 0,1 1 0 0 0,-1 22 1 0 0,4-36 10 0 0,0 1 1 0 0,0-1-1 0 0,1 0 1 0 0,-1 0-1 0 0,1 0 1 0 0,1 0 0 0 0,-1 0-1 0 0,1 0 1 0 0,0-1-1 0 0,0 1 1 0 0,4 6 0 0 0,-4-10 7 0 0,-1 1 1 0 0,1-1 0 0 0,-1 0 0 0 0,1 0 0 0 0,0 0-1 0 0,0 0 1 0 0,0-1 0 0 0,0 1 0 0 0,0 0 0 0 0,0-1-1 0 0,0 1 1 0 0,1-1 0 0 0,-1 0 0 0 0,0 0 0 0 0,6 2-1 0 0,-5-3 5 0 0,0 1 1 0 0,1-1-1 0 0,-1 1 0 0 0,0-1 0 0 0,1 0 0 0 0,-1-1 0 0 0,0 1 0 0 0,1 0 0 0 0,-1-1 0 0 0,0 0 0 0 0,4-1 0 0 0,2-2 9 0 0,-1 1-1 0 0,0-2 1 0 0,0 1-1 0 0,0-1 0 0 0,0 0 1 0 0,-1-1-1 0 0,1 0 1 0 0,5-6-1 0 0,-1-2-35 0 0,-1 1 1 0 0,0-1-1 0 0,-1-1 0 0 0,0 0 0 0 0,-2 0 0 0 0,0-1 1 0 0,0 0-1 0 0,-2 0 0 0 0,0 0 0 0 0,0-1 0 0 0,-2 0 0 0 0,0-1 1 0 0,1-19-1 0 0,5-16-220 0 0,-6 40 173 0 0,-2 0 0 0 0,0 0 0 0 0,1-17 0 0 0,-3 29 79 0 0,0 1 0 0 0,0 0 0 0 0,0-1 0 0 0,0 1 0 0 0,0 0 0 0 0,0-1 0 0 0,0 1 0 0 0,0 0 0 0 0,0-1 0 0 0,0 1 0 0 0,0 0 0 0 0,0 0 0 0 0,0-1 0 0 0,0 1 0 0 0,0 0 0 0 0,0-1 0 0 0,0 1 0 0 0,0 0 0 0 0,-1-1 0 0 0,1 1-1 0 0,0 0 1 0 0,0 0 0 0 0,0-1 0 0 0,-1 1 0 0 0,1 0 0 0 0,0 0 0 0 0,0 0 0 0 0,-1-1 0 0 0,1 1 0 0 0,0 0 0 0 0,0 0 0 0 0,-1 0 0 0 0,1 0 0 0 0,0-1 0 0 0,0 1 0 0 0,-1 0 0 0 0,1 0 0 0 0,0 0 0 0 0,-1 0 0 0 0,1 0 0 0 0,0 0 0 0 0,-1 0 0 0 0,1 0-1 0 0,0 0 1 0 0,-1 0 0 0 0,0 0 0 0 0,1 0 5 0 0,-1 1-1 0 0,0-1 0 0 0,0 1 1 0 0,0-1-1 0 0,0 1 1 0 0,1-1-1 0 0,-1 1 0 0 0,0-1 1 0 0,0 1-1 0 0,1 0 0 0 0,-1-1 1 0 0,1 1-1 0 0,-1 0 0 0 0,0-1 1 0 0,1 1-1 0 0,-1 1 0 0 0,-3 7 23 0 0,0 1-1 0 0,1-1 1 0 0,0 1-1 0 0,-3 15 1 0 0,-1 44 14 0 0,7-43-17 0 0,1 1 0 0 0,5 26 0 0 0,0 4 57 0 0,-4-39-24 0 0,1-1-1 0 0,0 0 1 0 0,1 0-1 0 0,1-1 1 0 0,1 1-1 0 0,0-1 1 0 0,12 21-1 0 0,-16-35-39 0 0,-1 1 0 0 0,1-1 0 0 0,0 1 0 0 0,0-1-1 0 0,0 0 1 0 0,1 1 0 0 0,-1-1 0 0 0,0-1 0 0 0,1 1 0 0 0,0 0 0 0 0,-1 0-1 0 0,1-1 1 0 0,5 3 0 0 0,-5-4 4 0 0,-1 1-1 0 0,0 0 0 0 0,0-1 1 0 0,1 1-1 0 0,-1-1 1 0 0,0 1-1 0 0,1-1 1 0 0,-1 0-1 0 0,1 0 1 0 0,-1 0-1 0 0,0-1 1 0 0,1 1-1 0 0,-1-1 1 0 0,0 1-1 0 0,1-1 1 0 0,-1 0-1 0 0,0 1 1 0 0,4-3-1 0 0,-1-1 14 0 0,-1 1 0 0 0,1-1 1 0 0,-1 0-1 0 0,0 0 0 0 0,0-1 0 0 0,-1 1 0 0 0,1-1 0 0 0,-1 1 1 0 0,0-1-1 0 0,5-11 0 0 0,0-3 60 0 0,9-34 1 0 0,-6 11-33 0 0,-1-1 0 0 0,-3 0 0 0 0,-1 0 0 0 0,-1-64 0 0 0,-5 105-61 0 0,1-5 19 0 0,-1 1 0 0 0,0-1 1 0 0,-1 1-1 0 0,0-1 0 0 0,0 1 0 0 0,0-1 1 0 0,0 1-1 0 0,-1 0 0 0 0,-3-7 0 0 0,1 8 28 0 0,1 8-57 0 0,2 8-44 0 0,16 66-63 0 0,-3 12 59 0 0,-5-29 79 0 0,26 101 0 0 0,-30-151-17 0 0,0-1 0 0 0,8 15 0 0 0,-10-22 7 0 0,0 1-1 0 0,0-1 1 0 0,1 0 0 0 0,-1 0-1 0 0,1 0 1 0 0,-1 0 0 0 0,1 0 0 0 0,0 0-1 0 0,0 0 1 0 0,0-1 0 0 0,0 1-1 0 0,0-1 1 0 0,0 1 0 0 0,0-1-1 0 0,4 2 1 0 0,-5-3-4 0 0,0 0 0 0 0,0 0 0 0 0,0 0 0 0 0,0 0 0 0 0,-1 0 0 0 0,1 0 0 0 0,0 0 0 0 0,0-1 0 0 0,0 1 0 0 0,0 0 0 0 0,0 0 0 0 0,0-1 0 0 0,-1 1 0 0 0,1 0 0 0 0,0-1 0 0 0,0 1 0 0 0,0-1 0 0 0,-1 1 0 0 0,1-1 0 0 0,0 0 0 0 0,-1 1 0 0 0,1-1 0 0 0,0 0 0 0 0,-1 1 0 0 0,1-1 0 0 0,0-1 0 0 0,2-2 34 0 0,-1 0 0 0 0,1 0 0 0 0,3-8-1 0 0,10-29 28 0 0,16-60 1 0 0,-5 10-23 0 0,-18 63-59 0 0,-6 15-4 0 0,2-1-1 0 0,-1 1 1 0 0,2 1 0 0 0,0-1-1 0 0,0 1 1 0 0,9-13 0 0 0,-14 24 6 0 0,-1 0 0 0 0,1 0 0 0 0,-1 1 0 0 0,1-1 1 0 0,0 0-1 0 0,-1 1 0 0 0,1-1 0 0 0,0 1 0 0 0,-1-1 0 0 0,1 1 0 0 0,0-1 1 0 0,0 1-1 0 0,-1-1 0 0 0,1 1 0 0 0,0 0 0 0 0,0-1 0 0 0,2 1 0 0 0,-3 0 3 0 0,1 0 1 0 0,-1 0-1 0 0,1 0 0 0 0,-1 0 0 0 0,1 1 0 0 0,-1-1 0 0 0,1 0 0 0 0,-1 0 0 0 0,1 1 0 0 0,-1-1 0 0 0,1 0 0 0 0,-1 0 0 0 0,1 1 0 0 0,-1-1 0 0 0,0 1 0 0 0,1-1 0 0 0,-1 0 1 0 0,0 1-1 0 0,1-1 0 0 0,-1 1 0 0 0,1 0 0 0 0,1 4-14 0 0,0 0-1 0 0,0-1 1 0 0,0 1 0 0 0,1 10 0 0 0,-2-10 21 0 0,19 85-33 0 0,21 80 39 0 0,-39-165-18 0 0,2 8-18 0 0,0 0 0 0 0,1-1 1 0 0,0 1-1 0 0,1-1 0 0 0,0-1 0 0 0,12 16 0 0 0,-17-26-65 0 0,0 1 1 0 0,0-1 0 0 0,0 0 0 0 0,0 0 0 0 0,0 0-1 0 0,1 0 1 0 0,-1 0 0 0 0,0-1 0 0 0,1 1 0 0 0,-1 0-1 0 0,0 0 1 0 0,1-1 0 0 0,2 2 0 0 0,-3-2-62 0 0,0 0 0 0 0,-1 0 1 0 0,1 0-1 0 0,0-1 0 0 0,-1 1 0 0 0,1 0 1 0 0,0 0-1 0 0,-1 0 0 0 0,1 0 0 0 0,0-1 1 0 0,-1 1-1 0 0,1 0 0 0 0,-1 0 1 0 0,1-1-1 0 0,0 1 0 0 0,-1-1 0 0 0,1 1 1 0 0,-1 0-1 0 0,1-1 0 0 0,-1 1 1 0 0,1-1-1 0 0,-1 1 0 0 0,0-1 0 0 0,1 0 1 0 0,-1 1-1 0 0,1-1 0 0 0,-1 1 1 0 0,0-1-1 0 0,0 0 0 0 0,1 1 0 0 0,-1-1 1 0 0,0 0-1 0 0,0 0 0 0 0,7-31-7102 0 0,-3 15 2751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5.9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276 126 16075 0 0,'-8'-9'1820'0'0,"0"0"0"0"0,-10-18-1 0 0,-5-6 1090 0 0,20 30-2722 0 0,0-1-79 0 0,0 1 1 0 0,1 0-1 0 0,-1 0 1 0 0,0 0-1 0 0,-1 0 1 0 0,1 0-1 0 0,-6-3 0 0 0,4 3-71 0 0,0 1 0 0 0,0-1 1 0 0,0 1-1 0 0,0 0 0 0 0,-7-1 0 0 0,10 3-42 0 0,0-1 1 0 0,0 1 0 0 0,0 0 0 0 0,0 0-1 0 0,0 0 1 0 0,0 0 0 0 0,0 0 0 0 0,0 0-1 0 0,1 0 1 0 0,-1 1 0 0 0,0-1 0 0 0,0 1-1 0 0,0 0 1 0 0,0-1 0 0 0,0 1 0 0 0,1 0-1 0 0,-1 0 1 0 0,-2 2 0 0 0,-2 3-42 0 0,0 0 1 0 0,0 1-1 0 0,0 0 1 0 0,1 0-1 0 0,0 1 0 0 0,0-1 1 0 0,1 1-1 0 0,-4 10 1 0 0,5-14 27 0 0,-8 19-65 0 0,1 1 1 0 0,-12 43-1 0 0,18-51 49 0 0,1 1-1 0 0,0-1 1 0 0,1 1 0 0 0,1 0 0 0 0,1 21-1 0 0,0-34 19 0 0,1 0-1 0 0,-1 0 0 0 0,1 0 0 0 0,0 0 1 0 0,0 0-1 0 0,0 0 0 0 0,1 0 0 0 0,0 0 1 0 0,-1-1-1 0 0,1 1 0 0 0,0-1 1 0 0,1 1-1 0 0,-1-1 0 0 0,5 5 0 0 0,-5-6 5 0 0,0-1 0 0 0,0 1-1 0 0,0-1 1 0 0,0 1 0 0 0,0-1-1 0 0,0 0 1 0 0,0 0 0 0 0,1 0-1 0 0,-1 0 1 0 0,0 0-1 0 0,1-1 1 0 0,-1 1 0 0 0,1-1-1 0 0,-1 1 1 0 0,1-1 0 0 0,-1 0-1 0 0,0 0 1 0 0,1 0 0 0 0,-1 0-1 0 0,1-1 1 0 0,-1 1 0 0 0,1-1-1 0 0,-1 1 1 0 0,1-1-1 0 0,2-1 1 0 0,1-1 6 0 0,-1 1-1 0 0,1-1 1 0 0,-1-1-1 0 0,1 1 1 0 0,-1-1-1 0 0,7-6 1 0 0,27-31-36 0 0,-11 10 29 0 0,-7 9 28 0 0,21-31-1 0 0,-37 47 1 0 0,0 0 0 0 0,0 1 0 0 0,1 0 0 0 0,11-9 0 0 0,-17 14-13 0 0,0 0-1 0 0,0 0 0 0 0,0 0 1 0 0,0 0-1 0 0,0 0 0 0 0,1 0 1 0 0,-1 0-1 0 0,0 0 0 0 0,0 0 1 0 0,0 0-1 0 0,0 0 0 0 0,0 0 1 0 0,0 0-1 0 0,1 0 1 0 0,-1 0-1 0 0,0 0 0 0 0,0 0 1 0 0,0 0-1 0 0,0 0 0 0 0,0 0 1 0 0,0 0-1 0 0,1 0 0 0 0,-1 0 1 0 0,0 0-1 0 0,0 0 0 0 0,0 0 1 0 0,0 0-1 0 0,0 0 0 0 0,0 0 1 0 0,0 0-1 0 0,1 0 1 0 0,-1 0-1 0 0,0 1 0 0 0,0-1 1 0 0,0 0-1 0 0,0 0 0 0 0,0 0 1 0 0,0 0-1 0 0,0 0 0 0 0,0 0 1 0 0,0 0-1 0 0,0 1 0 0 0,3 8 28 0 0,-2 12 2 0 0,-5 35 8 0 0,-1 24-30 0 0,6-52-35 0 0,1 1 1 0 0,9 43 0 0 0,20 54-36 0 0,5 26 56 0 0,-31-118 18 0 0,-1 0 1 0 0,-1 47-1 0 0,-3-62-5 0 0,-2-1 1 0 0,0 1 0 0 0,-1-1-1 0 0,-1 0 1 0 0,0 0 0 0 0,-8 18-1 0 0,9-29 4 0 0,0 0 0 0 0,0 0 0 0 0,-1-1 0 0 0,1 1 0 0 0,-2-1 0 0 0,1 0 0 0 0,-1 0 0 0 0,0-1-1 0 0,0 0 1 0 0,0 1 0 0 0,-8 4 0 0 0,10-8 4 0 0,0 0-1 0 0,0 0 1 0 0,0-1-1 0 0,-1 1 0 0 0,1-1 1 0 0,-1 1-1 0 0,1-1 1 0 0,-1 0-1 0 0,1 0 1 0 0,-1-1-1 0 0,0 1 1 0 0,1-1-1 0 0,-1 0 1 0 0,0 0-1 0 0,1 0 1 0 0,-1 0-1 0 0,0-1 0 0 0,1 0 1 0 0,-1 1-1 0 0,0-1 1 0 0,1 0-1 0 0,-1-1 1 0 0,1 1-1 0 0,-4-3 1 0 0,1 1 19 0 0,0-1 1 0 0,0 0 0 0 0,1 0 0 0 0,-1 0-1 0 0,1 0 1 0 0,0-1 0 0 0,0 0 0 0 0,-7-10-1 0 0,6 6 17 0 0,1 0-1 0 0,0 0 0 0 0,1 0 1 0 0,0 0-1 0 0,-4-14 0 0 0,2 3 37 0 0,2-1 0 0 0,1 1 0 0 0,0-1-1 0 0,1 0 1 0 0,2-24 0 0 0,2 23-7 0 0,0 0 0 0 0,2 0 0 0 0,1 0 0 0 0,0 0-1 0 0,16-37 1 0 0,-12 37-53 0 0,1 1-1 0 0,2 0 0 0 0,0 0 1 0 0,1 1-1 0 0,1 1 1 0 0,17-19-1 0 0,105-99-1223 0 0,-96 100-25 0 0,-32 30 1065 0 0,17-15-3566 0 0,-23 20 3372 0 0,0 0-1 0 0,1 1 0 0 0,-1 0 0 0 0,0 0 1 0 0,1 0-1 0 0,0 0 0 0 0,-1 0 1 0 0,1 0-1 0 0,-1 0 0 0 0,4 0 1 0 0,1 1-947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6.5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110 319 12963 0 0,'-10'-4'8541'0'0,"10"3"-8213"0"0,0 1 1 0 0,0-1-1 0 0,0 1 1 0 0,0 0-1 0 0,-1-1 1 0 0,1 1-1 0 0,0-1 1 0 0,13-5 1671 0 0,-7 1-1873 0 0,-1 1 1 0 0,0-1-1 0 0,0 0 0 0 0,0 0 0 0 0,0-1 0 0 0,4-6 0 0 0,20-39 35 0 0,-20 33-102 0 0,-1 2-12 0 0,-1-1-1 0 0,0-1 1 0 0,6-29-1 0 0,-12 43-30 0 0,0 0 1 0 0,0 0-1 0 0,-1 0 0 0 0,0 0 1 0 0,0 0-1 0 0,0 0 0 0 0,0 0 1 0 0,-1 0-1 0 0,1 1 0 0 0,-1-1 1 0 0,0 0-1 0 0,0 0 1 0 0,0 0-1 0 0,-4-6 0 0 0,3 7-9 0 0,1 1 0 0 0,0 0-1 0 0,-1 0 1 0 0,1 0-1 0 0,-1 1 1 0 0,0-1 0 0 0,0 0-1 0 0,1 1 1 0 0,-1-1-1 0 0,0 1 1 0 0,0-1 0 0 0,-1 1-1 0 0,1 0 1 0 0,0 0 0 0 0,0 0-1 0 0,-1 0 1 0 0,1 0-1 0 0,0 0 1 0 0,-1 1 0 0 0,1-1-1 0 0,-1 1 1 0 0,1 0-1 0 0,-1 0 1 0 0,-3 0 0 0 0,1 0-12 0 0,1 1 0 0 0,-1 0 0 0 0,1 1 1 0 0,0-1-1 0 0,-1 1 0 0 0,1-1 1 0 0,0 1-1 0 0,0 0 0 0 0,0 1 0 0 0,0-1 1 0 0,0 1-1 0 0,1 0 0 0 0,-1 0 0 0 0,1 0 1 0 0,-6 7-1 0 0,1-1-11 0 0,0 1-1 0 0,1 0 1 0 0,1 1 0 0 0,-10 19 0 0 0,7-9 11 0 0,1 1 0 0 0,1 0 0 0 0,0 0 0 0 0,2 1 0 0 0,1 0 0 0 0,1 0 0 0 0,0 0 0 0 0,2 0 0 0 0,1 0 0 0 0,1 1 0 0 0,0-1 0 0 0,9 37 0 0 0,-8-50 10 0 0,1 0 1 0 0,0 0 0 0 0,1-1 0 0 0,0 1 0 0 0,1-1 0 0 0,0 0 0 0 0,9 12 0 0 0,-11-16-1 0 0,0-1 1 0 0,1 0-1 0 0,-1-1 0 0 0,1 1 1 0 0,0 0-1 0 0,0-1 1 0 0,1 0-1 0 0,-1 0 0 0 0,1-1 1 0 0,-1 1-1 0 0,1-1 1 0 0,0 0-1 0 0,0 0 0 0 0,0 0 1 0 0,0-1-1 0 0,7 1 1 0 0,-6-1-15 0 0,0 0 1 0 0,0-1-1 0 0,0 0 1 0 0,0 0-1 0 0,0-1 1 0 0,0 0-1 0 0,0 0 1 0 0,0 0 0 0 0,0-1-1 0 0,0 1 1 0 0,-1-1-1 0 0,1-1 1 0 0,0 1-1 0 0,6-5 1 0 0,-6 2-247 0 0,0 1 1 0 0,0-1-1 0 0,0 0 1 0 0,0-1-1 0 0,-1 1 1 0 0,0-1-1 0 0,0 0 1 0 0,-1 0-1 0 0,0-1 1 0 0,7-12-1 0 0,-4 4-1730 0 0,0 0 1 0 0,8-30-1 0 0,-11 21-678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9:26.9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17860 0 0,'0'3'558'0'0,"1"-1"0"0"0,0 1 0 0 0,0-1 0 0 0,0 0 0 0 0,0 1 0 0 0,0-1 0 0 0,0 0-1 0 0,3 4 1 0 0,5 9 886 0 0,-1 2-1218 0 0,-2 1 0 0 0,0 0 1 0 0,-1-1-1 0 0,-1 2 0 0 0,-1-1 0 0 0,1 20 0 0 0,4 60-130 0 0,-5-72-65 0 0,6 32-1 0 0,-1-15 17 0 0,-5-28 5 0 0,7 21 0 0 0,-2-8 184 0 0,-6-29 150 0 0,0-5-239 0 0,2-7 2 0 0,8-56 687 0 0,34-110 0 0 0,-39 158-667 0 0,1 0 0 0 0,0 1-1 0 0,15-25 1 0 0,-19 37-108 0 0,1 0-1 0 0,1 0 1 0 0,-1 1-1 0 0,1 0 1 0 0,1 0-1 0 0,-1 0 1 0 0,1 1-1 0 0,1-1 1 0 0,-1 2-1 0 0,11-7 0 0 0,-13 9-25 0 0,0 1-1 0 0,1 0 1 0 0,-1 0-1 0 0,1 1 1 0 0,-1-1-1 0 0,1 1 1 0 0,-1 0-1 0 0,1 1 1 0 0,0-1-1 0 0,6 1 1 0 0,-9 0-168 0 0,-1 1 0 0 0,1-1 1 0 0,-1 0-1 0 0,0 0 1 0 0,1 1-1 0 0,-1 0 1 0 0,0-1-1 0 0,1 1 1 0 0,-1 0-1 0 0,0 0 1 0 0,0 0-1 0 0,0 0 1 0 0,0 0-1 0 0,0 1 1 0 0,0-1-1 0 0,0 1 0 0 0,0-1 1 0 0,-1 1-1 0 0,1 0 1 0 0,-1 0-1 0 0,1 0 1 0 0,-1-1-1 0 0,1 1 1 0 0,-1 1-1 0 0,0-1 1 0 0,1 2-1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0:10.2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187 409 7458 0 0,'0'0'6'0'0,"-3"0"1078"0"0,0 0 0 0 0,0 0 0 0 0,0 0 0 0 0,1 1 0 0 0,-1-1 0 0 0,0 1 0 0 0,0-1 0 0 0,-4 3 0 0 0,16 10 2654 0 0,-7-13-3604 0 0,0 0 0 0 0,-1-1 0 0 0,1 1 0 0 0,0 0 1 0 0,0-1-1 0 0,-1 1 0 0 0,1-1 0 0 0,0 1 0 0 0,-1-1 0 0 0,1 0 1 0 0,0 0-1 0 0,-1 0 0 0 0,1 0 0 0 0,-1 0 0 0 0,1 0 0 0 0,-1 0 0 0 0,0-1 1 0 0,0 1-1 0 0,1 0 0 0 0,0-2 0 0 0,-1 2-99 0 0,9-9 126 0 0,-6 6-114 0 0,1 0 0 0 0,-1-1 0 0 0,1 1 0 0 0,-2-1 1 0 0,1 0-1 0 0,0 0 0 0 0,-1-1 0 0 0,0 1 0 0 0,5-12 1 0 0,0-5 43 0 0,-5 15-53 0 0,0 0 0 0 0,-1 0 0 0 0,0 0 0 0 0,2-13 0 0 0,-1-1 24 0 0,-2 12-31 0 0,1 0 1 0 0,-2 0-1 0 0,1 1 0 0 0,-1-1 1 0 0,-1 0-1 0 0,-2-14 0 0 0,0 7 15 0 0,0 5 23 0 0,1 1 1 0 0,-6-11 0 0 0,5 13-38 0 0,0 0 0 0 0,-1 0 1 0 0,0 1-1 0 0,0-1 0 0 0,-1 1 0 0 0,0 0 0 0 0,0 1 0 0 0,-8-9 0 0 0,9 11-27 0 0,-1 1-1 0 0,1-1 1 0 0,-1 0-1 0 0,0 1 1 0 0,0 0-1 0 0,0 0 0 0 0,0 1 1 0 0,0-1-1 0 0,-1 1 1 0 0,1 0-1 0 0,-1 1 0 0 0,-10-3 1 0 0,14 4-8 0 0,1 0 0 0 0,0 0 0 0 0,-1 0 0 0 0,1 0 0 0 0,-1 0 0 0 0,1 0 0 0 0,0 1 0 0 0,-1-1 0 0 0,1 0 0 0 0,0 1 0 0 0,-1-1 0 0 0,1 1 0 0 0,0-1 0 0 0,-2 2 0 0 0,-15 13-59 0 0,1-2 6 0 0,13-10 37 0 0,0 1 0 0 0,0 0 1 0 0,0 0-1 0 0,0 0 0 0 0,1 0 0 0 0,0 0 0 0 0,0 1 1 0 0,0-1-1 0 0,-2 6 0 0 0,-5 7-168 0 0,6-11-78 0 0,1 0 0 0 0,0 0 0 0 0,0 0-1 0 0,-4 12 1 0 0,0 12-3390 0 0,1-9-1372 0 0,4-9 1514 0 0,1 0-657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05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216 314 7962 0 0,'-20'-22'6426'0'0,"17"17"-6090"0"0,-1 0 1 0 0,0 1-1 0 0,0-1 1 0 0,0 1-1 0 0,-1 0 1 0 0,1 0-1 0 0,-1 1 1 0 0,0-1-1 0 0,0 1 1 0 0,-7-3-1 0 0,9 5-230 0 0,-1-1 1 0 0,1 1-1 0 0,0 1 0 0 0,-1-1 0 0 0,1 0 0 0 0,-5 1 1 0 0,6 0-64 0 0,0 0 1 0 0,0 0-1 0 0,0 1 0 0 0,0-1 1 0 0,0 1-1 0 0,1-1 1 0 0,-1 1-1 0 0,0 0 1 0 0,0-1-1 0 0,0 1 1 0 0,1 0-1 0 0,-4 3 0 0 0,-2 2-22 0 0,0 0-1 0 0,0 1 1 0 0,0 0-1 0 0,1 0 1 0 0,0 1-1 0 0,0-1 1 0 0,1 2-1 0 0,0-1 1 0 0,0 0-1 0 0,1 1 1 0 0,-4 10-1 0 0,5-12-32 0 0,1 0 0 0 0,0-1 0 0 0,0 1 0 0 0,1 0 0 0 0,0 0 0 0 0,0 1 1 0 0,1-1-1 0 0,0 0 0 0 0,0 0 0 0 0,0 0 0 0 0,1 0 0 0 0,0 0 0 0 0,1 0 0 0 0,-1 0 0 0 0,5 12 0 0 0,-5-18 9 0 0,0 1 0 0 0,-1-1 0 0 0,1 0 0 0 0,0 1 0 0 0,0-1 0 0 0,0 0 0 0 0,0 1 0 0 0,0-1 0 0 0,0 0 0 0 0,0 0 0 0 0,0 0 0 0 0,0 0 0 0 0,0 0 0 0 0,1 0 0 0 0,-1 0 0 0 0,1-1 0 0 0,-1 1 0 0 0,0 0 0 0 0,1-1 0 0 0,-1 1 0 0 0,1-1 0 0 0,-1 1 0 0 0,1-1 0 0 0,-1 0 0 0 0,1 1 0 0 0,0-1 0 0 0,-1 0 0 0 0,1 0-1 0 0,-1 0 1 0 0,1-1 0 0 0,1 1 0 0 0,4-2 5 0 0,1 0 0 0 0,-2-1 0 0 0,1 1-1 0 0,0-1 1 0 0,9-6 0 0 0,-6 4 8 0 0,3-3 21 0 0,1-1 0 0 0,-1 0-1 0 0,0-1 1 0 0,19-19 0 0 0,42-52 126 0 0,-53 54-106 0 0,0 0 0 0 0,-2-1 1 0 0,-1-1-1 0 0,23-50 0 0 0,-37 69-7 0 0,0-1-1 0 0,0 0 1 0 0,3-19-1 0 0,-6 26-20 0 0,-1 0 0 0 0,1 0-1 0 0,-1 0 1 0 0,0 1-1 0 0,0-1 1 0 0,0 0 0 0 0,-1 0-1 0 0,1 0 1 0 0,-1 0-1 0 0,0 1 1 0 0,0-1 0 0 0,0 0-1 0 0,-1 1 1 0 0,-2-6-1 0 0,3 8-15 0 0,1 0 0 0 0,0 1 0 0 0,-1-1-1 0 0,1 0 1 0 0,-1 1 0 0 0,1-1 0 0 0,-1 0-1 0 0,1 1 1 0 0,-1-1 0 0 0,0 1 0 0 0,1-1-1 0 0,-1 1 1 0 0,0 0 0 0 0,1-1 0 0 0,-1 1-1 0 0,0-1 1 0 0,0 1 0 0 0,1 0 0 0 0,-1 0-1 0 0,0 0 1 0 0,0-1 0 0 0,1 1 0 0 0,-2 0-1 0 0,1 0 0 0 0,0 1 1 0 0,0-1-1 0 0,0 0 0 0 0,0 1 0 0 0,0-1 1 0 0,0 1-1 0 0,0-1 0 0 0,0 1 0 0 0,0-1 0 0 0,1 1 1 0 0,-1-1-1 0 0,0 1 0 0 0,0 0 0 0 0,1 0 1 0 0,-2 1-1 0 0,-2 3 9 0 0,1 1 0 0 0,-1 0 0 0 0,1-1 0 0 0,-3 9 1 0 0,6-13-15 0 0,-10 23 31 0 0,1 0 0 0 0,-12 49 0 0 0,19-60-36 0 0,0 0 0 0 0,1 0-1 0 0,0 0 1 0 0,1 0-1 0 0,0 0 1 0 0,1 0 0 0 0,4 23-1 0 0,-3-31-6 0 0,-1 1 0 0 0,1-1 0 0 0,1 0 0 0 0,-1 0-1 0 0,0 0 1 0 0,1 0 0 0 0,0 0 0 0 0,1-1 0 0 0,-1 1-1 0 0,1-1 1 0 0,-1 0 0 0 0,1 0 0 0 0,1 0-1 0 0,-1 0 1 0 0,0-1 0 0 0,1 0 0 0 0,0 0 0 0 0,0 0-1 0 0,0 0 1 0 0,7 2 0 0 0,0 0 2 0 0,0-2 0 0 0,1 0 1 0 0,-1 0-1 0 0,1-1 0 0 0,-1 0 0 0 0,1-1 0 0 0,0-1 1 0 0,12-1-1 0 0,-8-1 25 0 0,-1-1-1 0 0,0 0 1 0 0,0-1 0 0 0,-1-1 0 0 0,1-1 0 0 0,27-14-1 0 0,-27 10 30 0 0,1 0 0 0 0,-2-1 0 0 0,1-1 0 0 0,17-18-1 0 0,-29 26-19 0 0,-1 0 0 0 0,0 0 0 0 0,0 0-1 0 0,0 0 1 0 0,0 0 0 0 0,-1-1 0 0 0,1 0-1 0 0,-1 1 1 0 0,-1-1 0 0 0,3-8-1 0 0,-3 12-2 0 0,-1-1 0 0 0,1 0 0 0 0,-1 0 0 0 0,0 0 0 0 0,1 0 0 0 0,-1 0 0 0 0,0 0 0 0 0,0 0 0 0 0,0 1 0 0 0,-1-1 0 0 0,1 0 0 0 0,0 0 0 0 0,-1 0 0 0 0,1 0 0 0 0,-1 0 0 0 0,0 1 0 0 0,1-1 0 0 0,-1 0 0 0 0,0 0 0 0 0,0 1 0 0 0,0-1 0 0 0,0 1 0 0 0,-1-1 0 0 0,1 1 0 0 0,0-1 0 0 0,-1 1 0 0 0,1 0 0 0 0,-1 0 0 0 0,1 0 0 0 0,-3-2 0 0 0,2 2-7 0 0,1 1 1 0 0,-1-1-1 0 0,0 1 0 0 0,1 0 1 0 0,-1-1-1 0 0,0 1 1 0 0,0 0-1 0 0,1 0 0 0 0,-1 0 1 0 0,0 0-1 0 0,1 0 0 0 0,-1 1 1 0 0,0-1-1 0 0,1 1 1 0 0,-1-1-1 0 0,0 1 0 0 0,1-1 1 0 0,-1 1-1 0 0,1 0 0 0 0,-1-1 1 0 0,1 1-1 0 0,-1 0 1 0 0,-1 2-1 0 0,-5 3 24 0 0,2 0 1 0 0,-1 1-1 0 0,-7 8 1 0 0,9-10-19 0 0,1 1-15 0 0,-1-1-1 0 0,1 1 0 0 0,0 0 1 0 0,0 0-1 0 0,0 1 1 0 0,1-1-1 0 0,0 1 1 0 0,0 0-1 0 0,1 0 0 0 0,0 0 1 0 0,0 0-1 0 0,0 0 1 0 0,1 0-1 0 0,0 14 0 0 0,0-16-13 0 0,1 1-1 0 0,0-1 0 0 0,1 0 0 0 0,-1 1 0 0 0,1-1 0 0 0,0 0 0 0 0,0 0 1 0 0,1 0-1 0 0,0 0 0 0 0,0 0 0 0 0,0 0 0 0 0,0 0 0 0 0,1-1 0 0 0,-1 1 0 0 0,1-1 1 0 0,6 8-1 0 0,-5-8 1 0 0,0 0 1 0 0,0 0-1 0 0,0-1 1 0 0,0 1-1 0 0,1-1 1 0 0,-1 0-1 0 0,1 0 1 0 0,0 0-1 0 0,0-1 1 0 0,0 1-1 0 0,0-1 1 0 0,0-1-1 0 0,0 1 1 0 0,1-1 0 0 0,-1 1-1 0 0,0-2 1 0 0,12 2-1 0 0,-7-2 19 0 0,1 0-1 0 0,-1-1 0 0 0,1 0 1 0 0,0 0-1 0 0,-1-1 1 0 0,0 0-1 0 0,1-1 1 0 0,10-4-1 0 0,-7 1 20 0 0,-1 0-1 0 0,0-1 0 0 0,0 0 1 0 0,0-1-1 0 0,14-11 1 0 0,61-64 177 0 0,-80 74-173 0 0,0 0 1 0 0,-1-1 0 0 0,0 0-1 0 0,0 0 1 0 0,-1 0 0 0 0,0-1 0 0 0,5-16-1 0 0,-9 22-9 0 0,0 1-1 0 0,-1-1 0 0 0,1 0 0 0 0,-1 0 1 0 0,0 0-1 0 0,-1 0 0 0 0,0 0 0 0 0,1 0 1 0 0,-1-1-1 0 0,-1 1 0 0 0,1 0 0 0 0,-1 0 0 0 0,0 0 1 0 0,0 0-1 0 0,-1 0 0 0 0,1 1 0 0 0,-1-1 1 0 0,0 0-1 0 0,0 1 0 0 0,-4-6 0 0 0,5 8-6 0 0,-1 0-1 0 0,1 0 0 0 0,-1 1 0 0 0,0-1 0 0 0,1 1 1 0 0,-1-1-1 0 0,0 1 0 0 0,0 0 0 0 0,0-1 1 0 0,0 1-1 0 0,0 0 0 0 0,0 0 0 0 0,-1 0 0 0 0,1 1 1 0 0,0-1-1 0 0,0 0 0 0 0,-1 1 0 0 0,1 0 1 0 0,0-1-1 0 0,-1 1 0 0 0,1 0 0 0 0,-5 1 0 0 0,5-1-7 0 0,0 0-1 0 0,-1 1 1 0 0,1 0-1 0 0,0-1 1 0 0,0 1-1 0 0,0 0 1 0 0,0 0-1 0 0,0 0 1 0 0,0 0-1 0 0,0 0 1 0 0,0 1-1 0 0,0-1 1 0 0,0 1-1 0 0,-2 1 1 0 0,-2 4 7 0 0,-1 0 1 0 0,-6 10-1 0 0,-1 3-15 0 0,2 1 0 0 0,-14 29-1 0 0,24-46-6 0 0,0 0-1 0 0,1 0 0 0 0,-1 0 0 0 0,1 0 1 0 0,0 0-1 0 0,0 0 0 0 0,1 0 1 0 0,-1 1-1 0 0,1-1 0 0 0,0 0 0 0 0,0 1 1 0 0,1-1-1 0 0,-1 0 0 0 0,1 0 0 0 0,2 7 1 0 0,-2-6-2 0 0,1 0 1 0 0,1 0 0 0 0,-1 0 0 0 0,1-1 0 0 0,0 1 0 0 0,0-1 0 0 0,0 0 0 0 0,0 0 0 0 0,1 0 0 0 0,0 0 0 0 0,0-1 0 0 0,4 4 0 0 0,0-2 9 0 0,0 0 0 0 0,-1-1-1 0 0,2 0 1 0 0,-1-1 0 0 0,0 1 0 0 0,1-2 0 0 0,-1 1 0 0 0,1-1 0 0 0,0-1 0 0 0,10 2 0 0 0,14-1 43 0 0,47-3 0 0 0,-57 0-16 0 0,44-6-280 0 0,-45 4-980 0 0,-20 3 1088 0 0,9-2-983 0 0,-11 1 1031 0 0,0 1 0 0 0,1 0 0 0 0,-1 0 0 0 0,0 0 0 0 0,0 0 1 0 0,1 0-1 0 0,-1-1 0 0 0,0 1 0 0 0,0 0 0 0 0,1 0 0 0 0,-1 0 0 0 0,0-1 0 0 0,0 1 1 0 0,0 0-1 0 0,1 0 0 0 0,-1-1 0 0 0,0 1 0 0 0,0 0 0 0 0,0 0 0 0 0,0-1 0 0 0,0 1 1 0 0,0 0-1 0 0,1-1 0 0 0,-1 1 0 0 0,0 0 0 0 0,0 0 0 0 0,0-1 0 0 0,0 1 0 0 0,0 0 1 0 0,0-1-1 0 0,0 1 0 0 0,0 0 0 0 0,0 0 0 0 0,-1-1 0 0 0,-1-6-2144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1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19 9322 0 0,'-1'-2'906'0'0,"1"0"0"0"0,-1 0-1 0 0,0 0 1 0 0,1 0 0 0 0,-1-1 0 0 0,1-3 3369 0 0,3 18-3924 0 0,25 101 709 0 0,-17-48-841 0 0,-2 1-1 0 0,0 111 1 0 0,-9-111 477 0 0,-3-76 139 0 0,2-13-683 0 0,0-1 0 0 0,2 0 0 0 0,1 0 0 0 0,7-36 0 0 0,0 24-155 0 0,0 1 0 0 0,20-45 0 0 0,-26 70-58 0 0,10-20 77 0 0,-11 27-169 0 0,-1 1 0 0 0,0 0 0 0 0,1-1 0 0 0,-1 1 0 0 0,1 0 0 0 0,0 0 0 0 0,0 0 0 0 0,0 0 0 0 0,2-2 0 0 0,-3 4 11 0 0,-1 0 0 0 0,1-1 0 0 0,-1 1 0 0 0,1 0 0 0 0,-1 0 0 0 0,1 0 0 0 0,0 0 0 0 0,-1 0 0 0 0,1-1 0 0 0,-1 1 0 0 0,1 0 0 0 0,0 0 0 0 0,-1 0 0 0 0,1 1 0 0 0,-1-1 0 0 0,1 0 0 0 0,0 0 0 0 0,-1 0 0 0 0,1 0 0 0 0,-1 1 0 0 0,1-1 0 0 0,-1 0 0 0 0,1 0 0 0 0,-1 1 0 0 0,1-1 0 0 0,-1 0 0 0 0,1 1 0 0 0,1 1-201 0 0,0-1-1 0 0,-1 1 0 0 0,1-1 1 0 0,-1 1-1 0 0,1 0 0 0 0,1 2 1 0 0,1 2-735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6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0 151 9602 0 0,'1'2'7436'0'0,"0"-1"-6684"0"0,20 7 3100 0 0,-15-7-3657 0 0,0 1 0 0 0,0-1 0 0 0,11 0 0 0 0,-13-1-154 0 0,0-1 0 0 0,-1 1-1 0 0,1-1 1 0 0,0 1 0 0 0,-1-1 0 0 0,1-1 0 0 0,-1 1-1 0 0,1 0 1 0 0,-1-1 0 0 0,0 1 0 0 0,1-1-1 0 0,-1 0 1 0 0,0 0 0 0 0,6-6 0 0 0,-3 2 103 0 0,1-1 0 0 0,-1-1 0 0 0,0 1 0 0 0,9-15 0 0 0,-14 18-81 0 0,1 0-1 0 0,-1 1 0 0 0,1-1 0 0 0,-1 0 0 0 0,0 0 0 0 0,0 0 0 0 0,-1 0 1 0 0,1-1-1 0 0,-1 1 0 0 0,0 0 0 0 0,0 0 0 0 0,-1 0 0 0 0,1 0 0 0 0,-2-7 1 0 0,1 9-57 0 0,0 1 1 0 0,1-1-1 0 0,-1 1 1 0 0,0-1 0 0 0,0 1-1 0 0,0-1 1 0 0,-1 1 0 0 0,1 0-1 0 0,0 0 1 0 0,0-1-1 0 0,-1 1 1 0 0,1 0 0 0 0,0 0-1 0 0,-1 0 1 0 0,1 1 0 0 0,-1-1-1 0 0,0 0 1 0 0,1 0-1 0 0,-1 1 1 0 0,1-1 0 0 0,-1 1-1 0 0,0 0 1 0 0,0-1 0 0 0,1 1-1 0 0,-1 0 1 0 0,0 0-1 0 0,-2 0 1 0 0,1 1-31 0 0,0 0-1 0 0,1 0 1 0 0,-1 1-1 0 0,1-1 1 0 0,-1 1-1 0 0,1 0 1 0 0,0-1-1 0 0,0 1 1 0 0,-1 0 0 0 0,1 0-1 0 0,1 0 1 0 0,-1 1-1 0 0,0-1 1 0 0,0 0-1 0 0,1 1 1 0 0,-1-1 0 0 0,1 1-1 0 0,0-1 1 0 0,0 1-1 0 0,0 0 1 0 0,-1 4-1 0 0,-2 8-66 0 0,1 0-1 0 0,-2 30 0 0 0,4-25 38 0 0,-2 11-48 0 0,1 46 0 0 0,3-71 95 0 0,0 0 0 0 0,0 0-1 0 0,0 0 1 0 0,1 0 0 0 0,0 0 0 0 0,0-1 0 0 0,0 1-1 0 0,1-1 1 0 0,3 7 0 0 0,-4-10-10 0 0,-1 1 1 0 0,1-1 0 0 0,-1 0-1 0 0,1 1 1 0 0,0-1-1 0 0,0 0 1 0 0,0 0 0 0 0,0 0-1 0 0,0 0 1 0 0,1-1-1 0 0,-1 1 1 0 0,1-1-1 0 0,-1 1 1 0 0,1-1 0 0 0,-1 0-1 0 0,1 0 1 0 0,0 0-1 0 0,-1 0 1 0 0,1 0-1 0 0,0-1 1 0 0,3 1 0 0 0,-2-1-101 0 0,-1-1 0 0 0,1 1 1 0 0,0-1-1 0 0,-1 0 1 0 0,1 0-1 0 0,0 0 0 0 0,-1-1 1 0 0,6-2-1 0 0,26-17-1558 0 0,-29 17 1238 0 0,26-19-2058 0 0,17-10-2669 0 0,-30 22 2611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3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16 7402 0 0,'2'-16'14579'0'0,"-2"16"-14481"0"0,3 15 174 0 0,2 25 0 0 0,-4-23-257 0 0,4 18 1 0 0,5 8 4 0 0,11 51 16 0 0,-15-76-3 0 0,0-1-1 0 0,0 1 0 0 0,11 18 1 0 0,-7-22 112 0 0,-10-14-137 0 0,0 0 0 0 0,0 0 0 0 0,0 0 0 0 0,1 1 0 0 0,-1-1 0 0 0,0 0 0 0 0,0 0 0 0 0,1 0 0 0 0,-1 0 0 0 0,0 1 0 0 0,0-1 0 0 0,0 0 0 0 0,1 0 0 0 0,-1 0 0 0 0,0 0 0 0 0,1 0 0 0 0,-1 0 0 0 0,0 0 0 0 0,0 0 0 0 0,1 0 0 0 0,-1 0 0 0 0,0 0 0 0 0,0 0 0 0 0,1 0 0 0 0,-1 0 0 0 0,0 0 0 0 0,1 0 0 0 0,-1 0 1 0 0,0 0-1 0 0,0 0 0 0 0,1 0 0 0 0,-1 0 0 0 0,0-1 0 0 0,0 1 0 0 0,1 0 0 0 0,-1 0 0 0 0,0 0 0 0 0,0 0 0 0 0,0-1 0 0 0,1 1 0 0 0,-1 0 0 0 0,0 0 0 0 0,0 0 0 0 0,0-1 0 0 0,0 1 0 0 0,1 0 0 0 0,-1 0 0 0 0,0-1 0 0 0,0 1 0 0 0,0 0 0 0 0,0 0 0 0 0,0-1 0 0 0,6-14 118 0 0,-1 0-1 0 0,0 0 0 0 0,-1-1 0 0 0,-1 0 1 0 0,2-20-1 0 0,4-18-70 0 0,-6 40-46 0 0,11-23 0 0 0,-7 18-7 0 0,-6 17-5 0 0,-1 1 0 0 0,1-1-1 0 0,0 1 1 0 0,0-1 0 0 0,0 1-1 0 0,0 0 1 0 0,0 0 0 0 0,0-1 0 0 0,0 1-1 0 0,0 0 1 0 0,1 0 0 0 0,-1 0-1 0 0,2-1 1 0 0,-2 1 1 0 0,0 1 0 0 0,0-1 0 0 0,0 1 0 0 0,0 0 0 0 0,0-1 0 0 0,0 1 0 0 0,0 0 0 0 0,0 0 0 0 0,0-1 0 0 0,0 1 0 0 0,0 0 0 0 0,0 0 0 0 0,0 0 0 0 0,0 0 0 0 0,0 1 0 0 0,0-1 0 0 0,0 0 0 0 0,0 0 0 0 0,0 0 0 0 0,0 1 0 0 0,0-1 0 0 0,0 1 0 0 0,0-1 0 0 0,1 2 0 0 0,10 7-18 0 0,0 1 1 0 0,17 21-1 0 0,-6-6 27 0 0,-19-21-1 0 0,0 0 0 0 0,0 1-1 0 0,0-1 1 0 0,-1 1 0 0 0,0 0 0 0 0,0 0 0 0 0,-1 0-1 0 0,1 1 1 0 0,-1-1 0 0 0,0 1 0 0 0,2 8-1 0 0,8 37 17 0 0,-12-51-20 0 0,0 1 1 0 0,0-1-1 0 0,0 0 1 0 0,0 1 0 0 0,0-1-1 0 0,0 1 1 0 0,1-1-1 0 0,-1 0 1 0 0,0 1-1 0 0,0-1 1 0 0,0 1-1 0 0,0-1 1 0 0,0 0 0 0 0,1 1-1 0 0,-1-1 1 0 0,0 0-1 0 0,0 1 1 0 0,1-1-1 0 0,-1 0 1 0 0,0 0-1 0 0,0 1 1 0 0,1-1 0 0 0,-1 0-1 0 0,0 0 1 0 0,1 1-1 0 0,-1-1 1 0 0,0 0-1 0 0,1 0 1 0 0,-1 0-1 0 0,1 0 1 0 0,-1 1 0 0 0,0-1-1 0 0,1 0 1 0 0,-1 0-1 0 0,0 0 1 0 0,1 0-1 0 0,-1 0 1 0 0,1 0-1 0 0,-1 0 1 0 0,0 0-1 0 0,1 0 1 0 0,-1 0 0 0 0,1 0-1 0 0,-1 0 1 0 0,0-1-1 0 0,1 1 1 0 0,-1 0-1 0 0,1 0 1 0 0,1-1 18 0 0,0 0 0 0 0,0 0 0 0 0,0-1-1 0 0,-1 1 1 0 0,1 0 0 0 0,0-1 0 0 0,2-2 0 0 0,9-15 92 0 0,-8 13-87 0 0,-3 5-21 0 0,-1 0 0 0 0,0 0-1 0 0,0 0 1 0 0,0 0 0 0 0,1-1 0 0 0,-1 1 0 0 0,-1 0 0 0 0,1-1 0 0 0,0 1 0 0 0,0 0-1 0 0,0-3 1 0 0,6-13 29 0 0,1 0 0 0 0,0 1 0 0 0,18-27 0 0 0,-24 41-35 0 0,0 0 0 0 0,0 0 0 0 0,-1 0 0 0 0,1 1 0 0 0,0-1 0 0 0,0 1 0 0 0,0-1 0 0 0,5-1 0 0 0,7-6-12 0 0,-12 8 4 0 0,-1 0 0 0 0,1 0 1 0 0,0 0-1 0 0,0 0 1 0 0,-1 0-1 0 0,1 1 0 0 0,0-1 1 0 0,0 0-1 0 0,0 1 0 0 0,0 0 1 0 0,0-1-1 0 0,0 1 1 0 0,0 0-1 0 0,2 0 0 0 0,-3 1 1 0 0,0 0 0 0 0,0 1 0 0 0,0-1-1 0 0,0 1 1 0 0,0-1 0 0 0,0 1 0 0 0,0 0 0 0 0,0-1-1 0 0,-1 1 1 0 0,2 3 0 0 0,1 4-19 0 0,23 57-11 0 0,-1 0 44 0 0,-24-64-62 0 0,0 0-1 0 0,0 0 1 0 0,0 0 0 0 0,0-1-1 0 0,0 1 1 0 0,1 0 0 0 0,-1-1-1 0 0,1 1 1 0 0,-1-1 0 0 0,1 1-1 0 0,0-1 1 0 0,-1 0 0 0 0,1 1 0 0 0,0-1-1 0 0,0 0 1 0 0,3 1 0 0 0,-3-1-226 0 0,-1-1 0 0 0,1 0 0 0 0,-1 1 1 0 0,1-1-1 0 0,0 0 0 0 0,-1 0 0 0 0,1 0 0 0 0,0 0 1 0 0,-1 0-1 0 0,1-1 0 0 0,0 1 0 0 0,-1 0 1 0 0,1-1-1 0 0,1 0 0 0 0,1-1-512 0 0,0 1-1 0 0,0 0 1 0 0,-1 0 0 0 0,1 0-1 0 0,7-1 1 0 0,1 2-509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7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26 112 7042 0 0,'-3'-9'2672'0'0,"3"8"-2181"0"0,-1 0-1 0 0,1 0 0 0 0,-1-1 0 0 0,1 1 0 0 0,-1 0 0 0 0,1 0 1 0 0,-1 0-1 0 0,1 0 0 0 0,-1 0 0 0 0,0 0 0 0 0,0 0 0 0 0,0 0 1 0 0,1 1-1 0 0,-1-1 0 0 0,0 0 0 0 0,0 0 0 0 0,-2 0 0 0 0,2 3-81 0 0,0 0-1 0 0,1 1 1 0 0,-1-1-1 0 0,0 1 1 0 0,0 3-1 0 0,0 5-321 0 0,-1 0-1 0 0,1 0 0 0 0,2 14 0 0 0,-1-21-76 0 0,0 1 0 0 0,1 0-1 0 0,0 0 1 0 0,0 0 0 0 0,0-1-1 0 0,1 1 1 0 0,0-1 0 0 0,0 1-1 0 0,4 7 1 0 0,-4-9 16 0 0,0-1 0 0 0,0 1 0 0 0,1-1 0 0 0,-1 0 0 0 0,0 0 0 0 0,1 0 0 0 0,-1 0 0 0 0,1-1 0 0 0,0 1 0 0 0,0-1 0 0 0,0 1 0 0 0,-1-1 0 0 0,1 0 0 0 0,0 0 0 0 0,0 0 0 0 0,1 0 0 0 0,-1-1 0 0 0,0 1 0 0 0,0-1 0 0 0,0 0 0 0 0,0 0 0 0 0,0 0 0 0 0,1-1 0 0 0,-1 1 0 0 0,3-1 0 0 0,1-1 70 0 0,1 1 1 0 0,-1-1 0 0 0,0-1 0 0 0,0 1-1 0 0,-1-1 1 0 0,1 0 0 0 0,0-1-1 0 0,-1 0 1 0 0,10-7 0 0 0,-5 1 95 0 0,0 0 0 0 0,15-17 0 0 0,-22 21-117 0 0,0 1 0 0 0,0-1 0 0 0,0 0 0 0 0,-1 0 0 0 0,0 0 0 0 0,0-1 0 0 0,3-10 0 0 0,-5 15-51 0 0,-1 0-1 0 0,0 0 1 0 0,1 0-1 0 0,-1 0 1 0 0,0 0 0 0 0,0 0-1 0 0,0 0 1 0 0,0 0-1 0 0,-1 0 1 0 0,1 0 0 0 0,-1 0-1 0 0,1 0 1 0 0,-1 0-1 0 0,0 0 1 0 0,1 0-1 0 0,-2-2 1 0 0,0 1 2 0 0,-1 0 0 0 0,1 0 0 0 0,0 0 0 0 0,-1 0 0 0 0,1 0 0 0 0,-1 1 0 0 0,0-1 0 0 0,-4-2 0 0 0,0 0-34 0 0,-1 1-1 0 0,1 0 1 0 0,-1 1 0 0 0,0-1-1 0 0,0 2 1 0 0,0-1 0 0 0,-11-1-1 0 0,0 0-576 0 0,0 2 0 0 0,0 0 1 0 0,0 1-1 0 0,-27 3 0 0 0,46-2 472 0 0,-1-1 0 0 0,1 1 0 0 0,-1 1 0 0 0,1-1 0 0 0,0 0 0 0 0,-1 0 1 0 0,1 0-1 0 0,0 0 0 0 0,-1 0 0 0 0,1 0 0 0 0,0 0 0 0 0,-1 0 0 0 0,1 1 0 0 0,0-1 1 0 0,-1 0-1 0 0,1 0 0 0 0,0 0 0 0 0,-1 1 0 0 0,1-1 0 0 0,0 0 0 0 0,-1 1 0 0 0,1-1 1 0 0,0 1-1 0 0,0-1-28 0 0,0 0 0 0 0,0 1 0 0 0,0-1 1 0 0,0 1-1 0 0,0-1 0 0 0,0 0 0 0 0,0 1 1 0 0,0-1-1 0 0,0 0 0 0 0,0 1 1 0 0,0-1-1 0 0,0 0 0 0 0,1 1 0 0 0,-1-1 1 0 0,0 0-1 0 0,0 1 0 0 0,0-1 0 0 0,1 0 1 0 0,-1 1-1 0 0,2 0-215 0 0,-1 1 1 0 0,0-1 0 0 0,1 1-1 0 0,-1-1 1 0 0,1 0-1 0 0,0 0 1 0 0,2 2 0 0 0,7-1 88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3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 9250 0 0,'5'2'654'0'0,"-2"1"0"0"0,1 0 0 0 0,0 0 0 0 0,0 0 0 0 0,-1 1 0 0 0,0-1 0 0 0,0 1 1 0 0,4 5-1 0 0,-2 0-118 0 0,0 1-1 0 0,0 0 1 0 0,-1 0 0 0 0,5 18 0 0 0,-4-14-259 0 0,24 96 315 0 0,-14-44-324 0 0,-10-44-90 0 0,1 2 426 0 0,-6-24-587 0 0,0 0 0 0 0,0 0 1 0 0,0 0-1 0 0,0 0 0 0 0,0 1 0 0 0,0-1 1 0 0,0 0-1 0 0,0 0 0 0 0,0 0 1 0 0,0 0-1 0 0,0 0 0 0 0,0 0 0 0 0,0 1 1 0 0,0-1-1 0 0,0 0 0 0 0,0 0 0 0 0,0 0 1 0 0,0 0-1 0 0,0 0 0 0 0,1 0 0 0 0,-1 0 1 0 0,0 0-1 0 0,0 1 0 0 0,0-1 1 0 0,0 0-1 0 0,0 0 0 0 0,0 0 0 0 0,0 0 1 0 0,0 0-1 0 0,1 0 0 0 0,-1 0 0 0 0,0 0 1 0 0,0 0-1 0 0,0 0 0 0 0,0 0 0 0 0,0 0 1 0 0,0 0-1 0 0,1 0 0 0 0,-1 0 1 0 0,0 0-1 0 0,0 0 0 0 0,0 0 0 0 0,0 0 1 0 0,0 0-1 0 0,0 0 0 0 0,1 0 0 0 0,-1 0 1 0 0,0 0-1 0 0,0 0 0 0 0,0 0 1 0 0,0 0-1 0 0,0 0 0 0 0,0 0 0 0 0,1 0 1 0 0,4-5 524 0 0,14-46 880 0 0,1-4-914 0 0,3-8-205 0 0,-9 31-199 0 0,13-26 30 0 0,20-24-1010 0 0,-47 82 825 0 0,0-1 1 0 0,0 1-1 0 0,0 0 0 0 0,0 0 1 0 0,0 0-1 0 0,1 0 0 0 0,-1-1 1 0 0,0 1-1 0 0,0 0 0 0 0,0 0 0 0 0,0 0 1 0 0,0 0-1 0 0,0 0 0 0 0,0 0 1 0 0,0-1-1 0 0,0 1 0 0 0,1 0 0 0 0,-1 0 1 0 0,0 0-1 0 0,0 0 0 0 0,0 0 1 0 0,0 0-1 0 0,0 0 0 0 0,0 0 0 0 0,1 0 1 0 0,-1 0-1 0 0,0-1 0 0 0,0 1 1 0 0,0 0-1 0 0,0 0 0 0 0,1 0 0 0 0,-1 0 1 0 0,0 0-1 0 0,0 0 0 0 0,0 0 1 0 0,0 0-1 0 0,0 0 0 0 0,1 0 0 0 0,-1 0 1 0 0,0 1-1 0 0,0-1 0 0 0,0 0 1 0 0,0 0-1 0 0,1 0 0 0 0,-1 0 0 0 0,0 0 1 0 0,0 0-1 0 0,0 0 0 0 0,0 0 1 0 0,0 0-1 0 0,0 0 0 0 0,1 1 0 0 0,-1-1 1 0 0,0 0-1 0 0,0 0 0 0 0,0 0 1 0 0,0 0-1 0 0,0 0 0 0 0,0 0 0 0 0,0 1 1 0 0,0-1-1 0 0,6 12-3171 0 0,-5-9 2447 0 0,3 6-1455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7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1 152 14803 0 0,'0'-7'4643'0'0,"-1"13"-3400"0"0,2 16-1148 0 0,0-20-59 0 0,0 0-1 0 0,0 0 0 0 0,0 0 1 0 0,0 0-1 0 0,0 0 0 0 0,0-1 1 0 0,0 1-1 0 0,0 0 0 0 0,1-1 1 0 0,-1 1-1 0 0,1-1 0 0 0,-1 1 1 0 0,1-1-1 0 0,0 0 0 0 0,-1 0 1 0 0,1 0-1 0 0,0 0 0 0 0,0 0 0 0 0,0 0 1 0 0,3 1-1 0 0,1-1 87 0 0,1 1 0 0 0,0-1-1 0 0,0 0 1 0 0,-1-1 0 0 0,8 0 0 0 0,-10 0-57 0 0,0-1 0 0 0,-1 0 0 0 0,1 0 0 0 0,-1 0 0 0 0,0 0 0 0 0,1 0 0 0 0,-1 0 0 0 0,0-1 0 0 0,0 0 0 0 0,0 0 0 0 0,0 0-1 0 0,0 0 1 0 0,0 0 0 0 0,0 0 0 0 0,-1-1 0 0 0,5-5 0 0 0,-3 3 41 0 0,0 0 0 0 0,0 0 1 0 0,-1 0-1 0 0,1-1 0 0 0,-1 0 0 0 0,0 1 0 0 0,-1-1 0 0 0,4-12 0 0 0,-5 14-59 0 0,-1 0 0 0 0,1 0 0 0 0,-1 0 0 0 0,0 0 1 0 0,0 0-1 0 0,0 0 0 0 0,0 0 0 0 0,-1 0 0 0 0,0 1 0 0 0,1-1 0 0 0,-2 0 0 0 0,1 0 1 0 0,0 1-1 0 0,-1-1 0 0 0,1 0 0 0 0,-1 1 0 0 0,0-1 0 0 0,0 1 0 0 0,-5-5 1 0 0,4 4-28 0 0,0 1 0 0 0,-1 0 0 0 0,1 0 1 0 0,-1 0-1 0 0,0 0 0 0 0,0 1 0 0 0,0 0 1 0 0,0-1-1 0 0,0 1 0 0 0,-1 1 0 0 0,1-1 1 0 0,-1 1-1 0 0,1-1 0 0 0,-1 1 0 0 0,1 1 1 0 0,-8-2-1 0 0,10 3-33 0 0,-1-1 1 0 0,0 0-1 0 0,1 1 0 0 0,-1-1 1 0 0,0 1-1 0 0,1 0 0 0 0,-1 0 1 0 0,1 0-1 0 0,-1 0 0 0 0,1 0 1 0 0,0 1-1 0 0,-1-1 1 0 0,1 1-1 0 0,0-1 0 0 0,0 1 1 0 0,0 0-1 0 0,0 0 0 0 0,0 0 1 0 0,0 0-1 0 0,1 0 0 0 0,-1 1 1 0 0,-1 2-1 0 0,0 0-23 0 0,0 0 0 0 0,0 1 1 0 0,1-1-1 0 0,-1 1 0 0 0,1 0 0 0 0,1-1 0 0 0,-1 1 0 0 0,-1 12 0 0 0,3-7 21 0 0,0-1-1 0 0,0 0 1 0 0,1 0-1 0 0,0 0 0 0 0,1 0 1 0 0,0 0-1 0 0,1 0 1 0 0,0 0-1 0 0,0-1 0 0 0,1 1 1 0 0,0-1-1 0 0,1 0 1 0 0,0 0-1 0 0,1 0 1 0 0,9 11-1 0 0,-10-14-35 0 0,0 1-1 0 0,0-1 1 0 0,1-1-1 0 0,0 1 1 0 0,0-1-1 0 0,1 0 1 0 0,0 0-1 0 0,-1-1 1 0 0,2 0 0 0 0,-1 0-1 0 0,0 0 1 0 0,1-1-1 0 0,-1 0 1 0 0,1-1-1 0 0,0 0 1 0 0,0 0 0 0 0,0-1-1 0 0,0 0 1 0 0,0 0-1 0 0,1-1 1 0 0,-1 0-1 0 0,11-1 1 0 0,-2-2-495 0 0,1-1 0 0 0,-1-1-1 0 0,0-1 1 0 0,0 0 0 0 0,0-1 0 0 0,22-14 0 0 0,0-1 376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3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184 20 15283 0 0,'0'-1'123'0'0,"0"0"-1"0"0,0 0 0 0 0,0 0 0 0 0,0 0 1 0 0,-1 1-1 0 0,1-1 0 0 0,0 0 1 0 0,-1 0-1 0 0,1 0 0 0 0,0 1 1 0 0,-1-1-1 0 0,1 0 0 0 0,-1 0 1 0 0,1 1-1 0 0,-1-1 0 0 0,0 0 0 0 0,1 1 1 0 0,-1-1-1 0 0,0 1 0 0 0,1-1 1 0 0,-1 1-1 0 0,0-1 0 0 0,0 1 1 0 0,1-1-1 0 0,-1 1 0 0 0,0 0 0 0 0,0-1 1 0 0,0 1-1 0 0,0 0 0 0 0,1 0 1 0 0,-1 0-1 0 0,0 0 0 0 0,0-1 1 0 0,0 1-1 0 0,0 0 0 0 0,0 1 1 0 0,0-1-1 0 0,-1 0 0 0 0,-1 1-61 0 0,0 0 0 0 0,0 0 0 0 0,1 0 0 0 0,-1 0 0 0 0,0 0 0 0 0,1 1-1 0 0,-1-1 1 0 0,1 1 0 0 0,0 0 0 0 0,-4 3 0 0 0,1 1-83 0 0,0-1 1 0 0,1 1-1 0 0,0 0 0 0 0,0 0 0 0 0,-3 7 0 0 0,-15 36-122 0 0,17-34 120 0 0,-10 21 11 0 0,2 2 0 0 0,2-1 0 0 0,2 2 0 0 0,1-1 0 0 0,2 1-1 0 0,2 0 1 0 0,0 44 0 0 0,5-60 14 0 0,1 0-1 0 0,2 0 1 0 0,0-1 0 0 0,1 0-1 0 0,1 0 1 0 0,1 0 0 0 0,1 0-1 0 0,1-1 1 0 0,1-1 0 0 0,1 0-1 0 0,1 0 1 0 0,0-1 0 0 0,17 20-1 0 0,-23-33-175 0 0,0 1 0 0 0,0-1 0 0 0,1 0-1 0 0,0-1 1 0 0,0 1 0 0 0,0-1 0 0 0,1-1 0 0 0,9 5-1 0 0,-11-6-175 0 0,0-1 0 0 0,0 0-1 0 0,0 0 1 0 0,0-1 0 0 0,1 1-1 0 0,-1-1 1 0 0,1-1 0 0 0,-1 1-1 0 0,1-1 1 0 0,-1 0-1 0 0,13-2 1 0 0,-3-2 147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7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5 229 10618 0 0,'-4'11'5662'0'0,"3"-15"-3578"0"0,2 1-1896 0 0,0 1 1 0 0,-1 0-1 0 0,1 0 1 0 0,0 1-1 0 0,0-1 1 0 0,1 0-1 0 0,-1 0 0 0 0,0 0 1 0 0,0 1-1 0 0,3-3 1 0 0,3-4 252 0 0,17-30 582 0 0,-18 29-811 0 0,0 0 0 0 0,5-12 1 0 0,6-9 153 0 0,-2 2-48 0 0,-11 21-243 0 0,0 0 0 0 0,0 0 0 0 0,6-8 0 0 0,-3 5-7 0 0,-6 8-61 0 0,0 1 0 0 0,0-1 0 0 0,0 1-1 0 0,-1-1 1 0 0,1 1 0 0 0,1 0 0 0 0,-1-1-1 0 0,0 1 1 0 0,0 0 0 0 0,0 0-1 0 0,1 0 1 0 0,-1 0 0 0 0,0 0 0 0 0,1 0-1 0 0,-1 0 1 0 0,1 0 0 0 0,0 1 0 0 0,-1-1-1 0 0,1 1 1 0 0,3-2 0 0 0,-5 3-13 0 0,0-1 0 0 0,1 0 0 0 0,-1 1 0 0 0,1-1 0 0 0,-1 0 0 0 0,0 1 0 0 0,0-1 0 0 0,1 1 0 0 0,-1-1 0 0 0,0 0 0 0 0,0 1 0 0 0,1-1 1 0 0,-1 1-1 0 0,0-1 0 0 0,0 1 0 0 0,0-1 0 0 0,0 1 0 0 0,0-1 0 0 0,1 1 0 0 0,-1-1 0 0 0,0 1 0 0 0,0-1 0 0 0,0 1 0 0 0,0 1-10 0 0,2 17-151 0 0,1 27 0 0 0,1 12 94 0 0,-2-49 34 0 0,10 56 126 0 0,-10-56-197 0 0,0-1 1 0 0,1 0-1 0 0,0 0 1 0 0,1 0-1 0 0,7 12 1 0 0,-11-20-35 0 0,0 1 0 0 0,1-1 0 0 0,-1 1 1 0 0,1-1-1 0 0,-1 1 0 0 0,0-1 0 0 0,1 1 0 0 0,-1-1 0 0 0,1 0 1 0 0,-1 1-1 0 0,1-1 0 0 0,-1 0 0 0 0,1 1 0 0 0,-1-1 0 0 0,1 0 1 0 0,0 0-1 0 0,-1 0 0 0 0,1 1 0 0 0,-1-1 0 0 0,1 0 1 0 0,0 0-1 0 0,-1 0 0 0 0,1 0 0 0 0,-1 0 0 0 0,2 0 0 0 0,0-1-337 0 0,-1 1-1 0 0,0 0 1 0 0,1-1-1 0 0,-1 0 1 0 0,1 1-1 0 0,-1-1 0 0 0,0 0 1 0 0,0 1-1 0 0,3-3 1 0 0,3-6-1662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05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20 441 15859 0 0,'-6'-16'1785'0'0,"1"-3"-305"0"0,2-2 0 0 0,-1-3-127 0 0,3 0-633 0 0,1-5 16 0 0,5 2-224 0 0,-1-3-152 0 0,1-6-104 0 0,8 8 0 0 0,0-6-176 0 0,6 5-336 0 0,0 0-728 0 0,7 4-656 0 0,0-3-721 0 0,1 4 73 0 0,0 7-1201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20.1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8 13163 0 0,'0'-1'168'0'0,"0"1"-1"0"0,0 0 1 0 0,0 0 0 0 0,0-1-1 0 0,0 1 1 0 0,0 0 0 0 0,0 0-1 0 0,0-1 1 0 0,0 1 0 0 0,0 0-1 0 0,0-1 1 0 0,0 1 0 0 0,0 0 0 0 0,1 0-1 0 0,-1 0 1 0 0,0-1 0 0 0,0 1-1 0 0,0 0 1 0 0,0 0 0 0 0,1-1-1 0 0,-1 1 1 0 0,0 0 0 0 0,0 0 0 0 0,0 0-1 0 0,1 0 1 0 0,-1-1 0 0 0,0 1-1 0 0,0 0 1 0 0,1 0 0 0 0,8 1 1626 0 0,9 8-834 0 0,-15-6-785 0 0,1 0 0 0 0,-1 0-1 0 0,0 0 1 0 0,0 1-1 0 0,0 0 1 0 0,0-1 0 0 0,-1 1-1 0 0,4 7 1 0 0,14 38 527 0 0,-15-35-547 0 0,11 31 198 0 0,-2 0 0 0 0,13 79 0 0 0,-16-51-176 0 0,-1 74 1 0 0,-9-100-100 0 0,-2 1 1 0 0,-3-1-1 0 0,-13 68 1 0 0,9-78-4 0 0,-2-1 1 0 0,-1 0 0 0 0,-2 0-1 0 0,-33 61 1 0 0,37-80-92 0 0,-2 0 0 0 0,0-1 1 0 0,-17 20-1 0 0,23-31-289 0 0,0 1 0 0 0,0-1 1 0 0,-1 0-1 0 0,1-1 0 0 0,-1 1 1 0 0,0-1-1 0 0,-1 0 0 0 0,1-1 0 0 0,-1 0 1 0 0,1 0-1 0 0,-15 5 0 0 0,20-8 117 0 0,0 0-1 0 0,0 0 0 0 0,0 1 1 0 0,0-1-1 0 0,0 0 0 0 0,0 0 1 0 0,1 0-1 0 0,-1 0 0 0 0,0 0 1 0 0,0 0-1 0 0,0 0 0 0 0,0-1 1 0 0,0 1-1 0 0,0 0 1 0 0,0 0-1 0 0,1-1 0 0 0,-1 1 1 0 0,0 0-1 0 0,0-1 0 0 0,0 1 1 0 0,1-1-1 0 0,-1 1 0 0 0,0-1 1 0 0,0 0-1 0 0,1 1 0 0 0,-1-1 1 0 0,0 0-1 0 0,1 1 0 0 0,-1-1 1 0 0,1 0-1 0 0,-1 0 0 0 0,1 1 1 0 0,0-1-1 0 0,-1 0 0 0 0,1 0 1 0 0,-1-1-1 0 0,-2-13-2887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4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16 112 6649 0 0,'0'-5'460'0'0,"0"-17"3525"0"0,-1 0 0 0 0,-5-31 0 0 0,6 52-3861 0 0,0 1-1 0 0,0-1 1 0 0,0 1-1 0 0,0 0 1 0 0,0-1-1 0 0,0 1 1 0 0,0-1-1 0 0,-1 1 1 0 0,1-1-1 0 0,0 1 1 0 0,0 0-1 0 0,-1-1 1 0 0,1 1-1 0 0,0-1 1 0 0,-1 1-1 0 0,1 0 1 0 0,0-1-1 0 0,-1 1 1 0 0,1 0 0 0 0,0 0-1 0 0,-1-1 1 0 0,1 1-1 0 0,-1 0 1 0 0,1 0-1 0 0,-1 0 1 0 0,1-1-1 0 0,-1 1 1 0 0,0 0-1 0 0,7 29 1847 0 0,3 1-1455 0 0,6 36-1 0 0,-11-34-437 0 0,-3-1 0 0 0,-2 43 0 0 0,0-17-7 0 0,1-37-60 0 0,-1-13-1 0 0,1 0-1 0 0,0 1 0 0 0,0-1 1 0 0,1 0-1 0 0,0 0 1 0 0,1 8-1 0 0,-2-15-5 0 0,0 0 0 0 0,0 0 0 0 0,1 0 0 0 0,-1 1 0 0 0,0-1 0 0 0,0 0 0 0 0,0 0-1 0 0,0 0 1 0 0,0 1 0 0 0,0-1 0 0 0,0 0 0 0 0,0 0 0 0 0,0 0 0 0 0,0 0 0 0 0,0 0 0 0 0,0 1 0 0 0,1-1 0 0 0,-1 0 0 0 0,0 0 0 0 0,0 0 0 0 0,0 0 0 0 0,0 0 0 0 0,0 0 0 0 0,1 0 0 0 0,-1 1 0 0 0,0-1 0 0 0,0 0-1 0 0,0 0 1 0 0,0 0 0 0 0,1 0 0 0 0,-1 0 0 0 0,0 0 0 0 0,0 0 0 0 0,0 0 0 0 0,1 0 0 0 0,4-5 101 0 0,1-11 21 0 0,8-31 16 0 0,9-32-145 0 0,-20 71 4 0 0,-1 0-1 0 0,2-10 1 0 0,3-13-2 0 0,6-12-6 0 0,-10 27 4 0 0,2 1 0 0 0,0 0-1 0 0,13-27 1 0 0,-17 40-1 0 0,1 0-1 0 0,-1 0 1 0 0,0 1 0 0 0,1-1-1 0 0,-1 0 1 0 0,1 0 0 0 0,0 1-1 0 0,-1-1 1 0 0,1 1 0 0 0,0 0-1 0 0,0-1 1 0 0,0 1 0 0 0,0 0-1 0 0,0 0 1 0 0,0 0 0 0 0,1 0 0 0 0,-1 1-1 0 0,0-1 1 0 0,0 1 0 0 0,1-1-1 0 0,-1 1 1 0 0,3 0 0 0 0,-2 0-1 0 0,1 0 1 0 0,-1 0-1 0 0,1 1 1 0 0,-1-1-1 0 0,1 1 1 0 0,-1 0-1 0 0,1 0 1 0 0,-1 0 0 0 0,0 1-1 0 0,1-1 1 0 0,-1 1-1 0 0,0 0 1 0 0,5 3-1 0 0,-2 1 3 0 0,0 0-1 0 0,0 0 0 0 0,-1 0 0 0 0,0 1 0 0 0,0 0 1 0 0,0 0-1 0 0,-1 0 0 0 0,0 0 0 0 0,-1 1 1 0 0,5 12-1 0 0,-5-9 18 0 0,-1 0 1 0 0,0 0-1 0 0,-1 0 0 0 0,0 0 1 0 0,-1 1-1 0 0,-2 21 0 0 0,2-27-15 0 0,3 35-23 0 0,-3-40 23 0 0,-1 0 0 0 0,2 0 0 0 0,-1 0 0 0 0,0 0-1 0 0,0 0 1 0 0,0 1 0 0 0,0-1 0 0 0,1 0 0 0 0,-1 0 0 0 0,1 0 0 0 0,-1 0 0 0 0,0 0 0 0 0,1 0 0 0 0,0 1 0 0 0,0-2 0 0 0,-1 1 0 0 0,1-1-1 0 0,-1 1 1 0 0,1-1 0 0 0,-1 1 0 0 0,1-1-1 0 0,0 0 1 0 0,-1 1 0 0 0,1-1 0 0 0,0 0-1 0 0,-1 0 1 0 0,1 1 0 0 0,0-1-1 0 0,-1 0 1 0 0,1 0 0 0 0,0 0 0 0 0,0 0-1 0 0,3 0-4 0 0,0-1 0 0 0,0 1 0 0 0,0-1 0 0 0,0 0 0 0 0,0 0 0 0 0,5-3 0 0 0,4 0-1 0 0,-10 2 8 0 0,0 1 0 0 0,0-1 0 0 0,0 1 1 0 0,0-1-1 0 0,0 0 0 0 0,0 0 0 0 0,0 0 1 0 0,-1 0-1 0 0,3-4 0 0 0,7-4 3 0 0,23-20-4 0 0,-18 15-4 0 0,20-14 0 0 0,-21 17 1 0 0,-14 10-2 0 0,1 0 1 0 0,-1-1-1 0 0,1 1 0 0 0,0 0 0 0 0,0 0 0 0 0,0 1 0 0 0,6-3 0 0 0,-8 4 1 0 0,0 0 0 0 0,-1 0-1 0 0,1 0 1 0 0,0 0-1 0 0,-1 0 1 0 0,1 0 0 0 0,-1 0-1 0 0,1 1 1 0 0,0-1 0 0 0,-1 0-1 0 0,1 1 1 0 0,0-1 0 0 0,-1 0-1 0 0,1 1 1 0 0,-1-1 0 0 0,1 0-1 0 0,-1 1 1 0 0,1-1-1 0 0,-1 1 1 0 0,1-1 0 0 0,-1 1-1 0 0,1 0 1 0 0,10 17-30 0 0,-7-12 19 0 0,0-1 9 0 0,-1-1 0 0 0,1 0 0 0 0,0 0 0 0 0,0 0 1 0 0,1 0-1 0 0,-1-1 0 0 0,1 1 0 0 0,-1-1 0 0 0,1-1 0 0 0,0 1 0 0 0,1-1 0 0 0,-1 1 1 0 0,0-1-1 0 0,1-1 0 0 0,-1 1 0 0 0,7 0 0 0 0,3 1-2 0 0,1-2 1 0 0,0 1-1 0 0,0-2 0 0 0,24-2 0 0 0,-9-2-19 0 0,33-8 0 0 0,-51 9-11 0 0,0-1 1 0 0,-1 0-1 0 0,1-1 1 0 0,13-7 0 0 0,-24 10 20 0 0,1 0 0 0 0,0 0 1 0 0,-1 0-1 0 0,1 0 0 0 0,-1 0 1 0 0,1 0-1 0 0,-1-1 0 0 0,0 1 1 0 0,0-1-1 0 0,0 0 0 0 0,-1 1 0 0 0,1-1 1 0 0,-1 0-1 0 0,1 0 0 0 0,-1 0 1 0 0,0 0-1 0 0,0-1 0 0 0,0 1 1 0 0,0 0-1 0 0,-1 0 0 0 0,0-1 0 0 0,1 1 1 0 0,-1 0-1 0 0,0 0 0 0 0,0-1 1 0 0,-1 1-1 0 0,1 0 0 0 0,-1-1 0 0 0,0 1 1 0 0,1 0-1 0 0,-2 0 0 0 0,1 0 1 0 0,0 0-1 0 0,0 0 0 0 0,-1 0 1 0 0,0 0-1 0 0,1 0 0 0 0,-1 1 0 0 0,0-1 1 0 0,-1 1-1 0 0,1-1 0 0 0,0 1 1 0 0,-4-3-1 0 0,3 4 4 0 0,1 0 0 0 0,-1 0 0 0 0,0 0 0 0 0,0 1 0 0 0,1-1 0 0 0,-1 0 0 0 0,0 1 0 0 0,0 0 0 0 0,0 0 0 0 0,0 0 0 0 0,0 0 0 0 0,0 0 0 0 0,0 1 0 0 0,-3 0 0 0 0,3 1-13 0 0,-1 0 0 0 0,1-1 0 0 0,0 1-1 0 0,0 0 1 0 0,0 0 0 0 0,0 1 0 0 0,1-1-1 0 0,-1 1 1 0 0,1-1 0 0 0,-5 6 0 0 0,-3 3-71 0 0,4-3 53 0 0,1-1-1 0 0,-1 1 1 0 0,1 0 0 0 0,1 0 0 0 0,0 1-1 0 0,0-1 1 0 0,0 1 0 0 0,1 0 0 0 0,0 0-1 0 0,-1 10 1 0 0,3-15 26 0 0,1 0 0 0 0,-1 0 0 0 0,1 0 0 0 0,0-1 0 0 0,0 1 0 0 0,0 0 0 0 0,0 0 1 0 0,1 0-1 0 0,0 0 0 0 0,0 0 0 0 0,2 7 0 0 0,-2-9 11 0 0,0 0 0 0 0,0 0 0 0 0,1 0 0 0 0,-1 0 0 0 0,0-1 0 0 0,1 1 0 0 0,-1 0-1 0 0,1-1 1 0 0,-1 1 0 0 0,1-1 0 0 0,0 0 0 0 0,-1 1 0 0 0,1-1 0 0 0,0 0 0 0 0,0 0 0 0 0,0 0 0 0 0,0 0 0 0 0,0-1 0 0 0,0 1 0 0 0,0-1 0 0 0,1 1 0 0 0,-1-1 0 0 0,2 1 0 0 0,10 0-49 0 0,0 0 0 0 0,0 0 0 0 0,0-2 0 0 0,0 0 0 0 0,0 0 0 0 0,21-6 0 0 0,-18 3-659 0 0,0-1 0 0 0,-1 0 0 0 0,25-13 1 0 0,-20 7-958 0 0,-3 3-1275 0 0,0-2 1 0 0,24-17-1 0 0,-18 8-938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5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45 15283 0 0,'-3'-44'6162'0'0,"12"82"-4749"0"0,-4 21-1123 0 0,-4 80 0 0 0,-15 59-22 0 0,13-191-257 0 0,0 6-98 0 0,-6 106 428 0 0,7-97-922 0 0,0 1-1 0 0,2 0 0 0 0,5 25 1 0 0,0-29-2338 0 0,-7-18 2671 0 0,1 0 0 0 0,-1-1-1 0 0,1 1 1 0 0,-1 0 0 0 0,1 0 0 0 0,-1-1-1 0 0,1 1 1 0 0,-1 0 0 0 0,1-1 0 0 0,0 1 0 0 0,0-1-1 0 0,-1 1 1 0 0,1 0 0 0 0,0-1 0 0 0,0 0-1 0 0,-1 1 1 0 0,1-1 0 0 0,1 1 0 0 0,7-1-2512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5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19 6377 0 0,'0'-1'893'0'0,"-1"0"-1"0"0,1-1 0 0 0,0 1 0 0 0,-1 0 0 0 0,0-1 1 0 0,1 1-1 0 0,-1 0 0 0 0,1 0 0 0 0,-1 0 0 0 0,0-1 0 0 0,0 1 1 0 0,-1-1 891 0 0,0 0-892 0 0,2 2-816 0 0,-1 1 1 0 0,1-1-1 0 0,0 0 0 0 0,-1 1 0 0 0,1-1 0 0 0,0 0 0 0 0,-1 1 0 0 0,1-1 1 0 0,0 1-1 0 0,0-1 0 0 0,-1 0 0 0 0,1 1 0 0 0,0-1 0 0 0,0 1 0 0 0,0-1 1 0 0,0 1-1 0 0,0-1 0 0 0,0 0 0 0 0,-1 1 0 0 0,1-1 0 0 0,0 1 0 0 0,0-1 1 0 0,1 1-1 0 0,-2 12 787 0 0,6 77 1419 0 0,-11 42-1755 0 0,2-39-432 0 0,1-45-91 0 0,0 26 56 0 0,3-64-102 0 0,1 1 1 0 0,0 0-1 0 0,1-1 0 0 0,5 20 1 0 0,-2-20-21 0 0,2-6-3579 0 0,-6-4 3243 0 0,0 0-1 0 0,-1 0 0 0 0,1 0 1 0 0,0 0-1 0 0,0-1 0 0 0,-1 1 1 0 0,1 0-1 0 0,0-1 1 0 0,0 1-1 0 0,-1 0 0 0 0,1-1 1 0 0,-1 1-1 0 0,1-1 0 0 0,0 1 1 0 0,-1-1-1 0 0,1 0 1 0 0,-1 1-1 0 0,1-1 0 0 0,-1 0 1 0 0,1 1-1 0 0,-1-1 0 0 0,0 0 1 0 0,1 0-1 0 0,4-8-3012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5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15355 0 0,'0'1'380'0'0,"0"-1"0"0"0,0 1 0 0 0,0 0 0 0 0,0 0-1 0 0,1-1 1 0 0,-1 1 0 0 0,0 0 0 0 0,0-1 0 0 0,1 1 0 0 0,-1 0-1 0 0,0-1 1 0 0,1 1 0 0 0,-1-1 0 0 0,1 1 0 0 0,-1 0 0 0 0,1-1-1 0 0,-1 1 1 0 0,2 0 0 0 0,0 0-137 0 0,0 1 0 0 0,0-1 0 0 0,0 0 0 0 0,0 0 0 0 0,0 0 0 0 0,2 1 0 0 0,2-1-270 0 0,1 1 0 0 0,-1-1 0 0 0,11 1 0 0 0,2-1 12 0 0,0-2-1 0 0,0 0 1 0 0,18-4-1 0 0,57-14-3340 0 0,-32 5-5004 0 0,-51 12 5047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6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12619 0 0,'3'23'5285'0'0,"7"11"-2407"0"0,0 1-1914 0 0,-3 2-562 0 0,2 42 0 0 0,-8-60-334 0 0,7 82 135 0 0,0-74-59 0 0,-8-27-136 0 0,0 0 1 0 0,0 1-1 0 0,0-1 0 0 0,0 0 1 0 0,1 0-1 0 0,-1 1 0 0 0,0-1 1 0 0,0 0-1 0 0,0 0 0 0 0,0 0 1 0 0,0 1-1 0 0,0-1 1 0 0,1 0-1 0 0,-1 0 0 0 0,0 0 1 0 0,0 0-1 0 0,0 1 0 0 0,0-1 1 0 0,1 0-1 0 0,-1 0 0 0 0,0 0 1 0 0,0 0-1 0 0,1 0 1 0 0,-1 0-1 0 0,0 0 0 0 0,0 0 1 0 0,0 0-1 0 0,1 0 0 0 0,-1 0 1 0 0,0 0-1 0 0,0 1 0 0 0,1-1 1 0 0,-1-1-1 0 0,0 1 0 0 0,0 0 1 0 0,1 0-1 0 0,-1 0 1 0 0,0 0-1 0 0,0 0 0 0 0,0 0 1 0 0,1 0-1 0 0,-1 0 0 0 0,0 0 1 0 0,0 0-1 0 0,0 0 0 0 0,1-1 1 0 0,-1 1-1 0 0,0 0 1 0 0,0 0-1 0 0,1-1 0 0 0,9-7 367 0 0,5-24 58 0 0,-10 23-329 0 0,6-18 0 0 0,-8 19-79 0 0,1 0 0 0 0,-1 0 0 0 0,7-10 0 0 0,-7 15-22 0 0,3-7-13 0 0,1 0 0 0 0,0 0 0 0 0,0 1 0 0 0,1 1 0 0 0,1-1 0 0 0,9-7 0 0 0,-16 14 3 0 0,0 1 0 0 0,0 0 1 0 0,0 0-1 0 0,0 0 0 0 0,0 0 0 0 0,0 0 0 0 0,0 0 1 0 0,0 1-1 0 0,0-1 0 0 0,1 1 0 0 0,-1-1 1 0 0,0 1-1 0 0,0 0 0 0 0,1 0 0 0 0,-1 0 0 0 0,0 0 1 0 0,4 1-1 0 0,-1 0-11 0 0,0 1 0 0 0,0-1 1 0 0,-1 1-1 0 0,1 0 0 0 0,-1 1 0 0 0,0-1 1 0 0,6 4-1 0 0,-4-1 9 0 0,0-1 0 0 0,1 0 1 0 0,0-1-1 0 0,0 1 0 0 0,0-2 0 0 0,0 1 1 0 0,1-1-1 0 0,-1 0 0 0 0,1 0 1 0 0,9 0-1 0 0,-13-1 16 0 0,-1-1 1 0 0,1 0 0 0 0,0-1-1 0 0,0 1 1 0 0,-1-1-1 0 0,1 1 1 0 0,0-1-1 0 0,-1 0 1 0 0,1-1-1 0 0,-1 1 1 0 0,1 0 0 0 0,-1-1-1 0 0,0 0 1 0 0,1 0-1 0 0,-1 0 1 0 0,0 0-1 0 0,0-1 1 0 0,-1 1-1 0 0,1-1 1 0 0,0 1 0 0 0,-1-1-1 0 0,1 0 1 0 0,1-3-1 0 0,1-2 29 0 0,0 0 0 0 0,-1 0 0 0 0,0-1-1 0 0,5-11 1 0 0,-8 17-22 0 0,0-1 1 0 0,0 1-1 0 0,-1 0 0 0 0,1-1 1 0 0,-1 1-1 0 0,0 0 0 0 0,0-1 1 0 0,0 1-1 0 0,0-1 0 0 0,0 1 1 0 0,-1 0-1 0 0,1-1 0 0 0,-1 1 1 0 0,0 0-1 0 0,-2-4 0 0 0,2 3-2 0 0,-1 0 0 0 0,0 1-1 0 0,0 0 1 0 0,-1-1 0 0 0,1 1-1 0 0,0 0 1 0 0,-1 0 0 0 0,0 0-1 0 0,0 1 1 0 0,-3-4 0 0 0,4 5-20 0 0,0 0 0 0 0,0 0 0 0 0,1 0 0 0 0,-1 0 1 0 0,0 1-1 0 0,0-1 0 0 0,0 0 0 0 0,0 1 1 0 0,0 0-1 0 0,0-1 0 0 0,0 1 0 0 0,0 0 1 0 0,0 0-1 0 0,0 0 0 0 0,0 0 0 0 0,0 0 0 0 0,0 0 1 0 0,0 1-1 0 0,0-1 0 0 0,0 1 0 0 0,-3 1 1 0 0,0 0-18 0 0,1 0-1 0 0,0 0 1 0 0,1 1 0 0 0,-1 0 0 0 0,0-1 0 0 0,1 2 0 0 0,0-1 0 0 0,-1 0 0 0 0,1 0 0 0 0,0 1 0 0 0,1 0 0 0 0,-1-1 0 0 0,-2 7 0 0 0,-1-1-11 0 0,1 0 10 0 0,-1 0 0 0 0,1 1-1 0 0,1-1 1 0 0,-1 1 0 0 0,2 0 0 0 0,-5 17 0 0 0,-5 75-15 0 0,12-94 42 0 0,1 0 1 0 0,0 0-1 0 0,1 0 1 0 0,-1 0-1 0 0,2-1 1 0 0,-1 1-1 0 0,1 0 1 0 0,0-1-1 0 0,5 12 0 0 0,-6-17-18 0 0,1 1 0 0 0,-1-1-1 0 0,1 0 1 0 0,0 0-1 0 0,0 0 1 0 0,0 0 0 0 0,0 0-1 0 0,0 0 1 0 0,1 0-1 0 0,-1-1 1 0 0,0 1 0 0 0,1-1-1 0 0,-1 0 1 0 0,1 0-1 0 0,0 0 1 0 0,3 1 0 0 0,0 0-194 0 0,0 0 1 0 0,0-1 0 0 0,0 0 0 0 0,0 0 0 0 0,1-1 0 0 0,8 0-1 0 0,-1-1-337 0 0,1-1-1 0 0,-1 0 0 0 0,0-1 1 0 0,24-8-1 0 0,-3-5 393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6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317 160 16227 0 0,'-2'-10'1061'0'0,"-2"-1"0"0"0,1 0 0 0 0,-1 1 0 0 0,-1 0-1 0 0,-10-17 1 0 0,11 21-891 0 0,0 0 0 0 0,-1 0-1 0 0,0 1 1 0 0,0-1 0 0 0,0 1-1 0 0,-1 1 1 0 0,0-1 0 0 0,1 1-1 0 0,-13-7 1 0 0,11 7-145 0 0,0 1 0 0 0,0 0 0 0 0,-1 0 1 0 0,1 1-1 0 0,-1 0 0 0 0,0 0 0 0 0,1 1 0 0 0,-17-1 0 0 0,18 2-53 0 0,0 0 1 0 0,-1 1-1 0 0,1 0 1 0 0,0 0-1 0 0,0 0 0 0 0,0 1 1 0 0,0 0-1 0 0,0 0 1 0 0,0 1-1 0 0,1 0 0 0 0,-11 6 1 0 0,10-5-14 0 0,0 0-29 0 0,0 0 1 0 0,0 0 0 0 0,1 0-1 0 0,-7 8 1 0 0,10-11 35 0 0,1 1 0 0 0,-1 0 1 0 0,0 0-1 0 0,1 0 0 0 0,0 0 1 0 0,-1 0-1 0 0,1 1 1 0 0,-1 3-1 0 0,1-6 23 0 0,1 1 0 0 0,0 0 0 0 0,0 0-1 0 0,1 0 1 0 0,-1-1 0 0 0,0 1 0 0 0,0 0 0 0 0,0 0 0 0 0,0-1 0 0 0,1 1 0 0 0,-1 0 0 0 0,0 0-1 0 0,1-1 1 0 0,-1 1 0 0 0,1 0 0 0 0,-1-1 0 0 0,0 1 0 0 0,1 0 0 0 0,0-1 0 0 0,-1 1 0 0 0,1-1-1 0 0,-1 1 1 0 0,1-1 0 0 0,0 1 0 0 0,-1-1 0 0 0,1 1 0 0 0,0-1 0 0 0,-1 0 0 0 0,2 1 0 0 0,1 0 0 0 0,-1 0 0 0 0,0 0-1 0 0,0 0 1 0 0,1-1 0 0 0,-1 1 0 0 0,1 0 0 0 0,-1-1 0 0 0,0 0 0 0 0,1 0 0 0 0,-1 0 0 0 0,4 0 0 0 0,27-5-42 0 0,-8 0 31 0 0,-18 4 20 0 0,0 1 0 0 0,0 0 0 0 0,0 0 0 0 0,0 0 1 0 0,0 1-1 0 0,0 0 0 0 0,0 1 0 0 0,8 2 0 0 0,-12-3 0 0 0,0 0-1 0 0,1 1 0 0 0,-1-1 0 0 0,0 1 0 0 0,0 0 0 0 0,0 0 0 0 0,0 0 0 0 0,0 1 1 0 0,-1-1-1 0 0,1 1 0 0 0,-1-1 0 0 0,1 1 0 0 0,-1 0 0 0 0,0 0 0 0 0,0 0 0 0 0,0 0 0 0 0,2 6 1 0 0,5 16-51 0 0,5 11-281 0 0,-13-33 93 0 0,1 0 0 0 0,-1 0 0 0 0,1 0 0 0 0,0 0 0 0 0,0 0 0 0 0,1-1 0 0 0,-1 1 0 0 0,4 2 0 0 0,-1-1-586 0 0,-2-1-108 0 0,0-1 0 0 0,0 1 0 0 0,0-1 1 0 0,0 0-1 0 0,0 0 0 0 0,0-1 0 0 0,7 3 1 0 0,0 0-2095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7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6 15467 0 0,'-5'-5'1257'0'0,"2"5"-113"0"0,1 0 8 0 0,-1 1-264 0 0,3 4-336 0 0,2 3 57 0 0,1 3-313 0 0,2 1-88 0 0,0 5-344 0 0,4 6-96 0 0,3 2-217 0 0,2 7-1391 0 0,0 5 1616 0 0,2 3-536 0 0,0 2 768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8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214 118 12747 0 0,'-13'-35'2002'0'0,"9"25"-565"0"0,0-1 0 0 0,0 1 1 0 0,-1 0-1 0 0,-8-11 0 0 0,13 20-1395 0 0,0 1 1 0 0,0-1-1 0 0,0 1 0 0 0,-1-1 0 0 0,1 1 0 0 0,0 0 0 0 0,-1-1 0 0 0,1 1 1 0 0,0 0-1 0 0,-1-1 0 0 0,1 1 0 0 0,0 0 0 0 0,-1-1 0 0 0,1 1 0 0 0,-1 0 1 0 0,1 0-1 0 0,-1 0 0 0 0,1-1 0 0 0,0 1 0 0 0,-1 0 0 0 0,1 0 0 0 0,-1 0 1 0 0,1 0-1 0 0,-1 0 0 0 0,1 0 0 0 0,-1 0 0 0 0,0 0 0 0 0,1 0-19 0 0,-1 1 0 0 0,0-1-1 0 0,1 0 1 0 0,-1 1-1 0 0,1-1 1 0 0,-1 1 0 0 0,1-1-1 0 0,-1 1 1 0 0,1-1-1 0 0,-1 1 1 0 0,1-1 0 0 0,0 1-1 0 0,-1 0 1 0 0,1-1 0 0 0,0 1-1 0 0,-1 0 1 0 0,-1 5-11 0 0,0-1 0 0 0,1 1 0 0 0,-2 7 0 0 0,-3 30-53 0 0,-1 81 0 0 0,14 45-8 0 0,4-40 61 0 0,1 23 45 0 0,-10-109 22 0 0,-7 65 0 0 0,4-96-67 0 0,0 0 1 0 0,-1 0 0 0 0,-1 0 0 0 0,0-1-1 0 0,0 1 1 0 0,-1-1 0 0 0,-1 0 0 0 0,-8 16-1 0 0,13-26-13 0 0,-1-1 0 0 0,1 1 0 0 0,-1 0-1 0 0,1 0 1 0 0,-1-1 0 0 0,0 1 0 0 0,1 0-1 0 0,-1-1 1 0 0,0 1 0 0 0,0-1 0 0 0,1 1 0 0 0,-1-1-1 0 0,0 1 1 0 0,0-1 0 0 0,0 1 0 0 0,1-1-1 0 0,-1 0 1 0 0,0 0 0 0 0,0 1 0 0 0,0-1-1 0 0,0 0 1 0 0,0 0 0 0 0,-1 0 0 0 0,1 0-1 0 0,-1 0 1 0 0,1-1 0 0 0,-1 1 0 0 0,0-1 0 0 0,1 1 0 0 0,-1-1 0 0 0,1 0-1 0 0,0 1 1 0 0,-1-1 0 0 0,1 0 0 0 0,0 0 0 0 0,-2-1 0 0 0,-2-3 11 0 0,-1-1 1 0 0,2 1-1 0 0,-1-1 1 0 0,-7-11-1 0 0,5 3 1 0 0,-1 0-1 0 0,2-1 0 0 0,0 0 0 0 0,1 0 0 0 0,0 0 0 0 0,1-1 0 0 0,1 1 0 0 0,-1-19 0 0 0,1-12 38 0 0,3-72 0 0 0,2 93-25 0 0,0 1 0 0 0,2 0 0 0 0,0 0 1 0 0,14-42-1 0 0,-13 53-14 0 0,1-1 0 0 0,0 1 0 0 0,1-1 0 0 0,1 2 0 0 0,-1-1 0 0 0,2 1 0 0 0,0 0 0 0 0,0 1 0 0 0,14-13-1 0 0,-17 19-8 0 0,-1 1 0 0 0,1-1 0 0 0,-1 1 0 0 0,1 0 0 0 0,1 1 0 0 0,-1 0 0 0 0,0 0 0 0 0,1 0-1 0 0,-1 0 1 0 0,11-1 0 0 0,9-2-5 0 0,0 2 0 0 0,37-2 0 0 0,-46 6 23 0 0,0-1-1 0 0,0-1 1 0 0,-1-1-1 0 0,20-4 0 0 0,-31 5 12 0 0,0 0 0 0 0,0 0 0 0 0,-1 0 0 0 0,1 0 0 0 0,0 0 0 0 0,-1-1 0 0 0,0 0 0 0 0,0 0 0 0 0,1 0 0 0 0,-2-1 0 0 0,1 1 0 0 0,0-1 0 0 0,-1 0 0 0 0,0 0 0 0 0,0 0 0 0 0,0-1 0 0 0,4-7 0 0 0,-5 8 11 0 0,-1 1 1 0 0,0-1-1 0 0,1 0 0 0 0,-1 0 1 0 0,-1 0-1 0 0,1 0 1 0 0,-1 1-1 0 0,1-1 1 0 0,-1 0-1 0 0,0 0 0 0 0,0 0 1 0 0,-1 0-1 0 0,1 0 1 0 0,-1 0-1 0 0,0 0 1 0 0,0 0-1 0 0,0 0 0 0 0,-1 1 1 0 0,1-1-1 0 0,-1 1 1 0 0,0-1-1 0 0,-3-3 1 0 0,3 3-21 0 0,-2 0-1 0 0,1 0 1 0 0,0 0 0 0 0,-1 1 0 0 0,1-1 0 0 0,-1 1 0 0 0,0 0 0 0 0,0 0 0 0 0,-1 1 0 0 0,1-1 0 0 0,0 1-1 0 0,-1 0 1 0 0,0 0 0 0 0,1 0 0 0 0,-1 1 0 0 0,0 0 0 0 0,-7-1 0 0 0,8 1-35 0 0,-1 1 1 0 0,0-1 0 0 0,0 1-1 0 0,0 1 1 0 0,1-1-1 0 0,-1 1 1 0 0,0 0-1 0 0,0 0 1 0 0,1 0-1 0 0,-1 0 1 0 0,1 1 0 0 0,-1 0-1 0 0,-5 3 1 0 0,4-1-18 0 0,1-1 1 0 0,0 1 0 0 0,1 0-1 0 0,-1 0 1 0 0,1 1 0 0 0,0 0-1 0 0,0-1 1 0 0,0 1 0 0 0,-4 8-1 0 0,2-1-16 0 0,0 0 0 0 0,1 0 0 0 0,0 1 0 0 0,1 0 0 0 0,1 0 0 0 0,0 0 0 0 0,1 0 0 0 0,-2 27 0 0 0,4-32 24 0 0,0 0 1 0 0,1 0 0 0 0,0 0 0 0 0,0 0 0 0 0,1 0-1 0 0,3 12 1 0 0,-4-17 14 0 0,1 1 0 0 0,-1-1 0 0 0,1 0 0 0 0,-1 1 0 0 0,1-1 0 0 0,0 0 0 0 0,0 0 0 0 0,1 0 0 0 0,-1-1 0 0 0,0 1 0 0 0,1 0 0 0 0,0-1 0 0 0,0 0 0 0 0,0 1 0 0 0,0-1 0 0 0,5 2 0 0 0,-4-2 8 0 0,-1 0 1 0 0,1-1-1 0 0,0 0 0 0 0,0 0 1 0 0,0 0-1 0 0,0 0 1 0 0,0-1-1 0 0,1 1 1 0 0,-1-1-1 0 0,5-1 1 0 0,-2 0 30 0 0,1 0 0 0 0,-1-1 0 0 0,0 0 1 0 0,12-6-1 0 0,-12 5 5 0 0,0 0 0 0 0,-1-1 0 0 0,1 0 1 0 0,-1 0-1 0 0,0 0 0 0 0,0-1 0 0 0,5-6 0 0 0,1-1 75 0 0,19-28-1 0 0,-27 34-82 0 0,-1-1-1 0 0,1 1 1 0 0,-1-1 0 0 0,-1 0-1 0 0,1 0 1 0 0,-1 0-1 0 0,2-10 1 0 0,4-52 192 0 0,-7 62-195 0 0,-1 3-9 0 0,0 0-1 0 0,0-1 1 0 0,0 1-1 0 0,0 0 1 0 0,-1-1-1 0 0,0 1 1 0 0,0 0 0 0 0,0 0-1 0 0,0 0 1 0 0,-1-1-1 0 0,0 1 1 0 0,0 1-1 0 0,0-1 1 0 0,0 0-1 0 0,-4-5 1 0 0,3 6-76 0 0,1 1 1 0 0,0-1-1 0 0,-1 1 0 0 0,1 0 1 0 0,-1 0-1 0 0,0 0 1 0 0,1 0-1 0 0,-1 1 1 0 0,0-1-1 0 0,0 1 0 0 0,0 0 1 0 0,0 0-1 0 0,-1 0 1 0 0,1 0-1 0 0,0 0 0 0 0,0 1 1 0 0,-1-1-1 0 0,1 1 1 0 0,0 0-1 0 0,0 0 1 0 0,-4 0-1 0 0,6 0-10 0 0,0 0 1 0 0,0 0-1 0 0,1 1 0 0 0,-1-1 1 0 0,0 0-1 0 0,0 0 1 0 0,1 0-1 0 0,-1 1 0 0 0,0-1 1 0 0,1 0-1 0 0,-1 0 0 0 0,0 1 1 0 0,1-1-1 0 0,-1 1 1 0 0,0-1-1 0 0,1 1 0 0 0,-1-1 1 0 0,1 1-1 0 0,-1-1 1 0 0,1 1-1 0 0,-1-1 0 0 0,1 1 1 0 0,-1 0-1 0 0,1-1 0 0 0,0 1 1 0 0,-1 0-1 0 0,1-1 1 0 0,0 1-1 0 0,-1 0 0 0 0,1 0 1 0 0,0-1-1 0 0,0 1 0 0 0,0 0 1 0 0,0 0-1 0 0,0-1 1 0 0,0 1-1 0 0,0 0 0 0 0,0 0 1 0 0,0 0-1 0 0,0-1 0 0 0,0 1 1 0 0,0 0-1 0 0,1 1 1 0 0,0 1-419 0 0,0-1 1 0 0,0 1-1 0 0,0 0 1 0 0,0 0-1 0 0,1 0 1 0 0,-1 0-1 0 0,1-1 1 0 0,0 1-1 0 0,3 3 1 0 0,7 5-1193 0 0,-7-7 1493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06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12779 0 0,'-5'3'384'0'0,"-2"2"-120"0"0,3 1-16 0 0,-3 4-216 0 0,1 1-2073 0 0,6 0 1321 0 0,0 5 736 0 0,-2-6-704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8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15 16339 0 0,'4'-15'6646'0'0,"-4"26"-6229"0"0,-1 6-412 0 0,-6 29-1 0 0,5-31-43 0 0,0 1 0 0 0,-1 27 0 0 0,3-22 21 0 0,0-16 10 0 0,0 0 0 0 0,0 0 0 0 0,0 0 0 0 0,0-1 0 0 0,1 1 0 0 0,0 0 1 0 0,0 0-1 0 0,0-1 0 0 0,0 1 0 0 0,3 6 0 0 0,-3-10 9 0 0,1 1 1 0 0,-1-1-1 0 0,0 0 0 0 0,0 0 0 0 0,0 1 1 0 0,1-1-1 0 0,-1 0 0 0 0,1 0 1 0 0,-1 0-1 0 0,1-1 0 0 0,-1 1 1 0 0,1 0-1 0 0,-1 0 0 0 0,1-1 1 0 0,0 1-1 0 0,-1-1 0 0 0,1 1 0 0 0,0-1 1 0 0,0 0-1 0 0,-1 0 0 0 0,4 0 1 0 0,-1 0 23 0 0,0 0 0 0 0,0 0 0 0 0,0-1 0 0 0,-1 1 0 0 0,1-1 0 0 0,0 0 0 0 0,0 0 0 0 0,-1-1 0 0 0,5-1 0 0 0,5-4 60 0 0,-9 6-58 0 0,0-1 0 0 0,0 0 0 0 0,0 0 0 0 0,0-1 1 0 0,3-2-1 0 0,56-52 301 0 0,-56 50-272 0 0,0-1 0 0 0,0 0 1 0 0,-1 0-1 0 0,0 0 1 0 0,0-1-1 0 0,-1 0 0 0 0,6-15 1 0 0,-8 10 78 0 0,-4 14-170 0 0,-1 7-55 0 0,2 7 6 0 0,0-1-1 0 0,0 1 1 0 0,4 15 0 0 0,-1-3 4 0 0,-3-20 36 0 0,2 18-103 0 0,7 33-1 0 0,-7-51-63 0 0,-1 1 0 0 0,1-1 1 0 0,0 0-1 0 0,1 0 0 0 0,-1 0 0 0 0,1 0 0 0 0,0-1 0 0 0,1 1 1 0 0,-1-1-1 0 0,7 8 0 0 0,-9-12 32 0 0,1 0 1 0 0,-1-1-1 0 0,0 1 1 0 0,0 0-1 0 0,0-1 1 0 0,1 1-1 0 0,-1 0 1 0 0,0-1-1 0 0,0 0 1 0 0,1 1-1 0 0,-1-1 1 0 0,1 0-1 0 0,-1 1 1 0 0,0-1-1 0 0,1 0 1 0 0,-1 0-1 0 0,0 0 1 0 0,1 0-1 0 0,-1-1 1 0 0,2 1-1 0 0,0-1-59 0 0,-1 1-1 0 0,1-1 1 0 0,-1 0-1 0 0,1 0 1 0 0,-1 0-1 0 0,0 0 1 0 0,1-1-1 0 0,-1 1 1 0 0,0 0-1 0 0,3-3 1 0 0,9-11 39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8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12475 0 0,'3'4'550'0'0,"-1"-1"1"0"0,0 1 0 0 0,0 0 0 0 0,0 0 0 0 0,-1 0 0 0 0,1 0-1 0 0,-1 1 1 0 0,0-1 0 0 0,0 0 0 0 0,0 8 0 0 0,2 3 154 0 0,11 73 739 0 0,-2-7-923 0 0,-9-67-336 0 0,1 1 0 0 0,0-1 1 0 0,9 20-1 0 0,-11-30-101 0 0,0-1 1 0 0,0 1 0 0 0,1-1-1 0 0,-1 1 1 0 0,3 2 0 0 0,-4-5-56 0 0,-1 0 0 0 0,1-1 0 0 0,-1 1 0 0 0,1-1 0 0 0,-1 1 0 0 0,1-1 0 0 0,-1 1 0 0 0,1-1 0 0 0,-1 0 0 0 0,1 1 0 0 0,0-1 0 0 0,-1 1 0 0 0,1-1 0 0 0,-1 0 0 0 0,1 0 0 0 0,0 1 0 0 0,-1-1 0 0 0,1 0 0 0 0,0 0 0 0 0,0 0 0 0 0,-1 0 0 0 0,1 0 0 0 0,0 0 0 0 0,-1 0 0 0 0,1 0 0 0 0,0 0 0 0 0,-1 0 0 0 0,1 0 0 0 0,0 0 0 0 0,-1-1 0 0 0,1 1 0 0 0,0 0 0 0 0,-1 0 0 0 0,1-1 0 0 0,0 1 0 0 0,-1 0 0 0 0,1-1 0 0 0,-1 1 0 0 0,2-1 0 0 0,4-8 166 0 0,1 1-1 0 0,-1-1 1 0 0,0 0 0 0 0,-1-1-1 0 0,0 1 1 0 0,5-15 0 0 0,6-10 10 0 0,28-68 114 0 0,-31 68-291 0 0,2 1 1 0 0,21-36-1 0 0,-35 68-43 0 0,0-1-1 0 0,0 1 0 0 0,0 0 0 0 0,0 0 0 0 0,0-1 0 0 0,0 1 0 0 0,0 0 0 0 0,0 0 0 0 0,0 0 0 0 0,1 0 0 0 0,-1 0 0 0 0,0 1 0 0 0,1-1 0 0 0,-1 0 0 0 0,0 0 0 0 0,1 1 0 0 0,1-1 1 0 0,-2 1-21 0 0,0 0 1 0 0,0 0-1 0 0,0 0 1 0 0,0 0-1 0 0,0 0 1 0 0,0 0 0 0 0,0 1-1 0 0,0-1 1 0 0,0 0-1 0 0,0 1 1 0 0,0-1-1 0 0,0 0 1 0 0,-1 1 0 0 0,1-1-1 0 0,0 1 1 0 0,0 0-1 0 0,0-1 1 0 0,-1 1-1 0 0,1 0 1 0 0,0-1 0 0 0,-1 1-1 0 0,1 0 1 0 0,-1 0-1 0 0,1-1 1 0 0,-1 1-1 0 0,1 0 1 0 0,0 2 0 0 0,4 8-1159 0 0,-1 2 0 0 0,0-1 0 0 0,0 0 0 0 0,2 19 0 0 0,-4-18-505 0 0,-2-9 500 0 0,1 1 1 0 0,0 0-1 0 0,0 0 0 0 0,0-1 1 0 0,3 8-1 0 0,4 0-2630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9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0 16884 0 0,'-14'2'2208'0'0,"6"0"-2136"0"0,1-1 168 0 0,2-2 2233 0 0,10 1-2049 0 0,3 0-184 0 0,4 0-64 0 0,-1 0-176 0 0,3 1-872 0 0,2 7-857 0 0,2-1 945 0 0,-1 1 800 0 0,1 0-832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1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2 588 4561 0 0,'3'-1'11740'0'0,"3"-2"-8651"0"0,8-3-3039 0 0,1-1 286 0 0,0-1 0 0 0,-1 0 0 0 0,0-1 0 0 0,24-20 0 0 0,-24 18-195 0 0,8-6-54 0 0,-1-1 1 0 0,-1-1 0 0 0,-1-1-1 0 0,0 0 1 0 0,-2-2 0 0 0,0 0-1 0 0,26-47 1 0 0,-32 46 44 0 0,-1-1 0 0 0,13-47 0 0 0,-20 59-54 0 0,-1 0 1 0 0,0 0-1 0 0,0-24 0 0 0,-2 29-39 0 0,-1 0 0 0 0,0 0-1 0 0,1-1 1 0 0,-2 1 0 0 0,1 0-1 0 0,-1 0 1 0 0,-1 1 0 0 0,-2-8 0 0 0,4 11-25 0 0,-1 0 1 0 0,0 0 0 0 0,1 1 0 0 0,-1-1 0 0 0,0 0-1 0 0,0 1 1 0 0,-1-1 0 0 0,1 1 0 0 0,-5-4-1 0 0,5 5-11 0 0,0 0-1 0 0,-1 0 1 0 0,1 0-1 0 0,0 0 1 0 0,0 0-1 0 0,-1 0 1 0 0,1 1-1 0 0,0-1 1 0 0,-1 1-1 0 0,1-1 1 0 0,-1 1-1 0 0,1 0 1 0 0,0 0-1 0 0,-4 1 1 0 0,2-1-9 0 0,-1 1 0 0 0,0 0 0 0 0,1 1 0 0 0,-1-1 1 0 0,0 1-1 0 0,1 0 0 0 0,0 0 0 0 0,-1 0 0 0 0,1 1 0 0 0,0-1 0 0 0,0 1 0 0 0,1 0 1 0 0,-6 5-1 0 0,-4 5-23 0 0,1 1 1 0 0,-12 19-1 0 0,17-24 24 0 0,-16 26-21 0 0,1 1 1 0 0,2 1-1 0 0,1 1 0 0 0,2 1 1 0 0,2 0-1 0 0,-15 60 1 0 0,23-71-9 0 0,-5 43 0 0 0,11-60 18 0 0,0 1 0 0 0,1 0 0 0 0,0-1 0 0 0,1 1 0 0 0,0-1 0 0 0,5 20 0 0 0,-5-26 4 0 0,1-1 0 0 0,0 1 0 0 0,0-1 0 0 0,0 1 0 0 0,1-1 0 0 0,-1 0 1 0 0,1 0-1 0 0,0 0 0 0 0,0 0 0 0 0,0 0 0 0 0,7 5 0 0 0,-5-5 3 0 0,1 0 0 0 0,-1-1 1 0 0,1 0-1 0 0,0 0 0 0 0,0 0 0 0 0,0 0 0 0 0,12 3 0 0 0,-3-3 21 0 0,0-1 0 0 0,1 0-1 0 0,-1-1 1 0 0,0-1 0 0 0,1 0-1 0 0,27-5 1 0 0,-27 3 17 0 0,0-2-1 0 0,0 0 1 0 0,-1-2 0 0 0,0 1 0 0 0,19-11 0 0 0,-6 1 68 0 0,46-33 0 0 0,-53 32-33 0 0,0 0 0 0 0,22-23 0 0 0,-37 32-36 0 0,0 1-1 0 0,-1-1 1 0 0,1 0-1 0 0,-1 0 1 0 0,-1-1-1 0 0,1 1 1 0 0,-1-1-1 0 0,-1 0 0 0 0,1-1 1 0 0,2-10-1 0 0,-5 14-6 0 0,0 1 0 0 0,-1-1-1 0 0,1 1 1 0 0,-1-1 0 0 0,0 1-1 0 0,0-1 1 0 0,-1 1-1 0 0,1-1 1 0 0,-1 1 0 0 0,-1-6-1 0 0,1 9-18 0 0,0-1 0 0 0,1 0 0 0 0,-1 0 0 0 0,0 1-1 0 0,0-1 1 0 0,0 1 0 0 0,0-1 0 0 0,0 1 0 0 0,0-1-1 0 0,-1 1 1 0 0,1 0 0 0 0,0-1 0 0 0,-1 1 0 0 0,1 0 0 0 0,-1 0-1 0 0,1 0 1 0 0,-1 0 0 0 0,0 0 0 0 0,1 0 0 0 0,-1 1-1 0 0,0-1 1 0 0,0 1 0 0 0,1-1 0 0 0,-1 1 0 0 0,0-1 0 0 0,-2 1-1 0 0,2 0-10 0 0,0 0-1 0 0,0 1 1 0 0,0-1-1 0 0,0 0 1 0 0,0 1-1 0 0,0-1 1 0 0,0 1-1 0 0,1 0 1 0 0,-1 0 0 0 0,0-1-1 0 0,0 1 1 0 0,1 1-1 0 0,-1-1 1 0 0,1 0-1 0 0,-1 0 1 0 0,-2 3-1 0 0,-1 1-31 0 0,0 1 0 0 0,-7 10 0 0 0,6-8 11 0 0,1 1-1 0 0,1-1 1 0 0,-1 1-1 0 0,1-1 1 0 0,1 1 0 0 0,0 0-1 0 0,-3 11 1 0 0,5-15 14 0 0,1-1 0 0 0,-1 1 1 0 0,0 0-1 0 0,1-1 1 0 0,0 1-1 0 0,0-1 1 0 0,1 1-1 0 0,-1 0 1 0 0,1-1-1 0 0,0 1 1 0 0,0-1-1 0 0,0 1 0 0 0,1-1 1 0 0,0 0-1 0 0,0 0 1 0 0,4 7-1 0 0,-4-7 5 0 0,1 0 0 0 0,0 0 0 0 0,1-1 0 0 0,-1 1 0 0 0,1-1 0 0 0,-1 0 0 0 0,1 0-1 0 0,0 0 1 0 0,0-1 0 0 0,1 1 0 0 0,-1-1 0 0 0,0 0 0 0 0,1 0 0 0 0,-1 0 0 0 0,1-1 0 0 0,0 0 0 0 0,-1 0 0 0 0,1 0-1 0 0,0 0 1 0 0,6-1 0 0 0,0 0 17 0 0,-1-1 1 0 0,1 0-1 0 0,-1-1 0 0 0,1 0 0 0 0,-1 0 0 0 0,0-1 1 0 0,0-1-1 0 0,12-6 0 0 0,8-4-2 0 0,-1-2 0 0 0,-1-1 0 0 0,0-2 0 0 0,-1 0 0 0 0,-1-2 0 0 0,-1-1 0 0 0,22-26 0 0 0,-36 36-15 0 0,0-1 1 0 0,-1 0-1 0 0,-1-1 0 0 0,0-1 1 0 0,-1 1-1 0 0,13-32 0 0 0,-24 59-201 0 0,1 1-1 0 0,1 0 0 0 0,0 13 1 0 0,0 63 81 0 0,2-71 108 0 0,-1 6 1 0 0,1 0 1 0 0,6 28 0 0 0,-4-39 102 0 0,-1 0 0 0 0,0 21 0 0 0,-2-34-61 0 0,0 0 0 0 0,0 0 0 0 0,-1 0-1 0 0,1 0 1 0 0,0 0 0 0 0,0 0 0 0 0,-1-1 0 0 0,1 1 0 0 0,0 0 0 0 0,-1 0 0 0 0,1 0 0 0 0,-1-1 0 0 0,1 1 0 0 0,-1 0 0 0 0,1-1 0 0 0,-1 1 0 0 0,0 0 0 0 0,1-1 0 0 0,-1 1 0 0 0,0-1 0 0 0,1 1 0 0 0,-1-1 0 0 0,0 1 0 0 0,0-1 0 0 0,0 1 0 0 0,1-1-1 0 0,-3 1 1 0 0,-2 0 59 0 0,0 0 0 0 0,-1 1 0 0 0,-8-1 0 0 0,4 1 10 0 0,-125 8 265 0 0,30-3-326 0 0,75-5-45 0 0,20-2-95 0 0,0 1 0 0 0,0 0 0 0 0,0 1 0 0 0,-11 3 0 0 0,57-14-4001 0 0,-18 4 1570 0 0,32-10 0 0 0,-12-2-489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2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12 13563 0 0,'-7'-11'3531'0'0,"4"12"-1226"0"0,2 6-1348 0 0,0 22-203 0 0,1 1-1 0 0,6 45 1 0 0,0-20-433 0 0,0 25-30 0 0,15 271 509 0 0,-18-287-772 0 0,-1 155-1808 0 0,-5-201-262 0 0,3-18 1908 0 0,0 0-1 0 0,0 1 0 0 0,0-1 1 0 0,0 0-1 0 0,0 1 0 0 0,0-1 1 0 0,0 0-1 0 0,-1 1 0 0 0,1-1 0 0 0,0 0 1 0 0,0 0-1 0 0,0 1 0 0 0,0-1 1 0 0,0 0-1 0 0,-1 0 0 0 0,1 1 1 0 0,0-1-1 0 0,0 0 0 0 0,-1 0 1 0 0,1 1-1 0 0,0-1 0 0 0,0 0 1 0 0,-1 0-1 0 0,1 0 0 0 0,0 1 1 0 0,0-1-1 0 0,-1 0 0 0 0,1 0 1 0 0,0 0-1 0 0,-1 0 0 0 0,1 0 1 0 0,0 0-1 0 0,0 0 0 0 0,-1 0 1 0 0,1 0-1 0 0,0 0 0 0 0,-1 0 1 0 0,1 0-1 0 0,0 0 0 0 0,-1 0 1 0 0,1 0-1 0 0,0 0 0 0 0,-1 0 1 0 0,1 0-1 0 0,0 0 0 0 0,-1 0 1 0 0,1 0-1 0 0,-1-1 0 0 0,-5-6-3123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2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30 154 16452 0 0,'-5'-7'716'0'0,"1"0"0"0"0,0-1 0 0 0,0 0 1 0 0,1 0-1 0 0,-4-13 0 0 0,6 18-627 0 0,1 1 0 0 0,-1-1 1 0 0,1 1-1 0 0,0-1 0 0 0,0 1 0 0 0,0-1 0 0 0,0 1 0 0 0,0-1 1 0 0,0 1-1 0 0,1-1 0 0 0,-1 0 0 0 0,1 1 0 0 0,0 0 0 0 0,0-1 0 0 0,0 1 1 0 0,0 0-1 0 0,0-1 0 0 0,0 1 0 0 0,1 0 0 0 0,-1 0 0 0 0,1 0 1 0 0,-1 0-1 0 0,3-2 0 0 0,1 0-64 0 0,1 0 0 0 0,-1 0 0 0 0,1 1 0 0 0,0 0 1 0 0,0 0-1 0 0,0 0 0 0 0,0 1 0 0 0,0 0 0 0 0,0 0 0 0 0,1 0 0 0 0,-1 1 1 0 0,1 0-1 0 0,10 0 0 0 0,-5 0-32 0 0,1 1 0 0 0,0 1 0 0 0,-1 0 0 0 0,1 1 0 0 0,-1 0 0 0 0,15 5 0 0 0,-11-1-16 0 0,1 1 1 0 0,-1 1 0 0 0,0 1 0 0 0,-1 0 0 0 0,0 1 0 0 0,0 0-1 0 0,21 21 1 0 0,-27-23-66 0 0,-1 1-1 0 0,0 0 0 0 0,-1 1 1 0 0,0-1-1 0 0,10 19 1 0 0,-13-21 8 0 0,-1 0 1 0 0,0 0-1 0 0,0 1 0 0 0,-1-1 1 0 0,0 1-1 0 0,0-1 1 0 0,0 1-1 0 0,-1-1 1 0 0,0 16-1 0 0,-1-20 64 0 0,-1-1 0 0 0,1 1 0 0 0,-1 0 0 0 0,0 0-1 0 0,1 0 1 0 0,-1-1 0 0 0,0 1 0 0 0,-1 0 0 0 0,1-1 0 0 0,0 1-1 0 0,-1-1 1 0 0,-2 4 0 0 0,1-2 13 0 0,-1-1 0 0 0,1 1 0 0 0,-1-1 0 0 0,0 0 0 0 0,0 1 0 0 0,-7 3 0 0 0,2-3 22 0 0,1 0 0 0 0,-1 0 0 0 0,0-1-1 0 0,0 0 1 0 0,-1 0 0 0 0,1-1 0 0 0,-11 1 0 0 0,0 0 12 0 0,-43 2 167 0 0,55-5-247 0 0,0 0-1 0 0,-1-1 0 0 0,1 0 0 0 0,0 0 1 0 0,-13-5-1 0 0,51 14-5070 0 0,20 0 2381 0 0,-22-5 2487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2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7 14403 0 0,'-8'-2'760'0'0,"-1"0"-1"0"0,1 1 1 0 0,-1 0 0 0 0,1 1-1 0 0,-1-1 1 0 0,-9 2-1 0 0,15 0-634 0 0,0-1 1 0 0,0 1-1 0 0,0 0 0 0 0,0 0 0 0 0,0 0 0 0 0,0 0 0 0 0,1 0 0 0 0,-1 1 0 0 0,0-1 0 0 0,1 1 0 0 0,-1 0 1 0 0,1 0-1 0 0,0 0 0 0 0,0 0 0 0 0,-1 0 0 0 0,1 0 0 0 0,1 1 0 0 0,-1-1 0 0 0,0 0 0 0 0,-2 6 0 0 0,-1 1-115 0 0,1 0-1 0 0,0 0 0 0 0,1 1 1 0 0,0 0-1 0 0,1-1 0 0 0,0 1 1 0 0,0 0-1 0 0,0 12 0 0 0,2-18-58 0 0,0 0 0 0 0,0 0 0 0 0,0 0 0 0 0,0 0 0 0 0,1 0-1 0 0,0 0 1 0 0,-1 0 0 0 0,2 0 0 0 0,-1 0 0 0 0,0 0 0 0 0,1-1 0 0 0,0 1 0 0 0,0-1 0 0 0,0 1-1 0 0,0-1 1 0 0,0 0 0 0 0,1 1 0 0 0,-1-1 0 0 0,1-1 0 0 0,0 1 0 0 0,0 0 0 0 0,0-1 0 0 0,4 4 0 0 0,-2-4-126 0 0,0 1 0 0 0,1-1 0 0 0,-1 0 1 0 0,0-1-1 0 0,1 1 0 0 0,-1-1 1 0 0,1 0-1 0 0,-1-1 0 0 0,1 1 1 0 0,9-1-1 0 0,-5-1-202 0 0,0 0 0 0 0,0 0-1 0 0,-1-1 1 0 0,20-6 0 0 0,-21 6 142 0 0,6-3-452 0 0,1 0 0 0 0,-1-1 1 0 0,-1 0-1 0 0,27-17 0 0 0,-32 18 374 0 0,-1-1-1 0 0,1 0 0 0 0,-1-1 0 0 0,11-13 1 0 0,-17 18 307 0 0,1 0 1 0 0,0 0-1 0 0,-1 0 1 0 0,0-1-1 0 0,0 1 1 0 0,1 0-1 0 0,-1-1 1 0 0,-1 1-1 0 0,1-1 1 0 0,0 0-1 0 0,-1 1 1 0 0,1-1-1 0 0,-1 1 1 0 0,0-1-1 0 0,0 0 1 0 0,0 1-1 0 0,0-1 1 0 0,0 0-1 0 0,0 1 1 0 0,-1-1-1 0 0,1 1 1 0 0,-2-5-1 0 0,1 5-11 0 0,0 1-1 0 0,0-1 0 0 0,0 1 1 0 0,0-1-1 0 0,0 1 0 0 0,-1-1 1 0 0,1 1-1 0 0,0 0 0 0 0,-1-1 1 0 0,1 1-1 0 0,-1 0 0 0 0,1 0 1 0 0,-1 0-1 0 0,1 0 0 0 0,-1 0 1 0 0,0 1-1 0 0,0-1 0 0 0,1 0 0 0 0,-1 1 1 0 0,0-1-1 0 0,0 1 0 0 0,0 0 1 0 0,1-1-1 0 0,-1 1 0 0 0,0 0 1 0 0,-3 0-1 0 0,1 1-531 0 0,0-1 0 0 0,0 0 0 0 0,-1 1 0 0 0,1 0 0 0 0,0 0-1 0 0,0 0 1 0 0,0 1 0 0 0,0-1 0 0 0,0 1 0 0 0,-5 3 0 0 0,-4 7-3336 0 0,15-15 4990 0 0,-1 2-1104 0 0,-1 1 0 0 0,0-1-1 0 0,1 1 1 0 0,-1-1 0 0 0,1 1 0 0 0,-1-1-1 0 0,0 1 1 0 0,1-1 0 0 0,-1 1 0 0 0,1-1-1 0 0,-1 1 1 0 0,1 0 0 0 0,-1-1 0 0 0,2 1-1 0 0,2-2-146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3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41 3289 0 0,'-8'-3'2304'0'0,"-1"-1"0"0"0,1 1 0 0 0,-11-2 0 0 0,15 3-1824 0 0,1 2-1 0 0,-1-1 1 0 0,0 0 0 0 0,-1 1 0 0 0,1 0-1 0 0,0 0 1 0 0,0 0 0 0 0,0 0 0 0 0,-6 2-1 0 0,7 0-353 0 0,-1-1 0 0 0,1 1 0 0 0,0 0 0 0 0,0 0 0 0 0,-1 0 0 0 0,1 1 0 0 0,1-1 0 0 0,-1 1 0 0 0,-4 4 0 0 0,0 1-46 0 0,1 1 1 0 0,-8 10 0 0 0,5-2-15 0 0,0 1 0 0 0,-12 30-1 0 0,18-38-19 0 0,0 0 1 0 0,0 0-1 0 0,1 0 0 0 0,1 0 0 0 0,-1 0 0 0 0,1 18 0 0 0,1-26-25 0 0,1 1 0 0 0,-1-1-1 0 0,0 0 1 0 0,1 0 0 0 0,0 0 0 0 0,-1 0 0 0 0,1 0-1 0 0,0 0 1 0 0,0 0 0 0 0,0 0 0 0 0,0 0 0 0 0,1 0-1 0 0,-1 0 1 0 0,0 0 0 0 0,1-1 0 0 0,-1 1-1 0 0,1 0 1 0 0,0-1 0 0 0,-1 0 0 0 0,1 1 0 0 0,0-1-1 0 0,0 0 1 0 0,0 0 0 0 0,0 0 0 0 0,0 0 0 0 0,0 0-1 0 0,0-1 1 0 0,3 2 0 0 0,6 0 78 0 0,-1 0 1 0 0,1-1-1 0 0,-1 0 0 0 0,17 0 1 0 0,-25-1-88 0 0,12-2 50 0 0,0 1-1 0 0,-1-2 0 0 0,1 0 0 0 0,-1 0 0 0 0,15-7 0 0 0,-6 3 20 0 0,-9 3-11 0 0,0-1 0 0 0,0 0-1 0 0,-1 0 1 0 0,0-2-1 0 0,19-12 1 0 0,-27 17-34 0 0,-1-1-1 0 0,0 1 1 0 0,0-1 0 0 0,-1 0-1 0 0,1 0 1 0 0,-1 0 0 0 0,1-1-1 0 0,-1 1 1 0 0,0-1 0 0 0,0 1-1 0 0,0-1 1 0 0,-1 0 0 0 0,1 1-1 0 0,-1-1 1 0 0,0 0 0 0 0,0 0-1 0 0,0 0 1 0 0,-1 0 0 0 0,1 0-1 0 0,-1 0 1 0 0,0 0 0 0 0,0 0-1 0 0,-1 0 1 0 0,1 0 0 0 0,-1 0-1 0 0,1 0 1 0 0,-3-6 0 0 0,-1 3 12 0 0,0-1 1 0 0,0 1-1 0 0,-1 0 1 0 0,0 0-1 0 0,0 0 1 0 0,-1 1 0 0 0,0 0-1 0 0,0 0 1 0 0,0 0-1 0 0,-1 0 1 0 0,-12-7-1 0 0,7 6-111 0 0,0 1 0 0 0,0 0 0 0 0,-1 0 0 0 0,1 1 0 0 0,-1 1 0 0 0,-23-5 0 0 0,36 9 44 0 0,-2-1-140 0 0,-1 1-1 0 0,1-1 1 0 0,0 1 0 0 0,-1 0-1 0 0,1 0 1 0 0,-1 0-1 0 0,1 0 1 0 0,0 0 0 0 0,-1 0-1 0 0,1 1 1 0 0,-1-1-1 0 0,-1 1 1 0 0,3-1 58 0 0,1 1 0 0 0,0-1 0 0 0,0 0 1 0 0,0 0-1 0 0,-1 1 0 0 0,1-1 0 0 0,0 0 0 0 0,0 1 0 0 0,0-1 0 0 0,-1 0 0 0 0,1 0 1 0 0,0 1-1 0 0,0-1 0 0 0,0 0 0 0 0,0 1 0 0 0,0-1 0 0 0,0 0 0 0 0,0 1 0 0 0,0-1 1 0 0,0 0-1 0 0,0 1 0 0 0,0-1 0 0 0,0 0 0 0 0,0 1 0 0 0,0-1 0 0 0,0 0 0 0 0,0 1 0 0 0,0-1 1 0 0,0 0-1 0 0,0 1 0 0 0,1-1 0 0 0,-1 0 0 0 0,0 1 0 0 0,0-1 0 0 0,0 0 0 0 0,1 0 1 0 0,-1 1-1 0 0,0-1 0 0 0,0 0 0 0 0,1 0 0 0 0,-1 1 0 0 0,0-1 0 0 0,1 0 0 0 0,12 10-2820 0 0,-4-6 2661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23 14323 0 0,'-7'-3'380'0'0,"-7"-2"902"0"0,-18-6 1 0 0,27 10-1036 0 0,-1 0 0 0 0,1 0-1 0 0,-1 1 1 0 0,1-1 0 0 0,-1 1 0 0 0,1 0 0 0 0,-7 2 0 0 0,7-1-188 0 0,-1 0-1 0 0,1 1 1 0 0,0 0 0 0 0,0 0 0 0 0,0 0-1 0 0,0 1 1 0 0,0-1 0 0 0,0 1 0 0 0,0 1 0 0 0,1-1-1 0 0,0 1 1 0 0,-1-1 0 0 0,1 1 0 0 0,-4 6 0 0 0,3-4-105 0 0,0 0 0 0 0,1 1 0 0 0,-1 0 0 0 0,1 0 0 0 0,1 0 0 0 0,-1 1 0 0 0,1-1 0 0 0,1 1 0 0 0,-3 10 1 0 0,4-16 26 0 0,1 0 0 0 0,0 1 1 0 0,-1-1-1 0 0,1 0 0 0 0,0 0 1 0 0,0 0-1 0 0,1 1 0 0 0,-1-1 1 0 0,0 0-1 0 0,1 0 1 0 0,-1 0-1 0 0,1 0 0 0 0,0 0 1 0 0,0 0-1 0 0,1 3 0 0 0,0-2 10 0 0,0 0-1 0 0,0-1 0 0 0,0 1 0 0 0,1-1 0 0 0,-1 0 0 0 0,0 0 1 0 0,1 0-1 0 0,0 0 0 0 0,4 2 0 0 0,4 2 23 0 0,1-1 1 0 0,0-1-1 0 0,0 0 1 0 0,16 3-1 0 0,-20-5-5 0 0,74 12 3 0 0,-72-12-3 0 0,-1 0 0 0 0,1 1 0 0 0,-1 0 0 0 0,0 0 1 0 0,1 1-1 0 0,-1 0 0 0 0,11 7 0 0 0,-19-10 0 0 0,0-1 0 0 0,-1 1-1 0 0,1-1 1 0 0,0 1 0 0 0,0-1 0 0 0,-1 1-1 0 0,1 0 1 0 0,0-1 0 0 0,-1 1 0 0 0,1 0-1 0 0,0-1 1 0 0,-1 1 0 0 0,1 0-1 0 0,-1 0 1 0 0,0 0 0 0 0,1 0 0 0 0,-1-1-1 0 0,0 1 1 0 0,1 0 0 0 0,-1 0 0 0 0,0 0-1 0 0,0 0 1 0 0,0 0 0 0 0,0 1 0 0 0,0-1 12 0 0,0 1 1 0 0,-1-1 0 0 0,1 1 0 0 0,-1-1 0 0 0,1 1 0 0 0,-1-1 0 0 0,0 1-1 0 0,1-1 1 0 0,-1 0 0 0 0,0 1 0 0 0,0-1 0 0 0,0 0 0 0 0,-1 2-1 0 0,-3 1 59 0 0,-1 1-1 0 0,1-1 0 0 0,-1 1 0 0 0,0-2 1 0 0,-8 6-1 0 0,-8 2 66 0 0,9-4-52 0 0,1 0 0 0 0,-2-1 0 0 0,1-1-1 0 0,-1 0 1 0 0,-21 5 0 0 0,35-10-98 0 0,0 0 1 0 0,0 0-1 0 0,-1 0 0 0 0,1 0 1 0 0,0 0-1 0 0,0 0 1 0 0,-1 0-1 0 0,1 0 0 0 0,0 0 1 0 0,0 0-1 0 0,-1 0 0 0 0,1 0 1 0 0,0 0-1 0 0,0 0 1 0 0,-1 0-1 0 0,1 0 0 0 0,0 0 1 0 0,0 0-1 0 0,-1 0 0 0 0,1 0 1 0 0,0 0-1 0 0,0 0 1 0 0,-1-1-1 0 0,1 1 0 0 0,0 0 1 0 0,0 0-1 0 0,-1 0 1 0 0,1 0-1 0 0,0-1 0 0 0,0 1 1 0 0,0 0-1 0 0,0 0 0 0 0,-1 0 1 0 0,1-1-1 0 0,0 1 1 0 0,0 0-1 0 0,0 0 0 0 0,0-1 1 0 0,0 1-1 0 0,0 0 0 0 0,0 0 1 0 0,0-1-1 0 0,-1 1 1 0 0,1 0-1 0 0,0 0 0 0 0,0-1 1 0 0,0 1-1 0 0,0 0 1 0 0,0 0-1 0 0,0-1 0 0 0,1 1 1 0 0,-1 0-1 0 0,0-1 0 0 0,0 1 1 0 0,0 0-1 0 0,0 0 1 0 0,0-1-1 0 0,8-13-699 0 0,3 3-251 0 0,0 1 1 0 0,1 1-1 0 0,0 0 1 0 0,0 0-1 0 0,18-8 1 0 0,1 0 11 0 0,1 0 737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8522 0 0,'-1'3'487'0'0,"0"-1"1"0"0,0 1-1 0 0,0 0 1 0 0,1 0 0 0 0,-1-1-1 0 0,1 1 1 0 0,0 0-1 0 0,0 0 1 0 0,0-1-1 0 0,0 1 1 0 0,0 0-1 0 0,1 0 1 0 0,1 4 0 0 0,0 1 49 0 0,1 1 1 0 0,7 15 0 0 0,20 28 703 0 0,-1-1-1507 0 0,-25-44-935 0 0,-1 0 1 0 0,4 15-1 0 0,-7-19 1062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06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 13987 0 0,'-13'2'960'0'0,"0"-2"745"0"0,2 1-1313 0 0,1 1 3657 0 0,2-1-3065 0 0,2 3-400 0 0,1-3 8 0 0,2 2-88 0 0,3 4-400 0 0,1-2-48 0 0,4-1-40 0 0,2 3-80 0 0,4-2-56 0 0,8 4-1832 0 0,4 2 1824 0 0,2 1-440 0 0,1-3 576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36 11418 0 0,'-6'-7'1969'0'0,"0"1"-1945"0"0,2 1 1184 0 0,0-1 1633 0 0,-1 2-1857 0 0,2 1-400 0 0,-1 0 256 0 0,1 1-920 0 0,3 7-2568 0 0,5 2 1799 0 0,0 1 865 0 0,1 3-880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15827 0 0,'1'41'2268'0'0,"11"54"0"0"0,-1-8-1675 0 0,4 155-272 0 0,-10-82-4405 0 0,-4-146 2105 0 0,-2 0 0 0 0,1 0 1 0 0,-5 19-1 0 0,1-17-1562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13715 0 0,'0'-2'316'0'0,"0"1"-1"0"0,0-1 1 0 0,1 0 0 0 0,-1 1 0 0 0,1-1 0 0 0,-1 0-1 0 0,1 1 1 0 0,0-1 0 0 0,0 0 0 0 0,0 1 0 0 0,0-1-1 0 0,0 1 1 0 0,0 0 0 0 0,0-1 0 0 0,0 1-1 0 0,0 0 1 0 0,0 0 0 0 0,1-1 0 0 0,2-1 0 0 0,-1 2-111 0 0,1 0 0 0 0,-1 0 0 0 0,1 0 0 0 0,-1 0 0 0 0,1 0 0 0 0,-1 1 0 0 0,1 0 0 0 0,-1 0 0 0 0,5 0 0 0 0,10 1-73 0 0,-1 1 0 0 0,1 1 0 0 0,-1 1 0 0 0,0 0 0 0 0,29 12 0 0 0,31 8-4973 0 0,-70-23 3697 0 0,1 0 1 0 0,-1 0-1 0 0,7-1 1 0 0,4 0-1561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5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12075 0 0,'1'7'793'0'0,"1"1"0"0"0,-1-1 0 0 0,-1 1 0 0 0,1-1 0 0 0,-1 1 0 0 0,-1 7 0 0 0,0 7 310 0 0,-1 200 1330 0 0,2-218-2903 0 0,1 0 0 0 0,-1 0 1 0 0,1 1-1 0 0,0-1 0 0 0,0 0 0 0 0,3 7 1 0 0,-3-9 38 0 0,-1-1 0 0 0,1 1 0 0 0,0-1 0 0 0,0 1 0 0 0,-1-1 0 0 0,1 1 0 0 0,0-1 0 0 0,1 0 0 0 0,-1 1 0 0 0,0-1 0 0 0,0 0 0 0 0,0 0 0 0 0,1 0 0 0 0,-1 0 0 0 0,1 0 0 0 0,-1 0 0 0 0,1 0 0 0 0,-1-1 0 0 0,3 2 0 0 0,6 0-3838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5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14059 0 0,'-3'0'1008'0'0,"4"0"-216"0"0,-1 1-504 0 0,3 1 1153 0 0,-1 1-745 0 0,3 2-248 0 0,0 1-16 0 0,1 2-32 0 0,4 2-240 0 0,-1 1-80 0 0,1 1-184 0 0,-1 0-80 0 0,1 3-152 0 0,5-1-904 0 0,-1 2-929 0 0,4-3 977 0 0,-1 1 1216 0 0,1-4-1248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5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70 13315 0 0,'-3'0'535'0'0,"-1"0"-1"0"0,0 0 1 0 0,1 1 0 0 0,-1 0 0 0 0,1 0-1 0 0,-1 0 1 0 0,1 0 0 0 0,-1 0 0 0 0,1 0-1 0 0,0 1 1 0 0,-6 3 0 0 0,5-2-228 0 0,0 1 0 0 0,0-1-1 0 0,0 1 1 0 0,0 0 0 0 0,0 0 0 0 0,1 0 0 0 0,-4 7 0 0 0,2-4-225 0 0,1 1 1 0 0,0 0 0 0 0,1 0-1 0 0,0 1 1 0 0,0-1-1 0 0,0 0 1 0 0,1 1 0 0 0,1 0-1 0 0,-2 12 1 0 0,3-18-81 0 0,0 0 1 0 0,0 1-1 0 0,0-1 1 0 0,1 1-1 0 0,-1-1 1 0 0,1 0-1 0 0,0 1 1 0 0,0-1-1 0 0,0 0 1 0 0,0 0-1 0 0,0 0 1 0 0,1 0-1 0 0,-1 0 1 0 0,1 0-1 0 0,0 0 1 0 0,0 0-1 0 0,0 0 1 0 0,0-1-1 0 0,0 1 1 0 0,1-1-1 0 0,-1 0 0 0 0,1 0 1 0 0,3 3-1 0 0,-2-3-7 0 0,1 0 0 0 0,-1 0 0 0 0,0 0 0 0 0,1 0 0 0 0,0-1 0 0 0,-1 0 0 0 0,1 0 0 0 0,0 0 0 0 0,0-1 0 0 0,-1 1 0 0 0,1-1 0 0 0,0 0 0 0 0,0 0 0 0 0,0-1 0 0 0,6-1 0 0 0,-3 0-54 0 0,0 0 1 0 0,0-1-1 0 0,0 0 1 0 0,0 0 0 0 0,-1-1-1 0 0,0 0 1 0 0,1 0-1 0 0,-1-1 1 0 0,-1 0-1 0 0,1 0 1 0 0,9-11 0 0 0,-11 11 23 0 0,0 0 1 0 0,-1-1 0 0 0,0 1 0 0 0,0-1-1 0 0,-1 0 1 0 0,1 0 0 0 0,-1-1 0 0 0,0 1-1 0 0,-1 0 1 0 0,0-1 0 0 0,0 0-1 0 0,0 0 1 0 0,-1 1 0 0 0,1-11 0 0 0,-2 8 47 0 0,0 0 0 0 0,0 0 0 0 0,-1 0 0 0 0,-1 0 0 0 0,1 0 1 0 0,-5-12-1 0 0,4 16-10 0 0,1 1 1 0 0,-1-1 0 0 0,-1 0-1 0 0,1 1 1 0 0,-1 0-1 0 0,0-1 1 0 0,0 1 0 0 0,0 0-1 0 0,0 1 1 0 0,-1-1 0 0 0,1 0-1 0 0,-1 1 1 0 0,-4-3-1 0 0,7 5-12 0 0,-1 0 0 0 0,1 0 1 0 0,0 0-1 0 0,0 1 0 0 0,-1-1 0 0 0,1 1 0 0 0,-1-1 0 0 0,1 1 0 0 0,0-1 0 0 0,-1 1 0 0 0,1 0 0 0 0,-1-1 0 0 0,1 1 0 0 0,-1 0 0 0 0,1 0 0 0 0,-1 0 0 0 0,1 0 0 0 0,-1 1 0 0 0,1-1 0 0 0,-1 0 0 0 0,1 0 0 0 0,-1 1 1 0 0,1-1-1 0 0,0 1 0 0 0,-1 0 0 0 0,-1 1 0 0 0,1-1-7 0 0,1 0 0 0 0,-1 1 0 0 0,1-1 0 0 0,-1 1 0 0 0,1-1 0 0 0,0 1 0 0 0,-1 0 0 0 0,1 0 0 0 0,0 0 0 0 0,0-1 0 0 0,1 1 0 0 0,-1 0 0 0 0,0 0 0 0 0,0 0 0 0 0,1 0 0 0 0,0 0 0 0 0,-1 0 0 0 0,1 3 0 0 0,0-1-6 0 0,-1 0 1 0 0,1 0 0 0 0,1 0-1 0 0,-1 0 1 0 0,1 0-1 0 0,-1 0 1 0 0,1 0 0 0 0,1 0-1 0 0,-1 0 1 0 0,0 0-1 0 0,1 0 1 0 0,0-1 0 0 0,4 7-1 0 0,-5-8 7 0 0,1 0 0 0 0,-1 0 0 0 0,1 0 1 0 0,0-1-1 0 0,-1 1 0 0 0,1-1 0 0 0,0 1 0 0 0,0-1 0 0 0,0 0 0 0 0,0 0 0 0 0,1 0 0 0 0,-1 0 1 0 0,0 0-1 0 0,0 0 0 0 0,1 0 0 0 0,-1-1 0 0 0,0 1 0 0 0,1-1 0 0 0,-1 0 0 0 0,0 0 0 0 0,1 0 0 0 0,-1 0 1 0 0,1 0-1 0 0,3-1 0 0 0,-1 0 7 0 0,1-1 0 0 0,-1 0 0 0 0,0 0 0 0 0,1-1 0 0 0,-1 1 0 0 0,0-1 0 0 0,0 0 0 0 0,-1 0 1 0 0,1-1-1 0 0,-1 0 0 0 0,1 0 0 0 0,-1 0 0 0 0,-1 0 0 0 0,8-9 0 0 0,-9 9 147 0 0,1 0-1 0 0,0 1 1 0 0,0-1 0 0 0,0 1 0 0 0,4-4-1 0 0,-7 7-119 0 0,1-1-1 0 0,-1 1 0 0 0,1 0 1 0 0,-1-1-1 0 0,1 1 0 0 0,-1 0 1 0 0,1-1-1 0 0,-1 1 0 0 0,1 0 1 0 0,-1 0-1 0 0,1-1 0 0 0,0 1 1 0 0,-1 0-1 0 0,1 0 0 0 0,-1 0 1 0 0,1 0-1 0 0,0 0 0 0 0,-1 0 1 0 0,1 0-1 0 0,-1 0 0 0 0,1 0 1 0 0,0 0-1 0 0,-1 0 0 0 0,1 0 1 0 0,-1 0-1 0 0,1 0 0 0 0,-1 1 1 0 0,1-1-1 0 0,0 0 0 0 0,-1 0 1 0 0,1 1-1 0 0,-1-1 0 0 0,1 0 1 0 0,-1 1-1 0 0,1-1 0 0 0,-1 0 1 0 0,0 1-1 0 0,1-1 0 0 0,-1 1 1 0 0,1-1-1 0 0,-1 1 0 0 0,0-1 1 0 0,1 1-1 0 0,-1-1 0 0 0,0 1 1 0 0,0-1-1 0 0,1 1 0 0 0,-1 0 1 0 0,0-1-1 0 0,0 1 0 0 0,0 0 1 0 0,4 11 50 0 0,-1-1 0 0 0,0 1-1 0 0,-1 0 1 0 0,2 16 0 0 0,-2 50 59 0 0,-2-65-123 0 0,0-8 6 0 0,-1 6 9 0 0,1 0-1 0 0,1 0 1 0 0,0 0-1 0 0,0 0 1 0 0,6 21-1 0 0,-6-32-15 0 0,-1 1 1 0 0,0-1-1 0 0,0 1 0 0 0,0-1 0 0 0,0 1 0 0 0,1-1 0 0 0,-1 0 0 0 0,0 1 0 0 0,1-1 1 0 0,-1 1-1 0 0,0-1 0 0 0,1 1 0 0 0,-1-1 0 0 0,0 0 0 0 0,1 1 0 0 0,-1-1 1 0 0,0 0-1 0 0,1 0 0 0 0,-1 1 0 0 0,1-1 0 0 0,-1 0 0 0 0,1 0 0 0 0,-1 1 0 0 0,1-1 1 0 0,-1 0-1 0 0,1 0 0 0 0,-1 0 0 0 0,1 0 0 0 0,-1 0 0 0 0,1 0 0 0 0,-1 0 0 0 0,1 0 1 0 0,-1 0-1 0 0,1 0 0 0 0,-1 0 0 0 0,1 0 0 0 0,-1 0 0 0 0,1 0 0 0 0,-1-1 1 0 0,1 1-1 0 0,-1 0 0 0 0,1 0 0 0 0,-1 0 0 0 0,1-1 0 0 0,-1 1 0 0 0,0 0 0 0 0,1-1 1 0 0,0 0-1 0 0,3-2 19 0 0,0 0 1 0 0,0-1-1 0 0,6-8 1 0 0,-8 10-30 0 0,8-10-116 0 0,-1-1 0 0 0,0 0-1 0 0,-1 0 1 0 0,8-20 0 0 0,35-71-730 0 0,-49 101 818 0 0,0-1-1 0 0,1 0 1 0 0,-1 1 0 0 0,1 0 0 0 0,0-1-1 0 0,4-3 1 0 0,-5 5 1 0 0,-2 2 28 0 0,0 0 0 0 0,0 0 1 0 0,1 0-1 0 0,-1 0 0 0 0,0 0 1 0 0,0 0-1 0 0,0 0 0 0 0,1 0 1 0 0,-1 0-1 0 0,0 0 1 0 0,0 0-1 0 0,0 0 0 0 0,0 0 1 0 0,1 0-1 0 0,-1 0 0 0 0,0 0 1 0 0,0 1-1 0 0,0-1 0 0 0,0 0 1 0 0,1 0-1 0 0,-1 0 0 0 0,0 0 1 0 0,0 0-1 0 0,0 0 1 0 0,0 0-1 0 0,0 1 0 0 0,1-1 1 0 0,-1 0-1 0 0,0 0 0 0 0,0 0 1 0 0,0 0-1 0 0,0 0 0 0 0,0 1 1 0 0,0-1-1 0 0,0 0 0 0 0,0 0 1 0 0,0 0-1 0 0,0 0 1 0 0,0 1-1 0 0,0-1 0 0 0,0 0 1 0 0,0 0-1 0 0,0 1 0 0 0,5 11-16 0 0,-4-8 8 0 0,5 21-9 0 0,-5-18 25 0 0,0-1 0 0 0,4 11 1 0 0,0-4 5 0 0,-2-7-12 0 0,0 0-1 0 0,-1 1 0 0 0,3 11 1 0 0,-4-13-136 0 0,0 0 0 0 0,0 0 0 0 0,1 0 0 0 0,0-1 0 0 0,0 1 0 0 0,1 0 0 0 0,-1-1 0 0 0,1 0 0 0 0,0 1 0 0 0,5 4 0 0 0,-7-8-115 0 0,0 0 0 0 0,0 0 1 0 0,1 0-1 0 0,-1-1 0 0 0,0 1 0 0 0,1 0 0 0 0,-1-1 0 0 0,1 1 0 0 0,-1-1 1 0 0,0 0-1 0 0,1 1 0 0 0,-1-1 0 0 0,1 0 0 0 0,-1 0 0 0 0,4 0 0 0 0,-1 0 26 0 0,0-1-1 0 0,1 1 1 0 0,7-3-1 0 0,9-4-808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6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14 12771 0 0,'-16'-4'1524'0'0,"0"0"0"0"0,0 2 0 0 0,-1 0 0 0 0,1 1 0 0 0,-22 0 0 0 0,32 2-1370 0 0,0-1 1 0 0,0 1 0 0 0,0 0-1 0 0,0 1 1 0 0,1-1-1 0 0,-1 1 1 0 0,0 0 0 0 0,0 1-1 0 0,1-1 1 0 0,0 1-1 0 0,-1 0 1 0 0,1 0-1 0 0,0 1 1 0 0,0 0 0 0 0,1-1-1 0 0,-1 2 1 0 0,-5 5-1 0 0,9-8-147 0 0,0 1 0 0 0,-1-1 0 0 0,1 0 0 0 0,0 0 0 0 0,0 0 0 0 0,0 1 0 0 0,1-1 0 0 0,-1 0 0 0 0,1 1 0 0 0,-1-1 0 0 0,1 0 0 0 0,0 1 0 0 0,0-1 0 0 0,0 1-1 0 0,0-1 1 0 0,0 1 0 0 0,0-1 0 0 0,1 1 0 0 0,0 3 0 0 0,1-2-17 0 0,-1 1 1 0 0,1-1-1 0 0,0 1 0 0 0,0-1 0 0 0,1 0 1 0 0,-1 0-1 0 0,1 1 0 0 0,0-2 0 0 0,3 5 1 0 0,2-1-24 0 0,0 1 1 0 0,0-1 0 0 0,1-1-1 0 0,0 0 1 0 0,0 0-1 0 0,14 6 1 0 0,63 21-275 0 0,-5-2 92 0 0,-79-30 219 0 0,0 0 0 0 0,-1 0 0 0 0,1 0 0 0 0,0 0 0 0 0,0 0-1 0 0,-1 0 1 0 0,1 1 0 0 0,-1-1 0 0 0,1 1 0 0 0,-1-1 0 0 0,0 1-1 0 0,1-1 1 0 0,-1 1 0 0 0,2 3 0 0 0,-3-4 7 0 0,0 0 0 0 0,1 1 0 0 0,-1-1 0 0 0,0 0 0 0 0,0 0 0 0 0,0 0 0 0 0,0 0 0 0 0,0 1 1 0 0,0-1-1 0 0,0 0 0 0 0,-1 0 0 0 0,1 0 0 0 0,0 0 0 0 0,-1 0 0 0 0,1 0 0 0 0,-1 0 0 0 0,1 1 0 0 0,-1-1 0 0 0,1 0 0 0 0,-1 0 1 0 0,0-1-1 0 0,1 1 0 0 0,-1 0 0 0 0,0 0 0 0 0,0 0 0 0 0,0 0 0 0 0,1-1 0 0 0,-3 2 0 0 0,-13 10 216 0 0,-1-1 0 0 0,0-1 0 0 0,-1-1 0 0 0,-28 12 0 0 0,21-11 99 0 0,-1-2-1 0 0,-40 9 0 0 0,65-16-320 0 0,1-1-24 0 0,-1 0 0 0 0,1 0 0 0 0,-1 1 1 0 0,1-1-1 0 0,0 0 0 0 0,-1 0 0 0 0,1 0 0 0 0,-1 0 0 0 0,1 0 1 0 0,-1 0-1 0 0,1 0 0 0 0,-1 0 0 0 0,1 0 0 0 0,-1 0 0 0 0,1 0 1 0 0,-1 0-1 0 0,1 0 0 0 0,-1 0 0 0 0,1 0 0 0 0,-1 0 0 0 0,1-1 1 0 0,-1 1-1 0 0,1 0 0 0 0,-1 0 0 0 0,1-1 0 0 0,-1 1 0 0 0,1 0 1 0 0,0 0-1 0 0,-1-1 0 0 0,1 1 0 0 0,0 0 0 0 0,-1-1 0 0 0,1 1 1 0 0,0-1-1 0 0,-1 1 0 0 0,1-1 0 0 0,0 0-70 0 0,0 1 0 0 0,0 0 0 0 0,0-1 0 0 0,1 1 1 0 0,-1-1-1 0 0,0 1 0 0 0,0 0 0 0 0,1-1 0 0 0,-1 1 0 0 0,0 0 0 0 0,1-1 0 0 0,-1 1 0 0 0,0 0 0 0 0,1-1 0 0 0,-1 1 0 0 0,1 0 0 0 0,-1 0 0 0 0,0-1 0 0 0,1 1 1 0 0,-1 0-1 0 0,1 0 0 0 0,-1 0 0 0 0,0 0 0 0 0,1 0 0 0 0,-1 0 0 0 0,1 0 0 0 0,0-1 0 0 0,15-1-733 0 0,-15 1 813 0 0,20 0-735 0 0,3-3 578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13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5745 0 0,'1'3'9148'0'0,"1"6"-3995"0"0,5 26-2810 0 0,-5-17-1930 0 0,9 35-1 0 0,-3-20-241 0 0,27 222 380 0 0,-27-123-408 0 0,-2-20-34 0 0,1-1 14 0 0,4 35 170 0 0,-11-140-554 0 0,1 0 0 0 0,-1 0 0 0 0,1 0 0 0 0,-2 0 0 0 0,1 0 0 0 0,-1 0 0 0 0,0 0 0 0 0,-3 11 0 0 0,0-24-5370 0 0,-1-19 2845 0 0,0 5 2471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13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17652 0 0,'22'2'4722'0'0,"11"4"-2898"0"0,6 1-1282 0 0,5-4 33 0 0,53-4 0 0 0,42-11-138 0 0,35 0-118 0 0,-140 11-269 0 0,70 0 78 0 0,-83 2-63 0 0,0 1-1 0 0,41 10 1 0 0,-57-12-30 0 0,-1 2-1 0 0,1-1 1 0 0,-1 0 0 0 0,1 1 0 0 0,-1 0 0 0 0,0 0 0 0 0,0 0 0 0 0,1 1-1 0 0,-2-1 1 0 0,1 1 0 0 0,0 0 0 0 0,0 0 0 0 0,-1 0 0 0 0,5 6 0 0 0,-5-4 22 0 0,-1 1 1 0 0,1-1 0 0 0,-1 1-1 0 0,0 0 1 0 0,-1 0 0 0 0,1 0 0 0 0,-1 0-1 0 0,0 0 1 0 0,-1 0 0 0 0,1 0 0 0 0,-2 10-1 0 0,2 6-36 0 0,-1-17-20 0 0,1 0 0 0 0,0 0 0 0 0,3 8 0 0 0,1 6-1 0 0,0 6 7 0 0,23 144 53 0 0,-2 149 62 0 0,-9-104-24 0 0,-15-196-73 0 0,0-6 21 0 0,-1 1 0 0 0,0-1 0 0 0,-1 1-1 0 0,0 0 1 0 0,-4 17 0 0 0,4-29-42 0 0,0 0 1 0 0,0 0 0 0 0,-1 0-1 0 0,1 0 1 0 0,-1 0 0 0 0,1 0-1 0 0,0 0 1 0 0,-1 0-1 0 0,0 0 1 0 0,1 0 0 0 0,-1-1-1 0 0,1 1 1 0 0,-1 0-1 0 0,0 0 1 0 0,0-1 0 0 0,1 1-1 0 0,-1 0 1 0 0,0-1 0 0 0,0 1-1 0 0,0-1 1 0 0,0 1-1 0 0,0-1 1 0 0,0 1 0 0 0,0-1-1 0 0,-1 1 1 0 0,-32-3-5161 0 0,19-3-743 0 0,5 5 3432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13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17380 0 0,'-8'5'1591'0'0,"7"-4"-1143"0"0,-1 0 0 0 0,1 0 0 0 0,-1 0 0 0 0,1 0 0 0 0,-1 0-1 0 0,1 1 1 0 0,-2 0 0 0 0,3-1-361 0 0,-1 0-1 0 0,1-1 0 0 0,0 1 1 0 0,0-1-1 0 0,-1 1 0 0 0,1 0 1 0 0,0-1-1 0 0,0 1 1 0 0,0-1-1 0 0,0 1 0 0 0,0 0 1 0 0,0-1-1 0 0,0 1 0 0 0,0 0 1 0 0,0-1-1 0 0,0 1 1 0 0,0-1-1 0 0,0 1 0 0 0,0 0 1 0 0,1-1-1 0 0,-1 1 0 0 0,0 0 1 0 0,0-1-1 0 0,1 1 1 0 0,0 0-1 0 0,1 3 86 0 0,1 0 0 0 0,1 0 0 0 0,-1 0 0 0 0,0 0 0 0 0,1-1-1 0 0,0 1 1 0 0,0-1 0 0 0,0 0 0 0 0,0-1 0 0 0,0 1 0 0 0,1-1 0 0 0,-1 1 0 0 0,1-1 0 0 0,0 0 0 0 0,0-1 0 0 0,8 3 0 0 0,6-1 226 0 0,0 0 1 0 0,0-1 0 0 0,21 0 0 0 0,142-9 1177 0 0,0-16-1022 0 0,-36 4-341 0 0,-107 14-172 0 0,-1 0 21 0 0,1 2 0 0 0,39 2 0 0 0,-67 2-103 0 0,0 1 0 0 0,-1 0 1 0 0,1 1-1 0 0,16 7 0 0 0,-8-4-1024 0 0,-17-5 654 0 0,-1-1 0 0 0,0 0 1 0 0,0 0-1 0 0,1 0 0 0 0,-1 0 1 0 0,0 0-1 0 0,0 0 1 0 0,1 0-1 0 0,-1-1 0 0 0,0 1 1 0 0,0 0-1 0 0,1-1 0 0 0,-1 1 1 0 0,0-1-1 0 0,2 0 0 0 0,14-11-2274 0 0,-7 2 2383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09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41 5281 0 0,'-3'-6'1129'0'0,"3"5"-902"0"0,0 0 0 0 0,0 0 0 0 0,0 1 1 0 0,-1-1-1 0 0,1 0 0 0 0,0 1 0 0 0,-1-1 0 0 0,1 0 0 0 0,0 1 0 0 0,-1-1 0 0 0,1 1 0 0 0,-1-1 0 0 0,1 1 0 0 0,-1-1 0 0 0,0 0 0 0 0,0 0-79 0 0,1 0 0 0 0,-1 1 0 0 0,1-1-1 0 0,0 0 1 0 0,-1 1 0 0 0,1-1-1 0 0,0 0 1 0 0,0 0 0 0 0,-1 1-1 0 0,1-1 1 0 0,0 0 0 0 0,0 0 0 0 0,0 0-1 0 0,0 0 1 0 0,0 1 0 0 0,0-1-1 0 0,0 0 1 0 0,0 0 0 0 0,0 0-1 0 0,0 1 1 0 0,1-1 0 0 0,-1 0 0 0 0,1-1-1 0 0,-1 2-58 0 0,1-1-1 0 0,0 1 0 0 0,0-1 1 0 0,0 1-1 0 0,0 0 0 0 0,0-1 1 0 0,0 1-1 0 0,0 0 0 0 0,0 0 1 0 0,0 0-1 0 0,0 0 0 0 0,0 0 1 0 0,0 0-1 0 0,0 0 0 0 0,0 0 1 0 0,0 0-1 0 0,0 0 0 0 0,0 0 1 0 0,0 1-1 0 0,0-1 1 0 0,0 0-1 0 0,-1 1 0 0 0,1-1 1 0 0,0 0-1 0 0,0 1 0 0 0,0-1 1 0 0,0 1-1 0 0,-1 0 0 0 0,1-1 1 0 0,0 1-1 0 0,0 0 0 0 0,-1-1 1 0 0,1 1-1 0 0,0 0 0 0 0,-1 0 1 0 0,1 0-1 0 0,-1-1 0 0 0,1 1 1 0 0,-1 0-1 0 0,1 2 0 0 0,1 2 74 0 0,0 0 0 0 0,-1 0 0 0 0,0 1 0 0 0,0-1-1 0 0,1 10 1 0 0,11 86 594 0 0,12 70-265 0 0,-22-147-383 0 0,-2-16-48 0 0,0-1 1 0 0,0 1-1 0 0,3 9 1 0 0,-4-17-57 0 0,0 0 1 0 0,0 0-1 0 0,0 1 1 0 0,0-1-1 0 0,0 0 1 0 0,0 0-1 0 0,0 1 1 0 0,0-1 0 0 0,1 0-1 0 0,-1 0 1 0 0,0 0-1 0 0,0 1 1 0 0,0-1-1 0 0,0 0 1 0 0,0 0-1 0 0,0 0 1 0 0,0 1 0 0 0,1-1-1 0 0,-1 0 1 0 0,0 0-1 0 0,0 0 1 0 0,0 0-1 0 0,0 0 1 0 0,1 1-1 0 0,-1-1 1 0 0,0 0-1 0 0,0 0 1 0 0,0 0 0 0 0,1 0-1 0 0,-1 0 1 0 0,0 0-1 0 0,0 0 1 0 0,0 0-1 0 0,1 0 1 0 0,-1 0-1 0 0,0 0 1 0 0,0 0 0 0 0,1 0-1 0 0,-1 0 1 0 0,0 0-1 0 0,0 0 1 0 0,0 0-1 0 0,1 0 1 0 0,-1 0-1 0 0,1-1 9 0 0,0 1-1 0 0,0-1 1 0 0,0 0-1 0 0,-1 0 0 0 0,1 0 1 0 0,0 0-1 0 0,-1 0 0 0 0,1 0 1 0 0,0-1-1 0 0,11-27 109 0 0,26-144 151 0 0,-28 118-231 0 0,-7 42-44 0 0,-2 5-7 0 0,0 0-1 0 0,1-1 1 0 0,0 1-1 0 0,1 1 1 0 0,3-9 0 0 0,-4 14 7 0 0,-1-1 0 0 0,0 1 0 0 0,1 0 0 0 0,0 0 0 0 0,0 0 0 0 0,-1 0 0 0 0,1 0 0 0 0,1 0 0 0 0,-1 0 0 0 0,0 0 1 0 0,0 1-1 0 0,0-1 0 0 0,1 1 0 0 0,-1 0 0 0 0,1 0 0 0 0,-1 0 0 0 0,1 0 0 0 0,0 0 0 0 0,4 0 0 0 0,-1-1 0 0 0,1 1-1 0 0,-1 1 0 0 0,1-1 0 0 0,-1 1 1 0 0,1 0-1 0 0,0 0 0 0 0,-1 1 0 0 0,1 0 1 0 0,-1 0-1 0 0,1 1 0 0 0,-1 0 0 0 0,0 0 1 0 0,0 0-1 0 0,1 1 0 0 0,-2 0 0 0 0,1 0 1 0 0,0 0-1 0 0,-1 1 0 0 0,1 0 0 0 0,-1 0 1 0 0,0 0-1 0 0,0 1 0 0 0,-1 0 0 0 0,1 0 1 0 0,-1 0-1 0 0,6 9 0 0 0,-8-9 15 0 0,1 0 1 0 0,-1 1-1 0 0,0-1 0 0 0,-1 0 0 0 0,1 0 1 0 0,-1 1-1 0 0,0-1 0 0 0,-1 1 0 0 0,1 0 1 0 0,-1-1-1 0 0,-1 10 0 0 0,-1 5 37 0 0,-1-1 0 0 0,-7 20 0 0 0,1-1 10 0 0,7-28-42 0 0,-1 0 0 0 0,-4 11 0 0 0,7-21-15 0 0,0 0 0 0 0,0 0-1 0 0,0-1 1 0 0,0 1 0 0 0,0 0-1 0 0,1 0 1 0 0,-1 0-1 0 0,0 0 1 0 0,0 0 0 0 0,0 0-1 0 0,0 0 1 0 0,0 0-1 0 0,0 0 1 0 0,1 0 0 0 0,-1 0-1 0 0,0 0 1 0 0,0 0 0 0 0,0 0-1 0 0,0 0 1 0 0,0 0-1 0 0,0 0 1 0 0,1 0 0 0 0,-1 0-1 0 0,0 0 1 0 0,0 1 0 0 0,0-1-1 0 0,0 0 1 0 0,0 0-1 0 0,0 0 1 0 0,0 0 0 0 0,0 0-1 0 0,1 0 1 0 0,-1 0 0 0 0,0 0-1 0 0,0 0 1 0 0,0 0-1 0 0,0 1 1 0 0,0-1 0 0 0,0 0-1 0 0,0 0 1 0 0,0 0 0 0 0,0 0-1 0 0,0 0 1 0 0,0 0-1 0 0,0 0 1 0 0,0 1 0 0 0,0-1-1 0 0,0 0 1 0 0,0 0-1 0 0,0 0 1 0 0,0 0 0 0 0,0 0-1 0 0,0 0 1 0 0,0 1 0 0 0,0-1-1 0 0,0 0 1 0 0,0 0-1 0 0,10-7 44 0 0,32-36 46 0 0,-20 18-71 0 0,-14 17-16 0 0,-1 1 1 0 0,10-16-1 0 0,-7 10-10 0 0,18-22 0 0 0,2-1 26 0 0,-18 18 2 0 0,-10 14-18 0 0,1-1 0 0 0,0 1 1 0 0,0 0-1 0 0,1 0 1 0 0,-1 0-1 0 0,7-6 0 0 0,-9 10-2 0 0,-1-1-1 0 0,1 1 0 0 0,-1-1 1 0 0,1 1-1 0 0,0 0 0 0 0,-1-1 0 0 0,1 1 1 0 0,-1 0-1 0 0,1 0 0 0 0,0-1 0 0 0,-1 1 1 0 0,1 0-1 0 0,-1 0 0 0 0,1 0 0 0 0,0 0 1 0 0,-1 0-1 0 0,1 0 0 0 0,0 0 0 0 0,-1 0 1 0 0,1 0-1 0 0,0 0 0 0 0,-1 0 0 0 0,1 0 1 0 0,0 0-1 0 0,-1 1 0 0 0,2-1 0 0 0,-1 1 2 0 0,-1 0 0 0 0,1-1-1 0 0,0 1 1 0 0,0 0 0 0 0,-1 0-1 0 0,1 0 1 0 0,0 0 0 0 0,-1 0-1 0 0,1 0 1 0 0,-1 0-1 0 0,1 0 1 0 0,-1 0 0 0 0,1 2-1 0 0,0 3 8 0 0,0-1-1 0 0,0 0 1 0 0,0 1 0 0 0,-1-1-1 0 0,0 7 1 0 0,-3 17 10 0 0,0 24 17 0 0,1-31-35 0 0,2-17 0 0 0,-1 0 0 0 0,1 1 0 0 0,0-1 0 0 0,0 0 0 0 0,1 1 0 0 0,-1-1 0 0 0,3 8 0 0 0,0-2 0 0 0,-2-7-1 0 0,0-1 0 0 0,0 1 0 0 0,0-1 0 0 0,1 0 0 0 0,-1 0 0 0 0,1 0 0 0 0,-1 1 0 0 0,5 3 0 0 0,-2-2-356 0 0,0 0 0 0 0,1 0 0 0 0,0 0 0 0 0,0-1 0 0 0,1 0 0 0 0,-1 0 0 0 0,1 0 0 0 0,0-1-1 0 0,0 1 1 0 0,0-2 0 0 0,12 6 0 0 0,27 2-4597 0 0,-28-8 4678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14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5353 0 0,'1'16'8324'0'0,"2"0"-3654"0"0,13 33-2846 0 0,-5-15-634 0 0,28 134 995 0 0,-23 20-1372 0 0,-14 0-442 0 0,-2-121-241 0 0,-3 79-103 0 0,4-145-1071 0 0,0-2 199 0 0,2-6-432 0 0,-2 0-66 0 0,-1-1 0 0 0,0 1 0 0 0,0-1 0 0 0,-1-11 0 0 0,-2-3-1636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15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16444 0 0,'0'0'127'0'0,"1"-1"1"0"0,-1 1-1 0 0,0 0 1 0 0,0 0-1 0 0,1-1 1 0 0,-1 1-1 0 0,0 0 1 0 0,0 0-1 0 0,1-1 1 0 0,-1 1-1 0 0,0 0 1 0 0,1 0-1 0 0,-1 0 1 0 0,0-1-1 0 0,1 1 1 0 0,-1 0-1 0 0,0 0 1 0 0,1 0-1 0 0,-1 0 1 0 0,0 0-1 0 0,1 0 1 0 0,-1 0-1 0 0,0 0 1 0 0,1 0-1 0 0,-1 0 1 0 0,0 0-1 0 0,1 0 1 0 0,-1 0-1 0 0,0 0 1 0 0,1 0-1 0 0,14 3 1430 0 0,-13-3-1487 0 0,204 46 3528 0 0,-168-40-3314 0 0,0-2 0 0 0,0-1 0 0 0,58-4 1 0 0,161-25 338 0 0,-244 25-605 0 0,19-2 95 0 0,62 3 1 0 0,-49 8 45 0 0,-42-7-153 0 0,-1-1 0 0 0,0 1 0 0 0,0 0-1 0 0,0 0 1 0 0,0 0 0 0 0,0 0 0 0 0,0 0 0 0 0,0 0 0 0 0,0 0 0 0 0,0 0 0 0 0,0 1 0 0 0,-1-1 0 0 0,1 1 0 0 0,-1 0 0 0 0,1-1 0 0 0,-1 1 0 0 0,1 0 0 0 0,-1 0 0 0 0,2 2 0 0 0,-1 2 24 0 0,1 0-1 0 0,-1 0 1 0 0,0 0 0 0 0,0 0-1 0 0,1 10 1 0 0,18 162 285 0 0,-21-176-313 0 0,9 123 109 0 0,20 143 76 0 0,-7-135-26 0 0,-15-63 223 0 0,-7-69-371 0 0,0-1 0 0 0,0 1 0 0 0,0-1 0 0 0,0 1 0 0 0,0-1 0 0 0,0 0-1 0 0,0 1 1 0 0,0-1 0 0 0,0 1 0 0 0,0-1 0 0 0,0 1 0 0 0,0-1 0 0 0,-1 1 0 0 0,1-1-1 0 0,0 0 1 0 0,0 1 0 0 0,0-1 0 0 0,-1 0 0 0 0,1 1 0 0 0,0-1 0 0 0,-1 1 0 0 0,1-1 0 0 0,0 0-1 0 0,-1 0 1 0 0,1 1 0 0 0,0-1 0 0 0,-1 0 0 0 0,1 0 0 0 0,0 1 0 0 0,-1-1 0 0 0,1 0-1 0 0,-1 0 1 0 0,1 0 0 0 0,-1 1 0 0 0,-20 1 252 0 0,18-2-245 0 0,1 0 0 0 0,0 0 0 0 0,0 0 0 0 0,0 0-1 0 0,-1 0 1 0 0,1 1 0 0 0,0-1 0 0 0,0 1 0 0 0,-2 0 0 0 0,-6 4 20 0 0,-4 4-64 0 0,12-7 28 0 0,0-1 1 0 0,0 1-1 0 0,0-1 0 0 0,-1 0 0 0 0,1 0 1 0 0,0 0-1 0 0,-1 0 0 0 0,1 0 0 0 0,-1-1 1 0 0,1 1-1 0 0,-1-1 0 0 0,1 0 1 0 0,-1 1-1 0 0,1-1 0 0 0,-6-1 0 0 0,-10 3 17 0 0,-116 6 122 0 0,112-8-131 0 0,-29-1 58 0 0,-94-15-1 0 0,73 6-81 0 0,-106-2 0 0 0,173 12 10 0 0,-7 1-92 0 0,12-1 88 0 0,-1 1 1 0 0,1-1 0 0 0,0 0 0 0 0,0 1 0 0 0,-1-1-1 0 0,1 0 1 0 0,0 0 0 0 0,0 1 0 0 0,0-1 0 0 0,0 0-1 0 0,0 1 1 0 0,-1-1 0 0 0,1 1 0 0 0,0-1 0 0 0,0 0-1 0 0,0 1 1 0 0,0-1 0 0 0,0 0 0 0 0,0 1 0 0 0,0-1-1 0 0,0 0 1 0 0,0 1 0 0 0,0-1 0 0 0,0 1-1 0 0,1-1 1 0 0,-1 0 0 0 0,0 1 0 0 0,0-1 0 0 0,0 0-1 0 0,0 1 1 0 0,1-1 0 0 0,-1 1 0 0 0,2 2-384 0 0,1-1 0 0 0,-1 1 1 0 0,1 0-1 0 0,-1-1 0 0 0,1 1 0 0 0,0-1 1 0 0,0 0-1 0 0,0 0 0 0 0,0 0 0 0 0,0 0 1 0 0,4 1-1 0 0,26 8-8949 0 0,-28-8 8928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57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1748 9658 0 0,'-2'-1'3132'0'0,"2"1"-3084"0"0,-1-9 2926 0 0,0-10-190 0 0,4-342 2477 0 0,-29 1-5061 0 0,2 36 150 0 0,27 94-221 0 0,18 0 26 0 0,-11 167 82 0 0,18-63 0 0 0,-20 104 26 0 0,-8 21-170 0 0,2 0-47 0 0,-2 2-113 0 0,0 0-26 0 0,0 13-10189 0 0,0-7 7424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58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7938 0 0,'-8'6'13663'0'0,"6"8"-11065"0"0,4 15-3389 0 0,1-12 810 0 0,0-1 0 0 0,2 1-1 0 0,0-1 1 0 0,0 0 0 0 0,2 0 0 0 0,0-1 0 0 0,1 0 0 0 0,0 0 0 0 0,13 16 0 0 0,-18-27-12 0 0,-1-1 1 0 0,1 1-1 0 0,1-1 1 0 0,-1 1-1 0 0,1-1 0 0 0,-1 0 1 0 0,1 0-1 0 0,0-1 0 0 0,4 3 1 0 0,-6-4 3 0 0,0 0 0 0 0,-1-1 0 0 0,1 1-1 0 0,0-1 1 0 0,0 1 0 0 0,0-1 0 0 0,0 1 0 0 0,-1-1 0 0 0,1 0 0 0 0,0 0 0 0 0,0 0 0 0 0,0 0 0 0 0,0-1 0 0 0,0 1 0 0 0,0 0 0 0 0,0-1-1 0 0,-1 1 1 0 0,1-1 0 0 0,0 0 0 0 0,0 0 0 0 0,-1 1 0 0 0,1-1 0 0 0,0 0 0 0 0,2-3 0 0 0,1 0 41 0 0,0-1 0 0 0,0 0 1 0 0,-1-1-1 0 0,7-9 0 0 0,-1 1 48 0 0,-1 1-6 0 0,14-25 1 0 0,-15 22-54 0 0,12-16 1 0 0,-17 28-36 0 0,1-1-1 0 0,0 1 1 0 0,0 0-1 0 0,0 0 1 0 0,0 0-1 0 0,0 0 1 0 0,9-4-1 0 0,-2-2 6 0 0,-9 9-11 0 0,-1-1 1 0 0,1 1 0 0 0,-1 0-1 0 0,1 0 1 0 0,-1-1-1 0 0,1 1 1 0 0,0 0-1 0 0,-1 1 1 0 0,4-2-1 0 0,-4 1 2 0 0,0 1 0 0 0,-1 0 0 0 0,1 0 0 0 0,0-1 1 0 0,-1 1-1 0 0,1-1 0 0 0,0 1 0 0 0,-1 0 0 0 0,1-1 0 0 0,0 1 0 0 0,-1-1 0 0 0,1 0 0 0 0,-1 1 0 0 0,1-2 0 0 0,-1-1 95 0 0,-7 1 29 0 0,-193-9 1132 0 0,116 4-901 0 0,80 7-352 0 0,0 0-21 0 0,0-1 1 0 0,0 1-1 0 0,0 1 0 0 0,-5-1 0 0 0,9 0 12 0 0,0 0 0 0 0,0 0 0 0 0,0 0 0 0 0,-1 0 1 0 0,1 0-1 0 0,0 1 0 0 0,0-1 0 0 0,0 0 0 0 0,0 0 0 0 0,0 0 0 0 0,0 0 0 0 0,0 0 0 0 0,0 0 0 0 0,0 0 0 0 0,0 0 0 0 0,0 0 0 0 0,-1 0 0 0 0,1 0 0 0 0,0 0 0 0 0,0 0 0 0 0,0 0 0 0 0,0 0 0 0 0,0 0 0 0 0,0 0 0 0 0,0 0 0 0 0,0 1 0 0 0,0-1 0 0 0,0 0 0 0 0,0 0 0 0 0,0 0 0 0 0,0 0 1 0 0,0 0-1 0 0,0 0 0 0 0,0 0 0 0 0,0 0 0 0 0,0 0 0 0 0,0 0 0 0 0,0 0 0 0 0,0 1 0 0 0,0-1 0 0 0,0 0 0 0 0,0 0 0 0 0,0 0 0 0 0,0 0 0 0 0,0 0 0 0 0,0 0 0 0 0,0 0 0 0 0,4 5-65 0 0,9 2-681 0 0,-9-6 228 0 0,0 0 1 0 0,1 0-1 0 0,-1-1 0 0 0,1 1 1 0 0,-1-1-1 0 0,1 0 1 0 0,-1 0-1 0 0,9-2 0 0 0,2-4-1386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2:01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91 8874 0 0,'0'0'220'0'0,"-1"-1"0"0"0,1 1 0 0 0,0-1 0 0 0,-1 1 0 0 0,1-1 0 0 0,0 1 0 0 0,0-1 0 0 0,-1 0 0 0 0,1 1 0 0 0,0-1 0 0 0,0 0 0 0 0,0 1 0 0 0,0-1 0 0 0,0 1 0 0 0,0-1 0 0 0,0 0 0 0 0,0 1 0 0 0,0-1 0 0 0,0 0 0 0 0,0 1 0 0 0,1-1 0 0 0,-1 0 0 0 0,0 1 0 0 0,0-1 0 0 0,0 1 0 0 0,1-1 0 0 0,-1 1 0 0 0,0-1 0 0 0,1 0 0 0 0,-1 1 0 0 0,1-1-1 0 0,-1 1 1 0 0,1 0 0 0 0,-1-1 0 0 0,1 1 0 0 0,-1-1 0 0 0,1 1 0 0 0,-1 0 0 0 0,1-1 0 0 0,-1 1 0 0 0,1 0 0 0 0,-1-1 0 0 0,1 1 0 0 0,1 0 0 0 0,3-2 144 0 0,1 1 0 0 0,-1 0 0 0 0,1 1 0 0 0,8-1-1 0 0,-4 1 198 0 0,27-1 766 0 0,60 6 0 0 0,-1 0-346 0 0,12 1-345 0 0,-49-2-495 0 0,63 7-19 0 0,76 9-52 0 0,-11-1 4 0 0,-82-9 28 0 0,47 4 117 0 0,9-10 107 0 0,250-23 0 0 0,-248-3-176 0 0,-96 15-51 0 0,0 4 1 0 0,94 6-1 0 0,108 4 51 0 0,-243-7-138 0 0,101-8 68 0 0,-61 2-16 0 0,132-1 31 0 0,-101 6-54 0 0,59 1-4 0 0,-3 0-49 0 0,216-12 51 0 0,-158 6-18 0 0,145-2 30 0 0,-109 4 77 0 0,281-39 0 0 0,-423 31-109 0 0,1 4 0 0 0,0 5 1 0 0,0 4-1 0 0,163 24 0 0 0,-120 1 15 0 0,132 14 43 0 0,270-29 37 0 0,-362-2-83 0 0,-164-8-31 0 0,139 13 0 0 0,124 4 25 0 0,76-12 55 0 0,-108 0-58 0 0,-152-3-6 0 0,172 8-15 0 0,-114 0 0 0 0,-108-9 3 0 0,29 1-1 0 0,-27-4 2 0 0,66-3 14 0 0,31 5-11 0 0,-147 0-8 0 0,94 7 3 0 0,-56-4 14 0 0,-24-3 2 0 0,38-3-1 0 0,-4-1 21 0 0,-7 7-2 0 0,-10 0 1 0 0,37-3 17 0 0,22 2-39 0 0,7 6-50 0 0,-102-9 35 0 0,1 0 0 0 0,0 0 0 0 0,-1 0 0 0 0,1 0 0 0 0,0-1 0 0 0,-1 1 0 0 0,4-1 0 0 0,9-2 30 0 0,52 8 42 0 0,-49-4-72 0 0,-5 0-18 0 0,20 0 0 0 0,-26-1 14 0 0,0 0 1 0 0,0 1-1 0 0,0-1 1 0 0,9 4-1 0 0,12 0 1 0 0,34 4 20 0 0,2 0-40 0 0,-27-5 27 0 0,-22-2 2 0 0,1 0 0 0 0,0 0 0 0 0,28-4 1 0 0,1-2 8 0 0,83 2 1 0 0,-96 3 0 0 0,13-1-7 0 0,-17 0-11 0 0,40 3 0 0 0,-40 1 8 0 0,-6-1 1 0 0,33 7 1 0 0,2 2-1 0 0,-48-10-4 0 0,0 0-1 0 0,1-1 1 0 0,-1 0 0 0 0,0 0-1 0 0,15-4 1 0 0,-2 2-10 0 0,-6 0-1 0 0,-11 1 4 0 0,0 1 1 0 0,1-1-1 0 0,-1 1 0 0 0,0 0 0 0 0,8 1 0 0 0,14 2 10 0 0,-17-2 4 0 0,-1 0 0 0 0,16 4 0 0 0,-5-1-14 0 0,32 5 1 0 0,-33-7-1 0 0,43 5-21 0 0,-3-8 15 0 0,-41 0 18 0 0,31 1-1 0 0,-1 4-16 0 0,32 4 15 0 0,9 12 18 0 0,-77-18-32 0 0,0 0-1 0 0,21-1 0 0 0,-10 1 10 0 0,10-5 14 0 0,-17 4-16 0 0,0-1 0 0 0,27-2 1 0 0,-11-1-11 0 0,-10 3 12 0 0,27 3 1 0 0,-27-1 5 0 0,22 0 0 0 0,-18-3-10 0 0,1 1-1 0 0,37 5 1 0 0,11 2-6 0 0,-34-3 17 0 0,69-1 0 0 0,-75-4-4 0 0,-27 2-5 0 0,-1 0 0 0 0,1 0 1 0 0,-1 0-1 0 0,12 4 0 0 0,10 2 8 0 0,-21-5-4 0 0,5 1-5 0 0,0-1 0 0 0,0 0 1 0 0,-1-1-1 0 0,1 0 0 0 0,22-2 0 0 0,-7-1 11 0 0,0 1-1 0 0,32 3 1 0 0,5 1 21 0 0,-50-1 11 0 0,-12-2-28 0 0,1 1 1 0 0,-1-1-1 0 0,0 0 0 0 0,0 0 0 0 0,0 0 0 0 0,4 0 0 0 0,0 0 34 0 0,-6 0-41 0 0,0 0-1 0 0,1 0 1 0 0,-1 0-1 0 0,0 1 1 0 0,0-1-1 0 0,1 0 1 0 0,-1 0 0 0 0,0 0-1 0 0,1 0 1 0 0,-1 0-1 0 0,0 0 1 0 0,1 0-1 0 0,-1 0 1 0 0,0 0-1 0 0,0-1 1 0 0,1 1-1 0 0,-1 0 1 0 0,0 0 0 0 0,1 0-1 0 0,-1 0 1 0 0,0 0-1 0 0,0 0 1 0 0,1-1-1 0 0,-1 1 1 0 0,0 0-1 0 0,0 0 1 0 0,1 0 0 0 0,-1-1-1 0 0,0 1 1 0 0,0 0-1 0 0,0 0 1 0 0,1-1-1 0 0,-1 1 117 0 0,-1 12 338 0 0,-3-5-447 0 0,1 1 0 0 0,-1-1 0 0 0,1 1-1 0 0,1 0 1 0 0,-2 10 0 0 0,-1-1-9 0 0,-3 18-21 0 0,1 0-1 0 0,1 1 0 0 0,0 70 1 0 0,5-98 14 0 0,-27 417 6 0 0,-7-155 46 0 0,28-213-61 0 0,3 0 0 0 0,3 67 1 0 0,10-41 34 0 0,-7-67-10 0 0,-1 1-1 0 0,-1 27 1 0 0,0-20-9 0 0,-5 12-7 0 0,2 105 48 0 0,4-79-26 0 0,-3-51-5 0 0,1-6-103 0 0,1-5 17 0 0,1-2-401 0 0,0 1 179 0 0,0-1 0 0 0,-1 1-1 0 0,1-1 1 0 0,0 1 0 0 0,-1-1-1 0 0,1 1 1 0 0,-1-1 0 0 0,0 0-1 0 0,1 1 1 0 0,-1-1 0 0 0,0-2-1 0 0,5-18-3701 0 0,-3 17 2567 0 0,0 1 0 0 0,0 0 0 0 0,1-1 0 0 0,0 1 0 0 0,0 0 0 0 0,0 1 0 0 0,0-1 0 0 0,1 0 0 0 0,5-3 0 0 0,1 1-3294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2:02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76 14667 0 0,'-24'-32'6762'0'0,"25"32"-6690"0"0,-1 0 1 0 0,0 0 0 0 0,0-1 0 0 0,1 1 0 0 0,-1 0 0 0 0,1 0 0 0 0,-1 0 0 0 0,0 0-1 0 0,1-1 1 0 0,-1 1 0 0 0,0 0 0 0 0,1 0 0 0 0,-1 0 0 0 0,0 0 0 0 0,1 0 0 0 0,-1 0-1 0 0,1 0 1 0 0,-1 0 0 0 0,0 0 0 0 0,1 0 0 0 0,-1 0 0 0 0,0 0 0 0 0,1 1 0 0 0,-1-1-1 0 0,1 0 1 0 0,-1 0 0 0 0,1 0 0 0 0,2 6-9 0 0,1-1-1 0 0,-1 1 1 0 0,0 0-1 0 0,0 0 1 0 0,-1 0-1 0 0,3 8 1 0 0,-2-4-21 0 0,52 173 409 0 0,-26-79-76 0 0,-26-96-321 0 0,-3-5-3 0 0,1 1-1 0 0,0 0 0 0 0,0-1 0 0 0,1 1 1 0 0,-1-1-1 0 0,1 1 0 0 0,0-1 0 0 0,0 0 1 0 0,0 0-1 0 0,4 5 0 0 0,-6-8-34 0 0,0 0-1 0 0,1 1 1 0 0,-1-1-1 0 0,1 0 1 0 0,-1 0-1 0 0,0 1 1 0 0,1-1-1 0 0,-1 0 1 0 0,1 0-1 0 0,-1 0 1 0 0,1 0-1 0 0,-1 0 1 0 0,0 0-1 0 0,1 1 1 0 0,-1-1-1 0 0,1 0 1 0 0,-1 0-1 0 0,1-1 1 0 0,-1 1-1 0 0,1 0 1 0 0,-1 0-1 0 0,1 0 1 0 0,-1 0-1 0 0,1 0 1 0 0,-1 0-1 0 0,0-1 1 0 0,1 1-1 0 0,-1 0 1 0 0,1 0-1 0 0,-1 0 1 0 0,0-1 0 0 0,1 1-1 0 0,-1 0 1 0 0,0-1-1 0 0,1 1 1 0 0,-1-1-1 0 0,11-16 361 0 0,-10 15-325 0 0,11-23 301 0 0,13-42-1 0 0,-7 17-215 0 0,-13 35-118 0 0,31-68 85 0 0,-31 73-90 0 0,0 0 0 0 0,1 1 0 0 0,1-1 0 0 0,-1 1-1 0 0,1 1 1 0 0,9-9 0 0 0,-14 15-13 0 0,-1 0-1 0 0,1 1 1 0 0,0-1 0 0 0,1 0-1 0 0,-1 1 1 0 0,0 0 0 0 0,0-1-1 0 0,1 1 1 0 0,-1 0 0 0 0,0 0-1 0 0,1 0 1 0 0,-1 0 0 0 0,1 1-1 0 0,0-1 1 0 0,-1 1 0 0 0,1 0-1 0 0,-1-1 1 0 0,1 1 0 0 0,0 0-1 0 0,-1 0 1 0 0,1 1 0 0 0,-1-1-1 0 0,1 1 1 0 0,0-1 0 0 0,-1 1-1 0 0,1 0 1 0 0,3 2 0 0 0,-1 0-26 0 0,-4-2 27 0 0,0-1 0 0 0,-1 1 0 0 0,1-1 0 0 0,-1 1 0 0 0,1-1 0 0 0,-1 1 0 0 0,1-1 0 0 0,0 1 0 0 0,-1-1 0 0 0,1 0 1 0 0,0 1-1 0 0,0-1 0 0 0,-1 0 0 0 0,1 0 0 0 0,0 0 0 0 0,0 0 0 0 0,-1 1 0 0 0,3-1 0 0 0,-4-2 9 0 0,1 1 0 0 0,0 0 0 0 0,0 0-1 0 0,0-1 1 0 0,-1 1 0 0 0,1 0 0 0 0,-1 0 0 0 0,1-1-1 0 0,-1 1 1 0 0,1 0 0 0 0,-1 0 0 0 0,0-1 0 0 0,0 1 0 0 0,-3-5 27 0 0,-1 0-1 0 0,1 0 0 0 0,-1 0 1 0 0,-1 1-1 0 0,1 0 0 0 0,-13-9 1 0 0,10 9-21 0 0,0 0 0 0 0,0 1 0 0 0,-1 0 0 0 0,0 0 0 0 0,0 1 1 0 0,0 0-1 0 0,0 1 0 0 0,0 0 0 0 0,-1 1 0 0 0,1-1 1 0 0,-1 2-1 0 0,1-1 0 0 0,-1 2 0 0 0,1-1 0 0 0,-15 3 0 0 0,17-1-44 0 0,1 0-1 0 0,-1 0 1 0 0,1 1-1 0 0,-1-1 1 0 0,1 2-1 0 0,0-1 1 0 0,0 0-1 0 0,1 1 1 0 0,-1 0-1 0 0,1 1 1 0 0,-1-1-1 0 0,1 1 1 0 0,1 0-1 0 0,-1 0 1 0 0,-7 12-1 0 0,12-17-9 0 0,0 0-1 0 0,-1 1 1 0 0,1-1-1 0 0,0 0 1 0 0,0 0 0 0 0,0 0-1 0 0,0 1 1 0 0,0-1-1 0 0,0 0 1 0 0,-1 0-1 0 0,1 0 1 0 0,0 1-1 0 0,0-1 1 0 0,0 0 0 0 0,0 0-1 0 0,0 1 1 0 0,0-1-1 0 0,0 0 1 0 0,0 0-1 0 0,0 1 1 0 0,0-1-1 0 0,0 0 1 0 0,0 0-1 0 0,0 0 1 0 0,0 1 0 0 0,0-1-1 0 0,0 0 1 0 0,0 0-1 0 0,1 1 1 0 0,-1-1-1 0 0,0 0 1 0 0,0 0-1 0 0,0 0 1 0 0,0 1 0 0 0,0-1-1 0 0,0 0 1 0 0,1 0-1 0 0,-1 0 1 0 0,0 0-1 0 0,0 1 1 0 0,0-1-1 0 0,1 0 1 0 0,-1 0-1 0 0,0 0 1 0 0,0 0 0 0 0,0 0-1 0 0,1 0 1 0 0,-1 0-1 0 0,0 1 1 0 0,0-1-1 0 0,0 0 1 0 0,1 0-1 0 0,-1 0 1 0 0,0 0 0 0 0,0 0-1 0 0,1 0 1 0 0,-1 0-1 0 0,0 0 1 0 0,0 0-1 0 0,1 0 1 0 0,-1 0-1 0 0,0-1 1 0 0,0 1-1 0 0,0 0 1 0 0,1 0 0 0 0,-1 0-1 0 0,0 0 1 0 0,0 0-1 0 0,1 0 1 0 0,15-7-5023 0 0,-13 5 4619 0 0,-1 0 1 0 0,1-1-1 0 0,-1 1 1 0 0,3-5-1 0 0,1-1-345 0 0,6-3 465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09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10 164 9306 0 0,'1'-1'317'0'0,"0"0"-1"0"0,1 0 1 0 0,-1 0 0 0 0,0 0-1 0 0,0 0 1 0 0,0 0 0 0 0,1 0 0 0 0,-1 0-1 0 0,1 1 1 0 0,-1-1 0 0 0,0 0-1 0 0,1 1 1 0 0,-1-1 0 0 0,1 1-1 0 0,-1 0 1 0 0,1-1 0 0 0,-1 1 0 0 0,3 0-1 0 0,62-13 3003 0 0,-64 13-3266 0 0,44-11 652 0 0,-40 10-642 0 0,-1 0 0 0 0,1-1 0 0 0,-1 0 0 0 0,0 1 0 0 0,0-2 0 0 0,0 1 1 0 0,0-1-1 0 0,0 1 0 0 0,7-7 0 0 0,-11 8-40 0 0,0 0 0 0 0,1 0 1 0 0,-1 0-1 0 0,0 0 1 0 0,0 0-1 0 0,0-1 0 0 0,1 1 1 0 0,-1 0-1 0 0,-1-1 0 0 0,1 1 1 0 0,0-1-1 0 0,0 1 0 0 0,0-1 1 0 0,-1 1-1 0 0,1-1 1 0 0,-1 0-1 0 0,0 1 0 0 0,1-1 1 0 0,-1 0-1 0 0,0 1 0 0 0,0-1 1 0 0,0 0-1 0 0,0 1 0 0 0,0-1 1 0 0,0 0-1 0 0,0 0 1 0 0,-1 1-1 0 0,1-1 0 0 0,-1 1 1 0 0,1-1-1 0 0,-1 0 0 0 0,0 1 1 0 0,1-1-1 0 0,-3-2 0 0 0,0 1 8 0 0,0-1-1 0 0,0 1 0 0 0,0-1 0 0 0,-1 1 1 0 0,1 0-1 0 0,-1 0 0 0 0,0 1 1 0 0,0-1-1 0 0,0 1 0 0 0,0 0 0 0 0,0 0 1 0 0,0 0-1 0 0,-1 0 0 0 0,-6-1 0 0 0,7 2-22 0 0,0 0 0 0 0,0 0 0 0 0,-1 1 1 0 0,1-1-1 0 0,-1 1 0 0 0,1 0 0 0 0,0 0 0 0 0,-1 0 0 0 0,1 1 0 0 0,-1-1 0 0 0,1 1 0 0 0,0 0 0 0 0,0 1 0 0 0,-1-1 0 0 0,-4 3 0 0 0,3-1-6 0 0,1 1-1 0 0,-1-1 0 0 0,1 2 1 0 0,-1-1-1 0 0,1 0 0 0 0,0 1 1 0 0,1 0-1 0 0,-1 0 0 0 0,1 0 1 0 0,0 1-1 0 0,0-1 0 0 0,1 1 1 0 0,-1 0-1 0 0,1 0 0 0 0,1 0 1 0 0,-1 1-1 0 0,1-1 0 0 0,0 1 1 0 0,1-1-1 0 0,-1 1 0 0 0,0 12 1 0 0,2-14 2 0 0,0 1 0 0 0,0 0 0 0 0,1-1 1 0 0,0 1-1 0 0,0 0 0 0 0,0-1 1 0 0,0 1-1 0 0,1-1 0 0 0,5 11 1 0 0,-6-13-6 0 0,1 0 0 0 0,1 1 0 0 0,-1-1 0 0 0,0 0 0 0 0,1 0 0 0 0,-1 0 0 0 0,1-1 0 0 0,0 1 0 0 0,0-1 0 0 0,0 1 0 0 0,0-1 0 0 0,1 0 0 0 0,-1 0 0 0 0,1 0 1 0 0,5 1-1 0 0,0 0 13 0 0,0-1 1 0 0,0 0-1 0 0,0 0 1 0 0,0-1-1 0 0,0 0 1 0 0,1-1-1 0 0,-1 0 1 0 0,0 0-1 0 0,0-1 1 0 0,17-4-1 0 0,-7 0-160 0 0,-1-1-1 0 0,0 0 0 0 0,0-2 1 0 0,19-10-1 0 0,-26 12-279 0 0,0 0 0 0 0,-1-1 0 0 0,0 0 0 0 0,0-1 0 0 0,-1 0 0 0 0,0 0-1 0 0,8-10 1 0 0,-4-2 286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1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19 9322 0 0,'-1'-2'906'0'0,"1"0"0"0"0,-1 0-1 0 0,0 0 1 0 0,1 0 0 0 0,-1-1 0 0 0,1-3 3369 0 0,3 18-3924 0 0,25 101 709 0 0,-17-48-841 0 0,-2 1-1 0 0,0 111 1 0 0,-9-111 477 0 0,-3-76 139 0 0,2-13-683 0 0,0-1 0 0 0,2 0 0 0 0,1 0 0 0 0,7-36 0 0 0,0 24-155 0 0,0 1 0 0 0,20-45 0 0 0,-26 70-58 0 0,10-20 77 0 0,-11 27-169 0 0,-1 1 0 0 0,0 0 0 0 0,1-1 0 0 0,-1 1 0 0 0,1 0 0 0 0,0 0 0 0 0,0 0 0 0 0,0 0 0 0 0,2-2 0 0 0,-3 4 11 0 0,-1 0 0 0 0,1-1 0 0 0,-1 1 0 0 0,1 0 0 0 0,-1 0 0 0 0,1 0 0 0 0,0 0 0 0 0,-1 0 0 0 0,1-1 0 0 0,-1 1 0 0 0,1 0 0 0 0,0 0 0 0 0,-1 0 0 0 0,1 1 0 0 0,-1-1 0 0 0,1 0 0 0 0,0 0 0 0 0,-1 0 0 0 0,1 0 0 0 0,-1 1 0 0 0,1-1 0 0 0,-1 0 0 0 0,1 0 0 0 0,-1 1 0 0 0,1-1 0 0 0,-1 0 0 0 0,1 1 0 0 0,1 1-201 0 0,0-1-1 0 0,-1 1 0 0 0,1-1 1 0 0,-1 1-1 0 0,1 0 0 0 0,1 2 1 0 0,1 2-735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6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0 151 9602 0 0,'1'2'7436'0'0,"0"-1"-6684"0"0,20 7 3100 0 0,-15-7-3657 0 0,0 1 0 0 0,0-1 0 0 0,11 0 0 0 0,-13-1-154 0 0,0-1 0 0 0,-1 1-1 0 0,1-1 1 0 0,0 1 0 0 0,-1-1 0 0 0,1-1 0 0 0,-1 1-1 0 0,1 0 1 0 0,-1-1 0 0 0,0 1 0 0 0,1-1-1 0 0,-1 0 1 0 0,0 0 0 0 0,6-6 0 0 0,-3 2 103 0 0,1-1 0 0 0,-1-1 0 0 0,0 1 0 0 0,9-15 0 0 0,-14 18-81 0 0,1 0-1 0 0,-1 1 0 0 0,1-1 0 0 0,-1 0 0 0 0,0 0 0 0 0,0 0 0 0 0,-1 0 1 0 0,1-1-1 0 0,-1 1 0 0 0,0 0 0 0 0,0 0 0 0 0,-1 0 0 0 0,1 0 0 0 0,-2-7 1 0 0,1 9-57 0 0,0 1 1 0 0,1-1-1 0 0,-1 1 1 0 0,0-1 0 0 0,0 1-1 0 0,0-1 1 0 0,-1 1 0 0 0,1 0-1 0 0,0 0 1 0 0,0-1-1 0 0,-1 1 1 0 0,1 0 0 0 0,0 0-1 0 0,-1 0 1 0 0,1 1 0 0 0,-1-1-1 0 0,0 0 1 0 0,1 0-1 0 0,-1 1 1 0 0,1-1 0 0 0,-1 1-1 0 0,0 0 1 0 0,0-1 0 0 0,1 1-1 0 0,-1 0 1 0 0,0 0-1 0 0,-2 0 1 0 0,1 1-31 0 0,0 0-1 0 0,1 0 1 0 0,-1 1-1 0 0,1-1 1 0 0,-1 1-1 0 0,1 0 1 0 0,0-1-1 0 0,0 1 1 0 0,-1 0 0 0 0,1 0-1 0 0,1 0 1 0 0,-1 1-1 0 0,0-1 1 0 0,0 0-1 0 0,1 1 1 0 0,-1-1 0 0 0,1 1-1 0 0,0-1 1 0 0,0 1-1 0 0,0 0 1 0 0,-1 4-1 0 0,-2 8-66 0 0,1 0-1 0 0,-2 30 0 0 0,4-25 38 0 0,-2 11-48 0 0,1 46 0 0 0,3-71 95 0 0,0 0 0 0 0,0 0-1 0 0,0 0 1 0 0,1 0 0 0 0,0 0 0 0 0,0-1 0 0 0,0 1-1 0 0,1-1 1 0 0,3 7 0 0 0,-4-10-10 0 0,-1 1 1 0 0,1-1 0 0 0,-1 0-1 0 0,1 1 1 0 0,0-1-1 0 0,0 0 1 0 0,0 0 0 0 0,0 0-1 0 0,0 0 1 0 0,1-1-1 0 0,-1 1 1 0 0,1-1-1 0 0,-1 1 1 0 0,1-1 0 0 0,-1 0-1 0 0,1 0 1 0 0,0 0-1 0 0,-1 0 1 0 0,1 0-1 0 0,0-1 1 0 0,3 1 0 0 0,-2-1-101 0 0,-1-1 0 0 0,1 1 1 0 0,0-1-1 0 0,-1 0 1 0 0,1 0-1 0 0,0 0 0 0 0,-1-1 1 0 0,6-2-1 0 0,26-17-1558 0 0,-29 17 1238 0 0,26-19-2058 0 0,17-10-2669 0 0,-30 22 2611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3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16 7402 0 0,'2'-16'14579'0'0,"-2"16"-14481"0"0,3 15 174 0 0,2 25 0 0 0,-4-23-257 0 0,4 18 1 0 0,5 8 4 0 0,11 51 16 0 0,-15-76-3 0 0,0-1-1 0 0,0 1 0 0 0,11 18 1 0 0,-7-22 112 0 0,-10-14-137 0 0,0 0 0 0 0,0 0 0 0 0,0 0 0 0 0,1 1 0 0 0,-1-1 0 0 0,0 0 0 0 0,0 0 0 0 0,1 0 0 0 0,-1 0 0 0 0,0 1 0 0 0,0-1 0 0 0,0 0 0 0 0,1 0 0 0 0,-1 0 0 0 0,0 0 0 0 0,1 0 0 0 0,-1 0 0 0 0,0 0 0 0 0,0 0 0 0 0,1 0 0 0 0,-1 0 0 0 0,0 0 0 0 0,0 0 0 0 0,1 0 0 0 0,-1 0 0 0 0,0 0 0 0 0,1 0 0 0 0,-1 0 1 0 0,0 0-1 0 0,0 0 0 0 0,1 0 0 0 0,-1 0 0 0 0,0-1 0 0 0,0 1 0 0 0,1 0 0 0 0,-1 0 0 0 0,0 0 0 0 0,0 0 0 0 0,0-1 0 0 0,1 1 0 0 0,-1 0 0 0 0,0 0 0 0 0,0 0 0 0 0,0-1 0 0 0,0 1 0 0 0,1 0 0 0 0,-1 0 0 0 0,0-1 0 0 0,0 1 0 0 0,0 0 0 0 0,0 0 0 0 0,0-1 0 0 0,6-14 118 0 0,-1 0-1 0 0,0 0 0 0 0,-1-1 0 0 0,-1 0 1 0 0,2-20-1 0 0,4-18-70 0 0,-6 40-46 0 0,11-23 0 0 0,-7 18-7 0 0,-6 17-5 0 0,-1 1 0 0 0,1-1-1 0 0,0 1 1 0 0,0-1 0 0 0,0 1-1 0 0,0 0 1 0 0,0 0 0 0 0,0-1 0 0 0,0 1-1 0 0,0 0 1 0 0,1 0 0 0 0,-1 0-1 0 0,2-1 1 0 0,-2 1 1 0 0,0 1 0 0 0,0-1 0 0 0,0 1 0 0 0,0 0 0 0 0,0-1 0 0 0,0 1 0 0 0,0 0 0 0 0,0 0 0 0 0,0-1 0 0 0,0 1 0 0 0,0 0 0 0 0,0 0 0 0 0,0 0 0 0 0,0 0 0 0 0,0 1 0 0 0,0-1 0 0 0,0 0 0 0 0,0 0 0 0 0,0 0 0 0 0,0 1 0 0 0,0-1 0 0 0,0 1 0 0 0,0-1 0 0 0,1 2 0 0 0,10 7-18 0 0,0 1 1 0 0,17 21-1 0 0,-6-6 27 0 0,-19-21-1 0 0,0 0 0 0 0,0 1-1 0 0,0-1 1 0 0,-1 1 0 0 0,0 0 0 0 0,0 0 0 0 0,-1 0-1 0 0,1 1 1 0 0,-1-1 0 0 0,0 1 0 0 0,2 8-1 0 0,8 37 17 0 0,-12-51-20 0 0,0 1 1 0 0,0-1-1 0 0,0 0 1 0 0,0 1 0 0 0,0-1-1 0 0,0 1 1 0 0,1-1-1 0 0,-1 0 1 0 0,0 1-1 0 0,0-1 1 0 0,0 1-1 0 0,0-1 1 0 0,0 0 0 0 0,1 1-1 0 0,-1-1 1 0 0,0 0-1 0 0,0 1 1 0 0,1-1-1 0 0,-1 0 1 0 0,0 0-1 0 0,0 1 1 0 0,1-1 0 0 0,-1 0-1 0 0,0 0 1 0 0,1 1-1 0 0,-1-1 1 0 0,0 0-1 0 0,1 0 1 0 0,-1 0-1 0 0,1 0 1 0 0,-1 1 0 0 0,0-1-1 0 0,1 0 1 0 0,-1 0-1 0 0,0 0 1 0 0,1 0-1 0 0,-1 0 1 0 0,1 0-1 0 0,-1 0 1 0 0,0 0-1 0 0,1 0 1 0 0,-1 0 0 0 0,1 0-1 0 0,-1 0 1 0 0,0-1-1 0 0,1 1 1 0 0,-1 0-1 0 0,1 0 1 0 0,1-1 18 0 0,0 0 0 0 0,0 0 0 0 0,0-1-1 0 0,-1 1 1 0 0,1 0 0 0 0,0-1 0 0 0,2-2 0 0 0,9-15 92 0 0,-8 13-87 0 0,-3 5-21 0 0,-1 0 0 0 0,0 0-1 0 0,0 0 1 0 0,0 0 0 0 0,1-1 0 0 0,-1 1 0 0 0,-1 0 0 0 0,1-1 0 0 0,0 1 0 0 0,0 0-1 0 0,0-3 1 0 0,6-13 29 0 0,1 0 0 0 0,0 1 0 0 0,18-27 0 0 0,-24 41-35 0 0,0 0 0 0 0,0 0 0 0 0,-1 0 0 0 0,1 1 0 0 0,0-1 0 0 0,0 1 0 0 0,0-1 0 0 0,5-1 0 0 0,7-6-12 0 0,-12 8 4 0 0,-1 0 0 0 0,1 0 1 0 0,0 0-1 0 0,0 0 1 0 0,-1 0-1 0 0,1 1 0 0 0,0-1 1 0 0,0 0-1 0 0,0 1 0 0 0,0 0 1 0 0,0-1-1 0 0,0 1 1 0 0,0 0-1 0 0,2 0 0 0 0,-3 1 1 0 0,0 0 0 0 0,0 1 0 0 0,0-1-1 0 0,0 1 1 0 0,0-1 0 0 0,0 1 0 0 0,0 0 0 0 0,0-1-1 0 0,-1 1 1 0 0,2 3 0 0 0,1 4-19 0 0,23 57-11 0 0,-1 0 44 0 0,-24-64-62 0 0,0 0-1 0 0,0 0 1 0 0,0 0 0 0 0,0-1-1 0 0,0 1 1 0 0,1 0 0 0 0,-1-1-1 0 0,1 1 1 0 0,-1-1 0 0 0,1 1-1 0 0,0-1 1 0 0,-1 0 0 0 0,1 1 0 0 0,0-1-1 0 0,0 0 1 0 0,3 1 0 0 0,-3-1-226 0 0,-1-1 0 0 0,1 0 0 0 0,-1 1 1 0 0,1-1-1 0 0,0 0 0 0 0,-1 0 0 0 0,1 0 0 0 0,0 0 1 0 0,-1 0-1 0 0,1-1 0 0 0,0 1 0 0 0,-1 0 1 0 0,1-1-1 0 0,1 0 0 0 0,1-1-512 0 0,0 1-1 0 0,0 0 1 0 0,-1 0 0 0 0,1 0-1 0 0,7-1 1 0 0,1 2-509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7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26 112 7042 0 0,'-3'-9'2672'0'0,"3"8"-2181"0"0,-1 0-1 0 0,1 0 0 0 0,-1-1 0 0 0,1 1 0 0 0,-1 0 0 0 0,1 0 1 0 0,-1 0-1 0 0,1 0 0 0 0,-1 0 0 0 0,0 0 0 0 0,0 0 0 0 0,0 0 1 0 0,1 1-1 0 0,-1-1 0 0 0,0 0 0 0 0,0 0 0 0 0,-2 0 0 0 0,2 3-81 0 0,0 0-1 0 0,1 1 1 0 0,-1-1-1 0 0,0 1 1 0 0,0 3-1 0 0,0 5-321 0 0,-1 0-1 0 0,1 0 0 0 0,2 14 0 0 0,-1-21-76 0 0,0 1 0 0 0,1 0-1 0 0,0 0 1 0 0,0 0 0 0 0,0-1-1 0 0,1 1 1 0 0,0-1 0 0 0,0 1-1 0 0,4 7 1 0 0,-4-9 16 0 0,0-1 0 0 0,0 1 0 0 0,1-1 0 0 0,-1 0 0 0 0,0 0 0 0 0,1 0 0 0 0,-1 0 0 0 0,1-1 0 0 0,0 1 0 0 0,0-1 0 0 0,0 1 0 0 0,-1-1 0 0 0,1 0 0 0 0,0 0 0 0 0,0 0 0 0 0,1 0 0 0 0,-1-1 0 0 0,0 1 0 0 0,0-1 0 0 0,0 0 0 0 0,0 0 0 0 0,0 0 0 0 0,1-1 0 0 0,-1 1 0 0 0,3-1 0 0 0,1-1 70 0 0,1 1 1 0 0,-1-1 0 0 0,0-1 0 0 0,0 1-1 0 0,-1-1 1 0 0,1 0 0 0 0,0-1-1 0 0,-1 0 1 0 0,10-7 0 0 0,-5 1 95 0 0,0 0 0 0 0,15-17 0 0 0,-22 21-117 0 0,0 1 0 0 0,0-1 0 0 0,0 0 0 0 0,-1 0 0 0 0,0 0 0 0 0,0-1 0 0 0,3-10 0 0 0,-5 15-51 0 0,-1 0-1 0 0,0 0 1 0 0,1 0-1 0 0,-1 0 1 0 0,0 0 0 0 0,0 0-1 0 0,0 0 1 0 0,0 0-1 0 0,-1 0 1 0 0,1 0 0 0 0,-1 0-1 0 0,1 0 1 0 0,-1 0-1 0 0,0 0 1 0 0,1 0-1 0 0,-2-2 1 0 0,0 1 2 0 0,-1 0 0 0 0,1 0 0 0 0,0 0 0 0 0,-1 0 0 0 0,1 0 0 0 0,-1 1 0 0 0,0-1 0 0 0,-4-2 0 0 0,0 0-34 0 0,-1 1-1 0 0,1 0 1 0 0,-1 1 0 0 0,0-1-1 0 0,0 2 1 0 0,0-1 0 0 0,-11-1-1 0 0,0 0-576 0 0,0 2 0 0 0,0 0 1 0 0,0 1-1 0 0,-27 3 0 0 0,46-2 472 0 0,-1-1 0 0 0,1 1 0 0 0,-1 1 0 0 0,1-1 0 0 0,0 0 0 0 0,-1 0 1 0 0,1 0-1 0 0,0 0 0 0 0,-1 0 0 0 0,1 0 0 0 0,0 0 0 0 0,-1 0 0 0 0,1 1 0 0 0,0-1 1 0 0,-1 0-1 0 0,1 0 0 0 0,0 0 0 0 0,-1 1 0 0 0,1-1 0 0 0,0 0 0 0 0,-1 1 0 0 0,1-1 1 0 0,0 1-1 0 0,0-1-28 0 0,0 0 0 0 0,0 1 0 0 0,0-1 1 0 0,0 1-1 0 0,0-1 0 0 0,0 0 0 0 0,0 1 1 0 0,0-1-1 0 0,0 0 0 0 0,0 1 1 0 0,0-1-1 0 0,0 0 0 0 0,1 1 0 0 0,-1-1 1 0 0,0 0-1 0 0,0 1 0 0 0,0-1 0 0 0,1 0 1 0 0,-1 1-1 0 0,2 0-215 0 0,-1 1 1 0 0,0-1 0 0 0,1 1-1 0 0,-1-1 1 0 0,1 0-1 0 0,0 0 1 0 0,2 2 0 0 0,7-1 88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3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 9250 0 0,'5'2'654'0'0,"-2"1"0"0"0,1 0 0 0 0,0 0 0 0 0,0 0 0 0 0,-1 1 0 0 0,0-1 0 0 0,0 1 1 0 0,4 5-1 0 0,-2 0-118 0 0,0 1-1 0 0,0 0 1 0 0,-1 0 0 0 0,5 18 0 0 0,-4-14-259 0 0,24 96 315 0 0,-14-44-324 0 0,-10-44-90 0 0,1 2 426 0 0,-6-24-587 0 0,0 0 0 0 0,0 0 1 0 0,0 0-1 0 0,0 0 0 0 0,0 1 0 0 0,0-1 1 0 0,0 0-1 0 0,0 0 0 0 0,0 0 1 0 0,0 0-1 0 0,0 0 0 0 0,0 0 0 0 0,0 1 1 0 0,0-1-1 0 0,0 0 0 0 0,0 0 0 0 0,0 0 1 0 0,0 0-1 0 0,0 0 0 0 0,1 0 0 0 0,-1 0 1 0 0,0 0-1 0 0,0 1 0 0 0,0-1 1 0 0,0 0-1 0 0,0 0 0 0 0,0 0 0 0 0,0 0 1 0 0,0 0-1 0 0,1 0 0 0 0,-1 0 0 0 0,0 0 1 0 0,0 0-1 0 0,0 0 0 0 0,0 0 0 0 0,0 0 1 0 0,0 0-1 0 0,1 0 0 0 0,-1 0 1 0 0,0 0-1 0 0,0 0 0 0 0,0 0 0 0 0,0 0 1 0 0,0 0-1 0 0,0 0 0 0 0,1 0 0 0 0,-1 0 1 0 0,0 0-1 0 0,0 0 0 0 0,0 0 1 0 0,0 0-1 0 0,0 0 0 0 0,0 0 0 0 0,1 0 1 0 0,4-5 524 0 0,14-46 880 0 0,1-4-914 0 0,3-8-205 0 0,-9 31-199 0 0,13-26 30 0 0,20-24-1010 0 0,-47 82 825 0 0,0-1 1 0 0,0 1-1 0 0,0 0 0 0 0,0 0 1 0 0,0 0-1 0 0,1 0 0 0 0,-1-1 1 0 0,0 1-1 0 0,0 0 0 0 0,0 0 0 0 0,0 0 1 0 0,0 0-1 0 0,0 0 0 0 0,0 0 1 0 0,0-1-1 0 0,0 1 0 0 0,1 0 0 0 0,-1 0 1 0 0,0 0-1 0 0,0 0 0 0 0,0 0 1 0 0,0 0-1 0 0,0 0 0 0 0,0 0 0 0 0,1 0 1 0 0,-1 0-1 0 0,0-1 0 0 0,0 1 1 0 0,0 0-1 0 0,0 0 0 0 0,1 0 0 0 0,-1 0 1 0 0,0 0-1 0 0,0 0 0 0 0,0 0 1 0 0,0 0-1 0 0,0 0 0 0 0,1 0 0 0 0,-1 0 1 0 0,0 1-1 0 0,0-1 0 0 0,0 0 1 0 0,0 0-1 0 0,1 0 0 0 0,-1 0 0 0 0,0 0 1 0 0,0 0-1 0 0,0 0 0 0 0,0 0 1 0 0,0 0-1 0 0,0 0 0 0 0,1 1 0 0 0,-1-1 1 0 0,0 0-1 0 0,0 0 0 0 0,0 0 1 0 0,0 0-1 0 0,0 0 0 0 0,0 0 0 0 0,0 1 1 0 0,0-1-1 0 0,6 12-3171 0 0,-5-9 2447 0 0,3 6-1455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7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1 152 14803 0 0,'0'-7'4643'0'0,"-1"13"-3400"0"0,2 16-1148 0 0,0-20-59 0 0,0 0-1 0 0,0 0 0 0 0,0 0 1 0 0,0 0-1 0 0,0 0 0 0 0,0-1 1 0 0,0 1-1 0 0,0 0 0 0 0,1-1 1 0 0,-1 1-1 0 0,1-1 0 0 0,-1 1 1 0 0,1-1-1 0 0,0 0 0 0 0,-1 0 1 0 0,1 0-1 0 0,0 0 0 0 0,0 0 0 0 0,0 0 1 0 0,3 1-1 0 0,1-1 87 0 0,1 1 0 0 0,0-1-1 0 0,0 0 1 0 0,-1-1 0 0 0,8 0 0 0 0,-10 0-57 0 0,0-1 0 0 0,-1 0 0 0 0,1 0 0 0 0,-1 0 0 0 0,0 0 0 0 0,1 0 0 0 0,-1 0 0 0 0,0-1 0 0 0,0 0 0 0 0,0 0 0 0 0,0 0-1 0 0,0 0 1 0 0,0 0 0 0 0,0 0 0 0 0,-1-1 0 0 0,5-5 0 0 0,-3 3 41 0 0,0 0 0 0 0,0 0 1 0 0,-1 0-1 0 0,1-1 0 0 0,-1 0 0 0 0,0 1 0 0 0,-1-1 0 0 0,4-12 0 0 0,-5 14-59 0 0,-1 0 0 0 0,1 0 0 0 0,-1 0 0 0 0,0 0 1 0 0,0 0-1 0 0,0 0 0 0 0,0 0 0 0 0,-1 0 0 0 0,0 1 0 0 0,1-1 0 0 0,-2 0 0 0 0,1 0 1 0 0,0 1-1 0 0,-1-1 0 0 0,1 0 0 0 0,-1 1 0 0 0,0-1 0 0 0,0 1 0 0 0,-5-5 1 0 0,4 4-28 0 0,0 1 0 0 0,-1 0 0 0 0,1 0 1 0 0,-1 0-1 0 0,0 0 0 0 0,0 1 0 0 0,0 0 1 0 0,0-1-1 0 0,0 1 0 0 0,-1 1 0 0 0,1-1 1 0 0,-1 1-1 0 0,1-1 0 0 0,-1 1 0 0 0,1 1 1 0 0,-8-2-1 0 0,10 3-33 0 0,-1-1 1 0 0,0 0-1 0 0,1 1 0 0 0,-1-1 1 0 0,0 1-1 0 0,1 0 0 0 0,-1 0 1 0 0,1 0-1 0 0,-1 0 0 0 0,1 0 1 0 0,0 1-1 0 0,-1-1 1 0 0,1 1-1 0 0,0-1 0 0 0,0 1 1 0 0,0 0-1 0 0,0 0 0 0 0,0 0 1 0 0,0 0-1 0 0,1 0 0 0 0,-1 1 1 0 0,-1 2-1 0 0,0 0-23 0 0,0 0 0 0 0,0 1 1 0 0,1-1-1 0 0,-1 1 0 0 0,1 0 0 0 0,1-1 0 0 0,-1 1 0 0 0,-1 12 0 0 0,3-7 21 0 0,0-1-1 0 0,0 0 1 0 0,1 0-1 0 0,0 0 0 0 0,1 0 1 0 0,0 0-1 0 0,1 0 1 0 0,0 0-1 0 0,0-1 0 0 0,1 1 1 0 0,0-1-1 0 0,1 0 1 0 0,0 0-1 0 0,1 0 1 0 0,9 11-1 0 0,-10-14-35 0 0,0 1-1 0 0,0-1 1 0 0,1-1-1 0 0,0 1 1 0 0,0-1-1 0 0,1 0 1 0 0,0 0-1 0 0,-1-1 1 0 0,2 0 0 0 0,-1 0-1 0 0,0 0 1 0 0,1-1-1 0 0,-1 0 1 0 0,1-1-1 0 0,0 0 1 0 0,0 0 0 0 0,0-1-1 0 0,0 0 1 0 0,0 0-1 0 0,1-1 1 0 0,-1 0-1 0 0,11-1 1 0 0,-2-2-495 0 0,1-1 0 0 0,-1-1-1 0 0,0-1 1 0 0,0 0 0 0 0,0-1 0 0 0,22-14 0 0 0,0-1 376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3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184 20 15283 0 0,'0'-1'123'0'0,"0"0"-1"0"0,0 0 0 0 0,0 0 0 0 0,0 0 1 0 0,-1 1-1 0 0,1-1 0 0 0,0 0 1 0 0,-1 0-1 0 0,1 0 0 0 0,0 1 1 0 0,-1-1-1 0 0,1 0 0 0 0,-1 0 1 0 0,1 1-1 0 0,-1-1 0 0 0,0 0 0 0 0,1 1 1 0 0,-1-1-1 0 0,0 1 0 0 0,1-1 1 0 0,-1 1-1 0 0,0-1 0 0 0,0 1 1 0 0,1-1-1 0 0,-1 1 0 0 0,0 0 0 0 0,0-1 1 0 0,0 1-1 0 0,0 0 0 0 0,1 0 1 0 0,-1 0-1 0 0,0 0 0 0 0,0-1 1 0 0,0 1-1 0 0,0 0 0 0 0,0 1 1 0 0,0-1-1 0 0,-1 0 0 0 0,-1 1-61 0 0,0 0 0 0 0,0 0 0 0 0,1 0 0 0 0,-1 0 0 0 0,0 0 0 0 0,1 1-1 0 0,-1-1 1 0 0,1 1 0 0 0,0 0 0 0 0,-4 3 0 0 0,1 1-83 0 0,0-1 1 0 0,1 1-1 0 0,0 0 0 0 0,0 0 0 0 0,-3 7 0 0 0,-15 36-122 0 0,17-34 120 0 0,-10 21 11 0 0,2 2 0 0 0,2-1 0 0 0,2 2 0 0 0,1-1 0 0 0,2 1-1 0 0,2 0 1 0 0,0 44 0 0 0,5-60 14 0 0,1 0-1 0 0,2 0 1 0 0,0-1 0 0 0,1 0-1 0 0,1 0 1 0 0,1 0 0 0 0,1 0-1 0 0,1-1 1 0 0,1-1 0 0 0,1 0-1 0 0,1 0 1 0 0,0-1 0 0 0,17 20-1 0 0,-23-33-175 0 0,0 1 0 0 0,0-1 0 0 0,1 0-1 0 0,0-1 1 0 0,0 1 0 0 0,0-1 0 0 0,1-1 0 0 0,9 5-1 0 0,-11-6-175 0 0,0-1 0 0 0,0 0-1 0 0,0 0 1 0 0,0-1 0 0 0,1 1-1 0 0,-1-1 1 0 0,1-1 0 0 0,-1 1-1 0 0,1-1 1 0 0,-1 0-1 0 0,13-2 1 0 0,-3-2 147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7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5 229 10618 0 0,'-4'11'5662'0'0,"3"-15"-3578"0"0,2 1-1896 0 0,0 1 1 0 0,-1 0-1 0 0,1 0 1 0 0,0 1-1 0 0,0-1 1 0 0,1 0-1 0 0,-1 0 0 0 0,0 0 1 0 0,0 1-1 0 0,3-3 1 0 0,3-4 252 0 0,17-30 582 0 0,-18 29-811 0 0,0 0 0 0 0,5-12 1 0 0,6-9 153 0 0,-2 2-48 0 0,-11 21-243 0 0,0 0 0 0 0,0 0 0 0 0,6-8 0 0 0,-3 5-7 0 0,-6 8-61 0 0,0 1 0 0 0,0-1 0 0 0,0 1-1 0 0,-1-1 1 0 0,1 1 0 0 0,1 0 0 0 0,-1-1-1 0 0,0 1 1 0 0,0 0 0 0 0,0 0-1 0 0,1 0 1 0 0,-1 0 0 0 0,0 0 0 0 0,1 0-1 0 0,-1 0 1 0 0,1 0 0 0 0,0 1 0 0 0,-1-1-1 0 0,1 1 1 0 0,3-2 0 0 0,-5 3-13 0 0,0-1 0 0 0,1 0 0 0 0,-1 1 0 0 0,1-1 0 0 0,-1 0 0 0 0,0 1 0 0 0,0-1 0 0 0,1 1 0 0 0,-1-1 0 0 0,0 0 0 0 0,0 1 0 0 0,1-1 1 0 0,-1 1-1 0 0,0-1 0 0 0,0 1 0 0 0,0-1 0 0 0,0 1 0 0 0,0-1 0 0 0,1 1 0 0 0,-1-1 0 0 0,0 1 0 0 0,0-1 0 0 0,0 1 0 0 0,0 1-10 0 0,2 17-151 0 0,1 27 0 0 0,1 12 94 0 0,-2-49 34 0 0,10 56 126 0 0,-10-56-197 0 0,0-1 1 0 0,1 0-1 0 0,0 0 1 0 0,1 0-1 0 0,7 12 1 0 0,-11-20-35 0 0,0 1 0 0 0,1-1 0 0 0,-1 1 1 0 0,1-1-1 0 0,-1 1 0 0 0,0-1 0 0 0,1 1 0 0 0,-1-1 0 0 0,1 0 1 0 0,-1 1-1 0 0,1-1 0 0 0,-1 0 0 0 0,1 1 0 0 0,-1-1 0 0 0,1 0 1 0 0,0 0-1 0 0,-1 0 0 0 0,1 1 0 0 0,-1-1 0 0 0,1 0 1 0 0,0 0-1 0 0,-1 0 0 0 0,1 0 0 0 0,-1 0 0 0 0,2 0 0 0 0,0-1-337 0 0,-1 1-1 0 0,0 0 1 0 0,1-1-1 0 0,-1 0 1 0 0,1 1-1 0 0,-1-1 0 0 0,0 0 1 0 0,0 1-1 0 0,3-3 1 0 0,3-6-1662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20.1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8 13163 0 0,'0'-1'168'0'0,"0"1"-1"0"0,0 0 1 0 0,0 0 0 0 0,0-1-1 0 0,0 1 1 0 0,0 0 0 0 0,0 0-1 0 0,0-1 1 0 0,0 1 0 0 0,0 0-1 0 0,0-1 1 0 0,0 1 0 0 0,0 0 0 0 0,1 0-1 0 0,-1 0 1 0 0,0-1 0 0 0,0 1-1 0 0,0 0 1 0 0,0 0 0 0 0,1-1-1 0 0,-1 1 1 0 0,0 0 0 0 0,0 0 0 0 0,0 0-1 0 0,1 0 1 0 0,-1-1 0 0 0,0 1-1 0 0,0 0 1 0 0,1 0 0 0 0,8 1 1626 0 0,9 8-834 0 0,-15-6-785 0 0,1 0 0 0 0,-1 0-1 0 0,0 0 1 0 0,0 1-1 0 0,0 0 1 0 0,0-1 0 0 0,-1 1-1 0 0,4 7 1 0 0,14 38 527 0 0,-15-35-547 0 0,11 31 198 0 0,-2 0 0 0 0,13 79 0 0 0,-16-51-176 0 0,-1 74 1 0 0,-9-100-100 0 0,-2 1 1 0 0,-3-1-1 0 0,-13 68 1 0 0,9-78-4 0 0,-2-1 1 0 0,-1 0 0 0 0,-2 0-1 0 0,-33 61 1 0 0,37-80-92 0 0,-2 0 0 0 0,0-1 1 0 0,-17 20-1 0 0,23-31-289 0 0,0 1 0 0 0,0-1 1 0 0,-1 0-1 0 0,1-1 0 0 0,-1 1 1 0 0,0-1-1 0 0,-1 0 0 0 0,1-1 0 0 0,-1 0 1 0 0,1 0-1 0 0,-15 5 0 0 0,20-8 117 0 0,0 0-1 0 0,0 0 0 0 0,0 1 1 0 0,0-1-1 0 0,0 0 0 0 0,0 0 1 0 0,1 0-1 0 0,-1 0 0 0 0,0 0 1 0 0,0 0-1 0 0,0 0 0 0 0,0-1 1 0 0,0 1-1 0 0,0 0 1 0 0,0 0-1 0 0,1-1 0 0 0,-1 1 1 0 0,0 0-1 0 0,0-1 0 0 0,0 1 1 0 0,1-1-1 0 0,-1 1 0 0 0,0-1 1 0 0,0 0-1 0 0,1 1 0 0 0,-1-1 1 0 0,0 0-1 0 0,1 1 0 0 0,-1-1 1 0 0,1 0-1 0 0,-1 0 0 0 0,1 1 1 0 0,0-1-1 0 0,-1 0 0 0 0,1 0 1 0 0,-1-1-1 0 0,-2-13-2887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0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13491 0 0,'2'-12'1012'0'0,"-2"8"-536"0"0,1 1 1 0 0,0-1-1 0 0,0 0 1 0 0,0 1-1 0 0,0-1 1 0 0,1 1-1 0 0,2-5 1 0 0,-4 8-440 0 0,0 0 1 0 0,0 0 0 0 0,0 0 0 0 0,1-1 0 0 0,-1 1 0 0 0,0 0-1 0 0,0 0 1 0 0,0 0 0 0 0,1 0 0 0 0,-1 0 0 0 0,0 0 0 0 0,0-1-1 0 0,1 1 1 0 0,-1 0 0 0 0,0 0 0 0 0,0 0 0 0 0,0 0 0 0 0,1 0 0 0 0,-1 0-1 0 0,0 0 1 0 0,0 0 0 0 0,1 0 0 0 0,-1 0 0 0 0,0 0 0 0 0,0 0-1 0 0,1 1 1 0 0,-1-1 0 0 0,0 0 0 0 0,0 0 0 0 0,1 0 0 0 0,-1 0-1 0 0,0 0 1 0 0,0 0 0 0 0,0 0 0 0 0,1 1 0 0 0,-1-1 0 0 0,0 0-1 0 0,0 0 1 0 0,0 0 0 0 0,0 0 0 0 0,0 1 0 0 0,1-1 0 0 0,-1 0-1 0 0,0 0 1 0 0,0 1 0 0 0,0-1 0 0 0,0 0 0 0 0,0 0 0 0 0,0 1 0 0 0,6 10 299 0 0,-1 18 42 0 0,-2-1-1 0 0,0 1 0 0 0,-2 0 0 0 0,-4 44 0 0 0,3 32 40 0 0,1-29-185 0 0,-16 95 238 0 0,11-137-383 0 0,3-27-78 0 0,-3 45 215 0 0,4-46-258 0 0,0-1-1 0 0,0 0 0 0 0,1 1 0 0 0,0-1 1 0 0,0 1-1 0 0,0-1 0 0 0,3 7 0 0 0,-4-11-46 0 0,0-1 0 0 0,1 1 0 0 0,-1 0 0 0 0,0-1 0 0 0,1 1 0 0 0,-1 0 0 0 0,0-1 0 0 0,1 1 0 0 0,-1 0 0 0 0,1-1 0 0 0,-1 1 0 0 0,1-1 0 0 0,0 1 0 0 0,-1 0 1 0 0,1-1-1 0 0,-1 0 0 0 0,1 1 0 0 0,0-1 0 0 0,0 1 0 0 0,-1-1 0 0 0,1 0 0 0 0,0 0 0 0 0,0 1 0 0 0,-1-1 0 0 0,1 0 0 0 0,0 0 0 0 0,0 0 0 0 0,-1 0 0 0 0,1 0 0 0 0,0 0 0 0 0,0 0 0 0 0,0 0 0 0 0,-1 0 0 0 0,1 0 0 0 0,0 0 0 0 0,0 0 0 0 0,-1-1 0 0 0,1 1 0 0 0,1-1 0 0 0,2-1-935 0 0,1-1 1 0 0,-1 1-1 0 0,1-1 1 0 0,-1 0-1 0 0,4-4 1 0 0,-1 1-1119 0 0,5-4-736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4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16 112 6649 0 0,'0'-5'460'0'0,"0"-17"3525"0"0,-1 0 0 0 0,-5-31 0 0 0,6 52-3861 0 0,0 1-1 0 0,0-1 1 0 0,0 1-1 0 0,0 0 1 0 0,0-1-1 0 0,0 1 1 0 0,0-1-1 0 0,-1 1 1 0 0,1-1-1 0 0,0 1 1 0 0,0 0-1 0 0,-1-1 1 0 0,1 1-1 0 0,0-1 1 0 0,-1 1-1 0 0,1 0 1 0 0,0-1-1 0 0,-1 1 1 0 0,1 0 0 0 0,0 0-1 0 0,-1-1 1 0 0,1 1-1 0 0,-1 0 1 0 0,1 0-1 0 0,-1 0 1 0 0,1-1-1 0 0,-1 1 1 0 0,0 0-1 0 0,7 29 1847 0 0,3 1-1455 0 0,6 36-1 0 0,-11-34-437 0 0,-3-1 0 0 0,-2 43 0 0 0,0-17-7 0 0,1-37-60 0 0,-1-13-1 0 0,1 0-1 0 0,0 1 0 0 0,0-1 1 0 0,1 0-1 0 0,0 0 1 0 0,1 8-1 0 0,-2-15-5 0 0,0 0 0 0 0,0 0 0 0 0,1 0 0 0 0,-1 1 0 0 0,0-1 0 0 0,0 0 0 0 0,0 0-1 0 0,0 0 1 0 0,0 1 0 0 0,0-1 0 0 0,0 0 0 0 0,0 0 0 0 0,0 0 0 0 0,0 0 0 0 0,0 0 0 0 0,0 1 0 0 0,1-1 0 0 0,-1 0 0 0 0,0 0 0 0 0,0 0 0 0 0,0 0 0 0 0,0 0 0 0 0,0 0 0 0 0,1 0 0 0 0,-1 1 0 0 0,0-1 0 0 0,0 0-1 0 0,0 0 1 0 0,0 0 0 0 0,1 0 0 0 0,-1 0 0 0 0,0 0 0 0 0,0 0 0 0 0,0 0 0 0 0,1 0 0 0 0,4-5 101 0 0,1-11 21 0 0,8-31 16 0 0,9-32-145 0 0,-20 71 4 0 0,-1 0-1 0 0,2-10 1 0 0,3-13-2 0 0,6-12-6 0 0,-10 27 4 0 0,2 1 0 0 0,0 0-1 0 0,13-27 1 0 0,-17 40-1 0 0,1 0-1 0 0,-1 0 1 0 0,0 1 0 0 0,1-1-1 0 0,-1 0 1 0 0,1 0 0 0 0,0 1-1 0 0,-1-1 1 0 0,1 1 0 0 0,0 0-1 0 0,0-1 1 0 0,0 1 0 0 0,0 0-1 0 0,0 0 1 0 0,0 0 0 0 0,1 0 0 0 0,-1 1-1 0 0,0-1 1 0 0,0 1 0 0 0,1-1-1 0 0,-1 1 1 0 0,3 0 0 0 0,-2 0-1 0 0,1 0 1 0 0,-1 0-1 0 0,1 1 1 0 0,-1-1-1 0 0,1 1 1 0 0,-1 0-1 0 0,1 0 1 0 0,-1 0 0 0 0,0 1-1 0 0,1-1 1 0 0,-1 1-1 0 0,0 0 1 0 0,5 3-1 0 0,-2 1 3 0 0,0 0-1 0 0,0 0 0 0 0,-1 0 0 0 0,0 1 0 0 0,0 0 1 0 0,0 0-1 0 0,-1 0 0 0 0,0 0 0 0 0,-1 1 1 0 0,5 12-1 0 0,-5-9 18 0 0,-1 0 1 0 0,0 0-1 0 0,-1 0 0 0 0,0 0 1 0 0,-1 1-1 0 0,-2 21 0 0 0,2-27-15 0 0,3 35-23 0 0,-3-40 23 0 0,-1 0 0 0 0,2 0 0 0 0,-1 0 0 0 0,0 0-1 0 0,0 0 1 0 0,0 1 0 0 0,0-1 0 0 0,1 0 0 0 0,-1 0 0 0 0,1 0 0 0 0,-1 0 0 0 0,0 0 0 0 0,1 0 0 0 0,0 1 0 0 0,0-2 0 0 0,-1 1 0 0 0,1-1-1 0 0,-1 1 1 0 0,1-1 0 0 0,-1 1 0 0 0,1-1-1 0 0,0 0 1 0 0,-1 1 0 0 0,1-1 0 0 0,0 0-1 0 0,-1 0 1 0 0,1 1 0 0 0,0-1-1 0 0,-1 0 1 0 0,1 0 0 0 0,0 0 0 0 0,0 0-1 0 0,3 0-4 0 0,0-1 0 0 0,0 1 0 0 0,0-1 0 0 0,0 0 0 0 0,0 0 0 0 0,5-3 0 0 0,4 0-1 0 0,-10 2 8 0 0,0 1 0 0 0,0-1 0 0 0,0 1 1 0 0,0-1-1 0 0,0 0 0 0 0,0 0 0 0 0,0 0 1 0 0,-1 0-1 0 0,3-4 0 0 0,7-4 3 0 0,23-20-4 0 0,-18 15-4 0 0,20-14 0 0 0,-21 17 1 0 0,-14 10-2 0 0,1 0 1 0 0,-1-1-1 0 0,1 1 0 0 0,0 0 0 0 0,0 0 0 0 0,0 1 0 0 0,6-3 0 0 0,-8 4 1 0 0,0 0 0 0 0,-1 0-1 0 0,1 0 1 0 0,0 0-1 0 0,-1 0 1 0 0,1 0 0 0 0,-1 0-1 0 0,1 1 1 0 0,0-1 0 0 0,-1 0-1 0 0,1 1 1 0 0,0-1 0 0 0,-1 0-1 0 0,1 1 1 0 0,-1-1 0 0 0,1 0-1 0 0,-1 1 1 0 0,1-1-1 0 0,-1 1 1 0 0,1-1 0 0 0,-1 1-1 0 0,1 0 1 0 0,10 17-30 0 0,-7-12 19 0 0,0-1 9 0 0,-1-1 0 0 0,1 0 0 0 0,0 0 0 0 0,0 0 1 0 0,1 0-1 0 0,-1-1 0 0 0,1 1 0 0 0,-1-1 0 0 0,1-1 0 0 0,0 1 0 0 0,1-1 0 0 0,-1 1 1 0 0,0-1-1 0 0,1-1 0 0 0,-1 1 0 0 0,7 0 0 0 0,3 1-2 0 0,1-2 1 0 0,0 1-1 0 0,0-2 0 0 0,24-2 0 0 0,-9-2-19 0 0,33-8 0 0 0,-51 9-11 0 0,0-1 1 0 0,-1 0-1 0 0,1-1 1 0 0,13-7 0 0 0,-24 10 20 0 0,1 0 0 0 0,0 0 1 0 0,-1 0-1 0 0,1 0 0 0 0,-1 0 1 0 0,1 0-1 0 0,-1-1 0 0 0,0 1 1 0 0,0-1-1 0 0,0 0 0 0 0,-1 1 0 0 0,1-1 1 0 0,-1 0-1 0 0,1 0 0 0 0,-1 0 1 0 0,0 0-1 0 0,0-1 0 0 0,0 1 1 0 0,0 0-1 0 0,-1 0 0 0 0,0-1 0 0 0,1 1 1 0 0,-1 0-1 0 0,0 0 0 0 0,0-1 1 0 0,-1 1-1 0 0,1 0 0 0 0,-1-1 0 0 0,0 1 1 0 0,1 0-1 0 0,-2 0 0 0 0,1 0 1 0 0,0 0-1 0 0,0 0 0 0 0,-1 0 1 0 0,0 0-1 0 0,1 0 0 0 0,-1 1 0 0 0,0-1 1 0 0,-1 1-1 0 0,1-1 0 0 0,0 1 1 0 0,-4-3-1 0 0,3 4 4 0 0,1 0 0 0 0,-1 0 0 0 0,0 0 0 0 0,0 1 0 0 0,1-1 0 0 0,-1 0 0 0 0,0 1 0 0 0,0 0 0 0 0,0 0 0 0 0,0 0 0 0 0,0 0 0 0 0,0 0 0 0 0,0 1 0 0 0,-3 0 0 0 0,3 1-13 0 0,-1 0 0 0 0,1-1 0 0 0,0 1-1 0 0,0 0 1 0 0,0 0 0 0 0,0 1 0 0 0,1-1-1 0 0,-1 1 1 0 0,1-1 0 0 0,-5 6 0 0 0,-3 3-71 0 0,4-3 53 0 0,1-1-1 0 0,-1 1 1 0 0,1 0 0 0 0,1 0 0 0 0,0 1-1 0 0,0-1 1 0 0,0 1 0 0 0,1 0 0 0 0,0 0-1 0 0,-1 10 1 0 0,3-15 26 0 0,1 0 0 0 0,-1 0 0 0 0,1 0 0 0 0,0-1 0 0 0,0 1 0 0 0,0 0 0 0 0,0 0 1 0 0,1 0-1 0 0,0 0 0 0 0,0 0 0 0 0,2 7 0 0 0,-2-9 11 0 0,0 0 0 0 0,0 0 0 0 0,1 0 0 0 0,-1 0 0 0 0,0-1 0 0 0,1 1 0 0 0,-1 0-1 0 0,1-1 1 0 0,-1 1 0 0 0,1-1 0 0 0,0 0 0 0 0,-1 1 0 0 0,1-1 0 0 0,0 0 0 0 0,0 0 0 0 0,0 0 0 0 0,0 0 0 0 0,0-1 0 0 0,0 1 0 0 0,0-1 0 0 0,1 1 0 0 0,-1-1 0 0 0,2 1 0 0 0,10 0-49 0 0,0 0 0 0 0,0 0 0 0 0,0-2 0 0 0,0 0 0 0 0,0 0 0 0 0,21-6 0 0 0,-18 3-659 0 0,0-1 0 0 0,-1 0 0 0 0,25-13 1 0 0,-20 7-958 0 0,-3 3-1275 0 0,0-2 1 0 0,24-17-1 0 0,-18 8-938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5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45 15283 0 0,'-3'-44'6162'0'0,"12"82"-4749"0"0,-4 21-1123 0 0,-4 80 0 0 0,-15 59-22 0 0,13-191-257 0 0,0 6-98 0 0,-6 106 428 0 0,7-97-922 0 0,0 1-1 0 0,2 0 0 0 0,5 25 1 0 0,0-29-2338 0 0,-7-18 2671 0 0,1 0 0 0 0,-1-1-1 0 0,1 1 1 0 0,-1 0 0 0 0,1 0 0 0 0,-1-1-1 0 0,1 1 1 0 0,-1 0 0 0 0,1-1 0 0 0,0 1 0 0 0,0-1-1 0 0,-1 1 1 0 0,1 0 0 0 0,0-1 0 0 0,0 0-1 0 0,-1 1 1 0 0,1-1 0 0 0,1 1 0 0 0,7-1-2512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5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19 6377 0 0,'0'-1'893'0'0,"-1"0"-1"0"0,1-1 0 0 0,0 1 0 0 0,-1 0 0 0 0,0-1 1 0 0,1 1-1 0 0,-1 0 0 0 0,1 0 0 0 0,-1 0 0 0 0,0-1 0 0 0,0 1 1 0 0,-1-1 891 0 0,0 0-892 0 0,2 2-816 0 0,-1 1 1 0 0,1-1-1 0 0,0 0 0 0 0,-1 1 0 0 0,1-1 0 0 0,0 0 0 0 0,-1 1 0 0 0,1-1 1 0 0,0 1-1 0 0,0-1 0 0 0,-1 0 0 0 0,1 1 0 0 0,0-1 0 0 0,0 1 0 0 0,0-1 1 0 0,0 1-1 0 0,0-1 0 0 0,0 0 0 0 0,-1 1 0 0 0,1-1 0 0 0,0 1 0 0 0,0-1 1 0 0,1 1-1 0 0,-2 12 787 0 0,6 77 1419 0 0,-11 42-1755 0 0,2-39-432 0 0,1-45-91 0 0,0 26 56 0 0,3-64-102 0 0,1 1 1 0 0,0 0-1 0 0,1-1 0 0 0,5 20 1 0 0,-2-20-21 0 0,2-6-3579 0 0,-6-4 3243 0 0,0 0-1 0 0,-1 0 0 0 0,1 0 1 0 0,0 0-1 0 0,0-1 0 0 0,-1 1 1 0 0,1 0-1 0 0,0-1 1 0 0,0 1-1 0 0,-1 0 0 0 0,1-1 1 0 0,-1 1-1 0 0,1-1 0 0 0,0 1 1 0 0,-1-1-1 0 0,1 0 1 0 0,-1 1-1 0 0,1-1 0 0 0,-1 0 1 0 0,1 1-1 0 0,-1-1 0 0 0,0 0 1 0 0,1 0-1 0 0,4-8-3012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5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15355 0 0,'0'1'380'0'0,"0"-1"0"0"0,0 1 0 0 0,0 0 0 0 0,0 0-1 0 0,1-1 1 0 0,-1 1 0 0 0,0 0 0 0 0,0-1 0 0 0,1 1 0 0 0,-1 0-1 0 0,0-1 1 0 0,1 1 0 0 0,-1-1 0 0 0,1 1 0 0 0,-1 0 0 0 0,1-1-1 0 0,-1 1 1 0 0,2 0 0 0 0,0 0-137 0 0,0 1 0 0 0,0-1 0 0 0,0 0 0 0 0,0 0 0 0 0,0 0 0 0 0,2 1 0 0 0,2-1-270 0 0,1 1 0 0 0,-1-1 0 0 0,11 1 0 0 0,2-1 12 0 0,0-2-1 0 0,0 0 1 0 0,18-4-1 0 0,57-14-3340 0 0,-32 5-5004 0 0,-51 12 5047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6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12619 0 0,'3'23'5285'0'0,"7"11"-2407"0"0,0 1-1914 0 0,-3 2-562 0 0,2 42 0 0 0,-8-60-334 0 0,7 82 135 0 0,0-74-59 0 0,-8-27-136 0 0,0 0 1 0 0,0 1-1 0 0,0-1 0 0 0,0 0 1 0 0,1 0-1 0 0,-1 1 0 0 0,0-1 1 0 0,0 0-1 0 0,0 0 0 0 0,0 0 1 0 0,0 1-1 0 0,0-1 1 0 0,1 0-1 0 0,-1 0 0 0 0,0 0 1 0 0,0 0-1 0 0,0 1 0 0 0,0-1 1 0 0,1 0-1 0 0,-1 0 0 0 0,0 0 1 0 0,0 0-1 0 0,1 0 1 0 0,-1 0-1 0 0,0 0 0 0 0,0 0 1 0 0,0 0-1 0 0,1 0 0 0 0,-1 0 1 0 0,0 0-1 0 0,0 1 0 0 0,1-1 1 0 0,-1-1-1 0 0,0 1 0 0 0,0 0 1 0 0,1 0-1 0 0,-1 0 1 0 0,0 0-1 0 0,0 0 0 0 0,0 0 1 0 0,1 0-1 0 0,-1 0 0 0 0,0 0 1 0 0,0 0-1 0 0,0 0 0 0 0,1-1 1 0 0,-1 1-1 0 0,0 0 1 0 0,0 0-1 0 0,1-1 0 0 0,9-7 367 0 0,5-24 58 0 0,-10 23-329 0 0,6-18 0 0 0,-8 19-79 0 0,1 0 0 0 0,-1 0 0 0 0,7-10 0 0 0,-7 15-22 0 0,3-7-13 0 0,1 0 0 0 0,0 0 0 0 0,0 1 0 0 0,1 1 0 0 0,1-1 0 0 0,9-7 0 0 0,-16 14 3 0 0,0 1 0 0 0,0 0 1 0 0,0 0-1 0 0,0 0 0 0 0,0 0 0 0 0,0 0 0 0 0,0 0 1 0 0,0 1-1 0 0,0-1 0 0 0,1 1 0 0 0,-1-1 1 0 0,0 1-1 0 0,0 0 0 0 0,1 0 0 0 0,-1 0 0 0 0,0 0 1 0 0,4 1-1 0 0,-1 0-11 0 0,0 1 0 0 0,0-1 1 0 0,-1 1-1 0 0,1 0 0 0 0,-1 1 0 0 0,0-1 1 0 0,6 4-1 0 0,-4-1 9 0 0,0-1 0 0 0,1 0 1 0 0,0-1-1 0 0,0 1 0 0 0,0-2 0 0 0,0 1 1 0 0,1-1-1 0 0,-1 0 0 0 0,1 0 1 0 0,9 0-1 0 0,-13-1 16 0 0,-1-1 1 0 0,1 0 0 0 0,0-1-1 0 0,0 1 1 0 0,-1-1-1 0 0,1 1 1 0 0,0-1-1 0 0,-1 0 1 0 0,1-1-1 0 0,-1 1 1 0 0,1 0 0 0 0,-1-1-1 0 0,0 0 1 0 0,1 0-1 0 0,-1 0 1 0 0,0 0-1 0 0,0-1 1 0 0,-1 1-1 0 0,1-1 1 0 0,0 1 0 0 0,-1-1-1 0 0,1 0 1 0 0,1-3-1 0 0,1-2 29 0 0,0 0 0 0 0,-1 0 0 0 0,0-1-1 0 0,5-11 1 0 0,-8 17-22 0 0,0-1 1 0 0,0 1-1 0 0,-1 0 0 0 0,1-1 1 0 0,-1 1-1 0 0,0 0 0 0 0,0-1 1 0 0,0 1-1 0 0,0-1 0 0 0,0 1 1 0 0,-1 0-1 0 0,1-1 0 0 0,-1 1 1 0 0,0 0-1 0 0,-2-4 0 0 0,2 3-2 0 0,-1 0 0 0 0,0 1-1 0 0,0 0 1 0 0,-1-1 0 0 0,1 1-1 0 0,0 0 1 0 0,-1 0 0 0 0,0 0-1 0 0,0 1 1 0 0,-3-4 0 0 0,4 5-20 0 0,0 0 0 0 0,0 0 0 0 0,1 0 0 0 0,-1 0 1 0 0,0 1-1 0 0,0-1 0 0 0,0 0 0 0 0,0 1 1 0 0,0 0-1 0 0,0-1 0 0 0,0 1 0 0 0,0 0 1 0 0,0 0-1 0 0,0 0 0 0 0,0 0 0 0 0,0 0 0 0 0,0 0 1 0 0,0 1-1 0 0,0-1 0 0 0,0 1 0 0 0,-3 1 1 0 0,0 0-18 0 0,1 0-1 0 0,0 0 1 0 0,1 1 0 0 0,-1 0 0 0 0,0-1 0 0 0,1 2 0 0 0,0-1 0 0 0,-1 0 0 0 0,1 0 0 0 0,0 1 0 0 0,1 0 0 0 0,-1-1 0 0 0,-2 7 0 0 0,-1-1-11 0 0,1 0 10 0 0,-1 0 0 0 0,1 1-1 0 0,1-1 1 0 0,-1 1 0 0 0,2 0 0 0 0,-5 17 0 0 0,-5 75-15 0 0,12-94 42 0 0,1 0 1 0 0,0 0-1 0 0,1 0 1 0 0,-1 0-1 0 0,2-1 1 0 0,-1 1-1 0 0,1 0 1 0 0,0-1-1 0 0,5 12 0 0 0,-6-17-18 0 0,1 1 0 0 0,-1-1-1 0 0,1 0 1 0 0,0 0-1 0 0,0 0 1 0 0,0 0 0 0 0,0 0-1 0 0,0 0 1 0 0,1 0-1 0 0,-1-1 1 0 0,0 1 0 0 0,1-1-1 0 0,-1 0 1 0 0,1 0-1 0 0,0 0 1 0 0,3 1 0 0 0,0 0-194 0 0,0 0 1 0 0,0-1 0 0 0,0 0 0 0 0,0 0 0 0 0,1-1 0 0 0,8 0-1 0 0,-1-1-337 0 0,1-1-1 0 0,-1 0 0 0 0,0-1 1 0 0,24-8-1 0 0,-3-5 393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6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317 160 16227 0 0,'-2'-10'1061'0'0,"-2"-1"0"0"0,1 0 0 0 0,-1 1 0 0 0,-1 0-1 0 0,-10-17 1 0 0,11 21-891 0 0,0 0 0 0 0,-1 0-1 0 0,0 1 1 0 0,0-1 0 0 0,0 1-1 0 0,-1 1 1 0 0,0-1 0 0 0,1 1-1 0 0,-13-7 1 0 0,11 7-145 0 0,0 1 0 0 0,0 0 0 0 0,-1 0 1 0 0,1 1-1 0 0,-1 0 0 0 0,0 0 0 0 0,1 1 0 0 0,-17-1 0 0 0,18 2-53 0 0,0 0 1 0 0,-1 1-1 0 0,1 0 1 0 0,0 0-1 0 0,0 0 0 0 0,0 1 1 0 0,0 0-1 0 0,0 0 1 0 0,0 1-1 0 0,1 0 0 0 0,-11 6 1 0 0,10-5-14 0 0,0 0-29 0 0,0 0 1 0 0,0 0 0 0 0,1 0-1 0 0,-7 8 1 0 0,10-11 35 0 0,1 1 0 0 0,-1 0 1 0 0,0 0-1 0 0,1 0 0 0 0,0 0 1 0 0,-1 0-1 0 0,1 1 1 0 0,-1 3-1 0 0,1-6 23 0 0,1 1 0 0 0,0 0 0 0 0,0 0-1 0 0,1 0 1 0 0,-1-1 0 0 0,0 1 0 0 0,0 0 0 0 0,0 0 0 0 0,0-1 0 0 0,1 1 0 0 0,-1 0 0 0 0,0 0-1 0 0,1-1 1 0 0,-1 1 0 0 0,1 0 0 0 0,-1-1 0 0 0,0 1 0 0 0,1 0 0 0 0,0-1 0 0 0,-1 1 0 0 0,1-1-1 0 0,-1 1 1 0 0,1-1 0 0 0,0 1 0 0 0,-1-1 0 0 0,1 1 0 0 0,0-1 0 0 0,-1 0 0 0 0,2 1 0 0 0,1 0 0 0 0,-1 0 0 0 0,0 0-1 0 0,0 0 1 0 0,1-1 0 0 0,-1 1 0 0 0,1 0 0 0 0,-1-1 0 0 0,0 0 0 0 0,1 0 0 0 0,-1 0 0 0 0,4 0 0 0 0,27-5-42 0 0,-8 0 31 0 0,-18 4 20 0 0,0 1 0 0 0,0 0 0 0 0,0 0 0 0 0,0 0 1 0 0,0 1-1 0 0,0 0 0 0 0,0 1 0 0 0,8 2 0 0 0,-12-3 0 0 0,0 0-1 0 0,1 1 0 0 0,-1-1 0 0 0,0 1 0 0 0,0 0 0 0 0,0 0 0 0 0,0 0 0 0 0,0 1 1 0 0,-1-1-1 0 0,1 1 0 0 0,-1-1 0 0 0,1 1 0 0 0,-1 0 0 0 0,0 0 0 0 0,0 0 0 0 0,0 0 0 0 0,2 6 1 0 0,5 16-51 0 0,5 11-281 0 0,-13-33 93 0 0,1 0 0 0 0,-1 0 0 0 0,1 0 0 0 0,0 0 0 0 0,0 0 0 0 0,1-1 0 0 0,-1 1 0 0 0,4 2 0 0 0,-1-1-586 0 0,-2-1-108 0 0,0-1 0 0 0,0 1 0 0 0,0-1 1 0 0,0 0-1 0 0,0 0 0 0 0,0-1 0 0 0,7 3 1 0 0,0 0-2095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7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6 15467 0 0,'-5'-5'1257'0'0,"2"5"-113"0"0,1 0 8 0 0,-1 1-264 0 0,3 4-336 0 0,2 3 57 0 0,1 3-313 0 0,2 1-88 0 0,0 5-344 0 0,4 6-96 0 0,3 2-217 0 0,2 7-1391 0 0,0 5 1616 0 0,2 3-536 0 0,0 2 768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8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214 118 12747 0 0,'-13'-35'2002'0'0,"9"25"-565"0"0,0-1 0 0 0,0 1 1 0 0,-1 0-1 0 0,-8-11 0 0 0,13 20-1395 0 0,0 1 1 0 0,0-1-1 0 0,0 1 0 0 0,-1-1 0 0 0,1 1 0 0 0,0 0 0 0 0,-1-1 0 0 0,1 1 1 0 0,0 0-1 0 0,-1-1 0 0 0,1 1 0 0 0,0 0 0 0 0,-1-1 0 0 0,1 1 0 0 0,-1 0 1 0 0,1 0-1 0 0,-1 0 0 0 0,1-1 0 0 0,0 1 0 0 0,-1 0 0 0 0,1 0 0 0 0,-1 0 1 0 0,1 0-1 0 0,-1 0 0 0 0,1 0 0 0 0,-1 0 0 0 0,0 0 0 0 0,1 0-19 0 0,-1 1 0 0 0,0-1-1 0 0,1 0 1 0 0,-1 1-1 0 0,1-1 1 0 0,-1 1 0 0 0,1-1-1 0 0,-1 1 1 0 0,1-1-1 0 0,-1 1 1 0 0,1-1 0 0 0,0 1-1 0 0,-1 0 1 0 0,1-1 0 0 0,0 1-1 0 0,-1 0 1 0 0,-1 5-11 0 0,0-1 0 0 0,1 1 0 0 0,-2 7 0 0 0,-3 30-53 0 0,-1 81 0 0 0,14 45-8 0 0,4-40 61 0 0,1 23 45 0 0,-10-109 22 0 0,-7 65 0 0 0,4-96-67 0 0,0 0 1 0 0,-1 0 0 0 0,-1 0 0 0 0,0-1-1 0 0,0 1 1 0 0,-1-1 0 0 0,-1 0 0 0 0,-8 16-1 0 0,13-26-13 0 0,-1-1 0 0 0,1 1 0 0 0,-1 0-1 0 0,1 0 1 0 0,-1-1 0 0 0,0 1 0 0 0,1 0-1 0 0,-1-1 1 0 0,0 1 0 0 0,0-1 0 0 0,1 1 0 0 0,-1-1-1 0 0,0 1 1 0 0,0-1 0 0 0,0 1 0 0 0,1-1-1 0 0,-1 0 1 0 0,0 0 0 0 0,0 1 0 0 0,0-1-1 0 0,0 0 1 0 0,0 0 0 0 0,-1 0 0 0 0,1 0-1 0 0,-1 0 1 0 0,1-1 0 0 0,-1 1 0 0 0,0-1 0 0 0,1 1 0 0 0,-1-1 0 0 0,1 0-1 0 0,0 1 1 0 0,-1-1 0 0 0,1 0 0 0 0,0 0 0 0 0,-2-1 0 0 0,-2-3 11 0 0,-1-1 1 0 0,2 1-1 0 0,-1-1 1 0 0,-7-11-1 0 0,5 3 1 0 0,-1 0-1 0 0,2-1 0 0 0,0 0 0 0 0,1 0 0 0 0,0 0 0 0 0,1-1 0 0 0,1 1 0 0 0,-1-19 0 0 0,1-12 38 0 0,3-72 0 0 0,2 93-25 0 0,0 1 0 0 0,2 0 0 0 0,0 0 1 0 0,14-42-1 0 0,-13 53-14 0 0,1-1 0 0 0,0 1 0 0 0,1-1 0 0 0,1 2 0 0 0,-1-1 0 0 0,2 1 0 0 0,0 0 0 0 0,0 1 0 0 0,14-13-1 0 0,-17 19-8 0 0,-1 1 0 0 0,1-1 0 0 0,-1 1 0 0 0,1 0 0 0 0,1 1 0 0 0,-1 0 0 0 0,0 0 0 0 0,1 0-1 0 0,-1 0 1 0 0,11-1 0 0 0,9-2-5 0 0,0 2 0 0 0,37-2 0 0 0,-46 6 23 0 0,0-1-1 0 0,0-1 1 0 0,-1-1-1 0 0,20-4 0 0 0,-31 5 12 0 0,0 0 0 0 0,0 0 0 0 0,-1 0 0 0 0,1 0 0 0 0,0 0 0 0 0,-1-1 0 0 0,0 0 0 0 0,0 0 0 0 0,1 0 0 0 0,-2-1 0 0 0,1 1 0 0 0,0-1 0 0 0,-1 0 0 0 0,0 0 0 0 0,0 0 0 0 0,0-1 0 0 0,4-7 0 0 0,-5 8 11 0 0,-1 1 1 0 0,0-1-1 0 0,1 0 0 0 0,-1 0 1 0 0,-1 0-1 0 0,1 0 1 0 0,-1 1-1 0 0,1-1 1 0 0,-1 0-1 0 0,0 0 0 0 0,0 0 1 0 0,-1 0-1 0 0,1 0 1 0 0,-1 0-1 0 0,0 0 1 0 0,0 0-1 0 0,0 0 0 0 0,-1 1 1 0 0,1-1-1 0 0,-1 1 1 0 0,0-1-1 0 0,-3-3 1 0 0,3 3-21 0 0,-2 0-1 0 0,1 0 1 0 0,0 0 0 0 0,-1 1 0 0 0,1-1 0 0 0,-1 1 0 0 0,0 0 0 0 0,0 0 0 0 0,-1 1 0 0 0,1-1 0 0 0,0 1-1 0 0,-1 0 1 0 0,0 0 0 0 0,1 0 0 0 0,-1 1 0 0 0,0 0 0 0 0,-7-1 0 0 0,8 1-35 0 0,-1 1 1 0 0,0-1 0 0 0,0 1-1 0 0,0 1 1 0 0,1-1-1 0 0,-1 1 1 0 0,0 0-1 0 0,0 0 1 0 0,1 0-1 0 0,-1 0 1 0 0,1 1 0 0 0,-1 0-1 0 0,-5 3 1 0 0,4-1-18 0 0,1-1 1 0 0,0 1 0 0 0,1 0-1 0 0,-1 0 1 0 0,1 1 0 0 0,0 0-1 0 0,0-1 1 0 0,0 1 0 0 0,-4 8-1 0 0,2-1-16 0 0,0 0 0 0 0,1 0 0 0 0,0 1 0 0 0,1 0 0 0 0,1 0 0 0 0,0 0 0 0 0,1 0 0 0 0,-2 27 0 0 0,4-32 24 0 0,0 0 1 0 0,1 0 0 0 0,0 0 0 0 0,0 0 0 0 0,1 0-1 0 0,3 12 1 0 0,-4-17 14 0 0,1 1 0 0 0,-1-1 0 0 0,1 0 0 0 0,-1 1 0 0 0,1-1 0 0 0,0 0 0 0 0,0 0 0 0 0,1 0 0 0 0,-1-1 0 0 0,0 1 0 0 0,1 0 0 0 0,0-1 0 0 0,0 0 0 0 0,0 1 0 0 0,0-1 0 0 0,5 2 0 0 0,-4-2 8 0 0,-1 0 1 0 0,1-1-1 0 0,0 0 0 0 0,0 0 1 0 0,0 0-1 0 0,0 0 1 0 0,0-1-1 0 0,1 1 1 0 0,-1-1-1 0 0,5-1 1 0 0,-2 0 30 0 0,1 0 0 0 0,-1-1 0 0 0,0 0 1 0 0,12-6-1 0 0,-12 5 5 0 0,0 0 0 0 0,-1-1 0 0 0,1 0 1 0 0,-1 0-1 0 0,0 0 0 0 0,0-1 0 0 0,5-6 0 0 0,1-1 75 0 0,19-28-1 0 0,-27 34-82 0 0,-1-1-1 0 0,1 1 1 0 0,-1-1 0 0 0,-1 0-1 0 0,1 0 1 0 0,-1 0-1 0 0,2-10 1 0 0,4-52 192 0 0,-7 62-195 0 0,-1 3-9 0 0,0 0-1 0 0,0-1 1 0 0,0 1-1 0 0,0 0 1 0 0,-1-1-1 0 0,0 1 1 0 0,0 0 0 0 0,0 0-1 0 0,0 0 1 0 0,-1-1-1 0 0,0 1 1 0 0,0 1-1 0 0,0-1 1 0 0,0 0-1 0 0,-4-5 1 0 0,3 6-76 0 0,1 1 1 0 0,0-1-1 0 0,-1 1 0 0 0,1 0 1 0 0,-1 0-1 0 0,0 0 1 0 0,1 0-1 0 0,-1 1 1 0 0,0-1-1 0 0,0 1 0 0 0,0 0 1 0 0,0 0-1 0 0,-1 0 1 0 0,1 0-1 0 0,0 0 0 0 0,0 1 1 0 0,-1-1-1 0 0,1 1 1 0 0,0 0-1 0 0,0 0 1 0 0,-4 0-1 0 0,6 0-10 0 0,0 0 1 0 0,0 0-1 0 0,1 1 0 0 0,-1-1 1 0 0,0 0-1 0 0,0 0 1 0 0,1 0-1 0 0,-1 1 0 0 0,0-1 1 0 0,1 0-1 0 0,-1 0 0 0 0,0 1 1 0 0,1-1-1 0 0,-1 1 1 0 0,0-1-1 0 0,1 1 0 0 0,-1-1 1 0 0,1 1-1 0 0,-1-1 1 0 0,1 1-1 0 0,-1-1 0 0 0,1 1 1 0 0,-1 0-1 0 0,1-1 0 0 0,0 1 1 0 0,-1 0-1 0 0,1-1 1 0 0,0 1-1 0 0,-1 0 0 0 0,1 0 1 0 0,0-1-1 0 0,0 1 0 0 0,0 0 1 0 0,0 0-1 0 0,0-1 1 0 0,0 1-1 0 0,0 0 0 0 0,0 0 1 0 0,0 0-1 0 0,0-1 0 0 0,0 1 1 0 0,0 0-1 0 0,1 1 1 0 0,0 1-419 0 0,0-1 1 0 0,0 1-1 0 0,0 0 1 0 0,0 0-1 0 0,1 0 1 0 0,-1 0-1 0 0,1-1 1 0 0,0 1-1 0 0,3 3 1 0 0,7 5-1193 0 0,-7-7 1493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8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15 16339 0 0,'4'-15'6646'0'0,"-4"26"-6229"0"0,-1 6-412 0 0,-6 29-1 0 0,5-31-43 0 0,0 1 0 0 0,-1 27 0 0 0,3-22 21 0 0,0-16 10 0 0,0 0 0 0 0,0 0 0 0 0,0 0 0 0 0,0-1 0 0 0,1 1 0 0 0,0 0 1 0 0,0 0-1 0 0,0-1 0 0 0,0 1 0 0 0,3 6 0 0 0,-3-10 9 0 0,1 1 1 0 0,-1-1-1 0 0,0 0 0 0 0,0 0 0 0 0,0 1 1 0 0,1-1-1 0 0,-1 0 0 0 0,1 0 1 0 0,-1 0-1 0 0,1-1 0 0 0,-1 1 1 0 0,1 0-1 0 0,-1 0 0 0 0,1-1 1 0 0,0 1-1 0 0,-1-1 0 0 0,1 1 0 0 0,0-1 1 0 0,0 0-1 0 0,-1 0 0 0 0,4 0 1 0 0,-1 0 23 0 0,0 0 0 0 0,0 0 0 0 0,0-1 0 0 0,-1 1 0 0 0,1-1 0 0 0,0 0 0 0 0,0 0 0 0 0,-1-1 0 0 0,5-1 0 0 0,5-4 60 0 0,-9 6-58 0 0,0-1 0 0 0,0 0 0 0 0,0 0 0 0 0,0-1 1 0 0,3-2-1 0 0,56-52 301 0 0,-56 50-272 0 0,0-1 0 0 0,0 0 1 0 0,-1 0-1 0 0,0 0 1 0 0,0-1-1 0 0,-1 0 0 0 0,6-15 1 0 0,-8 10 78 0 0,-4 14-170 0 0,-1 7-55 0 0,2 7 6 0 0,0-1-1 0 0,0 1 1 0 0,4 15 0 0 0,-1-3 4 0 0,-3-20 36 0 0,2 18-103 0 0,7 33-1 0 0,-7-51-63 0 0,-1 1 0 0 0,1-1 1 0 0,0 0-1 0 0,1 0 0 0 0,-1 0 0 0 0,1 0 0 0 0,0-1 0 0 0,1 1 1 0 0,-1-1-1 0 0,7 8 0 0 0,-9-12 32 0 0,1 0 1 0 0,-1-1-1 0 0,0 1 1 0 0,0 0-1 0 0,0-1 1 0 0,1 1-1 0 0,-1 0 1 0 0,0-1-1 0 0,0 0 1 0 0,1 1-1 0 0,-1-1 1 0 0,1 0-1 0 0,-1 1 1 0 0,0-1-1 0 0,1 0 1 0 0,-1 0-1 0 0,0 0 1 0 0,1 0-1 0 0,-1-1 1 0 0,2 1-1 0 0,0-1-59 0 0,-1 1-1 0 0,1-1 1 0 0,-1 0-1 0 0,1 0 1 0 0,-1 0-1 0 0,0 0 1 0 0,1-1-1 0 0,-1 1 1 0 0,0 0-1 0 0,3-3 1 0 0,9-11 39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1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38 15419 0 0,'-7'-3'1018'0'0,"0"0"0"0"0,0 0 0 0 0,0 0 0 0 0,-1 1 0 0 0,1 0 0 0 0,0 0-1 0 0,-15 0 1 0 0,22 2-743 0 0,15 3 212 0 0,-3 0-448 0 0,0 0-1 0 0,0-1 1 0 0,1-1 0 0 0,13 1-1 0 0,52-5-6 0 0,-30 1 0 0 0,101-6 42 0 0,-34 0-14 0 0,11-1-7 0 0,-91 8-701 0 0,67 6 1 0 0,-106-4-63 0 0,-4 0-281 0 0,0 1-1 0 0,0 0 0 0 0,0 0 0 0 0,1 0 0 0 0,-1 1 1 0 0,-9 5-1 0 0,5 0 126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0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12899 0 0,'-2'2'1891'0'0,"2"-1"-1620"0"0,0-1-1 0 0,-1 0 0 0 0,1 1 0 0 0,0-1 1 0 0,0 0-1 0 0,0 1 0 0 0,0-1 0 0 0,0 0 0 0 0,0 1 1 0 0,0-1-1 0 0,0 1 0 0 0,1 4 206 0 0,0 0-1 0 0,1-1 0 0 0,0 1 1 0 0,4 8-1 0 0,4 8 127 0 0,-6-7-375 0 0,-1 1 0 0 0,0 0 0 0 0,0 0 0 0 0,0 29 0 0 0,-4-10-11 0 0,-5 37 0 0 0,-3-17-42 0 0,-2 15 13 0 0,6-28-113 0 0,0 22 40 0 0,5-55-106 0 0,0 13 145 0 0,0-20-166 0 0,0 0 0 0 0,0 0 0 0 0,0 1 0 0 0,0-1-1 0 0,0 0 1 0 0,1 0 0 0 0,-1 0 0 0 0,0 0 0 0 0,1 0 0 0 0,-1 0 0 0 0,1 0-1 0 0,0 2 1 0 0,0-3-89 0 0,-1 0 1 0 0,0 0-1 0 0,0 1 0 0 0,0-1 0 0 0,1 0 0 0 0,-1 0 0 0 0,0 0 0 0 0,1 1 0 0 0,-1-1 1 0 0,0 0-1 0 0,0 0 0 0 0,1 0 0 0 0,-1 0 0 0 0,0 0 0 0 0,1 0 0 0 0,-1 0 1 0 0,0 1-1 0 0,1-1 0 0 0,-1 0 0 0 0,0 0 0 0 0,1 0 0 0 0,-1 0 0 0 0,0 0 0 0 0,1-1 1 0 0,-1 1-1 0 0,0 0 0 0 0,1 0 0 0 0,-1 0 0 0 0,0 0 0 0 0,1 0 0 0 0,-1 0 1 0 0,0 0-1 0 0,0-1 0 0 0,1 1 0 0 0,-1 0 0 0 0,0 0 0 0 0,0 0 0 0 0,1-1 0 0 0,-1 1 1 0 0,0 0-1 0 0,0 0 0 0 0,1-1 0 0 0,-1 1 0 0 0,0-1 0 0 0,3-2-1394 0 0,1 2 1318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8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12475 0 0,'3'4'550'0'0,"-1"-1"1"0"0,0 1 0 0 0,0 0 0 0 0,0 0 0 0 0,-1 0 0 0 0,1 0-1 0 0,-1 1 1 0 0,0-1 0 0 0,0 0 0 0 0,0 8 0 0 0,2 3 154 0 0,11 73 739 0 0,-2-7-923 0 0,-9-67-336 0 0,1 1 0 0 0,0-1 1 0 0,9 20-1 0 0,-11-30-101 0 0,0-1 1 0 0,0 1 0 0 0,1-1-1 0 0,-1 1 1 0 0,3 2 0 0 0,-4-5-56 0 0,-1 0 0 0 0,1-1 0 0 0,-1 1 0 0 0,1-1 0 0 0,-1 1 0 0 0,1-1 0 0 0,-1 1 0 0 0,1-1 0 0 0,-1 0 0 0 0,1 1 0 0 0,0-1 0 0 0,-1 1 0 0 0,1-1 0 0 0,-1 0 0 0 0,1 0 0 0 0,0 1 0 0 0,-1-1 0 0 0,1 0 0 0 0,0 0 0 0 0,0 0 0 0 0,-1 0 0 0 0,1 0 0 0 0,0 0 0 0 0,-1 0 0 0 0,1 0 0 0 0,0 0 0 0 0,-1 0 0 0 0,1 0 0 0 0,0 0 0 0 0,-1-1 0 0 0,1 1 0 0 0,0 0 0 0 0,-1 0 0 0 0,1-1 0 0 0,0 1 0 0 0,-1 0 0 0 0,1-1 0 0 0,-1 1 0 0 0,2-1 0 0 0,4-8 166 0 0,1 1-1 0 0,-1-1 1 0 0,0 0 0 0 0,-1-1-1 0 0,0 1 1 0 0,5-15 0 0 0,6-10 10 0 0,28-68 114 0 0,-31 68-291 0 0,2 1 1 0 0,21-36-1 0 0,-35 68-43 0 0,0-1-1 0 0,0 1 0 0 0,0 0 0 0 0,0 0 0 0 0,0-1 0 0 0,0 1 0 0 0,0 0 0 0 0,0 0 0 0 0,0 0 0 0 0,1 0 0 0 0,-1 0 0 0 0,0 1 0 0 0,1-1 0 0 0,-1 0 0 0 0,0 0 0 0 0,1 1 0 0 0,1-1 1 0 0,-2 1-21 0 0,0 0 1 0 0,0 0-1 0 0,0 0 1 0 0,0 0-1 0 0,0 0 1 0 0,0 0 0 0 0,0 1-1 0 0,0-1 1 0 0,0 0-1 0 0,0 1 1 0 0,0-1-1 0 0,0 0 1 0 0,-1 1 0 0 0,1-1-1 0 0,0 1 1 0 0,0 0-1 0 0,0-1 1 0 0,-1 1-1 0 0,1 0 1 0 0,0-1 0 0 0,-1 1-1 0 0,1 0 1 0 0,-1 0-1 0 0,1-1 1 0 0,-1 1-1 0 0,1 0 1 0 0,0 2 0 0 0,4 8-1159 0 0,-1 2 0 0 0,0-1 0 0 0,0 0 0 0 0,2 19 0 0 0,-4-18-505 0 0,-2-9 500 0 0,1 1 1 0 0,0 0-1 0 0,0 0 0 0 0,0-1 1 0 0,3 8-1 0 0,4 0-2630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9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0 16884 0 0,'-14'2'2208'0'0,"6"0"-2136"0"0,1-1 168 0 0,2-2 2233 0 0,10 1-2049 0 0,3 0-184 0 0,4 0-64 0 0,-1 0-176 0 0,3 1-872 0 0,2 7-857 0 0,2-1 945 0 0,-1 1 800 0 0,1 0-832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1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2 588 4561 0 0,'3'-1'11740'0'0,"3"-2"-8651"0"0,8-3-3039 0 0,1-1 286 0 0,0-1 0 0 0,-1 0 0 0 0,0-1 0 0 0,24-20 0 0 0,-24 18-195 0 0,8-6-54 0 0,-1-1 1 0 0,-1-1 0 0 0,-1-1-1 0 0,0 0 1 0 0,-2-2 0 0 0,0 0-1 0 0,26-47 1 0 0,-32 46 44 0 0,-1-1 0 0 0,13-47 0 0 0,-20 59-54 0 0,-1 0 1 0 0,0 0-1 0 0,0-24 0 0 0,-2 29-39 0 0,-1 0 0 0 0,0 0-1 0 0,1-1 1 0 0,-2 1 0 0 0,1 0-1 0 0,-1 0 1 0 0,-1 1 0 0 0,-2-8 0 0 0,4 11-25 0 0,-1 0 1 0 0,0 0 0 0 0,1 1 0 0 0,-1-1 0 0 0,0 0-1 0 0,0 1 1 0 0,-1-1 0 0 0,1 1 0 0 0,-5-4-1 0 0,5 5-11 0 0,0 0-1 0 0,-1 0 1 0 0,1 0-1 0 0,0 0 1 0 0,0 0-1 0 0,-1 0 1 0 0,1 1-1 0 0,0-1 1 0 0,-1 1-1 0 0,1-1 1 0 0,-1 1-1 0 0,1 0 1 0 0,0 0-1 0 0,-4 1 1 0 0,2-1-9 0 0,-1 1 0 0 0,0 0 0 0 0,1 1 0 0 0,-1-1 1 0 0,0 1-1 0 0,1 0 0 0 0,0 0 0 0 0,-1 0 0 0 0,1 1 0 0 0,0-1 0 0 0,0 1 0 0 0,1 0 1 0 0,-6 5-1 0 0,-4 5-23 0 0,1 1 1 0 0,-12 19-1 0 0,17-24 24 0 0,-16 26-21 0 0,1 1 1 0 0,2 1-1 0 0,1 1 0 0 0,2 1 1 0 0,2 0-1 0 0,-15 60 1 0 0,23-71-9 0 0,-5 43 0 0 0,11-60 18 0 0,0 1 0 0 0,1 0 0 0 0,0-1 0 0 0,1 1 0 0 0,0-1 0 0 0,5 20 0 0 0,-5-26 4 0 0,1-1 0 0 0,0 1 0 0 0,0-1 0 0 0,0 1 0 0 0,1-1 0 0 0,-1 0 1 0 0,1 0-1 0 0,0 0 0 0 0,0 0 0 0 0,0 0 0 0 0,7 5 0 0 0,-5-5 3 0 0,1 0 0 0 0,-1-1 1 0 0,1 0-1 0 0,0 0 0 0 0,0 0 0 0 0,0 0 0 0 0,12 3 0 0 0,-3-3 21 0 0,0-1 0 0 0,1 0-1 0 0,-1-1 1 0 0,0-1 0 0 0,1 0-1 0 0,27-5 1 0 0,-27 3 17 0 0,0-2-1 0 0,0 0 1 0 0,-1-2 0 0 0,0 1 0 0 0,19-11 0 0 0,-6 1 68 0 0,46-33 0 0 0,-53 32-33 0 0,0 0 0 0 0,22-23 0 0 0,-37 32-36 0 0,0 1-1 0 0,-1-1 1 0 0,1 0-1 0 0,-1 0 1 0 0,-1-1-1 0 0,1 1 1 0 0,-1-1-1 0 0,-1 0 0 0 0,1-1 1 0 0,2-10-1 0 0,-5 14-6 0 0,0 1 0 0 0,-1-1-1 0 0,1 1 1 0 0,-1-1 0 0 0,0 1-1 0 0,0-1 1 0 0,-1 1-1 0 0,1-1 1 0 0,-1 1 0 0 0,-1-6-1 0 0,1 9-18 0 0,0-1 0 0 0,1 0 0 0 0,-1 0 0 0 0,0 1-1 0 0,0-1 1 0 0,0 1 0 0 0,0-1 0 0 0,0 1 0 0 0,0-1-1 0 0,-1 1 1 0 0,1 0 0 0 0,0-1 0 0 0,-1 1 0 0 0,1 0 0 0 0,-1 0-1 0 0,1 0 1 0 0,-1 0 0 0 0,0 0 0 0 0,1 0 0 0 0,-1 1-1 0 0,0-1 1 0 0,0 1 0 0 0,1-1 0 0 0,-1 1 0 0 0,0-1 0 0 0,-2 1-1 0 0,2 0-10 0 0,0 0-1 0 0,0 1 1 0 0,0-1-1 0 0,0 0 1 0 0,0 1-1 0 0,0-1 1 0 0,0 1-1 0 0,1 0 1 0 0,-1 0 0 0 0,0-1-1 0 0,0 1 1 0 0,1 1-1 0 0,-1-1 1 0 0,1 0-1 0 0,-1 0 1 0 0,-2 3-1 0 0,-1 1-31 0 0,0 1 0 0 0,-7 10 0 0 0,6-8 11 0 0,1 1-1 0 0,1-1 1 0 0,-1 1-1 0 0,1-1 1 0 0,1 1 0 0 0,0 0-1 0 0,-3 11 1 0 0,5-15 14 0 0,1-1 0 0 0,-1 1 1 0 0,0 0-1 0 0,1-1 1 0 0,0 1-1 0 0,0-1 1 0 0,1 1-1 0 0,-1 0 1 0 0,1-1-1 0 0,0 1 1 0 0,0-1-1 0 0,0 1 0 0 0,1-1 1 0 0,0 0-1 0 0,0 0 1 0 0,4 7-1 0 0,-4-7 5 0 0,1 0 0 0 0,0 0 0 0 0,1-1 0 0 0,-1 1 0 0 0,1-1 0 0 0,-1 0 0 0 0,1 0-1 0 0,0 0 1 0 0,0-1 0 0 0,1 1 0 0 0,-1-1 0 0 0,0 0 0 0 0,1 0 0 0 0,-1 0 0 0 0,1-1 0 0 0,0 0 0 0 0,-1 0 0 0 0,1 0-1 0 0,0 0 1 0 0,6-1 0 0 0,0 0 17 0 0,-1-1 1 0 0,1 0-1 0 0,-1-1 0 0 0,1 0 0 0 0,-1 0 0 0 0,0-1 1 0 0,0-1-1 0 0,12-6 0 0 0,8-4-2 0 0,-1-2 0 0 0,-1-1 0 0 0,0-2 0 0 0,-1 0 0 0 0,-1-2 0 0 0,-1-1 0 0 0,22-26 0 0 0,-36 36-15 0 0,0-1 1 0 0,-1 0-1 0 0,-1-1 0 0 0,0-1 1 0 0,-1 1-1 0 0,13-32 0 0 0,-24 59-201 0 0,1 1-1 0 0,1 0 0 0 0,0 13 1 0 0,0 63 81 0 0,2-71 108 0 0,-1 6 1 0 0,1 0 1 0 0,6 28 0 0 0,-4-39 102 0 0,-1 0 0 0 0,0 21 0 0 0,-2-34-61 0 0,0 0 0 0 0,0 0 0 0 0,-1 0-1 0 0,1 0 1 0 0,0 0 0 0 0,0 0 0 0 0,-1-1 0 0 0,1 1 0 0 0,0 0 0 0 0,-1 0 0 0 0,1 0 0 0 0,-1-1 0 0 0,1 1 0 0 0,-1 0 0 0 0,1-1 0 0 0,-1 1 0 0 0,0 0 0 0 0,1-1 0 0 0,-1 1 0 0 0,0-1 0 0 0,1 1 0 0 0,-1-1 0 0 0,0 1 0 0 0,0-1 0 0 0,0 1 0 0 0,1-1-1 0 0,-3 1 1 0 0,-2 0 59 0 0,0 0 0 0 0,-1 1 0 0 0,-8-1 0 0 0,4 1 10 0 0,-125 8 265 0 0,30-3-326 0 0,75-5-45 0 0,20-2-95 0 0,0 1 0 0 0,0 0 0 0 0,0 1 0 0 0,-11 3 0 0 0,57-14-4001 0 0,-18 4 1570 0 0,32-10 0 0 0,-12-2-489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2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12 13563 0 0,'-7'-11'3531'0'0,"4"12"-1226"0"0,2 6-1348 0 0,0 22-203 0 0,1 1-1 0 0,6 45 1 0 0,0-20-433 0 0,0 25-30 0 0,15 271 509 0 0,-18-287-772 0 0,-1 155-1808 0 0,-5-201-262 0 0,3-18 1908 0 0,0 0-1 0 0,0 1 0 0 0,0-1 1 0 0,0 0-1 0 0,0 1 0 0 0,0-1 1 0 0,0 0-1 0 0,-1 1 0 0 0,1-1 0 0 0,0 0 1 0 0,0 0-1 0 0,0 1 0 0 0,0-1 1 0 0,0 0-1 0 0,-1 0 0 0 0,1 1 1 0 0,0-1-1 0 0,0 0 0 0 0,-1 0 1 0 0,1 1-1 0 0,0-1 0 0 0,0 0 1 0 0,-1 0-1 0 0,1 0 0 0 0,0 1 1 0 0,0-1-1 0 0,-1 0 0 0 0,1 0 1 0 0,0 0-1 0 0,-1 0 0 0 0,1 0 1 0 0,0 0-1 0 0,0 0 0 0 0,-1 0 1 0 0,1 0-1 0 0,0 0 0 0 0,-1 0 1 0 0,1 0-1 0 0,0 0 0 0 0,-1 0 1 0 0,1 0-1 0 0,0 0 0 0 0,-1 0 1 0 0,1 0-1 0 0,0 0 0 0 0,-1 0 1 0 0,1 0-1 0 0,-1-1 0 0 0,-5-6-3123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2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30 154 16452 0 0,'-5'-7'716'0'0,"1"0"0"0"0,0-1 0 0 0,0 0 1 0 0,1 0-1 0 0,-4-13 0 0 0,6 18-627 0 0,1 1 0 0 0,-1-1 1 0 0,1 1-1 0 0,0-1 0 0 0,0 1 0 0 0,0-1 0 0 0,0 1 0 0 0,0-1 1 0 0,0 1-1 0 0,1-1 0 0 0,-1 0 0 0 0,1 1 0 0 0,0 0 0 0 0,0-1 0 0 0,0 1 1 0 0,0 0-1 0 0,0-1 0 0 0,0 1 0 0 0,1 0 0 0 0,-1 0 0 0 0,1 0 1 0 0,-1 0-1 0 0,3-2 0 0 0,1 0-64 0 0,1 0 0 0 0,-1 0 0 0 0,1 1 0 0 0,0 0 1 0 0,0 0-1 0 0,0 0 0 0 0,0 1 0 0 0,0 0 0 0 0,0 0 0 0 0,1 0 0 0 0,-1 1 1 0 0,1 0-1 0 0,10 0 0 0 0,-5 0-32 0 0,1 1 0 0 0,0 1 0 0 0,-1 0 0 0 0,1 1 0 0 0,-1 0 0 0 0,15 5 0 0 0,-11-1-16 0 0,1 1 1 0 0,-1 1 0 0 0,0 1 0 0 0,-1 0 0 0 0,0 1 0 0 0,0 0-1 0 0,21 21 1 0 0,-27-23-66 0 0,-1 1-1 0 0,0 0 0 0 0,-1 1 1 0 0,0-1-1 0 0,10 19 1 0 0,-13-21 8 0 0,-1 0 1 0 0,0 0-1 0 0,0 1 0 0 0,-1-1 1 0 0,0 1-1 0 0,0-1 1 0 0,0 1-1 0 0,-1-1 1 0 0,0 16-1 0 0,-1-20 64 0 0,-1-1 0 0 0,1 1 0 0 0,-1 0 0 0 0,0 0-1 0 0,1 0 1 0 0,-1-1 0 0 0,0 1 0 0 0,-1 0 0 0 0,1-1 0 0 0,0 1-1 0 0,-1-1 1 0 0,-2 4 0 0 0,1-2 13 0 0,-1-1 0 0 0,1 1 0 0 0,-1-1 0 0 0,0 0 0 0 0,0 1 0 0 0,-7 3 0 0 0,2-3 22 0 0,1 0 0 0 0,-1 0 0 0 0,0-1-1 0 0,0 0 1 0 0,-1 0 0 0 0,1-1 0 0 0,-11 1 0 0 0,0 0 12 0 0,-43 2 167 0 0,55-5-247 0 0,0 0-1 0 0,-1-1 0 0 0,1 0 0 0 0,0 0 1 0 0,-13-5-1 0 0,51 14-5070 0 0,20 0 2381 0 0,-22-5 2487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2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7 14403 0 0,'-8'-2'760'0'0,"-1"0"-1"0"0,1 1 1 0 0,-1 0 0 0 0,1 1-1 0 0,-1-1 1 0 0,-9 2-1 0 0,15 0-634 0 0,0-1 1 0 0,0 1-1 0 0,0 0 0 0 0,0 0 0 0 0,0 0 0 0 0,0 0 0 0 0,1 0 0 0 0,-1 1 0 0 0,0-1 0 0 0,1 1 0 0 0,-1 0 1 0 0,1 0-1 0 0,0 0 0 0 0,0 0 0 0 0,-1 0 0 0 0,1 0 0 0 0,1 1 0 0 0,-1-1 0 0 0,0 0 0 0 0,-2 6 0 0 0,-1 1-115 0 0,1 0-1 0 0,0 0 0 0 0,1 1 1 0 0,0 0-1 0 0,1-1 0 0 0,0 1 1 0 0,0 0-1 0 0,0 12 0 0 0,2-18-58 0 0,0 0 0 0 0,0 0 0 0 0,0 0 0 0 0,0 0 0 0 0,1 0-1 0 0,0 0 1 0 0,-1 0 0 0 0,2 0 0 0 0,-1 0 0 0 0,0 0 0 0 0,1-1 0 0 0,0 1 0 0 0,0-1 0 0 0,0 1-1 0 0,0-1 1 0 0,0 0 0 0 0,1 1 0 0 0,-1-1 0 0 0,1-1 0 0 0,0 1 0 0 0,0 0 0 0 0,0-1 0 0 0,4 4 0 0 0,-2-4-126 0 0,0 1 0 0 0,1-1 0 0 0,-1 0 1 0 0,0-1-1 0 0,1 1 0 0 0,-1-1 1 0 0,1 0-1 0 0,-1-1 0 0 0,1 1 1 0 0,9-1-1 0 0,-5-1-202 0 0,0 0 0 0 0,0 0-1 0 0,-1-1 1 0 0,20-6 0 0 0,-21 6 142 0 0,6-3-452 0 0,1 0 0 0 0,-1-1 1 0 0,-1 0-1 0 0,27-17 0 0 0,-32 18 374 0 0,-1-1-1 0 0,1 0 0 0 0,-1-1 0 0 0,11-13 1 0 0,-17 18 307 0 0,1 0 1 0 0,0 0-1 0 0,-1 0 1 0 0,0-1-1 0 0,0 1 1 0 0,1 0-1 0 0,-1-1 1 0 0,-1 1-1 0 0,1-1 1 0 0,0 0-1 0 0,-1 1 1 0 0,1-1-1 0 0,-1 1 1 0 0,0-1-1 0 0,0 0 1 0 0,0 1-1 0 0,0-1 1 0 0,0 0-1 0 0,0 1 1 0 0,-1-1-1 0 0,1 1 1 0 0,-2-5-1 0 0,1 5-11 0 0,0 1-1 0 0,0-1 0 0 0,0 1 1 0 0,0-1-1 0 0,0 1 0 0 0,-1-1 1 0 0,1 1-1 0 0,0 0 0 0 0,-1-1 1 0 0,1 1-1 0 0,-1 0 0 0 0,1 0 1 0 0,-1 0-1 0 0,1 0 0 0 0,-1 0 1 0 0,0 1-1 0 0,0-1 0 0 0,1 0 0 0 0,-1 1 1 0 0,0-1-1 0 0,0 1 0 0 0,0 0 1 0 0,1-1-1 0 0,-1 1 0 0 0,0 0 1 0 0,-3 0-1 0 0,1 1-531 0 0,0-1 0 0 0,0 0 0 0 0,-1 1 0 0 0,1 0 0 0 0,0 0-1 0 0,0 0 1 0 0,0 1 0 0 0,0-1 0 0 0,0 1 0 0 0,-5 3 0 0 0,-4 7-3336 0 0,15-15 4990 0 0,-1 2-1104 0 0,-1 1 0 0 0,0-1-1 0 0,1 1 1 0 0,-1-1 0 0 0,1 1 0 0 0,-1-1-1 0 0,0 1 1 0 0,1-1 0 0 0,-1 1 0 0 0,1-1-1 0 0,-1 1 1 0 0,1 0 0 0 0,-1-1 0 0 0,2 1-1 0 0,2-2-146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3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41 3289 0 0,'-8'-3'2304'0'0,"-1"-1"0"0"0,1 1 0 0 0,-11-2 0 0 0,15 3-1824 0 0,1 2-1 0 0,-1-1 1 0 0,0 0 0 0 0,-1 1 0 0 0,1 0-1 0 0,0 0 1 0 0,0 0 0 0 0,0 0 0 0 0,-6 2-1 0 0,7 0-353 0 0,-1-1 0 0 0,1 1 0 0 0,0 0 0 0 0,0 0 0 0 0,-1 0 0 0 0,1 1 0 0 0,1-1 0 0 0,-1 1 0 0 0,-4 4 0 0 0,0 1-46 0 0,1 1 1 0 0,-8 10 0 0 0,5-2-15 0 0,0 1 0 0 0,-12 30-1 0 0,18-38-19 0 0,0 0 1 0 0,0 0-1 0 0,1 0 0 0 0,1 0 0 0 0,-1 0 0 0 0,1 18 0 0 0,1-26-25 0 0,1 1 0 0 0,-1-1-1 0 0,0 0 1 0 0,1 0 0 0 0,0 0 0 0 0,-1 0 0 0 0,1 0-1 0 0,0 0 1 0 0,0 0 0 0 0,0 0 0 0 0,0 0 0 0 0,1 0-1 0 0,-1 0 1 0 0,0 0 0 0 0,1-1 0 0 0,-1 1-1 0 0,1 0 1 0 0,0-1 0 0 0,-1 0 0 0 0,1 1 0 0 0,0-1-1 0 0,0 0 1 0 0,0 0 0 0 0,0 0 0 0 0,0 0 0 0 0,0 0-1 0 0,0-1 1 0 0,3 2 0 0 0,6 0 78 0 0,-1 0 1 0 0,1-1-1 0 0,-1 0 0 0 0,17 0 1 0 0,-25-1-88 0 0,12-2 50 0 0,0 1-1 0 0,-1-2 0 0 0,1 0 0 0 0,-1 0 0 0 0,15-7 0 0 0,-6 3 20 0 0,-9 3-11 0 0,0-1 0 0 0,0 0-1 0 0,-1 0 1 0 0,0-2-1 0 0,19-12 1 0 0,-27 17-34 0 0,-1-1-1 0 0,0 1 1 0 0,0-1 0 0 0,-1 0-1 0 0,1 0 1 0 0,-1 0 0 0 0,1-1-1 0 0,-1 1 1 0 0,0-1 0 0 0,0 1-1 0 0,0-1 1 0 0,-1 0 0 0 0,1 1-1 0 0,-1-1 1 0 0,0 0 0 0 0,0 0-1 0 0,0 0 1 0 0,-1 0 0 0 0,1 0-1 0 0,-1 0 1 0 0,0 0 0 0 0,0 0-1 0 0,-1 0 1 0 0,1 0 0 0 0,-1 0-1 0 0,1 0 1 0 0,-3-6 0 0 0,-1 3 12 0 0,0-1 1 0 0,0 1-1 0 0,-1 0 1 0 0,0 0-1 0 0,0 0 1 0 0,-1 1 0 0 0,0 0-1 0 0,0 0 1 0 0,0 0-1 0 0,-1 0 1 0 0,-12-7-1 0 0,7 6-111 0 0,0 1 0 0 0,0 0 0 0 0,-1 0 0 0 0,1 1 0 0 0,-1 1 0 0 0,-23-5 0 0 0,36 9 44 0 0,-2-1-140 0 0,-1 1-1 0 0,1-1 1 0 0,0 1 0 0 0,-1 0-1 0 0,1 0 1 0 0,-1 0-1 0 0,1 0 1 0 0,0 0 0 0 0,-1 0-1 0 0,1 1 1 0 0,-1-1-1 0 0,-1 1 1 0 0,3-1 58 0 0,1 1 0 0 0,0-1 0 0 0,0 0 1 0 0,0 0-1 0 0,-1 1 0 0 0,1-1 0 0 0,0 0 0 0 0,0 1 0 0 0,0-1 0 0 0,-1 0 0 0 0,1 0 1 0 0,0 1-1 0 0,0-1 0 0 0,0 0 0 0 0,0 1 0 0 0,0-1 0 0 0,0 0 0 0 0,0 1 0 0 0,0-1 1 0 0,0 0-1 0 0,0 1 0 0 0,0-1 0 0 0,0 0 0 0 0,0 1 0 0 0,0-1 0 0 0,0 0 0 0 0,0 1 0 0 0,0-1 1 0 0,0 0-1 0 0,0 1 0 0 0,1-1 0 0 0,-1 0 0 0 0,0 1 0 0 0,0-1 0 0 0,0 0 0 0 0,1 0 1 0 0,-1 1-1 0 0,0-1 0 0 0,0 0 0 0 0,1 0 0 0 0,-1 1 0 0 0,0-1 0 0 0,1 0 0 0 0,12 10-2820 0 0,-4-6 2661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23 14323 0 0,'-7'-3'380'0'0,"-7"-2"902"0"0,-18-6 1 0 0,27 10-1036 0 0,-1 0 0 0 0,1 0-1 0 0,-1 1 1 0 0,1-1 0 0 0,-1 1 0 0 0,1 0 0 0 0,-7 2 0 0 0,7-1-188 0 0,-1 0-1 0 0,1 1 1 0 0,0 0 0 0 0,0 0 0 0 0,0 0-1 0 0,0 1 1 0 0,0-1 0 0 0,0 1 0 0 0,0 1 0 0 0,1-1-1 0 0,0 1 1 0 0,-1-1 0 0 0,1 1 0 0 0,-4 6 0 0 0,3-4-105 0 0,0 0 0 0 0,1 1 0 0 0,-1 0 0 0 0,1 0 0 0 0,1 0 0 0 0,-1 1 0 0 0,1-1 0 0 0,1 1 0 0 0,-3 10 1 0 0,4-16 26 0 0,1 0 0 0 0,0 1 1 0 0,-1-1-1 0 0,1 0 0 0 0,0 0 1 0 0,0 0-1 0 0,1 1 0 0 0,-1-1 1 0 0,0 0-1 0 0,1 0 1 0 0,-1 0-1 0 0,1 0 0 0 0,0 0 1 0 0,0 0-1 0 0,1 3 0 0 0,0-2 10 0 0,0 0-1 0 0,0-1 0 0 0,0 1 0 0 0,1-1 0 0 0,-1 0 0 0 0,0 0 1 0 0,1 0-1 0 0,0 0 0 0 0,4 2 0 0 0,4 2 23 0 0,1-1 1 0 0,0-1-1 0 0,0 0 1 0 0,16 3-1 0 0,-20-5-5 0 0,74 12 3 0 0,-72-12-3 0 0,-1 0 0 0 0,1 1 0 0 0,-1 0 0 0 0,0 0 1 0 0,1 1-1 0 0,-1 0 0 0 0,11 7 0 0 0,-19-10 0 0 0,0-1 0 0 0,-1 1-1 0 0,1-1 1 0 0,0 1 0 0 0,0-1 0 0 0,-1 1-1 0 0,1 0 1 0 0,0-1 0 0 0,-1 1 0 0 0,1 0-1 0 0,0-1 1 0 0,-1 1 0 0 0,1 0-1 0 0,-1 0 1 0 0,0 0 0 0 0,1 0 0 0 0,-1-1-1 0 0,0 1 1 0 0,1 0 0 0 0,-1 0 0 0 0,0 0-1 0 0,0 0 1 0 0,0 0 0 0 0,0 1 0 0 0,0-1 12 0 0,0 1 1 0 0,-1-1 0 0 0,1 1 0 0 0,-1-1 0 0 0,1 1 0 0 0,-1-1 0 0 0,0 1-1 0 0,1-1 1 0 0,-1 0 0 0 0,0 1 0 0 0,0-1 0 0 0,0 0 0 0 0,-1 2-1 0 0,-3 1 59 0 0,-1 1-1 0 0,1-1 0 0 0,-1 1 0 0 0,0-2 1 0 0,-8 6-1 0 0,-8 2 66 0 0,9-4-52 0 0,1 0 0 0 0,-2-1 0 0 0,1-1-1 0 0,-1 0 1 0 0,-21 5 0 0 0,35-10-98 0 0,0 0 1 0 0,0 0-1 0 0,-1 0 0 0 0,1 0 1 0 0,0 0-1 0 0,0 0 1 0 0,-1 0-1 0 0,1 0 0 0 0,0 0 1 0 0,0 0-1 0 0,-1 0 0 0 0,1 0 1 0 0,0 0-1 0 0,0 0 1 0 0,-1 0-1 0 0,1 0 0 0 0,0 0 1 0 0,0 0-1 0 0,-1 0 0 0 0,1 0 1 0 0,0 0-1 0 0,0 0 1 0 0,-1-1-1 0 0,1 1 0 0 0,0 0 1 0 0,0 0-1 0 0,-1 0 1 0 0,1 0-1 0 0,0-1 0 0 0,0 1 1 0 0,0 0-1 0 0,0 0 0 0 0,-1 0 1 0 0,1-1-1 0 0,0 1 1 0 0,0 0-1 0 0,0 0 0 0 0,0-1 1 0 0,0 1-1 0 0,0 0 0 0 0,0 0 1 0 0,0-1-1 0 0,-1 1 1 0 0,1 0-1 0 0,0 0 0 0 0,0-1 1 0 0,0 1-1 0 0,0 0 1 0 0,0 0-1 0 0,0-1 0 0 0,1 1 1 0 0,-1 0-1 0 0,0-1 0 0 0,0 1 1 0 0,0 0-1 0 0,0 0 1 0 0,0-1-1 0 0,8-13-699 0 0,3 3-251 0 0,0 1 1 0 0,1 1-1 0 0,0 0 1 0 0,0 0-1 0 0,18-8 1 0 0,1 0 11 0 0,1 0 737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8522 0 0,'-1'3'487'0'0,"0"-1"1"0"0,0 1-1 0 0,0 0 1 0 0,1 0 0 0 0,-1-1-1 0 0,1 1 1 0 0,0 0-1 0 0,0 0 1 0 0,0-1-1 0 0,0 1 1 0 0,0 0-1 0 0,1 0 1 0 0,1 4 0 0 0,0 1 49 0 0,1 1 1 0 0,7 15 0 0 0,20 28 703 0 0,-1-1-1507 0 0,-25-44-935 0 0,-1 0 1 0 0,4 15-1 0 0,-7-19 1062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36 11418 0 0,'-6'-7'1969'0'0,"0"1"-1945"0"0,2 1 1184 0 0,0-1 1633 0 0,-1 2-1857 0 0,2 1-400 0 0,-1 0 256 0 0,1 1-920 0 0,3 7-2568 0 0,5 2 1799 0 0,0 1 865 0 0,1 3-880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0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40 12915 0 0,'-3'-26'3887'0'0,"3"25"-3818"0"0,0 1 1 0 0,0 0-1 0 0,0-1 0 0 0,0 1 0 0 0,0 0 0 0 0,0-1 1 0 0,0 1-1 0 0,0 0 0 0 0,0-1 0 0 0,0 1 0 0 0,0 0 0 0 0,0-1 1 0 0,0 1-1 0 0,0 0 0 0 0,0-1 0 0 0,0 1 0 0 0,0 0 1 0 0,0-1-1 0 0,0 1 0 0 0,1 0 0 0 0,-1-1 0 0 0,0 1 0 0 0,0 0 1 0 0,0 0-1 0 0,1-1 0 0 0,-1 1 0 0 0,0 0 0 0 0,0 0 1 0 0,1-1-1 0 0,0 1 0 0 0,0-1 117 0 0,0 1 0 0 0,0-1 0 0 0,0 1 0 0 0,0 0 0 0 0,0-1 0 0 0,1 1 0 0 0,-1 0 0 0 0,0 0 0 0 0,2 0 0 0 0,0 0 2 0 0,0 0 0 0 0,0 0-1 0 0,0 0 1 0 0,0 1 0 0 0,0 0-1 0 0,0-1 1 0 0,4 3 0 0 0,0 0-32 0 0,1 0 0 0 0,-1 0 1 0 0,1-1-1 0 0,9 2 0 0 0,3 1-1 0 0,7 2-25 0 0,4 2-388 0 0,33 5-1 0 0,-39-10-484 0 0,17 3-1651 0 0,-37-7 2168 0 0,-1 1 0 0 0,0-1 0 0 0,1-1 0 0 0,-1 1 0 0 0,0-1 0 0 0,1 0 0 0 0,5-1 0 0 0,10-7 21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15827 0 0,'1'41'2268'0'0,"11"54"0"0"0,-1-8-1675 0 0,4 155-272 0 0,-10-82-4405 0 0,-4-146 2105 0 0,-2 0 0 0 0,1 0 1 0 0,-5 19-1 0 0,1-17-1562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13715 0 0,'0'-2'316'0'0,"0"1"-1"0"0,0-1 1 0 0,1 0 0 0 0,-1 1 0 0 0,1-1 0 0 0,-1 0-1 0 0,1 1 1 0 0,0-1 0 0 0,0 0 0 0 0,0 1 0 0 0,0-1-1 0 0,0 1 1 0 0,0 0 0 0 0,0-1 0 0 0,0 1-1 0 0,0 0 1 0 0,0 0 0 0 0,1-1 0 0 0,2-1 0 0 0,-1 2-111 0 0,1 0 0 0 0,-1 0 0 0 0,1 0 0 0 0,-1 0 0 0 0,1 0 0 0 0,-1 1 0 0 0,1 0 0 0 0,-1 0 0 0 0,5 0 0 0 0,10 1-73 0 0,-1 1 0 0 0,1 1 0 0 0,-1 1 0 0 0,0 0 0 0 0,29 12 0 0 0,31 8-4973 0 0,-70-23 3697 0 0,1 0 1 0 0,-1 0-1 0 0,7-1 1 0 0,4 0-1561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5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12075 0 0,'1'7'793'0'0,"1"1"0"0"0,-1-1 0 0 0,-1 1 0 0 0,1-1 0 0 0,-1 1 0 0 0,-1 7 0 0 0,0 7 310 0 0,-1 200 1330 0 0,2-218-2903 0 0,1 0 0 0 0,-1 0 1 0 0,1 1-1 0 0,0-1 0 0 0,0 0 0 0 0,3 7 1 0 0,-3-9 38 0 0,-1-1 0 0 0,1 1 0 0 0,0-1 0 0 0,0 1 0 0 0,-1-1 0 0 0,1 1 0 0 0,0-1 0 0 0,1 0 0 0 0,-1 1 0 0 0,0-1 0 0 0,0 0 0 0 0,0 0 0 0 0,1 0 0 0 0,-1 0 0 0 0,1 0 0 0 0,-1 0 0 0 0,1 0 0 0 0,-1-1 0 0 0,3 2 0 0 0,6 0-3838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5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14059 0 0,'-3'0'1008'0'0,"4"0"-216"0"0,-1 1-504 0 0,3 1 1153 0 0,-1 1-745 0 0,3 2-248 0 0,0 1-16 0 0,1 2-32 0 0,4 2-240 0 0,-1 1-80 0 0,1 1-184 0 0,-1 0-80 0 0,1 3-152 0 0,5-1-904 0 0,-1 2-929 0 0,4-3 977 0 0,-1 1 1216 0 0,1-4-1248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5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70 13315 0 0,'-3'0'535'0'0,"-1"0"-1"0"0,0 0 1 0 0,1 1 0 0 0,-1 0 0 0 0,1 0-1 0 0,-1 0 1 0 0,1 0 0 0 0,-1 0 0 0 0,1 0-1 0 0,0 1 1 0 0,-6 3 0 0 0,5-2-228 0 0,0 1 0 0 0,0-1-1 0 0,0 1 1 0 0,0 0 0 0 0,0 0 0 0 0,1 0 0 0 0,-4 7 0 0 0,2-4-225 0 0,1 1 1 0 0,0 0 0 0 0,1 0-1 0 0,0 1 1 0 0,0-1-1 0 0,0 0 1 0 0,1 1 0 0 0,1 0-1 0 0,-2 12 1 0 0,3-18-81 0 0,0 0 1 0 0,0 1-1 0 0,0-1 1 0 0,1 1-1 0 0,-1-1 1 0 0,1 0-1 0 0,0 1 1 0 0,0-1-1 0 0,0 0 1 0 0,0 0-1 0 0,0 0 1 0 0,1 0-1 0 0,-1 0 1 0 0,1 0-1 0 0,0 0 1 0 0,0 0-1 0 0,0 0 1 0 0,0-1-1 0 0,0 1 1 0 0,1-1-1 0 0,-1 0 0 0 0,1 0 1 0 0,3 3-1 0 0,-2-3-7 0 0,1 0 0 0 0,-1 0 0 0 0,0 0 0 0 0,1 0 0 0 0,0-1 0 0 0,-1 0 0 0 0,1 0 0 0 0,0 0 0 0 0,0-1 0 0 0,-1 1 0 0 0,1-1 0 0 0,0 0 0 0 0,0 0 0 0 0,0-1 0 0 0,6-1 0 0 0,-3 0-54 0 0,0 0 1 0 0,0-1-1 0 0,0 0 1 0 0,0 0 0 0 0,-1-1-1 0 0,0 0 1 0 0,1 0-1 0 0,-1-1 1 0 0,-1 0-1 0 0,1 0 1 0 0,9-11 0 0 0,-11 11 23 0 0,0 0 1 0 0,-1-1 0 0 0,0 1 0 0 0,0-1-1 0 0,-1 0 1 0 0,1 0 0 0 0,-1-1 0 0 0,0 1-1 0 0,-1 0 1 0 0,0-1 0 0 0,0 0-1 0 0,0 0 1 0 0,-1 1 0 0 0,1-11 0 0 0,-2 8 47 0 0,0 0 0 0 0,0 0 0 0 0,-1 0 0 0 0,-1 0 0 0 0,1 0 1 0 0,-5-12-1 0 0,4 16-10 0 0,1 1 1 0 0,-1-1 0 0 0,-1 0-1 0 0,1 1 1 0 0,-1 0-1 0 0,0-1 1 0 0,0 1 0 0 0,0 0-1 0 0,0 1 1 0 0,-1-1 0 0 0,1 0-1 0 0,-1 1 1 0 0,-4-3-1 0 0,7 5-12 0 0,-1 0 0 0 0,1 0 1 0 0,0 0-1 0 0,0 1 0 0 0,-1-1 0 0 0,1 1 0 0 0,-1-1 0 0 0,1 1 0 0 0,0-1 0 0 0,-1 1 0 0 0,1 0 0 0 0,-1-1 0 0 0,1 1 0 0 0,-1 0 0 0 0,1 0 0 0 0,-1 0 0 0 0,1 0 0 0 0,-1 1 0 0 0,1-1 0 0 0,-1 0 0 0 0,1 0 0 0 0,-1 1 1 0 0,1-1-1 0 0,0 1 0 0 0,-1 0 0 0 0,-1 1 0 0 0,1-1-7 0 0,1 0 0 0 0,-1 1 0 0 0,1-1 0 0 0,-1 1 0 0 0,1-1 0 0 0,0 1 0 0 0,-1 0 0 0 0,1 0 0 0 0,0 0 0 0 0,0-1 0 0 0,1 1 0 0 0,-1 0 0 0 0,0 0 0 0 0,0 0 0 0 0,1 0 0 0 0,0 0 0 0 0,-1 0 0 0 0,1 3 0 0 0,0-1-6 0 0,-1 0 1 0 0,1 0 0 0 0,1 0-1 0 0,-1 0 1 0 0,1 0-1 0 0,-1 0 1 0 0,1 0 0 0 0,1 0-1 0 0,-1 0 1 0 0,0 0-1 0 0,1 0 1 0 0,0-1 0 0 0,4 7-1 0 0,-5-8 7 0 0,1 0 0 0 0,-1 0 0 0 0,1 0 1 0 0,0-1-1 0 0,-1 1 0 0 0,1-1 0 0 0,0 1 0 0 0,0-1 0 0 0,0 0 0 0 0,0 0 0 0 0,1 0 0 0 0,-1 0 1 0 0,0 0-1 0 0,0 0 0 0 0,1 0 0 0 0,-1-1 0 0 0,0 1 0 0 0,1-1 0 0 0,-1 0 0 0 0,0 0 0 0 0,1 0 0 0 0,-1 0 1 0 0,1 0-1 0 0,3-1 0 0 0,-1 0 7 0 0,1-1 0 0 0,-1 0 0 0 0,0 0 0 0 0,1-1 0 0 0,-1 1 0 0 0,0-1 0 0 0,0 0 0 0 0,-1 0 1 0 0,1-1-1 0 0,-1 0 0 0 0,1 0 0 0 0,-1 0 0 0 0,-1 0 0 0 0,8-9 0 0 0,-9 9 147 0 0,1 0-1 0 0,0 1 1 0 0,0-1 0 0 0,0 1 0 0 0,4-4-1 0 0,-7 7-119 0 0,1-1-1 0 0,-1 1 0 0 0,1 0 1 0 0,-1-1-1 0 0,1 1 0 0 0,-1 0 1 0 0,1-1-1 0 0,-1 1 0 0 0,1 0 1 0 0,-1 0-1 0 0,1-1 0 0 0,0 1 1 0 0,-1 0-1 0 0,1 0 0 0 0,-1 0 1 0 0,1 0-1 0 0,0 0 0 0 0,-1 0 1 0 0,1 0-1 0 0,-1 0 0 0 0,1 0 1 0 0,0 0-1 0 0,-1 0 0 0 0,1 0 1 0 0,-1 0-1 0 0,1 0 0 0 0,-1 1 1 0 0,1-1-1 0 0,0 0 0 0 0,-1 0 1 0 0,1 1-1 0 0,-1-1 0 0 0,1 0 1 0 0,-1 1-1 0 0,1-1 0 0 0,-1 0 1 0 0,0 1-1 0 0,1-1 0 0 0,-1 1 1 0 0,1-1-1 0 0,-1 1 0 0 0,0-1 1 0 0,1 1-1 0 0,-1-1 0 0 0,0 1 1 0 0,0-1-1 0 0,1 1 0 0 0,-1 0 1 0 0,0-1-1 0 0,0 1 0 0 0,0 0 1 0 0,4 11 50 0 0,-1-1 0 0 0,0 1-1 0 0,-1 0 1 0 0,2 16 0 0 0,-2 50 59 0 0,-2-65-123 0 0,0-8 6 0 0,-1 6 9 0 0,1 0-1 0 0,1 0 1 0 0,0 0-1 0 0,0 0 1 0 0,6 21-1 0 0,-6-32-15 0 0,-1 1 1 0 0,0-1-1 0 0,0 1 0 0 0,0-1 0 0 0,0 1 0 0 0,1-1 0 0 0,-1 0 0 0 0,0 1 0 0 0,1-1 1 0 0,-1 1-1 0 0,0-1 0 0 0,1 1 0 0 0,-1-1 0 0 0,0 0 0 0 0,1 1 0 0 0,-1-1 1 0 0,0 0-1 0 0,1 0 0 0 0,-1 1 0 0 0,1-1 0 0 0,-1 0 0 0 0,1 0 0 0 0,-1 1 0 0 0,1-1 1 0 0,-1 0-1 0 0,1 0 0 0 0,-1 0 0 0 0,1 0 0 0 0,-1 0 0 0 0,1 0 0 0 0,-1 0 0 0 0,1 0 1 0 0,-1 0-1 0 0,1 0 0 0 0,-1 0 0 0 0,1 0 0 0 0,-1 0 0 0 0,1 0 0 0 0,-1-1 1 0 0,1 1-1 0 0,-1 0 0 0 0,1 0 0 0 0,-1 0 0 0 0,1-1 0 0 0,-1 1 0 0 0,0 0 0 0 0,1-1 1 0 0,0 0-1 0 0,3-2 19 0 0,0 0 1 0 0,0-1-1 0 0,6-8 1 0 0,-8 10-30 0 0,8-10-116 0 0,-1-1 0 0 0,0 0-1 0 0,-1 0 1 0 0,8-20 0 0 0,35-71-730 0 0,-49 101 818 0 0,0-1-1 0 0,1 0 1 0 0,-1 1 0 0 0,1 0 0 0 0,0-1-1 0 0,4-3 1 0 0,-5 5 1 0 0,-2 2 28 0 0,0 0 0 0 0,0 0 1 0 0,1 0-1 0 0,-1 0 0 0 0,0 0 1 0 0,0 0-1 0 0,0 0 0 0 0,1 0 1 0 0,-1 0-1 0 0,0 0 1 0 0,0 0-1 0 0,0 0 0 0 0,0 0 1 0 0,1 0-1 0 0,-1 0 0 0 0,0 0 1 0 0,0 1-1 0 0,0-1 0 0 0,0 0 1 0 0,1 0-1 0 0,-1 0 0 0 0,0 0 1 0 0,0 0-1 0 0,0 0 1 0 0,0 0-1 0 0,0 1 0 0 0,1-1 1 0 0,-1 0-1 0 0,0 0 0 0 0,0 0 1 0 0,0 0-1 0 0,0 0 0 0 0,0 1 1 0 0,0-1-1 0 0,0 0 0 0 0,0 0 1 0 0,0 0-1 0 0,0 0 1 0 0,0 1-1 0 0,0-1 0 0 0,0 0 1 0 0,0 0-1 0 0,0 1 0 0 0,5 11-16 0 0,-4-8 8 0 0,5 21-9 0 0,-5-18 25 0 0,0-1 0 0 0,4 11 1 0 0,0-4 5 0 0,-2-7-12 0 0,0 0-1 0 0,-1 1 0 0 0,3 11 1 0 0,-4-13-136 0 0,0 0 0 0 0,0 0 0 0 0,1 0 0 0 0,0-1 0 0 0,0 1 0 0 0,1 0 0 0 0,-1-1 0 0 0,1 0 0 0 0,0 1 0 0 0,5 4 0 0 0,-7-8-115 0 0,0 0 0 0 0,0 0 1 0 0,1 0-1 0 0,-1-1 0 0 0,0 1 0 0 0,1 0 0 0 0,-1-1 0 0 0,1 1 0 0 0,-1-1 1 0 0,0 0-1 0 0,1 1 0 0 0,-1-1 0 0 0,1 0 0 0 0,-1 0 0 0 0,4 0 0 0 0,-1 0 26 0 0,0-1-1 0 0,1 1 1 0 0,7-3-1 0 0,9-4-808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6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14 12771 0 0,'-16'-4'1524'0'0,"0"0"0"0"0,0 2 0 0 0,-1 0 0 0 0,1 1 0 0 0,-22 0 0 0 0,32 2-1370 0 0,0-1 1 0 0,0 1 0 0 0,0 0-1 0 0,0 1 1 0 0,1-1-1 0 0,-1 1 1 0 0,0 0 0 0 0,0 1-1 0 0,1-1 1 0 0,0 1-1 0 0,-1 0 1 0 0,1 0-1 0 0,0 1 1 0 0,0 0 0 0 0,1-1-1 0 0,-1 2 1 0 0,-5 5-1 0 0,9-8-147 0 0,0 1 0 0 0,-1-1 0 0 0,1 0 0 0 0,0 0 0 0 0,0 0 0 0 0,0 1 0 0 0,1-1 0 0 0,-1 0 0 0 0,1 1 0 0 0,-1-1 0 0 0,1 0 0 0 0,0 1 0 0 0,0-1 0 0 0,0 1-1 0 0,0-1 1 0 0,0 1 0 0 0,0-1 0 0 0,1 1 0 0 0,0 3 0 0 0,1-2-17 0 0,-1 1 1 0 0,1-1-1 0 0,0 1 0 0 0,0-1 0 0 0,1 0 1 0 0,-1 0-1 0 0,1 1 0 0 0,0-2 0 0 0,3 5 1 0 0,2-1-24 0 0,0 1 1 0 0,0-1 0 0 0,1-1-1 0 0,0 0 1 0 0,0 0-1 0 0,14 6 1 0 0,63 21-275 0 0,-5-2 92 0 0,-79-30 219 0 0,0 0 0 0 0,-1 0 0 0 0,1 0 0 0 0,0 0 0 0 0,0 0-1 0 0,-1 0 1 0 0,1 1 0 0 0,-1-1 0 0 0,1 1 0 0 0,-1-1 0 0 0,0 1-1 0 0,1-1 1 0 0,-1 1 0 0 0,2 3 0 0 0,-3-4 7 0 0,0 0 0 0 0,1 1 0 0 0,-1-1 0 0 0,0 0 0 0 0,0 0 0 0 0,0 0 0 0 0,0 0 0 0 0,0 1 1 0 0,0-1-1 0 0,0 0 0 0 0,-1 0 0 0 0,1 0 0 0 0,0 0 0 0 0,-1 0 0 0 0,1 0 0 0 0,-1 0 0 0 0,1 1 0 0 0,-1-1 0 0 0,1 0 0 0 0,-1 0 1 0 0,0-1-1 0 0,1 1 0 0 0,-1 0 0 0 0,0 0 0 0 0,0 0 0 0 0,0 0 0 0 0,1-1 0 0 0,-3 2 0 0 0,-13 10 216 0 0,-1-1 0 0 0,0-1 0 0 0,-1-1 0 0 0,-28 12 0 0 0,21-11 99 0 0,-1-2-1 0 0,-40 9 0 0 0,65-16-320 0 0,1-1-24 0 0,-1 0 0 0 0,1 0 0 0 0,-1 1 1 0 0,1-1-1 0 0,0 0 0 0 0,-1 0 0 0 0,1 0 0 0 0,-1 0 0 0 0,1 0 1 0 0,-1 0-1 0 0,1 0 0 0 0,-1 0 0 0 0,1 0 0 0 0,-1 0 0 0 0,1 0 1 0 0,-1 0-1 0 0,1 0 0 0 0,-1 0 0 0 0,1 0 0 0 0,-1 0 0 0 0,1-1 1 0 0,-1 1-1 0 0,1 0 0 0 0,-1 0 0 0 0,1-1 0 0 0,-1 1 0 0 0,1 0 1 0 0,0 0-1 0 0,-1-1 0 0 0,1 1 0 0 0,0 0 0 0 0,-1-1 0 0 0,1 1 1 0 0,0-1-1 0 0,-1 1 0 0 0,1-1 0 0 0,0 0-70 0 0,0 1 0 0 0,0 0 0 0 0,0-1 0 0 0,1 1 1 0 0,-1-1-1 0 0,0 1 0 0 0,0 0 0 0 0,1-1 0 0 0,-1 1 0 0 0,0 0 0 0 0,1-1 0 0 0,-1 1 0 0 0,0 0 0 0 0,1-1 0 0 0,-1 1 0 0 0,1 0 0 0 0,-1 0 0 0 0,0-1 0 0 0,1 1 1 0 0,-1 0-1 0 0,1 0 0 0 0,-1 0 0 0 0,0 0 0 0 0,1 0 0 0 0,-1 0 0 0 0,1 0 0 0 0,0-1 0 0 0,15-1-733 0 0,-15 1 813 0 0,20 0-735 0 0,3-3 578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13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5745 0 0,'1'3'9148'0'0,"1"6"-3995"0"0,5 26-2810 0 0,-5-17-1930 0 0,9 35-1 0 0,-3-20-241 0 0,27 222 380 0 0,-27-123-408 0 0,-2-20-34 0 0,1-1 14 0 0,4 35 170 0 0,-11-140-554 0 0,1 0 0 0 0,-1 0 0 0 0,1 0 0 0 0,-2 0 0 0 0,1 0 0 0 0,-1 0 0 0 0,0 0 0 0 0,-3 11 0 0 0,0-24-5370 0 0,-1-19 2845 0 0,0 5 2471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13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17652 0 0,'22'2'4722'0'0,"11"4"-2898"0"0,6 1-1282 0 0,5-4 33 0 0,53-4 0 0 0,42-11-138 0 0,35 0-118 0 0,-140 11-269 0 0,70 0 78 0 0,-83 2-63 0 0,0 1-1 0 0,41 10 1 0 0,-57-12-30 0 0,-1 2-1 0 0,1-1 1 0 0,-1 0 0 0 0,1 1 0 0 0,-1 0 0 0 0,0 0 0 0 0,0 0 0 0 0,1 1-1 0 0,-2-1 1 0 0,1 1 0 0 0,0 0 0 0 0,0 0 0 0 0,-1 0 0 0 0,5 6 0 0 0,-5-4 22 0 0,-1 1 1 0 0,1-1 0 0 0,-1 1-1 0 0,0 0 1 0 0,-1 0 0 0 0,1 0 0 0 0,-1 0-1 0 0,0 0 1 0 0,-1 0 0 0 0,1 0 0 0 0,-2 10-1 0 0,2 6-36 0 0,-1-17-20 0 0,1 0 0 0 0,0 0 0 0 0,3 8 0 0 0,1 6-1 0 0,0 6 7 0 0,23 144 53 0 0,-2 149 62 0 0,-9-104-24 0 0,-15-196-73 0 0,0-6 21 0 0,-1 1 0 0 0,0-1 0 0 0,-1 1-1 0 0,0 0 1 0 0,-4 17 0 0 0,4-29-42 0 0,0 0 1 0 0,0 0 0 0 0,-1 0-1 0 0,1 0 1 0 0,-1 0 0 0 0,1 0-1 0 0,0 0 1 0 0,-1 0-1 0 0,0 0 1 0 0,1 0 0 0 0,-1-1-1 0 0,1 1 1 0 0,-1 0-1 0 0,0 0 1 0 0,0-1 0 0 0,1 1-1 0 0,-1 0 1 0 0,0-1 0 0 0,0 1-1 0 0,0-1 1 0 0,0 1-1 0 0,0-1 1 0 0,0 1 0 0 0,0-1-1 0 0,-1 1 1 0 0,-32-3-5161 0 0,19-3-743 0 0,5 5 3432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13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17380 0 0,'-8'5'1591'0'0,"7"-4"-1143"0"0,-1 0 0 0 0,1 0 0 0 0,-1 0 0 0 0,1 0 0 0 0,-1 0-1 0 0,1 1 1 0 0,-2 0 0 0 0,3-1-361 0 0,-1 0-1 0 0,1-1 0 0 0,0 1 1 0 0,0-1-1 0 0,-1 1 0 0 0,1 0 1 0 0,0-1-1 0 0,0 1 1 0 0,0-1-1 0 0,0 1 0 0 0,0 0 1 0 0,0-1-1 0 0,0 1 0 0 0,0 0 1 0 0,0-1-1 0 0,0 1 1 0 0,0-1-1 0 0,0 1 0 0 0,0 0 1 0 0,1-1-1 0 0,-1 1 0 0 0,0 0 1 0 0,0-1-1 0 0,1 1 1 0 0,0 0-1 0 0,1 3 86 0 0,1 0 0 0 0,1 0 0 0 0,-1 0 0 0 0,0 0 0 0 0,1-1-1 0 0,0 1 1 0 0,0-1 0 0 0,0 0 0 0 0,0-1 0 0 0,0 1 0 0 0,1-1 0 0 0,-1 1 0 0 0,1-1 0 0 0,0 0 0 0 0,0-1 0 0 0,8 3 0 0 0,6-1 226 0 0,0 0 1 0 0,0-1 0 0 0,21 0 0 0 0,142-9 1177 0 0,0-16-1022 0 0,-36 4-341 0 0,-107 14-172 0 0,-1 0 21 0 0,1 2 0 0 0,39 2 0 0 0,-67 2-103 0 0,0 1 0 0 0,-1 0 1 0 0,1 1-1 0 0,16 7 0 0 0,-8-4-1024 0 0,-17-5 654 0 0,-1-1 0 0 0,0 0 1 0 0,0 0-1 0 0,1 0 0 0 0,-1 0 1 0 0,0 0-1 0 0,0 0 1 0 0,1 0-1 0 0,-1-1 0 0 0,0 1 1 0 0,0 0-1 0 0,1-1 0 0 0,-1 1 1 0 0,0-1-1 0 0,2 0 0 0 0,14-11-2274 0 0,-7 2 2383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14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5353 0 0,'1'16'8324'0'0,"2"0"-3654"0"0,13 33-2846 0 0,-5-15-634 0 0,28 134 995 0 0,-23 20-1372 0 0,-14 0-442 0 0,-2-121-241 0 0,-3 79-103 0 0,4-145-1071 0 0,0-2 199 0 0,2-6-432 0 0,-2 0-66 0 0,-1-1 0 0 0,0 1 0 0 0,0-1 0 0 0,-1-11 0 0 0,-2-3-1636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1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9410 0 0,'-1'0'518'0'0,"0"0"-1"0"0,0 1 1 0 0,0-1 0 0 0,0 1 0 0 0,1-1-1 0 0,-1 1 1 0 0,0 0 0 0 0,0-1 0 0 0,0 1-1 0 0,1 0 1 0 0,-1-1 0 0 0,-1 3 0 0 0,2-2-323 0 0,-1 0 1 0 0,1 1 0 0 0,0-1 0 0 0,0 1 0 0 0,0-1-1 0 0,0 0 1 0 0,0 1 0 0 0,0-1 0 0 0,0 1 0 0 0,1 0 0 0 0,1 15 949 0 0,10 28 1 0 0,-7-28-462 0 0,4 28 0 0 0,7 66 695 0 0,-16-110-1370 0 0,0-1 0 0 0,0 1 0 0 0,1-1 1 0 0,-1 1-1 0 0,0-1 0 0 0,0 1 0 0 0,0-1 0 0 0,0 1 0 0 0,0-1 0 0 0,0 1 1 0 0,1-1-1 0 0,-1 0 0 0 0,0 1 0 0 0,0-1 0 0 0,1 1 0 0 0,-1-1 0 0 0,0 0 1 0 0,1 1-1 0 0,-1-1 0 0 0,1 1 0 0 0,-1-1 1 0 0,0 0 0 0 0,1 0 1 0 0,-1 0-1 0 0,0 0 0 0 0,1 0 1 0 0,-1 0-1 0 0,0 0 0 0 0,1 0 0 0 0,-1 0 1 0 0,1 0-1 0 0,-1 0 0 0 0,0 0 0 0 0,1 0 1 0 0,-1 0-1 0 0,0 0 0 0 0,0-1 1 0 0,1 1-1 0 0,-1 0 0 0 0,0 0 0 0 0,1-1 1 0 0,1 0 15 0 0,0 0 0 0 0,-1-1 0 0 0,1 1 0 0 0,-1-1 0 0 0,1 0 0 0 0,-1 1 0 0 0,2-3 0 0 0,11-16 25 0 0,1 1 0 0 0,1 0 0 0 0,31-28 0 0 0,-21 21-31 0 0,-23 24-22 0 0,-1-1 1 0 0,0 1-1 0 0,1 0 0 0 0,-1 1 0 0 0,1-1 1 0 0,-1 0-1 0 0,1 1 0 0 0,0-1 0 0 0,0 1 1 0 0,0 0-1 0 0,0 0 0 0 0,0 0 0 0 0,0 0 1 0 0,0 1-1 0 0,0-1 0 0 0,0 1 0 0 0,0 0 1 0 0,0-1-1 0 0,1 2 0 0 0,-1-1 0 0 0,0 0 1 0 0,0 1-1 0 0,0-1 0 0 0,0 1 0 0 0,0 0 1 0 0,0 0-1 0 0,0 0 0 0 0,0 0 0 0 0,0 1 1 0 0,-1-1-1 0 0,6 4 0 0 0,3 2-11 0 0,0-1 1 0 0,18 8-1 0 0,-23-11 11 0 0,0-1-1 0 0,1 0 0 0 0,-1 0 1 0 0,1 0-1 0 0,0-1 1 0 0,11 0-1 0 0,-16-1 4 0 0,0 0-1 0 0,0 0 1 0 0,0 0-1 0 0,0-1 1 0 0,-1 1-1 0 0,1-1 1 0 0,0 1-1 0 0,0-1 1 0 0,0 0-1 0 0,-1 0 1 0 0,1 0-1 0 0,0 0 1 0 0,-1 0 0 0 0,1 0-1 0 0,0 0 1 0 0,-1-1-1 0 0,2-1 1 0 0,2-2 13 0 0,-1-1-1 0 0,0 1 1 0 0,5-11 0 0 0,0 1 40 0 0,-8 13-51 0 0,0 0 1 0 0,0 1-1 0 0,0-1 1 0 0,0 0-1 0 0,0 0 1 0 0,0 0-1 0 0,-1 0 1 0 0,1 0 0 0 0,0 0-1 0 0,-1 0 1 0 0,0 0-1 0 0,0 0 1 0 0,1 0-1 0 0,-1 0 1 0 0,0 0-1 0 0,-1 0 1 0 0,1 0-1 0 0,0 0 1 0 0,-1 0-1 0 0,1 0 1 0 0,-1 0-1 0 0,1 0 1 0 0,-1 0-1 0 0,0 0 1 0 0,0 0-1 0 0,0 0 1 0 0,0 1-1 0 0,0-1 1 0 0,0 0-1 0 0,-1 1 1 0 0,1-1 0 0 0,0 1-1 0 0,-1-1 1 0 0,1 1-1 0 0,-4-3 1 0 0,2 2-14 0 0,1 1 1 0 0,-1-1 0 0 0,0 0 0 0 0,0 1 0 0 0,0 0-1 0 0,0 0 1 0 0,0 0 0 0 0,0 0 0 0 0,0 0-1 0 0,0 0 1 0 0,0 1 0 0 0,0-1 0 0 0,0 1-1 0 0,0 0 1 0 0,-1 0 0 0 0,1 0 0 0 0,0 1 0 0 0,0-1-1 0 0,0 1 1 0 0,0 0 0 0 0,0 0 0 0 0,-5 2-1 0 0,-4 3-18 0 0,1 1-1 0 0,1 1 1 0 0,-1-1 0 0 0,2 2-1 0 0,-1 0 1 0 0,1 0-1 0 0,0 0 1 0 0,1 1-1 0 0,0 1 1 0 0,-8 12-1 0 0,13-17 33 0 0,0-1 0 0 0,1 1 0 0 0,0 0 0 0 0,0 0 0 0 0,0 0 0 0 0,1-1 0 0 0,-1 2 0 0 0,2-1 0 0 0,-1 0 0 0 0,0 0 0 0 0,1 0 0 0 0,1 0 0 0 0,-1 0 0 0 0,1 0 0 0 0,0 1 0 0 0,0-1 0 0 0,0 0 0 0 0,4 7 0 0 0,-3-7 1 0 0,0-1-1 0 0,0 0 0 0 0,1 0 1 0 0,-1 0-1 0 0,1 0 0 0 0,0 0 1 0 0,1-1-1 0 0,-1 1 0 0 0,1-1 0 0 0,0 0 1 0 0,0 0-1 0 0,0-1 0 0 0,1 1 1 0 0,-1-1-1 0 0,1 0 0 0 0,0 0 1 0 0,0 0-1 0 0,0-1 0 0 0,0 1 0 0 0,7 1 1 0 0,4-1-66 0 0,0 0 1 0 0,0-1 0 0 0,32 0 0 0 0,51-8-2173 0 0,-26 1 1038 0 0,-33 3 1080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15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16444 0 0,'0'0'127'0'0,"1"-1"1"0"0,-1 1-1 0 0,0 0 1 0 0,0 0-1 0 0,1-1 1 0 0,-1 1-1 0 0,0 0 1 0 0,0 0-1 0 0,1-1 1 0 0,-1 1-1 0 0,0 0 1 0 0,1 0-1 0 0,-1 0 1 0 0,0-1-1 0 0,1 1 1 0 0,-1 0-1 0 0,0 0 1 0 0,1 0-1 0 0,-1 0 1 0 0,0 0-1 0 0,1 0 1 0 0,-1 0-1 0 0,0 0 1 0 0,1 0-1 0 0,-1 0 1 0 0,0 0-1 0 0,1 0 1 0 0,-1 0-1 0 0,0 0 1 0 0,1 0-1 0 0,14 3 1430 0 0,-13-3-1487 0 0,204 46 3528 0 0,-168-40-3314 0 0,0-2 0 0 0,0-1 0 0 0,58-4 1 0 0,161-25 338 0 0,-244 25-605 0 0,19-2 95 0 0,62 3 1 0 0,-49 8 45 0 0,-42-7-153 0 0,-1-1 0 0 0,0 1 0 0 0,0 0-1 0 0,0 0 1 0 0,0 0 0 0 0,0 0 0 0 0,0 0 0 0 0,0 0 0 0 0,0 0 0 0 0,0 0 0 0 0,0 1 0 0 0,-1-1 0 0 0,1 1 0 0 0,-1 0 0 0 0,1-1 0 0 0,-1 1 0 0 0,1 0 0 0 0,-1 0 0 0 0,2 2 0 0 0,-1 2 24 0 0,1 0-1 0 0,-1 0 1 0 0,0 0 0 0 0,0 0-1 0 0,1 10 1 0 0,18 162 285 0 0,-21-176-313 0 0,9 123 109 0 0,20 143 76 0 0,-7-135-26 0 0,-15-63 223 0 0,-7-69-371 0 0,0-1 0 0 0,0 1 0 0 0,0-1 0 0 0,0 1 0 0 0,0-1 0 0 0,0 0-1 0 0,0 1 1 0 0,0-1 0 0 0,0 1 0 0 0,0-1 0 0 0,0 1 0 0 0,0-1 0 0 0,-1 1 0 0 0,1-1-1 0 0,0 0 1 0 0,0 1 0 0 0,0-1 0 0 0,-1 0 0 0 0,1 1 0 0 0,0-1 0 0 0,-1 1 0 0 0,1-1 0 0 0,0 0-1 0 0,-1 0 1 0 0,1 1 0 0 0,0-1 0 0 0,-1 0 0 0 0,1 0 0 0 0,0 1 0 0 0,-1-1 0 0 0,1 0-1 0 0,-1 0 1 0 0,1 0 0 0 0,-1 1 0 0 0,-20 1 252 0 0,18-2-245 0 0,1 0 0 0 0,0 0 0 0 0,0 0 0 0 0,0 0-1 0 0,-1 0 1 0 0,1 1 0 0 0,0-1 0 0 0,0 1 0 0 0,-2 0 0 0 0,-6 4 20 0 0,-4 4-64 0 0,12-7 28 0 0,0-1 1 0 0,0 1-1 0 0,0-1 0 0 0,-1 0 0 0 0,1 0 1 0 0,0 0-1 0 0,-1 0 0 0 0,1 0 0 0 0,-1-1 1 0 0,1 1-1 0 0,-1-1 0 0 0,1 0 1 0 0,-1 1-1 0 0,1-1 0 0 0,-6-1 0 0 0,-10 3 17 0 0,-116 6 122 0 0,112-8-131 0 0,-29-1 58 0 0,-94-15-1 0 0,73 6-81 0 0,-106-2 0 0 0,173 12 10 0 0,-7 1-92 0 0,12-1 88 0 0,-1 1 1 0 0,1-1 0 0 0,0 0 0 0 0,0 1 0 0 0,-1-1-1 0 0,1 0 1 0 0,0 0 0 0 0,0 1 0 0 0,0-1 0 0 0,0 0-1 0 0,0 1 1 0 0,-1-1 0 0 0,1 1 0 0 0,0-1 0 0 0,0 0-1 0 0,0 1 1 0 0,0-1 0 0 0,0 0 0 0 0,0 1 0 0 0,0-1-1 0 0,0 0 1 0 0,0 1 0 0 0,0-1 0 0 0,0 1-1 0 0,1-1 1 0 0,-1 0 0 0 0,0 1 0 0 0,0-1 0 0 0,0 0-1 0 0,0 1 1 0 0,1-1 0 0 0,-1 1 0 0 0,2 2-384 0 0,1-1 0 0 0,-1 1 1 0 0,1 0-1 0 0,-1-1 0 0 0,1 1 0 0 0,0-1 1 0 0,0 0-1 0 0,0 0 0 0 0,0 0 0 0 0,0 0 1 0 0,4 1-1 0 0,26 8-8949 0 0,-28-8 8928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57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1748 9658 0 0,'-2'-1'3132'0'0,"2"1"-3084"0"0,-1-9 2926 0 0,0-10-190 0 0,4-342 2477 0 0,-29 1-5061 0 0,2 36 150 0 0,27 94-221 0 0,18 0 26 0 0,-11 167 82 0 0,18-63 0 0 0,-20 104 26 0 0,-8 21-170 0 0,2 0-47 0 0,-2 2-113 0 0,0 0-26 0 0,0 13-10189 0 0,0-7 7424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58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7938 0 0,'-8'6'13663'0'0,"6"8"-11065"0"0,4 15-3389 0 0,1-12 810 0 0,0-1 0 0 0,2 1-1 0 0,0-1 1 0 0,0 0 0 0 0,2 0 0 0 0,0-1 0 0 0,1 0 0 0 0,0 0 0 0 0,13 16 0 0 0,-18-27-12 0 0,-1-1 1 0 0,1 1-1 0 0,1-1 1 0 0,-1 1-1 0 0,1-1 0 0 0,-1 0 1 0 0,1 0-1 0 0,0-1 0 0 0,4 3 1 0 0,-6-4 3 0 0,0 0 0 0 0,-1-1 0 0 0,1 1-1 0 0,0-1 1 0 0,0 1 0 0 0,0-1 0 0 0,0 1 0 0 0,-1-1 0 0 0,1 0 0 0 0,0 0 0 0 0,0 0 0 0 0,0 0 0 0 0,0-1 0 0 0,0 1 0 0 0,0 0 0 0 0,0-1-1 0 0,-1 1 1 0 0,1-1 0 0 0,0 0 0 0 0,0 0 0 0 0,-1 1 0 0 0,1-1 0 0 0,0 0 0 0 0,2-3 0 0 0,1 0 41 0 0,0-1 0 0 0,0 0 1 0 0,-1-1-1 0 0,7-9 0 0 0,-1 1 48 0 0,-1 1-6 0 0,14-25 1 0 0,-15 22-54 0 0,12-16 1 0 0,-17 28-36 0 0,1-1-1 0 0,0 1 1 0 0,0 0-1 0 0,0 0 1 0 0,0 0-1 0 0,0 0 1 0 0,9-4-1 0 0,-2-2 6 0 0,-9 9-11 0 0,-1-1 1 0 0,1 1 0 0 0,-1 0-1 0 0,1 0 1 0 0,-1-1-1 0 0,1 1 1 0 0,0 0-1 0 0,-1 1 1 0 0,4-2-1 0 0,-4 1 2 0 0,0 1 0 0 0,-1 0 0 0 0,1 0 0 0 0,0-1 1 0 0,-1 1-1 0 0,1-1 0 0 0,0 1 0 0 0,-1 0 0 0 0,1-1 0 0 0,0 1 0 0 0,-1-1 0 0 0,1 0 0 0 0,-1 1 0 0 0,1-2 0 0 0,-1-1 95 0 0,-7 1 29 0 0,-193-9 1132 0 0,116 4-901 0 0,80 7-352 0 0,0 0-21 0 0,0-1 1 0 0,0 1-1 0 0,0 1 0 0 0,-5-1 0 0 0,9 0 12 0 0,0 0 0 0 0,0 0 0 0 0,0 0 0 0 0,-1 0 1 0 0,1 0-1 0 0,0 1 0 0 0,0-1 0 0 0,0 0 0 0 0,0 0 0 0 0,0 0 0 0 0,0 0 0 0 0,0 0 0 0 0,0 0 0 0 0,0 0 0 0 0,0 0 0 0 0,0 0 0 0 0,-1 0 0 0 0,1 0 0 0 0,0 0 0 0 0,0 0 0 0 0,0 0 0 0 0,0 0 0 0 0,0 0 0 0 0,0 0 0 0 0,0 0 0 0 0,0 1 0 0 0,0-1 0 0 0,0 0 0 0 0,0 0 0 0 0,0 0 0 0 0,0 0 1 0 0,0 0-1 0 0,0 0 0 0 0,0 0 0 0 0,0 0 0 0 0,0 0 0 0 0,0 0 0 0 0,0 0 0 0 0,0 1 0 0 0,0-1 0 0 0,0 0 0 0 0,0 0 0 0 0,0 0 0 0 0,0 0 0 0 0,0 0 0 0 0,0 0 0 0 0,0 0 0 0 0,4 5-65 0 0,9 2-681 0 0,-9-6 228 0 0,0 0 1 0 0,1 0-1 0 0,-1-1 0 0 0,1 1 1 0 0,-1-1-1 0 0,1 0 1 0 0,-1 0-1 0 0,9-2 0 0 0,2-4-1386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2:01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91 8874 0 0,'0'0'220'0'0,"-1"-1"0"0"0,1 1 0 0 0,0-1 0 0 0,-1 1 0 0 0,1-1 0 0 0,0 1 0 0 0,0-1 0 0 0,-1 0 0 0 0,1 1 0 0 0,0-1 0 0 0,0 0 0 0 0,0 1 0 0 0,0-1 0 0 0,0 1 0 0 0,0-1 0 0 0,0 0 0 0 0,0 1 0 0 0,0-1 0 0 0,0 0 0 0 0,0 1 0 0 0,1-1 0 0 0,-1 0 0 0 0,0 1 0 0 0,0-1 0 0 0,0 1 0 0 0,1-1 0 0 0,-1 1 0 0 0,0-1 0 0 0,1 0 0 0 0,-1 1 0 0 0,1-1-1 0 0,-1 1 1 0 0,1 0 0 0 0,-1-1 0 0 0,1 1 0 0 0,-1-1 0 0 0,1 1 0 0 0,-1 0 0 0 0,1-1 0 0 0,-1 1 0 0 0,1 0 0 0 0,-1-1 0 0 0,1 1 0 0 0,1 0 0 0 0,3-2 144 0 0,1 1 0 0 0,-1 0 0 0 0,1 1 0 0 0,8-1-1 0 0,-4 1 198 0 0,27-1 766 0 0,60 6 0 0 0,-1 0-346 0 0,12 1-345 0 0,-49-2-495 0 0,63 7-19 0 0,76 9-52 0 0,-11-1 4 0 0,-82-9 28 0 0,47 4 117 0 0,9-10 107 0 0,250-23 0 0 0,-248-3-176 0 0,-96 15-51 0 0,0 4 1 0 0,94 6-1 0 0,108 4 51 0 0,-243-7-138 0 0,101-8 68 0 0,-61 2-16 0 0,132-1 31 0 0,-101 6-54 0 0,59 1-4 0 0,-3 0-49 0 0,216-12 51 0 0,-158 6-18 0 0,145-2 30 0 0,-109 4 77 0 0,281-39 0 0 0,-423 31-109 0 0,1 4 0 0 0,0 5 1 0 0,0 4-1 0 0,163 24 0 0 0,-120 1 15 0 0,132 14 43 0 0,270-29 37 0 0,-362-2-83 0 0,-164-8-31 0 0,139 13 0 0 0,124 4 25 0 0,76-12 55 0 0,-108 0-58 0 0,-152-3-6 0 0,172 8-15 0 0,-114 0 0 0 0,-108-9 3 0 0,29 1-1 0 0,-27-4 2 0 0,66-3 14 0 0,31 5-11 0 0,-147 0-8 0 0,94 7 3 0 0,-56-4 14 0 0,-24-3 2 0 0,38-3-1 0 0,-4-1 21 0 0,-7 7-2 0 0,-10 0 1 0 0,37-3 17 0 0,22 2-39 0 0,7 6-50 0 0,-102-9 35 0 0,1 0 0 0 0,0 0 0 0 0,-1 0 0 0 0,1 0 0 0 0,0-1 0 0 0,-1 1 0 0 0,4-1 0 0 0,9-2 30 0 0,52 8 42 0 0,-49-4-72 0 0,-5 0-18 0 0,20 0 0 0 0,-26-1 14 0 0,0 0 1 0 0,0 1-1 0 0,0-1 1 0 0,9 4-1 0 0,12 0 1 0 0,34 4 20 0 0,2 0-40 0 0,-27-5 27 0 0,-22-2 2 0 0,1 0 0 0 0,0 0 0 0 0,28-4 1 0 0,1-2 8 0 0,83 2 1 0 0,-96 3 0 0 0,13-1-7 0 0,-17 0-11 0 0,40 3 0 0 0,-40 1 8 0 0,-6-1 1 0 0,33 7 1 0 0,2 2-1 0 0,-48-10-4 0 0,0 0-1 0 0,1-1 1 0 0,-1 0 0 0 0,0 0-1 0 0,15-4 1 0 0,-2 2-10 0 0,-6 0-1 0 0,-11 1 4 0 0,0 1 1 0 0,1-1-1 0 0,-1 1 0 0 0,0 0 0 0 0,8 1 0 0 0,14 2 10 0 0,-17-2 4 0 0,-1 0 0 0 0,16 4 0 0 0,-5-1-14 0 0,32 5 1 0 0,-33-7-1 0 0,43 5-21 0 0,-3-8 15 0 0,-41 0 18 0 0,31 1-1 0 0,-1 4-16 0 0,32 4 15 0 0,9 12 18 0 0,-77-18-32 0 0,0 0-1 0 0,21-1 0 0 0,-10 1 10 0 0,10-5 14 0 0,-17 4-16 0 0,0-1 0 0 0,27-2 1 0 0,-11-1-11 0 0,-10 3 12 0 0,27 3 1 0 0,-27-1 5 0 0,22 0 0 0 0,-18-3-10 0 0,1 1-1 0 0,37 5 1 0 0,11 2-6 0 0,-34-3 17 0 0,69-1 0 0 0,-75-4-4 0 0,-27 2-5 0 0,-1 0 0 0 0,1 0 1 0 0,-1 0-1 0 0,12 4 0 0 0,10 2 8 0 0,-21-5-4 0 0,5 1-5 0 0,0-1 0 0 0,0 0 1 0 0,-1-1-1 0 0,1 0 0 0 0,22-2 0 0 0,-7-1 11 0 0,0 1-1 0 0,32 3 1 0 0,5 1 21 0 0,-50-1 11 0 0,-12-2-28 0 0,1 1 1 0 0,-1-1-1 0 0,0 0 0 0 0,0 0 0 0 0,0 0 0 0 0,4 0 0 0 0,0 0 34 0 0,-6 0-41 0 0,0 0-1 0 0,1 0 1 0 0,-1 0-1 0 0,0 1 1 0 0,0-1-1 0 0,1 0 1 0 0,-1 0 0 0 0,0 0-1 0 0,1 0 1 0 0,-1 0-1 0 0,0 0 1 0 0,1 0-1 0 0,-1 0 1 0 0,0 0-1 0 0,0-1 1 0 0,1 1-1 0 0,-1 0 1 0 0,0 0 0 0 0,1 0-1 0 0,-1 0 1 0 0,0 0-1 0 0,0 0 1 0 0,1-1-1 0 0,-1 1 1 0 0,0 0-1 0 0,0 0 1 0 0,1 0 0 0 0,-1-1-1 0 0,0 1 1 0 0,0 0-1 0 0,0 0 1 0 0,1-1-1 0 0,-1 1 117 0 0,-1 12 338 0 0,-3-5-447 0 0,1 1 0 0 0,-1-1 0 0 0,1 1-1 0 0,1 0 1 0 0,-2 10 0 0 0,-1-1-9 0 0,-3 18-21 0 0,1 0-1 0 0,1 1 0 0 0,0 70 1 0 0,5-98 14 0 0,-27 417 6 0 0,-7-155 46 0 0,28-213-61 0 0,3 0 0 0 0,3 67 1 0 0,10-41 34 0 0,-7-67-10 0 0,-1 1-1 0 0,-1 27 1 0 0,0-20-9 0 0,-5 12-7 0 0,2 105 48 0 0,4-79-26 0 0,-3-51-5 0 0,1-6-103 0 0,1-5 17 0 0,1-2-401 0 0,0 1 179 0 0,0-1 0 0 0,-1 1-1 0 0,1-1 1 0 0,0 1 0 0 0,-1-1-1 0 0,1 1 1 0 0,-1-1 0 0 0,0 0-1 0 0,1 1 1 0 0,-1-1 0 0 0,0-2-1 0 0,5-18-3701 0 0,-3 17 2567 0 0,0 1 0 0 0,0 0 0 0 0,1-1 0 0 0,0 1 0 0 0,0 0 0 0 0,0 1 0 0 0,0-1 0 0 0,1 0 0 0 0,5-3 0 0 0,1 1-3294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2:02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76 14667 0 0,'-24'-32'6762'0'0,"25"32"-6690"0"0,-1 0 1 0 0,0 0 0 0 0,0-1 0 0 0,1 1 0 0 0,-1 0 0 0 0,1 0 0 0 0,-1 0 0 0 0,0 0-1 0 0,1-1 1 0 0,-1 1 0 0 0,0 0 0 0 0,1 0 0 0 0,-1 0 0 0 0,0 0 0 0 0,1 0 0 0 0,-1 0-1 0 0,1 0 1 0 0,-1 0 0 0 0,0 0 0 0 0,1 0 0 0 0,-1 0 0 0 0,0 0 0 0 0,1 1 0 0 0,-1-1-1 0 0,1 0 1 0 0,-1 0 0 0 0,1 0 0 0 0,2 6-9 0 0,1-1-1 0 0,-1 1 1 0 0,0 0-1 0 0,0 0 1 0 0,-1 0-1 0 0,3 8 1 0 0,-2-4-21 0 0,52 173 409 0 0,-26-79-76 0 0,-26-96-321 0 0,-3-5-3 0 0,1 1-1 0 0,0 0 0 0 0,0-1 0 0 0,1 1 1 0 0,-1-1-1 0 0,1 1 0 0 0,0-1 0 0 0,0 0 1 0 0,0 0-1 0 0,4 5 0 0 0,-6-8-34 0 0,0 0-1 0 0,1 1 1 0 0,-1-1-1 0 0,1 0 1 0 0,-1 0-1 0 0,0 1 1 0 0,1-1-1 0 0,-1 0 1 0 0,1 0-1 0 0,-1 0 1 0 0,1 0-1 0 0,-1 0 1 0 0,0 0-1 0 0,1 1 1 0 0,-1-1-1 0 0,1 0 1 0 0,-1 0-1 0 0,1-1 1 0 0,-1 1-1 0 0,1 0 1 0 0,-1 0-1 0 0,1 0 1 0 0,-1 0-1 0 0,1 0 1 0 0,-1 0-1 0 0,0-1 1 0 0,1 1-1 0 0,-1 0 1 0 0,1 0-1 0 0,-1 0 1 0 0,0-1 0 0 0,1 1-1 0 0,-1 0 1 0 0,0-1-1 0 0,1 1 1 0 0,-1-1-1 0 0,11-16 361 0 0,-10 15-325 0 0,11-23 301 0 0,13-42-1 0 0,-7 17-215 0 0,-13 35-118 0 0,31-68 85 0 0,-31 73-90 0 0,0 0 0 0 0,1 1 0 0 0,1-1 0 0 0,-1 1-1 0 0,1 1 1 0 0,9-9 0 0 0,-14 15-13 0 0,-1 0-1 0 0,1 1 1 0 0,0-1 0 0 0,1 0-1 0 0,-1 1 1 0 0,0 0 0 0 0,0-1-1 0 0,1 1 1 0 0,-1 0 0 0 0,0 0-1 0 0,1 0 1 0 0,-1 0 0 0 0,1 1-1 0 0,0-1 1 0 0,-1 1 0 0 0,1 0-1 0 0,-1-1 1 0 0,1 1 0 0 0,0 0-1 0 0,-1 0 1 0 0,1 1 0 0 0,-1-1-1 0 0,1 1 1 0 0,0-1 0 0 0,-1 1-1 0 0,1 0 1 0 0,3 2 0 0 0,-1 0-26 0 0,-4-2 27 0 0,0-1 0 0 0,-1 1 0 0 0,1-1 0 0 0,-1 1 0 0 0,1-1 0 0 0,-1 1 0 0 0,1-1 0 0 0,0 1 0 0 0,-1-1 0 0 0,1 0 1 0 0,0 1-1 0 0,0-1 0 0 0,-1 0 0 0 0,1 0 0 0 0,0 0 0 0 0,0 0 0 0 0,-1 1 0 0 0,3-1 0 0 0,-4-2 9 0 0,1 1 0 0 0,0 0 0 0 0,0 0-1 0 0,0-1 1 0 0,-1 1 0 0 0,1 0 0 0 0,-1 0 0 0 0,1-1-1 0 0,-1 1 1 0 0,1 0 0 0 0,-1 0 0 0 0,0-1 0 0 0,0 1 0 0 0,-3-5 27 0 0,-1 0-1 0 0,1 0 0 0 0,-1 0 1 0 0,-1 1-1 0 0,1 0 0 0 0,-13-9 1 0 0,10 9-21 0 0,0 0 0 0 0,0 1 0 0 0,-1 0 0 0 0,0 0 0 0 0,0 1 1 0 0,0 0-1 0 0,0 1 0 0 0,0 0 0 0 0,-1 1 0 0 0,1-1 1 0 0,-1 2-1 0 0,1-1 0 0 0,-1 2 0 0 0,1-1 0 0 0,-15 3 0 0 0,17-1-44 0 0,1 0-1 0 0,-1 0 1 0 0,1 1-1 0 0,-1-1 1 0 0,1 2-1 0 0,0-1 1 0 0,0 0-1 0 0,1 1 1 0 0,-1 0-1 0 0,1 1 1 0 0,-1-1-1 0 0,1 1 1 0 0,1 0-1 0 0,-1 0 1 0 0,-7 12-1 0 0,12-17-9 0 0,0 0-1 0 0,-1 1 1 0 0,1-1-1 0 0,0 0 1 0 0,0 0 0 0 0,0 0-1 0 0,0 1 1 0 0,0-1-1 0 0,0 0 1 0 0,-1 0-1 0 0,1 0 1 0 0,0 1-1 0 0,0-1 1 0 0,0 0 0 0 0,0 0-1 0 0,0 1 1 0 0,0-1-1 0 0,0 0 1 0 0,0 0-1 0 0,0 1 1 0 0,0-1-1 0 0,0 0 1 0 0,0 0-1 0 0,0 0 1 0 0,0 1 0 0 0,0-1-1 0 0,0 0 1 0 0,0 0-1 0 0,1 1 1 0 0,-1-1-1 0 0,0 0 1 0 0,0 0-1 0 0,0 0 1 0 0,0 1 0 0 0,0-1-1 0 0,0 0 1 0 0,1 0-1 0 0,-1 0 1 0 0,0 0-1 0 0,0 1 1 0 0,0-1-1 0 0,1 0 1 0 0,-1 0-1 0 0,0 0 1 0 0,0 0 0 0 0,0 0-1 0 0,1 0 1 0 0,-1 0-1 0 0,0 1 1 0 0,0-1-1 0 0,0 0 1 0 0,1 0-1 0 0,-1 0 1 0 0,0 0 0 0 0,0 0-1 0 0,1 0 1 0 0,-1 0-1 0 0,0 0 1 0 0,0 0-1 0 0,1 0 1 0 0,-1 0-1 0 0,0-1 1 0 0,0 1-1 0 0,0 0 1 0 0,1 0 0 0 0,-1 0-1 0 0,0 0 1 0 0,0 0-1 0 0,1 0 1 0 0,15-7-5023 0 0,-13 5 4619 0 0,-1 0 1 0 0,1-1-1 0 0,-1 1 1 0 0,3-5-1 0 0,1-1-345 0 0,6-3 465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2:38.5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1241 12123 0 0,'-8'18'2339'0'0,"6"-13"-967"0"0,0-1 0 0 0,0 1 0 0 0,-2 7 0 0 0,4-11-1326 0 0,0-1 0 0 0,0 0 0 0 0,0 0 0 0 0,0 0 1 0 0,0 0-1 0 0,0 0 0 0 0,0 1 0 0 0,0-1 0 0 0,0 0 0 0 0,0 0 1 0 0,0 0-1 0 0,0 0 0 0 0,0 1 0 0 0,0-1 0 0 0,0 0 1 0 0,0 0-1 0 0,0 0 0 0 0,0 0 0 0 0,0 0 0 0 0,0 1 0 0 0,0-1 1 0 0,0 0-1 0 0,0 0 0 0 0,0 0 0 0 0,0 0 0 0 0,0 0 1 0 0,1 1-1 0 0,-1-1 0 0 0,0 0 0 0 0,0 0 0 0 0,0 0 0 0 0,0 0 1 0 0,0 0-1 0 0,0 0 0 0 0,0 0 0 0 0,1 1 0 0 0,4-4 901 0 0,5-6-34 0 0,14-29 100 0 0,-2 0-1 0 0,21-53 0 0 0,4-8-479 0 0,61-92 156 0 0,-73 137-475 0 0,59-71 1 0 0,3 15-43 0 0,-31 36-58 0 0,68-95 0 0 0,-132 166-111 0 0,77-120 109 0 0,-65 98-50 0 0,0 0 0 0 0,18-55 1 0 0,-31 77-61 0 0,1 0 1 0 0,-1 0 0 0 0,0 0-1 0 0,1 0 1 0 0,0 0 0 0 0,-1 1-1 0 0,1-1 1 0 0,0 0 0 0 0,0 1-1 0 0,4-4 1 0 0,-6 7-15 0 0,0-1 0 0 0,0 0 0 0 0,0 0-1 0 0,0 0 1 0 0,0 0 0 0 0,-1 0 0 0 0,1 0 0 0 0,0 0 0 0 0,0 0 0 0 0,0 0 0 0 0,0 1 0 0 0,0-1 0 0 0,0 0-1 0 0,0 0 1 0 0,0 0 0 0 0,0 0 0 0 0,0 0 0 0 0,0 0 0 0 0,0 0 0 0 0,0 0 0 0 0,-1 0 0 0 0,1 0 0 0 0,0 0-1 0 0,0 0 1 0 0,0 0 0 0 0,0 0 0 0 0,0 0 0 0 0,0 0 0 0 0,0 0 0 0 0,0 0 0 0 0,0 0 0 0 0,-1 0 0 0 0,1 0-1 0 0,0 0 1 0 0,0 0 0 0 0,0 0 0 0 0,0 0 0 0 0,0 0 0 0 0,0 0 0 0 0,0 0 0 0 0,0 0 0 0 0,0 0-1 0 0,-1 0 1 0 0,1 0 0 0 0,0 0 0 0 0,0 0 0 0 0,0 0 0 0 0,0 0 0 0 0,0 0 0 0 0,0 0 0 0 0,0 0 0 0 0,0 0-1 0 0,0-1 1 0 0,0 2-34 0 0,-1-1 0 0 0,1 1-1 0 0,0-1 1 0 0,0 1-1 0 0,0-1 1 0 0,-1 1 0 0 0,1-1-1 0 0,0 1 1 0 0,-1-1-1 0 0,1 1 1 0 0,0-1 0 0 0,-1 0-1 0 0,1 1 1 0 0,0-1-1 0 0,-1 0 1 0 0,1 1 0 0 0,-1-1-1 0 0,1 0 1 0 0,-1 1-1 0 0,1-1 1 0 0,-1 0 0 0 0,1 0-1 0 0,-1 0 1 0 0,1 1-1 0 0,-1-1 1 0 0,1 0 0 0 0,-1 0-1 0 0,0 0 1 0 0,-9 5-1168 0 0,8-2 683 0 0,0-1-1 0 0,0 1 1 0 0,0 0 0 0 0,0 0-1 0 0,-1 5 1 0 0,-5 6-1267 0 0,-6 3-381 0 0,-3 3-337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2:38.86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20 8 17652 0 0,'-2'-1'505'0'0,"1"0"0"0"0,-1 0 0 0 0,0 0 0 0 0,1 0 0 0 0,-1 0 0 0 0,0 1 0 0 0,-2-1 0 0 0,4 1-446 0 0,0 0 0 0 0,0 0-1 0 0,0 0 1 0 0,0 0-1 0 0,-1 0 1 0 0,1 0 0 0 0,0 0-1 0 0,0 0 1 0 0,0 0-1 0 0,0 0 1 0 0,0 0 0 0 0,0 0-1 0 0,-1 0 1 0 0,1 0 0 0 0,0 0-1 0 0,0 0 1 0 0,0 0-1 0 0,0 0 1 0 0,0 0 0 0 0,0 0-1 0 0,0 0 1 0 0,-1 0-1 0 0,1 0 1 0 0,0 1 0 0 0,0-1-1 0 0,0 0 1 0 0,0 0 0 0 0,0 0-1 0 0,0 0 1 0 0,0 0-1 0 0,0 0 1 0 0,0 0 0 0 0,0 1-1 0 0,0-1 1 0 0,0 0-1 0 0,1 10 645 0 0,103 302 635 0 0,-22-54-1090 0 0,-22-109-101 0 0,-30-76 3 0 0,32 112 0 0 0,-20 25-537 0 0,-39-194-38 0 0,1-8-1498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2:39.4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5 15123 0 0,'-3'-4'5682'0'0,"2"4"-5499"0"0,0 5 2196 0 0,1 10-1353 0 0,10 203 1735 0 0,-5-69-2350 0 0,-5-139-372 0 0,1 0 1 0 0,1 0 0 0 0,-1 0 0 0 0,2 0 0 0 0,-1 0 0 0 0,1-1-1 0 0,8 18 1 0 0,-9-24-14 0 0,0 1 0 0 0,0-1 0 0 0,0 0 0 0 0,0 0 0 0 0,0 0 0 0 0,1 0 0 0 0,-1-1 0 0 0,1 1 0 0 0,0-1 0 0 0,0 1 0 0 0,0-1 0 0 0,0 0 0 0 0,0 0 0 0 0,1 0 0 0 0,-1-1 0 0 0,0 1 0 0 0,1-1 0 0 0,-1 1 0 0 0,1-1 0 0 0,0-1 0 0 0,-1 1 0 0 0,1 0 0 0 0,0-1 0 0 0,4 0 0 0 0,0 0 25 0 0,-1-1 1 0 0,0 0 0 0 0,1-1 0 0 0,-1 0-1 0 0,0 0 1 0 0,0 0 0 0 0,0-1-1 0 0,-1 0 1 0 0,1 0 0 0 0,-1-1-1 0 0,8-5 1 0 0,7-6 89 0 0,34-32 1 0 0,88-97-767 0 0,-88 77-5222 0 0,-52 64 4956 0 0,-3 3 488 0 0,1-1-1 0 0,-1 0 0 0 0,1 1 0 0 0,-1-1 0 0 0,1 0 0 0 0,-1 1 0 0 0,0-1 0 0 0,1 0 0 0 0,-1 0 0 0 0,0 0 0 0 0,1-1 0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2:39.6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3 19116 0 0,'0'-1'51'0'0,"0"1"1"0"0,0 0-1 0 0,0 0 0 0 0,0 0 1 0 0,0 0-1 0 0,0 0 0 0 0,0 0 1 0 0,0 0-1 0 0,0 0 0 0 0,0 0 0 0 0,0 0 1 0 0,0 0-1 0 0,0-1 0 0 0,-1 1 1 0 0,1 0-1 0 0,0 0 0 0 0,0 0 1 0 0,0 0-1 0 0,0 0 0 0 0,0 0 0 0 0,0 0 1 0 0,0 0-1 0 0,0 0 0 0 0,0 0 1 0 0,-1 0-1 0 0,1 0 0 0 0,0 0 1 0 0,0 0-1 0 0,0 0 0 0 0,0 0 1 0 0,0 0-1 0 0,0 0 0 0 0,0 0 0 0 0,0 0 1 0 0,-1 0-1 0 0,1 0 0 0 0,0 0 1 0 0,0 0-1 0 0,0 0 0 0 0,0 0 1 0 0,0 0-1 0 0,0 0 0 0 0,0 0 1 0 0,0 1-1 0 0,0-1 0 0 0,-1 0 0 0 0,1 0 1 0 0,0 0-1 0 0,-1 7 1286 0 0,3 11 72 0 0,-2-18-1366 0 0,27 182 3243 0 0,-1 92-2549 0 0,-11 40-904 0 0,-8-226-2032 0 0,-4-66-2351 0 0,12 42 1 0 0,-12-55 2815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2:40.6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532 0 5465 0 0,'-4'4'1971'0'0,"0"-1"0"0"0,0 1 0 0 0,0 0 0 0 0,-5 8 0 0 0,-12 21 1792 0 0,10-15-3019 0 0,-25 43 1378 0 0,-49 108 0 0 0,-11 74-1147 0 0,28-67-557 0 0,54-140-380 0 0,-47 110 91 0 0,-23 56-19 0 0,57-133-296 0 0,23-57-1499 0 0,8-30-43 0 0,0 1-1 0 0,1 0 1 0 0,0 0-1 0 0,2 0 0 0 0,8-16 1 0 0,-11 25 1014 0 0,15-33-2717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2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53 127 7210 0 0,'-5'-9'1235'0'0,"1"0"1"0"0,0-1 0 0 0,1 1 0 0 0,0-1 0 0 0,0 0 0 0 0,-2-16 0 0 0,5 24-1038 0 0,0 0-1 0 0,0 1 1 0 0,0-1 0 0 0,1 0 0 0 0,-1 0 0 0 0,0 0 0 0 0,1 1-1 0 0,-1-1 1 0 0,1 0 0 0 0,0 0 0 0 0,-1 1 0 0 0,1-1 0 0 0,0 1 0 0 0,0-1-1 0 0,0 1 1 0 0,0-1 0 0 0,0 1 0 0 0,0-1 0 0 0,2 0 0 0 0,-3 1-104 0 0,1 1 0 0 0,-1 0 1 0 0,0-1-1 0 0,1 1 0 0 0,-1-1 0 0 0,0 1 1 0 0,1-1-1 0 0,-1 1 0 0 0,0-1 1 0 0,0 1-1 0 0,0-1 0 0 0,0 1 1 0 0,1-1-1 0 0,-1 0 0 0 0,-1-1 972 0 0,1 9-743 0 0,0 0-110 0 0,-1 0 0 0 0,0-1 0 0 0,-3 11 0 0 0,0 2-14 0 0,-7 37 154 0 0,-5 26-87 0 0,15-72-245 0 0,-1 2 17 0 0,1-1 1 0 0,0 1-1 0 0,0 0 1 0 0,3 20-1 0 0,-2-30-26 0 0,1 1 1 0 0,-1-1-1 0 0,1 1 0 0 0,0-1 0 0 0,-1 1 0 0 0,1-1 0 0 0,0 1 1 0 0,1-1-1 0 0,-1 0 0 0 0,0 0 0 0 0,1 0 0 0 0,-1 1 1 0 0,1-1-1 0 0,-1-1 0 0 0,1 1 0 0 0,0 0 0 0 0,0 0 0 0 0,0-1 1 0 0,0 1-1 0 0,0-1 0 0 0,0 1 0 0 0,1-1 0 0 0,-1 0 1 0 0,0 0-1 0 0,1 0 0 0 0,-1 0 0 0 0,5 0 0 0 0,2 1 37 0 0,1-1 0 0 0,0 0-1 0 0,-1 0 1 0 0,1-1 0 0 0,14-2 0 0 0,-6-1 59 0 0,34-9-1 0 0,141-55 352 0 0,-185 64-443 0 0,10-3-100 0 0,-1 0 0 0 0,20-4 0 0 0,-36 9-89 0 0,1 1 0 0 0,-1 0 0 0 0,0 0 0 0 0,0 0 0 0 0,0 0 0 0 0,0 0-1 0 0,0 1 1 0 0,1-1 0 0 0,-1 0 0 0 0,0 0 0 0 0,0 1 0 0 0,0-1 0 0 0,2 2 0 0 0,-3-2 42 0 0,0 0 1 0 0,1 0-1 0 0,-1 0 0 0 0,0 0 1 0 0,0 0-1 0 0,0 1 1 0 0,1-1-1 0 0,-1 0 0 0 0,0 0 1 0 0,0 0-1 0 0,0 1 1 0 0,0-1-1 0 0,0 0 1 0 0,0 0-1 0 0,1 0 0 0 0,-1 1 1 0 0,0-1-1 0 0,0 0 1 0 0,0 0-1 0 0,0 1 0 0 0,0-1 1 0 0,0 0-1 0 0,0 1 1 0 0,0-1-60 0 0,0 1-1 0 0,0-1 1 0 0,-1 1 0 0 0,1-1 0 0 0,0 1 0 0 0,0-1 0 0 0,-1 1 0 0 0,1-1 0 0 0,0 0 0 0 0,-1 1 0 0 0,1-1 0 0 0,0 1 0 0 0,-1-1 0 0 0,1 0 0 0 0,-1 1 0 0 0,0-1 0 0 0,-5 4-1116 0 0,-2-1 1011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2:40.8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16916 0 0,'10'39'2819'0'0,"15"44"880"0"0,12 11-1416 0 0,72 167 463 0 0,5-48-1879 0 0,15 30-399 0 0,-113-208-464 0 0,-4-6-123 0 0,2-1-1 0 0,0 0 1 0 0,20 25 0 0 0,-33-51 1 0 0,0-1 1 0 0,0 1-1 0 0,1-1 0 0 0,-1 0 0 0 0,0 0 1 0 0,1 0-1 0 0,-1 0 0 0 0,1 0 1 0 0,-1 0-1 0 0,1 0 0 0 0,-1 0 1 0 0,3 0-1 0 0,-3-1 4 0 0,-1 0-1 0 0,1 0 1 0 0,-1 0 0 0 0,0 1-1 0 0,1-1 1 0 0,-1 0 0 0 0,1 0-1 0 0,-1 0 1 0 0,1-1 0 0 0,-1 1-1 0 0,1 0 1 0 0,-1 0 0 0 0,1 0-1 0 0,-1 0 1 0 0,0 0 0 0 0,1 0-1 0 0,-1-1 1 0 0,1 1 0 0 0,0-1-1 0 0,-1 1-76 0 0,1-1-1 0 0,-1 1 0 0 0,1-1 0 0 0,-1 0 0 0 0,1 1 1 0 0,-1-1-1 0 0,0 0 0 0 0,1 0 0 0 0,-1 1 0 0 0,0-1 1 0 0,0 0-1 0 0,1 0 0 0 0,-1 1 0 0 0,0-1 0 0 0,0-2 0 0 0,0-7-1960 0 0,0-3-243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2:41.2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6 455 18932 0 0,'-1'0'188'0'0,"1"1"0"0"0,-1-1 0 0 0,1 1-1 0 0,-1 0 1 0 0,1-1 0 0 0,-1 1 0 0 0,1 0 0 0 0,0-1 0 0 0,-1 1-1 0 0,1 0 1 0 0,0 0 0 0 0,0-1 0 0 0,0 1 0 0 0,-1 0 0 0 0,1 0-1 0 0,0-1 1 0 0,0 1 0 0 0,0 0 0 0 0,0 0 0 0 0,0 0 0 0 0,1-1-1 0 0,-1 1 1 0 0,0 0 0 0 0,0 0 0 0 0,0-1 0 0 0,1 1 0 0 0,-1 1-1 0 0,1-2-102 0 0,-1 0 0 0 0,0 0-1 0 0,1 1 1 0 0,-1-1-1 0 0,0 0 1 0 0,1 0-1 0 0,-1 0 1 0 0,0 1 0 0 0,1-1-1 0 0,-1 0 1 0 0,1 0-1 0 0,-1 0 1 0 0,0 0-1 0 0,1 0 1 0 0,-1 0 0 0 0,0 0-1 0 0,1 0 1 0 0,-1 0-1 0 0,1 0 1 0 0,0 0-1 0 0,0 0-29 0 0,0-1-1 0 0,1 1 0 0 0,-1-1 0 0 0,0 1 0 0 0,1-1 0 0 0,-1 0 1 0 0,0 1-1 0 0,2-2 0 0 0,3-4 106 0 0,0 0 0 0 0,0 0-1 0 0,0-1 1 0 0,-1 0 0 0 0,0 0 0 0 0,4-8 0 0 0,2-2-13 0 0,-3 4-62 0 0,-1-1 0 0 0,10-22 0 0 0,0-1 1 0 0,30-78 81 0 0,-25 60-109 0 0,-9 15-14 0 0,-9 25-19 0 0,9-19 1 0 0,-6 19-1 0 0,-6 12-16 0 0,1-1 1 0 0,-1 0-1 0 0,1 0 1 0 0,0 1-1 0 0,3-4 0 0 0,-5 7-8 0 0,0 0 0 0 0,0 0-1 0 0,0 0 1 0 0,0 0-1 0 0,0-1 1 0 0,0 1-1 0 0,0 0 1 0 0,0 0 0 0 0,0 0-1 0 0,1 0 1 0 0,-1 0-1 0 0,0 0 1 0 0,0 0-1 0 0,0 0 1 0 0,0 0 0 0 0,0 0-1 0 0,0 0 1 0 0,0 0-1 0 0,0 0 1 0 0,0 0-1 0 0,0 0 1 0 0,1 0 0 0 0,-1 0-1 0 0,0 0 1 0 0,0 0-1 0 0,0 0 1 0 0,0 0 0 0 0,0 0-1 0 0,0 0 1 0 0,0 0-1 0 0,0 0 1 0 0,1 0-1 0 0,-1 0 1 0 0,0 0 0 0 0,0 0-1 0 0,0 0 1 0 0,0 0-1 0 0,0 0 1 0 0,0 0-1 0 0,0 0 1 0 0,0 0 0 0 0,0 0-1 0 0,0 0 1 0 0,1 0-1 0 0,-1 0 1 0 0,0 1-1 0 0,3 5 18 0 0,0 9 5 0 0,10 164 104 0 0,-2-29-75 0 0,38 235-841 0 0,-47-375 120 0 0,0 1 1 0 0,1-1 0 0 0,0 0-1 0 0,0 0 1 0 0,7 13-1 0 0,-10-22 457 0 0,1 0-1 0 0,-1 0 0 0 0,1-1 0 0 0,-1 1 0 0 0,1 0 1 0 0,-1 0-1 0 0,1-1 0 0 0,0 1 0 0 0,-1-1 0 0 0,1 1 1 0 0,0-1-1 0 0,-1 1 0 0 0,1-1 0 0 0,0 1 1 0 0,0-1-1 0 0,0 0 0 0 0,1 1 0 0 0,-1-1 126 0 0,-1 0 1 0 0,1 0-1 0 0,-1 0 0 0 0,1 0 0 0 0,0 0 1 0 0,-1 0-1 0 0,1 0 0 0 0,-1 0 0 0 0,1-1 0 0 0,-1 1 1 0 0,1 0-1 0 0,-1 0 0 0 0,1-1 0 0 0,-1 1 1 0 0,1 0-1 0 0,-1-1 0 0 0,1 1 0 0 0,-1-1 0 0 0,1 1 1 0 0,-1 0-1 0 0,0-1 0 0 0,1 1 0 0 0,-1-1 1 0 0,0 1-1 0 0,1-1 0 0 0,-1 1 0 0 0,0-1 1 0 0,1 0-1 0 0,5-19-265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1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19 9322 0 0,'-1'-2'906'0'0,"1"0"0"0"0,-1 0-1 0 0,0 0 1 0 0,1 0 0 0 0,-1-1 0 0 0,1-3 3369 0 0,3 18-3924 0 0,25 101 709 0 0,-17-48-841 0 0,-2 1-1 0 0,0 111 1 0 0,-9-111 477 0 0,-3-76 139 0 0,2-13-683 0 0,0-1 0 0 0,2 0 0 0 0,1 0 0 0 0,7-36 0 0 0,0 24-155 0 0,0 1 0 0 0,20-45 0 0 0,-26 70-58 0 0,10-20 77 0 0,-11 27-169 0 0,-1 1 0 0 0,0 0 0 0 0,1-1 0 0 0,-1 1 0 0 0,1 0 0 0 0,0 0 0 0 0,0 0 0 0 0,0 0 0 0 0,2-2 0 0 0,-3 4 11 0 0,-1 0 0 0 0,1-1 0 0 0,-1 1 0 0 0,1 0 0 0 0,-1 0 0 0 0,1 0 0 0 0,0 0 0 0 0,-1 0 0 0 0,1-1 0 0 0,-1 1 0 0 0,1 0 0 0 0,0 0 0 0 0,-1 0 0 0 0,1 1 0 0 0,-1-1 0 0 0,1 0 0 0 0,0 0 0 0 0,-1 0 0 0 0,1 0 0 0 0,-1 1 0 0 0,1-1 0 0 0,-1 0 0 0 0,1 0 0 0 0,-1 1 0 0 0,1-1 0 0 0,-1 0 0 0 0,1 1 0 0 0,1 1-201 0 0,0-1-1 0 0,-1 1 0 0 0,1-1 1 0 0,-1 1-1 0 0,1 0 0 0 0,1 2 1 0 0,1 2-735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6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0 151 9602 0 0,'1'2'7436'0'0,"0"-1"-6684"0"0,20 7 3100 0 0,-15-7-3657 0 0,0 1 0 0 0,0-1 0 0 0,11 0 0 0 0,-13-1-154 0 0,0-1 0 0 0,-1 1-1 0 0,1-1 1 0 0,0 1 0 0 0,-1-1 0 0 0,1-1 0 0 0,-1 1-1 0 0,1 0 1 0 0,-1-1 0 0 0,0 1 0 0 0,1-1-1 0 0,-1 0 1 0 0,0 0 0 0 0,6-6 0 0 0,-3 2 103 0 0,1-1 0 0 0,-1-1 0 0 0,0 1 0 0 0,9-15 0 0 0,-14 18-81 0 0,1 0-1 0 0,-1 1 0 0 0,1-1 0 0 0,-1 0 0 0 0,0 0 0 0 0,0 0 0 0 0,-1 0 1 0 0,1-1-1 0 0,-1 1 0 0 0,0 0 0 0 0,0 0 0 0 0,-1 0 0 0 0,1 0 0 0 0,-2-7 1 0 0,1 9-57 0 0,0 1 1 0 0,1-1-1 0 0,-1 1 1 0 0,0-1 0 0 0,0 1-1 0 0,0-1 1 0 0,-1 1 0 0 0,1 0-1 0 0,0 0 1 0 0,0-1-1 0 0,-1 1 1 0 0,1 0 0 0 0,0 0-1 0 0,-1 0 1 0 0,1 1 0 0 0,-1-1-1 0 0,0 0 1 0 0,1 0-1 0 0,-1 1 1 0 0,1-1 0 0 0,-1 1-1 0 0,0 0 1 0 0,0-1 0 0 0,1 1-1 0 0,-1 0 1 0 0,0 0-1 0 0,-2 0 1 0 0,1 1-31 0 0,0 0-1 0 0,1 0 1 0 0,-1 1-1 0 0,1-1 1 0 0,-1 1-1 0 0,1 0 1 0 0,0-1-1 0 0,0 1 1 0 0,-1 0 0 0 0,1 0-1 0 0,1 0 1 0 0,-1 1-1 0 0,0-1 1 0 0,0 0-1 0 0,1 1 1 0 0,-1-1 0 0 0,1 1-1 0 0,0-1 1 0 0,0 1-1 0 0,0 0 1 0 0,-1 4-1 0 0,-2 8-66 0 0,1 0-1 0 0,-2 30 0 0 0,4-25 38 0 0,-2 11-48 0 0,1 46 0 0 0,3-71 95 0 0,0 0 0 0 0,0 0-1 0 0,0 0 1 0 0,1 0 0 0 0,0 0 0 0 0,0-1 0 0 0,0 1-1 0 0,1-1 1 0 0,3 7 0 0 0,-4-10-10 0 0,-1 1 1 0 0,1-1 0 0 0,-1 0-1 0 0,1 1 1 0 0,0-1-1 0 0,0 0 1 0 0,0 0 0 0 0,0 0-1 0 0,0 0 1 0 0,1-1-1 0 0,-1 1 1 0 0,1-1-1 0 0,-1 1 1 0 0,1-1 0 0 0,-1 0-1 0 0,1 0 1 0 0,0 0-1 0 0,-1 0 1 0 0,1 0-1 0 0,0-1 1 0 0,3 1 0 0 0,-2-1-101 0 0,-1-1 0 0 0,1 1 1 0 0,0-1-1 0 0,-1 0 1 0 0,1 0-1 0 0,0 0 0 0 0,-1-1 1 0 0,6-2-1 0 0,26-17-1558 0 0,-29 17 1238 0 0,26-19-2058 0 0,17-10-2669 0 0,-30 22 2611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3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16 7402 0 0,'2'-16'14579'0'0,"-2"16"-14481"0"0,3 15 174 0 0,2 25 0 0 0,-4-23-257 0 0,4 18 1 0 0,5 8 4 0 0,11 51 16 0 0,-15-76-3 0 0,0-1-1 0 0,0 1 0 0 0,11 18 1 0 0,-7-22 112 0 0,-10-14-137 0 0,0 0 0 0 0,0 0 0 0 0,0 0 0 0 0,1 1 0 0 0,-1-1 0 0 0,0 0 0 0 0,0 0 0 0 0,1 0 0 0 0,-1 0 0 0 0,0 1 0 0 0,0-1 0 0 0,0 0 0 0 0,1 0 0 0 0,-1 0 0 0 0,0 0 0 0 0,1 0 0 0 0,-1 0 0 0 0,0 0 0 0 0,0 0 0 0 0,1 0 0 0 0,-1 0 0 0 0,0 0 0 0 0,0 0 0 0 0,1 0 0 0 0,-1 0 0 0 0,0 0 0 0 0,1 0 0 0 0,-1 0 1 0 0,0 0-1 0 0,0 0 0 0 0,1 0 0 0 0,-1 0 0 0 0,0-1 0 0 0,0 1 0 0 0,1 0 0 0 0,-1 0 0 0 0,0 0 0 0 0,0 0 0 0 0,0-1 0 0 0,1 1 0 0 0,-1 0 0 0 0,0 0 0 0 0,0 0 0 0 0,0-1 0 0 0,0 1 0 0 0,1 0 0 0 0,-1 0 0 0 0,0-1 0 0 0,0 1 0 0 0,0 0 0 0 0,0 0 0 0 0,0-1 0 0 0,6-14 118 0 0,-1 0-1 0 0,0 0 0 0 0,-1-1 0 0 0,-1 0 1 0 0,2-20-1 0 0,4-18-70 0 0,-6 40-46 0 0,11-23 0 0 0,-7 18-7 0 0,-6 17-5 0 0,-1 1 0 0 0,1-1-1 0 0,0 1 1 0 0,0-1 0 0 0,0 1-1 0 0,0 0 1 0 0,0 0 0 0 0,0-1 0 0 0,0 1-1 0 0,0 0 1 0 0,1 0 0 0 0,-1 0-1 0 0,2-1 1 0 0,-2 1 1 0 0,0 1 0 0 0,0-1 0 0 0,0 1 0 0 0,0 0 0 0 0,0-1 0 0 0,0 1 0 0 0,0 0 0 0 0,0 0 0 0 0,0-1 0 0 0,0 1 0 0 0,0 0 0 0 0,0 0 0 0 0,0 0 0 0 0,0 0 0 0 0,0 1 0 0 0,0-1 0 0 0,0 0 0 0 0,0 0 0 0 0,0 0 0 0 0,0 1 0 0 0,0-1 0 0 0,0 1 0 0 0,0-1 0 0 0,1 2 0 0 0,10 7-18 0 0,0 1 1 0 0,17 21-1 0 0,-6-6 27 0 0,-19-21-1 0 0,0 0 0 0 0,0 1-1 0 0,0-1 1 0 0,-1 1 0 0 0,0 0 0 0 0,0 0 0 0 0,-1 0-1 0 0,1 1 1 0 0,-1-1 0 0 0,0 1 0 0 0,2 8-1 0 0,8 37 17 0 0,-12-51-20 0 0,0 1 1 0 0,0-1-1 0 0,0 0 1 0 0,0 1 0 0 0,0-1-1 0 0,0 1 1 0 0,1-1-1 0 0,-1 0 1 0 0,0 1-1 0 0,0-1 1 0 0,0 1-1 0 0,0-1 1 0 0,0 0 0 0 0,1 1-1 0 0,-1-1 1 0 0,0 0-1 0 0,0 1 1 0 0,1-1-1 0 0,-1 0 1 0 0,0 0-1 0 0,0 1 1 0 0,1-1 0 0 0,-1 0-1 0 0,0 0 1 0 0,1 1-1 0 0,-1-1 1 0 0,0 0-1 0 0,1 0 1 0 0,-1 0-1 0 0,1 0 1 0 0,-1 1 0 0 0,0-1-1 0 0,1 0 1 0 0,-1 0-1 0 0,0 0 1 0 0,1 0-1 0 0,-1 0 1 0 0,1 0-1 0 0,-1 0 1 0 0,0 0-1 0 0,1 0 1 0 0,-1 0 0 0 0,1 0-1 0 0,-1 0 1 0 0,0-1-1 0 0,1 1 1 0 0,-1 0-1 0 0,1 0 1 0 0,1-1 18 0 0,0 0 0 0 0,0 0 0 0 0,0-1-1 0 0,-1 1 1 0 0,1 0 0 0 0,0-1 0 0 0,2-2 0 0 0,9-15 92 0 0,-8 13-87 0 0,-3 5-21 0 0,-1 0 0 0 0,0 0-1 0 0,0 0 1 0 0,0 0 0 0 0,1-1 0 0 0,-1 1 0 0 0,-1 0 0 0 0,1-1 0 0 0,0 1 0 0 0,0 0-1 0 0,0-3 1 0 0,6-13 29 0 0,1 0 0 0 0,0 1 0 0 0,18-27 0 0 0,-24 41-35 0 0,0 0 0 0 0,0 0 0 0 0,-1 0 0 0 0,1 1 0 0 0,0-1 0 0 0,0 1 0 0 0,0-1 0 0 0,5-1 0 0 0,7-6-12 0 0,-12 8 4 0 0,-1 0 0 0 0,1 0 1 0 0,0 0-1 0 0,0 0 1 0 0,-1 0-1 0 0,1 1 0 0 0,0-1 1 0 0,0 0-1 0 0,0 1 0 0 0,0 0 1 0 0,0-1-1 0 0,0 1 1 0 0,0 0-1 0 0,2 0 0 0 0,-3 1 1 0 0,0 0 0 0 0,0 1 0 0 0,0-1-1 0 0,0 1 1 0 0,0-1 0 0 0,0 1 0 0 0,0 0 0 0 0,0-1-1 0 0,-1 1 1 0 0,2 3 0 0 0,1 4-19 0 0,23 57-11 0 0,-1 0 44 0 0,-24-64-62 0 0,0 0-1 0 0,0 0 1 0 0,0 0 0 0 0,0-1-1 0 0,0 1 1 0 0,1 0 0 0 0,-1-1-1 0 0,1 1 1 0 0,-1-1 0 0 0,1 1-1 0 0,0-1 1 0 0,-1 0 0 0 0,1 1 0 0 0,0-1-1 0 0,0 0 1 0 0,3 1 0 0 0,-3-1-226 0 0,-1-1 0 0 0,1 0 0 0 0,-1 1 1 0 0,1-1-1 0 0,0 0 0 0 0,-1 0 0 0 0,1 0 0 0 0,0 0 1 0 0,-1 0-1 0 0,1-1 0 0 0,0 1 0 0 0,-1 0 1 0 0,1-1-1 0 0,1 0 0 0 0,1-1-512 0 0,0 1-1 0 0,0 0 1 0 0,-1 0 0 0 0,1 0-1 0 0,7-1 1 0 0,1 2-509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2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14947 0 0,'0'0'186'0'0,"-1"0"1"0"0,1 1-1 0 0,0-1 0 0 0,0 0 1 0 0,0 1-1 0 0,0-1 0 0 0,-1 0 1 0 0,1 1-1 0 0,0-1 0 0 0,0 0 1 0 0,0 1-1 0 0,0-1 0 0 0,0 0 0 0 0,0 1 1 0 0,0-1-1 0 0,0 0 0 0 0,0 1 1 0 0,0-1-1 0 0,0 0 0 0 0,0 1 1 0 0,0-1-1 0 0,0 0 0 0 0,0 1 1 0 0,0-1-1 0 0,2 12 983 0 0,5 19 711 0 0,5 55 1 0 0,-10-42-1538 0 0,-1 1-1 0 0,-6 45 1 0 0,1-54-231 0 0,1-24-203 0 0,2 0-1 0 0,0 0 1 0 0,0 0-1 0 0,2 24 0 0 0,0-35-52 0 0,-1 0 1 0 0,0 1-1 0 0,1-1 0 0 0,-1 0 0 0 0,0 0 0 0 0,1 0 0 0 0,0 0 0 0 0,-1 0 0 0 0,1 0 1 0 0,-1 0-1 0 0,1-1 0 0 0,0 1 0 0 0,0 0 0 0 0,-1 0 0 0 0,1 0 0 0 0,0-1 0 0 0,0 1 0 0 0,0 0 1 0 0,0-1-1 0 0,1 1 0 0 0,0 0-255 0 0,0 0 1 0 0,0 0-1 0 0,1-1 1 0 0,-1 1-1 0 0,0-1 1 0 0,0 1-1 0 0,0-1 1 0 0,0 0-1 0 0,4 0 1 0 0,7-3-1538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7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26 112 7042 0 0,'-3'-9'2672'0'0,"3"8"-2181"0"0,-1 0-1 0 0,1 0 0 0 0,-1-1 0 0 0,1 1 0 0 0,-1 0 0 0 0,1 0 1 0 0,-1 0-1 0 0,1 0 0 0 0,-1 0 0 0 0,0 0 0 0 0,0 0 0 0 0,0 0 1 0 0,1 1-1 0 0,-1-1 0 0 0,0 0 0 0 0,0 0 0 0 0,-2 0 0 0 0,2 3-81 0 0,0 0-1 0 0,1 1 1 0 0,-1-1-1 0 0,0 1 1 0 0,0 3-1 0 0,0 5-321 0 0,-1 0-1 0 0,1 0 0 0 0,2 14 0 0 0,-1-21-76 0 0,0 1 0 0 0,1 0-1 0 0,0 0 1 0 0,0 0 0 0 0,0-1-1 0 0,1 1 1 0 0,0-1 0 0 0,0 1-1 0 0,4 7 1 0 0,-4-9 16 0 0,0-1 0 0 0,0 1 0 0 0,1-1 0 0 0,-1 0 0 0 0,0 0 0 0 0,1 0 0 0 0,-1 0 0 0 0,1-1 0 0 0,0 1 0 0 0,0-1 0 0 0,0 1 0 0 0,-1-1 0 0 0,1 0 0 0 0,0 0 0 0 0,0 0 0 0 0,1 0 0 0 0,-1-1 0 0 0,0 1 0 0 0,0-1 0 0 0,0 0 0 0 0,0 0 0 0 0,0 0 0 0 0,1-1 0 0 0,-1 1 0 0 0,3-1 0 0 0,1-1 70 0 0,1 1 1 0 0,-1-1 0 0 0,0-1 0 0 0,0 1-1 0 0,-1-1 1 0 0,1 0 0 0 0,0-1-1 0 0,-1 0 1 0 0,10-7 0 0 0,-5 1 95 0 0,0 0 0 0 0,15-17 0 0 0,-22 21-117 0 0,0 1 0 0 0,0-1 0 0 0,0 0 0 0 0,-1 0 0 0 0,0 0 0 0 0,0-1 0 0 0,3-10 0 0 0,-5 15-51 0 0,-1 0-1 0 0,0 0 1 0 0,1 0-1 0 0,-1 0 1 0 0,0 0 0 0 0,0 0-1 0 0,0 0 1 0 0,0 0-1 0 0,-1 0 1 0 0,1 0 0 0 0,-1 0-1 0 0,1 0 1 0 0,-1 0-1 0 0,0 0 1 0 0,1 0-1 0 0,-2-2 1 0 0,0 1 2 0 0,-1 0 0 0 0,1 0 0 0 0,0 0 0 0 0,-1 0 0 0 0,1 0 0 0 0,-1 1 0 0 0,0-1 0 0 0,-4-2 0 0 0,0 0-34 0 0,-1 1-1 0 0,1 0 1 0 0,-1 1 0 0 0,0-1-1 0 0,0 2 1 0 0,0-1 0 0 0,-11-1-1 0 0,0 0-576 0 0,0 2 0 0 0,0 0 1 0 0,0 1-1 0 0,-27 3 0 0 0,46-2 472 0 0,-1-1 0 0 0,1 1 0 0 0,-1 1 0 0 0,1-1 0 0 0,0 0 0 0 0,-1 0 1 0 0,1 0-1 0 0,0 0 0 0 0,-1 0 0 0 0,1 0 0 0 0,0 0 0 0 0,-1 0 0 0 0,1 1 0 0 0,0-1 1 0 0,-1 0-1 0 0,1 0 0 0 0,0 0 0 0 0,-1 1 0 0 0,1-1 0 0 0,0 0 0 0 0,-1 1 0 0 0,1-1 1 0 0,0 1-1 0 0,0-1-28 0 0,0 0 0 0 0,0 1 0 0 0,0-1 1 0 0,0 1-1 0 0,0-1 0 0 0,0 0 0 0 0,0 1 1 0 0,0-1-1 0 0,0 0 0 0 0,0 1 1 0 0,0-1-1 0 0,0 0 0 0 0,1 1 0 0 0,-1-1 1 0 0,0 0-1 0 0,0 1 0 0 0,0-1 0 0 0,1 0 1 0 0,-1 1-1 0 0,2 0-215 0 0,-1 1 1 0 0,0-1 0 0 0,1 1-1 0 0,-1-1 1 0 0,1 0-1 0 0,0 0 1 0 0,2 2 0 0 0,7-1 88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3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 9250 0 0,'5'2'654'0'0,"-2"1"0"0"0,1 0 0 0 0,0 0 0 0 0,0 0 0 0 0,-1 1 0 0 0,0-1 0 0 0,0 1 1 0 0,4 5-1 0 0,-2 0-118 0 0,0 1-1 0 0,0 0 1 0 0,-1 0 0 0 0,5 18 0 0 0,-4-14-259 0 0,24 96 315 0 0,-14-44-324 0 0,-10-44-90 0 0,1 2 426 0 0,-6-24-587 0 0,0 0 0 0 0,0 0 1 0 0,0 0-1 0 0,0 0 0 0 0,0 1 0 0 0,0-1 1 0 0,0 0-1 0 0,0 0 0 0 0,0 0 1 0 0,0 0-1 0 0,0 0 0 0 0,0 0 0 0 0,0 1 1 0 0,0-1-1 0 0,0 0 0 0 0,0 0 0 0 0,0 0 1 0 0,0 0-1 0 0,0 0 0 0 0,1 0 0 0 0,-1 0 1 0 0,0 0-1 0 0,0 1 0 0 0,0-1 1 0 0,0 0-1 0 0,0 0 0 0 0,0 0 0 0 0,0 0 1 0 0,0 0-1 0 0,1 0 0 0 0,-1 0 0 0 0,0 0 1 0 0,0 0-1 0 0,0 0 0 0 0,0 0 0 0 0,0 0 1 0 0,0 0-1 0 0,1 0 0 0 0,-1 0 1 0 0,0 0-1 0 0,0 0 0 0 0,0 0 0 0 0,0 0 1 0 0,0 0-1 0 0,0 0 0 0 0,1 0 0 0 0,-1 0 1 0 0,0 0-1 0 0,0 0 0 0 0,0 0 1 0 0,0 0-1 0 0,0 0 0 0 0,0 0 0 0 0,1 0 1 0 0,4-5 524 0 0,14-46 880 0 0,1-4-914 0 0,3-8-205 0 0,-9 31-199 0 0,13-26 30 0 0,20-24-1010 0 0,-47 82 825 0 0,0-1 1 0 0,0 1-1 0 0,0 0 0 0 0,0 0 1 0 0,0 0-1 0 0,1 0 0 0 0,-1-1 1 0 0,0 1-1 0 0,0 0 0 0 0,0 0 0 0 0,0 0 1 0 0,0 0-1 0 0,0 0 0 0 0,0 0 1 0 0,0-1-1 0 0,0 1 0 0 0,1 0 0 0 0,-1 0 1 0 0,0 0-1 0 0,0 0 0 0 0,0 0 1 0 0,0 0-1 0 0,0 0 0 0 0,0 0 0 0 0,1 0 1 0 0,-1 0-1 0 0,0-1 0 0 0,0 1 1 0 0,0 0-1 0 0,0 0 0 0 0,1 0 0 0 0,-1 0 1 0 0,0 0-1 0 0,0 0 0 0 0,0 0 1 0 0,0 0-1 0 0,0 0 0 0 0,1 0 0 0 0,-1 0 1 0 0,0 1-1 0 0,0-1 0 0 0,0 0 1 0 0,0 0-1 0 0,1 0 0 0 0,-1 0 0 0 0,0 0 1 0 0,0 0-1 0 0,0 0 0 0 0,0 0 1 0 0,0 0-1 0 0,0 0 0 0 0,1 1 0 0 0,-1-1 1 0 0,0 0-1 0 0,0 0 0 0 0,0 0 1 0 0,0 0-1 0 0,0 0 0 0 0,0 0 0 0 0,0 1 1 0 0,0-1-1 0 0,6 12-3171 0 0,-5-9 2447 0 0,3 6-1455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7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1 152 14803 0 0,'0'-7'4643'0'0,"-1"13"-3400"0"0,2 16-1148 0 0,0-20-59 0 0,0 0-1 0 0,0 0 0 0 0,0 0 1 0 0,0 0-1 0 0,0 0 0 0 0,0-1 1 0 0,0 1-1 0 0,0 0 0 0 0,1-1 1 0 0,-1 1-1 0 0,1-1 0 0 0,-1 1 1 0 0,1-1-1 0 0,0 0 0 0 0,-1 0 1 0 0,1 0-1 0 0,0 0 0 0 0,0 0 0 0 0,0 0 1 0 0,3 1-1 0 0,1-1 87 0 0,1 1 0 0 0,0-1-1 0 0,0 0 1 0 0,-1-1 0 0 0,8 0 0 0 0,-10 0-57 0 0,0-1 0 0 0,-1 0 0 0 0,1 0 0 0 0,-1 0 0 0 0,0 0 0 0 0,1 0 0 0 0,-1 0 0 0 0,0-1 0 0 0,0 0 0 0 0,0 0 0 0 0,0 0-1 0 0,0 0 1 0 0,0 0 0 0 0,0 0 0 0 0,-1-1 0 0 0,5-5 0 0 0,-3 3 41 0 0,0 0 0 0 0,0 0 1 0 0,-1 0-1 0 0,1-1 0 0 0,-1 0 0 0 0,0 1 0 0 0,-1-1 0 0 0,4-12 0 0 0,-5 14-59 0 0,-1 0 0 0 0,1 0 0 0 0,-1 0 0 0 0,0 0 1 0 0,0 0-1 0 0,0 0 0 0 0,0 0 0 0 0,-1 0 0 0 0,0 1 0 0 0,1-1 0 0 0,-2 0 0 0 0,1 0 1 0 0,0 1-1 0 0,-1-1 0 0 0,1 0 0 0 0,-1 1 0 0 0,0-1 0 0 0,0 1 0 0 0,-5-5 1 0 0,4 4-28 0 0,0 1 0 0 0,-1 0 0 0 0,1 0 1 0 0,-1 0-1 0 0,0 0 0 0 0,0 1 0 0 0,0 0 1 0 0,0-1-1 0 0,0 1 0 0 0,-1 1 0 0 0,1-1 1 0 0,-1 1-1 0 0,1-1 0 0 0,-1 1 0 0 0,1 1 1 0 0,-8-2-1 0 0,10 3-33 0 0,-1-1 1 0 0,0 0-1 0 0,1 1 0 0 0,-1-1 1 0 0,0 1-1 0 0,1 0 0 0 0,-1 0 1 0 0,1 0-1 0 0,-1 0 0 0 0,1 0 1 0 0,0 1-1 0 0,-1-1 1 0 0,1 1-1 0 0,0-1 0 0 0,0 1 1 0 0,0 0-1 0 0,0 0 0 0 0,0 0 1 0 0,0 0-1 0 0,1 0 0 0 0,-1 1 1 0 0,-1 2-1 0 0,0 0-23 0 0,0 0 0 0 0,0 1 1 0 0,1-1-1 0 0,-1 1 0 0 0,1 0 0 0 0,1-1 0 0 0,-1 1 0 0 0,-1 12 0 0 0,3-7 21 0 0,0-1-1 0 0,0 0 1 0 0,1 0-1 0 0,0 0 0 0 0,1 0 1 0 0,0 0-1 0 0,1 0 1 0 0,0 0-1 0 0,0-1 0 0 0,1 1 1 0 0,0-1-1 0 0,1 0 1 0 0,0 0-1 0 0,1 0 1 0 0,9 11-1 0 0,-10-14-35 0 0,0 1-1 0 0,0-1 1 0 0,1-1-1 0 0,0 1 1 0 0,0-1-1 0 0,1 0 1 0 0,0 0-1 0 0,-1-1 1 0 0,2 0 0 0 0,-1 0-1 0 0,0 0 1 0 0,1-1-1 0 0,-1 0 1 0 0,1-1-1 0 0,0 0 1 0 0,0 0 0 0 0,0-1-1 0 0,0 0 1 0 0,0 0-1 0 0,1-1 1 0 0,-1 0-1 0 0,11-1 1 0 0,-2-2-495 0 0,1-1 0 0 0,-1-1-1 0 0,0-1 1 0 0,0 0 0 0 0,0-1 0 0 0,22-14 0 0 0,0-1 376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3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184 20 15283 0 0,'0'-1'123'0'0,"0"0"-1"0"0,0 0 0 0 0,0 0 0 0 0,0 0 1 0 0,-1 1-1 0 0,1-1 0 0 0,0 0 1 0 0,-1 0-1 0 0,1 0 0 0 0,0 1 1 0 0,-1-1-1 0 0,1 0 0 0 0,-1 0 1 0 0,1 1-1 0 0,-1-1 0 0 0,0 0 0 0 0,1 1 1 0 0,-1-1-1 0 0,0 1 0 0 0,1-1 1 0 0,-1 1-1 0 0,0-1 0 0 0,0 1 1 0 0,1-1-1 0 0,-1 1 0 0 0,0 0 0 0 0,0-1 1 0 0,0 1-1 0 0,0 0 0 0 0,1 0 1 0 0,-1 0-1 0 0,0 0 0 0 0,0-1 1 0 0,0 1-1 0 0,0 0 0 0 0,0 1 1 0 0,0-1-1 0 0,-1 0 0 0 0,-1 1-61 0 0,0 0 0 0 0,0 0 0 0 0,1 0 0 0 0,-1 0 0 0 0,0 0 0 0 0,1 1-1 0 0,-1-1 1 0 0,1 1 0 0 0,0 0 0 0 0,-4 3 0 0 0,1 1-83 0 0,0-1 1 0 0,1 1-1 0 0,0 0 0 0 0,0 0 0 0 0,-3 7 0 0 0,-15 36-122 0 0,17-34 120 0 0,-10 21 11 0 0,2 2 0 0 0,2-1 0 0 0,2 2 0 0 0,1-1 0 0 0,2 1-1 0 0,2 0 1 0 0,0 44 0 0 0,5-60 14 0 0,1 0-1 0 0,2 0 1 0 0,0-1 0 0 0,1 0-1 0 0,1 0 1 0 0,1 0 0 0 0,1 0-1 0 0,1-1 1 0 0,1-1 0 0 0,1 0-1 0 0,1 0 1 0 0,0-1 0 0 0,17 20-1 0 0,-23-33-175 0 0,0 1 0 0 0,0-1 0 0 0,1 0-1 0 0,0-1 1 0 0,0 1 0 0 0,0-1 0 0 0,1-1 0 0 0,9 5-1 0 0,-11-6-175 0 0,0-1 0 0 0,0 0-1 0 0,0 0 1 0 0,0-1 0 0 0,1 1-1 0 0,-1-1 1 0 0,1-1 0 0 0,-1 1-1 0 0,1-1 1 0 0,-1 0-1 0 0,13-2 1 0 0,-3-2 147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7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5 229 10618 0 0,'-4'11'5662'0'0,"3"-15"-3578"0"0,2 1-1896 0 0,0 1 1 0 0,-1 0-1 0 0,1 0 1 0 0,0 1-1 0 0,0-1 1 0 0,1 0-1 0 0,-1 0 0 0 0,0 0 1 0 0,0 1-1 0 0,3-3 1 0 0,3-4 252 0 0,17-30 582 0 0,-18 29-811 0 0,0 0 0 0 0,5-12 1 0 0,6-9 153 0 0,-2 2-48 0 0,-11 21-243 0 0,0 0 0 0 0,0 0 0 0 0,6-8 0 0 0,-3 5-7 0 0,-6 8-61 0 0,0 1 0 0 0,0-1 0 0 0,0 1-1 0 0,-1-1 1 0 0,1 1 0 0 0,1 0 0 0 0,-1-1-1 0 0,0 1 1 0 0,0 0 0 0 0,0 0-1 0 0,1 0 1 0 0,-1 0 0 0 0,0 0 0 0 0,1 0-1 0 0,-1 0 1 0 0,1 0 0 0 0,0 1 0 0 0,-1-1-1 0 0,1 1 1 0 0,3-2 0 0 0,-5 3-13 0 0,0-1 0 0 0,1 0 0 0 0,-1 1 0 0 0,1-1 0 0 0,-1 0 0 0 0,0 1 0 0 0,0-1 0 0 0,1 1 0 0 0,-1-1 0 0 0,0 0 0 0 0,0 1 0 0 0,1-1 1 0 0,-1 1-1 0 0,0-1 0 0 0,0 1 0 0 0,0-1 0 0 0,0 1 0 0 0,0-1 0 0 0,1 1 0 0 0,-1-1 0 0 0,0 1 0 0 0,0-1 0 0 0,0 1 0 0 0,0 1-10 0 0,2 17-151 0 0,1 27 0 0 0,1 12 94 0 0,-2-49 34 0 0,10 56 126 0 0,-10-56-197 0 0,0-1 1 0 0,1 0-1 0 0,0 0 1 0 0,1 0-1 0 0,7 12 1 0 0,-11-20-35 0 0,0 1 0 0 0,1-1 0 0 0,-1 1 1 0 0,1-1-1 0 0,-1 1 0 0 0,0-1 0 0 0,1 1 0 0 0,-1-1 0 0 0,1 0 1 0 0,-1 1-1 0 0,1-1 0 0 0,-1 0 0 0 0,1 1 0 0 0,-1-1 0 0 0,1 0 1 0 0,0 0-1 0 0,-1 0 0 0 0,1 1 0 0 0,-1-1 0 0 0,1 0 1 0 0,0 0-1 0 0,-1 0 0 0 0,1 0 0 0 0,-1 0 0 0 0,2 0 0 0 0,0-1-337 0 0,-1 1-1 0 0,0 0 1 0 0,1-1-1 0 0,-1 0 1 0 0,1 1-1 0 0,-1-1 0 0 0,0 0 1 0 0,0 1-1 0 0,3-3 1 0 0,3-6-1662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20.1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8 13163 0 0,'0'-1'168'0'0,"0"1"-1"0"0,0 0 1 0 0,0 0 0 0 0,0-1-1 0 0,0 1 1 0 0,0 0 0 0 0,0 0-1 0 0,0-1 1 0 0,0 1 0 0 0,0 0-1 0 0,0-1 1 0 0,0 1 0 0 0,0 0 0 0 0,1 0-1 0 0,-1 0 1 0 0,0-1 0 0 0,0 1-1 0 0,0 0 1 0 0,0 0 0 0 0,1-1-1 0 0,-1 1 1 0 0,0 0 0 0 0,0 0 0 0 0,0 0-1 0 0,1 0 1 0 0,-1-1 0 0 0,0 1-1 0 0,0 0 1 0 0,1 0 0 0 0,8 1 1626 0 0,9 8-834 0 0,-15-6-785 0 0,1 0 0 0 0,-1 0-1 0 0,0 0 1 0 0,0 1-1 0 0,0 0 1 0 0,0-1 0 0 0,-1 1-1 0 0,4 7 1 0 0,14 38 527 0 0,-15-35-547 0 0,11 31 198 0 0,-2 0 0 0 0,13 79 0 0 0,-16-51-176 0 0,-1 74 1 0 0,-9-100-100 0 0,-2 1 1 0 0,-3-1-1 0 0,-13 68 1 0 0,9-78-4 0 0,-2-1 1 0 0,-1 0 0 0 0,-2 0-1 0 0,-33 61 1 0 0,37-80-92 0 0,-2 0 0 0 0,0-1 1 0 0,-17 20-1 0 0,23-31-289 0 0,0 1 0 0 0,0-1 1 0 0,-1 0-1 0 0,1-1 0 0 0,-1 1 1 0 0,0-1-1 0 0,-1 0 0 0 0,1-1 0 0 0,-1 0 1 0 0,1 0-1 0 0,-15 5 0 0 0,20-8 117 0 0,0 0-1 0 0,0 0 0 0 0,0 1 1 0 0,0-1-1 0 0,0 0 0 0 0,0 0 1 0 0,1 0-1 0 0,-1 0 0 0 0,0 0 1 0 0,0 0-1 0 0,0 0 0 0 0,0-1 1 0 0,0 1-1 0 0,0 0 1 0 0,0 0-1 0 0,1-1 0 0 0,-1 1 1 0 0,0 0-1 0 0,0-1 0 0 0,0 1 1 0 0,1-1-1 0 0,-1 1 0 0 0,0-1 1 0 0,0 0-1 0 0,1 1 0 0 0,-1-1 1 0 0,0 0-1 0 0,1 1 0 0 0,-1-1 1 0 0,1 0-1 0 0,-1 0 0 0 0,1 1 1 0 0,0-1-1 0 0,-1 0 0 0 0,1 0 1 0 0,-1-1-1 0 0,-2-13-2887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4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16 112 6649 0 0,'0'-5'460'0'0,"0"-17"3525"0"0,-1 0 0 0 0,-5-31 0 0 0,6 52-3861 0 0,0 1-1 0 0,0-1 1 0 0,0 1-1 0 0,0 0 1 0 0,0-1-1 0 0,0 1 1 0 0,0-1-1 0 0,-1 1 1 0 0,1-1-1 0 0,0 1 1 0 0,0 0-1 0 0,-1-1 1 0 0,1 1-1 0 0,0-1 1 0 0,-1 1-1 0 0,1 0 1 0 0,0-1-1 0 0,-1 1 1 0 0,1 0 0 0 0,0 0-1 0 0,-1-1 1 0 0,1 1-1 0 0,-1 0 1 0 0,1 0-1 0 0,-1 0 1 0 0,1-1-1 0 0,-1 1 1 0 0,0 0-1 0 0,7 29 1847 0 0,3 1-1455 0 0,6 36-1 0 0,-11-34-437 0 0,-3-1 0 0 0,-2 43 0 0 0,0-17-7 0 0,1-37-60 0 0,-1-13-1 0 0,1 0-1 0 0,0 1 0 0 0,0-1 1 0 0,1 0-1 0 0,0 0 1 0 0,1 8-1 0 0,-2-15-5 0 0,0 0 0 0 0,0 0 0 0 0,1 0 0 0 0,-1 1 0 0 0,0-1 0 0 0,0 0 0 0 0,0 0-1 0 0,0 0 1 0 0,0 1 0 0 0,0-1 0 0 0,0 0 0 0 0,0 0 0 0 0,0 0 0 0 0,0 0 0 0 0,0 0 0 0 0,0 1 0 0 0,1-1 0 0 0,-1 0 0 0 0,0 0 0 0 0,0 0 0 0 0,0 0 0 0 0,0 0 0 0 0,0 0 0 0 0,1 0 0 0 0,-1 1 0 0 0,0-1 0 0 0,0 0-1 0 0,0 0 1 0 0,0 0 0 0 0,1 0 0 0 0,-1 0 0 0 0,0 0 0 0 0,0 0 0 0 0,0 0 0 0 0,1 0 0 0 0,4-5 101 0 0,1-11 21 0 0,8-31 16 0 0,9-32-145 0 0,-20 71 4 0 0,-1 0-1 0 0,2-10 1 0 0,3-13-2 0 0,6-12-6 0 0,-10 27 4 0 0,2 1 0 0 0,0 0-1 0 0,13-27 1 0 0,-17 40-1 0 0,1 0-1 0 0,-1 0 1 0 0,0 1 0 0 0,1-1-1 0 0,-1 0 1 0 0,1 0 0 0 0,0 1-1 0 0,-1-1 1 0 0,1 1 0 0 0,0 0-1 0 0,0-1 1 0 0,0 1 0 0 0,0 0-1 0 0,0 0 1 0 0,0 0 0 0 0,1 0 0 0 0,-1 1-1 0 0,0-1 1 0 0,0 1 0 0 0,1-1-1 0 0,-1 1 1 0 0,3 0 0 0 0,-2 0-1 0 0,1 0 1 0 0,-1 0-1 0 0,1 1 1 0 0,-1-1-1 0 0,1 1 1 0 0,-1 0-1 0 0,1 0 1 0 0,-1 0 0 0 0,0 1-1 0 0,1-1 1 0 0,-1 1-1 0 0,0 0 1 0 0,5 3-1 0 0,-2 1 3 0 0,0 0-1 0 0,0 0 0 0 0,-1 0 0 0 0,0 1 0 0 0,0 0 1 0 0,0 0-1 0 0,-1 0 0 0 0,0 0 0 0 0,-1 1 1 0 0,5 12-1 0 0,-5-9 18 0 0,-1 0 1 0 0,0 0-1 0 0,-1 0 0 0 0,0 0 1 0 0,-1 1-1 0 0,-2 21 0 0 0,2-27-15 0 0,3 35-23 0 0,-3-40 23 0 0,-1 0 0 0 0,2 0 0 0 0,-1 0 0 0 0,0 0-1 0 0,0 0 1 0 0,0 1 0 0 0,0-1 0 0 0,1 0 0 0 0,-1 0 0 0 0,1 0 0 0 0,-1 0 0 0 0,0 0 0 0 0,1 0 0 0 0,0 1 0 0 0,0-2 0 0 0,-1 1 0 0 0,1-1-1 0 0,-1 1 1 0 0,1-1 0 0 0,-1 1 0 0 0,1-1-1 0 0,0 0 1 0 0,-1 1 0 0 0,1-1 0 0 0,0 0-1 0 0,-1 0 1 0 0,1 1 0 0 0,0-1-1 0 0,-1 0 1 0 0,1 0 0 0 0,0 0 0 0 0,0 0-1 0 0,3 0-4 0 0,0-1 0 0 0,0 1 0 0 0,0-1 0 0 0,0 0 0 0 0,0 0 0 0 0,5-3 0 0 0,4 0-1 0 0,-10 2 8 0 0,0 1 0 0 0,0-1 0 0 0,0 1 1 0 0,0-1-1 0 0,0 0 0 0 0,0 0 0 0 0,0 0 1 0 0,-1 0-1 0 0,3-4 0 0 0,7-4 3 0 0,23-20-4 0 0,-18 15-4 0 0,20-14 0 0 0,-21 17 1 0 0,-14 10-2 0 0,1 0 1 0 0,-1-1-1 0 0,1 1 0 0 0,0 0 0 0 0,0 0 0 0 0,0 1 0 0 0,6-3 0 0 0,-8 4 1 0 0,0 0 0 0 0,-1 0-1 0 0,1 0 1 0 0,0 0-1 0 0,-1 0 1 0 0,1 0 0 0 0,-1 0-1 0 0,1 1 1 0 0,0-1 0 0 0,-1 0-1 0 0,1 1 1 0 0,0-1 0 0 0,-1 0-1 0 0,1 1 1 0 0,-1-1 0 0 0,1 0-1 0 0,-1 1 1 0 0,1-1-1 0 0,-1 1 1 0 0,1-1 0 0 0,-1 1-1 0 0,1 0 1 0 0,10 17-30 0 0,-7-12 19 0 0,0-1 9 0 0,-1-1 0 0 0,1 0 0 0 0,0 0 0 0 0,0 0 1 0 0,1 0-1 0 0,-1-1 0 0 0,1 1 0 0 0,-1-1 0 0 0,1-1 0 0 0,0 1 0 0 0,1-1 0 0 0,-1 1 1 0 0,0-1-1 0 0,1-1 0 0 0,-1 1 0 0 0,7 0 0 0 0,3 1-2 0 0,1-2 1 0 0,0 1-1 0 0,0-2 0 0 0,24-2 0 0 0,-9-2-19 0 0,33-8 0 0 0,-51 9-11 0 0,0-1 1 0 0,-1 0-1 0 0,1-1 1 0 0,13-7 0 0 0,-24 10 20 0 0,1 0 0 0 0,0 0 1 0 0,-1 0-1 0 0,1 0 0 0 0,-1 0 1 0 0,1 0-1 0 0,-1-1 0 0 0,0 1 1 0 0,0-1-1 0 0,0 0 0 0 0,-1 1 0 0 0,1-1 1 0 0,-1 0-1 0 0,1 0 0 0 0,-1 0 1 0 0,0 0-1 0 0,0-1 0 0 0,0 1 1 0 0,0 0-1 0 0,-1 0 0 0 0,0-1 0 0 0,1 1 1 0 0,-1 0-1 0 0,0 0 0 0 0,0-1 1 0 0,-1 1-1 0 0,1 0 0 0 0,-1-1 0 0 0,0 1 1 0 0,1 0-1 0 0,-2 0 0 0 0,1 0 1 0 0,0 0-1 0 0,0 0 0 0 0,-1 0 1 0 0,0 0-1 0 0,1 0 0 0 0,-1 1 0 0 0,0-1 1 0 0,-1 1-1 0 0,1-1 0 0 0,0 1 1 0 0,-4-3-1 0 0,3 4 4 0 0,1 0 0 0 0,-1 0 0 0 0,0 0 0 0 0,0 1 0 0 0,1-1 0 0 0,-1 0 0 0 0,0 1 0 0 0,0 0 0 0 0,0 0 0 0 0,0 0 0 0 0,0 0 0 0 0,0 0 0 0 0,0 1 0 0 0,-3 0 0 0 0,3 1-13 0 0,-1 0 0 0 0,1-1 0 0 0,0 1-1 0 0,0 0 1 0 0,0 0 0 0 0,0 1 0 0 0,1-1-1 0 0,-1 1 1 0 0,1-1 0 0 0,-5 6 0 0 0,-3 3-71 0 0,4-3 53 0 0,1-1-1 0 0,-1 1 1 0 0,1 0 0 0 0,1 0 0 0 0,0 1-1 0 0,0-1 1 0 0,0 1 0 0 0,1 0 0 0 0,0 0-1 0 0,-1 10 1 0 0,3-15 26 0 0,1 0 0 0 0,-1 0 0 0 0,1 0 0 0 0,0-1 0 0 0,0 1 0 0 0,0 0 0 0 0,0 0 1 0 0,1 0-1 0 0,0 0 0 0 0,0 0 0 0 0,2 7 0 0 0,-2-9 11 0 0,0 0 0 0 0,0 0 0 0 0,1 0 0 0 0,-1 0 0 0 0,0-1 0 0 0,1 1 0 0 0,-1 0-1 0 0,1-1 1 0 0,-1 1 0 0 0,1-1 0 0 0,0 0 0 0 0,-1 1 0 0 0,1-1 0 0 0,0 0 0 0 0,0 0 0 0 0,0 0 0 0 0,0 0 0 0 0,0-1 0 0 0,0 1 0 0 0,0-1 0 0 0,1 1 0 0 0,-1-1 0 0 0,2 1 0 0 0,10 0-49 0 0,0 0 0 0 0,0 0 0 0 0,0-2 0 0 0,0 0 0 0 0,0 0 0 0 0,21-6 0 0 0,-18 3-659 0 0,0-1 0 0 0,-1 0 0 0 0,25-13 1 0 0,-20 7-958 0 0,-3 3-1275 0 0,0-2 1 0 0,24-17-1 0 0,-18 8-938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5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45 15283 0 0,'-3'-44'6162'0'0,"12"82"-4749"0"0,-4 21-1123 0 0,-4 80 0 0 0,-15 59-22 0 0,13-191-257 0 0,0 6-98 0 0,-6 106 428 0 0,7-97-922 0 0,0 1-1 0 0,2 0 0 0 0,5 25 1 0 0,0-29-2338 0 0,-7-18 2671 0 0,1 0 0 0 0,-1-1-1 0 0,1 1 1 0 0,-1 0 0 0 0,1 0 0 0 0,-1-1-1 0 0,1 1 1 0 0,-1 0 0 0 0,1-1 0 0 0,0 1 0 0 0,0-1-1 0 0,-1 1 1 0 0,1 0 0 0 0,0-1 0 0 0,0 0-1 0 0,-1 1 1 0 0,1-1 0 0 0,1 1 0 0 0,7-1-2512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5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19 6377 0 0,'0'-1'893'0'0,"-1"0"-1"0"0,1-1 0 0 0,0 1 0 0 0,-1 0 0 0 0,0-1 1 0 0,1 1-1 0 0,-1 0 0 0 0,1 0 0 0 0,-1 0 0 0 0,0-1 0 0 0,0 1 1 0 0,-1-1 891 0 0,0 0-892 0 0,2 2-816 0 0,-1 1 1 0 0,1-1-1 0 0,0 0 0 0 0,-1 1 0 0 0,1-1 0 0 0,0 0 0 0 0,-1 1 0 0 0,1-1 1 0 0,0 1-1 0 0,0-1 0 0 0,-1 0 0 0 0,1 1 0 0 0,0-1 0 0 0,0 1 0 0 0,0-1 1 0 0,0 1-1 0 0,0-1 0 0 0,0 0 0 0 0,-1 1 0 0 0,1-1 0 0 0,0 1 0 0 0,0-1 1 0 0,1 1-1 0 0,-2 12 787 0 0,6 77 1419 0 0,-11 42-1755 0 0,2-39-432 0 0,1-45-91 0 0,0 26 56 0 0,3-64-102 0 0,1 1 1 0 0,0 0-1 0 0,1-1 0 0 0,5 20 1 0 0,-2-20-21 0 0,2-6-3579 0 0,-6-4 3243 0 0,0 0-1 0 0,-1 0 0 0 0,1 0 1 0 0,0 0-1 0 0,0-1 0 0 0,-1 1 1 0 0,1 0-1 0 0,0-1 1 0 0,0 1-1 0 0,-1 0 0 0 0,1-1 1 0 0,-1 1-1 0 0,1-1 0 0 0,0 1 1 0 0,-1-1-1 0 0,1 0 1 0 0,-1 1-1 0 0,1-1 0 0 0,-1 0 1 0 0,1 1-1 0 0,-1-1 0 0 0,0 0 1 0 0,1 0-1 0 0,4-8-3012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3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22 9842 0 0,'-11'-21'3841'0'0,"10"36"-2049"0"0,14 277 1960 0 0,-2-75-2947 0 0,-10-200-844 0 0,0 31 320 0 0,-2-43-624 0 0,1 0 0 0 0,-1 0-1 0 0,0 0 1 0 0,0 0 0 0 0,0 0-1 0 0,-1 0 1 0 0,-2 5 0 0 0,4-10 238 0 0,0 1-1 0 0,0-1 1 0 0,-1 1 0 0 0,1-1 0 0 0,0 1 0 0 0,0-1-1 0 0,-1 0 1 0 0,1 1 0 0 0,0-1 0 0 0,-1 0 0 0 0,1 1 0 0 0,0-1-1 0 0,-1 0 1 0 0,1 1 0 0 0,-1-1 0 0 0,1 0 0 0 0,-1 0-1 0 0,1 1 1 0 0,0-1 0 0 0,-1 0 0 0 0,1 0 0 0 0,-1 0 0 0 0,1 0-1 0 0,-1 0 1 0 0,1 0 0 0 0,-1 0 0 0 0,1 0 0 0 0,-1 0-1 0 0,1 0 1 0 0,-1 0 0 0 0,1 0 0 0 0,-1 0 0 0 0,1 0-1 0 0,-1 0 1 0 0,1 0 0 0 0,-1 0 0 0 0,1-1 0 0 0,-1 1 0 0 0,-7-6-1038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5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15355 0 0,'0'1'380'0'0,"0"-1"0"0"0,0 1 0 0 0,0 0 0 0 0,0 0-1 0 0,1-1 1 0 0,-1 1 0 0 0,0 0 0 0 0,0-1 0 0 0,1 1 0 0 0,-1 0-1 0 0,0-1 1 0 0,1 1 0 0 0,-1-1 0 0 0,1 1 0 0 0,-1 0 0 0 0,1-1-1 0 0,-1 1 1 0 0,2 0 0 0 0,0 0-137 0 0,0 1 0 0 0,0-1 0 0 0,0 0 0 0 0,0 0 0 0 0,0 0 0 0 0,2 1 0 0 0,2-1-270 0 0,1 1 0 0 0,-1-1 0 0 0,11 1 0 0 0,2-1 12 0 0,0-2-1 0 0,0 0 1 0 0,18-4-1 0 0,57-14-3340 0 0,-32 5-5004 0 0,-51 12 5047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6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12619 0 0,'3'23'5285'0'0,"7"11"-2407"0"0,0 1-1914 0 0,-3 2-562 0 0,2 42 0 0 0,-8-60-334 0 0,7 82 135 0 0,0-74-59 0 0,-8-27-136 0 0,0 0 1 0 0,0 1-1 0 0,0-1 0 0 0,0 0 1 0 0,1 0-1 0 0,-1 1 0 0 0,0-1 1 0 0,0 0-1 0 0,0 0 0 0 0,0 0 1 0 0,0 1-1 0 0,0-1 1 0 0,1 0-1 0 0,-1 0 0 0 0,0 0 1 0 0,0 0-1 0 0,0 1 0 0 0,0-1 1 0 0,1 0-1 0 0,-1 0 0 0 0,0 0 1 0 0,0 0-1 0 0,1 0 1 0 0,-1 0-1 0 0,0 0 0 0 0,0 0 1 0 0,0 0-1 0 0,1 0 0 0 0,-1 0 1 0 0,0 0-1 0 0,0 1 0 0 0,1-1 1 0 0,-1-1-1 0 0,0 1 0 0 0,0 0 1 0 0,1 0-1 0 0,-1 0 1 0 0,0 0-1 0 0,0 0 0 0 0,0 0 1 0 0,1 0-1 0 0,-1 0 0 0 0,0 0 1 0 0,0 0-1 0 0,0 0 0 0 0,1-1 1 0 0,-1 1-1 0 0,0 0 1 0 0,0 0-1 0 0,1-1 0 0 0,9-7 367 0 0,5-24 58 0 0,-10 23-329 0 0,6-18 0 0 0,-8 19-79 0 0,1 0 0 0 0,-1 0 0 0 0,7-10 0 0 0,-7 15-22 0 0,3-7-13 0 0,1 0 0 0 0,0 0 0 0 0,0 1 0 0 0,1 1 0 0 0,1-1 0 0 0,9-7 0 0 0,-16 14 3 0 0,0 1 0 0 0,0 0 1 0 0,0 0-1 0 0,0 0 0 0 0,0 0 0 0 0,0 0 0 0 0,0 0 1 0 0,0 1-1 0 0,0-1 0 0 0,1 1 0 0 0,-1-1 1 0 0,0 1-1 0 0,0 0 0 0 0,1 0 0 0 0,-1 0 0 0 0,0 0 1 0 0,4 1-1 0 0,-1 0-11 0 0,0 1 0 0 0,0-1 1 0 0,-1 1-1 0 0,1 0 0 0 0,-1 1 0 0 0,0-1 1 0 0,6 4-1 0 0,-4-1 9 0 0,0-1 0 0 0,1 0 1 0 0,0-1-1 0 0,0 1 0 0 0,0-2 0 0 0,0 1 1 0 0,1-1-1 0 0,-1 0 0 0 0,1 0 1 0 0,9 0-1 0 0,-13-1 16 0 0,-1-1 1 0 0,1 0 0 0 0,0-1-1 0 0,0 1 1 0 0,-1-1-1 0 0,1 1 1 0 0,0-1-1 0 0,-1 0 1 0 0,1-1-1 0 0,-1 1 1 0 0,1 0 0 0 0,-1-1-1 0 0,0 0 1 0 0,1 0-1 0 0,-1 0 1 0 0,0 0-1 0 0,0-1 1 0 0,-1 1-1 0 0,1-1 1 0 0,0 1 0 0 0,-1-1-1 0 0,1 0 1 0 0,1-3-1 0 0,1-2 29 0 0,0 0 0 0 0,-1 0 0 0 0,0-1-1 0 0,5-11 1 0 0,-8 17-22 0 0,0-1 1 0 0,0 1-1 0 0,-1 0 0 0 0,1-1 1 0 0,-1 1-1 0 0,0 0 0 0 0,0-1 1 0 0,0 1-1 0 0,0-1 0 0 0,0 1 1 0 0,-1 0-1 0 0,1-1 0 0 0,-1 1 1 0 0,0 0-1 0 0,-2-4 0 0 0,2 3-2 0 0,-1 0 0 0 0,0 1-1 0 0,0 0 1 0 0,-1-1 0 0 0,1 1-1 0 0,0 0 1 0 0,-1 0 0 0 0,0 0-1 0 0,0 1 1 0 0,-3-4 0 0 0,4 5-20 0 0,0 0 0 0 0,0 0 0 0 0,1 0 0 0 0,-1 0 1 0 0,0 1-1 0 0,0-1 0 0 0,0 0 0 0 0,0 1 1 0 0,0 0-1 0 0,0-1 0 0 0,0 1 0 0 0,0 0 1 0 0,0 0-1 0 0,0 0 0 0 0,0 0 0 0 0,0 0 0 0 0,0 0 1 0 0,0 1-1 0 0,0-1 0 0 0,0 1 0 0 0,-3 1 1 0 0,0 0-18 0 0,1 0-1 0 0,0 0 1 0 0,1 1 0 0 0,-1 0 0 0 0,0-1 0 0 0,1 2 0 0 0,0-1 0 0 0,-1 0 0 0 0,1 0 0 0 0,0 1 0 0 0,1 0 0 0 0,-1-1 0 0 0,-2 7 0 0 0,-1-1-11 0 0,1 0 10 0 0,-1 0 0 0 0,1 1-1 0 0,1-1 1 0 0,-1 1 0 0 0,2 0 0 0 0,-5 17 0 0 0,-5 75-15 0 0,12-94 42 0 0,1 0 1 0 0,0 0-1 0 0,1 0 1 0 0,-1 0-1 0 0,2-1 1 0 0,-1 1-1 0 0,1 0 1 0 0,0-1-1 0 0,5 12 0 0 0,-6-17-18 0 0,1 1 0 0 0,-1-1-1 0 0,1 0 1 0 0,0 0-1 0 0,0 0 1 0 0,0 0 0 0 0,0 0-1 0 0,0 0 1 0 0,1 0-1 0 0,-1-1 1 0 0,0 1 0 0 0,1-1-1 0 0,-1 0 1 0 0,1 0-1 0 0,0 0 1 0 0,3 1 0 0 0,0 0-194 0 0,0 0 1 0 0,0-1 0 0 0,0 0 0 0 0,0 0 0 0 0,1-1 0 0 0,8 0-1 0 0,-1-1-337 0 0,1-1-1 0 0,-1 0 0 0 0,0-1 1 0 0,24-8-1 0 0,-3-5 393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6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317 160 16227 0 0,'-2'-10'1061'0'0,"-2"-1"0"0"0,1 0 0 0 0,-1 1 0 0 0,-1 0-1 0 0,-10-17 1 0 0,11 21-891 0 0,0 0 0 0 0,-1 0-1 0 0,0 1 1 0 0,0-1 0 0 0,0 1-1 0 0,-1 1 1 0 0,0-1 0 0 0,1 1-1 0 0,-13-7 1 0 0,11 7-145 0 0,0 1 0 0 0,0 0 0 0 0,-1 0 1 0 0,1 1-1 0 0,-1 0 0 0 0,0 0 0 0 0,1 1 0 0 0,-17-1 0 0 0,18 2-53 0 0,0 0 1 0 0,-1 1-1 0 0,1 0 1 0 0,0 0-1 0 0,0 0 0 0 0,0 1 1 0 0,0 0-1 0 0,0 0 1 0 0,0 1-1 0 0,1 0 0 0 0,-11 6 1 0 0,10-5-14 0 0,0 0-29 0 0,0 0 1 0 0,0 0 0 0 0,1 0-1 0 0,-7 8 1 0 0,10-11 35 0 0,1 1 0 0 0,-1 0 1 0 0,0 0-1 0 0,1 0 0 0 0,0 0 1 0 0,-1 0-1 0 0,1 1 1 0 0,-1 3-1 0 0,1-6 23 0 0,1 1 0 0 0,0 0 0 0 0,0 0-1 0 0,1 0 1 0 0,-1-1 0 0 0,0 1 0 0 0,0 0 0 0 0,0 0 0 0 0,0-1 0 0 0,1 1 0 0 0,-1 0 0 0 0,0 0-1 0 0,1-1 1 0 0,-1 1 0 0 0,1 0 0 0 0,-1-1 0 0 0,0 1 0 0 0,1 0 0 0 0,0-1 0 0 0,-1 1 0 0 0,1-1-1 0 0,-1 1 1 0 0,1-1 0 0 0,0 1 0 0 0,-1-1 0 0 0,1 1 0 0 0,0-1 0 0 0,-1 0 0 0 0,2 1 0 0 0,1 0 0 0 0,-1 0 0 0 0,0 0-1 0 0,0 0 1 0 0,1-1 0 0 0,-1 1 0 0 0,1 0 0 0 0,-1-1 0 0 0,0 0 0 0 0,1 0 0 0 0,-1 0 0 0 0,4 0 0 0 0,27-5-42 0 0,-8 0 31 0 0,-18 4 20 0 0,0 1 0 0 0,0 0 0 0 0,0 0 0 0 0,0 0 1 0 0,0 1-1 0 0,0 0 0 0 0,0 1 0 0 0,8 2 0 0 0,-12-3 0 0 0,0 0-1 0 0,1 1 0 0 0,-1-1 0 0 0,0 1 0 0 0,0 0 0 0 0,0 0 0 0 0,0 0 0 0 0,0 1 1 0 0,-1-1-1 0 0,1 1 0 0 0,-1-1 0 0 0,1 1 0 0 0,-1 0 0 0 0,0 0 0 0 0,0 0 0 0 0,0 0 0 0 0,2 6 1 0 0,5 16-51 0 0,5 11-281 0 0,-13-33 93 0 0,1 0 0 0 0,-1 0 0 0 0,1 0 0 0 0,0 0 0 0 0,0 0 0 0 0,1-1 0 0 0,-1 1 0 0 0,4 2 0 0 0,-1-1-586 0 0,-2-1-108 0 0,0-1 0 0 0,0 1 0 0 0,0-1 1 0 0,0 0-1 0 0,0 0 0 0 0,0-1 0 0 0,7 3 1 0 0,0 0-2095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7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6 15467 0 0,'-5'-5'1257'0'0,"2"5"-113"0"0,1 0 8 0 0,-1 1-264 0 0,3 4-336 0 0,2 3 57 0 0,1 3-313 0 0,2 1-88 0 0,0 5-344 0 0,4 6-96 0 0,3 2-217 0 0,2 7-1391 0 0,0 5 1616 0 0,2 3-536 0 0,0 2 768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8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214 118 12747 0 0,'-13'-35'2002'0'0,"9"25"-565"0"0,0-1 0 0 0,0 1 1 0 0,-1 0-1 0 0,-8-11 0 0 0,13 20-1395 0 0,0 1 1 0 0,0-1-1 0 0,0 1 0 0 0,-1-1 0 0 0,1 1 0 0 0,0 0 0 0 0,-1-1 0 0 0,1 1 1 0 0,0 0-1 0 0,-1-1 0 0 0,1 1 0 0 0,0 0 0 0 0,-1-1 0 0 0,1 1 0 0 0,-1 0 1 0 0,1 0-1 0 0,-1 0 0 0 0,1-1 0 0 0,0 1 0 0 0,-1 0 0 0 0,1 0 0 0 0,-1 0 1 0 0,1 0-1 0 0,-1 0 0 0 0,1 0 0 0 0,-1 0 0 0 0,0 0 0 0 0,1 0-19 0 0,-1 1 0 0 0,0-1-1 0 0,1 0 1 0 0,-1 1-1 0 0,1-1 1 0 0,-1 1 0 0 0,1-1-1 0 0,-1 1 1 0 0,1-1-1 0 0,-1 1 1 0 0,1-1 0 0 0,0 1-1 0 0,-1 0 1 0 0,1-1 0 0 0,0 1-1 0 0,-1 0 1 0 0,-1 5-11 0 0,0-1 0 0 0,1 1 0 0 0,-2 7 0 0 0,-3 30-53 0 0,-1 81 0 0 0,14 45-8 0 0,4-40 61 0 0,1 23 45 0 0,-10-109 22 0 0,-7 65 0 0 0,4-96-67 0 0,0 0 1 0 0,-1 0 0 0 0,-1 0 0 0 0,0-1-1 0 0,0 1 1 0 0,-1-1 0 0 0,-1 0 0 0 0,-8 16-1 0 0,13-26-13 0 0,-1-1 0 0 0,1 1 0 0 0,-1 0-1 0 0,1 0 1 0 0,-1-1 0 0 0,0 1 0 0 0,1 0-1 0 0,-1-1 1 0 0,0 1 0 0 0,0-1 0 0 0,1 1 0 0 0,-1-1-1 0 0,0 1 1 0 0,0-1 0 0 0,0 1 0 0 0,1-1-1 0 0,-1 0 1 0 0,0 0 0 0 0,0 1 0 0 0,0-1-1 0 0,0 0 1 0 0,0 0 0 0 0,-1 0 0 0 0,1 0-1 0 0,-1 0 1 0 0,1-1 0 0 0,-1 1 0 0 0,0-1 0 0 0,1 1 0 0 0,-1-1 0 0 0,1 0-1 0 0,0 1 1 0 0,-1-1 0 0 0,1 0 0 0 0,0 0 0 0 0,-2-1 0 0 0,-2-3 11 0 0,-1-1 1 0 0,2 1-1 0 0,-1-1 1 0 0,-7-11-1 0 0,5 3 1 0 0,-1 0-1 0 0,2-1 0 0 0,0 0 0 0 0,1 0 0 0 0,0 0 0 0 0,1-1 0 0 0,1 1 0 0 0,-1-19 0 0 0,1-12 38 0 0,3-72 0 0 0,2 93-25 0 0,0 1 0 0 0,2 0 0 0 0,0 0 1 0 0,14-42-1 0 0,-13 53-14 0 0,1-1 0 0 0,0 1 0 0 0,1-1 0 0 0,1 2 0 0 0,-1-1 0 0 0,2 1 0 0 0,0 0 0 0 0,0 1 0 0 0,14-13-1 0 0,-17 19-8 0 0,-1 1 0 0 0,1-1 0 0 0,-1 1 0 0 0,1 0 0 0 0,1 1 0 0 0,-1 0 0 0 0,0 0 0 0 0,1 0-1 0 0,-1 0 1 0 0,11-1 0 0 0,9-2-5 0 0,0 2 0 0 0,37-2 0 0 0,-46 6 23 0 0,0-1-1 0 0,0-1 1 0 0,-1-1-1 0 0,20-4 0 0 0,-31 5 12 0 0,0 0 0 0 0,0 0 0 0 0,-1 0 0 0 0,1 0 0 0 0,0 0 0 0 0,-1-1 0 0 0,0 0 0 0 0,0 0 0 0 0,1 0 0 0 0,-2-1 0 0 0,1 1 0 0 0,0-1 0 0 0,-1 0 0 0 0,0 0 0 0 0,0 0 0 0 0,0-1 0 0 0,4-7 0 0 0,-5 8 11 0 0,-1 1 1 0 0,0-1-1 0 0,1 0 0 0 0,-1 0 1 0 0,-1 0-1 0 0,1 0 1 0 0,-1 1-1 0 0,1-1 1 0 0,-1 0-1 0 0,0 0 0 0 0,0 0 1 0 0,-1 0-1 0 0,1 0 1 0 0,-1 0-1 0 0,0 0 1 0 0,0 0-1 0 0,0 0 0 0 0,-1 1 1 0 0,1-1-1 0 0,-1 1 1 0 0,0-1-1 0 0,-3-3 1 0 0,3 3-21 0 0,-2 0-1 0 0,1 0 1 0 0,0 0 0 0 0,-1 1 0 0 0,1-1 0 0 0,-1 1 0 0 0,0 0 0 0 0,0 0 0 0 0,-1 1 0 0 0,1-1 0 0 0,0 1-1 0 0,-1 0 1 0 0,0 0 0 0 0,1 0 0 0 0,-1 1 0 0 0,0 0 0 0 0,-7-1 0 0 0,8 1-35 0 0,-1 1 1 0 0,0-1 0 0 0,0 1-1 0 0,0 1 1 0 0,1-1-1 0 0,-1 1 1 0 0,0 0-1 0 0,0 0 1 0 0,1 0-1 0 0,-1 0 1 0 0,1 1 0 0 0,-1 0-1 0 0,-5 3 1 0 0,4-1-18 0 0,1-1 1 0 0,0 1 0 0 0,1 0-1 0 0,-1 0 1 0 0,1 1 0 0 0,0 0-1 0 0,0-1 1 0 0,0 1 0 0 0,-4 8-1 0 0,2-1-16 0 0,0 0 0 0 0,1 0 0 0 0,0 1 0 0 0,1 0 0 0 0,1 0 0 0 0,0 0 0 0 0,1 0 0 0 0,-2 27 0 0 0,4-32 24 0 0,0 0 1 0 0,1 0 0 0 0,0 0 0 0 0,0 0 0 0 0,1 0-1 0 0,3 12 1 0 0,-4-17 14 0 0,1 1 0 0 0,-1-1 0 0 0,1 0 0 0 0,-1 1 0 0 0,1-1 0 0 0,0 0 0 0 0,0 0 0 0 0,1 0 0 0 0,-1-1 0 0 0,0 1 0 0 0,1 0 0 0 0,0-1 0 0 0,0 0 0 0 0,0 1 0 0 0,0-1 0 0 0,5 2 0 0 0,-4-2 8 0 0,-1 0 1 0 0,1-1-1 0 0,0 0 0 0 0,0 0 1 0 0,0 0-1 0 0,0 0 1 0 0,0-1-1 0 0,1 1 1 0 0,-1-1-1 0 0,5-1 1 0 0,-2 0 30 0 0,1 0 0 0 0,-1-1 0 0 0,0 0 1 0 0,12-6-1 0 0,-12 5 5 0 0,0 0 0 0 0,-1-1 0 0 0,1 0 1 0 0,-1 0-1 0 0,0 0 0 0 0,0-1 0 0 0,5-6 0 0 0,1-1 75 0 0,19-28-1 0 0,-27 34-82 0 0,-1-1-1 0 0,1 1 1 0 0,-1-1 0 0 0,-1 0-1 0 0,1 0 1 0 0,-1 0-1 0 0,2-10 1 0 0,4-52 192 0 0,-7 62-195 0 0,-1 3-9 0 0,0 0-1 0 0,0-1 1 0 0,0 1-1 0 0,0 0 1 0 0,-1-1-1 0 0,0 1 1 0 0,0 0 0 0 0,0 0-1 0 0,0 0 1 0 0,-1-1-1 0 0,0 1 1 0 0,0 1-1 0 0,0-1 1 0 0,0 0-1 0 0,-4-5 1 0 0,3 6-76 0 0,1 1 1 0 0,0-1-1 0 0,-1 1 0 0 0,1 0 1 0 0,-1 0-1 0 0,0 0 1 0 0,1 0-1 0 0,-1 1 1 0 0,0-1-1 0 0,0 1 0 0 0,0 0 1 0 0,0 0-1 0 0,-1 0 1 0 0,1 0-1 0 0,0 0 0 0 0,0 1 1 0 0,-1-1-1 0 0,1 1 1 0 0,0 0-1 0 0,0 0 1 0 0,-4 0-1 0 0,6 0-10 0 0,0 0 1 0 0,0 0-1 0 0,1 1 0 0 0,-1-1 1 0 0,0 0-1 0 0,0 0 1 0 0,1 0-1 0 0,-1 1 0 0 0,0-1 1 0 0,1 0-1 0 0,-1 0 0 0 0,0 1 1 0 0,1-1-1 0 0,-1 1 1 0 0,0-1-1 0 0,1 1 0 0 0,-1-1 1 0 0,1 1-1 0 0,-1-1 1 0 0,1 1-1 0 0,-1-1 0 0 0,1 1 1 0 0,-1 0-1 0 0,1-1 0 0 0,0 1 1 0 0,-1 0-1 0 0,1-1 1 0 0,0 1-1 0 0,-1 0 0 0 0,1 0 1 0 0,0-1-1 0 0,0 1 0 0 0,0 0 1 0 0,0 0-1 0 0,0-1 1 0 0,0 1-1 0 0,0 0 0 0 0,0 0 1 0 0,0 0-1 0 0,0-1 0 0 0,0 1 1 0 0,0 0-1 0 0,1 1 1 0 0,0 1-419 0 0,0-1 1 0 0,0 1-1 0 0,0 0 1 0 0,0 0-1 0 0,1 0 1 0 0,-1 0-1 0 0,1-1 1 0 0,0 1-1 0 0,3 3 1 0 0,7 5-1193 0 0,-7-7 1493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8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15 16339 0 0,'4'-15'6646'0'0,"-4"26"-6229"0"0,-1 6-412 0 0,-6 29-1 0 0,5-31-43 0 0,0 1 0 0 0,-1 27 0 0 0,3-22 21 0 0,0-16 10 0 0,0 0 0 0 0,0 0 0 0 0,0 0 0 0 0,0-1 0 0 0,1 1 0 0 0,0 0 1 0 0,0 0-1 0 0,0-1 0 0 0,0 1 0 0 0,3 6 0 0 0,-3-10 9 0 0,1 1 1 0 0,-1-1-1 0 0,0 0 0 0 0,0 0 0 0 0,0 1 1 0 0,1-1-1 0 0,-1 0 0 0 0,1 0 1 0 0,-1 0-1 0 0,1-1 0 0 0,-1 1 1 0 0,1 0-1 0 0,-1 0 0 0 0,1-1 1 0 0,0 1-1 0 0,-1-1 0 0 0,1 1 0 0 0,0-1 1 0 0,0 0-1 0 0,-1 0 0 0 0,4 0 1 0 0,-1 0 23 0 0,0 0 0 0 0,0 0 0 0 0,0-1 0 0 0,-1 1 0 0 0,1-1 0 0 0,0 0 0 0 0,0 0 0 0 0,-1-1 0 0 0,5-1 0 0 0,5-4 60 0 0,-9 6-58 0 0,0-1 0 0 0,0 0 0 0 0,0 0 0 0 0,0-1 1 0 0,3-2-1 0 0,56-52 301 0 0,-56 50-272 0 0,0-1 0 0 0,0 0 1 0 0,-1 0-1 0 0,0 0 1 0 0,0-1-1 0 0,-1 0 0 0 0,6-15 1 0 0,-8 10 78 0 0,-4 14-170 0 0,-1 7-55 0 0,2 7 6 0 0,0-1-1 0 0,0 1 1 0 0,4 15 0 0 0,-1-3 4 0 0,-3-20 36 0 0,2 18-103 0 0,7 33-1 0 0,-7-51-63 0 0,-1 1 0 0 0,1-1 1 0 0,0 0-1 0 0,1 0 0 0 0,-1 0 0 0 0,1 0 0 0 0,0-1 0 0 0,1 1 1 0 0,-1-1-1 0 0,7 8 0 0 0,-9-12 32 0 0,1 0 1 0 0,-1-1-1 0 0,0 1 1 0 0,0 0-1 0 0,0-1 1 0 0,1 1-1 0 0,-1 0 1 0 0,0-1-1 0 0,0 0 1 0 0,1 1-1 0 0,-1-1 1 0 0,1 0-1 0 0,-1 1 1 0 0,0-1-1 0 0,1 0 1 0 0,-1 0-1 0 0,0 0 1 0 0,1 0-1 0 0,-1-1 1 0 0,2 1-1 0 0,0-1-59 0 0,-1 1-1 0 0,1-1 1 0 0,-1 0-1 0 0,1 0 1 0 0,-1 0-1 0 0,0 0 1 0 0,1-1-1 0 0,-1 1 1 0 0,0 0-1 0 0,3-3 1 0 0,9-11 39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8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12475 0 0,'3'4'550'0'0,"-1"-1"1"0"0,0 1 0 0 0,0 0 0 0 0,0 0 0 0 0,-1 0 0 0 0,1 0-1 0 0,-1 1 1 0 0,0-1 0 0 0,0 0 0 0 0,0 8 0 0 0,2 3 154 0 0,11 73 739 0 0,-2-7-923 0 0,-9-67-336 0 0,1 1 0 0 0,0-1 1 0 0,9 20-1 0 0,-11-30-101 0 0,0-1 1 0 0,0 1 0 0 0,1-1-1 0 0,-1 1 1 0 0,3 2 0 0 0,-4-5-56 0 0,-1 0 0 0 0,1-1 0 0 0,-1 1 0 0 0,1-1 0 0 0,-1 1 0 0 0,1-1 0 0 0,-1 1 0 0 0,1-1 0 0 0,-1 0 0 0 0,1 1 0 0 0,0-1 0 0 0,-1 1 0 0 0,1-1 0 0 0,-1 0 0 0 0,1 0 0 0 0,0 1 0 0 0,-1-1 0 0 0,1 0 0 0 0,0 0 0 0 0,0 0 0 0 0,-1 0 0 0 0,1 0 0 0 0,0 0 0 0 0,-1 0 0 0 0,1 0 0 0 0,0 0 0 0 0,-1 0 0 0 0,1 0 0 0 0,0 0 0 0 0,-1-1 0 0 0,1 1 0 0 0,0 0 0 0 0,-1 0 0 0 0,1-1 0 0 0,0 1 0 0 0,-1 0 0 0 0,1-1 0 0 0,-1 1 0 0 0,2-1 0 0 0,4-8 166 0 0,1 1-1 0 0,-1-1 1 0 0,0 0 0 0 0,-1-1-1 0 0,0 1 1 0 0,5-15 0 0 0,6-10 10 0 0,28-68 114 0 0,-31 68-291 0 0,2 1 1 0 0,21-36-1 0 0,-35 68-43 0 0,0-1-1 0 0,0 1 0 0 0,0 0 0 0 0,0 0 0 0 0,0-1 0 0 0,0 1 0 0 0,0 0 0 0 0,0 0 0 0 0,0 0 0 0 0,1 0 0 0 0,-1 0 0 0 0,0 1 0 0 0,1-1 0 0 0,-1 0 0 0 0,0 0 0 0 0,1 1 0 0 0,1-1 1 0 0,-2 1-21 0 0,0 0 1 0 0,0 0-1 0 0,0 0 1 0 0,0 0-1 0 0,0 0 1 0 0,0 0 0 0 0,0 1-1 0 0,0-1 1 0 0,0 0-1 0 0,0 1 1 0 0,0-1-1 0 0,0 0 1 0 0,-1 1 0 0 0,1-1-1 0 0,0 1 1 0 0,0 0-1 0 0,0-1 1 0 0,-1 1-1 0 0,1 0 1 0 0,0-1 0 0 0,-1 1-1 0 0,1 0 1 0 0,-1 0-1 0 0,1-1 1 0 0,-1 1-1 0 0,1 0 1 0 0,0 2 0 0 0,4 8-1159 0 0,-1 2 0 0 0,0-1 0 0 0,0 0 0 0 0,2 19 0 0 0,-4-18-505 0 0,-2-9 500 0 0,1 1 1 0 0,0 0-1 0 0,0 0 0 0 0,0-1 1 0 0,3 8-1 0 0,4 0-2630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39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0 16884 0 0,'-14'2'2208'0'0,"6"0"-2136"0"0,1-1 168 0 0,2-2 2233 0 0,10 1-2049 0 0,3 0-184 0 0,4 0-64 0 0,-1 0-176 0 0,3 1-872 0 0,2 7-857 0 0,2-1 945 0 0,-1 1 800 0 0,1 0-832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1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2 588 4561 0 0,'3'-1'11740'0'0,"3"-2"-8651"0"0,8-3-3039 0 0,1-1 286 0 0,0-1 0 0 0,-1 0 0 0 0,0-1 0 0 0,24-20 0 0 0,-24 18-195 0 0,8-6-54 0 0,-1-1 1 0 0,-1-1 0 0 0,-1-1-1 0 0,0 0 1 0 0,-2-2 0 0 0,0 0-1 0 0,26-47 1 0 0,-32 46 44 0 0,-1-1 0 0 0,13-47 0 0 0,-20 59-54 0 0,-1 0 1 0 0,0 0-1 0 0,0-24 0 0 0,-2 29-39 0 0,-1 0 0 0 0,0 0-1 0 0,1-1 1 0 0,-2 1 0 0 0,1 0-1 0 0,-1 0 1 0 0,-1 1 0 0 0,-2-8 0 0 0,4 11-25 0 0,-1 0 1 0 0,0 0 0 0 0,1 1 0 0 0,-1-1 0 0 0,0 0-1 0 0,0 1 1 0 0,-1-1 0 0 0,1 1 0 0 0,-5-4-1 0 0,5 5-11 0 0,0 0-1 0 0,-1 0 1 0 0,1 0-1 0 0,0 0 1 0 0,0 0-1 0 0,-1 0 1 0 0,1 1-1 0 0,0-1 1 0 0,-1 1-1 0 0,1-1 1 0 0,-1 1-1 0 0,1 0 1 0 0,0 0-1 0 0,-4 1 1 0 0,2-1-9 0 0,-1 1 0 0 0,0 0 0 0 0,1 1 0 0 0,-1-1 1 0 0,0 1-1 0 0,1 0 0 0 0,0 0 0 0 0,-1 0 0 0 0,1 1 0 0 0,0-1 0 0 0,0 1 0 0 0,1 0 1 0 0,-6 5-1 0 0,-4 5-23 0 0,1 1 1 0 0,-12 19-1 0 0,17-24 24 0 0,-16 26-21 0 0,1 1 1 0 0,2 1-1 0 0,1 1 0 0 0,2 1 1 0 0,2 0-1 0 0,-15 60 1 0 0,23-71-9 0 0,-5 43 0 0 0,11-60 18 0 0,0 1 0 0 0,1 0 0 0 0,0-1 0 0 0,1 1 0 0 0,0-1 0 0 0,5 20 0 0 0,-5-26 4 0 0,1-1 0 0 0,0 1 0 0 0,0-1 0 0 0,0 1 0 0 0,1-1 0 0 0,-1 0 1 0 0,1 0-1 0 0,0 0 0 0 0,0 0 0 0 0,0 0 0 0 0,7 5 0 0 0,-5-5 3 0 0,1 0 0 0 0,-1-1 1 0 0,1 0-1 0 0,0 0 0 0 0,0 0 0 0 0,0 0 0 0 0,12 3 0 0 0,-3-3 21 0 0,0-1 0 0 0,1 0-1 0 0,-1-1 1 0 0,0-1 0 0 0,1 0-1 0 0,27-5 1 0 0,-27 3 17 0 0,0-2-1 0 0,0 0 1 0 0,-1-2 0 0 0,0 1 0 0 0,19-11 0 0 0,-6 1 68 0 0,46-33 0 0 0,-53 32-33 0 0,0 0 0 0 0,22-23 0 0 0,-37 32-36 0 0,0 1-1 0 0,-1-1 1 0 0,1 0-1 0 0,-1 0 1 0 0,-1-1-1 0 0,1 1 1 0 0,-1-1-1 0 0,-1 0 0 0 0,1-1 1 0 0,2-10-1 0 0,-5 14-6 0 0,0 1 0 0 0,-1-1-1 0 0,1 1 1 0 0,-1-1 0 0 0,0 1-1 0 0,0-1 1 0 0,-1 1-1 0 0,1-1 1 0 0,-1 1 0 0 0,-1-6-1 0 0,1 9-18 0 0,0-1 0 0 0,1 0 0 0 0,-1 0 0 0 0,0 1-1 0 0,0-1 1 0 0,0 1 0 0 0,0-1 0 0 0,0 1 0 0 0,0-1-1 0 0,-1 1 1 0 0,1 0 0 0 0,0-1 0 0 0,-1 1 0 0 0,1 0 0 0 0,-1 0-1 0 0,1 0 1 0 0,-1 0 0 0 0,0 0 0 0 0,1 0 0 0 0,-1 1-1 0 0,0-1 1 0 0,0 1 0 0 0,1-1 0 0 0,-1 1 0 0 0,0-1 0 0 0,-2 1-1 0 0,2 0-10 0 0,0 0-1 0 0,0 1 1 0 0,0-1-1 0 0,0 0 1 0 0,0 1-1 0 0,0-1 1 0 0,0 1-1 0 0,1 0 1 0 0,-1 0 0 0 0,0-1-1 0 0,0 1 1 0 0,1 1-1 0 0,-1-1 1 0 0,1 0-1 0 0,-1 0 1 0 0,-2 3-1 0 0,-1 1-31 0 0,0 1 0 0 0,-7 10 0 0 0,6-8 11 0 0,1 1-1 0 0,1-1 1 0 0,-1 1-1 0 0,1-1 1 0 0,1 1 0 0 0,0 0-1 0 0,-3 11 1 0 0,5-15 14 0 0,1-1 0 0 0,-1 1 1 0 0,0 0-1 0 0,1-1 1 0 0,0 1-1 0 0,0-1 1 0 0,1 1-1 0 0,-1 0 1 0 0,1-1-1 0 0,0 1 1 0 0,0-1-1 0 0,0 1 0 0 0,1-1 1 0 0,0 0-1 0 0,0 0 1 0 0,4 7-1 0 0,-4-7 5 0 0,1 0 0 0 0,0 0 0 0 0,1-1 0 0 0,-1 1 0 0 0,1-1 0 0 0,-1 0 0 0 0,1 0-1 0 0,0 0 1 0 0,0-1 0 0 0,1 1 0 0 0,-1-1 0 0 0,0 0 0 0 0,1 0 0 0 0,-1 0 0 0 0,1-1 0 0 0,0 0 0 0 0,-1 0 0 0 0,1 0-1 0 0,0 0 1 0 0,6-1 0 0 0,0 0 17 0 0,-1-1 1 0 0,1 0-1 0 0,-1-1 0 0 0,1 0 0 0 0,-1 0 0 0 0,0-1 1 0 0,0-1-1 0 0,12-6 0 0 0,8-4-2 0 0,-1-2 0 0 0,-1-1 0 0 0,0-2 0 0 0,-1 0 0 0 0,-1-2 0 0 0,-1-1 0 0 0,22-26 0 0 0,-36 36-15 0 0,0-1 1 0 0,-1 0-1 0 0,-1-1 0 0 0,0-1 1 0 0,-1 1-1 0 0,13-32 0 0 0,-24 59-201 0 0,1 1-1 0 0,1 0 0 0 0,0 13 1 0 0,0 63 81 0 0,2-71 108 0 0,-1 6 1 0 0,1 0 1 0 0,6 28 0 0 0,-4-39 102 0 0,-1 0 0 0 0,0 21 0 0 0,-2-34-61 0 0,0 0 0 0 0,0 0 0 0 0,-1 0-1 0 0,1 0 1 0 0,0 0 0 0 0,0 0 0 0 0,-1-1 0 0 0,1 1 0 0 0,0 0 0 0 0,-1 0 0 0 0,1 0 0 0 0,-1-1 0 0 0,1 1 0 0 0,-1 0 0 0 0,1-1 0 0 0,-1 1 0 0 0,0 0 0 0 0,1-1 0 0 0,-1 1 0 0 0,0-1 0 0 0,1 1 0 0 0,-1-1 0 0 0,0 1 0 0 0,0-1 0 0 0,0 1 0 0 0,1-1-1 0 0,-3 1 1 0 0,-2 0 59 0 0,0 0 0 0 0,-1 1 0 0 0,-8-1 0 0 0,4 1 10 0 0,-125 8 265 0 0,30-3-326 0 0,75-5-45 0 0,20-2-95 0 0,0 1 0 0 0,0 0 0 0 0,0 1 0 0 0,-11 3 0 0 0,57-14-4001 0 0,-18 4 1570 0 0,32-10 0 0 0,-12-2-489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2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12 13563 0 0,'-7'-11'3531'0'0,"4"12"-1226"0"0,2 6-1348 0 0,0 22-203 0 0,1 1-1 0 0,6 45 1 0 0,0-20-433 0 0,0 25-30 0 0,15 271 509 0 0,-18-287-772 0 0,-1 155-1808 0 0,-5-201-262 0 0,3-18 1908 0 0,0 0-1 0 0,0 1 0 0 0,0-1 1 0 0,0 0-1 0 0,0 1 0 0 0,0-1 1 0 0,0 0-1 0 0,-1 1 0 0 0,1-1 0 0 0,0 0 1 0 0,0 0-1 0 0,0 1 0 0 0,0-1 1 0 0,0 0-1 0 0,-1 0 0 0 0,1 1 1 0 0,0-1-1 0 0,0 0 0 0 0,-1 0 1 0 0,1 1-1 0 0,0-1 0 0 0,0 0 1 0 0,-1 0-1 0 0,1 0 0 0 0,0 1 1 0 0,0-1-1 0 0,-1 0 0 0 0,1 0 1 0 0,0 0-1 0 0,-1 0 0 0 0,1 0 1 0 0,0 0-1 0 0,0 0 0 0 0,-1 0 1 0 0,1 0-1 0 0,0 0 0 0 0,-1 0 1 0 0,1 0-1 0 0,0 0 0 0 0,-1 0 1 0 0,1 0-1 0 0,0 0 0 0 0,-1 0 1 0 0,1 0-1 0 0,0 0 0 0 0,-1 0 1 0 0,1 0-1 0 0,-1-1 0 0 0,-5-6-3123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4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11690 0 0,'0'-1'255'0'0,"1"1"-1"0"0,-1-1 0 0 0,1 1 0 0 0,-1-1 1 0 0,1 0-1 0 0,0 1 0 0 0,-1-1 0 0 0,1 1 0 0 0,0 0 1 0 0,0-1-1 0 0,-1 1 0 0 0,1-1 0 0 0,0 1 1 0 0,0 0-1 0 0,0 0 0 0 0,-1 0 0 0 0,1-1 0 0 0,0 1 1 0 0,1 0-1 0 0,21-1 1728 0 0,-8 1-1061 0 0,6-2-509 0 0,1 2 1 0 0,-1 0-1 0 0,1 2 1 0 0,38 7 0 0 0,-7-1-1015 0 0,-37-6-93 0 0,-8 0-335 0 0,1-1 0 0 0,-1 0-1 0 0,0-1 1 0 0,1 0 0 0 0,-1 0-1 0 0,11-2 1 0 0,-19 2 1033 0 0,0-1 0 0 0,1 1 0 0 0,-1 0 0 0 0,0 0 0 0 0,1 0 0 0 0,-1 0 0 0 0,0-1 1 0 0,1 1-1 0 0,-1 0 0 0 0,0 0 0 0 0,0 0 0 0 0,1-1 0 0 0,-1 1 0 0 0,0 0 0 0 0,0-1 0 0 0,1 1 0 0 0,-1 0 0 0 0,0 0 0 0 0,0-1 0 0 0,0 1 0 0 0,0 0 0 0 0,1-1 0 0 0,-1 1 0 0 0,0 0 0 0 0,0-1 0 0 0,0 1 0 0 0,0-1 0 0 0,0 1 0 0 0,0 0 1 0 0,0-1-1 0 0,0 1 0 0 0,0 0 0 0 0,0-1 0 0 0,0 0 129 0 0,0 0 0 0 0,-1 1 1 0 0,1-1-1 0 0,0 1 0 0 0,0-1 0 0 0,0 0 1 0 0,0 1-1 0 0,-1-1 0 0 0,1 1 0 0 0,0-1 1 0 0,-1 0-1 0 0,1 1 0 0 0,0-1 0 0 0,-1 1 1 0 0,1-1-1 0 0,-1 1 0 0 0,1-1 0 0 0,-1 1 1 0 0,0-1 74 0 0,0 1 1 0 0,0-1 0 0 0,0 1 0 0 0,0-1-1 0 0,0 1 1 0 0,0 0 0 0 0,0-1 0 0 0,0 1-1 0 0,-1 0 1 0 0,1 0 0 0 0,0 0 0 0 0,0 0-1 0 0,0 0 1 0 0,0 0 0 0 0,0 0 0 0 0,0 0-1 0 0,0 1 1 0 0,0-1 0 0 0,-2 1 0 0 0,1 0-21 0 0,0 0 0 0 0,0 0 1 0 0,0 0-1 0 0,0 1 0 0 0,0-1 1 0 0,1 0-1 0 0,-1 1 0 0 0,-3 3 1 0 0,0 2-14 0 0,1-1 0 0 0,0 1 0 0 0,0 0 1 0 0,-5 12-1 0 0,-8 29 191 0 0,15-43-350 0 0,0 1 0 0 0,1-1 0 0 0,-1 1-1 0 0,1-1 1 0 0,0 1 0 0 0,1-1 0 0 0,0 1-1 0 0,-1 0 1 0 0,2-1 0 0 0,-1 1 0 0 0,1-1-1 0 0,-1 1 1 0 0,3 6 0 0 0,-2-10-14 0 0,-1 0-1 0 0,1-1 1 0 0,0 1-1 0 0,-1 0 1 0 0,1-1 0 0 0,0 1-1 0 0,0-1 1 0 0,0 1 0 0 0,1-1-1 0 0,-1 1 1 0 0,0-1-1 0 0,0 0 1 0 0,1 1 0 0 0,-1-1-1 0 0,1 0 1 0 0,-1 0 0 0 0,2 1-1 0 0,0-1 2 0 0,-1 0 0 0 0,1 0 0 0 0,-1-1 0 0 0,1 1-1 0 0,-1 0 1 0 0,1-1 0 0 0,0 0 0 0 0,-1 0 0 0 0,1 0-1 0 0,4 0 1 0 0,4-2 12 0 0,-1 0-1 0 0,1-1 1 0 0,-1 0-1 0 0,15-8 1 0 0,-11 5 13 0 0,0-1 0 0 0,-1 0 1 0 0,0-1-1 0 0,-1-1 1 0 0,0 0-1 0 0,0 0 1 0 0,-1-2-1 0 0,17-18 0 0 0,-25 24-6 0 0,0 1-1 0 0,0 0 1 0 0,0-1-1 0 0,-1 0 0 0 0,1 0 1 0 0,-1 0-1 0 0,0 0 1 0 0,-1 0-1 0 0,1 0 1 0 0,1-9-1 0 0,-3 11-2 0 0,0 0 0 0 0,0 0 0 0 0,0-1-1 0 0,0 1 1 0 0,0 0 0 0 0,-1 0 0 0 0,1 0 0 0 0,-1 0 0 0 0,0 0-1 0 0,0 0 1 0 0,0 0 0 0 0,0 0 0 0 0,0 0 0 0 0,-1 0 0 0 0,1 1-1 0 0,-1-1 1 0 0,0 0 0 0 0,0 1 0 0 0,-2-3 0 0 0,-1 0 12 0 0,1 1 1 0 0,-1 0-1 0 0,0 1 1 0 0,0-1-1 0 0,0 1 1 0 0,-8-4-1 0 0,10 6-24 0 0,0-1-1 0 0,-1 1 1 0 0,1 0-1 0 0,-1 0 1 0 0,0 0 0 0 0,1 1-1 0 0,-1-1 1 0 0,1 1-1 0 0,-1 0 1 0 0,0 0-1 0 0,-6 1 1 0 0,8 0-15 0 0,0-1 1 0 0,0 0-1 0 0,0 1 0 0 0,0 0 1 0 0,1-1-1 0 0,-1 1 1 0 0,0 0-1 0 0,1 0 0 0 0,-1 0 1 0 0,1 0-1 0 0,-1 0 1 0 0,1 0-1 0 0,-1 0 0 0 0,1 1 1 0 0,0-1-1 0 0,-1 0 1 0 0,1 1-1 0 0,0-1 0 0 0,0 1 1 0 0,0 0-1 0 0,0-1 0 0 0,0 1 1 0 0,1 0-1 0 0,-1-1 1 0 0,0 1-1 0 0,1 0 0 0 0,0 0 1 0 0,-1 0-1 0 0,1-1 1 0 0,0 1-1 0 0,0 0 0 0 0,0 0 1 0 0,0 0-1 0 0,0 0 1 0 0,0 0-1 0 0,0 0 0 0 0,1-1 1 0 0,-1 1-1 0 0,1 0 1 0 0,-1 0-1 0 0,1-1 0 0 0,0 1 1 0 0,1 2-1 0 0,0-1 0 0 0,1 0 1 0 0,0 0-1 0 0,-1-1 1 0 0,1 0-1 0 0,0 1 0 0 0,0-1 1 0 0,0 0-1 0 0,0 0 1 0 0,1-1-1 0 0,-1 1 0 0 0,0-1 1 0 0,1 0-1 0 0,-1 1 0 0 0,1-1 1 0 0,-1-1-1 0 0,1 1 1 0 0,0-1-1 0 0,-1 1 0 0 0,1-1 1 0 0,4 0-1 0 0,7-1-31 0 0,0 0 1 0 0,-1-1-1 0 0,25-7 0 0 0,-24 5 62 0 0,27-10 0 0 0,-36 11-13 0 0,0 0-1 0 0,1-1 0 0 0,-1 1 1 0 0,-1-1-1 0 0,1-1 0 0 0,6-5 1 0 0,-9 7 150 0 0,-9 10-101 0 0,0 7-25 0 0,0 1-22 0 0,-9 27 0 0 0,13-34-13 0 0,-2 7-15 0 0,-4 28 0 0 0,7-38 7 0 0,1 0 0 0 0,0 0 0 0 0,0 0-1 0 0,1 0 1 0 0,-1-1 0 0 0,1 1 0 0 0,0 0-1 0 0,0 0 1 0 0,1-1 0 0 0,2 6 0 0 0,-3-8 7 0 0,-1-1 0 0 0,2 1-1 0 0,-1-1 1 0 0,0 0 0 0 0,0 0 0 0 0,0 0 0 0 0,0 1 0 0 0,1-1 0 0 0,-1 0 0 0 0,1-1 0 0 0,-1 1 0 0 0,1 0 0 0 0,-1 0-1 0 0,1 0 1 0 0,-1-1 0 0 0,1 1 0 0 0,0-1 0 0 0,-1 0 0 0 0,1 1 0 0 0,0-1 0 0 0,-1 0 0 0 0,1 0 0 0 0,0 0 0 0 0,2 0-1 0 0,1 0-3 0 0,0-1-1 0 0,0 1 0 0 0,0-1 1 0 0,0 0-1 0 0,0-1 0 0 0,-1 1 1 0 0,9-4-1 0 0,0-1 11 0 0,1-1 1 0 0,-1-1-1 0 0,-1 0 0 0 0,1-1 1 0 0,-1 0-1 0 0,-1-1 0 0 0,12-12 1 0 0,-9 5 16 0 0,-9 10-11 0 0,1 1 1 0 0,-1 0-1 0 0,1 0 1 0 0,0 1-1 0 0,0-1 1 0 0,8-4-1 0 0,-13 10-8 0 0,-1 0 0 0 0,1 0-1 0 0,-1 0 1 0 0,1-1 0 0 0,-1 1-1 0 0,1 0 1 0 0,-1 0 0 0 0,1 0-1 0 0,-1 0 1 0 0,1 0 0 0 0,-1 0-1 0 0,1 0 1 0 0,-1 0 0 0 0,1 1-1 0 0,-1-1 1 0 0,1 0 0 0 0,-1 0-1 0 0,1 0 1 0 0,-1 0 0 0 0,1 1-1 0 0,-1-1 1 0 0,1 0 0 0 0,-1 0 0 0 0,0 1-1 0 0,1-1 1 0 0,-1 0 0 0 0,1 1-1 0 0,-1-1 1 0 0,0 1 0 0 0,1-1-1 0 0,-1 0 1 0 0,0 1 0 0 0,0-1-1 0 0,1 1 1 0 0,-1-1 0 0 0,0 1-1 0 0,0-1 1 0 0,0 1 0 0 0,1 0-1 0 0,7 23 5 0 0,-7-20-6 0 0,14 39-22 0 0,-11-35-131 0 0,0 1 0 0 0,0-1-1 0 0,1-1 1 0 0,0 1 0 0 0,1-1 0 0 0,8 10-1 0 0,-12-15-258 0 0,0 0-1 0 0,1 0 0 0 0,-1 0 1 0 0,1 0-1 0 0,0 0 1 0 0,3 2-1 0 0,-5-4 169 0 0,0 1 1 0 0,0-1-1 0 0,-1 1 0 0 0,1-1 1 0 0,0 0-1 0 0,0 1 0 0 0,0-1 1 0 0,0 0-1 0 0,0 0 0 0 0,0 1 1 0 0,-1-1-1 0 0,1 0 1 0 0,0 0-1 0 0,0 0 0 0 0,0 0 1 0 0,0 0-1 0 0,0-1 0 0 0,0 1 1 0 0,0 0-1 0 0,0 0 0 0 0,-1 0 1 0 0,1-1-1 0 0,0 1 0 0 0,0-1 1 0 0,0 1-1 0 0,0-1 0 0 0,3-4-2066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2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30 154 16452 0 0,'-5'-7'716'0'0,"1"0"0"0"0,0-1 0 0 0,0 0 1 0 0,1 0-1 0 0,-4-13 0 0 0,6 18-627 0 0,1 1 0 0 0,-1-1 1 0 0,1 1-1 0 0,0-1 0 0 0,0 1 0 0 0,0-1 0 0 0,0 1 0 0 0,0-1 1 0 0,0 1-1 0 0,1-1 0 0 0,-1 0 0 0 0,1 1 0 0 0,0 0 0 0 0,0-1 0 0 0,0 1 1 0 0,0 0-1 0 0,0-1 0 0 0,0 1 0 0 0,1 0 0 0 0,-1 0 0 0 0,1 0 1 0 0,-1 0-1 0 0,3-2 0 0 0,1 0-64 0 0,1 0 0 0 0,-1 0 0 0 0,1 1 0 0 0,0 0 1 0 0,0 0-1 0 0,0 0 0 0 0,0 1 0 0 0,0 0 0 0 0,0 0 0 0 0,1 0 0 0 0,-1 1 1 0 0,1 0-1 0 0,10 0 0 0 0,-5 0-32 0 0,1 1 0 0 0,0 1 0 0 0,-1 0 0 0 0,1 1 0 0 0,-1 0 0 0 0,15 5 0 0 0,-11-1-16 0 0,1 1 1 0 0,-1 1 0 0 0,0 1 0 0 0,-1 0 0 0 0,0 1 0 0 0,0 0-1 0 0,21 21 1 0 0,-27-23-66 0 0,-1 1-1 0 0,0 0 0 0 0,-1 1 1 0 0,0-1-1 0 0,10 19 1 0 0,-13-21 8 0 0,-1 0 1 0 0,0 0-1 0 0,0 1 0 0 0,-1-1 1 0 0,0 1-1 0 0,0-1 1 0 0,0 1-1 0 0,-1-1 1 0 0,0 16-1 0 0,-1-20 64 0 0,-1-1 0 0 0,1 1 0 0 0,-1 0 0 0 0,0 0-1 0 0,1 0 1 0 0,-1-1 0 0 0,0 1 0 0 0,-1 0 0 0 0,1-1 0 0 0,0 1-1 0 0,-1-1 1 0 0,-2 4 0 0 0,1-2 13 0 0,-1-1 0 0 0,1 1 0 0 0,-1-1 0 0 0,0 0 0 0 0,0 1 0 0 0,-7 3 0 0 0,2-3 22 0 0,1 0 0 0 0,-1 0 0 0 0,0-1-1 0 0,0 0 1 0 0,-1 0 0 0 0,1-1 0 0 0,-11 1 0 0 0,0 0 12 0 0,-43 2 167 0 0,55-5-247 0 0,0 0-1 0 0,-1-1 0 0 0,1 0 0 0 0,0 0 1 0 0,-13-5-1 0 0,51 14-5070 0 0,20 0 2381 0 0,-22-5 2487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2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7 14403 0 0,'-8'-2'760'0'0,"-1"0"-1"0"0,1 1 1 0 0,-1 0 0 0 0,1 1-1 0 0,-1-1 1 0 0,-9 2-1 0 0,15 0-634 0 0,0-1 1 0 0,0 1-1 0 0,0 0 0 0 0,0 0 0 0 0,0 0 0 0 0,0 0 0 0 0,1 0 0 0 0,-1 1 0 0 0,0-1 0 0 0,1 1 0 0 0,-1 0 1 0 0,1 0-1 0 0,0 0 0 0 0,0 0 0 0 0,-1 0 0 0 0,1 0 0 0 0,1 1 0 0 0,-1-1 0 0 0,0 0 0 0 0,-2 6 0 0 0,-1 1-115 0 0,1 0-1 0 0,0 0 0 0 0,1 1 1 0 0,0 0-1 0 0,1-1 0 0 0,0 1 1 0 0,0 0-1 0 0,0 12 0 0 0,2-18-58 0 0,0 0 0 0 0,0 0 0 0 0,0 0 0 0 0,0 0 0 0 0,1 0-1 0 0,0 0 1 0 0,-1 0 0 0 0,2 0 0 0 0,-1 0 0 0 0,0 0 0 0 0,1-1 0 0 0,0 1 0 0 0,0-1 0 0 0,0 1-1 0 0,0-1 1 0 0,0 0 0 0 0,1 1 0 0 0,-1-1 0 0 0,1-1 0 0 0,0 1 0 0 0,0 0 0 0 0,0-1 0 0 0,4 4 0 0 0,-2-4-126 0 0,0 1 0 0 0,1-1 0 0 0,-1 0 1 0 0,0-1-1 0 0,1 1 0 0 0,-1-1 1 0 0,1 0-1 0 0,-1-1 0 0 0,1 1 1 0 0,9-1-1 0 0,-5-1-202 0 0,0 0 0 0 0,0 0-1 0 0,-1-1 1 0 0,20-6 0 0 0,-21 6 142 0 0,6-3-452 0 0,1 0 0 0 0,-1-1 1 0 0,-1 0-1 0 0,27-17 0 0 0,-32 18 374 0 0,-1-1-1 0 0,1 0 0 0 0,-1-1 0 0 0,11-13 1 0 0,-17 18 307 0 0,1 0 1 0 0,0 0-1 0 0,-1 0 1 0 0,0-1-1 0 0,0 1 1 0 0,1 0-1 0 0,-1-1 1 0 0,-1 1-1 0 0,1-1 1 0 0,0 0-1 0 0,-1 1 1 0 0,1-1-1 0 0,-1 1 1 0 0,0-1-1 0 0,0 0 1 0 0,0 1-1 0 0,0-1 1 0 0,0 0-1 0 0,0 1 1 0 0,-1-1-1 0 0,1 1 1 0 0,-2-5-1 0 0,1 5-11 0 0,0 1-1 0 0,0-1 0 0 0,0 1 1 0 0,0-1-1 0 0,0 1 0 0 0,-1-1 1 0 0,1 1-1 0 0,0 0 0 0 0,-1-1 1 0 0,1 1-1 0 0,-1 0 0 0 0,1 0 1 0 0,-1 0-1 0 0,1 0 0 0 0,-1 0 1 0 0,0 1-1 0 0,0-1 0 0 0,1 0 0 0 0,-1 1 1 0 0,0-1-1 0 0,0 1 0 0 0,0 0 1 0 0,1-1-1 0 0,-1 1 0 0 0,0 0 1 0 0,-3 0-1 0 0,1 1-531 0 0,0-1 0 0 0,0 0 0 0 0,-1 1 0 0 0,1 0 0 0 0,0 0-1 0 0,0 0 1 0 0,0 1 0 0 0,0-1 0 0 0,0 1 0 0 0,-5 3 0 0 0,-4 7-3336 0 0,15-15 4990 0 0,-1 2-1104 0 0,-1 1 0 0 0,0-1-1 0 0,1 1 1 0 0,-1-1 0 0 0,1 1 0 0 0,-1-1-1 0 0,0 1 1 0 0,1-1 0 0 0,-1 1 0 0 0,1-1-1 0 0,-1 1 1 0 0,1 0 0 0 0,-1-1 0 0 0,2 1-1 0 0,2-2-146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3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41 3289 0 0,'-8'-3'2304'0'0,"-1"-1"0"0"0,1 1 0 0 0,-11-2 0 0 0,15 3-1824 0 0,1 2-1 0 0,-1-1 1 0 0,0 0 0 0 0,-1 1 0 0 0,1 0-1 0 0,0 0 1 0 0,0 0 0 0 0,0 0 0 0 0,-6 2-1 0 0,7 0-353 0 0,-1-1 0 0 0,1 1 0 0 0,0 0 0 0 0,0 0 0 0 0,-1 0 0 0 0,1 1 0 0 0,1-1 0 0 0,-1 1 0 0 0,-4 4 0 0 0,0 1-46 0 0,1 1 1 0 0,-8 10 0 0 0,5-2-15 0 0,0 1 0 0 0,-12 30-1 0 0,18-38-19 0 0,0 0 1 0 0,0 0-1 0 0,1 0 0 0 0,1 0 0 0 0,-1 0 0 0 0,1 18 0 0 0,1-26-25 0 0,1 1 0 0 0,-1-1-1 0 0,0 0 1 0 0,1 0 0 0 0,0 0 0 0 0,-1 0 0 0 0,1 0-1 0 0,0 0 1 0 0,0 0 0 0 0,0 0 0 0 0,0 0 0 0 0,1 0-1 0 0,-1 0 1 0 0,0 0 0 0 0,1-1 0 0 0,-1 1-1 0 0,1 0 1 0 0,0-1 0 0 0,-1 0 0 0 0,1 1 0 0 0,0-1-1 0 0,0 0 1 0 0,0 0 0 0 0,0 0 0 0 0,0 0 0 0 0,0 0-1 0 0,0-1 1 0 0,3 2 0 0 0,6 0 78 0 0,-1 0 1 0 0,1-1-1 0 0,-1 0 0 0 0,17 0 1 0 0,-25-1-88 0 0,12-2 50 0 0,0 1-1 0 0,-1-2 0 0 0,1 0 0 0 0,-1 0 0 0 0,15-7 0 0 0,-6 3 20 0 0,-9 3-11 0 0,0-1 0 0 0,0 0-1 0 0,-1 0 1 0 0,0-2-1 0 0,19-12 1 0 0,-27 17-34 0 0,-1-1-1 0 0,0 1 1 0 0,0-1 0 0 0,-1 0-1 0 0,1 0 1 0 0,-1 0 0 0 0,1-1-1 0 0,-1 1 1 0 0,0-1 0 0 0,0 1-1 0 0,0-1 1 0 0,-1 0 0 0 0,1 1-1 0 0,-1-1 1 0 0,0 0 0 0 0,0 0-1 0 0,0 0 1 0 0,-1 0 0 0 0,1 0-1 0 0,-1 0 1 0 0,0 0 0 0 0,0 0-1 0 0,-1 0 1 0 0,1 0 0 0 0,-1 0-1 0 0,1 0 1 0 0,-3-6 0 0 0,-1 3 12 0 0,0-1 1 0 0,0 1-1 0 0,-1 0 1 0 0,0 0-1 0 0,0 0 1 0 0,-1 1 0 0 0,0 0-1 0 0,0 0 1 0 0,0 0-1 0 0,-1 0 1 0 0,-12-7-1 0 0,7 6-111 0 0,0 1 0 0 0,0 0 0 0 0,-1 0 0 0 0,1 1 0 0 0,-1 1 0 0 0,-23-5 0 0 0,36 9 44 0 0,-2-1-140 0 0,-1 1-1 0 0,1-1 1 0 0,0 1 0 0 0,-1 0-1 0 0,1 0 1 0 0,-1 0-1 0 0,1 0 1 0 0,0 0 0 0 0,-1 0-1 0 0,1 1 1 0 0,-1-1-1 0 0,-1 1 1 0 0,3-1 58 0 0,1 1 0 0 0,0-1 0 0 0,0 0 1 0 0,0 0-1 0 0,-1 1 0 0 0,1-1 0 0 0,0 0 0 0 0,0 1 0 0 0,0-1 0 0 0,-1 0 0 0 0,1 0 1 0 0,0 1-1 0 0,0-1 0 0 0,0 0 0 0 0,0 1 0 0 0,0-1 0 0 0,0 0 0 0 0,0 1 0 0 0,0-1 1 0 0,0 0-1 0 0,0 1 0 0 0,0-1 0 0 0,0 0 0 0 0,0 1 0 0 0,0-1 0 0 0,0 0 0 0 0,0 1 0 0 0,0-1 1 0 0,0 0-1 0 0,0 1 0 0 0,1-1 0 0 0,-1 0 0 0 0,0 1 0 0 0,0-1 0 0 0,0 0 0 0 0,1 0 1 0 0,-1 1-1 0 0,0-1 0 0 0,0 0 0 0 0,1 0 0 0 0,-1 1 0 0 0,0-1 0 0 0,1 0 0 0 0,12 10-2820 0 0,-4-6 2661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23 14323 0 0,'-7'-3'380'0'0,"-7"-2"902"0"0,-18-6 1 0 0,27 10-1036 0 0,-1 0 0 0 0,1 0-1 0 0,-1 1 1 0 0,1-1 0 0 0,-1 1 0 0 0,1 0 0 0 0,-7 2 0 0 0,7-1-188 0 0,-1 0-1 0 0,1 1 1 0 0,0 0 0 0 0,0 0 0 0 0,0 0-1 0 0,0 1 1 0 0,0-1 0 0 0,0 1 0 0 0,0 1 0 0 0,1-1-1 0 0,0 1 1 0 0,-1-1 0 0 0,1 1 0 0 0,-4 6 0 0 0,3-4-105 0 0,0 0 0 0 0,1 1 0 0 0,-1 0 0 0 0,1 0 0 0 0,1 0 0 0 0,-1 1 0 0 0,1-1 0 0 0,1 1 0 0 0,-3 10 1 0 0,4-16 26 0 0,1 0 0 0 0,0 1 1 0 0,-1-1-1 0 0,1 0 0 0 0,0 0 1 0 0,0 0-1 0 0,1 1 0 0 0,-1-1 1 0 0,0 0-1 0 0,1 0 1 0 0,-1 0-1 0 0,1 0 0 0 0,0 0 1 0 0,0 0-1 0 0,1 3 0 0 0,0-2 10 0 0,0 0-1 0 0,0-1 0 0 0,0 1 0 0 0,1-1 0 0 0,-1 0 0 0 0,0 0 1 0 0,1 0-1 0 0,0 0 0 0 0,4 2 0 0 0,4 2 23 0 0,1-1 1 0 0,0-1-1 0 0,0 0 1 0 0,16 3-1 0 0,-20-5-5 0 0,74 12 3 0 0,-72-12-3 0 0,-1 0 0 0 0,1 1 0 0 0,-1 0 0 0 0,0 0 1 0 0,1 1-1 0 0,-1 0 0 0 0,11 7 0 0 0,-19-10 0 0 0,0-1 0 0 0,-1 1-1 0 0,1-1 1 0 0,0 1 0 0 0,0-1 0 0 0,-1 1-1 0 0,1 0 1 0 0,0-1 0 0 0,-1 1 0 0 0,1 0-1 0 0,0-1 1 0 0,-1 1 0 0 0,1 0-1 0 0,-1 0 1 0 0,0 0 0 0 0,1 0 0 0 0,-1-1-1 0 0,0 1 1 0 0,1 0 0 0 0,-1 0 0 0 0,0 0-1 0 0,0 0 1 0 0,0 0 0 0 0,0 1 0 0 0,0-1 12 0 0,0 1 1 0 0,-1-1 0 0 0,1 1 0 0 0,-1-1 0 0 0,1 1 0 0 0,-1-1 0 0 0,0 1-1 0 0,1-1 1 0 0,-1 0 0 0 0,0 1 0 0 0,0-1 0 0 0,0 0 0 0 0,-1 2-1 0 0,-3 1 59 0 0,-1 1-1 0 0,1-1 0 0 0,-1 1 0 0 0,0-2 1 0 0,-8 6-1 0 0,-8 2 66 0 0,9-4-52 0 0,1 0 0 0 0,-2-1 0 0 0,1-1-1 0 0,-1 0 1 0 0,-21 5 0 0 0,35-10-98 0 0,0 0 1 0 0,0 0-1 0 0,-1 0 0 0 0,1 0 1 0 0,0 0-1 0 0,0 0 1 0 0,-1 0-1 0 0,1 0 0 0 0,0 0 1 0 0,0 0-1 0 0,-1 0 0 0 0,1 0 1 0 0,0 0-1 0 0,0 0 1 0 0,-1 0-1 0 0,1 0 0 0 0,0 0 1 0 0,0 0-1 0 0,-1 0 0 0 0,1 0 1 0 0,0 0-1 0 0,0 0 1 0 0,-1-1-1 0 0,1 1 0 0 0,0 0 1 0 0,0 0-1 0 0,-1 0 1 0 0,1 0-1 0 0,0-1 0 0 0,0 1 1 0 0,0 0-1 0 0,0 0 0 0 0,-1 0 1 0 0,1-1-1 0 0,0 1 1 0 0,0 0-1 0 0,0 0 0 0 0,0-1 1 0 0,0 1-1 0 0,0 0 0 0 0,0 0 1 0 0,0-1-1 0 0,-1 1 1 0 0,1 0-1 0 0,0 0 0 0 0,0-1 1 0 0,0 1-1 0 0,0 0 1 0 0,0 0-1 0 0,0-1 0 0 0,1 1 1 0 0,-1 0-1 0 0,0-1 0 0 0,0 1 1 0 0,0 0-1 0 0,0 0 1 0 0,0-1-1 0 0,8-13-699 0 0,3 3-251 0 0,0 1 1 0 0,1 1-1 0 0,0 0 1 0 0,0 0-1 0 0,18-8 1 0 0,1 0 11 0 0,1 0 737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8522 0 0,'-1'3'487'0'0,"0"-1"1"0"0,0 1-1 0 0,0 0 1 0 0,1 0 0 0 0,-1-1-1 0 0,1 1 1 0 0,0 0-1 0 0,0 0 1 0 0,0-1-1 0 0,0 1 1 0 0,0 0-1 0 0,1 0 1 0 0,1 4 0 0 0,0 1 49 0 0,1 1 1 0 0,7 15 0 0 0,20 28 703 0 0,-1-1-1507 0 0,-25-44-935 0 0,-1 0 1 0 0,4 15-1 0 0,-7-19 1062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36 11418 0 0,'-6'-7'1969'0'0,"0"1"-1945"0"0,2 1 1184 0 0,0-1 1633 0 0,-1 2-1857 0 0,2 1-400 0 0,-1 0 256 0 0,1 1-920 0 0,3 7-2568 0 0,5 2 1799 0 0,0 1 865 0 0,1 3-880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15827 0 0,'1'41'2268'0'0,"11"54"0"0"0,-1-8-1675 0 0,4 155-272 0 0,-10-82-4405 0 0,-4-146 2105 0 0,-2 0 0 0 0,1 0 1 0 0,-5 19-1 0 0,1-17-1562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4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13715 0 0,'0'-2'316'0'0,"0"1"-1"0"0,0-1 1 0 0,1 0 0 0 0,-1 1 0 0 0,1-1 0 0 0,-1 0-1 0 0,1 1 1 0 0,0-1 0 0 0,0 0 0 0 0,0 1 0 0 0,0-1-1 0 0,0 1 1 0 0,0 0 0 0 0,0-1 0 0 0,0 1-1 0 0,0 0 1 0 0,0 0 0 0 0,1-1 0 0 0,2-1 0 0 0,-1 2-111 0 0,1 0 0 0 0,-1 0 0 0 0,1 0 0 0 0,-1 0 0 0 0,1 0 0 0 0,-1 1 0 0 0,1 0 0 0 0,-1 0 0 0 0,5 0 0 0 0,10 1-73 0 0,-1 1 0 0 0,1 1 0 0 0,-1 1 0 0 0,0 0 0 0 0,29 12 0 0 0,31 8-4973 0 0,-70-23 3697 0 0,1 0 1 0 0,-1 0-1 0 0,7-1 1 0 0,4 0-1561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5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12075 0 0,'1'7'793'0'0,"1"1"0"0"0,-1-1 0 0 0,-1 1 0 0 0,1-1 0 0 0,-1 1 0 0 0,-1 7 0 0 0,0 7 310 0 0,-1 200 1330 0 0,2-218-2903 0 0,1 0 0 0 0,-1 0 1 0 0,1 1-1 0 0,0-1 0 0 0,0 0 0 0 0,3 7 1 0 0,-3-9 38 0 0,-1-1 0 0 0,1 1 0 0 0,0-1 0 0 0,0 1 0 0 0,-1-1 0 0 0,1 1 0 0 0,0-1 0 0 0,1 0 0 0 0,-1 1 0 0 0,0-1 0 0 0,0 0 0 0 0,0 0 0 0 0,1 0 0 0 0,-1 0 0 0 0,1 0 0 0 0,-1 0 0 0 0,1 0 0 0 0,-1-1 0 0 0,3 2 0 0 0,6 0-3838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5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14059 0 0,'-3'0'1008'0'0,"4"0"-216"0"0,-1 1-504 0 0,3 1 1153 0 0,-1 1-745 0 0,3 2-248 0 0,0 1-16 0 0,1 2-32 0 0,4 2-240 0 0,-1 1-80 0 0,1 1-184 0 0,-1 0-80 0 0,1 3-152 0 0,5-1-904 0 0,-1 2-929 0 0,4-3 977 0 0,-1 1 1216 0 0,1-4-1248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4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10754 0 0,'4'63'6735'0'0,"9"31"-4535"0"0,-1-9-1617 0 0,17 174-40 0 0,-14-173-304 0 0,-2-9-1882 0 0,-12-76 1060 0 0,-1-1 485 0 0,0 0 1 0 0,0 0 0 0 0,0 0 0 0 0,0 0 0 0 0,0 0 0 0 0,0 0-1 0 0,0 1 1 0 0,0-1 0 0 0,0 0 0 0 0,0 0 0 0 0,0 0-1 0 0,0 0 1 0 0,0 0 0 0 0,0 1 0 0 0,0-1 0 0 0,0 0-1 0 0,0 0 1 0 0,0 0 0 0 0,0 0 0 0 0,0 0 0 0 0,0 1-1 0 0,0-1 1 0 0,0 0 0 0 0,0 0 0 0 0,0 0 0 0 0,-2 1-1361 0 0,2-1 1361 0 0,0 0-1 0 0,-1 0 1 0 0,1 0 0 0 0,0 0-32 0 0,0 0-1 0 0,-1 0 0 0 0,1-1 1 0 0,0 1-1 0 0,0 0 1 0 0,-1 0-1 0 0,1 0 1 0 0,0-1-1 0 0,0 1 1 0 0,0 0-1 0 0,-1-1 1 0 0,1 1-1 0 0,0 0 1 0 0,0-1-1 0 0,0 1 1 0 0,0 0-1 0 0,0 0 1 0 0,0-1-1 0 0,-1 0 1 0 0,1-5-927 0 0,-3-3 818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5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70 13315 0 0,'-3'0'535'0'0,"-1"0"-1"0"0,0 0 1 0 0,1 1 0 0 0,-1 0 0 0 0,1 0-1 0 0,-1 0 1 0 0,1 0 0 0 0,-1 0 0 0 0,1 0-1 0 0,0 1 1 0 0,-6 3 0 0 0,5-2-228 0 0,0 1 0 0 0,0-1-1 0 0,0 1 1 0 0,0 0 0 0 0,0 0 0 0 0,1 0 0 0 0,-4 7 0 0 0,2-4-225 0 0,1 1 1 0 0,0 0 0 0 0,1 0-1 0 0,0 1 1 0 0,0-1-1 0 0,0 0 1 0 0,1 1 0 0 0,1 0-1 0 0,-2 12 1 0 0,3-18-81 0 0,0 0 1 0 0,0 1-1 0 0,0-1 1 0 0,1 1-1 0 0,-1-1 1 0 0,1 0-1 0 0,0 1 1 0 0,0-1-1 0 0,0 0 1 0 0,0 0-1 0 0,0 0 1 0 0,1 0-1 0 0,-1 0 1 0 0,1 0-1 0 0,0 0 1 0 0,0 0-1 0 0,0 0 1 0 0,0-1-1 0 0,0 1 1 0 0,1-1-1 0 0,-1 0 0 0 0,1 0 1 0 0,3 3-1 0 0,-2-3-7 0 0,1 0 0 0 0,-1 0 0 0 0,0 0 0 0 0,1 0 0 0 0,0-1 0 0 0,-1 0 0 0 0,1 0 0 0 0,0 0 0 0 0,0-1 0 0 0,-1 1 0 0 0,1-1 0 0 0,0 0 0 0 0,0 0 0 0 0,0-1 0 0 0,6-1 0 0 0,-3 0-54 0 0,0 0 1 0 0,0-1-1 0 0,0 0 1 0 0,0 0 0 0 0,-1-1-1 0 0,0 0 1 0 0,1 0-1 0 0,-1-1 1 0 0,-1 0-1 0 0,1 0 1 0 0,9-11 0 0 0,-11 11 23 0 0,0 0 1 0 0,-1-1 0 0 0,0 1 0 0 0,0-1-1 0 0,-1 0 1 0 0,1 0 0 0 0,-1-1 0 0 0,0 1-1 0 0,-1 0 1 0 0,0-1 0 0 0,0 0-1 0 0,0 0 1 0 0,-1 1 0 0 0,1-11 0 0 0,-2 8 47 0 0,0 0 0 0 0,0 0 0 0 0,-1 0 0 0 0,-1 0 0 0 0,1 0 1 0 0,-5-12-1 0 0,4 16-10 0 0,1 1 1 0 0,-1-1 0 0 0,-1 0-1 0 0,1 1 1 0 0,-1 0-1 0 0,0-1 1 0 0,0 1 0 0 0,0 0-1 0 0,0 1 1 0 0,-1-1 0 0 0,1 0-1 0 0,-1 1 1 0 0,-4-3-1 0 0,7 5-12 0 0,-1 0 0 0 0,1 0 1 0 0,0 0-1 0 0,0 1 0 0 0,-1-1 0 0 0,1 1 0 0 0,-1-1 0 0 0,1 1 0 0 0,0-1 0 0 0,-1 1 0 0 0,1 0 0 0 0,-1-1 0 0 0,1 1 0 0 0,-1 0 0 0 0,1 0 0 0 0,-1 0 0 0 0,1 0 0 0 0,-1 1 0 0 0,1-1 0 0 0,-1 0 0 0 0,1 0 0 0 0,-1 1 1 0 0,1-1-1 0 0,0 1 0 0 0,-1 0 0 0 0,-1 1 0 0 0,1-1-7 0 0,1 0 0 0 0,-1 1 0 0 0,1-1 0 0 0,-1 1 0 0 0,1-1 0 0 0,0 1 0 0 0,-1 0 0 0 0,1 0 0 0 0,0 0 0 0 0,0-1 0 0 0,1 1 0 0 0,-1 0 0 0 0,0 0 0 0 0,0 0 0 0 0,1 0 0 0 0,0 0 0 0 0,-1 0 0 0 0,1 3 0 0 0,0-1-6 0 0,-1 0 1 0 0,1 0 0 0 0,1 0-1 0 0,-1 0 1 0 0,1 0-1 0 0,-1 0 1 0 0,1 0 0 0 0,1 0-1 0 0,-1 0 1 0 0,0 0-1 0 0,1 0 1 0 0,0-1 0 0 0,4 7-1 0 0,-5-8 7 0 0,1 0 0 0 0,-1 0 0 0 0,1 0 1 0 0,0-1-1 0 0,-1 1 0 0 0,1-1 0 0 0,0 1 0 0 0,0-1 0 0 0,0 0 0 0 0,0 0 0 0 0,1 0 0 0 0,-1 0 1 0 0,0 0-1 0 0,0 0 0 0 0,1 0 0 0 0,-1-1 0 0 0,0 1 0 0 0,1-1 0 0 0,-1 0 0 0 0,0 0 0 0 0,1 0 0 0 0,-1 0 1 0 0,1 0-1 0 0,3-1 0 0 0,-1 0 7 0 0,1-1 0 0 0,-1 0 0 0 0,0 0 0 0 0,1-1 0 0 0,-1 1 0 0 0,0-1 0 0 0,0 0 0 0 0,-1 0 1 0 0,1-1-1 0 0,-1 0 0 0 0,1 0 0 0 0,-1 0 0 0 0,-1 0 0 0 0,8-9 0 0 0,-9 9 147 0 0,1 0-1 0 0,0 1 1 0 0,0-1 0 0 0,0 1 0 0 0,4-4-1 0 0,-7 7-119 0 0,1-1-1 0 0,-1 1 0 0 0,1 0 1 0 0,-1-1-1 0 0,1 1 0 0 0,-1 0 1 0 0,1-1-1 0 0,-1 1 0 0 0,1 0 1 0 0,-1 0-1 0 0,1-1 0 0 0,0 1 1 0 0,-1 0-1 0 0,1 0 0 0 0,-1 0 1 0 0,1 0-1 0 0,0 0 0 0 0,-1 0 1 0 0,1 0-1 0 0,-1 0 0 0 0,1 0 1 0 0,0 0-1 0 0,-1 0 0 0 0,1 0 1 0 0,-1 0-1 0 0,1 0 0 0 0,-1 1 1 0 0,1-1-1 0 0,0 0 0 0 0,-1 0 1 0 0,1 1-1 0 0,-1-1 0 0 0,1 0 1 0 0,-1 1-1 0 0,1-1 0 0 0,-1 0 1 0 0,0 1-1 0 0,1-1 0 0 0,-1 1 1 0 0,1-1-1 0 0,-1 1 0 0 0,0-1 1 0 0,1 1-1 0 0,-1-1 0 0 0,0 1 1 0 0,0-1-1 0 0,1 1 0 0 0,-1 0 1 0 0,0-1-1 0 0,0 1 0 0 0,0 0 1 0 0,4 11 50 0 0,-1-1 0 0 0,0 1-1 0 0,-1 0 1 0 0,2 16 0 0 0,-2 50 59 0 0,-2-65-123 0 0,0-8 6 0 0,-1 6 9 0 0,1 0-1 0 0,1 0 1 0 0,0 0-1 0 0,0 0 1 0 0,6 21-1 0 0,-6-32-15 0 0,-1 1 1 0 0,0-1-1 0 0,0 1 0 0 0,0-1 0 0 0,0 1 0 0 0,1-1 0 0 0,-1 0 0 0 0,0 1 0 0 0,1-1 1 0 0,-1 1-1 0 0,0-1 0 0 0,1 1 0 0 0,-1-1 0 0 0,0 0 0 0 0,1 1 0 0 0,-1-1 1 0 0,0 0-1 0 0,1 0 0 0 0,-1 1 0 0 0,1-1 0 0 0,-1 0 0 0 0,1 0 0 0 0,-1 1 0 0 0,1-1 1 0 0,-1 0-1 0 0,1 0 0 0 0,-1 0 0 0 0,1 0 0 0 0,-1 0 0 0 0,1 0 0 0 0,-1 0 0 0 0,1 0 1 0 0,-1 0-1 0 0,1 0 0 0 0,-1 0 0 0 0,1 0 0 0 0,-1 0 0 0 0,1 0 0 0 0,-1-1 1 0 0,1 1-1 0 0,-1 0 0 0 0,1 0 0 0 0,-1 0 0 0 0,1-1 0 0 0,-1 1 0 0 0,0 0 0 0 0,1-1 1 0 0,0 0-1 0 0,3-2 19 0 0,0 0 1 0 0,0-1-1 0 0,6-8 1 0 0,-8 10-30 0 0,8-10-116 0 0,-1-1 0 0 0,0 0-1 0 0,-1 0 1 0 0,8-20 0 0 0,35-71-730 0 0,-49 101 818 0 0,0-1-1 0 0,1 0 1 0 0,-1 1 0 0 0,1 0 0 0 0,0-1-1 0 0,4-3 1 0 0,-5 5 1 0 0,-2 2 28 0 0,0 0 0 0 0,0 0 1 0 0,1 0-1 0 0,-1 0 0 0 0,0 0 1 0 0,0 0-1 0 0,0 0 0 0 0,1 0 1 0 0,-1 0-1 0 0,0 0 1 0 0,0 0-1 0 0,0 0 0 0 0,0 0 1 0 0,1 0-1 0 0,-1 0 0 0 0,0 0 1 0 0,0 1-1 0 0,0-1 0 0 0,0 0 1 0 0,1 0-1 0 0,-1 0 0 0 0,0 0 1 0 0,0 0-1 0 0,0 0 1 0 0,0 0-1 0 0,0 1 0 0 0,1-1 1 0 0,-1 0-1 0 0,0 0 0 0 0,0 0 1 0 0,0 0-1 0 0,0 0 0 0 0,0 1 1 0 0,0-1-1 0 0,0 0 0 0 0,0 0 1 0 0,0 0-1 0 0,0 0 1 0 0,0 1-1 0 0,0-1 0 0 0,0 0 1 0 0,0 0-1 0 0,0 1 0 0 0,5 11-16 0 0,-4-8 8 0 0,5 21-9 0 0,-5-18 25 0 0,0-1 0 0 0,4 11 1 0 0,0-4 5 0 0,-2-7-12 0 0,0 0-1 0 0,-1 1 0 0 0,3 11 1 0 0,-4-13-136 0 0,0 0 0 0 0,0 0 0 0 0,1 0 0 0 0,0-1 0 0 0,0 1 0 0 0,1 0 0 0 0,-1-1 0 0 0,1 0 0 0 0,0 1 0 0 0,5 4 0 0 0,-7-8-115 0 0,0 0 0 0 0,0 0 1 0 0,1 0-1 0 0,-1-1 0 0 0,0 1 0 0 0,1 0 0 0 0,-1-1 0 0 0,1 1 0 0 0,-1-1 1 0 0,0 0-1 0 0,1 1 0 0 0,-1-1 0 0 0,1 0 0 0 0,-1 0 0 0 0,4 0 0 0 0,-1 0 26 0 0,0-1-1 0 0,1 1 1 0 0,7-3-1 0 0,9-4-808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1:46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14 12771 0 0,'-16'-4'1524'0'0,"0"0"0"0"0,0 2 0 0 0,-1 0 0 0 0,1 1 0 0 0,-22 0 0 0 0,32 2-1370 0 0,0-1 1 0 0,0 1 0 0 0,0 0-1 0 0,0 1 1 0 0,1-1-1 0 0,-1 1 1 0 0,0 0 0 0 0,0 1-1 0 0,1-1 1 0 0,0 1-1 0 0,-1 0 1 0 0,1 0-1 0 0,0 1 1 0 0,0 0 0 0 0,1-1-1 0 0,-1 2 1 0 0,-5 5-1 0 0,9-8-147 0 0,0 1 0 0 0,-1-1 0 0 0,1 0 0 0 0,0 0 0 0 0,0 0 0 0 0,0 1 0 0 0,1-1 0 0 0,-1 0 0 0 0,1 1 0 0 0,-1-1 0 0 0,1 0 0 0 0,0 1 0 0 0,0-1 0 0 0,0 1-1 0 0,0-1 1 0 0,0 1 0 0 0,0-1 0 0 0,1 1 0 0 0,0 3 0 0 0,1-2-17 0 0,-1 1 1 0 0,1-1-1 0 0,0 1 0 0 0,0-1 0 0 0,1 0 1 0 0,-1 0-1 0 0,1 1 0 0 0,0-2 0 0 0,3 5 1 0 0,2-1-24 0 0,0 1 1 0 0,0-1 0 0 0,1-1-1 0 0,0 0 1 0 0,0 0-1 0 0,14 6 1 0 0,63 21-275 0 0,-5-2 92 0 0,-79-30 219 0 0,0 0 0 0 0,-1 0 0 0 0,1 0 0 0 0,0 0 0 0 0,0 0-1 0 0,-1 0 1 0 0,1 1 0 0 0,-1-1 0 0 0,1 1 0 0 0,-1-1 0 0 0,0 1-1 0 0,1-1 1 0 0,-1 1 0 0 0,2 3 0 0 0,-3-4 7 0 0,0 0 0 0 0,1 1 0 0 0,-1-1 0 0 0,0 0 0 0 0,0 0 0 0 0,0 0 0 0 0,0 0 0 0 0,0 1 1 0 0,0-1-1 0 0,0 0 0 0 0,-1 0 0 0 0,1 0 0 0 0,0 0 0 0 0,-1 0 0 0 0,1 0 0 0 0,-1 0 0 0 0,1 1 0 0 0,-1-1 0 0 0,1 0 0 0 0,-1 0 1 0 0,0-1-1 0 0,1 1 0 0 0,-1 0 0 0 0,0 0 0 0 0,0 0 0 0 0,0 0 0 0 0,1-1 0 0 0,-3 2 0 0 0,-13 10 216 0 0,-1-1 0 0 0,0-1 0 0 0,-1-1 0 0 0,-28 12 0 0 0,21-11 99 0 0,-1-2-1 0 0,-40 9 0 0 0,65-16-320 0 0,1-1-24 0 0,-1 0 0 0 0,1 0 0 0 0,-1 1 1 0 0,1-1-1 0 0,0 0 0 0 0,-1 0 0 0 0,1 0 0 0 0,-1 0 0 0 0,1 0 1 0 0,-1 0-1 0 0,1 0 0 0 0,-1 0 0 0 0,1 0 0 0 0,-1 0 0 0 0,1 0 1 0 0,-1 0-1 0 0,1 0 0 0 0,-1 0 0 0 0,1 0 0 0 0,-1 0 0 0 0,1-1 1 0 0,-1 1-1 0 0,1 0 0 0 0,-1 0 0 0 0,1-1 0 0 0,-1 1 0 0 0,1 0 1 0 0,0 0-1 0 0,-1-1 0 0 0,1 1 0 0 0,0 0 0 0 0,-1-1 0 0 0,1 1 1 0 0,0-1-1 0 0,-1 1 0 0 0,1-1 0 0 0,0 0-70 0 0,0 1 0 0 0,0 0 0 0 0,0-1 0 0 0,1 1 1 0 0,-1-1-1 0 0,0 1 0 0 0,0 0 0 0 0,1-1 0 0 0,-1 1 0 0 0,0 0 0 0 0,1-1 0 0 0,-1 1 0 0 0,0 0 0 0 0,1-1 0 0 0,-1 1 0 0 0,1 0 0 0 0,-1 0 0 0 0,0-1 0 0 0,1 1 1 0 0,-1 0-1 0 0,1 0 0 0 0,-1 0 0 0 0,0 0 0 0 0,1 0 0 0 0,-1 0 0 0 0,1 0 0 0 0,0-1 0 0 0,15-1-733 0 0,-15 1 813 0 0,20 0-735 0 0,3-3 578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1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19 9322 0 0,'-1'-2'906'0'0,"1"0"0"0"0,-1 0-1 0 0,0 0 1 0 0,1 0 0 0 0,-1-1 0 0 0,1-3 3369 0 0,3 18-3924 0 0,25 101 709 0 0,-17-48-841 0 0,-2 1-1 0 0,0 111 1 0 0,-9-111 477 0 0,-3-76 139 0 0,2-13-683 0 0,0-1 0 0 0,2 0 0 0 0,1 0 0 0 0,7-36 0 0 0,0 24-155 0 0,0 1 0 0 0,20-45 0 0 0,-26 70-58 0 0,10-20 77 0 0,-11 27-169 0 0,-1 1 0 0 0,0 0 0 0 0,1-1 0 0 0,-1 1 0 0 0,1 0 0 0 0,0 0 0 0 0,0 0 0 0 0,0 0 0 0 0,2-2 0 0 0,-3 4 11 0 0,-1 0 0 0 0,1-1 0 0 0,-1 1 0 0 0,1 0 0 0 0,-1 0 0 0 0,1 0 0 0 0,0 0 0 0 0,-1 0 0 0 0,1-1 0 0 0,-1 1 0 0 0,1 0 0 0 0,0 0 0 0 0,-1 0 0 0 0,1 1 0 0 0,-1-1 0 0 0,1 0 0 0 0,0 0 0 0 0,-1 0 0 0 0,1 0 0 0 0,-1 1 0 0 0,1-1 0 0 0,-1 0 0 0 0,1 0 0 0 0,-1 1 0 0 0,1-1 0 0 0,-1 0 0 0 0,1 1 0 0 0,1 1-201 0 0,0-1-1 0 0,-1 1 0 0 0,1-1 1 0 0,-1 1-1 0 0,1 0 0 0 0,1 2 1 0 0,1 2-735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6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0 151 9602 0 0,'1'2'7436'0'0,"0"-1"-6684"0"0,20 7 3100 0 0,-15-7-3657 0 0,0 1 0 0 0,0-1 0 0 0,11 0 0 0 0,-13-1-154 0 0,0-1 0 0 0,-1 1-1 0 0,1-1 1 0 0,0 1 0 0 0,-1-1 0 0 0,1-1 0 0 0,-1 1-1 0 0,1 0 1 0 0,-1-1 0 0 0,0 1 0 0 0,1-1-1 0 0,-1 0 1 0 0,0 0 0 0 0,6-6 0 0 0,-3 2 103 0 0,1-1 0 0 0,-1-1 0 0 0,0 1 0 0 0,9-15 0 0 0,-14 18-81 0 0,1 0-1 0 0,-1 1 0 0 0,1-1 0 0 0,-1 0 0 0 0,0 0 0 0 0,0 0 0 0 0,-1 0 1 0 0,1-1-1 0 0,-1 1 0 0 0,0 0 0 0 0,0 0 0 0 0,-1 0 0 0 0,1 0 0 0 0,-2-7 1 0 0,1 9-57 0 0,0 1 1 0 0,1-1-1 0 0,-1 1 1 0 0,0-1 0 0 0,0 1-1 0 0,0-1 1 0 0,-1 1 0 0 0,1 0-1 0 0,0 0 1 0 0,0-1-1 0 0,-1 1 1 0 0,1 0 0 0 0,0 0-1 0 0,-1 0 1 0 0,1 1 0 0 0,-1-1-1 0 0,0 0 1 0 0,1 0-1 0 0,-1 1 1 0 0,1-1 0 0 0,-1 1-1 0 0,0 0 1 0 0,0-1 0 0 0,1 1-1 0 0,-1 0 1 0 0,0 0-1 0 0,-2 0 1 0 0,1 1-31 0 0,0 0-1 0 0,1 0 1 0 0,-1 1-1 0 0,1-1 1 0 0,-1 1-1 0 0,1 0 1 0 0,0-1-1 0 0,0 1 1 0 0,-1 0 0 0 0,1 0-1 0 0,1 0 1 0 0,-1 1-1 0 0,0-1 1 0 0,0 0-1 0 0,1 1 1 0 0,-1-1 0 0 0,1 1-1 0 0,0-1 1 0 0,0 1-1 0 0,0 0 1 0 0,-1 4-1 0 0,-2 8-66 0 0,1 0-1 0 0,-2 30 0 0 0,4-25 38 0 0,-2 11-48 0 0,1 46 0 0 0,3-71 95 0 0,0 0 0 0 0,0 0-1 0 0,0 0 1 0 0,1 0 0 0 0,0 0 0 0 0,0-1 0 0 0,0 1-1 0 0,1-1 1 0 0,3 7 0 0 0,-4-10-10 0 0,-1 1 1 0 0,1-1 0 0 0,-1 0-1 0 0,1 1 1 0 0,0-1-1 0 0,0 0 1 0 0,0 0 0 0 0,0 0-1 0 0,0 0 1 0 0,1-1-1 0 0,-1 1 1 0 0,1-1-1 0 0,-1 1 1 0 0,1-1 0 0 0,-1 0-1 0 0,1 0 1 0 0,0 0-1 0 0,-1 0 1 0 0,1 0-1 0 0,0-1 1 0 0,3 1 0 0 0,-2-1-101 0 0,-1-1 0 0 0,1 1 1 0 0,0-1-1 0 0,-1 0 1 0 0,1 0-1 0 0,0 0 0 0 0,-1-1 1 0 0,6-2-1 0 0,26-17-1558 0 0,-29 17 1238 0 0,26-19-2058 0 0,17-10-2669 0 0,-30 22 2611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3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16 7402 0 0,'2'-16'14579'0'0,"-2"16"-14481"0"0,3 15 174 0 0,2 25 0 0 0,-4-23-257 0 0,4 18 1 0 0,5 8 4 0 0,11 51 16 0 0,-15-76-3 0 0,0-1-1 0 0,0 1 0 0 0,11 18 1 0 0,-7-22 112 0 0,-10-14-137 0 0,0 0 0 0 0,0 0 0 0 0,0 0 0 0 0,1 1 0 0 0,-1-1 0 0 0,0 0 0 0 0,0 0 0 0 0,1 0 0 0 0,-1 0 0 0 0,0 1 0 0 0,0-1 0 0 0,0 0 0 0 0,1 0 0 0 0,-1 0 0 0 0,0 0 0 0 0,1 0 0 0 0,-1 0 0 0 0,0 0 0 0 0,0 0 0 0 0,1 0 0 0 0,-1 0 0 0 0,0 0 0 0 0,0 0 0 0 0,1 0 0 0 0,-1 0 0 0 0,0 0 0 0 0,1 0 0 0 0,-1 0 1 0 0,0 0-1 0 0,0 0 0 0 0,1 0 0 0 0,-1 0 0 0 0,0-1 0 0 0,0 1 0 0 0,1 0 0 0 0,-1 0 0 0 0,0 0 0 0 0,0 0 0 0 0,0-1 0 0 0,1 1 0 0 0,-1 0 0 0 0,0 0 0 0 0,0 0 0 0 0,0-1 0 0 0,0 1 0 0 0,1 0 0 0 0,-1 0 0 0 0,0-1 0 0 0,0 1 0 0 0,0 0 0 0 0,0 0 0 0 0,0-1 0 0 0,6-14 118 0 0,-1 0-1 0 0,0 0 0 0 0,-1-1 0 0 0,-1 0 1 0 0,2-20-1 0 0,4-18-70 0 0,-6 40-46 0 0,11-23 0 0 0,-7 18-7 0 0,-6 17-5 0 0,-1 1 0 0 0,1-1-1 0 0,0 1 1 0 0,0-1 0 0 0,0 1-1 0 0,0 0 1 0 0,0 0 0 0 0,0-1 0 0 0,0 1-1 0 0,0 0 1 0 0,1 0 0 0 0,-1 0-1 0 0,2-1 1 0 0,-2 1 1 0 0,0 1 0 0 0,0-1 0 0 0,0 1 0 0 0,0 0 0 0 0,0-1 0 0 0,0 1 0 0 0,0 0 0 0 0,0 0 0 0 0,0-1 0 0 0,0 1 0 0 0,0 0 0 0 0,0 0 0 0 0,0 0 0 0 0,0 0 0 0 0,0 1 0 0 0,0-1 0 0 0,0 0 0 0 0,0 0 0 0 0,0 0 0 0 0,0 1 0 0 0,0-1 0 0 0,0 1 0 0 0,0-1 0 0 0,1 2 0 0 0,10 7-18 0 0,0 1 1 0 0,17 21-1 0 0,-6-6 27 0 0,-19-21-1 0 0,0 0 0 0 0,0 1-1 0 0,0-1 1 0 0,-1 1 0 0 0,0 0 0 0 0,0 0 0 0 0,-1 0-1 0 0,1 1 1 0 0,-1-1 0 0 0,0 1 0 0 0,2 8-1 0 0,8 37 17 0 0,-12-51-20 0 0,0 1 1 0 0,0-1-1 0 0,0 0 1 0 0,0 1 0 0 0,0-1-1 0 0,0 1 1 0 0,1-1-1 0 0,-1 0 1 0 0,0 1-1 0 0,0-1 1 0 0,0 1-1 0 0,0-1 1 0 0,0 0 0 0 0,1 1-1 0 0,-1-1 1 0 0,0 0-1 0 0,0 1 1 0 0,1-1-1 0 0,-1 0 1 0 0,0 0-1 0 0,0 1 1 0 0,1-1 0 0 0,-1 0-1 0 0,0 0 1 0 0,1 1-1 0 0,-1-1 1 0 0,0 0-1 0 0,1 0 1 0 0,-1 0-1 0 0,1 0 1 0 0,-1 1 0 0 0,0-1-1 0 0,1 0 1 0 0,-1 0-1 0 0,0 0 1 0 0,1 0-1 0 0,-1 0 1 0 0,1 0-1 0 0,-1 0 1 0 0,0 0-1 0 0,1 0 1 0 0,-1 0 0 0 0,1 0-1 0 0,-1 0 1 0 0,0-1-1 0 0,1 1 1 0 0,-1 0-1 0 0,1 0 1 0 0,1-1 18 0 0,0 0 0 0 0,0 0 0 0 0,0-1-1 0 0,-1 1 1 0 0,1 0 0 0 0,0-1 0 0 0,2-2 0 0 0,9-15 92 0 0,-8 13-87 0 0,-3 5-21 0 0,-1 0 0 0 0,0 0-1 0 0,0 0 1 0 0,0 0 0 0 0,1-1 0 0 0,-1 1 0 0 0,-1 0 0 0 0,1-1 0 0 0,0 1 0 0 0,0 0-1 0 0,0-3 1 0 0,6-13 29 0 0,1 0 0 0 0,0 1 0 0 0,18-27 0 0 0,-24 41-35 0 0,0 0 0 0 0,0 0 0 0 0,-1 0 0 0 0,1 1 0 0 0,0-1 0 0 0,0 1 0 0 0,0-1 0 0 0,5-1 0 0 0,7-6-12 0 0,-12 8 4 0 0,-1 0 0 0 0,1 0 1 0 0,0 0-1 0 0,0 0 1 0 0,-1 0-1 0 0,1 1 0 0 0,0-1 1 0 0,0 0-1 0 0,0 1 0 0 0,0 0 1 0 0,0-1-1 0 0,0 1 1 0 0,0 0-1 0 0,2 0 0 0 0,-3 1 1 0 0,0 0 0 0 0,0 1 0 0 0,0-1-1 0 0,0 1 1 0 0,0-1 0 0 0,0 1 0 0 0,0 0 0 0 0,0-1-1 0 0,-1 1 1 0 0,2 3 0 0 0,1 4-19 0 0,23 57-11 0 0,-1 0 44 0 0,-24-64-62 0 0,0 0-1 0 0,0 0 1 0 0,0 0 0 0 0,0-1-1 0 0,0 1 1 0 0,1 0 0 0 0,-1-1-1 0 0,1 1 1 0 0,-1-1 0 0 0,1 1-1 0 0,0-1 1 0 0,-1 0 0 0 0,1 1 0 0 0,0-1-1 0 0,0 0 1 0 0,3 1 0 0 0,-3-1-226 0 0,-1-1 0 0 0,1 0 0 0 0,-1 1 1 0 0,1-1-1 0 0,0 0 0 0 0,-1 0 0 0 0,1 0 0 0 0,0 0 1 0 0,-1 0-1 0 0,1-1 0 0 0,0 1 0 0 0,-1 0 1 0 0,1-1-1 0 0,1 0 0 0 0,1-1-512 0 0,0 1-1 0 0,0 0 1 0 0,-1 0 0 0 0,1 0-1 0 0,7-1 1 0 0,1 2-509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4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34 12475 0 0,'0'0'109'0'0,"0"0"-1"0"0,0-1 1 0 0,0 1 0 0 0,0 0 0 0 0,0 0 0 0 0,0 0 0 0 0,-1 0 0 0 0,1 0 0 0 0,0-1 0 0 0,0 1-1 0 0,0 0 1 0 0,0 0 0 0 0,0 0 0 0 0,0 0 0 0 0,0-1 0 0 0,0 1 0 0 0,0 0 0 0 0,0 0-1 0 0,0 0 1 0 0,0 0 0 0 0,0-1 0 0 0,0 1 0 0 0,0 0 0 0 0,0 0 0 0 0,0 0 0 0 0,0 0 0 0 0,0-1-1 0 0,0 1 1 0 0,0 0 0 0 0,0 0 0 0 0,0 0 0 0 0,0 0 0 0 0,0-1 0 0 0,0 1 0 0 0,1 0 0 0 0,-1 0-1 0 0,0 0 1 0 0,0 0 0 0 0,0 0 0 0 0,0-1 0 0 0,0 1 0 0 0,0 0 0 0 0,1 0 0 0 0,-1 0 0 0 0,0 0-1 0 0,0 0 1 0 0,0 0 0 0 0,0 0 0 0 0,1 0 0 0 0,-1 0 0 0 0,0-1 0 0 0,0 1 0 0 0,0 0-1 0 0,0 0 1 0 0,1 0 0 0 0,-1 0 0 0 0,0 0 0 0 0,0 0 0 0 0,1 0 0 0 0,17-2 337 0 0,-8 0 108 0 0,69-9 292 0 0,42 4-3850 0 0,-75 5 1983 0 0,-14 0 900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7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26 112 7042 0 0,'-3'-9'2672'0'0,"3"8"-2181"0"0,-1 0-1 0 0,1 0 0 0 0,-1-1 0 0 0,1 1 0 0 0,-1 0 0 0 0,1 0 1 0 0,-1 0-1 0 0,1 0 0 0 0,-1 0 0 0 0,0 0 0 0 0,0 0 0 0 0,0 0 1 0 0,1 1-1 0 0,-1-1 0 0 0,0 0 0 0 0,0 0 0 0 0,-2 0 0 0 0,2 3-81 0 0,0 0-1 0 0,1 1 1 0 0,-1-1-1 0 0,0 1 1 0 0,0 3-1 0 0,0 5-321 0 0,-1 0-1 0 0,1 0 0 0 0,2 14 0 0 0,-1-21-76 0 0,0 1 0 0 0,1 0-1 0 0,0 0 1 0 0,0 0 0 0 0,0-1-1 0 0,1 1 1 0 0,0-1 0 0 0,0 1-1 0 0,4 7 1 0 0,-4-9 16 0 0,0-1 0 0 0,0 1 0 0 0,1-1 0 0 0,-1 0 0 0 0,0 0 0 0 0,1 0 0 0 0,-1 0 0 0 0,1-1 0 0 0,0 1 0 0 0,0-1 0 0 0,0 1 0 0 0,-1-1 0 0 0,1 0 0 0 0,0 0 0 0 0,0 0 0 0 0,1 0 0 0 0,-1-1 0 0 0,0 1 0 0 0,0-1 0 0 0,0 0 0 0 0,0 0 0 0 0,0 0 0 0 0,1-1 0 0 0,-1 1 0 0 0,3-1 0 0 0,1-1 70 0 0,1 1 1 0 0,-1-1 0 0 0,0-1 0 0 0,0 1-1 0 0,-1-1 1 0 0,1 0 0 0 0,0-1-1 0 0,-1 0 1 0 0,10-7 0 0 0,-5 1 95 0 0,0 0 0 0 0,15-17 0 0 0,-22 21-117 0 0,0 1 0 0 0,0-1 0 0 0,0 0 0 0 0,-1 0 0 0 0,0 0 0 0 0,0-1 0 0 0,3-10 0 0 0,-5 15-51 0 0,-1 0-1 0 0,0 0 1 0 0,1 0-1 0 0,-1 0 1 0 0,0 0 0 0 0,0 0-1 0 0,0 0 1 0 0,0 0-1 0 0,-1 0 1 0 0,1 0 0 0 0,-1 0-1 0 0,1 0 1 0 0,-1 0-1 0 0,0 0 1 0 0,1 0-1 0 0,-2-2 1 0 0,0 1 2 0 0,-1 0 0 0 0,1 0 0 0 0,0 0 0 0 0,-1 0 0 0 0,1 0 0 0 0,-1 1 0 0 0,0-1 0 0 0,-4-2 0 0 0,0 0-34 0 0,-1 1-1 0 0,1 0 1 0 0,-1 1 0 0 0,0-1-1 0 0,0 2 1 0 0,0-1 0 0 0,-11-1-1 0 0,0 0-576 0 0,0 2 0 0 0,0 0 1 0 0,0 1-1 0 0,-27 3 0 0 0,46-2 472 0 0,-1-1 0 0 0,1 1 0 0 0,-1 1 0 0 0,1-1 0 0 0,0 0 0 0 0,-1 0 1 0 0,1 0-1 0 0,0 0 0 0 0,-1 0 0 0 0,1 0 0 0 0,0 0 0 0 0,-1 0 0 0 0,1 1 0 0 0,0-1 1 0 0,-1 0-1 0 0,1 0 0 0 0,0 0 0 0 0,-1 1 0 0 0,1-1 0 0 0,0 0 0 0 0,-1 1 0 0 0,1-1 1 0 0,0 1-1 0 0,0-1-28 0 0,0 0 0 0 0,0 1 0 0 0,0-1 1 0 0,0 1-1 0 0,0-1 0 0 0,0 0 0 0 0,0 1 1 0 0,0-1-1 0 0,0 0 0 0 0,0 1 1 0 0,0-1-1 0 0,0 0 0 0 0,1 1 0 0 0,-1-1 1 0 0,0 0-1 0 0,0 1 0 0 0,0-1 0 0 0,1 0 1 0 0,-1 1-1 0 0,2 0-215 0 0,-1 1 1 0 0,0-1 0 0 0,1 1-1 0 0,-1-1 1 0 0,1 0-1 0 0,0 0 1 0 0,2 2 0 0 0,7-1 88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3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 9250 0 0,'5'2'654'0'0,"-2"1"0"0"0,1 0 0 0 0,0 0 0 0 0,0 0 0 0 0,-1 1 0 0 0,0-1 0 0 0,0 1 1 0 0,4 5-1 0 0,-2 0-118 0 0,0 1-1 0 0,0 0 1 0 0,-1 0 0 0 0,5 18 0 0 0,-4-14-259 0 0,24 96 315 0 0,-14-44-324 0 0,-10-44-90 0 0,1 2 426 0 0,-6-24-587 0 0,0 0 0 0 0,0 0 1 0 0,0 0-1 0 0,0 0 0 0 0,0 1 0 0 0,0-1 1 0 0,0 0-1 0 0,0 0 0 0 0,0 0 1 0 0,0 0-1 0 0,0 0 0 0 0,0 0 0 0 0,0 1 1 0 0,0-1-1 0 0,0 0 0 0 0,0 0 0 0 0,0 0 1 0 0,0 0-1 0 0,0 0 0 0 0,1 0 0 0 0,-1 0 1 0 0,0 0-1 0 0,0 1 0 0 0,0-1 1 0 0,0 0-1 0 0,0 0 0 0 0,0 0 0 0 0,0 0 1 0 0,0 0-1 0 0,1 0 0 0 0,-1 0 0 0 0,0 0 1 0 0,0 0-1 0 0,0 0 0 0 0,0 0 0 0 0,0 0 1 0 0,0 0-1 0 0,1 0 0 0 0,-1 0 1 0 0,0 0-1 0 0,0 0 0 0 0,0 0 0 0 0,0 0 1 0 0,0 0-1 0 0,0 0 0 0 0,1 0 0 0 0,-1 0 1 0 0,0 0-1 0 0,0 0 0 0 0,0 0 1 0 0,0 0-1 0 0,0 0 0 0 0,0 0 0 0 0,1 0 1 0 0,4-5 524 0 0,14-46 880 0 0,1-4-914 0 0,3-8-205 0 0,-9 31-199 0 0,13-26 30 0 0,20-24-1010 0 0,-47 82 825 0 0,0-1 1 0 0,0 1-1 0 0,0 0 0 0 0,0 0 1 0 0,0 0-1 0 0,1 0 0 0 0,-1-1 1 0 0,0 1-1 0 0,0 0 0 0 0,0 0 0 0 0,0 0 1 0 0,0 0-1 0 0,0 0 0 0 0,0 0 1 0 0,0-1-1 0 0,0 1 0 0 0,1 0 0 0 0,-1 0 1 0 0,0 0-1 0 0,0 0 0 0 0,0 0 1 0 0,0 0-1 0 0,0 0 0 0 0,0 0 0 0 0,1 0 1 0 0,-1 0-1 0 0,0-1 0 0 0,0 1 1 0 0,0 0-1 0 0,0 0 0 0 0,1 0 0 0 0,-1 0 1 0 0,0 0-1 0 0,0 0 0 0 0,0 0 1 0 0,0 0-1 0 0,0 0 0 0 0,1 0 0 0 0,-1 0 1 0 0,0 1-1 0 0,0-1 0 0 0,0 0 1 0 0,0 0-1 0 0,1 0 0 0 0,-1 0 0 0 0,0 0 1 0 0,0 0-1 0 0,0 0 0 0 0,0 0 1 0 0,0 0-1 0 0,0 0 0 0 0,1 1 0 0 0,-1-1 1 0 0,0 0-1 0 0,0 0 0 0 0,0 0 1 0 0,0 0-1 0 0,0 0 0 0 0,0 0 0 0 0,0 1 1 0 0,0-1-1 0 0,6 12-3171 0 0,-5-9 2447 0 0,3 6-1455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7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1 152 14803 0 0,'0'-7'4643'0'0,"-1"13"-3400"0"0,2 16-1148 0 0,0-20-59 0 0,0 0-1 0 0,0 0 0 0 0,0 0 1 0 0,0 0-1 0 0,0 0 0 0 0,0-1 1 0 0,0 1-1 0 0,0 0 0 0 0,1-1 1 0 0,-1 1-1 0 0,1-1 0 0 0,-1 1 1 0 0,1-1-1 0 0,0 0 0 0 0,-1 0 1 0 0,1 0-1 0 0,0 0 0 0 0,0 0 0 0 0,0 0 1 0 0,3 1-1 0 0,1-1 87 0 0,1 1 0 0 0,0-1-1 0 0,0 0 1 0 0,-1-1 0 0 0,8 0 0 0 0,-10 0-57 0 0,0-1 0 0 0,-1 0 0 0 0,1 0 0 0 0,-1 0 0 0 0,0 0 0 0 0,1 0 0 0 0,-1 0 0 0 0,0-1 0 0 0,0 0 0 0 0,0 0 0 0 0,0 0-1 0 0,0 0 1 0 0,0 0 0 0 0,0 0 0 0 0,-1-1 0 0 0,5-5 0 0 0,-3 3 41 0 0,0 0 0 0 0,0 0 1 0 0,-1 0-1 0 0,1-1 0 0 0,-1 0 0 0 0,0 1 0 0 0,-1-1 0 0 0,4-12 0 0 0,-5 14-59 0 0,-1 0 0 0 0,1 0 0 0 0,-1 0 0 0 0,0 0 1 0 0,0 0-1 0 0,0 0 0 0 0,0 0 0 0 0,-1 0 0 0 0,0 1 0 0 0,1-1 0 0 0,-2 0 0 0 0,1 0 1 0 0,0 1-1 0 0,-1-1 0 0 0,1 0 0 0 0,-1 1 0 0 0,0-1 0 0 0,0 1 0 0 0,-5-5 1 0 0,4 4-28 0 0,0 1 0 0 0,-1 0 0 0 0,1 0 1 0 0,-1 0-1 0 0,0 0 0 0 0,0 1 0 0 0,0 0 1 0 0,0-1-1 0 0,0 1 0 0 0,-1 1 0 0 0,1-1 1 0 0,-1 1-1 0 0,1-1 0 0 0,-1 1 0 0 0,1 1 1 0 0,-8-2-1 0 0,10 3-33 0 0,-1-1 1 0 0,0 0-1 0 0,1 1 0 0 0,-1-1 1 0 0,0 1-1 0 0,1 0 0 0 0,-1 0 1 0 0,1 0-1 0 0,-1 0 0 0 0,1 0 1 0 0,0 1-1 0 0,-1-1 1 0 0,1 1-1 0 0,0-1 0 0 0,0 1 1 0 0,0 0-1 0 0,0 0 0 0 0,0 0 1 0 0,0 0-1 0 0,1 0 0 0 0,-1 1 1 0 0,-1 2-1 0 0,0 0-23 0 0,0 0 0 0 0,0 1 1 0 0,1-1-1 0 0,-1 1 0 0 0,1 0 0 0 0,1-1 0 0 0,-1 1 0 0 0,-1 12 0 0 0,3-7 21 0 0,0-1-1 0 0,0 0 1 0 0,1 0-1 0 0,0 0 0 0 0,1 0 1 0 0,0 0-1 0 0,1 0 1 0 0,0 0-1 0 0,0-1 0 0 0,1 1 1 0 0,0-1-1 0 0,1 0 1 0 0,0 0-1 0 0,1 0 1 0 0,9 11-1 0 0,-10-14-35 0 0,0 1-1 0 0,0-1 1 0 0,1-1-1 0 0,0 1 1 0 0,0-1-1 0 0,1 0 1 0 0,0 0-1 0 0,-1-1 1 0 0,2 0 0 0 0,-1 0-1 0 0,0 0 1 0 0,1-1-1 0 0,-1 0 1 0 0,1-1-1 0 0,0 0 1 0 0,0 0 0 0 0,0-1-1 0 0,0 0 1 0 0,0 0-1 0 0,1-1 1 0 0,-1 0-1 0 0,11-1 1 0 0,-2-2-495 0 0,1-1 0 0 0,-1-1-1 0 0,0-1 1 0 0,0 0 0 0 0,0-1 0 0 0,22-14 0 0 0,0-1 376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3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184 20 15283 0 0,'0'-1'123'0'0,"0"0"-1"0"0,0 0 0 0 0,0 0 0 0 0,0 0 1 0 0,-1 1-1 0 0,1-1 0 0 0,0 0 1 0 0,-1 0-1 0 0,1 0 0 0 0,0 1 1 0 0,-1-1-1 0 0,1 0 0 0 0,-1 0 1 0 0,1 1-1 0 0,-1-1 0 0 0,0 0 0 0 0,1 1 1 0 0,-1-1-1 0 0,0 1 0 0 0,1-1 1 0 0,-1 1-1 0 0,0-1 0 0 0,0 1 1 0 0,1-1-1 0 0,-1 1 0 0 0,0 0 0 0 0,0-1 1 0 0,0 1-1 0 0,0 0 0 0 0,1 0 1 0 0,-1 0-1 0 0,0 0 0 0 0,0-1 1 0 0,0 1-1 0 0,0 0 0 0 0,0 1 1 0 0,0-1-1 0 0,-1 0 0 0 0,-1 1-61 0 0,0 0 0 0 0,0 0 0 0 0,1 0 0 0 0,-1 0 0 0 0,0 0 0 0 0,1 1-1 0 0,-1-1 1 0 0,1 1 0 0 0,0 0 0 0 0,-4 3 0 0 0,1 1-83 0 0,0-1 1 0 0,1 1-1 0 0,0 0 0 0 0,0 0 0 0 0,-3 7 0 0 0,-15 36-122 0 0,17-34 120 0 0,-10 21 11 0 0,2 2 0 0 0,2-1 0 0 0,2 2 0 0 0,1-1 0 0 0,2 1-1 0 0,2 0 1 0 0,0 44 0 0 0,5-60 14 0 0,1 0-1 0 0,2 0 1 0 0,0-1 0 0 0,1 0-1 0 0,1 0 1 0 0,1 0 0 0 0,1 0-1 0 0,1-1 1 0 0,1-1 0 0 0,1 0-1 0 0,1 0 1 0 0,0-1 0 0 0,17 20-1 0 0,-23-33-175 0 0,0 1 0 0 0,0-1 0 0 0,1 0-1 0 0,0-1 1 0 0,0 1 0 0 0,0-1 0 0 0,1-1 0 0 0,9 5-1 0 0,-11-6-175 0 0,0-1 0 0 0,0 0-1 0 0,0 0 1 0 0,0-1 0 0 0,1 1-1 0 0,-1-1 1 0 0,1-1 0 0 0,-1 1-1 0 0,1-1 1 0 0,-1 0-1 0 0,13-2 1 0 0,-3-2 147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7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5 229 10618 0 0,'-4'11'5662'0'0,"3"-15"-3578"0"0,2 1-1896 0 0,0 1 1 0 0,-1 0-1 0 0,1 0 1 0 0,0 1-1 0 0,0-1 1 0 0,1 0-1 0 0,-1 0 0 0 0,0 0 1 0 0,0 1-1 0 0,3-3 1 0 0,3-4 252 0 0,17-30 582 0 0,-18 29-811 0 0,0 0 0 0 0,5-12 1 0 0,6-9 153 0 0,-2 2-48 0 0,-11 21-243 0 0,0 0 0 0 0,0 0 0 0 0,6-8 0 0 0,-3 5-7 0 0,-6 8-61 0 0,0 1 0 0 0,0-1 0 0 0,0 1-1 0 0,-1-1 1 0 0,1 1 0 0 0,1 0 0 0 0,-1-1-1 0 0,0 1 1 0 0,0 0 0 0 0,0 0-1 0 0,1 0 1 0 0,-1 0 0 0 0,0 0 0 0 0,1 0-1 0 0,-1 0 1 0 0,1 0 0 0 0,0 1 0 0 0,-1-1-1 0 0,1 1 1 0 0,3-2 0 0 0,-5 3-13 0 0,0-1 0 0 0,1 0 0 0 0,-1 1 0 0 0,1-1 0 0 0,-1 0 0 0 0,0 1 0 0 0,0-1 0 0 0,1 1 0 0 0,-1-1 0 0 0,0 0 0 0 0,0 1 0 0 0,1-1 1 0 0,-1 1-1 0 0,0-1 0 0 0,0 1 0 0 0,0-1 0 0 0,0 1 0 0 0,0-1 0 0 0,1 1 0 0 0,-1-1 0 0 0,0 1 0 0 0,0-1 0 0 0,0 1 0 0 0,0 1-10 0 0,2 17-151 0 0,1 27 0 0 0,1 12 94 0 0,-2-49 34 0 0,10 56 126 0 0,-10-56-197 0 0,0-1 1 0 0,1 0-1 0 0,0 0 1 0 0,1 0-1 0 0,7 12 1 0 0,-11-20-35 0 0,0 1 0 0 0,1-1 0 0 0,-1 1 1 0 0,1-1-1 0 0,-1 1 0 0 0,0-1 0 0 0,1 1 0 0 0,-1-1 0 0 0,1 0 1 0 0,-1 1-1 0 0,1-1 0 0 0,-1 0 0 0 0,1 1 0 0 0,-1-1 0 0 0,1 0 1 0 0,0 0-1 0 0,-1 0 0 0 0,1 1 0 0 0,-1-1 0 0 0,1 0 1 0 0,0 0-1 0 0,-1 0 0 0 0,1 0 0 0 0,-1 0 0 0 0,2 0 0 0 0,0-1-337 0 0,-1 1-1 0 0,0 0 1 0 0,1-1-1 0 0,-1 0 1 0 0,1 1-1 0 0,-1-1 0 0 0,0 0 1 0 0,0 1-1 0 0,3-3 1 0 0,3-6-1662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20.1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8 13163 0 0,'0'-1'168'0'0,"0"1"-1"0"0,0 0 1 0 0,0 0 0 0 0,0-1-1 0 0,0 1 1 0 0,0 0 0 0 0,0 0-1 0 0,0-1 1 0 0,0 1 0 0 0,0 0-1 0 0,0-1 1 0 0,0 1 0 0 0,0 0 0 0 0,1 0-1 0 0,-1 0 1 0 0,0-1 0 0 0,0 1-1 0 0,0 0 1 0 0,0 0 0 0 0,1-1-1 0 0,-1 1 1 0 0,0 0 0 0 0,0 0 0 0 0,0 0-1 0 0,1 0 1 0 0,-1-1 0 0 0,0 1-1 0 0,0 0 1 0 0,1 0 0 0 0,8 1 1626 0 0,9 8-834 0 0,-15-6-785 0 0,1 0 0 0 0,-1 0-1 0 0,0 0 1 0 0,0 1-1 0 0,0 0 1 0 0,0-1 0 0 0,-1 1-1 0 0,4 7 1 0 0,14 38 527 0 0,-15-35-547 0 0,11 31 198 0 0,-2 0 0 0 0,13 79 0 0 0,-16-51-176 0 0,-1 74 1 0 0,-9-100-100 0 0,-2 1 1 0 0,-3-1-1 0 0,-13 68 1 0 0,9-78-4 0 0,-2-1 1 0 0,-1 0 0 0 0,-2 0-1 0 0,-33 61 1 0 0,37-80-92 0 0,-2 0 0 0 0,0-1 1 0 0,-17 20-1 0 0,23-31-289 0 0,0 1 0 0 0,0-1 1 0 0,-1 0-1 0 0,1-1 0 0 0,-1 1 1 0 0,0-1-1 0 0,-1 0 0 0 0,1-1 0 0 0,-1 0 1 0 0,1 0-1 0 0,-15 5 0 0 0,20-8 117 0 0,0 0-1 0 0,0 0 0 0 0,0 1 1 0 0,0-1-1 0 0,0 0 0 0 0,0 0 1 0 0,1 0-1 0 0,-1 0 0 0 0,0 0 1 0 0,0 0-1 0 0,0 0 0 0 0,0-1 1 0 0,0 1-1 0 0,0 0 1 0 0,0 0-1 0 0,1-1 0 0 0,-1 1 1 0 0,0 0-1 0 0,0-1 0 0 0,0 1 1 0 0,1-1-1 0 0,-1 1 0 0 0,0-1 1 0 0,0 0-1 0 0,1 1 0 0 0,-1-1 1 0 0,0 0-1 0 0,1 1 0 0 0,-1-1 1 0 0,1 0-1 0 0,-1 0 0 0 0,1 1 1 0 0,0-1-1 0 0,-1 0 0 0 0,1 0 1 0 0,-1-1-1 0 0,-2-13-2887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5:54.8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627 1 8162 0 0,'-4'1'13315'0'0,"-1"4"-14082"0"0,4-3 921 0 0,-1 0 0 0 0,0-1 0 0 0,1 1 1 0 0,-1 0-1 0 0,1 1 0 0 0,-2 3 0 0 0,-6 8 258 0 0,-33 53 614 0 0,5-8-635 0 0,-4 6-157 0 0,24-37-162 0 0,-1 0 0 0 0,-25 28 0 0 0,-9 3 0 0 0,-109 119 60 0 0,119-132-91 0 0,3 3 0 0 0,-54 86 0 0 0,93-135-48 0 0,0 1 0 0 0,0-1 0 0 0,-1 1 1 0 0,1-1-1 0 0,0 0 0 0 0,0 1 1 0 0,-1-1-1 0 0,1 1 0 0 0,0-1 0 0 0,-1 0 1 0 0,1 0-1 0 0,-1 1 0 0 0,1-1 1 0 0,0 0-1 0 0,-1 0 0 0 0,1 1 0 0 0,-1-1 1 0 0,1 0-1 0 0,-1 0 0 0 0,0 0-5 0 0,1 0-1 0 0,0 0 1 0 0,0 0-1 0 0,0 0 1 0 0,-1 0-1 0 0,1-1 0 0 0,0 1 1 0 0,0 0-1 0 0,-1 0 1 0 0,1 0-1 0 0,0 0 1 0 0,0-1-1 0 0,0 1 1 0 0,0 0-1 0 0,-1 0 1 0 0,1 0-1 0 0,0-1 0 0 0,0 1 1 0 0,0 0-1 0 0,0 0 1 0 0,0-1-1 0 0,0 1 1 0 0,0 0-1 0 0,0 0 1 0 0,0-1-1 0 0,0 1 0 0 0,0 0 1 0 0,0 0-1 0 0,0-1 1 0 0,0 1-1 0 0,0 0 1 0 0,0 0-1 0 0,0-1 1 0 0,0 1-1 0 0,0-7-546 0 0,0 1 0 0 0,0-1 0 0 0,4-12 0 0 0,-4 17 285 0 0,1 0 0 0 0,-1 0-1 0 0,1 0 1 0 0,0 1 0 0 0,0-1 0 0 0,0 0 0 0 0,0 0 0 0 0,0 0 0 0 0,0 1 0 0 0,0-1 0 0 0,1 1-1 0 0,-1-1 1 0 0,1 1 0 0 0,-1-1 0 0 0,1 1 0 0 0,2-2 0 0 0,1 0 105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5:55.2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19 11458 0 0,'-1'-3'802'0'0,"-3"-9"3034"0"0,4 12-3770 0 0,0 0-1 0 0,0-1 0 0 0,0 1 1 0 0,0 0-1 0 0,0 0 0 0 0,0 0 1 0 0,-1 0-1 0 0,1 0 0 0 0,0-1 1 0 0,0 1-1 0 0,0 0 0 0 0,0 0 1 0 0,0 0-1 0 0,0 0 0 0 0,0 0 1 0 0,-1 0-1 0 0,1 0 0 0 0,0-1 1 0 0,0 1-1 0 0,0 0 0 0 0,0 0 1 0 0,0 0-1 0 0,-1 0 0 0 0,1 0 1 0 0,0 0-1 0 0,0 0 0 0 0,0 0 1 0 0,0 0-1 0 0,0 0 0 0 0,-1 0 1 0 0,1 0-1 0 0,0 0 0 0 0,0 0 1 0 0,0 0-1 0 0,0 0 0 0 0,-1 0 1 0 0,1 0-1 0 0,0 0 0 0 0,0 0 1 0 0,0 0-1 0 0,0 0 0 0 0,0 0 1 0 0,-1 1-1 0 0,1-1 0 0 0,0 0 1 0 0,0 0-1 0 0,0 0 0 0 0,0 0 1 0 0,0 0-1 0 0,0 0 0 0 0,-1 0 1 0 0,1 0-1 0 0,0 1 0 0 0,0-1 1 0 0,0 0-1 0 0,0 0 0 0 0,0 0 1 0 0,0 0-1 0 0,0 0 0 0 0,0 1 1 0 0,0-1-1 0 0,0 0 0 0 0,-2 4 156 0 0,0-1 0 0 0,1 1 0 0 0,0 0 0 0 0,0-1 0 0 0,0 1 0 0 0,0 0 0 0 0,1 0 0 0 0,-1 0 0 0 0,1 0 0 0 0,0 4 0 0 0,1 4 217 0 0,3 23-1 0 0,7 23 469 0 0,21 68 1 0 0,-20-92-705 0 0,1 0 0 0 0,2-1 1 0 0,22 39-1 0 0,57 71 118 0 0,-5-9-97 0 0,-12-18-44 0 0,26 44 123 0 0,-75-116-139 0 0,7 9 75 0 0,-31-44-294 0 0,-3-8-143 0 0,-2-4-200 0 0,-6-10-140 0 0,6 12 424 0 0,0-1 0 0 0,0 0 0 0 0,0 0 0 0 0,0 0 0 0 0,0 0 0 0 0,0 0 0 0 0,1 0 0 0 0,-1-3 0 0 0,-6-22-1281 0 0,6 23 710 0 0,0 0 1 0 0,0 0-1 0 0,0 0 1 0 0,0-1-1 0 0,0 1 1 0 0,1 0 0 0 0,0 0-1 0 0,-1-1 1 0 0,2 1-1 0 0,-1 0 1 0 0,0-1-1 0 0,3-7 1 0 0,2 0-2118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5:55.7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71 0 8778 0 0,'-2'7'5319'0'0,"-3"5"-2222"0"0,-2 4-1256 0 0,-34 96 1850 0 0,38-106-3581 0 0,1 0 4 0 0,0 0 0 0 0,0 0 1 0 0,0 0-1 0 0,1 0 0 0 0,-1 1 1 0 0,2-1-1 0 0,-1 1 1 0 0,1-1-1 0 0,1 13 0 0 0,-1-16-63 0 0,1 0 1 0 0,-1 0-1 0 0,1 1 0 0 0,0-1 0 0 0,0 0 0 0 0,0 0 0 0 0,1 0 0 0 0,-1 0 0 0 0,1-1 0 0 0,0 1 0 0 0,0 0 0 0 0,0-1 0 0 0,0 1 0 0 0,0-1 0 0 0,0 1 0 0 0,1-1 0 0 0,-1 0 0 0 0,1 0 1 0 0,-1 0-1 0 0,1-1 0 0 0,3 3 0 0 0,2 0 62 0 0,0-1 1 0 0,1 0-1 0 0,-1 0 1 0 0,0-1-1 0 0,1 0 1 0 0,0-1 0 0 0,-1 0-1 0 0,1 0 1 0 0,0-1-1 0 0,-1 0 1 0 0,1 0-1 0 0,0-1 1 0 0,12-2-1 0 0,-13 2-60 0 0,0-1 0 0 0,0 1-1 0 0,0-2 1 0 0,0 1-1 0 0,-1-1 1 0 0,1 0 0 0 0,0-1-1 0 0,8-5 1 0 0,-3 1-57 0 0,-9 6-199 0 0,-1 0 0 0 0,0 0 0 0 0,0 0-1 0 0,0 0 1 0 0,-1-1 0 0 0,1 1 0 0 0,-1-1 0 0 0,5-4-1 0 0,-5 4-938 0 0,1 0 0 0 0,0 0-1 0 0,0 0 1 0 0,0 0 0 0 0,1 1-1 0 0,4-4 1 0 0,-1 0-1160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5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245 131 13147 0 0,'2'-8'741'0'0,"-1"0"0"0"0,0 0 0 0 0,0 0 0 0 0,-1 0 0 0 0,0 0 0 0 0,0 0 0 0 0,-1 0 1 0 0,0 0-1 0 0,-4-16 0 0 0,5 22-679 0 0,-1 1 0 0 0,0-1 0 0 0,0 0 0 0 0,1 1 1 0 0,-1-1-1 0 0,0 0 0 0 0,0 1 0 0 0,-1 0 0 0 0,1-1 1 0 0,0 1-1 0 0,0-1 0 0 0,-1 1 0 0 0,1 0 0 0 0,-1 0 0 0 0,-1-1 1 0 0,0 0-8 0 0,0 1 0 0 0,0-1 1 0 0,0 1-1 0 0,0 0 0 0 0,0 0 1 0 0,-1 0-1 0 0,-5 0 0 0 0,2 0-28 0 0,1 1-1 0 0,0 0 1 0 0,0 1-1 0 0,0-1 1 0 0,0 1-1 0 0,0 0 1 0 0,0 1 0 0 0,-9 2-1 0 0,7 0-25 0 0,0 0-1 0 0,1 1 0 0 0,-1-1 1 0 0,1 2-1 0 0,0-1 1 0 0,1 1-1 0 0,-12 11 1 0 0,6-2-30 0 0,0 0 0 0 0,-14 24 0 0 0,24-36 19 0 0,1-1-1 0 0,0 1 1 0 0,0 0-1 0 0,0-1 1 0 0,0 1-1 0 0,0 0 1 0 0,0 0-1 0 0,1 0 0 0 0,-1 0 1 0 0,1 0-1 0 0,0 0 1 0 0,0 0-1 0 0,1 4 1 0 0,-1-5 1 0 0,0-1 1 0 0,0 1 0 0 0,1 0-1 0 0,-1 0 1 0 0,1 0 0 0 0,0-1-1 0 0,0 1 1 0 0,-1 0-1 0 0,1-1 1 0 0,0 1 0 0 0,0-1-1 0 0,1 1 1 0 0,-1-1 0 0 0,0 1-1 0 0,0-1 1 0 0,1 0 0 0 0,-1 0-1 0 0,1 1 1 0 0,-1-1-1 0 0,1 0 1 0 0,-1 0 0 0 0,3 1-1 0 0,2-1 2 0 0,0 1 0 0 0,0 0-1 0 0,1-1 1 0 0,-1 0-1 0 0,0-1 1 0 0,1 0 0 0 0,-1 1-1 0 0,0-2 1 0 0,1 1 0 0 0,7-2-1 0 0,3 0 3 0 0,-6 0 11 0 0,0 0 1 0 0,0-1 0 0 0,11-4-1 0 0,21-5 31 0 0,-38 11-34 0 0,0 1 1 0 0,0-1-1 0 0,0 1 0 0 0,-1 0 0 0 0,1 0 1 0 0,0 0-1 0 0,6 2 0 0 0,-9-1 10 0 0,1 0 0 0 0,-1 1 1 0 0,0-1-1 0 0,0 1 0 0 0,1-1 0 0 0,-1 1 1 0 0,0 0-1 0 0,-1 0 0 0 0,1 0 0 0 0,0 0 1 0 0,0 0-1 0 0,-1 0 0 0 0,1 0 0 0 0,-1 0 1 0 0,2 4-1 0 0,-1-2-38 0 0,1 1 1 0 0,0-1-1 0 0,0 0 1 0 0,6 5-1 0 0,-8-8-76 0 0,0 0 0 0 0,0 0 0 0 0,0 0 0 0 0,0-1 0 0 0,0 1 0 0 0,0 0 0 0 0,0-1 0 0 0,1 1 0 0 0,-1-1 0 0 0,0 0 0 0 0,0 1 0 0 0,1-1 0 0 0,-1 0-1 0 0,0 0 1 0 0,1 0 0 0 0,-1 0 0 0 0,0 0 0 0 0,1 0 0 0 0,-1 0 0 0 0,0 0 0 0 0,0 0 0 0 0,2-1 0 0 0,-1 0-146 0 0,0 1 0 0 0,1-1 0 0 0,-1 0 0 0 0,0 0-1 0 0,0 0 1 0 0,0 0 0 0 0,0 0 0 0 0,0 0 0 0 0,0-1 0 0 0,-1 1 0 0 0,1 0 0 0 0,0-1 0 0 0,-1 0 0 0 0,2-1 0 0 0,6-12-863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5:56.0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80 0 9554 0 0,'-4'5'6706'0'0,"4"-5"-6525"0"0,-4 12 2698 0 0,3-7-2041 0 0,-2 5 46 0 0,0 1 1 0 0,-1 20-1 0 0,-3 10-35 0 0,2-13-455 0 0,0 0-1 0 0,0 49 1 0 0,-1 8-140 0 0,2-63-206 0 0,-2 40 52 0 0,-3 60 23 0 0,-1 36-632 0 0,8-119-378 0 0,0 0-5533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5:56.7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380 27 9082 0 0,'-4'-11'1252'0'0,"4"11"-879"0"0,0-1-1 0 0,0 0 1 0 0,0 0-1 0 0,-1 0 1 0 0,1 0-1 0 0,0 0 1 0 0,0 0-1 0 0,-1 1 1 0 0,1-1-1 0 0,-1 0 0 0 0,1 0 1 0 0,-1 1-1 0 0,1-1 1 0 0,-1 0-1 0 0,1 0 1 0 0,-1 1-1 0 0,1-1 1 0 0,-1 1-1 0 0,-1-2 1 0 0,1 3-120 0 0,-1 0 1 0 0,1-1 0 0 0,0 1-1 0 0,0 0 1 0 0,0 0 0 0 0,-1 0-1 0 0,1 0 1 0 0,0 0 0 0 0,0 0-1 0 0,-1 2 1 0 0,0 0 6 0 0,-12 14 489 0 0,0 1 0 0 0,-23 38 1 0 0,-15 45-47 0 0,49-94-628 0 0,-77 166 562 0 0,40-76-481 0 0,21-51-97 0 0,0 0-128 0 0,3 1 0 0 0,1 0 0 0 0,2 1 0 0 0,-9 78 0 0 0,21-118-143 0 0,2-6 75 0 0,-1 0 1 0 0,0 0-1 0 0,0 0 1 0 0,-1 0-1 0 0,1-1 0 0 0,0 1 1 0 0,-1 3-1 0 0,-1-11-1787 0 0,1-5 597 0 0,0-50-4788 0 0,0 35 3437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5:56.9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13107 0 0,'0'13'3751'0'0,"5"27"0"0"0,7 13-1230 0 0,26 49-1011 0 0,70 119 717 0 0,21-10-1347 0 0,-62-118-671 0 0,-59-84-270 0 0,0 0 1 0 0,1 0-1 0 0,0 0 0 0 0,1-1 0 0 0,0-1 0 0 0,0 0 1 0 0,12 7-1 0 0,-20-13-229 0 0,0 0 0 0 0,1 1 0 0 0,-1-1 0 0 0,1 0 0 0 0,-1 0 0 0 0,1-1 0 0 0,-1 1 0 0 0,1 0 0 0 0,0-1 0 0 0,-1 0 0 0 0,1 1 0 0 0,0-1 0 0 0,-1 0 0 0 0,1 0 0 0 0,0-1 0 0 0,-1 1 0 0 0,1 0 0 0 0,0-1 0 0 0,-1 0 0 0 0,1 0 0 0 0,-1 0 0 0 0,1 0 0 0 0,-1 0 0 0 0,1 0 0 0 0,2-2 0 0 0,9-7-1996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5:57.5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58 36 15187 0 0,'-7'-4'1266'0'0,"4"2"-721"0"0,0 1 1 0 0,0-1-1 0 0,0 0 1 0 0,0 0-1 0 0,0 0 0 0 0,1 0 1 0 0,-1 0-1 0 0,1-1 1 0 0,-3-2-1 0 0,5 5-511 0 0,0 0 0 0 0,0 0 0 0 0,0-1 0 0 0,0 1 0 0 0,0 0 0 0 0,0 0 0 0 0,0-1 0 0 0,0 1 0 0 0,0 0 0 0 0,0 0 1 0 0,0 0-1 0 0,0-1 0 0 0,0 1 0 0 0,0 0 0 0 0,0 0 0 0 0,0-1 0 0 0,0 1 0 0 0,1 0 0 0 0,-1 0 0 0 0,0 0 0 0 0,0-1 0 0 0,0 1 0 0 0,0 0 0 0 0,0 0 0 0 0,0 0 0 0 0,1 0 0 0 0,-1 0 0 0 0,0-1 0 0 0,0 1 0 0 0,0 0 0 0 0,1 0 0 0 0,-1 0 0 0 0,0 0 0 0 0,0 0 0 0 0,0 0 0 0 0,1 0 0 0 0,-1-1 0 0 0,0 1 0 0 0,0 0 0 0 0,0 0 0 0 0,1 0 0 0 0,9-1 399 0 0,6 0-134 0 0,-3 1-77 0 0,18 2 0 0 0,-2 0-99 0 0,-21-2-92 0 0,0 0 0 0 0,0 1 0 0 0,16 4 0 0 0,-22-5-25 0 0,-1 1 0 0 0,1-1 0 0 0,-1 1 0 0 0,1-1 0 0 0,-1 1 0 0 0,1 0 0 0 0,-1-1 0 0 0,1 1 0 0 0,-1 0 0 0 0,0 0 0 0 0,1 0 0 0 0,-1 0 0 0 0,0 0 0 0 0,0 0 0 0 0,0 1 0 0 0,0-1 0 0 0,0 0 0 0 0,0 1 0 0 0,0-1 0 0 0,0 0 0 0 0,-1 1 0 0 0,1-1 0 0 0,0 1 0 0 0,-1-1 0 0 0,1 1 0 0 0,-1-1 0 0 0,0 1 0 0 0,1 0 0 0 0,-1-1 0 0 0,0 1 0 0 0,0 0 0 0 0,0-1 0 0 0,0 1 0 0 0,-1 2 0 0 0,0 2 1 0 0,0 0 0 0 0,-1 0 0 0 0,1 0 0 0 0,-1 0 0 0 0,-1 0 0 0 0,-2 5-1 0 0,-21 33-21 0 0,13-23 0 0 0,-67 105-69 0 0,66-103 93 0 0,2-3 10 0 0,1 0 0 0 0,-9 23-1 0 0,18-37 15 0 0,0 0-1 0 0,0 0 0 0 0,0 1 0 0 0,1-1 0 0 0,0 0 0 0 0,0 1 1 0 0,1-1-1 0 0,-1 1 0 0 0,1-1 0 0 0,1 1 0 0 0,-1-1 1 0 0,3 8-1 0 0,-2-10 35 0 0,1 1 1 0 0,0 0-1 0 0,0-1 1 0 0,0 1-1 0 0,1-1 1 0 0,0 0-1 0 0,0 0 0 0 0,0 0 1 0 0,0 0-1 0 0,0 0 1 0 0,1-1-1 0 0,0 1 1 0 0,0-1-1 0 0,0 0 1 0 0,0 0-1 0 0,0-1 1 0 0,5 3-1 0 0,6 2 272 0 0,0 0 1 0 0,1-1-1 0 0,30 7 0 0 0,-17-7 242 0 0,58 4 1 0 0,-62-9-746 0 0,-1 1 1 0 0,1 2 0 0 0,41 11-1 0 0,-65-15-14 0 0,15 4-4239 0 0,-16-4 4254 0 0,1 0-1 0 0,-1 0 0 0 0,1 0 1 0 0,-1 0-1 0 0,0 0 0 0 0,1 0 1 0 0,-1 0-1 0 0,1 0 0 0 0,-1 0 1 0 0,0 0-1 0 0,1 0 0 0 0,-1 0 1 0 0,0 0-1 0 0,1 0 0 0 0,-1 0 1 0 0,1 0-1 0 0,-1 0 0 0 0,0-1 1 0 0,1 1-1 0 0,-1 0 0 0 0,0 0 1 0 0,1-1-1 0 0,-1 1 0 0 0,0 0 1 0 0,0 0-1 0 0,1-1 0 0 0,-1 1 1 0 0,0 0-1 0 0,0-1 0 0 0,1 1 1 0 0,-1 0-1 0 0,0-1 0 0 0,0 1 1 0 0,0-1-1 0 0,1-2-136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1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19 9322 0 0,'-1'-2'906'0'0,"1"0"0"0"0,-1 0-1 0 0,0 0 1 0 0,1 0 0 0 0,-1-1 0 0 0,1-3 3369 0 0,3 18-3924 0 0,25 101 709 0 0,-17-48-841 0 0,-2 1-1 0 0,0 111 1 0 0,-9-111 477 0 0,-3-76 139 0 0,2-13-683 0 0,0-1 0 0 0,2 0 0 0 0,1 0 0 0 0,7-36 0 0 0,0 24-155 0 0,0 1 0 0 0,20-45 0 0 0,-26 70-58 0 0,10-20 77 0 0,-11 27-169 0 0,-1 1 0 0 0,0 0 0 0 0,1-1 0 0 0,-1 1 0 0 0,1 0 0 0 0,0 0 0 0 0,0 0 0 0 0,0 0 0 0 0,2-2 0 0 0,-3 4 11 0 0,-1 0 0 0 0,1-1 0 0 0,-1 1 0 0 0,1 0 0 0 0,-1 0 0 0 0,1 0 0 0 0,0 0 0 0 0,-1 0 0 0 0,1-1 0 0 0,-1 1 0 0 0,1 0 0 0 0,0 0 0 0 0,-1 0 0 0 0,1 1 0 0 0,-1-1 0 0 0,1 0 0 0 0,0 0 0 0 0,-1 0 0 0 0,1 0 0 0 0,-1 1 0 0 0,1-1 0 0 0,-1 0 0 0 0,1 0 0 0 0,-1 1 0 0 0,1-1 0 0 0,-1 0 0 0 0,1 1 0 0 0,1 1-201 0 0,0-1-1 0 0,-1 1 0 0 0,1-1 1 0 0,-1 1-1 0 0,1 0 0 0 0,1 2 1 0 0,1 2-735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6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0 151 9602 0 0,'1'2'7436'0'0,"0"-1"-6684"0"0,20 7 3100 0 0,-15-7-3657 0 0,0 1 0 0 0,0-1 0 0 0,11 0 0 0 0,-13-1-154 0 0,0-1 0 0 0,-1 1-1 0 0,1-1 1 0 0,0 1 0 0 0,-1-1 0 0 0,1-1 0 0 0,-1 1-1 0 0,1 0 1 0 0,-1-1 0 0 0,0 1 0 0 0,1-1-1 0 0,-1 0 1 0 0,0 0 0 0 0,6-6 0 0 0,-3 2 103 0 0,1-1 0 0 0,-1-1 0 0 0,0 1 0 0 0,9-15 0 0 0,-14 18-81 0 0,1 0-1 0 0,-1 1 0 0 0,1-1 0 0 0,-1 0 0 0 0,0 0 0 0 0,0 0 0 0 0,-1 0 1 0 0,1-1-1 0 0,-1 1 0 0 0,0 0 0 0 0,0 0 0 0 0,-1 0 0 0 0,1 0 0 0 0,-2-7 1 0 0,1 9-57 0 0,0 1 1 0 0,1-1-1 0 0,-1 1 1 0 0,0-1 0 0 0,0 1-1 0 0,0-1 1 0 0,-1 1 0 0 0,1 0-1 0 0,0 0 1 0 0,0-1-1 0 0,-1 1 1 0 0,1 0 0 0 0,0 0-1 0 0,-1 0 1 0 0,1 1 0 0 0,-1-1-1 0 0,0 0 1 0 0,1 0-1 0 0,-1 1 1 0 0,1-1 0 0 0,-1 1-1 0 0,0 0 1 0 0,0-1 0 0 0,1 1-1 0 0,-1 0 1 0 0,0 0-1 0 0,-2 0 1 0 0,1 1-31 0 0,0 0-1 0 0,1 0 1 0 0,-1 1-1 0 0,1-1 1 0 0,-1 1-1 0 0,1 0 1 0 0,0-1-1 0 0,0 1 1 0 0,-1 0 0 0 0,1 0-1 0 0,1 0 1 0 0,-1 1-1 0 0,0-1 1 0 0,0 0-1 0 0,1 1 1 0 0,-1-1 0 0 0,1 1-1 0 0,0-1 1 0 0,0 1-1 0 0,0 0 1 0 0,-1 4-1 0 0,-2 8-66 0 0,1 0-1 0 0,-2 30 0 0 0,4-25 38 0 0,-2 11-48 0 0,1 46 0 0 0,3-71 95 0 0,0 0 0 0 0,0 0-1 0 0,0 0 1 0 0,1 0 0 0 0,0 0 0 0 0,0-1 0 0 0,0 1-1 0 0,1-1 1 0 0,3 7 0 0 0,-4-10-10 0 0,-1 1 1 0 0,1-1 0 0 0,-1 0-1 0 0,1 1 1 0 0,0-1-1 0 0,0 0 1 0 0,0 0 0 0 0,0 0-1 0 0,0 0 1 0 0,1-1-1 0 0,-1 1 1 0 0,1-1-1 0 0,-1 1 1 0 0,1-1 0 0 0,-1 0-1 0 0,1 0 1 0 0,0 0-1 0 0,-1 0 1 0 0,1 0-1 0 0,0-1 1 0 0,3 1 0 0 0,-2-1-101 0 0,-1-1 0 0 0,1 1 1 0 0,0-1-1 0 0,-1 0 1 0 0,1 0-1 0 0,0 0 0 0 0,-1-1 1 0 0,6-2-1 0 0,26-17-1558 0 0,-29 17 1238 0 0,26-19-2058 0 0,17-10-2669 0 0,-30 22 2611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3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16 7402 0 0,'2'-16'14579'0'0,"-2"16"-14481"0"0,3 15 174 0 0,2 25 0 0 0,-4-23-257 0 0,4 18 1 0 0,5 8 4 0 0,11 51 16 0 0,-15-76-3 0 0,0-1-1 0 0,0 1 0 0 0,11 18 1 0 0,-7-22 112 0 0,-10-14-137 0 0,0 0 0 0 0,0 0 0 0 0,0 0 0 0 0,1 1 0 0 0,-1-1 0 0 0,0 0 0 0 0,0 0 0 0 0,1 0 0 0 0,-1 0 0 0 0,0 1 0 0 0,0-1 0 0 0,0 0 0 0 0,1 0 0 0 0,-1 0 0 0 0,0 0 0 0 0,1 0 0 0 0,-1 0 0 0 0,0 0 0 0 0,0 0 0 0 0,1 0 0 0 0,-1 0 0 0 0,0 0 0 0 0,0 0 0 0 0,1 0 0 0 0,-1 0 0 0 0,0 0 0 0 0,1 0 0 0 0,-1 0 1 0 0,0 0-1 0 0,0 0 0 0 0,1 0 0 0 0,-1 0 0 0 0,0-1 0 0 0,0 1 0 0 0,1 0 0 0 0,-1 0 0 0 0,0 0 0 0 0,0 0 0 0 0,0-1 0 0 0,1 1 0 0 0,-1 0 0 0 0,0 0 0 0 0,0 0 0 0 0,0-1 0 0 0,0 1 0 0 0,1 0 0 0 0,-1 0 0 0 0,0-1 0 0 0,0 1 0 0 0,0 0 0 0 0,0 0 0 0 0,0-1 0 0 0,6-14 118 0 0,-1 0-1 0 0,0 0 0 0 0,-1-1 0 0 0,-1 0 1 0 0,2-20-1 0 0,4-18-70 0 0,-6 40-46 0 0,11-23 0 0 0,-7 18-7 0 0,-6 17-5 0 0,-1 1 0 0 0,1-1-1 0 0,0 1 1 0 0,0-1 0 0 0,0 1-1 0 0,0 0 1 0 0,0 0 0 0 0,0-1 0 0 0,0 1-1 0 0,0 0 1 0 0,1 0 0 0 0,-1 0-1 0 0,2-1 1 0 0,-2 1 1 0 0,0 1 0 0 0,0-1 0 0 0,0 1 0 0 0,0 0 0 0 0,0-1 0 0 0,0 1 0 0 0,0 0 0 0 0,0 0 0 0 0,0-1 0 0 0,0 1 0 0 0,0 0 0 0 0,0 0 0 0 0,0 0 0 0 0,0 0 0 0 0,0 1 0 0 0,0-1 0 0 0,0 0 0 0 0,0 0 0 0 0,0 0 0 0 0,0 1 0 0 0,0-1 0 0 0,0 1 0 0 0,0-1 0 0 0,1 2 0 0 0,10 7-18 0 0,0 1 1 0 0,17 21-1 0 0,-6-6 27 0 0,-19-21-1 0 0,0 0 0 0 0,0 1-1 0 0,0-1 1 0 0,-1 1 0 0 0,0 0 0 0 0,0 0 0 0 0,-1 0-1 0 0,1 1 1 0 0,-1-1 0 0 0,0 1 0 0 0,2 8-1 0 0,8 37 17 0 0,-12-51-20 0 0,0 1 1 0 0,0-1-1 0 0,0 0 1 0 0,0 1 0 0 0,0-1-1 0 0,0 1 1 0 0,1-1-1 0 0,-1 0 1 0 0,0 1-1 0 0,0-1 1 0 0,0 1-1 0 0,0-1 1 0 0,0 0 0 0 0,1 1-1 0 0,-1-1 1 0 0,0 0-1 0 0,0 1 1 0 0,1-1-1 0 0,-1 0 1 0 0,0 0-1 0 0,0 1 1 0 0,1-1 0 0 0,-1 0-1 0 0,0 0 1 0 0,1 1-1 0 0,-1-1 1 0 0,0 0-1 0 0,1 0 1 0 0,-1 0-1 0 0,1 0 1 0 0,-1 1 0 0 0,0-1-1 0 0,1 0 1 0 0,-1 0-1 0 0,0 0 1 0 0,1 0-1 0 0,-1 0 1 0 0,1 0-1 0 0,-1 0 1 0 0,0 0-1 0 0,1 0 1 0 0,-1 0 0 0 0,1 0-1 0 0,-1 0 1 0 0,0-1-1 0 0,1 1 1 0 0,-1 0-1 0 0,1 0 1 0 0,1-1 18 0 0,0 0 0 0 0,0 0 0 0 0,0-1-1 0 0,-1 1 1 0 0,1 0 0 0 0,0-1 0 0 0,2-2 0 0 0,9-15 92 0 0,-8 13-87 0 0,-3 5-21 0 0,-1 0 0 0 0,0 0-1 0 0,0 0 1 0 0,0 0 0 0 0,1-1 0 0 0,-1 1 0 0 0,-1 0 0 0 0,1-1 0 0 0,0 1 0 0 0,0 0-1 0 0,0-3 1 0 0,6-13 29 0 0,1 0 0 0 0,0 1 0 0 0,18-27 0 0 0,-24 41-35 0 0,0 0 0 0 0,0 0 0 0 0,-1 0 0 0 0,1 1 0 0 0,0-1 0 0 0,0 1 0 0 0,0-1 0 0 0,5-1 0 0 0,7-6-12 0 0,-12 8 4 0 0,-1 0 0 0 0,1 0 1 0 0,0 0-1 0 0,0 0 1 0 0,-1 0-1 0 0,1 1 0 0 0,0-1 1 0 0,0 0-1 0 0,0 1 0 0 0,0 0 1 0 0,0-1-1 0 0,0 1 1 0 0,0 0-1 0 0,2 0 0 0 0,-3 1 1 0 0,0 0 0 0 0,0 1 0 0 0,0-1-1 0 0,0 1 1 0 0,0-1 0 0 0,0 1 0 0 0,0 0 0 0 0,0-1-1 0 0,-1 1 1 0 0,2 3 0 0 0,1 4-19 0 0,23 57-11 0 0,-1 0 44 0 0,-24-64-62 0 0,0 0-1 0 0,0 0 1 0 0,0 0 0 0 0,0-1-1 0 0,0 1 1 0 0,1 0 0 0 0,-1-1-1 0 0,1 1 1 0 0,-1-1 0 0 0,1 1-1 0 0,0-1 1 0 0,-1 0 0 0 0,1 1 0 0 0,0-1-1 0 0,0 0 1 0 0,3 1 0 0 0,-3-1-226 0 0,-1-1 0 0 0,1 0 0 0 0,-1 1 1 0 0,1-1-1 0 0,0 0 0 0 0,-1 0 0 0 0,1 0 0 0 0,0 0 1 0 0,-1 0-1 0 0,1-1 0 0 0,0 1 0 0 0,-1 0 1 0 0,1-1-1 0 0,1 0 0 0 0,1-1-512 0 0,0 1-1 0 0,0 0 1 0 0,-1 0 0 0 0,1 0-1 0 0,7-1 1 0 0,1 2-509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7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26 112 7042 0 0,'-3'-9'2672'0'0,"3"8"-2181"0"0,-1 0-1 0 0,1 0 0 0 0,-1-1 0 0 0,1 1 0 0 0,-1 0 0 0 0,1 0 1 0 0,-1 0-1 0 0,1 0 0 0 0,-1 0 0 0 0,0 0 0 0 0,0 0 0 0 0,0 0 1 0 0,1 1-1 0 0,-1-1 0 0 0,0 0 0 0 0,0 0 0 0 0,-2 0 0 0 0,2 3-81 0 0,0 0-1 0 0,1 1 1 0 0,-1-1-1 0 0,0 1 1 0 0,0 3-1 0 0,0 5-321 0 0,-1 0-1 0 0,1 0 0 0 0,2 14 0 0 0,-1-21-76 0 0,0 1 0 0 0,1 0-1 0 0,0 0 1 0 0,0 0 0 0 0,0-1-1 0 0,1 1 1 0 0,0-1 0 0 0,0 1-1 0 0,4 7 1 0 0,-4-9 16 0 0,0-1 0 0 0,0 1 0 0 0,1-1 0 0 0,-1 0 0 0 0,0 0 0 0 0,1 0 0 0 0,-1 0 0 0 0,1-1 0 0 0,0 1 0 0 0,0-1 0 0 0,0 1 0 0 0,-1-1 0 0 0,1 0 0 0 0,0 0 0 0 0,0 0 0 0 0,1 0 0 0 0,-1-1 0 0 0,0 1 0 0 0,0-1 0 0 0,0 0 0 0 0,0 0 0 0 0,0 0 0 0 0,1-1 0 0 0,-1 1 0 0 0,3-1 0 0 0,1-1 70 0 0,1 1 1 0 0,-1-1 0 0 0,0-1 0 0 0,0 1-1 0 0,-1-1 1 0 0,1 0 0 0 0,0-1-1 0 0,-1 0 1 0 0,10-7 0 0 0,-5 1 95 0 0,0 0 0 0 0,15-17 0 0 0,-22 21-117 0 0,0 1 0 0 0,0-1 0 0 0,0 0 0 0 0,-1 0 0 0 0,0 0 0 0 0,0-1 0 0 0,3-10 0 0 0,-5 15-51 0 0,-1 0-1 0 0,0 0 1 0 0,1 0-1 0 0,-1 0 1 0 0,0 0 0 0 0,0 0-1 0 0,0 0 1 0 0,0 0-1 0 0,-1 0 1 0 0,1 0 0 0 0,-1 0-1 0 0,1 0 1 0 0,-1 0-1 0 0,0 0 1 0 0,1 0-1 0 0,-2-2 1 0 0,0 1 2 0 0,-1 0 0 0 0,1 0 0 0 0,0 0 0 0 0,-1 0 0 0 0,1 0 0 0 0,-1 1 0 0 0,0-1 0 0 0,-4-2 0 0 0,0 0-34 0 0,-1 1-1 0 0,1 0 1 0 0,-1 1 0 0 0,0-1-1 0 0,0 2 1 0 0,0-1 0 0 0,-11-1-1 0 0,0 0-576 0 0,0 2 0 0 0,0 0 1 0 0,0 1-1 0 0,-27 3 0 0 0,46-2 472 0 0,-1-1 0 0 0,1 1 0 0 0,-1 1 0 0 0,1-1 0 0 0,0 0 0 0 0,-1 0 1 0 0,1 0-1 0 0,0 0 0 0 0,-1 0 0 0 0,1 0 0 0 0,0 0 0 0 0,-1 0 0 0 0,1 1 0 0 0,0-1 1 0 0,-1 0-1 0 0,1 0 0 0 0,0 0 0 0 0,-1 1 0 0 0,1-1 0 0 0,0 0 0 0 0,-1 1 0 0 0,1-1 1 0 0,0 1-1 0 0,0-1-28 0 0,0 0 0 0 0,0 1 0 0 0,0-1 1 0 0,0 1-1 0 0,0-1 0 0 0,0 0 0 0 0,0 1 1 0 0,0-1-1 0 0,0 0 0 0 0,0 1 1 0 0,0-1-1 0 0,0 0 0 0 0,1 1 0 0 0,-1-1 1 0 0,0 0-1 0 0,0 1 0 0 0,0-1 0 0 0,1 0 1 0 0,-1 1-1 0 0,2 0-215 0 0,-1 1 1 0 0,0-1 0 0 0,1 1-1 0 0,-1-1 1 0 0,1 0-1 0 0,0 0 1 0 0,2 2 0 0 0,7-1 88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3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 9250 0 0,'5'2'654'0'0,"-2"1"0"0"0,1 0 0 0 0,0 0 0 0 0,0 0 0 0 0,-1 1 0 0 0,0-1 0 0 0,0 1 1 0 0,4 5-1 0 0,-2 0-118 0 0,0 1-1 0 0,0 0 1 0 0,-1 0 0 0 0,5 18 0 0 0,-4-14-259 0 0,24 96 315 0 0,-14-44-324 0 0,-10-44-90 0 0,1 2 426 0 0,-6-24-587 0 0,0 0 0 0 0,0 0 1 0 0,0 0-1 0 0,0 0 0 0 0,0 1 0 0 0,0-1 1 0 0,0 0-1 0 0,0 0 0 0 0,0 0 1 0 0,0 0-1 0 0,0 0 0 0 0,0 0 0 0 0,0 1 1 0 0,0-1-1 0 0,0 0 0 0 0,0 0 0 0 0,0 0 1 0 0,0 0-1 0 0,0 0 0 0 0,1 0 0 0 0,-1 0 1 0 0,0 0-1 0 0,0 1 0 0 0,0-1 1 0 0,0 0-1 0 0,0 0 0 0 0,0 0 0 0 0,0 0 1 0 0,0 0-1 0 0,1 0 0 0 0,-1 0 0 0 0,0 0 1 0 0,0 0-1 0 0,0 0 0 0 0,0 0 0 0 0,0 0 1 0 0,0 0-1 0 0,1 0 0 0 0,-1 0 1 0 0,0 0-1 0 0,0 0 0 0 0,0 0 0 0 0,0 0 1 0 0,0 0-1 0 0,0 0 0 0 0,1 0 0 0 0,-1 0 1 0 0,0 0-1 0 0,0 0 0 0 0,0 0 1 0 0,0 0-1 0 0,0 0 0 0 0,0 0 0 0 0,1 0 1 0 0,4-5 524 0 0,14-46 880 0 0,1-4-914 0 0,3-8-205 0 0,-9 31-199 0 0,13-26 30 0 0,20-24-1010 0 0,-47 82 825 0 0,0-1 1 0 0,0 1-1 0 0,0 0 0 0 0,0 0 1 0 0,0 0-1 0 0,1 0 0 0 0,-1-1 1 0 0,0 1-1 0 0,0 0 0 0 0,0 0 0 0 0,0 0 1 0 0,0 0-1 0 0,0 0 0 0 0,0 0 1 0 0,0-1-1 0 0,0 1 0 0 0,1 0 0 0 0,-1 0 1 0 0,0 0-1 0 0,0 0 0 0 0,0 0 1 0 0,0 0-1 0 0,0 0 0 0 0,0 0 0 0 0,1 0 1 0 0,-1 0-1 0 0,0-1 0 0 0,0 1 1 0 0,0 0-1 0 0,0 0 0 0 0,1 0 0 0 0,-1 0 1 0 0,0 0-1 0 0,0 0 0 0 0,0 0 1 0 0,0 0-1 0 0,0 0 0 0 0,1 0 0 0 0,-1 0 1 0 0,0 1-1 0 0,0-1 0 0 0,0 0 1 0 0,0 0-1 0 0,1 0 0 0 0,-1 0 0 0 0,0 0 1 0 0,0 0-1 0 0,0 0 0 0 0,0 0 1 0 0,0 0-1 0 0,0 0 0 0 0,1 1 0 0 0,-1-1 1 0 0,0 0-1 0 0,0 0 0 0 0,0 0 1 0 0,0 0-1 0 0,0 0 0 0 0,0 0 0 0 0,0 1 1 0 0,0-1-1 0 0,6 12-3171 0 0,-5-9 2447 0 0,3 6-1455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2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0 16067 0 0,'-76'5'2818'0'0,"74"-5"-2736"0"0,0 1 1 0 0,0-1-1 0 0,0 0 0 0 0,0 1 0 0 0,0-1 0 0 0,0 1 0 0 0,1 0 0 0 0,-1-1 1 0 0,0 1-1 0 0,0 0 0 0 0,1 0 0 0 0,-1 0 0 0 0,0 0 0 0 0,-1 2 0 0 0,2-2-71 0 0,1-1-1 0 0,-1 1 1 0 0,1 0-1 0 0,-1-1 1 0 0,1 1-1 0 0,-1 0 0 0 0,1-1 1 0 0,0 1-1 0 0,-1 0 1 0 0,1 0-1 0 0,0 0 1 0 0,0-1-1 0 0,0 1 1 0 0,-1 0-1 0 0,1 0 0 0 0,0 0 1 0 0,0-1-1 0 0,0 1 1 0 0,0 0-1 0 0,0 0 1 0 0,0 0-1 0 0,1 0 1 0 0,-1-1-1 0 0,0 1 1 0 0,0 0-1 0 0,1 0 0 0 0,-1 0 1 0 0,0-1-1 0 0,1 1 1 0 0,-1 0-1 0 0,1-1 1 0 0,-1 1-1 0 0,1 0 1 0 0,0 0-1 0 0,4 5-57 0 0,0 0 0 0 0,1 0 0 0 0,0-1 1 0 0,0 0-1 0 0,12 8 0 0 0,36 17-76 0 0,-2-5 55 0 0,-30-16 4 0 0,-1 2 0 0 0,33 20 0 0 0,-51-29 58 0 0,-1 0 1 0 0,1 0 0 0 0,-1 1-1 0 0,1-1 1 0 0,-1 0-1 0 0,0 1 1 0 0,0 0-1 0 0,0-1 1 0 0,0 1-1 0 0,-1 0 1 0 0,1 0-1 0 0,-1 0 1 0 0,1 0 0 0 0,-1 0-1 0 0,1 5 1 0 0,-1-3 26 0 0,-1 0 0 0 0,1-1-1 0 0,-1 1 1 0 0,-1 0 0 0 0,1-1 0 0 0,0 1 0 0 0,-1 0 0 0 0,0-1 0 0 0,-3 9 0 0 0,-3 4 133 0 0,-1 0 0 0 0,-1 0 0 0 0,0-1 0 0 0,-16 21 0 0 0,18-27-69 0 0,-30 36 290 0 0,25-32-316 0 0,1 0-1 0 0,-13 21 1 0 0,24-35-108 0 0,-1 1 1 0 0,1 0-1 0 0,-1-1 0 0 0,1 1 0 0 0,0 0 0 0 0,-1-1 1 0 0,1 1-1 0 0,0 0 0 0 0,0 0 0 0 0,0-1 0 0 0,-1 1 1 0 0,1 0-1 0 0,0 0 0 0 0,0-1 0 0 0,0 1 1 0 0,0 0-1 0 0,0 0 0 0 0,0 0 0 0 0,1-1 0 0 0,-1 2 1 0 0,0-1-40 0 0,1-1 0 0 0,-1 1 1 0 0,1-1-1 0 0,-1 1 0 0 0,1-1 1 0 0,-1 1-1 0 0,1-1 1 0 0,-1 1-1 0 0,1-1 0 0 0,0 0 1 0 0,-1 1-1 0 0,1-1 0 0 0,-1 0 1 0 0,1 0-1 0 0,0 1 1 0 0,-1-1-1 0 0,1 0 0 0 0,1 0 1 0 0,2 1-386 0 0,1-1 0 0 0,-1 0 0 0 0,1 0 0 0 0,-1 0 1 0 0,9-2-1 0 0,19-5-1761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5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 14291 0 0,'-5'-6'4289'0'0,"9"6"-3513"0"0,-1 3-384 0 0,5 2 120 0 0,3 6-112 0 0,-1 3-376 0 0,4 1-152 0 0,-1 4-640 0 0,6 8-408 0 0,2 5-504 0 0,1 2 47 0 0,2 3-895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7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1 152 14803 0 0,'0'-7'4643'0'0,"-1"13"-3400"0"0,2 16-1148 0 0,0-20-59 0 0,0 0-1 0 0,0 0 0 0 0,0 0 1 0 0,0 0-1 0 0,0 0 0 0 0,0-1 1 0 0,0 1-1 0 0,0 0 0 0 0,1-1 1 0 0,-1 1-1 0 0,1-1 0 0 0,-1 1 1 0 0,1-1-1 0 0,0 0 0 0 0,-1 0 1 0 0,1 0-1 0 0,0 0 0 0 0,0 0 0 0 0,0 0 1 0 0,3 1-1 0 0,1-1 87 0 0,1 1 0 0 0,0-1-1 0 0,0 0 1 0 0,-1-1 0 0 0,8 0 0 0 0,-10 0-57 0 0,0-1 0 0 0,-1 0 0 0 0,1 0 0 0 0,-1 0 0 0 0,0 0 0 0 0,1 0 0 0 0,-1 0 0 0 0,0-1 0 0 0,0 0 0 0 0,0 0 0 0 0,0 0-1 0 0,0 0 1 0 0,0 0 0 0 0,0 0 0 0 0,-1-1 0 0 0,5-5 0 0 0,-3 3 41 0 0,0 0 0 0 0,0 0 1 0 0,-1 0-1 0 0,1-1 0 0 0,-1 0 0 0 0,0 1 0 0 0,-1-1 0 0 0,4-12 0 0 0,-5 14-59 0 0,-1 0 0 0 0,1 0 0 0 0,-1 0 0 0 0,0 0 1 0 0,0 0-1 0 0,0 0 0 0 0,0 0 0 0 0,-1 0 0 0 0,0 1 0 0 0,1-1 0 0 0,-2 0 0 0 0,1 0 1 0 0,0 1-1 0 0,-1-1 0 0 0,1 0 0 0 0,-1 1 0 0 0,0-1 0 0 0,0 1 0 0 0,-5-5 1 0 0,4 4-28 0 0,0 1 0 0 0,-1 0 0 0 0,1 0 1 0 0,-1 0-1 0 0,0 0 0 0 0,0 1 0 0 0,0 0 1 0 0,0-1-1 0 0,0 1 0 0 0,-1 1 0 0 0,1-1 1 0 0,-1 1-1 0 0,1-1 0 0 0,-1 1 0 0 0,1 1 1 0 0,-8-2-1 0 0,10 3-33 0 0,-1-1 1 0 0,0 0-1 0 0,1 1 0 0 0,-1-1 1 0 0,0 1-1 0 0,1 0 0 0 0,-1 0 1 0 0,1 0-1 0 0,-1 0 0 0 0,1 0 1 0 0,0 1-1 0 0,-1-1 1 0 0,1 1-1 0 0,0-1 0 0 0,0 1 1 0 0,0 0-1 0 0,0 0 0 0 0,0 0 1 0 0,0 0-1 0 0,1 0 0 0 0,-1 1 1 0 0,-1 2-1 0 0,0 0-23 0 0,0 0 0 0 0,0 1 1 0 0,1-1-1 0 0,-1 1 0 0 0,1 0 0 0 0,1-1 0 0 0,-1 1 0 0 0,-1 12 0 0 0,3-7 21 0 0,0-1-1 0 0,0 0 1 0 0,1 0-1 0 0,0 0 0 0 0,1 0 1 0 0,0 0-1 0 0,1 0 1 0 0,0 0-1 0 0,0-1 0 0 0,1 1 1 0 0,0-1-1 0 0,1 0 1 0 0,0 0-1 0 0,1 0 1 0 0,9 11-1 0 0,-10-14-35 0 0,0 1-1 0 0,0-1 1 0 0,1-1-1 0 0,0 1 1 0 0,0-1-1 0 0,1 0 1 0 0,0 0-1 0 0,-1-1 1 0 0,2 0 0 0 0,-1 0-1 0 0,0 0 1 0 0,1-1-1 0 0,-1 0 1 0 0,1-1-1 0 0,0 0 1 0 0,0 0 0 0 0,0-1-1 0 0,0 0 1 0 0,0 0-1 0 0,1-1 1 0 0,-1 0-1 0 0,11-1 1 0 0,-2-2-495 0 0,1-1 0 0 0,-1-1-1 0 0,0-1 1 0 0,0 0 0 0 0,0-1 0 0 0,22-14 0 0 0,0-1 376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3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184 20 15283 0 0,'0'-1'123'0'0,"0"0"-1"0"0,0 0 0 0 0,0 0 0 0 0,0 0 1 0 0,-1 1-1 0 0,1-1 0 0 0,0 0 1 0 0,-1 0-1 0 0,1 0 0 0 0,0 1 1 0 0,-1-1-1 0 0,1 0 0 0 0,-1 0 1 0 0,1 1-1 0 0,-1-1 0 0 0,0 0 0 0 0,1 1 1 0 0,-1-1-1 0 0,0 1 0 0 0,1-1 1 0 0,-1 1-1 0 0,0-1 0 0 0,0 1 1 0 0,1-1-1 0 0,-1 1 0 0 0,0 0 0 0 0,0-1 1 0 0,0 1-1 0 0,0 0 0 0 0,1 0 1 0 0,-1 0-1 0 0,0 0 0 0 0,0-1 1 0 0,0 1-1 0 0,0 0 0 0 0,0 1 1 0 0,0-1-1 0 0,-1 0 0 0 0,-1 1-61 0 0,0 0 0 0 0,0 0 0 0 0,1 0 0 0 0,-1 0 0 0 0,0 0 0 0 0,1 1-1 0 0,-1-1 1 0 0,1 1 0 0 0,0 0 0 0 0,-4 3 0 0 0,1 1-83 0 0,0-1 1 0 0,1 1-1 0 0,0 0 0 0 0,0 0 0 0 0,-3 7 0 0 0,-15 36-122 0 0,17-34 120 0 0,-10 21 11 0 0,2 2 0 0 0,2-1 0 0 0,2 2 0 0 0,1-1 0 0 0,2 1-1 0 0,2 0 1 0 0,0 44 0 0 0,5-60 14 0 0,1 0-1 0 0,2 0 1 0 0,0-1 0 0 0,1 0-1 0 0,1 0 1 0 0,1 0 0 0 0,1 0-1 0 0,1-1 1 0 0,1-1 0 0 0,1 0-1 0 0,1 0 1 0 0,0-1 0 0 0,17 20-1 0 0,-23-33-175 0 0,0 1 0 0 0,0-1 0 0 0,1 0-1 0 0,0-1 1 0 0,0 1 0 0 0,0-1 0 0 0,1-1 0 0 0,9 5-1 0 0,-11-6-175 0 0,0-1 0 0 0,0 0-1 0 0,0 0 1 0 0,0-1 0 0 0,1 1-1 0 0,-1-1 1 0 0,1-1 0 0 0,-1 1-1 0 0,1-1 1 0 0,-1 0-1 0 0,13-2 1 0 0,-3-2 147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7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5 229 10618 0 0,'-4'11'5662'0'0,"3"-15"-3578"0"0,2 1-1896 0 0,0 1 1 0 0,-1 0-1 0 0,1 0 1 0 0,0 1-1 0 0,0-1 1 0 0,1 0-1 0 0,-1 0 0 0 0,0 0 1 0 0,0 1-1 0 0,3-3 1 0 0,3-4 252 0 0,17-30 582 0 0,-18 29-811 0 0,0 0 0 0 0,5-12 1 0 0,6-9 153 0 0,-2 2-48 0 0,-11 21-243 0 0,0 0 0 0 0,0 0 0 0 0,6-8 0 0 0,-3 5-7 0 0,-6 8-61 0 0,0 1 0 0 0,0-1 0 0 0,0 1-1 0 0,-1-1 1 0 0,1 1 0 0 0,1 0 0 0 0,-1-1-1 0 0,0 1 1 0 0,0 0 0 0 0,0 0-1 0 0,1 0 1 0 0,-1 0 0 0 0,0 0 0 0 0,1 0-1 0 0,-1 0 1 0 0,1 0 0 0 0,0 1 0 0 0,-1-1-1 0 0,1 1 1 0 0,3-2 0 0 0,-5 3-13 0 0,0-1 0 0 0,1 0 0 0 0,-1 1 0 0 0,1-1 0 0 0,-1 0 0 0 0,0 1 0 0 0,0-1 0 0 0,1 1 0 0 0,-1-1 0 0 0,0 0 0 0 0,0 1 0 0 0,1-1 1 0 0,-1 1-1 0 0,0-1 0 0 0,0 1 0 0 0,0-1 0 0 0,0 1 0 0 0,0-1 0 0 0,1 1 0 0 0,-1-1 0 0 0,0 1 0 0 0,0-1 0 0 0,0 1 0 0 0,0 1-10 0 0,2 17-151 0 0,1 27 0 0 0,1 12 94 0 0,-2-49 34 0 0,10 56 126 0 0,-10-56-197 0 0,0-1 1 0 0,1 0-1 0 0,0 0 1 0 0,1 0-1 0 0,7 12 1 0 0,-11-20-35 0 0,0 1 0 0 0,1-1 0 0 0,-1 1 1 0 0,1-1-1 0 0,-1 1 0 0 0,0-1 0 0 0,1 1 0 0 0,-1-1 0 0 0,1 0 1 0 0,-1 1-1 0 0,1-1 0 0 0,-1 0 0 0 0,1 1 0 0 0,-1-1 0 0 0,1 0 1 0 0,0 0-1 0 0,-1 0 0 0 0,1 1 0 0 0,-1-1 0 0 0,1 0 1 0 0,0 0-1 0 0,-1 0 0 0 0,1 0 0 0 0,-1 0 0 0 0,2 0 0 0 0,0-1-337 0 0,-1 1-1 0 0,0 0 1 0 0,1-1-1 0 0,-1 0 1 0 0,1 1-1 0 0,-1-1 0 0 0,0 0 1 0 0,0 1-1 0 0,3-3 1 0 0,3-6-1662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20.1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8 13163 0 0,'0'-1'168'0'0,"0"1"-1"0"0,0 0 1 0 0,0 0 0 0 0,0-1-1 0 0,0 1 1 0 0,0 0 0 0 0,0 0-1 0 0,0-1 1 0 0,0 1 0 0 0,0 0-1 0 0,0-1 1 0 0,0 1 0 0 0,0 0 0 0 0,1 0-1 0 0,-1 0 1 0 0,0-1 0 0 0,0 1-1 0 0,0 0 1 0 0,0 0 0 0 0,1-1-1 0 0,-1 1 1 0 0,0 0 0 0 0,0 0 0 0 0,0 0-1 0 0,1 0 1 0 0,-1-1 0 0 0,0 1-1 0 0,0 0 1 0 0,1 0 0 0 0,8 1 1626 0 0,9 8-834 0 0,-15-6-785 0 0,1 0 0 0 0,-1 0-1 0 0,0 0 1 0 0,0 1-1 0 0,0 0 1 0 0,0-1 0 0 0,-1 1-1 0 0,4 7 1 0 0,14 38 527 0 0,-15-35-547 0 0,11 31 198 0 0,-2 0 0 0 0,13 79 0 0 0,-16-51-176 0 0,-1 74 1 0 0,-9-100-100 0 0,-2 1 1 0 0,-3-1-1 0 0,-13 68 1 0 0,9-78-4 0 0,-2-1 1 0 0,-1 0 0 0 0,-2 0-1 0 0,-33 61 1 0 0,37-80-92 0 0,-2 0 0 0 0,0-1 1 0 0,-17 20-1 0 0,23-31-289 0 0,0 1 0 0 0,0-1 1 0 0,-1 0-1 0 0,1-1 0 0 0,-1 1 1 0 0,0-1-1 0 0,-1 0 0 0 0,1-1 0 0 0,-1 0 1 0 0,1 0-1 0 0,-15 5 0 0 0,20-8 117 0 0,0 0-1 0 0,0 0 0 0 0,0 1 1 0 0,0-1-1 0 0,0 0 0 0 0,0 0 1 0 0,1 0-1 0 0,-1 0 0 0 0,0 0 1 0 0,0 0-1 0 0,0 0 0 0 0,0-1 1 0 0,0 1-1 0 0,0 0 1 0 0,0 0-1 0 0,1-1 0 0 0,-1 1 1 0 0,0 0-1 0 0,0-1 0 0 0,0 1 1 0 0,1-1-1 0 0,-1 1 0 0 0,0-1 1 0 0,0 0-1 0 0,1 1 0 0 0,-1-1 1 0 0,0 0-1 0 0,1 1 0 0 0,-1-1 1 0 0,1 0-1 0 0,-1 0 0 0 0,1 1 1 0 0,0-1-1 0 0,-1 0 0 0 0,1 0 1 0 0,-1-1-1 0 0,-2-13-2887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1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19 9322 0 0,'-1'-2'906'0'0,"1"0"0"0"0,-1 0-1 0 0,0 0 1 0 0,1 0 0 0 0,-1-1 0 0 0,1-3 3369 0 0,3 18-3924 0 0,25 101 709 0 0,-17-48-841 0 0,-2 1-1 0 0,0 111 1 0 0,-9-111 477 0 0,-3-76 139 0 0,2-13-683 0 0,0-1 0 0 0,2 0 0 0 0,1 0 0 0 0,7-36 0 0 0,0 24-155 0 0,0 1 0 0 0,20-45 0 0 0,-26 70-58 0 0,10-20 77 0 0,-11 27-169 0 0,-1 1 0 0 0,0 0 0 0 0,1-1 0 0 0,-1 1 0 0 0,1 0 0 0 0,0 0 0 0 0,0 0 0 0 0,0 0 0 0 0,2-2 0 0 0,-3 4 11 0 0,-1 0 0 0 0,1-1 0 0 0,-1 1 0 0 0,1 0 0 0 0,-1 0 0 0 0,1 0 0 0 0,0 0 0 0 0,-1 0 0 0 0,1-1 0 0 0,-1 1 0 0 0,1 0 0 0 0,0 0 0 0 0,-1 0 0 0 0,1 1 0 0 0,-1-1 0 0 0,1 0 0 0 0,0 0 0 0 0,-1 0 0 0 0,1 0 0 0 0,-1 1 0 0 0,1-1 0 0 0,-1 0 0 0 0,1 0 0 0 0,-1 1 0 0 0,1-1 0 0 0,-1 0 0 0 0,1 1 0 0 0,1 1-201 0 0,0-1-1 0 0,-1 1 0 0 0,1-1 1 0 0,-1 1-1 0 0,1 0 0 0 0,1 2 1 0 0,1 2-735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6.6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0 151 9602 0 0,'1'2'7436'0'0,"0"-1"-6684"0"0,20 7 3100 0 0,-15-7-3657 0 0,0 1 0 0 0,0-1 0 0 0,11 0 0 0 0,-13-1-154 0 0,0-1 0 0 0,-1 1-1 0 0,1-1 1 0 0,0 1 0 0 0,-1-1 0 0 0,1-1 0 0 0,-1 1-1 0 0,1 0 1 0 0,-1-1 0 0 0,0 1 0 0 0,1-1-1 0 0,-1 0 1 0 0,0 0 0 0 0,6-6 0 0 0,-3 2 103 0 0,1-1 0 0 0,-1-1 0 0 0,0 1 0 0 0,9-15 0 0 0,-14 18-81 0 0,1 0-1 0 0,-1 1 0 0 0,1-1 0 0 0,-1 0 0 0 0,0 0 0 0 0,0 0 0 0 0,-1 0 1 0 0,1-1-1 0 0,-1 1 0 0 0,0 0 0 0 0,0 0 0 0 0,-1 0 0 0 0,1 0 0 0 0,-2-7 1 0 0,1 9-57 0 0,0 1 1 0 0,1-1-1 0 0,-1 1 1 0 0,0-1 0 0 0,0 1-1 0 0,0-1 1 0 0,-1 1 0 0 0,1 0-1 0 0,0 0 1 0 0,0-1-1 0 0,-1 1 1 0 0,1 0 0 0 0,0 0-1 0 0,-1 0 1 0 0,1 1 0 0 0,-1-1-1 0 0,0 0 1 0 0,1 0-1 0 0,-1 1 1 0 0,1-1 0 0 0,-1 1-1 0 0,0 0 1 0 0,0-1 0 0 0,1 1-1 0 0,-1 0 1 0 0,0 0-1 0 0,-2 0 1 0 0,1 1-31 0 0,0 0-1 0 0,1 0 1 0 0,-1 1-1 0 0,1-1 1 0 0,-1 1-1 0 0,1 0 1 0 0,0-1-1 0 0,0 1 1 0 0,-1 0 0 0 0,1 0-1 0 0,1 0 1 0 0,-1 1-1 0 0,0-1 1 0 0,0 0-1 0 0,1 1 1 0 0,-1-1 0 0 0,1 1-1 0 0,0-1 1 0 0,0 1-1 0 0,0 0 1 0 0,-1 4-1 0 0,-2 8-66 0 0,1 0-1 0 0,-2 30 0 0 0,4-25 38 0 0,-2 11-48 0 0,1 46 0 0 0,3-71 95 0 0,0 0 0 0 0,0 0-1 0 0,0 0 1 0 0,1 0 0 0 0,0 0 0 0 0,0-1 0 0 0,0 1-1 0 0,1-1 1 0 0,3 7 0 0 0,-4-10-10 0 0,-1 1 1 0 0,1-1 0 0 0,-1 0-1 0 0,1 1 1 0 0,0-1-1 0 0,0 0 1 0 0,0 0 0 0 0,0 0-1 0 0,0 0 1 0 0,1-1-1 0 0,-1 1 1 0 0,1-1-1 0 0,-1 1 1 0 0,1-1 0 0 0,-1 0-1 0 0,1 0 1 0 0,0 0-1 0 0,-1 0 1 0 0,1 0-1 0 0,0-1 1 0 0,3 1 0 0 0,-2-1-101 0 0,-1-1 0 0 0,1 1 1 0 0,0-1-1 0 0,-1 0 1 0 0,1 0-1 0 0,0 0 0 0 0,-1-1 1 0 0,6-2-1 0 0,26-17-1558 0 0,-29 17 1238 0 0,26-19-2058 0 0,17-10-2669 0 0,-30 22 2611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3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16 7402 0 0,'2'-16'14579'0'0,"-2"16"-14481"0"0,3 15 174 0 0,2 25 0 0 0,-4-23-257 0 0,4 18 1 0 0,5 8 4 0 0,11 51 16 0 0,-15-76-3 0 0,0-1-1 0 0,0 1 0 0 0,11 18 1 0 0,-7-22 112 0 0,-10-14-137 0 0,0 0 0 0 0,0 0 0 0 0,0 0 0 0 0,1 1 0 0 0,-1-1 0 0 0,0 0 0 0 0,0 0 0 0 0,1 0 0 0 0,-1 0 0 0 0,0 1 0 0 0,0-1 0 0 0,0 0 0 0 0,1 0 0 0 0,-1 0 0 0 0,0 0 0 0 0,1 0 0 0 0,-1 0 0 0 0,0 0 0 0 0,0 0 0 0 0,1 0 0 0 0,-1 0 0 0 0,0 0 0 0 0,0 0 0 0 0,1 0 0 0 0,-1 0 0 0 0,0 0 0 0 0,1 0 0 0 0,-1 0 1 0 0,0 0-1 0 0,0 0 0 0 0,1 0 0 0 0,-1 0 0 0 0,0-1 0 0 0,0 1 0 0 0,1 0 0 0 0,-1 0 0 0 0,0 0 0 0 0,0 0 0 0 0,0-1 0 0 0,1 1 0 0 0,-1 0 0 0 0,0 0 0 0 0,0 0 0 0 0,0-1 0 0 0,0 1 0 0 0,1 0 0 0 0,-1 0 0 0 0,0-1 0 0 0,0 1 0 0 0,0 0 0 0 0,0 0 0 0 0,0-1 0 0 0,6-14 118 0 0,-1 0-1 0 0,0 0 0 0 0,-1-1 0 0 0,-1 0 1 0 0,2-20-1 0 0,4-18-70 0 0,-6 40-46 0 0,11-23 0 0 0,-7 18-7 0 0,-6 17-5 0 0,-1 1 0 0 0,1-1-1 0 0,0 1 1 0 0,0-1 0 0 0,0 1-1 0 0,0 0 1 0 0,0 0 0 0 0,0-1 0 0 0,0 1-1 0 0,0 0 1 0 0,1 0 0 0 0,-1 0-1 0 0,2-1 1 0 0,-2 1 1 0 0,0 1 0 0 0,0-1 0 0 0,0 1 0 0 0,0 0 0 0 0,0-1 0 0 0,0 1 0 0 0,0 0 0 0 0,0 0 0 0 0,0-1 0 0 0,0 1 0 0 0,0 0 0 0 0,0 0 0 0 0,0 0 0 0 0,0 0 0 0 0,0 1 0 0 0,0-1 0 0 0,0 0 0 0 0,0 0 0 0 0,0 0 0 0 0,0 1 0 0 0,0-1 0 0 0,0 1 0 0 0,0-1 0 0 0,1 2 0 0 0,10 7-18 0 0,0 1 1 0 0,17 21-1 0 0,-6-6 27 0 0,-19-21-1 0 0,0 0 0 0 0,0 1-1 0 0,0-1 1 0 0,-1 1 0 0 0,0 0 0 0 0,0 0 0 0 0,-1 0-1 0 0,1 1 1 0 0,-1-1 0 0 0,0 1 0 0 0,2 8-1 0 0,8 37 17 0 0,-12-51-20 0 0,0 1 1 0 0,0-1-1 0 0,0 0 1 0 0,0 1 0 0 0,0-1-1 0 0,0 1 1 0 0,1-1-1 0 0,-1 0 1 0 0,0 1-1 0 0,0-1 1 0 0,0 1-1 0 0,0-1 1 0 0,0 0 0 0 0,1 1-1 0 0,-1-1 1 0 0,0 0-1 0 0,0 1 1 0 0,1-1-1 0 0,-1 0 1 0 0,0 0-1 0 0,0 1 1 0 0,1-1 0 0 0,-1 0-1 0 0,0 0 1 0 0,1 1-1 0 0,-1-1 1 0 0,0 0-1 0 0,1 0 1 0 0,-1 0-1 0 0,1 0 1 0 0,-1 1 0 0 0,0-1-1 0 0,1 0 1 0 0,-1 0-1 0 0,0 0 1 0 0,1 0-1 0 0,-1 0 1 0 0,1 0-1 0 0,-1 0 1 0 0,0 0-1 0 0,1 0 1 0 0,-1 0 0 0 0,1 0-1 0 0,-1 0 1 0 0,0-1-1 0 0,1 1 1 0 0,-1 0-1 0 0,1 0 1 0 0,1-1 18 0 0,0 0 0 0 0,0 0 0 0 0,0-1-1 0 0,-1 1 1 0 0,1 0 0 0 0,0-1 0 0 0,2-2 0 0 0,9-15 92 0 0,-8 13-87 0 0,-3 5-21 0 0,-1 0 0 0 0,0 0-1 0 0,0 0 1 0 0,0 0 0 0 0,1-1 0 0 0,-1 1 0 0 0,-1 0 0 0 0,1-1 0 0 0,0 1 0 0 0,0 0-1 0 0,0-3 1 0 0,6-13 29 0 0,1 0 0 0 0,0 1 0 0 0,18-27 0 0 0,-24 41-35 0 0,0 0 0 0 0,0 0 0 0 0,-1 0 0 0 0,1 1 0 0 0,0-1 0 0 0,0 1 0 0 0,0-1 0 0 0,5-1 0 0 0,7-6-12 0 0,-12 8 4 0 0,-1 0 0 0 0,1 0 1 0 0,0 0-1 0 0,0 0 1 0 0,-1 0-1 0 0,1 1 0 0 0,0-1 1 0 0,0 0-1 0 0,0 1 0 0 0,0 0 1 0 0,0-1-1 0 0,0 1 1 0 0,0 0-1 0 0,2 0 0 0 0,-3 1 1 0 0,0 0 0 0 0,0 1 0 0 0,0-1-1 0 0,0 1 1 0 0,0-1 0 0 0,0 1 0 0 0,0 0 0 0 0,0-1-1 0 0,-1 1 1 0 0,2 3 0 0 0,1 4-19 0 0,23 57-11 0 0,-1 0 44 0 0,-24-64-62 0 0,0 0-1 0 0,0 0 1 0 0,0 0 0 0 0,0-1-1 0 0,0 1 1 0 0,1 0 0 0 0,-1-1-1 0 0,1 1 1 0 0,-1-1 0 0 0,1 1-1 0 0,0-1 1 0 0,-1 0 0 0 0,1 1 0 0 0,0-1-1 0 0,0 0 1 0 0,3 1 0 0 0,-3-1-226 0 0,-1-1 0 0 0,1 0 0 0 0,-1 1 1 0 0,1-1-1 0 0,0 0 0 0 0,-1 0 0 0 0,1 0 0 0 0,0 0 1 0 0,-1 0-1 0 0,1-1 0 0 0,0 1 0 0 0,-1 0 1 0 0,1-1-1 0 0,1 0 0 0 0,1-1-512 0 0,0 1-1 0 0,0 0 1 0 0,-1 0 0 0 0,1 0-1 0 0,7-1 1 0 0,1 2-509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7.7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26 112 7042 0 0,'-3'-9'2672'0'0,"3"8"-2181"0"0,-1 0-1 0 0,1 0 0 0 0,-1-1 0 0 0,1 1 0 0 0,-1 0 0 0 0,1 0 1 0 0,-1 0-1 0 0,1 0 0 0 0,-1 0 0 0 0,0 0 0 0 0,0 0 0 0 0,0 0 1 0 0,1 1-1 0 0,-1-1 0 0 0,0 0 0 0 0,0 0 0 0 0,-2 0 0 0 0,2 3-81 0 0,0 0-1 0 0,1 1 1 0 0,-1-1-1 0 0,0 1 1 0 0,0 3-1 0 0,0 5-321 0 0,-1 0-1 0 0,1 0 0 0 0,2 14 0 0 0,-1-21-76 0 0,0 1 0 0 0,1 0-1 0 0,0 0 1 0 0,0 0 0 0 0,0-1-1 0 0,1 1 1 0 0,0-1 0 0 0,0 1-1 0 0,4 7 1 0 0,-4-9 16 0 0,0-1 0 0 0,0 1 0 0 0,1-1 0 0 0,-1 0 0 0 0,0 0 0 0 0,1 0 0 0 0,-1 0 0 0 0,1-1 0 0 0,0 1 0 0 0,0-1 0 0 0,0 1 0 0 0,-1-1 0 0 0,1 0 0 0 0,0 0 0 0 0,0 0 0 0 0,1 0 0 0 0,-1-1 0 0 0,0 1 0 0 0,0-1 0 0 0,0 0 0 0 0,0 0 0 0 0,0 0 0 0 0,1-1 0 0 0,-1 1 0 0 0,3-1 0 0 0,1-1 70 0 0,1 1 1 0 0,-1-1 0 0 0,0-1 0 0 0,0 1-1 0 0,-1-1 1 0 0,1 0 0 0 0,0-1-1 0 0,-1 0 1 0 0,10-7 0 0 0,-5 1 95 0 0,0 0 0 0 0,15-17 0 0 0,-22 21-117 0 0,0 1 0 0 0,0-1 0 0 0,0 0 0 0 0,-1 0 0 0 0,0 0 0 0 0,0-1 0 0 0,3-10 0 0 0,-5 15-51 0 0,-1 0-1 0 0,0 0 1 0 0,1 0-1 0 0,-1 0 1 0 0,0 0 0 0 0,0 0-1 0 0,0 0 1 0 0,0 0-1 0 0,-1 0 1 0 0,1 0 0 0 0,-1 0-1 0 0,1 0 1 0 0,-1 0-1 0 0,0 0 1 0 0,1 0-1 0 0,-2-2 1 0 0,0 1 2 0 0,-1 0 0 0 0,1 0 0 0 0,0 0 0 0 0,-1 0 0 0 0,1 0 0 0 0,-1 1 0 0 0,0-1 0 0 0,-4-2 0 0 0,0 0-34 0 0,-1 1-1 0 0,1 0 1 0 0,-1 1 0 0 0,0-1-1 0 0,0 2 1 0 0,0-1 0 0 0,-11-1-1 0 0,0 0-576 0 0,0 2 0 0 0,0 0 1 0 0,0 1-1 0 0,-27 3 0 0 0,46-2 472 0 0,-1-1 0 0 0,1 1 0 0 0,-1 1 0 0 0,1-1 0 0 0,0 0 0 0 0,-1 0 1 0 0,1 0-1 0 0,0 0 0 0 0,-1 0 0 0 0,1 0 0 0 0,0 0 0 0 0,-1 0 0 0 0,1 1 0 0 0,0-1 1 0 0,-1 0-1 0 0,1 0 0 0 0,0 0 0 0 0,-1 1 0 0 0,1-1 0 0 0,0 0 0 0 0,-1 1 0 0 0,1-1 1 0 0,0 1-1 0 0,0-1-28 0 0,0 0 0 0 0,0 1 0 0 0,0-1 1 0 0,0 1-1 0 0,0-1 0 0 0,0 0 0 0 0,0 1 1 0 0,0-1-1 0 0,0 0 0 0 0,0 1 1 0 0,0-1-1 0 0,0 0 0 0 0,1 1 0 0 0,-1-1 1 0 0,0 0-1 0 0,0 1 0 0 0,0-1 0 0 0,1 0 1 0 0,-1 1-1 0 0,2 0-215 0 0,-1 1 1 0 0,0-1 0 0 0,1 1-1 0 0,-1-1 1 0 0,1 0-1 0 0,0 0 1 0 0,2 2 0 0 0,7-1 88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6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15 546 14579 0 0,'0'-1'288'0'0,"0"0"1"0"0,0 0-1 0 0,1 0 0 0 0,-1 0 0 0 0,0 0 0 0 0,0 0 1 0 0,0 0-1 0 0,0 0 0 0 0,-1 0 0 0 0,1 0 1 0 0,0 0-1 0 0,0 0 0 0 0,0 0 0 0 0,-1-1 1 0 0,-2-12 1688 0 0,4 12-1881 0 0,-1 0-1 0 0,1 0 0 0 0,-1 0 0 0 0,1 0 0 0 0,0 0 1 0 0,0 0-1 0 0,0 0 0 0 0,0 0 0 0 0,0 0 1 0 0,0 0-1 0 0,0 0 0 0 0,1 1 0 0 0,-1-1 0 0 0,1 0 1 0 0,-1 1-1 0 0,1-1 0 0 0,3-1 0 0 0,49-44 367 0 0,14-13-281 0 0,-39 32-65 0 0,38-48-1 0 0,-58 64-63 0 0,0-1 0 0 0,-1 0 0 0 0,0-1 0 0 0,-1 0 0 0 0,0 0 0 0 0,-1-1 0 0 0,4-15 0 0 0,-9 23-17 0 0,0 0 0 0 0,0 0 1 0 0,0 0-1 0 0,-1 0 0 0 0,0 0 1 0 0,0 0-1 0 0,-1 0 0 0 0,0 0 1 0 0,0 0-1 0 0,-4-11 0 0 0,4 15-23 0 0,0 0-1 0 0,0 0 0 0 0,0 0 1 0 0,0 0-1 0 0,-1 0 1 0 0,0 0-1 0 0,0 0 0 0 0,0 0 1 0 0,0 1-1 0 0,0-1 1 0 0,0 1-1 0 0,0-1 0 0 0,-1 1 1 0 0,1 0-1 0 0,-1 0 1 0 0,0 0-1 0 0,0 0 0 0 0,0 1 1 0 0,0-1-1 0 0,0 1 1 0 0,0-1-1 0 0,0 1 0 0 0,0 0 1 0 0,-4 0-1 0 0,4 0-13 0 0,-1 1-1 0 0,1 0 0 0 0,0 1 1 0 0,0-1-1 0 0,0 1 0 0 0,0-1 1 0 0,-1 1-1 0 0,1 0 0 0 0,0 0 1 0 0,0 0-1 0 0,0 1 0 0 0,1-1 1 0 0,-1 1-1 0 0,0-1 0 0 0,0 1 1 0 0,1 0-1 0 0,-5 4 0 0 0,-2 2-22 0 0,0 1 0 0 0,1 1 0 0 0,-7 9 0 0 0,-4 8-18 0 0,2 0 0 0 0,0 0 0 0 0,2 2 0 0 0,2 0 0 0 0,-18 51-1 0 0,21-44 12 0 0,1 0 0 0 0,1 0 0 0 0,2 1 0 0 0,-1 60 0 0 0,7-87 16 0 0,0 0 0 0 0,1 1 0 0 0,0-1 0 0 0,0 0 1 0 0,2 0-1 0 0,-1 0 0 0 0,1 0 0 0 0,0-1 0 0 0,7 13 0 0 0,-8-19 9 0 0,0 1 0 0 0,0 0 1 0 0,0-1-1 0 0,0 0 0 0 0,1 1 1 0 0,0-1-1 0 0,0 0 1 0 0,0 0-1 0 0,0-1 0 0 0,0 1 1 0 0,0 0-1 0 0,1-1 0 0 0,-1 0 1 0 0,1 0-1 0 0,0 0 1 0 0,-1 0-1 0 0,1-1 0 0 0,0 0 1 0 0,0 1-1 0 0,0-1 1 0 0,0-1-1 0 0,0 1 0 0 0,1 0 1 0 0,-1-1-1 0 0,4 0 0 0 0,2-1 12 0 0,0 0-1 0 0,-1-1 0 0 0,0 0 1 0 0,1-1-1 0 0,-1 0 0 0 0,0 0 1 0 0,0-1-1 0 0,10-5 0 0 0,-2-1 17 0 0,0 0-1 0 0,-2-2 0 0 0,17-13 0 0 0,82-86 54 0 0,-111 107-72 0 0,0 1 0 0 0,0 0 1 0 0,1 0-1 0 0,-1 0 0 0 0,1 1 1 0 0,7-5-1 0 0,-10 7-3 0 0,1-1 0 0 0,-1 0 0 0 0,1 1 1 0 0,-1 0-1 0 0,1-1 0 0 0,-1 1 0 0 0,1 0 0 0 0,-1 0 0 0 0,1 0 1 0 0,-1-1-1 0 0,1 2 0 0 0,-1-1 0 0 0,1 0 0 0 0,-1 0 0 0 0,1 0 0 0 0,-1 1 1 0 0,1-1-1 0 0,-1 1 0 0 0,0-1 0 0 0,1 1 0 0 0,-1 0 0 0 0,0-1 1 0 0,3 2-1 0 0,4 5-10 0 0,0 0 0 0 0,-1 0 0 0 0,11 13 0 0 0,-7-8 5 0 0,-7-7 10 0 0,-2-3-2 0 0,-1 0 0 0 0,1 0 0 0 0,0 0 1 0 0,0-1-1 0 0,0 1 0 0 0,4 3 0 0 0,-5-5-1 0 0,0 0 1 0 0,0 0-1 0 0,-1 1 0 0 0,1-1 0 0 0,0 0 0 0 0,0 0 1 0 0,-1 0-1 0 0,1 0 0 0 0,0 0 0 0 0,0 0 1 0 0,-1 0-1 0 0,1 0 0 0 0,0 0 0 0 0,-1-1 1 0 0,1 1-1 0 0,0 0 0 0 0,0 0 0 0 0,-1-1 1 0 0,1 1-1 0 0,0 0 0 0 0,-1-1 0 0 0,1 1 1 0 0,0-1-1 0 0,-1 1 0 0 0,1 0 0 0 0,-1-1 1 0 0,1 0-1 0 0,0 0 0 0 0,1-2 10 0 0,0 0 0 0 0,0 0 1 0 0,0 0-1 0 0,0 0 0 0 0,-1 0 0 0 0,1 0 0 0 0,-1-1 1 0 0,0 1-1 0 0,0 0 0 0 0,0-1 0 0 0,0 1 0 0 0,-1-1 1 0 0,1 1-1 0 0,-1-1 0 0 0,0 1 0 0 0,0-1 0 0 0,-1 1 1 0 0,1-1-1 0 0,0 1 0 0 0,-1-1 0 0 0,0 1 0 0 0,0 0 1 0 0,0-1-1 0 0,0 1 0 0 0,-1 0 0 0 0,1 0 0 0 0,-5-6 0 0 0,6 8-1 0 0,-1 0-1 0 0,0 0 0 0 0,0-1 0 0 0,0 1 0 0 0,0 0 0 0 0,0 0 0 0 0,0 1 1 0 0,-1-1-1 0 0,1 0 0 0 0,0 0 0 0 0,0 0 0 0 0,-1 1 0 0 0,1-1 0 0 0,0 1 0 0 0,-1-1 1 0 0,1 1-1 0 0,-1 0 0 0 0,1-1 0 0 0,-2 1 0 0 0,1 0-3 0 0,-1 0 1 0 0,1 0-1 0 0,-1 0 0 0 0,1 1 0 0 0,-1-1 1 0 0,1 1-1 0 0,0 0 0 0 0,-1 0 0 0 0,1 0 1 0 0,-3 1-1 0 0,-3 3-8 0 0,1 0 0 0 0,0 0 0 0 0,0 0-1 0 0,0 1 1 0 0,-7 8 0 0 0,-2 4-23 0 0,1 1 0 0 0,1 1-1 0 0,1 0 1 0 0,-20 39 0 0 0,31-54 13 0 0,-1 0 0 0 0,1 1 1 0 0,0-1-1 0 0,1 1 0 0 0,-1 0 1 0 0,0 8-1 0 0,2-13 8 0 0,0 1-1 0 0,0-1 1 0 0,0 1-1 0 0,0-1 1 0 0,0 0-1 0 0,0 1 1 0 0,0-1-1 0 0,1 1 1 0 0,-1-1-1 0 0,0 0 1 0 0,1 1-1 0 0,-1-1 1 0 0,1 0-1 0 0,0 0 1 0 0,-1 1-1 0 0,1-1 1 0 0,0 0-1 0 0,0 0 1 0 0,0 0-1 0 0,0 0 1 0 0,0 0-1 0 0,0 0 1 0 0,0 0-1 0 0,0 0 1 0 0,0 0-1 0 0,0 0 1 0 0,0-1-1 0 0,1 1 1 0 0,-1 0-1 0 0,0-1 1 0 0,3 1-1 0 0,0 0 3 0 0,0 0 1 0 0,0 0-1 0 0,0-1 0 0 0,0 0 0 0 0,0 1 0 0 0,0-2 1 0 0,0 1-1 0 0,0 0 0 0 0,0-1 0 0 0,0 0 1 0 0,0 0-1 0 0,0 0 0 0 0,4-2 0 0 0,6-2 18 0 0,-1-2-1 0 0,16-9 0 0 0,-27 14-12 0 0,11-6 6 0 0,-1-1 0 0 0,16-17-1 0 0,-3 4 1 0 0,-16 14-1 0 0,-8 7-5 0 0,0 0 1 0 0,0-1-1 0 0,0 1 0 0 0,0 0 0 0 0,0 0 1 0 0,0 1-1 0 0,0-1 0 0 0,0 0 0 0 0,0 0 1 0 0,1 0-1 0 0,-1 1 0 0 0,0-1 1 0 0,0 1-1 0 0,1-1 0 0 0,-1 1 0 0 0,1-1 1 0 0,-1 1-1 0 0,0 0 0 0 0,1 0 0 0 0,-1 0 1 0 0,1-1-1 0 0,-1 2 0 0 0,3-1 1 0 0,-3 1 0 0 0,1 1 1 0 0,-1-1 0 0 0,1 1-1 0 0,-1-1 1 0 0,1 1 0 0 0,-1 0-1 0 0,0 0 1 0 0,0 0 0 0 0,0 0-1 0 0,0 0 1 0 0,1 2 0 0 0,6 33 17 0 0,4-1-42 0 0,-9-24-31 0 0,1 1 1 0 0,1-1 0 0 0,0 0-1 0 0,7 11 1 0 0,-9-18-359 0 0,1 0-1 0 0,-1 0 1 0 0,7 7 0 0 0,-8-11 124 0 0,-1 1 1 0 0,1-1 0 0 0,0 0-1 0 0,-1 1 1 0 0,1-1 0 0 0,0 0-1 0 0,0 0 1 0 0,0-1 0 0 0,0 1-1 0 0,0 0 1 0 0,0 0 0 0 0,0-1-1 0 0,0 1 1 0 0,2-1 0 0 0,5-1-787 0 0,1-7 835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3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 9250 0 0,'5'2'654'0'0,"-2"1"0"0"0,1 0 0 0 0,0 0 0 0 0,0 0 0 0 0,-1 1 0 0 0,0-1 0 0 0,0 1 1 0 0,4 5-1 0 0,-2 0-118 0 0,0 1-1 0 0,0 0 1 0 0,-1 0 0 0 0,5 18 0 0 0,-4-14-259 0 0,24 96 315 0 0,-14-44-324 0 0,-10-44-90 0 0,1 2 426 0 0,-6-24-587 0 0,0 0 0 0 0,0 0 1 0 0,0 0-1 0 0,0 0 0 0 0,0 1 0 0 0,0-1 1 0 0,0 0-1 0 0,0 0 0 0 0,0 0 1 0 0,0 0-1 0 0,0 0 0 0 0,0 0 0 0 0,0 1 1 0 0,0-1-1 0 0,0 0 0 0 0,0 0 0 0 0,0 0 1 0 0,0 0-1 0 0,0 0 0 0 0,1 0 0 0 0,-1 0 1 0 0,0 0-1 0 0,0 1 0 0 0,0-1 1 0 0,0 0-1 0 0,0 0 0 0 0,0 0 0 0 0,0 0 1 0 0,0 0-1 0 0,1 0 0 0 0,-1 0 0 0 0,0 0 1 0 0,0 0-1 0 0,0 0 0 0 0,0 0 0 0 0,0 0 1 0 0,0 0-1 0 0,1 0 0 0 0,-1 0 1 0 0,0 0-1 0 0,0 0 0 0 0,0 0 0 0 0,0 0 1 0 0,0 0-1 0 0,0 0 0 0 0,1 0 0 0 0,-1 0 1 0 0,0 0-1 0 0,0 0 0 0 0,0 0 1 0 0,0 0-1 0 0,0 0 0 0 0,0 0 0 0 0,1 0 1 0 0,4-5 524 0 0,14-46 880 0 0,1-4-914 0 0,3-8-205 0 0,-9 31-199 0 0,13-26 30 0 0,20-24-1010 0 0,-47 82 825 0 0,0-1 1 0 0,0 1-1 0 0,0 0 0 0 0,0 0 1 0 0,0 0-1 0 0,1 0 0 0 0,-1-1 1 0 0,0 1-1 0 0,0 0 0 0 0,0 0 0 0 0,0 0 1 0 0,0 0-1 0 0,0 0 0 0 0,0 0 1 0 0,0-1-1 0 0,0 1 0 0 0,1 0 0 0 0,-1 0 1 0 0,0 0-1 0 0,0 0 0 0 0,0 0 1 0 0,0 0-1 0 0,0 0 0 0 0,0 0 0 0 0,1 0 1 0 0,-1 0-1 0 0,0-1 0 0 0,0 1 1 0 0,0 0-1 0 0,0 0 0 0 0,1 0 0 0 0,-1 0 1 0 0,0 0-1 0 0,0 0 0 0 0,0 0 1 0 0,0 0-1 0 0,0 0 0 0 0,1 0 0 0 0,-1 0 1 0 0,0 1-1 0 0,0-1 0 0 0,0 0 1 0 0,0 0-1 0 0,1 0 0 0 0,-1 0 0 0 0,0 0 1 0 0,0 0-1 0 0,0 0 0 0 0,0 0 1 0 0,0 0-1 0 0,0 0 0 0 0,1 1 0 0 0,-1-1 1 0 0,0 0-1 0 0,0 0 0 0 0,0 0 1 0 0,0 0-1 0 0,0 0 0 0 0,0 0 0 0 0,0 1 1 0 0,0-1-1 0 0,6 12-3171 0 0,-5-9 2447 0 0,3 6-1455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8.7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1 152 14803 0 0,'0'-7'4643'0'0,"-1"13"-3400"0"0,2 16-1148 0 0,0-20-59 0 0,0 0-1 0 0,0 0 0 0 0,0 0 1 0 0,0 0-1 0 0,0 0 0 0 0,0-1 1 0 0,0 1-1 0 0,0 0 0 0 0,1-1 1 0 0,-1 1-1 0 0,1-1 0 0 0,-1 1 1 0 0,1-1-1 0 0,0 0 0 0 0,-1 0 1 0 0,1 0-1 0 0,0 0 0 0 0,0 0 0 0 0,0 0 1 0 0,3 1-1 0 0,1-1 87 0 0,1 1 0 0 0,0-1-1 0 0,0 0 1 0 0,-1-1 0 0 0,8 0 0 0 0,-10 0-57 0 0,0-1 0 0 0,-1 0 0 0 0,1 0 0 0 0,-1 0 0 0 0,0 0 0 0 0,1 0 0 0 0,-1 0 0 0 0,0-1 0 0 0,0 0 0 0 0,0 0 0 0 0,0 0-1 0 0,0 0 1 0 0,0 0 0 0 0,0 0 0 0 0,-1-1 0 0 0,5-5 0 0 0,-3 3 41 0 0,0 0 0 0 0,0 0 1 0 0,-1 0-1 0 0,1-1 0 0 0,-1 0 0 0 0,0 1 0 0 0,-1-1 0 0 0,4-12 0 0 0,-5 14-59 0 0,-1 0 0 0 0,1 0 0 0 0,-1 0 0 0 0,0 0 1 0 0,0 0-1 0 0,0 0 0 0 0,0 0 0 0 0,-1 0 0 0 0,0 1 0 0 0,1-1 0 0 0,-2 0 0 0 0,1 0 1 0 0,0 1-1 0 0,-1-1 0 0 0,1 0 0 0 0,-1 1 0 0 0,0-1 0 0 0,0 1 0 0 0,-5-5 1 0 0,4 4-28 0 0,0 1 0 0 0,-1 0 0 0 0,1 0 1 0 0,-1 0-1 0 0,0 0 0 0 0,0 1 0 0 0,0 0 1 0 0,0-1-1 0 0,0 1 0 0 0,-1 1 0 0 0,1-1 1 0 0,-1 1-1 0 0,1-1 0 0 0,-1 1 0 0 0,1 1 1 0 0,-8-2-1 0 0,10 3-33 0 0,-1-1 1 0 0,0 0-1 0 0,1 1 0 0 0,-1-1 1 0 0,0 1-1 0 0,1 0 0 0 0,-1 0 1 0 0,1 0-1 0 0,-1 0 0 0 0,1 0 1 0 0,0 1-1 0 0,-1-1 1 0 0,1 1-1 0 0,0-1 0 0 0,0 1 1 0 0,0 0-1 0 0,0 0 0 0 0,0 0 1 0 0,0 0-1 0 0,1 0 0 0 0,-1 1 1 0 0,-1 2-1 0 0,0 0-23 0 0,0 0 0 0 0,0 1 1 0 0,1-1-1 0 0,-1 1 0 0 0,1 0 0 0 0,1-1 0 0 0,-1 1 0 0 0,-1 12 0 0 0,3-7 21 0 0,0-1-1 0 0,0 0 1 0 0,1 0-1 0 0,0 0 0 0 0,1 0 1 0 0,0 0-1 0 0,1 0 1 0 0,0 0-1 0 0,0-1 0 0 0,1 1 1 0 0,0-1-1 0 0,1 0 1 0 0,0 0-1 0 0,1 0 1 0 0,9 11-1 0 0,-10-14-35 0 0,0 1-1 0 0,0-1 1 0 0,1-1-1 0 0,0 1 1 0 0,0-1-1 0 0,1 0 1 0 0,0 0-1 0 0,-1-1 1 0 0,2 0 0 0 0,-1 0-1 0 0,0 0 1 0 0,1-1-1 0 0,-1 0 1 0 0,1-1-1 0 0,0 0 1 0 0,0 0 0 0 0,0-1-1 0 0,0 0 1 0 0,0 0-1 0 0,1-1 1 0 0,-1 0-1 0 0,11-1 1 0 0,-2-2-495 0 0,1-1 0 0 0,-1-1-1 0 0,0-1 1 0 0,0 0 0 0 0,0-1 0 0 0,22-14 0 0 0,0-1 376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3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184 20 15283 0 0,'0'-1'123'0'0,"0"0"-1"0"0,0 0 0 0 0,0 0 0 0 0,0 0 1 0 0,-1 1-1 0 0,1-1 0 0 0,0 0 1 0 0,-1 0-1 0 0,1 0 0 0 0,0 1 1 0 0,-1-1-1 0 0,1 0 0 0 0,-1 0 1 0 0,1 1-1 0 0,-1-1 0 0 0,0 0 0 0 0,1 1 1 0 0,-1-1-1 0 0,0 1 0 0 0,1-1 1 0 0,-1 1-1 0 0,0-1 0 0 0,0 1 1 0 0,1-1-1 0 0,-1 1 0 0 0,0 0 0 0 0,0-1 1 0 0,0 1-1 0 0,0 0 0 0 0,1 0 1 0 0,-1 0-1 0 0,0 0 0 0 0,0-1 1 0 0,0 1-1 0 0,0 0 0 0 0,0 1 1 0 0,0-1-1 0 0,-1 0 0 0 0,-1 1-61 0 0,0 0 0 0 0,0 0 0 0 0,1 0 0 0 0,-1 0 0 0 0,0 0 0 0 0,1 1-1 0 0,-1-1 1 0 0,1 1 0 0 0,0 0 0 0 0,-4 3 0 0 0,1 1-83 0 0,0-1 1 0 0,1 1-1 0 0,0 0 0 0 0,0 0 0 0 0,-3 7 0 0 0,-15 36-122 0 0,17-34 120 0 0,-10 21 11 0 0,2 2 0 0 0,2-1 0 0 0,2 2 0 0 0,1-1 0 0 0,2 1-1 0 0,2 0 1 0 0,0 44 0 0 0,5-60 14 0 0,1 0-1 0 0,2 0 1 0 0,0-1 0 0 0,1 0-1 0 0,1 0 1 0 0,1 0 0 0 0,1 0-1 0 0,1-1 1 0 0,1-1 0 0 0,1 0-1 0 0,1 0 1 0 0,0-1 0 0 0,17 20-1 0 0,-23-33-175 0 0,0 1 0 0 0,0-1 0 0 0,1 0-1 0 0,0-1 1 0 0,0 1 0 0 0,0-1 0 0 0,1-1 0 0 0,9 5-1 0 0,-11-6-175 0 0,0-1 0 0 0,0 0-1 0 0,0 0 1 0 0,0-1 0 0 0,1 1-1 0 0,-1-1 1 0 0,1-1 0 0 0,-1 1-1 0 0,1-1 1 0 0,-1 0-1 0 0,13-2 1 0 0,-3-2 147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19.7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5 229 10618 0 0,'-4'11'5662'0'0,"3"-15"-3578"0"0,2 1-1896 0 0,0 1 1 0 0,-1 0-1 0 0,1 0 1 0 0,0 1-1 0 0,0-1 1 0 0,1 0-1 0 0,-1 0 0 0 0,0 0 1 0 0,0 1-1 0 0,3-3 1 0 0,3-4 252 0 0,17-30 582 0 0,-18 29-811 0 0,0 0 0 0 0,5-12 1 0 0,6-9 153 0 0,-2 2-48 0 0,-11 21-243 0 0,0 0 0 0 0,0 0 0 0 0,6-8 0 0 0,-3 5-7 0 0,-6 8-61 0 0,0 1 0 0 0,0-1 0 0 0,0 1-1 0 0,-1-1 1 0 0,1 1 0 0 0,1 0 0 0 0,-1-1-1 0 0,0 1 1 0 0,0 0 0 0 0,0 0-1 0 0,1 0 1 0 0,-1 0 0 0 0,0 0 0 0 0,1 0-1 0 0,-1 0 1 0 0,1 0 0 0 0,0 1 0 0 0,-1-1-1 0 0,1 1 1 0 0,3-2 0 0 0,-5 3-13 0 0,0-1 0 0 0,1 0 0 0 0,-1 1 0 0 0,1-1 0 0 0,-1 0 0 0 0,0 1 0 0 0,0-1 0 0 0,1 1 0 0 0,-1-1 0 0 0,0 0 0 0 0,0 1 0 0 0,1-1 1 0 0,-1 1-1 0 0,0-1 0 0 0,0 1 0 0 0,0-1 0 0 0,0 1 0 0 0,0-1 0 0 0,1 1 0 0 0,-1-1 0 0 0,0 1 0 0 0,0-1 0 0 0,0 1 0 0 0,0 1-10 0 0,2 17-151 0 0,1 27 0 0 0,1 12 94 0 0,-2-49 34 0 0,10 56 126 0 0,-10-56-197 0 0,0-1 1 0 0,1 0-1 0 0,0 0 1 0 0,1 0-1 0 0,7 12 1 0 0,-11-20-35 0 0,0 1 0 0 0,1-1 0 0 0,-1 1 1 0 0,1-1-1 0 0,-1 1 0 0 0,0-1 0 0 0,1 1 0 0 0,-1-1 0 0 0,1 0 1 0 0,-1 1-1 0 0,1-1 0 0 0,-1 0 0 0 0,1 1 0 0 0,-1-1 0 0 0,1 0 1 0 0,0 0-1 0 0,-1 0 0 0 0,1 1 0 0 0,-1-1 0 0 0,1 0 1 0 0,0 0-1 0 0,-1 0 0 0 0,1 0 0 0 0,-1 0 0 0 0,2 0 0 0 0,0-1-337 0 0,-1 1-1 0 0,0 0 1 0 0,1-1-1 0 0,-1 0 1 0 0,1 1-1 0 0,-1-1 0 0 0,0 0 1 0 0,0 1-1 0 0,3-3 1 0 0,3-6-1662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6:20.1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8 13163 0 0,'0'-1'168'0'0,"0"1"-1"0"0,0 0 1 0 0,0 0 0 0 0,0-1-1 0 0,0 1 1 0 0,0 0 0 0 0,0 0-1 0 0,0-1 1 0 0,0 1 0 0 0,0 0-1 0 0,0-1 1 0 0,0 1 0 0 0,0 0 0 0 0,1 0-1 0 0,-1 0 1 0 0,0-1 0 0 0,0 1-1 0 0,0 0 1 0 0,0 0 0 0 0,1-1-1 0 0,-1 1 1 0 0,0 0 0 0 0,0 0 0 0 0,0 0-1 0 0,1 0 1 0 0,-1-1 0 0 0,0 1-1 0 0,0 0 1 0 0,1 0 0 0 0,8 1 1626 0 0,9 8-834 0 0,-15-6-785 0 0,1 0 0 0 0,-1 0-1 0 0,0 0 1 0 0,0 1-1 0 0,0 0 1 0 0,0-1 0 0 0,-1 1-1 0 0,4 7 1 0 0,14 38 527 0 0,-15-35-547 0 0,11 31 198 0 0,-2 0 0 0 0,13 79 0 0 0,-16-51-176 0 0,-1 74 1 0 0,-9-100-100 0 0,-2 1 1 0 0,-3-1-1 0 0,-13 68 1 0 0,9-78-4 0 0,-2-1 1 0 0,-1 0 0 0 0,-2 0-1 0 0,-33 61 1 0 0,37-80-92 0 0,-2 0 0 0 0,0-1 1 0 0,-17 20-1 0 0,23-31-289 0 0,0 1 0 0 0,0-1 1 0 0,-1 0-1 0 0,1-1 0 0 0,-1 1 1 0 0,0-1-1 0 0,-1 0 0 0 0,1-1 0 0 0,-1 0 1 0 0,1 0-1 0 0,-15 5 0 0 0,20-8 117 0 0,0 0-1 0 0,0 0 0 0 0,0 1 1 0 0,0-1-1 0 0,0 0 0 0 0,0 0 1 0 0,1 0-1 0 0,-1 0 0 0 0,0 0 1 0 0,0 0-1 0 0,0 0 0 0 0,0-1 1 0 0,0 1-1 0 0,0 0 1 0 0,0 0-1 0 0,1-1 0 0 0,-1 1 1 0 0,0 0-1 0 0,0-1 0 0 0,0 1 1 0 0,1-1-1 0 0,-1 1 0 0 0,0-1 1 0 0,0 0-1 0 0,1 1 0 0 0,-1-1 1 0 0,0 0-1 0 0,1 1 0 0 0,-1-1 1 0 0,1 0-1 0 0,-1 0 0 0 0,1 1 1 0 0,0-1-1 0 0,-1 0 0 0 0,1 0 1 0 0,-1-1-1 0 0,-2-13-2887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29:27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1009 12587 0 0,'-2'-7'1070'0'0,"2"3"-562"0"0,-1 1 1 0 0,0 0-1 0 0,0 0 0 0 0,0 0 0 0 0,0-1 0 0 0,-1 1 0 0 0,-1-3 0 0 0,2 6-502 0 0,1 0 0 0 0,0 0-1 0 0,0 0 1 0 0,0 0-1 0 0,0 0 1 0 0,0 0-1 0 0,0 0 1 0 0,0 0-1 0 0,-1 0 1 0 0,1 0-1 0 0,0 0 1 0 0,0 0 0 0 0,0 0-1 0 0,0 0 1 0 0,0 0-1 0 0,0 0 1 0 0,0 0-1 0 0,0 0 1 0 0,-1 0-1 0 0,1 0 1 0 0,0 0-1 0 0,0 0 1 0 0,0 0 0 0 0,0 0-1 0 0,0 0 1 0 0,0 1-1 0 0,0-1 1 0 0,0 0-1 0 0,0 0 1 0 0,0 0-1 0 0,0 0 1 0 0,0 0 0 0 0,0 0-1 0 0,0 0 1 0 0,0 0-1 0 0,0 0 1 0 0,-1 1-1 0 0,1-1 1 0 0,0 0-1 0 0,0 0 1 0 0,0 0-1 0 0,0 0 1 0 0,0 0 0 0 0,0 0-1 0 0,0 0 1 0 0,1 1-1 0 0,-1-1 1 0 0,0 0-1 0 0,0 0 1 0 0,0 0-1 0 0,0 0 1 0 0,0 0-1 0 0,0 0 1 0 0,0 8 39 0 0,26 226-186 0 0,-11-119 83 0 0,26 192 88 0 0,18-6 33 0 0,-56-289-62 0 0,19 63 7 0 0,-19-68-5 0 0,0 1-1 0 0,1-1 1 0 0,-1 0 0 0 0,1-1 0 0 0,0 1-1 0 0,1-1 1 0 0,8 10 0 0 0,-12-15 11 0 0,1 1 0 0 0,0-1 0 0 0,-1 1 0 0 0,1-1 1 0 0,0 0-1 0 0,0 1 0 0 0,0-1 0 0 0,0 0 0 0 0,0 0 0 0 0,0 0 0 0 0,0-1 1 0 0,0 1-1 0 0,0-1 0 0 0,0 1 0 0 0,1-1 0 0 0,-1 1 0 0 0,0-1 0 0 0,0 0 1 0 0,0 0-1 0 0,1 0 0 0 0,-1-1 0 0 0,0 1 0 0 0,0 0 0 0 0,0-1 0 0 0,1 1 1 0 0,-1-1-1 0 0,0 0 0 0 0,0 0 0 0 0,0 0 0 0 0,2-1 0 0 0,3-3 94 0 0,0 0 0 0 0,0 0-1 0 0,0 0 1 0 0,-1-1 0 0 0,0 0-1 0 0,9-12 1 0 0,9-15 380 0 0,-2-2 0 0 0,34-72 0 0 0,-48 91-358 0 0,107-222 896 0 0,30-59-530 0 0,13 6-367 0 0,64-80-379 0 0,107-159-1810 0 0,-326 527 2025 0 0,50-69-638 0 0,-47 65 511 0 0,0 1-1 0 0,0-1 0 0 0,1 1 0 0 0,0 0 0 0 0,0 1 1 0 0,0 0-1 0 0,12-6 0 0 0,-18 10 83 0 0,-1 1 0 0 0,1-1 0 0 0,0 1-1 0 0,0 0 1 0 0,0-1 0 0 0,0 1 0 0 0,0-1 0 0 0,0 1-1 0 0,1 0 1 0 0,-1 0 0 0 0,0 0 0 0 0,0 0-1 0 0,0 0 1 0 0,0 0 0 0 0,0 0 0 0 0,0 0 0 0 0,0 0-1 0 0,0 0 1 0 0,0 1 0 0 0,0-1 0 0 0,0 0 0 0 0,0 1-1 0 0,0-1 1 0 0,0 1 0 0 0,0-1 0 0 0,0 1 0 0 0,0-1-1 0 0,0 1 1 0 0,0 0 0 0 0,-1-1 0 0 0,1 1-1 0 0,0 0 1 0 0,1 1 0 0 0,0 2-52 0 0,0 0-1 0 0,0-1 1 0 0,-1 1-1 0 0,1 0 1 0 0,-1 0 0 0 0,2 8-1 0 0,2 11-559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4.9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42 101 4001 0 0,'-4'-13'3287'0'0,"-1"0"1"0"0,-9-18 0 0 0,-4-13 5780 0 0,79 222-7163 0 0,69 271-1242 0 0,-73-225-487 0 0,-36-157-110 0 0,-14-45-58 0 0,0 0 0 0 0,-1 0 0 0 0,4 28 0 0 0,-10-41-649 0 0,-3-11-697 0 0,0-16-1219 0 0,2 2-1102 0 0,1-10 975 0 0,1 15 1488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7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1 533 11755 0 0,'-1'6'1688'0'0,"2"2"2448"0"0,0-8-4043 0 0,-1 1 1 0 0,1-1-1 0 0,-1 0 1 0 0,1 0-1 0 0,0 1 0 0 0,-1-1 1 0 0,1 0-1 0 0,-1 0 1 0 0,1 0-1 0 0,0 0 0 0 0,-1 0 1 0 0,1 0-1 0 0,-1 0 1 0 0,1 0-1 0 0,0 0 0 0 0,1 0 10 0 0,0-1 0 0 0,0 1-1 0 0,0-1 1 0 0,0 1 0 0 0,0-1 0 0 0,-1 0-1 0 0,1 1 1 0 0,0-1 0 0 0,-1 0-1 0 0,1 0 1 0 0,2-3 0 0 0,17-15 362 0 0,4-8-273 0 0,-1-2 1 0 0,-2-1-1 0 0,0-1 0 0 0,-2-1 0 0 0,25-54 1 0 0,3-36 87 0 0,-45 112-238 0 0,1 0 0 0 0,-2 0-1 0 0,1 0 1 0 0,1-13 0 0 0,-4 17 5 0 0,1-1 0 0 0,-1 1-1 0 0,0-1 1 0 0,0 1 0 0 0,-1-1-1 0 0,0 1 1 0 0,0 0 0 0 0,-3-7-1 0 0,3 10-22 0 0,0 1 1 0 0,0 0-1 0 0,0 0 0 0 0,0 0 0 0 0,0-1 0 0 0,-1 1 0 0 0,1 1 0 0 0,-1-1 1 0 0,0 0-1 0 0,0 0 0 0 0,1 1 0 0 0,-1-1 0 0 0,-3-1 0 0 0,4 2-13 0 0,0 1-1 0 0,0-1 0 0 0,0 0 1 0 0,-1 1-1 0 0,1-1 0 0 0,0 1 1 0 0,0 0-1 0 0,-1-1 0 0 0,1 1 1 0 0,0 0-1 0 0,-1 0 0 0 0,1 0 1 0 0,-1 0-1 0 0,1 0 1 0 0,0 0-1 0 0,-1 0 0 0 0,1 0 1 0 0,0 1-1 0 0,-1-1 0 0 0,1 0 1 0 0,0 1-1 0 0,0-1 0 0 0,-1 1 1 0 0,1 0-1 0 0,0-1 0 0 0,-1 2 1 0 0,-2 1-5 0 0,0 1 0 0 0,0-1 1 0 0,1 1-1 0 0,-1 0 0 0 0,1 0 1 0 0,0 0-1 0 0,1 0 1 0 0,-1 1-1 0 0,1-1 0 0 0,-1 1 1 0 0,-1 6-1 0 0,-2 8-6 0 0,-6 31 0 0 0,9-38 6 0 0,-4 29 14 0 0,1 0 0 0 0,2 0 0 0 0,2 62 0 0 0,6-49 3 0 0,1 0-1 0 0,15 63 1 0 0,-14-87 5 0 0,2-1-1 0 0,1-1 1 0 0,1 1-1 0 0,28 52 1 0 0,-9-31-339 0 0,-22-38-455 0 0,0 1-3445 0 0,-7-1-4372 0 0,0-6 4827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2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11 883 15595 0 0,'-1'0'172'0'0,"1"0"-1"0"0,-1-1 1 0 0,0 1 0 0 0,1 0-1 0 0,-1-1 1 0 0,1 1-1 0 0,-1-1 1 0 0,1 1-1 0 0,-1-1 1 0 0,1 1 0 0 0,-1-1-1 0 0,1 1 1 0 0,-1-1-1 0 0,1 1 1 0 0,0-1-1 0 0,-1 0 1 0 0,1 1 0 0 0,0-1-1 0 0,0 0 1 0 0,-1 1-1 0 0,1-1 1 0 0,0 0-1 0 0,0 1 1 0 0,0-1 0 0 0,0 0-1 0 0,0 1 1 0 0,0-1-1 0 0,0 0 1 0 0,0 1-1 0 0,0-1 1 0 0,0 0 0 0 0,0 1-1 0 0,1-1 1 0 0,-1 0-1 0 0,0 1 1 0 0,0-1-1 0 0,1 0 1 0 0,1-5 203 0 0,0 0 1 0 0,1 1-1 0 0,4-8 0 0 0,-4 8 47 0 0,53-83 1595 0 0,-18 31-1372 0 0,21-32 28 0 0,39-68-127 0 0,-19-2-330 0 0,-24 46-180 0 0,-46 94-406 0 0,1 1-1 0 0,1 0 0 0 0,1 0 0 0 0,1 1 1 0 0,26-28-1 0 0,-36 43-198 0 0,1-1 0 0 0,-1 0 1 0 0,1 1-1 0 0,-1 0 0 0 0,1 0 0 0 0,0 0 1 0 0,0 0-1 0 0,0 1 0 0 0,6-2 0 0 0,-2 1-659 0 0,0 0 0 0 0,0 1-1 0 0,15 1 1 0 0,-5 0-227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5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20 16740 0 0,'-7'-6'1140'0'0,"5"5"-781"0"0,0-1 1 0 0,0 1-1 0 0,1 0 0 0 0,-1 0 0 0 0,0-1 1 0 0,0 1-1 0 0,0 0 0 0 0,0 0 1 0 0,0 1-1 0 0,0-1 0 0 0,-3 0 0 0 0,5 1-281 0 0,-1 1 0 0 0,1-1 0 0 0,0 0-1 0 0,-1 1 1 0 0,1-1 0 0 0,0 0 0 0 0,-1 1 0 0 0,1-1-1 0 0,0 1 1 0 0,0-1 0 0 0,0 1 0 0 0,-1-1-1 0 0,1 0 1 0 0,0 1 0 0 0,0-1 0 0 0,0 1-1 0 0,0-1 1 0 0,0 1 0 0 0,0-1 0 0 0,0 1 0 0 0,0-1-1 0 0,0 1 1 0 0,0-1 0 0 0,0 1 0 0 0,0 0-1 0 0,0 2 139 0 0,0 11-36 0 0,1-1 1 0 0,0 1-1 0 0,1-1 0 0 0,0 0 0 0 0,7 19 1 0 0,-1 1-13 0 0,66 233 435 0 0,18-5-298 0 0,-28-81-117 0 0,-44-122-1022 0 0,21 107 0 0 0,-40-161 452 0 0,-1-2 173 0 0,1-1 0 0 0,-1 1 1 0 0,0-1-1 0 0,1 1 1 0 0,-1-1-1 0 0,0 0 0 0 0,0 1 1 0 0,0-1-1 0 0,0 1 1 0 0,-1-1-1 0 0,1 1 0 0 0,-1 1 1 0 0,1-3 150 0 0,0 0 0 0 0,0 0 1 0 0,0 0-1 0 0,0 0 0 0 0,0 0 1 0 0,0 0-1 0 0,0 0 0 0 0,0 0 1 0 0,-1 1-1039 0 0,1-1 1038 0 0,0 0 1 0 0,0 0-1 0 0,0 0 0 0 0,-1 0 1 0 0,1 0-1 0 0,0 0 0 0 0,0 0 1 0 0,0 0-1 0 0,0 0 0 0 0,0 0 1 0 0,0 0-1 0 0,0 0 0 0 0,0 0 1 0 0,0 0-1 0 0,0 0 0 0 0,0 0 1 0 0,-1 0-1 0 0,-1-5-1437 0 0,0-6 422 0 0,1-3-126 0 0,-1-2 929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8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6 678 15931 0 0,'-1'-4'930'0'0,"0"-2"294"0"0,0 0-1 0 0,0 0 1 0 0,0-1 0 0 0,1 1-1 0 0,0 0 1 0 0,1-11 0 0 0,2 3-647 0 0,0 1 0 0 0,1 0 1 0 0,1 0-1 0 0,12-24 0 0 0,3-8 22 0 0,63-120 284 0 0,-61 126-814 0 0,-1 1-408 0 0,2 1-1 0 0,51-64 1 0 0,-62 88-524 0 0,0 1-1 0 0,1 0 1 0 0,0 1-1 0 0,0 1 1 0 0,1 0 0 0 0,28-14-1 0 0,-15 11-437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3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11482 0 0,'3'7'1959'0'0,"0"1"-1"0"0,0 0 1 0 0,2 13-1 0 0,1 4-648 0 0,102 289 2860 0 0,-34-111-3115 0 0,64 256-692 0 0,-135-445-516 0 0,0-6-117 0 0,-1 1 1 0 0,-1 0 0 0 0,1 0 0 0 0,-1 0-1 0 0,0 12 1 0 0,-1-20 231 0 0,0-1 0 0 0,0 0 0 0 0,0 0 0 0 0,0 0 0 0 0,0 1 1 0 0,0-1-1 0 0,0 0 0 0 0,0 0 0 0 0,0 1 0 0 0,0-1 0 0 0,0 0 0 0 0,0 0 0 0 0,0 0 0 0 0,0 1 0 0 0,0-1 0 0 0,0 0 0 0 0,0 0 0 0 0,-1 1 0 0 0,1-1 0 0 0,0 0 0 0 0,0 0 0 0 0,0 0 0 0 0,0 1 0 0 0,0-1 0 0 0,0 0 0 0 0,-1 0 1 0 0,1 0-1 0 0,0 0 0 0 0,0 1 0 0 0,0-1 0 0 0,0 0 0 0 0,-1 0 0 0 0,1 0 0 0 0,0 0 0 0 0,0 0 0 0 0,0 0 0 0 0,-1 0 0 0 0,1 0 0 0 0,0 1 0 0 0,0-1 0 0 0,-1 0 0 0 0,1 0 0 0 0,0 0 0 0 0,0 0 0 0 0,0 0 0 0 0,-1 0 0 0 0,1 0 1 0 0,0 0-1 0 0,0 0 0 0 0,-1 0 0 0 0,1-1 0 0 0,0 1 0 0 0,0 0 0 0 0,0 0 0 0 0,-1 0 0 0 0,1 0 0 0 0,0 0 0 0 0,0 0 0 0 0,0 0 0 0 0,-1 0 0 0 0,1-1 0 0 0,0 1 0 0 0,0 0 0 0 0,0 0 0 0 0,-2-2-393 0 0,0 1-1 0 0,1-1 1 0 0,0 0-1 0 0,-1 1 1 0 0,1-1-1 0 0,-2-3 0 0 0,-11-32-1735 0 0,7 15 1933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6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1028 18476 0 0,'-1'0'304'0'0,"0"0"-1"0"0,0-1 1 0 0,1 1 0 0 0,-1-1 0 0 0,0 1 0 0 0,0-1-1 0 0,0 1 1 0 0,0-1 0 0 0,0 0 0 0 0,1 1-1 0 0,-1-1 1 0 0,0 0 0 0 0,1 0 0 0 0,-1 1-1 0 0,0-1 1 0 0,1 0 0 0 0,-1 0 0 0 0,1 0-1 0 0,0 0 1 0 0,-1 0 0 0 0,1 0 0 0 0,0 0 0 0 0,-1 0-1 0 0,1 0 1 0 0,0 0 0 0 0,0 0 0 0 0,0-2-1 0 0,0 0-99 0 0,1-1-1 0 0,0 1 0 0 0,1-1 0 0 0,-1 1 1 0 0,1 0-1 0 0,-1-1 0 0 0,3-2 0 0 0,28-47 496 0 0,-16 29-425 0 0,21-44 0 0 0,96-275 405 0 0,-1-68-773 0 0,-128 398-315 0 0,1 1 1 0 0,0-1-1 0 0,12-19 1 0 0,-17 32 354 0 0,0-1 0 0 0,0 1 0 0 0,0 0 1 0 0,1-1-1 0 0,-1 1 0 0 0,0 0 0 0 0,0-1 0 0 0,0 1 1 0 0,1 0-1 0 0,-1 0 0 0 0,0-1 0 0 0,0 1 0 0 0,1 0 1 0 0,-1 0-1 0 0,0-1 0 0 0,1 1 0 0 0,-1 0 1 0 0,0 0-1 0 0,0 0 0 0 0,1 0 0 0 0,-1 0 0 0 0,1-1 1 0 0,-1 1-1 0 0,0 0 0 0 0,1 0 0 0 0,-1 0 0 0 0,0 0 1 0 0,1 0-1 0 0,-1 0 0 0 0,0 0 0 0 0,1 0 0 0 0,-1 0 1 0 0,0 0-1 0 0,1 0 0 0 0,-1 1 0 0 0,0-1 0 0 0,1 0 1 0 0,-1 0-1 0 0,0 0 0 0 0,1 0 0 0 0,-1 0 0 0 0,0 1 1 0 0,1-1-1 0 0,-1 0 0 0 0,0 0 0 0 0,1 1 0 0 0,-1-1 1 0 0,0 0-1 0 0,0 0 0 0 0,0 1 0 0 0,1-1 0 0 0,-1 0 1 0 0,0 1-1 0 0,0-1 0 0 0,0 0 0 0 0,0 1 0 0 0,1 0 1 0 0,8 22-2330 0 0,-8-21 1998 0 0,11 40-3515 0 0,-7-18 1703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4.9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42 101 4001 0 0,'-4'-13'3287'0'0,"-1"0"1"0"0,-9-18 0 0 0,-4-13 5780 0 0,79 222-7163 0 0,69 271-1242 0 0,-73-225-487 0 0,-36-157-110 0 0,-14-45-58 0 0,0 0 0 0 0,-1 0 0 0 0,4 28 0 0 0,-10-41-649 0 0,-3-11-697 0 0,0-16-1219 0 0,2 2-1102 0 0,1-10 975 0 0,1 15 1488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2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11 883 15595 0 0,'-1'0'172'0'0,"1"0"-1"0"0,-1-1 1 0 0,0 1 0 0 0,1 0-1 0 0,-1-1 1 0 0,1 1-1 0 0,-1-1 1 0 0,1 1-1 0 0,-1-1 1 0 0,1 1 0 0 0,-1-1-1 0 0,1 1 1 0 0,-1-1-1 0 0,1 1 1 0 0,0-1-1 0 0,-1 0 1 0 0,1 1 0 0 0,0-1-1 0 0,0 0 1 0 0,-1 1-1 0 0,1-1 1 0 0,0 0-1 0 0,0 1 1 0 0,0-1 0 0 0,0 0-1 0 0,0 1 1 0 0,0-1-1 0 0,0 0 1 0 0,0 1-1 0 0,0-1 1 0 0,0 0 0 0 0,0 1-1 0 0,1-1 1 0 0,-1 0-1 0 0,0 1 1 0 0,0-1-1 0 0,1 0 1 0 0,1-5 203 0 0,0 0 1 0 0,1 1-1 0 0,4-8 0 0 0,-4 8 47 0 0,53-83 1595 0 0,-18 31-1372 0 0,21-32 28 0 0,39-68-127 0 0,-19-2-330 0 0,-24 46-180 0 0,-46 94-406 0 0,1 1-1 0 0,1 0 0 0 0,1 0 0 0 0,1 1 1 0 0,26-28-1 0 0,-36 43-198 0 0,1-1 0 0 0,-1 0 1 0 0,1 1-1 0 0,-1 0 0 0 0,1 0 0 0 0,0 0 1 0 0,0 0-1 0 0,0 1 0 0 0,6-2 0 0 0,-2 1-659 0 0,0 0 0 0 0,0 1-1 0 0,15 1 1 0 0,-5 0-227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5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20 16740 0 0,'-7'-6'1140'0'0,"5"5"-781"0"0,0-1 1 0 0,0 1-1 0 0,1 0 0 0 0,-1 0 0 0 0,0-1 1 0 0,0 1-1 0 0,0 0 0 0 0,0 0 1 0 0,0 1-1 0 0,0-1 0 0 0,-3 0 0 0 0,5 1-281 0 0,-1 1 0 0 0,1-1 0 0 0,0 0-1 0 0,-1 1 1 0 0,1-1 0 0 0,0 0 0 0 0,-1 1 0 0 0,1-1-1 0 0,0 1 1 0 0,0-1 0 0 0,0 1 0 0 0,-1-1-1 0 0,1 0 1 0 0,0 1 0 0 0,0-1 0 0 0,0 1-1 0 0,0-1 1 0 0,0 1 0 0 0,0-1 0 0 0,0 1 0 0 0,0-1-1 0 0,0 1 1 0 0,0-1 0 0 0,0 1 0 0 0,0 0-1 0 0,0 2 139 0 0,0 11-36 0 0,1-1 1 0 0,0 1-1 0 0,1-1 0 0 0,0 0 0 0 0,7 19 1 0 0,-1 1-13 0 0,66 233 435 0 0,18-5-298 0 0,-28-81-117 0 0,-44-122-1022 0 0,21 107 0 0 0,-40-161 452 0 0,-1-2 173 0 0,1-1 0 0 0,-1 1 1 0 0,0-1-1 0 0,1 1 1 0 0,-1-1-1 0 0,0 0 0 0 0,0 1 1 0 0,0-1-1 0 0,0 1 1 0 0,-1-1-1 0 0,1 1 0 0 0,-1 1 1 0 0,1-3 150 0 0,0 0 0 0 0,0 0 1 0 0,0 0-1 0 0,0 0 0 0 0,0 0 1 0 0,0 0-1 0 0,0 0 0 0 0,0 0 1 0 0,-1 1-1039 0 0,1-1 1038 0 0,0 0 1 0 0,0 0-1 0 0,0 0 0 0 0,-1 0 1 0 0,1 0-1 0 0,0 0 0 0 0,0 0 1 0 0,0 0-1 0 0,0 0 0 0 0,0 0 1 0 0,0 0-1 0 0,0 0 0 0 0,0 0 1 0 0,0 0-1 0 0,0 0 0 0 0,0 0 1 0 0,-1 0-1 0 0,-1-5-1437 0 0,0-6 422 0 0,1-3-126 0 0,-1-2 929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7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90 10746 0 0,'-2'-3'700'0'0,"1"0"0"0"0,0 0 0 0 0,0-1 0 0 0,0 1 0 0 0,-1-4 0 0 0,2 6-568 0 0,0 0-1 0 0,0 1 1 0 0,0-1-1 0 0,-1 1 1 0 0,1-1-1 0 0,0 0 1 0 0,0 1-1 0 0,0-1 1 0 0,0 0 0 0 0,1 1-1 0 0,-1-1 1 0 0,0 1-1 0 0,0-1 1 0 0,0 0-1 0 0,0 1 1 0 0,1-1-1 0 0,-1 1 1 0 0,0-1 0 0 0,0 0-1 0 0,1 1 1 0 0,-1-1-1 0 0,1 1 1 0 0,-1-1-1 0 0,0 1 1 0 0,1-1-1 0 0,-1 1 1 0 0,1 0 0 0 0,-1-1-1 0 0,1 1 1 0 0,-1-1-1 0 0,1 1 1 0 0,-1 0-1 0 0,1 0 1 0 0,0-1-1 0 0,-1 1 1 0 0,2 0 0 0 0,21-3 439 0 0,1 0 1 0 0,-1 2 0 0 0,48 4 0 0 0,-41-1-382 0 0,50-2 1 0 0,-63-2-230 0 0,0 1-641 0 0,26-6 0 0 0,-38 6-261 0 0,0-1 0 0 0,0 1 0 0 0,0-1-1 0 0,0 0 1 0 0,-1-1 0 0 0,1 1 0 0 0,-1-1 0 0 0,1 0 0 0 0,5-5 0 0 0,0 0-2513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8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6 678 15931 0 0,'-1'-4'930'0'0,"0"-2"294"0"0,0 0-1 0 0,0 0 1 0 0,0-1 0 0 0,1 1-1 0 0,0 0 1 0 0,1-11 0 0 0,2 3-647 0 0,0 1 0 0 0,1 0 1 0 0,1 0-1 0 0,12-24 0 0 0,3-8 22 0 0,63-120 284 0 0,-61 126-814 0 0,-1 1-408 0 0,2 1-1 0 0,51-64 1 0 0,-62 88-524 0 0,0 1-1 0 0,1 0 1 0 0,0 1-1 0 0,0 1 1 0 0,1 0 0 0 0,28-14-1 0 0,-15 11-437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3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11482 0 0,'3'7'1959'0'0,"0"1"-1"0"0,0 0 1 0 0,2 13-1 0 0,1 4-648 0 0,102 289 2860 0 0,-34-111-3115 0 0,64 256-692 0 0,-135-445-516 0 0,0-6-117 0 0,-1 1 1 0 0,-1 0 0 0 0,1 0 0 0 0,-1 0-1 0 0,0 12 1 0 0,-1-20 231 0 0,0-1 0 0 0,0 0 0 0 0,0 0 0 0 0,0 0 0 0 0,0 1 1 0 0,0-1-1 0 0,0 0 0 0 0,0 0 0 0 0,0 1 0 0 0,0-1 0 0 0,0 0 0 0 0,0 0 0 0 0,0 0 0 0 0,0 1 0 0 0,0-1 0 0 0,0 0 0 0 0,0 0 0 0 0,-1 1 0 0 0,1-1 0 0 0,0 0 0 0 0,0 0 0 0 0,0 0 0 0 0,0 1 0 0 0,0-1 0 0 0,0 0 0 0 0,-1 0 1 0 0,1 0-1 0 0,0 0 0 0 0,0 1 0 0 0,0-1 0 0 0,0 0 0 0 0,-1 0 0 0 0,1 0 0 0 0,0 0 0 0 0,0 0 0 0 0,0 0 0 0 0,-1 0 0 0 0,1 0 0 0 0,0 1 0 0 0,0-1 0 0 0,-1 0 0 0 0,1 0 0 0 0,0 0 0 0 0,0 0 0 0 0,0 0 0 0 0,-1 0 0 0 0,1 0 1 0 0,0 0-1 0 0,0 0 0 0 0,-1 0 0 0 0,1-1 0 0 0,0 1 0 0 0,0 0 0 0 0,0 0 0 0 0,-1 0 0 0 0,1 0 0 0 0,0 0 0 0 0,0 0 0 0 0,0 0 0 0 0,-1 0 0 0 0,1-1 0 0 0,0 1 0 0 0,0 0 0 0 0,0 0 0 0 0,-2-2-393 0 0,0 1-1 0 0,1-1 1 0 0,0 0-1 0 0,-1 1 1 0 0,1-1-1 0 0,-2-3 0 0 0,-11-32-1735 0 0,7 15 1933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6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1028 18476 0 0,'-1'0'304'0'0,"0"0"-1"0"0,0-1 1 0 0,1 1 0 0 0,-1-1 0 0 0,0 1 0 0 0,0-1-1 0 0,0 1 1 0 0,0-1 0 0 0,0 0 0 0 0,1 1-1 0 0,-1-1 1 0 0,0 0 0 0 0,1 0 0 0 0,-1 1-1 0 0,0-1 1 0 0,1 0 0 0 0,-1 0 0 0 0,1 0-1 0 0,0 0 1 0 0,-1 0 0 0 0,1 0 0 0 0,0 0 0 0 0,-1 0-1 0 0,1 0 1 0 0,0 0 0 0 0,0 0 0 0 0,0-2-1 0 0,0 0-99 0 0,1-1-1 0 0,0 1 0 0 0,1-1 0 0 0,-1 1 1 0 0,1 0-1 0 0,-1-1 0 0 0,3-2 0 0 0,28-47 496 0 0,-16 29-425 0 0,21-44 0 0 0,96-275 405 0 0,-1-68-773 0 0,-128 398-315 0 0,1 1 1 0 0,0-1-1 0 0,12-19 1 0 0,-17 32 354 0 0,0-1 0 0 0,0 1 0 0 0,0 0 1 0 0,1-1-1 0 0,-1 1 0 0 0,0 0 0 0 0,0-1 0 0 0,0 1 1 0 0,1 0-1 0 0,-1 0 0 0 0,0-1 0 0 0,0 1 0 0 0,1 0 1 0 0,-1 0-1 0 0,0-1 0 0 0,1 1 0 0 0,-1 0 1 0 0,0 0-1 0 0,0 0 0 0 0,1 0 0 0 0,-1 0 0 0 0,1-1 1 0 0,-1 1-1 0 0,0 0 0 0 0,1 0 0 0 0,-1 0 0 0 0,0 0 1 0 0,1 0-1 0 0,-1 0 0 0 0,0 0 0 0 0,1 0 0 0 0,-1 0 1 0 0,0 0-1 0 0,1 0 0 0 0,-1 1 0 0 0,0-1 0 0 0,1 0 1 0 0,-1 0-1 0 0,0 0 0 0 0,1 0 0 0 0,-1 0 0 0 0,0 1 1 0 0,1-1-1 0 0,-1 0 0 0 0,0 0 0 0 0,1 1 0 0 0,-1-1 1 0 0,0 0-1 0 0,0 0 0 0 0,0 1 0 0 0,1-1 0 0 0,-1 0 1 0 0,0 1-1 0 0,0-1 0 0 0,0 0 0 0 0,0 1 0 0 0,1 0 1 0 0,8 22-2330 0 0,-8-21 1998 0 0,11 40-3515 0 0,-7-18 1703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17.73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17 437 9050 0 0,'-1'0'448'0'0,"0"1"0"0"0,0-1 0 0 0,0 0 0 0 0,0 1 0 0 0,0-1 0 0 0,0 0 0 0 0,0 1 0 0 0,0-1 0 0 0,0 1 0 0 0,0-1 0 0 0,1 1 0 0 0,-1 0 0 0 0,0-1 0 0 0,0 1 0 0 0,1 0 0 0 0,-1-1 0 0 0,0 2 0 0 0,1-2-401 0 0,0 1 0 0 0,0-1-1 0 0,1 0 1 0 0,-1 0-1 0 0,0 0 1 0 0,1 0 0 0 0,-1 1-1 0 0,0-1 1 0 0,1 0 0 0 0,-1 0-1 0 0,0 0 1 0 0,1 0 0 0 0,-1 0-1 0 0,0 0 1 0 0,1 0-1 0 0,-1 0 1 0 0,0 0 0 0 0,1 0-1 0 0,-1 0 1 0 0,0 0 0 0 0,1 0-1 0 0,-1 0 1 0 0,0-1-1 0 0,1 1 1 0 0,-1 0 0 0 0,0 0-1 0 0,0 0 1 0 0,1 0 0 0 0,-1 0-1 0 0,1-1 1 0 0,11-5 294 0 0,3-4-174 0 0,-2-2 1 0 0,0 0-1 0 0,0 0 0 0 0,13-17 0 0 0,-18 19-124 0 0,25-27 85 0 0,-2-2 0 0 0,-2-1 0 0 0,-2-1-1 0 0,44-89 1 0 0,-67 119-58 0 0,0-1-1 0 0,-1 0 1 0 0,4-21 0 0 0,-7 33-69 0 0,0 0 0 0 0,-1 0 1 0 0,1 0-1 0 0,0 0 1 0 0,0 0-1 0 0,0 0 0 0 0,0 0 1 0 0,0 0-1 0 0,0 0 0 0 0,0 0 1 0 0,0 0-1 0 0,0 0 1 0 0,0 0-1 0 0,0 0 0 0 0,-1 0 1 0 0,1 0-1 0 0,0 0 0 0 0,0 0 1 0 0,0 0-1 0 0,0 0 0 0 0,0 0 1 0 0,0 0-1 0 0,0 0 1 0 0,0 0-1 0 0,0 0 0 0 0,0 0 1 0 0,0 0-1 0 0,0 0 0 0 0,0 0 1 0 0,0 0-1 0 0,-1 0 1 0 0,1-1-1 0 0,0 1 0 0 0,0 0 1 0 0,0 0-1 0 0,0 0 0 0 0,0 0 1 0 0,-5 9-26 0 0,-4 16 0 0 0,2 2 0 0 0,0-1 0 0 0,-5 45 0 0 0,10-62 24 0 0,-2 31 2 0 0,2 0 0 0 0,4 60 1 0 0,-1-76-38 0 0,-1-13-360 0 0,5 23 1 0 0,-4-29-539 0 0,0-1-1 0 0,1 1 1 0 0,3 8-1 0 0,-5-13 846 0 0,0-1 0 0 0,0 1 0 0 0,0 0 0 0 0,0 0 0 0 0,0 0 0 0 0,0 0 0 0 0,0 0 0 0 0,0-1 0 0 0,0 1 0 0 0,0 0-1 0 0,1 0 1 0 0,-1 0 0 0 0,0 0 0 0 0,0 0 0 0 0,0 0 0 0 0,0-1 0 0 0,0 1 0 0 0,0 0 0 0 0,1 0 0 0 0,-1 0-1 0 0,0 0 1 0 0,0 0 0 0 0,0 0 0 0 0,0 0 0 0 0,0 0 0 0 0,1 0 0 0 0,-1 0 0 0 0,0 0 0 0 0,0 0 0 0 0,0 0 0 0 0,0 0-1 0 0,0 0 1 0 0,1 0 0 0 0,-1 0 0 0 0,0 0 0 0 0,0 0 0 0 0,0 0 0 0 0,0 0 0 0 0,0 0 0 0 0,1 0 0 0 0,-1 0-1 0 0,0 0 1 0 0,0 0 0 0 0,0 0 0 0 0,0 0 0 0 0,0 0 0 0 0,1 1 0 0 0,-1-1 0 0 0,0 0 0 0 0,0 0 0 0 0,0 0 0 0 0,0 0-1 0 0,0-8-1327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18.1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232 319 3689 0 0,'-4'-3'668'0'0,"0"1"1"0"0,0 0-1 0 0,0 0 1 0 0,-1 0 0 0 0,1 0-1 0 0,0 1 1 0 0,-1 0-1 0 0,1 0 1 0 0,-9-1-1 0 0,10 2-465 0 0,-1 0 0 0 0,0 0 0 0 0,0 1-1 0 0,1-1 1 0 0,-1 1 0 0 0,1 0-1 0 0,-1 0 1 0 0,0 1 0 0 0,1-1-1 0 0,0 1 1 0 0,-1-1 0 0 0,-4 4-1 0 0,0 1-109 0 0,0 0-1 0 0,1 1 1 0 0,-1 0-1 0 0,1 0 1 0 0,1 0-1 0 0,0 1 1 0 0,0 0-1 0 0,0 0 0 0 0,1 1 1 0 0,0 0-1 0 0,-4 10 1 0 0,0 2 108 0 0,1 1 0 0 0,1 1 0 0 0,-7 37 0 0 0,10-35-1 0 0,1 0 0 0 0,0 0 0 0 0,2 1 0 0 0,1-1 0 0 0,2 0 0 0 0,0 0 0 0 0,10 43 0 0 0,-9-54-133 0 0,1-1-1 0 0,1 0 1 0 0,0 0 0 0 0,0 0 0 0 0,2 0 0 0 0,-1-1-1 0 0,2 0 1 0 0,-1-1 0 0 0,2 1 0 0 0,0-2 0 0 0,0 1 0 0 0,1-1-1 0 0,0 0 1 0 0,0-1 0 0 0,18 12 0 0 0,-13-13 16 0 0,0 1 0 0 0,1-2 0 0 0,0 0 0 0 0,0-1 0 0 0,0 0 0 0 0,1-2 0 0 0,0 0 0 0 0,0 0 0 0 0,0-2 0 0 0,0 0 0 0 0,0-1 0 0 0,1-1 0 0 0,20-2 1 0 0,-18 0 42 0 0,-1-1 0 0 0,0-1 0 0 0,0-1 0 0 0,0 0 0 0 0,-1-2 0 0 0,1 0 0 0 0,-2-1 0 0 0,1-1 0 0 0,-1 0 0 0 0,0-2 0 0 0,22-17 0 0 0,-14 5-2 0 0,0-1 0 0 0,-2-1 0 0 0,-1 0 0 0 0,-1-2-1 0 0,-2-1 1 0 0,0 0 0 0 0,-2-1 0 0 0,-1-1 0 0 0,13-36 0 0 0,-19 43-41 0 0,-2-1-1 0 0,-1 0 1 0 0,0-1 0 0 0,-2 0 0 0 0,-1 1-1 0 0,1-31 1 0 0,-5 42-41 0 0,0 0 0 0 0,-1 0 1 0 0,0 0-1 0 0,-1 0 0 0 0,-1 1 1 0 0,0-1-1 0 0,0 1 0 0 0,-1-1 0 0 0,-1 1 1 0 0,0 0-1 0 0,-1 1 0 0 0,0-1 1 0 0,-14-18-1 0 0,2 7-123 0 0,-1 2 0 0 0,-1 0-1 0 0,0 1 1 0 0,-2 0 0 0 0,-1 2 0 0 0,0 1 0 0 0,-1 1 0 0 0,-1 1 0 0 0,0 1 0 0 0,-1 1-1 0 0,-51-17 1 0 0,62 25-181 0 0,0 1-1 0 0,-1 1 0 0 0,0 0 0 0 0,1 1 1 0 0,-21 1-1 0 0,27 1-99 0 0,-1 0 1 0 0,1 1 0 0 0,0 0-1 0 0,0 1 1 0 0,0 0-1 0 0,0 0 1 0 0,0 1 0 0 0,0 0-1 0 0,1 1 1 0 0,-10 4-1 0 0,0 7-1154 0 0,5 1-188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18.8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296 93 13051 0 0,'-3'-9'943'0'0,"-1"1"-1"0"0,-1 0 1 0 0,1 0 0 0 0,-1 0-1 0 0,-6-7 1 0 0,8 12-689 0 0,0 0 0 0 0,0 0 0 0 0,0 0 0 0 0,-1 0 0 0 0,1 1 0 0 0,-1-1 0 0 0,1 1 0 0 0,-1 0-1 0 0,0 0 1 0 0,0 1 0 0 0,0-1 0 0 0,0 1 0 0 0,-5-2 0 0 0,4 2-180 0 0,1 0-1 0 0,-1 0 1 0 0,0 1 0 0 0,0 0 0 0 0,0 0-1 0 0,0 0 1 0 0,0 0 0 0 0,0 1-1 0 0,0 0 1 0 0,0 0 0 0 0,0 0-1 0 0,0 0 1 0 0,1 1 0 0 0,-1 0-1 0 0,0 0 1 0 0,1 0 0 0 0,0 1-1 0 0,-1-1 1 0 0,1 1 0 0 0,0 0-1 0 0,0 0 1 0 0,1 0 0 0 0,-7 8-1 0 0,1-1-34 0 0,1 0 0 0 0,0 0 0 0 0,1 1 0 0 0,0 0 0 0 0,-9 22 0 0 0,9-15-30 0 0,0 0 0 0 0,1 1 0 0 0,-4 23 0 0 0,7-23-21 0 0,0-1-1 0 0,2 1 1 0 0,0 0 0 0 0,1 0-1 0 0,1 0 1 0 0,1 0 0 0 0,0 0-1 0 0,6 20 1 0 0,-6-32-9 0 0,1 1 0 0 0,0-1 0 0 0,0 0 0 0 0,0 0 0 0 0,1 0-1 0 0,0 0 1 0 0,1 0 0 0 0,-1-1 0 0 0,1 0 0 0 0,0 0 0 0 0,1 0 0 0 0,-1-1-1 0 0,1 0 1 0 0,1 0 0 0 0,-1 0 0 0 0,0-1 0 0 0,1 1 0 0 0,0-2 0 0 0,0 1 0 0 0,0-1-1 0 0,1 0 1 0 0,-1-1 0 0 0,1 1 0 0 0,-1-1 0 0 0,13 1 0 0 0,-9-3-116 0 0,1 1 1 0 0,-1-2-1 0 0,0 0 1 0 0,1 0 0 0 0,-1-1-1 0 0,0 0 1 0 0,16-6-1 0 0,-11 1-400 0 0,1 0 1 0 0,-2 0-1 0 0,1-2 0 0 0,16-11 0 0 0,-9 4-1621 0 0,-1-2-1 0 0,-1 0 0 0 0,0-2 1 0 0,21-26-1 0 0,-17 17-1775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19.3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72 15611 0 0,'-5'-29'-1365'0'0,"3"20"2833"0"0,0 1 1 0 0,-1 0 0 0 0,-4-10-1 0 0,4 32-804 0 0,12 159 165 0 0,-4-20-578 0 0,-5-125-200 0 0,-11 181 432 0 0,10-197-431 0 0,-2 13 66 0 0,3-18-59 0 0,1-9-6 0 0,1-3-78 0 0,0 0 1 0 0,1-1 0 0 0,-1 1 0 0 0,1 0 0 0 0,0 1 0 0 0,1-1-1 0 0,4-6 1 0 0,31-29-106 0 0,-34 36 115 0 0,14-13-63 0 0,24-18 1 0 0,-33 28 45 0 0,0 0-1 0 0,1 1 1 0 0,-1 1 0 0 0,20-8 0 0 0,-26 12 26 0 0,-1 0 0 0 0,0 1 0 0 0,0-1 0 0 0,1 1 1 0 0,-1 0-1 0 0,0 0 0 0 0,1 0 0 0 0,-1 0 0 0 0,0 0 0 0 0,5 2 1 0 0,-6-2 7 0 0,-1 0 0 0 0,1 1 0 0 0,-1-1 0 0 0,1 1 0 0 0,-1-1 1 0 0,1 1-1 0 0,-1 0 0 0 0,0 0 0 0 0,1-1 0 0 0,-1 1 1 0 0,0 0-1 0 0,0 0 0 0 0,0 0 0 0 0,0 1 0 0 0,0-1 0 0 0,0 0 1 0 0,0 0-1 0 0,0 0 0 0 0,0 1 0 0 0,0-1 0 0 0,-1 0 0 0 0,1 1 1 0 0,0 2-1 0 0,2 8 58 0 0,0 0 0 0 0,-2 0 0 0 0,0 1 1 0 0,0-1-1 0 0,-1 1 0 0 0,-2 20 0 0 0,-17 62 155 0 0,19-93-217 0 0,0 0 1 0 0,0-1 0 0 0,0 1-1 0 0,0 0 1 0 0,0-1 0 0 0,0 1-1 0 0,0-1 1 0 0,1 3 0 0 0,-1-3-3 0 0,0-1-1 0 0,0 0 1 0 0,1 1 0 0 0,-1-1 0 0 0,0 0 0 0 0,0 0 0 0 0,0 1 0 0 0,0-1 0 0 0,1 0 0 0 0,-1 0 0 0 0,0 1 0 0 0,0-1-1 0 0,1 0 1 0 0,-1 0 0 0 0,0 0 0 0 0,0 1 0 0 0,1-1 0 0 0,-1 0 0 0 0,0 0 0 0 0,0 0 0 0 0,1 0 0 0 0,-1 0 0 0 0,0 0-1 0 0,1 0 1 0 0,-1 0 0 0 0,0 0 0 0 0,1 1 0 0 0,-1-1 0 0 0,0 0 0 0 0,1 0 0 0 0,-1-1 0 0 0,0 1 0 0 0,1 0 0 0 0,-1 0-1 0 0,0 0 1 0 0,0 0 0 0 0,1 0 0 0 0,-1 0 0 0 0,0 0 0 0 0,1 0 0 0 0,-1-1 0 0 0,0 1 0 0 0,5-2-55 0 0,-1-1 0 0 0,-1 0 0 0 0,1 0 0 0 0,0 0-1 0 0,-1 0 1 0 0,1 0 0 0 0,2-5 0 0 0,14-11-340 0 0,-6 8-409 0 0,0 0 1 0 0,19-9 0 0 0,-25 16-65 0 0,0 0 0 0 0,-1 1 0 0 0,1 0 1 0 0,1 0-1 0 0,-1 1 0 0 0,15-3 0 0 0,-2 3-1494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19.7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11 216 14427 0 0,'0'0'313'0'0,"-1"0"0"0"0,0 0 0 0 0,0-1 0 0 0,1 1 0 0 0,-1 0 0 0 0,0-1 0 0 0,0 1 0 0 0,1-1 0 0 0,-1 1 0 0 0,0-1 0 0 0,1 1 0 0 0,-1-1 0 0 0,1 1 0 0 0,-2-2 0 0 0,2 2-238 0 0,0-1 0 0 0,0 1 1 0 0,0 0-1 0 0,0-1 0 0 0,0 1 1 0 0,0 0-1 0 0,0 0 0 0 0,0-1 1 0 0,0 1-1 0 0,0 0 0 0 0,0-1 1 0 0,0 1-1 0 0,0 0 0 0 0,0 0 1 0 0,1-1-1 0 0,-1 1 0 0 0,0 0 1 0 0,0-1-1 0 0,0 1 0 0 0,0 0 1 0 0,0 0-1 0 0,1 0 1 0 0,-1-1-1 0 0,0 1 0 0 0,0 0 1 0 0,0 0-1 0 0,1-1 0 0 0,-1 1 1 0 0,0 0-1 0 0,0 0 0 0 0,1 0 1 0 0,-1 0-1 0 0,0 0 0 0 0,1 0 1 0 0,-1-1-1 0 0,0 1 0 0 0,0 0 1 0 0,1 0-1 0 0,-1 0 0 0 0,14-6 432 0 0,-5 2-373 0 0,1 0 1 0 0,13-4-1 0 0,-13 5-92 0 0,0-1 1 0 0,0 0-1 0 0,-1 0 1 0 0,1-1-1 0 0,-1 0 1 0 0,0-1-1 0 0,-1 0 1 0 0,1 0-1 0 0,-1-1 1 0 0,-1 0-1 0 0,1 0 1 0 0,11-15-1 0 0,-18 19-24 0 0,1 1-1 0 0,0-1 1 0 0,-1 0 0 0 0,1 0-1 0 0,-1 0 1 0 0,0 0 0 0 0,0 0-1 0 0,0 0 1 0 0,0 0 0 0 0,0 0-1 0 0,-1 0 1 0 0,0 0 0 0 0,1 0-1 0 0,-1 0 1 0 0,0-1 0 0 0,-1 1-1 0 0,0-4 1 0 0,1 5-16 0 0,-1 0 0 0 0,1 1 0 0 0,-1-1 0 0 0,1 0 0 0 0,-1 1 0 0 0,0-1 0 0 0,0 0 0 0 0,0 1-1 0 0,0-1 1 0 0,0 1 0 0 0,0 0 0 0 0,0-1 0 0 0,-1 1 0 0 0,1 0 0 0 0,0 0 0 0 0,-1 0 0 0 0,1 0 0 0 0,-1 0 0 0 0,1 0 0 0 0,-1 0 0 0 0,0 0 0 0 0,1 0 0 0 0,-1 1 0 0 0,0-1 0 0 0,0 1-1 0 0,1-1 1 0 0,-1 1 0 0 0,0 0 0 0 0,0 0 0 0 0,0 0 0 0 0,-2 0 0 0 0,0 0-14 0 0,0 1 1 0 0,0-1-1 0 0,0 1 0 0 0,1 0 1 0 0,-1 0-1 0 0,0 1 0 0 0,0-1 0 0 0,1 1 1 0 0,-1-1-1 0 0,1 1 0 0 0,-1 1 1 0 0,1-1-1 0 0,0 0 0 0 0,0 1 0 0 0,0-1 1 0 0,0 1-1 0 0,-3 4 0 0 0,-1 1-12 0 0,0 1 0 0 0,1 1 0 0 0,0-1-1 0 0,-9 19 1 0 0,9-14 12 0 0,0 0 0 0 0,1 1 0 0 0,1-1 0 0 0,0 1 0 0 0,1 0 0 0 0,-2 21 0 0 0,4-30 9 0 0,1 1 0 0 0,0 0 0 0 0,0-1 0 0 0,1 1 0 0 0,0 0 0 0 0,0-1 0 0 0,0 1-1 0 0,1-1 1 0 0,0 1 0 0 0,0-1 0 0 0,1 0 0 0 0,-1 0 0 0 0,1 0 0 0 0,1 0 0 0 0,-1-1 0 0 0,9 11 0 0 0,-9-13-7 0 0,1 1-1 0 0,-1-1 1 0 0,0-1 0 0 0,1 1-1 0 0,0-1 1 0 0,-1 1 0 0 0,1-1 0 0 0,0 0-1 0 0,0 0 1 0 0,1-1 0 0 0,-1 1-1 0 0,0-1 1 0 0,0 0 0 0 0,1 0-1 0 0,-1 0 1 0 0,1-1 0 0 0,-1 1 0 0 0,0-1-1 0 0,1 0 1 0 0,-1-1 0 0 0,1 1-1 0 0,-1-1 1 0 0,1 0 0 0 0,-1 0-1 0 0,6-2 1 0 0,0-1-270 0 0,0 0 0 0 0,-1-1-1 0 0,1 0 1 0 0,-1 0 0 0 0,0-1 0 0 0,0-1 0 0 0,-1 1-1 0 0,0-1 1 0 0,11-12 0 0 0,-15 15 62 0 0,10-12-1752 0 0,0 0 0 0 0,13-20 0 0 0,-19 23 774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0.0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44 9514 0 0,'1'0'298'0'0,"0"1"-1"0"0,0-1 1 0 0,-1 0-1 0 0,1 1 1 0 0,0-1-1 0 0,0 1 1 0 0,0-1-1 0 0,0 1 1 0 0,-1 0-1 0 0,1-1 1 0 0,0 1-1 0 0,-1 0 1 0 0,1 0-1 0 0,-1-1 1 0 0,1 1-1 0 0,0 0 1 0 0,-1 0-1 0 0,0 0 1 0 0,1 0-1 0 0,-1 0 1 0 0,1 1 0 0 0,7 21 1925 0 0,10 63-484 0 0,9 38-1278 0 0,-27-123-457 0 0,4 13 163 0 0,0 1 0 0 0,12 24 0 0 0,-16-39-157 0 0,0 1 0 0 0,0-1 0 0 0,0 0 0 0 0,0 0-1 0 0,0 1 1 0 0,0-1 0 0 0,0 0 0 0 0,0 0 0 0 0,1 0-1 0 0,-1 1 1 0 0,0-1 0 0 0,0 0 0 0 0,0 0-1 0 0,0 0 1 0 0,1 1 0 0 0,-1-1 0 0 0,0 0 0 0 0,0 0-1 0 0,0 0 1 0 0,1 0 0 0 0,-1 0 0 0 0,0 0-1 0 0,0 1 1 0 0,1-1 0 0 0,-1 0 0 0 0,0 0 0 0 0,0 0-1 0 0,1 0 1 0 0,-1 0 0 0 0,0 0 0 0 0,0 0-1 0 0,1 0 1 0 0,-1 0 0 0 0,0 0 0 0 0,0 0 0 0 0,1 0-1 0 0,-1 0 1 0 0,0 0 0 0 0,0 0 0 0 0,1 0 0 0 0,-1-1-1 0 0,0 1 1 0 0,0 0 0 0 0,0 0 0 0 0,1 0-1 0 0,-1 0 1 0 0,0 0 0 0 0,0-1 0 0 0,0 1 0 0 0,1 0-1 0 0,-1 0 1 0 0,0 0 0 0 0,0 0 0 0 0,0-1-1 0 0,0 1 1 0 0,1 0 0 0 0,-1 0 0 0 0,0-1 0 0 0,0 1-1 0 0,0 0 1 0 0,0 0 0 0 0,0-1 0 0 0,0 1-1 0 0,0 0 1 0 0,7-18 285 0 0,5-35 108 0 0,6-59-1 0 0,-3 12-330 0 0,-12 91-110 0 0,0 0 1 0 0,0 0 0 0 0,0 0-1 0 0,1 1 1 0 0,6-10-1 0 0,-10 17-59 0 0,1 0-1 0 0,-1 0 0 0 0,1 0 0 0 0,-1 0 0 0 0,1 0 0 0 0,0 0 0 0 0,0 0 0 0 0,-1 0 0 0 0,1 1 0 0 0,0-1 0 0 0,0 0 0 0 0,0 1 0 0 0,0-1 0 0 0,0 0 0 0 0,0 1 0 0 0,0-1 0 0 0,0 1 0 0 0,0-1 0 0 0,0 1 0 0 0,0 0 0 0 0,0-1 0 0 0,0 1 0 0 0,0 0 0 0 0,1 0 0 0 0,-1 0 0 0 0,0 0 0 0 0,0 0 0 0 0,0 0 0 0 0,0 0 0 0 0,0 0 0 0 0,1 1 0 0 0,-1-1 0 0 0,0 0 0 0 0,0 1 0 0 0,0-1 0 0 0,0 0 0 0 0,2 2 0 0 0,3 2-942 0 0,1-1 1 0 0,-1 2-1 0 0,0-1 0 0 0,9 10 0 0 0,-8-8 222 0 0,17 14-2219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0.5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314 27 8002 0 0,'-3'-3'662'0'0,"-2"0"0"0"0,1 1-1 0 0,0-1 1 0 0,0 1 0 0 0,-1 0 0 0 0,1 0 0 0 0,-1 0 0 0 0,0 0 0 0 0,-9-1 0 0 0,7 2-344 0 0,0 0 0 0 0,0 1 0 0 0,0-1 0 0 0,-1 2 1 0 0,1-1-1 0 0,-8 2 0 0 0,0 1-191 0 0,1 1 0 0 0,0 1-1 0 0,1 0 1 0 0,-1 0 0 0 0,1 1 0 0 0,-15 10 0 0 0,20-11-48 0 0,0 0-1 0 0,1 1 1 0 0,-1 0 0 0 0,1 1-1 0 0,0-1 1 0 0,1 1 0 0 0,0 0-1 0 0,0 1 1 0 0,-7 12 0 0 0,10-17-53 0 0,1 1 0 0 0,1 0 0 0 0,-1-1 0 0 0,1 1 0 0 0,-1 0 0 0 0,1 0 0 0 0,0 0 0 0 0,0-1 1 0 0,1 1-1 0 0,-1 0 0 0 0,1 0 0 0 0,0 0 0 0 0,0 0 0 0 0,0 1 0 0 0,1-1 0 0 0,-1-1 0 0 0,1 1 0 0 0,0 0 0 0 0,0 0 0 0 0,0 0 0 0 0,1 0 1 0 0,-1-1-1 0 0,1 1 0 0 0,4 6 0 0 0,-2-5 7 0 0,0 1 1 0 0,1-1 0 0 0,-1-1-1 0 0,1 1 1 0 0,0-1-1 0 0,0 0 1 0 0,1 0 0 0 0,-1 0-1 0 0,1 0 1 0 0,0-1-1 0 0,0 0 1 0 0,0-1 0 0 0,0 1-1 0 0,0-1 1 0 0,0 0-1 0 0,1-1 1 0 0,7 2 0 0 0,-4-2 17 0 0,0-1 0 0 0,0 0 0 0 0,0 0 0 0 0,0-1 0 0 0,-1 0 1 0 0,1 0-1 0 0,0-1 0 0 0,-1-1 0 0 0,1 0 0 0 0,-1 0 1 0 0,10-5-1 0 0,-4 0-197 0 0,0 0 0 0 0,-1-1 0 0 0,0-1 0 0 0,0 0 0 0 0,-1-1 0 0 0,15-15 0 0 0,-11 7-1807 0 0,25-35 0 0 0,-27 33 290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8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13507 0 0,'3'31'6364'0'0,"8"15"-4217"0"0,1 1-1505 0 0,-11-39-641 0 0,-1-4-32 0 0,1 0 0 0 0,-1 0 0 0 0,1-1 0 0 0,0 1 0 0 0,0 0 0 0 0,0-1 0 0 0,1 1 0 0 0,-1-1 0 0 0,1 1 0 0 0,0-1 0 0 0,3 5 0 0 0,1-14-4693 0 0,-3-7 4240 0 0,-1 1-514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1.2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9570 0 0,'0'2'431'0'0,"0"1"1"0"0,0-1-1 0 0,0 0 0 0 0,0 0 0 0 0,0 0 0 0 0,0 0 1 0 0,1 0-1 0 0,-1 0 0 0 0,1 0 0 0 0,-1 0 1 0 0,1 0-1 0 0,0 0 0 0 0,1 2 0 0 0,1 5 176 0 0,6 27 851 0 0,-1 0-1 0 0,2 42 1 0 0,-4 74 85 0 0,-11-58-1080 0 0,2-31-296 0 0,-2 13-9 0 0,0 71 133 0 0,5-147-290 0 0,2 24 93 0 0,-2-23-83 0 0,1 0 1 0 0,-1 1-1 0 0,0-1 1 0 0,0 0 0 0 0,1 0-1 0 0,-1 1 1 0 0,1-1-1 0 0,-1 0 1 0 0,1 0 0 0 0,-1 0-1 0 0,1 0 1 0 0,0 0-1 0 0,-1 0 1 0 0,1 0-1 0 0,1 1 1 0 0,-1-2-3 0 0,-1 0 0 0 0,1 0 1 0 0,-1 0-1 0 0,1 0 0 0 0,-1 0 0 0 0,1 0 0 0 0,-1 0 1 0 0,1-1-1 0 0,0 1 0 0 0,-1 0 0 0 0,1 0 0 0 0,-1-1 1 0 0,1 1-1 0 0,-1 0 0 0 0,1 0 0 0 0,-1-1 0 0 0,0 1 1 0 0,1-1-1 0 0,-1 1 0 0 0,1 0 0 0 0,-1-1 0 0 0,1 0 1 0 0,1-1 15 0 0,3-4 10 0 0,-1 1-1 0 0,0-1 1 0 0,0 0-1 0 0,0 0 1 0 0,-1 0-1 0 0,5-13 0 0 0,1 0-12 0 0,-2 4-13 0 0,15-26 14 0 0,-20 37-28 0 0,1 1 0 0 0,-1-1 0 0 0,1 1 0 0 0,0-1 0 0 0,0 1 0 0 0,0 0 0 0 0,0 1 0 0 0,6-5 0 0 0,-8 6-1 0 0,0 1 0 0 0,0-1 1 0 0,0 1-1 0 0,1-1 0 0 0,-1 1 1 0 0,0-1-1 0 0,0 1 0 0 0,0 0 1 0 0,1 0-1 0 0,-1-1 0 0 0,0 1 1 0 0,0 0-1 0 0,1 0 0 0 0,-1 0 1 0 0,0 0-1 0 0,0 1 0 0 0,1-1 1 0 0,-1 0-1 0 0,0 0 0 0 0,0 1 1 0 0,0-1-1 0 0,1 1 0 0 0,-1-1 0 0 0,0 1 1 0 0,0-1-1 0 0,0 1 0 0 0,0 0 1 0 0,1 0-1 0 0,3 4-21 0 0,-1-1-1 0 0,1 1 0 0 0,-1 0 1 0 0,5 8-1 0 0,8 9 4 0 0,-12-18 31 0 0,0 1-1 0 0,0-1 1 0 0,0 0 0 0 0,1 0 0 0 0,-1 0-1 0 0,1-1 1 0 0,11 5 0 0 0,-14-7-4 0 0,0 0 0 0 0,0 0 1 0 0,0 0-1 0 0,1 0 1 0 0,-1-1-1 0 0,0 0 0 0 0,0 1 1 0 0,1-1-1 0 0,-1 0 1 0 0,0-1-1 0 0,0 1 0 0 0,0-1 1 0 0,1 1-1 0 0,-1-1 1 0 0,0 0-1 0 0,0 0 0 0 0,6-3 1 0 0,19-13 5 0 0,34-25 1 0 0,-24 15-11 0 0,-32 22 6 0 0,1 0 2 0 0,0 0 0 0 0,9-8 0 0 0,-15 12-1 0 0,1 0 0 0 0,-1 0 0 0 0,0 0 0 0 0,0 0 1 0 0,0 0-1 0 0,-1 0 0 0 0,1-1 0 0 0,0 1 0 0 0,0 0 0 0 0,-1-1 0 0 0,1 1 0 0 0,0 0 0 0 0,-1-1 0 0 0,0 1 0 0 0,1-1 0 0 0,-1 1 0 0 0,0-1 1 0 0,1 1-1 0 0,-1-1 0 0 0,0-2 0 0 0,-1 3-1 0 0,0-1 1 0 0,1 1 0 0 0,-1-1-1 0 0,0 1 1 0 0,0 0 0 0 0,0-1-1 0 0,0 1 1 0 0,0 0 0 0 0,0 0-1 0 0,0-1 1 0 0,0 1-1 0 0,-1 0 1 0 0,1 0 0 0 0,0 0-1 0 0,-1 0 1 0 0,1 1 0 0 0,-1-1-1 0 0,1 0 1 0 0,-1 1 0 0 0,1-1-1 0 0,-1 0 1 0 0,1 1 0 0 0,-4-1-1 0 0,-1 0-15 0 0,0 0 1 0 0,0 0-1 0 0,0 1 0 0 0,-12 0 0 0 0,13 0-6 0 0,0 1 0 0 0,0-1 0 0 0,0 2 0 0 0,0-1 0 0 0,1 0 0 0 0,-1 1 0 0 0,0 0 0 0 0,1 0 0 0 0,-7 4 0 0 0,9-5 5 0 0,0 0 1 0 0,0 1-1 0 0,0 0 1 0 0,0-1-1 0 0,1 1 1 0 0,-1 0-1 0 0,0 0 1 0 0,1 0-1 0 0,-1 0 1 0 0,1 0-1 0 0,-1 0 1 0 0,1 0-1 0 0,0 1 1 0 0,0-1-1 0 0,0 0 1 0 0,0 1-1 0 0,1-1 1 0 0,-1 1-1 0 0,0 4 1 0 0,1 3 5 0 0,0 1 1 0 0,1-1-1 0 0,0 1 1 0 0,1-1 0 0 0,0 1-1 0 0,0-1 1 0 0,1 0-1 0 0,0 0 1 0 0,1 0-1 0 0,1 0 1 0 0,-1-1-1 0 0,1 0 1 0 0,1 1-1 0 0,11 14 1 0 0,-15-22 13 0 0,0 0 0 0 0,0 0 0 0 0,0 0 0 0 0,0 0 0 0 0,0 0 0 0 0,1 0 0 0 0,-1 0 0 0 0,0-1 0 0 0,1 1 0 0 0,-1-1 0 0 0,1 0 0 0 0,0 1 0 0 0,0-1 0 0 0,-1-1 0 0 0,1 1 0 0 0,0 0 0 0 0,0-1 0 0 0,0 1 0 0 0,0-1 0 0 0,0 0 0 0 0,0 0 0 0 0,0 0 0 0 0,-1 0 0 0 0,1-1 0 0 0,0 1 0 0 0,0-1 0 0 0,0 1 0 0 0,0-1 0 0 0,0 0 0 0 0,-1 0 0 0 0,1-1 0 0 0,0 1 0 0 0,-1 0 0 0 0,1-1 0 0 0,-1 0 0 0 0,3-2 0 0 0,7-7 22 0 0,0 0-1 0 0,-1-1 0 0 0,0-1 0 0 0,-1 0 0 0 0,14-22 0 0 0,-6 8-5 0 0,-8 13-18 0 0,37-51 40 0 0,-37 53-53 0 0,0 1 0 0 0,0 0 0 0 0,17-12 1 0 0,-26 22-1 0 0,0 0 1 0 0,0 0 0 0 0,1 1 0 0 0,-1-1 0 0 0,0 0 0 0 0,0 1 0 0 0,1-1 0 0 0,-1 0 0 0 0,1 1 0 0 0,-1 0 0 0 0,0-1 0 0 0,1 1-1 0 0,-1 0 1 0 0,1 0 0 0 0,-1 0 0 0 0,1 0 0 0 0,-1 0 0 0 0,1 0 0 0 0,-1 0 0 0 0,2 1 0 0 0,-1 0 0 0 0,1 0 1 0 0,-1 0-1 0 0,0 0 0 0 0,0 0 1 0 0,1 0-1 0 0,-1 1 1 0 0,0-1-1 0 0,-1 1 1 0 0,1 0-1 0 0,3 3 0 0 0,2 3 2 0 0,-1 1 0 0 0,0 1 0 0 0,0-1 0 0 0,4 12 0 0 0,19 52 45 0 0,-20-48-108 0 0,15 32 0 0 0,-22-54-259 0 0,0 1 0 0 0,-1-1 0 0 0,1 0 0 0 0,1 1 0 0 0,-1-1 0 0 0,6 5 0 0 0,-7-7 89 0 0,0 0 0 0 0,0-1 0 0 0,0 1 0 0 0,1 0 0 0 0,-1-1 0 0 0,0 1 0 0 0,1-1 0 0 0,-1 1 0 0 0,0-1-1 0 0,1 0 1 0 0,-1 0 0 0 0,1 0 0 0 0,-1 0 0 0 0,0 0 0 0 0,1 0 0 0 0,-1 0 0 0 0,1 0 0 0 0,-1 0 0 0 0,0 0 0 0 0,1-1 0 0 0,-1 1 0 0 0,2-1-1 0 0,13-6-2771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2.5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161 147 14691 0 0,'2'-5'-170'0'0,"-1"0"-1"0"0,0 0 1 0 0,1-11 0 0 0,-1 10 700 0 0,-1 0 0 0 0,0 0 0 0 0,-1 0 1 0 0,1 0-1 0 0,-1 0 0 0 0,-2-6 0 0 0,2 7-229 0 0,0 1-1 0 0,-1 0 1 0 0,0 0-1 0 0,0 0 1 0 0,0 0-1 0 0,0 0 1 0 0,0 0-1 0 0,-1 0 1 0 0,1 1-1 0 0,-1 0 1 0 0,0-1 0 0 0,0 1-1 0 0,-1 0 1 0 0,1 0-1 0 0,0 0 1 0 0,-6-2-1 0 0,8 4-277 0 0,0 1-1 0 0,0-1 1 0 0,0 1-1 0 0,-1-1 0 0 0,1 1 1 0 0,0 0-1 0 0,-1-1 1 0 0,1 1-1 0 0,0 0 1 0 0,0 0-1 0 0,-1 0 1 0 0,1 0-1 0 0,0 0 0 0 0,-1 0 1 0 0,1 1-1 0 0,0-1 1 0 0,-1 0-1 0 0,1 1 1 0 0,0-1-1 0 0,0 0 1 0 0,0 1-1 0 0,-1 0 0 0 0,1-1 1 0 0,0 1-1 0 0,0 0 1 0 0,0-1-1 0 0,0 1 1 0 0,0 0-1 0 0,0 0 1 0 0,0 0-1 0 0,0 0 0 0 0,1 0 1 0 0,-1 0-1 0 0,-1 1 1 0 0,-2 5-11 0 0,0 0 1 0 0,0-1-1 0 0,1 1 1 0 0,-4 10-1 0 0,6-15-6 0 0,-10 28-29 0 0,1 0 0 0 0,1 1 0 0 0,2-1 0 0 0,1 2 0 0 0,-2 33 0 0 0,8-55 12 0 0,0-1 0 0 0,0 1-1 0 0,1 0 1 0 0,0 0 0 0 0,1 0-1 0 0,0-1 1 0 0,0 1 0 0 0,1-1-1 0 0,0 1 1 0 0,6 10-1 0 0,-7-15 7 0 0,1-1 0 0 0,-1 0 0 0 0,1 1 0 0 0,0-1 0 0 0,0 0 0 0 0,0 0 0 0 0,1-1 0 0 0,0 1 0 0 0,-1-1 0 0 0,1 0 0 0 0,0 0 0 0 0,0 0 0 0 0,1 0 0 0 0,-1-1 0 0 0,1 1 0 0 0,-1-1 0 0 0,1-1 0 0 0,0 1-1 0 0,-1 0 1 0 0,1-1 0 0 0,9 1 0 0 0,-3-1 17 0 0,1-1 0 0 0,-1-1 0 0 0,0 0-1 0 0,1 0 1 0 0,-1-1 0 0 0,0 0 0 0 0,1-1 0 0 0,-1-1-1 0 0,-1 0 1 0 0,1 0 0 0 0,13-8 0 0 0,-10 4 28 0 0,0 0 1 0 0,-1-2-1 0 0,0 1 1 0 0,-1-1-1 0 0,0-1 1 0 0,-1 0-1 0 0,17-22 1 0 0,-25 29-13 0 0,0 0 0 0 0,0 0 0 0 0,-1 0 0 0 0,1-1 0 0 0,-1 1 1 0 0,0-1-1 0 0,-1 1 0 0 0,1-1 0 0 0,-1 0 0 0 0,2-7 0 0 0,-3 10-14 0 0,0 0 0 0 0,0 0 0 0 0,0 1 0 0 0,0-1 0 0 0,-1 0 0 0 0,1 0 0 0 0,0 0-1 0 0,-1 0 1 0 0,1 0 0 0 0,-1 1 0 0 0,0-1 0 0 0,0 0 0 0 0,1 1 0 0 0,-1-1 0 0 0,0 0 0 0 0,0 1 0 0 0,-1-1 0 0 0,1 1 0 0 0,0-1-1 0 0,0 1 1 0 0,-1 0 0 0 0,1 0 0 0 0,-1 0 0 0 0,1-1 0 0 0,-1 1 0 0 0,1 0 0 0 0,-1 1 0 0 0,0-1 0 0 0,-3-1 0 0 0,-2 0 3 0 0,0-1 0 0 0,0 2 1 0 0,0-1-1 0 0,0 1 0 0 0,0 0 1 0 0,0 1-1 0 0,0-1 0 0 0,0 2 1 0 0,0-1-1 0 0,-1 1 0 0 0,1 0 1 0 0,-10 3-1 0 0,3 0-26 0 0,1 0 0 0 0,0 1 0 0 0,0 1 0 0 0,0 0 1 0 0,-15 11-1 0 0,24-14-9 0 0,0-1 1 0 0,0 1 0 0 0,1 1-1 0 0,-1-1 1 0 0,1 0 0 0 0,0 1-1 0 0,-4 5 1 0 0,6-7-45 0 0,0-1 0 0 0,-1 1 0 0 0,1 0 0 0 0,0 1 0 0 0,0-1 1 0 0,1 0-1 0 0,-1 0 0 0 0,0 0 0 0 0,1 0 0 0 0,-1 1 0 0 0,1-1 0 0 0,0 0 0 0 0,0 1 0 0 0,0-1 0 0 0,0 0 1 0 0,0 4-1 0 0,1-6 3 0 0,-1 1 1 0 0,0-1 0 0 0,0 1 0 0 0,1 0 0 0 0,-1-1-1 0 0,1 1 1 0 0,-1-1 0 0 0,0 1 0 0 0,1-1 0 0 0,-1 1-1 0 0,1-1 1 0 0,-1 0 0 0 0,1 1 0 0 0,-1-1 0 0 0,1 1-1 0 0,0-1 1 0 0,-1 0 0 0 0,1 0 0 0 0,-1 1 0 0 0,2-1-1 0 0,2 2-289 0 0,3 1-173 0 0,0 1 1 0 0,0-2 0 0 0,1 1-1 0 0,-1-1 1 0 0,1 0-1 0 0,-1-1 1 0 0,1 1 0 0 0,0-2-1 0 0,8 1 1 0 0,12-1 295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3.2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 19 14459 0 0,'-5'-1'1134'0'0,"-1"0"2664"0"0,11 0-2602 0 0,42-4 174 0 0,-21 3-1163 0 0,106-5 266 0 0,-66 6-389 0 0,67 2 51 0 0,-125-1-159 0 0,40 2-354 0 0,90 15-1 0 0,-125-13-1559 0 0,-10 0-498 0 0,-3-4 2348 0 0,0 0 0 0 0,0 0 0 0 0,0 0 0 0 0,0 0 0 0 0,0 0 0 0 0,0 1 1 0 0,0-1-1 0 0,0 0 0 0 0,0 0 0 0 0,0 0 0 0 0,0 0 0 0 0,0 0 0 0 0,0 0 0 0 0,-1 1 0 0 0,1-1 1 0 0,0 0-1 0 0,0 0 0 0 0,0 0 0 0 0,0 0 0 0 0,0 0 0 0 0,0 0 0 0 0,0 0 0 0 0,-1 0 0 0 0,1 0 1 0 0,0 0-1 0 0,0 0 0 0 0,0 0 0 0 0,0 0 0 0 0,0 0 0 0 0,-1 0 0 0 0,1 1 0 0 0,0-1 0 0 0,0-1 0 0 0,-9 2-2109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3.71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20 12419 0 0,'-2'0'357'0'0,"1"-1"0"0"0,0 1 0 0 0,-1 0 0 0 0,1-1 1 0 0,0 1-1 0 0,0-1 0 0 0,-1 0 0 0 0,-1-1 0 0 0,3 2-305 0 0,0 0 0 0 0,-1 0 0 0 0,1 0-1 0 0,0 0 1 0 0,0 0 0 0 0,0 0 0 0 0,-1 0 0 0 0,1-1-1 0 0,0 1 1 0 0,0 0 0 0 0,0 0 0 0 0,0 0-1 0 0,-1 0 1 0 0,1 0 0 0 0,0-1 0 0 0,0 1 0 0 0,0 0-1 0 0,0 0 1 0 0,0 0 0 0 0,0-1 0 0 0,-1 1-1 0 0,1 0 1 0 0,0 0 0 0 0,0 0 0 0 0,0-1-1 0 0,0 1 1 0 0,0 0 0 0 0,0 0 0 0 0,0-1 0 0 0,0 1-1 0 0,0 0 1 0 0,0 0 0 0 0,0 0 0 0 0,0-1-1 0 0,0 1 1 0 0,0 0 0 0 0,0 0 0 0 0,0-1 0 0 0,0 1-1 0 0,1 0 1 0 0,-1 0 0 0 0,0 0 0 0 0,0-1-1 0 0,0 1 1 0 0,0 0 0 0 0,0 0 0 0 0,0 0 0 0 0,1 0-1 0 0,-1-1 1 0 0,0 1 0 0 0,0 0 0 0 0,0 0-1 0 0,0 0 1 0 0,1 0 0 0 0,-1 0 0 0 0,0 0-1 0 0,0-1 1 0 0,1 1 0 0 0,3-1 207 0 0,0 1 1 0 0,0-1-1 0 0,1 1 0 0 0,-1-1 1 0 0,0 1-1 0 0,9 1 0 0 0,-9-1-143 0 0,21 3 315 0 0,-10-2-125 0 0,18 0-1 0 0,73 1 381 0 0,-25 1-423 0 0,-20-2-123 0 0,77-4 180 0 0,-85 1-93 0 0,-32 2-222 0 0,31-5 1 0 0,-46 2-3018 0 0,-12 7-1075 0 0,0 2 3155 0 0,-2-3 722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4.06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58 46 12483 0 0,'-18'-46'8615'0'0,"19"76"-7287"0"0,0-6-1319 0 0,0-1-1 0 0,-2 0 1 0 0,-1 1-1 0 0,-1-1 1 0 0,-1 0-1 0 0,0 0 1 0 0,-11 28-1 0 0,12-44 2 0 0,-4 16 37 0 0,5-15-17 0 0,2-7-29 0 0,-1-1 0 0 0,1 1 0 0 0,0-1 1 0 0,0 1-1 0 0,0-1 0 0 0,-1 1 0 0 0,1-1 0 0 0,0 1 1 0 0,0-1-1 0 0,0 1 0 0 0,0-1 0 0 0,0 1 0 0 0,0-1 1 0 0,0 1-1 0 0,0-1 0 0 0,0 1 0 0 0,0-1 1 0 0,0 1-1 0 0,1-1 0 0 0,-1 2 0 0 0,2 0-43 0 0,0 1 0 0 0,-1-1 0 0 0,1 1 0 0 0,1-1 0 0 0,2 3 0 0 0,0 0-997 0 0,-4-3 149 0 0,0 0 0 0 0,-1-1 0 0 0,0 1 0 0 0,1 0 0 0 0,-1 0 0 0 0,0 0-1 0 0,0 0 1 0 0,0 3 0 0 0,-2 3 322 0 0,-1-2-782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4.4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3 8314 0 0,'-1'-2'7957'0'0,"16"2"-7092"0"0,0 1-1 0 0,20 4 1 0 0,-19-1-793 0 0,-1 0 1 0 0,1 0-1 0 0,-1 2 1 0 0,-1 0 0 0 0,1 0-1 0 0,-1 2 1 0 0,24 15-1 0 0,-36-21-55 0 0,-1-1-1 0 0,1 1 0 0 0,-1-1 1 0 0,1 1-1 0 0,-1 0 0 0 0,0 0 1 0 0,0-1-1 0 0,1 1 0 0 0,-1 0 1 0 0,0 0-1 0 0,-1 0 0 0 0,1 0 1 0 0,0 0-1 0 0,-1 1 0 0 0,1-1 1 0 0,-1 0-1 0 0,1 0 0 0 0,-1 0 1 0 0,0 1-1 0 0,0-1 0 0 0,0 0 1 0 0,-1 3-1 0 0,0 4 38 0 0,-1 0 0 0 0,0 0 1 0 0,0-1-1 0 0,-4 10 0 0 0,3-12-28 0 0,0-1 1 0 0,0 1-1 0 0,-1 0 0 0 0,0-1 0 0 0,0 0 0 0 0,0 0 1 0 0,0 0-1 0 0,-1-1 0 0 0,1 1 0 0 0,-1-1 0 0 0,-1 0 0 0 0,1-1 1 0 0,0 1-1 0 0,-1-1 0 0 0,0 0 0 0 0,0 0 0 0 0,0-1 1 0 0,-8 3-1 0 0,-15 5 147 0 0,29-10-183 0 0,-1 0 0 0 0,1 0 0 0 0,0 0 0 0 0,0 0 0 0 0,0 0-1 0 0,-1 0 1 0 0,1 0 0 0 0,0 0 0 0 0,0 0 0 0 0,0 0 0 0 0,-1 0 0 0 0,1 0 0 0 0,0 0-1 0 0,0 0 1 0 0,-1 0 0 0 0,1 0 0 0 0,0 0 0 0 0,0 0 0 0 0,0 0 0 0 0,-1 0 0 0 0,1 0-1 0 0,0 0 1 0 0,0-1 0 0 0,0 1 0 0 0,0 0 0 0 0,-1 0 0 0 0,1 0 0 0 0,0 0 0 0 0,0 0-1 0 0,0-1 1 0 0,0 1 0 0 0,0 0 0 0 0,-1 0 0 0 0,1 0 0 0 0,0-1 0 0 0,0 1 0 0 0,0 0 0 0 0,0 0-1 0 0,0 0 1 0 0,0-1 0 0 0,0 1 0 0 0,0 0 0 0 0,0 0 0 0 0,0 0 0 0 0,0-1 0 0 0,0 1-1 0 0,0 0 1 0 0,0 0 0 0 0,0-1 0 0 0,0 1 0 0 0,27 3-5646 0 0,-19 2 5236 0 0,2 1-604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5.31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213 99 11530 0 0,'-12'-30'2229'0'0,"10"23"-1326"0"0,-1 0-1 0 0,0 1 0 0 0,-7-13 1 0 0,8 17-749 0 0,1-1 1 0 0,-1 1-1 0 0,0 0 0 0 0,0 0 1 0 0,0 0-1 0 0,0 1 0 0 0,-1-1 1 0 0,1 0-1 0 0,0 1 0 0 0,-1-1 1 0 0,1 1-1 0 0,-1 0 0 0 0,0 0 1 0 0,-2-1-1 0 0,0 1-116 0 0,0 0-1 0 0,0 0 0 0 0,1 1 1 0 0,-1 0-1 0 0,0 0 0 0 0,0 0 1 0 0,0 0-1 0 0,0 1 0 0 0,0 0 1 0 0,1 0-1 0 0,-1 0 1 0 0,0 0-1 0 0,1 1 0 0 0,-1 0 1 0 0,1 0-1 0 0,0 0 0 0 0,-1 1 1 0 0,1-1-1 0 0,0 1 1 0 0,0 0-1 0 0,1 0 0 0 0,-1 0 1 0 0,0 1-1 0 0,-3 5 0 0 0,3-6-55 0 0,1 1 1 0 0,0 0-1 0 0,0 0 0 0 0,1 1 0 0 0,-1-1 0 0 0,1 0 0 0 0,0 1 0 0 0,0 0 1 0 0,0-1-1 0 0,1 1 0 0 0,0 0 0 0 0,0 0 0 0 0,0 0 0 0 0,0 0 0 0 0,1 0 1 0 0,0 0-1 0 0,0 0 0 0 0,0 0 0 0 0,0 0 0 0 0,1 0 0 0 0,0-1 0 0 0,0 1 1 0 0,4 9-1 0 0,-1-6-14 0 0,0 0-1 0 0,1 0 1 0 0,0-1 0 0 0,11 13 0 0 0,28 24-32 0 0,-17-19 57 0 0,-13-10 17 0 0,-7-10-10 0 0,-1 1 1 0 0,0 0-1 0 0,0 1 0 0 0,-1-1 0 0 0,0 1 0 0 0,0 0 0 0 0,0 1 0 0 0,5 11 1 0 0,-9-14-6 0 0,1-1 1 0 0,-1 1-1 0 0,0 0 1 0 0,0-1-1 0 0,1 8 1 0 0,-2-11 6 0 0,0 1 1 0 0,0-1 0 0 0,0 0-1 0 0,0 0 1 0 0,0 0-1 0 0,0 0 1 0 0,0 0-1 0 0,0 0 1 0 0,0 0 0 0 0,-1 0-1 0 0,1 0 1 0 0,0 0-1 0 0,-1 0 1 0 0,1-1 0 0 0,-1 1-1 0 0,1 0 1 0 0,-1 0-1 0 0,1 0 1 0 0,-1 0 0 0 0,0 0-1 0 0,1-1 1 0 0,-1 1-1 0 0,0 0 1 0 0,0-1 0 0 0,1 1-1 0 0,-1 0 1 0 0,0-1-1 0 0,0 1 1 0 0,0-1 0 0 0,0 0-1 0 0,0 1 1 0 0,0-1-1 0 0,-1 1 1 0 0,-2 0 19 0 0,1-1 0 0 0,0 1 0 0 0,-1-1 0 0 0,0 0 1 0 0,-5 0-1 0 0,8 0-21 0 0,0-1 0 0 0,0 1 0 0 0,0 0-1 0 0,0 0 1 0 0,0-1 0 0 0,0 1 0 0 0,0-1 0 0 0,0 1 0 0 0,0-1 0 0 0,0 1 0 0 0,0-1 0 0 0,0 1 0 0 0,0-1 0 0 0,1 0 0 0 0,-1 0 0 0 0,0 1 0 0 0,0-1 0 0 0,1 0 0 0 0,-1 0-1 0 0,0 0 1 0 0,0-1 0 0 0,-4-6-38 0 0,4 7 33 0 0,0 0 0 0 0,1 1 0 0 0,-1-1-1 0 0,0 0 1 0 0,1 0 0 0 0,-1 0 0 0 0,1 0 0 0 0,-1 0-1 0 0,1 0 1 0 0,0 0 0 0 0,-1 0 0 0 0,1-1-1 0 0,0 1-9 0 0,0-1-1 0 0,-1 1 1 0 0,1 0-1 0 0,0-1 1 0 0,0 1-1 0 0,0-1 1 0 0,1 1-1 0 0,-1-1 1 0 0,0 1-1 0 0,1 0 1 0 0,-1-1-1 0 0,1 1 1 0 0,-1-1-1 0 0,1 1 1 0 0,-1 0-1 0 0,1 0 1 0 0,0-1-1 0 0,0 1 1 0 0,0 0-1 0 0,1-2 1 0 0,0 2-8 0 0,0-1 1 0 0,1 1-1 0 0,-1-1 1 0 0,0 1-1 0 0,1 0 1 0 0,-1 0-1 0 0,1 0 0 0 0,-1 0 1 0 0,1 0-1 0 0,4 0 1 0 0,94-22-219 0 0,-62 12 230 0 0,87-22-3 0 0,-63 16 64 0 0,-58 16-35 0 0,-1-1 1 0 0,1 0-1 0 0,-1 0 1 0 0,0 0 0 0 0,1 0-1 0 0,-1-1 1 0 0,0 1-1 0 0,-1-1 1 0 0,1 0-1 0 0,0-1 1 0 0,-1 1-1 0 0,0-1 1 0 0,1 1 0 0 0,-1-1-1 0 0,-1 0 1 0 0,1 0-1 0 0,-1 0 1 0 0,1 0-1 0 0,-1-1 1 0 0,0 1-1 0 0,-1-1 1 0 0,1 1 0 0 0,-1-1-1 0 0,0 1 1 0 0,0-1-1 0 0,0 0 1 0 0,-1 0-1 0 0,0-9 1 0 0,0 12-3 0 0,0 0 0 0 0,-1 0-1 0 0,1 0 1 0 0,-1 0 0 0 0,0 0 0 0 0,0 0 0 0 0,0 0 0 0 0,0 0-1 0 0,0 0 1 0 0,0 0 0 0 0,0 0 0 0 0,0 0 0 0 0,-1 1-1 0 0,1-1 1 0 0,-1 1 0 0 0,0-1 0 0 0,1 1 0 0 0,-1-1 0 0 0,0 1-1 0 0,0 0 1 0 0,1 0 0 0 0,-1 0 0 0 0,0 0 0 0 0,0 0 0 0 0,0 0-1 0 0,-1 1 1 0 0,-2-2 0 0 0,1 2 4 0 0,1-1 1 0 0,-1 1-1 0 0,0-1 0 0 0,1 1 1 0 0,-1 0-1 0 0,0 1 0 0 0,1-1 1 0 0,-1 1-1 0 0,0-1 0 0 0,1 1 0 0 0,-1 0 1 0 0,1 0-1 0 0,-1 1 0 0 0,1-1 1 0 0,-6 4-1 0 0,6-3 5 0 0,-1 1 0 0 0,0-1 0 0 0,1 1 0 0 0,-1 0 0 0 0,1 0 0 0 0,0 1 0 0 0,0-1 0 0 0,0 1 0 0 0,1-1 0 0 0,-1 1 0 0 0,1 0 0 0 0,0 0 0 0 0,-2 5-1 0 0,0-2 15 0 0,1 1-1 0 0,1 0 0 0 0,-1 0 1 0 0,-1 12-1 0 0,4-16-26 0 0,0 0 0 0 0,0 0 0 0 0,0 0 0 0 0,0 0 0 0 0,0 0 0 0 0,1 0 1 0 0,0 0-1 0 0,0 0 0 0 0,0 0 0 0 0,0 0 0 0 0,3 4 0 0 0,-2-4-17 0 0,0-1-1 0 0,0 0 0 0 0,1 0 1 0 0,-1 1-1 0 0,1-1 1 0 0,0-1-1 0 0,0 1 0 0 0,0 0 1 0 0,0-1-1 0 0,0 1 1 0 0,1-1-1 0 0,-1 0 0 0 0,1 0 1 0 0,0-1-1 0 0,-1 1 0 0 0,1-1 1 0 0,0 1-1 0 0,6 0 1 0 0,1 0-208 0 0,1 0-1 0 0,-1-1 1 0 0,1 0 0 0 0,-1-1 0 0 0,16-1 0 0 0,13-6-497 0 0,1-4-236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6.3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30 13483 0 0,'-3'-29'3863'0'0,"7"43"-2428"0"0,21 248-173 0 0,3 25-1234 0 0,-23-268-693 0 0,-3-14-795 0 0,-1 0-1 0 0,0 0 1 0 0,1 8-1 0 0,-2-17 1228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6.5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25 13243 0 0,'0'-1'239'0'0,"1"0"0"0"0,0 1 0 0 0,-1-1 0 0 0,1 0 0 0 0,0 1 0 0 0,-1-1 0 0 0,1 0 0 0 0,0 1 0 0 0,0-1 0 0 0,-1 1 0 0 0,1-1 0 0 0,0 1 0 0 0,0 0 0 0 0,0-1 0 0 0,0 1 0 0 0,0 0 0 0 0,-1 0 0 0 0,1-1 0 0 0,0 1 0 0 0,1 0 0 0 0,23 0 685 0 0,-17 0-428 0 0,197-8 1427 0 0,-109 3-9153 0 0,-77 4 4650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6.82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47 10338 0 0,'-1'4'478'0'0,"0"-1"1"0"0,0 1-1 0 0,1 0 0 0 0,-1-1 0 0 0,1 1 0 0 0,-1 0 0 0 0,1-1 1 0 0,0 1-1 0 0,1 0 0 0 0,-1-1 0 0 0,1 1 0 0 0,1 5 0 0 0,-1-2-152 0 0,12 47 1212 0 0,-8-37-1008 0 0,4 32-1 0 0,3 21 128 0 0,-2-16-283 0 0,-10-52-332 0 0,0 0 0 0 0,0 0-1 0 0,1-1 1 0 0,-1 1 0 0 0,1 0-1 0 0,-1 0 1 0 0,1-1 0 0 0,1 4-1 0 0,-1-5-30 0 0,-1 0-1 0 0,0 0 0 0 0,0 0 1 0 0,0 0-1 0 0,0 0 1 0 0,0 0-1 0 0,0 1 0 0 0,0-1 1 0 0,1 0-1 0 0,-1 0 1 0 0,0 0-1 0 0,0 0 0 0 0,0 0 1 0 0,0 0-1 0 0,0 0 1 0 0,1 0-1 0 0,-1 0 0 0 0,0 0 1 0 0,0 0-1 0 0,0 0 1 0 0,0 0-1 0 0,0 0 0 0 0,1 0 1 0 0,-1 0-1 0 0,0 0 1 0 0,0 0-1 0 0,0 0 0 0 0,0 0 1 0 0,1 0-1 0 0,-1 0 1 0 0,0 0-1 0 0,0 0 0 0 0,0 0 1 0 0,7-9 175 0 0,26-81 254 0 0,0 2-394 0 0,-21 63-63 0 0,27-43 0 0 0,-31 56-348 0 0,1 1 1 0 0,0-1-1 0 0,1 2 0 0 0,0-1 1 0 0,15-10-1 0 0,-23 19 156 0 0,0 1 1 0 0,0 0-1 0 0,0-1 0 0 0,1 1 0 0 0,-1 0 1 0 0,0 0-1 0 0,1 0 0 0 0,-1 0 1 0 0,1 0-1 0 0,-1 1 0 0 0,1-1 1 0 0,0 1-1 0 0,-1 0 0 0 0,1 0 1 0 0,-1 0-1 0 0,1 0 0 0 0,0 0 1 0 0,-1 0-1 0 0,1 1 0 0 0,-1-1 1 0 0,1 1-1 0 0,3 1 0 0 0,7 7-3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8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23 14275 0 0,'-3'-7'1096'0'0,"0"3"-152"0"0,0 2 9 0 0,0-3-417 0 0,1 0-8 0 0,2 7 72 0 0,-2 0-504 0 0,1-1 0 0 0,1 4-80 0 0,3 1 16 0 0,0 1-24 0 0,2 4-344 0 0,0-1-280 0 0,0-1-120 0 0,3 2-481 0 0,0 4 33 0 0,1-1-536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7.1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95 214 8538 0 0,'-20'-69'10211'0'0,"18"65"-9710"0"0,-8-20 1654 0 0,10 23-2085 0 0,-1 0-1 0 0,1 0 1 0 0,-1 0 0 0 0,1 0-1 0 0,-1 1 1 0 0,0-1 0 0 0,1 0 0 0 0,-1 0-1 0 0,0 1 1 0 0,0-1 0 0 0,1 1-1 0 0,-1-1 1 0 0,0 1 0 0 0,0-1-1 0 0,0 1 1 0 0,0-1 0 0 0,0 1-1 0 0,0 0 1 0 0,0-1 0 0 0,0 1-1 0 0,0 0 1 0 0,-1 0 0 0 0,1 0-51 0 0,0 0 1 0 0,0 1-1 0 0,0-1 1 0 0,0 0 0 0 0,0 1-1 0 0,0-1 1 0 0,1 1 0 0 0,-1-1-1 0 0,0 1 1 0 0,0 0 0 0 0,0-1-1 0 0,1 1 1 0 0,-1 0-1 0 0,0-1 1 0 0,1 1 0 0 0,-1 0-1 0 0,1 0 1 0 0,-1 0 0 0 0,1 0-1 0 0,-1 1 1 0 0,-9 21 2 0 0,6-9-26 0 0,0 1-1 0 0,1 0 1 0 0,0 0-1 0 0,1 0 0 0 0,1 1 1 0 0,1 29-1 0 0,1-41-3 0 0,-1 0 0 0 0,1 0 1 0 0,-1-1-1 0 0,1 1 0 0 0,1 0 0 0 0,-1 0 0 0 0,0-1 0 0 0,1 1 0 0 0,0 0 0 0 0,0-1 0 0 0,0 0 0 0 0,0 1 0 0 0,0-1 0 0 0,1 0 0 0 0,-1 0 1 0 0,1-1-1 0 0,5 5 0 0 0,-5-5-4 0 0,0 0 0 0 0,0 0 0 0 0,0 0 0 0 0,1-1 0 0 0,-1 1 0 0 0,0-1 0 0 0,1 0 0 0 0,-1 0 0 0 0,1-1 0 0 0,-1 1 0 0 0,1 0 0 0 0,0-1 0 0 0,-1 0 0 0 0,1 0 0 0 0,-1 0 0 0 0,1-1 0 0 0,-1 1 0 0 0,1-1 0 0 0,5-1 0 0 0,1-2 3 0 0,0 0 0 0 0,0 0 1 0 0,0-1-1 0 0,-1-1 0 0 0,1 1 1 0 0,-1-2-1 0 0,0 1 1 0 0,-1-1-1 0 0,12-12 0 0 0,-11 9 18 0 0,0 0 0 0 0,0-1 0 0 0,-1 0 0 0 0,0-1 0 0 0,-1 0 0 0 0,-1 0 0 0 0,7-15 0 0 0,-11 21 5 0 0,0 0 0 0 0,0-1 0 0 0,0 1 0 0 0,-1-1 0 0 0,0 0 0 0 0,0 0 0 0 0,-1 1 0 0 0,1-1 0 0 0,-1 0 0 0 0,-1 1 0 0 0,-2-13 0 0 0,2 14-5 0 0,0 1 1 0 0,-1-1-1 0 0,0 1 1 0 0,0-1-1 0 0,0 1 1 0 0,0 0 0 0 0,-1 0-1 0 0,0 0 1 0 0,0 0-1 0 0,0 0 1 0 0,0 1 0 0 0,0-1-1 0 0,-1 1 1 0 0,0 0-1 0 0,1 0 1 0 0,-1 0-1 0 0,-5-2 1 0 0,4 2-18 0 0,0 1 1 0 0,0-1-1 0 0,0 1 1 0 0,0 0-1 0 0,0 0 1 0 0,-1 1-1 0 0,1-1 1 0 0,0 1-1 0 0,-1 0 1 0 0,1 1-1 0 0,-1 0 1 0 0,0-1-1 0 0,-5 2 1 0 0,10-1-32 0 0,0 0 0 0 0,0 0 1 0 0,0 0-1 0 0,0 0 0 0 0,1 1 1 0 0,-1-1-1 0 0,0 0 0 0 0,0 0 1 0 0,0 1-1 0 0,0-1 0 0 0,0 1 1 0 0,0-1-1 0 0,1 1 0 0 0,-1-1 1 0 0,0 1-1 0 0,0-1 0 0 0,1 1 1 0 0,-1 0-1 0 0,0-1 0 0 0,1 1 1 0 0,-1 0-1 0 0,0 1 0 0 0,0-1-111 0 0,1 0-1 0 0,-1 1 0 0 0,1-1 1 0 0,0 1-1 0 0,-1-1 0 0 0,1 1 1 0 0,0-1-1 0 0,0 0 0 0 0,0 1 1 0 0,0-1-1 0 0,0 1 0 0 0,1-1 1 0 0,-1 2-1 0 0,2 2-570 0 0,-1 0 1 0 0,1-1-1 0 0,0 1 1 0 0,0-1-1 0 0,0 0 1 0 0,0 0-1 0 0,6 8 0 0 0,11 7-1067 0 0,-8-8 791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7.5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3 14627 0 0,'0'0'54'0'0,"0"0"0"0"0,-1 0 0 0 0,1 1 0 0 0,-1-1 0 0 0,1 0 0 0 0,-1 0 0 0 0,1 0 0 0 0,-1 0 0 0 0,1 0 0 0 0,-1 1 0 0 0,1-1 0 0 0,-1 0 0 0 0,1 0 0 0 0,0 1 0 0 0,-1-1 0 0 0,1 0 0 0 0,0 1 1 0 0,-1-1-1 0 0,1 0 0 0 0,0 1 0 0 0,-1-1 0 0 0,1 1 0 0 0,-5 13 1437 0 0,3 20 280 0 0,2-28-1911 0 0,0 12 290 0 0,1-1 1 0 0,0 1-1 0 0,7 33 1 0 0,8 2-89 0 0,-14-46-50 0 0,0-1 0 0 0,1 0 0 0 0,0 0 0 0 0,1-1-1 0 0,-1 1 1 0 0,7 7 0 0 0,-9-12-10 0 0,-1 0 0 0 0,1 0 0 0 0,0 0 0 0 0,0-1 0 0 0,0 1 0 0 0,0 0 0 0 0,0 0 0 0 0,0-1 0 0 0,0 1 0 0 0,0-1 0 0 0,0 1 0 0 0,1-1 0 0 0,-1 1 0 0 0,0-1 0 0 0,0 0 0 0 0,0 0 0 0 0,1 1 0 0 0,-1-1 0 0 0,2 0 0 0 0,0-1 0 0 0,-1 1 0 0 0,0 0 0 0 0,0-1 0 0 0,0 0-1 0 0,0 1 1 0 0,0-1 0 0 0,-1 0 0 0 0,1 0 0 0 0,0 0-1 0 0,3-3 1 0 0,2-2 7 0 0,-1 0 0 0 0,0 0-1 0 0,0 0 1 0 0,8-14 0 0 0,5-5 30 0 0,-2-2-1 0 0,-2 0 1 0 0,19-42 0 0 0,-23 47-12 0 0,-8 17-20 0 0,-1 0 1 0 0,0 0 0 0 0,1 0 0 0 0,-2 0-1 0 0,1 0 1 0 0,1-8 0 0 0,0 5 9 0 0,-3 8-17 0 0,0-1 0 0 0,0 1 1 0 0,0 0-1 0 0,0 0 0 0 0,0 0 0 0 0,0 0 0 0 0,0 0 0 0 0,0-1 0 0 0,0 1 0 0 0,0 0 1 0 0,0 0-1 0 0,0 0 0 0 0,0 0 0 0 0,0 0 0 0 0,0-1 0 0 0,0 1 0 0 0,1 0 0 0 0,-1 0 0 0 0,0 0 1 0 0,0 0-1 0 0,0 0 0 0 0,0 0 0 0 0,0 0 0 0 0,0 0 0 0 0,1-1 0 0 0,-1 1 0 0 0,0 0 1 0 0,0 0-1 0 0,0 0 0 0 0,0 0 0 0 0,0 0 0 0 0,1 0 0 0 0,-1 0 0 0 0,0 0 0 0 0,0 0 0 0 0,0 0 1 0 0,0 0-1 0 0,0 0 0 0 0,1 0 0 0 0,-1 0 0 0 0,0 0 0 0 0,0 0 0 0 0,0 0 0 0 0,0 0 1 0 0,1 0-1 0 0,-3 15-30 0 0,2 7 17 0 0,0 25-14 0 0,7 61-1 0 0,-6-101-100 0 0,1 0 0 0 0,-1-1 0 0 0,1 1 0 0 0,1-1 0 0 0,-1 1 0 0 0,1-1 0 0 0,6 11 0 0 0,-8-16-49 0 0,1 1-1 0 0,-1 0 0 0 0,0 0 1 0 0,1 0-1 0 0,-1-1 1 0 0,1 1-1 0 0,-1-1 1 0 0,1 1-1 0 0,0-1 0 0 0,-1 0 1 0 0,1 0-1 0 0,0 1 1 0 0,0-1-1 0 0,0 0 1 0 0,0-1-1 0 0,0 1 1 0 0,0 0-1 0 0,1-1 0 0 0,-1 1 1 0 0,0-1-1 0 0,0 1 1 0 0,0-1-1 0 0,0 0 1 0 0,1 0-1 0 0,-1 0 0 0 0,0 0 1 0 0,4-1-1 0 0,10-6-766 0 0,-1-3 731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8.08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1 6681 0 0,'-9'1'8823'0'0,"4"5"-5558"0"0,5-4-3161 0 0,-1 0-1 0 0,1 0 1 0 0,-1 0-1 0 0,1 1 1 0 0,-1-1 0 0 0,1 3-1 0 0,0-2 257 0 0,-1 21-202 0 0,2 0 0 0 0,0 0 0 0 0,2 1 0 0 0,0-1 0 0 0,2-1 0 0 0,1 1 0 0 0,10 28 0 0 0,-14-48-145 0 0,-1 0 1 0 0,1 1 0 0 0,1-1-1 0 0,-1 0 1 0 0,0 0-1 0 0,1 0 1 0 0,0-1-1 0 0,6 8 1 0 0,-8-10-7 0 0,0-1-1 0 0,0 1 1 0 0,1 0 0 0 0,-1 0-1 0 0,0 0 1 0 0,0 0-1 0 0,0-1 1 0 0,0 1 0 0 0,1-1-1 0 0,-1 1 1 0 0,0-1 0 0 0,1 1-1 0 0,-1-1 1 0 0,0 0 0 0 0,1 1-1 0 0,-1-1 1 0 0,0 0 0 0 0,1 0-1 0 0,-1 0 1 0 0,1 0 0 0 0,-1-1-1 0 0,0 1 1 0 0,1 0-1 0 0,-1 0 1 0 0,0-1 0 0 0,1 1-1 0 0,-1-1 1 0 0,0 1 0 0 0,1-1-1 0 0,-1 0 1 0 0,0 1 0 0 0,0-1-1 0 0,0 0 1 0 0,2-1 0 0 0,1-3 14 0 0,1 1 1 0 0,-1-1-1 0 0,0 0 1 0 0,0 0-1 0 0,-1-1 1 0 0,0 1-1 0 0,0-1 1 0 0,4-7-1 0 0,14-52 101 0 0,-18 57-113 0 0,6-22 1 0 0,6-41 1 0 0,-15 68-31 0 0,1 1 1 0 0,0-1-1 0 0,0 0 1 0 0,0 1-1 0 0,0-1 1 0 0,0 1-1 0 0,3-5 1 0 0,-4 7 13 0 0,0 0 1 0 0,0-1-1 0 0,0 1 1 0 0,0 0-1 0 0,1 0 0 0 0,-1 0 1 0 0,0 0-1 0 0,0 0 1 0 0,0 0-1 0 0,1 0 0 0 0,-1 0 1 0 0,0 0-1 0 0,0 0 1 0 0,0 0-1 0 0,0 0 0 0 0,1 0 1 0 0,-1 0-1 0 0,0 0 1 0 0,0 0-1 0 0,0 0 0 0 0,1 0 1 0 0,-1 0-1 0 0,0 0 1 0 0,0 0-1 0 0,0 0 1 0 0,0 1-1 0 0,1-1 0 0 0,-1 0 1 0 0,0 0-1 0 0,0 0 1 0 0,0 0-1 0 0,0 0 0 0 0,0 0 1 0 0,1 1-1 0 0,-1-1 1 0 0,0 0-1 0 0,0 0 0 0 0,0 0 1 0 0,0 0-1 0 0,0 1 1 0 0,6 6-53 0 0,-5-6 33 0 0,7 9-8 0 0,1 1-1 0 0,0-2 1 0 0,1 1-1 0 0,0-1 1 0 0,0-1 0 0 0,15 10-1 0 0,-20-15 33 0 0,0 0 0 0 0,0 0 0 0 0,0-1 0 0 0,0 0-1 0 0,0 0 1 0 0,0-1 0 0 0,0 1 0 0 0,1-1 0 0 0,-1 0-1 0 0,1 0 1 0 0,-1-1 0 0 0,1 1 0 0 0,-1-1 0 0 0,1-1 0 0 0,-1 1-1 0 0,1-1 1 0 0,-1 0 0 0 0,7-2 0 0 0,-9 2-2 0 0,1 0 0 0 0,-1-1 0 0 0,0 0 0 0 0,0 0 0 0 0,1 0 1 0 0,-1 0-1 0 0,-1 0 0 0 0,1 0 0 0 0,0-1 0 0 0,0 1 0 0 0,-1-1 0 0 0,1 0 1 0 0,-1 0-1 0 0,0 0 0 0 0,3-5 0 0 0,-1 0-2 0 0,-1-1 1 0 0,1 1-1 0 0,-2-1 1 0 0,1 0-1 0 0,1-8 0 0 0,-4 16 10 0 0,0 0-1 0 0,0 0 1 0 0,0 0-1 0 0,1 0 1 0 0,-1 0-1 0 0,0 1 1 0 0,0-1-1 0 0,-1 0 1 0 0,1 0-1 0 0,0 0 0 0 0,0 0 1 0 0,0 0-1 0 0,0 1 1 0 0,-1-1-1 0 0,1 0 1 0 0,0 0-1 0 0,-1 0 1 0 0,1 1-1 0 0,-1-1 0 0 0,1 0 1 0 0,-1 0-1 0 0,1 1 1 0 0,-1-1-1 0 0,1 1 1 0 0,-1-1-1 0 0,0 0 1 0 0,1 1-1 0 0,-1-1 0 0 0,0 1 1 0 0,0-1-1 0 0,1 1 1 0 0,-1 0-1 0 0,0-1 1 0 0,0 1-1 0 0,1 0 1 0 0,-1 0-1 0 0,-1-1 0 0 0,0 1 10 0 0,0-1 0 0 0,0 1 0 0 0,0 0 0 0 0,0 0 0 0 0,0 0 0 0 0,0 0 0 0 0,0 0 0 0 0,0 1 0 0 0,1-1 0 0 0,-1 1 0 0 0,0-1 0 0 0,0 1 0 0 0,0 0 0 0 0,0-1 0 0 0,1 1 0 0 0,-3 1 0 0 0,-2 3 45 0 0,-1 1-1 0 0,1 0 0 0 0,1 0 1 0 0,-1 0-1 0 0,1 0 0 0 0,0 1 1 0 0,1 0-1 0 0,-1 0 0 0 0,-4 10 1 0 0,5-7-15 0 0,0-1-1 0 0,1 1 1 0 0,0 0 0 0 0,0 0 0 0 0,1 0-1 0 0,0 0 1 0 0,0 13 0 0 0,2-14-27 0 0,0 1-1 0 0,1-1 1 0 0,0 1 0 0 0,0-1 0 0 0,1 0-1 0 0,0 0 1 0 0,1 1 0 0 0,3 8 0 0 0,-4-14-75 0 0,0 0 0 0 0,0 0 0 0 0,0-1 0 0 0,0 1 0 0 0,1 0 0 0 0,-1-1 0 0 0,1 0 0 0 0,0 0 0 0 0,0 0 0 0 0,0 0 0 0 0,1 0 0 0 0,-1-1 0 0 0,1 1 0 0 0,-1-1 0 0 0,1 0 0 0 0,0 0 0 0 0,0 0 0 0 0,0-1 0 0 0,0 1 0 0 0,6 0 0 0 0,1 0-228 0 0,-1-1 0 0 0,0-1 0 0 0,1 0 0 0 0,-1-1 0 0 0,1 1 0 0 0,-1-2 0 0 0,0 0 0 0 0,18-5 0 0 0,18-8 162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8.9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8 234 14051 0 0,'-8'1'6861'0'0,"15"0"-4254"0"0,15 0-1998 0 0,-12-3-547 0 0,0-1 1 0 0,0 0-1 0 0,-1 0 0 0 0,1 0 1 0 0,-1-1-1 0 0,0-1 1 0 0,0 0-1 0 0,0 0 1 0 0,14-12-1 0 0,-17 12-22 0 0,0 0 1 0 0,0-1-1 0 0,-1 1 0 0 0,0-1 0 0 0,0 0 1 0 0,-1-1-1 0 0,0 1 0 0 0,0-1 1 0 0,0 0-1 0 0,-1 0 0 0 0,0 0 0 0 0,0 0 1 0 0,2-13-1 0 0,-4 17-35 0 0,-1 1 0 0 0,0-1 0 0 0,0 0 0 0 0,0 0 0 0 0,0 0-1 0 0,0 0 1 0 0,-1 0 0 0 0,1 0 0 0 0,-1 0 0 0 0,0 1 0 0 0,0-1 0 0 0,0 0 0 0 0,0 1 0 0 0,0-1 0 0 0,-1 0-1 0 0,1 1 1 0 0,-1-1 0 0 0,1 1 0 0 0,-1 0 0 0 0,0 0 0 0 0,-4-4 0 0 0,3 4-25 0 0,0-1 1 0 0,0 1 0 0 0,0 0-1 0 0,0 0 1 0 0,0 0 0 0 0,-1 0-1 0 0,1 0 1 0 0,-1 1 0 0 0,1 0-1 0 0,-1 0 1 0 0,0 0-1 0 0,1 0 1 0 0,-1 0 0 0 0,0 1-1 0 0,0-1 1 0 0,-5 1 0 0 0,8 1 5 0 0,-1-1 0 0 0,0 1 0 0 0,0-1 0 0 0,0 1 0 0 0,0-1 0 0 0,0 1 0 0 0,1 0 0 0 0,-1 0 0 0 0,0 0 1 0 0,1 0-1 0 0,-1 0 0 0 0,0 1 0 0 0,1-1 0 0 0,0 0 0 0 0,-2 3 0 0 0,-3 2-47 0 0,1 1 1 0 0,-5 9-1 0 0,8-14 43 0 0,-2 6-7 0 0,1-1-1 0 0,0 0 1 0 0,1 1-1 0 0,0-1 1 0 0,0 1 0 0 0,0 0-1 0 0,1 0 1 0 0,0 14-1 0 0,-2 5-29 0 0,2-16 36 0 0,0 0 0 0 0,1 0 0 0 0,1 0 0 0 0,0 0 0 0 0,0 1 1 0 0,1-1-1 0 0,1 0 0 0 0,-1-1 0 0 0,2 1 0 0 0,0 0 0 0 0,0-1 0 0 0,9 17 0 0 0,-10-24 14 0 0,-1 1 0 0 0,1 0-1 0 0,-1-1 1 0 0,1 0-1 0 0,0 0 1 0 0,0 0 0 0 0,1 0-1 0 0,-1 0 1 0 0,0 0-1 0 0,1-1 1 0 0,0 0 0 0 0,0 0-1 0 0,0 0 1 0 0,0 0-1 0 0,0 0 1 0 0,0-1 0 0 0,0 0-1 0 0,0 0 1 0 0,5 1-1 0 0,-4-2 9 0 0,0 1-1 0 0,0-1 0 0 0,1 0 0 0 0,-1-1 1 0 0,0 1-1 0 0,0-1 0 0 0,0 0 0 0 0,0-1 1 0 0,0 1-1 0 0,0-1 0 0 0,0 0 0 0 0,-1 0 1 0 0,1 0-1 0 0,-1-1 0 0 0,9-5 0 0 0,5-8 25 0 0,-1 0-1 0 0,0-1 0 0 0,-1 0 0 0 0,-1-2 0 0 0,-1 0 1 0 0,-1 0-1 0 0,14-27 0 0 0,-21 35-18 0 0,-1 1 0 0 0,-1-1 0 0 0,1 1 0 0 0,-2-1 1 0 0,0 0-1 0 0,0-1 0 0 0,-1 1 0 0 0,2-22 0 0 0,-4 33-10 0 0,-1 0 0 0 0,1 0 0 0 0,0 0 1 0 0,0 0-1 0 0,0 0 0 0 0,0 0 0 0 0,0 0 0 0 0,-1 0 0 0 0,1 0 0 0 0,0 1 0 0 0,0-1 0 0 0,0 0 0 0 0,0 0 0 0 0,0 0 0 0 0,0 0 0 0 0,0 0 1 0 0,-1 0-1 0 0,1 0 0 0 0,0 0 0 0 0,0 0 0 0 0,0 0 0 0 0,0 1 0 0 0,0-1 0 0 0,0 0 0 0 0,0 0 0 0 0,0 0 0 0 0,0 0 0 0 0,0 0 1 0 0,0 0-1 0 0,0 1 0 0 0,-1-1 0 0 0,1 0 0 0 0,0 0 0 0 0,0 0 0 0 0,0 0 0 0 0,0 0 0 0 0,0 1 0 0 0,0-1 0 0 0,0 0 0 0 0,1 0 1 0 0,-7 69-196 0 0,0 0 148 0 0,6-29 30 0 0,-1-16 24 0 0,1 1 0 0 0,1-1 0 0 0,6 35 0 0 0,-6-57-2 0 0,-1 0-1 0 0,0 0 0 0 0,1-1 0 0 0,-1 1 0 0 0,1 0 0 0 0,0-1 0 0 0,0 1 0 0 0,0 0 0 0 0,0-1 0 0 0,0 1 0 0 0,0-1 1 0 0,0 0-1 0 0,0 1 0 0 0,0-1 0 0 0,3 2 0 0 0,-3-2 0 0 0,0-1-1 0 0,0 0 1 0 0,0 1 0 0 0,0-1-1 0 0,0 0 1 0 0,0 1 0 0 0,0-1-1 0 0,0 0 1 0 0,0 0 0 0 0,0 0-1 0 0,0 0 1 0 0,0 0 0 0 0,1 0-1 0 0,-1 0 1 0 0,0-1 0 0 0,0 1-1 0 0,0 0 1 0 0,0-1 0 0 0,0 1-1 0 0,0 0 1 0 0,0-1 0 0 0,0 1-1 0 0,0-1 1 0 0,0 0 0 0 0,-1 1-1 0 0,3-2 1 0 0,17-16 19 0 0,0 0 0 0 0,-2-1-1 0 0,31-39 1 0 0,-17 19-8 0 0,-25 30-13 0 0,37-39-12 0 0,-37 41 9 0 0,0 1 0 0 0,0 1 0 0 0,1-1 0 0 0,-1 1 0 0 0,10-4 0 0 0,-17 8 0 0 0,1 1 1 0 0,0-1-1 0 0,0 1 1 0 0,0-1-1 0 0,0 1 1 0 0,0 0-1 0 0,0 0 1 0 0,-1-1-1 0 0,1 1 1 0 0,0 0 0 0 0,0 0-1 0 0,0 0 1 0 0,0 0-1 0 0,0 0 1 0 0,0 0-1 0 0,0 0 1 0 0,0 1-1 0 0,0-1 1 0 0,0 0-1 0 0,0 0 1 0 0,0 1 0 0 0,0-1-1 0 0,-1 1 1 0 0,1-1-1 0 0,0 1 1 0 0,0-1-1 0 0,0 1 1 0 0,-1-1-1 0 0,1 1 1 0 0,0-1 0 0 0,0 1-1 0 0,-1 0 1 0 0,1 0-1 0 0,-1-1 1 0 0,1 1-1 0 0,-1 0 1 0 0,1 1-1 0 0,2 3-7 0 0,-1 0 0 0 0,0 1 0 0 0,0-1 1 0 0,2 12-1 0 0,-3-13 8 0 0,5 19-19 0 0,26 97-266 0 0,-31-116 114 0 0,0-1 0 0 0,0 1 0 0 0,1-1-1 0 0,0 0 1 0 0,0 1 0 0 0,0-1 0 0 0,0 0 0 0 0,0 0-1 0 0,1 0 1 0 0,-1 0 0 0 0,6 3 0 0 0,-6-4 25 0 0,0 0 0 0 0,1-1-1 0 0,-1 1 1 0 0,1-1 0 0 0,-1 0 0 0 0,1 0 0 0 0,0 0 0 0 0,0 0 0 0 0,-1 0 0 0 0,1-1 0 0 0,0 1 0 0 0,0-1 0 0 0,0 0 0 0 0,-1 0 0 0 0,7 0 0 0 0,15-4-11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9.6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0 14779 0 0,'2'14'4507'0'0,"1"-1"-3821"0"0,0 20 95 0 0,-1 1-1 0 0,-3 53 1 0 0,-15 69-373 0 0,4-45-136 0 0,10-94-683 0 0,1 1-1 0 0,1-1 1 0 0,3 32 0 0 0,6-31-2378 0 0,-2-12-96 0 0,-7-6 2820 0 0,0 0 0 0 0,0 0 0 0 0,0 0 0 0 0,1 0 0 0 0,-1 0 0 0 0,0 0 1 0 0,0 0-1 0 0,0 0 0 0 0,1 0 0 0 0,-1 0 0 0 0,0 0 0 0 0,0 0 0 0 0,0 0 1 0 0,1 0-1 0 0,-1 0 0 0 0,0 0 0 0 0,0 0 0 0 0,0 0 0 0 0,1 0 0 0 0,-1 0 1 0 0,0 0-1 0 0,0 0 0 0 0,0-1 0 0 0,0 1 0 0 0,0 0 0 0 0,1 0 0 0 0,-1 0 1 0 0,0 0-1 0 0,0 0 0 0 0,0-1 0 0 0,0 1 0 0 0,0 0 0 0 0,0 0 0 0 0,0 0 1 0 0,1 0-1 0 0,-1-1 0 0 0,2-5-239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29.97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55 15483 0 0,'1'-2'183'0'0,"0"0"-1"0"0,-1 0 1 0 0,1 1-1 0 0,0-1 1 0 0,1 0-1 0 0,-1 1 1 0 0,0-1-1 0 0,0 1 1 0 0,1-1-1 0 0,-1 1 1 0 0,1-1-1 0 0,-1 1 1 0 0,1 0 0 0 0,0 0-1 0 0,-1 0 1 0 0,1 0-1 0 0,0 0 1 0 0,0 0-1 0 0,0 0 1 0 0,1 0-1 0 0,9-3 45 0 0,0 1-1 0 0,0 0 1 0 0,0 0-1 0 0,14 0 1 0 0,10-2-130 0 0,-21 3-84 0 0,0 0-1 0 0,1 2 1 0 0,-1 0 0 0 0,18 2 0 0 0,1 1 0 0 0,-26-3-3 0 0,0 1 0 0 0,0 0 0 0 0,0 1-1 0 0,0 0 1 0 0,0 0 0 0 0,-1 1 0 0 0,13 6 0 0 0,-19-9-1 0 0,0 1 0 0 0,0-1 0 0 0,0 1 1 0 0,-1 0-1 0 0,1-1 0 0 0,0 1 0 0 0,0 0 1 0 0,0-1-1 0 0,-1 1 0 0 0,1 0 0 0 0,0 0 0 0 0,-1 0 1 0 0,1 0-1 0 0,-1-1 0 0 0,1 1 0 0 0,-1 0 1 0 0,1 0-1 0 0,-1 0 0 0 0,1 0 0 0 0,-1 0 1 0 0,0 0-1 0 0,0 0 0 0 0,1 3 0 0 0,-2-3 12 0 0,1 1 0 0 0,0 0-1 0 0,-1 0 1 0 0,0 0 0 0 0,1-1-1 0 0,-1 1 1 0 0,0 0 0 0 0,0-1-1 0 0,1 1 1 0 0,-1 0 0 0 0,0-1 0 0 0,-3 3-1 0 0,-1 1 30 0 0,0 0 0 0 0,0 0 0 0 0,-1 0-1 0 0,1-1 1 0 0,-1 0 0 0 0,-8 4 0 0 0,-69 33 146 0 0,82-40-197 0 0,-2 0 0 0 0,0 0-1 0 0,0 1 0 0 0,1-1 0 0 0,-1 1 0 0 0,0 0 0 0 0,1-1 0 0 0,0 1 0 0 0,-1 0 0 0 0,1 1 0 0 0,-2 2 0 0 0,4-5-8 0 0,0 0-1 0 0,0 1 0 0 0,0-1 0 0 0,0 0 1 0 0,0 0-1 0 0,0 1 0 0 0,0-1 1 0 0,0 0-1 0 0,0 1 0 0 0,0-1 0 0 0,0 0 1 0 0,0 0-1 0 0,1 1 0 0 0,-1-1 0 0 0,0 0 1 0 0,0 0-1 0 0,0 1 0 0 0,1-1 1 0 0,-1 0-1 0 0,0 0 0 0 0,0 0 0 0 0,0 1 1 0 0,1-1-1 0 0,-1 0 0 0 0,0 0 0 0 0,1 0 1 0 0,-1 0-1 0 0,0 1 0 0 0,0-1 1 0 0,1 0-1 0 0,-1 0 0 0 0,0 0 0 0 0,1 0 1 0 0,-1 0-1 0 0,0 0 0 0 0,1 0 0 0 0,14 2-941 0 0,-12-1 616 0 0,49 2-5100 0 0,-24-2 3935 0 0,-1 1 1227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30.2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99 32 11026 0 0,'-8'-2'2163'0'0,"-12"-1"2389"0"0,19 3-4407 0 0,0 0 0 0 0,0 0-1 0 0,0 0 1 0 0,0 0-1 0 0,0 1 1 0 0,0-1-1 0 0,0 0 1 0 0,0 1-1 0 0,0-1 1 0 0,0 0 0 0 0,0 1-1 0 0,0-1 1 0 0,0 1-1 0 0,0-1 1 0 0,0 1-1 0 0,-1 1 1 0 0,-4 4 65 0 0,0 1 0 0 0,1 0-1 0 0,-1 0 1 0 0,1 1 0 0 0,-5 11 0 0 0,7-14-131 0 0,1 0 1 0 0,0 0 0 0 0,0 0-1 0 0,1 1 1 0 0,-1-1-1 0 0,1 0 1 0 0,0 1-1 0 0,1-1 1 0 0,-1 1-1 0 0,1 5 1 0 0,1-10-84 0 0,-1 1 1 0 0,0-1 0 0 0,0 1-1 0 0,1-1 1 0 0,-1 1 0 0 0,1-1 0 0 0,-1 0-1 0 0,1 1 1 0 0,-1-1 0 0 0,1 0-1 0 0,0 1 1 0 0,0-1 0 0 0,0 0-1 0 0,0 0 1 0 0,0 0 0 0 0,0 0-1 0 0,0 0 1 0 0,0 0 0 0 0,0 0-1 0 0,0 0 1 0 0,1 0 0 0 0,-1 0-1 0 0,0 0 1 0 0,1-1 0 0 0,-1 1-1 0 0,0-1 1 0 0,1 1 0 0 0,-1-1-1 0 0,1 0 1 0 0,-1 1 0 0 0,3-1-1 0 0,3 1-16 0 0,-1-1-1 0 0,1 0 0 0 0,-1 0 1 0 0,1-1-1 0 0,11-2 0 0 0,2-1-15 0 0,-1-1 0 0 0,0-1-1 0 0,27-12 1 0 0,-38 14 30 0 0,1 0-1 0 0,-1-1 1 0 0,0 0-1 0 0,0 0 1 0 0,-1-1-1 0 0,1 0 1 0 0,-1 0 0 0 0,-1-1-1 0 0,11-12 1 0 0,-16 17 9 0 0,0 0 0 0 0,0 0 1 0 0,0 0-1 0 0,0 0 1 0 0,0 0-1 0 0,0-1 1 0 0,0 1-1 0 0,-1-1 0 0 0,1 1 1 0 0,0-4-1 0 0,-1 4 3 0 0,0 1-1 0 0,0 0 1 0 0,0 0-1 0 0,0 0 1 0 0,0 0-1 0 0,-1-1 1 0 0,1 1-1 0 0,0 0 1 0 0,-1 0-1 0 0,1 0 1 0 0,0 0-1 0 0,-1 0 0 0 0,0 0 1 0 0,1 0-1 0 0,-1 0 1 0 0,1 0-1 0 0,-1 0 1 0 0,0 0-1 0 0,0 0 1 0 0,0 0-1 0 0,1 1 1 0 0,-1-1-1 0 0,0 0 1 0 0,-2-1-1 0 0,-4-1 40 0 0,-1-1-1 0 0,0 1 0 0 0,1 1 1 0 0,-1-1-1 0 0,-16-2 0 0 0,-41 0 120 0 0,52 5-146 0 0,-14 0 22 0 0,25 0-45 0 0,1 0-1 0 0,0 0 1 0 0,-1 1 0 0 0,1-1 0 0 0,0 0-1 0 0,-1 1 1 0 0,1-1 0 0 0,0 1-1 0 0,0-1 1 0 0,-1 1 0 0 0,1-1-1 0 0,0 1 1 0 0,0 0 0 0 0,0 0-1 0 0,0 0 1 0 0,0 0 0 0 0,-2 1-1 0 0,3-2-17 0 0,0 0-1 0 0,0 1 0 0 0,0-1 0 0 0,0 0 0 0 0,0 0 0 0 0,0 1 0 0 0,0-1 1 0 0,-1 0-1 0 0,1 1 0 0 0,0-1 0 0 0,0 0 0 0 0,0 0 0 0 0,0 1 0 0 0,0-1 1 0 0,0 0-1 0 0,0 1 0 0 0,0-1 0 0 0,0 0 0 0 0,1 0 0 0 0,-1 1 0 0 0,0-1 1 0 0,0 0-1 0 0,0 1 0 0 0,0-1 0 0 0,0 0 0 0 0,0 0 0 0 0,1 1 0 0 0,8 5-908 0 0,14 2-1402 0 0,-21-7 1829 0 0,33 4-1244 0 0,-17-1 1545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34.9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207 44 3609 0 0,'-13'-4'8906'0'0,"15"10"-4536"0"0,-7-22-1619 0 0,3 13-2651 0 0,0 1-1 0 0,0 0 1 0 0,0 0-1 0 0,0 0 0 0 0,0 0 1 0 0,0 0-1 0 0,0 0 1 0 0,-1 0-1 0 0,1 1 1 0 0,-1 0-1 0 0,1-1 1 0 0,-1 1-1 0 0,1 0 1 0 0,-1 0-1 0 0,0 0 1 0 0,0 0-1 0 0,0 1 0 0 0,1-1 1 0 0,-7 1-1 0 0,0-1-62 0 0,1 1 0 0 0,-1 1 0 0 0,0-1 0 0 0,0 2 0 0 0,-9 1 0 0 0,13-2-40 0 0,1 1 0 0 0,0-1 0 0 0,-1 1 0 0 0,1 0-1 0 0,0 0 1 0 0,0 0 0 0 0,0 1 0 0 0,0-1 0 0 0,0 1-1 0 0,1 0 1 0 0,-1 0 0 0 0,1 0 0 0 0,0 1 0 0 0,0-1-1 0 0,0 1 1 0 0,0 0 0 0 0,1-1 0 0 0,-1 1 0 0 0,-2 9-1 0 0,4-12-3 0 0,1 0 0 0 0,0 0-1 0 0,0 0 1 0 0,0 0-1 0 0,0 0 1 0 0,0 0 0 0 0,0 0-1 0 0,0 0 1 0 0,1 0-1 0 0,-1 0 1 0 0,0 0 0 0 0,0 0-1 0 0,1 0 1 0 0,-1 0 0 0 0,1 0-1 0 0,-1-1 1 0 0,1 1-1 0 0,-1 0 1 0 0,1 0 0 0 0,0 0-1 0 0,-1 0 1 0 0,1-1-1 0 0,0 1 1 0 0,0 0 0 0 0,-1-1-1 0 0,1 1 1 0 0,0 0 0 0 0,0-1-1 0 0,1 1 1 0 0,2 2-8 0 0,1 0 1 0 0,-1-1 0 0 0,1 1-1 0 0,7 2 1 0 0,11 2-17 0 0,1-1 0 0 0,-1 0 0 0 0,42 3 0 0 0,-43-7 34 0 0,-1 1-1 0 0,31 8 1 0 0,-47-10-1 0 0,-1 1 0 0 0,1-1 0 0 0,-1 1 0 0 0,1 1 0 0 0,-1-1 0 0 0,0 0 0 0 0,7 7 0 0 0,-9-8 2 0 0,0 1 0 0 0,0 0 0 0 0,-1 0 1 0 0,1 0-1 0 0,0 0 0 0 0,-1 0 0 0 0,1 0 0 0 0,-1 0 0 0 0,0 0 1 0 0,0 1-1 0 0,0-1 0 0 0,0 1 0 0 0,0-1 0 0 0,0 1 0 0 0,0 3 1 0 0,-1-4 3 0 0,0 0 1 0 0,0 0-1 0 0,-1 0 0 0 0,1 0 1 0 0,-1-1-1 0 0,1 1 1 0 0,-1 0-1 0 0,0 0 1 0 0,1-1-1 0 0,-1 1 1 0 0,0 0-1 0 0,0-1 1 0 0,0 1-1 0 0,0-1 1 0 0,-3 3-1 0 0,2-2 6 0 0,0 0 0 0 0,0 0-1 0 0,0 0 1 0 0,0 0 0 0 0,-1 0-1 0 0,1-1 1 0 0,-1 1 0 0 0,-4 1-1 0 0,-16 5 57 0 0,10-3-28 0 0,0-1 1 0 0,0 0-1 0 0,-15 2 0 0 0,-10 2-46 0 0,38-8 0 0 0,0 0 0 0 0,0 0 0 0 0,0 0 0 0 0,0 1 0 0 0,0-1-1 0 0,1 0 1 0 0,-1 0 0 0 0,0 0 0 0 0,0 0 0 0 0,0 0 0 0 0,0 0 0 0 0,0 0 0 0 0,0 0 0 0 0,0 1-1 0 0,0-1 1 0 0,0 0 0 0 0,1 0 0 0 0,-1 0 0 0 0,0 0 0 0 0,0 0 0 0 0,0 1 0 0 0,0-1 0 0 0,0 0 0 0 0,0 0-1 0 0,0 0 1 0 0,0 0 0 0 0,0 0 0 0 0,0 1 0 0 0,0-1 0 0 0,0 0 0 0 0,0 0 0 0 0,0 0 0 0 0,0 0 0 0 0,0 0-1 0 0,0 1 1 0 0,0-1 0 0 0,-1 0 0 0 0,1 0 0 0 0,0 0 0 0 0,0 0 0 0 0,0 0 0 0 0,0 0 0 0 0,0 1-1 0 0,0-1 1 0 0,0 0 0 0 0,0 0 0 0 0,0 0 0 0 0,-1 0 0 0 0,1 0 0 0 0,0 0 0 0 0,0 0 0 0 0,6 0-471 0 0,0-1 1 0 0,0 0 0 0 0,-1 0 0 0 0,1 0-1 0 0,10-5 1 0 0,8-2-1191 0 0,-7 4 892 0 0,2-1 595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35.1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62 0 12651 0 0,'0'4'1093'0'0,"1"0"0"0"0,-1 0 0 0 0,1 0 1 0 0,2 5-1 0 0,-2-5-965 0 0,0 0 1 0 0,0 0 0 0 0,0 1-1 0 0,0 5 1 0 0,-2-2-13 0 0,1 1-1 0 0,-1-1 1 0 0,0 0-1 0 0,-1 0 1 0 0,-5 15-1 0 0,6-19-134 0 0,0-1-1 0 0,-1 1 1 0 0,0 0-1 0 0,0 0 1 0 0,0-1 0 0 0,0 1-1 0 0,-1-1 1 0 0,1 0-1 0 0,-1 0 1 0 0,0 0 0 0 0,0 0-1 0 0,0 0 1 0 0,-6 4-1 0 0,9-7-93 0 0,-1 0 0 0 0,1 1 0 0 0,-1-1-1 0 0,1 0 1 0 0,-1 0 0 0 0,1 1 0 0 0,-1-1-1 0 0,1 0 1 0 0,-1 0 0 0 0,1 0 0 0 0,-1 0-1 0 0,1 1 1 0 0,-1-1 0 0 0,0 0 0 0 0,1 0-1 0 0,-1 0 1 0 0,1 0 0 0 0,-1 0 0 0 0,0-1-1 0 0,1 1 1 0 0,-1 0 0 0 0,1 0 0 0 0,-1 0-1 0 0,1 0 1 0 0,-1-1 0 0 0,1 1 0 0 0,-1 0-1 0 0,1 0 1 0 0,-1-1 0 0 0,1 1 0 0 0,-1-1-1 0 0,1 1 1 0 0,-1 0 0 0 0,1-1 0 0 0,0 1-1 0 0,-1-1 1 0 0,1 1 0 0 0,0-1 0 0 0,-1 1-1 0 0,1-1 1 0 0,0 1 0 0 0,-1-1 0 0 0,1 1 0 0 0,0-1-1 0 0,0 1 1 0 0,0-1 0 0 0,0 1 0 0 0,0-1-1 0 0,0 0 1 0 0,-1 1 0 0 0,1-1 0 0 0,1 1-1 0 0,-1-1 1 0 0,0 1 0 0 0,0-1 0 0 0,0 0-1 0 0,0 1 1 0 0,0-1 0 0 0,0 1 0 0 0,1-1-1 0 0,1-7-957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35.3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 36 11202 0 0,'-6'-5'1602'0'0,"0"0"0"0"0,1 0 0 0 0,-6-6-1 0 0,2 2 408 0 0,14 10-1117 0 0,5 2-952 0 0,15 15-1096 0 0,-1 1-4939 0 0,-21-17 3314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18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7562 0 0,'3'1'4172'0'0,"5"3"-2246"0"0,-5-2-1379 0 0,-1 1 1 0 0,1 0-1 0 0,0-1 0 0 0,-1 1 0 0 0,0 1 0 0 0,1-1 1 0 0,2 7-1 0 0,11 27 797 0 0,-10-23-956 0 0,25 65 842 0 0,-26-59-977 0 0,-5-17-213 0 0,1-1 0 0 0,-1 0 0 0 0,0 1 0 0 0,1-1-1 0 0,0 0 1 0 0,0 0 0 0 0,0 1 0 0 0,0-1 0 0 0,0 0 0 0 0,0 0-1 0 0,3 3 1 0 0,-4-4-28 0 0,0-1 0 0 0,0 0 0 0 0,1 0 0 0 0,-1 0 0 0 0,0 0 0 0 0,1 1 0 0 0,-1-1 0 0 0,0 0 0 0 0,0 0 0 0 0,1 0 0 0 0,-1 0 0 0 0,0 0 0 0 0,1 0 0 0 0,-1 0 0 0 0,0 0 0 0 0,1 0 0 0 0,-1 0 0 0 0,0 0 0 0 0,1 0 0 0 0,-1 0 0 0 0,0 0-1 0 0,1 0 1 0 0,-1 0 0 0 0,0 0 0 0 0,1 0 0 0 0,-1 0 0 0 0,0-1 0 0 0,0 1 0 0 0,1 0 0 0 0,-1 0 0 0 0,0 0 0 0 0,0-1 0 0 0,1 1 0 0 0,-1 0 0 0 0,0 0 0 0 0,0 0 0 0 0,1-1 0 0 0,-1 1 0 0 0,0 0 0 0 0,0-1 0 0 0,9-12 193 0 0,-8 11-202 0 0,12-31 146 0 0,-6 22-152 0 0,0 0 0 0 0,1 1 0 0 0,0 0 0 0 0,1 0 0 0 0,0 1 0 0 0,11-9 0 0 0,-10 10-9 0 0,0 0-1 0 0,0 0 1 0 0,1 1-1 0 0,17-9 1 0 0,-23 14 15 0 0,0 0 0 0 0,0 0 0 0 0,0 0 0 0 0,0 1 1 0 0,0 0-1 0 0,0 0 0 0 0,1 0 0 0 0,-1 0 1 0 0,0 1-1 0 0,0 0 0 0 0,1 0 0 0 0,-1 0 1 0 0,9 3-1 0 0,-11-3 9 0 0,-1 1 0 0 0,1 0 0 0 0,0 0-1 0 0,-1 0 1 0 0,0 1 0 0 0,1-1 0 0 0,-1 1 0 0 0,0-1 0 0 0,0 1 0 0 0,1 0 0 0 0,-1-1 0 0 0,-1 1 0 0 0,1 0 0 0 0,0 1-1 0 0,0-1 1 0 0,-1 0 0 0 0,1 0 0 0 0,-1 1 0 0 0,0-1 0 0 0,0 1 0 0 0,0-1 0 0 0,0 1 0 0 0,0-1 0 0 0,1 5 0 0 0,0 5 66 0 0,-1 1 0 0 0,0-1 0 0 0,0 0 0 0 0,-2 15 0 0 0,0-5 9 0 0,1-15-64 0 0,0-1-9 0 0,0-1-1 0 0,0 1 1 0 0,1-1-1 0 0,0 1 1 0 0,1 5 0 0 0,-2-10-16 0 0,0 0 1 0 0,1 0-1 0 0,-1 0 1 0 0,1 0-1 0 0,-1 0 1 0 0,1 0-1 0 0,0 0 1 0 0,-1 0 0 0 0,1 0-1 0 0,0 0 1 0 0,-1 0-1 0 0,1 0 1 0 0,0 0-1 0 0,0-1 1 0 0,0 1-1 0 0,0 0 1 0 0,0-1 0 0 0,0 1-1 0 0,0-1 1 0 0,0 1-1 0 0,0-1 1 0 0,0 1-1 0 0,0-1 1 0 0,0 0-1 0 0,0 1 1 0 0,1-1-1 0 0,-1 0 1 0 0,0 0 0 0 0,0 0-1 0 0,1 0 1 0 0,6 0-152 0 0,0-1 0 0 0,0 0 1 0 0,0-1-1 0 0,0 1 0 0 0,0-2 1 0 0,0 1-1 0 0,-1-1 0 0 0,9-4 1 0 0,9-6-1721 0 0,22-16 1 0 0,-31 19 1159 0 0,16-11 286 0 0,-2-3-695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35.6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9610 0 0,'1'6'1101'0'0,"0"-1"1"0"0,0 0-1 0 0,0 1 0 0 0,-1-1 1 0 0,0 7-1 0 0,1 15-338 0 0,3-2-435 0 0,-2-1 0 0 0,-1 32 0 0 0,1 6-238 0 0,0 7-14 0 0,-3 9 28 0 0,-1 21 146 0 0,-1-28-1879 0 0,3-68 1196 0 0,0-3 167 0 0,0 1 0 0 0,0-1 0 0 0,0 1 0 0 0,0 0-1 0 0,0-1 1 0 0,0 1 0 0 0,0-1 0 0 0,0 1 0 0 0,0 0 0 0 0,0-1 0 0 0,-1 1 0 0 0,1-1 0 0 0,0 1 0 0 0,0-1 0 0 0,-1 1 0 0 0,1-1 0 0 0,0 1 0 0 0,-2 0 0 0 0,-1 4-884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35.8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23 8794 0 0,'8'-7'7062'0'0,"-1"2"-3620"0"0,-3 4-3123 0 0,0-1 1 0 0,0 1-1 0 0,0 0 0 0 0,7-1 1 0 0,-7 2 102 0 0,14-2-141 0 0,0 1 1 0 0,0 1 0 0 0,35 3-1 0 0,11 1-4089 0 0,-30-2 2079 0 0,-13 0 1531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36.0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1 10442 0 0,'0'24'4214'0'0,"1"65"39"0"0,0-78-4443 0 0,-1-1 1 0 0,0 0-1 0 0,-1 1 0 0 0,-3 15 0 0 0,3-24-231 0 0,1 0 0 0 0,0 1-1 0 0,0-1 1 0 0,0 0 0 0 0,0 1 0 0 0,0-1 0 0 0,0 0 0 0 0,1 3 0 0 0,1 1-1426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36.1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18 15187 0 0,'-5'-5'1241'0'0,"2"2"-153"0"0,1 0-8 0 0,0 1-424 0 0,-1-1-40 0 0,3 1 56 0 0,-1 2-416 0 0,4 3-216 0 0,-2 1-8 0 0,6 4-40 0 0,-2-2-336 0 0,1 2-304 0 0,2 2-104 0 0,3 1-472 0 0,2 2 32 0 0,0 0-537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36.9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131 74 5681 0 0,'-9'-4'8971'0'0,"2"0"-5679"0"0,5 4-3091 0 0,1-1 0 0 0,-1 1 0 0 0,0 0 0 0 0,1 0 0 0 0,-1-1 0 0 0,0 1 0 0 0,1 0 1 0 0,-1 1-1 0 0,0-1 0 0 0,0 0 0 0 0,1 0 0 0 0,-1 1 0 0 0,1-1 0 0 0,-1 1 0 0 0,0 0 0 0 0,1-1 0 0 0,-3 2 0 0 0,-2 2-63 0 0,0 0-1 0 0,-10 10 0 0 0,1-1 190 0 0,11-10-309 0 0,0-1 0 0 0,0 2 0 0 0,1-1-1 0 0,-1 0 1 0 0,1 1 0 0 0,0 0 0 0 0,0 0 0 0 0,-3 4-1 0 0,6-6-12 0 0,-1-1-1 0 0,0 1 0 0 0,0 0 0 0 0,1-1 1 0 0,-1 1-1 0 0,1 0 0 0 0,0-1 0 0 0,-1 1 1 0 0,1 0-1 0 0,0 0 0 0 0,0-1 0 0 0,0 1 1 0 0,0 0-1 0 0,0 0 0 0 0,0 0 0 0 0,1-1 1 0 0,-1 1-1 0 0,1 0 0 0 0,-1-1 0 0 0,1 1 1 0 0,0 0-1 0 0,-1-1 0 0 0,1 1 0 0 0,0-1 1 0 0,1 3-1 0 0,1-1-3 0 0,1 0 0 0 0,-1-1 1 0 0,0 1-1 0 0,1-1 0 0 0,-1 1 0 0 0,1-1 0 0 0,0 0 1 0 0,0 0-1 0 0,0-1 0 0 0,0 1 0 0 0,0-1 1 0 0,0 0-1 0 0,6 1 0 0 0,3 1 15 0 0,1-2 0 0 0,-1 1-1 0 0,1-2 1 0 0,-1 0 0 0 0,1 0 0 0 0,14-3 0 0 0,-16 1 8 0 0,-1-1 0 0 0,0 1 0 0 0,-1-2 0 0 0,1 1 1 0 0,0-2-1 0 0,-1 1 0 0 0,18-12 0 0 0,-26 15-7 0 0,1-1 1 0 0,0 0-1 0 0,-1 0 0 0 0,1-1 0 0 0,-1 1 1 0 0,0 0-1 0 0,0-1 0 0 0,0 0 0 0 0,0 1 1 0 0,0-1-1 0 0,0 0 0 0 0,-1 0 0 0 0,0 0 0 0 0,2-4 1 0 0,-2 5-9 0 0,-1-1 0 0 0,0 0 0 0 0,1 1 0 0 0,-1-1 0 0 0,0 1 0 0 0,0-1 1 0 0,0 0-1 0 0,-1 1 0 0 0,1-1 0 0 0,-1 1 0 0 0,1-1 0 0 0,-1 1 0 0 0,0-1 1 0 0,0 1-1 0 0,0-1 0 0 0,0 1 0 0 0,0 0 0 0 0,-3-4 0 0 0,-7-10 12 0 0,-1 0 0 0 0,-16-16 0 0 0,7 10-157 0 0,21 22 105 0 0,0 3-125 0 0,0-3 154 0 0,0 1-1 0 0,0-1 1 0 0,0 0-1 0 0,0 1 1 0 0,0-1 0 0 0,0 1-1 0 0,0-1 1 0 0,0 0-1 0 0,0 1 1 0 0,0-1-1 0 0,0 1 1 0 0,0-1-1 0 0,0 0 1 0 0,0 1-1 0 0,0-1 1 0 0,0 1-1 0 0,1-1 1 0 0,-1 0 0 0 0,0 1-1 0 0,0-1 1 0 0,0 1-1 0 0,1-1 1 0 0,-1 0-1 0 0,0 1 1 0 0,0-1-1 0 0,1 0 1 0 0,-1 0-1 0 0,0 1 1 0 0,1-1-1 0 0,-1 0 1 0 0,0 0-1 0 0,1 1 1 0 0,-1-1 0 0 0,1 0-1 0 0,-1 0 1 0 0,0 0-1 0 0,1 0 1 0 0,0 1-1 0 0,14-6 3 0 0,-4 2 3 0 0,7-4-20 0 0,-17 8 13 0 0,0-1 0 0 0,0 0 0 0 0,0 0 0 0 0,0 0 0 0 0,0 0 0 0 0,0 1 0 0 0,0-1 0 0 0,0 1 0 0 0,0-1 0 0 0,0 1 0 0 0,0-1 0 0 0,0 1 0 0 0,0-1 0 0 0,0 1 0 0 0,0 0 0 0 0,0 0 0 0 0,0-1 0 0 0,-1 1 0 0 0,1 0 0 0 0,0 0 0 0 0,-1 0 0 0 0,1 0 0 0 0,0 0 0 0 0,-1 0 0 0 0,1 2 0 0 0,3 4-10 0 0,0 1-1 0 0,3 9 0 0 0,-6-13 19 0 0,37 99 272 0 0,-34-92-237 0 0,-3-8-16 0 0,0-1 0 0 0,0 1 0 0 0,0-1 1 0 0,0 1-1 0 0,0-1 0 0 0,0 1 0 0 0,0-1 0 0 0,1 0 0 0 0,2 3 0 0 0,-4-5-13 0 0,0 1-1 0 0,0-1 0 0 0,1 0 0 0 0,-1 0 0 0 0,0 0 1 0 0,0 0-1 0 0,0 0 0 0 0,1 0 0 0 0,-1 0 1 0 0,0 0-1 0 0,0 0 0 0 0,0 0 0 0 0,1 0 1 0 0,-1 0-1 0 0,0 0 0 0 0,0 0 0 0 0,1 0 0 0 0,-1 0 1 0 0,0 0-1 0 0,0 0 0 0 0,0 0 0 0 0,1 0 1 0 0,-1 0-1 0 0,0 0 0 0 0,0 0 0 0 0,0 0 0 0 0,0-1 1 0 0,1 1-1 0 0,-1 0 0 0 0,0 0 0 0 0,0 0 1 0 0,7-9 147 0 0,1-9-6 0 0,-1-3-66 0 0,-4 11-71 0 0,0 0 0 0 0,1 0 1 0 0,0 1-1 0 0,1-1 1 0 0,11-16-1 0 0,-9 17-24 0 0,0 0 0 0 0,1 0 0 0 0,0 1 0 0 0,16-13 0 0 0,-22 19 0 0 0,1 0 1 0 0,-1 1-1 0 0,0-1 1 0 0,1 1-1 0 0,0 0 1 0 0,-1-1-1 0 0,1 1 0 0 0,0 0 1 0 0,-1 1-1 0 0,1-1 1 0 0,0 0-1 0 0,0 1 1 0 0,0-1-1 0 0,0 1 0 0 0,-1 0 1 0 0,1 0-1 0 0,0 0 1 0 0,0 1-1 0 0,0-1 1 0 0,0 1-1 0 0,0-1 0 0 0,-1 1 1 0 0,1 0-1 0 0,5 2 1 0 0,-3 0 8 0 0,0 0-1 0 0,-1 1 1 0 0,1-1 0 0 0,-1 1-1 0 0,0 0 1 0 0,0 0 0 0 0,0 1 0 0 0,0-1-1 0 0,-1 1 1 0 0,1 0 0 0 0,-1 0 0 0 0,0 0-1 0 0,-1 0 1 0 0,1 0 0 0 0,2 9 0 0 0,-3-6 24 0 0,0 1 1 0 0,0-1-1 0 0,-1 1 1 0 0,0 0 0 0 0,0-1-1 0 0,-1 1 1 0 0,0 0 0 0 0,0-1-1 0 0,-4 18 1 0 0,1-4-115 0 0,3-22 59 0 0,0 0 1 0 0,0 1 0 0 0,0-1-1 0 0,1 0 1 0 0,-1 1-1 0 0,0-1 1 0 0,0 0 0 0 0,0 1-1 0 0,0-1 1 0 0,0 0 0 0 0,0 0-1 0 0,0 1 1 0 0,0-1-1 0 0,1 0 1 0 0,-1 0 0 0 0,0 1-1 0 0,0-1 1 0 0,0 0 0 0 0,1 0-1 0 0,-1 1 1 0 0,0-1-1 0 0,0 0 1 0 0,1 0 0 0 0,-1 0-49 0 0,1 0 0 0 0,0 0 1 0 0,-1 0-1 0 0,1 0 0 0 0,-1 0 1 0 0,1 0-1 0 0,-1 0 0 0 0,1 0 1 0 0,-1 0-1 0 0,1 0 0 0 0,-1-1 0 0 0,1 1 1 0 0,-1 0-1 0 0,1 0 0 0 0,-1-1 1 0 0,0 1-1 0 0,1 0 0 0 0,-1 0 1 0 0,1-1-1 0 0,45-32-5704 0 0,-22 18 3109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38.1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31 328 11066 0 0,'-1'1'521'0'0,"-1"0"0"0"0,0-1-1 0 0,1 1 1 0 0,-1-1 0 0 0,0 1-1 0 0,0-1 1 0 0,0 0 0 0 0,1 1-1 0 0,-1-1 1 0 0,0 0-1 0 0,0 0 1 0 0,0 0 0 0 0,0-1-1 0 0,-3 0 671 0 0,5 1-1067 0 0,0-1 1 0 0,0 0 0 0 0,0 0 0 0 0,-1 1 0 0 0,1-1 0 0 0,0 0-1 0 0,1 0 1 0 0,-1 1 0 0 0,0-1 0 0 0,0 0 0 0 0,0 1 0 0 0,1-2 0 0 0,14-14 584 0 0,15-9-333 0 0,-9 7-243 0 0,-2 1-62 0 0,2 0-10 0 0,-1-1-1 0 0,33-35 1 0 0,-33 30-17 0 0,-12 15-22 0 0,0-1 1 0 0,-1 1 0 0 0,0-1-1 0 0,10-18 1 0 0,-5 8 31 0 0,-10 15-30 0 0,1 1 0 0 0,-1 0 0 0 0,0-1 0 0 0,0 1 0 0 0,-1-1 0 0 0,1 1 0 0 0,-1-1 0 0 0,1 0 0 0 0,-1 0 1 0 0,1-6-1 0 0,-2 10-23 0 0,0 0 0 0 0,0 0 0 0 0,0-1 0 0 0,0 1 0 0 0,0 0 0 0 0,0 0 0 0 0,0 0-1 0 0,0-1 1 0 0,0 1 0 0 0,0 0 0 0 0,0 0 0 0 0,0-1 0 0 0,0 1 0 0 0,0 0 0 0 0,0 0 0 0 0,0 0 0 0 0,0-1 0 0 0,0 1 0 0 0,0 0 0 0 0,0 0 0 0 0,0-1 0 0 0,0 1 0 0 0,0 0 0 0 0,-1 0 0 0 0,1 0 0 0 0,0 0 0 0 0,0-1 0 0 0,0 1 0 0 0,0 0 0 0 0,-1 0 0 0 0,1 0 0 0 0,0 0 0 0 0,0 0 0 0 0,0-1 0 0 0,0 1 0 0 0,-1 0 0 0 0,1 0 0 0 0,0 0 0 0 0,0 0 0 0 0,0 0 0 0 0,-1 0 0 0 0,1 0 0 0 0,-1 0-4 0 0,1 0 0 0 0,0 0-1 0 0,0 1 1 0 0,-1-1 0 0 0,1 0 0 0 0,0 1-1 0 0,-1-1 1 0 0,1 0 0 0 0,0 1 0 0 0,0-1 0 0 0,0 0-1 0 0,-1 1 1 0 0,1-1 0 0 0,0 0 0 0 0,0 1 0 0 0,0-1-1 0 0,0 0 1 0 0,0 1 0 0 0,0-1 0 0 0,0 1 0 0 0,0-1-1 0 0,0 0 1 0 0,0 1 0 0 0,-3 56-216 0 0,1-37 183 0 0,1 1 1 0 0,3 30 0 0 0,1-28 33 0 0,-1-1 1 0 0,-2 0 0 0 0,0 1 0 0 0,-4 30 0 0 0,-2 2 40 0 0,6-50-30 0 0,0 1 0 0 0,0 0 0 0 0,0-1-1 0 0,1 1 1 0 0,0 0 0 0 0,0-1 0 0 0,3 9 0 0 0,-3-12-2 0 0,-1-1 1 0 0,1 0-1 0 0,-1-1 1 0 0,1 1 0 0 0,-1 0-1 0 0,1 0 1 0 0,0 0-1 0 0,-1 0 1 0 0,1 0 0 0 0,0 0-1 0 0,0-1 1 0 0,-1 1-1 0 0,3 1 1 0 0,14 3-2265 0 0,-15-5 1735 0 0,9 3-753 0 0,-1 3-361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40.7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13 4417 0 0,'-3'-12'15281'0'0,"3"20"-14877"0"0,0 0-269 0 0,1 1 0 0 0,1 0 0 0 0,3 12 0 0 0,3 13 119 0 0,25 324 1287 0 0,-28-94-884 0 0,-5-207-403 0 0,0-55-305 0 0,0 0 1 0 0,0-1 0 0 0,-1 1 0 0 0,1 0 0 0 0,0-1-1 0 0,-1 1 1 0 0,1 0 0 0 0,-1-1 0 0 0,0 1-1 0 0,0-1 1 0 0,1 1 0 0 0,-1-1 0 0 0,0 1-1 0 0,-2 2 1 0 0,2-4-96 0 0,1 0 0 0 0,0 0 0 0 0,0 0 0 0 0,0 0 0 0 0,-1 0 0 0 0,1 0 0 0 0,0 0 0 0 0,0 0 0 0 0,-1 0 0 0 0,1 0 0 0 0,0 0 0 0 0,0 0 1 0 0,-1 0-1 0 0,1 0 0 0 0,0 0 0 0 0,0 0 0 0 0,0 0 0 0 0,-1 0 0 0 0,1 0 0 0 0,0 0 0 0 0,0 0 0 0 0,-1 0 0 0 0,1 0 0 0 0,0 0 0 0 0,0 0 0 0 0,0-1 0 0 0,-1 1 0 0 0,1 0 0 0 0,0 0 0 0 0,0 0 0 0 0,0 0 0 0 0,0-1 0 0 0,-1 1 0 0 0,1 0 0 0 0,0 0 0 0 0,0 0 0 0 0,0-1 0 0 0,0 1 0 0 0,0 0 0 0 0,0 0 0 0 0,-1 0 0 0 0,1-1 0 0 0,-5-10-3558 0 0,4 10 3414 0 0,-4-12-2735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41.2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67 15571 0 0,'7'-3'431'0'0,"1"-1"-1"0"0,0 1 0 0 0,0 0 1 0 0,0 1-1 0 0,0 0 0 0 0,0 0 1 0 0,16-1-1 0 0,-14 2-121 0 0,279-24 1842 0 0,-93 14-1904 0 0,-121 7-144 0 0,70 0 142 0 0,-128 6-101 0 0,1 0 0 0 0,-1 1 1 0 0,0 1-1 0 0,32 11 0 0 0,-48-15-121 0 0,-1 0-1 0 0,1 0 0 0 0,-1 0 1 0 0,0 0-1 0 0,1 0 1 0 0,-1 0-1 0 0,1 0 0 0 0,-1 1 1 0 0,0-1-1 0 0,1 0 0 0 0,-1 0 1 0 0,1 0-1 0 0,-1 1 1 0 0,0-1-1 0 0,1 0 0 0 0,-1 1 1 0 0,0-1-1 0 0,0 0 1 0 0,1 1-1 0 0,-1-1 0 0 0,0 0 1 0 0,0 1-1 0 0,1-1 0 0 0,-1 0 1 0 0,0 1-1 0 0,0-1 1 0 0,0 1-1 0 0,0 1-1 0 0,-1 1 0 0 0,1-1 0 0 0,0 0-1 0 0,0 0 1 0 0,0 1 0 0 0,0-1 0 0 0,0 0 0 0 0,0 0 0 0 0,1 4 0 0 0,0 14 66 0 0,-2 35 182 0 0,1-16-94 0 0,-2 48 76 0 0,-8 133 72 0 0,-5 52 43 0 0,18-208 130 0 0,-3-64-492 0 0,0 0-1 0 0,0 0 0 0 0,0 0 1 0 0,0 0-1 0 0,0 0 0 0 0,0 0 1 0 0,0 1-1 0 0,0-1 0 0 0,0 0 0 0 0,0 0 1 0 0,0 0-1 0 0,0 0 0 0 0,0 0 1 0 0,0 0-1 0 0,0 0 0 0 0,0 0 1 0 0,0 0-1 0 0,0 0 0 0 0,0 0 1 0 0,0 0-1 0 0,0 0 0 0 0,0 0 0 0 0,0 0 1 0 0,0 0-1 0 0,0 1 0 0 0,0-1 1 0 0,0 0-1 0 0,0 0 0 0 0,0 0 1 0 0,0 0-1 0 0,0 0 0 0 0,0 0 0 0 0,-1 0 1 0 0,1 0-1 0 0,0 0 0 0 0,0 0 1 0 0,0 0-1 0 0,0 0 0 0 0,0 0 1 0 0,0 0-1 0 0,0 0 0 0 0,0 0 0 0 0,0 0 1 0 0,0 0-1 0 0,0 0 0 0 0,0 0 1 0 0,0 0-1 0 0,0 0 0 0 0,0 0 1 0 0,-1 0-1 0 0,1 0 0 0 0,0 0 1 0 0,0 0-1 0 0,0 0 0 0 0,0 0 0 0 0,0 0 1 0 0,0 0-1 0 0,0 0 0 0 0,0 0 1 0 0,-5-5 35 0 0,-8-10-284 0 0,9 10 42 0 0,-2-1-672 0 0,0-1 0 0 0,-11-8 1 0 0,13 12-165 0 0,-1 0 0 0 0,1 1 0 0 0,0-1 0 0 0,-1 1 1 0 0,0 0-1 0 0,1 0 0 0 0,-1 0 0 0 0,0 1 0 0 0,-8-2 1 0 0,-2 1-1915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41.5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 9 15131 0 0,'-22'-6'3678'0'0,"17"3"-1231"0"0,15 3-1054 0 0,144 22 1247 0 0,-132-18-2433 0 0,82 12 420 0 0,1-5 0 0 0,0-5 0 0 0,121-8-1 0 0,-133-2-231 0 0,-93 4-412 0 0,1 0 0 0 0,0 0 0 0 0,0 0 1 0 0,0 0-1 0 0,0 0 0 0 0,0 0 0 0 0,-1 0 0 0 0,1 0 0 0 0,0 0 0 0 0,0 1 0 0 0,0-1 1 0 0,0 0-1 0 0,-1 1 0 0 0,2 0 0 0 0,-1-1-116 0 0,-1 1-1 0 0,0 0 1 0 0,1 0 0 0 0,-1-1-1 0 0,0 1 1 0 0,0 0 0 0 0,1 0 0 0 0,-1-1-1 0 0,0 1 1 0 0,0 0 0 0 0,0 0-1 0 0,0-1 1 0 0,0 1 0 0 0,0 0-1 0 0,0 0 1 0 0,-1 1 0 0 0,-2 7-2034 0 0,0 5-2492 0 0,3-11 3819 0 0,0 0-343 0 0,0 0-1 0 0,0 1 0 0 0,-1-1 1 0 0,1 0-1 0 0,-2 5 1 0 0,-5 9-3728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42.1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40 128 10058 0 0,'-8'-18'2515'0'0,"0"-1"-1"0"0,2 1 1 0 0,0-2 0 0 0,-4-21 0 0 0,8 30-414 0 0,3 17-744 0 0,3 11-735 0 0,1 18-142 0 0,-1 0-1 0 0,-2 61 0 0 0,-2-95-474 0 0,-1 135 429 0 0,4 160 199 0 0,-3-290-602 0 0,3 13 117 0 0,-3-18-79 0 0,-1 3 133 0 0,1-2-119 0 0,0-4-38 0 0,0 0 217 0 0,1 4-906 0 0,-1 0-314 0 0,-1-4 280 0 0,12 13-9484 0 0,-6-7 8938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22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95 207 4409 0 0,'-30'-2'7370'0'0,"20"1"-5713"0"0,1 0-1 0 0,-1 1 1 0 0,0 0 0 0 0,-9 2 0 0 0,19-2-1630 0 0,0 0 0 0 0,0 0-1 0 0,-1 0 1 0 0,1 0 0 0 0,0 0 0 0 0,0 0 0 0 0,-1 0 0 0 0,1 0-1 0 0,0 0 1 0 0,0 0 0 0 0,-1 0 0 0 0,1 0 0 0 0,0 0 0 0 0,0 0-1 0 0,0 0 1 0 0,-1 1 0 0 0,1-1 0 0 0,0 0 0 0 0,0 0-1 0 0,0 0 1 0 0,-1 0 0 0 0,1 0 0 0 0,0 0 0 0 0,0 1 0 0 0,0-1-1 0 0,0 0 1 0 0,-1 0 0 0 0,1 0 0 0 0,0 1 0 0 0,0-1 0 0 0,0 0-1 0 0,0 0 1 0 0,0 0 0 0 0,0 1 0 0 0,0-1 0 0 0,0 0-1 0 0,-1 0 1 0 0,1 0 0 0 0,0 1 0 0 0,0-1 0 0 0,0 0 0 0 0,0 0-1 0 0,0 1 1 0 0,0-1 0 0 0,0 0 0 0 0,0 0 0 0 0,1 1 0 0 0,-1-1-1 0 0,0 0 1 0 0,0 0 0 0 0,0 0 0 0 0,0 1 0 0 0,0-1 0 0 0,0 0-1 0 0,0 0 1 0 0,0 0 0 0 0,1 1 0 0 0,-1-1 0 0 0,0 0-1 0 0,0 0 1 0 0,0 0 0 0 0,0 0 0 0 0,1 1 0 0 0,-1-1 0 0 0,0 0-1 0 0,0 0 1 0 0,0 0 0 0 0,1 0 0 0 0,13 9 182 0 0,-5-7-172 0 0,-1-1 0 0 0,0 0 0 0 0,0 0-1 0 0,1-1 1 0 0,-1 0 0 0 0,0-1 0 0 0,0 0-1 0 0,11-2 1 0 0,4-2 45 0 0,37-14 0 0 0,-47 14-38 0 0,-1 0 1 0 0,0-1-1 0 0,0 0 0 0 0,0-1 1 0 0,10-8-1 0 0,-18 12-14 0 0,0 0 0 0 0,-1-1 1 0 0,1 1-1 0 0,-1-1 0 0 0,0 1 0 0 0,0-1 0 0 0,4-7 1 0 0,-6 8-6 0 0,0 0 1 0 0,0 0 0 0 0,0 1-1 0 0,0-1 1 0 0,0 0 0 0 0,-1 0-1 0 0,1 0 1 0 0,-1 0 0 0 0,0 0-1 0 0,0 0 1 0 0,0 0 0 0 0,0 0-1 0 0,-1-5 1 0 0,0 5-5 0 0,-1-1-1 0 0,1 1 1 0 0,0-1-1 0 0,-1 1 1 0 0,0 0-1 0 0,0 0 1 0 0,0 0 0 0 0,0 0-1 0 0,0 0 1 0 0,-1 0-1 0 0,1 0 1 0 0,-1 1-1 0 0,0-1 1 0 0,0 1 0 0 0,0 0-1 0 0,0 0 1 0 0,-6-3-1 0 0,3 1-7 0 0,-1 1 0 0 0,0 0 1 0 0,1 1-1 0 0,-1 0 0 0 0,0 0 0 0 0,0 0 0 0 0,0 1 0 0 0,-9-1 0 0 0,11 2-13 0 0,0 0-1 0 0,1 1 1 0 0,-1-1 0 0 0,0 1-1 0 0,0 0 1 0 0,1 0 0 0 0,-1 0-1 0 0,1 1 1 0 0,-1-1 0 0 0,1 1-1 0 0,-8 5 1 0 0,6-3-7 0 0,0 0 0 0 0,0 1 0 0 0,0 0 0 0 0,1 0 1 0 0,0 1-1 0 0,-9 11 0 0 0,6-6-9 0 0,1 1 0 0 0,1 0 0 0 0,-1 0 1 0 0,2 1-1 0 0,0-1 0 0 0,0 1 0 0 0,-4 25 0 0 0,7-28 0 0 0,1 1 0 0 0,0 0 0 0 0,0-1 0 0 0,1 1 0 0 0,1 0 0 0 0,0 0 0 0 0,0-1 0 0 0,1 1 0 0 0,5 15 0 0 0,-5-20 8 0 0,0-1 0 0 0,0 1 0 0 0,1-1 1 0 0,0 0-1 0 0,0 0 0 0 0,0 0 0 0 0,0 0 1 0 0,1-1-1 0 0,0 1 0 0 0,0-1 0 0 0,0 0 0 0 0,1 0 1 0 0,-1 0-1 0 0,1-1 0 0 0,0 0 0 0 0,0 0 1 0 0,0 0-1 0 0,0 0 0 0 0,7 2 0 0 0,-3-2 15 0 0,1-1-1 0 0,0 0 1 0 0,0 0-1 0 0,0-1 1 0 0,0 0-1 0 0,0-1 1 0 0,0 0-1 0 0,0-1 1 0 0,0 0-1 0 0,0 0 1 0 0,0-1-1 0 0,-1 0 1 0 0,1-1-1 0 0,0 0 1 0 0,-1-1-1 0 0,16-7 1 0 0,-7 0-96 0 0,0 1-1 0 0,-1-2 1 0 0,0-1 0 0 0,0 0 0 0 0,-2-1 0 0 0,0 0 0 0 0,14-18 0 0 0,-16 15-941 0 0,0-1 1 0 0,12-24 0 0 0,3-5-2693 0 0,-16 29 2513 0 0,-4 2 939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2:42.7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19 10258 0 0,'-15'-19'8889'0'0,"27"37"-6797"0"0,-9-13-1895 0 0,0 0-1 0 0,0 0 1 0 0,0 0-1 0 0,2 6 1 0 0,3 6 150 0 0,61 109 1652 0 0,-65-120-1896 0 0,0 0 0 0 0,0 0 0 0 0,0 0 0 0 0,8 8 0 0 0,-10-12-68 0 0,0 0 1 0 0,1 0 0 0 0,-1-1-1 0 0,0 1 1 0 0,1-1 0 0 0,-1 1-1 0 0,1-1 1 0 0,-1 0 0 0 0,1 0-1 0 0,-1 0 1 0 0,1 0 0 0 0,0 0-1 0 0,0 0 1 0 0,3 0-1 0 0,-2-1-2 0 0,0 0-1 0 0,0 0 0 0 0,0-1 0 0 0,0 1 0 0 0,0-1 0 0 0,0 0 0 0 0,0 0 0 0 0,0 0 0 0 0,-1 0 0 0 0,6-3 0 0 0,0-1 20 0 0,1-1 0 0 0,11-9 0 0 0,8-5 17 0 0,67-37 44 0 0,-85 50-104 0 0,1 1 0 0 0,19-7 0 0 0,9-5 14 0 0,-28 13-12 0 0,-11 5-4 0 0,1-1 0 0 0,-1 1-1 0 0,1 0 1 0 0,-1-1 0 0 0,0 0-1 0 0,1 1 1 0 0,-1-1 0 0 0,0 0-1 0 0,0 0 1 0 0,1 1 0 0 0,-1-1 0 0 0,0 0-1 0 0,0 0 1 0 0,0 0 0 0 0,0-1-1 0 0,0 1 1 0 0,0 0 0 0 0,1-2-1 0 0,-2 3 3 0 0,0-1-1 0 0,0 1 0 0 0,0-1 1 0 0,0 1-1 0 0,0-1 0 0 0,0 1 0 0 0,0-1 1 0 0,0 1-1 0 0,-1-1 0 0 0,1 1 1 0 0,0 0-1 0 0,0-1 0 0 0,0 1 0 0 0,0-1 1 0 0,-1 1-1 0 0,1 0 0 0 0,0-1 1 0 0,0 1-1 0 0,-1-1 0 0 0,1 1 1 0 0,0 0-1 0 0,-1-1 0 0 0,1 1 0 0 0,0 0 1 0 0,-1 0-1 0 0,1-1 0 0 0,0 1 1 0 0,-1 0-1 0 0,1 0 0 0 0,-1-1 0 0 0,1 1 1 0 0,-1 0-1 0 0,0 0 0 0 0,-17-6 105 0 0,17 6-97 0 0,-52-10 143 0 0,34 6-121 0 0,-1 1 0 0 0,1 1 0 0 0,-35 1 1 0 0,28 0-3 0 0,-177-1 420 0 0,202 2-449 0 0,-21 2 84 0 0,21-2-90 0 0,0 0 0 0 0,0 0 0 0 0,1 0 0 0 0,-1 0-1 0 0,0 0 1 0 0,0 1 0 0 0,1-1 0 0 0,-1 0 0 0 0,0 0-1 0 0,0 1 1 0 0,1-1 0 0 0,-1 1 0 0 0,0-1 0 0 0,1 0-1 0 0,-1 1 1 0 0,0 0 0 0 0,1-1 0 0 0,-1 1 0 0 0,1-1-1 0 0,-1 1 1 0 0,1-1 0 0 0,-1 1 0 0 0,1 1 0 0 0,0-2-11 0 0,0 1 0 0 0,0 0 0 0 0,0-1 0 0 0,0 1 1 0 0,1 0-1 0 0,-1 0 0 0 0,0-1 0 0 0,0 1 1 0 0,1-1-1 0 0,-1 1 0 0 0,1 0 0 0 0,-1-1 0 0 0,1 1 1 0 0,-1-1-1 0 0,1 1 0 0 0,-1-1 0 0 0,1 1 0 0 0,-1-1 1 0 0,1 1-1 0 0,-1-1 0 0 0,1 0 0 0 0,0 1 1 0 0,-1-1-1 0 0,2 1 0 0 0,17 7-779 0 0,37 14-4841 0 0,-35-15 3325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4.9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42 101 4001 0 0,'-4'-13'3287'0'0,"-1"0"1"0"0,-9-18 0 0 0,-4-13 5780 0 0,79 222-7163 0 0,69 271-1242 0 0,-73-225-487 0 0,-36-157-110 0 0,-14-45-58 0 0,0 0 0 0 0,-1 0 0 0 0,4 28 0 0 0,-10-41-649 0 0,-3-11-697 0 0,0-16-1219 0 0,2 2-1102 0 0,1-10 975 0 0,1 15 1488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2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11 883 15595 0 0,'-1'0'172'0'0,"1"0"-1"0"0,-1-1 1 0 0,0 1 0 0 0,1 0-1 0 0,-1-1 1 0 0,1 1-1 0 0,-1-1 1 0 0,1 1-1 0 0,-1-1 1 0 0,1 1 0 0 0,-1-1-1 0 0,1 1 1 0 0,-1-1-1 0 0,1 1 1 0 0,0-1-1 0 0,-1 0 1 0 0,1 1 0 0 0,0-1-1 0 0,0 0 1 0 0,-1 1-1 0 0,1-1 1 0 0,0 0-1 0 0,0 1 1 0 0,0-1 0 0 0,0 0-1 0 0,0 1 1 0 0,0-1-1 0 0,0 0 1 0 0,0 1-1 0 0,0-1 1 0 0,0 0 0 0 0,0 1-1 0 0,1-1 1 0 0,-1 0-1 0 0,0 1 1 0 0,0-1-1 0 0,1 0 1 0 0,1-5 203 0 0,0 0 1 0 0,1 1-1 0 0,4-8 0 0 0,-4 8 47 0 0,53-83 1595 0 0,-18 31-1372 0 0,21-32 28 0 0,39-68-127 0 0,-19-2-330 0 0,-24 46-180 0 0,-46 94-406 0 0,1 1-1 0 0,1 0 0 0 0,1 0 0 0 0,1 1 1 0 0,26-28-1 0 0,-36 43-198 0 0,1-1 0 0 0,-1 0 1 0 0,1 1-1 0 0,-1 0 0 0 0,1 0 0 0 0,0 0 1 0 0,0 0-1 0 0,0 1 0 0 0,6-2 0 0 0,-2 1-659 0 0,0 0 0 0 0,0 1-1 0 0,15 1 1 0 0,-5 0-227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5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20 16740 0 0,'-7'-6'1140'0'0,"5"5"-781"0"0,0-1 1 0 0,0 1-1 0 0,1 0 0 0 0,-1 0 0 0 0,0-1 1 0 0,0 1-1 0 0,0 0 0 0 0,0 0 1 0 0,0 1-1 0 0,0-1 0 0 0,-3 0 0 0 0,5 1-281 0 0,-1 1 0 0 0,1-1 0 0 0,0 0-1 0 0,-1 1 1 0 0,1-1 0 0 0,0 0 0 0 0,-1 1 0 0 0,1-1-1 0 0,0 1 1 0 0,0-1 0 0 0,0 1 0 0 0,-1-1-1 0 0,1 0 1 0 0,0 1 0 0 0,0-1 0 0 0,0 1-1 0 0,0-1 1 0 0,0 1 0 0 0,0-1 0 0 0,0 1 0 0 0,0-1-1 0 0,0 1 1 0 0,0-1 0 0 0,0 1 0 0 0,0 0-1 0 0,0 2 139 0 0,0 11-36 0 0,1-1 1 0 0,0 1-1 0 0,1-1 0 0 0,0 0 0 0 0,7 19 1 0 0,-1 1-13 0 0,66 233 435 0 0,18-5-298 0 0,-28-81-117 0 0,-44-122-1022 0 0,21 107 0 0 0,-40-161 452 0 0,-1-2 173 0 0,1-1 0 0 0,-1 1 1 0 0,0-1-1 0 0,1 1 1 0 0,-1-1-1 0 0,0 0 0 0 0,0 1 1 0 0,0-1-1 0 0,0 1 1 0 0,-1-1-1 0 0,1 1 0 0 0,-1 1 1 0 0,1-3 150 0 0,0 0 0 0 0,0 0 1 0 0,0 0-1 0 0,0 0 0 0 0,0 0 1 0 0,0 0-1 0 0,0 0 0 0 0,0 0 1 0 0,-1 1-1039 0 0,1-1 1038 0 0,0 0 1 0 0,0 0-1 0 0,0 0 0 0 0,-1 0 1 0 0,1 0-1 0 0,0 0 0 0 0,0 0 1 0 0,0 0-1 0 0,0 0 0 0 0,0 0 1 0 0,0 0-1 0 0,0 0 0 0 0,0 0 1 0 0,0 0-1 0 0,0 0 0 0 0,0 0 1 0 0,-1 0-1 0 0,-1-5-1437 0 0,0-6 422 0 0,1-3-126 0 0,-1-2 929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8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6 678 15931 0 0,'-1'-4'930'0'0,"0"-2"294"0"0,0 0-1 0 0,0 0 1 0 0,0-1 0 0 0,1 1-1 0 0,0 0 1 0 0,1-11 0 0 0,2 3-647 0 0,0 1 0 0 0,1 0 1 0 0,1 0-1 0 0,12-24 0 0 0,3-8 22 0 0,63-120 284 0 0,-61 126-814 0 0,-1 1-408 0 0,2 1-1 0 0,51-64 1 0 0,-62 88-524 0 0,0 1-1 0 0,1 0 1 0 0,0 1-1 0 0,0 1 1 0 0,1 0 0 0 0,28-14-1 0 0,-15 11-437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3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11482 0 0,'3'7'1959'0'0,"0"1"-1"0"0,0 0 1 0 0,2 13-1 0 0,1 4-648 0 0,102 289 2860 0 0,-34-111-3115 0 0,64 256-692 0 0,-135-445-516 0 0,0-6-117 0 0,-1 1 1 0 0,-1 0 0 0 0,1 0 0 0 0,-1 0-1 0 0,0 12 1 0 0,-1-20 231 0 0,0-1 0 0 0,0 0 0 0 0,0 0 0 0 0,0 0 0 0 0,0 1 1 0 0,0-1-1 0 0,0 0 0 0 0,0 0 0 0 0,0 1 0 0 0,0-1 0 0 0,0 0 0 0 0,0 0 0 0 0,0 0 0 0 0,0 1 0 0 0,0-1 0 0 0,0 0 0 0 0,0 0 0 0 0,-1 1 0 0 0,1-1 0 0 0,0 0 0 0 0,0 0 0 0 0,0 0 0 0 0,0 1 0 0 0,0-1 0 0 0,0 0 0 0 0,-1 0 1 0 0,1 0-1 0 0,0 0 0 0 0,0 1 0 0 0,0-1 0 0 0,0 0 0 0 0,-1 0 0 0 0,1 0 0 0 0,0 0 0 0 0,0 0 0 0 0,0 0 0 0 0,-1 0 0 0 0,1 0 0 0 0,0 1 0 0 0,0-1 0 0 0,-1 0 0 0 0,1 0 0 0 0,0 0 0 0 0,0 0 0 0 0,0 0 0 0 0,-1 0 0 0 0,1 0 1 0 0,0 0-1 0 0,0 0 0 0 0,-1 0 0 0 0,1-1 0 0 0,0 1 0 0 0,0 0 0 0 0,0 0 0 0 0,-1 0 0 0 0,1 0 0 0 0,0 0 0 0 0,0 0 0 0 0,0 0 0 0 0,-1 0 0 0 0,1-1 0 0 0,0 1 0 0 0,0 0 0 0 0,0 0 0 0 0,-2-2-393 0 0,0 1-1 0 0,1-1 1 0 0,0 0-1 0 0,-1 1 1 0 0,1-1-1 0 0,-2-3 0 0 0,-11-32-1735 0 0,7 15 1933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6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1028 18476 0 0,'-1'0'304'0'0,"0"0"-1"0"0,0-1 1 0 0,1 1 0 0 0,-1-1 0 0 0,0 1 0 0 0,0-1-1 0 0,0 1 1 0 0,0-1 0 0 0,0 0 0 0 0,1 1-1 0 0,-1-1 1 0 0,0 0 0 0 0,1 0 0 0 0,-1 1-1 0 0,0-1 1 0 0,1 0 0 0 0,-1 0 0 0 0,1 0-1 0 0,0 0 1 0 0,-1 0 0 0 0,1 0 0 0 0,0 0 0 0 0,-1 0-1 0 0,1 0 1 0 0,0 0 0 0 0,0 0 0 0 0,0-2-1 0 0,0 0-99 0 0,1-1-1 0 0,0 1 0 0 0,1-1 0 0 0,-1 1 1 0 0,1 0-1 0 0,-1-1 0 0 0,3-2 0 0 0,28-47 496 0 0,-16 29-425 0 0,21-44 0 0 0,96-275 405 0 0,-1-68-773 0 0,-128 398-315 0 0,1 1 1 0 0,0-1-1 0 0,12-19 1 0 0,-17 32 354 0 0,0-1 0 0 0,0 1 0 0 0,0 0 1 0 0,1-1-1 0 0,-1 1 0 0 0,0 0 0 0 0,0-1 0 0 0,0 1 1 0 0,1 0-1 0 0,-1 0 0 0 0,0-1 0 0 0,0 1 0 0 0,1 0 1 0 0,-1 0-1 0 0,0-1 0 0 0,1 1 0 0 0,-1 0 1 0 0,0 0-1 0 0,0 0 0 0 0,1 0 0 0 0,-1 0 0 0 0,1-1 1 0 0,-1 1-1 0 0,0 0 0 0 0,1 0 0 0 0,-1 0 0 0 0,0 0 1 0 0,1 0-1 0 0,-1 0 0 0 0,0 0 0 0 0,1 0 0 0 0,-1 0 1 0 0,0 0-1 0 0,1 0 0 0 0,-1 1 0 0 0,0-1 0 0 0,1 0 1 0 0,-1 0-1 0 0,0 0 0 0 0,1 0 0 0 0,-1 0 0 0 0,0 1 1 0 0,1-1-1 0 0,-1 0 0 0 0,0 0 0 0 0,1 1 0 0 0,-1-1 1 0 0,0 0-1 0 0,0 0 0 0 0,0 1 0 0 0,1-1 0 0 0,-1 0 1 0 0,0 1-1 0 0,0-1 0 0 0,0 0 0 0 0,0 1 0 0 0,1 0 1 0 0,8 22-2330 0 0,-8-21 1998 0 0,11 40-3515 0 0,-7-18 1703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6.5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 24 14451 0 0,'6'-21'2933'0'0,"-6"21"-2882"0"0,0 0 0 0 0,0 0 0 0 0,1 0 0 0 0,-1 0 0 0 0,0-1 1 0 0,0 1-1 0 0,0 0 0 0 0,0 0 0 0 0,0 0 0 0 0,0 0 0 0 0,0-1 0 0 0,1 1 0 0 0,-1 0 0 0 0,0 0 0 0 0,0 0 1 0 0,0 0-1 0 0,0 0 0 0 0,0 0 0 0 0,1 0 0 0 0,-1 0 0 0 0,0 0 0 0 0,0-1 0 0 0,0 1 0 0 0,1 0 1 0 0,-1 0-1 0 0,0 0 0 0 0,0 0 0 0 0,0 0 0 0 0,0 0 0 0 0,1 0 0 0 0,-1 0 0 0 0,1 1-9 0 0,-1-1-1 0 0,1 1 0 0 0,-1-1 0 0 0,1 1 1 0 0,-1-1-1 0 0,0 1 0 0 0,1-1 1 0 0,-1 1-1 0 0,0 0 0 0 0,1-1 1 0 0,-1 1-1 0 0,0 0 0 0 0,1-1 1 0 0,-1 2-1 0 0,2 7 301 0 0,0 1 1 0 0,2 17-1 0 0,0 0-33 0 0,-2-3-76 0 0,0-1-1 0 0,-1 0 0 0 0,-4 36 1 0 0,-12 61 203 0 0,1-17-113 0 0,-8 110-1417 0 0,22-205 422 0 0,0 1-1844 0 0,0-9 2459 0 0,0 1 0 0 0,-1-1 1 0 0,1 0-1 0 0,0 0 0 0 0,0 0 0 0 0,0 1 0 0 0,0-1 0 0 0,0 0 0 0 0,0 0 0 0 0,0 0 0 0 0,-1 0 1 0 0,1 1-1 0 0,0-1 0 0 0,0 0 0 0 0,0 0 0 0 0,0 0 0 0 0,-1 0 0 0 0,1 0 0 0 0,0 0 0 0 0,0 1 1 0 0,0-1-1 0 0,0 0 0 0 0,-1 0 0 0 0,1 0 0 0 0,0 0 0 0 0,0 0 0 0 0,-1 0 0 0 0,1 0 0 0 0,0 0 1 0 0,0 0-1 0 0,0 0 0 0 0,-1 0 0 0 0,-5-1-165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22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 14539 0 0,'-8'-2'2823'0'0,"8"2"-2744"0"0,0 0 0 0 0,0-1 0 0 0,0 1 0 0 0,0 0 0 0 0,-1 0 0 0 0,1 0 0 0 0,0 0 0 0 0,0 0 0 0 0,0 0 1 0 0,-1 0-1 0 0,1 0 0 0 0,0 0 0 0 0,0 0 0 0 0,0 0 0 0 0,-1 0 0 0 0,1 0 0 0 0,0 0 0 0 0,0 0 0 0 0,0 0 1 0 0,-1 0-1 0 0,1 0 0 0 0,0 0 0 0 0,0 0 0 0 0,0 0 0 0 0,-1 0 0 0 0,1 0 0 0 0,0 0 0 0 0,0 0 0 0 0,0 0 1 0 0,0 1-1 0 0,-1-1 0 0 0,1 0 0 0 0,0 0 0 0 0,0 0 0 0 0,0 0 0 0 0,0 0 0 0 0,0 1 0 0 0,-1-1 0 0 0,1 0 1 0 0,0 0-1 0 0,0 0 0 0 0,0 0 0 0 0,0 1 0 0 0,0-1 0 0 0,0 0 0 0 0,0 0 0 0 0,0 0 0 0 0,0 1 0 0 0,0-1 1 0 0,0 0-1 0 0,0 0 0 0 0,0 1 0 0 0,-6 50 784 0 0,1-1-583 0 0,0 57 0 0 0,4-92-252 0 0,2 22 44 0 0,0 0 1 0 0,3 0 0 0 0,1 0-1 0 0,15 54 1 0 0,16 25 141 0 0,-27-95-115 0 0,-8-19-94 0 0,0-1 0 0 0,0 0 0 0 0,0 1 0 0 0,-1-1-1 0 0,1 0 1 0 0,1 0 0 0 0,-1 1 0 0 0,0-1 0 0 0,0 0-1 0 0,0 0 1 0 0,1-1 0 0 0,1 2 0 0 0,-3-2-28 0 0,0 1 1 0 0,0-1-1 0 0,1 0 1 0 0,-1 0-1 0 0,0 0 1 0 0,0 0-1 0 0,1 0 1 0 0,-1 0-1 0 0,0 0 1 0 0,0 0-1 0 0,1 0 1 0 0,-1 0 0 0 0,0 0-1 0 0,0 0 1 0 0,1 0-1 0 0,-1 0 1 0 0,0 0-1 0 0,0 0 1 0 0,1-1-1 0 0,-1 1 1 0 0,0 0-1 0 0,0 0 1 0 0,0 0-1 0 0,1 0 1 0 0,-1 0-1 0 0,0-1 1 0 0,0 1-1 0 0,0 0 1 0 0,1 0-1 0 0,-1-1 1 0 0,4-8-1037 0 0,-3-12-3828 0 0,-1 19 4621 0 0,0 0 0 0 0,0 0 0 0 0,1-1 0 0 0,-1 1 0 0 0,1 0 0 0 0,-1 0 0 0 0,2-3 0 0 0,2-5-944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7.0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81 13139 0 0,'11'-8'746'0'0,"0"0"-1"0"0,1 1 1 0 0,0 0 0 0 0,1 1 0 0 0,-1 0 0 0 0,21-6 0 0 0,-10 5-208 0 0,1 1 0 0 0,44-5 0 0 0,-46 9-422 0 0,-1 1-1 0 0,0 1 1 0 0,1 1 0 0 0,-1 1 0 0 0,21 5 0 0 0,-31-5-84 0 0,-1 0-1 0 0,0 1 0 0 0,0 1 1 0 0,0 0-1 0 0,-1 0 1 0 0,1 1-1 0 0,-1 0 1 0 0,0 0-1 0 0,0 1 1 0 0,-1 1-1 0 0,0-1 0 0 0,9 10 1 0 0,-13-12 0 0 0,0 1 0 0 0,0 1 1 0 0,0-1-1 0 0,-1 0 0 0 0,0 1 1 0 0,0 0-1 0 0,0 0 0 0 0,-1 0 0 0 0,0 0 1 0 0,0 0-1 0 0,0 0 0 0 0,-1 1 1 0 0,1 11-1 0 0,-2-8 15 0 0,0 0 1 0 0,0 0-1 0 0,-2 0 1 0 0,1 0-1 0 0,-1 0 0 0 0,0-1 1 0 0,-1 1-1 0 0,-6 12 1 0 0,-12 24 101 0 0,-46 71 1 0 0,43-78-138 0 0,1 1-1 0 0,-23 57 1 0 0,44-93-18 0 0,1 0 0 0 0,0 1-1 0 0,0-1 1 0 0,0 0 0 0 0,0 0 0 0 0,1 1-1 0 0,-1-1 1 0 0,2 8 0 0 0,-1-9 0 0 0,0-1 0 0 0,1 0 0 0 0,-1 0 0 0 0,1 0 1 0 0,0 0-1 0 0,-1 0 0 0 0,1 0 0 0 0,0 0 0 0 0,0 0 1 0 0,0-1-1 0 0,1 1 0 0 0,-1 0 0 0 0,0-1 0 0 0,1 1 1 0 0,-1 0-1 0 0,1-1 0 0 0,-1 0 0 0 0,1 1 0 0 0,0-1 1 0 0,3 2-1 0 0,2 0-3 0 0,1 0 0 0 0,0 0 0 0 0,0 0 0 0 0,0-1 0 0 0,0-1 0 0 0,0 1 0 0 0,1-1 0 0 0,-1-1 0 0 0,14 0 0 0 0,4-1 20 0 0,46-10 0 0 0,-35 4 35 0 0,0-2 1 0 0,63-25-1 0 0,-83 27-28 0 0,1-2-1 0 0,-1 0 0 0 0,-1-1 1 0 0,0 0-1 0 0,0-1 1 0 0,-1-1-1 0 0,19-19 0 0 0,-30 26-5 0 0,0 1 0 0 0,-1-1-1 0 0,1 0 1 0 0,-1 0-1 0 0,0 0 1 0 0,0-1-1 0 0,-1 1 1 0 0,1-1-1 0 0,-1 0 1 0 0,0 1 0 0 0,1-9-1 0 0,-3 11 4 0 0,1 0 0 0 0,-1 0 0 0 0,0 0 0 0 0,0 0 0 0 0,0 0 0 0 0,0 0 0 0 0,0 0 0 0 0,-1 0 1 0 0,1 0-1 0 0,-1 1 0 0 0,0-1 0 0 0,0 0 0 0 0,0 0 0 0 0,0 1 0 0 0,-1-1 0 0 0,1 0 0 0 0,-1 1 0 0 0,1-1 0 0 0,-1 1 0 0 0,0 0 0 0 0,0 0 0 0 0,0 0 0 0 0,0 0 0 0 0,-5-4 0 0 0,5 5-4 0 0,0 0 1 0 0,0 0-1 0 0,-1 0 0 0 0,1 0 0 0 0,0 1 1 0 0,-1-1-1 0 0,1 0 0 0 0,0 1 0 0 0,-1 0 1 0 0,1 0-1 0 0,-1 0 0 0 0,1 0 0 0 0,-1 0 1 0 0,1 0-1 0 0,0 0 0 0 0,-1 1 0 0 0,1 0 1 0 0,-3 0-1 0 0,-2 2 6 0 0,0-1 0 0 0,0 1 1 0 0,0 0-1 0 0,-11 8 0 0 0,9-5-19 0 0,0 1 0 0 0,0 0 0 0 0,1 1 0 0 0,0-1-1 0 0,0 2 1 0 0,1-1 0 0 0,0 1 0 0 0,1 0 0 0 0,0 1-1 0 0,0-1 1 0 0,-5 13 0 0 0,9-16-7 0 0,-1 0 0 0 0,1-1 0 0 0,0 1 0 0 0,1 0 0 0 0,0 1-1 0 0,0-1 1 0 0,0 0 0 0 0,0 0 0 0 0,1 0 0 0 0,0 1 0 0 0,1-1 0 0 0,-1 0 0 0 0,1 0-1 0 0,0 1 1 0 0,1-1 0 0 0,-1 0 0 0 0,1 0 0 0 0,1-1 0 0 0,-1 1 0 0 0,1 0 0 0 0,5 8 0 0 0,-5-9 15 0 0,1 0-1 0 0,0-1 1 0 0,0 1 0 0 0,0-1 0 0 0,0 0 0 0 0,1 0 0 0 0,0 0 0 0 0,-1-1 0 0 0,1 0 0 0 0,1 1 0 0 0,-1-2 0 0 0,7 4 0 0 0,-5-4-55 0 0,0 0-1 0 0,0 0 1 0 0,1-1-1 0 0,-1 1 1 0 0,1-2-1 0 0,0 1 1 0 0,-1-1-1 0 0,12-1 1 0 0,-3-1-351 0 0,0-1-1 0 0,0 0 1 0 0,19-7-1 0 0,42-20-2991 0 0,-39 14 2426 0 0,0-3 753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7.4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98 2 16291 0 0,'2'-1'155'0'0,"-1"1"-1"0"0,1 0 0 0 0,0 0 0 0 0,-1 0 0 0 0,1 0 0 0 0,0 0 0 0 0,-1 0 0 0 0,1 0 0 0 0,0 0 1 0 0,-1 1-1 0 0,1-1 0 0 0,0 0 0 0 0,-1 1 0 0 0,1 0 0 0 0,-1-1 0 0 0,1 1 0 0 0,-1 0 0 0 0,3 1 1 0 0,-2 0-28 0 0,0 0 1 0 0,0 0 0 0 0,-1 0 0 0 0,1 0 0 0 0,0 0 0 0 0,-1 1 0 0 0,1-1 0 0 0,-1 0 0 0 0,0 1 0 0 0,2 4-1 0 0,-1 3 66 0 0,1 0-1 0 0,-1 0 0 0 0,-1 1 0 0 0,1 19 0 0 0,-2 12 36 0 0,-2 0-1 0 0,-2-1 0 0 0,-18 77 1 0 0,-47 118 120 0 0,55-191-255 0 0,7-27-105 0 0,-25 94 287 0 0,29-97-350 0 0,0 0 0 0 0,2 1 0 0 0,-1-1-1 0 0,2 0 1 0 0,1 23 0 0 0,-1-36-132 0 0,0 0-1 0 0,1 0 1 0 0,-1 0-1 0 0,1 0 1 0 0,-1 0-1 0 0,1 0 1 0 0,0 0-1 0 0,0 0 1 0 0,0 0-1 0 0,0 0 1 0 0,0-1-1 0 0,0 1 1 0 0,3 2-1 0 0,-3-2-421 0 0,1-1 1 0 0,-1 0-1 0 0,1 0 0 0 0,-1 0 0 0 0,1 0 1 0 0,0 0-1 0 0,0 0 0 0 0,-1 0 1 0 0,1-1-1 0 0,0 1 0 0 0,0 0 0 0 0,0-1 1 0 0,0 0-1 0 0,2 1 0 0 0,3-1-3456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8.3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26318 0 0,'34'3'-416'0'0,"-2"2"-209"0"0,1 3-351 0 0,2 1-3185 0 0,1 7 3673 0 0,-1 2-1280 0 0,0 0 1792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9.1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34 20 6993 0 0,'-2'-1'327'0'0,"0"0"506"0"0,0 0 1 0 0,0 0-1 0 0,1 0 1 0 0,-1 0-1 0 0,0 1 1 0 0,0-1 0 0 0,0 1-1 0 0,0-1 1 0 0,0 1-1 0 0,-2 0 1 0 0,3-1-613 0 0,1 1 0 0 0,0-1 1 0 0,-1 1-1 0 0,1 0 0 0 0,0-1 0 0 0,-1 1 0 0 0,1-1 1 0 0,-1 1-1 0 0,1 0 0 0 0,-1-1 0 0 0,1 1 1 0 0,-1 0-1 0 0,1 0 0 0 0,-1-1 0 0 0,1 1 0 0 0,-2 0 1 0 0,25-3 1651 0 0,137 1-167 0 0,-146 2-1609 0 0,228 15 620 0 0,-136 1-420 0 0,-60-9 66 0 0,-34-4-215 0 0,-7-1-92 0 0,-6 0-68 0 0,-58 28-4516 0 0,28-11 922 0 0,14-9 1504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9.6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127 51 8642 0 0,'-4'-5'1086'0'0,"1"0"0"0"0,1 0 0 0 0,-1 0-1 0 0,1 0 1 0 0,0-1 0 0 0,0 1 0 0 0,-1-10 1533 0 0,3 15-2581 0 0,1 6 269 0 0,-3 32 360 0 0,2 45 0 0 0,1-29-298 0 0,-6 172 1065 0 0,1-175-998 0 0,-3 0-1 0 0,-17 70 0 0 0,9-67-198 0 0,-35 166 745 0 0,50-207-744 0 0,0-13-303 0 0,-1-6-524 0 0,2 4 335 0 0,-1 1-1 0 0,0 0 1 0 0,0 0-1 0 0,0-1 1 0 0,1 1-1 0 0,-1 0 1 0 0,0 0-1 0 0,1 0 1 0 0,-1 0-1 0 0,1-1 1 0 0,0 1-1 0 0,-1 0 1 0 0,1 0-1 0 0,0 0 1 0 0,0 0-1 0 0,-1 1 1 0 0,1-1-1 0 0,0 0 1 0 0,0 0-1 0 0,0 0 1 0 0,0 1-1 0 0,1-2 1 0 0,5-3-1653 0 0,-6 3 1642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9.9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25 12355 0 0,'-1'-4'4296'0'0,"1"4"-4182"0"0,7-4 1775 0 0,8-1-495 0 0,6 1-112 0 0,0 1-1 0 0,36-1 0 0 0,43 5-247 0 0,-23 1-604 0 0,47-1-42 0 0,-110-2-666 0 0,0 1 1 0 0,0 1-1 0 0,24 4 0 0 0,-37-5 8 0 0,0 1 0 0 0,1-1 0 0 0,-1 0 0 0 0,0 1 0 0 0,1-1 0 0 0,-1 1 0 0 0,0 0 0 0 0,0-1-1 0 0,1 1 1 0 0,-1 0 0 0 0,0 0 0 0 0,0 0 0 0 0,0 0 0 0 0,0-1 0 0 0,0 2 0 0 0,0-1 0 0 0,0 0 0 0 0,1 2 0 0 0,-1-1-206 0 0,0 0 0 0 0,-1 0 0 0 0,1 1 0 0 0,-1-1 0 0 0,1 0 0 0 0,-1 1 0 0 0,0-1 0 0 0,0 0 0 0 0,0 1 0 0 0,0 2 0 0 0,-1 8-1179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0.4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40 11707 0 0,'-1'-1'423'0'0,"1"0"1"0"0,0-1 0 0 0,-1 1 0 0 0,1-1-1 0 0,0 1 1 0 0,0 0 0 0 0,0-1 0 0 0,0 1-1 0 0,1-4 797 0 0,-1 5-1163 0 0,0 0 0 0 0,0 0 0 0 0,0 0 0 0 0,0 0 0 0 0,0 0-1 0 0,1 0 1 0 0,-1 0 0 0 0,0 0 0 0 0,1 1 1421 0 0,-1-1-1421 0 0,7 9 1154 0 0,-1 2-708 0 0,-1 1 1 0 0,0-1 0 0 0,-1 1 0 0 0,5 21 0 0 0,5 52 58 0 0,-8-48-269 0 0,-4-21-193 0 0,-1-5-10 0 0,1 0 0 0 0,0 0 0 0 0,1 0 0 0 0,0 0 0 0 0,1-1 0 0 0,5 13 0 0 0,-9-22-74 0 0,1-1-1 0 0,-1 1 0 0 0,0-1 1 0 0,1 1-1 0 0,-1-1 0 0 0,0 0 0 0 0,1 1 1 0 0,-1-1-1 0 0,0 1 0 0 0,1-1 0 0 0,-1 0 1 0 0,1 1-1 0 0,-1-1 0 0 0,1 0 0 0 0,-1 1 1 0 0,1-1-1 0 0,-1 0 0 0 0,1 0 0 0 0,-1 0 1 0 0,1 1-1 0 0,-1-1 0 0 0,1 0 0 0 0,-1 0 1 0 0,1 0-1 0 0,-1 0 0 0 0,1 0 1 0 0,0 0-1 0 0,-1 0 0 0 0,1 0 0 0 0,-1 0 1 0 0,1 0-1 0 0,-1 0 0 0 0,1-1 0 0 0,-1 1 1 0 0,1 0-1 0 0,-1 0 0 0 0,1 0 0 0 0,-1-1 1 0 0,1 1-1 0 0,-1 0 0 0 0,1-1 0 0 0,-1 1 1 0 0,1 0-1 0 0,-1-1 0 0 0,1 0 0 0 0,3-2 88 0 0,0-1 0 0 0,0 0 0 0 0,5-9 0 0 0,-3 6-44 0 0,44-59 334 0 0,-7 8-261 0 0,-18 26-105 0 0,29-33-2 0 0,-47 58-32 0 0,0 0 1 0 0,0 0-1 0 0,15-10 0 0 0,-19 15 0 0 0,0 1-1 0 0,-1 0 1 0 0,1-1 0 0 0,0 1-1 0 0,0 0 1 0 0,0 0 0 0 0,0 0-1 0 0,0 1 1 0 0,0-1 0 0 0,0 1-1 0 0,0-1 1 0 0,1 1 0 0 0,-1 0-1 0 0,0 1 1 0 0,0-1-1 0 0,4 1 1 0 0,-5 0-1 0 0,-1 0 0 0 0,1-1 1 0 0,0 1-1 0 0,-1 0 0 0 0,1 1 0 0 0,-1-1 0 0 0,1 0 0 0 0,-1 0 1 0 0,3 3-1 0 0,3 4-3 0 0,-2-4 3 0 0,0 1 0 0 0,9 11 0 0 0,-12-13 10 0 0,1 1-1 0 0,-1-1 1 0 0,1 0-1 0 0,0 0 1 0 0,0 0-1 0 0,0 0 1 0 0,1-1-1 0 0,-1 1 1 0 0,1-1 0 0 0,4 3-1 0 0,-7-5 4 0 0,1 1 0 0 0,-1-1 0 0 0,1 1 0 0 0,-1-1 0 0 0,0 0 1 0 0,1 1-1 0 0,0-1 0 0 0,-1 0 0 0 0,1 0 0 0 0,-1 0 0 0 0,1 0 0 0 0,-1 0 0 0 0,1-1 0 0 0,-1 1 0 0 0,1 0 0 0 0,2-2 0 0 0,-1 1 7 0 0,0-1 0 0 0,0 0 0 0 0,0 0 1 0 0,0 0-1 0 0,3-4 0 0 0,3-2 8 0 0,-7 6-12 0 0,0 0 0 0 0,1 0 0 0 0,-1 0 0 0 0,0 0 0 0 0,0-1 0 0 0,-1 1 0 0 0,1-1 0 0 0,-1 1 0 0 0,1-1 0 0 0,-1 0 0 0 0,0 0 0 0 0,1 1 0 0 0,0-7 0 0 0,-2 7-3 0 0,0 1 0 0 0,1-1 0 0 0,-1 0 0 0 0,0 1 0 0 0,0-1 0 0 0,0 0-1 0 0,-1 0 1 0 0,1 1 0 0 0,0-1 0 0 0,-1 1 0 0 0,1-1 0 0 0,-1 0 0 0 0,1 1 0 0 0,-1-1 0 0 0,0 1-1 0 0,0-1 1 0 0,0 1 0 0 0,0-1 0 0 0,0 1 0 0 0,0 0 0 0 0,0-1 0 0 0,0 1 0 0 0,0 0 0 0 0,-3-2 0 0 0,0 1-11 0 0,0-1 1 0 0,0 1 0 0 0,-1 0 0 0 0,1 0 0 0 0,0 1-1 0 0,-1-1 1 0 0,1 1 0 0 0,-1 0 0 0 0,1 0 0 0 0,-1 1-1 0 0,0-1 1 0 0,1 1 0 0 0,-1 0 0 0 0,1 0-1 0 0,-1 1 1 0 0,0 0 0 0 0,1-1 0 0 0,-1 1 0 0 0,1 1-1 0 0,-1-1 1 0 0,1 1 0 0 0,0-1 0 0 0,-1 1 0 0 0,1 1-1 0 0,0-1 1 0 0,0 0 0 0 0,0 1 0 0 0,1 0 0 0 0,-1 0-1 0 0,-5 6 1 0 0,0 0-12 0 0,1 0 0 0 0,0 0 0 0 0,0 1 0 0 0,1 0 0 0 0,0 0 0 0 0,1 1 0 0 0,0 0 0 0 0,-6 17 0 0 0,8-16 21 0 0,1 1 0 0 0,0-1 0 0 0,1 0 1 0 0,1 1-1 0 0,0 0 0 0 0,0-1 0 0 0,1 1 0 0 0,4 22 1 0 0,-2-19 16 0 0,1-1 1 0 0,1 0 0 0 0,1 0 0 0 0,0-1 0 0 0,1 1 0 0 0,14 23 0 0 0,-18-33-31 0 0,1-1 0 0 0,-1-1 1 0 0,1 1-1 0 0,0 0 1 0 0,1-1-1 0 0,-1 0 1 0 0,0 1-1 0 0,1-1 1 0 0,0-1-1 0 0,0 1 0 0 0,0 0 1 0 0,0-1-1 0 0,0 0 1 0 0,0 0-1 0 0,9 3 1 0 0,-2-3-431 0 0,0 0 1 0 0,0 0-1 0 0,0-1 1 0 0,1-1 0 0 0,16-1-1 0 0,-11 0-669 0 0,-1-1 0 0 0,0 0 0 0 0,0-1 0 0 0,25-9 0 0 0,-12-1 830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5.7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378 161 7130 0 0,'2'-7'1167'0'0,"1"-1"0"0"0,-1 0 0 0 0,-1 1 0 0 0,1-1 0 0 0,-1 0 0 0 0,-1 0 0 0 0,1 0 0 0 0,-1 1 0 0 0,-1-1 0 0 0,-1-9 0 0 0,1 14-960 0 0,0-1 1 0 0,-1 1-1 0 0,1 0 1 0 0,-1 0-1 0 0,0-1 1 0 0,0 1-1 0 0,-1 1 0 0 0,1-1 1 0 0,0 0-1 0 0,-1 0 1 0 0,0 1-1 0 0,-5-5 1 0 0,0 3-125 0 0,1 1 0 0 0,-1 0 1 0 0,1 0-1 0 0,-1 0 1 0 0,0 1-1 0 0,0 0 0 0 0,0 1 1 0 0,-1 0-1 0 0,1 0 1 0 0,0 1-1 0 0,0 0 0 0 0,-1 0 1 0 0,1 1-1 0 0,0 0 1 0 0,0 0-1 0 0,0 1 1 0 0,0 0-1 0 0,0 0 0 0 0,-11 6 1 0 0,7-3-96 0 0,0 1 0 0 0,0 1 0 0 0,1 0 1 0 0,0 1-1 0 0,0 0 0 0 0,0 0 0 0 0,1 1 1 0 0,1 0-1 0 0,0 1 0 0 0,0 0 0 0 0,-10 16 1 0 0,10-13-13 0 0,1 0 0 0 0,1 0 0 0 0,-8 21 0 0 0,13-29 13 0 0,0 0 0 0 0,1 1 1 0 0,0-1-1 0 0,0 0 0 0 0,0 0 0 0 0,0 1 0 0 0,1-1 0 0 0,0 1 0 0 0,0-1 0 0 0,1 0 0 0 0,-1 1 0 0 0,1-1 0 0 0,2 8 0 0 0,-1-9 2 0 0,0 0 0 0 0,0-1-1 0 0,0 1 1 0 0,0 0 0 0 0,1-1-1 0 0,-1 0 1 0 0,1 1-1 0 0,0-1 1 0 0,0 0 0 0 0,0 0-1 0 0,0 0 1 0 0,1-1 0 0 0,-1 1-1 0 0,1-1 1 0 0,0 0-1 0 0,0 0 1 0 0,-1 0 0 0 0,8 2-1 0 0,0-1-7 0 0,0 1 0 0 0,1-2 0 0 0,0 1 0 0 0,0-2 0 0 0,17 1 0 0 0,-14-2 3 0 0,1 0 0 0 0,-1-2 0 0 0,1 0 0 0 0,-1 0-1 0 0,0-2 1 0 0,25-8 0 0 0,-20 4-6 0 0,-1-1-1 0 0,0 0 1 0 0,-1-2-1 0 0,23-16 1 0 0,-34 22 13 0 0,-1-1 0 0 0,0 0 0 0 0,0 0 0 0 0,0 0 0 0 0,-1-1 0 0 0,0 0 0 0 0,-1 0 0 0 0,6-11 0 0 0,-4 7 6 0 0,-1-1 0 0 0,0 0 1 0 0,-1 0-1 0 0,4-23 0 0 0,-7 31 11 0 0,0 0-1 0 0,0 0 0 0 0,-1 0 0 0 0,0-1 0 0 0,1 1 0 0 0,-2 0 1 0 0,1 0-1 0 0,0 0 0 0 0,-1 0 0 0 0,0 0 0 0 0,0 0 1 0 0,0 0-1 0 0,0 0 0 0 0,-1 0 0 0 0,1 0 0 0 0,-1 1 1 0 0,-4-7-1 0 0,4 7-6 0 0,1 2 1 0 0,0-1-1 0 0,0 1 1 0 0,-1-1 0 0 0,1 1-1 0 0,0 0 1 0 0,-1 0-1 0 0,-1-2 1 0 0,3 3-7 0 0,-1 0 0 0 0,0-1 0 0 0,1 1 0 0 0,-1 0 0 0 0,1 0 0 0 0,-1 0 0 0 0,1 0 1 0 0,-1 0-1 0 0,1 0 0 0 0,-1 0 0 0 0,1 0 0 0 0,-1 0 0 0 0,0 0 0 0 0,1 0 0 0 0,-1 0 0 0 0,1 0 0 0 0,-1 0 0 0 0,1 0 0 0 0,-1 0 0 0 0,1 1 1 0 0,-1-1-1 0 0,1 0 0 0 0,-1 0 0 0 0,1 1 0 0 0,-1-1 0 0 0,1 0 0 0 0,-1 1 0 0 0,1-1 0 0 0,0 1 0 0 0,-1-1 0 0 0,0 1 0 0 0,-1 2-19 0 0,1-1-1 0 0,-1 1 1 0 0,0 0-1 0 0,1 0 0 0 0,0 0 1 0 0,-1 0-1 0 0,1 0 1 0 0,0 1-1 0 0,0 4 1 0 0,-4 10-66 0 0,2-7 55 0 0,1 0 0 0 0,0 0 0 0 0,1-1 0 0 0,0 1 0 0 0,0 0 0 0 0,3 21 0 0 0,-2-22 17 0 0,1-4 5 0 0,0 0 0 0 0,0 1-1 0 0,0-1 1 0 0,1 0 0 0 0,0 0-1 0 0,0 0 1 0 0,1 0 0 0 0,0 0-1 0 0,0-1 1 0 0,0 1 0 0 0,0-1-1 0 0,1 0 1 0 0,0 0 0 0 0,0 0-1 0 0,0 0 1 0 0,1-1 0 0 0,-1 0-1 0 0,1 0 1 0 0,0 0 0 0 0,1 0-1 0 0,-1-1 1 0 0,1 0 0 0 0,7 3-1 0 0,-9-4 6 0 0,1-1 0 0 0,-1 0 0 0 0,1-1-1 0 0,0 1 1 0 0,-1-1 0 0 0,1 0 0 0 0,0 0-1 0 0,-1-1 1 0 0,1 1 0 0 0,0-1 0 0 0,-1 0 0 0 0,1 0-1 0 0,-1-1 1 0 0,1 1 0 0 0,4-3 0 0 0,6-4-21 0 0,1 0 1 0 0,22-17-1 0 0,-20 12 38 0 0,-1-1-1 0 0,-1-1 0 0 0,0-1 0 0 0,0 0 0 0 0,-2-1 0 0 0,20-28 0 0 0,-28 35 18 0 0,9-21-1 0 0,-9 15 12 0 0,-5 14-28 0 0,0-1 0 0 0,0 0 1 0 0,-1 0-1 0 0,1 1 1 0 0,0-5-1 0 0,-1 6-2 0 0,0 0 0 0 0,0-1 0 0 0,0 1 0 0 0,0 0 0 0 0,0 0 0 0 0,0 0 0 0 0,0 0 0 0 0,-1-1 0 0 0,1 1 0 0 0,0 0 0 0 0,-1 0 0 0 0,1 0 1 0 0,-1 0-1 0 0,0-2 0 0 0,1 3-9 0 0,-1 0 0 0 0,1-1 0 0 0,0 1 0 0 0,0 0 0 0 0,-1 0 0 0 0,1 0 0 0 0,0 0 0 0 0,0 0 0 0 0,0 0 0 0 0,-1 0 0 0 0,1 0 0 0 0,0 1 0 0 0,0-1 0 0 0,-1 0 0 0 0,1 0 0 0 0,0 0 0 0 0,0 0 0 0 0,0 0 0 0 0,-1 0 0 0 0,1 0 0 0 0,0 0 0 0 0,0 0 0 0 0,0 1 0 0 0,0-1 0 0 0,-1 0 0 0 0,1 0 0 0 0,0 0 0 0 0,0 0 0 0 0,0 1 0 0 0,0-1 0 0 0,0 0 0 0 0,-1 0 0 0 0,1 0 0 0 0,0 1 1 0 0,0-1-1 0 0,0 0 0 0 0,0 0 0 0 0,0 1 0 0 0,-6 11-40 0 0,4-9 20 0 0,-2 7 4 0 0,1-1 1 0 0,0 1-1 0 0,1-1 1 0 0,0 1-1 0 0,0 0 1 0 0,1 0-1 0 0,1-1 0 0 0,-1 1 1 0 0,2 0-1 0 0,-1 0 1 0 0,1 0-1 0 0,1 0 1 0 0,0 0-1 0 0,0-1 0 0 0,1 1 1 0 0,0-1-1 0 0,6 14 1 0 0,-6-18 6 0 0,-1-1 0 0 0,1 0 0 0 0,0 0-1 0 0,0-1 1 0 0,0 1 0 0 0,0 0 0 0 0,1-1 0 0 0,-1 0 0 0 0,1 0 0 0 0,0 0 0 0 0,0 0 0 0 0,0-1 0 0 0,4 3 0 0 0,-4-3 2 0 0,0-1 1 0 0,0 0-1 0 0,0 0 0 0 0,0 0 1 0 0,1 0-1 0 0,-1-1 1 0 0,0 0-1 0 0,0 1 1 0 0,0-2-1 0 0,0 1 1 0 0,1 0-1 0 0,-1-1 0 0 0,0 0 1 0 0,0 0-1 0 0,5-1 1 0 0,2-2-3 0 0,-1-1-1 0 0,1 0 1 0 0,-1-1 0 0 0,15-10 0 0 0,34-33-28 0 0,-36 28-29 0 0,-2-1-1 0 0,0-1 1 0 0,30-44 0 0 0,-39 43 28 0 0,-10 23-41 0 0,-1 6 51 0 0,-2 5 13 0 0,-5 23-90 0 0,1 0 0 0 0,-1 47 0 0 0,6-69 79 0 0,1 0 1 0 0,-1 0-1 0 0,2 0 1 0 0,0 0 0 0 0,0 0-1 0 0,1 0 1 0 0,0-1-1 0 0,1 1 1 0 0,0-1-1 0 0,0 0 1 0 0,8 11 0 0 0,-10-17-108 0 0,1 0 1 0 0,0 0 0 0 0,1-1-1 0 0,-1 0 1 0 0,0 0 0 0 0,1 1 0 0 0,0-2-1 0 0,0 1 1 0 0,0 0 0 0 0,0-1-1 0 0,0 0 1 0 0,0 0 0 0 0,1 0 0 0 0,-1-1-1 0 0,1 1 1 0 0,-1-1 0 0 0,1 0-1 0 0,0 0 1 0 0,-1 0 0 0 0,9-1 0 0 0,27 1 37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6.4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20 8642 0 0,'0'-1'244'0'0,"0"0"1"0"0,0 0-1 0 0,0 0 0 0 0,0 0 1 0 0,0 1-1 0 0,0-1 1 0 0,0 0-1 0 0,1 0 0 0 0,-1 0 1 0 0,0 1-1 0 0,0-1 1 0 0,1 0-1 0 0,-1 0 1 0 0,0 1-1 0 0,1-1 0 0 0,-1 0 1 0 0,1 1-1 0 0,-1-1 1 0 0,1 0-1 0 0,-1 1 0 0 0,1-1 1 0 0,-1 1-1 0 0,1-1 1 0 0,0 1-1 0 0,0-1 0 0 0,0 1-141 0 0,0 0-1 0 0,0-1 0 0 0,-1 1 1 0 0,1 0-1 0 0,0 0 0 0 0,0 0 1 0 0,0 0-1 0 0,-1 1 1 0 0,1-1-1 0 0,0 0 0 0 0,0 0 1 0 0,-1 0-1 0 0,1 1 0 0 0,0-1 1 0 0,0 0-1 0 0,-1 1 0 0 0,1-1 1 0 0,0 1-1 0 0,-1-1 0 0 0,1 1 1 0 0,0-1-1 0 0,-1 1 0 0 0,1-1 1 0 0,-1 1-1 0 0,1-1 0 0 0,0 2 1 0 0,2 2 81 0 0,0 1-1 0 0,0-1 1 0 0,-1 1 0 0 0,0-1 0 0 0,1 1-1 0 0,-2 0 1 0 0,3 5 0 0 0,0 6 200 0 0,2 16 1 0 0,0 8 33 0 0,-3 0-1 0 0,-1 1 1 0 0,-1-1 0 0 0,-11 78-1 0 0,-16 3 6 0 0,5-36-219 0 0,16-61-131 0 0,1-1 0 0 0,1 1-1 0 0,0 31 1 0 0,8-28 23 0 0,-5-27-111 0 0,0 1 1 0 0,0 0-1 0 0,0 0 1 0 0,0-1 0 0 0,0 1-1 0 0,1 0 1 0 0,-1-1-1 0 0,0 1 1 0 0,1 0 0 0 0,-1-1-1 0 0,0 1 1 0 0,1 0-1 0 0,-1-1 1 0 0,1 1 0 0 0,-1-1-1 0 0,1 1 1 0 0,-1 0-1 0 0,1-1 1 0 0,-1 0 0 0 0,1 1-1 0 0,-1-1 1 0 0,1 1-1 0 0,0-1 1 0 0,-1 0 0 0 0,1 1-1 0 0,0-1 1 0 0,-1 0-1 0 0,1 0 1 0 0,0 1 0 0 0,0-1-1 0 0,0 0-88 0 0,-1 0-1 0 0,1 0 1 0 0,-1 0 0 0 0,0 0-1 0 0,1 0 1 0 0,-1-1-1 0 0,0 1 1 0 0,1 0-1 0 0,-1 0 1 0 0,1 0 0 0 0,-1 0-1 0 0,0-1 1 0 0,1 1-1 0 0,-1 0 1 0 0,0 0 0 0 0,0-1-1 0 0,1 1 1 0 0,-1 0-1 0 0,0 0 1 0 0,0-1-1 0 0,1 1 1 0 0,-1 0 0 0 0,0-1-1 0 0,0 1 1 0 0,0 0-1 0 0,1-1 1 0 0,-1 1 0 0 0,0-1-1 0 0,0 1 1 0 0,0 0-1 0 0,0-1 1 0 0,0 1-1 0 0,0-1 1 0 0,0 1 0 0 0,0 0-1 0 0,0-1 1 0 0,0 1-1 0 0,0 0 1 0 0,0-1 0 0 0,0 0-446 0 0,-1 0 1 0 0,1-1 0 0 0,0 1 0 0 0,-1 0 0 0 0,1 0 0 0 0,-1 0 0 0 0,1 1 0 0 0,-1-1 0 0 0,0 0 0 0 0,1 0 0 0 0,-1 0 0 0 0,0 0 0 0 0,-1-1 0 0 0,-6-4-3480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6.5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 12899 0 0,'6'1'800'0'0,"0"-1"-1"0"0,0 0 1 0 0,-1 0 0 0 0,8-1 0 0 0,8-1 386 0 0,-21 2-1176 0 0,115 4 2715 0 0,-107-4-2486 0 0,28 3-1481 0 0,65 13-1 0 0,-75-8 1162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23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24 14235 0 0,'0'0'134'0'0,"-1"0"1"0"0,1-1-1 0 0,0 1 1 0 0,-1-1-1 0 0,1 1 0 0 0,0-1 1 0 0,0 1-1 0 0,-1-1 0 0 0,1 1 1 0 0,0-1-1 0 0,0 1 0 0 0,0-1 1 0 0,0 1-1 0 0,0-1 1 0 0,0 1-1 0 0,0-1 0 0 0,0 1 1 0 0,0-1-1 0 0,0 1 0 0 0,0-1 1 0 0,0 0-1 0 0,0 1 0 0 0,0-1 1 0 0,0 1-1 0 0,0-1 1 0 0,0 1-1 0 0,1-1 0 0 0,-1 1 1 0 0,0-1-1 0 0,0 1 0 0 0,1 0 1 0 0,-1-1-1 0 0,0 1 1 0 0,1-1-1 0 0,-1 1 0 0 0,1 0 1 0 0,-1-1-1 0 0,0 1 0 0 0,1 0 1 0 0,-1-1-1 0 0,1 1 0 0 0,-1 0 1 0 0,1-1-1 0 0,-1 1 1 0 0,1 0-1 0 0,-1 0 0 0 0,1 0 1 0 0,-1 0-1 0 0,1-1 0 0 0,-1 1 1 0 0,1 0-1 0 0,0 0 1 0 0,4-1 288 0 0,1 0 0 0 0,-1 1 0 0 0,11-1 1 0 0,-15 1-370 0 0,209 9 1799 0 0,-195-8-2522 0 0,1 1-1 0 0,21 6 1 0 0,-30-6-86 0 0,-1 0 1 0 0,1 1-1 0 0,-1 0 0 0 0,1 0 1 0 0,-1 0-1 0 0,0 1 0 0 0,10 8 1 0 0,-6-3 486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6.9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81 81 16139 0 0,'-4'0'437'0'0,"-1"0"0"0"0,1 0 0 0 0,0 0 0 0 0,-1 1 0 0 0,1 0 0 0 0,0 0 0 0 0,0 0 0 0 0,-5 2 0 0 0,7-2-324 0 0,1 0 0 0 0,-1 0 0 0 0,0 0 1 0 0,1 0-1 0 0,-1 1 0 0 0,1-1 0 0 0,-1 0 0 0 0,1 1 1 0 0,0-1-1 0 0,-1 1 0 0 0,1 0 0 0 0,0-1 0 0 0,0 1 0 0 0,0 0 1 0 0,0-1-1 0 0,0 1 0 0 0,1 0 0 0 0,-1 0 0 0 0,1 0 1 0 0,-1 3-1 0 0,-2 8 27 0 0,0-2-107 0 0,1 0 1 0 0,0 0-1 0 0,1 0 0 0 0,0 0 1 0 0,1 1-1 0 0,0-1 0 0 0,2 12 1 0 0,-1-17-33 0 0,0-1 1 0 0,0 0 0 0 0,1 0 0 0 0,0-1 0 0 0,0 1 0 0 0,0 0 0 0 0,1 0 0 0 0,-1-1 0 0 0,1 0-1 0 0,0 1 1 0 0,0-1 0 0 0,1 0 0 0 0,-1-1 0 0 0,1 1 0 0 0,0 0 0 0 0,0-1 0 0 0,0 0-1 0 0,1 0 1 0 0,-1 0 0 0 0,0-1 0 0 0,1 1 0 0 0,0-1 0 0 0,0 0 0 0 0,0-1 0 0 0,0 1 0 0 0,0-1-1 0 0,0 0 1 0 0,6 1 0 0 0,-4-2 13 0 0,0 0 0 0 0,0 0 0 0 0,0 0 0 0 0,0-1 0 0 0,0 0 0 0 0,0 0 0 0 0,0-1 0 0 0,0 0 0 0 0,0 0-1 0 0,-1-1 1 0 0,1 1 0 0 0,-1-2 0 0 0,0 1 0 0 0,10-7 0 0 0,-6 2 16 0 0,1 0 0 0 0,-2-1 0 0 0,1 0 0 0 0,-1-1-1 0 0,0 0 1 0 0,-1 0 0 0 0,7-12 0 0 0,-12 16-8 0 0,1 0 0 0 0,-1-1 0 0 0,0 1-1 0 0,0-1 1 0 0,-1 1 0 0 0,0-1 0 0 0,0 0 0 0 0,-1 0 0 0 0,1-11-1 0 0,-1 13-5 0 0,-1 0 0 0 0,-1 0-1 0 0,1 0 1 0 0,-1 0-1 0 0,1 0 1 0 0,-1 0 0 0 0,-1 0-1 0 0,1 0 1 0 0,-1 1-1 0 0,0-1 1 0 0,0 0 0 0 0,0 1-1 0 0,-1 0 1 0 0,-3-6-1 0 0,1 3 8 0 0,-1 1 0 0 0,0 0 1 0 0,0 0-1 0 0,0 0 0 0 0,0 1 0 0 0,-10-6 0 0 0,12 9-23 0 0,0-1 0 0 0,0 1 0 0 0,-1 0 1 0 0,1 0-1 0 0,-1 1 0 0 0,1-1 0 0 0,-1 1 0 0 0,0 0 1 0 0,1 0-1 0 0,-1 0 0 0 0,0 1 0 0 0,-6 0 0 0 0,9 0-8 0 0,0 0 0 0 0,1 0 0 0 0,-1 1 0 0 0,0-1 0 0 0,1 0 0 0 0,-1 1 0 0 0,1-1 0 0 0,-1 1-1 0 0,1 0 1 0 0,-1-1 0 0 0,1 1 0 0 0,-1 0 0 0 0,1 0 0 0 0,-1 0 0 0 0,1 0 0 0 0,0 0 0 0 0,0 1-1 0 0,0-1 1 0 0,-1 0 0 0 0,1 0 0 0 0,0 1 0 0 0,0-1 0 0 0,1 1 0 0 0,-1-1 0 0 0,0 1 0 0 0,0-1-1 0 0,1 1 1 0 0,-1-1 0 0 0,1 1 0 0 0,0 0 0 0 0,-1 2 0 0 0,1-1-72 0 0,-1 1 1 0 0,1-1-1 0 0,0 0 1 0 0,1 0-1 0 0,-1 1 1 0 0,0-1-1 0 0,1 0 1 0 0,0 0-1 0 0,0 1 0 0 0,0-1 1 0 0,0 0-1 0 0,0 0 1 0 0,1 0-1 0 0,-1 0 1 0 0,4 4-1 0 0,0-2-456 0 0,-1-1 0 0 0,1 1 0 0 0,1-1 1 0 0,-1 0-1 0 0,0 0 0 0 0,1 0 0 0 0,0-1 0 0 0,0 1 0 0 0,11 3 0 0 0,1 0 322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7.3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58 5 13099 0 0,'0'0'161'0'0,"0"-1"0"0"0,-1 1 0 0 0,1 0 1 0 0,-1-1-1 0 0,1 1 0 0 0,-1 0 0 0 0,1-1 0 0 0,-1 1 1 0 0,1 0-1 0 0,-1 0 0 0 0,1 0 0 0 0,-1-1 1 0 0,1 1-1 0 0,-1 0 0 0 0,1 0 0 0 0,-1 0 0 0 0,1 0 1 0 0,-1 0-1 0 0,1 0 0 0 0,-1 0 0 0 0,0 0 0 0 0,1 0 1 0 0,-1 0-1 0 0,1 0 0 0 0,-1 0 0 0 0,1 0 0 0 0,-1 1 1 0 0,1-1-1 0 0,-1 0 0 0 0,1 0 0 0 0,-1 1 0 0 0,1-1 1 0 0,-1 0-1 0 0,1 0 0 0 0,-1 1 0 0 0,1-1 0 0 0,0 1 1 0 0,-1-1-1 0 0,1 0 0 0 0,0 1 0 0 0,-1-1 1 0 0,1 1-1 0 0,0-1 0 0 0,-1 1 0 0 0,-2 4 20 0 0,0 0-1 0 0,1 0 0 0 0,-5 8 1 0 0,4-4 169 0 0,-1-1-282 0 0,1 0 0 0 0,0 0 1 0 0,1 1-1 0 0,0-1 0 0 0,1 0 1 0 0,0 1-1 0 0,0 0 0 0 0,0 8 1 0 0,1-11-48 0 0,0-3-14 0 0,0 1 0 0 0,0-1 0 0 0,0 1 0 0 0,1-1 1 0 0,-1 1-1 0 0,1-1 0 0 0,0 0 0 0 0,0 1 0 0 0,0-1 1 0 0,0 0-1 0 0,1 0 0 0 0,0 1 0 0 0,-1-1 0 0 0,1 0 1 0 0,0-1-1 0 0,0 1 0 0 0,1 0 0 0 0,-1-1 0 0 0,0 1 1 0 0,1-1-1 0 0,0 1 0 0 0,-1-1 0 0 0,1 0 0 0 0,0 0 1 0 0,0-1-1 0 0,0 1 0 0 0,4 1 0 0 0,-4-2 7 0 0,0 0-1 0 0,0 0 1 0 0,1 0 0 0 0,-1-1-1 0 0,0 1 1 0 0,0-1-1 0 0,1 1 1 0 0,-1-1 0 0 0,0 0-1 0 0,0-1 1 0 0,1 1-1 0 0,-1-1 1 0 0,0 1 0 0 0,6-3-1 0 0,4-2 43 0 0,0-2 1 0 0,-1 1-1 0 0,0-2 0 0 0,0 0 0 0 0,11-9 1 0 0,49-51 120 0 0,-58 53-153 0 0,-3 2-2 0 0,-8 10-17 0 0,0-1 1 0 0,0 1-1 0 0,0 0 0 0 0,0 0 0 0 0,0 0 0 0 0,8-5 0 0 0,-10 8-3 0 0,-1 0-1 0 0,1-1 1 0 0,0 1 0 0 0,0 0 0 0 0,-1 0-1 0 0,1-1 1 0 0,0 1 0 0 0,0 0-1 0 0,0 0 1 0 0,-1 0 0 0 0,1 0 0 0 0,0 0-1 0 0,0 0 1 0 0,0 0 0 0 0,-1 0 0 0 0,1 1-1 0 0,1-1 1 0 0,0 1 2 0 0,-1 0 0 0 0,0 0 0 0 0,1-1 0 0 0,-1 1 1 0 0,0 0-1 0 0,0 0 0 0 0,0 1 0 0 0,0-1 0 0 0,0 0 0 0 0,0 0 0 0 0,0 0 0 0 0,1 3 1 0 0,1 1 8 0 0,-1 0 0 0 0,0 1 0 0 0,1-1 1 0 0,-2 1-1 0 0,1-1 0 0 0,1 10 1 0 0,1 36 36 0 0,-1-5-32 0 0,-1-26-98 0 0,-2-12 139 0 0,1 0 0 0 0,3 13 1 0 0,-3-18-165 0 0,-1-1 1 0 0,1 0 0 0 0,0 0 0 0 0,0 0 0 0 0,0 0 0 0 0,0 0 0 0 0,1 0 0 0 0,-1 0-1 0 0,0 0 1 0 0,1 0 0 0 0,-1 0 0 0 0,1-1 0 0 0,3 4 0 0 0,-4-5-183 0 0,1 1 0 0 0,-1 0-1 0 0,1-1 1 0 0,-1 1 0 0 0,0-1 0 0 0,1 0 0 0 0,-1 1 0 0 0,1-1 0 0 0,-1 0 0 0 0,1 0 0 0 0,-1 0 0 0 0,1 0 0 0 0,-1 0 0 0 0,1 0 0 0 0,2-1 0 0 0,24-7-4653 0 0,-23 6 4320 0 0,11-5-120 0 0,-3-5-1042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7.5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15019 0 0,'23'276'7317'0'0,"-4"-101"-5747"0"0,-5 165-605 0 0,-15-367-5138 0 0,0-16-2326 0 0,2 31 6215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7.7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14315 0 0,'0'2'251'0'0,"0"0"-1"0"0,1 0 1 0 0,-1 0 0 0 0,1 0-1 0 0,0 0 1 0 0,-1 0 0 0 0,1 0-1 0 0,0 0 1 0 0,0 0 0 0 0,0 0-1 0 0,1 0 1 0 0,-1 0 0 0 0,0-1-1 0 0,1 1 1 0 0,-1-1 0 0 0,1 1 0 0 0,2 1-1 0 0,3 3 380 0 0,0-1 0 0 0,0-1-1 0 0,9 5 1 0 0,-5-3-120 0 0,1-1 0 0 0,0-1 0 0 0,0 0-1 0 0,19 4 1 0 0,52 3 773 0 0,-72-10-1184 0 0,14 0-181 0 0,1-1 0 0 0,-1-1 0 0 0,1-1 0 0 0,27-7 0 0 0,-37 7-885 0 0,-14 1 781 0 0,7 1-63 0 0,-9 0 235 0 0,0 0 1 0 0,0 0 0 0 0,0 0 0 0 0,0 0 0 0 0,0 0 0 0 0,1 0 0 0 0,-1 0-1 0 0,0 0 1 0 0,0 0 0 0 0,0 0 0 0 0,0 0 0 0 0,0 0 0 0 0,1 0-1 0 0,-1 0 1 0 0,0 0 0 0 0,0 0 0 0 0,0 0 0 0 0,0 0 0 0 0,0 0 0 0 0,0 1-1 0 0,1-1 1 0 0,-1 0 0 0 0,0 0 0 0 0,0 0 0 0 0,0 0 0 0 0,0 0-1 0 0,0 0 1 0 0,0 1 0 0 0,0-1 0 0 0,0 0 0 0 0,0 0 0 0 0,0 0 0 0 0,0 0-1 0 0,0 0 1 0 0,0 1 0 0 0,0-1 0 0 0,0 0 0 0 0,0 0 0 0 0,0 0-1 0 0,0 0 1 0 0,0 0 0 0 0,0 1 0 0 0,0-1 0 0 0,0 0 0 0 0,0 0 0 0 0,-3 8-90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8.9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271 491 5665 0 0,'-1'-8'1884'0'0,"0"1"1"0"0,0-1-1 0 0,1-10 0 0 0,0 11-1075 0 0,0 1-1 0 0,-1 0 1 0 0,1-1-1 0 0,-1 1 0 0 0,0 0 1 0 0,-2-7-1 0 0,2 12-663 0 0,1-1-1 0 0,-1 0 1 0 0,0 1-1 0 0,0-1 0 0 0,1 1 1 0 0,-1-1-1 0 0,0 1 1 0 0,0 0-1 0 0,0-1 0 0 0,0 1 1 0 0,-1 0-1 0 0,1-1 1 0 0,0 1-1 0 0,-1 0 0 0 0,1 0 1 0 0,0 0-1 0 0,-4-1 1 0 0,3 1-86 0 0,0 0 1 0 0,0 0 0 0 0,0 1-1 0 0,0-1 1 0 0,0 0 0 0 0,0 1-1 0 0,0-1 1 0 0,0 1 0 0 0,-1 0-1 0 0,1 0 1 0 0,0 0 0 0 0,0 0-1 0 0,-3 1 1 0 0,-3 0 23 0 0,1 0-1 0 0,-12 5 0 0 0,5-1-73 0 0,1 1-1 0 0,0 0 1 0 0,0 1-1 0 0,0 1 1 0 0,1 0-1 0 0,0 0 1 0 0,0 1-1 0 0,1 1 1 0 0,0 0-1 0 0,1 0 0 0 0,-10 13 1 0 0,18-20-18 0 0,-1 1 1 0 0,1-1-1 0 0,0 0 1 0 0,1 1-1 0 0,-1-1 1 0 0,0 1 0 0 0,1-1-1 0 0,0 1 1 0 0,0 0-1 0 0,0-1 1 0 0,0 1-1 0 0,1 0 1 0 0,-1 5-1 0 0,2-7 2 0 0,-1 0 0 0 0,0 0 0 0 0,1 1 0 0 0,-1-1 0 0 0,1 0 0 0 0,-1 0 0 0 0,1 0 0 0 0,0 0 0 0 0,0 0 0 0 0,0 0 0 0 0,0 0 0 0 0,1 0 0 0 0,-1-1 0 0 0,0 1 0 0 0,1 0 0 0 0,-1-1 0 0 0,1 1 0 0 0,-1-1 0 0 0,1 1 0 0 0,0-1 0 0 0,0 0 0 0 0,0 0 0 0 0,0 1 0 0 0,2 0 0 0 0,5 1-8 0 0,0 0 0 0 0,0 0 0 0 0,1-1 0 0 0,-1 0 0 0 0,0 0 0 0 0,1-1 0 0 0,-1-1 0 0 0,1 1 0 0 0,14-3 0 0 0,-3 0 5 0 0,0-1 1 0 0,0-1 0 0 0,24-9-1 0 0,-28 8 9 0 0,-2-2 0 0 0,1 0 1 0 0,-1 0-1 0 0,0-2 0 0 0,0 0 0 0 0,-1 0 0 0 0,-1-1 0 0 0,1-1 0 0 0,-2-1 0 0 0,1 1 0 0 0,-2-2 0 0 0,1 0 0 0 0,10-17 0 0 0,-15 20 3 0 0,35-58 32 0 0,-36 57-23 0 0,-1-1-1 0 0,1 0 0 0 0,-2-1 1 0 0,4-13-1 0 0,-2 1 39 0 0,-1-1 1 0 0,2-42-1 0 0,-7 58-12 0 0,0-1-1 0 0,0 1 1 0 0,-1 0-1 0 0,0 0 1 0 0,-1 0-1 0 0,0 0 1 0 0,-1 0-1 0 0,0 0 1 0 0,-8-16 0 0 0,10 23-26 0 0,-1 1 1 0 0,1-1-1 0 0,-1 1 1 0 0,0-1 0 0 0,0 1-1 0 0,0-1 1 0 0,0 1 0 0 0,-1 0-1 0 0,1 0 1 0 0,0 0 0 0 0,-1 0-1 0 0,0 1 1 0 0,1-1 0 0 0,-1 1-1 0 0,0-1 1 0 0,0 1 0 0 0,-3-1-1 0 0,4 2-13 0 0,0-1 0 0 0,0 1 0 0 0,0 0 0 0 0,0 0 0 0 0,1 0 0 0 0,-1 0 0 0 0,0 0 0 0 0,0 1 0 0 0,0-1-1 0 0,0 0 1 0 0,0 1 0 0 0,1-1 0 0 0,-1 1 0 0 0,0 0 0 0 0,0 0 0 0 0,1 0 0 0 0,-1-1 0 0 0,0 2 0 0 0,1-1 0 0 0,-1 0 0 0 0,1 0-1 0 0,-1 0 1 0 0,1 1 0 0 0,0-1 0 0 0,0 1 0 0 0,-1-1 0 0 0,1 1 0 0 0,-1 2 0 0 0,-1 2-19 0 0,0 1-1 0 0,0-1 1 0 0,0 1 0 0 0,1 0 0 0 0,0 0-1 0 0,-1 11 1 0 0,-3 43-61 0 0,4-27 47 0 0,2 1 0 0 0,1-1-1 0 0,6 39 1 0 0,-5-61 34 0 0,1-1-1 0 0,-1 1 1 0 0,2-1 0 0 0,0 0 0 0 0,0 0-1 0 0,1 0 1 0 0,0-1 0 0 0,1 0 0 0 0,0 0-1 0 0,0 0 1 0 0,1 0 0 0 0,1-1 0 0 0,8 8-1 0 0,-10-12 10 0 0,0 0 0 0 0,0 0 0 0 0,1-1 0 0 0,-1 0 0 0 0,1 0 0 0 0,0-1-1 0 0,0 0 1 0 0,11 4 0 0 0,-7-4 7 0 0,1-1-1 0 0,0 0 1 0 0,-1-1 0 0 0,1 0-1 0 0,12 0 1 0 0,-2-3 23 0 0,1 0-1 0 0,0-1 1 0 0,-1-2-1 0 0,0 0 1 0 0,27-10 0 0 0,-17 3 40 0 0,-2-1 0 0 0,34-18 0 0 0,-50 22-23 0 0,1 0 0 0 0,-2-1-1 0 0,1 0 1 0 0,-1-1 0 0 0,-1 0-1 0 0,14-17 1 0 0,-24 26-30 0 0,-1 0 1 0 0,1-1-1 0 0,0 0 0 0 0,-1 1 1 0 0,0-1-1 0 0,1 0 0 0 0,-1 0 1 0 0,0 0-1 0 0,1-6 0 0 0,-2 8-13 0 0,0 0 0 0 0,0-1 1 0 0,0 1-1 0 0,0 0 0 0 0,0 0 0 0 0,0-1 0 0 0,0 1 0 0 0,0 0 1 0 0,-1-1-1 0 0,1 1 0 0 0,0 0 0 0 0,-1 0 0 0 0,1-1 0 0 0,-1 1 1 0 0,1 0-1 0 0,-1 0 0 0 0,0 0 0 0 0,1 0 0 0 0,-1 0 0 0 0,0 0 1 0 0,0 0-1 0 0,0 0 0 0 0,0 0 0 0 0,0 0 0 0 0,0 0 0 0 0,-1 0 0 0 0,-2-2-4 0 0,0 1-1 0 0,0 1 1 0 0,0-1-1 0 0,0 0 1 0 0,0 1-1 0 0,0 0 1 0 0,-1 0-1 0 0,1 0 1 0 0,0 1-1 0 0,-1 0 0 0 0,1-1 1 0 0,0 1-1 0 0,-1 1 1 0 0,1-1-1 0 0,0 1 1 0 0,-1 0-1 0 0,1 0 1 0 0,0 0-1 0 0,0 0 0 0 0,0 1 1 0 0,0-1-1 0 0,0 1 1 0 0,0 0-1 0 0,0 0 1 0 0,-5 4-1 0 0,5-2-19 0 0,-1-1 0 0 0,1 1 0 0 0,-1 0 0 0 0,1 0 0 0 0,0 1 0 0 0,0-1 1 0 0,1 1-1 0 0,0 0 0 0 0,0 0 0 0 0,0 0 0 0 0,0 0 0 0 0,1 0 0 0 0,-1 1 0 0 0,1-1 0 0 0,1 1 0 0 0,-1-1 0 0 0,1 1 0 0 0,-1 8 0 0 0,2-9 4 0 0,0 0-1 0 0,0 0 1 0 0,1 0 0 0 0,-1 0-1 0 0,1-1 1 0 0,0 1 0 0 0,0 0-1 0 0,1-1 1 0 0,0 1-1 0 0,0 0 1 0 0,0-1 0 0 0,0 0-1 0 0,0 0 1 0 0,1 1 0 0 0,0-1-1 0 0,0-1 1 0 0,0 1-1 0 0,0 0 1 0 0,1-1 0 0 0,-1 0-1 0 0,1 0 1 0 0,0 0 0 0 0,0 0-1 0 0,6 3 1 0 0,-3-2-37 0 0,0-1 0 0 0,1 0 0 0 0,-1 0 0 0 0,1-1 0 0 0,0 0 0 0 0,-1 0 0 0 0,1-1 1 0 0,0 0-1 0 0,0-1 0 0 0,0 1 0 0 0,0-1 0 0 0,0-1 0 0 0,0 0 0 0 0,10-2 0 0 0,5-2-1610 0 0,0-2 0 0 0,0-1-1 0 0,32-15 1 0 0,-35 11 333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9.12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4 183 13899 0 0,'-3'-13'1848'0'0,"6"0"-271"0"0,-1 1-9 0 0,1-3-200 0 0,2 1-720 0 0,3-1 25 0 0,-2 1-225 0 0,4-4-80 0 0,-1 4-168 0 0,-1-1-56 0 0,4 3-56 0 0,0 2-288 0 0,0-1-696 0 0,0 6-489 0 0,1 3-647 0 0,-6 2 47 0 0,-1 4-1015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9.7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13467 0 0,'1'19'1167'0'0,"1"0"1"0"0,7 29-1 0 0,-3-17-567 0 0,43 277 2354 0 0,-47-298-2885 0 0,12 77 469 0 0,-2-18 101 0 0,5 94 1 0 0,-17-132-246 0 0,-5 43 0 0 0,4-70-306 0 0,0 4 49 0 0,1-6 60 0 0,1-5 164 0 0,5-13-124 0 0,1 0 0 0 0,16-28 0 0 0,-16 33-215 0 0,-2 3-13 0 0,0 1-1 0 0,0-1 1 0 0,1 1-1 0 0,0 0 1 0 0,9-9-1 0 0,2 2-31 0 0,1 0 0 0 0,21-12-1 0 0,-28 20 11 0 0,-1 0-1 0 0,1 1 1 0 0,0 1-1 0 0,0 0 1 0 0,21-4-1 0 0,-19 5 3 0 0,1 1-1 0 0,0 1 0 0 0,-1 0 0 0 0,1 1 0 0 0,0 1 1 0 0,0 0-1 0 0,-1 0 0 0 0,17 5 0 0 0,-23-4 3 0 0,-1 0 0 0 0,1 0 0 0 0,-1 0 0 0 0,0 1 0 0 0,0 0 0 0 0,0 0 0 0 0,0 1 0 0 0,0-1-1 0 0,-1 1 1 0 0,1 1 0 0 0,-1-1 0 0 0,0 1 0 0 0,-1 0 0 0 0,1 0 0 0 0,-1 0 0 0 0,0 0 0 0 0,0 1 0 0 0,5 10 0 0 0,-8-13 8 0 0,1 0 0 0 0,-1 1 1 0 0,0 0-1 0 0,0-1 1 0 0,0 1-1 0 0,0 0 0 0 0,0-1 1 0 0,-1 1-1 0 0,0 0 1 0 0,1 0-1 0 0,-2-1 1 0 0,1 1-1 0 0,0 0 0 0 0,-1 0 1 0 0,0-1-1 0 0,1 1 1 0 0,-1 0-1 0 0,-1-1 1 0 0,1 1-1 0 0,-1-1 0 0 0,1 1 1 0 0,-1-1-1 0 0,0 0 1 0 0,0 0-1 0 0,0 0 0 0 0,-1 0 1 0 0,1 0-1 0 0,-1 0 1 0 0,-4 3-1 0 0,1 0 19 0 0,-1-1 0 0 0,0 0 1 0 0,0-1-1 0 0,0 1 0 0 0,-1-1 0 0 0,1-1 0 0 0,-1 1 0 0 0,0-1 0 0 0,0-1 0 0 0,0 0 1 0 0,-14 3-1 0 0,-8-2 94 0 0,-58 0 1 0 0,82-3-102 0 0,-22 1 106 0 0,0-3 0 0 0,0 0 0 0 0,0-1 0 0 0,-46-13 0 0 0,56 7-25 0 0,18 9-91 0 0,0 0-1 0 0,-1 0 1 0 0,1-1 0 0 0,0 1-1 0 0,0 0 1 0 0,-1 0 0 0 0,1-1-1 0 0,0 1 1 0 0,0 0 0 0 0,-1 0-1 0 0,1-1 1 0 0,0 1-1 0 0,0 0 1 0 0,0-1 0 0 0,0 1-1 0 0,0 0 1 0 0,-1-1 0 0 0,1 1-1 0 0,0 0 1 0 0,0-1 0 0 0,0 0-3 0 0,1 1 0 0 0,-1 0 0 0 0,0-1 0 0 0,0 1 0 0 0,0 0 1 0 0,1-1-1 0 0,-1 1 0 0 0,0 0 0 0 0,1 0 0 0 0,-1-1 0 0 0,0 1 1 0 0,0 0-1 0 0,1 0 0 0 0,-1-1 0 0 0,1 1 0 0 0,-1 0 0 0 0,0 0 0 0 0,1 0 1 0 0,-1 0-1 0 0,0-1 0 0 0,1 1 0 0 0,-1 0 0 0 0,1 0 0 0 0,24-7-415 0 0,0 1-1 0 0,35-3 0 0 0,-29 6-2481 0 0,52 3-1 0 0,-54 3 2387 0 0,-3 3-823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20.1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2 17844 0 0,'-1'0'122'0'0,"1"-1"0"0"0,-1 1 1 0 0,1 0-1 0 0,-1 0 0 0 0,1 0 1 0 0,-1 0-1 0 0,0 0 0 0 0,1 0 1 0 0,-1 0-1 0 0,1 0 0 0 0,-1 0 1 0 0,0 0-1 0 0,1 0 0 0 0,-1 0 1 0 0,1 0-1 0 0,-1 1 0 0 0,1-1 0 0 0,-1 0 1 0 0,1 0-1 0 0,-1 1 0 0 0,0-1 1 0 0,1 0-1 0 0,0 0 0 0 0,-1 1 1 0 0,1-1-1 0 0,-1 1 0 0 0,1-1 1 0 0,-1 1-1 0 0,0 0-18 0 0,1 0 0 0 0,0 0 0 0 0,-1 0 0 0 0,1 0 1 0 0,0 0-1 0 0,0 0 0 0 0,-1 0 0 0 0,1 0 0 0 0,0-1 0 0 0,0 1 0 0 0,0 0 0 0 0,0 0 1 0 0,0 0-1 0 0,1 0 0 0 0,-1 2 0 0 0,1 2 82 0 0,-1 1-1 0 0,0 0 1 0 0,0 0 0 0 0,0-1-1 0 0,-3 11 1 0 0,1 12 44 0 0,-2 5-38 0 0,3-25-164 0 0,0 0 0 0 0,0 14 0 0 0,1-17-21 0 0,0 3 6 0 0,1 0 1 0 0,-1 0 0 0 0,2-1-1 0 0,3 15 1 0 0,-5-21-15 0 0,0 1 0 0 0,1-1 0 0 0,-1 0 1 0 0,1 0-1 0 0,-1 1 0 0 0,1-1 0 0 0,0 0 1 0 0,-1 0-1 0 0,1 0 0 0 0,0 0 0 0 0,0 0 0 0 0,0 0 1 0 0,0 0-1 0 0,0 0 0 0 0,0 0 0 0 0,0-1 0 0 0,0 1 1 0 0,0 0-1 0 0,0 0 0 0 0,0-1 0 0 0,0 1 0 0 0,1-1 1 0 0,-1 1-1 0 0,0-1 0 0 0,1 0 0 0 0,-1 1 1 0 0,0-1-1 0 0,0 0 0 0 0,1 0 0 0 0,-1 0 0 0 0,0 0 1 0 0,1 0-1 0 0,-1 0 0 0 0,0 0 0 0 0,1-1 0 0 0,1 0 1 0 0,2 0-25 0 0,0-1 0 0 0,0 1 0 0 0,-1-2 0 0 0,1 1 1 0 0,-1 0-1 0 0,0-1 0 0 0,7-5 0 0 0,0-1-94 0 0,12-15 0 0 0,2-2-39 0 0,79-86-190 0 0,-82 86 344 0 0,-19 23 9 0 0,-1 1 0 0 0,0 0 0 0 0,1 0 1 0 0,-1 0-1 0 0,1 0 0 0 0,-1 0 0 0 0,1 1 1 0 0,0-1-1 0 0,0 1 0 0 0,0 0 0 0 0,0 0 1 0 0,0 0-1 0 0,0 0 0 0 0,6-1 0 0 0,-8 3 1 0 0,-1-1-1 0 0,1 0 0 0 0,0 1 1 0 0,0-1-1 0 0,0 0 0 0 0,-1 1 0 0 0,1-1 1 0 0,0 1-1 0 0,-1-1 0 0 0,1 1 1 0 0,0 0-1 0 0,-1-1 0 0 0,1 1 0 0 0,-1-1 1 0 0,1 1-1 0 0,-1 0 0 0 0,1 0 1 0 0,-1 0-1 0 0,9 15 84 0 0,0 12-25 0 0,-1 1-1 0 0,5 37 1 0 0,4 12-23 0 0,-17-75-43 0 0,1 0-1 0 0,0 0 1 0 0,0 0 0 0 0,0-1 0 0 0,1 1-1 0 0,-1 0 1 0 0,1-1 0 0 0,-1 1-1 0 0,1-1 1 0 0,3 5 0 0 0,-4-7-37 0 0,0 1 0 0 0,0 0 0 0 0,0-1 0 0 0,0 1 1 0 0,0-1-1 0 0,0 1 0 0 0,0-1 0 0 0,0 0 0 0 0,0 1 0 0 0,0-1 0 0 0,0 0 0 0 0,0 0 0 0 0,0 1 0 0 0,0-1 1 0 0,0 0-1 0 0,0 0 0 0 0,1 0 0 0 0,-1-1 0 0 0,0 1 0 0 0,0 0 0 0 0,0 0 0 0 0,0 0 0 0 0,0-1 1 0 0,0 1-1 0 0,0-1 0 0 0,0 1 0 0 0,0-1 0 0 0,0 1 0 0 0,0-1 0 0 0,0 1 0 0 0,0-1 0 0 0,0-1 1 0 0,7-3-963 0 0,-1-1 0 0 0,0-1 0 0 0,-1 1 1 0 0,1-1-1 0 0,-1 0 0 0 0,-1-1 1 0 0,6-8-1 0 0,-3 0-494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20.3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16532 0 0,'2'35'2526'0'0,"10"60"1"0"0,0-18-1158 0 0,12 259 1061 0 0,-20-224-2185 0 0,1 23-171 0 0,-2-93-598 0 0,-2-31-285 0 0,0-1 0 0 0,0 1-1 0 0,-1-1 1 0 0,-1 1-1 0 0,-2 15 1 0 0,0-18-154 0 0,-7-3 743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20.5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99 17500 0 0,'1'-1'216'0'0,"-1"-1"-1"0"0,1 1 1 0 0,0 0 0 0 0,0-1 0 0 0,-1 1-1 0 0,1 0 1 0 0,0-1 0 0 0,0 1 0 0 0,1 0 0 0 0,-1 0-1 0 0,0 0 1 0 0,0 0 0 0 0,0 0 0 0 0,1 0-1 0 0,-1 0 1 0 0,0 1 0 0 0,1-1 0 0 0,-1 0 0 0 0,1 1-1 0 0,-1-1 1 0 0,3 0 0 0 0,4-1 615 0 0,0 0 1 0 0,13-2 0 0 0,-21 4-819 0 0,72-15 2391 0 0,11-4-1311 0 0,70-11-5251 0 0,-129 26 2397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2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 16564 0 0,'0'0'78'0'0,"-1"0"1"0"0,1 0 0 0 0,-1-1 0 0 0,1 1 0 0 0,-1 0 0 0 0,1 0 0 0 0,-1-1 0 0 0,1 1 0 0 0,-1 0 0 0 0,1 0 0 0 0,-1 0-1 0 0,1 0 1 0 0,-1 0 0 0 0,1 0 0 0 0,-1 0 0 0 0,1 0 0 0 0,-1 0 0 0 0,1 0 0 0 0,-1 0 0 0 0,1 0 0 0 0,-1 1-1 0 0,1-1 1 0 0,-1 0 0 0 0,1 0 0 0 0,-1 0 0 0 0,1 1 0 0 0,-1-1 0 0 0,0 1 0 0 0,1 0-7 0 0,-1 0-1 0 0,1 0 1 0 0,0 0 0 0 0,-1 0 0 0 0,1 1 0 0 0,0-1-1 0 0,0 0 1 0 0,-1 0 0 0 0,1 1 0 0 0,0-1 0 0 0,1 2 0 0 0,5 157 1543 0 0,-4 58-926 0 0,8 204-516 0 0,-10-421-192 0 0,6 49-578 0 0,-5-46 196 0 0,-1 0 0 0 0,1 0 1 0 0,1 0-1 0 0,-1 0 1 0 0,1 0-1 0 0,-1 0 1 0 0,1 0-1 0 0,0-1 1 0 0,5 7-1 0 0,-7-10 278 0 0,0 1 0 0 0,1-1 0 0 0,-1 0 1 0 0,1 1-1 0 0,-1-1 0 0 0,1 0 0 0 0,-1 1 0 0 0,0-1 0 0 0,1 0 0 0 0,-1 1 0 0 0,1-1 0 0 0,-1 0 1 0 0,1 0-1 0 0,-1 0 0 0 0,1 0 0 0 0,-1 1 0 0 0,1-1 0 0 0,0 0 0 0 0,-1 0 0 0 0,1 0 1 0 0,-1 0-1 0 0,1 0 0 0 0,-1 0 0 0 0,1 0 0 0 0,-1 0 0 0 0,1-1 0 0 0,-1 1 0 0 0,1 0 0 0 0,-1 0 1 0 0,1 0-1 0 0,-1 0 0 0 0,1-1 0 0 0,-1 1 0 0 0,1 0 0 0 0,-1-1 0 0 0,1 1 0 0 0,-1 0 1 0 0,1-1-1 0 0,-1 1 0 0 0,0 0 0 0 0,1-1 0 0 0,4-8-170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24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76 5945 0 0,'-1'-3'820'0'0,"-1"-1"-1"0"0,1 1 1 0 0,0-1-1 0 0,0 1 0 0 0,1-1 1 0 0,-1 1-1 0 0,1-1 1 0 0,-1-4-1 0 0,1 8-716 0 0,0-1 1 0 0,0 1-1 0 0,0 0 0 0 0,0 0 0 0 0,0 0 1 0 0,1-1-1 0 0,-1 1 0 0 0,0 0 1 0 0,0 0-1 0 0,0-1 0 0 0,0 1 0 0 0,0 0 1 0 0,0 0-1 0 0,0-1 0 0 0,0 1 0 0 0,0 0 1 0 0,1 0-1 0 0,-1 0 0 0 0,0 0 0 0 0,0-1 1 0 0,0 1-1 0 0,0 0 0 0 0,1 0 0 0 0,-1 0 1 0 0,0 0-1 0 0,0-1 0 0 0,0 1 1 0 0,1 0-1 0 0,-1 0 0 0 0,0 0 0 0 0,0 0 1 0 0,0 0-1 0 0,1 0 0 0 0,9 1 1526 0 0,-8 0-1462 0 0,0 0-1 0 0,0 0 1 0 0,0 0-1 0 0,-1 0 1 0 0,1 0-1 0 0,0 0 1 0 0,0 1-1 0 0,2 2 1 0 0,-1 2-25 0 0,0 0-1 0 0,-1 0 1 0 0,1 0 0 0 0,-1 0 0 0 0,0 0-1 0 0,-1 1 1 0 0,0-1 0 0 0,1 12-1 0 0,1 3 20 0 0,5 37 182 0 0,6 33 48 0 0,-11-76-298 0 0,-3-13-67 0 0,0 1 0 0 0,0-1 0 0 0,1 0 0 0 0,-1 1 1 0 0,1-1-1 0 0,-1 0 0 0 0,1 1 0 0 0,0-1 1 0 0,0 0-1 0 0,1 2 0 0 0,-1-4 2 0 0,0-1 0 0 0,-1 1-1 0 0,1-1 1 0 0,-1 0 0 0 0,1 1 0 0 0,-1-1-1 0 0,0 0 1 0 0,1 0 0 0 0,-1 1 0 0 0,1-1-1 0 0,-1 0 1 0 0,0 0 0 0 0,0 0-1 0 0,0 1 1 0 0,1-1 0 0 0,-1 0 0 0 0,0-1-1 0 0,5-23 154 0 0,3-57 3 0 0,-7 70-182 0 0,1 1 0 0 0,0 0-1 0 0,1 0 1 0 0,1 0 0 0 0,5-12 0 0 0,-3 7-11 0 0,-3 11 0 0 0,0-1 0 0 0,0 0-1 0 0,1 1 1 0 0,0 0 0 0 0,0 0 0 0 0,0 0 0 0 0,1 0 0 0 0,-1 1 0 0 0,6-5 0 0 0,-8 9-1 0 0,-1-1 0 0 0,0 0 0 0 0,0 0 0 0 0,1 1 0 0 0,-1-1 0 0 0,1 0 0 0 0,-1 1 0 0 0,0-1 0 0 0,1 1 0 0 0,-1 0 0 0 0,1-1 0 0 0,-1 1 0 0 0,1 0 0 0 0,-1 0 1 0 0,1 0-1 0 0,-1 0 0 0 0,1 0 0 0 0,-1 1 0 0 0,1-1 0 0 0,-1 0 0 0 0,1 1 0 0 0,-1-1 0 0 0,1 1 0 0 0,-1-1 0 0 0,0 1 0 0 0,1 0 0 0 0,0 0 0 0 0,6 4-35 0 0,0 0 0 0 0,-1 1 1 0 0,10 8-1 0 0,-5-4 60 0 0,-6-5-15 0 0,0 0-1 0 0,1-1 0 0 0,0 0 1 0 0,-1 0-1 0 0,1 0 0 0 0,11 3 1 0 0,-14-6 0 0 0,1 0-1 0 0,-1 0 1 0 0,1 0 0 0 0,-1-1 0 0 0,0 1 0 0 0,1-1 0 0 0,-1 0 0 0 0,1 0 0 0 0,-1-1 0 0 0,1 0 0 0 0,-1 1 0 0 0,8-4 0 0 0,3-1 15 0 0,-1-1 0 0 0,0-1 0 0 0,0-1 0 0 0,-1 1 0 0 0,24-20 1 0 0,-34 24-8 0 0,0 1-1 0 0,0-1 1 0 0,-1 0 0 0 0,1 0 0 0 0,-1 0 0 0 0,4-6 0 0 0,1-1 38 0 0,-7 9-42 0 0,1 0 1 0 0,-1 1-1 0 0,0-1 0 0 0,1 0 1 0 0,-1 0-1 0 0,0 1 0 0 0,0-1 1 0 0,1 0-1 0 0,-1 0 0 0 0,0 0 1 0 0,0 1-1 0 0,0-1 0 0 0,0 0 1 0 0,0 0-1 0 0,0 0 0 0 0,0 1 1 0 0,-1-1-1 0 0,1 0 1 0 0,0 0-1 0 0,0 0 0 0 0,0 1 1 0 0,-1-1-1 0 0,1 0 0 0 0,-1 0 1 0 0,1 1-1 0 0,0-1 0 0 0,-1 0 1 0 0,1 1-1 0 0,-1-1 0 0 0,0 1 1 0 0,1-1-1 0 0,-1 0 0 0 0,1 1 1 0 0,-1-1-1 0 0,0 1 0 0 0,1 0 1 0 0,-1-1-1 0 0,0 1 0 0 0,0-1 1 0 0,1 1-1 0 0,-1 0 1 0 0,0 0-1 0 0,0-1 0 0 0,1 1 1 0 0,-1 0-1 0 0,0 0 0 0 0,0 0 1 0 0,0 0-1 0 0,0 0 0 0 0,-23 0 39 0 0,21-1-45 0 0,0 1-1 0 0,0 0 1 0 0,0-1 0 0 0,0 1-1 0 0,0 1 1 0 0,0-1-1 0 0,0 0 1 0 0,0 1 0 0 0,0 0-1 0 0,0-1 1 0 0,1 1-1 0 0,-1 0 1 0 0,0 1-1 0 0,-5 2 1 0 0,2 1-10 0 0,0 0 0 0 0,0 0-1 0 0,0 1 1 0 0,1 0 0 0 0,0 0 0 0 0,0 1 0 0 0,0-1-1 0 0,1 1 1 0 0,0 0 0 0 0,0 0 0 0 0,1 1 0 0 0,0-1-1 0 0,0 1 1 0 0,1 0 0 0 0,0-1 0 0 0,0 1 0 0 0,1 0 0 0 0,0 0-1 0 0,0 0 1 0 0,1 13 0 0 0,0-17 7 0 0,1 0 0 0 0,-1 0 0 0 0,1 0 0 0 0,0 0 0 0 0,0 0-1 0 0,0 0 1 0 0,0-1 0 0 0,1 1 0 0 0,0 0 0 0 0,0-1 0 0 0,0 1 0 0 0,0-1 0 0 0,0 0 0 0 0,1 1 0 0 0,-1-1 0 0 0,1 0 0 0 0,0-1 0 0 0,0 1 0 0 0,0 0 0 0 0,0-1-1 0 0,0 0 1 0 0,6 3 0 0 0,-2-1-50 0 0,-1-2 0 0 0,1 1 0 0 0,0-1 0 0 0,0 0 1 0 0,-1 0-1 0 0,1-1 0 0 0,0 0 0 0 0,1 0 0 0 0,-1-1 0 0 0,0 0 0 0 0,14-2 0 0 0,-6 0-782 0 0,-1-1 0 0 0,1-1 0 0 0,25-10 0 0 0,-19 5-3314 0 0,35-21-1 0 0,-35 16 255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32.1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143 184 3849 0 0,'-15'-6'4411'0'0,"-31"-7"1"0"0,33 10-2799 0 0,1-1 1 0 0,-1 0-1 0 0,-22-11 0 0 0,34 15-1579 0 0,1 0-1 0 0,-1 0 0 0 0,1 0 1 0 0,-1-1-1 0 0,1 1 1 0 0,-1 0-1 0 0,1 0 0 0 0,-1-1 1 0 0,1 1-1 0 0,0-1 0 0 0,-1 1 1 0 0,1 0-1 0 0,0-1 0 0 0,-1 1 1 0 0,1-1-1 0 0,0 1 0 0 0,-1-1 1 0 0,1 1-1 0 0,0 0 0 0 0,0-1 1 0 0,0 1-1 0 0,-1-1 1 0 0,1 0-1 0 0,0 1 0 0 0,0-1 1 0 0,0 1-1 0 0,0-1 0 0 0,0 1 1 0 0,0-1-1 0 0,0 1 0 0 0,0-1 1 0 0,0 1-1 0 0,0-1 0 0 0,0 1 1 0 0,1-1-1 0 0,-1 1 0 0 0,0-1 1 0 0,0 1-1 0 0,0-1 1 0 0,1 1-1 0 0,-1-1 0 0 0,0 1 1 0 0,1-1-1 0 0,-1 1 0 0 0,0 0 1 0 0,1-1-1 0 0,-1 1 0 0 0,0-1 1 0 0,1 1-1 0 0,-1 0 0 0 0,1 0 1 0 0,0-1-1 0 0,4-3 22 0 0,-1 1 0 0 0,1 0 1 0 0,9-5-1 0 0,-11 7-23 0 0,33-18-28 0 0,1 3-1 0 0,0 1 1 0 0,1 2 0 0 0,76-17 0 0 0,-101 28-10 0 0,0 1 0 0 0,0 0 0 0 0,0 0 0 0 0,0 1 0 0 0,0 1 0 0 0,0 0 0 0 0,0 1 0 0 0,24 7 1 0 0,-32-8 4 0 0,0 1 0 0 0,0 0 1 0 0,0 1-1 0 0,0 0 1 0 0,0-1-1 0 0,-1 1 0 0 0,1 1 1 0 0,-1-1-1 0 0,0 1 0 0 0,4 4 1 0 0,-5-4 2 0 0,0-1 0 0 0,-1 1 1 0 0,1 0-1 0 0,-1 0 0 0 0,0 0 0 0 0,0 0 1 0 0,-1 0-1 0 0,1 0 0 0 0,-1 0 0 0 0,0 1 1 0 0,0-1-1 0 0,0 1 0 0 0,0 8 1 0 0,-2-5 9 0 0,1 1 1 0 0,-1-1 0 0 0,-1 0-1 0 0,1 1 1 0 0,-1-1 0 0 0,-1 0-1 0 0,0 0 1 0 0,0-1 0 0 0,0 1-1 0 0,-1 0 1 0 0,0-1 0 0 0,-5 7-1 0 0,-4 3 25 0 0,1 0 0 0 0,-2-2 0 0 0,-27 26 0 0 0,-80 62 89 0 0,104-90-2 0 0,-1-1-1 0 0,1-2 0 0 0,-2 1 1 0 0,1-2-1 0 0,-27 9 0 0 0,37-14 80 0 0,-4 0 364 0 0,10-4-304 0 0,3 0-231 0 0,-1 1 0 0 0,0-1 1 0 0,0 0-1 0 0,1 0 0 0 0,-1 1 0 0 0,0-1 1 0 0,0 0-1 0 0,1 0 0 0 0,-1 0 1 0 0,0 1-1 0 0,1-1 0 0 0,-1 0 0 0 0,0 0 1 0 0,1 0-1 0 0,-1 0 0 0 0,0 0 1 0 0,0 0-1 0 0,1 0 0 0 0,-1 0 0 0 0,1 0 1 0 0,-1 0-1 0 0,0 0 0 0 0,1 0 1 0 0,0 0-1 0 0,13 1 106 0 0,-9-2-66 0 0,64 8 292 0 0,38 1-48 0 0,187-19 98 0 0,-180 5-353 0 0,-11 3-3135 0 0,-102 3 2944 0 0,-1 0-1 0 0,1 0 1 0 0,-1 0-1 0 0,1 1 1 0 0,-1-1 0 0 0,1 0-1 0 0,0 0 1 0 0,-1 0-1 0 0,1 0 1 0 0,-1 1-1 0 0,1-1 1 0 0,-1 0 0 0 0,1 0-1 0 0,-1 1 1 0 0,1 0-1 0 0,0-1 88 0 0,-1 0 0 0 0,0 0 0 0 0,0 1-1 0 0,0-1 1 0 0,0 0 0 0 0,0 0 0 0 0,0 1 0 0 0,0-1 0 0 0,0 0-1 0 0,1 1 1 0 0,-1-1 0 0 0,0 0 0 0 0,0 0 0 0 0,0 1-1 0 0,-1-1 1 0 0,1 0 0 0 0,0 1 0 0 0,0-1 0 0 0,0 0 0 0 0,0 1-1 0 0,0-1 1 0 0,0 0 0 0 0,0 0 0 0 0,0 1 0 0 0,-1-1-1 0 0,1 0 1 0 0,0 0 0 0 0,0 1 0 0 0,0-1 0 0 0,0 0-1 0 0,-1 0 1 0 0,1 0 0 0 0,0 1 0 0 0,0-1 0 0 0,-1 0 0 0 0,1 0-1 0 0,-9 7-177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32.75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271 133 9018 0 0,'-10'5'480'0'0,"-1"-1"1"0"0,2 2-1 0 0,-1-1 1 0 0,0 1-1 0 0,1 1 0 0 0,0 0 1 0 0,1 0-1 0 0,-1 1 1 0 0,1 0-1 0 0,1 0 0 0 0,0 1 1 0 0,-12 18-1 0 0,-1 6 148 0 0,2 0 0 0 0,2 1-1 0 0,1 1 1 0 0,-11 39-1 0 0,12-26-81 0 0,2 2-1 0 0,-7 77 1 0 0,16-93-354 0 0,1-1 0 0 0,2 1 0 0 0,2-1 1 0 0,1 1-1 0 0,11 52 0 0 0,-10-67-114 0 0,2-1-1 0 0,0 1 0 0 0,1-1 0 0 0,0 0 0 0 0,2-1 1 0 0,0 0-1 0 0,1 0 0 0 0,1-1 0 0 0,0 0 1 0 0,1-1-1 0 0,15 14 0 0 0,-17-19 6 0 0,1-1-1 0 0,0-1 1 0 0,0 0 0 0 0,1 0-1 0 0,0-1 1 0 0,0-1 0 0 0,1 0-1 0 0,24 8 1 0 0,-18-9 37 0 0,0-1 0 0 0,-1 0 0 0 0,1-2 0 0 0,0 0 0 0 0,36-2 1 0 0,-19-3 41 0 0,0-2 1 0 0,0-2-1 0 0,-1-1 1 0 0,0-1-1 0 0,-1-2 0 0 0,48-22 1 0 0,-24 4 14 0 0,-2-2 1 0 0,-1-2-1 0 0,52-43 0 0 0,142-130 333 0 0,-242 200-504 0 0,30-26 71 0 0,0-2 1 0 0,31-39-1 0 0,-59 62-63 0 0,0 0-1 0 0,-1-1 1 0 0,-1 0 0 0 0,0 0 0 0 0,0-1-1 0 0,-1 0 1 0 0,-1 0 0 0 0,0 0-1 0 0,-1 0 1 0 0,0-1 0 0 0,3-27 0 0 0,-6 30-22 0 0,-2-1 1 0 0,1 1 0 0 0,-2 0-1 0 0,1-1 1 0 0,-2 1 0 0 0,1 0-1 0 0,-1 0 1 0 0,-1 1 0 0 0,0-1 0 0 0,-1 1-1 0 0,0 0 1 0 0,0 0 0 0 0,-14-18-1 0 0,5 9-12 0 0,-1 1 0 0 0,-1 1 0 0 0,-1 0 0 0 0,-1 1 0 0 0,-32-24 0 0 0,15 17-8 0 0,-1 1 0 0 0,-1 2 0 0 0,-1 1 0 0 0,-46-16 0 0 0,49 23-15 0 0,-1 2 0 0 0,1 1 1 0 0,-2 2-1 0 0,1 1 0 0 0,-40 0 1 0 0,61 6-65 0 0,0 0 1 0 0,1 1 0 0 0,-1 1-1 0 0,0 0 1 0 0,1 1 0 0 0,-1 0-1 0 0,1 1 1 0 0,-27 12-1 0 0,34-12-199 0 0,-1 0-1 0 0,1 1 1 0 0,0 0-1 0 0,0 0 0 0 0,0 0 1 0 0,1 1-1 0 0,-7 7 0 0 0,9-7-281 0 0,0-1 0 0 0,0 1 0 0 0,0-1 0 0 0,1 1 0 0 0,0 0 0 0 0,0 0 0 0 0,0 1 0 0 0,1-1 0 0 0,-3 13 0 0 0,0 8-815 0 0,2-1 1089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34.2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216 69 11202 0 0,'0'-4'703'0'0,"0"-2"612"0"0,0 0 1 0 0,0 0 0 0 0,-1 1-1 0 0,0-1 1 0 0,0 0-1 0 0,-3-11 1 0 0,4 16-1257 0 0,-1 0 0 0 0,1 0-1 0 0,-1 1 1 0 0,1-1 0 0 0,-1 0 0 0 0,1 1 0 0 0,-1-1 0 0 0,1 0 0 0 0,-1 1 0 0 0,1-1-1 0 0,-1 1 1 0 0,0-1 0 0 0,1 1 0 0 0,-1-1 0 0 0,0 1 0 0 0,0-1 0 0 0,1 1 0 0 0,-1 0 0 0 0,0-1-1 0 0,0 1 1 0 0,0 0 0 0 0,1 0 0 0 0,-1 0 0 0 0,0 0 0 0 0,0-1 0 0 0,0 1 0 0 0,0 0-1 0 0,0 1 1 0 0,1-1 0 0 0,-1 0 0 0 0,0 0 0 0 0,0 0 0 0 0,0 0 0 0 0,1 1 0 0 0,-3-1-1 0 0,-1 2 28 0 0,0 0-1 0 0,0 0 0 0 0,0 0 1 0 0,1 0-1 0 0,-6 4 0 0 0,0 1-52 0 0,0 1 0 0 0,1 0 0 0 0,0 1 0 0 0,0 0 0 0 0,1 0 0 0 0,0 1 0 0 0,-7 13 0 0 0,-3 9-39 0 0,-14 35 0 0 0,24-50 6 0 0,1 1 0 0 0,0 0 0 0 0,1 0 0 0 0,1 0 0 0 0,1 1 1 0 0,0 0-1 0 0,2-1 0 0 0,1 35 0 0 0,0-42-3 0 0,2 0 1 0 0,0 0-1 0 0,0 1 1 0 0,1-1-1 0 0,0-1 1 0 0,1 1 0 0 0,0 0-1 0 0,1-1 1 0 0,0 0-1 0 0,1 0 1 0 0,0 0-1 0 0,0-1 1 0 0,1 0-1 0 0,0 0 1 0 0,15 14-1 0 0,-15-17 6 0 0,0 0 1 0 0,1 0-1 0 0,0-1 0 0 0,0 0 0 0 0,0 0 0 0 0,0-1 0 0 0,1 0 0 0 0,0 0 0 0 0,0-1 0 0 0,11 2 0 0 0,-15-4 10 0 0,1 0-1 0 0,-1 0 1 0 0,0-1 0 0 0,0 0-1 0 0,1 0 1 0 0,-1 0 0 0 0,0-1-1 0 0,0 0 1 0 0,1 0 0 0 0,-1 0-1 0 0,0 0 1 0 0,0-1 0 0 0,0 0-1 0 0,0 0 1 0 0,-1 0 0 0 0,1-1-1 0 0,0 0 1 0 0,-1 0 0 0 0,7-6-1 0 0,-3 2 33 0 0,-1-1 0 0 0,0-1-1 0 0,0 0 1 0 0,-1 0 0 0 0,0 0 0 0 0,0-1-1 0 0,-1 1 1 0 0,-1-1 0 0 0,1 0-1 0 0,-2-1 1 0 0,1 1 0 0 0,2-16 0 0 0,-6 22-30 0 0,0 0 0 0 0,1-1-1 0 0,-1 1 1 0 0,-1-1 0 0 0,1 1 0 0 0,-1 0 0 0 0,0-1 0 0 0,0 1 0 0 0,0 0 0 0 0,0-1 0 0 0,-1 1 0 0 0,0 0 0 0 0,0 0 0 0 0,0 0 0 0 0,0 0 0 0 0,0 1 0 0 0,-1-1 0 0 0,0 1 0 0 0,0-1 0 0 0,0 1 0 0 0,0 0 0 0 0,0 0 0 0 0,-1 0 0 0 0,1 1-1 0 0,-1-1 1 0 0,0 1 0 0 0,0 0 0 0 0,0 0 0 0 0,0 0 0 0 0,0 0 0 0 0,0 1 0 0 0,-8-2 0 0 0,3 1-102 0 0,0 1 1 0 0,-1 0-1 0 0,1 1 0 0 0,0 0 1 0 0,0 0-1 0 0,0 1 0 0 0,-1 1 1 0 0,1-1-1 0 0,0 1 0 0 0,0 1 1 0 0,1-1-1 0 0,-1 2 0 0 0,0-1 0 0 0,1 1 1 0 0,0 1-1 0 0,0-1 0 0 0,0 1 1 0 0,1 1-1 0 0,-1-1 0 0 0,1 1 1 0 0,0 0-1 0 0,1 1 0 0 0,0 0 1 0 0,0 0-1 0 0,-5 9 0 0 0,8-11-230 0 0,0 0-1 0 0,1 0 1 0 0,0 0 0 0 0,0 1-1 0 0,1-1 1 0 0,-1 1-1 0 0,1-1 1 0 0,0 12-1 0 0,0-7-500 0 0,1-1 0 0 0,1 1 0 0 0,0 0 0 0 0,3 14 0 0 0,5 7-1722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0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2511 603 4433 0 0,'-5'-4'6579'0'0,"4"4"-6370"0"0,1-1 0 0 0,-1 1-1 0 0,0 0 1 0 0,1-1 0 0 0,-1 1 0 0 0,1-1-1 0 0,-1 1 1 0 0,1 0 0 0 0,0-1 0 0 0,-1 1 0 0 0,1-1-1 0 0,-1 0 1 0 0,1 1 0 0 0,0-1 0 0 0,-1 0-1 0 0,-1-3-31 0 0,1 0-1 0 0,0 0 0 0 0,-1 0 1 0 0,1 0-1 0 0,1 0 0 0 0,-1-1 1 0 0,0 1-1 0 0,1 0 0 0 0,0 0 0 0 0,0-1 1 0 0,0 1-1 0 0,2-8 0 0 0,2-3-140 0 0,0 0-1 0 0,8-18 0 0 0,1-5 68 0 0,14-56 144 0 0,2-35 254 0 0,-22 87-233 0 0,-2 12 414 0 0,2-52-1 0 0,-7 82-674 0 0,0-1-1 0 0,0 1 1 0 0,0 0-1 0 0,0 0 1 0 0,0 0-1 0 0,0 0 1 0 0,0 0-1 0 0,0 0 1 0 0,1 0-1 0 0,-1 0 1 0 0,0 0-1 0 0,0 0 1 0 0,0 0-1 0 0,0 0 1 0 0,0 0-1 0 0,0-1 1 0 0,0 1-1 0 0,0 0 1 0 0,0 0-1 0 0,0 0 1 0 0,0 0-1 0 0,0 0 1 0 0,0 0-1 0 0,0 0 1 0 0,0 0-1 0 0,0 0 1 0 0,0 0-1 0 0,0 0 1 0 0,-1 0-1 0 0,1-1 1 0 0,0 1-1 0 0,0 0 1 0 0,0 0-1 0 0,0 0 1 0 0,0 0-1 0 0,0 0 1 0 0,0 0-1 0 0,0 0 1 0 0,0 0-1 0 0,0 0 1 0 0,0 0-1 0 0,0 0 1 0 0,0 0-1 0 0,0 0 1 0 0,0 0-1 0 0,0 0 1 0 0,0 0-1 0 0,-1 0 1 0 0,1 0-1 0 0,0 0 1 0 0,0 0-1 0 0,0 0 1 0 0,0 0-1 0 0,0 0 1 0 0,0 0-1 0 0,0 0 1 0 0,0 0-1 0 0,0 0 1 0 0,0 0-1 0 0,0 0 1 0 0,-1 0-1 0 0,1 0 1 0 0,0 0-1 0 0,0 0 1 0 0,0 0-1 0 0,0 0 1 0 0,-5 6 157 0 0,-2 11-104 0 0,7-16-18 0 0,-1-1 1 0 0,1 1-1 0 0,0-1 0 0 0,0 1 0 0 0,-1 0 0 0 0,1-1 1 0 0,0 1-1 0 0,0 0 0 0 0,-1-1 0 0 0,1 1 0 0 0,-1-1 1 0 0,1 1-1 0 0,-1-1 0 0 0,1 1 0 0 0,-1-1 0 0 0,1 1 1 0 0,-1-1-1 0 0,1 0 0 0 0,-1 1 0 0 0,1-1 0 0 0,-1 0 1 0 0,0 1-1 0 0,1-1 0 0 0,-1 0 0 0 0,0 0 0 0 0,1 0 1 0 0,-1 1-1 0 0,0-1 0 0 0,1 0 0 0 0,-1 0 0 0 0,0 0 1 0 0,1 0-1 0 0,-1 0 0 0 0,0 0 0 0 0,1 0 0 0 0,-1 0 1 0 0,0-1-1 0 0,1 1 0 0 0,-2 0 0 0 0,-8-1 45 0 0,-6 1 122 0 0,-42 1 839 0 0,-16 1 35 0 0,10-2-427 0 0,-47 3 125 0 0,-27 2-206 0 0,91-1-430 0 0,-268 11 845 0 0,170-23-683 0 0,69 4-207 0 0,28 0 85 0 0,-74 4 0 0 0,-147 8 82 0 0,13-25-156 0 0,218 14-111 0 0,0-3 0 0 0,0-1 0 0 0,-38-12 0 0 0,-87-26 0 0 0,150 43-7 0 0,0 0 1 0 0,-1 0 0 0 0,1 1 0 0 0,-21 2-1 0 0,-52 10-38 0 0,28-3-12 0 0,48-7 40 0 0,0 1-1 0 0,-10 4 1 0 0,12-4 12 0 0,1 1 0 0 0,-1-2 0 0 0,0 1 0 0 0,-12 0 0 0 0,2-2-19 0 0,10 1 14 0 0,0-1 0 0 0,1-1 0 0 0,-13-1 0 0 0,-42-10-43 0 0,61 12 46 0 0,1-1 1 0 0,0 1 0 0 0,-1 0-1 0 0,1 0 1 0 0,-1 0 0 0 0,1 0-1 0 0,-1 0 1 0 0,1 0 0 0 0,0 0-1 0 0,-1 0 1 0 0,1 0 0 0 0,-1 0-1 0 0,1 0 1 0 0,-1 0 0 0 0,1 0-1 0 0,0 0 1 0 0,-1 1 0 0 0,1-1-1 0 0,-1 0 1 0 0,1 0 0 0 0,0 0-1 0 0,-1 1 1 0 0,1-1 0 0 0,0 0-1 0 0,-1 0 1 0 0,1 1 0 0 0,0-1-1 0 0,-1 0 1 0 0,1 1 0 0 0,0-1-1 0 0,0 0 1 0 0,-1 1 0 0 0,1-1-1 0 0,0 1 1 0 0,0-1 0 0 0,0 0 0 0 0,-1 1-1 0 0,0 18-217 0 0,1-16 187 0 0,0 1 19 0 0,1 0 0 0 0,-1-1 0 0 0,1 1 0 0 0,0 0 0 0 0,2 3-1 0 0,2 11 6 0 0,18 129-25 0 0,-12-14 130 0 0,-8-78-57 0 0,2-21 17 0 0,-4-27-27 0 0,0 0 0 0 0,0 0 0 0 0,0 0 0 0 0,-1 0 1 0 0,0 0-1 0 0,0 1 0 0 0,-2 9 0 0 0,0-9 55 0 0,2-7-97 0 0,0 0 1 0 0,0 0-1 0 0,-1 0 1 0 0,1 0-1 0 0,0 0 1 0 0,-1 0-1 0 0,1 0 1 0 0,-1 0 0 0 0,1 0-1 0 0,-1 0 1 0 0,1 0-1 0 0,-1 0 1 0 0,0 0-1 0 0,1 0 1 0 0,-2 1-1 0 0,1-1-83 0 0,0 0 0 0 0,0 0 1 0 0,0 0-1 0 0,1 1 0 0 0,-1-1 0 0 0,0 0 0 0 0,1 0 0 0 0,-1 1 0 0 0,0 2 1 0 0,-4 8-1778 0 0,4-10 1243 0 0,0-1 1 0 0,0 1-1 0 0,0 0 1 0 0,0 0-1 0 0,0 0 1 0 0,0 0-1 0 0,1-1 0 0 0,-1 1 1 0 0,1 0-1 0 0,-1 0 1 0 0,1 0-1 0 0,0 3 1 0 0,1 7-1440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1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67 6593 0 0,'-3'-4'1520'0'0,"0"1"-1"0"0,-1-1 0 0 0,1 1 0 0 0,-1-1 0 0 0,-6-3 1 0 0,10 7-1361 0 0,0 0 0 0 0,-1-1 0 0 0,1 1 1 0 0,-1 0-1 0 0,1-1 0 0 0,0 1 0 0 0,-1 0 0 0 0,1-1 1 0 0,0 1-1 0 0,-1-1 0 0 0,1 1 0 0 0,0 0 1 0 0,0-1-1 0 0,-1 1 0 0 0,1-1 0 0 0,0 1 0 0 0,0-1 1 0 0,0 1-1 0 0,0-1 0 0 0,-1 1 0 0 0,1-1 1 0 0,0 1-1 0 0,0-1 0 0 0,0 1 0 0 0,0-1 1 0 0,0 0-1 0 0,1 0 0 0 0,-1 1-122 0 0,0 0-1 0 0,0-1 1 0 0,0 1 0 0 0,0 0-1 0 0,0 0 1 0 0,0 0 0 0 0,0 0-1 0 0,0 0 1 0 0,0-1 0 0 0,0 1-1 0 0,1 0 1 0 0,-1 0 0 0 0,0 0 0 0 0,0 0-1 0 0,0 0 1 0 0,0 0 0 0 0,0-1-1 0 0,0 1 1 0 0,1 0 0 0 0,-1 0-1 0 0,0 0 1 0 0,0 0 0 0 0,0 0-1 0 0,0 0 1 0 0,1 0 0 0 0,-1 0-1 0 0,0 0 1 0 0,0 0 0 0 0,1 0-17 0 0,-1 0 1 0 0,0 0-1 0 0,1 0 1 0 0,-1 0-1 0 0,1 1 0 0 0,-1-1 1 0 0,0 0-1 0 0,1 0 1 0 0,-1 0-1 0 0,0 1 1 0 0,1-1-1 0 0,-1 0 1 0 0,0 0-1 0 0,1 1 0 0 0,-1-1 1 0 0,0 0-1 0 0,0 1 1 0 0,1-1-1 0 0,22 23 294 0 0,-17-15-269 0 0,1 1 0 0 0,-2 0 0 0 0,1 0 0 0 0,6 16 1 0 0,11 39 88 0 0,-11-18-32 0 0,-9-31-33 0 0,1 0 0 0 0,6 15 0 0 0,-9-27-28 0 0,1 1 0 0 0,0-1-1 0 0,0 0 1 0 0,0 0 0 0 0,0 0-1 0 0,3 3 1 0 0,-4-5-31 0 0,-1-1 1 0 0,0 1-1 0 0,1-1 1 0 0,-1 1-1 0 0,0-1 1 0 0,1 0-1 0 0,-1 1 0 0 0,0-1 1 0 0,1 0-1 0 0,-1 1 1 0 0,1-1-1 0 0,-1 0 0 0 0,1 0 1 0 0,-1 1-1 0 0,1-1 1 0 0,-1 0-1 0 0,1 0 0 0 0,-1 0 1 0 0,1 0-1 0 0,-1 0 1 0 0,1 1-1 0 0,-1-1 0 0 0,1 0 1 0 0,-1 0-1 0 0,1 0 1 0 0,-1 0-1 0 0,1-1 0 0 0,-1 1 1 0 0,1 0-1 0 0,-1 0 1 0 0,1 0-1 0 0,-1 0 1 0 0,1 0-1 0 0,-1-1 0 0 0,1 1 1 0 0,-1 0-1 0 0,1 0 1 0 0,-1-1-1 0 0,1 1 0 0 0,-1 0 1 0 0,0-1-1 0 0,1 1 1 0 0,-1-1-1 0 0,0 1 0 0 0,1 0 1 0 0,-1-1-1 0 0,0 1 1 0 0,1-2-1 0 0,7-12 157 0 0,11-30-1 0 0,-15 36-158 0 0,0-1 0 0 0,1 1 0 0 0,0 0 0 0 0,1 0 0 0 0,9-10 0 0 0,5-8 0 0 0,-12 16-8 0 0,1 0-1 0 0,0 0 0 0 0,1 1 0 0 0,-1 1 1 0 0,2 0-1 0 0,-1 0 0 0 0,1 1 0 0 0,16-8 1 0 0,-15 10 5 0 0,0 0 1 0 0,0 1 0 0 0,18-4 0 0 0,-25 7-3 0 0,55-12 76 0 0,-59 13-69 0 0,0 0-1 0 0,-1 0 1 0 0,1 0-1 0 0,-1 0 1 0 0,1 0-1 0 0,0-1 1 0 0,-1 1-1 0 0,1 0 1 0 0,-1 0-1 0 0,1-1 1 0 0,-1 1-1 0 0,1 0 1 0 0,-1 0-1 0 0,1-1 1 0 0,-1 1-1 0 0,1-1 1 0 0,-1 1-1 0 0,1-1 1 0 0,-1 1-1 0 0,1 0 1 0 0,-1-1-1 0 0,0 1 1 0 0,1-1-1 0 0,-1 0 1 0 0,0 1-1 0 0,0-1 1 0 0,1 1-1 0 0,-1-1 1 0 0,0 0-1 0 0,0 0 9 0 0,0 1 0 0 0,0 0 0 0 0,0-1 0 0 0,0 1 0 0 0,0-1 0 0 0,-1 1 0 0 0,1-1 0 0 0,0 1 1 0 0,0-1-1 0 0,-1 1 0 0 0,1 0 0 0 0,0-1 0 0 0,0 1 0 0 0,-1 0 0 0 0,1-1 0 0 0,0 1 0 0 0,-1 0 0 0 0,1-1 0 0 0,-1 1 0 0 0,1 0 0 0 0,0-1 0 0 0,-1 1 0 0 0,1 0 0 0 0,-1 0 0 0 0,1 0 0 0 0,-1 0 0 0 0,1-1 1 0 0,-1 1-1 0 0,1 0 0 0 0,0 0 0 0 0,-1 0 0 0 0,1 0 0 0 0,-1 0 0 0 0,1 0 0 0 0,-1 0 0 0 0,1 0 0 0 0,-2 0 0 0 0,-67-1 535 0 0,57 0-525 0 0,1 0 0 0 0,-21-5 0 0 0,-2-1 0 0 0,-4 3-20 0 0,0 2-1 0 0,-49 4 0 0 0,32 4-10 0 0,33-3-32 0 0,-24 0 1 0 0,45-3 7 0 0,-4 0-411 0 0,3 0-521 0 0,6 0 180 0 0,7 1-2655 0 0,18-2-937 0 0,-13-3 4119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2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25 9946 0 0,'-1'-1'378'0'0,"1"1"0"0"0,0-1 0 0 0,0 0 0 0 0,-1 0 0 0 0,1 0 0 0 0,-1 1 0 0 0,1-1 0 0 0,0 0 0 0 0,-1 0 0 0 0,0 1 0 0 0,1-1 0 0 0,-1 0 0 0 0,1 1 0 0 0,-1-1 0 0 0,0 0 0 0 0,1 1 0 0 0,-1-1 0 0 0,0 1 0 0 0,0-1 0 0 0,0 1 0 0 0,1 0 0 0 0,-2-1 0 0 0,4 0 708 0 0,-2 1-1051 0 0,0-1 0 0 0,0 1 0 0 0,1 0 0 0 0,-1 0 0 0 0,0 0 0 0 0,0 0 0 0 0,1-1 0 0 0,-1 1 0 0 0,0 0 0 0 0,1 0 0 0 0,-1 0 0 0 0,0 0 0 0 0,0 0 1 0 0,1 0-1 0 0,-1 0 0 0 0,0 0 0 0 0,1 0 0 0 0,-1 0 0 0 0,0 0 0 0 0,1 0 0 0 0,-1 0 0 0 0,0 0 0 0 0,0 0 0 0 0,1 0 0 0 0,-1 0 0 0 0,0 0 0 0 0,1 0 0 0 0,-1 0 0 0 0,0 1 0 0 0,0-1 0 0 0,1 0 0 0 0,-1 0 0 0 0,0 0 0 0 0,0 1 0 0 0,1-1 0 0 0,-1 0 0 0 0,2 2 66 0 0,0-1-1 0 0,-1 0 1 0 0,1 0 0 0 0,0 0-1 0 0,0 0 1 0 0,0-1 0 0 0,0 1 0 0 0,0 0-1 0 0,0-1 1 0 0,0 1 0 0 0,1-1-1 0 0,-1 0 1 0 0,0 0 0 0 0,0 0 0 0 0,0 0-1 0 0,4-1 1 0 0,4 0 337 0 0,20-5 0 0 0,-16 3-345 0 0,0 0-1 0 0,1 1 1 0 0,-1 1-1 0 0,0 0 0 0 0,1 0 1 0 0,-1 2-1 0 0,1 0 1 0 0,-1 1-1 0 0,15 3 1 0 0,-10-1 40 0 0,33 2 0 0 0,-44-6-91 0 0,13 1 69 0 0,-16-1-67 0 0,1 0 1 0 0,0 0-1 0 0,-1 0 0 0 0,1 1 0 0 0,-1 0 1 0 0,1 0-1 0 0,7 3 0 0 0,12 15 105 0 0,-19-21-2 0 0,-6 0-233 0 0,-4 1-273 0 0,1 1-263 0 0,1 0 1 0 0,-1-1-1 0 0,1 0 1 0 0,-1 1 0 0 0,1-1-1 0 0,-5-2 1 0 0,-8-3-4227 0 0,7 6 2266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3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29 13099 0 0,'-1'0'246'0'0,"1"0"1"0"0,-1-1-1 0 0,0 1 0 0 0,1 0 1 0 0,-1 0-1 0 0,1-1 1 0 0,-1 1-1 0 0,1-1 1 0 0,-1 1-1 0 0,1 0 0 0 0,-1-1 1 0 0,1 1-1 0 0,-1-1 1 0 0,1 1-1 0 0,0-1 0 0 0,-1 1 1 0 0,1-1-1 0 0,-1 0 1 0 0,2 0-176 0 0,-1 1 0 0 0,0 0 0 0 0,0 0 0 0 0,1-1 0 0 0,-1 1 0 0 0,0 0 0 0 0,0 0 1 0 0,1 0-1 0 0,-1-1 0 0 0,0 1 0 0 0,1 0 0 0 0,-1 0 0 0 0,0 0 0 0 0,0 0 0 0 0,1-1 0 0 0,-1 1 1 0 0,0 0-1 0 0,1 0 0 0 0,-1 0 0 0 0,1 0 0 0 0,-1 0 0 0 0,0 0 0 0 0,1 0 0 0 0,-1 0 0 0 0,0 0 1 0 0,1 0-1 0 0,-1 0 0 0 0,0 1 0 0 0,1-1 0 0 0,-1 0 0 0 0,1 0 0 0 0,4 2 68 0 0,0 0 0 0 0,0 0 1 0 0,0 0-1 0 0,-1 0 0 0 0,1 1 0 0 0,7 5 0 0 0,1 1-16 0 0,-1 1 0 0 0,0 0 1 0 0,0 0-1 0 0,-1 1 0 0 0,-1 1 0 0 0,0 0 1 0 0,0 0-1 0 0,-1 1 0 0 0,-1 0 0 0 0,0 1 1 0 0,7 16-1 0 0,34 97 325 0 0,-46-121-395 0 0,-1 1 0 0 0,1-1-1 0 0,0 0 1 0 0,8 10 0 0 0,-10-14-32 0 0,0-1 0 0 0,-1 0 0 0 0,1 0 0 0 0,0 0 0 0 0,0 0 0 0 0,0 0-1 0 0,1 0 1 0 0,-1 0 0 0 0,0 0 0 0 0,0 0 0 0 0,0 0 0 0 0,1 0 0 0 0,-1-1 0 0 0,0 1 0 0 0,1-1 0 0 0,-1 1 0 0 0,1-1 0 0 0,-1 1 0 0 0,0-1-1 0 0,1 0 1 0 0,-1 0 0 0 0,1 0 0 0 0,-1 0 0 0 0,1 0 0 0 0,-1 0 0 0 0,1 0 0 0 0,-1 0 0 0 0,3-1 0 0 0,-2 0 5 0 0,-1 0 0 0 0,1 0 0 0 0,0 0 0 0 0,0-1 0 0 0,-1 1 0 0 0,1-1 0 0 0,0 1 0 0 0,-1-1-1 0 0,0 1 1 0 0,1-1 0 0 0,-1 0 0 0 0,1-2 0 0 0,12-24 198 0 0,-9 14-144 0 0,38-86 247 0 0,-36 87-314 0 0,1-1-1 0 0,0 2 1 0 0,0-1 0 0 0,1 1-1 0 0,13-13 1 0 0,26-17 38 0 0,-17 17 1 0 0,-19 16-11 0 0,-10 8-25 0 0,0 0 0 0 0,0 0 0 0 0,0 0 0 0 0,0 0 0 0 0,-1-1 0 0 0,1 1 0 0 0,2-3 0 0 0,4-9 309 0 0,-8 13-242 0 0,-7-3 277 0 0,-5 2-189 0 0,-20-3 1 0 0,20 2-112 0 0,-22-1 0 0 0,-97 12 140 0 0,84-5-173 0 0,-67-1 1 0 0,40-3-46 0 0,73 0 11 0 0,1 0 0 0 0,-1 0 0 0 0,1 0 0 0 0,-1 0 0 0 0,1 0-1 0 0,-1 0 1 0 0,1 0 0 0 0,-1 0 0 0 0,1 0 0 0 0,-1 0 0 0 0,1 0 0 0 0,-1 0-1 0 0,1-1 1 0 0,-1 1 0 0 0,1 0 0 0 0,-1 0 0 0 0,1-1 0 0 0,0 1-1 0 0,-1 0 1 0 0,1-1 0 0 0,-1 1 0 0 0,1 0 0 0 0,0-1 0 0 0,-1 1 0 0 0,1-1-1 0 0,0 1 1 0 0,-1 0 0 0 0,1-1 0 0 0,0 1 0 0 0,-1-2 0 0 0,1 2-8 0 0,0-1 1 0 0,0 1 0 0 0,1-1 0 0 0,-1 1 0 0 0,0-1 0 0 0,0 1 0 0 0,0-1 0 0 0,0 1 0 0 0,1-1 0 0 0,-1 1 0 0 0,0-1-1 0 0,0 1 1 0 0,1 0 0 0 0,-1-1 0 0 0,0 1 0 0 0,1-1 0 0 0,-1 1 0 0 0,0 0 0 0 0,1-1 0 0 0,-1 1 0 0 0,1 0-1 0 0,-1-1 1 0 0,1 1 0 0 0,-1 0 0 0 0,1 0 0 0 0,-1 0 0 0 0,1-1 0 0 0,-1 1 0 0 0,1 0 0 0 0,0 0 0 0 0,5-2-47 0 0,0 1 0 0 0,1 0 1 0 0,-1 1-1 0 0,0 0 1 0 0,1 0-1 0 0,-1 0 0 0 0,13 2 1 0 0,2 0 14 0 0,75 0 0 0 0,-60-2 98 0 0,-11 0 271 0 0,-43-5-9 0 0,1 0-208 0 0,4 4-86 0 0,1 1 0 0 0,-1 0-1 0 0,0 1 1 0 0,0 0 0 0 0,0 1 0 0 0,0 0-1 0 0,1 1 1 0 0,-16 6 0 0 0,8-4-57 0 0,17-4 29 0 0,1-1 0 0 0,-1 0-1 0 0,1 1 1 0 0,-1 0 0 0 0,1 0 0 0 0,-1 0-1 0 0,1 0 1 0 0,-1 0 0 0 0,1 0 0 0 0,0 1-1 0 0,-1-1 1 0 0,1 1 0 0 0,-3 2 0 0 0,1 0-8 0 0,3-4 9 0 0,1 1-1 0 0,-1-1 1 0 0,0 1 0 0 0,1 0-1 0 0,-1-1 1 0 0,0 1-1 0 0,1 0 1 0 0,-1-1 0 0 0,1 1-1 0 0,-1 0 1 0 0,1 0 0 0 0,0-1-1 0 0,-1 1 1 0 0,1 0 0 0 0,0 0-1 0 0,-1 0 1 0 0,1 0 0 0 0,0 0-3 0 0,0 0 0 0 0,0 0 0 0 0,0 0 0 0 0,0 0 0 0 0,0-1 0 0 0,0 1 1 0 0,0 0-1 0 0,0 0 0 0 0,0 0 0 0 0,1-1 0 0 0,-1 1 0 0 0,0 0 1 0 0,0 0-1 0 0,1 0 0 0 0,-1-1 0 0 0,1 1 0 0 0,-1 0 0 0 0,0-1 1 0 0,1 1-1 0 0,0 0 0 0 0,-1-1 0 0 0,1 1 0 0 0,-1-1 0 0 0,1 1 0 0 0,0-1 1 0 0,-1 1-1 0 0,1-1 0 0 0,0 1 0 0 0,-1-1 0 0 0,1 0 0 0 0,0 1 1 0 0,0-1-1 0 0,1 1 0 0 0,2 0 4 0 0,0 0 0 0 0,0 0 0 0 0,1-1 1 0 0,-1 1-1 0 0,0-1 0 0 0,0 0 0 0 0,7 0 1 0 0,32-6-44 0 0,-26 3 42 0 0,-9 2 20 0 0,0 0 0 0 0,0 1-1 0 0,9 1 1 0 0,6 1 8 0 0,-19-1-6 0 0,-7 3 20 0 0,-10 6 48 0 0,9-7-61 0 0,-6 5-2 0 0,1 1 1 0 0,0 1-1 0 0,0 0 0 0 0,1 0 1 0 0,0 1-1 0 0,1 0 0 0 0,0 0 1 0 0,-5 13-1 0 0,7-12-8 0 0,5-10-12 0 0,0-1-1 0 0,-1 0 1 0 0,1 1-1 0 0,0-1 1 0 0,-1 1 0 0 0,0-1-1 0 0,1 0 1 0 0,-1 0-1 0 0,-1 2 1 0 0,1-1 1 0 0,1-1 0 0 0,-1 0 0 0 0,1 0 0 0 0,-1 0 0 0 0,1 1 0 0 0,0-1 0 0 0,0 0 0 0 0,-1 0 0 0 0,1 1 0 0 0,0-1 0 0 0,1 2 0 0 0,0 3-3 0 0,-1-6 2 0 0,0 0-1 0 0,1 0 0 0 0,-1 0 0 0 0,0 0 0 0 0,0 0 1 0 0,0 0-1 0 0,0 0 0 0 0,0 0 0 0 0,0 0 1 0 0,1 0-1 0 0,-1 0 0 0 0,0 0 0 0 0,0 0 1 0 0,0 0-1 0 0,0 0 0 0 0,0 0 0 0 0,0 0 0 0 0,0 0 1 0 0,1 0-1 0 0,-1 0 0 0 0,0 0 0 0 0,0 0 1 0 0,0 0-1 0 0,0 0 0 0 0,0 0 0 0 0,0-1 1 0 0,0 1-1 0 0,0 0 0 0 0,0 0 0 0 0,0 0 0 0 0,1 0 1 0 0,-1 0-1 0 0,0 0 0 0 0,0 0 0 0 0,0-1 1 0 0,0 1-1 0 0,0 0 0 0 0,0 0 0 0 0,0 0 1 0 0,0 0-1 0 0,0 0 0 0 0,0-1 0 0 0,1 0-6 0 0,0 0 1 0 0,0 0-1 0 0,0 0 0 0 0,0 0 0 0 0,0 0 1 0 0,1 0-1 0 0,2-2 0 0 0,7-6-36 0 0,-6 5 32 0 0,0 1 1 0 0,-1-1 0 0 0,2 1-1 0 0,8-5 1 0 0,8-4 9 0 0,-10 6 28 0 0,-10 6-18 0 0,-1-1 0 0 0,0 1 1 0 0,1-1-1 0 0,-1 1 0 0 0,0-1 0 0 0,1 1 0 0 0,-1-1 0 0 0,1-1 0 0 0,-8 28 176 0 0,-3 1-143 0 0,-12 57-1 0 0,20-81-95 0 0,1 0-436 0 0,2-6-94 0 0,0 0 446 0 0,2-2-564 0 0,0 0-1 0 0,0 0 0 0 0,1 0 0 0 0,0 1 0 0 0,6-6 0 0 0,-1 2 254 0 0,6-8 246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7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79 12555 0 0,'-60'-3'9112'0'0,"112"1"-8703"0"0,62-9 0 0 0,50-17-266 0 0,-83 13-57 0 0,-13 6-19 0 0,97-1 0 0 0,-61 15 33 0 0,-98-5-90 0 0,0 1 1 0 0,0 1 0 0 0,0-1-1 0 0,9 4 1 0 0,-14-4-23 0 0,1-1 0 0 0,-1 1 0 0 0,1 0-1 0 0,-1-1 1 0 0,1 1 0 0 0,-1 0 0 0 0,0 0 0 0 0,1 0-1 0 0,-1 0 1 0 0,0 0 0 0 0,0 0 0 0 0,1 0 0 0 0,-1 1-1 0 0,0-1 1 0 0,0 0 0 0 0,0 1 0 0 0,-1-1-1 0 0,1 1 1 0 0,0-1 0 0 0,1 3 0 0 0,-2-3-28 0 0,0-1 0 0 0,0 1 0 0 0,0 0 0 0 0,0-1 0 0 0,0 1 1 0 0,0 0-1 0 0,-1-1 0 0 0,1 1 0 0 0,0-1 0 0 0,0 1 0 0 0,0 0 0 0 0,0-1 0 0 0,-1 1 0 0 0,1-1 1 0 0,0 1-1 0 0,-1 0 0 0 0,1-1 0 0 0,0 1 0 0 0,-1-1 0 0 0,1 1 0 0 0,-2 0 0 0 0,1 0-131 0 0,0 0 0 0 0,-1 0-1 0 0,1 0 1 0 0,-1-1 0 0 0,1 1-1 0 0,-1 0 1 0 0,-3 1 0 0 0,0-1-984 0 0,-1 0 0 0 0,1 0 1 0 0,-1 0-1 0 0,-5-1 0 0 0,7 0-61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7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14259 0 0,'-1'0'54'0'0,"1"1"0"0"0,0-1 0 0 0,-1 1 0 0 0,1 0 0 0 0,0-1 0 0 0,0 1 0 0 0,0 0 0 0 0,0 0 0 0 0,0-1 1 0 0,-1 1-1 0 0,1 0 0 0 0,0-1 0 0 0,0 1 0 0 0,1 0 0 0 0,-1 0 0 0 0,0-1 0 0 0,0 1 0 0 0,0 0 0 0 0,0-1 0 0 0,1 1 0 0 0,-1 0 0 0 0,0-1 0 0 0,1 1 0 0 0,-1 0 0 0 0,0-1 0 0 0,1 1 0 0 0,-1-1 0 0 0,1 2 0 0 0,16 18 54 0 0,-15-18-33 0 0,113 114 127 0 0,-109-110-152 0 0,-1 0 0 0 0,1 0 0 0 0,-1 0-1 0 0,0 0 1 0 0,-1 1 0 0 0,6 9-1 0 0,-8-12 49 0 0,-1-1 0 0 0,0 0 0 0 0,0 0 0 0 0,0 0 0 0 0,0 0 0 0 0,0 1 0 0 0,-1-1 0 0 0,1 0 0 0 0,-1 1 0 0 0,0-1 0 0 0,0 1 0 0 0,0-1 0 0 0,-1 0 0 0 0,1 1 0 0 0,-1-1 0 0 0,0 0 0 0 0,-2 7 0 0 0,-2 1 313 0 0,-1 0 1 0 0,-1 0 0 0 0,0-1 0 0 0,0 0-1 0 0,-1 0 1 0 0,0-1 0 0 0,-18 17-1 0 0,6-10 86 0 0,-1 0 1 0 0,-40 23-1 0 0,55-36-467 0 0,5-2-53 0 0,0-1-1 0 0,-1 1 0 0 0,1-1 1 0 0,-1 1-1 0 0,1 0 1 0 0,0 0-1 0 0,0 0 0 0 0,-1 0 1 0 0,1 0-1 0 0,-1 1 0 0 0,2-2 3 0 0,-1 1 1 0 0,1-1-1 0 0,0 0 0 0 0,0 0 0 0 0,0 0 0 0 0,0 0 0 0 0,0 0 1 0 0,0 0-1 0 0,0 1 0 0 0,0-1 0 0 0,0 0 0 0 0,0 0 0 0 0,0 0 1 0 0,0 0-1 0 0,0 0 0 0 0,0 1 0 0 0,0-1 0 0 0,1 0 0 0 0,-1 0 1 0 0,0 0-1 0 0,0 0 0 0 0,0 0 0 0 0,0 0 0 0 0,0 0 0 0 0,0 1 1 0 0,0-1-1 0 0,0 0 0 0 0,0 0 0 0 0,0 0 0 0 0,1 0 0 0 0,-1 0 0 0 0,0 0 1 0 0,0 0-1 0 0,0 0 0 0 0,0 0 0 0 0,0 0 0 0 0,0 1 0 0 0,0-1 1 0 0,1 0-1 0 0,-1 0 0 0 0,0 0 0 0 0,0 0 0 0 0,0 0 0 0 0,0 0 1 0 0,0 0-1 0 0,1 0 0 0 0,-1 0 0 0 0,9 0-1187 0 0,-7 0 724 0 0,21 1-3027 0 0,10-1 2407 0 0,-8-1-264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8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42 289 12595 0 0,'-11'0'2114'0'0,"7"0"-1017"0"0,0 1 0 0 0,0-1 0 0 0,-1-1 0 0 0,1 1 0 0 0,-5-2 0 0 0,10 2-954 0 0,1-1-1 0 0,0 1 1 0 0,-1-1 0 0 0,1 0-1 0 0,-1 0 1 0 0,1 0 0 0 0,2-2-1 0 0,3-2 5 0 0,12-6 40 0 0,0 0-1 0 0,24-22 0 0 0,-21 16-110 0 0,-7 5-15 0 0,-1-2 1 0 0,-1 0-1 0 0,0 0 0 0 0,-1-1 0 0 0,11-18 0 0 0,-20 28-29 0 0,0 0 1 0 0,0 0-1 0 0,0 0 0 0 0,-1 0 1 0 0,0 0-1 0 0,0-1 0 0 0,2-6 1 0 0,-4 10-17 0 0,1 0 1 0 0,-1 0 0 0 0,0 1-1 0 0,0-1 1 0 0,0 0 0 0 0,0 0-1 0 0,0 0 1 0 0,0 0 0 0 0,0 0-1 0 0,-1 1 1 0 0,1-1 0 0 0,0 0-1 0 0,-1 0 1 0 0,0 0 0 0 0,1 1-1 0 0,-1-1 1 0 0,0 0 0 0 0,0 1-1 0 0,0-1 1 0 0,0 1 0 0 0,0-1-1 0 0,-1 1 1 0 0,1-1 0 0 0,0 1-1 0 0,-3-2 1 0 0,3 2-10 0 0,-1 1 0 0 0,0-1 0 0 0,0 0 0 0 0,1 1 0 0 0,-1-1 1 0 0,0 1-1 0 0,0-1 0 0 0,0 1 0 0 0,0 0 0 0 0,0 0 0 0 0,1 0 0 0 0,-1 0 0 0 0,0 0 0 0 0,0 0 0 0 0,0 0 0 0 0,0 1 0 0 0,-2 0 0 0 0,-1 0-2 0 0,0 1-1 0 0,0 0 1 0 0,1 0 0 0 0,-1 0-1 0 0,-4 3 1 0 0,3-1-10 0 0,-1 1-1 0 0,1 0 1 0 0,0 1 0 0 0,1-1-1 0 0,-8 11 1 0 0,-21 34-32 0 0,29-41 27 0 0,-1 1 0 0 0,2 0 1 0 0,-1 0-1 0 0,1 0 1 0 0,1 1-1 0 0,-4 20 0 0 0,6-25 6 0 0,0-1 0 0 0,1 1 0 0 0,0 0 0 0 0,0 0 0 0 0,0 0-1 0 0,1-1 1 0 0,-1 1 0 0 0,1 0 0 0 0,1 0 0 0 0,-1-1 0 0 0,1 1 0 0 0,0-1-1 0 0,1 1 1 0 0,4 7 0 0 0,-3-7-3 0 0,0 0 0 0 0,0 0-1 0 0,1-1 1 0 0,0 0 0 0 0,0 0 0 0 0,1 0-1 0 0,-1 0 1 0 0,1-1 0 0 0,0 0-1 0 0,0 0 1 0 0,13 5 0 0 0,-10-5-3 0 0,1-1 0 0 0,0 0 1 0 0,0-1-1 0 0,0 0 0 0 0,0 0 0 0 0,0-1 0 0 0,17 0 1 0 0,-1-3-465 0 0,-1-1 0 0 0,0-1 0 0 0,0-2 0 0 0,0 0 0 0 0,46-18 1 0 0,-6-6-3428 0 0,-2 1-2569 0 0,-36 19 2629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24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19 217 19172 0 0,'-8'-24'1921'0'0,"1"1"-1873"0"0,5 2 480 0 0,1-1 184 0 0,1 1-96 0 0,5 0-176 0 0,3 4-104 0 0,3-3-192 0 0,3 6-56 0 0,2 0-88 0 0,2 4-768 0 0,3 2-760 0 0,0 6 823 0 0,-2 2 721 0 0,-3 7-696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8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5 122 16035 0 0,'-3'0'2657'0'0,"1"0"-2177"0"0,2-3-64 0 0,2 0 144 0 0,3-1-504 0 0,1-2 24 0 0,4 0-88 0 0,3-2 0 0 0,3-2 0 0 0,3-3-456 0 0,2-1-368 0 0,3-1-120 0 0,0 1-632 0 0,0 1 31 0 0,0 0-639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8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41 12891 0 0,'-1'-2'856'0'0,"1"-1"0"0"0,-1 1 0 0 0,0-1 0 0 0,0 1 0 0 0,0 0 0 0 0,-2-4 0 0 0,1 4-569 0 0,1 0 0 0 0,-1 0 0 0 0,0 0 1 0 0,0 1-1 0 0,0-1 0 0 0,1 1 0 0 0,-2-1 1 0 0,1 1-1 0 0,0 0 0 0 0,-4-2 0 0 0,5 2-252 0 0,0 1 0 0 0,0 0 0 0 0,0 0 0 0 0,-1 0 0 0 0,1 0 0 0 0,0 0 0 0 0,0 0 0 0 0,0 0 0 0 0,0 0 0 0 0,0 0 0 0 0,0 1 0 0 0,0-1 0 0 0,0 0 0 0 0,0 1 0 0 0,0-1 0 0 0,0 1 0 0 0,0-1 0 0 0,0 1 0 0 0,0 0 0 0 0,0-1 0 0 0,0 1 0 0 0,0 0 0 0 0,1-1 0 0 0,-1 1 0 0 0,0 0 0 0 0,0 0 0 0 0,0 1 0 0 0,-12 14 75 0 0,7-9-94 0 0,0 0 0 0 0,0 1-1 0 0,0 0 1 0 0,1 0 0 0 0,0 0 0 0 0,1 1 0 0 0,-6 15-1 0 0,0 5-5 0 0,4-11 6 0 0,-7 34-1 0 0,12-45-13 0 0,1-1 0 0 0,-1 0-1 0 0,1 0 1 0 0,0 0 0 0 0,1 1-1 0 0,0-1 1 0 0,0 0-1 0 0,0 0 1 0 0,4 11 0 0 0,-4-13 1 0 0,1 0 0 0 0,0 0 0 0 0,-1 0 0 0 0,2 0 0 0 0,-1 0 0 0 0,0 0 0 0 0,1-1 0 0 0,0 1 0 0 0,0-1 0 0 0,0 0 0 0 0,0 0 0 0 0,0 0 0 0 0,1 0 0 0 0,-1 0 0 0 0,1-1 0 0 0,0 1 0 0 0,0-1 0 0 0,0 0 0 0 0,0 0 0 0 0,0-1 0 0 0,0 1 0 0 0,0-1 0 0 0,1 0 0 0 0,-1 0 0 0 0,1-1 0 0 0,-1 1 0 0 0,5-1 0 0 0,-1 0 7 0 0,1 0 0 0 0,-1-1 1 0 0,0-1-1 0 0,-1 1 0 0 0,1-1 0 0 0,0 0 1 0 0,0-1-1 0 0,11-5 0 0 0,6-5-259 0 0,24-17-1 0 0,-47 29 215 0 0,17-10-354 0 0,-4 1-360 0 0,0 1 1 0 0,17-16-1 0 0,33-30-3189 0 0,-46 39 3708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9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30 7954 0 0,'-2'0'471'0'0,"0"-1"1"0"0,0 1 0 0 0,1-1-1 0 0,-1 0 1 0 0,0 0-1 0 0,0 0 1 0 0,1 0 0 0 0,-1 0-1 0 0,1 0 1 0 0,-1-1-1 0 0,1 1 1 0 0,-1 0 0 0 0,1-1-1 0 0,0 1 1 0 0,0-1-1 0 0,-1 0 1 0 0,1 1 0 0 0,0-3-1 0 0,-1 2 86 0 0,-2-1 738 0 0,5 3-1278 0 0,-1 0 0 0 0,0 0-1 0 0,0 0 1 0 0,0 0-1 0 0,0 0 1 0 0,0 0-1 0 0,0 0 1 0 0,0 0 0 0 0,0 0-1 0 0,0 0 1 0 0,0 0-1 0 0,0 0 1 0 0,0 0-1 0 0,0 0 1 0 0,0 0-1 0 0,0 0 1 0 0,0 1 0 0 0,0-1-1 0 0,0 0 1 0 0,0 0-1 0 0,0 0 1 0 0,0 0-1 0 0,0 0 1 0 0,0 0-1 0 0,1 0 1 0 0,-1 0 0 0 0,0 0-1 0 0,0 0 1 0 0,0 0-1 0 0,0 0 1 0 0,0 0-1 0 0,0 0 1 0 0,0 0-1 0 0,0 0 1 0 0,0 0 0 0 0,0 0-1 0 0,0 0 1 0 0,0 0-1 0 0,0 0 1 0 0,0 0-1 0 0,0 0 1 0 0,1 0-1 0 0,-1 0 1 0 0,0-1 0 0 0,0 1-1 0 0,0 0 1 0 0,0 0-1 0 0,0 0 1 0 0,0 0-1 0 0,0 0 1 0 0,0 0-1 0 0,0 0 1 0 0,0 0 0 0 0,0 0-1 0 0,0 0 1 0 0,0 0-1 0 0,0 0 1 0 0,0 0-1 0 0,0 0 1 0 0,0 0-1 0 0,0 0 1 0 0,0 0 0 0 0,0 0-1 0 0,0-1 1 0 0,0 1-1 0 0,0 0 1 0 0,0 0-1 0 0,1 1 46 0 0,0-1 1 0 0,0 1-1 0 0,-1 0 0 0 0,1-1 0 0 0,0 1 0 0 0,-1 0 1 0 0,1 0-1 0 0,0-1 0 0 0,-1 1 0 0 0,1 0 0 0 0,-1 0 1 0 0,1 0-1 0 0,-1 0 0 0 0,1 1 0 0 0,5 16 390 0 0,39 236 1591 0 0,-27 4-1430 0 0,-20-67-263 0 0,-1-56-28 0 0,2-128-286 0 0,1-5-17 0 0,0 0-1 0 0,0 0 1 0 0,0 0-1 0 0,0 0 1 0 0,0 0-1 0 0,0 0 0 0 0,1 0 1 0 0,-1 0-1 0 0,0 0 1 0 0,1 0-1 0 0,1 3 1 0 0,-2-5-15 0 0,0 0-1 0 0,0 0 1 0 0,1 0 0 0 0,-1 0 0 0 0,0 0 0 0 0,0 1 0 0 0,0-1 0 0 0,0 0 0 0 0,0 0 0 0 0,0 0 0 0 0,1 0 0 0 0,-1 0 0 0 0,0 0-1 0 0,0 0 1 0 0,0 0 0 0 0,0 0 0 0 0,1 0 0 0 0,-1 0 0 0 0,0 0 0 0 0,0 0 0 0 0,0 0 0 0 0,0 0 0 0 0,1 0 0 0 0,-1 0-1 0 0,0 0 1 0 0,0 0 0 0 0,0 0 0 0 0,0 0 0 0 0,0 0 0 0 0,1 0 0 0 0,-1-1 0 0 0,0 1 0 0 0,0 0 0 0 0,0 0 0 0 0,0 0 0 0 0,0 0-1 0 0,0 0 1 0 0,0 0 0 0 0,1 0 0 0 0,-1-1 0 0 0,0 1 0 0 0,0 0 0 0 0,0 0 0 0 0,0 0 0 0 0,0 0 0 0 0,0 0 0 0 0,0-1 0 0 0,0 1-1 0 0,0 0 1 0 0,0 0 0 0 0,5-10 80 0 0,-5 9-69 0 0,18-42 60 0 0,3 1-1 0 0,1 0 1 0 0,2 2-1 0 0,45-59 0 0 0,-68 97-74 0 0,28-31 2 0 0,-26 30-8 0 0,-1 1 1 0 0,1-1-1 0 0,0 1 1 0 0,0 0-1 0 0,0 0 1 0 0,0 0 0 0 0,1 1-1 0 0,-1-1 1 0 0,0 1-1 0 0,4-2 1 0 0,-6 3-1 0 0,1 0 1 0 0,-1 0-1 0 0,0 0 1 0 0,0 0-1 0 0,0 0 1 0 0,0 0-1 0 0,1 0 0 0 0,-1 0 1 0 0,0 0-1 0 0,0 0 1 0 0,0 1-1 0 0,0-1 1 0 0,0 0-1 0 0,0 1 1 0 0,0-1-1 0 0,0 1 1 0 0,0 0-1 0 0,0-1 1 0 0,0 1-1 0 0,0 0 1 0 0,0-1-1 0 0,0 1 0 0 0,0 0 1 0 0,0 0-1 0 0,-1 0 1 0 0,1 0-1 0 0,0 0 1 0 0,-1 0-1 0 0,1 0 1 0 0,-1 0-1 0 0,1 0 1 0 0,0 2-1 0 0,1 4-14 0 0,1 0 0 0 0,-1 0 1 0 0,-1 0-1 0 0,1 8 0 0 0,-1-10 16 0 0,1 13-1 0 0,-1 0 0 0 0,-1-1-1 0 0,-1 1 1 0 0,-5 29-1 0 0,3-24 7 0 0,-1 45 0 0 0,4-65-6 0 0,1 0 1 0 0,-1 1-1 0 0,0-1 0 0 0,1 0 1 0 0,0 0-1 0 0,0 0 0 0 0,0 0 1 0 0,0 0-1 0 0,0 0 0 0 0,1 0 1 0 0,-1 0-1 0 0,1 0 0 0 0,0 0 1 0 0,2 2-1 0 0,-3-4-13 0 0,1 1 0 0 0,-1-1 0 0 0,1 1 0 0 0,0-1 0 0 0,0 0 0 0 0,0 0 0 0 0,0 0 0 0 0,0 0 0 0 0,0 0 0 0 0,0 0 0 0 0,0-1 0 0 0,0 1 0 0 0,1-1 0 0 0,-1 1-1 0 0,0-1 1 0 0,0 0 0 0 0,0 0 0 0 0,1 0 0 0 0,-1 0 0 0 0,0 0 0 0 0,2-1 0 0 0,2 0-114 0 0,-1 0-1 0 0,0-1 0 0 0,0 0 0 0 0,0 0 1 0 0,0 0-1 0 0,0-1 0 0 0,-1 1 0 0 0,5-4 1 0 0,4-4-929 0 0,16-14 0 0 0,-19 14-344 0 0,0 1 1 0 0,1 0-1 0 0,0 1 0 0 0,1 0 1 0 0,22-12-1 0 0,-8 10-1554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0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208 63 13163 0 0,'1'-1'214'0'0,"-1"0"1"0"0,0 1-1 0 0,1-1 1 0 0,-1 1-1 0 0,0-1 1 0 0,0 0-1 0 0,0 1 1 0 0,1-1-1 0 0,-1 0 1 0 0,0 1-1 0 0,0-1 1 0 0,0 0-1 0 0,0 1 1 0 0,0-1-1 0 0,0 0 1 0 0,0 1 0 0 0,-1-1-1 0 0,1 1 1 0 0,0-1-1 0 0,0 0 1 0 0,0 1-1 0 0,-1-1 1 0 0,0-1-1 0 0,1 1 58 0 0,-1-1 0 0 0,0 0 1 0 0,0 1-1 0 0,0-1 0 0 0,0 1 0 0 0,0-1 0 0 0,-2-1 0 0 0,2 2-213 0 0,0 1-1 0 0,0-1 0 0 0,0 1 1 0 0,0-1-1 0 0,0 1 1 0 0,0-1-1 0 0,0 1 0 0 0,0 0 1 0 0,0 0-1 0 0,0-1 0 0 0,0 1 1 0 0,0 0-1 0 0,0 0 0 0 0,0 0 1 0 0,0 0-1 0 0,0 0 1 0 0,0 0-1 0 0,0 0 0 0 0,0 1 1 0 0,0-1-1 0 0,0 0 0 0 0,0 0 1 0 0,0 1-1 0 0,-1 0 1 0 0,-3 2 40 0 0,0-1 1 0 0,0 1-1 0 0,-6 6 1 0 0,-1-1 29 0 0,-1 1-117 0 0,1 1 0 0 0,0 1 0 0 0,1 0-1 0 0,0 1 1 0 0,-14 18 0 0 0,20-23-9 0 0,-2 2-3 0 0,1 1 0 0 0,1 0 0 0 0,-1 0 0 0 0,2 0 0 0 0,-7 19 0 0 0,10-25 1 0 0,-1 1-1 0 0,1 0 1 0 0,0 0 0 0 0,0 0 0 0 0,1 0-1 0 0,0 0 1 0 0,0 0 0 0 0,0 0-1 0 0,1 8 1 0 0,-1-11 0 0 0,1 0 0 0 0,-1-1 0 0 0,1 1-1 0 0,-1 0 1 0 0,1 0 0 0 0,0-1 0 0 0,0 1 0 0 0,0-1-1 0 0,0 1 1 0 0,0-1 0 0 0,0 1 0 0 0,0-1 0 0 0,0 1-1 0 0,0-1 1 0 0,1 0 0 0 0,-1 0 0 0 0,1 0 0 0 0,-1 0-1 0 0,1 0 1 0 0,-1 0 0 0 0,1 0 0 0 0,-1 0 0 0 0,1-1-1 0 0,0 1 1 0 0,0 0 0 0 0,-1-1 0 0 0,1 0 0 0 0,3 1-1 0 0,4 0 2 0 0,0-1 0 0 0,-1 0 0 0 0,1-1-1 0 0,0 1 1 0 0,-1-2 0 0 0,1 1-1 0 0,9-4 1 0 0,-3 0 1 0 0,0-1 1 0 0,-1 0-1 0 0,15-8 0 0 0,-22 10 4 0 0,-1 0-1 0 0,0-1 1 0 0,1 1-1 0 0,-1-1 1 0 0,-1 0-1 0 0,1-1 1 0 0,-1 1-1 0 0,0-1 1 0 0,0 0 0 0 0,-1 0-1 0 0,0-1 1 0 0,0 0-1 0 0,0 1 1 0 0,-1-1-1 0 0,0 0 1 0 0,0-1-1 0 0,-1 1 1 0 0,0 0-1 0 0,0-1 1 0 0,1-7 0 0 0,-2 5 8 0 0,0 1 0 0 0,-1-1 0 0 0,0 1 0 0 0,0 0 0 0 0,-1-1 0 0 0,0 1 0 0 0,-4-16 0 0 0,5 25-15 0 0,0 0 1 0 0,0 0 0 0 0,0-1 0 0 0,-1 1 0 0 0,1 0-1 0 0,0-1 1 0 0,0 1 0 0 0,0 0 0 0 0,0 0 0 0 0,0-1 0 0 0,0 1-1 0 0,0 0 1 0 0,0 0 0 0 0,-1 0 0 0 0,1-1 0 0 0,0 1-1 0 0,0 0 1 0 0,0 0 0 0 0,-1 0 0 0 0,1-1 0 0 0,0 1 0 0 0,0 0-1 0 0,0 0 1 0 0,-1 0 0 0 0,1 0 0 0 0,0 0 0 0 0,0-1-1 0 0,-1 1 1 0 0,1 0 0 0 0,0 0 0 0 0,0 0 0 0 0,-1 0-1 0 0,1 0 1 0 0,0 0 0 0 0,0 0 0 0 0,-1 0 0 0 0,1 0 0 0 0,0 0-1 0 0,-1 0 1 0 0,1 0 0 0 0,0 0 0 0 0,0 0 0 0 0,-1 0-1 0 0,1 1 1 0 0,0-1 0 0 0,0 0 0 0 0,-1 0 0 0 0,1 0 0 0 0,0 0-1 0 0,-1 1 1 0 0,1-1-4 0 0,-1 1-1 0 0,0 0 1 0 0,1-1 0 0 0,-1 1-1 0 0,1 0 1 0 0,-1 0 0 0 0,1-1-1 0 0,-1 1 1 0 0,1 0 0 0 0,-1 0-1 0 0,1 0 1 0 0,0 0 0 0 0,-1 1-1 0 0,-3 26-53 0 0,-1-1 35 0 0,-2 51 0 0 0,7-55 18 0 0,5 39-1 0 0,-3-54 6 0 0,-1 0 0 0 0,1-1 1 0 0,0 1-1 0 0,1-1 0 0 0,-1 0 0 0 0,2 0 0 0 0,-1 0 0 0 0,9 13 0 0 0,-11-18 5 0 0,1 0 0 0 0,-1 0 1 0 0,1 0-1 0 0,0 0 0 0 0,0 0 0 0 0,-1-1 0 0 0,1 1 0 0 0,0-1 1 0 0,1 1-1 0 0,-1-1 0 0 0,0 0 0 0 0,0 1 0 0 0,0-1 0 0 0,1-1 0 0 0,-1 1 1 0 0,0 0-1 0 0,1 0 0 0 0,-1-1 0 0 0,1 0 0 0 0,-1 1 0 0 0,1-1 0 0 0,-1 0 1 0 0,1 0-1 0 0,-1 0 0 0 0,1 0 0 0 0,-1-1 0 0 0,1 1 0 0 0,-1-1 0 0 0,1 0 1 0 0,-1 1-1 0 0,0-1 0 0 0,1 0 0 0 0,2-2 0 0 0,3-2 10 0 0,-1 0 0 0 0,1 0 0 0 0,-1 0 0 0 0,0-1 0 0 0,0 0 0 0 0,-1-1 0 0 0,0 0 1 0 0,6-7-1 0 0,7-11-46 0 0,-1 0 0 0 0,-2-1 1 0 0,0 0-1 0 0,15-37 1 0 0,-24 46-25 0 0,18-48-29 0 0,-22 55 81 0 0,-1 1 0 0 0,0-1 0 0 0,0 0 0 0 0,0-17 0 0 0,3 71-10 0 0,-2-6 101 0 0,-2-5 53 0 0,2 0 1 0 0,2 0-1 0 0,9 38 1 0 0,-12-64-84 0 0,0 0 1 0 0,1 0 0 0 0,0-1 0 0 0,0 1 0 0 0,1-1-1 0 0,7 11 1 0 0,-10-16-40 0 0,0 1 0 0 0,0-1 0 0 0,1 1-1 0 0,-1-1 1 0 0,1 0 0 0 0,-1 1 0 0 0,1-1 0 0 0,-1 0 0 0 0,1 0-1 0 0,0 0 1 0 0,-1 0 0 0 0,1 0 0 0 0,0 0 0 0 0,0-1 0 0 0,-1 1 0 0 0,1-1-1 0 0,0 1 1 0 0,0-1 0 0 0,0 0 0 0 0,0 1 0 0 0,0-1 0 0 0,0 0-1 0 0,0 0 1 0 0,0-1 0 0 0,0 1 0 0 0,0 0 0 0 0,0-1 0 0 0,-1 1-1 0 0,5-2 1 0 0,-4 1 11 0 0,1-1 1 0 0,0 0-1 0 0,-1 1 0 0 0,1-1 0 0 0,-1 0 0 0 0,1-1 1 0 0,-1 1-1 0 0,0 0 0 0 0,0-1 0 0 0,0 1 0 0 0,0-1 0 0 0,2-3 1 0 0,2-6 92 0 0,8-19 1 0 0,-8 18-77 0 0,14-36 47 0 0,7-25-74 0 0,-10 30-76 0 0,-17 44 52 0 0,0 0 1 0 0,0 0-1 0 0,0-1 0 0 0,0 1 0 0 0,0 0 0 0 0,0 0 0 0 0,0 0 0 0 0,0 0 0 0 0,0-1 0 0 0,0 1 0 0 0,0 0 1 0 0,0 0-1 0 0,0 0 0 0 0,0-1 0 0 0,0 1 0 0 0,0 0 0 0 0,0 0 0 0 0,1 0 0 0 0,-1 0 0 0 0,0 0 0 0 0,0-1 0 0 0,0 1 1 0 0,0 0-1 0 0,0 0 0 0 0,1 0 0 0 0,-1 0 0 0 0,0 0 0 0 0,0 0 0 0 0,0 0 0 0 0,0 0 0 0 0,1-1 0 0 0,-1 1 0 0 0,0 0 1 0 0,0 0-1 0 0,0 0 0 0 0,1 0 0 0 0,-1 0 0 0 0,0 0 0 0 0,0 0 0 0 0,0 0 0 0 0,1 0 0 0 0,-1 0 0 0 0,0 0 1 0 0,5 9-62 0 0,1 16 26 0 0,-4 27 26 0 0,3 40 40 0 0,-2-71-14 0 0,1 1 0 0 0,9 22 1 0 0,-13-43-15 0 0,0 1-16 0 0,1-1 0 0 0,-1 1 0 0 0,1-1 1 0 0,-1 1-1 0 0,1-1 0 0 0,0 1 0 0 0,0-1 1 0 0,-1 1-1 0 0,1-1 0 0 0,0 0 0 0 0,0 1 1 0 0,1-1-1 0 0,-1 0 0 0 0,0 0 0 0 0,0 0 1 0 0,1 0-1 0 0,-1 0 0 0 0,0 0 0 0 0,1 0 1 0 0,-1 0-1 0 0,1-1 0 0 0,1 2 1 0 0,0-2-212 0 0,-1 1 0 0 0,1-1 1 0 0,0 0-1 0 0,0 0 0 0 0,0 0 1 0 0,-1 0-1 0 0,1-1 0 0 0,0 1 1 0 0,-1-1-1 0 0,1 1 0 0 0,0-1 1 0 0,4-2-1 0 0,38-13-1207 0 0,-20 7 1278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1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377 128 19052 0 0,'-6'-6'739'0'0,"0"0"0"0"0,-1 1 1 0 0,0-1-1 0 0,0 1 0 0 0,-1 0 0 0 0,1 1 0 0 0,-1 0 0 0 0,-9-4 1 0 0,-1 0-469 0 0,12 5-216 0 0,0 1-1 0 0,-1 0 1 0 0,1 0-1 0 0,-1 0 1 0 0,1 1 0 0 0,-1 0-1 0 0,-6 0 1 0 0,8 0-54 0 0,0 1 1 0 0,-1 0-1 0 0,1 1 1 0 0,0-1 0 0 0,0 1-1 0 0,0 0 1 0 0,0 0-1 0 0,1 0 1 0 0,-10 5-1 0 0,-1 2-37 0 0,1 1-1 0 0,0 0 1 0 0,-24 21-1 0 0,30-21 7 0 0,-1-1 1 0 0,1 1-1 0 0,0 0 1 0 0,1 1-1 0 0,0-1 0 0 0,-7 15 1 0 0,13-23 18 0 0,0 1-1 0 0,0 0 1 0 0,0 0 0 0 0,1 0 0 0 0,-1 0-1 0 0,0 1 1 0 0,1-1 0 0 0,0 0 0 0 0,-1 0-1 0 0,1 0 1 0 0,0 0 0 0 0,0 0-1 0 0,0 1 1 0 0,0-1 0 0 0,0 0 0 0 0,1 0-1 0 0,-1 0 1 0 0,1 0 0 0 0,-1 0 0 0 0,1 0-1 0 0,1 3 1 0 0,0-3-10 0 0,-1 0 1 0 0,1 0-1 0 0,0 0 0 0 0,0 0 1 0 0,0 0-1 0 0,0 0 1 0 0,0 0-1 0 0,0-1 0 0 0,1 1 1 0 0,-1-1-1 0 0,1 0 0 0 0,-1 1 1 0 0,1-1-1 0 0,-1 0 0 0 0,1-1 1 0 0,3 2-1 0 0,6 1-45 0 0,0-1 0 0 0,0-1 0 0 0,0 0 0 0 0,0 0 0 0 0,1-1 1 0 0,22-3-1 0 0,74-20-189 0 0,-74 15 202 0 0,66-22-27 0 0,-91 27 76 0 0,-4 0 3 0 0,3 0 36 0 0,-8 4-21 0 0,-2 4-14 0 0,-11 17-20 0 0,2-1-39 0 0,-14 35 0 0 0,9-2-10 0 0,2 1 0 0 0,-10 100-1 0 0,17-94 43 0 0,-7 51 28 0 0,10-97 1 0 0,0 0 0 0 0,-2 0 1 0 0,1 0-1 0 0,-2 0 0 0 0,-8 15 0 0 0,10-23-44 0 0,0 0 0 0 0,-1 0 1 0 0,0-1-1 0 0,0 1 0 0 0,0-1 1 0 0,-1 0-1 0 0,0-1 0 0 0,0 1 0 0 0,-1-1 1 0 0,1-1-1 0 0,-1 1 0 0 0,0-1 0 0 0,0 0 1 0 0,-1-1-1 0 0,-11 5 0 0 0,14-7 16 0 0,0 1 0 0 0,-1-1 0 0 0,1 0-1 0 0,-1 0 1 0 0,1-1 0 0 0,-1 0 0 0 0,0 0-1 0 0,1 0 1 0 0,-1 0 0 0 0,1-1 0 0 0,-1 0-1 0 0,1 0 1 0 0,-1-1 0 0 0,1 1-1 0 0,0-1 1 0 0,0 0 0 0 0,0-1 0 0 0,0 1-1 0 0,0-1 1 0 0,0 0 0 0 0,1 0 0 0 0,-1-1-1 0 0,-4-4 1 0 0,4 3 19 0 0,-1-1 0 0 0,1 0 0 0 0,1 0 0 0 0,-1 0-1 0 0,1 0 1 0 0,0-1 0 0 0,1 1 0 0 0,0-1 0 0 0,0 0 0 0 0,-4-15 0 0 0,5 12-12 0 0,0 0 0 0 0,1 0 0 0 0,0 0 1 0 0,0 0-1 0 0,1 0 0 0 0,1 0 1 0 0,2-16-1 0 0,1 9-4 0 0,0-1-1 0 0,2 1 1 0 0,0 0-1 0 0,1 0 1 0 0,0 0 0 0 0,1 1-1 0 0,1 0 1 0 0,20-26-1 0 0,-17 28 30 0 0,1 0-1 0 0,0 1 1 0 0,1 0 0 0 0,0 1-1 0 0,0 1 1 0 0,1 0-1 0 0,29-14 1 0 0,1 3 20 0 0,76-25-1 0 0,-91 36 27 0 0,46-23-1 0 0,-64 28-22 0 0,0-1-1 0 0,-1-1 1 0 0,0 0 0 0 0,-1 0-1 0 0,0-1 1 0 0,13-14-1 0 0,-8 5 39 0 0,0 0 0 0 0,-2-1 0 0 0,14-27 0 0 0,-22 37-31 0 0,0 0 0 0 0,-2 0 0 0 0,1-1 0 0 0,-1 1 1 0 0,0-1-1 0 0,-1 0 0 0 0,0 0 0 0 0,-1 0 0 0 0,0 0 1 0 0,0-11-1 0 0,-1 18-1 0 0,0 0 1 0 0,-1 0 0 0 0,0 0-1 0 0,1 0 1 0 0,-1 0 0 0 0,0 1-1 0 0,-3-6 1 0 0,4 7-8 0 0,-1-1 0 0 0,0 1 1 0 0,0 0-1 0 0,1 0 0 0 0,-1 0 0 0 0,0 0 1 0 0,0 0-1 0 0,0-1 0 0 0,0 2 0 0 0,-1-1 1 0 0,1 0-1 0 0,0 0 0 0 0,0 0 0 0 0,-1 0 1 0 0,1 1-1 0 0,0-1 0 0 0,-3 0 0 0 0,3 1-13 0 0,0 0-1 0 0,0 0 1 0 0,0 0-1 0 0,0 0 0 0 0,0 1 1 0 0,0-1-1 0 0,0 0 1 0 0,0 1-1 0 0,0-1 1 0 0,1 0-1 0 0,-1 1 1 0 0,0-1-1 0 0,0 1 0 0 0,0-1 1 0 0,1 1-1 0 0,-1 0 1 0 0,0-1-1 0 0,0 1 1 0 0,1 0-1 0 0,-1 0 0 0 0,1-1 1 0 0,-1 1-1 0 0,0 1 1 0 0,0 0 0 0 0,-1 0 1 0 0,1 1 0 0 0,-1-1 0 0 0,1 1-1 0 0,0-1 1 0 0,0 1 0 0 0,-1 4-1 0 0,0 9 23 0 0,-1 30 0 0 0,4-38-32 0 0,-1 0 0 0 0,1-1 0 0 0,0 1-1 0 0,0 0 1 0 0,1-1 0 0 0,3 8-1 0 0,-4-13-4 0 0,2 8 6 0 0,2 1 0 0 0,0-1 0 0 0,11 18 0 0 0,-15-25-4 0 0,1-1 1 0 0,0 1-1 0 0,0-1 1 0 0,0 0-1 0 0,0 0 1 0 0,1 0-1 0 0,-1 0 1 0 0,1 0-1 0 0,-1 0 1 0 0,1-1-1 0 0,0 1 1 0 0,-1-1-1 0 0,1 0 1 0 0,0 0-1 0 0,0 0 1 0 0,0 0-1 0 0,0 0 1 0 0,0-1 0 0 0,4 1-1 0 0,-2-1 6 0 0,0 0 0 0 0,0-1 0 0 0,0 1 0 0 0,0-1 1 0 0,-1 0-1 0 0,1-1 0 0 0,0 1 0 0 0,-1-1 0 0 0,1 0 0 0 0,-1 0 0 0 0,0 0 0 0 0,8-6 0 0 0,1-2 12 0 0,0 0 0 0 0,16-18-1 0 0,0-2-10 0 0,-17 16-19 0 0,0 2-1 0 0,0 0 1 0 0,2 0-1 0 0,27-19 1 0 0,-39 31 1 0 0,-1-1 0 0 0,0 0 0 0 0,1 0 0 0 0,-1 1 0 0 0,1-1 0 0 0,-1 1 0 0 0,0-1 0 0 0,1 1 1 0 0,0 0-1 0 0,-1-1 0 0 0,1 1 0 0 0,-1 0 0 0 0,1 0 0 0 0,1 0 0 0 0,-1 1 0 0 0,-1-1 0 0 0,0 0 0 0 0,0 1 1 0 0,0-1-1 0 0,0 1 0 0 0,0 0 0 0 0,0-1 0 0 0,-1 1 0 0 0,1 0 0 0 0,0 0 0 0 0,0 0 1 0 0,0-1-1 0 0,-1 1 0 0 0,1 0 0 0 0,0 0 0 0 0,-1 0 0 0 0,1 0 0 0 0,-1 0 0 0 0,1 0 0 0 0,-1 0 1 0 0,1 2-1 0 0,1 4-5 0 0,0 0 1 0 0,0 0 0 0 0,0 10 0 0 0,4 16 2 0 0,-4-26 9 0 0,1 0 0 0 0,-1 0 1 0 0,1-1-1 0 0,0 1 0 0 0,7 10 0 0 0,-8-15-78 0 0,0 0 1 0 0,0 1-1 0 0,0-1 0 0 0,0 0 0 0 0,0 0 0 0 0,0 0 1 0 0,1-1-1 0 0,-1 1 0 0 0,0-1 0 0 0,1 1 0 0 0,0-1 1 0 0,-1 0-1 0 0,1 0 0 0 0,0 0 0 0 0,0 0 0 0 0,5 1 1 0 0,3-1-1024 0 0,-1 0 1 0 0,1-1 0 0 0,0 0-1 0 0,-1-1 1 0 0,17-3 0 0 0,-6 0 849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1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0 10266 0 0,'-4'1'584'0'0,"1"0"0"0"0,-1 0-1 0 0,1 0 1 0 0,0 1 0 0 0,-1-1-1 0 0,1 1 1 0 0,0 0 0 0 0,0 0-1 0 0,0 0 1 0 0,0 1 0 0 0,0-1-1 0 0,-4 5 1 0 0,-1 3 30 0 0,0 0-1 0 0,-8 14 1 0 0,8-12-388 0 0,1 1 1 0 0,0 0-1 0 0,-6 18 0 0 0,11-24-172 0 0,-1 0-1 0 0,1 1 1 0 0,1 0-1 0 0,-1 0 1 0 0,1-1-1 0 0,1 1 1 0 0,-1 13-1 0 0,2-17-40 0 0,-1-1 0 0 0,1 1-1 0 0,0-1 1 0 0,0 1 0 0 0,0-1-1 0 0,0 1 1 0 0,1-1 0 0 0,0 0-1 0 0,-1 0 1 0 0,1 1 0 0 0,0-1-1 0 0,3 3 1 0 0,-1-2 6 0 0,0 0-1 0 0,0 0 1 0 0,0 0 0 0 0,1-1 0 0 0,0 1 0 0 0,9 4 0 0 0,0-1 29 0 0,0-2 0 0 0,0 1 0 0 0,1-2 0 0 0,26 5 0 0 0,-5-3 46 0 0,-19-4-6 0 0,0 1 0 0 0,0 1 0 0 0,-1 0 0 0 0,1 1 0 0 0,25 12 0 0 0,-40-16-63 0 0,-1-1 0 0 0,0 1-1 0 0,1 0 1 0 0,-1 0 0 0 0,1 0-1 0 0,-1 0 1 0 0,0 0-1 0 0,0 0 1 0 0,0 0 0 0 0,0 1-1 0 0,0-1 1 0 0,0 0 0 0 0,0 1-1 0 0,0-1 1 0 0,0 0-1 0 0,0 1 1 0 0,-1-1 0 0 0,2 3-1 0 0,-2-2 12 0 0,0 0-1 0 0,0 0 0 0 0,0 0 0 0 0,0 0 1 0 0,0 0-1 0 0,-1 0 0 0 0,1 0 0 0 0,-1 0 1 0 0,1 0-1 0 0,-1-1 0 0 0,0 1 1 0 0,1 0-1 0 0,-1 0 0 0 0,0-1 0 0 0,-2 3 1 0 0,-9 17 230 0 0,8-14-220 0 0,1 0 0 0 0,-1-1 0 0 0,-1 1 0 0 0,1-1 0 0 0,-1 0 0 0 0,0 0 0 0 0,0-1 0 0 0,-1 0 0 0 0,-7 7 0 0 0,5-7-12 0 0,3-1-135 0 0,-1-1 1 0 0,0 1 0 0 0,0-1 0 0 0,0 0 0 0 0,0 0 0 0 0,0 0-1 0 0,-12 2 1 0 0,2-4-1127 0 0,0 0 0 0 0,-1-1 0 0 0,1 0 0 0 0,0-2 0 0 0,-25-4-1 0 0,16 0 32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1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0 162 15403 0 0,'24'-15'1209'0'0,"5"3"-121"0"0,1-3-8 0 0,-1 1-256 0 0,2-2-288 0 0,2 1 32 0 0,-1-1-296 0 0,-1 2-31 0 0,-1 1-257 0 0,1 0-265 0 0,-4 4-103 0 0,5 2 8 0 0,0 4-264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3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44 26430 0 0,'-3'-2'128'0'0,"-2"-1"-24"0"0,0-2-96 0 0,2 0-80 0 0,-2 1 0 0 0,0-1-160 0 0,2 0-345 0 0,0-1-167 0 0,1 1-96 0 0,1 2-424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4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16 751 2873 0 0,'-1'0'298'0'0,"1"0"0"0"0,-1-1-1 0 0,1 1 1 0 0,-1 0 0 0 0,1-1 0 0 0,-1 1 0 0 0,1 0 0 0 0,0-1 0 0 0,-1 1 0 0 0,1-1 0 0 0,-1 1 0 0 0,1 0 0 0 0,0-1 0 0 0,-1 1 0 0 0,1-1 0 0 0,0 1 0 0 0,0-1 0 0 0,-1 1 0 0 0,1-1 0 0 0,0 1 0 0 0,0-1 0 0 0,0 0 0 0 0,0 1 0 0 0,0-1-1 0 0,3-14 6995 0 0,-3 15-6994 0 0,-1-2 246 0 0,1 1 0 0 0,0 0 1 0 0,-1-1-1 0 0,0 1 1 0 0,1 0-1 0 0,-1 0 1 0 0,-1-2 312 0 0,10 1-208 0 0,0 0-1 0 0,11-3 0 0 0,0 1-432 0 0,-1-1-118 0 0,-15 4-75 0 0,0 0 1 0 0,0 0-1 0 0,0 0 0 0 0,6-3 1 0 0,15-8 100 0 0,24-15 180 0 0,-47 26-281 0 0,1-1 0 0 0,-1 1 0 0 0,1 0 1 0 0,-1-1-1 0 0,1 1 0 0 0,-1-1 0 0 0,0 1 1 0 0,0-1-1 0 0,0 0 0 0 0,0 0 0 0 0,0 1 0 0 0,0-1 1 0 0,0 0-1 0 0,-1 0 0 0 0,1-2 0 0 0,0 3-8 0 0,-1 0 1 0 0,0-1-1 0 0,0 1 0 0 0,0 0 0 0 0,0 0 0 0 0,0-1 0 0 0,0 1 0 0 0,0 0 0 0 0,0 0 0 0 0,0 0 0 0 0,-1 0 1 0 0,1-1-1 0 0,0 1 0 0 0,-1 0 0 0 0,1 0 0 0 0,-1 0 0 0 0,1 0 0 0 0,-1 0 0 0 0,0 0 0 0 0,1 0 0 0 0,-1 0 1 0 0,0 0-1 0 0,0 0 0 0 0,0 0 0 0 0,-1-1 0 0 0,-5-3 13 0 0,0 1-1 0 0,0-1 1 0 0,0 1 0 0 0,0 1 0 0 0,-9-4 0 0 0,2 2-21 0 0,11 4-14 0 0,0-1 1 0 0,0 1 0 0 0,-1 0-1 0 0,1 0 1 0 0,0 1 0 0 0,-5-1-1 0 0,7 1 2 0 0,-1 0-1 0 0,1 0 0 0 0,-1 0 0 0 0,1 1 0 0 0,-1-1 1 0 0,1 1-1 0 0,-1-1 0 0 0,1 1 0 0 0,-1-1 0 0 0,1 1 1 0 0,0 0-1 0 0,-1 0 0 0 0,1 0 0 0 0,0-1 1 0 0,0 1-1 0 0,-1 1 0 0 0,0 0 0 0 0,-4 4-18 0 0,1 0 0 0 0,-1 0 0 0 0,1 0-1 0 0,0 1 1 0 0,1 0 0 0 0,0 0 0 0 0,0 0-1 0 0,0 0 1 0 0,1 1 0 0 0,0 0 0 0 0,1-1-1 0 0,0 1 1 0 0,0 0 0 0 0,0 0 0 0 0,1 0-1 0 0,0 0 1 0 0,1 0 0 0 0,0 1 0 0 0,0-1-1 0 0,0 0 1 0 0,4 13 0 0 0,-2-13 11 0 0,0 1 1 0 0,1-1 0 0 0,0 0-1 0 0,1 0 1 0 0,5 9-1 0 0,-6-13 14 0 0,0 1 0 0 0,0-1 0 0 0,1 0 0 0 0,-1 0 0 0 0,1 0 0 0 0,0 0 0 0 0,0-1 0 0 0,0 1 0 0 0,9 4-1 0 0,-7-6 10 0 0,0 1 0 0 0,0-1-1 0 0,0 0 1 0 0,0-1-1 0 0,0 0 1 0 0,0 0 0 0 0,0 0-1 0 0,0-1 1 0 0,1 1-1 0 0,-1-2 1 0 0,0 1 0 0 0,12-2-1 0 0,-5-1 9 0 0,-1 0 0 0 0,1 0 0 0 0,0-2 0 0 0,-1 1 0 0 0,13-8 0 0 0,-13 6-64 0 0,-1-1 1 0 0,0 0-1 0 0,-1-1 1 0 0,0 0 0 0 0,0-1-1 0 0,0 0 1 0 0,-1 0-1 0 0,-1-1 1 0 0,0 0 0 0 0,0 0-1 0 0,-1-1 1 0 0,0 0-1 0 0,-1-1 1 0 0,9-20 0 0 0,-8 12-232 0 0,-1 0 0 0 0,-1-1 0 0 0,-1 1 0 0 0,0-1 0 0 0,-2 0 0 0 0,0 0 0 0 0,-1 0 0 0 0,-3-28 0 0 0,-29-177-287 0 0,15 128 453 0 0,11 58 59 0 0,-7-37 177 0 0,9 70 386 0 0,2 15-245 0 0,0 17-29 0 0,31 261 675 0 0,-18-200-552 0 0,4 30 149 0 0,14 158 478 0 0,-27-177-567 0 0,-3-96-407 0 0,0-1-1 0 0,0 1 1 0 0,0 0-1 0 0,0 0 1 0 0,0 0-1 0 0,0 0 1 0 0,0-1-1 0 0,0 1 1 0 0,0 0-1 0 0,1 0 1 0 0,-1 0-1 0 0,0-1 1 0 0,1 1-1 0 0,-1 0 1 0 0,0 0-1 0 0,1-1 0 0 0,-1 1 1 0 0,1 0-1 0 0,-1-1 1 0 0,1 1-1 0 0,-1 0 1 0 0,1-1-1 0 0,0 1 1 0 0,0 0-1 0 0,-1-1-5 0 0,1 0-1 0 0,-1 0 0 0 0,0-1 0 0 0,1 1 1 0 0,-1 0-1 0 0,0 0 0 0 0,1 0 1 0 0,-1-1-1 0 0,0 1 0 0 0,1 0 1 0 0,-1 0-1 0 0,0-1 0 0 0,1 1 0 0 0,-1 0 1 0 0,0-1-1 0 0,0 1 0 0 0,0 0 1 0 0,1-1-1 0 0,-1 1 0 0 0,0 0 0 0 0,0-1 1 0 0,0 1-1 0 0,0-1 0 0 0,5-10 51 0 0,-5 10-47 0 0,4-9-157 0 0,-1 0-1 0 0,-1 0 1 0 0,0-1 0 0 0,0 1 0 0 0,-1 0 0 0 0,0-1-1 0 0,-1 1 1 0 0,0 0 0 0 0,-1-1 0 0 0,0 1 0 0 0,-1-1 0 0 0,0 1-1 0 0,0 0 1 0 0,-1 0 0 0 0,-1 0 0 0 0,0 1 0 0 0,0-1-1 0 0,0 1 1 0 0,-1 0 0 0 0,-1 0 0 0 0,-7-10 0 0 0,-11-7 63 0 0,16 18 124 0 0,7 7 3 0 0,0 0 1 0 0,0 0 0 0 0,0 0-1 0 0,0 0 1 0 0,0 0-1 0 0,1 0 1 0 0,-1 0 0 0 0,0 0-1 0 0,1 0 1 0 0,-1-2-1 0 0,3-1 328 0 0,6 4-149 0 0,12 3 25 0 0,-14-1-196 0 0,0-1 0 0 0,0 0 0 0 0,6 0 0 0 0,148 3 375 0 0,-143-4-362 0 0,1 0-615 0 0,23 2 0 0 0,-35-1 165 0 0,-1 0 1 0 0,0 0 0 0 0,0 0-1 0 0,0 1 1 0 0,0 0 0 0 0,0 0 0 0 0,0 0-1 0 0,8 6 1 0 0,-4 1-1510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11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305 86 12387 0 0,'-5'-11'1385'0'0,"-1"1"1"0"0,0 0 0 0 0,-1 1-1 0 0,0-1 1 0 0,-9-7 0 0 0,14 15-1255 0 0,1 0 0 0 0,-1 1 0 0 0,0-1-1 0 0,0 1 1 0 0,1 0 0 0 0,-1-1 0 0 0,0 1 0 0 0,-1 0 0 0 0,1 0 0 0 0,0 0 0 0 0,0 0 0 0 0,0 1 0 0 0,-1-1 0 0 0,1 0 0 0 0,0 1 0 0 0,-1 0-1 0 0,1 0 1 0 0,0-1 0 0 0,-1 1 0 0 0,1 1 0 0 0,0-1 0 0 0,-1 0 0 0 0,1 0 0 0 0,0 1 0 0 0,0 0 0 0 0,-1-1 0 0 0,1 1 0 0 0,0 0 0 0 0,0 0 0 0 0,0 0-1 0 0,0 0 1 0 0,-3 2 0 0 0,-3 4-82 0 0,0 0 0 0 0,0 0 1 0 0,1 0-1 0 0,0 1 0 0 0,0 0 0 0 0,1 1 0 0 0,-9 13 0 0 0,0 5-54 0 0,-14 36 0 0 0,12-22-14 0 0,2 1-1 0 0,-12 54 1 0 0,22-70 13 0 0,0 0 0 0 0,2 0 0 0 0,1 1 0 0 0,1-1 1 0 0,3 32-1 0 0,0-43 6 0 0,1 0-1 0 0,0 0 1 0 0,1 0 0 0 0,0 0 0 0 0,2-1 0 0 0,-1 1 0 0 0,16 24 0 0 0,-17-31 8 0 0,1-1 1 0 0,0 0-1 0 0,0 0 1 0 0,1 0-1 0 0,0 0 1 0 0,0-1-1 0 0,0 0 1 0 0,1-1-1 0 0,0 1 1 0 0,0-1-1 0 0,1-1 1 0 0,-1 1-1 0 0,1-1 0 0 0,0 0 1 0 0,10 2-1 0 0,-14-4 13 0 0,1-1-1 0 0,0 0 0 0 0,0-1 1 0 0,0 1-1 0 0,0-1 0 0 0,0 0 0 0 0,0 0 1 0 0,0 0-1 0 0,0-1 0 0 0,0 0 0 0 0,0 0 1 0 0,0 0-1 0 0,0 0 0 0 0,0-1 1 0 0,-1 0-1 0 0,1 0 0 0 0,0 0 0 0 0,-1-1 1 0 0,0 1-1 0 0,0-1 0 0 0,0 0 0 0 0,0 0 1 0 0,0-1-1 0 0,0 1 0 0 0,5-8 1 0 0,-4 5 18 0 0,-1 0 1 0 0,0-1-1 0 0,0 1 1 0 0,0-1 0 0 0,-1 0-1 0 0,0 0 1 0 0,0-1-1 0 0,-1 1 1 0 0,0 0 0 0 0,0-1-1 0 0,0 0 1 0 0,-1 1-1 0 0,-1-1 1 0 0,1 0-1 0 0,-1 1 1 0 0,-1-10 0 0 0,0 11-18 0 0,0 1 0 0 0,0 0 1 0 0,-1-1-1 0 0,1 1 0 0 0,-1 0 1 0 0,0 0-1 0 0,-1 0 0 0 0,1 0 1 0 0,-1 0-1 0 0,0 0 0 0 0,0 1 1 0 0,-1 0-1 0 0,1-1 0 0 0,-1 1 1 0 0,0 0-1 0 0,0 1 0 0 0,0-1 1 0 0,0 1-1 0 0,-1 0 0 0 0,0 0 1 0 0,1 0-1 0 0,-1 0 0 0 0,0 1 1 0 0,0 0-1 0 0,-1 0 1 0 0,1 1-1 0 0,-9-3 0 0 0,8 3-29 0 0,1 1 0 0 0,-1-1 0 0 0,0 1 0 0 0,0 0 0 0 0,0 0 0 0 0,0 1-1 0 0,1-1 1 0 0,-1 1 0 0 0,0 1 0 0 0,-5 1 0 0 0,7-1-11 0 0,0-1 0 0 0,0 1 1 0 0,0 1-1 0 0,1-1 0 0 0,-1 0 0 0 0,1 1 0 0 0,-1 0 1 0 0,1 0-1 0 0,0 0 0 0 0,0 0 0 0 0,0 0 0 0 0,1 1 0 0 0,-1-1 1 0 0,-2 6-1 0 0,2-4-100 0 0,1 1-1 0 0,-1 0 1 0 0,1 0 0 0 0,0 0 0 0 0,1 0-1 0 0,0 0 1 0 0,0 0 0 0 0,0 1 0 0 0,1-1-1 0 0,-1 0 1 0 0,2 0 0 0 0,-1 1 0 0 0,1-1-1 0 0,0 0 1 0 0,0 0 0 0 0,0 0 0 0 0,1 0 0 0 0,4 10-1 0 0,-2-6-755 0 0,1 1 0 0 0,1 0 0 0 0,0-1 0 0 0,0 0 0 0 0,1-1 0 0 0,0 1-1 0 0,1-1 1 0 0,0-1 0 0 0,10 9 0 0 0,11 5-2837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26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255 413 7586 0 0,'-2'-5'-2162'0'0,"1"5"2401"0"0,1-1 0 0 0,-1 1-1 0 0,1-1 1 0 0,0 1 0 0 0,-1-1 0 0 0,1 1 0 0 0,0-1-1 0 0,0 1 1 0 0,0 0 0 0 0,-1-1 0 0 0,1 1 0 0 0,0-1-1 0 0,0 0 1 0 0,0 1 0 0 0,0-1 0 0 0,2-25 4997 0 0,-2 20-4140 0 0,1-1 0 0 0,-1 1 1 0 0,-1-11-1 0 0,1 14-917 0 0,0 1 0 0 0,-1-1-1 0 0,0 1 1 0 0,0-1 0 0 0,0 1 0 0 0,0 0-1 0 0,0-1 1 0 0,0 1 0 0 0,0 0 0 0 0,-1 0-1 0 0,1 0 1 0 0,-1 0 0 0 0,-2-3 0 0 0,2 4-115 0 0,0-1 0 0 0,0 1 0 0 0,0 0 0 0 0,0-1 1 0 0,0 1-1 0 0,0 0 0 0 0,0 0 0 0 0,0 0 0 0 0,0 1 1 0 0,-1-1-1 0 0,1 0 0 0 0,0 1 0 0 0,-1 0 0 0 0,1-1 0 0 0,0 1 1 0 0,-1 0-1 0 0,1 0 0 0 0,-1 0 0 0 0,1 1 0 0 0,0-1 1 0 0,-3 1-1 0 0,1 0-39 0 0,1 1 0 0 0,-1-1 0 0 0,1 0 0 0 0,0 1 0 0 0,0 0 0 0 0,-6 4 0 0 0,-69 46 221 0 0,71-46-226 0 0,-1 0 0 0 0,0 0 0 0 0,-7 9 0 0 0,13-12-20 0 0,-1 1-1 0 0,1-1 1 0 0,-1 1 0 0 0,-2 6 0 0 0,0 0 3 0 0,2-5-6 0 0,1 1 0 0 0,-1-1 0 0 0,1 1 0 0 0,0-1 0 0 0,1 1 1 0 0,-1 0-1 0 0,1 0 0 0 0,0 0 0 0 0,0 8 0 0 0,1-12-1 0 0,0 0-1 0 0,1 1 0 0 0,-1-1 1 0 0,1 0-1 0 0,-1 1 1 0 0,1-1-1 0 0,0 0 0 0 0,0 0 1 0 0,0 1-1 0 0,0-1 1 0 0,0 0-1 0 0,0 0 0 0 0,0 0 1 0 0,1 0-1 0 0,-1 0 1 0 0,1-1-1 0 0,0 1 0 0 0,-1 0 1 0 0,1-1-1 0 0,0 1 1 0 0,0-1-1 0 0,0 0 0 0 0,0 1 1 0 0,0-1-1 0 0,4 1 1 0 0,1 1 0 0 0,0-1 1 0 0,1 0 0 0 0,-1 0 0 0 0,0-1 0 0 0,1 1 0 0 0,-1-2 0 0 0,1 1 0 0 0,-1-1-1 0 0,1 0 1 0 0,0-1 0 0 0,-1 0 0 0 0,10-2 0 0 0,5-3 43 0 0,-1 0 0 0 0,38-17-1 0 0,-29 8 3 0 0,0-1-1 0 0,49-37 0 0 0,-55 34-85 0 0,0-2-1 0 0,-2-1 0 0 0,33-40 1 0 0,-48 53 42 0 0,0-1-1 0 0,-1 0 1 0 0,0-1 0 0 0,0 1 0 0 0,-1-1 0 0 0,-1 0 0 0 0,0-1 0 0 0,0 1 0 0 0,-1-1 0 0 0,0 0 0 0 0,-1 1 0 0 0,-1-1 0 0 0,0 0-1 0 0,0 0 1 0 0,-2-15 0 0 0,0 20 10 0 0,0 0-1 0 0,0 0 0 0 0,-1 0 0 0 0,0 1 0 0 0,0-1 1 0 0,-1 0-1 0 0,-5-9 0 0 0,6 12-9 0 0,-1 0 0 0 0,1 0-1 0 0,-1 0 1 0 0,1 1 0 0 0,-1 0-1 0 0,0-1 1 0 0,-1 1 0 0 0,1 0-1 0 0,0 0 1 0 0,-1 1 0 0 0,0-1 0 0 0,-7-3-1 0 0,10 5-4 0 0,0 1-1 0 0,-1 0 0 0 0,1 0 1 0 0,0-1-1 0 0,0 1 0 0 0,-1 0 1 0 0,1 0-1 0 0,0 0 1 0 0,-1 1-1 0 0,1-1 0 0 0,0 0 1 0 0,0 0-1 0 0,-1 1 0 0 0,1-1 1 0 0,0 0-1 0 0,0 1 0 0 0,0 0 1 0 0,0-1-1 0 0,-1 1 0 0 0,1-1 1 0 0,0 1-1 0 0,0 0 1 0 0,0 0-1 0 0,0 0 0 0 0,1 0 1 0 0,-1 0-1 0 0,0 0 0 0 0,0 0 1 0 0,0 1-1 0 0,-3 3-21 0 0,1-1 0 0 0,0 1 0 0 0,0 0 0 0 0,1 1 0 0 0,-3 5 1 0 0,-4 14-14 0 0,2 0 0 0 0,1 0 0 0 0,0 1 0 0 0,2 0 1 0 0,1 0-1 0 0,1 0 0 0 0,2 0 0 0 0,3 42 0 0 0,-2-59 34 0 0,1-1-1 0 0,0 0 0 0 0,0 1 1 0 0,1-1-1 0 0,7 15 0 0 0,-8-18 6 0 0,1-1-1 0 0,0 1 0 0 0,0-1 0 0 0,0 0 0 0 0,0 0 0 0 0,1 0 0 0 0,-1-1 0 0 0,1 1 1 0 0,0-1-1 0 0,8 6 0 0 0,-8-8 11 0 0,-1 1 0 0 0,0-1 0 0 0,1 0 0 0 0,-1 0 1 0 0,0 0-1 0 0,1 0 0 0 0,-1-1 0 0 0,1 0 0 0 0,0 1 0 0 0,-1-1 0 0 0,1 0 1 0 0,-1-1-1 0 0,6 0 0 0 0,4-1 50 0 0,0-2 0 0 0,14-4-1 0 0,-18 4-24 0 0,0 0-1 0 0,0 0 0 0 0,-1-1 0 0 0,1 0 0 0 0,-1-1 0 0 0,0 1 0 0 0,6-8 0 0 0,48-51 132 0 0,-37 36-118 0 0,-21 23-28 0 0,0 1 0 0 0,0-2 0 0 0,-1 1 0 0 0,7-11 0 0 0,-10 15-11 0 0,1-1 0 0 0,0 1 0 0 0,-1-1-1 0 0,0 1 1 0 0,1-1 0 0 0,-1 0 0 0 0,0 1 0 0 0,0-1-1 0 0,1 0 1 0 0,-2-2 0 0 0,1 3-2 0 0,0 0-1 0 0,0 0 0 0 0,0 0 1 0 0,-1 1-1 0 0,1-1 1 0 0,0 0-1 0 0,-1 0 0 0 0,1 1 1 0 0,-1-1-1 0 0,1 0 1 0 0,-1 1-1 0 0,1-1 1 0 0,-1 1-1 0 0,0-1 0 0 0,1 0 1 0 0,-1 1-1 0 0,1-1 1 0 0,-1 1-1 0 0,0 0 0 0 0,0-1 1 0 0,1 1-1 0 0,-3-1 1 0 0,2 1-9 0 0,0 0 0 0 0,0 0 1 0 0,0 0-1 0 0,0 0 0 0 0,-1 0 1 0 0,1 0-1 0 0,0 0 0 0 0,0 0 1 0 0,0 1-1 0 0,0-1 0 0 0,-1 0 1 0 0,1 1-1 0 0,0-1 0 0 0,0 1 1 0 0,0-1-1 0 0,0 1 0 0 0,0 0 1 0 0,0-1-1 0 0,0 1 0 0 0,0 0 1 0 0,1 0-1 0 0,-1 0 1 0 0,0-1-1 0 0,0 1 0 0 0,0 2 1 0 0,-4 2-41 0 0,1 1 1 0 0,-7 12 0 0 0,6-9 18 0 0,1 1 1 0 0,0-1-1 0 0,0 1 0 0 0,1 0 0 0 0,-4 20 0 0 0,7-26 19 0 0,-1 0-1 0 0,1 1 0 0 0,0-1 0 0 0,0 0 1 0 0,0 1-1 0 0,0-1 0 0 0,1 0 0 0 0,0 0 0 0 0,0 1 1 0 0,0-1-1 0 0,0 0 0 0 0,1 0 0 0 0,0 0 1 0 0,-1 0-1 0 0,1 0 0 0 0,1-1 0 0 0,2 5 1 0 0,-3-6 4 0 0,1 1 1 0 0,-1-1-1 0 0,1 0 1 0 0,0 1-1 0 0,0-2 1 0 0,0 1-1 0 0,0 0 1 0 0,0 0-1 0 0,0-1 1 0 0,0 0-1 0 0,1 1 1 0 0,-1-1-1 0 0,0-1 1 0 0,7 2-1 0 0,-3-1 15 0 0,1 0-1 0 0,0-1 1 0 0,0 0-1 0 0,-1-1 1 0 0,13-1 0 0 0,-8-1 15 0 0,0 0 1 0 0,-1-1 0 0 0,1 0 0 0 0,-1-1 0 0 0,0 0 0 0 0,0 0 0 0 0,17-13 0 0 0,-5 0 13 0 0,-1 0 0 0 0,23-24 0 0 0,-43 39-34 0 0,1 1-1 0 0,-1 0 1 0 0,1-1-1 0 0,0 1 0 0 0,-1 0 1 0 0,1 1-1 0 0,0-1 1 0 0,0 0-1 0 0,1 1 1 0 0,-1-1-1 0 0,4 0 1 0 0,-7 2-5 0 0,-1 0 1 0 0,1 0-1 0 0,-1 0 1 0 0,1 0-1 0 0,-1 0 1 0 0,1 0-1 0 0,-1 0 1 0 0,1 0 0 0 0,-1 0-1 0 0,1 0 1 0 0,-1 0-1 0 0,1 0 1 0 0,-1 0-1 0 0,1-1 1 0 0,-1 1-1 0 0,1 0 1 0 0,-1 0 0 0 0,1-1-1 0 0,0 1 1 0 0,-1 0-1 0 0,1 0 1 0 0,-1-1-1 0 0,1 1 1 0 0,0-1-1 0 0,-1 1 1 0 0,1 0 0 0 0,0-1-1 0 0,-1 1 1 0 0,1-1-1 0 0,0 1 1 0 0,0 0-1 0 0,-1-1 1 0 0,1 1-1 0 0,0-1 1 0 0,0 1 0 0 0,0-1-1 0 0,0 1 1 0 0,0-1-1 0 0,0 1 1 0 0,0-1-1 0 0,0 1 1 0 0,0-1-1 0 0,0 0 1 0 0,0 1-1 0 0,0-1 1 0 0,0 1 0 0 0,0-1-1 0 0,0 1 1 0 0,0-1-1 0 0,0 1 1 0 0,1 0-1 0 0,-1-1 1 0 0,0 1-1 0 0,0-1 1 0 0,1 1 0 0 0,-1-1-1 0 0,0 1 1 0 0,1 0-1 0 0,-1-1 1 0 0,0 1-1 0 0,1 0 1 0 0,-1-1-1 0 0,1 1 1 0 0,-1 0 0 0 0,1-1-1 0 0,-1 1 1 0 0,0 0-1 0 0,1 0 1 0 0,0-1-1 0 0,-4 3-21 0 0,0 1-1 0 0,1-1 1 0 0,-1 1-1 0 0,1-1 1 0 0,0 1-1 0 0,0 0 1 0 0,-1 0 0 0 0,2 0-1 0 0,-4 6 1 0 0,-5 35-32 0 0,9-41 52 0 0,0 1 0 0 0,0-1 0 0 0,0 1 1 0 0,1 0-1 0 0,-1-1 0 0 0,1 1 0 0 0,0-1 0 0 0,0 1 0 0 0,1 0 1 0 0,-1-1-1 0 0,1 1 0 0 0,-1-1 0 0 0,1 1 0 0 0,0-1 1 0 0,1 1-1 0 0,-1-1 0 0 0,1 0 0 0 0,-1 1 0 0 0,1-1 0 0 0,0 0 1 0 0,3 4-1 0 0,-3-5 8 0 0,0 0 0 0 0,0 0 1 0 0,1 0-1 0 0,-1 0 0 0 0,0 0 1 0 0,1 0-1 0 0,0 0 0 0 0,-1-1 1 0 0,1 1-1 0 0,0-1 0 0 0,0 0 1 0 0,0 0-1 0 0,0 0 0 0 0,0 0 0 0 0,0-1 1 0 0,0 1-1 0 0,0-1 0 0 0,0 0 1 0 0,0 0-1 0 0,0 0 0 0 0,0 0 1 0 0,0 0-1 0 0,0 0 0 0 0,6-3 1 0 0,0 0-19 0 0,-1 0 0 0 0,0-1 0 0 0,0 0 0 0 0,0-1 0 0 0,10-7 0 0 0,13-8-740 0 0,-12 9 418 0 0,-7 4-2030 0 0,19-9 0 0 0,-27 15 1854 0 0,0 0 0 0 0,0-1 0 0 0,0 1-1 0 0,-1 1 1 0 0,2-1 0 0 0,-1 0 0 0 0,0 1-1 0 0,0 0 1 0 0,7 0 0 0 0,2 3-915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4.9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42 101 4001 0 0,'-4'-13'3287'0'0,"-1"0"1"0"0,-9-18 0 0 0,-4-13 5780 0 0,79 222-7163 0 0,69 271-1242 0 0,-73-225-487 0 0,-36-157-110 0 0,-14-45-58 0 0,0 0 0 0 0,-1 0 0 0 0,4 28 0 0 0,-10-41-649 0 0,-3-11-697 0 0,0-16-1219 0 0,2 2-1102 0 0,1-10 975 0 0,1 15 1488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2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11 883 15595 0 0,'-1'0'172'0'0,"1"0"-1"0"0,-1-1 1 0 0,0 1 0 0 0,1 0-1 0 0,-1-1 1 0 0,1 1-1 0 0,-1-1 1 0 0,1 1-1 0 0,-1-1 1 0 0,1 1 0 0 0,-1-1-1 0 0,1 1 1 0 0,-1-1-1 0 0,1 1 1 0 0,0-1-1 0 0,-1 0 1 0 0,1 1 0 0 0,0-1-1 0 0,0 0 1 0 0,-1 1-1 0 0,1-1 1 0 0,0 0-1 0 0,0 1 1 0 0,0-1 0 0 0,0 0-1 0 0,0 1 1 0 0,0-1-1 0 0,0 0 1 0 0,0 1-1 0 0,0-1 1 0 0,0 0 0 0 0,0 1-1 0 0,1-1 1 0 0,-1 0-1 0 0,0 1 1 0 0,0-1-1 0 0,1 0 1 0 0,1-5 203 0 0,0 0 1 0 0,1 1-1 0 0,4-8 0 0 0,-4 8 47 0 0,53-83 1595 0 0,-18 31-1372 0 0,21-32 28 0 0,39-68-127 0 0,-19-2-330 0 0,-24 46-180 0 0,-46 94-406 0 0,1 1-1 0 0,1 0 0 0 0,1 0 0 0 0,1 1 1 0 0,26-28-1 0 0,-36 43-198 0 0,1-1 0 0 0,-1 0 1 0 0,1 1-1 0 0,-1 0 0 0 0,1 0 0 0 0,0 0 1 0 0,0 0-1 0 0,0 1 0 0 0,6-2 0 0 0,-2 1-659 0 0,0 0 0 0 0,0 1-1 0 0,15 1 1 0 0,-5 0-227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5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20 16740 0 0,'-7'-6'1140'0'0,"5"5"-781"0"0,0-1 1 0 0,0 1-1 0 0,1 0 0 0 0,-1 0 0 0 0,0-1 1 0 0,0 1-1 0 0,0 0 0 0 0,0 0 1 0 0,0 1-1 0 0,0-1 0 0 0,-3 0 0 0 0,5 1-281 0 0,-1 1 0 0 0,1-1 0 0 0,0 0-1 0 0,-1 1 1 0 0,1-1 0 0 0,0 0 0 0 0,-1 1 0 0 0,1-1-1 0 0,0 1 1 0 0,0-1 0 0 0,0 1 0 0 0,-1-1-1 0 0,1 0 1 0 0,0 1 0 0 0,0-1 0 0 0,0 1-1 0 0,0-1 1 0 0,0 1 0 0 0,0-1 0 0 0,0 1 0 0 0,0-1-1 0 0,0 1 1 0 0,0-1 0 0 0,0 1 0 0 0,0 0-1 0 0,0 2 139 0 0,0 11-36 0 0,1-1 1 0 0,0 1-1 0 0,1-1 0 0 0,0 0 0 0 0,7 19 1 0 0,-1 1-13 0 0,66 233 435 0 0,18-5-298 0 0,-28-81-117 0 0,-44-122-1022 0 0,21 107 0 0 0,-40-161 452 0 0,-1-2 173 0 0,1-1 0 0 0,-1 1 1 0 0,0-1-1 0 0,1 1 1 0 0,-1-1-1 0 0,0 0 0 0 0,0 1 1 0 0,0-1-1 0 0,0 1 1 0 0,-1-1-1 0 0,1 1 0 0 0,-1 1 1 0 0,1-3 150 0 0,0 0 0 0 0,0 0 1 0 0,0 0-1 0 0,0 0 0 0 0,0 0 1 0 0,0 0-1 0 0,0 0 0 0 0,0 0 1 0 0,-1 1-1039 0 0,1-1 1038 0 0,0 0 1 0 0,0 0-1 0 0,0 0 0 0 0,-1 0 1 0 0,1 0-1 0 0,0 0 0 0 0,0 0 1 0 0,0 0-1 0 0,0 0 0 0 0,0 0 1 0 0,0 0-1 0 0,0 0 0 0 0,0 0 1 0 0,0 0-1 0 0,0 0 0 0 0,0 0 1 0 0,-1 0-1 0 0,-1-5-1437 0 0,0-6 422 0 0,1-3-126 0 0,-1-2 929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8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6 678 15931 0 0,'-1'-4'930'0'0,"0"-2"294"0"0,0 0-1 0 0,0 0 1 0 0,0-1 0 0 0,1 1-1 0 0,0 0 1 0 0,1-11 0 0 0,2 3-647 0 0,0 1 0 0 0,1 0 1 0 0,1 0-1 0 0,12-24 0 0 0,3-8 22 0 0,63-120 284 0 0,-61 126-814 0 0,-1 1-408 0 0,2 1-1 0 0,51-64 1 0 0,-62 88-524 0 0,0 1-1 0 0,1 0 1 0 0,0 1-1 0 0,0 1 1 0 0,1 0 0 0 0,28-14-1 0 0,-15 11-437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3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11482 0 0,'3'7'1959'0'0,"0"1"-1"0"0,0 0 1 0 0,2 13-1 0 0,1 4-648 0 0,102 289 2860 0 0,-34-111-3115 0 0,64 256-692 0 0,-135-445-516 0 0,0-6-117 0 0,-1 1 1 0 0,-1 0 0 0 0,1 0 0 0 0,-1 0-1 0 0,0 12 1 0 0,-1-20 231 0 0,0-1 0 0 0,0 0 0 0 0,0 0 0 0 0,0 0 0 0 0,0 1 1 0 0,0-1-1 0 0,0 0 0 0 0,0 0 0 0 0,0 1 0 0 0,0-1 0 0 0,0 0 0 0 0,0 0 0 0 0,0 0 0 0 0,0 1 0 0 0,0-1 0 0 0,0 0 0 0 0,0 0 0 0 0,-1 1 0 0 0,1-1 0 0 0,0 0 0 0 0,0 0 0 0 0,0 0 0 0 0,0 1 0 0 0,0-1 0 0 0,0 0 0 0 0,-1 0 1 0 0,1 0-1 0 0,0 0 0 0 0,0 1 0 0 0,0-1 0 0 0,0 0 0 0 0,-1 0 0 0 0,1 0 0 0 0,0 0 0 0 0,0 0 0 0 0,0 0 0 0 0,-1 0 0 0 0,1 0 0 0 0,0 1 0 0 0,0-1 0 0 0,-1 0 0 0 0,1 0 0 0 0,0 0 0 0 0,0 0 0 0 0,0 0 0 0 0,-1 0 0 0 0,1 0 1 0 0,0 0-1 0 0,0 0 0 0 0,-1 0 0 0 0,1-1 0 0 0,0 1 0 0 0,0 0 0 0 0,0 0 0 0 0,-1 0 0 0 0,1 0 0 0 0,0 0 0 0 0,0 0 0 0 0,0 0 0 0 0,-1 0 0 0 0,1-1 0 0 0,0 1 0 0 0,0 0 0 0 0,0 0 0 0 0,-2-2-393 0 0,0 1-1 0 0,1-1 1 0 0,0 0-1 0 0,-1 1 1 0 0,1-1-1 0 0,-2-3 0 0 0,-11-32-1735 0 0,7 15 1933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6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1028 18476 0 0,'-1'0'304'0'0,"0"0"-1"0"0,0-1 1 0 0,1 1 0 0 0,-1-1 0 0 0,0 1 0 0 0,0-1-1 0 0,0 1 1 0 0,0-1 0 0 0,0 0 0 0 0,1 1-1 0 0,-1-1 1 0 0,0 0 0 0 0,1 0 0 0 0,-1 1-1 0 0,0-1 1 0 0,1 0 0 0 0,-1 0 0 0 0,1 0-1 0 0,0 0 1 0 0,-1 0 0 0 0,1 0 0 0 0,0 0 0 0 0,-1 0-1 0 0,1 0 1 0 0,0 0 0 0 0,0 0 0 0 0,0-2-1 0 0,0 0-99 0 0,1-1-1 0 0,0 1 0 0 0,1-1 0 0 0,-1 1 1 0 0,1 0-1 0 0,-1-1 0 0 0,3-2 0 0 0,28-47 496 0 0,-16 29-425 0 0,21-44 0 0 0,96-275 405 0 0,-1-68-773 0 0,-128 398-315 0 0,1 1 1 0 0,0-1-1 0 0,12-19 1 0 0,-17 32 354 0 0,0-1 0 0 0,0 1 0 0 0,0 0 1 0 0,1-1-1 0 0,-1 1 0 0 0,0 0 0 0 0,0-1 0 0 0,0 1 1 0 0,1 0-1 0 0,-1 0 0 0 0,0-1 0 0 0,0 1 0 0 0,1 0 1 0 0,-1 0-1 0 0,0-1 0 0 0,1 1 0 0 0,-1 0 1 0 0,0 0-1 0 0,0 0 0 0 0,1 0 0 0 0,-1 0 0 0 0,1-1 1 0 0,-1 1-1 0 0,0 0 0 0 0,1 0 0 0 0,-1 0 0 0 0,0 0 1 0 0,1 0-1 0 0,-1 0 0 0 0,0 0 0 0 0,1 0 0 0 0,-1 0 1 0 0,0 0-1 0 0,1 0 0 0 0,-1 1 0 0 0,0-1 0 0 0,1 0 1 0 0,-1 0-1 0 0,0 0 0 0 0,1 0 0 0 0,-1 0 0 0 0,0 1 1 0 0,1-1-1 0 0,-1 0 0 0 0,0 0 0 0 0,1 1 0 0 0,-1-1 1 0 0,0 0-1 0 0,0 0 0 0 0,0 1 0 0 0,1-1 0 0 0,-1 0 1 0 0,0 1-1 0 0,0-1 0 0 0,0 0 0 0 0,0 1 0 0 0,1 0 1 0 0,8 22-2330 0 0,-8-21 1998 0 0,11 40-3515 0 0,-7-18 1703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6.5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 24 14451 0 0,'6'-21'2933'0'0,"-6"21"-2882"0"0,0 0 0 0 0,0 0 0 0 0,1 0 0 0 0,-1 0 0 0 0,0-1 1 0 0,0 1-1 0 0,0 0 0 0 0,0 0 0 0 0,0 0 0 0 0,0 0 0 0 0,0-1 0 0 0,1 1 0 0 0,-1 0 0 0 0,0 0 0 0 0,0 0 1 0 0,0 0-1 0 0,0 0 0 0 0,0 0 0 0 0,1 0 0 0 0,-1 0 0 0 0,0 0 0 0 0,0-1 0 0 0,0 1 0 0 0,1 0 1 0 0,-1 0-1 0 0,0 0 0 0 0,0 0 0 0 0,0 0 0 0 0,0 0 0 0 0,1 0 0 0 0,-1 0 0 0 0,1 1-9 0 0,-1-1-1 0 0,1 1 0 0 0,-1-1 0 0 0,1 1 1 0 0,-1-1-1 0 0,0 1 0 0 0,1-1 1 0 0,-1 1-1 0 0,0 0 0 0 0,1-1 1 0 0,-1 1-1 0 0,0 0 0 0 0,1-1 1 0 0,-1 2-1 0 0,2 7 301 0 0,0 1 1 0 0,2 17-1 0 0,0 0-33 0 0,-2-3-76 0 0,0-1-1 0 0,-1 0 0 0 0,-4 36 1 0 0,-12 61 203 0 0,1-17-113 0 0,-8 110-1417 0 0,22-205 422 0 0,0 1-1844 0 0,0-9 2459 0 0,0 1 0 0 0,-1-1 1 0 0,1 0-1 0 0,0 0 0 0 0,0 0 0 0 0,0 1 0 0 0,0-1 0 0 0,0 0 0 0 0,0 0 0 0 0,0 0 0 0 0,-1 0 1 0 0,1 1-1 0 0,0-1 0 0 0,0 0 0 0 0,0 0 0 0 0,0 0 0 0 0,-1 0 0 0 0,1 0 0 0 0,0 0 0 0 0,0 1 1 0 0,0-1-1 0 0,0 0 0 0 0,-1 0 0 0 0,1 0 0 0 0,0 0 0 0 0,0 0 0 0 0,-1 0 0 0 0,1 0 0 0 0,0 0 1 0 0,0 0-1 0 0,0 0 0 0 0,-1 0 0 0 0,-5-1-165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7.0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81 13139 0 0,'11'-8'746'0'0,"0"0"-1"0"0,1 1 1 0 0,0 0 0 0 0,1 1 0 0 0,-1 0 0 0 0,21-6 0 0 0,-10 5-208 0 0,1 1 0 0 0,44-5 0 0 0,-46 9-422 0 0,-1 1-1 0 0,0 1 1 0 0,1 1 0 0 0,-1 1 0 0 0,21 5 0 0 0,-31-5-84 0 0,-1 0-1 0 0,0 1 0 0 0,0 1 1 0 0,0 0-1 0 0,-1 0 1 0 0,1 1-1 0 0,-1 0 1 0 0,0 0-1 0 0,0 1 1 0 0,-1 1-1 0 0,0-1 0 0 0,9 10 1 0 0,-13-12 0 0 0,0 1 0 0 0,0 1 1 0 0,0-1-1 0 0,-1 0 0 0 0,0 1 1 0 0,0 0-1 0 0,0 0 0 0 0,-1 0 0 0 0,0 0 1 0 0,0 0-1 0 0,0 0 0 0 0,-1 1 1 0 0,1 11-1 0 0,-2-8 15 0 0,0 0 1 0 0,0 0-1 0 0,-2 0 1 0 0,1 0-1 0 0,-1 0 0 0 0,0-1 1 0 0,-1 1-1 0 0,-6 12 1 0 0,-12 24 101 0 0,-46 71 1 0 0,43-78-138 0 0,1 1-1 0 0,-23 57 1 0 0,44-93-18 0 0,1 0 0 0 0,0 1-1 0 0,0-1 1 0 0,0 0 0 0 0,0 0 0 0 0,1 1-1 0 0,-1-1 1 0 0,2 8 0 0 0,-1-9 0 0 0,0-1 0 0 0,1 0 0 0 0,-1 0 0 0 0,1 0 1 0 0,0 0-1 0 0,-1 0 0 0 0,1 0 0 0 0,0 0 0 0 0,0 0 1 0 0,0-1-1 0 0,1 1 0 0 0,-1 0 0 0 0,0-1 0 0 0,1 1 1 0 0,-1 0-1 0 0,1-1 0 0 0,-1 0 0 0 0,1 1 0 0 0,0-1 1 0 0,3 2-1 0 0,2 0-3 0 0,1 0 0 0 0,0 0 0 0 0,0 0 0 0 0,0-1 0 0 0,0-1 0 0 0,0 1 0 0 0,1-1 0 0 0,-1-1 0 0 0,14 0 0 0 0,4-1 20 0 0,46-10 0 0 0,-35 4 35 0 0,0-2 1 0 0,63-25-1 0 0,-83 27-28 0 0,1-2-1 0 0,-1 0 0 0 0,-1-1 1 0 0,0 0-1 0 0,0-1 1 0 0,-1-1-1 0 0,19-19 0 0 0,-30 26-5 0 0,0 1 0 0 0,-1-1-1 0 0,1 0 1 0 0,-1 0-1 0 0,0 0 1 0 0,0-1-1 0 0,-1 1 1 0 0,1-1-1 0 0,-1 0 1 0 0,0 1 0 0 0,1-9-1 0 0,-3 11 4 0 0,1 0 0 0 0,-1 0 0 0 0,0 0 0 0 0,0 0 0 0 0,0 0 0 0 0,0 0 0 0 0,0 0 0 0 0,-1 0 1 0 0,1 0-1 0 0,-1 1 0 0 0,0-1 0 0 0,0 0 0 0 0,0 0 0 0 0,0 1 0 0 0,-1-1 0 0 0,1 0 0 0 0,-1 1 0 0 0,1-1 0 0 0,-1 1 0 0 0,0 0 0 0 0,0 0 0 0 0,0 0 0 0 0,0 0 0 0 0,-5-4 0 0 0,5 5-4 0 0,0 0 1 0 0,0 0-1 0 0,-1 0 0 0 0,1 0 0 0 0,0 1 1 0 0,-1-1-1 0 0,1 0 0 0 0,0 1 0 0 0,-1 0 1 0 0,1 0-1 0 0,-1 0 0 0 0,1 0 0 0 0,-1 0 1 0 0,1 0-1 0 0,0 0 0 0 0,-1 1 0 0 0,1 0 1 0 0,-3 0-1 0 0,-2 2 6 0 0,0-1 0 0 0,0 1 1 0 0,0 0-1 0 0,-11 8 0 0 0,9-5-19 0 0,0 1 0 0 0,0 0 0 0 0,1 1 0 0 0,0-1-1 0 0,0 2 1 0 0,1-1 0 0 0,0 1 0 0 0,1 0 0 0 0,0 1-1 0 0,0-1 1 0 0,-5 13 0 0 0,9-16-7 0 0,-1 0 0 0 0,1-1 0 0 0,0 1 0 0 0,1 0 0 0 0,0 1-1 0 0,0-1 1 0 0,0 0 0 0 0,0 0 0 0 0,1 0 0 0 0,0 1 0 0 0,1-1 0 0 0,-1 0 0 0 0,1 0-1 0 0,0 1 1 0 0,1-1 0 0 0,-1 0 0 0 0,1 0 0 0 0,1-1 0 0 0,-1 1 0 0 0,1 0 0 0 0,5 8 0 0 0,-5-9 15 0 0,1 0-1 0 0,0-1 1 0 0,0 1 0 0 0,0-1 0 0 0,0 0 0 0 0,1 0 0 0 0,0 0 0 0 0,-1-1 0 0 0,1 0 0 0 0,1 1 0 0 0,-1-2 0 0 0,7 4 0 0 0,-5-4-55 0 0,0 0-1 0 0,0 0 1 0 0,1-1-1 0 0,-1 1 1 0 0,1-2-1 0 0,0 1 1 0 0,-1-1-1 0 0,12-1 1 0 0,-3-1-351 0 0,0-1-1 0 0,0 0 1 0 0,19-7-1 0 0,42-20-2991 0 0,-39 14 2426 0 0,0-3 753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26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11859 0 0,'-1'5'982'0'0,"1"1"1"0"0,-1-1 0 0 0,-3 10 0 0 0,-1 12 936 0 0,4-21-1599 0 0,0 14 727 0 0,1 30 0 0 0,0-44-1003 0 0,1 0 1 0 0,0 0-1 0 0,0 0 0 0 0,1 0 0 0 0,-1 0 1 0 0,1-1-1 0 0,1 1 0 0 0,-1-1 0 0 0,6 9 1 0 0,-8-13-96 0 0,0-1 0 0 0,1 1 0 0 0,-1-1 0 0 0,1 1 0 0 0,-1-1 0 0 0,0 1 0 0 0,1-1 0 0 0,-1 1 0 0 0,1-1 0 0 0,-1 0 0 0 0,1 1 0 0 0,-1-1 0 0 0,1 0 0 0 0,0 1 0 0 0,-1-1 0 0 0,1 0 0 0 0,-1 0 0 0 0,1 0 0 0 0,-1 0 0 0 0,1 1 0 0 0,0-1 0 0 0,-1 0 0 0 0,1 0 0 0 0,0 0 0 0 0,-1 0 0 0 0,1 0 0 0 0,1-1-144 0 0,0 1-1 0 0,0-1 1 0 0,0 0-1 0 0,-1 1 1 0 0,1-1-1 0 0,0 0 1 0 0,1-1-1 0 0,4-2 87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7.4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98 2 16291 0 0,'2'-1'155'0'0,"-1"1"-1"0"0,1 0 0 0 0,0 0 0 0 0,-1 0 0 0 0,1 0 0 0 0,0 0 0 0 0,-1 0 0 0 0,1 0 0 0 0,0 0 1 0 0,-1 1-1 0 0,1-1 0 0 0,0 0 0 0 0,-1 1 0 0 0,1 0 0 0 0,-1-1 0 0 0,1 1 0 0 0,-1 0 0 0 0,3 1 1 0 0,-2 0-28 0 0,0 0 1 0 0,0 0 0 0 0,-1 0 0 0 0,1 0 0 0 0,0 0 0 0 0,-1 1 0 0 0,1-1 0 0 0,-1 0 0 0 0,0 1 0 0 0,2 4-1 0 0,-1 3 66 0 0,1 0-1 0 0,-1 0 0 0 0,-1 1 0 0 0,1 19 0 0 0,-2 12 36 0 0,-2 0-1 0 0,-2-1 0 0 0,-18 77 1 0 0,-47 118 120 0 0,55-191-255 0 0,7-27-105 0 0,-25 94 287 0 0,29-97-350 0 0,0 0 0 0 0,2 1 0 0 0,-1-1-1 0 0,2 0 1 0 0,1 23 0 0 0,-1-36-132 0 0,0 0-1 0 0,1 0 1 0 0,-1 0-1 0 0,1 0 1 0 0,-1 0-1 0 0,1 0 1 0 0,0 0-1 0 0,0 0 1 0 0,0 0-1 0 0,0 0 1 0 0,0-1-1 0 0,0 1 1 0 0,3 2-1 0 0,-3-2-421 0 0,1-1 1 0 0,-1 0-1 0 0,1 0 0 0 0,-1 0 0 0 0,1 0 1 0 0,0 0-1 0 0,0 0 0 0 0,-1 0 1 0 0,1-1-1 0 0,0 1 0 0 0,0 0 0 0 0,0-1 1 0 0,0 0-1 0 0,2 1 0 0 0,3-1-3456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8.3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26318 0 0,'34'3'-416'0'0,"-2"2"-209"0"0,1 3-351 0 0,2 1-3185 0 0,1 7 3673 0 0,-1 2-1280 0 0,0 0 1792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9.1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34 20 6993 0 0,'-2'-1'327'0'0,"0"0"506"0"0,0 0 1 0 0,0 0-1 0 0,1 0 1 0 0,-1 0-1 0 0,0 1 1 0 0,0-1 0 0 0,0 1-1 0 0,0-1 1 0 0,0 1-1 0 0,-2 0 1 0 0,3-1-613 0 0,1 1 0 0 0,0-1 1 0 0,-1 1-1 0 0,1 0 0 0 0,0-1 0 0 0,-1 1 0 0 0,1-1 1 0 0,-1 1-1 0 0,1 0 0 0 0,-1-1 0 0 0,1 1 1 0 0,-1 0-1 0 0,1 0 0 0 0,-1-1 0 0 0,1 1 0 0 0,-2 0 1 0 0,25-3 1651 0 0,137 1-167 0 0,-146 2-1609 0 0,228 15 620 0 0,-136 1-420 0 0,-60-9 66 0 0,-34-4-215 0 0,-7-1-92 0 0,-6 0-68 0 0,-58 28-4516 0 0,28-11 922 0 0,14-9 1504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9.6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127 51 8642 0 0,'-4'-5'1086'0'0,"1"0"0"0"0,1 0 0 0 0,-1 0-1 0 0,1 0 1 0 0,0-1 0 0 0,0 1 0 0 0,-1-10 1533 0 0,3 15-2581 0 0,1 6 269 0 0,-3 32 360 0 0,2 45 0 0 0,1-29-298 0 0,-6 172 1065 0 0,1-175-998 0 0,-3 0-1 0 0,-17 70 0 0 0,9-67-198 0 0,-35 166 745 0 0,50-207-744 0 0,0-13-303 0 0,-1-6-524 0 0,2 4 335 0 0,-1 1-1 0 0,0 0 1 0 0,0 0-1 0 0,0-1 1 0 0,1 1-1 0 0,-1 0 1 0 0,0 0-1 0 0,1 0 1 0 0,-1 0-1 0 0,1-1 1 0 0,0 1-1 0 0,-1 0 1 0 0,1 0-1 0 0,0 0 1 0 0,0 0-1 0 0,-1 1 1 0 0,1-1-1 0 0,0 0 1 0 0,0 0-1 0 0,0 0 1 0 0,0 1-1 0 0,1-2 1 0 0,5-3-1653 0 0,-6 3 1642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9.9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25 12355 0 0,'-1'-4'4296'0'0,"1"4"-4182"0"0,7-4 1775 0 0,8-1-495 0 0,6 1-112 0 0,0 1-1 0 0,36-1 0 0 0,43 5-247 0 0,-23 1-604 0 0,47-1-42 0 0,-110-2-666 0 0,0 1 1 0 0,0 1-1 0 0,24 4 0 0 0,-37-5 8 0 0,0 1 0 0 0,1-1 0 0 0,-1 0 0 0 0,0 1 0 0 0,1-1 0 0 0,-1 1 0 0 0,0 0 0 0 0,0-1-1 0 0,1 1 1 0 0,-1 0 0 0 0,0 0 0 0 0,0 0 0 0 0,0 0 0 0 0,0-1 0 0 0,0 2 0 0 0,0-1 0 0 0,0 0 0 0 0,1 2 0 0 0,-1-1-206 0 0,0 0 0 0 0,-1 0 0 0 0,1 1 0 0 0,-1-1 0 0 0,1 0 0 0 0,-1 1 0 0 0,0-1 0 0 0,0 0 0 0 0,0 1 0 0 0,0 2 0 0 0,-1 8-1179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0.4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40 11707 0 0,'-1'-1'423'0'0,"1"0"1"0"0,0-1 0 0 0,-1 1 0 0 0,1-1-1 0 0,0 1 1 0 0,0 0 0 0 0,0-1 0 0 0,0 1-1 0 0,1-4 797 0 0,-1 5-1163 0 0,0 0 0 0 0,0 0 0 0 0,0 0 0 0 0,0 0 0 0 0,0 0-1 0 0,1 0 1 0 0,-1 0 0 0 0,0 0 0 0 0,1 1 1421 0 0,-1-1-1421 0 0,7 9 1154 0 0,-1 2-708 0 0,-1 1 1 0 0,0-1 0 0 0,-1 1 0 0 0,5 21 0 0 0,5 52 58 0 0,-8-48-269 0 0,-4-21-193 0 0,-1-5-10 0 0,1 0 0 0 0,0 0 0 0 0,1 0 0 0 0,0 0 0 0 0,1-1 0 0 0,5 13 0 0 0,-9-22-74 0 0,1-1-1 0 0,-1 1 0 0 0,0-1 1 0 0,1 1-1 0 0,-1-1 0 0 0,0 0 0 0 0,1 1 1 0 0,-1-1-1 0 0,0 1 0 0 0,1-1 0 0 0,-1 0 1 0 0,1 1-1 0 0,-1-1 0 0 0,1 0 0 0 0,-1 1 1 0 0,1-1-1 0 0,-1 0 0 0 0,1 0 0 0 0,-1 0 1 0 0,1 1-1 0 0,-1-1 0 0 0,1 0 0 0 0,-1 0 1 0 0,1 0-1 0 0,-1 0 0 0 0,1 0 1 0 0,0 0-1 0 0,-1 0 0 0 0,1 0 0 0 0,-1 0 1 0 0,1 0-1 0 0,-1 0 0 0 0,1-1 0 0 0,-1 1 1 0 0,1 0-1 0 0,-1 0 0 0 0,1 0 0 0 0,-1-1 1 0 0,1 1-1 0 0,-1 0 0 0 0,1-1 0 0 0,-1 1 1 0 0,1 0-1 0 0,-1-1 0 0 0,1 0 0 0 0,3-2 88 0 0,0-1 0 0 0,0 0 0 0 0,5-9 0 0 0,-3 6-44 0 0,44-59 334 0 0,-7 8-261 0 0,-18 26-105 0 0,29-33-2 0 0,-47 58-32 0 0,0 0 1 0 0,0 0-1 0 0,15-10 0 0 0,-19 15 0 0 0,0 1-1 0 0,-1 0 1 0 0,1-1 0 0 0,0 1-1 0 0,0 0 1 0 0,0 0 0 0 0,0 0-1 0 0,0 1 1 0 0,0-1 0 0 0,0 1-1 0 0,0-1 1 0 0,1 1 0 0 0,-1 0-1 0 0,0 1 1 0 0,0-1-1 0 0,4 1 1 0 0,-5 0-1 0 0,-1 0 0 0 0,1-1 1 0 0,0 1-1 0 0,-1 0 0 0 0,1 1 0 0 0,-1-1 0 0 0,1 0 0 0 0,-1 0 1 0 0,3 3-1 0 0,3 4-3 0 0,-2-4 3 0 0,0 1 0 0 0,9 11 0 0 0,-12-13 10 0 0,1 1-1 0 0,-1-1 1 0 0,1 0-1 0 0,0 0 1 0 0,0 0-1 0 0,0 0 1 0 0,1-1-1 0 0,-1 1 1 0 0,1-1 0 0 0,4 3-1 0 0,-7-5 4 0 0,1 1 0 0 0,-1-1 0 0 0,1 1 0 0 0,-1-1 0 0 0,0 0 1 0 0,1 1-1 0 0,0-1 0 0 0,-1 0 0 0 0,1 0 0 0 0,-1 0 0 0 0,1 0 0 0 0,-1 0 0 0 0,1-1 0 0 0,-1 1 0 0 0,1 0 0 0 0,2-2 0 0 0,-1 1 7 0 0,0-1 0 0 0,0 0 0 0 0,0 0 1 0 0,0 0-1 0 0,3-4 0 0 0,3-2 8 0 0,-7 6-12 0 0,0 0 0 0 0,1 0 0 0 0,-1 0 0 0 0,0 0 0 0 0,0-1 0 0 0,-1 1 0 0 0,1-1 0 0 0,-1 1 0 0 0,1-1 0 0 0,-1 0 0 0 0,0 0 0 0 0,1 1 0 0 0,0-7 0 0 0,-2 7-3 0 0,0 1 0 0 0,1-1 0 0 0,-1 0 0 0 0,0 1 0 0 0,0-1 0 0 0,0 0-1 0 0,-1 0 1 0 0,1 1 0 0 0,0-1 0 0 0,-1 1 0 0 0,1-1 0 0 0,-1 0 0 0 0,1 1 0 0 0,-1-1 0 0 0,0 1-1 0 0,0-1 1 0 0,0 1 0 0 0,0-1 0 0 0,0 1 0 0 0,0 0 0 0 0,0-1 0 0 0,0 1 0 0 0,0 0 0 0 0,-3-2 0 0 0,0 1-11 0 0,0-1 1 0 0,0 1 0 0 0,-1 0 0 0 0,1 0 0 0 0,0 1-1 0 0,-1-1 1 0 0,1 1 0 0 0,-1 0 0 0 0,1 0 0 0 0,-1 1-1 0 0,0-1 1 0 0,1 1 0 0 0,-1 0 0 0 0,1 0-1 0 0,-1 1 1 0 0,0 0 0 0 0,1-1 0 0 0,-1 1 0 0 0,1 1-1 0 0,-1-1 1 0 0,1 1 0 0 0,0-1 0 0 0,-1 1 0 0 0,1 1-1 0 0,0-1 1 0 0,0 0 0 0 0,0 1 0 0 0,1 0 0 0 0,-1 0-1 0 0,-5 6 1 0 0,0 0-12 0 0,1 0 0 0 0,0 0 0 0 0,0 1 0 0 0,1 0 0 0 0,0 0 0 0 0,1 1 0 0 0,0 0 0 0 0,-6 17 0 0 0,8-16 21 0 0,1 1 0 0 0,0-1 0 0 0,1 0 1 0 0,1 1-1 0 0,0 0 0 0 0,0-1 0 0 0,1 1 0 0 0,4 22 1 0 0,-2-19 16 0 0,1-1 1 0 0,1 0 0 0 0,1 0 0 0 0,0-1 0 0 0,1 1 0 0 0,14 23 0 0 0,-18-33-31 0 0,1-1 0 0 0,-1-1 1 0 0,1 1-1 0 0,0 0 1 0 0,1-1-1 0 0,-1 0 1 0 0,0 1-1 0 0,1-1 1 0 0,0-1-1 0 0,0 1 0 0 0,0 0 1 0 0,0-1-1 0 0,0 0 1 0 0,0 0-1 0 0,9 3 1 0 0,-2-3-431 0 0,0 0 1 0 0,0 0-1 0 0,0-1 1 0 0,1-1 0 0 0,16-1-1 0 0,-11 0-669 0 0,-1-1 0 0 0,0 0 0 0 0,0-1 0 0 0,25-9 0 0 0,-12-1 830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5.7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378 161 7130 0 0,'2'-7'1167'0'0,"1"-1"0"0"0,-1 0 0 0 0,-1 1 0 0 0,1-1 0 0 0,-1 0 0 0 0,-1 0 0 0 0,1 0 0 0 0,-1 1 0 0 0,-1-1 0 0 0,-1-9 0 0 0,1 14-960 0 0,0-1 1 0 0,-1 1-1 0 0,1 0 1 0 0,-1 0-1 0 0,0-1 1 0 0,0 1-1 0 0,-1 1 0 0 0,1-1 1 0 0,0 0-1 0 0,-1 0 1 0 0,0 1-1 0 0,-5-5 1 0 0,0 3-125 0 0,1 1 0 0 0,-1 0 1 0 0,1 0-1 0 0,-1 0 1 0 0,0 1-1 0 0,0 0 0 0 0,0 1 1 0 0,-1 0-1 0 0,1 0 1 0 0,0 1-1 0 0,0 0 0 0 0,-1 0 1 0 0,1 1-1 0 0,0 0 1 0 0,0 0-1 0 0,0 1 1 0 0,0 0-1 0 0,0 0 0 0 0,-11 6 1 0 0,7-3-96 0 0,0 1 0 0 0,0 1 0 0 0,1 0 1 0 0,0 1-1 0 0,0 0 0 0 0,0 0 0 0 0,1 1 1 0 0,1 0-1 0 0,0 1 0 0 0,0 0 0 0 0,-10 16 1 0 0,10-13-13 0 0,1 0 0 0 0,1 0 0 0 0,-8 21 0 0 0,13-29 13 0 0,0 0 0 0 0,1 1 1 0 0,0-1-1 0 0,0 0 0 0 0,0 0 0 0 0,0 1 0 0 0,1-1 0 0 0,0 1 0 0 0,0-1 0 0 0,1 0 0 0 0,-1 1 0 0 0,1-1 0 0 0,2 8 0 0 0,-1-9 2 0 0,0 0 0 0 0,0-1-1 0 0,0 1 1 0 0,0 0 0 0 0,1-1-1 0 0,-1 0 1 0 0,1 1-1 0 0,0-1 1 0 0,0 0 0 0 0,0 0-1 0 0,0 0 1 0 0,1-1 0 0 0,-1 1-1 0 0,1-1 1 0 0,0 0-1 0 0,0 0 1 0 0,-1 0 0 0 0,8 2-1 0 0,0-1-7 0 0,0 1 0 0 0,1-2 0 0 0,0 1 0 0 0,0-2 0 0 0,17 1 0 0 0,-14-2 3 0 0,1 0 0 0 0,-1-2 0 0 0,1 0 0 0 0,-1 0-1 0 0,0-2 1 0 0,25-8 0 0 0,-20 4-6 0 0,-1-1-1 0 0,0 0 1 0 0,-1-2-1 0 0,23-16 1 0 0,-34 22 13 0 0,-1-1 0 0 0,0 0 0 0 0,0 0 0 0 0,0 0 0 0 0,-1-1 0 0 0,0 0 0 0 0,-1 0 0 0 0,6-11 0 0 0,-4 7 6 0 0,-1-1 0 0 0,0 0 1 0 0,-1 0-1 0 0,4-23 0 0 0,-7 31 11 0 0,0 0-1 0 0,0 0 0 0 0,-1 0 0 0 0,0-1 0 0 0,1 1 0 0 0,-2 0 1 0 0,1 0-1 0 0,0 0 0 0 0,-1 0 0 0 0,0 0 0 0 0,0 0 1 0 0,0 0-1 0 0,0 0 0 0 0,-1 0 0 0 0,1 0 0 0 0,-1 1 1 0 0,-4-7-1 0 0,4 7-6 0 0,1 2 1 0 0,0-1-1 0 0,0 1 1 0 0,-1-1 0 0 0,1 1-1 0 0,0 0 1 0 0,-1 0-1 0 0,-1-2 1 0 0,3 3-7 0 0,-1 0 0 0 0,0-1 0 0 0,1 1 0 0 0,-1 0 0 0 0,1 0 0 0 0,-1 0 0 0 0,1 0 1 0 0,-1 0-1 0 0,1 0 0 0 0,-1 0 0 0 0,1 0 0 0 0,-1 0 0 0 0,0 0 0 0 0,1 0 0 0 0,-1 0 0 0 0,1 0 0 0 0,-1 0 0 0 0,1 0 0 0 0,-1 0 0 0 0,1 1 1 0 0,-1-1-1 0 0,1 0 0 0 0,-1 0 0 0 0,1 1 0 0 0,-1-1 0 0 0,1 0 0 0 0,-1 1 0 0 0,1-1 0 0 0,0 1 0 0 0,-1-1 0 0 0,0 1 0 0 0,-1 2-19 0 0,1-1-1 0 0,-1 1 1 0 0,0 0-1 0 0,1 0 0 0 0,0 0 1 0 0,-1 0-1 0 0,1 0 1 0 0,0 1-1 0 0,0 4 1 0 0,-4 10-66 0 0,2-7 55 0 0,1 0 0 0 0,0 0 0 0 0,1-1 0 0 0,0 1 0 0 0,0 0 0 0 0,3 21 0 0 0,-2-22 17 0 0,1-4 5 0 0,0 0 0 0 0,0 1-1 0 0,0-1 1 0 0,1 0 0 0 0,0 0-1 0 0,0 0 1 0 0,1 0 0 0 0,0 0-1 0 0,0-1 1 0 0,0 1 0 0 0,0-1-1 0 0,1 0 1 0 0,0 0 0 0 0,0 0-1 0 0,0 0 1 0 0,1-1 0 0 0,-1 0-1 0 0,1 0 1 0 0,0 0 0 0 0,1 0-1 0 0,-1-1 1 0 0,1 0 0 0 0,7 3-1 0 0,-9-4 6 0 0,1-1 0 0 0,-1 0 0 0 0,1-1-1 0 0,0 1 1 0 0,-1-1 0 0 0,1 0 0 0 0,0 0-1 0 0,-1-1 1 0 0,1 1 0 0 0,0-1 0 0 0,-1 0 0 0 0,1 0-1 0 0,-1-1 1 0 0,1 1 0 0 0,4-3 0 0 0,6-4-21 0 0,1 0 1 0 0,22-17-1 0 0,-20 12 38 0 0,-1-1-1 0 0,-1-1 0 0 0,0-1 0 0 0,0 0 0 0 0,-2-1 0 0 0,20-28 0 0 0,-28 35 18 0 0,9-21-1 0 0,-9 15 12 0 0,-5 14-28 0 0,0-1 0 0 0,0 0 1 0 0,-1 0-1 0 0,1 1 1 0 0,0-5-1 0 0,-1 6-2 0 0,0 0 0 0 0,0-1 0 0 0,0 1 0 0 0,0 0 0 0 0,0 0 0 0 0,0 0 0 0 0,0 0 0 0 0,-1-1 0 0 0,1 1 0 0 0,0 0 0 0 0,-1 0 0 0 0,1 0 1 0 0,-1 0-1 0 0,0-2 0 0 0,1 3-9 0 0,-1 0 0 0 0,1-1 0 0 0,0 1 0 0 0,0 0 0 0 0,-1 0 0 0 0,1 0 0 0 0,0 0 0 0 0,0 0 0 0 0,0 0 0 0 0,-1 0 0 0 0,1 0 0 0 0,0 1 0 0 0,0-1 0 0 0,-1 0 0 0 0,1 0 0 0 0,0 0 0 0 0,0 0 0 0 0,0 0 0 0 0,-1 0 0 0 0,1 0 0 0 0,0 0 0 0 0,0 0 0 0 0,0 1 0 0 0,0-1 0 0 0,-1 0 0 0 0,1 0 0 0 0,0 0 0 0 0,0 0 0 0 0,0 1 0 0 0,0-1 0 0 0,0 0 0 0 0,-1 0 0 0 0,1 0 0 0 0,0 1 1 0 0,0-1-1 0 0,0 0 0 0 0,0 0 0 0 0,0 1 0 0 0,-6 11-40 0 0,4-9 20 0 0,-2 7 4 0 0,1-1 1 0 0,0 1-1 0 0,1-1 1 0 0,0 1-1 0 0,0 0 1 0 0,1 0-1 0 0,1-1 0 0 0,-1 1 1 0 0,2 0-1 0 0,-1 0 1 0 0,1 0-1 0 0,1 0 1 0 0,0 0-1 0 0,0-1 0 0 0,1 1 1 0 0,0-1-1 0 0,6 14 1 0 0,-6-18 6 0 0,-1-1 0 0 0,1 0 0 0 0,0 0-1 0 0,0-1 1 0 0,0 1 0 0 0,0 0 0 0 0,1-1 0 0 0,-1 0 0 0 0,1 0 0 0 0,0 0 0 0 0,0 0 0 0 0,0-1 0 0 0,4 3 0 0 0,-4-3 2 0 0,0-1 1 0 0,0 0-1 0 0,0 0 0 0 0,0 0 1 0 0,1 0-1 0 0,-1-1 1 0 0,0 0-1 0 0,0 1 1 0 0,0-2-1 0 0,0 1 1 0 0,1 0-1 0 0,-1-1 0 0 0,0 0 1 0 0,0 0-1 0 0,5-1 1 0 0,2-2-3 0 0,-1-1-1 0 0,1 0 1 0 0,-1-1 0 0 0,15-10 0 0 0,34-33-28 0 0,-36 28-29 0 0,-2-1-1 0 0,0-1 1 0 0,30-44 0 0 0,-39 43 28 0 0,-10 23-41 0 0,-1 6 51 0 0,-2 5 13 0 0,-5 23-90 0 0,1 0 0 0 0,-1 47 0 0 0,6-69 79 0 0,1 0 1 0 0,-1 0-1 0 0,2 0 1 0 0,0 0 0 0 0,0 0-1 0 0,1 0 1 0 0,0-1-1 0 0,1 1 1 0 0,0-1-1 0 0,0 0 1 0 0,8 11 0 0 0,-10-17-108 0 0,1 0 1 0 0,0 0 0 0 0,1-1-1 0 0,-1 0 1 0 0,0 0 0 0 0,1 1 0 0 0,0-2-1 0 0,0 1 1 0 0,0 0 0 0 0,0-1-1 0 0,0 0 1 0 0,0 0 0 0 0,1 0 0 0 0,-1-1-1 0 0,1 1 1 0 0,-1-1 0 0 0,1 0-1 0 0,0 0 1 0 0,-1 0 0 0 0,9-1 0 0 0,27 1 37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6.4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20 8642 0 0,'0'-1'244'0'0,"0"0"1"0"0,0 0-1 0 0,0 0 0 0 0,0 0 1 0 0,0 1-1 0 0,0-1 1 0 0,0 0-1 0 0,1 0 0 0 0,-1 0 1 0 0,0 1-1 0 0,0-1 1 0 0,1 0-1 0 0,-1 0 1 0 0,0 1-1 0 0,1-1 0 0 0,-1 0 1 0 0,1 1-1 0 0,-1-1 1 0 0,1 0-1 0 0,-1 1 0 0 0,1-1 1 0 0,-1 1-1 0 0,1-1 1 0 0,0 1-1 0 0,0-1 0 0 0,0 1-141 0 0,0 0-1 0 0,0-1 0 0 0,-1 1 1 0 0,1 0-1 0 0,0 0 0 0 0,0 0 1 0 0,0 0-1 0 0,-1 1 1 0 0,1-1-1 0 0,0 0 0 0 0,0 0 1 0 0,-1 0-1 0 0,1 1 0 0 0,0-1 1 0 0,0 0-1 0 0,-1 1 0 0 0,1-1 1 0 0,0 1-1 0 0,-1-1 0 0 0,1 1 1 0 0,0-1-1 0 0,-1 1 0 0 0,1-1 1 0 0,-1 1-1 0 0,1-1 0 0 0,0 2 1 0 0,2 2 81 0 0,0 1-1 0 0,0-1 1 0 0,-1 1 0 0 0,0-1 0 0 0,1 1-1 0 0,-2 0 1 0 0,3 5 0 0 0,0 6 200 0 0,2 16 1 0 0,0 8 33 0 0,-3 0-1 0 0,-1 1 1 0 0,-1-1 0 0 0,-11 78-1 0 0,-16 3 6 0 0,5-36-219 0 0,16-61-131 0 0,1-1 0 0 0,1 1-1 0 0,0 31 1 0 0,8-28 23 0 0,-5-27-111 0 0,0 1 1 0 0,0 0-1 0 0,0 0 1 0 0,0-1 0 0 0,0 1-1 0 0,1 0 1 0 0,-1-1-1 0 0,0 1 1 0 0,1 0 0 0 0,-1-1-1 0 0,0 1 1 0 0,1 0-1 0 0,-1-1 1 0 0,1 1 0 0 0,-1-1-1 0 0,1 1 1 0 0,-1 0-1 0 0,1-1 1 0 0,-1 0 0 0 0,1 1-1 0 0,-1-1 1 0 0,1 1-1 0 0,0-1 1 0 0,-1 0 0 0 0,1 1-1 0 0,0-1 1 0 0,-1 0-1 0 0,1 0 1 0 0,0 1 0 0 0,0-1-1 0 0,0 0-88 0 0,-1 0-1 0 0,1 0 1 0 0,-1 0 0 0 0,0 0-1 0 0,1 0 1 0 0,-1-1-1 0 0,0 1 1 0 0,1 0-1 0 0,-1 0 1 0 0,1 0 0 0 0,-1 0-1 0 0,0-1 1 0 0,1 1-1 0 0,-1 0 1 0 0,0 0 0 0 0,0-1-1 0 0,1 1 1 0 0,-1 0-1 0 0,0 0 1 0 0,0-1-1 0 0,1 1 1 0 0,-1 0 0 0 0,0-1-1 0 0,0 1 1 0 0,0 0-1 0 0,1-1 1 0 0,-1 1 0 0 0,0-1-1 0 0,0 1 1 0 0,0 0-1 0 0,0-1 1 0 0,0 1-1 0 0,0-1 1 0 0,0 1 0 0 0,0 0-1 0 0,0-1 1 0 0,0 1-1 0 0,0 0 1 0 0,0-1 0 0 0,0 0-446 0 0,-1 0 1 0 0,1-1 0 0 0,0 1 0 0 0,-1 0 0 0 0,1 0 0 0 0,-1 0 0 0 0,1 1 0 0 0,-1-1 0 0 0,0 0 0 0 0,1 0 0 0 0,-1 0 0 0 0,0 0 0 0 0,-1-1 0 0 0,-6-4-3480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6.5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 12899 0 0,'6'1'800'0'0,"0"-1"-1"0"0,0 0 1 0 0,-1 0 0 0 0,8-1 0 0 0,8-1 386 0 0,-21 2-1176 0 0,115 4 2715 0 0,-107-4-2486 0 0,28 3-1481 0 0,65 13-1 0 0,-75-8 1162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6.9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81 81 16139 0 0,'-4'0'437'0'0,"-1"0"0"0"0,1 0 0 0 0,0 0 0 0 0,-1 1 0 0 0,1 0 0 0 0,0 0 0 0 0,0 0 0 0 0,-5 2 0 0 0,7-2-324 0 0,1 0 0 0 0,-1 0 0 0 0,0 0 1 0 0,1 0-1 0 0,-1 1 0 0 0,1-1 0 0 0,-1 0 0 0 0,1 1 1 0 0,0-1-1 0 0,-1 1 0 0 0,1 0 0 0 0,0-1 0 0 0,0 1 0 0 0,0 0 1 0 0,0-1-1 0 0,0 1 0 0 0,1 0 0 0 0,-1 0 0 0 0,1 0 1 0 0,-1 3-1 0 0,-2 8 27 0 0,0-2-107 0 0,1 0 1 0 0,0 0-1 0 0,1 0 0 0 0,0 0 1 0 0,1 1-1 0 0,0-1 0 0 0,2 12 1 0 0,-1-17-33 0 0,0-1 1 0 0,0 0 0 0 0,1 0 0 0 0,0-1 0 0 0,0 1 0 0 0,0 0 0 0 0,1 0 0 0 0,-1-1 0 0 0,1 0-1 0 0,0 1 1 0 0,0-1 0 0 0,1 0 0 0 0,-1-1 0 0 0,1 1 0 0 0,0 0 0 0 0,0-1 0 0 0,0 0-1 0 0,1 0 1 0 0,-1 0 0 0 0,0-1 0 0 0,1 1 0 0 0,0-1 0 0 0,0 0 0 0 0,0-1 0 0 0,0 1 0 0 0,0-1-1 0 0,0 0 1 0 0,6 1 0 0 0,-4-2 13 0 0,0 0 0 0 0,0 0 0 0 0,0 0 0 0 0,0-1 0 0 0,0 0 0 0 0,0 0 0 0 0,0-1 0 0 0,0 0 0 0 0,0 0-1 0 0,-1-1 1 0 0,1 1 0 0 0,-1-2 0 0 0,0 1 0 0 0,10-7 0 0 0,-6 2 16 0 0,1 0 0 0 0,-2-1 0 0 0,1 0 0 0 0,-1-1-1 0 0,0 0 1 0 0,-1 0 0 0 0,7-12 0 0 0,-12 16-8 0 0,1 0 0 0 0,-1-1 0 0 0,0 1-1 0 0,0-1 1 0 0,-1 1 0 0 0,0-1 0 0 0,0 0 0 0 0,-1 0 0 0 0,1-11-1 0 0,-1 13-5 0 0,-1 0 0 0 0,-1 0-1 0 0,1 0 1 0 0,-1 0-1 0 0,1 0 1 0 0,-1 0 0 0 0,-1 0-1 0 0,1 0 1 0 0,-1 1-1 0 0,0-1 1 0 0,0 0 0 0 0,0 1-1 0 0,-1 0 1 0 0,-3-6-1 0 0,1 3 8 0 0,-1 1 0 0 0,0 0 1 0 0,0 0-1 0 0,0 0 0 0 0,0 1 0 0 0,-10-6 0 0 0,12 9-23 0 0,0-1 0 0 0,0 1 0 0 0,-1 0 1 0 0,1 0-1 0 0,-1 1 0 0 0,1-1 0 0 0,-1 1 0 0 0,0 0 1 0 0,1 0-1 0 0,-1 0 0 0 0,0 1 0 0 0,-6 0 0 0 0,9 0-8 0 0,0 0 0 0 0,1 0 0 0 0,-1 1 0 0 0,0-1 0 0 0,1 0 0 0 0,-1 1 0 0 0,1-1 0 0 0,-1 1-1 0 0,1 0 1 0 0,-1-1 0 0 0,1 1 0 0 0,-1 0 0 0 0,1 0 0 0 0,-1 0 0 0 0,1 0 0 0 0,0 0 0 0 0,0 1-1 0 0,0-1 1 0 0,-1 0 0 0 0,1 0 0 0 0,0 1 0 0 0,0-1 0 0 0,1 1 0 0 0,-1-1 0 0 0,0 1 0 0 0,0-1-1 0 0,1 1 1 0 0,-1-1 0 0 0,1 1 0 0 0,0 0 0 0 0,-1 2 0 0 0,1-1-72 0 0,-1 1 1 0 0,1-1-1 0 0,0 0 1 0 0,1 0-1 0 0,-1 1 1 0 0,0-1-1 0 0,1 0 1 0 0,0 0-1 0 0,0 1 0 0 0,0-1 1 0 0,0 0-1 0 0,0 0 1 0 0,1 0-1 0 0,-1 0 1 0 0,4 4-1 0 0,0-2-456 0 0,-1-1 0 0 0,1 1 0 0 0,1-1 1 0 0,-1 0-1 0 0,0 0 0 0 0,1 0 0 0 0,0-1 0 0 0,0 1 0 0 0,11 3 0 0 0,1 0 322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26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18 22733 0 0,'-6'-10'-2953'0'0,"3"7"3857"0"0,1 0 257 0 0,2 1 127 0 0,3 5-1200 0 0,2 1-120 0 0,3 2-120 0 0,2 0-40 0 0,3 2-1224 0 0,1 0-1473 0 0,2 2 1513 0 0,2-2 1408 0 0,-4-2-1449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7.3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58 5 13099 0 0,'0'0'161'0'0,"0"-1"0"0"0,-1 1 0 0 0,1 0 1 0 0,-1-1-1 0 0,1 1 0 0 0,-1 0 0 0 0,1-1 0 0 0,-1 1 1 0 0,1 0-1 0 0,-1 0 0 0 0,1 0 0 0 0,-1-1 1 0 0,1 1-1 0 0,-1 0 0 0 0,1 0 0 0 0,-1 0 0 0 0,1 0 1 0 0,-1 0-1 0 0,1 0 0 0 0,-1 0 0 0 0,0 0 0 0 0,1 0 1 0 0,-1 0-1 0 0,1 0 0 0 0,-1 0 0 0 0,1 0 0 0 0,-1 1 1 0 0,1-1-1 0 0,-1 0 0 0 0,1 0 0 0 0,-1 1 0 0 0,1-1 1 0 0,-1 0-1 0 0,1 0 0 0 0,-1 1 0 0 0,1-1 0 0 0,0 1 1 0 0,-1-1-1 0 0,1 0 0 0 0,0 1 0 0 0,-1-1 1 0 0,1 1-1 0 0,0-1 0 0 0,-1 1 0 0 0,-2 4 20 0 0,0 0-1 0 0,1 0 0 0 0,-5 8 1 0 0,4-4 169 0 0,-1-1-282 0 0,1 0 0 0 0,0 0 1 0 0,1 1-1 0 0,0-1 0 0 0,1 0 1 0 0,0 1-1 0 0,0 0 0 0 0,0 8 1 0 0,1-11-48 0 0,0-3-14 0 0,0 1 0 0 0,0-1 0 0 0,0 1 0 0 0,1-1 1 0 0,-1 1-1 0 0,1-1 0 0 0,0 0 0 0 0,0 1 0 0 0,0-1 1 0 0,0 0-1 0 0,1 0 0 0 0,0 1 0 0 0,-1-1 0 0 0,1 0 1 0 0,0-1-1 0 0,0 1 0 0 0,1 0 0 0 0,-1-1 0 0 0,0 1 1 0 0,1-1-1 0 0,0 1 0 0 0,-1-1 0 0 0,1 0 0 0 0,0 0 1 0 0,0-1-1 0 0,0 1 0 0 0,4 1 0 0 0,-4-2 7 0 0,0 0-1 0 0,0 0 1 0 0,1 0 0 0 0,-1-1-1 0 0,0 1 1 0 0,0-1-1 0 0,1 1 1 0 0,-1-1 0 0 0,0 0-1 0 0,0-1 1 0 0,1 1-1 0 0,-1-1 1 0 0,0 1 0 0 0,6-3-1 0 0,4-2 43 0 0,0-2 1 0 0,-1 1-1 0 0,0-2 0 0 0,0 0 0 0 0,11-9 1 0 0,49-51 120 0 0,-58 53-153 0 0,-3 2-2 0 0,-8 10-17 0 0,0-1 1 0 0,0 1-1 0 0,0 0 0 0 0,0 0 0 0 0,0 0 0 0 0,8-5 0 0 0,-10 8-3 0 0,-1 0-1 0 0,1-1 1 0 0,0 1 0 0 0,0 0 0 0 0,-1 0-1 0 0,1-1 1 0 0,0 1 0 0 0,0 0-1 0 0,0 0 1 0 0,-1 0 0 0 0,1 0 0 0 0,0 0-1 0 0,0 0 1 0 0,0 0 0 0 0,-1 0 0 0 0,1 1-1 0 0,1-1 1 0 0,0 1 2 0 0,-1 0 0 0 0,0 0 0 0 0,1-1 0 0 0,-1 1 1 0 0,0 0-1 0 0,0 0 0 0 0,0 1 0 0 0,0-1 0 0 0,0 0 0 0 0,0 0 0 0 0,0 0 0 0 0,1 3 1 0 0,1 1 8 0 0,-1 0 0 0 0,0 1 0 0 0,1-1 1 0 0,-2 1-1 0 0,1-1 0 0 0,1 10 1 0 0,1 36 36 0 0,-1-5-32 0 0,-1-26-98 0 0,-2-12 139 0 0,1 0 0 0 0,3 13 1 0 0,-3-18-165 0 0,-1-1 1 0 0,1 0 0 0 0,0 0 0 0 0,0 0 0 0 0,0 0 0 0 0,0 0 0 0 0,1 0 0 0 0,-1 0-1 0 0,0 0 1 0 0,1 0 0 0 0,-1 0 0 0 0,1-1 0 0 0,3 4 0 0 0,-4-5-183 0 0,1 1 0 0 0,-1 0-1 0 0,1-1 1 0 0,-1 1 0 0 0,0-1 0 0 0,1 0 0 0 0,-1 1 0 0 0,1-1 0 0 0,-1 0 0 0 0,1 0 0 0 0,-1 0 0 0 0,1 0 0 0 0,-1 0 0 0 0,1 0 0 0 0,2-1 0 0 0,24-7-4653 0 0,-23 6 4320 0 0,11-5-120 0 0,-3-5-1042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7.5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15019 0 0,'23'276'7317'0'0,"-4"-101"-5747"0"0,-5 165-605 0 0,-15-367-5138 0 0,0-16-2326 0 0,2 31 6215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7.7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14315 0 0,'0'2'251'0'0,"0"0"-1"0"0,1 0 1 0 0,-1 0 0 0 0,1 0-1 0 0,0 0 1 0 0,-1 0 0 0 0,1 0-1 0 0,0 0 1 0 0,0 0 0 0 0,0 0-1 0 0,1 0 1 0 0,-1 0 0 0 0,0-1-1 0 0,1 1 1 0 0,-1-1 0 0 0,1 1 0 0 0,2 1-1 0 0,3 3 380 0 0,0-1 0 0 0,0-1-1 0 0,9 5 1 0 0,-5-3-120 0 0,1-1 0 0 0,0-1 0 0 0,0 0-1 0 0,19 4 1 0 0,52 3 773 0 0,-72-10-1184 0 0,14 0-181 0 0,1-1 0 0 0,-1-1 0 0 0,1-1 0 0 0,27-7 0 0 0,-37 7-885 0 0,-14 1 781 0 0,7 1-63 0 0,-9 0 235 0 0,0 0 1 0 0,0 0 0 0 0,0 0 0 0 0,0 0 0 0 0,0 0 0 0 0,1 0 0 0 0,-1 0-1 0 0,0 0 1 0 0,0 0 0 0 0,0 0 0 0 0,0 0 0 0 0,0 0 0 0 0,1 0-1 0 0,-1 0 1 0 0,0 0 0 0 0,0 0 0 0 0,0 0 0 0 0,0 0 0 0 0,0 0 0 0 0,0 1-1 0 0,1-1 1 0 0,-1 0 0 0 0,0 0 0 0 0,0 0 0 0 0,0 0 0 0 0,0 0-1 0 0,0 0 1 0 0,0 1 0 0 0,0-1 0 0 0,0 0 0 0 0,0 0 0 0 0,0 0 0 0 0,0 0-1 0 0,0 0 1 0 0,0 1 0 0 0,0-1 0 0 0,0 0 0 0 0,0 0 0 0 0,0 0-1 0 0,0 0 1 0 0,0 0 0 0 0,0 1 0 0 0,0-1 0 0 0,0 0 0 0 0,0 0 0 0 0,-3 8-90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8.9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271 491 5665 0 0,'-1'-8'1884'0'0,"0"1"1"0"0,0-1-1 0 0,1-10 0 0 0,0 11-1075 0 0,0 1-1 0 0,-1 0 1 0 0,1-1-1 0 0,-1 1 0 0 0,0 0 1 0 0,-2-7-1 0 0,2 12-663 0 0,1-1-1 0 0,-1 0 1 0 0,0 1-1 0 0,0-1 0 0 0,1 1 1 0 0,-1-1-1 0 0,0 1 1 0 0,0 0-1 0 0,0-1 0 0 0,0 1 1 0 0,-1 0-1 0 0,1-1 1 0 0,0 1-1 0 0,-1 0 0 0 0,1 0 1 0 0,0 0-1 0 0,-4-1 1 0 0,3 1-86 0 0,0 0 1 0 0,0 0 0 0 0,0 1-1 0 0,0-1 1 0 0,0 0 0 0 0,0 1-1 0 0,0-1 1 0 0,0 1 0 0 0,-1 0-1 0 0,1 0 1 0 0,0 0 0 0 0,0 0-1 0 0,-3 1 1 0 0,-3 0 23 0 0,1 0-1 0 0,-12 5 0 0 0,5-1-73 0 0,1 1-1 0 0,0 0 1 0 0,0 1-1 0 0,0 1 1 0 0,1 0-1 0 0,0 0 1 0 0,0 1-1 0 0,1 1 1 0 0,0 0-1 0 0,1 0 0 0 0,-10 13 1 0 0,18-20-18 0 0,-1 1 1 0 0,1-1-1 0 0,0 0 1 0 0,1 1-1 0 0,-1-1 1 0 0,0 1 0 0 0,1-1-1 0 0,0 1 1 0 0,0 0-1 0 0,0-1 1 0 0,0 1-1 0 0,1 0 1 0 0,-1 5-1 0 0,2-7 2 0 0,-1 0 0 0 0,0 0 0 0 0,1 1 0 0 0,-1-1 0 0 0,1 0 0 0 0,-1 0 0 0 0,1 0 0 0 0,0 0 0 0 0,0 0 0 0 0,0 0 0 0 0,0 0 0 0 0,1 0 0 0 0,-1-1 0 0 0,0 1 0 0 0,1 0 0 0 0,-1-1 0 0 0,1 1 0 0 0,-1-1 0 0 0,1 1 0 0 0,0-1 0 0 0,0 0 0 0 0,0 0 0 0 0,0 1 0 0 0,2 0 0 0 0,5 1-8 0 0,0 0 0 0 0,0 0 0 0 0,1-1 0 0 0,-1 0 0 0 0,0 0 0 0 0,1-1 0 0 0,-1-1 0 0 0,1 1 0 0 0,14-3 0 0 0,-3 0 5 0 0,0-1 1 0 0,0-1 0 0 0,24-9-1 0 0,-28 8 9 0 0,-2-2 0 0 0,1 0 1 0 0,-1 0-1 0 0,0-2 0 0 0,0 0 0 0 0,-1 0 0 0 0,-1-1 0 0 0,1-1 0 0 0,-2-1 0 0 0,1 1 0 0 0,-2-2 0 0 0,1 0 0 0 0,10-17 0 0 0,-15 20 3 0 0,35-58 32 0 0,-36 57-23 0 0,-1-1-1 0 0,1 0 0 0 0,-2-1 1 0 0,4-13-1 0 0,-2 1 39 0 0,-1-1 1 0 0,2-42-1 0 0,-7 58-12 0 0,0-1-1 0 0,0 1 1 0 0,-1 0-1 0 0,0 0 1 0 0,-1 0-1 0 0,0 0 1 0 0,-1 0-1 0 0,0 0 1 0 0,-8-16 0 0 0,10 23-26 0 0,-1 1 1 0 0,1-1-1 0 0,-1 1 1 0 0,0-1 0 0 0,0 1-1 0 0,0-1 1 0 0,0 1 0 0 0,-1 0-1 0 0,1 0 1 0 0,0 0 0 0 0,-1 0-1 0 0,0 1 1 0 0,1-1 0 0 0,-1 1-1 0 0,0-1 1 0 0,0 1 0 0 0,-3-1-1 0 0,4 2-13 0 0,0-1 0 0 0,0 1 0 0 0,0 0 0 0 0,0 0 0 0 0,1 0 0 0 0,-1 0 0 0 0,0 0 0 0 0,0 1 0 0 0,0-1-1 0 0,0 0 1 0 0,0 1 0 0 0,1-1 0 0 0,-1 1 0 0 0,0 0 0 0 0,0 0 0 0 0,1 0 0 0 0,-1-1 0 0 0,0 2 0 0 0,1-1 0 0 0,-1 0 0 0 0,1 0-1 0 0,-1 0 1 0 0,1 1 0 0 0,0-1 0 0 0,0 1 0 0 0,-1-1 0 0 0,1 1 0 0 0,-1 2 0 0 0,-1 2-19 0 0,0 1-1 0 0,0-1 1 0 0,0 1 0 0 0,1 0 0 0 0,0 0-1 0 0,-1 11 1 0 0,-3 43-61 0 0,4-27 47 0 0,2 1 0 0 0,1-1-1 0 0,6 39 1 0 0,-5-61 34 0 0,1-1-1 0 0,-1 1 1 0 0,2-1 0 0 0,0 0 0 0 0,0 0-1 0 0,1 0 1 0 0,0-1 0 0 0,1 0 0 0 0,0 0-1 0 0,0 0 1 0 0,1 0 0 0 0,1-1 0 0 0,8 8-1 0 0,-10-12 10 0 0,0 0 0 0 0,0 0 0 0 0,1-1 0 0 0,-1 0 0 0 0,1 0 0 0 0,0-1-1 0 0,0 0 1 0 0,11 4 0 0 0,-7-4 7 0 0,1-1-1 0 0,0 0 1 0 0,-1-1 0 0 0,1 0-1 0 0,12 0 1 0 0,-2-3 23 0 0,1 0-1 0 0,0-1 1 0 0,-1-2-1 0 0,0 0 1 0 0,27-10 0 0 0,-17 3 40 0 0,-2-1 0 0 0,34-18 0 0 0,-50 22-23 0 0,1 0 0 0 0,-2-1-1 0 0,1 0 1 0 0,-1-1 0 0 0,-1 0-1 0 0,14-17 1 0 0,-24 26-30 0 0,-1 0 1 0 0,1-1-1 0 0,0 0 0 0 0,-1 1 1 0 0,0-1-1 0 0,1 0 0 0 0,-1 0 1 0 0,0 0-1 0 0,1-6 0 0 0,-2 8-13 0 0,0 0 0 0 0,0-1 1 0 0,0 1-1 0 0,0 0 0 0 0,0 0 0 0 0,0-1 0 0 0,0 1 0 0 0,0 0 1 0 0,-1-1-1 0 0,1 1 0 0 0,0 0 0 0 0,-1 0 0 0 0,1-1 0 0 0,-1 1 1 0 0,1 0-1 0 0,-1 0 0 0 0,0 0 0 0 0,1 0 0 0 0,-1 0 0 0 0,0 0 1 0 0,0 0-1 0 0,0 0 0 0 0,0 0 0 0 0,0 0 0 0 0,0 0 0 0 0,-1 0 0 0 0,-2-2-4 0 0,0 1-1 0 0,0 1 1 0 0,0-1-1 0 0,0 0 1 0 0,0 1-1 0 0,0 0 1 0 0,-1 0-1 0 0,1 0 1 0 0,0 1-1 0 0,-1 0 0 0 0,1-1 1 0 0,0 1-1 0 0,-1 1 1 0 0,1-1-1 0 0,0 1 1 0 0,-1 0-1 0 0,1 0 1 0 0,0 0-1 0 0,0 0 0 0 0,0 1 1 0 0,0-1-1 0 0,0 1 1 0 0,0 0-1 0 0,0 0 1 0 0,-5 4-1 0 0,5-2-19 0 0,-1-1 0 0 0,1 1 0 0 0,-1 0 0 0 0,1 0 0 0 0,0 1 0 0 0,0-1 1 0 0,1 1-1 0 0,0 0 0 0 0,0 0 0 0 0,0 0 0 0 0,0 0 0 0 0,1 0 0 0 0,-1 1 0 0 0,1-1 0 0 0,1 1 0 0 0,-1-1 0 0 0,1 1 0 0 0,-1 8 0 0 0,2-9 4 0 0,0 0-1 0 0,0 0 1 0 0,1 0 0 0 0,-1 0-1 0 0,1-1 1 0 0,0 1 0 0 0,0 0-1 0 0,1-1 1 0 0,0 1-1 0 0,0 0 1 0 0,0-1 0 0 0,0 0-1 0 0,0 0 1 0 0,1 1 0 0 0,0-1-1 0 0,0-1 1 0 0,0 1-1 0 0,0 0 1 0 0,1-1 0 0 0,-1 0-1 0 0,1 0 1 0 0,0 0 0 0 0,0 0-1 0 0,6 3 1 0 0,-3-2-37 0 0,0-1 0 0 0,1 0 0 0 0,-1 0 0 0 0,1-1 0 0 0,0 0 0 0 0,-1 0 0 0 0,1-1 1 0 0,0 0-1 0 0,0-1 0 0 0,0 1 0 0 0,0-1 0 0 0,0-1 0 0 0,0 0 0 0 0,10-2 0 0 0,5-2-1610 0 0,0-2 0 0 0,0-1-1 0 0,32-15 1 0 0,-35 11 333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9.12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4 183 13899 0 0,'-3'-13'1848'0'0,"6"0"-271"0"0,-1 1-9 0 0,1-3-200 0 0,2 1-720 0 0,3-1 25 0 0,-2 1-225 0 0,4-4-80 0 0,-1 4-168 0 0,-1-1-56 0 0,4 3-56 0 0,0 2-288 0 0,0-1-696 0 0,0 6-489 0 0,1 3-647 0 0,-6 2 47 0 0,-1 4-1015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9.7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13467 0 0,'1'19'1167'0'0,"1"0"1"0"0,7 29-1 0 0,-3-17-567 0 0,43 277 2354 0 0,-47-298-2885 0 0,12 77 469 0 0,-2-18 101 0 0,5 94 1 0 0,-17-132-246 0 0,-5 43 0 0 0,4-70-306 0 0,0 4 49 0 0,1-6 60 0 0,1-5 164 0 0,5-13-124 0 0,1 0 0 0 0,16-28 0 0 0,-16 33-215 0 0,-2 3-13 0 0,0 1-1 0 0,0-1 1 0 0,1 1-1 0 0,0 0 1 0 0,9-9-1 0 0,2 2-31 0 0,1 0 0 0 0,21-12-1 0 0,-28 20 11 0 0,-1 0-1 0 0,1 1 1 0 0,0 1-1 0 0,0 0 1 0 0,21-4-1 0 0,-19 5 3 0 0,1 1-1 0 0,0 1 0 0 0,-1 0 0 0 0,1 1 0 0 0,0 1 1 0 0,0 0-1 0 0,-1 0 0 0 0,17 5 0 0 0,-23-4 3 0 0,-1 0 0 0 0,1 0 0 0 0,-1 0 0 0 0,0 1 0 0 0,0 0 0 0 0,0 0 0 0 0,0 1 0 0 0,0-1-1 0 0,-1 1 1 0 0,1 1 0 0 0,-1-1 0 0 0,0 1 0 0 0,-1 0 0 0 0,1 0 0 0 0,-1 0 0 0 0,0 0 0 0 0,0 1 0 0 0,5 10 0 0 0,-8-13 8 0 0,1 0 0 0 0,-1 1 1 0 0,0 0-1 0 0,0-1 1 0 0,0 1-1 0 0,0 0 0 0 0,0-1 1 0 0,-1 1-1 0 0,0 0 1 0 0,1 0-1 0 0,-2-1 1 0 0,1 1-1 0 0,0 0 0 0 0,-1 0 1 0 0,0-1-1 0 0,1 1 1 0 0,-1 0-1 0 0,-1-1 1 0 0,1 1-1 0 0,-1-1 0 0 0,1 1 1 0 0,-1-1-1 0 0,0 0 1 0 0,0 0-1 0 0,0 0 0 0 0,-1 0 1 0 0,1 0-1 0 0,-1 0 1 0 0,-4 3-1 0 0,1 0 19 0 0,-1-1 0 0 0,0 0 1 0 0,0-1-1 0 0,0 1 0 0 0,-1-1 0 0 0,1-1 0 0 0,-1 1 0 0 0,0-1 0 0 0,0-1 0 0 0,0 0 1 0 0,-14 3-1 0 0,-8-2 94 0 0,-58 0 1 0 0,82-3-102 0 0,-22 1 106 0 0,0-3 0 0 0,0 0 0 0 0,0-1 0 0 0,-46-13 0 0 0,56 7-25 0 0,18 9-91 0 0,0 0-1 0 0,-1 0 1 0 0,1-1 0 0 0,0 1-1 0 0,0 0 1 0 0,-1 0 0 0 0,1-1-1 0 0,0 1 1 0 0,0 0 0 0 0,-1 0-1 0 0,1-1 1 0 0,0 1-1 0 0,0 0 1 0 0,0-1 0 0 0,0 1-1 0 0,0 0 1 0 0,-1-1 0 0 0,1 1-1 0 0,0 0 1 0 0,0-1 0 0 0,0 0-3 0 0,1 1 0 0 0,-1 0 0 0 0,0-1 0 0 0,0 1 0 0 0,0 0 1 0 0,1-1-1 0 0,-1 1 0 0 0,0 0 0 0 0,1 0 0 0 0,-1-1 0 0 0,0 1 1 0 0,0 0-1 0 0,1 0 0 0 0,-1-1 0 0 0,1 1 0 0 0,-1 0 0 0 0,0 0 0 0 0,1 0 1 0 0,-1 0-1 0 0,0-1 0 0 0,1 1 0 0 0,-1 0 0 0 0,1 0 0 0 0,24-7-415 0 0,0 1-1 0 0,35-3 0 0 0,-29 6-2481 0 0,52 3-1 0 0,-54 3 2387 0 0,-3 3-823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20.1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2 17844 0 0,'-1'0'122'0'0,"1"-1"0"0"0,-1 1 1 0 0,1 0-1 0 0,-1 0 0 0 0,1 0 1 0 0,-1 0-1 0 0,0 0 0 0 0,1 0 1 0 0,-1 0-1 0 0,1 0 0 0 0,-1 0 1 0 0,0 0-1 0 0,1 0 0 0 0,-1 0 1 0 0,1 0-1 0 0,-1 1 0 0 0,1-1 0 0 0,-1 0 1 0 0,1 0-1 0 0,-1 1 0 0 0,0-1 1 0 0,1 0-1 0 0,0 0 0 0 0,-1 1 1 0 0,1-1-1 0 0,-1 1 0 0 0,1-1 1 0 0,-1 1-1 0 0,0 0-18 0 0,1 0 0 0 0,0 0 0 0 0,-1 0 0 0 0,1 0 1 0 0,0 0-1 0 0,0 0 0 0 0,-1 0 0 0 0,1 0 0 0 0,0-1 0 0 0,0 1 0 0 0,0 0 0 0 0,0 0 1 0 0,0 0-1 0 0,1 0 0 0 0,-1 2 0 0 0,1 2 82 0 0,-1 1-1 0 0,0 0 1 0 0,0 0 0 0 0,0-1-1 0 0,-3 11 1 0 0,1 12 44 0 0,-2 5-38 0 0,3-25-164 0 0,0 0 0 0 0,0 14 0 0 0,1-17-21 0 0,0 3 6 0 0,1 0 1 0 0,-1 0 0 0 0,2-1-1 0 0,3 15 1 0 0,-5-21-15 0 0,0 1 0 0 0,1-1 0 0 0,-1 0 1 0 0,1 0-1 0 0,-1 1 0 0 0,1-1 0 0 0,0 0 1 0 0,-1 0-1 0 0,1 0 0 0 0,0 0 0 0 0,0 0 0 0 0,0 0 1 0 0,0 0-1 0 0,0 0 0 0 0,0 0 0 0 0,0-1 0 0 0,0 1 1 0 0,0 0-1 0 0,0 0 0 0 0,0-1 0 0 0,0 1 0 0 0,1-1 1 0 0,-1 1-1 0 0,0-1 0 0 0,1 0 0 0 0,-1 1 1 0 0,0-1-1 0 0,0 0 0 0 0,1 0 0 0 0,-1 0 0 0 0,0 0 1 0 0,1 0-1 0 0,-1 0 0 0 0,0 0 0 0 0,1-1 0 0 0,1 0 1 0 0,2 0-25 0 0,0-1 0 0 0,0 1 0 0 0,-1-2 0 0 0,1 1 1 0 0,-1 0-1 0 0,0-1 0 0 0,7-5 0 0 0,0-1-94 0 0,12-15 0 0 0,2-2-39 0 0,79-86-190 0 0,-82 86 344 0 0,-19 23 9 0 0,-1 1 0 0 0,0 0 0 0 0,1 0 1 0 0,-1 0-1 0 0,1 0 0 0 0,-1 0 0 0 0,1 1 1 0 0,0-1-1 0 0,0 1 0 0 0,0 0 0 0 0,0 0 1 0 0,0 0-1 0 0,0 0 0 0 0,6-1 0 0 0,-8 3 1 0 0,-1-1-1 0 0,1 0 0 0 0,0 1 1 0 0,0-1-1 0 0,0 0 0 0 0,-1 1 0 0 0,1-1 1 0 0,0 1-1 0 0,-1-1 0 0 0,1 1 1 0 0,0 0-1 0 0,-1-1 0 0 0,1 1 0 0 0,-1-1 1 0 0,1 1-1 0 0,-1 0 0 0 0,1 0 1 0 0,-1 0-1 0 0,9 15 84 0 0,0 12-25 0 0,-1 1-1 0 0,5 37 1 0 0,4 12-23 0 0,-17-75-43 0 0,1 0-1 0 0,0 0 1 0 0,0 0 0 0 0,0-1 0 0 0,1 1-1 0 0,-1 0 1 0 0,1-1 0 0 0,-1 1-1 0 0,1-1 1 0 0,3 5 0 0 0,-4-7-37 0 0,0 1 0 0 0,0 0 0 0 0,0-1 0 0 0,0 1 1 0 0,0-1-1 0 0,0 1 0 0 0,0-1 0 0 0,0 0 0 0 0,0 1 0 0 0,0-1 0 0 0,0 0 0 0 0,0 0 0 0 0,0 1 0 0 0,0-1 1 0 0,0 0-1 0 0,0 0 0 0 0,1 0 0 0 0,-1-1 0 0 0,0 1 0 0 0,0 0 0 0 0,0 0 0 0 0,0 0 0 0 0,0-1 1 0 0,0 1-1 0 0,0-1 0 0 0,0 1 0 0 0,0-1 0 0 0,0 1 0 0 0,0-1 0 0 0,0 1 0 0 0,0-1 0 0 0,0-1 1 0 0,7-3-963 0 0,-1-1 0 0 0,0-1 0 0 0,-1 1 1 0 0,1-1-1 0 0,-1 0 0 0 0,-1-1 1 0 0,6-8-1 0 0,-3 0-494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20.3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16532 0 0,'2'35'2526'0'0,"10"60"1"0"0,0-18-1158 0 0,12 259 1061 0 0,-20-224-2185 0 0,1 23-171 0 0,-2-93-598 0 0,-2-31-285 0 0,0-1 0 0 0,0 1-1 0 0,-1-1 1 0 0,-1 1-1 0 0,-2 15 1 0 0,0-18-154 0 0,-7-3 743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20.5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99 17500 0 0,'1'-1'216'0'0,"-1"-1"-1"0"0,1 1 1 0 0,0 0 0 0 0,0-1 0 0 0,-1 1-1 0 0,1 0 1 0 0,0-1 0 0 0,0 1 0 0 0,1 0 0 0 0,-1 0-1 0 0,0 0 1 0 0,0 0 0 0 0,0 0 0 0 0,1 0-1 0 0,-1 0 1 0 0,0 1 0 0 0,1-1 0 0 0,-1 0 0 0 0,1 1-1 0 0,-1-1 1 0 0,3 0 0 0 0,4-1 615 0 0,0 0 1 0 0,13-2 0 0 0,-21 4-819 0 0,72-15 2391 0 0,11-4-1311 0 0,70-11-5251 0 0,-129 26 2397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32.1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143 184 3849 0 0,'-15'-6'4411'0'0,"-31"-7"1"0"0,33 10-2799 0 0,1-1 1 0 0,-1 0-1 0 0,-22-11 0 0 0,34 15-1579 0 0,1 0-1 0 0,-1 0 0 0 0,1 0 1 0 0,-1-1-1 0 0,1 1 1 0 0,-1 0-1 0 0,1 0 0 0 0,-1-1 1 0 0,1 1-1 0 0,0-1 0 0 0,-1 1 1 0 0,1 0-1 0 0,0-1 0 0 0,-1 1 1 0 0,1-1-1 0 0,0 1 0 0 0,-1-1 1 0 0,1 1-1 0 0,0 0 0 0 0,0-1 1 0 0,0 1-1 0 0,-1-1 1 0 0,1 0-1 0 0,0 1 0 0 0,0-1 1 0 0,0 1-1 0 0,0-1 0 0 0,0 1 1 0 0,0-1-1 0 0,0 1 0 0 0,0-1 1 0 0,0 1-1 0 0,0-1 0 0 0,0 1 1 0 0,1-1-1 0 0,-1 1 0 0 0,0-1 1 0 0,0 1-1 0 0,0-1 1 0 0,1 1-1 0 0,-1-1 0 0 0,0 1 1 0 0,1-1-1 0 0,-1 1 0 0 0,0 0 1 0 0,1-1-1 0 0,-1 1 0 0 0,0-1 1 0 0,1 1-1 0 0,-1 0 0 0 0,1 0 1 0 0,0-1-1 0 0,4-3 22 0 0,-1 1 0 0 0,1 0 1 0 0,9-5-1 0 0,-11 7-23 0 0,33-18-28 0 0,1 3-1 0 0,0 1 1 0 0,1 2 0 0 0,76-17 0 0 0,-101 28-10 0 0,0 1 0 0 0,0 0 0 0 0,0 0 0 0 0,0 1 0 0 0,0 1 0 0 0,0 0 0 0 0,0 1 0 0 0,24 7 1 0 0,-32-8 4 0 0,0 1 0 0 0,0 0 1 0 0,0 1-1 0 0,0 0 1 0 0,0-1-1 0 0,-1 1 0 0 0,1 1 1 0 0,-1-1-1 0 0,0 1 0 0 0,4 4 1 0 0,-5-4 2 0 0,0-1 0 0 0,-1 1 1 0 0,1 0-1 0 0,-1 0 0 0 0,0 0 0 0 0,0 0 1 0 0,-1 0-1 0 0,1 0 0 0 0,-1 0 0 0 0,0 1 1 0 0,0-1-1 0 0,0 1 0 0 0,0 8 1 0 0,-2-5 9 0 0,1 1 1 0 0,-1-1 0 0 0,-1 0-1 0 0,1 1 1 0 0,-1-1 0 0 0,-1 0-1 0 0,0 0 1 0 0,0-1 0 0 0,0 1-1 0 0,-1 0 1 0 0,0-1 0 0 0,-5 7-1 0 0,-4 3 25 0 0,1 0 0 0 0,-2-2 0 0 0,-27 26 0 0 0,-80 62 89 0 0,104-90-2 0 0,-1-1-1 0 0,1-2 0 0 0,-2 1 1 0 0,1-2-1 0 0,-27 9 0 0 0,37-14 80 0 0,-4 0 364 0 0,10-4-304 0 0,3 0-231 0 0,-1 1 0 0 0,0-1 1 0 0,0 0-1 0 0,1 0 0 0 0,-1 1 0 0 0,0-1 1 0 0,0 0-1 0 0,1 0 0 0 0,-1 0 1 0 0,0 1-1 0 0,1-1 0 0 0,-1 0 0 0 0,0 0 1 0 0,1 0-1 0 0,-1 0 0 0 0,0 0 1 0 0,0 0-1 0 0,1 0 0 0 0,-1 0 0 0 0,1 0 1 0 0,-1 0-1 0 0,0 0 0 0 0,1 0 1 0 0,0 0-1 0 0,13 1 106 0 0,-9-2-66 0 0,64 8 292 0 0,38 1-48 0 0,187-19 98 0 0,-180 5-353 0 0,-11 3-3135 0 0,-102 3 2944 0 0,-1 0-1 0 0,1 0 1 0 0,-1 0-1 0 0,1 1 1 0 0,-1-1 0 0 0,1 0-1 0 0,0 0 1 0 0,-1 0-1 0 0,1 0 1 0 0,-1 1-1 0 0,1-1 1 0 0,-1 0 0 0 0,1 0-1 0 0,-1 1 1 0 0,1 0-1 0 0,0-1 88 0 0,-1 0 0 0 0,0 0 0 0 0,0 1-1 0 0,0-1 1 0 0,0 0 0 0 0,0 0 0 0 0,0 1 0 0 0,0-1 0 0 0,0 0-1 0 0,1 1 1 0 0,-1-1 0 0 0,0 0 0 0 0,0 0 0 0 0,0 1-1 0 0,-1-1 1 0 0,1 0 0 0 0,0 1 0 0 0,0-1 0 0 0,0 0 0 0 0,0 1-1 0 0,0-1 1 0 0,0 0 0 0 0,0 0 0 0 0,0 1 0 0 0,-1-1-1 0 0,1 0 1 0 0,0 0 0 0 0,0 1 0 0 0,0-1 0 0 0,0 0-1 0 0,-1 0 1 0 0,1 0 0 0 0,0 1 0 0 0,0-1 0 0 0,-1 0 0 0 0,1 0-1 0 0,-9 7-177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27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6225 0 0,'4'-7'10102'0'0,"-5"7"-9949"0"0,2 0-44 0 0,0 0 1 0 0,-1 0 0 0 0,1 0 0 0 0,0 0 0 0 0,-1 0-1 0 0,1 1 1 0 0,0-1 0 0 0,-1 0 0 0 0,1 0 0 0 0,0 1-1 0 0,-1-1 1 0 0,1 0 0 0 0,-1 1 0 0 0,1-1 0 0 0,-1 1-1 0 0,1-1 1 0 0,0 0 0 0 0,-1 1 0 0 0,0-1 0 0 0,1 1-1 0 0,-1 0 1 0 0,1-1 0 0 0,-1 1 0 0 0,10 11 446 0 0,-6-2-373 0 0,0-4-89 0 0,-1 1-1 0 0,-1 1 1 0 0,1-1-1 0 0,-1 0 1 0 0,1 9-1 0 0,4 18 95 0 0,-4-20-90 0 0,1 17 0 0 0,-4-28-72 0 0,1 1 0 0 0,0-1 0 0 0,-1 0-1 0 0,1 0 1 0 0,0 0 0 0 0,0 0 0 0 0,1-1 0 0 0,-1 1 0 0 0,1 0-1 0 0,1 2 1 0 0,-3-4-9 0 0,1 0-1 0 0,-1-1 0 0 0,1 1 1 0 0,-1-1-1 0 0,1 1 1 0 0,-1-1-1 0 0,1 1 0 0 0,-1-1 1 0 0,1 1-1 0 0,-1-1 1 0 0,1 1-1 0 0,-1-1 0 0 0,1 0 1 0 0,0 1-1 0 0,-1-1 1 0 0,1 0-1 0 0,0 0 0 0 0,-1 1 1 0 0,1-1-1 0 0,0 0 1 0 0,-1 0-1 0 0,1 0 0 0 0,0 0 1 0 0,0 0-1 0 0,-1 0 1 0 0,1 0-1 0 0,0 0 0 0 0,-1 0 1 0 0,1 0-1 0 0,0 0 1 0 0,0-1-1 0 0,-1 1 0 0 0,1 0 1 0 0,0 0-1 0 0,-1-1 1 0 0,1 1-1 0 0,-1 0 0 0 0,1-1 1 0 0,0 1-1 0 0,-1-1 1 0 0,1 1-1 0 0,-1-1 0 0 0,1 1 1 0 0,-1-1-1 0 0,1 1 1 0 0,0-2-1 0 0,6-6 151 0 0,0 0-1 0 0,0-1 1 0 0,-1 0 0 0 0,9-17 0 0 0,-3 2-55 0 0,-6 13-65 0 0,0-1 0 0 0,-1-1 0 0 0,4-14 0 0 0,-7 22-40 0 0,5-18 56 0 0,-7 22-60 0 0,0 0-1 0 0,1-1 1 0 0,-1 1-1 0 0,1 0 1 0 0,-1 0-1 0 0,1 0 1 0 0,0 1-1 0 0,-1-1 1 0 0,1 0-1 0 0,0 0 1 0 0,0 0-1 0 0,0 0 1 0 0,0 1-1 0 0,-1-1 1 0 0,1 0-1 0 0,2 0 1 0 0,0 0-7 0 0,-1 0-6 0 0,-1 0 0 0 0,1 1 0 0 0,0 0 0 0 0,-1-1 0 0 0,1 1 0 0 0,-1 0 0 0 0,1 0 0 0 0,0-1 0 0 0,-1 1 0 0 0,1 0 0 0 0,0 1 0 0 0,-1-1 0 0 0,1 0 0 0 0,0 0 0 0 0,1 2 0 0 0,94 18-68 0 0,-40-9 95 0 0,27 2 8 0 0,-82-13-18 0 0,-1 0 0 0 0,1 1 0 0 0,-1-1 0 0 0,0 0 0 0 0,1 0 0 0 0,-1 0 0 0 0,1 0 0 0 0,-1 0 1 0 0,0-1-1 0 0,1 1 0 0 0,-1 0 0 0 0,1-1 0 0 0,-1 1 0 0 0,0-1 0 0 0,1 1 0 0 0,-1-1 0 0 0,0 0 0 0 0,0 1 0 0 0,0-1 0 0 0,1 0 0 0 0,-1 0 0 0 0,0 0 0 0 0,0 0 1 0 0,0 0-1 0 0,0 0 0 0 0,0 0 0 0 0,-1 0 0 0 0,1 0 0 0 0,1-2 0 0 0,-2 2 6 0 0,1 0 0 0 0,-1 0 0 0 0,1 0 1 0 0,-1 0-1 0 0,1 0 0 0 0,-1 0 0 0 0,0 0 0 0 0,1 0 1 0 0,-1-1-1 0 0,0 1 0 0 0,0 0 0 0 0,0 0 0 0 0,0 0 0 0 0,0 0 1 0 0,0 0-1 0 0,0 0 0 0 0,-1-1 0 0 0,1 1 0 0 0,0 0 1 0 0,-1-1-1 0 0,0 0 2 0 0,0 0 0 0 0,0 0 0 0 0,0 0 0 0 0,0 1 0 0 0,-1-1 0 0 0,1 1 0 0 0,-1-1 0 0 0,1 1 0 0 0,-1-1 0 0 0,-2-1 0 0 0,1 1-8 0 0,-1 0 0 0 0,1 0-1 0 0,-1 0 1 0 0,1 0 0 0 0,-1 1 0 0 0,1 0 0 0 0,-1-1 0 0 0,0 1-1 0 0,0 1 1 0 0,0-1 0 0 0,1 1 0 0 0,-5-1 0 0 0,3 2-11 0 0,1 0-1 0 0,0 0 1 0 0,0 0 0 0 0,0 1 0 0 0,0-1-1 0 0,0 1 1 0 0,0 0 0 0 0,1 0 0 0 0,-6 4 0 0 0,2-1 8 0 0,0 1 0 0 0,0-1 0 0 0,-9 11 0 0 0,13-12 9 0 0,0 0-1 0 0,0 0 0 0 0,0 1 1 0 0,1-1-1 0 0,-1 0 0 0 0,1 1 0 0 0,0 0 1 0 0,1-1-1 0 0,-1 1 0 0 0,1 0 1 0 0,-1 0-1 0 0,2 0 0 0 0,-1 0 1 0 0,0 0-1 0 0,1 6 0 0 0,0-8-4 0 0,1 0-1 0 0,-1 0 1 0 0,1 0-1 0 0,-1 1 1 0 0,1-1-1 0 0,0 0 1 0 0,1 0-1 0 0,-1 0 1 0 0,0-1-1 0 0,1 1 1 0 0,-1 0-1 0 0,1 0 1 0 0,0-1-1 0 0,0 1 1 0 0,0-1-1 0 0,0 1 1 0 0,1-1-1 0 0,-1 0 1 0 0,1 0-1 0 0,-1 0 0 0 0,1 0 1 0 0,-1-1-1 0 0,1 1 1 0 0,5 2-1 0 0,1-1 12 0 0,0 0-1 0 0,1-1 0 0 0,-1 1 0 0 0,0-2 0 0 0,0 1 1 0 0,1-1-1 0 0,-1-1 0 0 0,11 0 0 0 0,12-3-633 0 0,33-6 0 0 0,12-1-3466 0 0,-63 9 1757 0 0,0 0 0 0 0,19 3 0 0 0,-10 3-2229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32.75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271 133 9018 0 0,'-10'5'480'0'0,"-1"-1"1"0"0,2 2-1 0 0,-1-1 1 0 0,0 1-1 0 0,1 1 0 0 0,0 0 1 0 0,1 0-1 0 0,-1 1 1 0 0,1 0-1 0 0,1 0 0 0 0,0 1 1 0 0,-12 18-1 0 0,-1 6 148 0 0,2 0 0 0 0,2 1-1 0 0,1 1 1 0 0,-11 39-1 0 0,12-26-81 0 0,2 2-1 0 0,-7 77 1 0 0,16-93-354 0 0,1-1 0 0 0,2 1 0 0 0,2-1 1 0 0,1 1-1 0 0,11 52 0 0 0,-10-67-114 0 0,2-1-1 0 0,0 1 0 0 0,1-1 0 0 0,0 0 0 0 0,2-1 1 0 0,0 0-1 0 0,1 0 0 0 0,1-1 0 0 0,0 0 1 0 0,1-1-1 0 0,15 14 0 0 0,-17-19 6 0 0,1-1-1 0 0,0-1 1 0 0,0 0 0 0 0,1 0-1 0 0,0-1 1 0 0,0-1 0 0 0,1 0-1 0 0,24 8 1 0 0,-18-9 37 0 0,0-1 0 0 0,-1 0 0 0 0,1-2 0 0 0,0 0 0 0 0,36-2 1 0 0,-19-3 41 0 0,0-2 1 0 0,0-2-1 0 0,-1-1 1 0 0,0-1-1 0 0,-1-2 0 0 0,48-22 1 0 0,-24 4 14 0 0,-2-2 1 0 0,-1-2-1 0 0,52-43 0 0 0,142-130 333 0 0,-242 200-504 0 0,30-26 71 0 0,0-2 1 0 0,31-39-1 0 0,-59 62-63 0 0,0 0-1 0 0,-1-1 1 0 0,-1 0 0 0 0,0 0 0 0 0,0-1-1 0 0,-1 0 1 0 0,-1 0 0 0 0,0 0-1 0 0,-1 0 1 0 0,0-1 0 0 0,3-27 0 0 0,-6 30-22 0 0,-2-1 1 0 0,1 1 0 0 0,-2 0-1 0 0,1-1 1 0 0,-2 1 0 0 0,1 0-1 0 0,-1 0 1 0 0,-1 1 0 0 0,0-1 0 0 0,-1 1-1 0 0,0 0 1 0 0,0 0 0 0 0,-14-18-1 0 0,5 9-12 0 0,-1 1 0 0 0,-1 1 0 0 0,-1 0 0 0 0,-1 1 0 0 0,-32-24 0 0 0,15 17-8 0 0,-1 1 0 0 0,-1 2 0 0 0,-1 1 0 0 0,-46-16 0 0 0,49 23-15 0 0,-1 2 0 0 0,1 1 1 0 0,-2 2-1 0 0,1 1 0 0 0,-40 0 1 0 0,61 6-65 0 0,0 0 1 0 0,1 1 0 0 0,-1 1-1 0 0,0 0 1 0 0,1 1 0 0 0,-1 0-1 0 0,1 1 1 0 0,-27 12-1 0 0,34-12-199 0 0,-1 0-1 0 0,1 1 1 0 0,0 0-1 0 0,0 0 0 0 0,0 0 1 0 0,1 1-1 0 0,-7 7 0 0 0,9-7-281 0 0,0-1 0 0 0,0 1 0 0 0,0-1 0 0 0,1 1 0 0 0,0 0 0 0 0,0 0 0 0 0,0 1 0 0 0,1-1 0 0 0,-3 13 0 0 0,0 8-815 0 0,2-1 1089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34.2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216 69 11202 0 0,'0'-4'703'0'0,"0"-2"612"0"0,0 0 1 0 0,0 0 0 0 0,-1 1-1 0 0,0-1 1 0 0,0 0-1 0 0,-3-11 1 0 0,4 16-1257 0 0,-1 0 0 0 0,1 0-1 0 0,-1 1 1 0 0,1-1 0 0 0,-1 0 0 0 0,1 1 0 0 0,-1-1 0 0 0,1 0 0 0 0,-1 1 0 0 0,1-1-1 0 0,-1 1 1 0 0,0-1 0 0 0,1 1 0 0 0,-1-1 0 0 0,0 1 0 0 0,0-1 0 0 0,1 1 0 0 0,-1 0 0 0 0,0-1-1 0 0,0 1 1 0 0,0 0 0 0 0,1 0 0 0 0,-1 0 0 0 0,0 0 0 0 0,0-1 0 0 0,0 1 0 0 0,0 0-1 0 0,0 1 1 0 0,1-1 0 0 0,-1 0 0 0 0,0 0 0 0 0,0 0 0 0 0,0 0 0 0 0,1 1 0 0 0,-3-1-1 0 0,-1 2 28 0 0,0 0-1 0 0,0 0 0 0 0,0 0 1 0 0,1 0-1 0 0,-6 4 0 0 0,0 1-52 0 0,0 1 0 0 0,1 0 0 0 0,0 1 0 0 0,0 0 0 0 0,1 0 0 0 0,0 1 0 0 0,-7 13 0 0 0,-3 9-39 0 0,-14 35 0 0 0,24-50 6 0 0,1 1 0 0 0,0 0 0 0 0,1 0 0 0 0,1 0 0 0 0,1 1 1 0 0,0 0-1 0 0,2-1 0 0 0,1 35 0 0 0,0-42-3 0 0,2 0 1 0 0,0 0-1 0 0,0 1 1 0 0,1-1-1 0 0,0-1 1 0 0,1 1 0 0 0,0 0-1 0 0,1-1 1 0 0,0 0-1 0 0,1 0 1 0 0,0 0-1 0 0,0-1 1 0 0,1 0-1 0 0,0 0 1 0 0,15 14-1 0 0,-15-17 6 0 0,0 0 1 0 0,1 0-1 0 0,0-1 0 0 0,0 0 0 0 0,0 0 0 0 0,0-1 0 0 0,1 0 0 0 0,0 0 0 0 0,0-1 0 0 0,11 2 0 0 0,-15-4 10 0 0,1 0-1 0 0,-1 0 1 0 0,0-1 0 0 0,0 0-1 0 0,1 0 1 0 0,-1 0 0 0 0,0-1-1 0 0,0 0 1 0 0,1 0 0 0 0,-1 0-1 0 0,0 0 1 0 0,0-1 0 0 0,0 0-1 0 0,0 0 1 0 0,-1 0 0 0 0,1-1-1 0 0,0 0 1 0 0,-1 0 0 0 0,7-6-1 0 0,-3 2 33 0 0,-1-1 0 0 0,0-1-1 0 0,0 0 1 0 0,-1 0 0 0 0,0 0 0 0 0,0-1-1 0 0,-1 1 1 0 0,-1-1 0 0 0,1 0-1 0 0,-2-1 1 0 0,1 1 0 0 0,2-16 0 0 0,-6 22-30 0 0,0 0 0 0 0,1-1-1 0 0,-1 1 1 0 0,-1-1 0 0 0,1 1 0 0 0,-1 0 0 0 0,0-1 0 0 0,0 1 0 0 0,0 0 0 0 0,0-1 0 0 0,-1 1 0 0 0,0 0 0 0 0,0 0 0 0 0,0 0 0 0 0,0 0 0 0 0,0 1 0 0 0,-1-1 0 0 0,0 1 0 0 0,0-1 0 0 0,0 1 0 0 0,0 0 0 0 0,0 0 0 0 0,-1 0 0 0 0,1 1-1 0 0,-1-1 1 0 0,0 1 0 0 0,0 0 0 0 0,0 0 0 0 0,0 0 0 0 0,0 0 0 0 0,0 1 0 0 0,-8-2 0 0 0,3 1-102 0 0,0 1 1 0 0,-1 0-1 0 0,1 1 0 0 0,0 0 1 0 0,0 0-1 0 0,0 1 0 0 0,-1 1 1 0 0,1-1-1 0 0,0 1 0 0 0,0 1 1 0 0,1-1-1 0 0,-1 2 0 0 0,0-1 0 0 0,1 1 1 0 0,0 1-1 0 0,0-1 0 0 0,0 1 1 0 0,1 1-1 0 0,-1-1 0 0 0,1 1 1 0 0,0 0-1 0 0,1 1 0 0 0,0 0 1 0 0,0 0-1 0 0,-5 9 0 0 0,8-11-230 0 0,0 0-1 0 0,1 0 1 0 0,0 0 0 0 0,0 1-1 0 0,1-1 1 0 0,-1 1-1 0 0,1-1 1 0 0,0 12-1 0 0,0-7-500 0 0,1-1 0 0 0,1 1 0 0 0,0 0 0 0 0,3 14 0 0 0,5 7-1722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0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2511 603 4433 0 0,'-5'-4'6579'0'0,"4"4"-6370"0"0,1-1 0 0 0,-1 1-1 0 0,0 0 1 0 0,1-1 0 0 0,-1 1 0 0 0,1-1-1 0 0,-1 1 1 0 0,1 0 0 0 0,0-1 0 0 0,-1 1 0 0 0,1-1-1 0 0,-1 0 1 0 0,1 1 0 0 0,0-1 0 0 0,-1 0-1 0 0,-1-3-31 0 0,1 0-1 0 0,0 0 0 0 0,-1 0 1 0 0,1 0-1 0 0,1 0 0 0 0,-1-1 1 0 0,0 1-1 0 0,1 0 0 0 0,0 0 0 0 0,0-1 1 0 0,0 1-1 0 0,2-8 0 0 0,2-3-140 0 0,0 0-1 0 0,8-18 0 0 0,1-5 68 0 0,14-56 144 0 0,2-35 254 0 0,-22 87-233 0 0,-2 12 414 0 0,2-52-1 0 0,-7 82-674 0 0,0-1-1 0 0,0 1 1 0 0,0 0-1 0 0,0 0 1 0 0,0 0-1 0 0,0 0 1 0 0,0 0-1 0 0,0 0 1 0 0,1 0-1 0 0,-1 0 1 0 0,0 0-1 0 0,0 0 1 0 0,0 0-1 0 0,0 0 1 0 0,0 0-1 0 0,0-1 1 0 0,0 1-1 0 0,0 0 1 0 0,0 0-1 0 0,0 0 1 0 0,0 0-1 0 0,0 0 1 0 0,0 0-1 0 0,0 0 1 0 0,0 0-1 0 0,0 0 1 0 0,0 0-1 0 0,0 0 1 0 0,-1 0-1 0 0,1-1 1 0 0,0 1-1 0 0,0 0 1 0 0,0 0-1 0 0,0 0 1 0 0,0 0-1 0 0,0 0 1 0 0,0 0-1 0 0,0 0 1 0 0,0 0-1 0 0,0 0 1 0 0,0 0-1 0 0,0 0 1 0 0,0 0-1 0 0,0 0 1 0 0,0 0-1 0 0,0 0 1 0 0,0 0-1 0 0,-1 0 1 0 0,1 0-1 0 0,0 0 1 0 0,0 0-1 0 0,0 0 1 0 0,0 0-1 0 0,0 0 1 0 0,0 0-1 0 0,0 0 1 0 0,0 0-1 0 0,0 0 1 0 0,0 0-1 0 0,0 0 1 0 0,-1 0-1 0 0,1 0 1 0 0,0 0-1 0 0,0 0 1 0 0,0 0-1 0 0,0 0 1 0 0,-5 6 157 0 0,-2 11-104 0 0,7-16-18 0 0,-1-1 1 0 0,1 1-1 0 0,0-1 0 0 0,0 1 0 0 0,-1 0 0 0 0,1-1 1 0 0,0 1-1 0 0,0 0 0 0 0,-1-1 0 0 0,1 1 0 0 0,-1-1 1 0 0,1 1-1 0 0,-1-1 0 0 0,1 1 0 0 0,-1-1 0 0 0,1 1 1 0 0,-1-1-1 0 0,1 0 0 0 0,-1 1 0 0 0,1-1 0 0 0,-1 0 1 0 0,0 1-1 0 0,1-1 0 0 0,-1 0 0 0 0,0 0 0 0 0,1 0 1 0 0,-1 1-1 0 0,0-1 0 0 0,1 0 0 0 0,-1 0 0 0 0,0 0 1 0 0,1 0-1 0 0,-1 0 0 0 0,0 0 0 0 0,1 0 0 0 0,-1 0 1 0 0,0-1-1 0 0,1 1 0 0 0,-2 0 0 0 0,-8-1 45 0 0,-6 1 122 0 0,-42 1 839 0 0,-16 1 35 0 0,10-2-427 0 0,-47 3 125 0 0,-27 2-206 0 0,91-1-430 0 0,-268 11 845 0 0,170-23-683 0 0,69 4-207 0 0,28 0 85 0 0,-74 4 0 0 0,-147 8 82 0 0,13-25-156 0 0,218 14-111 0 0,0-3 0 0 0,0-1 0 0 0,-38-12 0 0 0,-87-26 0 0 0,150 43-7 0 0,0 0 1 0 0,-1 0 0 0 0,1 1 0 0 0,-21 2-1 0 0,-52 10-38 0 0,28-3-12 0 0,48-7 40 0 0,0 1-1 0 0,-10 4 1 0 0,12-4 12 0 0,1 1 0 0 0,-1-2 0 0 0,0 1 0 0 0,-12 0 0 0 0,2-2-19 0 0,10 1 14 0 0,0-1 0 0 0,1-1 0 0 0,-13-1 0 0 0,-42-10-43 0 0,61 12 46 0 0,1-1 1 0 0,0 1 0 0 0,-1 0-1 0 0,1 0 1 0 0,-1 0 0 0 0,1 0-1 0 0,-1 0 1 0 0,1 0 0 0 0,0 0-1 0 0,-1 0 1 0 0,1 0 0 0 0,-1 0-1 0 0,1 0 1 0 0,-1 0 0 0 0,1 0-1 0 0,0 0 1 0 0,-1 1 0 0 0,1-1-1 0 0,-1 0 1 0 0,1 0 0 0 0,0 0-1 0 0,-1 1 1 0 0,1-1 0 0 0,0 0-1 0 0,-1 0 1 0 0,1 1 0 0 0,0-1-1 0 0,-1 0 1 0 0,1 1 0 0 0,0-1-1 0 0,0 0 1 0 0,-1 1 0 0 0,1-1-1 0 0,0 1 1 0 0,0-1 0 0 0,0 0 0 0 0,-1 1-1 0 0,0 18-217 0 0,1-16 187 0 0,0 1 19 0 0,1 0 0 0 0,-1-1 0 0 0,1 1 0 0 0,0 0 0 0 0,2 3-1 0 0,2 11 6 0 0,18 129-25 0 0,-12-14 130 0 0,-8-78-57 0 0,2-21 17 0 0,-4-27-27 0 0,0 0 0 0 0,0 0 0 0 0,0 0 0 0 0,-1 0 1 0 0,0 0-1 0 0,0 1 0 0 0,-2 9 0 0 0,0-9 55 0 0,2-7-97 0 0,0 0 1 0 0,0 0-1 0 0,-1 0 1 0 0,1 0-1 0 0,0 0 1 0 0,-1 0-1 0 0,1 0 1 0 0,-1 0 0 0 0,1 0-1 0 0,-1 0 1 0 0,1 0-1 0 0,-1 0 1 0 0,0 0-1 0 0,1 0 1 0 0,-2 1-1 0 0,1-1-83 0 0,0 0 0 0 0,0 0 1 0 0,0 0-1 0 0,1 1 0 0 0,-1-1 0 0 0,0 0 0 0 0,1 0 0 0 0,-1 1 0 0 0,0 2 1 0 0,-4 8-1778 0 0,4-10 1243 0 0,0-1 1 0 0,0 1-1 0 0,0 0 1 0 0,0 0-1 0 0,0 0 1 0 0,0 0-1 0 0,1-1 0 0 0,-1 1 1 0 0,1 0-1 0 0,-1 0 1 0 0,1 0-1 0 0,0 3 1 0 0,1 7-1440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1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67 6593 0 0,'-3'-4'1520'0'0,"0"1"-1"0"0,-1-1 0 0 0,1 1 0 0 0,-1-1 0 0 0,-6-3 1 0 0,10 7-1361 0 0,0 0 0 0 0,-1-1 0 0 0,1 1 1 0 0,-1 0-1 0 0,1-1 0 0 0,0 1 0 0 0,-1 0 0 0 0,1-1 1 0 0,0 1-1 0 0,-1-1 0 0 0,1 1 0 0 0,0 0 1 0 0,0-1-1 0 0,-1 1 0 0 0,1-1 0 0 0,0 1 0 0 0,0-1 1 0 0,0 1-1 0 0,0-1 0 0 0,-1 1 0 0 0,1-1 1 0 0,0 1-1 0 0,0-1 0 0 0,0 1 0 0 0,0-1 1 0 0,0 0-1 0 0,1 0 0 0 0,-1 1-122 0 0,0 0-1 0 0,0-1 1 0 0,0 1 0 0 0,0 0-1 0 0,0 0 1 0 0,0 0 0 0 0,0 0-1 0 0,0 0 1 0 0,0-1 0 0 0,0 1-1 0 0,1 0 1 0 0,-1 0 0 0 0,0 0 0 0 0,0 0-1 0 0,0 0 1 0 0,0 0 0 0 0,0-1-1 0 0,0 1 1 0 0,1 0 0 0 0,-1 0-1 0 0,0 0 1 0 0,0 0 0 0 0,0 0-1 0 0,0 0 1 0 0,1 0 0 0 0,-1 0-1 0 0,0 0 1 0 0,0 0 0 0 0,1 0-17 0 0,-1 0 1 0 0,0 0-1 0 0,1 0 1 0 0,-1 0-1 0 0,1 1 0 0 0,-1-1 1 0 0,0 0-1 0 0,1 0 1 0 0,-1 0-1 0 0,0 1 1 0 0,1-1-1 0 0,-1 0 1 0 0,0 0-1 0 0,1 1 0 0 0,-1-1 1 0 0,0 0-1 0 0,0 1 1 0 0,1-1-1 0 0,22 23 294 0 0,-17-15-269 0 0,1 1 0 0 0,-2 0 0 0 0,1 0 0 0 0,6 16 1 0 0,11 39 88 0 0,-11-18-32 0 0,-9-31-33 0 0,1 0 0 0 0,6 15 0 0 0,-9-27-28 0 0,1 1 0 0 0,0-1-1 0 0,0 0 1 0 0,0 0 0 0 0,0 0-1 0 0,3 3 1 0 0,-4-5-31 0 0,-1-1 1 0 0,0 1-1 0 0,1-1 1 0 0,-1 1-1 0 0,0-1 1 0 0,1 0-1 0 0,-1 1 0 0 0,0-1 1 0 0,1 0-1 0 0,-1 1 1 0 0,1-1-1 0 0,-1 0 0 0 0,1 0 1 0 0,-1 1-1 0 0,1-1 1 0 0,-1 0-1 0 0,1 0 0 0 0,-1 0 1 0 0,1 0-1 0 0,-1 0 1 0 0,1 1-1 0 0,-1-1 0 0 0,1 0 1 0 0,-1 0-1 0 0,1 0 1 0 0,-1 0-1 0 0,1-1 0 0 0,-1 1 1 0 0,1 0-1 0 0,-1 0 1 0 0,1 0-1 0 0,-1 0 1 0 0,1 0-1 0 0,-1-1 0 0 0,1 1 1 0 0,-1 0-1 0 0,1 0 1 0 0,-1-1-1 0 0,1 1 0 0 0,-1 0 1 0 0,0-1-1 0 0,1 1 1 0 0,-1-1-1 0 0,0 1 0 0 0,1 0 1 0 0,-1-1-1 0 0,0 1 1 0 0,1-2-1 0 0,7-12 157 0 0,11-30-1 0 0,-15 36-158 0 0,0-1 0 0 0,1 1 0 0 0,0 0 0 0 0,1 0 0 0 0,9-10 0 0 0,5-8 0 0 0,-12 16-8 0 0,1 0-1 0 0,0 0 0 0 0,1 1 0 0 0,-1 1 1 0 0,2 0-1 0 0,-1 0 0 0 0,1 1 0 0 0,16-8 1 0 0,-15 10 5 0 0,0 0 1 0 0,0 1 0 0 0,18-4 0 0 0,-25 7-3 0 0,55-12 76 0 0,-59 13-69 0 0,0 0-1 0 0,-1 0 1 0 0,1 0-1 0 0,-1 0 1 0 0,1 0-1 0 0,0-1 1 0 0,-1 1-1 0 0,1 0 1 0 0,-1 0-1 0 0,1-1 1 0 0,-1 1-1 0 0,1 0 1 0 0,-1 0-1 0 0,1-1 1 0 0,-1 1-1 0 0,1-1 1 0 0,-1 1-1 0 0,1-1 1 0 0,-1 1-1 0 0,1 0 1 0 0,-1-1-1 0 0,0 1 1 0 0,1-1-1 0 0,-1 0 1 0 0,0 1-1 0 0,0-1 1 0 0,1 1-1 0 0,-1-1 1 0 0,0 0-1 0 0,0 0 9 0 0,0 1 0 0 0,0 0 0 0 0,0-1 0 0 0,0 1 0 0 0,0-1 0 0 0,-1 1 0 0 0,1-1 0 0 0,0 1 1 0 0,0-1-1 0 0,-1 1 0 0 0,1 0 0 0 0,0-1 0 0 0,0 1 0 0 0,-1 0 0 0 0,1-1 0 0 0,0 1 0 0 0,-1 0 0 0 0,1-1 0 0 0,-1 1 0 0 0,1 0 0 0 0,0-1 0 0 0,-1 1 0 0 0,1 0 0 0 0,-1 0 0 0 0,1 0 0 0 0,-1 0 0 0 0,1-1 1 0 0,-1 1-1 0 0,1 0 0 0 0,0 0 0 0 0,-1 0 0 0 0,1 0 0 0 0,-1 0 0 0 0,1 0 0 0 0,-1 0 0 0 0,1 0 0 0 0,-2 0 0 0 0,-67-1 535 0 0,57 0-525 0 0,1 0 0 0 0,-21-5 0 0 0,-2-1 0 0 0,-4 3-20 0 0,0 2-1 0 0,-49 4 0 0 0,32 4-10 0 0,33-3-32 0 0,-24 0 1 0 0,45-3 7 0 0,-4 0-411 0 0,3 0-521 0 0,6 0 180 0 0,7 1-2655 0 0,18-2-937 0 0,-13-3 4119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2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25 9946 0 0,'-1'-1'378'0'0,"1"1"0"0"0,0-1 0 0 0,0 0 0 0 0,-1 0 0 0 0,1 0 0 0 0,-1 1 0 0 0,1-1 0 0 0,0 0 0 0 0,-1 0 0 0 0,0 1 0 0 0,1-1 0 0 0,-1 0 0 0 0,1 1 0 0 0,-1-1 0 0 0,0 0 0 0 0,1 1 0 0 0,-1-1 0 0 0,0 1 0 0 0,0-1 0 0 0,0 1 0 0 0,1 0 0 0 0,-2-1 0 0 0,4 0 708 0 0,-2 1-1051 0 0,0-1 0 0 0,0 1 0 0 0,1 0 0 0 0,-1 0 0 0 0,0 0 0 0 0,0 0 0 0 0,1-1 0 0 0,-1 1 0 0 0,0 0 0 0 0,1 0 0 0 0,-1 0 0 0 0,0 0 0 0 0,0 0 1 0 0,1 0-1 0 0,-1 0 0 0 0,0 0 0 0 0,1 0 0 0 0,-1 0 0 0 0,0 0 0 0 0,1 0 0 0 0,-1 0 0 0 0,0 0 0 0 0,0 0 0 0 0,1 0 0 0 0,-1 0 0 0 0,0 0 0 0 0,1 0 0 0 0,-1 0 0 0 0,0 1 0 0 0,0-1 0 0 0,1 0 0 0 0,-1 0 0 0 0,0 0 0 0 0,0 1 0 0 0,1-1 0 0 0,-1 0 0 0 0,2 2 66 0 0,0-1-1 0 0,-1 0 1 0 0,1 0 0 0 0,0 0-1 0 0,0 0 1 0 0,0-1 0 0 0,0 1 0 0 0,0 0-1 0 0,0-1 1 0 0,0 1 0 0 0,1-1-1 0 0,-1 0 1 0 0,0 0 0 0 0,0 0 0 0 0,0 0-1 0 0,4-1 1 0 0,4 0 337 0 0,20-5 0 0 0,-16 3-345 0 0,0 0-1 0 0,1 1 1 0 0,-1 1-1 0 0,0 0 0 0 0,1 0 1 0 0,-1 2-1 0 0,1 0 1 0 0,-1 1-1 0 0,15 3 1 0 0,-10-1 40 0 0,33 2 0 0 0,-44-6-91 0 0,13 1 69 0 0,-16-1-67 0 0,1 0 1 0 0,0 0-1 0 0,-1 0 0 0 0,1 1 0 0 0,-1 0 1 0 0,1 0-1 0 0,7 3 0 0 0,12 15 105 0 0,-19-21-2 0 0,-6 0-233 0 0,-4 1-273 0 0,1 1-263 0 0,1 0 1 0 0,-1-1-1 0 0,1 0 1 0 0,-1 1 0 0 0,1-1-1 0 0,-5-2 1 0 0,-8-3-4227 0 0,7 6 2266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3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29 13099 0 0,'-1'0'246'0'0,"1"0"1"0"0,-1-1-1 0 0,0 1 0 0 0,1 0 1 0 0,-1 0-1 0 0,1-1 1 0 0,-1 1-1 0 0,1-1 1 0 0,-1 1-1 0 0,1 0 0 0 0,-1-1 1 0 0,1 1-1 0 0,-1-1 1 0 0,1 1-1 0 0,0-1 0 0 0,-1 1 1 0 0,1-1-1 0 0,-1 0 1 0 0,2 0-176 0 0,-1 1 0 0 0,0 0 0 0 0,0 0 0 0 0,1-1 0 0 0,-1 1 0 0 0,0 0 0 0 0,0 0 1 0 0,1 0-1 0 0,-1-1 0 0 0,0 1 0 0 0,1 0 0 0 0,-1 0 0 0 0,0 0 0 0 0,0 0 0 0 0,1-1 0 0 0,-1 1 1 0 0,0 0-1 0 0,1 0 0 0 0,-1 0 0 0 0,1 0 0 0 0,-1 0 0 0 0,0 0 0 0 0,1 0 0 0 0,-1 0 0 0 0,0 0 1 0 0,1 0-1 0 0,-1 0 0 0 0,0 1 0 0 0,1-1 0 0 0,-1 0 0 0 0,1 0 0 0 0,4 2 68 0 0,0 0 0 0 0,0 0 1 0 0,0 0-1 0 0,-1 0 0 0 0,1 1 0 0 0,7 5 0 0 0,1 1-16 0 0,-1 1 0 0 0,0 0 1 0 0,0 0-1 0 0,-1 1 0 0 0,-1 1 0 0 0,0 0 1 0 0,0 0-1 0 0,-1 1 0 0 0,-1 0 0 0 0,0 1 1 0 0,7 16-1 0 0,34 97 325 0 0,-46-121-395 0 0,-1 1 0 0 0,1-1-1 0 0,0 0 1 0 0,8 10 0 0 0,-10-14-32 0 0,0-1 0 0 0,-1 0 0 0 0,1 0 0 0 0,0 0 0 0 0,0 0 0 0 0,0 0-1 0 0,1 0 1 0 0,-1 0 0 0 0,0 0 0 0 0,0 0 0 0 0,0 0 0 0 0,1 0 0 0 0,-1-1 0 0 0,0 1 0 0 0,1-1 0 0 0,-1 1 0 0 0,1-1 0 0 0,-1 1 0 0 0,0-1-1 0 0,1 0 1 0 0,-1 0 0 0 0,1 0 0 0 0,-1 0 0 0 0,1 0 0 0 0,-1 0 0 0 0,1 0 0 0 0,-1 0 0 0 0,3-1 0 0 0,-2 0 5 0 0,-1 0 0 0 0,1 0 0 0 0,0 0 0 0 0,0-1 0 0 0,-1 1 0 0 0,1-1 0 0 0,0 1 0 0 0,-1-1-1 0 0,0 1 1 0 0,1-1 0 0 0,-1 0 0 0 0,1-2 0 0 0,12-24 198 0 0,-9 14-144 0 0,38-86 247 0 0,-36 87-314 0 0,1-1-1 0 0,0 2 1 0 0,0-1 0 0 0,1 1-1 0 0,13-13 1 0 0,26-17 38 0 0,-17 17 1 0 0,-19 16-11 0 0,-10 8-25 0 0,0 0 0 0 0,0 0 0 0 0,0 0 0 0 0,0 0 0 0 0,-1-1 0 0 0,1 1 0 0 0,2-3 0 0 0,4-9 309 0 0,-8 13-242 0 0,-7-3 277 0 0,-5 2-189 0 0,-20-3 1 0 0,20 2-112 0 0,-22-1 0 0 0,-97 12 140 0 0,84-5-173 0 0,-67-1 1 0 0,40-3-46 0 0,73 0 11 0 0,1 0 0 0 0,-1 0 0 0 0,1 0 0 0 0,-1 0 0 0 0,1 0-1 0 0,-1 0 1 0 0,1 0 0 0 0,-1 0 0 0 0,1 0 0 0 0,-1 0 0 0 0,1 0 0 0 0,-1 0-1 0 0,1-1 1 0 0,-1 1 0 0 0,1 0 0 0 0,-1 0 0 0 0,1-1 0 0 0,0 1-1 0 0,-1 0 1 0 0,1-1 0 0 0,-1 1 0 0 0,1 0 0 0 0,0-1 0 0 0,-1 1 0 0 0,1-1-1 0 0,0 1 1 0 0,-1 0 0 0 0,1-1 0 0 0,0 1 0 0 0,-1-2 0 0 0,1 2-8 0 0,0-1 1 0 0,0 1 0 0 0,1-1 0 0 0,-1 1 0 0 0,0-1 0 0 0,0 1 0 0 0,0-1 0 0 0,0 1 0 0 0,1-1 0 0 0,-1 1 0 0 0,0-1-1 0 0,0 1 1 0 0,1 0 0 0 0,-1-1 0 0 0,0 1 0 0 0,1-1 0 0 0,-1 1 0 0 0,0 0 0 0 0,1-1 0 0 0,-1 1 0 0 0,1 0-1 0 0,-1-1 1 0 0,1 1 0 0 0,-1 0 0 0 0,1 0 0 0 0,-1 0 0 0 0,1-1 0 0 0,-1 1 0 0 0,1 0 0 0 0,0 0 0 0 0,5-2-47 0 0,0 1 0 0 0,1 0 1 0 0,-1 1-1 0 0,0 0 1 0 0,1 0-1 0 0,-1 0 0 0 0,13 2 1 0 0,2 0 14 0 0,75 0 0 0 0,-60-2 98 0 0,-11 0 271 0 0,-43-5-9 0 0,1 0-208 0 0,4 4-86 0 0,1 1 0 0 0,-1 0-1 0 0,0 1 1 0 0,0 0 0 0 0,0 1 0 0 0,0 0-1 0 0,1 1 1 0 0,-16 6 0 0 0,8-4-57 0 0,17-4 29 0 0,1-1 0 0 0,-1 0-1 0 0,1 1 1 0 0,-1 0 0 0 0,1 0 0 0 0,-1 0-1 0 0,1 0 1 0 0,-1 0 0 0 0,1 0 0 0 0,0 1-1 0 0,-1-1 1 0 0,1 1 0 0 0,-3 2 0 0 0,1 0-8 0 0,3-4 9 0 0,1 1-1 0 0,-1-1 1 0 0,0 1 0 0 0,1 0-1 0 0,-1-1 1 0 0,0 1-1 0 0,1 0 1 0 0,-1-1 0 0 0,1 1-1 0 0,-1 0 1 0 0,1 0 0 0 0,0-1-1 0 0,-1 1 1 0 0,1 0 0 0 0,0 0-1 0 0,-1 0 1 0 0,1 0 0 0 0,0 0-3 0 0,0 0 0 0 0,0 0 0 0 0,0 0 0 0 0,0 0 0 0 0,0-1 0 0 0,0 1 1 0 0,0 0-1 0 0,0 0 0 0 0,0 0 0 0 0,1-1 0 0 0,-1 1 0 0 0,0 0 1 0 0,0 0-1 0 0,1 0 0 0 0,-1-1 0 0 0,1 1 0 0 0,-1 0 0 0 0,0-1 1 0 0,1 1-1 0 0,0 0 0 0 0,-1-1 0 0 0,1 1 0 0 0,-1-1 0 0 0,1 1 0 0 0,0-1 1 0 0,-1 1-1 0 0,1-1 0 0 0,0 1 0 0 0,-1-1 0 0 0,1 0 0 0 0,0 1 1 0 0,0-1-1 0 0,1 1 0 0 0,2 0 4 0 0,0 0 0 0 0,0 0 0 0 0,1-1 1 0 0,-1 1-1 0 0,0-1 0 0 0,0 0 0 0 0,7 0 1 0 0,32-6-44 0 0,-26 3 42 0 0,-9 2 20 0 0,0 0 0 0 0,0 1-1 0 0,9 1 1 0 0,6 1 8 0 0,-19-1-6 0 0,-7 3 20 0 0,-10 6 48 0 0,9-7-61 0 0,-6 5-2 0 0,1 1 1 0 0,0 1-1 0 0,0 0 0 0 0,1 0 1 0 0,0 1-1 0 0,1 0 0 0 0,0 0 1 0 0,-5 13-1 0 0,7-12-8 0 0,5-10-12 0 0,0-1-1 0 0,-1 0 1 0 0,1 1-1 0 0,0-1 1 0 0,-1 1 0 0 0,0-1-1 0 0,1 0 1 0 0,-1 0-1 0 0,-1 2 1 0 0,1-1 1 0 0,1-1 0 0 0,-1 0 0 0 0,1 0 0 0 0,-1 0 0 0 0,1 1 0 0 0,0-1 0 0 0,0 0 0 0 0,-1 0 0 0 0,1 1 0 0 0,0-1 0 0 0,1 2 0 0 0,0 3-3 0 0,-1-6 2 0 0,0 0-1 0 0,1 0 0 0 0,-1 0 0 0 0,0 0 0 0 0,0 0 1 0 0,0 0-1 0 0,0 0 0 0 0,0 0 0 0 0,0 0 1 0 0,1 0-1 0 0,-1 0 0 0 0,0 0 0 0 0,0 0 1 0 0,0 0-1 0 0,0 0 0 0 0,0 0 0 0 0,0 0 0 0 0,0 0 1 0 0,1 0-1 0 0,-1 0 0 0 0,0 0 0 0 0,0 0 1 0 0,0 0-1 0 0,0 0 0 0 0,0 0 0 0 0,0-1 1 0 0,0 1-1 0 0,0 0 0 0 0,0 0 0 0 0,0 0 0 0 0,1 0 1 0 0,-1 0-1 0 0,0 0 0 0 0,0 0 0 0 0,0-1 1 0 0,0 1-1 0 0,0 0 0 0 0,0 0 0 0 0,0 0 1 0 0,0 0-1 0 0,0 0 0 0 0,0-1 0 0 0,1 0-6 0 0,0 0 1 0 0,0 0-1 0 0,0 0 0 0 0,0 0 0 0 0,0 0 1 0 0,1 0-1 0 0,2-2 0 0 0,7-6-36 0 0,-6 5 32 0 0,0 1 1 0 0,-1-1 0 0 0,2 1-1 0 0,8-5 1 0 0,8-4 9 0 0,-10 6 28 0 0,-10 6-18 0 0,-1-1 0 0 0,0 1 1 0 0,1-1-1 0 0,-1 1 0 0 0,0-1 0 0 0,1 1 0 0 0,-1-1 0 0 0,1-1 0 0 0,-8 28 176 0 0,-3 1-143 0 0,-12 57-1 0 0,20-81-95 0 0,1 0-436 0 0,2-6-94 0 0,0 0 446 0 0,2-2-564 0 0,0 0-1 0 0,0 0 0 0 0,1 0 0 0 0,0 1 0 0 0,6-6 0 0 0,-1 2 254 0 0,6-8 246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7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79 12555 0 0,'-60'-3'9112'0'0,"112"1"-8703"0"0,62-9 0 0 0,50-17-266 0 0,-83 13-57 0 0,-13 6-19 0 0,97-1 0 0 0,-61 15 33 0 0,-98-5-90 0 0,0 1 1 0 0,0 1 0 0 0,0-1-1 0 0,9 4 1 0 0,-14-4-23 0 0,1-1 0 0 0,-1 1 0 0 0,1 0-1 0 0,-1-1 1 0 0,1 1 0 0 0,-1 0 0 0 0,0 0 0 0 0,1 0-1 0 0,-1 0 1 0 0,0 0 0 0 0,0 0 0 0 0,1 0 0 0 0,-1 1-1 0 0,0-1 1 0 0,0 0 0 0 0,0 1 0 0 0,-1-1-1 0 0,1 1 1 0 0,0-1 0 0 0,1 3 0 0 0,-2-3-28 0 0,0-1 0 0 0,0 1 0 0 0,0 0 0 0 0,0-1 0 0 0,0 1 1 0 0,0 0-1 0 0,-1-1 0 0 0,1 1 0 0 0,0-1 0 0 0,0 1 0 0 0,0 0 0 0 0,0-1 0 0 0,-1 1 0 0 0,1-1 1 0 0,0 1-1 0 0,-1 0 0 0 0,1-1 0 0 0,0 1 0 0 0,-1-1 0 0 0,1 1 0 0 0,-2 0 0 0 0,1 0-131 0 0,0 0 0 0 0,-1 0-1 0 0,1 0 1 0 0,-1-1 0 0 0,1 1-1 0 0,-1 0 1 0 0,-3 1 0 0 0,0-1-984 0 0,-1 0 0 0 0,1 0 1 0 0,-1 0-1 0 0,-5-1 0 0 0,7 0-61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7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14259 0 0,'-1'0'54'0'0,"1"1"0"0"0,0-1 0 0 0,-1 1 0 0 0,1 0 0 0 0,0-1 0 0 0,0 1 0 0 0,0 0 0 0 0,0 0 0 0 0,0-1 1 0 0,-1 1-1 0 0,1 0 0 0 0,0-1 0 0 0,0 1 0 0 0,1 0 0 0 0,-1 0 0 0 0,0-1 0 0 0,0 1 0 0 0,0 0 0 0 0,0-1 0 0 0,1 1 0 0 0,-1 0 0 0 0,0-1 0 0 0,1 1 0 0 0,-1 0 0 0 0,0-1 0 0 0,1 1 0 0 0,-1-1 0 0 0,1 2 0 0 0,16 18 54 0 0,-15-18-33 0 0,113 114 127 0 0,-109-110-152 0 0,-1 0 0 0 0,1 0 0 0 0,-1 0-1 0 0,0 0 1 0 0,-1 1 0 0 0,6 9-1 0 0,-8-12 49 0 0,-1-1 0 0 0,0 0 0 0 0,0 0 0 0 0,0 0 0 0 0,0 0 0 0 0,0 1 0 0 0,-1-1 0 0 0,1 0 0 0 0,-1 1 0 0 0,0-1 0 0 0,0 1 0 0 0,0-1 0 0 0,-1 0 0 0 0,1 1 0 0 0,-1-1 0 0 0,0 0 0 0 0,-2 7 0 0 0,-2 1 313 0 0,-1 0 1 0 0,-1 0 0 0 0,0-1 0 0 0,0 0-1 0 0,-1 0 1 0 0,0-1 0 0 0,-18 17-1 0 0,6-10 86 0 0,-1 0 1 0 0,-40 23-1 0 0,55-36-467 0 0,5-2-53 0 0,0-1-1 0 0,-1 1 0 0 0,1-1 1 0 0,-1 1-1 0 0,1 0 1 0 0,0 0-1 0 0,0 0 0 0 0,-1 0 1 0 0,1 0-1 0 0,-1 1 0 0 0,2-2 3 0 0,-1 1 1 0 0,1-1-1 0 0,0 0 0 0 0,0 0 0 0 0,0 0 0 0 0,0 0 0 0 0,0 0 1 0 0,0 0-1 0 0,0 1 0 0 0,0-1 0 0 0,0 0 0 0 0,0 0 0 0 0,0 0 1 0 0,0 0-1 0 0,0 0 0 0 0,0 1 0 0 0,0-1 0 0 0,1 0 0 0 0,-1 0 1 0 0,0 0-1 0 0,0 0 0 0 0,0 0 0 0 0,0 0 0 0 0,0 0 0 0 0,0 1 1 0 0,0-1-1 0 0,0 0 0 0 0,0 0 0 0 0,0 0 0 0 0,1 0 0 0 0,-1 0 0 0 0,0 0 1 0 0,0 0-1 0 0,0 0 0 0 0,0 0 0 0 0,0 0 0 0 0,0 1 0 0 0,0-1 1 0 0,1 0-1 0 0,-1 0 0 0 0,0 0 0 0 0,0 0 0 0 0,0 0 0 0 0,0 0 1 0 0,0 0-1 0 0,1 0 0 0 0,-1 0 0 0 0,9 0-1187 0 0,-7 0 724 0 0,21 1-3027 0 0,10-1 2407 0 0,-8-1-264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8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42 289 12595 0 0,'-11'0'2114'0'0,"7"0"-1017"0"0,0 1 0 0 0,0-1 0 0 0,-1-1 0 0 0,1 1 0 0 0,-5-2 0 0 0,10 2-954 0 0,1-1-1 0 0,0 1 1 0 0,-1-1 0 0 0,1 0-1 0 0,-1 0 1 0 0,1 0 0 0 0,2-2-1 0 0,3-2 5 0 0,12-6 40 0 0,0 0-1 0 0,24-22 0 0 0,-21 16-110 0 0,-7 5-15 0 0,-1-2 1 0 0,-1 0-1 0 0,0 0 0 0 0,-1-1 0 0 0,11-18 0 0 0,-20 28-29 0 0,0 0 1 0 0,0 0-1 0 0,0 0 0 0 0,-1 0 1 0 0,0 0-1 0 0,0-1 0 0 0,2-6 1 0 0,-4 10-17 0 0,1 0 1 0 0,-1 0 0 0 0,0 1-1 0 0,0-1 1 0 0,0 0 0 0 0,0 0-1 0 0,0 0 1 0 0,0 0 0 0 0,0 0-1 0 0,-1 1 1 0 0,1-1 0 0 0,0 0-1 0 0,-1 0 1 0 0,0 0 0 0 0,1 1-1 0 0,-1-1 1 0 0,0 0 0 0 0,0 1-1 0 0,0-1 1 0 0,0 1 0 0 0,0-1-1 0 0,-1 1 1 0 0,1-1 0 0 0,0 1-1 0 0,-3-2 1 0 0,3 2-10 0 0,-1 1 0 0 0,0-1 0 0 0,0 0 0 0 0,1 1 0 0 0,-1-1 1 0 0,0 1-1 0 0,0-1 0 0 0,0 1 0 0 0,0 0 0 0 0,0 0 0 0 0,1 0 0 0 0,-1 0 0 0 0,0 0 0 0 0,0 0 0 0 0,0 0 0 0 0,0 1 0 0 0,-2 0 0 0 0,-1 0-2 0 0,0 1-1 0 0,0 0 1 0 0,1 0 0 0 0,-1 0-1 0 0,-4 3 1 0 0,3-1-10 0 0,-1 1-1 0 0,1 0 1 0 0,0 1 0 0 0,1-1-1 0 0,-8 11 1 0 0,-21 34-32 0 0,29-41 27 0 0,-1 1 0 0 0,2 0 1 0 0,-1 0-1 0 0,1 0 1 0 0,1 1-1 0 0,-4 20 0 0 0,6-25 6 0 0,0-1 0 0 0,1 1 0 0 0,0 0 0 0 0,0 0 0 0 0,0 0-1 0 0,1-1 1 0 0,-1 1 0 0 0,1 0 0 0 0,1 0 0 0 0,-1-1 0 0 0,1 1 0 0 0,0-1-1 0 0,1 1 1 0 0,4 7 0 0 0,-3-7-3 0 0,0 0 0 0 0,0 0-1 0 0,1-1 1 0 0,0 0 0 0 0,0 0 0 0 0,1 0-1 0 0,-1 0 1 0 0,1-1 0 0 0,0 0-1 0 0,0 0 1 0 0,13 5 0 0 0,-10-5-3 0 0,1-1 0 0 0,0 0 1 0 0,0-1-1 0 0,0 0 0 0 0,0 0 0 0 0,0-1 0 0 0,17 0 1 0 0,-1-3-465 0 0,-1-1 0 0 0,0-1 0 0 0,0-2 0 0 0,0 0 0 0 0,46-18 1 0 0,-6-6-3428 0 0,-2 1-2569 0 0,-36 19 2629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8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5 122 16035 0 0,'-3'0'2657'0'0,"1"0"-2177"0"0,2-3-64 0 0,2 0 144 0 0,3-1-504 0 0,1-2 24 0 0,4 0-88 0 0,3-2 0 0 0,3-2 0 0 0,3-3-456 0 0,2-1-368 0 0,3-1-120 0 0,0 1-632 0 0,0 1 31 0 0,0 0-639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28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65 633 13051 0 0,'-4'0'638'0'0,"-22"1"1284"0"0,25-1-1563 0 0,-1 0 0 0 0,1 1 0 0 0,-1-1 0 0 0,0 0 0 0 0,1 1 0 0 0,-1-1 0 0 0,1 1 0 0 0,-1-1 0 0 0,1 1 0 0 0,-1 0 0 0 0,-2 1 0 0 0,49-49 2070 0 0,23-30-2280 0 0,-42 47-67 0 0,-2-1 0 0 0,30-51 0 0 0,-41 59-27 0 0,-1 0 1 0 0,-1-1 0 0 0,-1 0 0 0 0,11-45 0 0 0,-18 56-14 0 0,-1 0-1 0 0,0 0 0 0 0,-1 0 1 0 0,-1-23-1 0 0,-1 28-20 0 0,0 0 0 0 0,0 1 0 0 0,0-1 0 0 0,-1 1 0 0 0,-1-1 0 0 0,1 1 0 0 0,-1 0 0 0 0,0 0-1 0 0,-6-9 1 0 0,8 13-23 0 0,-1 0 0 0 0,0 0 0 0 0,-1 1 0 0 0,1-1 0 0 0,0 1 0 0 0,-1-1 0 0 0,1 1 0 0 0,-1 0 1 0 0,0-1-1 0 0,0 2 0 0 0,0-1 0 0 0,0 0 0 0 0,0 0 0 0 0,0 1 0 0 0,0 0 0 0 0,0 0 0 0 0,-1 0 0 0 0,1 0 0 0 0,-7-1 0 0 0,6 2-16 0 0,0 0 1 0 0,-1 0 0 0 0,1 1 0 0 0,0-1-1 0 0,0 1 1 0 0,0 0 0 0 0,0 0-1 0 0,-1 1 1 0 0,1-1 0 0 0,1 1 0 0 0,-1 0-1 0 0,0 0 1 0 0,0 0 0 0 0,1 0 0 0 0,-6 5-1 0 0,0 1-11 0 0,2-1 0 0 0,-1 1 0 0 0,1 1-1 0 0,0 0 1 0 0,1 0 0 0 0,0 0 0 0 0,-6 13-1 0 0,0 2-15 0 0,-15 49 0 0 0,15-31 33 0 0,1 0-1 0 0,2 1 0 0 0,-6 87 1 0 0,14-108 22 0 0,1 0-1 0 0,1 0 1 0 0,0 0 0 0 0,2 1-1 0 0,1-2 1 0 0,1 1 0 0 0,1 0-1 0 0,1-1 1 0 0,16 36 0 0 0,-19-49 3 0 0,1 1 0 0 0,0-2-1 0 0,0 1 1 0 0,1-1 0 0 0,0 1 0 0 0,0-2 0 0 0,9 8 0 0 0,-11-10 2 0 0,0-1 0 0 0,0 0 0 0 0,1 0 0 0 0,-1-1 0 0 0,1 1 0 0 0,0-1 0 0 0,0 0 1 0 0,0 0-1 0 0,0-1 0 0 0,0 0 0 0 0,0 0 0 0 0,0 0 0 0 0,0 0 0 0 0,7 0 0 0 0,-4-2 20 0 0,1 0 0 0 0,0 0 1 0 0,-1 0-1 0 0,1-1 0 0 0,-1 0 0 0 0,1-1 0 0 0,-1 0 0 0 0,0 0 0 0 0,14-9 0 0 0,-1-1 55 0 0,-1-1 0 0 0,24-20-1 0 0,-28 18-50 0 0,0 0-1 0 0,-1 0 0 0 0,21-31 1 0 0,-28 36-31 0 0,-7 8-7 0 0,1 0 0 0 0,1 0 0 0 0,-1 0 0 0 0,0 0 0 0 0,1 0-1 0 0,3-3 1 0 0,-5 6-5 0 0,0-1 0 0 0,0 0 0 0 0,0 1 0 0 0,0-1 0 0 0,1 1 0 0 0,-1-1-1 0 0,0 1 1 0 0,0-1 0 0 0,1 1 0 0 0,-1 0 0 0 0,0 0 0 0 0,1 0 0 0 0,-1 0 0 0 0,0 0 0 0 0,1 0 0 0 0,-1 0-1 0 0,0 0 1 0 0,0 0 0 0 0,1 1 0 0 0,-1-1 0 0 0,0 0 0 0 0,2 1 0 0 0,0 1-10 0 0,1 0 0 0 0,-1-1 1 0 0,0 1-1 0 0,0 0 0 0 0,-1 1 1 0 0,1-1-1 0 0,0 0 1 0 0,2 4-1 0 0,-2-3 4 0 0,0 0 1 0 0,1 0-1 0 0,-1 0 1 0 0,0-1-1 0 0,1 1 1 0 0,0-1 0 0 0,3 2-1 0 0,-2-2 7 0 0,0-1 0 0 0,0 1 0 0 0,0-1-1 0 0,0-1 1 0 0,0 1 0 0 0,10-1 0 0 0,32-3 26 0 0,-33 1 18 0 0,17-6 0 0 0,-30 7-35 0 0,0 1 0 0 0,-1 0 1 0 0,1 0-1 0 0,0 0 0 0 0,-1-1 0 0 0,1 1 1 0 0,-1 0-1 0 0,1-1 0 0 0,-1 1 0 0 0,1 0 1 0 0,-1-1-1 0 0,1 1 0 0 0,-1-1 0 0 0,1 1 1 0 0,-1-1-1 0 0,1 1 0 0 0,-1-1 0 0 0,0 1 1 0 0,1-1-1 0 0,-1 1 0 0 0,0-1 0 0 0,1 0 1 0 0,-1 1-1 0 0,0-1 0 0 0,0 1 0 0 0,0-1 1 0 0,0 0-1 0 0,1 1 0 0 0,-1-1 1 0 0,0 0-1 0 0,0 1 0 0 0,0-1 0 0 0,0 0 1 0 0,0 1-1 0 0,-1-1 0 0 0,1 0 0 0 0,0 0 1 0 0,-1-1 17 0 0,1 1 0 0 0,-1-1 0 0 0,0 0-1 0 0,1 1 1 0 0,-1-1 0 0 0,0 1 0 0 0,0-1 0 0 0,0 1 0 0 0,0-1 0 0 0,0 1 0 0 0,-1 0 0 0 0,-1-2 0 0 0,-2 0 3 0 0,0-1 0 0 0,0 1-1 0 0,-1 0 1 0 0,0 1 0 0 0,0 0-1 0 0,1-1 1 0 0,-1 2 0 0 0,-1-1 0 0 0,1 1-1 0 0,0 0 1 0 0,0 0 0 0 0,0 1-1 0 0,-10 0 1 0 0,8 0-20 0 0,0 1 0 0 0,-1 0 1 0 0,1 0-1 0 0,0 1 0 0 0,1 0 0 0 0,-1 0 0 0 0,0 1 0 0 0,1 0 0 0 0,-15 8 1 0 0,14-5-17 0 0,1-1-1 0 0,-1 1 1 0 0,1 0 0 0 0,-11 13 0 0 0,14-15 4 0 0,1 0-1 0 0,0 0 0 0 0,0 0 1 0 0,1 1-1 0 0,-1-1 0 0 0,1 1 0 0 0,0-1 1 0 0,0 1-1 0 0,0 0 0 0 0,-1 7 1 0 0,2-4 0 0 0,0-1-5 0 0,0-1-1 0 0,0 1 1 0 0,0-1-1 0 0,1 0 0 0 0,1 11 1 0 0,0-15 8 0 0,-1 0 0 0 0,1 1 0 0 0,0-1 0 0 0,-1 0 0 0 0,1 0 0 0 0,1 1 0 0 0,-1-1 0 0 0,0 0 0 0 0,0 0 0 0 0,1 0 0 0 0,-1 0 0 0 0,1-1 0 0 0,-1 1 0 0 0,1 0 0 0 0,0-1 0 0 0,0 1 0 0 0,0-1 0 0 0,4 3 0 0 0,-2-2 7 0 0,0 0-1 0 0,0-1 0 0 0,1 1 1 0 0,-1-1-1 0 0,0 0 1 0 0,1 0-1 0 0,-1 0 0 0 0,1-1 1 0 0,-1 0-1 0 0,1 1 0 0 0,7-2 1 0 0,-4 0 9 0 0,0 0-1 0 0,-1-1 1 0 0,1 1 0 0 0,0-2 0 0 0,-1 1 0 0 0,8-4 0 0 0,63-39 95 0 0,-46 25-48 0 0,-26 14-42 0 0,-5 6-18 0 0,-1 0-1 0 0,0-1 0 0 0,0 1 0 0 0,1 0 0 0 0,-1 0 1 0 0,0-1-1 0 0,1 1 0 0 0,-1 0 0 0 0,0 0 1 0 0,1-1-1 0 0,-1 1 0 0 0,0 0 0 0 0,1 0 1 0 0,-1 0-1 0 0,1-1 0 0 0,-1 1 0 0 0,0 0 1 0 0,1 0-1 0 0,-1 0 0 0 0,1 0 0 0 0,0 0 0 0 0,-1 1-1 0 0,1-1 0 0 0,-1 1 0 0 0,0-1 0 0 0,1 1 1 0 0,-1-1-1 0 0,0 1 0 0 0,1-1 0 0 0,-1 1 1 0 0,0-1-1 0 0,1 1 0 0 0,-1-1 0 0 0,0 1 1 0 0,0-1-1 0 0,0 1 0 0 0,0 0 0 0 0,0-1 1 0 0,0 1-1 0 0,0-1 0 0 0,0 1 0 0 0,0 0 1 0 0,0-1-1 0 0,1 8-2 0 0,0 0 0 0 0,1 0 0 0 0,0 0 1 0 0,0 0-1 0 0,1 0 0 0 0,6 12 0 0 0,-7-16-19 0 0,1 0 0 0 0,-1 0-1 0 0,1-1 1 0 0,0 1 0 0 0,0-1 0 0 0,0 1 0 0 0,1-1-1 0 0,-1 0 1 0 0,1-1 0 0 0,0 1 0 0 0,0-1 0 0 0,0 1-1 0 0,6 1 1 0 0,3 1-596 0 0,1-1-1 0 0,-1 0 1 0 0,1-2 0 0 0,0 1-1 0 0,0-2 1 0 0,26 1-1 0 0,-20-2-309 0 0,17 2-924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8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41 12891 0 0,'-1'-2'856'0'0,"1"-1"0"0"0,-1 1 0 0 0,0-1 0 0 0,0 1 0 0 0,0 0 0 0 0,-2-4 0 0 0,1 4-569 0 0,1 0 0 0 0,-1 0 0 0 0,0 0 1 0 0,0 1-1 0 0,0-1 0 0 0,1 1 0 0 0,-2-1 1 0 0,1 1-1 0 0,0 0 0 0 0,-4-2 0 0 0,5 2-252 0 0,0 1 0 0 0,0 0 0 0 0,0 0 0 0 0,-1 0 0 0 0,1 0 0 0 0,0 0 0 0 0,0 0 0 0 0,0 0 0 0 0,0 0 0 0 0,0 0 0 0 0,0 1 0 0 0,0-1 0 0 0,0 0 0 0 0,0 1 0 0 0,0-1 0 0 0,0 1 0 0 0,0-1 0 0 0,0 1 0 0 0,0 0 0 0 0,0-1 0 0 0,0 1 0 0 0,0 0 0 0 0,1-1 0 0 0,-1 1 0 0 0,0 0 0 0 0,0 0 0 0 0,0 1 0 0 0,-12 14 75 0 0,7-9-94 0 0,0 0 0 0 0,0 1-1 0 0,0 0 1 0 0,1 0 0 0 0,0 0 0 0 0,1 1 0 0 0,-6 15-1 0 0,0 5-5 0 0,4-11 6 0 0,-7 34-1 0 0,12-45-13 0 0,1-1 0 0 0,-1 0-1 0 0,1 0 1 0 0,0 0 0 0 0,1 1-1 0 0,0-1 1 0 0,0 0-1 0 0,0 0 1 0 0,4 11 0 0 0,-4-13 1 0 0,1 0 0 0 0,0 0 0 0 0,-1 0 0 0 0,2 0 0 0 0,-1 0 0 0 0,0 0 0 0 0,1-1 0 0 0,0 1 0 0 0,0-1 0 0 0,0 0 0 0 0,0 0 0 0 0,0 0 0 0 0,1 0 0 0 0,-1 0 0 0 0,1-1 0 0 0,0 1 0 0 0,0-1 0 0 0,0 0 0 0 0,0 0 0 0 0,0-1 0 0 0,0 1 0 0 0,0-1 0 0 0,1 0 0 0 0,-1 0 0 0 0,1-1 0 0 0,-1 1 0 0 0,5-1 0 0 0,-1 0 7 0 0,1 0 0 0 0,-1-1 1 0 0,0-1-1 0 0,-1 1 0 0 0,1-1 0 0 0,0 0 1 0 0,0-1-1 0 0,11-5 0 0 0,6-5-259 0 0,24-17-1 0 0,-47 29 215 0 0,17-10-354 0 0,-4 1-360 0 0,0 1 1 0 0,17-16-1 0 0,33-30-3189 0 0,-46 39 3708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9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30 7954 0 0,'-2'0'471'0'0,"0"-1"1"0"0,0 1 0 0 0,1-1-1 0 0,-1 0 1 0 0,0 0-1 0 0,0 0 1 0 0,1 0 0 0 0,-1 0-1 0 0,1 0 1 0 0,-1-1-1 0 0,1 1 1 0 0,-1 0 0 0 0,1-1-1 0 0,0 1 1 0 0,0-1-1 0 0,-1 0 1 0 0,1 1 0 0 0,0-3-1 0 0,-1 2 86 0 0,-2-1 738 0 0,5 3-1278 0 0,-1 0 0 0 0,0 0-1 0 0,0 0 1 0 0,0 0-1 0 0,0 0 1 0 0,0 0-1 0 0,0 0 1 0 0,0 0 0 0 0,0 0-1 0 0,0 0 1 0 0,0 0-1 0 0,0 0 1 0 0,0 0-1 0 0,0 0 1 0 0,0 0-1 0 0,0 0 1 0 0,0 1 0 0 0,0-1-1 0 0,0 0 1 0 0,0 0-1 0 0,0 0 1 0 0,0 0-1 0 0,0 0 1 0 0,0 0-1 0 0,1 0 1 0 0,-1 0 0 0 0,0 0-1 0 0,0 0 1 0 0,0 0-1 0 0,0 0 1 0 0,0 0-1 0 0,0 0 1 0 0,0 0-1 0 0,0 0 1 0 0,0 0 0 0 0,0 0-1 0 0,0 0 1 0 0,0 0-1 0 0,0 0 1 0 0,0 0-1 0 0,0 0 1 0 0,1 0-1 0 0,-1 0 1 0 0,0-1 0 0 0,0 1-1 0 0,0 0 1 0 0,0 0-1 0 0,0 0 1 0 0,0 0-1 0 0,0 0 1 0 0,0 0-1 0 0,0 0 1 0 0,0 0 0 0 0,0 0-1 0 0,0 0 1 0 0,0 0-1 0 0,0 0 1 0 0,0 0-1 0 0,0 0 1 0 0,0 0-1 0 0,0 0 1 0 0,0 0 0 0 0,0 0-1 0 0,0-1 1 0 0,0 1-1 0 0,0 0 1 0 0,0 0-1 0 0,1 1 46 0 0,0-1 1 0 0,0 1-1 0 0,-1 0 0 0 0,1-1 0 0 0,0 1 0 0 0,-1 0 1 0 0,1 0-1 0 0,0-1 0 0 0,-1 1 0 0 0,1 0 0 0 0,-1 0 1 0 0,1 0-1 0 0,-1 0 0 0 0,1 1 0 0 0,5 16 390 0 0,39 236 1591 0 0,-27 4-1430 0 0,-20-67-263 0 0,-1-56-28 0 0,2-128-286 0 0,1-5-17 0 0,0 0-1 0 0,0 0 1 0 0,0 0-1 0 0,0 0 1 0 0,0 0-1 0 0,0 0 0 0 0,1 0 1 0 0,-1 0-1 0 0,0 0 1 0 0,1 0-1 0 0,1 3 1 0 0,-2-5-15 0 0,0 0-1 0 0,0 0 1 0 0,1 0 0 0 0,-1 0 0 0 0,0 0 0 0 0,0 1 0 0 0,0-1 0 0 0,0 0 0 0 0,0 0 0 0 0,0 0 0 0 0,1 0 0 0 0,-1 0 0 0 0,0 0-1 0 0,0 0 1 0 0,0 0 0 0 0,0 0 0 0 0,1 0 0 0 0,-1 0 0 0 0,0 0 0 0 0,0 0 0 0 0,0 0 0 0 0,0 0 0 0 0,1 0 0 0 0,-1 0-1 0 0,0 0 1 0 0,0 0 0 0 0,0 0 0 0 0,0 0 0 0 0,0 0 0 0 0,1 0 0 0 0,-1-1 0 0 0,0 1 0 0 0,0 0 0 0 0,0 0 0 0 0,0 0 0 0 0,0 0-1 0 0,0 0 1 0 0,0 0 0 0 0,1 0 0 0 0,-1-1 0 0 0,0 1 0 0 0,0 0 0 0 0,0 0 0 0 0,0 0 0 0 0,0 0 0 0 0,0 0 0 0 0,0-1 0 0 0,0 1-1 0 0,0 0 1 0 0,0 0 0 0 0,5-10 80 0 0,-5 9-69 0 0,18-42 60 0 0,3 1-1 0 0,1 0 1 0 0,2 2-1 0 0,45-59 0 0 0,-68 97-74 0 0,28-31 2 0 0,-26 30-8 0 0,-1 1 1 0 0,1-1-1 0 0,0 1 1 0 0,0 0-1 0 0,0 0 1 0 0,0 0 0 0 0,1 1-1 0 0,-1-1 1 0 0,0 1-1 0 0,4-2 1 0 0,-6 3-1 0 0,1 0 1 0 0,-1 0-1 0 0,0 0 1 0 0,0 0-1 0 0,0 0 1 0 0,0 0-1 0 0,1 0 0 0 0,-1 0 1 0 0,0 0-1 0 0,0 0 1 0 0,0 1-1 0 0,0-1 1 0 0,0 0-1 0 0,0 1 1 0 0,0-1-1 0 0,0 1 1 0 0,0 0-1 0 0,0-1 1 0 0,0 1-1 0 0,0 0 1 0 0,0-1-1 0 0,0 1 0 0 0,0 0 1 0 0,0 0-1 0 0,-1 0 1 0 0,1 0-1 0 0,0 0 1 0 0,-1 0-1 0 0,1 0 1 0 0,-1 0-1 0 0,1 0 1 0 0,0 2-1 0 0,1 4-14 0 0,1 0 0 0 0,-1 0 1 0 0,-1 0-1 0 0,1 8 0 0 0,-1-10 16 0 0,1 13-1 0 0,-1 0 0 0 0,-1-1-1 0 0,-1 1 1 0 0,-5 29-1 0 0,3-24 7 0 0,-1 45 0 0 0,4-65-6 0 0,1 0 1 0 0,-1 1-1 0 0,0-1 0 0 0,1 0 1 0 0,0 0-1 0 0,0 0 0 0 0,0 0 1 0 0,0 0-1 0 0,0 0 0 0 0,1 0 1 0 0,-1 0-1 0 0,1 0 0 0 0,0 0 1 0 0,2 2-1 0 0,-3-4-13 0 0,1 1 0 0 0,-1-1 0 0 0,1 1 0 0 0,0-1 0 0 0,0 0 0 0 0,0 0 0 0 0,0 0 0 0 0,0 0 0 0 0,0 0 0 0 0,0 0 0 0 0,0-1 0 0 0,0 1 0 0 0,1-1 0 0 0,-1 1-1 0 0,0-1 1 0 0,0 0 0 0 0,0 0 0 0 0,1 0 0 0 0,-1 0 0 0 0,0 0 0 0 0,2-1 0 0 0,2 0-114 0 0,-1 0-1 0 0,0-1 0 0 0,0 0 0 0 0,0 0 1 0 0,0 0-1 0 0,0-1 0 0 0,-1 1 0 0 0,5-4 1 0 0,4-4-929 0 0,16-14 0 0 0,-19 14-344 0 0,0 1 1 0 0,1 0-1 0 0,0 1 0 0 0,1 0 1 0 0,22-12-1 0 0,-8 10-1554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0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208 63 13163 0 0,'1'-1'214'0'0,"-1"0"1"0"0,0 1-1 0 0,1-1 1 0 0,-1 1-1 0 0,0-1 1 0 0,0 0-1 0 0,0 1 1 0 0,1-1-1 0 0,-1 0 1 0 0,0 1-1 0 0,0-1 1 0 0,0 0-1 0 0,0 1 1 0 0,0-1-1 0 0,0 0 1 0 0,0 1 0 0 0,-1-1-1 0 0,1 1 1 0 0,0-1-1 0 0,0 0 1 0 0,0 1-1 0 0,-1-1 1 0 0,0-1-1 0 0,1 1 58 0 0,-1-1 0 0 0,0 0 1 0 0,0 1-1 0 0,0-1 0 0 0,0 1 0 0 0,0-1 0 0 0,-2-1 0 0 0,2 2-213 0 0,0 1-1 0 0,0-1 0 0 0,0 1 1 0 0,0-1-1 0 0,0 1 1 0 0,0-1-1 0 0,0 1 0 0 0,0 0 1 0 0,0 0-1 0 0,0-1 0 0 0,0 1 1 0 0,0 0-1 0 0,0 0 0 0 0,0 0 1 0 0,0 0-1 0 0,0 0 1 0 0,0 0-1 0 0,0 0 0 0 0,0 1 1 0 0,0-1-1 0 0,0 0 0 0 0,0 0 1 0 0,0 1-1 0 0,-1 0 1 0 0,-3 2 40 0 0,0-1 1 0 0,0 1-1 0 0,-6 6 1 0 0,-1-1 29 0 0,-1 1-117 0 0,1 1 0 0 0,0 1 0 0 0,1 0-1 0 0,0 1 1 0 0,-14 18 0 0 0,20-23-9 0 0,-2 2-3 0 0,1 1 0 0 0,1 0 0 0 0,-1 0 0 0 0,2 0 0 0 0,-7 19 0 0 0,10-25 1 0 0,-1 1-1 0 0,1 0 1 0 0,0 0 0 0 0,0 0 0 0 0,1 0-1 0 0,0 0 1 0 0,0 0 0 0 0,0 0-1 0 0,1 8 1 0 0,-1-11 0 0 0,1 0 0 0 0,-1-1 0 0 0,1 1-1 0 0,-1 0 1 0 0,1 0 0 0 0,0-1 0 0 0,0 1 0 0 0,0-1-1 0 0,0 1 1 0 0,0-1 0 0 0,0 1 0 0 0,0-1 0 0 0,0 1-1 0 0,0-1 1 0 0,1 0 0 0 0,-1 0 0 0 0,1 0 0 0 0,-1 0-1 0 0,1 0 1 0 0,-1 0 0 0 0,1 0 0 0 0,-1 0 0 0 0,1-1-1 0 0,0 1 1 0 0,0 0 0 0 0,-1-1 0 0 0,1 0 0 0 0,3 1-1 0 0,4 0 2 0 0,0-1 0 0 0,-1 0 0 0 0,1-1-1 0 0,0 1 1 0 0,-1-2 0 0 0,1 1-1 0 0,9-4 1 0 0,-3 0 1 0 0,0-1 1 0 0,-1 0-1 0 0,15-8 0 0 0,-22 10 4 0 0,-1 0-1 0 0,0-1 1 0 0,1 1-1 0 0,-1-1 1 0 0,-1 0-1 0 0,1-1 1 0 0,-1 1-1 0 0,0-1 1 0 0,0 0 0 0 0,-1 0-1 0 0,0-1 1 0 0,0 0-1 0 0,0 1 1 0 0,-1-1-1 0 0,0 0 1 0 0,0-1-1 0 0,-1 1 1 0 0,0 0-1 0 0,0-1 1 0 0,1-7 0 0 0,-2 5 8 0 0,0 1 0 0 0,-1-1 0 0 0,0 1 0 0 0,0 0 0 0 0,-1-1 0 0 0,0 1 0 0 0,-4-16 0 0 0,5 25-15 0 0,0 0 1 0 0,0 0 0 0 0,0-1 0 0 0,-1 1 0 0 0,1 0-1 0 0,0-1 1 0 0,0 1 0 0 0,0 0 0 0 0,0 0 0 0 0,0-1 0 0 0,0 1-1 0 0,0 0 1 0 0,0 0 0 0 0,-1 0 0 0 0,1-1 0 0 0,0 1-1 0 0,0 0 1 0 0,0 0 0 0 0,-1 0 0 0 0,1-1 0 0 0,0 1 0 0 0,0 0-1 0 0,0 0 1 0 0,-1 0 0 0 0,1 0 0 0 0,0 0 0 0 0,0-1-1 0 0,-1 1 1 0 0,1 0 0 0 0,0 0 0 0 0,0 0 0 0 0,-1 0-1 0 0,1 0 1 0 0,0 0 0 0 0,0 0 0 0 0,-1 0 0 0 0,1 0 0 0 0,0 0-1 0 0,-1 0 1 0 0,1 0 0 0 0,0 0 0 0 0,0 0 0 0 0,-1 0-1 0 0,1 1 1 0 0,0-1 0 0 0,0 0 0 0 0,-1 0 0 0 0,1 0 0 0 0,0 0-1 0 0,-1 1 1 0 0,1-1-4 0 0,-1 1-1 0 0,0 0 1 0 0,1-1 0 0 0,-1 1-1 0 0,1 0 1 0 0,-1 0 0 0 0,1-1-1 0 0,-1 1 1 0 0,1 0 0 0 0,-1 0-1 0 0,1 0 1 0 0,0 0 0 0 0,-1 1-1 0 0,-3 26-53 0 0,-1-1 35 0 0,-2 51 0 0 0,7-55 18 0 0,5 39-1 0 0,-3-54 6 0 0,-1 0 0 0 0,1-1 1 0 0,0 1-1 0 0,1-1 0 0 0,-1 0 0 0 0,2 0 0 0 0,-1 0 0 0 0,9 13 0 0 0,-11-18 5 0 0,1 0 0 0 0,-1 0 1 0 0,1 0-1 0 0,0 0 0 0 0,0 0 0 0 0,-1-1 0 0 0,1 1 0 0 0,0-1 1 0 0,1 1-1 0 0,-1-1 0 0 0,0 0 0 0 0,0 1 0 0 0,0-1 0 0 0,1-1 0 0 0,-1 1 1 0 0,0 0-1 0 0,1 0 0 0 0,-1-1 0 0 0,1 0 0 0 0,-1 1 0 0 0,1-1 0 0 0,-1 0 1 0 0,1 0-1 0 0,-1 0 0 0 0,1 0 0 0 0,-1-1 0 0 0,1 1 0 0 0,-1-1 0 0 0,1 0 1 0 0,-1 1-1 0 0,0-1 0 0 0,1 0 0 0 0,2-2 0 0 0,3-2 10 0 0,-1 0 0 0 0,1 0 0 0 0,-1 0 0 0 0,0-1 0 0 0,0 0 0 0 0,-1-1 0 0 0,0 0 1 0 0,6-7-1 0 0,7-11-46 0 0,-1 0 0 0 0,-2-1 1 0 0,0 0-1 0 0,15-37 1 0 0,-24 46-25 0 0,18-48-29 0 0,-22 55 81 0 0,-1 1 0 0 0,0-1 0 0 0,0 0 0 0 0,0-17 0 0 0,3 71-10 0 0,-2-6 101 0 0,-2-5 53 0 0,2 0 1 0 0,2 0-1 0 0,9 38 1 0 0,-12-64-84 0 0,0 0 1 0 0,1 0 0 0 0,0-1 0 0 0,0 1 0 0 0,1-1-1 0 0,7 11 1 0 0,-10-16-40 0 0,0 1 0 0 0,0-1 0 0 0,1 1-1 0 0,-1-1 1 0 0,1 0 0 0 0,-1 1 0 0 0,1-1 0 0 0,-1 0 0 0 0,1 0-1 0 0,0 0 1 0 0,-1 0 0 0 0,1 0 0 0 0,0 0 0 0 0,0-1 0 0 0,-1 1 0 0 0,1-1-1 0 0,0 1 1 0 0,0-1 0 0 0,0 0 0 0 0,0 1 0 0 0,0-1 0 0 0,0 0-1 0 0,0 0 1 0 0,0-1 0 0 0,0 1 0 0 0,0 0 0 0 0,0-1 0 0 0,-1 1-1 0 0,5-2 1 0 0,-4 1 11 0 0,1-1 1 0 0,0 0-1 0 0,-1 1 0 0 0,1-1 0 0 0,-1 0 0 0 0,1-1 1 0 0,-1 1-1 0 0,0 0 0 0 0,0-1 0 0 0,0 1 0 0 0,0-1 0 0 0,2-3 1 0 0,2-6 92 0 0,8-19 1 0 0,-8 18-77 0 0,14-36 47 0 0,7-25-74 0 0,-10 30-76 0 0,-17 44 52 0 0,0 0 1 0 0,0 0-1 0 0,0-1 0 0 0,0 1 0 0 0,0 0 0 0 0,0 0 0 0 0,0 0 0 0 0,0 0 0 0 0,0-1 0 0 0,0 1 0 0 0,0 0 1 0 0,0 0-1 0 0,0 0 0 0 0,0-1 0 0 0,0 1 0 0 0,0 0 0 0 0,0 0 0 0 0,1 0 0 0 0,-1 0 0 0 0,0 0 0 0 0,0-1 0 0 0,0 1 1 0 0,0 0-1 0 0,0 0 0 0 0,1 0 0 0 0,-1 0 0 0 0,0 0 0 0 0,0 0 0 0 0,0 0 0 0 0,0 0 0 0 0,1-1 0 0 0,-1 1 0 0 0,0 0 1 0 0,0 0-1 0 0,0 0 0 0 0,1 0 0 0 0,-1 0 0 0 0,0 0 0 0 0,0 0 0 0 0,0 0 0 0 0,1 0 0 0 0,-1 0 0 0 0,0 0 1 0 0,5 9-62 0 0,1 16 26 0 0,-4 27 26 0 0,3 40 40 0 0,-2-71-14 0 0,1 1 0 0 0,9 22 1 0 0,-13-43-15 0 0,0 1-16 0 0,1-1 0 0 0,-1 1 0 0 0,1-1 1 0 0,-1 1-1 0 0,1-1 0 0 0,0 1 0 0 0,0-1 1 0 0,-1 1-1 0 0,1-1 0 0 0,0 0 0 0 0,0 1 1 0 0,1-1-1 0 0,-1 0 0 0 0,0 0 0 0 0,0 0 1 0 0,1 0-1 0 0,-1 0 0 0 0,0 0 0 0 0,1 0 1 0 0,-1 0-1 0 0,1-1 0 0 0,1 2 1 0 0,0-2-212 0 0,-1 1 0 0 0,1-1 1 0 0,0 0-1 0 0,0 0 0 0 0,0 0 1 0 0,-1 0-1 0 0,1-1 0 0 0,0 1 1 0 0,-1-1-1 0 0,1 1 0 0 0,0-1 1 0 0,4-2-1 0 0,38-13-1207 0 0,-20 7 1278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1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377 128 19052 0 0,'-6'-6'739'0'0,"0"0"0"0"0,-1 1 1 0 0,0-1-1 0 0,0 1 0 0 0,-1 0 0 0 0,1 1 0 0 0,-1 0 0 0 0,-9-4 1 0 0,-1 0-469 0 0,12 5-216 0 0,0 1-1 0 0,-1 0 1 0 0,1 0-1 0 0,-1 0 1 0 0,1 1 0 0 0,-1 0-1 0 0,-6 0 1 0 0,8 0-54 0 0,0 1 1 0 0,-1 0-1 0 0,1 1 1 0 0,0-1 0 0 0,0 1-1 0 0,0 0 1 0 0,0 0-1 0 0,1 0 1 0 0,-10 5-1 0 0,-1 2-37 0 0,1 1-1 0 0,0 0 1 0 0,-24 21-1 0 0,30-21 7 0 0,-1-1 1 0 0,1 1-1 0 0,0 0 1 0 0,1 1-1 0 0,0-1 0 0 0,-7 15 1 0 0,13-23 18 0 0,0 1-1 0 0,0 0 1 0 0,0 0 0 0 0,1 0 0 0 0,-1 0-1 0 0,0 1 1 0 0,1-1 0 0 0,0 0 0 0 0,-1 0-1 0 0,1 0 1 0 0,0 0 0 0 0,0 0-1 0 0,0 1 1 0 0,0-1 0 0 0,0 0 0 0 0,1 0-1 0 0,-1 0 1 0 0,1 0 0 0 0,-1 0 0 0 0,1 0-1 0 0,1 3 1 0 0,0-3-10 0 0,-1 0 1 0 0,1 0-1 0 0,0 0 0 0 0,0 0 1 0 0,0 0-1 0 0,0 0 1 0 0,0 0-1 0 0,0-1 0 0 0,1 1 1 0 0,-1-1-1 0 0,1 0 0 0 0,-1 1 1 0 0,1-1-1 0 0,-1 0 0 0 0,1-1 1 0 0,3 2-1 0 0,6 1-45 0 0,0-1 0 0 0,0-1 0 0 0,0 0 0 0 0,0 0 0 0 0,1-1 1 0 0,22-3-1 0 0,74-20-189 0 0,-74 15 202 0 0,66-22-27 0 0,-91 27 76 0 0,-4 0 3 0 0,3 0 36 0 0,-8 4-21 0 0,-2 4-14 0 0,-11 17-20 0 0,2-1-39 0 0,-14 35 0 0 0,9-2-10 0 0,2 1 0 0 0,-10 100-1 0 0,17-94 43 0 0,-7 51 28 0 0,10-97 1 0 0,0 0 0 0 0,-2 0 1 0 0,1 0-1 0 0,-2 0 0 0 0,-8 15 0 0 0,10-23-44 0 0,0 0 0 0 0,-1 0 1 0 0,0-1-1 0 0,0 1 0 0 0,0-1 1 0 0,-1 0-1 0 0,0-1 0 0 0,0 1 0 0 0,-1-1 1 0 0,1-1-1 0 0,-1 1 0 0 0,0-1 0 0 0,0 0 1 0 0,-1-1-1 0 0,-11 5 0 0 0,14-7 16 0 0,0 1 0 0 0,-1-1 0 0 0,1 0-1 0 0,-1 0 1 0 0,1-1 0 0 0,-1 0 0 0 0,0 0-1 0 0,1 0 1 0 0,-1 0 0 0 0,1-1 0 0 0,-1 0-1 0 0,1 0 1 0 0,-1-1 0 0 0,1 1-1 0 0,0-1 1 0 0,0 0 0 0 0,0-1 0 0 0,0 1-1 0 0,0-1 1 0 0,0 0 0 0 0,1 0 0 0 0,-1-1-1 0 0,-4-4 1 0 0,4 3 19 0 0,-1-1 0 0 0,1 0 0 0 0,1 0 0 0 0,-1 0-1 0 0,1 0 1 0 0,0-1 0 0 0,1 1 0 0 0,0-1 0 0 0,0 0 0 0 0,-4-15 0 0 0,5 12-12 0 0,0 0 0 0 0,1 0 0 0 0,0 0 1 0 0,0 0-1 0 0,1 0 0 0 0,1 0 1 0 0,2-16-1 0 0,1 9-4 0 0,0-1-1 0 0,2 1 1 0 0,0 0-1 0 0,1 0 1 0 0,0 0 0 0 0,1 1-1 0 0,1 0 1 0 0,20-26-1 0 0,-17 28 30 0 0,1 0-1 0 0,0 1 1 0 0,1 0 0 0 0,0 1-1 0 0,0 1 1 0 0,1 0-1 0 0,29-14 1 0 0,1 3 20 0 0,76-25-1 0 0,-91 36 27 0 0,46-23-1 0 0,-64 28-22 0 0,0-1-1 0 0,-1-1 1 0 0,0 0 0 0 0,-1 0-1 0 0,0-1 1 0 0,13-14-1 0 0,-8 5 39 0 0,0 0 0 0 0,-2-1 0 0 0,14-27 0 0 0,-22 37-31 0 0,0 0 0 0 0,-2 0 0 0 0,1-1 0 0 0,-1 1 1 0 0,0-1-1 0 0,-1 0 0 0 0,0 0 0 0 0,-1 0 0 0 0,0 0 1 0 0,0-11-1 0 0,-1 18-1 0 0,0 0 1 0 0,-1 0 0 0 0,0 0-1 0 0,1 0 1 0 0,-1 0 0 0 0,0 1-1 0 0,-3-6 1 0 0,4 7-8 0 0,-1-1 0 0 0,0 1 1 0 0,0 0-1 0 0,1 0 0 0 0,-1 0 0 0 0,0 0 1 0 0,0 0-1 0 0,0-1 0 0 0,0 2 0 0 0,-1-1 1 0 0,1 0-1 0 0,0 0 0 0 0,0 0 0 0 0,-1 0 1 0 0,1 1-1 0 0,0-1 0 0 0,-3 0 0 0 0,3 1-13 0 0,0 0-1 0 0,0 0 1 0 0,0 0-1 0 0,0 0 0 0 0,0 1 1 0 0,0-1-1 0 0,0 0 1 0 0,0 1-1 0 0,0-1 1 0 0,1 0-1 0 0,-1 1 1 0 0,0-1-1 0 0,0 1 0 0 0,0-1 1 0 0,1 1-1 0 0,-1 0 1 0 0,0-1-1 0 0,0 1 1 0 0,1 0-1 0 0,-1 0 0 0 0,1-1 1 0 0,-1 1-1 0 0,0 1 1 0 0,0 0 0 0 0,-1 0 1 0 0,1 1 0 0 0,-1-1 0 0 0,1 1-1 0 0,0-1 1 0 0,0 1 0 0 0,-1 4-1 0 0,0 9 23 0 0,-1 30 0 0 0,4-38-32 0 0,-1 0 0 0 0,1-1 0 0 0,0 1-1 0 0,0 0 1 0 0,1-1 0 0 0,3 8-1 0 0,-4-13-4 0 0,2 8 6 0 0,2 1 0 0 0,0-1 0 0 0,11 18 0 0 0,-15-25-4 0 0,1-1 1 0 0,0 1-1 0 0,0-1 1 0 0,0 0-1 0 0,0 0 1 0 0,1 0-1 0 0,-1 0 1 0 0,1 0-1 0 0,-1 0 1 0 0,1-1-1 0 0,0 1 1 0 0,-1-1-1 0 0,1 0 1 0 0,0 0-1 0 0,0 0 1 0 0,0 0-1 0 0,0 0 1 0 0,0-1 0 0 0,4 1-1 0 0,-2-1 6 0 0,0 0 0 0 0,0-1 0 0 0,0 1 0 0 0,0-1 1 0 0,-1 0-1 0 0,1-1 0 0 0,0 1 0 0 0,-1-1 0 0 0,1 0 0 0 0,-1 0 0 0 0,0 0 0 0 0,8-6 0 0 0,1-2 12 0 0,0 0 0 0 0,16-18-1 0 0,0-2-10 0 0,-17 16-19 0 0,0 2-1 0 0,0 0 1 0 0,2 0-1 0 0,27-19 1 0 0,-39 31 1 0 0,-1-1 0 0 0,0 0 0 0 0,1 0 0 0 0,-1 1 0 0 0,1-1 0 0 0,-1 1 0 0 0,0-1 0 0 0,1 1 1 0 0,0 0-1 0 0,-1-1 0 0 0,1 1 0 0 0,-1 0 0 0 0,1 0 0 0 0,1 0 0 0 0,-1 1 0 0 0,-1-1 0 0 0,0 0 0 0 0,0 1 1 0 0,0-1-1 0 0,0 1 0 0 0,0 0 0 0 0,0-1 0 0 0,-1 1 0 0 0,1 0 0 0 0,0 0 0 0 0,0 0 1 0 0,0-1-1 0 0,-1 1 0 0 0,1 0 0 0 0,0 0 0 0 0,-1 0 0 0 0,1 0 0 0 0,-1 0 0 0 0,1 0 0 0 0,-1 0 1 0 0,1 2-1 0 0,1 4-5 0 0,0 0 1 0 0,0 0 0 0 0,0 10 0 0 0,4 16 2 0 0,-4-26 9 0 0,1 0 0 0 0,-1 0 1 0 0,1-1-1 0 0,0 1 0 0 0,7 10 0 0 0,-8-15-78 0 0,0 0 1 0 0,0 1-1 0 0,0-1 0 0 0,0 0 0 0 0,0 0 0 0 0,0 0 1 0 0,1-1-1 0 0,-1 1 0 0 0,0-1 0 0 0,1 1 0 0 0,0-1 1 0 0,-1 0-1 0 0,1 0 0 0 0,0 0 0 0 0,0 0 0 0 0,5 1 1 0 0,3-1-1024 0 0,-1 0 1 0 0,1-1 0 0 0,0 0-1 0 0,-1-1 1 0 0,17-3 0 0 0,-6 0 849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1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0 10266 0 0,'-4'1'584'0'0,"1"0"0"0"0,-1 0-1 0 0,1 0 1 0 0,0 1 0 0 0,-1-1-1 0 0,1 1 1 0 0,0 0 0 0 0,0 0-1 0 0,0 0 1 0 0,0 1 0 0 0,0-1-1 0 0,-4 5 1 0 0,-1 3 30 0 0,0 0-1 0 0,-8 14 1 0 0,8-12-388 0 0,1 1 1 0 0,0 0-1 0 0,-6 18 0 0 0,11-24-172 0 0,-1 0-1 0 0,1 1 1 0 0,1 0-1 0 0,-1 0 1 0 0,1-1-1 0 0,1 1 1 0 0,-1 13-1 0 0,2-17-40 0 0,-1-1 0 0 0,1 1-1 0 0,0-1 1 0 0,0 1 0 0 0,0-1-1 0 0,0 1 1 0 0,1-1 0 0 0,0 0-1 0 0,-1 0 1 0 0,1 1 0 0 0,0-1-1 0 0,3 3 1 0 0,-1-2 6 0 0,0 0-1 0 0,0 0 1 0 0,0 0 0 0 0,1-1 0 0 0,0 1 0 0 0,9 4 0 0 0,0-1 29 0 0,0-2 0 0 0,0 1 0 0 0,1-2 0 0 0,26 5 0 0 0,-5-3 46 0 0,-19-4-6 0 0,0 1 0 0 0,0 1 0 0 0,-1 0 0 0 0,1 1 0 0 0,25 12 0 0 0,-40-16-63 0 0,-1-1 0 0 0,0 1-1 0 0,1 0 1 0 0,-1 0 0 0 0,1 0-1 0 0,-1 0 1 0 0,0 0-1 0 0,0 0 1 0 0,0 0 0 0 0,0 1-1 0 0,0-1 1 0 0,0 0 0 0 0,0 1-1 0 0,0-1 1 0 0,0 0-1 0 0,0 1 1 0 0,-1-1 0 0 0,2 3-1 0 0,-2-2 12 0 0,0 0-1 0 0,0 0 0 0 0,0 0 0 0 0,0 0 1 0 0,0 0-1 0 0,-1 0 0 0 0,1 0 0 0 0,-1 0 1 0 0,1 0-1 0 0,-1-1 0 0 0,0 1 1 0 0,1 0-1 0 0,-1 0 0 0 0,0-1 0 0 0,-2 3 1 0 0,-9 17 230 0 0,8-14-220 0 0,1 0 0 0 0,-1-1 0 0 0,-1 1 0 0 0,1-1 0 0 0,-1 0 0 0 0,0 0 0 0 0,0-1 0 0 0,-1 0 0 0 0,-7 7 0 0 0,5-7-12 0 0,3-1-135 0 0,-1-1 1 0 0,0 1 0 0 0,0-1 0 0 0,0 0 0 0 0,0 0 0 0 0,0 0-1 0 0,-12 2 1 0 0,2-4-1127 0 0,0 0 0 0 0,-1-1 0 0 0,1 0 0 0 0,0-2 0 0 0,-25-4-1 0 0,16 0 32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1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0 162 15403 0 0,'24'-15'1209'0'0,"5"3"-121"0"0,1-3-8 0 0,-1 1-256 0 0,2-2-288 0 0,2 1 32 0 0,-1-1-296 0 0,-1 2-31 0 0,-1 1-257 0 0,1 0-265 0 0,-4 4-103 0 0,5 2 8 0 0,0 4-264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3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44 26430 0 0,'-3'-2'128'0'0,"-2"-1"-24"0"0,0-2-96 0 0,2 0-80 0 0,-2 1 0 0 0,0-1-160 0 0,2 0-345 0 0,0-1-167 0 0,1 1-96 0 0,1 2-424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4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16 751 2873 0 0,'-1'0'298'0'0,"1"0"0"0"0,-1-1-1 0 0,1 1 1 0 0,-1 0 0 0 0,1-1 0 0 0,-1 1 0 0 0,1 0 0 0 0,0-1 0 0 0,-1 1 0 0 0,1-1 0 0 0,-1 1 0 0 0,1 0 0 0 0,0-1 0 0 0,-1 1 0 0 0,1-1 0 0 0,0 1 0 0 0,0-1 0 0 0,-1 1 0 0 0,1-1 0 0 0,0 1 0 0 0,0-1 0 0 0,0 0 0 0 0,0 1 0 0 0,0-1-1 0 0,3-14 6995 0 0,-3 15-6994 0 0,-1-2 246 0 0,1 1 0 0 0,0 0 1 0 0,-1-1-1 0 0,0 1 1 0 0,1 0-1 0 0,-1 0 1 0 0,-1-2 312 0 0,10 1-208 0 0,0 0-1 0 0,11-3 0 0 0,0 1-432 0 0,-1-1-118 0 0,-15 4-75 0 0,0 0 1 0 0,0 0-1 0 0,0 0 0 0 0,6-3 1 0 0,15-8 100 0 0,24-15 180 0 0,-47 26-281 0 0,1-1 0 0 0,-1 1 0 0 0,1 0 1 0 0,-1-1-1 0 0,1 1 0 0 0,-1-1 0 0 0,0 1 1 0 0,0-1-1 0 0,0 0 0 0 0,0 0 0 0 0,0 1 0 0 0,0-1 1 0 0,0 0-1 0 0,-1 0 0 0 0,1-2 0 0 0,0 3-8 0 0,-1 0 1 0 0,0-1-1 0 0,0 1 0 0 0,0 0 0 0 0,0 0 0 0 0,0-1 0 0 0,0 1 0 0 0,0 0 0 0 0,0 0 0 0 0,0 0 0 0 0,-1 0 1 0 0,1-1-1 0 0,0 1 0 0 0,-1 0 0 0 0,1 0 0 0 0,-1 0 0 0 0,1 0 0 0 0,-1 0 0 0 0,0 0 0 0 0,1 0 0 0 0,-1 0 1 0 0,0 0-1 0 0,0 0 0 0 0,0 0 0 0 0,-1-1 0 0 0,-5-3 13 0 0,0 1-1 0 0,0-1 1 0 0,0 1 0 0 0,0 1 0 0 0,-9-4 0 0 0,2 2-21 0 0,11 4-14 0 0,0-1 1 0 0,0 1 0 0 0,-1 0-1 0 0,1 0 1 0 0,0 1 0 0 0,-5-1-1 0 0,7 1 2 0 0,-1 0-1 0 0,1 0 0 0 0,-1 0 0 0 0,1 1 0 0 0,-1-1 1 0 0,1 1-1 0 0,-1-1 0 0 0,1 1 0 0 0,-1-1 0 0 0,1 1 1 0 0,0 0-1 0 0,-1 0 0 0 0,1 0 0 0 0,0-1 1 0 0,0 1-1 0 0,-1 1 0 0 0,0 0 0 0 0,-4 4-18 0 0,1 0 0 0 0,-1 0 0 0 0,1 0-1 0 0,0 1 1 0 0,1 0 0 0 0,0 0 0 0 0,0 0-1 0 0,0 0 1 0 0,1 1 0 0 0,0 0 0 0 0,1-1-1 0 0,0 1 1 0 0,0 0 0 0 0,0 0 0 0 0,1 0-1 0 0,0 0 1 0 0,1 0 0 0 0,0 1 0 0 0,0-1-1 0 0,0 0 1 0 0,4 13 0 0 0,-2-13 11 0 0,0 1 1 0 0,1-1 0 0 0,0 0-1 0 0,1 0 1 0 0,5 9-1 0 0,-6-13 14 0 0,0 1 0 0 0,0-1 0 0 0,1 0 0 0 0,-1 0 0 0 0,1 0 0 0 0,0 0 0 0 0,0-1 0 0 0,0 1 0 0 0,9 4-1 0 0,-7-6 10 0 0,0 1 0 0 0,0-1-1 0 0,0 0 1 0 0,0-1-1 0 0,0 0 1 0 0,0 0 0 0 0,0 0-1 0 0,0-1 1 0 0,1 1-1 0 0,-1-2 1 0 0,0 1 0 0 0,12-2-1 0 0,-5-1 9 0 0,-1 0 0 0 0,1 0 0 0 0,0-2 0 0 0,-1 1 0 0 0,13-8 0 0 0,-13 6-64 0 0,-1-1 1 0 0,0 0-1 0 0,-1-1 1 0 0,0 0 0 0 0,0-1-1 0 0,0 0 1 0 0,-1 0-1 0 0,-1-1 1 0 0,0 0 0 0 0,0 0-1 0 0,-1-1 1 0 0,0 0-1 0 0,-1-1 1 0 0,9-20 0 0 0,-8 12-232 0 0,-1 0 0 0 0,-1-1 0 0 0,-1 1 0 0 0,0-1 0 0 0,-2 0 0 0 0,0 0 0 0 0,-1 0 0 0 0,-3-28 0 0 0,-29-177-287 0 0,15 128 453 0 0,11 58 59 0 0,-7-37 177 0 0,9 70 386 0 0,2 15-245 0 0,0 17-29 0 0,31 261 675 0 0,-18-200-552 0 0,4 30 149 0 0,14 158 478 0 0,-27-177-567 0 0,-3-96-407 0 0,0-1-1 0 0,0 1 1 0 0,0 0-1 0 0,0 0 1 0 0,0 0-1 0 0,0 0 1 0 0,0-1-1 0 0,0 1 1 0 0,0 0-1 0 0,1 0 1 0 0,-1 0-1 0 0,0-1 1 0 0,1 1-1 0 0,-1 0 1 0 0,0 0-1 0 0,1-1 0 0 0,-1 1 1 0 0,1 0-1 0 0,-1-1 1 0 0,1 1-1 0 0,-1 0 1 0 0,1-1-1 0 0,0 1 1 0 0,0 0-1 0 0,-1-1-5 0 0,1 0-1 0 0,-1 0 0 0 0,0-1 0 0 0,1 1 1 0 0,-1 0-1 0 0,0 0 0 0 0,1 0 1 0 0,-1-1-1 0 0,0 1 0 0 0,1 0 1 0 0,-1 0-1 0 0,0-1 0 0 0,1 1 0 0 0,-1 0 1 0 0,0-1-1 0 0,0 1 0 0 0,0 0 1 0 0,1-1-1 0 0,-1 1 0 0 0,0 0 0 0 0,0-1 1 0 0,0 1-1 0 0,0-1 0 0 0,5-10 51 0 0,-5 10-47 0 0,4-9-157 0 0,-1 0-1 0 0,-1 0 1 0 0,0-1 0 0 0,0 1 0 0 0,-1 0 0 0 0,0-1-1 0 0,-1 1 1 0 0,0 0 0 0 0,-1-1 0 0 0,0 1 0 0 0,-1-1 0 0 0,0 1-1 0 0,0 0 1 0 0,-1 0 0 0 0,-1 0 0 0 0,0 1 0 0 0,0-1-1 0 0,0 1 1 0 0,-1 0 0 0 0,-1 0 0 0 0,-7-10 0 0 0,-11-7 63 0 0,16 18 124 0 0,7 7 3 0 0,0 0 1 0 0,0 0 0 0 0,0 0-1 0 0,0 0 1 0 0,0 0-1 0 0,1 0 1 0 0,-1 0 0 0 0,0 0-1 0 0,1 0 1 0 0,-1-2-1 0 0,3-1 328 0 0,6 4-149 0 0,12 3 25 0 0,-14-1-196 0 0,0-1 0 0 0,0 0 0 0 0,6 0 0 0 0,148 3 375 0 0,-143-4-362 0 0,1 0-615 0 0,23 2 0 0 0,-35-1 165 0 0,-1 0 1 0 0,0 0 0 0 0,0 0-1 0 0,0 1 1 0 0,0 0 0 0 0,0 0 0 0 0,0 0-1 0 0,8 6 1 0 0,-4 1-1510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11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305 86 12387 0 0,'-5'-11'1385'0'0,"-1"1"1"0"0,0 0 0 0 0,-1 1-1 0 0,0-1 1 0 0,-9-7 0 0 0,14 15-1255 0 0,1 0 0 0 0,-1 1 0 0 0,0-1-1 0 0,0 1 1 0 0,1 0 0 0 0,-1-1 0 0 0,0 1 0 0 0,-1 0 0 0 0,1 0 0 0 0,0 0 0 0 0,0 0 0 0 0,0 1 0 0 0,-1-1 0 0 0,1 0 0 0 0,0 1 0 0 0,-1 0-1 0 0,1 0 1 0 0,0-1 0 0 0,-1 1 0 0 0,1 1 0 0 0,0-1 0 0 0,-1 0 0 0 0,1 0 0 0 0,0 1 0 0 0,0 0 0 0 0,-1-1 0 0 0,1 1 0 0 0,0 0 0 0 0,0 0 0 0 0,0 0-1 0 0,0 0 1 0 0,-3 2 0 0 0,-3 4-82 0 0,0 0 0 0 0,0 0 1 0 0,1 0-1 0 0,0 1 0 0 0,0 0 0 0 0,1 1 0 0 0,-9 13 0 0 0,0 5-54 0 0,-14 36 0 0 0,12-22-14 0 0,2 1-1 0 0,-12 54 1 0 0,22-70 13 0 0,0 0 0 0 0,2 0 0 0 0,1 1 0 0 0,1-1 1 0 0,3 32-1 0 0,0-43 6 0 0,1 0-1 0 0,0 0 1 0 0,1 0 0 0 0,0 0 0 0 0,2-1 0 0 0,-1 1 0 0 0,16 24 0 0 0,-17-31 8 0 0,1-1 1 0 0,0 0-1 0 0,0 0 1 0 0,1 0-1 0 0,0 0 1 0 0,0-1-1 0 0,0 0 1 0 0,1-1-1 0 0,0 1 1 0 0,0-1-1 0 0,1-1 1 0 0,-1 1-1 0 0,1-1 0 0 0,0 0 1 0 0,10 2-1 0 0,-14-4 13 0 0,1-1-1 0 0,0 0 0 0 0,0-1 1 0 0,0 1-1 0 0,0-1 0 0 0,0 0 0 0 0,0 0 1 0 0,0 0-1 0 0,0-1 0 0 0,0 0 0 0 0,0 0 1 0 0,0 0-1 0 0,0 0 0 0 0,0-1 1 0 0,-1 0-1 0 0,1 0 0 0 0,0 0 0 0 0,-1-1 1 0 0,0 1-1 0 0,0-1 0 0 0,0 0 0 0 0,0 0 1 0 0,0-1-1 0 0,0 1 0 0 0,5-8 1 0 0,-4 5 18 0 0,-1 0 1 0 0,0-1-1 0 0,0 1 1 0 0,0-1 0 0 0,-1 0-1 0 0,0 0 1 0 0,0-1-1 0 0,-1 1 1 0 0,0 0 0 0 0,0-1-1 0 0,0 0 1 0 0,-1 1-1 0 0,-1-1 1 0 0,1 0-1 0 0,-1 1 1 0 0,-1-10 0 0 0,0 11-18 0 0,0 1 0 0 0,0 0 1 0 0,-1-1-1 0 0,1 1 0 0 0,-1 0 1 0 0,0 0-1 0 0,-1 0 0 0 0,1 0 1 0 0,-1 0-1 0 0,0 0 0 0 0,0 1 1 0 0,-1 0-1 0 0,1-1 0 0 0,-1 1 1 0 0,0 0-1 0 0,0 1 0 0 0,0-1 1 0 0,0 1-1 0 0,-1 0 0 0 0,0 0 1 0 0,1 0-1 0 0,-1 0 0 0 0,0 1 1 0 0,0 0-1 0 0,-1 0 1 0 0,1 1-1 0 0,-9-3 0 0 0,8 3-29 0 0,1 1 0 0 0,-1-1 0 0 0,0 1 0 0 0,0 0 0 0 0,0 0 0 0 0,0 1-1 0 0,1-1 1 0 0,-1 1 0 0 0,0 1 0 0 0,-5 1 0 0 0,7-1-11 0 0,0-1 0 0 0,0 1 1 0 0,0 1-1 0 0,1-1 0 0 0,-1 0 0 0 0,1 1 0 0 0,-1 0 1 0 0,1 0-1 0 0,0 0 0 0 0,0 0 0 0 0,0 0 0 0 0,1 1 0 0 0,-1-1 1 0 0,-2 6-1 0 0,2-4-100 0 0,1 1-1 0 0,-1 0 1 0 0,1 0 0 0 0,0 0 0 0 0,1 0-1 0 0,0 0 1 0 0,0 0 0 0 0,0 1 0 0 0,1-1-1 0 0,-1 0 1 0 0,2 0 0 0 0,-1 1 0 0 0,1-1-1 0 0,0 0 1 0 0,0 0 0 0 0,0 0 0 0 0,1 0 0 0 0,4 10-1 0 0,-2-6-755 0 0,1 1 0 0 0,1 0 0 0 0,0-1 0 0 0,0 0 0 0 0,1-1 0 0 0,0 1-1 0 0,1-1 1 0 0,0-1 0 0 0,10 9 0 0 0,11 5-2837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0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410 13 4945 0 0,'2'-10'12114'0'0,"-2"8"-11182"0"0,0 2-781 0 0,-1 0 1 0 0,1 0 0 0 0,0 0-1 0 0,0 0 1 0 0,0 0 0 0 0,-1 0-1 0 0,1 0 1 0 0,0 0-1 0 0,0 0 1 0 0,-1 0 0 0 0,1 0-1 0 0,0 0 1 0 0,0 0 0 0 0,0 0-1 0 0,-1 0 1 0 0,-1 2 1516 0 0,2-2-1517 0 0,0 0 1 0 0,0 0 0 0 0,-17 20 84 0 0,16-18 172 0 0,-21 26-227 0 0,1 2 1 0 0,2 1 0 0 0,-22 46-1 0 0,-62 181 42 0 0,-6 13-107 0 0,99-249-91 0 0,8-16-14 0 0,0 0 1 0 0,-1-1 0 0 0,0 1-1 0 0,0-1 1 0 0,0 0 0 0 0,0 0 0 0 0,-1 0-1 0 0,0 0 1 0 0,-4 4 0 0 0,7-8 2 0 0,-1 1-75 0 0,1-1 1 0 0,0 0-1 0 0,-1 0 0 0 0,1-1 0 0 0,-1 1 0 0 0,1 0 1 0 0,-1 0-1 0 0,-1 0 0 0 0,2-1 23 0 0,1 0 1 0 0,0 0-1 0 0,-1 0 0 0 0,1 0 1 0 0,-1 0-1 0 0,1 0 1 0 0,-1-1-1 0 0,1 1 0 0 0,0 0 1 0 0,-1 0-1 0 0,1 0 0 0 0,-1-1 1 0 0,1 1-1 0 0,0 0 1 0 0,-1 0-1 0 0,1-1 0 0 0,0 1 1 0 0,-1 0-1 0 0,1-1 1 0 0,0 1-1 0 0,0 0 0 0 0,-1-1 1 0 0,1 1-1 0 0,0-1 0 0 0,0 1 1 0 0,0 0-1 0 0,0-1 1 0 0,-1 1-1 0 0,1-1 0 0 0,0 1 1 0 0,0-1-1 0 0,0 1 1 0 0,0 0-1 0 0,0-1 0 0 0,0 1 1 0 0,0-1-1 0 0,0-2-600 0 0,-1-1-1 0 0,1 1 1 0 0,0 0 0 0 0,0 0-1 0 0,0 0 1 0 0,0-1 0 0 0,1 1-1 0 0,-1 0 1 0 0,1 0 0 0 0,0 0-1 0 0,2-4 1 0 0,-1-2-939 0 0,2-4-1410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29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68 12843 0 0,'-5'-18'1231'0'0,"4"14"-728"0"0,0-1-1 0 0,-1 0 1 0 0,1 1-1 0 0,-1-1 1 0 0,0 1-1 0 0,0-1 0 0 0,0 1 1 0 0,0 0-1 0 0,-4-5 1 0 0,6 9-475 0 0,0 0 1 0 0,0 0 0 0 0,-1 0-1 0 0,1 0 1 0 0,0 0 0 0 0,0 0-1 0 0,0 0 1 0 0,0 0 0 0 0,0 0-1 0 0,0 0 1 0 0,0 0 0 0 0,0 0-1 0 0,0-1 1 0 0,0 1 0 0 0,-1 0-1 0 0,1 0 1 0 0,0 0 0 0 0,0 0-1 0 0,0 0 1 0 0,0 0 0 0 0,0 0-1 0 0,0 0 1 0 0,0 0 0 0 0,0 0-1 0 0,-1 0 1 0 0,1 0 0 0 0,0 0-1 0 0,0 1 1 0 0,0-1 0 0 0,0 0-1 0 0,0 0 1 0 0,0 0 0 0 0,0 0-1 0 0,0 0 1 0 0,0 0-1 0 0,-1 0 1 0 0,1 0 0 0 0,0 0-1 0 0,0 0 1 0 0,0 0 0 0 0,0 0-1 0 0,0 0 1 0 0,0 0 0 0 0,0 0-1 0 0,0 1 1 0 0,0-1 0 0 0,0 0-1 0 0,0 0 1 0 0,0 0 0 0 0,0 0-1 0 0,-3 9 479 0 0,2 10-185 0 0,17 137 538 0 0,-4 21-244 0 0,-12-175-609 0 0,9 120 331 0 0,-5-37-120 0 0,1 11 78 0 0,-4-83-222 0 0,0 1-1 0 0,5 23 1 0 0,-5-35-427 0 0,0-7 21 0 0,1-6-275 0 0,-3-6-1512 0 0,0 0 0 0 0,-5-26 1 0 0,3 14-2717 0 0,-1 16 1975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0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17100 0 0,'1'-12'2468'0'0,"-1"0"942"0"0,1 12-3338 0 0,-1 0-1 0 0,0 0 1 0 0,1-1 0 0 0,-1 1-1 0 0,0 0 1 0 0,1 0 0 0 0,-1-1 0 0 0,0 1-1 0 0,1 0 1 0 0,-1 0 0 0 0,1 0-1 0 0,-1 0 1 0 0,0 0 0 0 0,1 0 0 0 0,-1-1-1 0 0,1 1 1 0 0,-1 0 0 0 0,0 0-1 0 0,1 0 1 0 0,-1 0 0 0 0,1 0 0 0 0,-1 1-1 0 0,1-1 1 0 0,-1 0 0 0 0,0 0-1 0 0,1 0 1 0 0,-1 0 0 0 0,1 0 0 0 0,0 1-1 0 0,1 0-10 0 0,1 0 0 0 0,0 0 0 0 0,-1 1 0 0 0,1-1 0 0 0,0 1 0 0 0,-1 0 0 0 0,0 0 0 0 0,1 0 0 0 0,1 2 0 0 0,19 23 117 0 0,-17-20-121 0 0,34 48 151 0 0,50 88 1 0 0,15 24-49 0 0,-81-135-108 0 0,1-1 0 0 0,1-2 1 0 0,1 0-1 0 0,2-2 0 0 0,35 26 0 0 0,-58-48-53 0 0,-2-3-130 0 0,0 1 0 0 0,-1-1 0 0 0,0 1 0 0 0,0 0 0 0 0,6 6 1 0 0,-9-9 101 0 0,0 0 0 0 0,0 0 0 0 0,0 0 1 0 0,0 0-1 0 0,0 0 0 0 0,0 0 1 0 0,0 0-1 0 0,0 0 0 0 0,0 0 0 0 0,0 0 1 0 0,0 0-1 0 0,0 0 0 0 0,0 0 1 0 0,0 0-1 0 0,0 1 0 0 0,0-1 0 0 0,0 0 1 0 0,0 0-1 0 0,0 0 0 0 0,-1 0 0 0 0,1 0 1 0 0,0 0-1 0 0,0 0 0 0 0,0 0 1 0 0,0 0-1 0 0,0 0 0 0 0,0 0 0 0 0,0 0 1 0 0,0 0-1 0 0,0 0 0 0 0,0 0 1 0 0,0 0-1 0 0,0 0 0 0 0,0 0 0 0 0,0 0 1 0 0,0 0-1 0 0,0 0 0 0 0,0 0 1 0 0,0 0-1 0 0,0 1 0 0 0,0-1 0 0 0,-1 0 1 0 0,1 0-1 0 0,0 0 0 0 0,0 0 1 0 0,0 0-1 0 0,0 0 0 0 0,0 0 0 0 0,0 0 1 0 0,0 0-1 0 0,0 0 0 0 0,0-1 1 0 0,0 1-1 0 0,0 0 0 0 0,-7 0-1108 0 0,-5-2-767 0 0,3 0 122 0 0,-2-1-289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0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283 32 21101 0 0,'-6'-5'512'0'0,"-1"1"1"0"0,0 0-1 0 0,0 0 1 0 0,0 1-1 0 0,0 0 1 0 0,-10-3-1 0 0,13 5-395 0 0,1 1 0 0 0,-1-1 0 0 0,1 1-1 0 0,-1-1 1 0 0,1 1 0 0 0,0 0 0 0 0,-1 0 0 0 0,1 1-1 0 0,-1-1 1 0 0,1 1 0 0 0,-1 0 0 0 0,1 0 0 0 0,0 0-1 0 0,0 0 1 0 0,-1 0 0 0 0,-4 4 0 0 0,-1 1-55 0 0,0 1-1 0 0,1 0 1 0 0,0 0 0 0 0,0 1 0 0 0,1 0 0 0 0,0 0 0 0 0,1 1-1 0 0,0 0 1 0 0,-8 13 0 0 0,-1 9-123 0 0,-19 52 0 0 0,27-64 7 0 0,1 1 1 0 0,1-1-1 0 0,1 1 1 0 0,0 0-1 0 0,2 0 1 0 0,0 0-1 0 0,2 24 1 0 0,0-37 16 0 0,1-1 0 0 0,0 1 1 0 0,1 0-1 0 0,0-1 0 0 0,0 1 1 0 0,0-1-1 0 0,0 0 0 0 0,1 0 1 0 0,0 0-1 0 0,1 0 0 0 0,-1 0 1 0 0,1-1-1 0 0,0 1 0 0 0,1-1 1 0 0,-1 0-1 0 0,1 0 0 0 0,6 4 1 0 0,-6-5-5 0 0,-1-1 0 0 0,1 0 1 0 0,0 0-1 0 0,0 0 0 0 0,0-1 1 0 0,0 0-1 0 0,0 0 1 0 0,0 0-1 0 0,1-1 0 0 0,-1 1 1 0 0,1-1-1 0 0,-1 0 1 0 0,1-1-1 0 0,-1 0 0 0 0,1 0 1 0 0,0 0-1 0 0,-1 0 0 0 0,1-1 1 0 0,-1 0-1 0 0,1 0 1 0 0,6-3-1 0 0,-6 2 31 0 0,-1 0 0 0 0,0 0 0 0 0,0-1-1 0 0,0 0 1 0 0,0 0 0 0 0,-1-1 0 0 0,1 1 0 0 0,-1-1 0 0 0,0 0 0 0 0,0 0-1 0 0,0 0 1 0 0,-1-1 0 0 0,1 1 0 0 0,-1-1 0 0 0,0 0 0 0 0,2-5-1 0 0,-3 7 31 0 0,-1-1 1 0 0,1 1-1 0 0,-1 0 0 0 0,0-1 0 0 0,-1 1 0 0 0,1-1 0 0 0,-1 0 0 0 0,1 1 0 0 0,-1-1 0 0 0,0 1 0 0 0,0-1 0 0 0,0 0 0 0 0,-1 1 0 0 0,0-1 0 0 0,1 1 0 0 0,-1-1 0 0 0,0 1 0 0 0,-1 0 0 0 0,1-1 0 0 0,0 1 0 0 0,-1 0 0 0 0,0 0 0 0 0,0 0 0 0 0,0 0 0 0 0,0 0 0 0 0,-4-4 0 0 0,2 3 20 0 0,0 1-1 0 0,0 0 1 0 0,-1 0-1 0 0,1 0 0 0 0,-1 0 1 0 0,0 1-1 0 0,0-1 1 0 0,0 1-1 0 0,0 0 1 0 0,0 1-1 0 0,0-1 1 0 0,-1 1-1 0 0,1 0 1 0 0,0 1-1 0 0,-1-1 1 0 0,1 1-1 0 0,-1 0 0 0 0,1 0 1 0 0,0 1-1 0 0,-8 1 1 0 0,8-2-64 0 0,1 1 0 0 0,-1 0 0 0 0,0 1 1 0 0,0-1-1 0 0,1 1 0 0 0,-1 0 0 0 0,1 0 1 0 0,0 1-1 0 0,-1-1 0 0 0,1 1 0 0 0,0 0 0 0 0,1 0 1 0 0,-1 0-1 0 0,0 1 0 0 0,1-1 0 0 0,0 1 0 0 0,0 0 1 0 0,0 0-1 0 0,0 0 0 0 0,0 0 0 0 0,1 1 0 0 0,-3 6 1 0 0,4-8-106 0 0,0 0 0 0 0,0 0 1 0 0,1 0-1 0 0,-1 0 1 0 0,1 0-1 0 0,0 0 1 0 0,0 0-1 0 0,0 0 1 0 0,0 0-1 0 0,0 0 1 0 0,1 0-1 0 0,-1-1 0 0 0,1 1 1 0 0,0 0-1 0 0,0 0 1 0 0,0 0-1 0 0,0 0 1 0 0,0-1-1 0 0,1 1 1 0 0,-1-1-1 0 0,1 1 1 0 0,2 2-1 0 0,0 0-165 0 0,1 0 0 0 0,1 0 0 0 0,-1-1 1 0 0,1 1-1 0 0,0-1 0 0 0,0 0 0 0 0,0-1 0 0 0,8 4 0 0 0,18 8 110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1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313 15 8498 0 0,'1'-14'10627'0'0,"-1"14"-10520"0"0,0 0 0 0 0,-1 0 0 0 0,1 0 0 0 0,0 0 0 0 0,-1 0 0 0 0,1 0 0 0 0,0 0 0 0 0,0 0 0 0 0,-1 0 1 0 0,1 0-1 0 0,0 0 0 0 0,0 0 0 0 0,-1 0 0 0 0,1 0 0 0 0,0 0 0 0 0,0 0 0 0 0,-1 0 0 0 0,1 1 0 0 0,0-1 0 0 0,0 0 0 0 0,0 0 0 0 0,-1 0 0 0 0,1 0 0 0 0,0 1 0 0 0,0-1 0 0 0,0 0 0 0 0,-1 0 0 0 0,-2 3 104 0 0,0 0 0 0 0,-1 0 0 0 0,1 0-1 0 0,0 0 1 0 0,1 0 0 0 0,-1 1 0 0 0,-2 4 0 0 0,-16 29 146 0 0,20-35-324 0 0,-117 272 553 0 0,22 11-780 0 0,66-199-1520 0 0,23-74 578 0 0,6-11 658 0 0,0 0-1 0 0,0 0 1 0 0,0 0-1 0 0,1 0 1 0 0,-1 1 0 0 0,1-1-1 0 0,-1 0 1 0 0,1 0-1 0 0,-1 1 1 0 0,0 1-1 0 0,1-7 252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1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6785 0 0,'1'6'7150'0'0,"2"1"-3399"0"0,11 11-1470 0 0,-11-15-1396 0 0,8 10-12 0 0,90 113 2525 0 0,40 90-2388 0 0,-57-83-1767 0 0,-53-90-1781 0 0,-11-14-2201 0 0,-14-19 4204 0 0,-5-2-762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2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19 15667 0 0,'-7'-5'937'0'0,"4"3"-123"0"0,0 0 0 0 0,-1 0 0 0 0,1 0 0 0 0,-1 1-1 0 0,-5-3 1 0 0,8 4-660 0 0,-1 0 0 0 0,1 0-1 0 0,0 0 1 0 0,0 0 0 0 0,-1 0-1 0 0,1 0 1 0 0,0 0 0 0 0,0 0-1 0 0,-1 0 1 0 0,1 1 0 0 0,0-1-1 0 0,0 0 1 0 0,-1 1 0 0 0,1-1-1 0 0,0 1 1 0 0,0-1 0 0 0,0 1-1 0 0,0 0 1 0 0,0 0 0 0 0,0-1-1 0 0,-2 2 1 0 0,-1 3 15 0 0,0 0 0 0 0,0 0 0 0 0,0 0 0 0 0,0 0 1 0 0,1 1-1 0 0,0-1 0 0 0,-4 9 0 0 0,1 1-70 0 0,-7 28 0 0 0,11-36-105 0 0,0 1 0 0 0,1-1-1 0 0,0 1 1 0 0,0 0 0 0 0,1-1 0 0 0,0 1-1 0 0,1 11 1 0 0,0-16-1 0 0,-1 0-1 0 0,1-1 0 0 0,0 1 1 0 0,0-1-1 0 0,0 1 1 0 0,0-1-1 0 0,0 0 1 0 0,0 1-1 0 0,1-1 1 0 0,-1 0-1 0 0,1 0 0 0 0,0 0 1 0 0,-1 0-1 0 0,1 0 1 0 0,0 0-1 0 0,0 0 1 0 0,0 0-1 0 0,1-1 1 0 0,-1 1-1 0 0,0-1 1 0 0,1 0-1 0 0,-1 0 0 0 0,1 0 1 0 0,4 2-1 0 0,4-1 2 0 0,0 0-1 0 0,0-1 1 0 0,1 0-1 0 0,-1 0 1 0 0,20-2 0 0 0,13 0 43 0 0,-32 1-17 0 0,-1 2-1 0 0,18 2 1 0 0,-25-3 15 0 0,0 0 1 0 0,-1 1-1 0 0,1-1 0 0 0,-1 0 1 0 0,1 1-1 0 0,-1 0 0 0 0,0 0 1 0 0,0 0-1 0 0,1 0 0 0 0,-1 0 0 0 0,4 6 1 0 0,-5-7 3 0 0,-2 1 0 0 0,1 0 0 0 0,0-1 0 0 0,0 1 0 0 0,0 0 0 0 0,-1 0 0 0 0,1 0 0 0 0,-1-1 0 0 0,1 1 0 0 0,-1 0 0 0 0,0 0 0 0 0,0 0 0 0 0,0 0 1 0 0,0 0-1 0 0,0 0 0 0 0,0 0 0 0 0,-1 0 0 0 0,1-1 0 0 0,0 1 0 0 0,-1 0 0 0 0,0 0 0 0 0,1 0 0 0 0,-2 2 0 0 0,-2 3 81 0 0,0 1-1 0 0,1-1 1 0 0,-2-1-1 0 0,-6 9 1 0 0,-3 2-44 0 0,-1-2 1 0 0,0 0 0 0 0,-1-1 0 0 0,-1 0-1 0 0,0-1 1 0 0,-1-1 0 0 0,0-1 0 0 0,-30 14 0 0 0,39-21-212 0 0,0-1 0 0 0,0 0 0 0 0,0 0 1 0 0,0-1-1 0 0,0 0 0 0 0,-1-1 1 0 0,-16 1-1 0 0,23-3-97 0 0,0 1 0 0 0,1 0 1 0 0,-1-1-1 0 0,0 0 0 0 0,1 1 0 0 0,-1-1 1 0 0,0 0-1 0 0,1-1 0 0 0,-1 1 1 0 0,-3-3-1 0 0,4 3-61 0 0,1 0-1 0 0,0 0 1 0 0,-1 0 0 0 0,1 0 0 0 0,0-1-1 0 0,0 1 1 0 0,0 0 0 0 0,0-1 0 0 0,0 1 0 0 0,0-1-1 0 0,0 1 1 0 0,1-1 0 0 0,-1 1 0 0 0,0-1-1 0 0,1 0 1 0 0,0 1 0 0 0,-1-1 0 0 0,1-2 0 0 0,-2-6-857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2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22 436 19148 0 0,'-1'0'440'0'0,"0"0"-1"0"0,-1 0 0 0 0,1 0 1 0 0,0 0-1 0 0,0-1 1 0 0,-1 1-1 0 0,1 0 1 0 0,0-1-1 0 0,0 1 1 0 0,-1-1-1 0 0,1 1 1 0 0,0-1-1 0 0,0 1 1 0 0,0-1-1 0 0,0 0 1 0 0,-2-1-1 0 0,3 1-345 0 0,1 1 0 0 0,-1-1 0 0 0,0 1 0 0 0,0-1 0 0 0,1 1 0 0 0,-1-1-1 0 0,0 1 1 0 0,1-1 0 0 0,-1 1 0 0 0,1-1 0 0 0,-1 1 0 0 0,1-1 0 0 0,-1 1 0 0 0,0 0 0 0 0,1-1 0 0 0,0 1 0 0 0,0-1 0 0 0,0 0 98 0 0,27-22 682 0 0,16-15-374 0 0,-18 12-254 0 0,46-49 269 0 0,-46 44-313 0 0,44-43-1 0 0,-44 50-138 0 0,-17 14-38 0 0,1 1 1 0 0,1 0 0 0 0,-1 0-1 0 0,18-9 1 0 0,-15 11-3 0 0,-6 3-3 0 0,0 0 0 0 0,9-6 1 0 0,-7 3-213 0 0,-1 1 0 0 0,1 0 0 0 0,0 0 0 0 0,0 1 0 0 0,1 0 0 0 0,0 1 1 0 0,10-3-1 0 0,-20 7 79 0 0,1 0 1 0 0,-1 0 0 0 0,1 0-1 0 0,-1 0 1 0 0,1 0-1 0 0,-1 0 1 0 0,1 0 0 0 0,-1 1-1 0 0,1-1 1 0 0,-1 0-1 0 0,1 0 1 0 0,-1 0 0 0 0,0 1-1 0 0,1-1 1 0 0,-1 0-1 0 0,1 1 1 0 0,-1-1 0 0 0,0 0-1 0 0,1 1 1 0 0,-1-1-1 0 0,0 0 1 0 0,1 1 0 0 0,-1-1-1 0 0,0 1 1 0 0,1-1-1 0 0,-1 1 1 0 0,0-1 0 0 0,0 1-1 0 0,0-1 1 0 0,1 1-1 0 0,-1-1 1 0 0,0 1 0 0 0,5 21-3605 0 0,-4-18 3012 0 0,4 16-1884 0 0,-2 3-348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4.9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42 101 4001 0 0,'-4'-13'3287'0'0,"-1"0"1"0"0,-9-18 0 0 0,-4-13 5780 0 0,79 222-7163 0 0,69 271-1242 0 0,-73-225-487 0 0,-36-157-110 0 0,-14-45-58 0 0,0 0 0 0 0,-1 0 0 0 0,4 28 0 0 0,-10-41-649 0 0,-3-11-697 0 0,0-16-1219 0 0,2 2-1102 0 0,1-10 975 0 0,1 15 1488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2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11 883 15595 0 0,'-1'0'172'0'0,"1"0"-1"0"0,-1-1 1 0 0,0 1 0 0 0,1 0-1 0 0,-1-1 1 0 0,1 1-1 0 0,-1-1 1 0 0,1 1-1 0 0,-1-1 1 0 0,1 1 0 0 0,-1-1-1 0 0,1 1 1 0 0,-1-1-1 0 0,1 1 1 0 0,0-1-1 0 0,-1 0 1 0 0,1 1 0 0 0,0-1-1 0 0,0 0 1 0 0,-1 1-1 0 0,1-1 1 0 0,0 0-1 0 0,0 1 1 0 0,0-1 0 0 0,0 0-1 0 0,0 1 1 0 0,0-1-1 0 0,0 0 1 0 0,0 1-1 0 0,0-1 1 0 0,0 0 0 0 0,0 1-1 0 0,1-1 1 0 0,-1 0-1 0 0,0 1 1 0 0,0-1-1 0 0,1 0 1 0 0,1-5 203 0 0,0 0 1 0 0,1 1-1 0 0,4-8 0 0 0,-4 8 47 0 0,53-83 1595 0 0,-18 31-1372 0 0,21-32 28 0 0,39-68-127 0 0,-19-2-330 0 0,-24 46-180 0 0,-46 94-406 0 0,1 1-1 0 0,1 0 0 0 0,1 0 0 0 0,1 1 1 0 0,26-28-1 0 0,-36 43-198 0 0,1-1 0 0 0,-1 0 1 0 0,1 1-1 0 0,-1 0 0 0 0,1 0 0 0 0,0 0 1 0 0,0 0-1 0 0,0 1 0 0 0,6-2 0 0 0,-2 1-659 0 0,0 0 0 0 0,0 1-1 0 0,15 1 1 0 0,-5 0-227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30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49 9802 0 0,'-6'-3'6396'0'0,"6"2"-6140"0"0,6-1 2872 0 0,14 2-1577 0 0,36-2 92 0 0,-38 1-1257 0 0,18-3 0 0 0,-18 2-201 0 0,19-1 0 0 0,-6 4-77 0 0,46 5 0 0 0,-44-3-254 0 0,11 3-329 0 0,26 7-1151 0 0,-60-12 1436 0 0,-10-1 190 0 0,0 0 0 0 0,0 0 0 0 0,0 0 0 0 0,0 0 0 0 0,1 0 0 0 0,-1 0 0 0 0,0 0 0 0 0,0 0 0 0 0,0 0 0 0 0,0 0 0 0 0,0-1 0 0 0,0 1 0 0 0,0 0 0 0 0,0 0 0 0 0,0 0 0 0 0,0 0 0 0 0,0 0 0 0 0,0 0 0 0 0,0 0 0 0 0,0 0 0 0 0,1 0 0 0 0,-1 0 0 0 0,0 0 0 0 0,0 0 0 0 0,0 0 0 0 0,0-1 0 0 0,0 1 0 0 0,0 0 0 0 0,0 0 0 0 0,0 0 0 0 0,0 0 0 0 0,0 0 0 0 0,0 0 0 0 0,0 0 0 0 0,0 0 0 0 0,0 0 0 0 0,0 0 0 0 0,0 0 0 0 0,0-1 0 0 0,0 1 0 0 0,0 0 0 0 0,0 0 0 0 0,0 0 0 0 0,0 0 0 0 0,0 0 0 0 0,-1 0 0 0 0,-9-12 191 0 0,7 9-174 0 0,-1-1 42 0 0,1 1 1 0 0,-1 0 0 0 0,1 0 0 0 0,-1 0-1 0 0,0 0 1 0 0,0 1 0 0 0,0 0 0 0 0,0-1-1 0 0,0 1 1 0 0,-1 1 0 0 0,1-1 0 0 0,-1 1-1 0 0,1 0 1 0 0,-1 0 0 0 0,0 0 0 0 0,1 0-1 0 0,-1 1 1 0 0,0 0 0 0 0,1 0 0 0 0,-1 0-1 0 0,0 1 1 0 0,1-1 0 0 0,-1 1 0 0 0,-7 3-1 0 0,8-3-45 0 0,1 1 0 0 0,0 0-1 0 0,0 0 1 0 0,-1 0 0 0 0,1 0-1 0 0,0 1 1 0 0,1-1 0 0 0,-5 6-1 0 0,-19 25-3 0 0,19-23-8 0 0,2-3-10 0 0,1 1 0 0 0,0 0 0 0 0,0 0 0 0 0,0 0 0 0 0,1 0-1 0 0,1 1 1 0 0,-1-1 0 0 0,1 1 0 0 0,1 0 0 0 0,0 0 0 0 0,0-1 0 0 0,0 16 0 0 0,2-21 1 0 0,-1 1-1 0 0,0-1 1 0 0,0 0 0 0 0,1 0 0 0 0,0 0 0 0 0,0 1 0 0 0,0-1 0 0 0,0 0 0 0 0,0 0 0 0 0,0 0-1 0 0,1 0 1 0 0,0-1 0 0 0,-1 1 0 0 0,1 0 0 0 0,0-1 0 0 0,0 1 0 0 0,0-1 0 0 0,1 1 0 0 0,-1-1 0 0 0,5 3-1 0 0,-3-3 9 0 0,-1 0-1 0 0,1 0 1 0 0,-1 0-1 0 0,1-1 1 0 0,0 1-1 0 0,-1-1 0 0 0,1 0 1 0 0,0 0-1 0 0,0-1 1 0 0,0 1-1 0 0,0-1 1 0 0,0 0-1 0 0,0 0 1 0 0,0 0-1 0 0,0 0 0 0 0,-1-1 1 0 0,5 0-1 0 0,8-4 31 0 0,-1 0 0 0 0,-1 0-1 0 0,1-2 1 0 0,-1 0 0 0 0,0 0-1 0 0,17-13 1 0 0,73-63 202 0 0,-85 66-191 0 0,-11 11-12 0 0,-1 0 1 0 0,-1-1-1 0 0,1 0 1 0 0,5-9-1 0 0,-10 14-14 0 0,0-1 1 0 0,-1 1-1 0 0,1-1 0 0 0,-1 0 0 0 0,0 0 1 0 0,0 0-1 0 0,0 0 0 0 0,0 0 0 0 0,0 0 0 0 0,-1 0 1 0 0,1 0-1 0 0,-1 0 0 0 0,0 0 0 0 0,0 0 0 0 0,0 0 1 0 0,-1-5-1 0 0,0 6-10 0 0,1 1 0 0 0,-1-1 0 0 0,1 1 0 0 0,-1 0 0 0 0,0 0 0 0 0,1-1 0 0 0,-1 1 0 0 0,0 0 0 0 0,0 0 0 0 0,0 0-1 0 0,0 0 1 0 0,0 0 0 0 0,0 0 0 0 0,0 0 0 0 0,0 0 0 0 0,-1 0 0 0 0,1 1 0 0 0,0-1 0 0 0,0 0 0 0 0,-1 1 0 0 0,1-1 0 0 0,-2 0 0 0 0,1 1-14 0 0,0-1 0 0 0,-1 0 0 0 0,1 1 1 0 0,0 0-1 0 0,-1-1 0 0 0,1 1 0 0 0,-1 0 0 0 0,1 0 0 0 0,0 0 0 0 0,-1 1 0 0 0,1-1 0 0 0,-5 2 1 0 0,6-1-6 0 0,-1 0 1 0 0,1-1 0 0 0,-1 1 0 0 0,1 1 0 0 0,0-1 0 0 0,-1 0 0 0 0,1 0 0 0 0,0 0 0 0 0,0 1 0 0 0,0-1 0 0 0,0 1-1 0 0,0-1 1 0 0,0 0 0 0 0,1 1 0 0 0,-2 3 0 0 0,0-1-14 0 0,0 1 1 0 0,1-1-1 0 0,0 1 1 0 0,-1 7-1 0 0,1-6 9 0 0,1 1-1 0 0,0 0 1 0 0,0-1 0 0 0,0 1 0 0 0,1-1-1 0 0,0 1 1 0 0,2 9 0 0 0,-1-12 7 0 0,0 1 0 0 0,0 0 0 0 0,0-1 1 0 0,1 1-1 0 0,-1-1 0 0 0,1 0 1 0 0,0 0-1 0 0,0 0 0 0 0,1 0 0 0 0,4 4 1 0 0,-5-5 7 0 0,0 0 0 0 0,1-1-1 0 0,-1 0 1 0 0,0 0 0 0 0,1 0 0 0 0,-1 0 0 0 0,1 0 0 0 0,0-1 0 0 0,0 0 0 0 0,-1 1 0 0 0,1-1-1 0 0,0-1 1 0 0,0 1 0 0 0,0-1 0 0 0,0 1 0 0 0,0-1 0 0 0,0 0 0 0 0,8-1 0 0 0,-2-1 16 0 0,1 0 1 0 0,-1 0-1 0 0,0-1 0 0 0,0 0 1 0 0,0 0-1 0 0,14-8 1 0 0,-5 0 21 0 0,-1 0 0 0 0,21-17 0 0 0,-27 18 7 0 0,-1-1 0 0 0,19-22-1 0 0,-14 15 10 0 0,-15 17-46 0 0,0-1 0 0 0,0 1 0 0 0,0 0 0 0 0,0 0 0 0 0,0-1 0 0 0,0 1 0 0 0,-1 0 0 0 0,1-1 0 0 0,0 1 0 0 0,-1-1 0 0 0,1 1 0 0 0,-1-1 0 0 0,0 1 0 0 0,1-3-1 0 0,2-2 40 0 0,-3 5-44 0 0,0 1-1 0 0,0 0 1 0 0,0 0 0 0 0,1-1-1 0 0,-1 1 1 0 0,0 0 0 0 0,0 0-1 0 0,0 0 1 0 0,0-1 0 0 0,0 1-1 0 0,0 0 1 0 0,0-1 0 0 0,0 1-1 0 0,0 0 1 0 0,1 0 0 0 0,-1-1-1 0 0,0 1 1 0 0,0 0 0 0 0,-1 0-1 0 0,1-1 1 0 0,0 1 0 0 0,0 0-1 0 0,0-1 1 0 0,0 1 0 0 0,0 0 0 0 0,0 0-1 0 0,0-1 1 0 0,0 1 0 0 0,-4 22-198 0 0,3-4 119 0 0,0-14 71 0 0,1 0 0 0 0,0 1 0 0 0,0-1-1 0 0,0 0 1 0 0,0 1 0 0 0,1-1 0 0 0,0 0-1 0 0,0 1 1 0 0,2 5 0 0 0,3 4-28 0 0,-4-8 27 0 0,1 0 0 0 0,0 0-1 0 0,4 6 1 0 0,-6-10 4 0 0,1 0 0 0 0,-1 0 0 0 0,1 0 0 0 0,0 0 1 0 0,0 0-1 0 0,0-1 0 0 0,0 1 0 0 0,0-1 0 0 0,0 0 0 0 0,0 1 0 0 0,0-1 0 0 0,3 1 0 0 0,19 5-49 0 0,-22-7 35 0 0,-1 1 0 0 0,1-1 0 0 0,-1 0 1 0 0,1 0-1 0 0,-1 0 0 0 0,1-1 0 0 0,-1 1 0 0 0,1 0 0 0 0,-1 0 0 0 0,1-1 1 0 0,-1 1-1 0 0,0-1 0 0 0,1 1 0 0 0,-1-1 0 0 0,2-1 0 0 0,76-50-6231 0 0,-44 32 3961 0 0,-19 10 2042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5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20 16740 0 0,'-7'-6'1140'0'0,"5"5"-781"0"0,0-1 1 0 0,0 1-1 0 0,1 0 0 0 0,-1 0 0 0 0,0-1 1 0 0,0 1-1 0 0,0 0 0 0 0,0 0 1 0 0,0 1-1 0 0,0-1 0 0 0,-3 0 0 0 0,5 1-281 0 0,-1 1 0 0 0,1-1 0 0 0,0 0-1 0 0,-1 1 1 0 0,1-1 0 0 0,0 0 0 0 0,-1 1 0 0 0,1-1-1 0 0,0 1 1 0 0,0-1 0 0 0,0 1 0 0 0,-1-1-1 0 0,1 0 1 0 0,0 1 0 0 0,0-1 0 0 0,0 1-1 0 0,0-1 1 0 0,0 1 0 0 0,0-1 0 0 0,0 1 0 0 0,0-1-1 0 0,0 1 1 0 0,0-1 0 0 0,0 1 0 0 0,0 0-1 0 0,0 2 139 0 0,0 11-36 0 0,1-1 1 0 0,0 1-1 0 0,1-1 0 0 0,0 0 0 0 0,7 19 1 0 0,-1 1-13 0 0,66 233 435 0 0,18-5-298 0 0,-28-81-117 0 0,-44-122-1022 0 0,21 107 0 0 0,-40-161 452 0 0,-1-2 173 0 0,1-1 0 0 0,-1 1 1 0 0,0-1-1 0 0,1 1 1 0 0,-1-1-1 0 0,0 0 0 0 0,0 1 1 0 0,0-1-1 0 0,0 1 1 0 0,-1-1-1 0 0,1 1 0 0 0,-1 1 1 0 0,1-3 150 0 0,0 0 0 0 0,0 0 1 0 0,0 0-1 0 0,0 0 0 0 0,0 0 1 0 0,0 0-1 0 0,0 0 0 0 0,0 0 1 0 0,-1 1-1039 0 0,1-1 1038 0 0,0 0 1 0 0,0 0-1 0 0,0 0 0 0 0,-1 0 1 0 0,1 0-1 0 0,0 0 0 0 0,0 0 1 0 0,0 0-1 0 0,0 0 0 0 0,0 0 1 0 0,0 0-1 0 0,0 0 0 0 0,0 0 1 0 0,0 0-1 0 0,0 0 0 0 0,0 0 1 0 0,-1 0-1 0 0,-1-5-1437 0 0,0-6 422 0 0,1-3-126 0 0,-1-2 929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8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6 678 15931 0 0,'-1'-4'930'0'0,"0"-2"294"0"0,0 0-1 0 0,0 0 1 0 0,0-1 0 0 0,1 1-1 0 0,0 0 1 0 0,1-11 0 0 0,2 3-647 0 0,0 1 0 0 0,1 0 1 0 0,1 0-1 0 0,12-24 0 0 0,3-8 22 0 0,63-120 284 0 0,-61 126-814 0 0,-1 1-408 0 0,2 1-1 0 0,51-64 1 0 0,-62 88-524 0 0,0 1-1 0 0,1 0 1 0 0,0 1-1 0 0,0 1 1 0 0,1 0 0 0 0,28-14-1 0 0,-15 11-437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3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11482 0 0,'3'7'1959'0'0,"0"1"-1"0"0,0 0 1 0 0,2 13-1 0 0,1 4-648 0 0,102 289 2860 0 0,-34-111-3115 0 0,64 256-692 0 0,-135-445-516 0 0,0-6-117 0 0,-1 1 1 0 0,-1 0 0 0 0,1 0 0 0 0,-1 0-1 0 0,0 12 1 0 0,-1-20 231 0 0,0-1 0 0 0,0 0 0 0 0,0 0 0 0 0,0 0 0 0 0,0 1 1 0 0,0-1-1 0 0,0 0 0 0 0,0 0 0 0 0,0 1 0 0 0,0-1 0 0 0,0 0 0 0 0,0 0 0 0 0,0 0 0 0 0,0 1 0 0 0,0-1 0 0 0,0 0 0 0 0,0 0 0 0 0,-1 1 0 0 0,1-1 0 0 0,0 0 0 0 0,0 0 0 0 0,0 0 0 0 0,0 1 0 0 0,0-1 0 0 0,0 0 0 0 0,-1 0 1 0 0,1 0-1 0 0,0 0 0 0 0,0 1 0 0 0,0-1 0 0 0,0 0 0 0 0,-1 0 0 0 0,1 0 0 0 0,0 0 0 0 0,0 0 0 0 0,0 0 0 0 0,-1 0 0 0 0,1 0 0 0 0,0 1 0 0 0,0-1 0 0 0,-1 0 0 0 0,1 0 0 0 0,0 0 0 0 0,0 0 0 0 0,0 0 0 0 0,-1 0 0 0 0,1 0 1 0 0,0 0-1 0 0,0 0 0 0 0,-1 0 0 0 0,1-1 0 0 0,0 1 0 0 0,0 0 0 0 0,0 0 0 0 0,-1 0 0 0 0,1 0 0 0 0,0 0 0 0 0,0 0 0 0 0,0 0 0 0 0,-1 0 0 0 0,1-1 0 0 0,0 1 0 0 0,0 0 0 0 0,0 0 0 0 0,-2-2-393 0 0,0 1-1 0 0,1-1 1 0 0,0 0-1 0 0,-1 1 1 0 0,1-1-1 0 0,-2-3 0 0 0,-11-32-1735 0 0,7 15 1933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6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1028 18476 0 0,'-1'0'304'0'0,"0"0"-1"0"0,0-1 1 0 0,1 1 0 0 0,-1-1 0 0 0,0 1 0 0 0,0-1-1 0 0,0 1 1 0 0,0-1 0 0 0,0 0 0 0 0,1 1-1 0 0,-1-1 1 0 0,0 0 0 0 0,1 0 0 0 0,-1 1-1 0 0,0-1 1 0 0,1 0 0 0 0,-1 0 0 0 0,1 0-1 0 0,0 0 1 0 0,-1 0 0 0 0,1 0 0 0 0,0 0 0 0 0,-1 0-1 0 0,1 0 1 0 0,0 0 0 0 0,0 0 0 0 0,0-2-1 0 0,0 0-99 0 0,1-1-1 0 0,0 1 0 0 0,1-1 0 0 0,-1 1 1 0 0,1 0-1 0 0,-1-1 0 0 0,3-2 0 0 0,28-47 496 0 0,-16 29-425 0 0,21-44 0 0 0,96-275 405 0 0,-1-68-773 0 0,-128 398-315 0 0,1 1 1 0 0,0-1-1 0 0,12-19 1 0 0,-17 32 354 0 0,0-1 0 0 0,0 1 0 0 0,0 0 1 0 0,1-1-1 0 0,-1 1 0 0 0,0 0 0 0 0,0-1 0 0 0,0 1 1 0 0,1 0-1 0 0,-1 0 0 0 0,0-1 0 0 0,0 1 0 0 0,1 0 1 0 0,-1 0-1 0 0,0-1 0 0 0,1 1 0 0 0,-1 0 1 0 0,0 0-1 0 0,0 0 0 0 0,1 0 0 0 0,-1 0 0 0 0,1-1 1 0 0,-1 1-1 0 0,0 0 0 0 0,1 0 0 0 0,-1 0 0 0 0,0 0 1 0 0,1 0-1 0 0,-1 0 0 0 0,0 0 0 0 0,1 0 0 0 0,-1 0 1 0 0,0 0-1 0 0,1 0 0 0 0,-1 1 0 0 0,0-1 0 0 0,1 0 1 0 0,-1 0-1 0 0,0 0 0 0 0,1 0 0 0 0,-1 0 0 0 0,0 1 1 0 0,1-1-1 0 0,-1 0 0 0 0,0 0 0 0 0,1 1 0 0 0,-1-1 1 0 0,0 0-1 0 0,0 0 0 0 0,0 1 0 0 0,1-1 0 0 0,-1 0 1 0 0,0 1-1 0 0,0-1 0 0 0,0 0 0 0 0,0 1 0 0 0,1 0 1 0 0,8 22-2330 0 0,-8-21 1998 0 0,11 40-3515 0 0,-7-18 1703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6.5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 24 14451 0 0,'6'-21'2933'0'0,"-6"21"-2882"0"0,0 0 0 0 0,0 0 0 0 0,1 0 0 0 0,-1 0 0 0 0,0-1 1 0 0,0 1-1 0 0,0 0 0 0 0,0 0 0 0 0,0 0 0 0 0,0 0 0 0 0,0-1 0 0 0,1 1 0 0 0,-1 0 0 0 0,0 0 0 0 0,0 0 1 0 0,0 0-1 0 0,0 0 0 0 0,0 0 0 0 0,1 0 0 0 0,-1 0 0 0 0,0 0 0 0 0,0-1 0 0 0,0 1 0 0 0,1 0 1 0 0,-1 0-1 0 0,0 0 0 0 0,0 0 0 0 0,0 0 0 0 0,0 0 0 0 0,1 0 0 0 0,-1 0 0 0 0,1 1-9 0 0,-1-1-1 0 0,1 1 0 0 0,-1-1 0 0 0,1 1 1 0 0,-1-1-1 0 0,0 1 0 0 0,1-1 1 0 0,-1 1-1 0 0,0 0 0 0 0,1-1 1 0 0,-1 1-1 0 0,0 0 0 0 0,1-1 1 0 0,-1 2-1 0 0,2 7 301 0 0,0 1 1 0 0,2 17-1 0 0,0 0-33 0 0,-2-3-76 0 0,0-1-1 0 0,-1 0 0 0 0,-4 36 1 0 0,-12 61 203 0 0,1-17-113 0 0,-8 110-1417 0 0,22-205 422 0 0,0 1-1844 0 0,0-9 2459 0 0,0 1 0 0 0,-1-1 1 0 0,1 0-1 0 0,0 0 0 0 0,0 0 0 0 0,0 1 0 0 0,0-1 0 0 0,0 0 0 0 0,0 0 0 0 0,0 0 0 0 0,-1 0 1 0 0,1 1-1 0 0,0-1 0 0 0,0 0 0 0 0,0 0 0 0 0,0 0 0 0 0,-1 0 0 0 0,1 0 0 0 0,0 0 0 0 0,0 1 1 0 0,0-1-1 0 0,0 0 0 0 0,-1 0 0 0 0,1 0 0 0 0,0 0 0 0 0,0 0 0 0 0,-1 0 0 0 0,1 0 0 0 0,0 0 1 0 0,0 0-1 0 0,0 0 0 0 0,-1 0 0 0 0,-5-1-165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7.0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81 13139 0 0,'11'-8'746'0'0,"0"0"-1"0"0,1 1 1 0 0,0 0 0 0 0,1 1 0 0 0,-1 0 0 0 0,21-6 0 0 0,-10 5-208 0 0,1 1 0 0 0,44-5 0 0 0,-46 9-422 0 0,-1 1-1 0 0,0 1 1 0 0,1 1 0 0 0,-1 1 0 0 0,21 5 0 0 0,-31-5-84 0 0,-1 0-1 0 0,0 1 0 0 0,0 1 1 0 0,0 0-1 0 0,-1 0 1 0 0,1 1-1 0 0,-1 0 1 0 0,0 0-1 0 0,0 1 1 0 0,-1 1-1 0 0,0-1 0 0 0,9 10 1 0 0,-13-12 0 0 0,0 1 0 0 0,0 1 1 0 0,0-1-1 0 0,-1 0 0 0 0,0 1 1 0 0,0 0-1 0 0,0 0 0 0 0,-1 0 0 0 0,0 0 1 0 0,0 0-1 0 0,0 0 0 0 0,-1 1 1 0 0,1 11-1 0 0,-2-8 15 0 0,0 0 1 0 0,0 0-1 0 0,-2 0 1 0 0,1 0-1 0 0,-1 0 0 0 0,0-1 1 0 0,-1 1-1 0 0,-6 12 1 0 0,-12 24 101 0 0,-46 71 1 0 0,43-78-138 0 0,1 1-1 0 0,-23 57 1 0 0,44-93-18 0 0,1 0 0 0 0,0 1-1 0 0,0-1 1 0 0,0 0 0 0 0,0 0 0 0 0,1 1-1 0 0,-1-1 1 0 0,2 8 0 0 0,-1-9 0 0 0,0-1 0 0 0,1 0 0 0 0,-1 0 0 0 0,1 0 1 0 0,0 0-1 0 0,-1 0 0 0 0,1 0 0 0 0,0 0 0 0 0,0 0 1 0 0,0-1-1 0 0,1 1 0 0 0,-1 0 0 0 0,0-1 0 0 0,1 1 1 0 0,-1 0-1 0 0,1-1 0 0 0,-1 0 0 0 0,1 1 0 0 0,0-1 1 0 0,3 2-1 0 0,2 0-3 0 0,1 0 0 0 0,0 0 0 0 0,0 0 0 0 0,0-1 0 0 0,0-1 0 0 0,0 1 0 0 0,1-1 0 0 0,-1-1 0 0 0,14 0 0 0 0,4-1 20 0 0,46-10 0 0 0,-35 4 35 0 0,0-2 1 0 0,63-25-1 0 0,-83 27-28 0 0,1-2-1 0 0,-1 0 0 0 0,-1-1 1 0 0,0 0-1 0 0,0-1 1 0 0,-1-1-1 0 0,19-19 0 0 0,-30 26-5 0 0,0 1 0 0 0,-1-1-1 0 0,1 0 1 0 0,-1 0-1 0 0,0 0 1 0 0,0-1-1 0 0,-1 1 1 0 0,1-1-1 0 0,-1 0 1 0 0,0 1 0 0 0,1-9-1 0 0,-3 11 4 0 0,1 0 0 0 0,-1 0 0 0 0,0 0 0 0 0,0 0 0 0 0,0 0 0 0 0,0 0 0 0 0,0 0 0 0 0,-1 0 1 0 0,1 0-1 0 0,-1 1 0 0 0,0-1 0 0 0,0 0 0 0 0,0 0 0 0 0,0 1 0 0 0,-1-1 0 0 0,1 0 0 0 0,-1 1 0 0 0,1-1 0 0 0,-1 1 0 0 0,0 0 0 0 0,0 0 0 0 0,0 0 0 0 0,0 0 0 0 0,-5-4 0 0 0,5 5-4 0 0,0 0 1 0 0,0 0-1 0 0,-1 0 0 0 0,1 0 0 0 0,0 1 1 0 0,-1-1-1 0 0,1 0 0 0 0,0 1 0 0 0,-1 0 1 0 0,1 0-1 0 0,-1 0 0 0 0,1 0 0 0 0,-1 0 1 0 0,1 0-1 0 0,0 0 0 0 0,-1 1 0 0 0,1 0 1 0 0,-3 0-1 0 0,-2 2 6 0 0,0-1 0 0 0,0 1 1 0 0,0 0-1 0 0,-11 8 0 0 0,9-5-19 0 0,0 1 0 0 0,0 0 0 0 0,1 1 0 0 0,0-1-1 0 0,0 2 1 0 0,1-1 0 0 0,0 1 0 0 0,1 0 0 0 0,0 1-1 0 0,0-1 1 0 0,-5 13 0 0 0,9-16-7 0 0,-1 0 0 0 0,1-1 0 0 0,0 1 0 0 0,1 0 0 0 0,0 1-1 0 0,0-1 1 0 0,0 0 0 0 0,0 0 0 0 0,1 0 0 0 0,0 1 0 0 0,1-1 0 0 0,-1 0 0 0 0,1 0-1 0 0,0 1 1 0 0,1-1 0 0 0,-1 0 0 0 0,1 0 0 0 0,1-1 0 0 0,-1 1 0 0 0,1 0 0 0 0,5 8 0 0 0,-5-9 15 0 0,1 0-1 0 0,0-1 1 0 0,0 1 0 0 0,0-1 0 0 0,0 0 0 0 0,1 0 0 0 0,0 0 0 0 0,-1-1 0 0 0,1 0 0 0 0,1 1 0 0 0,-1-2 0 0 0,7 4 0 0 0,-5-4-55 0 0,0 0-1 0 0,0 0 1 0 0,1-1-1 0 0,-1 1 1 0 0,1-2-1 0 0,0 1 1 0 0,-1-1-1 0 0,12-1 1 0 0,-3-1-351 0 0,0-1-1 0 0,0 0 1 0 0,19-7-1 0 0,42-20-2991 0 0,-39 14 2426 0 0,0-3 753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7.4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98 2 16291 0 0,'2'-1'155'0'0,"-1"1"-1"0"0,1 0 0 0 0,0 0 0 0 0,-1 0 0 0 0,1 0 0 0 0,0 0 0 0 0,-1 0 0 0 0,1 0 0 0 0,0 0 1 0 0,-1 1-1 0 0,1-1 0 0 0,0 0 0 0 0,-1 1 0 0 0,1 0 0 0 0,-1-1 0 0 0,1 1 0 0 0,-1 0 0 0 0,3 1 1 0 0,-2 0-28 0 0,0 0 1 0 0,0 0 0 0 0,-1 0 0 0 0,1 0 0 0 0,0 0 0 0 0,-1 1 0 0 0,1-1 0 0 0,-1 0 0 0 0,0 1 0 0 0,2 4-1 0 0,-1 3 66 0 0,1 0-1 0 0,-1 0 0 0 0,-1 1 0 0 0,1 19 0 0 0,-2 12 36 0 0,-2 0-1 0 0,-2-1 0 0 0,-18 77 1 0 0,-47 118 120 0 0,55-191-255 0 0,7-27-105 0 0,-25 94 287 0 0,29-97-350 0 0,0 0 0 0 0,2 1 0 0 0,-1-1-1 0 0,2 0 1 0 0,1 23 0 0 0,-1-36-132 0 0,0 0-1 0 0,1 0 1 0 0,-1 0-1 0 0,1 0 1 0 0,-1 0-1 0 0,1 0 1 0 0,0 0-1 0 0,0 0 1 0 0,0 0-1 0 0,0 0 1 0 0,0-1-1 0 0,0 1 1 0 0,3 2-1 0 0,-3-2-421 0 0,1-1 1 0 0,-1 0-1 0 0,1 0 0 0 0,-1 0 0 0 0,1 0 1 0 0,0 0-1 0 0,0 0 0 0 0,-1 0 1 0 0,1-1-1 0 0,0 1 0 0 0,0 0 0 0 0,0-1 1 0 0,0 0-1 0 0,2 1 0 0 0,3-1-3456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8.3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26318 0 0,'34'3'-416'0'0,"-2"2"-209"0"0,1 3-351 0 0,2 1-3185 0 0,1 7 3673 0 0,-1 2-1280 0 0,0 0 1792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9.1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34 20 6993 0 0,'-2'-1'327'0'0,"0"0"506"0"0,0 0 1 0 0,0 0-1 0 0,1 0 1 0 0,-1 0-1 0 0,0 1 1 0 0,0-1 0 0 0,0 1-1 0 0,0-1 1 0 0,0 1-1 0 0,-2 0 1 0 0,3-1-613 0 0,1 1 0 0 0,0-1 1 0 0,-1 1-1 0 0,1 0 0 0 0,0-1 0 0 0,-1 1 0 0 0,1-1 1 0 0,-1 1-1 0 0,1 0 0 0 0,-1-1 0 0 0,1 1 1 0 0,-1 0-1 0 0,1 0 0 0 0,-1-1 0 0 0,1 1 0 0 0,-2 0 1 0 0,25-3 1651 0 0,137 1-167 0 0,-146 2-1609 0 0,228 15 620 0 0,-136 1-420 0 0,-60-9 66 0 0,-34-4-215 0 0,-7-1-92 0 0,-6 0-68 0 0,-58 28-4516 0 0,28-11 922 0 0,14-9 1504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9.6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127 51 8642 0 0,'-4'-5'1086'0'0,"1"0"0"0"0,1 0 0 0 0,-1 0-1 0 0,1 0 1 0 0,0-1 0 0 0,0 1 0 0 0,-1-10 1533 0 0,3 15-2581 0 0,1 6 269 0 0,-3 32 360 0 0,2 45 0 0 0,1-29-298 0 0,-6 172 1065 0 0,1-175-998 0 0,-3 0-1 0 0,-17 70 0 0 0,9-67-198 0 0,-35 166 745 0 0,50-207-744 0 0,0-13-303 0 0,-1-6-524 0 0,2 4 335 0 0,-1 1-1 0 0,0 0 1 0 0,0 0-1 0 0,0-1 1 0 0,1 1-1 0 0,-1 0 1 0 0,0 0-1 0 0,1 0 1 0 0,-1 0-1 0 0,1-1 1 0 0,0 1-1 0 0,-1 0 1 0 0,1 0-1 0 0,0 0 1 0 0,0 0-1 0 0,-1 1 1 0 0,1-1-1 0 0,0 0 1 0 0,0 0-1 0 0,0 0 1 0 0,0 1-1 0 0,1-2 1 0 0,5-3-1653 0 0,-6 3 1642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30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69 18348 0 0,'-2'-5'551'0'0,"0"0"0"0"0,1 0 0 0 0,0 0 1 0 0,0 0-1 0 0,0 0 0 0 0,1-1 0 0 0,0 1 0 0 0,0 0 0 0 0,0 0 0 0 0,1-6 1 0 0,-1 10-554 0 0,0 1 1 0 0,0 0 0 0 0,0-1 0 0 0,1 1-1 0 0,-1 0 1 0 0,0 0 0 0 0,0-1 0 0 0,0 1-1 0 0,0 0 1 0 0,0 0 0 0 0,0-1 0 0 0,0 1 0 0 0,1 0-1 0 0,-1 0 1 0 0,0 0 0 0 0,0-1 0 0 0,0 1-1 0 0,0 0 1 0 0,1 0 0 0 0,-1 0 0 0 0,0-1-1 0 0,0 1 1 0 0,1 0 0 0 0,-1 0 0 0 0,0 0-1 0 0,0 0 1 0 0,1 0 0 0 0,-1 0 0 0 0,0 0 0 0 0,0-1-1 0 0,1 1 1 0 0,-1 0 0 0 0,0 0 0 0 0,0 0-1 0 0,1 0 1 0 0,-1 0 0 0 0,0 0 0 0 0,1 0-1 0 0,-1 0 1 0 0,0 0 0 0 0,0 1 0 0 0,1-1-1 0 0,-1 0 1 0 0,0 0 0 0 0,0 0 0 0 0,1 0 0 0 0,-1 0-1 0 0,0 0 1 0 0,0 0 0 0 0,1 1 0 0 0,-1-1-1 0 0,0 0 1 0 0,0 0 0 0 0,1 1 0 0 0,15 13-1562 0 0,-11-8 576 0 0,3 0-453 0 0,1 0 1 0 0,18 8-1 0 0,-24-12 1199 0 0,15 8-4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09.9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25 12355 0 0,'-1'-4'4296'0'0,"1"4"-4182"0"0,7-4 1775 0 0,8-1-495 0 0,6 1-112 0 0,0 1-1 0 0,36-1 0 0 0,43 5-247 0 0,-23 1-604 0 0,47-1-42 0 0,-110-2-666 0 0,0 1 1 0 0,0 1-1 0 0,24 4 0 0 0,-37-5 8 0 0,0 1 0 0 0,1-1 0 0 0,-1 0 0 0 0,0 1 0 0 0,1-1 0 0 0,-1 1 0 0 0,0 0 0 0 0,0-1-1 0 0,1 1 1 0 0,-1 0 0 0 0,0 0 0 0 0,0 0 0 0 0,0 0 0 0 0,0-1 0 0 0,0 2 0 0 0,0-1 0 0 0,0 0 0 0 0,1 2 0 0 0,-1-1-206 0 0,0 0 0 0 0,-1 0 0 0 0,1 1 0 0 0,-1-1 0 0 0,1 0 0 0 0,-1 1 0 0 0,0-1 0 0 0,0 0 0 0 0,0 1 0 0 0,0 2 0 0 0,-1 8-1179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0.4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40 11707 0 0,'-1'-1'423'0'0,"1"0"1"0"0,0-1 0 0 0,-1 1 0 0 0,1-1-1 0 0,0 1 1 0 0,0 0 0 0 0,0-1 0 0 0,0 1-1 0 0,1-4 797 0 0,-1 5-1163 0 0,0 0 0 0 0,0 0 0 0 0,0 0 0 0 0,0 0 0 0 0,0 0-1 0 0,1 0 1 0 0,-1 0 0 0 0,0 0 0 0 0,1 1 1421 0 0,-1-1-1421 0 0,7 9 1154 0 0,-1 2-708 0 0,-1 1 1 0 0,0-1 0 0 0,-1 1 0 0 0,5 21 0 0 0,5 52 58 0 0,-8-48-269 0 0,-4-21-193 0 0,-1-5-10 0 0,1 0 0 0 0,0 0 0 0 0,1 0 0 0 0,0 0 0 0 0,1-1 0 0 0,5 13 0 0 0,-9-22-74 0 0,1-1-1 0 0,-1 1 0 0 0,0-1 1 0 0,1 1-1 0 0,-1-1 0 0 0,0 0 0 0 0,1 1 1 0 0,-1-1-1 0 0,0 1 0 0 0,1-1 0 0 0,-1 0 1 0 0,1 1-1 0 0,-1-1 0 0 0,1 0 0 0 0,-1 1 1 0 0,1-1-1 0 0,-1 0 0 0 0,1 0 0 0 0,-1 0 1 0 0,1 1-1 0 0,-1-1 0 0 0,1 0 0 0 0,-1 0 1 0 0,1 0-1 0 0,-1 0 0 0 0,1 0 1 0 0,0 0-1 0 0,-1 0 0 0 0,1 0 0 0 0,-1 0 1 0 0,1 0-1 0 0,-1 0 0 0 0,1-1 0 0 0,-1 1 1 0 0,1 0-1 0 0,-1 0 0 0 0,1 0 0 0 0,-1-1 1 0 0,1 1-1 0 0,-1 0 0 0 0,1-1 0 0 0,-1 1 1 0 0,1 0-1 0 0,-1-1 0 0 0,1 0 0 0 0,3-2 88 0 0,0-1 0 0 0,0 0 0 0 0,5-9 0 0 0,-3 6-44 0 0,44-59 334 0 0,-7 8-261 0 0,-18 26-105 0 0,29-33-2 0 0,-47 58-32 0 0,0 0 1 0 0,0 0-1 0 0,15-10 0 0 0,-19 15 0 0 0,0 1-1 0 0,-1 0 1 0 0,1-1 0 0 0,0 1-1 0 0,0 0 1 0 0,0 0 0 0 0,0 0-1 0 0,0 1 1 0 0,0-1 0 0 0,0 1-1 0 0,0-1 1 0 0,1 1 0 0 0,-1 0-1 0 0,0 1 1 0 0,0-1-1 0 0,4 1 1 0 0,-5 0-1 0 0,-1 0 0 0 0,1-1 1 0 0,0 1-1 0 0,-1 0 0 0 0,1 1 0 0 0,-1-1 0 0 0,1 0 0 0 0,-1 0 1 0 0,3 3-1 0 0,3 4-3 0 0,-2-4 3 0 0,0 1 0 0 0,9 11 0 0 0,-12-13 10 0 0,1 1-1 0 0,-1-1 1 0 0,1 0-1 0 0,0 0 1 0 0,0 0-1 0 0,0 0 1 0 0,1-1-1 0 0,-1 1 1 0 0,1-1 0 0 0,4 3-1 0 0,-7-5 4 0 0,1 1 0 0 0,-1-1 0 0 0,1 1 0 0 0,-1-1 0 0 0,0 0 1 0 0,1 1-1 0 0,0-1 0 0 0,-1 0 0 0 0,1 0 0 0 0,-1 0 0 0 0,1 0 0 0 0,-1 0 0 0 0,1-1 0 0 0,-1 1 0 0 0,1 0 0 0 0,2-2 0 0 0,-1 1 7 0 0,0-1 0 0 0,0 0 0 0 0,0 0 1 0 0,0 0-1 0 0,3-4 0 0 0,3-2 8 0 0,-7 6-12 0 0,0 0 0 0 0,1 0 0 0 0,-1 0 0 0 0,0 0 0 0 0,0-1 0 0 0,-1 1 0 0 0,1-1 0 0 0,-1 1 0 0 0,1-1 0 0 0,-1 0 0 0 0,0 0 0 0 0,1 1 0 0 0,0-7 0 0 0,-2 7-3 0 0,0 1 0 0 0,1-1 0 0 0,-1 0 0 0 0,0 1 0 0 0,0-1 0 0 0,0 0-1 0 0,-1 0 1 0 0,1 1 0 0 0,0-1 0 0 0,-1 1 0 0 0,1-1 0 0 0,-1 0 0 0 0,1 1 0 0 0,-1-1 0 0 0,0 1-1 0 0,0-1 1 0 0,0 1 0 0 0,0-1 0 0 0,0 1 0 0 0,0 0 0 0 0,0-1 0 0 0,0 1 0 0 0,0 0 0 0 0,-3-2 0 0 0,0 1-11 0 0,0-1 1 0 0,0 1 0 0 0,-1 0 0 0 0,1 0 0 0 0,0 1-1 0 0,-1-1 1 0 0,1 1 0 0 0,-1 0 0 0 0,1 0 0 0 0,-1 1-1 0 0,0-1 1 0 0,1 1 0 0 0,-1 0 0 0 0,1 0-1 0 0,-1 1 1 0 0,0 0 0 0 0,1-1 0 0 0,-1 1 0 0 0,1 1-1 0 0,-1-1 1 0 0,1 1 0 0 0,0-1 0 0 0,-1 1 0 0 0,1 1-1 0 0,0-1 1 0 0,0 0 0 0 0,0 1 0 0 0,1 0 0 0 0,-1 0-1 0 0,-5 6 1 0 0,0 0-12 0 0,1 0 0 0 0,0 0 0 0 0,0 1 0 0 0,1 0 0 0 0,0 0 0 0 0,1 1 0 0 0,0 0 0 0 0,-6 17 0 0 0,8-16 21 0 0,1 1 0 0 0,0-1 0 0 0,1 0 1 0 0,1 1-1 0 0,0 0 0 0 0,0-1 0 0 0,1 1 0 0 0,4 22 1 0 0,-2-19 16 0 0,1-1 1 0 0,1 0 0 0 0,1 0 0 0 0,0-1 0 0 0,1 1 0 0 0,14 23 0 0 0,-18-33-31 0 0,1-1 0 0 0,-1-1 1 0 0,1 1-1 0 0,0 0 1 0 0,1-1-1 0 0,-1 0 1 0 0,0 1-1 0 0,1-1 1 0 0,0-1-1 0 0,0 1 0 0 0,0 0 1 0 0,0-1-1 0 0,0 0 1 0 0,0 0-1 0 0,9 3 1 0 0,-2-3-431 0 0,0 0 1 0 0,0 0-1 0 0,0-1 1 0 0,1-1 0 0 0,16-1-1 0 0,-11 0-669 0 0,-1-1 0 0 0,0 0 0 0 0,0-1 0 0 0,25-9 0 0 0,-12-1 830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5.7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378 161 7130 0 0,'2'-7'1167'0'0,"1"-1"0"0"0,-1 0 0 0 0,-1 1 0 0 0,1-1 0 0 0,-1 0 0 0 0,-1 0 0 0 0,1 0 0 0 0,-1 1 0 0 0,-1-1 0 0 0,-1-9 0 0 0,1 14-960 0 0,0-1 1 0 0,-1 1-1 0 0,1 0 1 0 0,-1 0-1 0 0,0-1 1 0 0,0 1-1 0 0,-1 1 0 0 0,1-1 1 0 0,0 0-1 0 0,-1 0 1 0 0,0 1-1 0 0,-5-5 1 0 0,0 3-125 0 0,1 1 0 0 0,-1 0 1 0 0,1 0-1 0 0,-1 0 1 0 0,0 1-1 0 0,0 0 0 0 0,0 1 1 0 0,-1 0-1 0 0,1 0 1 0 0,0 1-1 0 0,0 0 0 0 0,-1 0 1 0 0,1 1-1 0 0,0 0 1 0 0,0 0-1 0 0,0 1 1 0 0,0 0-1 0 0,0 0 0 0 0,-11 6 1 0 0,7-3-96 0 0,0 1 0 0 0,0 1 0 0 0,1 0 1 0 0,0 1-1 0 0,0 0 0 0 0,0 0 0 0 0,1 1 1 0 0,1 0-1 0 0,0 1 0 0 0,0 0 0 0 0,-10 16 1 0 0,10-13-13 0 0,1 0 0 0 0,1 0 0 0 0,-8 21 0 0 0,13-29 13 0 0,0 0 0 0 0,1 1 1 0 0,0-1-1 0 0,0 0 0 0 0,0 0 0 0 0,0 1 0 0 0,1-1 0 0 0,0 1 0 0 0,0-1 0 0 0,1 0 0 0 0,-1 1 0 0 0,1-1 0 0 0,2 8 0 0 0,-1-9 2 0 0,0 0 0 0 0,0-1-1 0 0,0 1 1 0 0,0 0 0 0 0,1-1-1 0 0,-1 0 1 0 0,1 1-1 0 0,0-1 1 0 0,0 0 0 0 0,0 0-1 0 0,0 0 1 0 0,1-1 0 0 0,-1 1-1 0 0,1-1 1 0 0,0 0-1 0 0,0 0 1 0 0,-1 0 0 0 0,8 2-1 0 0,0-1-7 0 0,0 1 0 0 0,1-2 0 0 0,0 1 0 0 0,0-2 0 0 0,17 1 0 0 0,-14-2 3 0 0,1 0 0 0 0,-1-2 0 0 0,1 0 0 0 0,-1 0-1 0 0,0-2 1 0 0,25-8 0 0 0,-20 4-6 0 0,-1-1-1 0 0,0 0 1 0 0,-1-2-1 0 0,23-16 1 0 0,-34 22 13 0 0,-1-1 0 0 0,0 0 0 0 0,0 0 0 0 0,0 0 0 0 0,-1-1 0 0 0,0 0 0 0 0,-1 0 0 0 0,6-11 0 0 0,-4 7 6 0 0,-1-1 0 0 0,0 0 1 0 0,-1 0-1 0 0,4-23 0 0 0,-7 31 11 0 0,0 0-1 0 0,0 0 0 0 0,-1 0 0 0 0,0-1 0 0 0,1 1 0 0 0,-2 0 1 0 0,1 0-1 0 0,0 0 0 0 0,-1 0 0 0 0,0 0 0 0 0,0 0 1 0 0,0 0-1 0 0,0 0 0 0 0,-1 0 0 0 0,1 0 0 0 0,-1 1 1 0 0,-4-7-1 0 0,4 7-6 0 0,1 2 1 0 0,0-1-1 0 0,0 1 1 0 0,-1-1 0 0 0,1 1-1 0 0,0 0 1 0 0,-1 0-1 0 0,-1-2 1 0 0,3 3-7 0 0,-1 0 0 0 0,0-1 0 0 0,1 1 0 0 0,-1 0 0 0 0,1 0 0 0 0,-1 0 0 0 0,1 0 1 0 0,-1 0-1 0 0,1 0 0 0 0,-1 0 0 0 0,1 0 0 0 0,-1 0 0 0 0,0 0 0 0 0,1 0 0 0 0,-1 0 0 0 0,1 0 0 0 0,-1 0 0 0 0,1 0 0 0 0,-1 0 0 0 0,1 1 1 0 0,-1-1-1 0 0,1 0 0 0 0,-1 0 0 0 0,1 1 0 0 0,-1-1 0 0 0,1 0 0 0 0,-1 1 0 0 0,1-1 0 0 0,0 1 0 0 0,-1-1 0 0 0,0 1 0 0 0,-1 2-19 0 0,1-1-1 0 0,-1 1 1 0 0,0 0-1 0 0,1 0 0 0 0,0 0 1 0 0,-1 0-1 0 0,1 0 1 0 0,0 1-1 0 0,0 4 1 0 0,-4 10-66 0 0,2-7 55 0 0,1 0 0 0 0,0 0 0 0 0,1-1 0 0 0,0 1 0 0 0,0 0 0 0 0,3 21 0 0 0,-2-22 17 0 0,1-4 5 0 0,0 0 0 0 0,0 1-1 0 0,0-1 1 0 0,1 0 0 0 0,0 0-1 0 0,0 0 1 0 0,1 0 0 0 0,0 0-1 0 0,0-1 1 0 0,0 1 0 0 0,0-1-1 0 0,1 0 1 0 0,0 0 0 0 0,0 0-1 0 0,0 0 1 0 0,1-1 0 0 0,-1 0-1 0 0,1 0 1 0 0,0 0 0 0 0,1 0-1 0 0,-1-1 1 0 0,1 0 0 0 0,7 3-1 0 0,-9-4 6 0 0,1-1 0 0 0,-1 0 0 0 0,1-1-1 0 0,0 1 1 0 0,-1-1 0 0 0,1 0 0 0 0,0 0-1 0 0,-1-1 1 0 0,1 1 0 0 0,0-1 0 0 0,-1 0 0 0 0,1 0-1 0 0,-1-1 1 0 0,1 1 0 0 0,4-3 0 0 0,6-4-21 0 0,1 0 1 0 0,22-17-1 0 0,-20 12 38 0 0,-1-1-1 0 0,-1-1 0 0 0,0-1 0 0 0,0 0 0 0 0,-2-1 0 0 0,20-28 0 0 0,-28 35 18 0 0,9-21-1 0 0,-9 15 12 0 0,-5 14-28 0 0,0-1 0 0 0,0 0 1 0 0,-1 0-1 0 0,1 1 1 0 0,0-5-1 0 0,-1 6-2 0 0,0 0 0 0 0,0-1 0 0 0,0 1 0 0 0,0 0 0 0 0,0 0 0 0 0,0 0 0 0 0,0 0 0 0 0,-1-1 0 0 0,1 1 0 0 0,0 0 0 0 0,-1 0 0 0 0,1 0 1 0 0,-1 0-1 0 0,0-2 0 0 0,1 3-9 0 0,-1 0 0 0 0,1-1 0 0 0,0 1 0 0 0,0 0 0 0 0,-1 0 0 0 0,1 0 0 0 0,0 0 0 0 0,0 0 0 0 0,0 0 0 0 0,-1 0 0 0 0,1 0 0 0 0,0 1 0 0 0,0-1 0 0 0,-1 0 0 0 0,1 0 0 0 0,0 0 0 0 0,0 0 0 0 0,0 0 0 0 0,-1 0 0 0 0,1 0 0 0 0,0 0 0 0 0,0 0 0 0 0,0 1 0 0 0,0-1 0 0 0,-1 0 0 0 0,1 0 0 0 0,0 0 0 0 0,0 0 0 0 0,0 1 0 0 0,0-1 0 0 0,0 0 0 0 0,-1 0 0 0 0,1 0 0 0 0,0 1 1 0 0,0-1-1 0 0,0 0 0 0 0,0 0 0 0 0,0 1 0 0 0,-6 11-40 0 0,4-9 20 0 0,-2 7 4 0 0,1-1 1 0 0,0 1-1 0 0,1-1 1 0 0,0 1-1 0 0,0 0 1 0 0,1 0-1 0 0,1-1 0 0 0,-1 1 1 0 0,2 0-1 0 0,-1 0 1 0 0,1 0-1 0 0,1 0 1 0 0,0 0-1 0 0,0-1 0 0 0,1 1 1 0 0,0-1-1 0 0,6 14 1 0 0,-6-18 6 0 0,-1-1 0 0 0,1 0 0 0 0,0 0-1 0 0,0-1 1 0 0,0 1 0 0 0,0 0 0 0 0,1-1 0 0 0,-1 0 0 0 0,1 0 0 0 0,0 0 0 0 0,0 0 0 0 0,0-1 0 0 0,4 3 0 0 0,-4-3 2 0 0,0-1 1 0 0,0 0-1 0 0,0 0 0 0 0,0 0 1 0 0,1 0-1 0 0,-1-1 1 0 0,0 0-1 0 0,0 1 1 0 0,0-2-1 0 0,0 1 1 0 0,1 0-1 0 0,-1-1 0 0 0,0 0 1 0 0,0 0-1 0 0,5-1 1 0 0,2-2-3 0 0,-1-1-1 0 0,1 0 1 0 0,-1-1 0 0 0,15-10 0 0 0,34-33-28 0 0,-36 28-29 0 0,-2-1-1 0 0,0-1 1 0 0,30-44 0 0 0,-39 43 28 0 0,-10 23-41 0 0,-1 6 51 0 0,-2 5 13 0 0,-5 23-90 0 0,1 0 0 0 0,-1 47 0 0 0,6-69 79 0 0,1 0 1 0 0,-1 0-1 0 0,2 0 1 0 0,0 0 0 0 0,0 0-1 0 0,1 0 1 0 0,0-1-1 0 0,1 1 1 0 0,0-1-1 0 0,0 0 1 0 0,8 11 0 0 0,-10-17-108 0 0,1 0 1 0 0,0 0 0 0 0,1-1-1 0 0,-1 0 1 0 0,0 0 0 0 0,1 1 0 0 0,0-2-1 0 0,0 1 1 0 0,0 0 0 0 0,0-1-1 0 0,0 0 1 0 0,0 0 0 0 0,1 0 0 0 0,-1-1-1 0 0,1 1 1 0 0,-1-1 0 0 0,1 0-1 0 0,0 0 1 0 0,-1 0 0 0 0,9-1 0 0 0,27 1 37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6.4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20 8642 0 0,'0'-1'244'0'0,"0"0"1"0"0,0 0-1 0 0,0 0 0 0 0,0 0 1 0 0,0 1-1 0 0,0-1 1 0 0,0 0-1 0 0,1 0 0 0 0,-1 0 1 0 0,0 1-1 0 0,0-1 1 0 0,1 0-1 0 0,-1 0 1 0 0,0 1-1 0 0,1-1 0 0 0,-1 0 1 0 0,1 1-1 0 0,-1-1 1 0 0,1 0-1 0 0,-1 1 0 0 0,1-1 1 0 0,-1 1-1 0 0,1-1 1 0 0,0 1-1 0 0,0-1 0 0 0,0 1-141 0 0,0 0-1 0 0,0-1 0 0 0,-1 1 1 0 0,1 0-1 0 0,0 0 0 0 0,0 0 1 0 0,0 0-1 0 0,-1 1 1 0 0,1-1-1 0 0,0 0 0 0 0,0 0 1 0 0,-1 0-1 0 0,1 1 0 0 0,0-1 1 0 0,0 0-1 0 0,-1 1 0 0 0,1-1 1 0 0,0 1-1 0 0,-1-1 0 0 0,1 1 1 0 0,0-1-1 0 0,-1 1 0 0 0,1-1 1 0 0,-1 1-1 0 0,1-1 0 0 0,0 2 1 0 0,2 2 81 0 0,0 1-1 0 0,0-1 1 0 0,-1 1 0 0 0,0-1 0 0 0,1 1-1 0 0,-2 0 1 0 0,3 5 0 0 0,0 6 200 0 0,2 16 1 0 0,0 8 33 0 0,-3 0-1 0 0,-1 1 1 0 0,-1-1 0 0 0,-11 78-1 0 0,-16 3 6 0 0,5-36-219 0 0,16-61-131 0 0,1-1 0 0 0,1 1-1 0 0,0 31 1 0 0,8-28 23 0 0,-5-27-111 0 0,0 1 1 0 0,0 0-1 0 0,0 0 1 0 0,0-1 0 0 0,0 1-1 0 0,1 0 1 0 0,-1-1-1 0 0,0 1 1 0 0,1 0 0 0 0,-1-1-1 0 0,0 1 1 0 0,1 0-1 0 0,-1-1 1 0 0,1 1 0 0 0,-1-1-1 0 0,1 1 1 0 0,-1 0-1 0 0,1-1 1 0 0,-1 0 0 0 0,1 1-1 0 0,-1-1 1 0 0,1 1-1 0 0,0-1 1 0 0,-1 0 0 0 0,1 1-1 0 0,0-1 1 0 0,-1 0-1 0 0,1 0 1 0 0,0 1 0 0 0,0-1-1 0 0,0 0-88 0 0,-1 0-1 0 0,1 0 1 0 0,-1 0 0 0 0,0 0-1 0 0,1 0 1 0 0,-1-1-1 0 0,0 1 1 0 0,1 0-1 0 0,-1 0 1 0 0,1 0 0 0 0,-1 0-1 0 0,0-1 1 0 0,1 1-1 0 0,-1 0 1 0 0,0 0 0 0 0,0-1-1 0 0,1 1 1 0 0,-1 0-1 0 0,0 0 1 0 0,0-1-1 0 0,1 1 1 0 0,-1 0 0 0 0,0-1-1 0 0,0 1 1 0 0,0 0-1 0 0,1-1 1 0 0,-1 1 0 0 0,0-1-1 0 0,0 1 1 0 0,0 0-1 0 0,0-1 1 0 0,0 1-1 0 0,0-1 1 0 0,0 1 0 0 0,0 0-1 0 0,0-1 1 0 0,0 1-1 0 0,0 0 1 0 0,0-1 0 0 0,0 0-446 0 0,-1 0 1 0 0,1-1 0 0 0,0 1 0 0 0,-1 0 0 0 0,1 0 0 0 0,-1 0 0 0 0,1 1 0 0 0,-1-1 0 0 0,0 0 0 0 0,1 0 0 0 0,-1 0 0 0 0,0 0 0 0 0,-1-1 0 0 0,-6-4-3480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6.5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 12899 0 0,'6'1'800'0'0,"0"-1"-1"0"0,0 0 1 0 0,-1 0 0 0 0,8-1 0 0 0,8-1 386 0 0,-21 2-1176 0 0,115 4 2715 0 0,-107-4-2486 0 0,28 3-1481 0 0,65 13-1 0 0,-75-8 1162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6.9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81 81 16139 0 0,'-4'0'437'0'0,"-1"0"0"0"0,1 0 0 0 0,0 0 0 0 0,-1 1 0 0 0,1 0 0 0 0,0 0 0 0 0,0 0 0 0 0,-5 2 0 0 0,7-2-324 0 0,1 0 0 0 0,-1 0 0 0 0,0 0 1 0 0,1 0-1 0 0,-1 1 0 0 0,1-1 0 0 0,-1 0 0 0 0,1 1 1 0 0,0-1-1 0 0,-1 1 0 0 0,1 0 0 0 0,0-1 0 0 0,0 1 0 0 0,0 0 1 0 0,0-1-1 0 0,0 1 0 0 0,1 0 0 0 0,-1 0 0 0 0,1 0 1 0 0,-1 3-1 0 0,-2 8 27 0 0,0-2-107 0 0,1 0 1 0 0,0 0-1 0 0,1 0 0 0 0,0 0 1 0 0,1 1-1 0 0,0-1 0 0 0,2 12 1 0 0,-1-17-33 0 0,0-1 1 0 0,0 0 0 0 0,1 0 0 0 0,0-1 0 0 0,0 1 0 0 0,0 0 0 0 0,1 0 0 0 0,-1-1 0 0 0,1 0-1 0 0,0 1 1 0 0,0-1 0 0 0,1 0 0 0 0,-1-1 0 0 0,1 1 0 0 0,0 0 0 0 0,0-1 0 0 0,0 0-1 0 0,1 0 1 0 0,-1 0 0 0 0,0-1 0 0 0,1 1 0 0 0,0-1 0 0 0,0 0 0 0 0,0-1 0 0 0,0 1 0 0 0,0-1-1 0 0,0 0 1 0 0,6 1 0 0 0,-4-2 13 0 0,0 0 0 0 0,0 0 0 0 0,0 0 0 0 0,0-1 0 0 0,0 0 0 0 0,0 0 0 0 0,0-1 0 0 0,0 0 0 0 0,0 0-1 0 0,-1-1 1 0 0,1 1 0 0 0,-1-2 0 0 0,0 1 0 0 0,10-7 0 0 0,-6 2 16 0 0,1 0 0 0 0,-2-1 0 0 0,1 0 0 0 0,-1-1-1 0 0,0 0 1 0 0,-1 0 0 0 0,7-12 0 0 0,-12 16-8 0 0,1 0 0 0 0,-1-1 0 0 0,0 1-1 0 0,0-1 1 0 0,-1 1 0 0 0,0-1 0 0 0,0 0 0 0 0,-1 0 0 0 0,1-11-1 0 0,-1 13-5 0 0,-1 0 0 0 0,-1 0-1 0 0,1 0 1 0 0,-1 0-1 0 0,1 0 1 0 0,-1 0 0 0 0,-1 0-1 0 0,1 0 1 0 0,-1 1-1 0 0,0-1 1 0 0,0 0 0 0 0,0 1-1 0 0,-1 0 1 0 0,-3-6-1 0 0,1 3 8 0 0,-1 1 0 0 0,0 0 1 0 0,0 0-1 0 0,0 0 0 0 0,0 1 0 0 0,-10-6 0 0 0,12 9-23 0 0,0-1 0 0 0,0 1 0 0 0,-1 0 1 0 0,1 0-1 0 0,-1 1 0 0 0,1-1 0 0 0,-1 1 0 0 0,0 0 1 0 0,1 0-1 0 0,-1 0 0 0 0,0 1 0 0 0,-6 0 0 0 0,9 0-8 0 0,0 0 0 0 0,1 0 0 0 0,-1 1 0 0 0,0-1 0 0 0,1 0 0 0 0,-1 1 0 0 0,1-1 0 0 0,-1 1-1 0 0,1 0 1 0 0,-1-1 0 0 0,1 1 0 0 0,-1 0 0 0 0,1 0 0 0 0,-1 0 0 0 0,1 0 0 0 0,0 0 0 0 0,0 1-1 0 0,0-1 1 0 0,-1 0 0 0 0,1 0 0 0 0,0 1 0 0 0,0-1 0 0 0,1 1 0 0 0,-1-1 0 0 0,0 1 0 0 0,0-1-1 0 0,1 1 1 0 0,-1-1 0 0 0,1 1 0 0 0,0 0 0 0 0,-1 2 0 0 0,1-1-72 0 0,-1 1 1 0 0,1-1-1 0 0,0 0 1 0 0,1 0-1 0 0,-1 1 1 0 0,0-1-1 0 0,1 0 1 0 0,0 0-1 0 0,0 1 0 0 0,0-1 1 0 0,0 0-1 0 0,0 0 1 0 0,1 0-1 0 0,-1 0 1 0 0,4 4-1 0 0,0-2-456 0 0,-1-1 0 0 0,1 1 0 0 0,1-1 1 0 0,-1 0-1 0 0,0 0 0 0 0,1 0 0 0 0,0-1 0 0 0,0 1 0 0 0,11 3 0 0 0,1 0 322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7.3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58 5 13099 0 0,'0'0'161'0'0,"0"-1"0"0"0,-1 1 0 0 0,1 0 1 0 0,-1-1-1 0 0,1 1 0 0 0,-1 0 0 0 0,1-1 0 0 0,-1 1 1 0 0,1 0-1 0 0,-1 0 0 0 0,1 0 0 0 0,-1-1 1 0 0,1 1-1 0 0,-1 0 0 0 0,1 0 0 0 0,-1 0 0 0 0,1 0 1 0 0,-1 0-1 0 0,1 0 0 0 0,-1 0 0 0 0,0 0 0 0 0,1 0 1 0 0,-1 0-1 0 0,1 0 0 0 0,-1 0 0 0 0,1 0 0 0 0,-1 1 1 0 0,1-1-1 0 0,-1 0 0 0 0,1 0 0 0 0,-1 1 0 0 0,1-1 1 0 0,-1 0-1 0 0,1 0 0 0 0,-1 1 0 0 0,1-1 0 0 0,0 1 1 0 0,-1-1-1 0 0,1 0 0 0 0,0 1 0 0 0,-1-1 1 0 0,1 1-1 0 0,0-1 0 0 0,-1 1 0 0 0,-2 4 20 0 0,0 0-1 0 0,1 0 0 0 0,-5 8 1 0 0,4-4 169 0 0,-1-1-282 0 0,1 0 0 0 0,0 0 1 0 0,1 1-1 0 0,0-1 0 0 0,1 0 1 0 0,0 1-1 0 0,0 0 0 0 0,0 8 1 0 0,1-11-48 0 0,0-3-14 0 0,0 1 0 0 0,0-1 0 0 0,0 1 0 0 0,1-1 1 0 0,-1 1-1 0 0,1-1 0 0 0,0 0 0 0 0,0 1 0 0 0,0-1 1 0 0,0 0-1 0 0,1 0 0 0 0,0 1 0 0 0,-1-1 0 0 0,1 0 1 0 0,0-1-1 0 0,0 1 0 0 0,1 0 0 0 0,-1-1 0 0 0,0 1 1 0 0,1-1-1 0 0,0 1 0 0 0,-1-1 0 0 0,1 0 0 0 0,0 0 1 0 0,0-1-1 0 0,0 1 0 0 0,4 1 0 0 0,-4-2 7 0 0,0 0-1 0 0,0 0 1 0 0,1 0 0 0 0,-1-1-1 0 0,0 1 1 0 0,0-1-1 0 0,1 1 1 0 0,-1-1 0 0 0,0 0-1 0 0,0-1 1 0 0,1 1-1 0 0,-1-1 1 0 0,0 1 0 0 0,6-3-1 0 0,4-2 43 0 0,0-2 1 0 0,-1 1-1 0 0,0-2 0 0 0,0 0 0 0 0,11-9 1 0 0,49-51 120 0 0,-58 53-153 0 0,-3 2-2 0 0,-8 10-17 0 0,0-1 1 0 0,0 1-1 0 0,0 0 0 0 0,0 0 0 0 0,0 0 0 0 0,8-5 0 0 0,-10 8-3 0 0,-1 0-1 0 0,1-1 1 0 0,0 1 0 0 0,0 0 0 0 0,-1 0-1 0 0,1-1 1 0 0,0 1 0 0 0,0 0-1 0 0,0 0 1 0 0,-1 0 0 0 0,1 0 0 0 0,0 0-1 0 0,0 0 1 0 0,0 0 0 0 0,-1 0 0 0 0,1 1-1 0 0,1-1 1 0 0,0 1 2 0 0,-1 0 0 0 0,0 0 0 0 0,1-1 0 0 0,-1 1 1 0 0,0 0-1 0 0,0 0 0 0 0,0 1 0 0 0,0-1 0 0 0,0 0 0 0 0,0 0 0 0 0,0 0 0 0 0,1 3 1 0 0,1 1 8 0 0,-1 0 0 0 0,0 1 0 0 0,1-1 1 0 0,-2 1-1 0 0,1-1 0 0 0,1 10 1 0 0,1 36 36 0 0,-1-5-32 0 0,-1-26-98 0 0,-2-12 139 0 0,1 0 0 0 0,3 13 1 0 0,-3-18-165 0 0,-1-1 1 0 0,1 0 0 0 0,0 0 0 0 0,0 0 0 0 0,0 0 0 0 0,0 0 0 0 0,1 0 0 0 0,-1 0-1 0 0,0 0 1 0 0,1 0 0 0 0,-1 0 0 0 0,1-1 0 0 0,3 4 0 0 0,-4-5-183 0 0,1 1 0 0 0,-1 0-1 0 0,1-1 1 0 0,-1 1 0 0 0,0-1 0 0 0,1 0 0 0 0,-1 1 0 0 0,1-1 0 0 0,-1 0 0 0 0,1 0 0 0 0,-1 0 0 0 0,1 0 0 0 0,-1 0 0 0 0,1 0 0 0 0,2-1 0 0 0,24-7-4653 0 0,-23 6 4320 0 0,11-5-120 0 0,-3-5-1042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7.5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15019 0 0,'23'276'7317'0'0,"-4"-101"-5747"0"0,-5 165-605 0 0,-15-367-5138 0 0,0-16-2326 0 0,2 31 6215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7.7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14315 0 0,'0'2'251'0'0,"0"0"-1"0"0,1 0 1 0 0,-1 0 0 0 0,1 0-1 0 0,0 0 1 0 0,-1 0 0 0 0,1 0-1 0 0,0 0 1 0 0,0 0 0 0 0,0 0-1 0 0,1 0 1 0 0,-1 0 0 0 0,0-1-1 0 0,1 1 1 0 0,-1-1 0 0 0,1 1 0 0 0,2 1-1 0 0,3 3 380 0 0,0-1 0 0 0,0-1-1 0 0,9 5 1 0 0,-5-3-120 0 0,1-1 0 0 0,0-1 0 0 0,0 0-1 0 0,19 4 1 0 0,52 3 773 0 0,-72-10-1184 0 0,14 0-181 0 0,1-1 0 0 0,-1-1 0 0 0,1-1 0 0 0,27-7 0 0 0,-37 7-885 0 0,-14 1 781 0 0,7 1-63 0 0,-9 0 235 0 0,0 0 1 0 0,0 0 0 0 0,0 0 0 0 0,0 0 0 0 0,0 0 0 0 0,1 0 0 0 0,-1 0-1 0 0,0 0 1 0 0,0 0 0 0 0,0 0 0 0 0,0 0 0 0 0,0 0 0 0 0,1 0-1 0 0,-1 0 1 0 0,0 0 0 0 0,0 0 0 0 0,0 0 0 0 0,0 0 0 0 0,0 0 0 0 0,0 1-1 0 0,1-1 1 0 0,-1 0 0 0 0,0 0 0 0 0,0 0 0 0 0,0 0 0 0 0,0 0-1 0 0,0 0 1 0 0,0 1 0 0 0,0-1 0 0 0,0 0 0 0 0,0 0 0 0 0,0 0 0 0 0,0 0-1 0 0,0 0 1 0 0,0 1 0 0 0,0-1 0 0 0,0 0 0 0 0,0 0 0 0 0,0 0-1 0 0,0 0 1 0 0,0 0 0 0 0,0 1 0 0 0,0-1 0 0 0,0 0 0 0 0,0 0 0 0 0,-3 8-90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8.9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271 491 5665 0 0,'-1'-8'1884'0'0,"0"1"1"0"0,0-1-1 0 0,1-10 0 0 0,0 11-1075 0 0,0 1-1 0 0,-1 0 1 0 0,1-1-1 0 0,-1 1 0 0 0,0 0 1 0 0,-2-7-1 0 0,2 12-663 0 0,1-1-1 0 0,-1 0 1 0 0,0 1-1 0 0,0-1 0 0 0,1 1 1 0 0,-1-1-1 0 0,0 1 1 0 0,0 0-1 0 0,0-1 0 0 0,0 1 1 0 0,-1 0-1 0 0,1-1 1 0 0,0 1-1 0 0,-1 0 0 0 0,1 0 1 0 0,0 0-1 0 0,-4-1 1 0 0,3 1-86 0 0,0 0 1 0 0,0 0 0 0 0,0 1-1 0 0,0-1 1 0 0,0 0 0 0 0,0 1-1 0 0,0-1 1 0 0,0 1 0 0 0,-1 0-1 0 0,1 0 1 0 0,0 0 0 0 0,0 0-1 0 0,-3 1 1 0 0,-3 0 23 0 0,1 0-1 0 0,-12 5 0 0 0,5-1-73 0 0,1 1-1 0 0,0 0 1 0 0,0 1-1 0 0,0 1 1 0 0,1 0-1 0 0,0 0 1 0 0,0 1-1 0 0,1 1 1 0 0,0 0-1 0 0,1 0 0 0 0,-10 13 1 0 0,18-20-18 0 0,-1 1 1 0 0,1-1-1 0 0,0 0 1 0 0,1 1-1 0 0,-1-1 1 0 0,0 1 0 0 0,1-1-1 0 0,0 1 1 0 0,0 0-1 0 0,0-1 1 0 0,0 1-1 0 0,1 0 1 0 0,-1 5-1 0 0,2-7 2 0 0,-1 0 0 0 0,0 0 0 0 0,1 1 0 0 0,-1-1 0 0 0,1 0 0 0 0,-1 0 0 0 0,1 0 0 0 0,0 0 0 0 0,0 0 0 0 0,0 0 0 0 0,0 0 0 0 0,1 0 0 0 0,-1-1 0 0 0,0 1 0 0 0,1 0 0 0 0,-1-1 0 0 0,1 1 0 0 0,-1-1 0 0 0,1 1 0 0 0,0-1 0 0 0,0 0 0 0 0,0 0 0 0 0,0 1 0 0 0,2 0 0 0 0,5 1-8 0 0,0 0 0 0 0,0 0 0 0 0,1-1 0 0 0,-1 0 0 0 0,0 0 0 0 0,1-1 0 0 0,-1-1 0 0 0,1 1 0 0 0,14-3 0 0 0,-3 0 5 0 0,0-1 1 0 0,0-1 0 0 0,24-9-1 0 0,-28 8 9 0 0,-2-2 0 0 0,1 0 1 0 0,-1 0-1 0 0,0-2 0 0 0,0 0 0 0 0,-1 0 0 0 0,-1-1 0 0 0,1-1 0 0 0,-2-1 0 0 0,1 1 0 0 0,-2-2 0 0 0,1 0 0 0 0,10-17 0 0 0,-15 20 3 0 0,35-58 32 0 0,-36 57-23 0 0,-1-1-1 0 0,1 0 0 0 0,-2-1 1 0 0,4-13-1 0 0,-2 1 39 0 0,-1-1 1 0 0,2-42-1 0 0,-7 58-12 0 0,0-1-1 0 0,0 1 1 0 0,-1 0-1 0 0,0 0 1 0 0,-1 0-1 0 0,0 0 1 0 0,-1 0-1 0 0,0 0 1 0 0,-8-16 0 0 0,10 23-26 0 0,-1 1 1 0 0,1-1-1 0 0,-1 1 1 0 0,0-1 0 0 0,0 1-1 0 0,0-1 1 0 0,0 1 0 0 0,-1 0-1 0 0,1 0 1 0 0,0 0 0 0 0,-1 0-1 0 0,0 1 1 0 0,1-1 0 0 0,-1 1-1 0 0,0-1 1 0 0,0 1 0 0 0,-3-1-1 0 0,4 2-13 0 0,0-1 0 0 0,0 1 0 0 0,0 0 0 0 0,0 0 0 0 0,1 0 0 0 0,-1 0 0 0 0,0 0 0 0 0,0 1 0 0 0,0-1-1 0 0,0 0 1 0 0,0 1 0 0 0,1-1 0 0 0,-1 1 0 0 0,0 0 0 0 0,0 0 0 0 0,1 0 0 0 0,-1-1 0 0 0,0 2 0 0 0,1-1 0 0 0,-1 0 0 0 0,1 0-1 0 0,-1 0 1 0 0,1 1 0 0 0,0-1 0 0 0,0 1 0 0 0,-1-1 0 0 0,1 1 0 0 0,-1 2 0 0 0,-1 2-19 0 0,0 1-1 0 0,0-1 1 0 0,0 1 0 0 0,1 0 0 0 0,0 0-1 0 0,-1 11 1 0 0,-3 43-61 0 0,4-27 47 0 0,2 1 0 0 0,1-1-1 0 0,6 39 1 0 0,-5-61 34 0 0,1-1-1 0 0,-1 1 1 0 0,2-1 0 0 0,0 0 0 0 0,0 0-1 0 0,1 0 1 0 0,0-1 0 0 0,1 0 0 0 0,0 0-1 0 0,0 0 1 0 0,1 0 0 0 0,1-1 0 0 0,8 8-1 0 0,-10-12 10 0 0,0 0 0 0 0,0 0 0 0 0,1-1 0 0 0,-1 0 0 0 0,1 0 0 0 0,0-1-1 0 0,0 0 1 0 0,11 4 0 0 0,-7-4 7 0 0,1-1-1 0 0,0 0 1 0 0,-1-1 0 0 0,1 0-1 0 0,12 0 1 0 0,-2-3 23 0 0,1 0-1 0 0,0-1 1 0 0,-1-2-1 0 0,0 0 1 0 0,27-10 0 0 0,-17 3 40 0 0,-2-1 0 0 0,34-18 0 0 0,-50 22-23 0 0,1 0 0 0 0,-2-1-1 0 0,1 0 1 0 0,-1-1 0 0 0,-1 0-1 0 0,14-17 1 0 0,-24 26-30 0 0,-1 0 1 0 0,1-1-1 0 0,0 0 0 0 0,-1 1 1 0 0,0-1-1 0 0,1 0 0 0 0,-1 0 1 0 0,0 0-1 0 0,1-6 0 0 0,-2 8-13 0 0,0 0 0 0 0,0-1 1 0 0,0 1-1 0 0,0 0 0 0 0,0 0 0 0 0,0-1 0 0 0,0 1 0 0 0,0 0 1 0 0,-1-1-1 0 0,1 1 0 0 0,0 0 0 0 0,-1 0 0 0 0,1-1 0 0 0,-1 1 1 0 0,1 0-1 0 0,-1 0 0 0 0,0 0 0 0 0,1 0 0 0 0,-1 0 0 0 0,0 0 1 0 0,0 0-1 0 0,0 0 0 0 0,0 0 0 0 0,0 0 0 0 0,0 0 0 0 0,-1 0 0 0 0,-2-2-4 0 0,0 1-1 0 0,0 1 1 0 0,0-1-1 0 0,0 0 1 0 0,0 1-1 0 0,0 0 1 0 0,-1 0-1 0 0,1 0 1 0 0,0 1-1 0 0,-1 0 0 0 0,1-1 1 0 0,0 1-1 0 0,-1 1 1 0 0,1-1-1 0 0,0 1 1 0 0,-1 0-1 0 0,1 0 1 0 0,0 0-1 0 0,0 0 0 0 0,0 1 1 0 0,0-1-1 0 0,0 1 1 0 0,0 0-1 0 0,0 0 1 0 0,-5 4-1 0 0,5-2-19 0 0,-1-1 0 0 0,1 1 0 0 0,-1 0 0 0 0,1 0 0 0 0,0 1 0 0 0,0-1 1 0 0,1 1-1 0 0,0 0 0 0 0,0 0 0 0 0,0 0 0 0 0,0 0 0 0 0,1 0 0 0 0,-1 1 0 0 0,1-1 0 0 0,1 1 0 0 0,-1-1 0 0 0,1 1 0 0 0,-1 8 0 0 0,2-9 4 0 0,0 0-1 0 0,0 0 1 0 0,1 0 0 0 0,-1 0-1 0 0,1-1 1 0 0,0 1 0 0 0,0 0-1 0 0,1-1 1 0 0,0 1-1 0 0,0 0 1 0 0,0-1 0 0 0,0 0-1 0 0,0 0 1 0 0,1 1 0 0 0,0-1-1 0 0,0-1 1 0 0,0 1-1 0 0,0 0 1 0 0,1-1 0 0 0,-1 0-1 0 0,1 0 1 0 0,0 0 0 0 0,0 0-1 0 0,6 3 1 0 0,-3-2-37 0 0,0-1 0 0 0,1 0 0 0 0,-1 0 0 0 0,1-1 0 0 0,0 0 0 0 0,-1 0 0 0 0,1-1 1 0 0,0 0-1 0 0,0-1 0 0 0,0 1 0 0 0,0-1 0 0 0,0-1 0 0 0,0 0 0 0 0,10-2 0 0 0,5-2-1610 0 0,0-2 0 0 0,0-1-1 0 0,32-15 1 0 0,-35 11 333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3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15731 0 0,'21'1'6779'0'0,"-13"0"-6496"0"0,0 0 0 0 0,0-1-1 0 0,10 0 1 0 0,82-18 842 0 0,-39 6-958 0 0,-31 8-116 0 0,21-5-182 0 0,-45 8 0 0 0,0-1-1 0 0,0 0 1 0 0,0 0-1 0 0,0-1 1 0 0,-1 1 0 0 0,7-5-1 0 0,-12 7 120 0 0,1 0 0 0 0,0-1-1 0 0,-1 1 1 0 0,1-1 0 0 0,-1 0 0 0 0,1 1 0 0 0,-1-1-1 0 0,0 1 1 0 0,1-1 0 0 0,-1 0 0 0 0,1 1 0 0 0,-1-1-1 0 0,0 0 1 0 0,1 1 0 0 0,-1-1 0 0 0,0 0 0 0 0,0 1-1 0 0,0-2 1 0 0,0 2 9 0 0,0-1 0 0 0,0 1 0 0 0,0 0 0 0 0,0 0-1 0 0,0-1 1 0 0,0 1 0 0 0,0 0 0 0 0,0-1 0 0 0,0 1 0 0 0,0 0 0 0 0,-1 0-1 0 0,1-1 1 0 0,0 1 0 0 0,0 0 0 0 0,0 0 0 0 0,-1-1 0 0 0,1 1 0 0 0,0 0 0 0 0,0 0-1 0 0,0 0 1 0 0,-1-1 0 0 0,1 1 0 0 0,0 0 0 0 0,0 0 0 0 0,-1 0 0 0 0,1 0 0 0 0,0 0-1 0 0,-1-1 1 0 0,1 1 0 0 0,0 0 0 0 0,0 0 0 0 0,-1 0 0 0 0,1 0 0 0 0,0 0-1 0 0,-1 0 1 0 0,1 0 0 0 0,0 0 0 0 0,-1 0 0 0 0,1 0 0 0 0,0 0 0 0 0,-1 0 0 0 0,1 0-1 0 0,0 1 1 0 0,0-1 0 0 0,-1 0 0 0 0,0 0 3 0 0,1 1-1 0 0,-1-1 1 0 0,0 0 0 0 0,1 1 0 0 0,-1-1-1 0 0,1 1 1 0 0,-1-1 0 0 0,1 1-1 0 0,-1-1 1 0 0,1 1 0 0 0,-1 0 0 0 0,1-1-1 0 0,-1 1 1 0 0,1 0 0 0 0,0-1-1 0 0,-1 1 1 0 0,1 0 0 0 0,0-1-1 0 0,-1 1 1 0 0,1 0 0 0 0,0 0 0 0 0,0-1-1 0 0,0 1 1 0 0,0 0 0 0 0,0 1-1 0 0,-1 23-5 0 0,1-21 8 0 0,0 23 27 0 0,2 0 0 0 0,1-1 0 0 0,8 37 0 0 0,-7-43-13 0 0,2 1 0 0 0,0-1 1 0 0,15 32-1 0 0,-17-46-9 0 0,-1 0 1 0 0,1 0-1 0 0,0 0 0 0 0,1 0 1 0 0,-1-1-1 0 0,8 6 1 0 0,-9-8-1 0 0,1 0 1 0 0,-1 0 0 0 0,1-1 0 0 0,0 1 0 0 0,0-1 0 0 0,0 0-1 0 0,0 0 1 0 0,1-1 0 0 0,-1 1 0 0 0,9 1 0 0 0,-10-3 5 0 0,1 0 0 0 0,-1 0 0 0 0,1 0 0 0 0,-1 0 0 0 0,0 0 0 0 0,1-1 1 0 0,-1 0-1 0 0,1 0 0 0 0,-1 0 0 0 0,0 0 0 0 0,1 0 0 0 0,-1 0 0 0 0,0-1 0 0 0,0 0 1 0 0,0 0-1 0 0,0 0 0 0 0,0 0 0 0 0,-1 0 0 0 0,4-3 0 0 0,5-6 28 0 0,-1-1 0 0 0,1 1-1 0 0,7-15 1 0 0,-7 11-29 0 0,43-55 19 0 0,-51 67-38 0 0,0-1 1 0 0,0 1-1 0 0,0 0 0 0 0,0-1 1 0 0,0 1-1 0 0,1 1 1 0 0,-1-1-1 0 0,1 1 0 0 0,0-1 1 0 0,0 1-1 0 0,0 0 0 0 0,5-2 1 0 0,-6 3-6 0 0,0 1 1 0 0,0-1 0 0 0,0 0 0 0 0,1 1-1 0 0,-1 0 1 0 0,0-1 0 0 0,0 1-1 0 0,0 0 1 0 0,1 1 0 0 0,-1-1 0 0 0,0 1-1 0 0,0-1 1 0 0,0 1 0 0 0,0 0-1 0 0,0 0 1 0 0,0 0 0 0 0,4 3-1 0 0,12 8-36 0 0,-2 0-1 0 0,26 23 0 0 0,-30-23 59 0 0,0-1-1 0 0,1-1 0 0 0,1 0 0 0 0,26 14 0 0 0,-40-23 0 0 0,0-1-1 0 0,1 1 0 0 0,-1-1 0 0 0,0 0 0 0 0,0 1 1 0 0,0-1-1 0 0,0 0 0 0 0,0 0 0 0 0,2 0 0 0 0,-2 0-1 0 0,-1 0 0 0 0,0 0 0 0 0,1 0 0 0 0,-1 0 0 0 0,0 0 0 0 0,0 0 0 0 0,1 0 0 0 0,-1 0 0 0 0,0 0 0 0 0,0-1 0 0 0,1 1 0 0 0,-1 0 0 0 0,0 0 0 0 0,0 0-1 0 0,1 0 1 0 0,-1-1 0 0 0,0 1 0 0 0,0 0 0 0 0,1 0 0 0 0,-1-1 0 0 0,0 1 0 0 0,0 0 0 0 0,0-1 0 0 0,1 0 13 0 0,-1-1 0 0 0,0 1 1 0 0,0 0-1 0 0,0-1 0 0 0,0 1 0 0 0,0-1 1 0 0,0 1-1 0 0,0 0 0 0 0,-1-1 0 0 0,1 1 1 0 0,0 0-1 0 0,-1-1 0 0 0,1 1 0 0 0,-2-2 1 0 0,0-3 28 0 0,0 1 0 0 0,-1-1-1 0 0,0 1 1 0 0,-1-1 0 0 0,1 1 0 0 0,-6-6 0 0 0,8 9-46 0 0,0 1-1 0 0,0 0 0 0 0,0 0 0 0 0,-1 0 0 0 0,1 0 0 0 0,0 0 0 0 0,-1 1 1 0 0,1-1-1 0 0,-1 0 0 0 0,1 1 0 0 0,-1-1 0 0 0,1 0 0 0 0,-1 1 0 0 0,1 0 1 0 0,-1-1-1 0 0,1 1 0 0 0,-1 0 0 0 0,0 0 0 0 0,1 0 0 0 0,-1 0 1 0 0,1 0-1 0 0,-1 0 0 0 0,1 0 0 0 0,-1 1 0 0 0,0-1 0 0 0,1 1 0 0 0,-1-1 1 0 0,1 1-1 0 0,-1-1 0 0 0,-1 3 0 0 0,0-2-14 0 0,0 1 0 0 0,0 0 0 0 0,1 0 0 0 0,-1 0 0 0 0,1 0 0 0 0,0 1 0 0 0,0-1 0 0 0,-1 1-1 0 0,1 0 1 0 0,1-1 0 0 0,-1 1 0 0 0,0 0 0 0 0,1 0 0 0 0,0 0 0 0 0,-3 6 0 0 0,1 3-47 0 0,0 1 0 0 0,-1 22 1 0 0,1-14 7 0 0,2-14 37 0 0,1 1 1 0 0,-1-1-1 0 0,1 0 1 0 0,1 1-1 0 0,0-1 0 0 0,0 1 1 0 0,0-1-1 0 0,1 0 1 0 0,2 9-1 0 0,-3-13-97 0 0,1 1 0 0 0,0 0 0 0 0,-1-1-1 0 0,1 1 1 0 0,0-1 0 0 0,1 0 0 0 0,-1 0 0 0 0,1 0-1 0 0,-1 0 1 0 0,1 0 0 0 0,0 0 0 0 0,0-1 0 0 0,0 1-1 0 0,0-1 1 0 0,1 0 0 0 0,-1 0 0 0 0,1 0 0 0 0,5 2-1 0 0,-3-2-333 0 0,-1-1-1 0 0,0 0 1 0 0,1 0-1 0 0,-1-1 1 0 0,1 1-1 0 0,-1-1 1 0 0,1 0-1 0 0,-1-1 1 0 0,1 1-1 0 0,5-2 1 0 0,-1 0-245 0 0,-1-1 0 0 0,0 0 0 0 0,0 0 0 0 0,16-9 1 0 0,3-6 374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31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34 590 14635 0 0,'-2'1'272'0'0,"0"-1"0"0"0,0 0 0 0 0,0 1-1 0 0,0-1 1 0 0,0 1 0 0 0,0 0 0 0 0,0 0 0 0 0,0 0-1 0 0,0 0 1 0 0,0 0 0 0 0,0 0 0 0 0,0 0 0 0 0,1 1-1 0 0,-1-1 1 0 0,-2 4 0 0 0,4-5-234 0 0,0 0 0 0 0,0 0-1 0 0,0 0 1 0 0,0 0 0 0 0,0 0 0 0 0,-1 0 0 0 0,1 0-1 0 0,0 1 1 0 0,0-1 0 0 0,0 0 0 0 0,0 0 0 0 0,0 0 0 0 0,0 0-1 0 0,0 0 1 0 0,0 0 0 0 0,0 0 0 0 0,1 0 0 0 0,-1 1-1 0 0,0-1 1 0 0,0 0 0 0 0,0 0 0 0 0,0 0 0 0 0,0 0-1 0 0,0 0 1 0 0,0 0 0 0 0,0 0 0 0 0,0 0 0 0 0,0 0-1 0 0,0 1 1 0 0,0-1 0 0 0,0 0 0 0 0,0 0 0 0 0,0 0-1 0 0,1 0 1 0 0,-1 0 0 0 0,0 0 0 0 0,0 0 0 0 0,0 0-1 0 0,0 0 1 0 0,0 0 0 0 0,0 0 0 0 0,1 0 0 0 0,6 2 579 0 0,10-1-126 0 0,0-3-120 0 0,-10 1-282 0 0,0 0 0 0 0,-1-1-1 0 0,1 1 1 0 0,-1-1 0 0 0,0 0-1 0 0,7-3 1 0 0,1-4 9 0 0,1 0 0 0 0,-1 0-1 0 0,-1-1 1 0 0,0-1 0 0 0,15-15-1 0 0,-3-1 44 0 0,30-40-1 0 0,-33 36-47 0 0,20-38 0 0 0,-33 51-29 0 0,0 0 0 0 0,-1 0 0 0 0,10-37-1 0 0,-14 35 35 0 0,0 0-1 0 0,2-37 0 0 0,-5 48-71 0 0,-2 1 0 0 0,1 0 1 0 0,-1 0-1 0 0,0 0 0 0 0,0 0 0 0 0,-1 0 1 0 0,0 0-1 0 0,-1 0 0 0 0,0 1 0 0 0,-4-8 1 0 0,6 13-27 0 0,0 0 0 0 0,0 0 0 0 0,0 0 0 0 0,-1 0 0 0 0,1 1 0 0 0,0-1 0 0 0,-1 1 0 0 0,0-1-1 0 0,1 1 1 0 0,-1-1 0 0 0,0 1 0 0 0,0 0 0 0 0,1 0 0 0 0,-1 0 0 0 0,0 0 0 0 0,0 0 0 0 0,0 0 0 0 0,-1 1 0 0 0,-1-1 0 0 0,0 0-12 0 0,1 1-1 0 0,0 0 0 0 0,-1 0 0 0 0,1 0 0 0 0,0 1 1 0 0,-1-1-1 0 0,1 1 0 0 0,0-1 0 0 0,0 1 0 0 0,0 0 1 0 0,-1 1-1 0 0,-2 1 0 0 0,0 0-7 0 0,0 1-1 0 0,0 0 1 0 0,1 0 0 0 0,-1 0 0 0 0,1 1 0 0 0,-5 5-1 0 0,-27 34-74 0 0,35-41 91 0 0,-15 20-26 0 0,1 1 1 0 0,2 0 0 0 0,0 1 0 0 0,-14 39 0 0 0,14-26-3 0 0,1 2 0 0 0,-10 58 0 0 0,18-72 9 0 0,2 0 0 0 0,1 0 0 0 0,0 29 0 0 0,3-46 9 0 0,-1 1 1 0 0,1 0-1 0 0,1 0 0 0 0,0-1 1 0 0,0 1-1 0 0,1-1 0 0 0,0 1 1 0 0,1-1-1 0 0,0 0 0 0 0,0 0 1 0 0,9 11-1 0 0,-10-15 3 0 0,1-1 1 0 0,0 0-1 0 0,0 0 0 0 0,0 0 0 0 0,0 0 0 0 0,1-1 1 0 0,-1 0-1 0 0,1 0 0 0 0,0 0 0 0 0,9 4 1 0 0,-6-4 5 0 0,0-1 1 0 0,0 1 0 0 0,0-2-1 0 0,0 1 1 0 0,1-1 0 0 0,13 0 0 0 0,-7-1 24 0 0,0-1 0 0 0,-1-1 1 0 0,1 0-1 0 0,0-1 1 0 0,-1-1-1 0 0,0 0 0 0 0,26-11 1 0 0,-16 3 15 0 0,-1-2 1 0 0,0 0-1 0 0,-1-1 1 0 0,-1-1-1 0 0,-1-1 1 0 0,0-1-1 0 0,27-31 1 0 0,-22 20-44 0 0,-2-2 0 0 0,-1-1 0 0 0,-2 0 0 0 0,27-59 0 0 0,-39 72 23 0 0,-1-1 0 0 0,-1-1 0 0 0,0 1-1 0 0,-2-1 1 0 0,0 0 0 0 0,-1 0 0 0 0,-1-35 0 0 0,-2 50-11 0 0,0-1 1 0 0,-1 1 0 0 0,0-1-1 0 0,0 1 1 0 0,0 0 0 0 0,-1 0-1 0 0,0 0 1 0 0,0 0 0 0 0,-1 0-1 0 0,0 0 1 0 0,-4-7 0 0 0,6 11-8 0 0,-1-1 0 0 0,0 1 1 0 0,0 0-1 0 0,0 0 1 0 0,0 0-1 0 0,0 0 0 0 0,0 0 1 0 0,0 1-1 0 0,-1-1 1 0 0,1 1-1 0 0,0-1 0 0 0,-1 1 1 0 0,0 0-1 0 0,1 0 0 0 0,-1 0 1 0 0,0 0-1 0 0,1 0 1 0 0,-1 1-1 0 0,0-1 0 0 0,0 1 1 0 0,0 0-1 0 0,1 0 1 0 0,-1 0-1 0 0,0 0 0 0 0,0 0 1 0 0,0 0-1 0 0,-4 2 0 0 0,3-1-6 0 0,0 1 0 0 0,-1 0 0 0 0,1 0 0 0 0,0 0 0 0 0,0 0 0 0 0,0 1 0 0 0,0-1 0 0 0,1 1 0 0 0,-1 0 0 0 0,-3 4-1 0 0,-2 3-11 0 0,0 0 0 0 0,-10 14 0 0 0,7-4 3 0 0,1 0-1 0 0,1 0 1 0 0,0 1 0 0 0,2 1-1 0 0,-8 26 1 0 0,9-15-12 0 0,1 0 0 0 0,-3 53 0 0 0,6-49 5 0 0,2-26 17 0 0,0 0-1 0 0,1-1 0 0 0,1 1 0 0 0,0-1 0 0 0,0 1 0 0 0,1-1 0 0 0,0 1 0 0 0,5 12 1 0 0,-5-17 5 0 0,1-1 1 0 0,-1 0 0 0 0,1 1-1 0 0,0-1 1 0 0,0 0 0 0 0,1 0-1 0 0,0-1 1 0 0,-1 1 0 0 0,1-1-1 0 0,1 1 1 0 0,-1-1 0 0 0,1-1-1 0 0,0 1 1 0 0,-1-1 0 0 0,2 1-1 0 0,5 1 1 0 0,1 0 16 0 0,0 0 0 0 0,0-1 0 0 0,1-1 0 0 0,0 0 0 0 0,25 2 0 0 0,-16-4 24 0 0,0-1 0 0 0,38-4 0 0 0,11-8 53 0 0,0-4 0 0 0,-1-2 1 0 0,110-45-1 0 0,-164 56-82 0 0,29-15 0 0 0,-41 20-13 0 0,0-1 0 0 0,0 0-1 0 0,0 0 1 0 0,0 0 0 0 0,0-1 0 0 0,-1 1 0 0 0,1-1 0 0 0,-1 0 0 0 0,0 1 0 0 0,0-2 0 0 0,3-5 0 0 0,-5 9 3 0 0,-1 0 0 0 0,1 0 0 0 0,-1 0 1 0 0,0 0-1 0 0,1 0 0 0 0,-1-1 0 0 0,0 1 1 0 0,0 0-1 0 0,0 0 0 0 0,0 0 0 0 0,0-1 0 0 0,0 1 1 0 0,0 0-1 0 0,0 0 0 0 0,0 0 0 0 0,0 0 1 0 0,-1-1-1 0 0,1 1 0 0 0,-1-1 0 0 0,0 0 0 0 0,0 1 0 0 0,0-1 0 0 0,0 1 0 0 0,-1-1 0 0 0,1 1 0 0 0,0-1 0 0 0,-1 1 0 0 0,1 0 0 0 0,-1 0 1 0 0,1 0-1 0 0,-3-2 0 0 0,0 1-5 0 0,0 1 1 0 0,0-1 0 0 0,0 1-1 0 0,0-1 1 0 0,0 1 0 0 0,0 0-1 0 0,0 1 1 0 0,0-1 0 0 0,-1 1-1 0 0,-6 0 1 0 0,5 1-4 0 0,-1 0 0 0 0,0 0 0 0 0,0 1 0 0 0,1 0 0 0 0,-1 1 0 0 0,1-1 0 0 0,0 1 0 0 0,0 0 0 0 0,0 1 0 0 0,0 0 0 0 0,-6 5 0 0 0,-1 2 9 0 0,0 1 0 0 0,1 0-1 0 0,-14 18 1 0 0,24-27 6 0 0,0 0-1 0 0,0 0 1 0 0,0 0 0 0 0,0 0 0 0 0,0 1 0 0 0,0-1-1 0 0,1 1 1 0 0,0-1 0 0 0,0 1 0 0 0,0 0 0 0 0,0-1-1 0 0,0 1 1 0 0,1 0 0 0 0,-1 0 0 0 0,1-1-1 0 0,0 1 1 0 0,1 0 0 0 0,-1 0 0 0 0,1 0 0 0 0,-1-1-1 0 0,1 1 1 0 0,0 0 0 0 0,0-1 0 0 0,1 1 0 0 0,-1-1-1 0 0,1 1 1 0 0,0-1 0 0 0,-1 0 0 0 0,2 1 0 0 0,-1-1-1 0 0,0 0 1 0 0,1 0 0 0 0,-1-1 0 0 0,1 1 0 0 0,0-1-1 0 0,0 1 1 0 0,0-1 0 0 0,0 0 0 0 0,0 0 0 0 0,0 0-1 0 0,1 0 1 0 0,5 2 0 0 0,-1-1 40 0 0,1-1 1 0 0,-1 0-1 0 0,1 0 1 0 0,-1-1-1 0 0,1 0 0 0 0,0-1 1 0 0,13 0-1 0 0,-8-1-260 0 0,-1-1 0 0 0,1-1 0 0 0,0 0 0 0 0,13-5 0 0 0,8-6-2604 0 0,0-1 0 0 0,46-30 0 0 0,-45 24-543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9.12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4 183 13899 0 0,'-3'-13'1848'0'0,"6"0"-271"0"0,-1 1-9 0 0,1-3-200 0 0,2 1-720 0 0,3-1 25 0 0,-2 1-225 0 0,4-4-80 0 0,-1 4-168 0 0,-1-1-56 0 0,4 3-56 0 0,0 2-288 0 0,0-1-696 0 0,0 6-489 0 0,1 3-647 0 0,-6 2 47 0 0,-1 4-1015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19.7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13467 0 0,'1'19'1167'0'0,"1"0"1"0"0,7 29-1 0 0,-3-17-567 0 0,43 277 2354 0 0,-47-298-2885 0 0,12 77 469 0 0,-2-18 101 0 0,5 94 1 0 0,-17-132-246 0 0,-5 43 0 0 0,4-70-306 0 0,0 4 49 0 0,1-6 60 0 0,1-5 164 0 0,5-13-124 0 0,1 0 0 0 0,16-28 0 0 0,-16 33-215 0 0,-2 3-13 0 0,0 1-1 0 0,0-1 1 0 0,1 1-1 0 0,0 0 1 0 0,9-9-1 0 0,2 2-31 0 0,1 0 0 0 0,21-12-1 0 0,-28 20 11 0 0,-1 0-1 0 0,1 1 1 0 0,0 1-1 0 0,0 0 1 0 0,21-4-1 0 0,-19 5 3 0 0,1 1-1 0 0,0 1 0 0 0,-1 0 0 0 0,1 1 0 0 0,0 1 1 0 0,0 0-1 0 0,-1 0 0 0 0,17 5 0 0 0,-23-4 3 0 0,-1 0 0 0 0,1 0 0 0 0,-1 0 0 0 0,0 1 0 0 0,0 0 0 0 0,0 0 0 0 0,0 1 0 0 0,0-1-1 0 0,-1 1 1 0 0,1 1 0 0 0,-1-1 0 0 0,0 1 0 0 0,-1 0 0 0 0,1 0 0 0 0,-1 0 0 0 0,0 0 0 0 0,0 1 0 0 0,5 10 0 0 0,-8-13 8 0 0,1 0 0 0 0,-1 1 1 0 0,0 0-1 0 0,0-1 1 0 0,0 1-1 0 0,0 0 0 0 0,0-1 1 0 0,-1 1-1 0 0,0 0 1 0 0,1 0-1 0 0,-2-1 1 0 0,1 1-1 0 0,0 0 0 0 0,-1 0 1 0 0,0-1-1 0 0,1 1 1 0 0,-1 0-1 0 0,-1-1 1 0 0,1 1-1 0 0,-1-1 0 0 0,1 1 1 0 0,-1-1-1 0 0,0 0 1 0 0,0 0-1 0 0,0 0 0 0 0,-1 0 1 0 0,1 0-1 0 0,-1 0 1 0 0,-4 3-1 0 0,1 0 19 0 0,-1-1 0 0 0,0 0 1 0 0,0-1-1 0 0,0 1 0 0 0,-1-1 0 0 0,1-1 0 0 0,-1 1 0 0 0,0-1 0 0 0,0-1 0 0 0,0 0 1 0 0,-14 3-1 0 0,-8-2 94 0 0,-58 0 1 0 0,82-3-102 0 0,-22 1 106 0 0,0-3 0 0 0,0 0 0 0 0,0-1 0 0 0,-46-13 0 0 0,56 7-25 0 0,18 9-91 0 0,0 0-1 0 0,-1 0 1 0 0,1-1 0 0 0,0 1-1 0 0,0 0 1 0 0,-1 0 0 0 0,1-1-1 0 0,0 1 1 0 0,0 0 0 0 0,-1 0-1 0 0,1-1 1 0 0,0 1-1 0 0,0 0 1 0 0,0-1 0 0 0,0 1-1 0 0,0 0 1 0 0,-1-1 0 0 0,1 1-1 0 0,0 0 1 0 0,0-1 0 0 0,0 0-3 0 0,1 1 0 0 0,-1 0 0 0 0,0-1 0 0 0,0 1 0 0 0,0 0 1 0 0,1-1-1 0 0,-1 1 0 0 0,0 0 0 0 0,1 0 0 0 0,-1-1 0 0 0,0 1 1 0 0,0 0-1 0 0,1 0 0 0 0,-1-1 0 0 0,1 1 0 0 0,-1 0 0 0 0,0 0 0 0 0,1 0 1 0 0,-1 0-1 0 0,0-1 0 0 0,1 1 0 0 0,-1 0 0 0 0,1 0 0 0 0,24-7-415 0 0,0 1-1 0 0,35-3 0 0 0,-29 6-2481 0 0,52 3-1 0 0,-54 3 2387 0 0,-3 3-823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20.1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2 17844 0 0,'-1'0'122'0'0,"1"-1"0"0"0,-1 1 1 0 0,1 0-1 0 0,-1 0 0 0 0,1 0 1 0 0,-1 0-1 0 0,0 0 0 0 0,1 0 1 0 0,-1 0-1 0 0,1 0 0 0 0,-1 0 1 0 0,0 0-1 0 0,1 0 0 0 0,-1 0 1 0 0,1 0-1 0 0,-1 1 0 0 0,1-1 0 0 0,-1 0 1 0 0,1 0-1 0 0,-1 1 0 0 0,0-1 1 0 0,1 0-1 0 0,0 0 0 0 0,-1 1 1 0 0,1-1-1 0 0,-1 1 0 0 0,1-1 1 0 0,-1 1-1 0 0,0 0-18 0 0,1 0 0 0 0,0 0 0 0 0,-1 0 0 0 0,1 0 1 0 0,0 0-1 0 0,0 0 0 0 0,-1 0 0 0 0,1 0 0 0 0,0-1 0 0 0,0 1 0 0 0,0 0 0 0 0,0 0 1 0 0,0 0-1 0 0,1 0 0 0 0,-1 2 0 0 0,1 2 82 0 0,-1 1-1 0 0,0 0 1 0 0,0 0 0 0 0,0-1-1 0 0,-3 11 1 0 0,1 12 44 0 0,-2 5-38 0 0,3-25-164 0 0,0 0 0 0 0,0 14 0 0 0,1-17-21 0 0,0 3 6 0 0,1 0 1 0 0,-1 0 0 0 0,2-1-1 0 0,3 15 1 0 0,-5-21-15 0 0,0 1 0 0 0,1-1 0 0 0,-1 0 1 0 0,1 0-1 0 0,-1 1 0 0 0,1-1 0 0 0,0 0 1 0 0,-1 0-1 0 0,1 0 0 0 0,0 0 0 0 0,0 0 0 0 0,0 0 1 0 0,0 0-1 0 0,0 0 0 0 0,0 0 0 0 0,0-1 0 0 0,0 1 1 0 0,0 0-1 0 0,0 0 0 0 0,0-1 0 0 0,0 1 0 0 0,1-1 1 0 0,-1 1-1 0 0,0-1 0 0 0,1 0 0 0 0,-1 1 1 0 0,0-1-1 0 0,0 0 0 0 0,1 0 0 0 0,-1 0 0 0 0,0 0 1 0 0,1 0-1 0 0,-1 0 0 0 0,0 0 0 0 0,1-1 0 0 0,1 0 1 0 0,2 0-25 0 0,0-1 0 0 0,0 1 0 0 0,-1-2 0 0 0,1 1 1 0 0,-1 0-1 0 0,0-1 0 0 0,7-5 0 0 0,0-1-94 0 0,12-15 0 0 0,2-2-39 0 0,79-86-190 0 0,-82 86 344 0 0,-19 23 9 0 0,-1 1 0 0 0,0 0 0 0 0,1 0 1 0 0,-1 0-1 0 0,1 0 0 0 0,-1 0 0 0 0,1 1 1 0 0,0-1-1 0 0,0 1 0 0 0,0 0 0 0 0,0 0 1 0 0,0 0-1 0 0,0 0 0 0 0,6-1 0 0 0,-8 3 1 0 0,-1-1-1 0 0,1 0 0 0 0,0 1 1 0 0,0-1-1 0 0,0 0 0 0 0,-1 1 0 0 0,1-1 1 0 0,0 1-1 0 0,-1-1 0 0 0,1 1 1 0 0,0 0-1 0 0,-1-1 0 0 0,1 1 0 0 0,-1-1 1 0 0,1 1-1 0 0,-1 0 0 0 0,1 0 1 0 0,-1 0-1 0 0,9 15 84 0 0,0 12-25 0 0,-1 1-1 0 0,5 37 1 0 0,4 12-23 0 0,-17-75-43 0 0,1 0-1 0 0,0 0 1 0 0,0 0 0 0 0,0-1 0 0 0,1 1-1 0 0,-1 0 1 0 0,1-1 0 0 0,-1 1-1 0 0,1-1 1 0 0,3 5 0 0 0,-4-7-37 0 0,0 1 0 0 0,0 0 0 0 0,0-1 0 0 0,0 1 1 0 0,0-1-1 0 0,0 1 0 0 0,0-1 0 0 0,0 0 0 0 0,0 1 0 0 0,0-1 0 0 0,0 0 0 0 0,0 0 0 0 0,0 1 0 0 0,0-1 1 0 0,0 0-1 0 0,0 0 0 0 0,1 0 0 0 0,-1-1 0 0 0,0 1 0 0 0,0 0 0 0 0,0 0 0 0 0,0 0 0 0 0,0-1 1 0 0,0 1-1 0 0,0-1 0 0 0,0 1 0 0 0,0-1 0 0 0,0 1 0 0 0,0-1 0 0 0,0 1 0 0 0,0-1 0 0 0,0-1 1 0 0,7-3-963 0 0,-1-1 0 0 0,0-1 0 0 0,-1 1 1 0 0,1-1-1 0 0,-1 0 0 0 0,-1-1 1 0 0,6-8-1 0 0,-3 0-494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20.3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16532 0 0,'2'35'2526'0'0,"10"60"1"0"0,0-18-1158 0 0,12 259 1061 0 0,-20-224-2185 0 0,1 23-171 0 0,-2-93-598 0 0,-2-31-285 0 0,0-1 0 0 0,0 1-1 0 0,-1-1 1 0 0,-1 1-1 0 0,-2 15 1 0 0,0-18-154 0 0,-7-3 743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20.5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99 17500 0 0,'1'-1'216'0'0,"-1"-1"-1"0"0,1 1 1 0 0,0 0 0 0 0,0-1 0 0 0,-1 1-1 0 0,1 0 1 0 0,0-1 0 0 0,0 1 0 0 0,1 0 0 0 0,-1 0-1 0 0,0 0 1 0 0,0 0 0 0 0,0 0 0 0 0,1 0-1 0 0,-1 0 1 0 0,0 1 0 0 0,1-1 0 0 0,-1 0 0 0 0,1 1-1 0 0,-1-1 1 0 0,3 0 0 0 0,4-1 615 0 0,0 0 1 0 0,13-2 0 0 0,-21 4-819 0 0,72-15 2391 0 0,11-4-1311 0 0,70-11-5251 0 0,-129 26 2397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32.1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143 184 3849 0 0,'-15'-6'4411'0'0,"-31"-7"1"0"0,33 10-2799 0 0,1-1 1 0 0,-1 0-1 0 0,-22-11 0 0 0,34 15-1579 0 0,1 0-1 0 0,-1 0 0 0 0,1 0 1 0 0,-1-1-1 0 0,1 1 1 0 0,-1 0-1 0 0,1 0 0 0 0,-1-1 1 0 0,1 1-1 0 0,0-1 0 0 0,-1 1 1 0 0,1 0-1 0 0,0-1 0 0 0,-1 1 1 0 0,1-1-1 0 0,0 1 0 0 0,-1-1 1 0 0,1 1-1 0 0,0 0 0 0 0,0-1 1 0 0,0 1-1 0 0,-1-1 1 0 0,1 0-1 0 0,0 1 0 0 0,0-1 1 0 0,0 1-1 0 0,0-1 0 0 0,0 1 1 0 0,0-1-1 0 0,0 1 0 0 0,0-1 1 0 0,0 1-1 0 0,0-1 0 0 0,0 1 1 0 0,1-1-1 0 0,-1 1 0 0 0,0-1 1 0 0,0 1-1 0 0,0-1 1 0 0,1 1-1 0 0,-1-1 0 0 0,0 1 1 0 0,1-1-1 0 0,-1 1 0 0 0,0 0 1 0 0,1-1-1 0 0,-1 1 0 0 0,0-1 1 0 0,1 1-1 0 0,-1 0 0 0 0,1 0 1 0 0,0-1-1 0 0,4-3 22 0 0,-1 1 0 0 0,1 0 1 0 0,9-5-1 0 0,-11 7-23 0 0,33-18-28 0 0,1 3-1 0 0,0 1 1 0 0,1 2 0 0 0,76-17 0 0 0,-101 28-10 0 0,0 1 0 0 0,0 0 0 0 0,0 0 0 0 0,0 1 0 0 0,0 1 0 0 0,0 0 0 0 0,0 1 0 0 0,24 7 1 0 0,-32-8 4 0 0,0 1 0 0 0,0 0 1 0 0,0 1-1 0 0,0 0 1 0 0,0-1-1 0 0,-1 1 0 0 0,1 1 1 0 0,-1-1-1 0 0,0 1 0 0 0,4 4 1 0 0,-5-4 2 0 0,0-1 0 0 0,-1 1 1 0 0,1 0-1 0 0,-1 0 0 0 0,0 0 0 0 0,0 0 1 0 0,-1 0-1 0 0,1 0 0 0 0,-1 0 0 0 0,0 1 1 0 0,0-1-1 0 0,0 1 0 0 0,0 8 1 0 0,-2-5 9 0 0,1 1 1 0 0,-1-1 0 0 0,-1 0-1 0 0,1 1 1 0 0,-1-1 0 0 0,-1 0-1 0 0,0 0 1 0 0,0-1 0 0 0,0 1-1 0 0,-1 0 1 0 0,0-1 0 0 0,-5 7-1 0 0,-4 3 25 0 0,1 0 0 0 0,-2-2 0 0 0,-27 26 0 0 0,-80 62 89 0 0,104-90-2 0 0,-1-1-1 0 0,1-2 0 0 0,-2 1 1 0 0,1-2-1 0 0,-27 9 0 0 0,37-14 80 0 0,-4 0 364 0 0,10-4-304 0 0,3 0-231 0 0,-1 1 0 0 0,0-1 1 0 0,0 0-1 0 0,1 0 0 0 0,-1 1 0 0 0,0-1 1 0 0,0 0-1 0 0,1 0 0 0 0,-1 0 1 0 0,0 1-1 0 0,1-1 0 0 0,-1 0 0 0 0,0 0 1 0 0,1 0-1 0 0,-1 0 0 0 0,0 0 1 0 0,0 0-1 0 0,1 0 0 0 0,-1 0 0 0 0,1 0 1 0 0,-1 0-1 0 0,0 0 0 0 0,1 0 1 0 0,0 0-1 0 0,13 1 106 0 0,-9-2-66 0 0,64 8 292 0 0,38 1-48 0 0,187-19 98 0 0,-180 5-353 0 0,-11 3-3135 0 0,-102 3 2944 0 0,-1 0-1 0 0,1 0 1 0 0,-1 0-1 0 0,1 1 1 0 0,-1-1 0 0 0,1 0-1 0 0,0 0 1 0 0,-1 0-1 0 0,1 0 1 0 0,-1 1-1 0 0,1-1 1 0 0,-1 0 0 0 0,1 0-1 0 0,-1 1 1 0 0,1 0-1 0 0,0-1 88 0 0,-1 0 0 0 0,0 0 0 0 0,0 1-1 0 0,0-1 1 0 0,0 0 0 0 0,0 0 0 0 0,0 1 0 0 0,0-1 0 0 0,0 0-1 0 0,1 1 1 0 0,-1-1 0 0 0,0 0 0 0 0,0 0 0 0 0,0 1-1 0 0,-1-1 1 0 0,1 0 0 0 0,0 1 0 0 0,0-1 0 0 0,0 0 0 0 0,0 1-1 0 0,0-1 1 0 0,0 0 0 0 0,0 0 0 0 0,0 1 0 0 0,-1-1-1 0 0,1 0 1 0 0,0 0 0 0 0,0 1 0 0 0,0-1 0 0 0,0 0-1 0 0,-1 0 1 0 0,1 0 0 0 0,0 1 0 0 0,0-1 0 0 0,-1 0 0 0 0,1 0-1 0 0,-9 7-177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32.75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271 133 9018 0 0,'-10'5'480'0'0,"-1"-1"1"0"0,2 2-1 0 0,-1-1 1 0 0,0 1-1 0 0,1 1 0 0 0,0 0 1 0 0,1 0-1 0 0,-1 1 1 0 0,1 0-1 0 0,1 0 0 0 0,0 1 1 0 0,-12 18-1 0 0,-1 6 148 0 0,2 0 0 0 0,2 1-1 0 0,1 1 1 0 0,-11 39-1 0 0,12-26-81 0 0,2 2-1 0 0,-7 77 1 0 0,16-93-354 0 0,1-1 0 0 0,2 1 0 0 0,2-1 1 0 0,1 1-1 0 0,11 52 0 0 0,-10-67-114 0 0,2-1-1 0 0,0 1 0 0 0,1-1 0 0 0,0 0 0 0 0,2-1 1 0 0,0 0-1 0 0,1 0 0 0 0,1-1 0 0 0,0 0 1 0 0,1-1-1 0 0,15 14 0 0 0,-17-19 6 0 0,1-1-1 0 0,0-1 1 0 0,0 0 0 0 0,1 0-1 0 0,0-1 1 0 0,0-1 0 0 0,1 0-1 0 0,24 8 1 0 0,-18-9 37 0 0,0-1 0 0 0,-1 0 0 0 0,1-2 0 0 0,0 0 0 0 0,36-2 1 0 0,-19-3 41 0 0,0-2 1 0 0,0-2-1 0 0,-1-1 1 0 0,0-1-1 0 0,-1-2 0 0 0,48-22 1 0 0,-24 4 14 0 0,-2-2 1 0 0,-1-2-1 0 0,52-43 0 0 0,142-130 333 0 0,-242 200-504 0 0,30-26 71 0 0,0-2 1 0 0,31-39-1 0 0,-59 62-63 0 0,0 0-1 0 0,-1-1 1 0 0,-1 0 0 0 0,0 0 0 0 0,0-1-1 0 0,-1 0 1 0 0,-1 0 0 0 0,0 0-1 0 0,-1 0 1 0 0,0-1 0 0 0,3-27 0 0 0,-6 30-22 0 0,-2-1 1 0 0,1 1 0 0 0,-2 0-1 0 0,1-1 1 0 0,-2 1 0 0 0,1 0-1 0 0,-1 0 1 0 0,-1 1 0 0 0,0-1 0 0 0,-1 1-1 0 0,0 0 1 0 0,0 0 0 0 0,-14-18-1 0 0,5 9-12 0 0,-1 1 0 0 0,-1 1 0 0 0,-1 0 0 0 0,-1 1 0 0 0,-32-24 0 0 0,15 17-8 0 0,-1 1 0 0 0,-1 2 0 0 0,-1 1 0 0 0,-46-16 0 0 0,49 23-15 0 0,-1 2 0 0 0,1 1 1 0 0,-2 2-1 0 0,1 1 0 0 0,-40 0 1 0 0,61 6-65 0 0,0 0 1 0 0,1 1 0 0 0,-1 1-1 0 0,0 0 1 0 0,1 1 0 0 0,-1 0-1 0 0,1 1 1 0 0,-27 12-1 0 0,34-12-199 0 0,-1 0-1 0 0,1 1 1 0 0,0 0-1 0 0,0 0 0 0 0,0 0 1 0 0,1 1-1 0 0,-7 7 0 0 0,9-7-281 0 0,0-1 0 0 0,0 1 0 0 0,0-1 0 0 0,1 1 0 0 0,0 0 0 0 0,0 0 0 0 0,0 1 0 0 0,1-1 0 0 0,-3 13 0 0 0,0 8-815 0 0,2-1 1089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34.2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216 69 11202 0 0,'0'-4'703'0'0,"0"-2"612"0"0,0 0 1 0 0,0 0 0 0 0,-1 1-1 0 0,0-1 1 0 0,0 0-1 0 0,-3-11 1 0 0,4 16-1257 0 0,-1 0 0 0 0,1 0-1 0 0,-1 1 1 0 0,1-1 0 0 0,-1 0 0 0 0,1 1 0 0 0,-1-1 0 0 0,1 0 0 0 0,-1 1 0 0 0,1-1-1 0 0,-1 1 1 0 0,0-1 0 0 0,1 1 0 0 0,-1-1 0 0 0,0 1 0 0 0,0-1 0 0 0,1 1 0 0 0,-1 0 0 0 0,0-1-1 0 0,0 1 1 0 0,0 0 0 0 0,1 0 0 0 0,-1 0 0 0 0,0 0 0 0 0,0-1 0 0 0,0 1 0 0 0,0 0-1 0 0,0 1 1 0 0,1-1 0 0 0,-1 0 0 0 0,0 0 0 0 0,0 0 0 0 0,0 0 0 0 0,1 1 0 0 0,-3-1-1 0 0,-1 2 28 0 0,0 0-1 0 0,0 0 0 0 0,0 0 1 0 0,1 0-1 0 0,-6 4 0 0 0,0 1-52 0 0,0 1 0 0 0,1 0 0 0 0,0 1 0 0 0,0 0 0 0 0,1 0 0 0 0,0 1 0 0 0,-7 13 0 0 0,-3 9-39 0 0,-14 35 0 0 0,24-50 6 0 0,1 1 0 0 0,0 0 0 0 0,1 0 0 0 0,1 0 0 0 0,1 1 1 0 0,0 0-1 0 0,2-1 0 0 0,1 35 0 0 0,0-42-3 0 0,2 0 1 0 0,0 0-1 0 0,0 1 1 0 0,1-1-1 0 0,0-1 1 0 0,1 1 0 0 0,0 0-1 0 0,1-1 1 0 0,0 0-1 0 0,1 0 1 0 0,0 0-1 0 0,0-1 1 0 0,1 0-1 0 0,0 0 1 0 0,15 14-1 0 0,-15-17 6 0 0,0 0 1 0 0,1 0-1 0 0,0-1 0 0 0,0 0 0 0 0,0 0 0 0 0,0-1 0 0 0,1 0 0 0 0,0 0 0 0 0,0-1 0 0 0,11 2 0 0 0,-15-4 10 0 0,1 0-1 0 0,-1 0 1 0 0,0-1 0 0 0,0 0-1 0 0,1 0 1 0 0,-1 0 0 0 0,0-1-1 0 0,0 0 1 0 0,1 0 0 0 0,-1 0-1 0 0,0 0 1 0 0,0-1 0 0 0,0 0-1 0 0,0 0 1 0 0,-1 0 0 0 0,1-1-1 0 0,0 0 1 0 0,-1 0 0 0 0,7-6-1 0 0,-3 2 33 0 0,-1-1 0 0 0,0-1-1 0 0,0 0 1 0 0,-1 0 0 0 0,0 0 0 0 0,0-1-1 0 0,-1 1 1 0 0,-1-1 0 0 0,1 0-1 0 0,-2-1 1 0 0,1 1 0 0 0,2-16 0 0 0,-6 22-30 0 0,0 0 0 0 0,1-1-1 0 0,-1 1 1 0 0,-1-1 0 0 0,1 1 0 0 0,-1 0 0 0 0,0-1 0 0 0,0 1 0 0 0,0 0 0 0 0,0-1 0 0 0,-1 1 0 0 0,0 0 0 0 0,0 0 0 0 0,0 0 0 0 0,0 0 0 0 0,0 1 0 0 0,-1-1 0 0 0,0 1 0 0 0,0-1 0 0 0,0 1 0 0 0,0 0 0 0 0,0 0 0 0 0,-1 0 0 0 0,1 1-1 0 0,-1-1 1 0 0,0 1 0 0 0,0 0 0 0 0,0 0 0 0 0,0 0 0 0 0,0 0 0 0 0,0 1 0 0 0,-8-2 0 0 0,3 1-102 0 0,0 1 1 0 0,-1 0-1 0 0,1 1 0 0 0,0 0 1 0 0,0 0-1 0 0,0 1 0 0 0,-1 1 1 0 0,1-1-1 0 0,0 1 0 0 0,0 1 1 0 0,1-1-1 0 0,-1 2 0 0 0,0-1 0 0 0,1 1 1 0 0,0 1-1 0 0,0-1 0 0 0,0 1 1 0 0,1 1-1 0 0,-1-1 0 0 0,1 1 1 0 0,0 0-1 0 0,1 1 0 0 0,0 0 1 0 0,0 0-1 0 0,-5 9 0 0 0,8-11-230 0 0,0 0-1 0 0,1 0 1 0 0,0 0 0 0 0,0 1-1 0 0,1-1 1 0 0,-1 1-1 0 0,1-1 1 0 0,0 12-1 0 0,0-7-500 0 0,1-1 0 0 0,1 1 0 0 0,0 0 0 0 0,3 14 0 0 0,5 7-1722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0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2511 603 4433 0 0,'-5'-4'6579'0'0,"4"4"-6370"0"0,1-1 0 0 0,-1 1-1 0 0,0 0 1 0 0,1-1 0 0 0,-1 1 0 0 0,1-1-1 0 0,-1 1 1 0 0,1 0 0 0 0,0-1 0 0 0,-1 1 0 0 0,1-1-1 0 0,-1 0 1 0 0,1 1 0 0 0,0-1 0 0 0,-1 0-1 0 0,-1-3-31 0 0,1 0-1 0 0,0 0 0 0 0,-1 0 1 0 0,1 0-1 0 0,1 0 0 0 0,-1-1 1 0 0,0 1-1 0 0,1 0 0 0 0,0 0 0 0 0,0-1 1 0 0,0 1-1 0 0,2-8 0 0 0,2-3-140 0 0,0 0-1 0 0,8-18 0 0 0,1-5 68 0 0,14-56 144 0 0,2-35 254 0 0,-22 87-233 0 0,-2 12 414 0 0,2-52-1 0 0,-7 82-674 0 0,0-1-1 0 0,0 1 1 0 0,0 0-1 0 0,0 0 1 0 0,0 0-1 0 0,0 0 1 0 0,0 0-1 0 0,0 0 1 0 0,1 0-1 0 0,-1 0 1 0 0,0 0-1 0 0,0 0 1 0 0,0 0-1 0 0,0 0 1 0 0,0 0-1 0 0,0-1 1 0 0,0 1-1 0 0,0 0 1 0 0,0 0-1 0 0,0 0 1 0 0,0 0-1 0 0,0 0 1 0 0,0 0-1 0 0,0 0 1 0 0,0 0-1 0 0,0 0 1 0 0,0 0-1 0 0,0 0 1 0 0,-1 0-1 0 0,1-1 1 0 0,0 1-1 0 0,0 0 1 0 0,0 0-1 0 0,0 0 1 0 0,0 0-1 0 0,0 0 1 0 0,0 0-1 0 0,0 0 1 0 0,0 0-1 0 0,0 0 1 0 0,0 0-1 0 0,0 0 1 0 0,0 0-1 0 0,0 0 1 0 0,0 0-1 0 0,0 0 1 0 0,0 0-1 0 0,-1 0 1 0 0,1 0-1 0 0,0 0 1 0 0,0 0-1 0 0,0 0 1 0 0,0 0-1 0 0,0 0 1 0 0,0 0-1 0 0,0 0 1 0 0,0 0-1 0 0,0 0 1 0 0,0 0-1 0 0,0 0 1 0 0,-1 0-1 0 0,1 0 1 0 0,0 0-1 0 0,0 0 1 0 0,0 0-1 0 0,0 0 1 0 0,-5 6 157 0 0,-2 11-104 0 0,7-16-18 0 0,-1-1 1 0 0,1 1-1 0 0,0-1 0 0 0,0 1 0 0 0,-1 0 0 0 0,1-1 1 0 0,0 1-1 0 0,0 0 0 0 0,-1-1 0 0 0,1 1 0 0 0,-1-1 1 0 0,1 1-1 0 0,-1-1 0 0 0,1 1 0 0 0,-1-1 0 0 0,1 1 1 0 0,-1-1-1 0 0,1 0 0 0 0,-1 1 0 0 0,1-1 0 0 0,-1 0 1 0 0,0 1-1 0 0,1-1 0 0 0,-1 0 0 0 0,0 0 0 0 0,1 0 1 0 0,-1 1-1 0 0,0-1 0 0 0,1 0 0 0 0,-1 0 0 0 0,0 0 1 0 0,1 0-1 0 0,-1 0 0 0 0,0 0 0 0 0,1 0 0 0 0,-1 0 1 0 0,0-1-1 0 0,1 1 0 0 0,-2 0 0 0 0,-8-1 45 0 0,-6 1 122 0 0,-42 1 839 0 0,-16 1 35 0 0,10-2-427 0 0,-47 3 125 0 0,-27 2-206 0 0,91-1-430 0 0,-268 11 845 0 0,170-23-683 0 0,69 4-207 0 0,28 0 85 0 0,-74 4 0 0 0,-147 8 82 0 0,13-25-156 0 0,218 14-111 0 0,0-3 0 0 0,0-1 0 0 0,-38-12 0 0 0,-87-26 0 0 0,150 43-7 0 0,0 0 1 0 0,-1 0 0 0 0,1 1 0 0 0,-21 2-1 0 0,-52 10-38 0 0,28-3-12 0 0,48-7 40 0 0,0 1-1 0 0,-10 4 1 0 0,12-4 12 0 0,1 1 0 0 0,-1-2 0 0 0,0 1 0 0 0,-12 0 0 0 0,2-2-19 0 0,10 1 14 0 0,0-1 0 0 0,1-1 0 0 0,-13-1 0 0 0,-42-10-43 0 0,61 12 46 0 0,1-1 1 0 0,0 1 0 0 0,-1 0-1 0 0,1 0 1 0 0,-1 0 0 0 0,1 0-1 0 0,-1 0 1 0 0,1 0 0 0 0,0 0-1 0 0,-1 0 1 0 0,1 0 0 0 0,-1 0-1 0 0,1 0 1 0 0,-1 0 0 0 0,1 0-1 0 0,0 0 1 0 0,-1 1 0 0 0,1-1-1 0 0,-1 0 1 0 0,1 0 0 0 0,0 0-1 0 0,-1 1 1 0 0,1-1 0 0 0,0 0-1 0 0,-1 0 1 0 0,1 1 0 0 0,0-1-1 0 0,-1 0 1 0 0,1 1 0 0 0,0-1-1 0 0,0 0 1 0 0,-1 1 0 0 0,1-1-1 0 0,0 1 1 0 0,0-1 0 0 0,0 0 0 0 0,-1 1-1 0 0,0 18-217 0 0,1-16 187 0 0,0 1 19 0 0,1 0 0 0 0,-1-1 0 0 0,1 1 0 0 0,0 0 0 0 0,2 3-1 0 0,2 11 6 0 0,18 129-25 0 0,-12-14 130 0 0,-8-78-57 0 0,2-21 17 0 0,-4-27-27 0 0,0 0 0 0 0,0 0 0 0 0,0 0 0 0 0,-1 0 1 0 0,0 0-1 0 0,0 1 0 0 0,-2 9 0 0 0,0-9 55 0 0,2-7-97 0 0,0 0 1 0 0,0 0-1 0 0,-1 0 1 0 0,1 0-1 0 0,0 0 1 0 0,-1 0-1 0 0,1 0 1 0 0,-1 0 0 0 0,1 0-1 0 0,-1 0 1 0 0,1 0-1 0 0,-1 0 1 0 0,0 0-1 0 0,1 0 1 0 0,-2 1-1 0 0,1-1-83 0 0,0 0 0 0 0,0 0 1 0 0,0 0-1 0 0,1 1 0 0 0,-1-1 0 0 0,0 0 0 0 0,1 0 0 0 0,-1 1 0 0 0,0 2 1 0 0,-4 8-1778 0 0,4-10 1243 0 0,0-1 1 0 0,0 1-1 0 0,0 0 1 0 0,0 0-1 0 0,0 0 1 0 0,0 0-1 0 0,1-1 0 0 0,-1 1 1 0 0,1 0-1 0 0,-1 0 1 0 0,1 0-1 0 0,0 3 1 0 0,1 7-1440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1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67 6593 0 0,'-3'-4'1520'0'0,"0"1"-1"0"0,-1-1 0 0 0,1 1 0 0 0,-1-1 0 0 0,-6-3 1 0 0,10 7-1361 0 0,0 0 0 0 0,-1-1 0 0 0,1 1 1 0 0,-1 0-1 0 0,1-1 0 0 0,0 1 0 0 0,-1 0 0 0 0,1-1 1 0 0,0 1-1 0 0,-1-1 0 0 0,1 1 0 0 0,0 0 1 0 0,0-1-1 0 0,-1 1 0 0 0,1-1 0 0 0,0 1 0 0 0,0-1 1 0 0,0 1-1 0 0,0-1 0 0 0,-1 1 0 0 0,1-1 1 0 0,0 1-1 0 0,0-1 0 0 0,0 1 0 0 0,0-1 1 0 0,0 0-1 0 0,1 0 0 0 0,-1 1-122 0 0,0 0-1 0 0,0-1 1 0 0,0 1 0 0 0,0 0-1 0 0,0 0 1 0 0,0 0 0 0 0,0 0-1 0 0,0 0 1 0 0,0-1 0 0 0,0 1-1 0 0,1 0 1 0 0,-1 0 0 0 0,0 0 0 0 0,0 0-1 0 0,0 0 1 0 0,0 0 0 0 0,0-1-1 0 0,0 1 1 0 0,1 0 0 0 0,-1 0-1 0 0,0 0 1 0 0,0 0 0 0 0,0 0-1 0 0,0 0 1 0 0,1 0 0 0 0,-1 0-1 0 0,0 0 1 0 0,0 0 0 0 0,1 0-17 0 0,-1 0 1 0 0,0 0-1 0 0,1 0 1 0 0,-1 0-1 0 0,1 1 0 0 0,-1-1 1 0 0,0 0-1 0 0,1 0 1 0 0,-1 0-1 0 0,0 1 1 0 0,1-1-1 0 0,-1 0 1 0 0,0 0-1 0 0,1 1 0 0 0,-1-1 1 0 0,0 0-1 0 0,0 1 1 0 0,1-1-1 0 0,22 23 294 0 0,-17-15-269 0 0,1 1 0 0 0,-2 0 0 0 0,1 0 0 0 0,6 16 1 0 0,11 39 88 0 0,-11-18-32 0 0,-9-31-33 0 0,1 0 0 0 0,6 15 0 0 0,-9-27-28 0 0,1 1 0 0 0,0-1-1 0 0,0 0 1 0 0,0 0 0 0 0,0 0-1 0 0,3 3 1 0 0,-4-5-31 0 0,-1-1 1 0 0,0 1-1 0 0,1-1 1 0 0,-1 1-1 0 0,0-1 1 0 0,1 0-1 0 0,-1 1 0 0 0,0-1 1 0 0,1 0-1 0 0,-1 1 1 0 0,1-1-1 0 0,-1 0 0 0 0,1 0 1 0 0,-1 1-1 0 0,1-1 1 0 0,-1 0-1 0 0,1 0 0 0 0,-1 0 1 0 0,1 0-1 0 0,-1 0 1 0 0,1 1-1 0 0,-1-1 0 0 0,1 0 1 0 0,-1 0-1 0 0,1 0 1 0 0,-1 0-1 0 0,1-1 0 0 0,-1 1 1 0 0,1 0-1 0 0,-1 0 1 0 0,1 0-1 0 0,-1 0 1 0 0,1 0-1 0 0,-1-1 0 0 0,1 1 1 0 0,-1 0-1 0 0,1 0 1 0 0,-1-1-1 0 0,1 1 0 0 0,-1 0 1 0 0,0-1-1 0 0,1 1 1 0 0,-1-1-1 0 0,0 1 0 0 0,1 0 1 0 0,-1-1-1 0 0,0 1 1 0 0,1-2-1 0 0,7-12 157 0 0,11-30-1 0 0,-15 36-158 0 0,0-1 0 0 0,1 1 0 0 0,0 0 0 0 0,1 0 0 0 0,9-10 0 0 0,5-8 0 0 0,-12 16-8 0 0,1 0-1 0 0,0 0 0 0 0,1 1 0 0 0,-1 1 1 0 0,2 0-1 0 0,-1 0 0 0 0,1 1 0 0 0,16-8 1 0 0,-15 10 5 0 0,0 0 1 0 0,0 1 0 0 0,18-4 0 0 0,-25 7-3 0 0,55-12 76 0 0,-59 13-69 0 0,0 0-1 0 0,-1 0 1 0 0,1 0-1 0 0,-1 0 1 0 0,1 0-1 0 0,0-1 1 0 0,-1 1-1 0 0,1 0 1 0 0,-1 0-1 0 0,1-1 1 0 0,-1 1-1 0 0,1 0 1 0 0,-1 0-1 0 0,1-1 1 0 0,-1 1-1 0 0,1-1 1 0 0,-1 1-1 0 0,1-1 1 0 0,-1 1-1 0 0,1 0 1 0 0,-1-1-1 0 0,0 1 1 0 0,1-1-1 0 0,-1 0 1 0 0,0 1-1 0 0,0-1 1 0 0,1 1-1 0 0,-1-1 1 0 0,0 0-1 0 0,0 0 9 0 0,0 1 0 0 0,0 0 0 0 0,0-1 0 0 0,0 1 0 0 0,0-1 0 0 0,-1 1 0 0 0,1-1 0 0 0,0 1 1 0 0,0-1-1 0 0,-1 1 0 0 0,1 0 0 0 0,0-1 0 0 0,0 1 0 0 0,-1 0 0 0 0,1-1 0 0 0,0 1 0 0 0,-1 0 0 0 0,1-1 0 0 0,-1 1 0 0 0,1 0 0 0 0,0-1 0 0 0,-1 1 0 0 0,1 0 0 0 0,-1 0 0 0 0,1 0 0 0 0,-1 0 0 0 0,1-1 1 0 0,-1 1-1 0 0,1 0 0 0 0,0 0 0 0 0,-1 0 0 0 0,1 0 0 0 0,-1 0 0 0 0,1 0 0 0 0,-1 0 0 0 0,1 0 0 0 0,-2 0 0 0 0,-67-1 535 0 0,57 0-525 0 0,1 0 0 0 0,-21-5 0 0 0,-2-1 0 0 0,-4 3-20 0 0,0 2-1 0 0,-49 4 0 0 0,32 4-10 0 0,33-3-32 0 0,-24 0 1 0 0,45-3 7 0 0,-4 0-411 0 0,3 0-521 0 0,6 0 180 0 0,7 1-2655 0 0,18-2-937 0 0,-13-3 4119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32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233 397 11434 0 0,'4'-6'621'0'0,"0"-1"0"0"0,0 1 0 0 0,-1-1-1 0 0,0 0 1 0 0,-1 0 0 0 0,0-1-1 0 0,0 1 1 0 0,0 0 0 0 0,-1-1 0 0 0,0 1-1 0 0,0-1 1 0 0,-1 1 0 0 0,0-1-1 0 0,0 1 1 0 0,-2-9 0 0 0,1 14-564 0 0,1 0-1 0 0,-1 0 1 0 0,0 0-1 0 0,0 0 1 0 0,0 1 0 0 0,-1-1-1 0 0,1 0 1 0 0,0 0 0 0 0,-1 1-1 0 0,1-1 1 0 0,0 1-1 0 0,-1 0 1 0 0,0-1 0 0 0,1 1-1 0 0,-1 0 1 0 0,0 0 0 0 0,0 0-1 0 0,0 0 1 0 0,0 0 0 0 0,1 1-1 0 0,-1-1 1 0 0,0 0-1 0 0,-1 1 1 0 0,-2-1 0 0 0,0 0-1 0 0,-1 0 0 0 0,0 0 0 0 0,1 1 0 0 0,-1 0 0 0 0,0 0 0 0 0,1 0 0 0 0,-12 3 0 0 0,8 0-24 0 0,0 0 1 0 0,0 0-1 0 0,0 1 0 0 0,0 1 0 0 0,1 0 0 0 0,-1 0 0 0 0,-10 9 0 0 0,9-6-15 0 0,1 1-1 0 0,0 0 1 0 0,0 0-1 0 0,1 1 1 0 0,-10 13-1 0 0,16-19-18 0 0,-1 0 0 0 0,1 0 0 0 0,0 0 0 0 0,0 0 0 0 0,0 1 0 0 0,1-1 0 0 0,-1 1 0 0 0,1 0 0 0 0,-1 7 0 0 0,2-10-1 0 0,0 0 1 0 0,0-1-1 0 0,0 1 1 0 0,1-1-1 0 0,-1 1 1 0 0,0 0-1 0 0,1-1 0 0 0,-1 1 1 0 0,1-1-1 0 0,-1 1 1 0 0,1-1-1 0 0,0 1 1 0 0,-1-1-1 0 0,1 0 0 0 0,0 1 1 0 0,0-1-1 0 0,0 0 1 0 0,0 1-1 0 0,0-1 1 0 0,1 0-1 0 0,-1 0 0 0 0,0 0 1 0 0,0 0-1 0 0,1 0 1 0 0,-1 0-1 0 0,1-1 1 0 0,-1 1-1 0 0,1 0 0 0 0,-1-1 1 0 0,1 1-1 0 0,2 0 1 0 0,5 1 6 0 0,1 0 0 0 0,0-1 0 0 0,0 0 0 0 0,0 0 1 0 0,0-1-1 0 0,0 0 0 0 0,0-1 0 0 0,0 0 0 0 0,0-1 0 0 0,19-5 0 0 0,4-4-114 0 0,56-28 0 0 0,-66 29-5 0 0,4-4-84 0 0,0-2 0 0 0,0-1 0 0 0,35-30 0 0 0,-46 34 160 0 0,-2-1-1 0 0,0-1 1 0 0,-1 0 0 0 0,0-1-1 0 0,12-21 1 0 0,-20 28 64 0 0,0 0 0 0 0,0 0 0 0 0,-1 0 1 0 0,-1-1-1 0 0,5-18 0 0 0,-7 24 0 0 0,0 0 1 0 0,0 0-1 0 0,-1 0 0 0 0,1 0 1 0 0,-1 0-1 0 0,0 0 0 0 0,0 0 1 0 0,-1 0-1 0 0,1 0 0 0 0,-1 0 1 0 0,0 0-1 0 0,0 0 0 0 0,0 0 1 0 0,-1 0-1 0 0,1 0 0 0 0,-1 1 1 0 0,-3-6-1 0 0,4 7-17 0 0,0 1 0 0 0,-1-1-1 0 0,1 0 1 0 0,-1 0 0 0 0,0 1 0 0 0,0-1 0 0 0,0 1 0 0 0,1 0 0 0 0,-1-1-1 0 0,0 1 1 0 0,-1 0 0 0 0,1 0 0 0 0,0 0 0 0 0,0 0 0 0 0,0 1-1 0 0,-1-1 1 0 0,1 1 0 0 0,0-1 0 0 0,-1 1 0 0 0,1 0 0 0 0,0 0 0 0 0,-1 0-1 0 0,1 0 1 0 0,0 0 0 0 0,-1 0 0 0 0,1 1 0 0 0,0-1 0 0 0,0 1-1 0 0,-1-1 1 0 0,1 1 0 0 0,0 0 0 0 0,-4 2 0 0 0,-1 1 15 0 0,0 0 0 0 0,1 0 1 0 0,0 1-1 0 0,0 0 0 0 0,0 0 0 0 0,1 1 1 0 0,-1-1-1 0 0,-7 12 0 0 0,1 1-24 0 0,2 1 0 0 0,0 0 1 0 0,0 1-1 0 0,2 0 0 0 0,1 1 0 0 0,0 0 0 0 0,2 0 1 0 0,0 0-1 0 0,-2 29 0 0 0,6-38 3 0 0,0 0 0 0 0,1 0-1 0 0,0 0 1 0 0,1 0 0 0 0,2 14 0 0 0,-2-22-1 0 0,0 0 0 0 0,0 0 1 0 0,0-1-1 0 0,0 1 0 0 0,0 0 0 0 0,1-1 0 0 0,0 1 0 0 0,0-1 1 0 0,0 0-1 0 0,0 0 0 0 0,1 1 0 0 0,-1-1 0 0 0,1-1 1 0 0,-1 1-1 0 0,1 0 0 0 0,0-1 0 0 0,0 1 0 0 0,0-1 1 0 0,1 0-1 0 0,3 2 0 0 0,3 0 22 0 0,-1-1-1 0 0,1 0 1 0 0,0-1 0 0 0,0 0-1 0 0,0-1 1 0 0,0 0 0 0 0,0 0 0 0 0,0-1-1 0 0,1 0 1 0 0,-1-1 0 0 0,0 0-1 0 0,10-3 1 0 0,13-3 67 0 0,0-3-1 0 0,38-15 1 0 0,-63 21-53 0 0,1 0 1 0 0,-1 0-1 0 0,0 0 1 0 0,0-1-1 0 0,-1 0 0 0 0,1-1 1 0 0,7-7-1 0 0,-12 10-12 0 0,-1 0 0 0 0,1 0 1 0 0,-1 0-1 0 0,0 0 0 0 0,0 0 0 0 0,0 0 0 0 0,0-1 0 0 0,2-6 0 0 0,-3 8-8 0 0,-1-1-1 0 0,1 1 1 0 0,-1 0 0 0 0,0-1 0 0 0,1 1-1 0 0,-1-1 1 0 0,0 1 0 0 0,-1-1 0 0 0,1 1-1 0 0,0-1 1 0 0,-1 1 0 0 0,1-1 0 0 0,-1 1 0 0 0,-1-4-1 0 0,0 3-9 0 0,0 0-1 0 0,1 0 0 0 0,-1 1 0 0 0,0-1 1 0 0,0 1-1 0 0,0 0 0 0 0,-1 0 1 0 0,1-1-1 0 0,-1 1 0 0 0,1 1 0 0 0,-1-1 1 0 0,1 0-1 0 0,-1 1 0 0 0,0-1 1 0 0,0 1-1 0 0,0 0 0 0 0,0 0 0 0 0,0 0 1 0 0,-6-1-1 0 0,5 1-17 0 0,-1 0 1 0 0,0 1-1 0 0,1 0 1 0 0,-1-1-1 0 0,0 1 0 0 0,1 1 1 0 0,-1-1-1 0 0,1 1 1 0 0,-1 0-1 0 0,0 0 0 0 0,1 0 1 0 0,-9 4-1 0 0,5 0 6 0 0,-1 0-1 0 0,1 0 0 0 0,1 1 0 0 0,-1 0 1 0 0,1 0-1 0 0,0 1 0 0 0,0 0 1 0 0,1 0-1 0 0,0 0 0 0 0,0 1 1 0 0,-7 13-1 0 0,10-15 28 0 0,0-1 0 0 0,1 1-1 0 0,-1 1 1 0 0,1-1 0 0 0,0 0 0 0 0,1 0 0 0 0,0 1 0 0 0,0-1 0 0 0,0 1 0 0 0,1-1 0 0 0,0 1-1 0 0,0-1 1 0 0,0 1 0 0 0,1-1 0 0 0,0 1 0 0 0,1-1 0 0 0,3 13 0 0 0,-2-13 8 0 0,0 0 0 0 0,0 1 0 0 0,1-1 1 0 0,0 0-1 0 0,0-1 0 0 0,1 1 1 0 0,-1-1-1 0 0,1 0 0 0 0,0 0 0 0 0,1 0 1 0 0,-1-1-1 0 0,1 0 0 0 0,0 0 0 0 0,0 0 1 0 0,0-1-1 0 0,0 1 0 0 0,1-2 0 0 0,-1 1 1 0 0,1-1-1 0 0,7 2 0 0 0,-2-1-129 0 0,-1-1 0 0 0,1 0-1 0 0,0-1 1 0 0,0 0 0 0 0,0-1-1 0 0,0 0 1 0 0,0-1 0 0 0,-1-1-1 0 0,1 1 1 0 0,0-2 0 0 0,12-4 0 0 0,-4 1-2117 0 0,-1-1 0 0 0,0-1 0 0 0,-1-1 0 0 0,30-19 0 0 0,-24 6-2377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2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25 9946 0 0,'-1'-1'378'0'0,"1"1"0"0"0,0-1 0 0 0,0 0 0 0 0,-1 0 0 0 0,1 0 0 0 0,-1 1 0 0 0,1-1 0 0 0,0 0 0 0 0,-1 0 0 0 0,0 1 0 0 0,1-1 0 0 0,-1 0 0 0 0,1 1 0 0 0,-1-1 0 0 0,0 0 0 0 0,1 1 0 0 0,-1-1 0 0 0,0 1 0 0 0,0-1 0 0 0,0 1 0 0 0,1 0 0 0 0,-2-1 0 0 0,4 0 708 0 0,-2 1-1051 0 0,0-1 0 0 0,0 1 0 0 0,1 0 0 0 0,-1 0 0 0 0,0 0 0 0 0,0 0 0 0 0,1-1 0 0 0,-1 1 0 0 0,0 0 0 0 0,1 0 0 0 0,-1 0 0 0 0,0 0 0 0 0,0 0 1 0 0,1 0-1 0 0,-1 0 0 0 0,0 0 0 0 0,1 0 0 0 0,-1 0 0 0 0,0 0 0 0 0,1 0 0 0 0,-1 0 0 0 0,0 0 0 0 0,0 0 0 0 0,1 0 0 0 0,-1 0 0 0 0,0 0 0 0 0,1 0 0 0 0,-1 0 0 0 0,0 1 0 0 0,0-1 0 0 0,1 0 0 0 0,-1 0 0 0 0,0 0 0 0 0,0 1 0 0 0,1-1 0 0 0,-1 0 0 0 0,2 2 66 0 0,0-1-1 0 0,-1 0 1 0 0,1 0 0 0 0,0 0-1 0 0,0 0 1 0 0,0-1 0 0 0,0 1 0 0 0,0 0-1 0 0,0-1 1 0 0,0 1 0 0 0,1-1-1 0 0,-1 0 1 0 0,0 0 0 0 0,0 0 0 0 0,0 0-1 0 0,4-1 1 0 0,4 0 337 0 0,20-5 0 0 0,-16 3-345 0 0,0 0-1 0 0,1 1 1 0 0,-1 1-1 0 0,0 0 0 0 0,1 0 1 0 0,-1 2-1 0 0,1 0 1 0 0,-1 1-1 0 0,15 3 1 0 0,-10-1 40 0 0,33 2 0 0 0,-44-6-91 0 0,13 1 69 0 0,-16-1-67 0 0,1 0 1 0 0,0 0-1 0 0,-1 0 0 0 0,1 1 0 0 0,-1 0 1 0 0,1 0-1 0 0,7 3 0 0 0,12 15 105 0 0,-19-21-2 0 0,-6 0-233 0 0,-4 1-273 0 0,1 1-263 0 0,1 0 1 0 0,-1-1-1 0 0,1 0 1 0 0,-1 1 0 0 0,1-1-1 0 0,-5-2 1 0 0,-8-3-4227 0 0,7 6 2266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3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29 13099 0 0,'-1'0'246'0'0,"1"0"1"0"0,-1-1-1 0 0,0 1 0 0 0,1 0 1 0 0,-1 0-1 0 0,1-1 1 0 0,-1 1-1 0 0,1-1 1 0 0,-1 1-1 0 0,1 0 0 0 0,-1-1 1 0 0,1 1-1 0 0,-1-1 1 0 0,1 1-1 0 0,0-1 0 0 0,-1 1 1 0 0,1-1-1 0 0,-1 0 1 0 0,2 0-176 0 0,-1 1 0 0 0,0 0 0 0 0,0 0 0 0 0,1-1 0 0 0,-1 1 0 0 0,0 0 0 0 0,0 0 1 0 0,1 0-1 0 0,-1-1 0 0 0,0 1 0 0 0,1 0 0 0 0,-1 0 0 0 0,0 0 0 0 0,0 0 0 0 0,1-1 0 0 0,-1 1 1 0 0,0 0-1 0 0,1 0 0 0 0,-1 0 0 0 0,1 0 0 0 0,-1 0 0 0 0,0 0 0 0 0,1 0 0 0 0,-1 0 0 0 0,0 0 1 0 0,1 0-1 0 0,-1 0 0 0 0,0 1 0 0 0,1-1 0 0 0,-1 0 0 0 0,1 0 0 0 0,4 2 68 0 0,0 0 0 0 0,0 0 1 0 0,0 0-1 0 0,-1 0 0 0 0,1 1 0 0 0,7 5 0 0 0,1 1-16 0 0,-1 1 0 0 0,0 0 1 0 0,0 0-1 0 0,-1 1 0 0 0,-1 1 0 0 0,0 0 1 0 0,0 0-1 0 0,-1 1 0 0 0,-1 0 0 0 0,0 1 1 0 0,7 16-1 0 0,34 97 325 0 0,-46-121-395 0 0,-1 1 0 0 0,1-1-1 0 0,0 0 1 0 0,8 10 0 0 0,-10-14-32 0 0,0-1 0 0 0,-1 0 0 0 0,1 0 0 0 0,0 0 0 0 0,0 0 0 0 0,0 0-1 0 0,1 0 1 0 0,-1 0 0 0 0,0 0 0 0 0,0 0 0 0 0,0 0 0 0 0,1 0 0 0 0,-1-1 0 0 0,0 1 0 0 0,1-1 0 0 0,-1 1 0 0 0,1-1 0 0 0,-1 1 0 0 0,0-1-1 0 0,1 0 1 0 0,-1 0 0 0 0,1 0 0 0 0,-1 0 0 0 0,1 0 0 0 0,-1 0 0 0 0,1 0 0 0 0,-1 0 0 0 0,3-1 0 0 0,-2 0 5 0 0,-1 0 0 0 0,1 0 0 0 0,0 0 0 0 0,0-1 0 0 0,-1 1 0 0 0,1-1 0 0 0,0 1 0 0 0,-1-1-1 0 0,0 1 1 0 0,1-1 0 0 0,-1 0 0 0 0,1-2 0 0 0,12-24 198 0 0,-9 14-144 0 0,38-86 247 0 0,-36 87-314 0 0,1-1-1 0 0,0 2 1 0 0,0-1 0 0 0,1 1-1 0 0,13-13 1 0 0,26-17 38 0 0,-17 17 1 0 0,-19 16-11 0 0,-10 8-25 0 0,0 0 0 0 0,0 0 0 0 0,0 0 0 0 0,0 0 0 0 0,-1-1 0 0 0,1 1 0 0 0,2-3 0 0 0,4-9 309 0 0,-8 13-242 0 0,-7-3 277 0 0,-5 2-189 0 0,-20-3 1 0 0,20 2-112 0 0,-22-1 0 0 0,-97 12 140 0 0,84-5-173 0 0,-67-1 1 0 0,40-3-46 0 0,73 0 11 0 0,1 0 0 0 0,-1 0 0 0 0,1 0 0 0 0,-1 0 0 0 0,1 0-1 0 0,-1 0 1 0 0,1 0 0 0 0,-1 0 0 0 0,1 0 0 0 0,-1 0 0 0 0,1 0 0 0 0,-1 0-1 0 0,1-1 1 0 0,-1 1 0 0 0,1 0 0 0 0,-1 0 0 0 0,1-1 0 0 0,0 1-1 0 0,-1 0 1 0 0,1-1 0 0 0,-1 1 0 0 0,1 0 0 0 0,0-1 0 0 0,-1 1 0 0 0,1-1-1 0 0,0 1 1 0 0,-1 0 0 0 0,1-1 0 0 0,0 1 0 0 0,-1-2 0 0 0,1 2-8 0 0,0-1 1 0 0,0 1 0 0 0,1-1 0 0 0,-1 1 0 0 0,0-1 0 0 0,0 1 0 0 0,0-1 0 0 0,0 1 0 0 0,1-1 0 0 0,-1 1 0 0 0,0-1-1 0 0,0 1 1 0 0,1 0 0 0 0,-1-1 0 0 0,0 1 0 0 0,1-1 0 0 0,-1 1 0 0 0,0 0 0 0 0,1-1 0 0 0,-1 1 0 0 0,1 0-1 0 0,-1-1 1 0 0,1 1 0 0 0,-1 0 0 0 0,1 0 0 0 0,-1 0 0 0 0,1-1 0 0 0,-1 1 0 0 0,1 0 0 0 0,0 0 0 0 0,5-2-47 0 0,0 1 0 0 0,1 0 1 0 0,-1 1-1 0 0,0 0 1 0 0,1 0-1 0 0,-1 0 0 0 0,13 2 1 0 0,2 0 14 0 0,75 0 0 0 0,-60-2 98 0 0,-11 0 271 0 0,-43-5-9 0 0,1 0-208 0 0,4 4-86 0 0,1 1 0 0 0,-1 0-1 0 0,0 1 1 0 0,0 0 0 0 0,0 1 0 0 0,0 0-1 0 0,1 1 1 0 0,-16 6 0 0 0,8-4-57 0 0,17-4 29 0 0,1-1 0 0 0,-1 0-1 0 0,1 1 1 0 0,-1 0 0 0 0,1 0 0 0 0,-1 0-1 0 0,1 0 1 0 0,-1 0 0 0 0,1 0 0 0 0,0 1-1 0 0,-1-1 1 0 0,1 1 0 0 0,-3 2 0 0 0,1 0-8 0 0,3-4 9 0 0,1 1-1 0 0,-1-1 1 0 0,0 1 0 0 0,1 0-1 0 0,-1-1 1 0 0,0 1-1 0 0,1 0 1 0 0,-1-1 0 0 0,1 1-1 0 0,-1 0 1 0 0,1 0 0 0 0,0-1-1 0 0,-1 1 1 0 0,1 0 0 0 0,0 0-1 0 0,-1 0 1 0 0,1 0 0 0 0,0 0-3 0 0,0 0 0 0 0,0 0 0 0 0,0 0 0 0 0,0 0 0 0 0,0-1 0 0 0,0 1 1 0 0,0 0-1 0 0,0 0 0 0 0,0 0 0 0 0,1-1 0 0 0,-1 1 0 0 0,0 0 1 0 0,0 0-1 0 0,1 0 0 0 0,-1-1 0 0 0,1 1 0 0 0,-1 0 0 0 0,0-1 1 0 0,1 1-1 0 0,0 0 0 0 0,-1-1 0 0 0,1 1 0 0 0,-1-1 0 0 0,1 1 0 0 0,0-1 1 0 0,-1 1-1 0 0,1-1 0 0 0,0 1 0 0 0,-1-1 0 0 0,1 0 0 0 0,0 1 1 0 0,0-1-1 0 0,1 1 0 0 0,2 0 4 0 0,0 0 0 0 0,0 0 0 0 0,1-1 1 0 0,-1 1-1 0 0,0-1 0 0 0,0 0 0 0 0,7 0 1 0 0,32-6-44 0 0,-26 3 42 0 0,-9 2 20 0 0,0 0 0 0 0,0 1-1 0 0,9 1 1 0 0,6 1 8 0 0,-19-1-6 0 0,-7 3 20 0 0,-10 6 48 0 0,9-7-61 0 0,-6 5-2 0 0,1 1 1 0 0,0 1-1 0 0,0 0 0 0 0,1 0 1 0 0,0 1-1 0 0,1 0 0 0 0,0 0 1 0 0,-5 13-1 0 0,7-12-8 0 0,5-10-12 0 0,0-1-1 0 0,-1 0 1 0 0,1 1-1 0 0,0-1 1 0 0,-1 1 0 0 0,0-1-1 0 0,1 0 1 0 0,-1 0-1 0 0,-1 2 1 0 0,1-1 1 0 0,1-1 0 0 0,-1 0 0 0 0,1 0 0 0 0,-1 0 0 0 0,1 1 0 0 0,0-1 0 0 0,0 0 0 0 0,-1 0 0 0 0,1 1 0 0 0,0-1 0 0 0,1 2 0 0 0,0 3-3 0 0,-1-6 2 0 0,0 0-1 0 0,1 0 0 0 0,-1 0 0 0 0,0 0 0 0 0,0 0 1 0 0,0 0-1 0 0,0 0 0 0 0,0 0 0 0 0,0 0 1 0 0,1 0-1 0 0,-1 0 0 0 0,0 0 0 0 0,0 0 1 0 0,0 0-1 0 0,0 0 0 0 0,0 0 0 0 0,0 0 0 0 0,0 0 1 0 0,1 0-1 0 0,-1 0 0 0 0,0 0 0 0 0,0 0 1 0 0,0 0-1 0 0,0 0 0 0 0,0 0 0 0 0,0-1 1 0 0,0 1-1 0 0,0 0 0 0 0,0 0 0 0 0,0 0 0 0 0,1 0 1 0 0,-1 0-1 0 0,0 0 0 0 0,0 0 0 0 0,0-1 1 0 0,0 1-1 0 0,0 0 0 0 0,0 0 0 0 0,0 0 1 0 0,0 0-1 0 0,0 0 0 0 0,0-1 0 0 0,1 0-6 0 0,0 0 1 0 0,0 0-1 0 0,0 0 0 0 0,0 0 0 0 0,0 0 1 0 0,1 0-1 0 0,2-2 0 0 0,7-6-36 0 0,-6 5 32 0 0,0 1 1 0 0,-1-1 0 0 0,2 1-1 0 0,8-5 1 0 0,8-4 9 0 0,-10 6 28 0 0,-10 6-18 0 0,-1-1 0 0 0,0 1 1 0 0,1-1-1 0 0,-1 1 0 0 0,0-1 0 0 0,1 1 0 0 0,-1-1 0 0 0,1-1 0 0 0,-8 28 176 0 0,-3 1-143 0 0,-12 57-1 0 0,20-81-95 0 0,1 0-436 0 0,2-6-94 0 0,0 0 446 0 0,2-2-564 0 0,0 0-1 0 0,0 0 0 0 0,1 0 0 0 0,0 1 0 0 0,6-6 0 0 0,-1 2 254 0 0,6-8 246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7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79 12555 0 0,'-60'-3'9112'0'0,"112"1"-8703"0"0,62-9 0 0 0,50-17-266 0 0,-83 13-57 0 0,-13 6-19 0 0,97-1 0 0 0,-61 15 33 0 0,-98-5-90 0 0,0 1 1 0 0,0 1 0 0 0,0-1-1 0 0,9 4 1 0 0,-14-4-23 0 0,1-1 0 0 0,-1 1 0 0 0,1 0-1 0 0,-1-1 1 0 0,1 1 0 0 0,-1 0 0 0 0,0 0 0 0 0,1 0-1 0 0,-1 0 1 0 0,0 0 0 0 0,0 0 0 0 0,1 0 0 0 0,-1 1-1 0 0,0-1 1 0 0,0 0 0 0 0,0 1 0 0 0,-1-1-1 0 0,1 1 1 0 0,0-1 0 0 0,1 3 0 0 0,-2-3-28 0 0,0-1 0 0 0,0 1 0 0 0,0 0 0 0 0,0-1 0 0 0,0 1 1 0 0,0 0-1 0 0,-1-1 0 0 0,1 1 0 0 0,0-1 0 0 0,0 1 0 0 0,0 0 0 0 0,0-1 0 0 0,-1 1 0 0 0,1-1 1 0 0,0 1-1 0 0,-1 0 0 0 0,1-1 0 0 0,0 1 0 0 0,-1-1 0 0 0,1 1 0 0 0,-2 0 0 0 0,1 0-131 0 0,0 0 0 0 0,-1 0-1 0 0,1 0 1 0 0,-1-1 0 0 0,1 1-1 0 0,-1 0 1 0 0,-3 1 0 0 0,0-1-984 0 0,-1 0 0 0 0,1 0 1 0 0,-1 0-1 0 0,-5-1 0 0 0,7 0-61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7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14259 0 0,'-1'0'54'0'0,"1"1"0"0"0,0-1 0 0 0,-1 1 0 0 0,1 0 0 0 0,0-1 0 0 0,0 1 0 0 0,0 0 0 0 0,0 0 0 0 0,0-1 1 0 0,-1 1-1 0 0,1 0 0 0 0,0-1 0 0 0,0 1 0 0 0,1 0 0 0 0,-1 0 0 0 0,0-1 0 0 0,0 1 0 0 0,0 0 0 0 0,0-1 0 0 0,1 1 0 0 0,-1 0 0 0 0,0-1 0 0 0,1 1 0 0 0,-1 0 0 0 0,0-1 0 0 0,1 1 0 0 0,-1-1 0 0 0,1 2 0 0 0,16 18 54 0 0,-15-18-33 0 0,113 114 127 0 0,-109-110-152 0 0,-1 0 0 0 0,1 0 0 0 0,-1 0-1 0 0,0 0 1 0 0,-1 1 0 0 0,6 9-1 0 0,-8-12 49 0 0,-1-1 0 0 0,0 0 0 0 0,0 0 0 0 0,0 0 0 0 0,0 0 0 0 0,0 1 0 0 0,-1-1 0 0 0,1 0 0 0 0,-1 1 0 0 0,0-1 0 0 0,0 1 0 0 0,0-1 0 0 0,-1 0 0 0 0,1 1 0 0 0,-1-1 0 0 0,0 0 0 0 0,-2 7 0 0 0,-2 1 313 0 0,-1 0 1 0 0,-1 0 0 0 0,0-1 0 0 0,0 0-1 0 0,-1 0 1 0 0,0-1 0 0 0,-18 17-1 0 0,6-10 86 0 0,-1 0 1 0 0,-40 23-1 0 0,55-36-467 0 0,5-2-53 0 0,0-1-1 0 0,-1 1 0 0 0,1-1 1 0 0,-1 1-1 0 0,1 0 1 0 0,0 0-1 0 0,0 0 0 0 0,-1 0 1 0 0,1 0-1 0 0,-1 1 0 0 0,2-2 3 0 0,-1 1 1 0 0,1-1-1 0 0,0 0 0 0 0,0 0 0 0 0,0 0 0 0 0,0 0 0 0 0,0 0 1 0 0,0 0-1 0 0,0 1 0 0 0,0-1 0 0 0,0 0 0 0 0,0 0 0 0 0,0 0 1 0 0,0 0-1 0 0,0 0 0 0 0,0 1 0 0 0,0-1 0 0 0,1 0 0 0 0,-1 0 1 0 0,0 0-1 0 0,0 0 0 0 0,0 0 0 0 0,0 0 0 0 0,0 0 0 0 0,0 1 1 0 0,0-1-1 0 0,0 0 0 0 0,0 0 0 0 0,0 0 0 0 0,1 0 0 0 0,-1 0 0 0 0,0 0 1 0 0,0 0-1 0 0,0 0 0 0 0,0 0 0 0 0,0 0 0 0 0,0 1 0 0 0,0-1 1 0 0,1 0-1 0 0,-1 0 0 0 0,0 0 0 0 0,0 0 0 0 0,0 0 0 0 0,0 0 1 0 0,0 0-1 0 0,1 0 0 0 0,-1 0 0 0 0,9 0-1187 0 0,-7 0 724 0 0,21 1-3027 0 0,10-1 2407 0 0,-8-1-264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8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42 289 12595 0 0,'-11'0'2114'0'0,"7"0"-1017"0"0,0 1 0 0 0,0-1 0 0 0,-1-1 0 0 0,1 1 0 0 0,-5-2 0 0 0,10 2-954 0 0,1-1-1 0 0,0 1 1 0 0,-1-1 0 0 0,1 0-1 0 0,-1 0 1 0 0,1 0 0 0 0,2-2-1 0 0,3-2 5 0 0,12-6 40 0 0,0 0-1 0 0,24-22 0 0 0,-21 16-110 0 0,-7 5-15 0 0,-1-2 1 0 0,-1 0-1 0 0,0 0 0 0 0,-1-1 0 0 0,11-18 0 0 0,-20 28-29 0 0,0 0 1 0 0,0 0-1 0 0,0 0 0 0 0,-1 0 1 0 0,0 0-1 0 0,0-1 0 0 0,2-6 1 0 0,-4 10-17 0 0,1 0 1 0 0,-1 0 0 0 0,0 1-1 0 0,0-1 1 0 0,0 0 0 0 0,0 0-1 0 0,0 0 1 0 0,0 0 0 0 0,0 0-1 0 0,-1 1 1 0 0,1-1 0 0 0,0 0-1 0 0,-1 0 1 0 0,0 0 0 0 0,1 1-1 0 0,-1-1 1 0 0,0 0 0 0 0,0 1-1 0 0,0-1 1 0 0,0 1 0 0 0,0-1-1 0 0,-1 1 1 0 0,1-1 0 0 0,0 1-1 0 0,-3-2 1 0 0,3 2-10 0 0,-1 1 0 0 0,0-1 0 0 0,0 0 0 0 0,1 1 0 0 0,-1-1 1 0 0,0 1-1 0 0,0-1 0 0 0,0 1 0 0 0,0 0 0 0 0,0 0 0 0 0,1 0 0 0 0,-1 0 0 0 0,0 0 0 0 0,0 0 0 0 0,0 0 0 0 0,0 1 0 0 0,-2 0 0 0 0,-1 0-2 0 0,0 1-1 0 0,0 0 1 0 0,1 0 0 0 0,-1 0-1 0 0,-4 3 1 0 0,3-1-10 0 0,-1 1-1 0 0,1 0 1 0 0,0 1 0 0 0,1-1-1 0 0,-8 11 1 0 0,-21 34-32 0 0,29-41 27 0 0,-1 1 0 0 0,2 0 1 0 0,-1 0-1 0 0,1 0 1 0 0,1 1-1 0 0,-4 20 0 0 0,6-25 6 0 0,0-1 0 0 0,1 1 0 0 0,0 0 0 0 0,0 0 0 0 0,0 0-1 0 0,1-1 1 0 0,-1 1 0 0 0,1 0 0 0 0,1 0 0 0 0,-1-1 0 0 0,1 1 0 0 0,0-1-1 0 0,1 1 1 0 0,4 7 0 0 0,-3-7-3 0 0,0 0 0 0 0,0 0-1 0 0,1-1 1 0 0,0 0 0 0 0,0 0 0 0 0,1 0-1 0 0,-1 0 1 0 0,1-1 0 0 0,0 0-1 0 0,0 0 1 0 0,13 5 0 0 0,-10-5-3 0 0,1-1 0 0 0,0 0 1 0 0,0-1-1 0 0,0 0 0 0 0,0 0 0 0 0,0-1 0 0 0,17 0 1 0 0,-1-3-465 0 0,-1-1 0 0 0,0-1 0 0 0,0-2 0 0 0,0 0 0 0 0,46-18 1 0 0,-6-6-3428 0 0,-2 1-2569 0 0,-36 19 2629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8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5 122 16035 0 0,'-3'0'2657'0'0,"1"0"-2177"0"0,2-3-64 0 0,2 0 144 0 0,3-1-504 0 0,1-2 24 0 0,4 0-88 0 0,3-2 0 0 0,3-2 0 0 0,3-3-456 0 0,2-1-368 0 0,3-1-120 0 0,0 1-632 0 0,0 1 31 0 0,0 0-639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8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41 12891 0 0,'-1'-2'856'0'0,"1"-1"0"0"0,-1 1 0 0 0,0-1 0 0 0,0 1 0 0 0,0 0 0 0 0,-2-4 0 0 0,1 4-569 0 0,1 0 0 0 0,-1 0 0 0 0,0 0 1 0 0,0 1-1 0 0,0-1 0 0 0,1 1 0 0 0,-2-1 1 0 0,1 1-1 0 0,0 0 0 0 0,-4-2 0 0 0,5 2-252 0 0,0 1 0 0 0,0 0 0 0 0,0 0 0 0 0,-1 0 0 0 0,1 0 0 0 0,0 0 0 0 0,0 0 0 0 0,0 0 0 0 0,0 0 0 0 0,0 0 0 0 0,0 1 0 0 0,0-1 0 0 0,0 0 0 0 0,0 1 0 0 0,0-1 0 0 0,0 1 0 0 0,0-1 0 0 0,0 1 0 0 0,0 0 0 0 0,0-1 0 0 0,0 1 0 0 0,0 0 0 0 0,1-1 0 0 0,-1 1 0 0 0,0 0 0 0 0,0 0 0 0 0,0 1 0 0 0,-12 14 75 0 0,7-9-94 0 0,0 0 0 0 0,0 1-1 0 0,0 0 1 0 0,1 0 0 0 0,0 0 0 0 0,1 1 0 0 0,-6 15-1 0 0,0 5-5 0 0,4-11 6 0 0,-7 34-1 0 0,12-45-13 0 0,1-1 0 0 0,-1 0-1 0 0,1 0 1 0 0,0 0 0 0 0,1 1-1 0 0,0-1 1 0 0,0 0-1 0 0,0 0 1 0 0,4 11 0 0 0,-4-13 1 0 0,1 0 0 0 0,0 0 0 0 0,-1 0 0 0 0,2 0 0 0 0,-1 0 0 0 0,0 0 0 0 0,1-1 0 0 0,0 1 0 0 0,0-1 0 0 0,0 0 0 0 0,0 0 0 0 0,0 0 0 0 0,1 0 0 0 0,-1 0 0 0 0,1-1 0 0 0,0 1 0 0 0,0-1 0 0 0,0 0 0 0 0,0 0 0 0 0,0-1 0 0 0,0 1 0 0 0,0-1 0 0 0,1 0 0 0 0,-1 0 0 0 0,1-1 0 0 0,-1 1 0 0 0,5-1 0 0 0,-1 0 7 0 0,1 0 0 0 0,-1-1 1 0 0,0-1-1 0 0,-1 1 0 0 0,1-1 0 0 0,0 0 1 0 0,0-1-1 0 0,11-5 0 0 0,6-5-259 0 0,24-17-1 0 0,-47 29 215 0 0,17-10-354 0 0,-4 1-360 0 0,0 1 1 0 0,17-16-1 0 0,33-30-3189 0 0,-46 39 3708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3:59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30 7954 0 0,'-2'0'471'0'0,"0"-1"1"0"0,0 1 0 0 0,1-1-1 0 0,-1 0 1 0 0,0 0-1 0 0,0 0 1 0 0,1 0 0 0 0,-1 0-1 0 0,1 0 1 0 0,-1-1-1 0 0,1 1 1 0 0,-1 0 0 0 0,1-1-1 0 0,0 1 1 0 0,0-1-1 0 0,-1 0 1 0 0,1 1 0 0 0,0-3-1 0 0,-1 2 86 0 0,-2-1 738 0 0,5 3-1278 0 0,-1 0 0 0 0,0 0-1 0 0,0 0 1 0 0,0 0-1 0 0,0 0 1 0 0,0 0-1 0 0,0 0 1 0 0,0 0 0 0 0,0 0-1 0 0,0 0 1 0 0,0 0-1 0 0,0 0 1 0 0,0 0-1 0 0,0 0 1 0 0,0 0-1 0 0,0 0 1 0 0,0 1 0 0 0,0-1-1 0 0,0 0 1 0 0,0 0-1 0 0,0 0 1 0 0,0 0-1 0 0,0 0 1 0 0,0 0-1 0 0,1 0 1 0 0,-1 0 0 0 0,0 0-1 0 0,0 0 1 0 0,0 0-1 0 0,0 0 1 0 0,0 0-1 0 0,0 0 1 0 0,0 0-1 0 0,0 0 1 0 0,0 0 0 0 0,0 0-1 0 0,0 0 1 0 0,0 0-1 0 0,0 0 1 0 0,0 0-1 0 0,0 0 1 0 0,1 0-1 0 0,-1 0 1 0 0,0-1 0 0 0,0 1-1 0 0,0 0 1 0 0,0 0-1 0 0,0 0 1 0 0,0 0-1 0 0,0 0 1 0 0,0 0-1 0 0,0 0 1 0 0,0 0 0 0 0,0 0-1 0 0,0 0 1 0 0,0 0-1 0 0,0 0 1 0 0,0 0-1 0 0,0 0 1 0 0,0 0-1 0 0,0 0 1 0 0,0 0 0 0 0,0 0-1 0 0,0-1 1 0 0,0 1-1 0 0,0 0 1 0 0,0 0-1 0 0,1 1 46 0 0,0-1 1 0 0,0 1-1 0 0,-1 0 0 0 0,1-1 0 0 0,0 1 0 0 0,-1 0 1 0 0,1 0-1 0 0,0-1 0 0 0,-1 1 0 0 0,1 0 0 0 0,-1 0 1 0 0,1 0-1 0 0,-1 0 0 0 0,1 1 0 0 0,5 16 390 0 0,39 236 1591 0 0,-27 4-1430 0 0,-20-67-263 0 0,-1-56-28 0 0,2-128-286 0 0,1-5-17 0 0,0 0-1 0 0,0 0 1 0 0,0 0-1 0 0,0 0 1 0 0,0 0-1 0 0,0 0 0 0 0,1 0 1 0 0,-1 0-1 0 0,0 0 1 0 0,1 0-1 0 0,1 3 1 0 0,-2-5-15 0 0,0 0-1 0 0,0 0 1 0 0,1 0 0 0 0,-1 0 0 0 0,0 0 0 0 0,0 1 0 0 0,0-1 0 0 0,0 0 0 0 0,0 0 0 0 0,0 0 0 0 0,1 0 0 0 0,-1 0 0 0 0,0 0-1 0 0,0 0 1 0 0,0 0 0 0 0,0 0 0 0 0,1 0 0 0 0,-1 0 0 0 0,0 0 0 0 0,0 0 0 0 0,0 0 0 0 0,0 0 0 0 0,1 0 0 0 0,-1 0-1 0 0,0 0 1 0 0,0 0 0 0 0,0 0 0 0 0,0 0 0 0 0,0 0 0 0 0,1 0 0 0 0,-1-1 0 0 0,0 1 0 0 0,0 0 0 0 0,0 0 0 0 0,0 0 0 0 0,0 0-1 0 0,0 0 1 0 0,0 0 0 0 0,1 0 0 0 0,-1-1 0 0 0,0 1 0 0 0,0 0 0 0 0,0 0 0 0 0,0 0 0 0 0,0 0 0 0 0,0 0 0 0 0,0-1 0 0 0,0 1-1 0 0,0 0 1 0 0,0 0 0 0 0,5-10 80 0 0,-5 9-69 0 0,18-42 60 0 0,3 1-1 0 0,1 0 1 0 0,2 2-1 0 0,45-59 0 0 0,-68 97-74 0 0,28-31 2 0 0,-26 30-8 0 0,-1 1 1 0 0,1-1-1 0 0,0 1 1 0 0,0 0-1 0 0,0 0 1 0 0,0 0 0 0 0,1 1-1 0 0,-1-1 1 0 0,0 1-1 0 0,4-2 1 0 0,-6 3-1 0 0,1 0 1 0 0,-1 0-1 0 0,0 0 1 0 0,0 0-1 0 0,0 0 1 0 0,0 0-1 0 0,1 0 0 0 0,-1 0 1 0 0,0 0-1 0 0,0 0 1 0 0,0 1-1 0 0,0-1 1 0 0,0 0-1 0 0,0 1 1 0 0,0-1-1 0 0,0 1 1 0 0,0 0-1 0 0,0-1 1 0 0,0 1-1 0 0,0 0 1 0 0,0-1-1 0 0,0 1 0 0 0,0 0 1 0 0,0 0-1 0 0,-1 0 1 0 0,1 0-1 0 0,0 0 1 0 0,-1 0-1 0 0,1 0 1 0 0,-1 0-1 0 0,1 0 1 0 0,0 2-1 0 0,1 4-14 0 0,1 0 0 0 0,-1 0 1 0 0,-1 0-1 0 0,1 8 0 0 0,-1-10 16 0 0,1 13-1 0 0,-1 0 0 0 0,-1-1-1 0 0,-1 1 1 0 0,-5 29-1 0 0,3-24 7 0 0,-1 45 0 0 0,4-65-6 0 0,1 0 1 0 0,-1 1-1 0 0,0-1 0 0 0,1 0 1 0 0,0 0-1 0 0,0 0 0 0 0,0 0 1 0 0,0 0-1 0 0,0 0 0 0 0,1 0 1 0 0,-1 0-1 0 0,1 0 0 0 0,0 0 1 0 0,2 2-1 0 0,-3-4-13 0 0,1 1 0 0 0,-1-1 0 0 0,1 1 0 0 0,0-1 0 0 0,0 0 0 0 0,0 0 0 0 0,0 0 0 0 0,0 0 0 0 0,0 0 0 0 0,0 0 0 0 0,0-1 0 0 0,0 1 0 0 0,1-1 0 0 0,-1 1-1 0 0,0-1 1 0 0,0 0 0 0 0,0 0 0 0 0,1 0 0 0 0,-1 0 0 0 0,0 0 0 0 0,2-1 0 0 0,2 0-114 0 0,-1 0-1 0 0,0-1 0 0 0,0 0 0 0 0,0 0 1 0 0,0 0-1 0 0,0-1 0 0 0,-1 1 0 0 0,5-4 1 0 0,4-4-929 0 0,16-14 0 0 0,-19 14-344 0 0,0 1 1 0 0,1 0-1 0 0,0 1 0 0 0,1 0 1 0 0,22-12-1 0 0,-8 10-1554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0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208 63 13163 0 0,'1'-1'214'0'0,"-1"0"1"0"0,0 1-1 0 0,1-1 1 0 0,-1 1-1 0 0,0-1 1 0 0,0 0-1 0 0,0 1 1 0 0,1-1-1 0 0,-1 0 1 0 0,0 1-1 0 0,0-1 1 0 0,0 0-1 0 0,0 1 1 0 0,0-1-1 0 0,0 0 1 0 0,0 1 0 0 0,-1-1-1 0 0,1 1 1 0 0,0-1-1 0 0,0 0 1 0 0,0 1-1 0 0,-1-1 1 0 0,0-1-1 0 0,1 1 58 0 0,-1-1 0 0 0,0 0 1 0 0,0 1-1 0 0,0-1 0 0 0,0 1 0 0 0,0-1 0 0 0,-2-1 0 0 0,2 2-213 0 0,0 1-1 0 0,0-1 0 0 0,0 1 1 0 0,0-1-1 0 0,0 1 1 0 0,0-1-1 0 0,0 1 0 0 0,0 0 1 0 0,0 0-1 0 0,0-1 0 0 0,0 1 1 0 0,0 0-1 0 0,0 0 0 0 0,0 0 1 0 0,0 0-1 0 0,0 0 1 0 0,0 0-1 0 0,0 0 0 0 0,0 1 1 0 0,0-1-1 0 0,0 0 0 0 0,0 0 1 0 0,0 1-1 0 0,-1 0 1 0 0,-3 2 40 0 0,0-1 1 0 0,0 1-1 0 0,-6 6 1 0 0,-1-1 29 0 0,-1 1-117 0 0,1 1 0 0 0,0 1 0 0 0,1 0-1 0 0,0 1 1 0 0,-14 18 0 0 0,20-23-9 0 0,-2 2-3 0 0,1 1 0 0 0,1 0 0 0 0,-1 0 0 0 0,2 0 0 0 0,-7 19 0 0 0,10-25 1 0 0,-1 1-1 0 0,1 0 1 0 0,0 0 0 0 0,0 0 0 0 0,1 0-1 0 0,0 0 1 0 0,0 0 0 0 0,0 0-1 0 0,1 8 1 0 0,-1-11 0 0 0,1 0 0 0 0,-1-1 0 0 0,1 1-1 0 0,-1 0 1 0 0,1 0 0 0 0,0-1 0 0 0,0 1 0 0 0,0-1-1 0 0,0 1 1 0 0,0-1 0 0 0,0 1 0 0 0,0-1 0 0 0,0 1-1 0 0,0-1 1 0 0,1 0 0 0 0,-1 0 0 0 0,1 0 0 0 0,-1 0-1 0 0,1 0 1 0 0,-1 0 0 0 0,1 0 0 0 0,-1 0 0 0 0,1-1-1 0 0,0 1 1 0 0,0 0 0 0 0,-1-1 0 0 0,1 0 0 0 0,3 1-1 0 0,4 0 2 0 0,0-1 0 0 0,-1 0 0 0 0,1-1-1 0 0,0 1 1 0 0,-1-2 0 0 0,1 1-1 0 0,9-4 1 0 0,-3 0 1 0 0,0-1 1 0 0,-1 0-1 0 0,15-8 0 0 0,-22 10 4 0 0,-1 0-1 0 0,0-1 1 0 0,1 1-1 0 0,-1-1 1 0 0,-1 0-1 0 0,1-1 1 0 0,-1 1-1 0 0,0-1 1 0 0,0 0 0 0 0,-1 0-1 0 0,0-1 1 0 0,0 0-1 0 0,0 1 1 0 0,-1-1-1 0 0,0 0 1 0 0,0-1-1 0 0,-1 1 1 0 0,0 0-1 0 0,0-1 1 0 0,1-7 0 0 0,-2 5 8 0 0,0 1 0 0 0,-1-1 0 0 0,0 1 0 0 0,0 0 0 0 0,-1-1 0 0 0,0 1 0 0 0,-4-16 0 0 0,5 25-15 0 0,0 0 1 0 0,0 0 0 0 0,0-1 0 0 0,-1 1 0 0 0,1 0-1 0 0,0-1 1 0 0,0 1 0 0 0,0 0 0 0 0,0 0 0 0 0,0-1 0 0 0,0 1-1 0 0,0 0 1 0 0,0 0 0 0 0,-1 0 0 0 0,1-1 0 0 0,0 1-1 0 0,0 0 1 0 0,0 0 0 0 0,-1 0 0 0 0,1-1 0 0 0,0 1 0 0 0,0 0-1 0 0,0 0 1 0 0,-1 0 0 0 0,1 0 0 0 0,0 0 0 0 0,0-1-1 0 0,-1 1 1 0 0,1 0 0 0 0,0 0 0 0 0,0 0 0 0 0,-1 0-1 0 0,1 0 1 0 0,0 0 0 0 0,0 0 0 0 0,-1 0 0 0 0,1 0 0 0 0,0 0-1 0 0,-1 0 1 0 0,1 0 0 0 0,0 0 0 0 0,0 0 0 0 0,-1 0-1 0 0,1 1 1 0 0,0-1 0 0 0,0 0 0 0 0,-1 0 0 0 0,1 0 0 0 0,0 0-1 0 0,-1 1 1 0 0,1-1-4 0 0,-1 1-1 0 0,0 0 1 0 0,1-1 0 0 0,-1 1-1 0 0,1 0 1 0 0,-1 0 0 0 0,1-1-1 0 0,-1 1 1 0 0,1 0 0 0 0,-1 0-1 0 0,1 0 1 0 0,0 0 0 0 0,-1 1-1 0 0,-3 26-53 0 0,-1-1 35 0 0,-2 51 0 0 0,7-55 18 0 0,5 39-1 0 0,-3-54 6 0 0,-1 0 0 0 0,1-1 1 0 0,0 1-1 0 0,1-1 0 0 0,-1 0 0 0 0,2 0 0 0 0,-1 0 0 0 0,9 13 0 0 0,-11-18 5 0 0,1 0 0 0 0,-1 0 1 0 0,1 0-1 0 0,0 0 0 0 0,0 0 0 0 0,-1-1 0 0 0,1 1 0 0 0,0-1 1 0 0,1 1-1 0 0,-1-1 0 0 0,0 0 0 0 0,0 1 0 0 0,0-1 0 0 0,1-1 0 0 0,-1 1 1 0 0,0 0-1 0 0,1 0 0 0 0,-1-1 0 0 0,1 0 0 0 0,-1 1 0 0 0,1-1 0 0 0,-1 0 1 0 0,1 0-1 0 0,-1 0 0 0 0,1 0 0 0 0,-1-1 0 0 0,1 1 0 0 0,-1-1 0 0 0,1 0 1 0 0,-1 1-1 0 0,0-1 0 0 0,1 0 0 0 0,2-2 0 0 0,3-2 10 0 0,-1 0 0 0 0,1 0 0 0 0,-1 0 0 0 0,0-1 0 0 0,0 0 0 0 0,-1-1 0 0 0,0 0 1 0 0,6-7-1 0 0,7-11-46 0 0,-1 0 0 0 0,-2-1 1 0 0,0 0-1 0 0,15-37 1 0 0,-24 46-25 0 0,18-48-29 0 0,-22 55 81 0 0,-1 1 0 0 0,0-1 0 0 0,0 0 0 0 0,0-17 0 0 0,3 71-10 0 0,-2-6 101 0 0,-2-5 53 0 0,2 0 1 0 0,2 0-1 0 0,9 38 1 0 0,-12-64-84 0 0,0 0 1 0 0,1 0 0 0 0,0-1 0 0 0,0 1 0 0 0,1-1-1 0 0,7 11 1 0 0,-10-16-40 0 0,0 1 0 0 0,0-1 0 0 0,1 1-1 0 0,-1-1 1 0 0,1 0 0 0 0,-1 1 0 0 0,1-1 0 0 0,-1 0 0 0 0,1 0-1 0 0,0 0 1 0 0,-1 0 0 0 0,1 0 0 0 0,0 0 0 0 0,0-1 0 0 0,-1 1 0 0 0,1-1-1 0 0,0 1 1 0 0,0-1 0 0 0,0 0 0 0 0,0 1 0 0 0,0-1 0 0 0,0 0-1 0 0,0 0 1 0 0,0-1 0 0 0,0 1 0 0 0,0 0 0 0 0,0-1 0 0 0,-1 1-1 0 0,5-2 1 0 0,-4 1 11 0 0,1-1 1 0 0,0 0-1 0 0,-1 1 0 0 0,1-1 0 0 0,-1 0 0 0 0,1-1 1 0 0,-1 1-1 0 0,0 0 0 0 0,0-1 0 0 0,0 1 0 0 0,0-1 0 0 0,2-3 1 0 0,2-6 92 0 0,8-19 1 0 0,-8 18-77 0 0,14-36 47 0 0,7-25-74 0 0,-10 30-76 0 0,-17 44 52 0 0,0 0 1 0 0,0 0-1 0 0,0-1 0 0 0,0 1 0 0 0,0 0 0 0 0,0 0 0 0 0,0 0 0 0 0,0 0 0 0 0,0-1 0 0 0,0 1 0 0 0,0 0 1 0 0,0 0-1 0 0,0 0 0 0 0,0-1 0 0 0,0 1 0 0 0,0 0 0 0 0,0 0 0 0 0,1 0 0 0 0,-1 0 0 0 0,0 0 0 0 0,0-1 0 0 0,0 1 1 0 0,0 0-1 0 0,0 0 0 0 0,1 0 0 0 0,-1 0 0 0 0,0 0 0 0 0,0 0 0 0 0,0 0 0 0 0,0 0 0 0 0,1-1 0 0 0,-1 1 0 0 0,0 0 1 0 0,0 0-1 0 0,0 0 0 0 0,1 0 0 0 0,-1 0 0 0 0,0 0 0 0 0,0 0 0 0 0,0 0 0 0 0,1 0 0 0 0,-1 0 0 0 0,0 0 1 0 0,5 9-62 0 0,1 16 26 0 0,-4 27 26 0 0,3 40 40 0 0,-2-71-14 0 0,1 1 0 0 0,9 22 1 0 0,-13-43-15 0 0,0 1-16 0 0,1-1 0 0 0,-1 1 0 0 0,1-1 1 0 0,-1 1-1 0 0,1-1 0 0 0,0 1 0 0 0,0-1 1 0 0,-1 1-1 0 0,1-1 0 0 0,0 0 0 0 0,0 1 1 0 0,1-1-1 0 0,-1 0 0 0 0,0 0 0 0 0,0 0 1 0 0,1 0-1 0 0,-1 0 0 0 0,0 0 0 0 0,1 0 1 0 0,-1 0-1 0 0,1-1 0 0 0,1 2 1 0 0,0-2-212 0 0,-1 1 0 0 0,1-1 1 0 0,0 0-1 0 0,0 0 0 0 0,0 0 1 0 0,-1 0-1 0 0,1-1 0 0 0,0 1 1 0 0,-1-1-1 0 0,1 1 0 0 0,0-1 1 0 0,4-2-1 0 0,38-13-1207 0 0,-20 7 1278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1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377 128 19052 0 0,'-6'-6'739'0'0,"0"0"0"0"0,-1 1 1 0 0,0-1-1 0 0,0 1 0 0 0,-1 0 0 0 0,1 1 0 0 0,-1 0 0 0 0,-9-4 1 0 0,-1 0-469 0 0,12 5-216 0 0,0 1-1 0 0,-1 0 1 0 0,1 0-1 0 0,-1 0 1 0 0,1 1 0 0 0,-1 0-1 0 0,-6 0 1 0 0,8 0-54 0 0,0 1 1 0 0,-1 0-1 0 0,1 1 1 0 0,0-1 0 0 0,0 1-1 0 0,0 0 1 0 0,0 0-1 0 0,1 0 1 0 0,-10 5-1 0 0,-1 2-37 0 0,1 1-1 0 0,0 0 1 0 0,-24 21-1 0 0,30-21 7 0 0,-1-1 1 0 0,1 1-1 0 0,0 0 1 0 0,1 1-1 0 0,0-1 0 0 0,-7 15 1 0 0,13-23 18 0 0,0 1-1 0 0,0 0 1 0 0,0 0 0 0 0,1 0 0 0 0,-1 0-1 0 0,0 1 1 0 0,1-1 0 0 0,0 0 0 0 0,-1 0-1 0 0,1 0 1 0 0,0 0 0 0 0,0 0-1 0 0,0 1 1 0 0,0-1 0 0 0,0 0 0 0 0,1 0-1 0 0,-1 0 1 0 0,1 0 0 0 0,-1 0 0 0 0,1 0-1 0 0,1 3 1 0 0,0-3-10 0 0,-1 0 1 0 0,1 0-1 0 0,0 0 0 0 0,0 0 1 0 0,0 0-1 0 0,0 0 1 0 0,0 0-1 0 0,0-1 0 0 0,1 1 1 0 0,-1-1-1 0 0,1 0 0 0 0,-1 1 1 0 0,1-1-1 0 0,-1 0 0 0 0,1-1 1 0 0,3 2-1 0 0,6 1-45 0 0,0-1 0 0 0,0-1 0 0 0,0 0 0 0 0,0 0 0 0 0,1-1 1 0 0,22-3-1 0 0,74-20-189 0 0,-74 15 202 0 0,66-22-27 0 0,-91 27 76 0 0,-4 0 3 0 0,3 0 36 0 0,-8 4-21 0 0,-2 4-14 0 0,-11 17-20 0 0,2-1-39 0 0,-14 35 0 0 0,9-2-10 0 0,2 1 0 0 0,-10 100-1 0 0,17-94 43 0 0,-7 51 28 0 0,10-97 1 0 0,0 0 0 0 0,-2 0 1 0 0,1 0-1 0 0,-2 0 0 0 0,-8 15 0 0 0,10-23-44 0 0,0 0 0 0 0,-1 0 1 0 0,0-1-1 0 0,0 1 0 0 0,0-1 1 0 0,-1 0-1 0 0,0-1 0 0 0,0 1 0 0 0,-1-1 1 0 0,1-1-1 0 0,-1 1 0 0 0,0-1 0 0 0,0 0 1 0 0,-1-1-1 0 0,-11 5 0 0 0,14-7 16 0 0,0 1 0 0 0,-1-1 0 0 0,1 0-1 0 0,-1 0 1 0 0,1-1 0 0 0,-1 0 0 0 0,0 0-1 0 0,1 0 1 0 0,-1 0 0 0 0,1-1 0 0 0,-1 0-1 0 0,1 0 1 0 0,-1-1 0 0 0,1 1-1 0 0,0-1 1 0 0,0 0 0 0 0,0-1 0 0 0,0 1-1 0 0,0-1 1 0 0,0 0 0 0 0,1 0 0 0 0,-1-1-1 0 0,-4-4 1 0 0,4 3 19 0 0,-1-1 0 0 0,1 0 0 0 0,1 0 0 0 0,-1 0-1 0 0,1 0 1 0 0,0-1 0 0 0,1 1 0 0 0,0-1 0 0 0,0 0 0 0 0,-4-15 0 0 0,5 12-12 0 0,0 0 0 0 0,1 0 0 0 0,0 0 1 0 0,0 0-1 0 0,1 0 0 0 0,1 0 1 0 0,2-16-1 0 0,1 9-4 0 0,0-1-1 0 0,2 1 1 0 0,0 0-1 0 0,1 0 1 0 0,0 0 0 0 0,1 1-1 0 0,1 0 1 0 0,20-26-1 0 0,-17 28 30 0 0,1 0-1 0 0,0 1 1 0 0,1 0 0 0 0,0 1-1 0 0,0 1 1 0 0,1 0-1 0 0,29-14 1 0 0,1 3 20 0 0,76-25-1 0 0,-91 36 27 0 0,46-23-1 0 0,-64 28-22 0 0,0-1-1 0 0,-1-1 1 0 0,0 0 0 0 0,-1 0-1 0 0,0-1 1 0 0,13-14-1 0 0,-8 5 39 0 0,0 0 0 0 0,-2-1 0 0 0,14-27 0 0 0,-22 37-31 0 0,0 0 0 0 0,-2 0 0 0 0,1-1 0 0 0,-1 1 1 0 0,0-1-1 0 0,-1 0 0 0 0,0 0 0 0 0,-1 0 0 0 0,0 0 1 0 0,0-11-1 0 0,-1 18-1 0 0,0 0 1 0 0,-1 0 0 0 0,0 0-1 0 0,1 0 1 0 0,-1 0 0 0 0,0 1-1 0 0,-3-6 1 0 0,4 7-8 0 0,-1-1 0 0 0,0 1 1 0 0,0 0-1 0 0,1 0 0 0 0,-1 0 0 0 0,0 0 1 0 0,0 0-1 0 0,0-1 0 0 0,0 2 0 0 0,-1-1 1 0 0,1 0-1 0 0,0 0 0 0 0,0 0 0 0 0,-1 0 1 0 0,1 1-1 0 0,0-1 0 0 0,-3 0 0 0 0,3 1-13 0 0,0 0-1 0 0,0 0 1 0 0,0 0-1 0 0,0 0 0 0 0,0 1 1 0 0,0-1-1 0 0,0 0 1 0 0,0 1-1 0 0,0-1 1 0 0,1 0-1 0 0,-1 1 1 0 0,0-1-1 0 0,0 1 0 0 0,0-1 1 0 0,1 1-1 0 0,-1 0 1 0 0,0-1-1 0 0,0 1 1 0 0,1 0-1 0 0,-1 0 0 0 0,1-1 1 0 0,-1 1-1 0 0,0 1 1 0 0,0 0 0 0 0,-1 0 1 0 0,1 1 0 0 0,-1-1 0 0 0,1 1-1 0 0,0-1 1 0 0,0 1 0 0 0,-1 4-1 0 0,0 9 23 0 0,-1 30 0 0 0,4-38-32 0 0,-1 0 0 0 0,1-1 0 0 0,0 1-1 0 0,0 0 1 0 0,1-1 0 0 0,3 8-1 0 0,-4-13-4 0 0,2 8 6 0 0,2 1 0 0 0,0-1 0 0 0,11 18 0 0 0,-15-25-4 0 0,1-1 1 0 0,0 1-1 0 0,0-1 1 0 0,0 0-1 0 0,0 0 1 0 0,1 0-1 0 0,-1 0 1 0 0,1 0-1 0 0,-1 0 1 0 0,1-1-1 0 0,0 1 1 0 0,-1-1-1 0 0,1 0 1 0 0,0 0-1 0 0,0 0 1 0 0,0 0-1 0 0,0 0 1 0 0,0-1 0 0 0,4 1-1 0 0,-2-1 6 0 0,0 0 0 0 0,0-1 0 0 0,0 1 0 0 0,0-1 1 0 0,-1 0-1 0 0,1-1 0 0 0,0 1 0 0 0,-1-1 0 0 0,1 0 0 0 0,-1 0 0 0 0,0 0 0 0 0,8-6 0 0 0,1-2 12 0 0,0 0 0 0 0,16-18-1 0 0,0-2-10 0 0,-17 16-19 0 0,0 2-1 0 0,0 0 1 0 0,2 0-1 0 0,27-19 1 0 0,-39 31 1 0 0,-1-1 0 0 0,0 0 0 0 0,1 0 0 0 0,-1 1 0 0 0,1-1 0 0 0,-1 1 0 0 0,0-1 0 0 0,1 1 1 0 0,0 0-1 0 0,-1-1 0 0 0,1 1 0 0 0,-1 0 0 0 0,1 0 0 0 0,1 0 0 0 0,-1 1 0 0 0,-1-1 0 0 0,0 0 0 0 0,0 1 1 0 0,0-1-1 0 0,0 1 0 0 0,0 0 0 0 0,0-1 0 0 0,-1 1 0 0 0,1 0 0 0 0,0 0 0 0 0,0 0 1 0 0,0-1-1 0 0,-1 1 0 0 0,1 0 0 0 0,0 0 0 0 0,-1 0 0 0 0,1 0 0 0 0,-1 0 0 0 0,1 0 0 0 0,-1 0 1 0 0,1 2-1 0 0,1 4-5 0 0,0 0 1 0 0,0 0 0 0 0,0 10 0 0 0,4 16 2 0 0,-4-26 9 0 0,1 0 0 0 0,-1 0 1 0 0,1-1-1 0 0,0 1 0 0 0,7 10 0 0 0,-8-15-78 0 0,0 0 1 0 0,0 1-1 0 0,0-1 0 0 0,0 0 0 0 0,0 0 0 0 0,0 0 1 0 0,1-1-1 0 0,-1 1 0 0 0,0-1 0 0 0,1 1 0 0 0,0-1 1 0 0,-1 0-1 0 0,1 0 0 0 0,0 0 0 0 0,0 0 0 0 0,5 1 1 0 0,3-1-1024 0 0,-1 0 1 0 0,1-1 0 0 0,0 0-1 0 0,-1-1 1 0 0,17-3 0 0 0,-6 0 849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34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44 373 11562 0 0,'-3'0'-69'0'0,"-1"-1"1296"0"0,-1 1-1 0 0,1 0 0 0 0,0 1 1 0 0,-1-1-1 0 0,1 1 0 0 0,-8 2 1 0 0,9-3 746 0 0,4-4-1326 0 0,4-4-397 0 0,51-54 340 0 0,27-32-483 0 0,-21 8-64 0 0,-7 9 31 0 0,-47 66-58 0 0,-6 7 4 0 0,1 0 0 0 0,0 1 0 0 0,-1 0 0 0 0,1-1 0 0 0,1 1 0 0 0,4-4 0 0 0,-8 7-11 0 0,0 0-1 0 0,1 0 0 0 0,-1-1 0 0 0,0 1 0 0 0,1 0 1 0 0,-1-1-1 0 0,0 1 0 0 0,1 0 0 0 0,-1-1 0 0 0,0 1 0 0 0,0 0 1 0 0,0-1-1 0 0,1 1 0 0 0,-1-1 0 0 0,0 1 0 0 0,0-1 1 0 0,0 1-1 0 0,-2 5 166 0 0,-13 36-154 0 0,11-22-25 0 0,2-1 0 0 0,-1 28 0 0 0,5 38 8 0 0,-2-81-3 0 0,1 22 13 0 0,1 0 0 0 0,1 0 0 0 0,9 33 0 0 0,-8-43-242 0 0,3 12 403 0 0,1 0 0 0 0,19 42 0 0 0,-22-60-486 0 0,0 0 0 0 0,0-1 0 0 0,1 1 1 0 0,8 8-1 0 0,-8-11-486 0 0,0 0 1 0 0,0-1 0 0 0,0 0 0 0 0,1 0 0 0 0,-1 0-1 0 0,10 4 1 0 0,3 0-2008 0 0,-1-1-609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1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0 10266 0 0,'-4'1'584'0'0,"1"0"0"0"0,-1 0-1 0 0,1 0 1 0 0,0 1 0 0 0,-1-1-1 0 0,1 1 1 0 0,0 0 0 0 0,0 0-1 0 0,0 0 1 0 0,0 1 0 0 0,0-1-1 0 0,-4 5 1 0 0,-1 3 30 0 0,0 0-1 0 0,-8 14 1 0 0,8-12-388 0 0,1 1 1 0 0,0 0-1 0 0,-6 18 0 0 0,11-24-172 0 0,-1 0-1 0 0,1 1 1 0 0,1 0-1 0 0,-1 0 1 0 0,1-1-1 0 0,1 1 1 0 0,-1 13-1 0 0,2-17-40 0 0,-1-1 0 0 0,1 1-1 0 0,0-1 1 0 0,0 1 0 0 0,0-1-1 0 0,0 1 1 0 0,1-1 0 0 0,0 0-1 0 0,-1 0 1 0 0,1 1 0 0 0,0-1-1 0 0,3 3 1 0 0,-1-2 6 0 0,0 0-1 0 0,0 0 1 0 0,0 0 0 0 0,1-1 0 0 0,0 1 0 0 0,9 4 0 0 0,0-1 29 0 0,0-2 0 0 0,0 1 0 0 0,1-2 0 0 0,26 5 0 0 0,-5-3 46 0 0,-19-4-6 0 0,0 1 0 0 0,0 1 0 0 0,-1 0 0 0 0,1 1 0 0 0,25 12 0 0 0,-40-16-63 0 0,-1-1 0 0 0,0 1-1 0 0,1 0 1 0 0,-1 0 0 0 0,1 0-1 0 0,-1 0 1 0 0,0 0-1 0 0,0 0 1 0 0,0 0 0 0 0,0 1-1 0 0,0-1 1 0 0,0 0 0 0 0,0 1-1 0 0,0-1 1 0 0,0 0-1 0 0,0 1 1 0 0,-1-1 0 0 0,2 3-1 0 0,-2-2 12 0 0,0 0-1 0 0,0 0 0 0 0,0 0 0 0 0,0 0 1 0 0,0 0-1 0 0,-1 0 0 0 0,1 0 0 0 0,-1 0 1 0 0,1 0-1 0 0,-1-1 0 0 0,0 1 1 0 0,1 0-1 0 0,-1 0 0 0 0,0-1 0 0 0,-2 3 1 0 0,-9 17 230 0 0,8-14-220 0 0,1 0 0 0 0,-1-1 0 0 0,-1 1 0 0 0,1-1 0 0 0,-1 0 0 0 0,0 0 0 0 0,0-1 0 0 0,-1 0 0 0 0,-7 7 0 0 0,5-7-12 0 0,3-1-135 0 0,-1-1 1 0 0,0 1 0 0 0,0-1 0 0 0,0 0 0 0 0,0 0 0 0 0,0 0-1 0 0,-12 2 1 0 0,2-4-1127 0 0,0 0 0 0 0,-1-1 0 0 0,1 0 0 0 0,0-2 0 0 0,-25-4-1 0 0,16 0 32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1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0 162 15403 0 0,'24'-15'1209'0'0,"5"3"-121"0"0,1-3-8 0 0,-1 1-256 0 0,2-2-288 0 0,2 1 32 0 0,-1-1-296 0 0,-1 2-31 0 0,-1 1-257 0 0,1 0-265 0 0,-4 4-103 0 0,5 2 8 0 0,0 4-264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3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44 26430 0 0,'-3'-2'128'0'0,"-2"-1"-24"0"0,0-2-96 0 0,2 0-80 0 0,-2 1 0 0 0,0-1-160 0 0,2 0-345 0 0,0-1-167 0 0,1 1-96 0 0,1 2-424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04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16 751 2873 0 0,'-1'0'298'0'0,"1"0"0"0"0,-1-1-1 0 0,1 1 1 0 0,-1 0 0 0 0,1-1 0 0 0,-1 1 0 0 0,1 0 0 0 0,0-1 0 0 0,-1 1 0 0 0,1-1 0 0 0,-1 1 0 0 0,1 0 0 0 0,0-1 0 0 0,-1 1 0 0 0,1-1 0 0 0,0 1 0 0 0,0-1 0 0 0,-1 1 0 0 0,1-1 0 0 0,0 1 0 0 0,0-1 0 0 0,0 0 0 0 0,0 1 0 0 0,0-1-1 0 0,3-14 6995 0 0,-3 15-6994 0 0,-1-2 246 0 0,1 1 0 0 0,0 0 1 0 0,-1-1-1 0 0,0 1 1 0 0,1 0-1 0 0,-1 0 1 0 0,-1-2 312 0 0,10 1-208 0 0,0 0-1 0 0,11-3 0 0 0,0 1-432 0 0,-1-1-118 0 0,-15 4-75 0 0,0 0 1 0 0,0 0-1 0 0,0 0 0 0 0,6-3 1 0 0,15-8 100 0 0,24-15 180 0 0,-47 26-281 0 0,1-1 0 0 0,-1 1 0 0 0,1 0 1 0 0,-1-1-1 0 0,1 1 0 0 0,-1-1 0 0 0,0 1 1 0 0,0-1-1 0 0,0 0 0 0 0,0 0 0 0 0,0 1 0 0 0,0-1 1 0 0,0 0-1 0 0,-1 0 0 0 0,1-2 0 0 0,0 3-8 0 0,-1 0 1 0 0,0-1-1 0 0,0 1 0 0 0,0 0 0 0 0,0 0 0 0 0,0-1 0 0 0,0 1 0 0 0,0 0 0 0 0,0 0 0 0 0,0 0 0 0 0,-1 0 1 0 0,1-1-1 0 0,0 1 0 0 0,-1 0 0 0 0,1 0 0 0 0,-1 0 0 0 0,1 0 0 0 0,-1 0 0 0 0,0 0 0 0 0,1 0 0 0 0,-1 0 1 0 0,0 0-1 0 0,0 0 0 0 0,0 0 0 0 0,-1-1 0 0 0,-5-3 13 0 0,0 1-1 0 0,0-1 1 0 0,0 1 0 0 0,0 1 0 0 0,-9-4 0 0 0,2 2-21 0 0,11 4-14 0 0,0-1 1 0 0,0 1 0 0 0,-1 0-1 0 0,1 0 1 0 0,0 1 0 0 0,-5-1-1 0 0,7 1 2 0 0,-1 0-1 0 0,1 0 0 0 0,-1 0 0 0 0,1 1 0 0 0,-1-1 1 0 0,1 1-1 0 0,-1-1 0 0 0,1 1 0 0 0,-1-1 0 0 0,1 1 1 0 0,0 0-1 0 0,-1 0 0 0 0,1 0 0 0 0,0-1 1 0 0,0 1-1 0 0,-1 1 0 0 0,0 0 0 0 0,-4 4-18 0 0,1 0 0 0 0,-1 0 0 0 0,1 0-1 0 0,0 1 1 0 0,1 0 0 0 0,0 0 0 0 0,0 0-1 0 0,0 0 1 0 0,1 1 0 0 0,0 0 0 0 0,1-1-1 0 0,0 1 1 0 0,0 0 0 0 0,0 0 0 0 0,1 0-1 0 0,0 0 1 0 0,1 0 0 0 0,0 1 0 0 0,0-1-1 0 0,0 0 1 0 0,4 13 0 0 0,-2-13 11 0 0,0 1 1 0 0,1-1 0 0 0,0 0-1 0 0,1 0 1 0 0,5 9-1 0 0,-6-13 14 0 0,0 1 0 0 0,0-1 0 0 0,1 0 0 0 0,-1 0 0 0 0,1 0 0 0 0,0 0 0 0 0,0-1 0 0 0,0 1 0 0 0,9 4-1 0 0,-7-6 10 0 0,0 1 0 0 0,0-1-1 0 0,0 0 1 0 0,0-1-1 0 0,0 0 1 0 0,0 0 0 0 0,0 0-1 0 0,0-1 1 0 0,1 1-1 0 0,-1-2 1 0 0,0 1 0 0 0,12-2-1 0 0,-5-1 9 0 0,-1 0 0 0 0,1 0 0 0 0,0-2 0 0 0,-1 1 0 0 0,13-8 0 0 0,-13 6-64 0 0,-1-1 1 0 0,0 0-1 0 0,-1-1 1 0 0,0 0 0 0 0,0-1-1 0 0,0 0 1 0 0,-1 0-1 0 0,-1-1 1 0 0,0 0 0 0 0,0 0-1 0 0,-1-1 1 0 0,0 0-1 0 0,-1-1 1 0 0,9-20 0 0 0,-8 12-232 0 0,-1 0 0 0 0,-1-1 0 0 0,-1 1 0 0 0,0-1 0 0 0,-2 0 0 0 0,0 0 0 0 0,-1 0 0 0 0,-3-28 0 0 0,-29-177-287 0 0,15 128 453 0 0,11 58 59 0 0,-7-37 177 0 0,9 70 386 0 0,2 15-245 0 0,0 17-29 0 0,31 261 675 0 0,-18-200-552 0 0,4 30 149 0 0,14 158 478 0 0,-27-177-567 0 0,-3-96-407 0 0,0-1-1 0 0,0 1 1 0 0,0 0-1 0 0,0 0 1 0 0,0 0-1 0 0,0 0 1 0 0,0-1-1 0 0,0 1 1 0 0,0 0-1 0 0,1 0 1 0 0,-1 0-1 0 0,0-1 1 0 0,1 1-1 0 0,-1 0 1 0 0,0 0-1 0 0,1-1 0 0 0,-1 1 1 0 0,1 0-1 0 0,-1-1 1 0 0,1 1-1 0 0,-1 0 1 0 0,1-1-1 0 0,0 1 1 0 0,0 0-1 0 0,-1-1-5 0 0,1 0-1 0 0,-1 0 0 0 0,0-1 0 0 0,1 1 1 0 0,-1 0-1 0 0,0 0 0 0 0,1 0 1 0 0,-1-1-1 0 0,0 1 0 0 0,1 0 1 0 0,-1 0-1 0 0,0-1 0 0 0,1 1 0 0 0,-1 0 1 0 0,0-1-1 0 0,0 1 0 0 0,0 0 1 0 0,1-1-1 0 0,-1 1 0 0 0,0 0 0 0 0,0-1 1 0 0,0 1-1 0 0,0-1 0 0 0,5-10 51 0 0,-5 10-47 0 0,4-9-157 0 0,-1 0-1 0 0,-1 0 1 0 0,0-1 0 0 0,0 1 0 0 0,-1 0 0 0 0,0-1-1 0 0,-1 1 1 0 0,0 0 0 0 0,-1-1 0 0 0,0 1 0 0 0,-1-1 0 0 0,0 1-1 0 0,0 0 1 0 0,-1 0 0 0 0,-1 0 0 0 0,0 1 0 0 0,0-1-1 0 0,0 1 1 0 0,-1 0 0 0 0,-1 0 0 0 0,-7-10 0 0 0,-11-7 63 0 0,16 18 124 0 0,7 7 3 0 0,0 0 1 0 0,0 0 0 0 0,0 0-1 0 0,0 0 1 0 0,0 0-1 0 0,1 0 1 0 0,-1 0 0 0 0,0 0-1 0 0,1 0 1 0 0,-1-2-1 0 0,3-1 328 0 0,6 4-149 0 0,12 3 25 0 0,-14-1-196 0 0,0-1 0 0 0,0 0 0 0 0,6 0 0 0 0,148 3 375 0 0,-143-4-362 0 0,1 0-615 0 0,23 2 0 0 0,-35-1 165 0 0,-1 0 1 0 0,0 0 0 0 0,0 0-1 0 0,0 1 1 0 0,0 0 0 0 0,0 0 0 0 0,0 0-1 0 0,8 6 1 0 0,-4 1-1510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11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305 86 12387 0 0,'-5'-11'1385'0'0,"-1"1"1"0"0,0 0 0 0 0,-1 1-1 0 0,0-1 1 0 0,-9-7 0 0 0,14 15-1255 0 0,1 0 0 0 0,-1 1 0 0 0,0-1-1 0 0,0 1 1 0 0,1 0 0 0 0,-1-1 0 0 0,0 1 0 0 0,-1 0 0 0 0,1 0 0 0 0,0 0 0 0 0,0 0 0 0 0,0 1 0 0 0,-1-1 0 0 0,1 0 0 0 0,0 1 0 0 0,-1 0-1 0 0,1 0 1 0 0,0-1 0 0 0,-1 1 0 0 0,1 1 0 0 0,0-1 0 0 0,-1 0 0 0 0,1 0 0 0 0,0 1 0 0 0,0 0 0 0 0,-1-1 0 0 0,1 1 0 0 0,0 0 0 0 0,0 0 0 0 0,0 0-1 0 0,0 0 1 0 0,-3 2 0 0 0,-3 4-82 0 0,0 0 0 0 0,0 0 1 0 0,1 0-1 0 0,0 1 0 0 0,0 0 0 0 0,1 1 0 0 0,-9 13 0 0 0,0 5-54 0 0,-14 36 0 0 0,12-22-14 0 0,2 1-1 0 0,-12 54 1 0 0,22-70 13 0 0,0 0 0 0 0,2 0 0 0 0,1 1 0 0 0,1-1 1 0 0,3 32-1 0 0,0-43 6 0 0,1 0-1 0 0,0 0 1 0 0,1 0 0 0 0,0 0 0 0 0,2-1 0 0 0,-1 1 0 0 0,16 24 0 0 0,-17-31 8 0 0,1-1 1 0 0,0 0-1 0 0,0 0 1 0 0,1 0-1 0 0,0 0 1 0 0,0-1-1 0 0,0 0 1 0 0,1-1-1 0 0,0 1 1 0 0,0-1-1 0 0,1-1 1 0 0,-1 1-1 0 0,1-1 0 0 0,0 0 1 0 0,10 2-1 0 0,-14-4 13 0 0,1-1-1 0 0,0 0 0 0 0,0-1 1 0 0,0 1-1 0 0,0-1 0 0 0,0 0 0 0 0,0 0 1 0 0,0 0-1 0 0,0-1 0 0 0,0 0 0 0 0,0 0 1 0 0,0 0-1 0 0,0 0 0 0 0,0-1 1 0 0,-1 0-1 0 0,1 0 0 0 0,0 0 0 0 0,-1-1 1 0 0,0 1-1 0 0,0-1 0 0 0,0 0 0 0 0,0 0 1 0 0,0-1-1 0 0,0 1 0 0 0,5-8 1 0 0,-4 5 18 0 0,-1 0 1 0 0,0-1-1 0 0,0 1 1 0 0,0-1 0 0 0,-1 0-1 0 0,0 0 1 0 0,0-1-1 0 0,-1 1 1 0 0,0 0 0 0 0,0-1-1 0 0,0 0 1 0 0,-1 1-1 0 0,-1-1 1 0 0,1 0-1 0 0,-1 1 1 0 0,-1-10 0 0 0,0 11-18 0 0,0 1 0 0 0,0 0 1 0 0,-1-1-1 0 0,1 1 0 0 0,-1 0 1 0 0,0 0-1 0 0,-1 0 0 0 0,1 0 1 0 0,-1 0-1 0 0,0 0 0 0 0,0 1 1 0 0,-1 0-1 0 0,1-1 0 0 0,-1 1 1 0 0,0 0-1 0 0,0 1 0 0 0,0-1 1 0 0,0 1-1 0 0,-1 0 0 0 0,0 0 1 0 0,1 0-1 0 0,-1 0 0 0 0,0 1 1 0 0,0 0-1 0 0,-1 0 1 0 0,1 1-1 0 0,-9-3 0 0 0,8 3-29 0 0,1 1 0 0 0,-1-1 0 0 0,0 1 0 0 0,0 0 0 0 0,0 0 0 0 0,0 1-1 0 0,1-1 1 0 0,-1 1 0 0 0,0 1 0 0 0,-5 1 0 0 0,7-1-11 0 0,0-1 0 0 0,0 1 1 0 0,0 1-1 0 0,1-1 0 0 0,-1 0 0 0 0,1 1 0 0 0,-1 0 1 0 0,1 0-1 0 0,0 0 0 0 0,0 0 0 0 0,0 0 0 0 0,1 1 0 0 0,-1-1 1 0 0,-2 6-1 0 0,2-4-100 0 0,1 1-1 0 0,-1 0 1 0 0,1 0 0 0 0,0 0 0 0 0,1 0-1 0 0,0 0 1 0 0,0 0 0 0 0,0 1 0 0 0,1-1-1 0 0,-1 0 1 0 0,2 0 0 0 0,-1 1 0 0 0,1-1-1 0 0,0 0 1 0 0,0 0 0 0 0,0 0 0 0 0,1 0 0 0 0,4 10-1 0 0,-2-6-755 0 0,1 1 0 0 0,1 0 0 0 0,0-1 0 0 0,0 0 0 0 0,1-1 0 0 0,0 1-1 0 0,1-1 1 0 0,0-1 0 0 0,10 9 0 0 0,11 5-2837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0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410 13 4945 0 0,'2'-10'12114'0'0,"-2"8"-11182"0"0,0 2-781 0 0,-1 0 1 0 0,1 0 0 0 0,0 0-1 0 0,0 0 1 0 0,0 0 0 0 0,-1 0-1 0 0,1 0 1 0 0,0 0-1 0 0,0 0 1 0 0,-1 0 0 0 0,1 0-1 0 0,0 0 1 0 0,0 0 0 0 0,0 0-1 0 0,-1 0 1 0 0,-1 2 1516 0 0,2-2-1517 0 0,0 0 1 0 0,0 0 0 0 0,-17 20 84 0 0,16-18 172 0 0,-21 26-227 0 0,1 2 1 0 0,2 1 0 0 0,-22 46-1 0 0,-62 181 42 0 0,-6 13-107 0 0,99-249-91 0 0,8-16-14 0 0,0 0 1 0 0,-1-1 0 0 0,0 1-1 0 0,0-1 1 0 0,0 0 0 0 0,0 0 0 0 0,-1 0-1 0 0,0 0 1 0 0,-4 4 0 0 0,7-8 2 0 0,-1 1-75 0 0,1-1 1 0 0,0 0-1 0 0,-1 0 0 0 0,1-1 0 0 0,-1 1 0 0 0,1 0 1 0 0,-1 0-1 0 0,-1 0 0 0 0,2-1 23 0 0,1 0 1 0 0,0 0-1 0 0,-1 0 0 0 0,1 0 1 0 0,-1 0-1 0 0,1 0 1 0 0,-1-1-1 0 0,1 1 0 0 0,0 0 1 0 0,-1 0-1 0 0,1 0 0 0 0,-1-1 1 0 0,1 1-1 0 0,0 0 1 0 0,-1 0-1 0 0,1-1 0 0 0,0 1 1 0 0,-1 0-1 0 0,1-1 1 0 0,0 1-1 0 0,0 0 0 0 0,-1-1 1 0 0,1 1-1 0 0,0-1 0 0 0,0 1 1 0 0,0 0-1 0 0,0-1 1 0 0,-1 1-1 0 0,1-1 0 0 0,0 1 1 0 0,0-1-1 0 0,0 1 1 0 0,0 0-1 0 0,0-1 0 0 0,0 1 1 0 0,0-1-1 0 0,0-2-600 0 0,-1-1-1 0 0,1 1 1 0 0,0 0 0 0 0,0 0-1 0 0,0 0 1 0 0,0-1 0 0 0,1 1-1 0 0,-1 0 1 0 0,1 0 0 0 0,0 0-1 0 0,2-4 1 0 0,-1-2-939 0 0,2-4-1410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0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17100 0 0,'1'-12'2468'0'0,"-1"0"942"0"0,1 12-3338 0 0,-1 0-1 0 0,0 0 1 0 0,1-1 0 0 0,-1 1-1 0 0,0 0 1 0 0,1 0 0 0 0,-1-1 0 0 0,0 1-1 0 0,1 0 1 0 0,-1 0 0 0 0,1 0-1 0 0,-1 0 1 0 0,0 0 0 0 0,1 0 0 0 0,-1-1-1 0 0,1 1 1 0 0,-1 0 0 0 0,0 0-1 0 0,1 0 1 0 0,-1 0 0 0 0,1 0 0 0 0,-1 1-1 0 0,1-1 1 0 0,-1 0 0 0 0,0 0-1 0 0,1 0 1 0 0,-1 0 0 0 0,1 0 0 0 0,0 1-1 0 0,1 0-10 0 0,1 0 0 0 0,0 0 0 0 0,-1 1 0 0 0,1-1 0 0 0,0 1 0 0 0,-1 0 0 0 0,0 0 0 0 0,1 0 0 0 0,1 2 0 0 0,19 23 117 0 0,-17-20-121 0 0,34 48 151 0 0,50 88 1 0 0,15 24-49 0 0,-81-135-108 0 0,1-1 0 0 0,1-2 1 0 0,1 0-1 0 0,2-2 0 0 0,35 26 0 0 0,-58-48-53 0 0,-2-3-130 0 0,0 1 0 0 0,-1-1 0 0 0,0 1 0 0 0,0 0 0 0 0,6 6 1 0 0,-9-9 101 0 0,0 0 0 0 0,0 0 0 0 0,0 0 1 0 0,0 0-1 0 0,0 0 0 0 0,0 0 1 0 0,0 0-1 0 0,0 0 0 0 0,0 0 0 0 0,0 0 1 0 0,0 0-1 0 0,0 0 0 0 0,0 0 1 0 0,0 0-1 0 0,0 1 0 0 0,0-1 0 0 0,0 0 1 0 0,0 0-1 0 0,0 0 0 0 0,-1 0 0 0 0,1 0 1 0 0,0 0-1 0 0,0 0 0 0 0,0 0 1 0 0,0 0-1 0 0,0 0 0 0 0,0 0 0 0 0,0 0 1 0 0,0 0-1 0 0,0 0 0 0 0,0 0 1 0 0,0 0-1 0 0,0 0 0 0 0,0 0 0 0 0,0 0 1 0 0,0 0-1 0 0,0 0 0 0 0,0 0 1 0 0,0 0-1 0 0,0 1 0 0 0,0-1 0 0 0,-1 0 1 0 0,1 0-1 0 0,0 0 0 0 0,0 0 1 0 0,0 0-1 0 0,0 0 0 0 0,0 0 0 0 0,0 0 1 0 0,0 0-1 0 0,0 0 0 0 0,0-1 1 0 0,0 1-1 0 0,0 0 0 0 0,-7 0-1108 0 0,-5-2-767 0 0,3 0 122 0 0,-2-1-289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0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283 32 21101 0 0,'-6'-5'512'0'0,"-1"1"1"0"0,0 0-1 0 0,0 0 1 0 0,0 1-1 0 0,0 0 1 0 0,-10-3-1 0 0,13 5-395 0 0,1 1 0 0 0,-1-1 0 0 0,1 1-1 0 0,-1-1 1 0 0,1 1 0 0 0,0 0 0 0 0,-1 0 0 0 0,1 1-1 0 0,-1-1 1 0 0,1 1 0 0 0,-1 0 0 0 0,1 0 0 0 0,0 0-1 0 0,0 0 1 0 0,-1 0 0 0 0,-4 4 0 0 0,-1 1-55 0 0,0 1-1 0 0,1 0 1 0 0,0 0 0 0 0,0 1 0 0 0,1 0 0 0 0,0 0 0 0 0,1 1-1 0 0,0 0 1 0 0,-8 13 0 0 0,-1 9-123 0 0,-19 52 0 0 0,27-64 7 0 0,1 1 1 0 0,1-1-1 0 0,1 1 1 0 0,0 0-1 0 0,2 0 1 0 0,0 0-1 0 0,2 24 1 0 0,0-37 16 0 0,1-1 0 0 0,0 1 1 0 0,1 0-1 0 0,0-1 0 0 0,0 1 1 0 0,0-1-1 0 0,0 0 0 0 0,1 0 1 0 0,0 0-1 0 0,1 0 0 0 0,-1 0 1 0 0,1-1-1 0 0,0 1 0 0 0,1-1 1 0 0,-1 0-1 0 0,1 0 0 0 0,6 4 1 0 0,-6-5-5 0 0,-1-1 0 0 0,1 0 1 0 0,0 0-1 0 0,0 0 0 0 0,0-1 1 0 0,0 0-1 0 0,0 0 1 0 0,0 0-1 0 0,1-1 0 0 0,-1 1 1 0 0,1-1-1 0 0,-1 0 1 0 0,1-1-1 0 0,-1 0 0 0 0,1 0 1 0 0,0 0-1 0 0,-1 0 0 0 0,1-1 1 0 0,-1 0-1 0 0,1 0 1 0 0,6-3-1 0 0,-6 2 31 0 0,-1 0 0 0 0,0 0 0 0 0,0-1-1 0 0,0 0 1 0 0,0 0 0 0 0,-1-1 0 0 0,1 1 0 0 0,-1-1 0 0 0,0 0 0 0 0,0 0-1 0 0,0 0 1 0 0,-1-1 0 0 0,1 1 0 0 0,-1-1 0 0 0,0 0 0 0 0,2-5-1 0 0,-3 7 31 0 0,-1-1 1 0 0,1 1-1 0 0,-1 0 0 0 0,0-1 0 0 0,-1 1 0 0 0,1-1 0 0 0,-1 0 0 0 0,1 1 0 0 0,-1-1 0 0 0,0 1 0 0 0,0-1 0 0 0,0 0 0 0 0,-1 1 0 0 0,0-1 0 0 0,1 1 0 0 0,-1-1 0 0 0,0 1 0 0 0,-1 0 0 0 0,1-1 0 0 0,0 1 0 0 0,-1 0 0 0 0,0 0 0 0 0,0 0 0 0 0,0 0 0 0 0,0 0 0 0 0,-4-4 0 0 0,2 3 20 0 0,0 1-1 0 0,0 0 1 0 0,-1 0-1 0 0,1 0 0 0 0,-1 0 1 0 0,0 1-1 0 0,0-1 1 0 0,0 1-1 0 0,0 0 1 0 0,0 1-1 0 0,0-1 1 0 0,-1 1-1 0 0,1 0 1 0 0,0 1-1 0 0,-1-1 1 0 0,1 1-1 0 0,-1 0 0 0 0,1 0 1 0 0,0 1-1 0 0,-8 1 1 0 0,8-2-64 0 0,1 1 0 0 0,-1 0 0 0 0,0 1 1 0 0,0-1-1 0 0,1 1 0 0 0,-1 0 0 0 0,1 0 1 0 0,0 1-1 0 0,-1-1 0 0 0,1 1 0 0 0,0 0 0 0 0,1 0 1 0 0,-1 0-1 0 0,0 1 0 0 0,1-1 0 0 0,0 1 0 0 0,0 0 1 0 0,0 0-1 0 0,0 0 0 0 0,0 0 0 0 0,1 1 0 0 0,-3 6 1 0 0,4-8-106 0 0,0 0 0 0 0,0 0 1 0 0,1 0-1 0 0,-1 0 1 0 0,1 0-1 0 0,0 0 1 0 0,0 0-1 0 0,0 0 1 0 0,0 0-1 0 0,0 0 1 0 0,1 0-1 0 0,-1-1 0 0 0,1 1 1 0 0,0 0-1 0 0,0 0 1 0 0,0 0-1 0 0,0 0 1 0 0,0-1-1 0 0,1 1 1 0 0,-1-1-1 0 0,1 1 1 0 0,2 2-1 0 0,0 0-165 0 0,1 0 0 0 0,1 0 0 0 0,-1-1 1 0 0,1 1-1 0 0,0-1 0 0 0,0 0 0 0 0,0-1 0 0 0,8 4 0 0 0,18 8 110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1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313 15 8498 0 0,'1'-14'10627'0'0,"-1"14"-10520"0"0,0 0 0 0 0,-1 0 0 0 0,1 0 0 0 0,0 0 0 0 0,-1 0 0 0 0,1 0 0 0 0,0 0 0 0 0,0 0 0 0 0,-1 0 1 0 0,1 0-1 0 0,0 0 0 0 0,0 0 0 0 0,-1 0 0 0 0,1 0 0 0 0,0 0 0 0 0,0 0 0 0 0,-1 0 0 0 0,1 1 0 0 0,0-1 0 0 0,0 0 0 0 0,0 0 0 0 0,-1 0 0 0 0,1 0 0 0 0,0 1 0 0 0,0-1 0 0 0,0 0 0 0 0,-1 0 0 0 0,-2 3 104 0 0,0 0 0 0 0,-1 0 0 0 0,1 0-1 0 0,0 0 1 0 0,1 0 0 0 0,-1 1 0 0 0,-2 4 0 0 0,-16 29 146 0 0,20-35-324 0 0,-117 272 553 0 0,22 11-780 0 0,66-199-1520 0 0,23-74 578 0 0,6-11 658 0 0,0 0-1 0 0,0 0 1 0 0,0 0-1 0 0,1 0 1 0 0,-1 1 0 0 0,1-1-1 0 0,-1 0 1 0 0,1 0-1 0 0,-1 1 1 0 0,0 1-1 0 0,1-7 252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1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6785 0 0,'1'6'7150'0'0,"2"1"-3399"0"0,11 11-1470 0 0,-11-15-1396 0 0,8 10-12 0 0,90 113 2525 0 0,40 90-2388 0 0,-57-83-1767 0 0,-53-90-1781 0 0,-11-14-2201 0 0,-14-19 4204 0 0,-5-2-762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35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14787 0 0,'-11'2'1415'0'0,"11"-2"-1387"0"0,0 0 1 0 0,0 0-1 0 0,0 0 1 0 0,0 0-1 0 0,-1 0 1 0 0,1 0-1 0 0,0 0 1 0 0,0 0-1 0 0,0 0 1 0 0,0 1-1 0 0,0-1 1 0 0,0 0-1 0 0,0 0 1 0 0,0 0-1 0 0,0 0 1 0 0,0 0-1 0 0,-1 0 1 0 0,1 0-1 0 0,0 1 1 0 0,0-1-1 0 0,0 0 1 0 0,0 0-1 0 0,0 0 1 0 0,0 0-1 0 0,0 0 1 0 0,0 0-1 0 0,0 1 1 0 0,0-1-1 0 0,0 0 1 0 0,0 0-1 0 0,0 0 1 0 0,0 0-1 0 0,0 0 1 0 0,0 0-1 0 0,0 1 1 0 0,0-1-1 0 0,0 0 1 0 0,1 0-1 0 0,0 1 49 0 0,0 0 0 0 0,0 0 0 0 0,0 1 0 0 0,0-2 0 0 0,0 1 0 0 0,1 0 0 0 0,-1 0 0 0 0,0 0 0 0 0,1 0 0 0 0,2 0 0 0 0,4 2 79 0 0,1 0 1 0 0,0 0-1 0 0,0-1 0 0 0,15 1 1 0 0,38 1 282 0 0,-34-4-313 0 0,119-6 305 0 0,-42 0-290 0 0,-43 3-179 0 0,24-1-509 0 0,-75 5 493 0 0,74 3-3109 0 0,-73-2 1966 0 0,-1 0 0 0 0,1 0 1 0 0,-1 1-1 0 0,1 0 0 0 0,11 6 1 0 0,2 4-2172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2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19 15667 0 0,'-7'-5'937'0'0,"4"3"-123"0"0,0 0 0 0 0,-1 0 0 0 0,1 0 0 0 0,-1 1-1 0 0,-5-3 1 0 0,8 4-660 0 0,-1 0 0 0 0,1 0-1 0 0,0 0 1 0 0,0 0 0 0 0,-1 0-1 0 0,1 0 1 0 0,0 0 0 0 0,0 0-1 0 0,-1 0 1 0 0,1 1 0 0 0,0-1-1 0 0,0 0 1 0 0,-1 1 0 0 0,1-1-1 0 0,0 1 1 0 0,0-1 0 0 0,0 1-1 0 0,0 0 1 0 0,0 0 0 0 0,0-1-1 0 0,-2 2 1 0 0,-1 3 15 0 0,0 0 0 0 0,0 0 0 0 0,0 0 0 0 0,0 0 1 0 0,1 1-1 0 0,0-1 0 0 0,-4 9 0 0 0,1 1-70 0 0,-7 28 0 0 0,11-36-105 0 0,0 1 0 0 0,1-1-1 0 0,0 1 1 0 0,0 0 0 0 0,1-1 0 0 0,0 1-1 0 0,1 11 1 0 0,0-16-1 0 0,-1 0-1 0 0,1-1 0 0 0,0 1 1 0 0,0-1-1 0 0,0 1 1 0 0,0-1-1 0 0,0 0 1 0 0,0 1-1 0 0,1-1 1 0 0,-1 0-1 0 0,1 0 0 0 0,0 0 1 0 0,-1 0-1 0 0,1 0 1 0 0,0 0-1 0 0,0 0 1 0 0,0 0-1 0 0,1-1 1 0 0,-1 1-1 0 0,0-1 1 0 0,1 0-1 0 0,-1 0 0 0 0,1 0 1 0 0,4 2-1 0 0,4-1 2 0 0,0 0-1 0 0,0-1 1 0 0,1 0-1 0 0,-1 0 1 0 0,20-2 0 0 0,13 0 43 0 0,-32 1-17 0 0,-1 2-1 0 0,18 2 1 0 0,-25-3 15 0 0,0 0 1 0 0,-1 1-1 0 0,1-1 0 0 0,-1 0 1 0 0,1 1-1 0 0,-1 0 0 0 0,0 0 1 0 0,0 0-1 0 0,1 0 0 0 0,-1 0 0 0 0,4 6 1 0 0,-5-7 3 0 0,-2 1 0 0 0,1 0 0 0 0,0-1 0 0 0,0 1 0 0 0,0 0 0 0 0,-1 0 0 0 0,1 0 0 0 0,-1-1 0 0 0,1 1 0 0 0,-1 0 0 0 0,0 0 0 0 0,0 0 0 0 0,0 0 1 0 0,0 0-1 0 0,0 0 0 0 0,0 0 0 0 0,-1 0 0 0 0,1-1 0 0 0,0 1 0 0 0,-1 0 0 0 0,0 0 0 0 0,1 0 0 0 0,-2 2 0 0 0,-2 3 81 0 0,0 1-1 0 0,1-1 1 0 0,-2-1-1 0 0,-6 9 1 0 0,-3 2-44 0 0,-1-2 1 0 0,0 0 0 0 0,-1-1 0 0 0,-1 0-1 0 0,0-1 1 0 0,-1-1 0 0 0,0-1 0 0 0,-30 14 0 0 0,39-21-212 0 0,0-1 0 0 0,0 0 0 0 0,0 0 1 0 0,0-1-1 0 0,0 0 0 0 0,-1-1 1 0 0,-16 1-1 0 0,23-3-97 0 0,0 1 0 0 0,1 0 1 0 0,-1-1-1 0 0,0 0 0 0 0,1 1 0 0 0,-1-1 1 0 0,0 0-1 0 0,1-1 0 0 0,-1 1 1 0 0,-3-3-1 0 0,4 3-61 0 0,1 0-1 0 0,0 0 1 0 0,-1 0 0 0 0,1 0 0 0 0,0-1-1 0 0,0 1 1 0 0,0 0 0 0 0,0-1 0 0 0,0 1 0 0 0,0-1-1 0 0,0 1 1 0 0,1-1 0 0 0,-1 1 0 0 0,0-1-1 0 0,1 0 1 0 0,0 1 0 0 0,-1-1 0 0 0,1-2 0 0 0,-2-6-857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4:32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22 436 19148 0 0,'-1'0'440'0'0,"0"0"-1"0"0,-1 0 0 0 0,1 0 1 0 0,0 0-1 0 0,0-1 1 0 0,-1 1-1 0 0,1 0 1 0 0,0-1-1 0 0,0 1 1 0 0,-1-1-1 0 0,1 1 1 0 0,0-1-1 0 0,0 1 1 0 0,0-1-1 0 0,0 0 1 0 0,-2-1-1 0 0,3 1-345 0 0,1 1 0 0 0,-1-1 0 0 0,0 1 0 0 0,0-1 0 0 0,1 1 0 0 0,-1-1-1 0 0,0 1 1 0 0,1-1 0 0 0,-1 1 0 0 0,1-1 0 0 0,-1 1 0 0 0,1-1 0 0 0,-1 1 0 0 0,0 0 0 0 0,1-1 0 0 0,0 1 0 0 0,0-1 0 0 0,0 0 98 0 0,27-22 682 0 0,16-15-374 0 0,-18 12-254 0 0,46-49 269 0 0,-46 44-313 0 0,44-43-1 0 0,-44 50-138 0 0,-17 14-38 0 0,1 1 1 0 0,1 0 0 0 0,-1 0-1 0 0,18-9 1 0 0,-15 11-3 0 0,-6 3-3 0 0,0 0 0 0 0,9-6 1 0 0,-7 3-213 0 0,-1 1 0 0 0,1 0 0 0 0,0 0 0 0 0,0 1 0 0 0,1 0 0 0 0,0 1 1 0 0,10-3-1 0 0,-20 7 79 0 0,1 0 1 0 0,-1 0 0 0 0,1 0-1 0 0,-1 0 1 0 0,1 0-1 0 0,-1 0 1 0 0,1 0 0 0 0,-1 1-1 0 0,1-1 1 0 0,-1 0-1 0 0,1 0 1 0 0,-1 0 0 0 0,0 1-1 0 0,1-1 1 0 0,-1 0-1 0 0,1 1 1 0 0,-1-1 0 0 0,0 0-1 0 0,1 1 1 0 0,-1-1-1 0 0,0 0 1 0 0,1 1 0 0 0,-1-1-1 0 0,0 1 1 0 0,1-1-1 0 0,-1 1 1 0 0,0-1 0 0 0,0 1-1 0 0,0-1 1 0 0,1 1-1 0 0,-1-1 1 0 0,0 1 0 0 0,5 21-3605 0 0,-4-18 3012 0 0,4 16-1884 0 0,-2 3-348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5:22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35 10762 0 0,'-1'-2'277'0'0,"0"1"0"0"0,0 0 0 0 0,0 0 0 0 0,0 0 0 0 0,0 0 0 0 0,0 0-1 0 0,0 1 1 0 0,0-1 0 0 0,-1 0 0 0 0,1 0 0 0 0,0 1 0 0 0,-1-1 0 0 0,1 1 0 0 0,0-1 0 0 0,-1 1-1 0 0,1-1 1 0 0,-1 1 0 0 0,1 0 0 0 0,-1 0 0 0 0,1 0 0 0 0,0 0 0 0 0,-1 0 0 0 0,1 0 0 0 0,-1 0-1 0 0,1 0 1 0 0,-1 1 0 0 0,1-1 0 0 0,0 1 0 0 0,-3 0 0 0 0,0 0-86 0 0,-1 1-1 0 0,0 1 1 0 0,1-1 0 0 0,-1 0 0 0 0,1 1 0 0 0,0 0-1 0 0,-5 4 1 0 0,2 0-115 0 0,0 0-1 0 0,1 1 1 0 0,0 0-1 0 0,0 0 1 0 0,-9 16-1 0 0,-17 48 42 0 0,21-44-86 0 0,2 1 1 0 0,1 1-1 0 0,1 0 1 0 0,1-1-1 0 0,-1 35 1 0 0,5-41-23 0 0,2 0 0 0 0,1-1 0 0 0,0 1 0 0 0,2 0 1 0 0,1-1-1 0 0,0 0 0 0 0,12 33 0 0 0,-11-42-12 0 0,1 0 1 0 0,1 0-1 0 0,0 0 0 0 0,1-1 0 0 0,0 0 1 0 0,1-1-1 0 0,0 0 0 0 0,0 0 0 0 0,2-1 0 0 0,-1 0 1 0 0,1-1-1 0 0,1 0 0 0 0,-1-1 0 0 0,1 0 0 0 0,1-1 1 0 0,15 7-1 0 0,-10-6 11 0 0,1-1 0 0 0,0 0-1 0 0,0-2 1 0 0,0 0 0 0 0,1-2 0 0 0,-1 0 0 0 0,1-1 0 0 0,0-1-1 0 0,0 0 1 0 0,0-2 0 0 0,23-3 0 0 0,-14-1 33 0 0,-1-1 0 0 0,0-2 0 0 0,0 0 0 0 0,-1-2 0 0 0,-1-1 0 0 0,1-2 0 0 0,48-30 0 0 0,-58 31-1 0 0,1-1-1 0 0,-2 0 0 0 0,1-1 1 0 0,-2-1-1 0 0,0-1 0 0 0,-1 0 1 0 0,-1-1-1 0 0,0 0 0 0 0,-1-1 0 0 0,-1 0 1 0 0,12-29-1 0 0,-18 34 10 0 0,0 0-1 0 0,-1 0 1 0 0,-1 0-1 0 0,0-1 1 0 0,-1 1-1 0 0,-1-1 1 0 0,0 0-1 0 0,0 0 1 0 0,-2 1-1 0 0,0-1 1 0 0,0 0-1 0 0,-7-25 1 0 0,5 27 16 0 0,-1 0 0 0 0,0 1 0 0 0,-1-1 0 0 0,-1 1 0 0 0,0 0 0 0 0,0 0 0 0 0,-1 0 0 0 0,-1 1 0 0 0,1 0 0 0 0,-2 1 0 0 0,1 0 0 0 0,-1 0 0 0 0,-1 0 0 0 0,-12-7 0 0 0,-5-2 90 0 0,-1 1 1 0 0,-1 1-1 0 0,-1 2 0 0 0,0 1 1 0 0,-46-13-1 0 0,37 16-68 0 0,0 1 0 0 0,-1 3 0 0 0,0 0 0 0 0,-43 1 0 0 0,65 5-205 0 0,-1 0 0 0 0,0 1 0 0 0,1 0 0 0 0,-1 2 0 0 0,-32 8 0 0 0,48-10-62 0 0,0 1 0 0 0,-1-1 0 0 0,1 0 0 0 0,0 1 0 0 0,0 0 1 0 0,0 0-1 0 0,0 0 0 0 0,-6 5 0 0 0,8-6 77 0 0,1 0 0 0 0,-1 0 0 0 0,0 1 1 0 0,0-1-1 0 0,0 0 0 0 0,1 1 0 0 0,-1-1 0 0 0,1 0 0 0 0,-1 1 0 0 0,1-1 0 0 0,-1 1 1 0 0,1-1-1 0 0,0 1 0 0 0,0-1 0 0 0,0 0 0 0 0,0 1 0 0 0,0-1 0 0 0,0 1 0 0 0,0-1 1 0 0,0 1-1 0 0,1-1 0 0 0,-1 1 0 0 0,1 1 0 0 0,8 19-709 0 0,3 0 625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5:23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61 10898 0 0,'-3'-3'468'0'0,"0"1"-1"0"0,0 0 0 0 0,-1 0 0 0 0,1 0 0 0 0,0 1 0 0 0,-1-1 1 0 0,1 1-1 0 0,-1 0 0 0 0,0 0 0 0 0,1 0 0 0 0,-1 0 1 0 0,0 0-1 0 0,-5 1 0 0 0,6 0-286 0 0,0 0-1 0 0,0 0 1 0 0,0 0-1 0 0,1 1 1 0 0,-1-1-1 0 0,0 1 1 0 0,0 0-1 0 0,0 0 1 0 0,0 0-1 0 0,0 0 1 0 0,1 0-1 0 0,-1 0 1 0 0,1 1-1 0 0,-1 0 1 0 0,1-1-1 0 0,-1 1 1 0 0,-2 3-1 0 0,-2 4-111 0 0,0 0-1 0 0,1 0 1 0 0,0 0-1 0 0,0 1 1 0 0,1 0 0 0 0,0 0-1 0 0,1 0 1 0 0,0 1-1 0 0,1-1 1 0 0,-4 21-1 0 0,4-10-53 0 0,1-1 0 0 0,0 0 0 0 0,2 1 0 0 0,0 0 1 0 0,4 21-1 0 0,-2-25 7 0 0,1 0 1 0 0,1 0 0 0 0,1 0 0 0 0,0-1 0 0 0,1 0-1 0 0,1 0 1 0 0,0 0 0 0 0,1-1 0 0 0,1 0 0 0 0,12 16-1 0 0,-12-21 14 0 0,-1 0 0 0 0,1 0 0 0 0,1-1 0 0 0,0 0-1 0 0,0-1 1 0 0,1 0 0 0 0,0-1 0 0 0,0 0 0 0 0,1 0 0 0 0,0-1-1 0 0,0-1 1 0 0,0 0 0 0 0,25 6 0 0 0,-16-7 19 0 0,0-1-1 0 0,1-1 1 0 0,-1-1 0 0 0,0-1 0 0 0,1-1 0 0 0,-1-1-1 0 0,0 0 1 0 0,0-2 0 0 0,0 0 0 0 0,21-8 0 0 0,-17 3 11 0 0,-2 0 1 0 0,1-1-1 0 0,-1-1 1 0 0,-1-1-1 0 0,0-2 1 0 0,-1 0-1 0 0,-1-1 1 0 0,22-19-1 0 0,-28 20 8 0 0,-1 0 0 0 0,-1-1 0 0 0,0 0 0 0 0,-1-1 0 0 0,0 0 0 0 0,15-34 0 0 0,-21 39-12 0 0,0-1-1 0 0,-1 1 1 0 0,0-1-1 0 0,-1 0 1 0 0,-1 0-1 0 0,0-1 1 0 0,0 1-1 0 0,-1-1 1 0 0,-1 1 0 0 0,0-1-1 0 0,-3-20 1 0 0,2 26-20 0 0,-1 0 1 0 0,0 1-1 0 0,0-1 1 0 0,-1 1-1 0 0,0 0 1 0 0,0-1-1 0 0,0 1 1 0 0,-1 1-1 0 0,-6-9 1 0 0,4 7 0 0 0,-1 0 1 0 0,0 0-1 0 0,0 0 1 0 0,-1 1-1 0 0,1 0 0 0 0,-10-5 1 0 0,0 2-15 0 0,0 1 0 0 0,0 1 0 0 0,-1 0 1 0 0,0 1-1 0 0,0 1 0 0 0,-26-5 0 0 0,-2 3-125 0 0,-1 2 0 0 0,-66 2 1 0 0,84 4-496 0 0,0 1 1 0 0,0 1-1 0 0,0 2 1 0 0,1 1-1 0 0,-31 11 1 0 0,54-15 284 0 0,-1 0 0 0 0,0 0 0 0 0,1 1 0 0 0,0-1 0 0 0,0 1 0 0 0,0 0 0 0 0,0 1 0 0 0,0-1 0 0 0,0 1 0 0 0,1 0 1 0 0,-8 9-1 0 0,1 5-705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5:51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1552 3609 0 0,'-2'-3'7164'0'0,"0"-5"-3398"0"0,-10-40-2200 0 0,8 26-1330 0 0,2 1 1 0 0,0-1-1 0 0,1 0 1 0 0,1 0-1 0 0,4-25 1 0 0,-1-9-199 0 0,4-44-12 0 0,-8 28 4 0 0,11-343 17 0 0,-5 339-56 0 0,22-172-35 0 0,-25 237 44 0 0,15-97 40 0 0,-15 90 97 0 0,-1 0 0 0 0,0-1 0 0 0,-2 1 0 0 0,0 0 0 0 0,-1 0 0 0 0,-7-28 0 0 0,5 38-109 0 0,3 6-19 0 0,0 0-1 0 0,0 1 1 0 0,1-1 0 0 0,-1 0-1 0 0,0 0 1 0 0,1 0-1 0 0,-1-2 1 0 0,-1-1 214 0 0,-1 5 455 0 0,3 1-642 0 0,0-1 1 0 0,-1 0-1 0 0,1 0 0 0 0,0 1 0 0 0,0-1 1 0 0,0 0-1 0 0,0 0 0 0 0,0 1 0 0 0,0-1 1 0 0,0 0-1 0 0,0 1 0 0 0,0-1 0 0 0,0 0 0 0 0,0 1 1 0 0,0-1-1 0 0,0 0 0 0 0,0 0 0 0 0,0 1 1 0 0,0-1-1 0 0,0 0 0 0 0,0 0 0 0 0,0 1 1 0 0,0-1-1 0 0,1 0 0 0 0,-1 1 0 0 0,0-1 0 0 0,0 0 1 0 0,0 0-1 0 0,0 0 0 0 0,1 1 0 0 0,4 3 154 0 0,3-1-68 0 0,0 0 0 0 0,0 0 0 0 0,1-1 0 0 0,-1 0 0 0 0,14 2 0 0 0,46-1 342 0 0,308-28 1064 0 0,37 8-626 0 0,-240 11-731 0 0,-2 0 31 0 0,103-16 498 0 0,-187 12-459 0 0,-68 8-192 0 0,111-8 190 0 0,-103 10-222 0 0,6 0 11 0 0,1 0 0 0 0,-1 3 0 0 0,36 6 0 0 0,-5 4 24 0 0,46 11 47 0 0,-48-13-15 0 0,-44-9-59 0 0,0 2 1 0 0,0 0 0 0 0,23 8-1 0 0,41 29 60 0 0,-5-3-12 0 0,48 8 7 0 0,-96-38 24 0 0,33 5 0 0 0,-61-13-93 0 0,0 0 0 0 0,0 0 0 0 0,0 0 0 0 0,1 0 0 0 0,-1 1 1 0 0,0-1-1 0 0,0 0 0 0 0,0 1 0 0 0,0-1 0 0 0,0 0 0 0 0,0 1 0 0 0,0-1 0 0 0,0 1 1 0 0,0 0-1 0 0,0-1 0 0 0,0 1 0 0 0,0 0 0 0 0,0 0 0 0 0,0-1 0 0 0,0 1 1 0 0,-1 0-1 0 0,1 0 0 0 0,0 0 0 0 0,-1 0 0 0 0,2 2 0 0 0,0 3 62 0 0,-1-3-42 0 0,0 0 1 0 0,0 0 0 0 0,0 0 0 0 0,-1 1-1 0 0,1-1 1 0 0,0 5 0 0 0,7 126 100 0 0,-5-42-51 0 0,2 3-45 0 0,-5-65-26 0 0,-2 46 32 0 0,-11 55 16 0 0,-6 125-10 0 0,14-126-4 0 0,1-93-14 0 0,2-20-31 0 0,-3 17 18 0 0,5-27-6 0 0,-1 1 0 0 0,0-1 0 0 0,-4 12 0 0 0,4-12-6 0 0,-1 0-1 0 0,1 0 0 0 0,-1 11 1 0 0,2-9 6 0 0,-1 1 0 0 0,-3 12 1 0 0,1-7-5 0 0,0-2 3 0 0,-1 0-1 0 0,-4 12 1 0 0,-4 11-23 0 0,6-4 13 0 0,4-22-91 0 0,-4 18-1 0 0,5-25 88 0 0,-2 3-984 0 0,2-6 883 0 0,1 0 1 0 0,0 0-1 0 0,-1 0 1 0 0,1 0-1 0 0,-1-1 0 0 0,1 1 1 0 0,0 0-1 0 0,-1 0 1 0 0,1 0-1 0 0,-1 0 1 0 0,1 0-1 0 0,0-1 0 0 0,-1 1 1 0 0,1 0-1 0 0,0 0 1 0 0,-1-1-1 0 0,1 1 1 0 0,-1-1-1 0 0,1 1-36 0 0,0 0 0 0 0,0 0 0 0 0,-1 0 0 0 0,1-1 0 0 0,0 1 1 0 0,0 0-1 0 0,-1 0 0 0 0,1 0 0 0 0,0 0 0 0 0,-1 0 0 0 0,1 0 0 0 0,0 0 0 0 0,0 0 0 0 0,-1 0 0 0 0,1 0 0 0 0,0 0 0 0 0,-1 0 0 0 0,1 0 1 0 0,0 0-1 0 0,-1 0 0 0 0,1 0 0 0 0,0 0 0 0 0,0 0 0 0 0,-1 0 0 0 0,1 0 0 0 0,0 0 0 0 0,-1 0 0 0 0,1 1 0 0 0,0-1 0 0 0,0 0 1 0 0,-1 0-1 0 0,1 0 0 0 0,0 0 0 0 0,0 1 0 0 0,0-1 0 0 0,-1 0 0 0 0,1 0 0 0 0,0 1 0 0 0,0-1 0 0 0,0 0 0 0 0,0 0 0 0 0,-1 1 0 0 0,1-1 1 0 0,0 0-1 0 0,0 1 0 0 0,0-1 0 0 0,0 0 0 0 0,0 0 0 0 0,0 1 0 0 0,0-1 0 0 0,-3 6-1961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5:51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16 19596 0 0,'0'0'370'0'0,"5"8"1411"0"0,10 38-665 0 0,17 51 33 0 0,-30-94-1113 0 0,15 37 337 0 0,-15-37-331 0 0,0 0 1 0 0,-1 0 0 0 0,1-1 0 0 0,0 1-1 0 0,1 0 1 0 0,-1-1 0 0 0,0 1-1 0 0,1-1 1 0 0,0 0 0 0 0,3 2 0 0 0,-5-3-31 0 0,-1-1 1 0 0,1 1-1 0 0,0-1 1 0 0,0 1 0 0 0,0-1-1 0 0,0 0 1 0 0,0 0-1 0 0,0 1 1 0 0,0-1 0 0 0,0 0-1 0 0,0 0 1 0 0,0 0 0 0 0,0 0-1 0 0,0 0 1 0 0,0 0-1 0 0,0-1 1 0 0,0 1 0 0 0,0 0-1 0 0,0 0 1 0 0,-1-1-1 0 0,1 1 1 0 0,0 0 0 0 0,0-1-1 0 0,0 1 1 0 0,0-1-1 0 0,0 1 1 0 0,-1-1 0 0 0,1 0-1 0 0,0 1 1 0 0,0-1-1 0 0,-1 0 1 0 0,1 1 0 0 0,0-2-1 0 0,3-3 29 0 0,-1 0-1 0 0,0 0 0 0 0,0 0 1 0 0,3-8-1 0 0,-2 4-1 0 0,4-7 7 0 0,18-33 13 0 0,-23 44-69 0 0,1 0 0 0 0,0 0 0 0 0,-1 0 1 0 0,2 0-1 0 0,-1 1 0 0 0,9-8 0 0 0,-9 10-9 0 0,1-1-1 0 0,-1 1 0 0 0,1 0 1 0 0,8-2-1 0 0,-9 3 17 0 0,-1 0 0 0 0,1-1 0 0 0,-1 1 1 0 0,1-1-1 0 0,-1 0 0 0 0,1 0 0 0 0,-1 0 0 0 0,5-4 0 0 0,-6 5 6 0 0,-2 0 5 0 0,1 1-1 0 0,-1 0 1 0 0,1-1-1 0 0,-1 1 1 0 0,1-1-1 0 0,-1 1 1 0 0,1-1-1 0 0,-1 1 0 0 0,1-1 1 0 0,-1 1-1 0 0,1-1 1 0 0,-1 0-1 0 0,0 1 1 0 0,0-1-1 0 0,1 1 0 0 0,-1-1 1 0 0,0 0-1 0 0,0 1 1 0 0,1-1-1 0 0,-1 0 1 0 0,0 1-1 0 0,0-1 1 0 0,0 0-1 0 0,0 0 0 0 0,0 1 1 0 0,0-1-1 0 0,0 0 1 0 0,0 1-1 0 0,-1-1 1 0 0,1 0-1 0 0,0 1 0 0 0,0-1 1 0 0,0 0-1 0 0,-1 1 1 0 0,1-1-1 0 0,0 1 1 0 0,-1-1-1 0 0,0 0 1 0 0,0-1 11 0 0,0 1 0 0 0,0-1 0 0 0,0 1 0 0 0,-1-1 1 0 0,1 1-1 0 0,-1 0 0 0 0,1 0 0 0 0,-1-1 0 0 0,1 1 1 0 0,-1 0-1 0 0,0 0 0 0 0,0 1 0 0 0,1-1 0 0 0,-1 0 1 0 0,-2 0-1 0 0,-4-1 44 0 0,0 1 0 0 0,-12-2-1 0 0,0 1-4 0 0,13 1-36 0 0,-1 1 0 0 0,1 0 0 0 0,-1 0 0 0 0,1 1 0 0 0,0-1 1 0 0,-14 5-1 0 0,-6 0-2 0 0,-12 4-17 0 0,6 0-22 0 0,25-6-1 0 0,-1 0 0 0 0,1 0-1 0 0,-13 7 1 0 0,13-6-11 0 0,6-3-159 0 0,4-2 42 0 0,0-1 92 0 0,0 1 0 0 0,0-1 0 0 0,0 0 0 0 0,0 1 0 0 0,3-5 0 0 0,9-5-2716 0 0,-4 19-2642 0 0,-1 11 3399 0 0,-6-8 527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5:53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32 2024 0 0,'-1'1'109'0'0,"1"-1"-1"0"0,0 0 1 0 0,0 0-1 0 0,0 0 0 0 0,-1 0 1 0 0,1-1-1 0 0,0 1 1 0 0,0 0-1 0 0,0 0 0 0 0,0 0 1 0 0,-1 0-1 0 0,1 0 1 0 0,0 0-1 0 0,0 0 0 0 0,0 0 1 0 0,0 0-1 0 0,-1 0 1 0 0,1 0-1 0 0,0 0 0 0 0,0-1 1 0 0,0 1-1 0 0,0 0 1 0 0,0 0-1 0 0,0 0 0 0 0,-1 0 1 0 0,1 0-1 0 0,0-1 1 0 0,0 1-1 0 0,0 0 0 0 0,0 0 1 0 0,0 0-1 0 0,0 0 1 0 0,0-1-1 0 0,0 1 0 0 0,0 0 1 0 0,0 0-1 0 0,0 0 1 0 0,0-1-1 0 0,0 1 0 0 0,0 0 1 0 0,0 0-1 0 0,0 0 1 0 0,0 0-1 0 0,0-1 0 0 0,0 1 1 0 0,0 0-1 0 0,0 0 1 0 0,0-1-1 0 0,5-10 3696 0 0,-4 9-2695 0 0,5-3 1041 0 0,-6 5-2090 0 0,0 0 1 0 0,0 0-1 0 0,-1 0 0 0 0,1 0 1 0 0,0 0-1 0 0,0 0 1 0 0,0 0-1 0 0,0 0 1 0 0,0 0-1 0 0,-1 0 1 0 0,1 0-1 0 0,0-1 1 0 0,0 1-1 0 0,0 0 1 0 0,0 0-1 0 0,0 0 1 0 0,0 0-1 0 0,0 0 1 0 0,-1 0-1 0 0,1 0 0 0 0,0-1 1 0 0,0 1-1 0 0,0 0 1 0 0,0 0-1 0 0,0 0 1 0 0,0 0-1 0 0,0-1 1 0 0,0 1-1 0 0,0 0 1 0 0,0 0-1 0 0,0 0 1 0 0,0 0-1 0 0,0 0 1 0 0,0-1-1 0 0,0 1 1 0 0,0 0-1 0 0,0 0 1 0 0,0 0-1 0 0,0 0 0 0 0,0-1 1 0 0,0 1-1 0 0,0 0 1 0 0,0 0-1 0 0,0 0 1 0 0,0 0-1 0 0,0 0 1 0 0,1-1-1 0 0,-1 1 1 0 0,0 0-1 0 0,0 0 1 0 0,0 0-1 0 0,0 0 1 0 0,0 0-1 0 0,0 0 1 0 0,0 0-1 0 0,1-1 0 0 0,-1 1 1 0 0,0 0-1 0 0,0 0 1 0 0,0 0-1 0 0,0 0 1 0 0,0 0-1 0 0,1 0 1 0 0,-1 0-1 0 0,4 4 690 0 0,0 0 0 0 0,0 0 0 0 0,0 0 0 0 0,4 7 0 0 0,23 32-832 0 0,-28-38 255 0 0,31 44 20 0 0,37 73 1 0 0,-68-114-148 0 0,5 8 18 0 0,-7-15-58 0 0,-1-1 0 0 0,0 1 0 0 0,1-1-1 0 0,-1 1 1 0 0,1-1 0 0 0,-1 1 0 0 0,0-1 0 0 0,1 1 0 0 0,-1-1-1 0 0,1 0 1 0 0,0 1 0 0 0,-1-1 0 0 0,1 0 0 0 0,-1 1 0 0 0,1-1-1 0 0,0 0 1 0 0,-1 1 0 0 0,1-1 0 0 0,-1 0 0 0 0,1 0 0 0 0,0 0 0 0 0,0 0-3 0 0,-1 0 0 0 0,0 0 1 0 0,1 0-1 0 0,-1-1 1 0 0,0 1-1 0 0,1 0 1 0 0,-1 0-1 0 0,0 0 1 0 0,0-1-1 0 0,1 1 1 0 0,-1 0-1 0 0,0 0 0 0 0,0-1 1 0 0,0 1-1 0 0,1 0 1 0 0,-1 0-1 0 0,0-1 1 0 0,0 1-1 0 0,0 0 1 0 0,0-1-1 0 0,1 1 0 0 0,-1 0 1 0 0,0-1-1 0 0,0 1 1 0 0,0-1-1 0 0,2-11 30 0 0,-1 8-21 0 0,3-13-4 0 0,2 0 0 0 0,0 0-1 0 0,17-30 1 0 0,-20 42-12 0 0,2-5-9 0 0,1 2 1 0 0,0-1-1 0 0,0 1 0 0 0,1-1 1 0 0,0 2-1 0 0,0-1 0 0 0,12-8 1 0 0,-7 8-19 0 0,0 1 1 0 0,25-12 0 0 0,-34 18 18 0 0,0 0 0 0 0,0 0 0 0 0,0 1 0 0 0,0-1 0 0 0,1 1 0 0 0,-1 0 0 0 0,0-1 0 0 0,0 2 0 0 0,0-1 0 0 0,1 0 0 0 0,-1 0 0 0 0,0 1 0 0 0,5 1 0 0 0,-3 2 29 0 0,-9-2 65 0 0,-12 0 94 0 0,14-2-162 0 0,-8 1 51 0 0,1-2 0 0 0,0 0 1 0 0,-11-2-1 0 0,-6 0 34 0 0,-153-18 356 0 0,154 19-381 0 0,0 1-1 0 0,0 2 1 0 0,-26 3 0 0 0,38-2-67 0 0,12-2-13 0 0,1 0-1 0 0,-1 0 1 0 0,1 1 0 0 0,-1-1 0 0 0,1 0 0 0 0,-1 0 0 0 0,0 0-1 0 0,1 1 1 0 0,-1-1 0 0 0,1 0 0 0 0,-1 0 0 0 0,1 1 0 0 0,-1-1-1 0 0,1 1 1 0 0,-1-1 0 0 0,1 0 0 0 0,-1 1 0 0 0,-2-8-266 0 0,10 4 220 0 0,0 0-1 0 0,0 0 1 0 0,0 1 0 0 0,1 1 0 0 0,-1-1 0 0 0,1 1-1 0 0,8-1 1 0 0,56 4-463 0 0,-23 0-287 0 0,-38-2 563 0 0,0 1 1 0 0,1 0 0 0 0,16 5-1 0 0,-28-6 243 0 0,0 0-1 0 0,0 0 1 0 0,1 0-1 0 0,-1 0 1 0 0,0 0-1 0 0,0 0 1 0 0,0 0-1 0 0,1 0 1 0 0,-1 0-1 0 0,0 0 1 0 0,0 0-1 0 0,0 1 1 0 0,1-1-1 0 0,-1 0 1 0 0,0 0-1 0 0,0 0 1 0 0,0 0-1 0 0,1 0 1 0 0,-1 0-1 0 0,0 1 1 0 0,0-1-1 0 0,0 0 1 0 0,0 0-1 0 0,0 0 1 0 0,0 1-1 0 0,1-1 1 0 0,-1 0-1 0 0,0 0 1 0 0,0 0-1 0 0,0 1 1 0 0,0-1-1 0 0,0 0 1 0 0,0 0-1 0 0,0 0 1 0 0,0 1-1 0 0,0-1 1 0 0,0 0-1 0 0,0 0 1 0 0,0 1-1 0 0,0-1 18 0 0,0 0-1 0 0,0 1 0 0 0,-1-1 0 0 0,1 0 1 0 0,0 1-1 0 0,0-1 0 0 0,-1 0 0 0 0,1 0 0 0 0,0 1 1 0 0,-1-1-1 0 0,1 0 0 0 0,0 0 0 0 0,-1 1 1 0 0,1-1-1 0 0,0 0 0 0 0,-1 0 0 0 0,1 0 1 0 0,0 0-1 0 0,-1 0 0 0 0,1 0 0 0 0,-1 1 1 0 0,-7-1 166 0 0,-1 0 0 0 0,1 0 1 0 0,0 0-1 0 0,-1-1 0 0 0,1 0 1 0 0,-14-4-1 0 0,9 2 1 0 0,-18-2 0 0 0,21 5-177 0 0,-1 0 1 0 0,0 1 0 0 0,1 0 0 0 0,-20 4-1 0 0,29-5-13 0 0,1 0 0 0 0,0 0-1 0 0,0 0 1 0 0,0 0 0 0 0,0 0 0 0 0,0 0-1 0 0,0 0 1 0 0,0 0 0 0 0,0 0 0 0 0,0 0-1 0 0,-1 0 1 0 0,1 0 0 0 0,0 0-1 0 0,0 0 1 0 0,0 0 0 0 0,0 1 0 0 0,0-1-1 0 0,0 0 1 0 0,0 0 0 0 0,0 0 0 0 0,0 0-1 0 0,0 0 1 0 0,0 0 0 0 0,-1 0-1 0 0,1 0 1 0 0,0 0 0 0 0,0 0 0 0 0,0 0-1 0 0,0 1 1 0 0,0-1 0 0 0,0 0 0 0 0,0 0-1 0 0,0 0 1 0 0,0 0 0 0 0,0 0-1 0 0,0 0 1 0 0,0 0 0 0 0,0 0 0 0 0,0 0-1 0 0,0 1 1 0 0,0-1 0 0 0,0 0 0 0 0,4 4-78 0 0,6 2-27 0 0,5-2-511 0 0,0 0 0 0 0,0 0 0 0 0,0-2 0 0 0,1 0 0 0 0,0 0 0 0 0,-1-2 0 0 0,20-1 1 0 0,-14 0 466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6:11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1065 6033 0 0,'-2'0'871'0'0,"0"0"1"0"0,0 0-1 0 0,0 0 0 0 0,0 0 0 0 0,0-1 0 0 0,0 1 1 0 0,0 0-1 0 0,-3-2 0 0 0,5 2-527 0 0,-1-1 1 0 0,1 1-1 0 0,-1 0 0 0 0,1-1 1 0 0,-1 1-1 0 0,1-1 0 0 0,0 1 1 0 0,-1-1-1 0 0,1 1 0 0 0,0-1 1 0 0,-1 1-1 0 0,1-1 0 0 0,0 1 0 0 0,0-1 1 0 0,-1 1-1 0 0,1-1 0 0 0,-1-10 371 0 0,1 8-535 0 0,0-1 0 0 0,1 0-1 0 0,0 1 1 0 0,0-1 0 0 0,0 1 0 0 0,0-1 0 0 0,1 1 0 0 0,2-5 0 0 0,4-11 338 0 0,4-12-88 0 0,1 1-1 0 0,2 1 0 0 0,33-50 0 0 0,69-75 17 0 0,-77 103-347 0 0,252-335 96 0 0,-152 187-826 0 0,-132 187 391 0 0,-7 11 161 0 0,-1 0 0 0 0,1 1-1 0 0,-1-1 1 0 0,1 0 0 0 0,-1 0 0 0 0,0 1-1 0 0,1-1 1 0 0,-1 0 0 0 0,0 0 0 0 0,0 1-1 0 0,0-1 1 0 0,1 0 0 0 0,-1 0 0 0 0,0 0 0 0 0,0 0-1 0 0,0-1 1 0 0,0 2 48 0 0,0 0 0 0 0,0 0 0 0 0,-1 0 0 0 0,1-1 0 0 0,0 1 0 0 0,0 0 0 0 0,0 0 0 0 0,0 0 0 0 0,0 0 1 0 0,0 0-1 0 0,0 0 0 0 0,0 0 0 0 0,0 0 0 0 0,0 0 0 0 0,-1 0 0 0 0,1-1 0 0 0,0 1 0 0 0,0 0 0 0 0,0 0 0 0 0,0 0 0 0 0,0 0 0 0 0,0 0 0 0 0,0 0 0 0 0,-1 0 0 0 0,1 0 0 0 0,0 0 0 0 0,0 0 0 0 0,0 0 0 0 0,0 0 1 0 0,0 0-1 0 0,0 0 0 0 0,-1 0 0 0 0,1 0 0 0 0,0 0 0 0 0,-7 5-784 0 0,-109 109-5990 0 0,83-78 6565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6:11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14275 0 0,'0'-1'463'0'0,"1"-1"-1"0"0,-1 0 1 0 0,1 1-1 0 0,-1-1 1 0 0,1 1-1 0 0,-1-1 1 0 0,1 1-1 0 0,0 0 1 0 0,0-1-1 0 0,1 0 1 0 0,-2 1-371 0 0,1 1 0 0 0,-1 0 0 0 0,1 0 0 0 0,-1-1 1 0 0,0 1-1 0 0,1 0 0 0 0,-1 0 0 0 0,1 0 0 0 0,-1 0 0 0 0,1 0 1 0 0,-1-1-1 0 0,1 1 0 0 0,-1 0 0 0 0,1 0 0 0 0,-1 0 0 0 0,1 0 1 0 0,-1 0-1 0 0,1 1 0 0 0,-1-1 0 0 0,1 0 0 0 0,-1 0 0 0 0,0 0 1 0 0,1 0-1 0 0,-1 0 0 0 0,1 1 0 0 0,-1-1 0 0 0,1 0 0 0 0,-1 0 0 0 0,0 1 1 0 0,1-1-1 0 0,-1 0 0 0 0,0 1 0 0 0,1-1 0 0 0,-1 0 0 0 0,0 1 1 0 0,1-1-1 0 0,-1 1 0 0 0,7 7 269 0 0,-1-1 1 0 0,-1 1 0 0 0,1 0-1 0 0,-2 1 1 0 0,8 16-1 0 0,-1-2-6 0 0,102 243 1343 0 0,-90-207-1558 0 0,9 30 0 0 0,21 51-17 0 0,-47-128-291 0 0,-3-4-139 0 0,0-1 0 0 0,1 1 0 0 0,0-1 0 0 0,0 0 0 0 0,1 0 1 0 0,0 0-1 0 0,0-1 0 0 0,9 9 0 0 0,-2-8-3112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6:12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69 434 13307 0 0,'-11'3'2347'0'0,"-1"0"1"0"0,0 1-1 0 0,1 0 1 0 0,-11 6-1 0 0,35-19-1788 0 0,0-1 0 0 0,19-17 1 0 0,-12 9-468 0 0,3-5-70 0 0,-1 0 1 0 0,37-51-1 0 0,-45 55-20 0 0,56-84 55 0 0,-12 18-11 0 0,-46 68-14 0 0,-3 5 39 0 0,0 0-1 0 0,6-13 1 0 0,-14 24 1 0 0,-4 12 75 0 0,-12 40-18 0 0,-7 30-96 0 0,11-22-24 0 0,-4 115 0 0 0,15-166-53 0 0,0 0 0 0 0,0 0 1 0 0,1 0-1 0 0,0 0 0 0 0,1-1 1 0 0,-1 1-1 0 0,2 0 0 0 0,3 11 1 0 0,-4-16-161 0 0,-1 0 0 0 0,1 0 1 0 0,0-1-1 0 0,0 1 0 0 0,0 0 0 0 0,0 0 1 0 0,0-1-1 0 0,1 0 0 0 0,-1 1 0 0 0,1-1 1 0 0,-1 0-1 0 0,1 0 0 0 0,0 0 1 0 0,0-1-1 0 0,0 1 0 0 0,0 0 0 0 0,0-1 1 0 0,0 0-1 0 0,0 0 0 0 0,1 0 1 0 0,-1 0-1 0 0,4 0 0 0 0,17-1-177 0 0,1-4-615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36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55 10706 0 0,'-97'-16'8122'0'0,"85"16"-6914"0"0,10 1-354 0 0,7 1-266 0 0,0-1-466 0 0,1 0 0 0 0,0-1 0 0 0,0 1 0 0 0,0-1 0 0 0,9-2 0 0 0,5 1 83 0 0,213-16 1044 0 0,-89 2-956 0 0,-110 13-301 0 0,156-5-1578 0 0,-182 7 926 0 0,1 1 0 0 0,0 0-1 0 0,0 0 1 0 0,0 1-1 0 0,-1 0 1 0 0,1 1 0 0 0,-1 0-1 0 0,0 0 1 0 0,14 8-1 0 0,-9 0 409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6:13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1148 16163 0 0,'-2'1'180'0'0,"-4"2"473"0"0,-1 0 0 0 0,1-1-1 0 0,-1 1 1 0 0,1-1-1 0 0,-9 1 1 0 0,5-1 658 0 0,9-2-1060 0 0,0 1 1 0 0,0-1-1 0 0,0 0 1 0 0,-1 0-1 0 0,1 0 1 0 0,0 1-1 0 0,0-1 0 0 0,-3-1 1 0 0,4 1-210 0 0,0 0 0 0 0,-1 0 0 0 0,1 0 0 0 0,0-1 1 0 0,-1 1-1 0 0,1 0 0 0 0,0 0 0 0 0,0-1 0 0 0,-1 1 0 0 0,1 0 1 0 0,0-1-1 0 0,0 1 0 0 0,0 0 0 0 0,-1-1 0 0 0,1 1 0 0 0,0 0 1 0 0,0-1-1 0 0,0 1 0 0 0,0 0 0 0 0,0-1 0 0 0,0 1 0 0 0,0-1 1 0 0,0 1-1 0 0,0 0 0 0 0,0-1 0 0 0,0 1 0 0 0,0 0 0 0 0,0-1 1 0 0,0 1-1 0 0,0-1 0 0 0,0 1 0 0 0,0 0 0 0 0,0-1 0 0 0,1 1 1 0 0,-1-1-1 0 0,2-5 129 0 0,0 0 1 0 0,1 0-1 0 0,0 0 1 0 0,0 1-1 0 0,0-1 0 0 0,7-7 1 0 0,1-3 1 0 0,29-48 157 0 0,153-238 392 0 0,14 11-539 0 0,-136 201-138 0 0,-3 6-253 0 0,61-101-1 0 0,-123 173-166 0 0,1 0 1 0 0,-2 0-1 0 0,8-21 0 0 0,-13 33 343 0 0,0 0-1 0 0,0-1 1 0 0,0 1-1 0 0,0 0 1 0 0,0 0-1 0 0,0 0 1 0 0,0 0-1 0 0,0 0 1 0 0,0-1-1 0 0,0 1 1 0 0,0 0-1 0 0,0 0 1 0 0,1 0-1 0 0,-1 0 1 0 0,0-1-1 0 0,0 1 1 0 0,0 0 0 0 0,0 0-1 0 0,0 0 1 0 0,-1 0-1 0 0,1-1 1 0 0,0 1-1 0 0,0 0 1 0 0,0 0-1 0 0,0 0 1 0 0,0 0-1 0 0,0 0 1 0 0,0-1-1 0 0,0 1 1 0 0,0 0-1 0 0,0 0 1 0 0,0 0-1 0 0,0 0 1 0 0,-1 0-1 0 0,1 0 1 0 0,0-1-1 0 0,0 1 1 0 0,0 0-1 0 0,0 0 1 0 0,0 0-1 0 0,0 0 1 0 0,-1 0-1 0 0,1 0 1 0 0,0 0-1 0 0,0 0 1 0 0,-10 3-1550 0 0,-8 9-1244 0 0,-13 13 808 0 0,12-12 1790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6:13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14059 0 0,'-3'0'486'0'0,"0"0"1"0"0,0 1-1 0 0,0-1 0 0 0,0 0 1 0 0,1 1-1 0 0,-1 0 0 0 0,0-1 0 0 0,0 1 1 0 0,1 0-1 0 0,-4 2 0 0 0,5-2-342 0 0,0-1-1 0 0,0 1 0 0 0,0 0 0 0 0,0 0 0 0 0,0 0 1 0 0,0 0-1 0 0,0 0 0 0 0,0 0 0 0 0,0 1 1 0 0,0-1-1 0 0,0 0 0 0 0,1 0 0 0 0,-1 1 1 0 0,1-1-1 0 0,-1 0 0 0 0,1 1 0 0 0,-1-1 1 0 0,1 0-1 0 0,0 1 0 0 0,-1-1 0 0 0,1 3 0 0 0,0 16 409 0 0,1 0 0 0 0,4 29 0 0 0,12 40 37 0 0,-11-60-374 0 0,141 523 1225 0 0,-128-493-1179 0 0,31 70 1 0 0,-37-103-621 0 0,23 35 1 0 0,-24-43-1052 0 0,2 0 0 0 0,23 23 0 0 0,-35-39 1019 0 0,-1-1-190 0 0,1 1-1 0 0,-1-1 1 0 0,1 1 0 0 0,-1 0-1 0 0,0-1 1 0 0,0 1-1 0 0,2 3 1 0 0,-1 3-2545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6:14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70 15547 0 0,'-3'-1'282'0'0,"0"0"-1"0"0,0 1 0 0 0,0-1 1 0 0,0 1-1 0 0,0-1 0 0 0,-1 1 1 0 0,1 0-1 0 0,0 1 0 0 0,0-1 0 0 0,0 0 1 0 0,0 1-1 0 0,0 0 0 0 0,0-1 1 0 0,0 1-1 0 0,0 1 0 0 0,1-1 1 0 0,-1 0-1 0 0,0 1 0 0 0,0-1 1 0 0,1 1-1 0 0,-1 0 0 0 0,1-1 1 0 0,0 2-1 0 0,-1-1 0 0 0,1 0 0 0 0,-2 3 1 0 0,-3 3-87 0 0,1 1 1 0 0,0 0 0 0 0,0 0-1 0 0,1 0 1 0 0,1 1-1 0 0,-6 14 1 0 0,2-1-89 0 0,1 0 0 0 0,-5 36 1 0 0,10-44-83 0 0,0 1 0 0 0,1 0 0 0 0,1 0 0 0 0,3 28 0 0 0,-3-38-18 0 0,1-1 0 0 0,1 0 0 0 0,-1 0 0 0 0,1 0 0 0 0,0 0-1 0 0,0 0 1 0 0,0-1 0 0 0,1 1 0 0 0,-1 0 0 0 0,1-1 0 0 0,1 0 0 0 0,-1 0 0 0 0,0 0 0 0 0,1 0 0 0 0,0 0 0 0 0,0-1 0 0 0,5 5 0 0 0,-4-5 6 0 0,0-1-1 0 0,0 1 1 0 0,1-1-1 0 0,-1 1 1 0 0,1-1-1 0 0,-1-1 1 0 0,1 1-1 0 0,-1-1 1 0 0,1 0-1 0 0,0-1 1 0 0,0 1-1 0 0,-1-1 1 0 0,1 0-1 0 0,0 0 1 0 0,10-3-1 0 0,-7 1 4 0 0,1 0 0 0 0,-1-1 1 0 0,0 0-1 0 0,0-1 0 0 0,0 0 0 0 0,-1-1 0 0 0,0 1 1 0 0,1-2-1 0 0,-1 1 0 0 0,-1-1 0 0 0,1 0 1 0 0,-1-1-1 0 0,0 1 0 0 0,-1-2 0 0 0,0 1 0 0 0,0-1 1 0 0,0 1-1 0 0,-1-2 0 0 0,6-10 0 0 0,1-4 24 0 0,-1-1 0 0 0,-1 0 0 0 0,-2 0 0 0 0,7-26-1 0 0,-13 41-12 0 0,0 0 0 0 0,0 1 0 0 0,-2-1 0 0 0,1 0-1 0 0,-1 0 1 0 0,0 0 0 0 0,0 0 0 0 0,-1 1 0 0 0,-1-1-1 0 0,1 0 1 0 0,-1 0 0 0 0,-1 1 0 0 0,0 0 0 0 0,0-1-1 0 0,-6-10 1 0 0,5 14-5 0 0,1 0 0 0 0,-1 0 0 0 0,0 0 0 0 0,-1 0 0 0 0,1 1 0 0 0,-1 0-1 0 0,0 0 1 0 0,0 0 0 0 0,0 0 0 0 0,0 1 0 0 0,-1 0 0 0 0,1 0 0 0 0,-1 1 0 0 0,0-1-1 0 0,0 1 1 0 0,0 0 0 0 0,-12-1 0 0 0,6 1-31 0 0,-1 1 0 0 0,1 0 0 0 0,0 1 0 0 0,0 0 0 0 0,0 1 0 0 0,0 1 1 0 0,0 0-1 0 0,-17 5 0 0 0,18-4-239 0 0,0 1 0 0 0,-1 0 0 0 0,2 1 0 0 0,-18 10 0 0 0,25-13 79 0 0,-1 0 0 0 0,1 1 0 0 0,0-1 0 0 0,0 1 0 0 0,0 0 0 0 0,0 0-1 0 0,0 0 1 0 0,1 0 0 0 0,-1 0 0 0 0,1 1 0 0 0,0-1 0 0 0,0 1 0 0 0,0-1 0 0 0,0 1-1 0 0,1 0 1 0 0,-1 0 0 0 0,0 4 0 0 0,1 10 28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4.9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42 101 4001 0 0,'-4'-13'3287'0'0,"-1"0"1"0"0,-9-18 0 0 0,-4-13 5780 0 0,79 222-7163 0 0,69 271-1242 0 0,-73-225-487 0 0,-36-157-110 0 0,-14-45-58 0 0,0 0 0 0 0,-1 0 0 0 0,4 28 0 0 0,-10-41-649 0 0,-3-11-697 0 0,0-16-1219 0 0,2 2-1102 0 0,1-10 975 0 0,1 15 1488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2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11 883 15595 0 0,'-1'0'172'0'0,"1"0"-1"0"0,-1-1 1 0 0,0 1 0 0 0,1 0-1 0 0,-1-1 1 0 0,1 1-1 0 0,-1-1 1 0 0,1 1-1 0 0,-1-1 1 0 0,1 1 0 0 0,-1-1-1 0 0,1 1 1 0 0,-1-1-1 0 0,1 1 1 0 0,0-1-1 0 0,-1 0 1 0 0,1 1 0 0 0,0-1-1 0 0,0 0 1 0 0,-1 1-1 0 0,1-1 1 0 0,0 0-1 0 0,0 1 1 0 0,0-1 0 0 0,0 0-1 0 0,0 1 1 0 0,0-1-1 0 0,0 0 1 0 0,0 1-1 0 0,0-1 1 0 0,0 0 0 0 0,0 1-1 0 0,1-1 1 0 0,-1 0-1 0 0,0 1 1 0 0,0-1-1 0 0,1 0 1 0 0,1-5 203 0 0,0 0 1 0 0,1 1-1 0 0,4-8 0 0 0,-4 8 47 0 0,53-83 1595 0 0,-18 31-1372 0 0,21-32 28 0 0,39-68-127 0 0,-19-2-330 0 0,-24 46-180 0 0,-46 94-406 0 0,1 1-1 0 0,1 0 0 0 0,1 0 0 0 0,1 1 1 0 0,26-28-1 0 0,-36 43-198 0 0,1-1 0 0 0,-1 0 1 0 0,1 1-1 0 0,-1 0 0 0 0,1 0 0 0 0,0 0 1 0 0,0 0-1 0 0,0 1 0 0 0,6-2 0 0 0,-2 1-659 0 0,0 0 0 0 0,0 1-1 0 0,15 1 1 0 0,-5 0-227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5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20 16740 0 0,'-7'-6'1140'0'0,"5"5"-781"0"0,0-1 1 0 0,0 1-1 0 0,1 0 0 0 0,-1 0 0 0 0,0-1 1 0 0,0 1-1 0 0,0 0 0 0 0,0 0 1 0 0,0 1-1 0 0,0-1 0 0 0,-3 0 0 0 0,5 1-281 0 0,-1 1 0 0 0,1-1 0 0 0,0 0-1 0 0,-1 1 1 0 0,1-1 0 0 0,0 0 0 0 0,-1 1 0 0 0,1-1-1 0 0,0 1 1 0 0,0-1 0 0 0,0 1 0 0 0,-1-1-1 0 0,1 0 1 0 0,0 1 0 0 0,0-1 0 0 0,0 1-1 0 0,0-1 1 0 0,0 1 0 0 0,0-1 0 0 0,0 1 0 0 0,0-1-1 0 0,0 1 1 0 0,0-1 0 0 0,0 1 0 0 0,0 0-1 0 0,0 2 139 0 0,0 11-36 0 0,1-1 1 0 0,0 1-1 0 0,1-1 0 0 0,0 0 0 0 0,7 19 1 0 0,-1 1-13 0 0,66 233 435 0 0,18-5-298 0 0,-28-81-117 0 0,-44-122-1022 0 0,21 107 0 0 0,-40-161 452 0 0,-1-2 173 0 0,1-1 0 0 0,-1 1 1 0 0,0-1-1 0 0,1 1 1 0 0,-1-1-1 0 0,0 0 0 0 0,0 1 1 0 0,0-1-1 0 0,0 1 1 0 0,-1-1-1 0 0,1 1 0 0 0,-1 1 1 0 0,1-3 150 0 0,0 0 0 0 0,0 0 1 0 0,0 0-1 0 0,0 0 0 0 0,0 0 1 0 0,0 0-1 0 0,0 0 0 0 0,0 0 1 0 0,-1 1-1039 0 0,1-1 1038 0 0,0 0 1 0 0,0 0-1 0 0,0 0 0 0 0,-1 0 1 0 0,1 0-1 0 0,0 0 0 0 0,0 0 1 0 0,0 0-1 0 0,0 0 0 0 0,0 0 1 0 0,0 0-1 0 0,0 0 0 0 0,0 0 1 0 0,0 0-1 0 0,0 0 0 0 0,0 0 1 0 0,-1 0-1 0 0,-1-5-1437 0 0,0-6 422 0 0,1-3-126 0 0,-1-2 929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8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6 678 15931 0 0,'-1'-4'930'0'0,"0"-2"294"0"0,0 0-1 0 0,0 0 1 0 0,0-1 0 0 0,1 1-1 0 0,0 0 1 0 0,1-11 0 0 0,2 3-647 0 0,0 1 0 0 0,1 0 1 0 0,1 0-1 0 0,12-24 0 0 0,3-8 22 0 0,63-120 284 0 0,-61 126-814 0 0,-1 1-408 0 0,2 1-1 0 0,51-64 1 0 0,-62 88-524 0 0,0 1-1 0 0,1 0 1 0 0,0 1-1 0 0,0 1 1 0 0,1 0 0 0 0,28-14-1 0 0,-15 11-437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3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11482 0 0,'3'7'1959'0'0,"0"1"-1"0"0,0 0 1 0 0,2 13-1 0 0,1 4-648 0 0,102 289 2860 0 0,-34-111-3115 0 0,64 256-692 0 0,-135-445-516 0 0,0-6-117 0 0,-1 1 1 0 0,-1 0 0 0 0,1 0 0 0 0,-1 0-1 0 0,0 12 1 0 0,-1-20 231 0 0,0-1 0 0 0,0 0 0 0 0,0 0 0 0 0,0 0 0 0 0,0 1 1 0 0,0-1-1 0 0,0 0 0 0 0,0 0 0 0 0,0 1 0 0 0,0-1 0 0 0,0 0 0 0 0,0 0 0 0 0,0 0 0 0 0,0 1 0 0 0,0-1 0 0 0,0 0 0 0 0,0 0 0 0 0,-1 1 0 0 0,1-1 0 0 0,0 0 0 0 0,0 0 0 0 0,0 0 0 0 0,0 1 0 0 0,0-1 0 0 0,0 0 0 0 0,-1 0 1 0 0,1 0-1 0 0,0 0 0 0 0,0 1 0 0 0,0-1 0 0 0,0 0 0 0 0,-1 0 0 0 0,1 0 0 0 0,0 0 0 0 0,0 0 0 0 0,0 0 0 0 0,-1 0 0 0 0,1 0 0 0 0,0 1 0 0 0,0-1 0 0 0,-1 0 0 0 0,1 0 0 0 0,0 0 0 0 0,0 0 0 0 0,0 0 0 0 0,-1 0 0 0 0,1 0 1 0 0,0 0-1 0 0,0 0 0 0 0,-1 0 0 0 0,1-1 0 0 0,0 1 0 0 0,0 0 0 0 0,0 0 0 0 0,-1 0 0 0 0,1 0 0 0 0,0 0 0 0 0,0 0 0 0 0,0 0 0 0 0,-1 0 0 0 0,1-1 0 0 0,0 1 0 0 0,0 0 0 0 0,0 0 0 0 0,-2-2-393 0 0,0 1-1 0 0,1-1 1 0 0,0 0-1 0 0,-1 1 1 0 0,1-1-1 0 0,-2-3 0 0 0,-11-32-1735 0 0,7 15 1933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36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 11546 0 0,'-1'0'65'0'0,"-5"-3"3978"0"0,5 12-2073 0 0,20 142 1923 0 0,0-3-2678 0 0,-16-110-1126 0 0,-1-10-827 0 0,8 44 0 0 0,-4-57-3056 0 0,-6-15 3663 0 0,0 1 0 0 0,0-1 0 0 0,1 0 0 0 0,-1 1 1 0 0,0-1-1 0 0,1 0 0 0 0,-1 0 0 0 0,0 1 0 0 0,1-1 0 0 0,-1 0 1 0 0,1 0-1 0 0,-1 0 0 0 0,0 1 0 0 0,1-1 0 0 0,-1 0 0 0 0,1 0 1 0 0,-1 0-1 0 0,1 0 0 0 0,-1 0 0 0 0,0 0 0 0 0,1 0 0 0 0,-1 0 1 0 0,1 0-1 0 0,-1 0 0 0 0,1 0 0 0 0,-1 0 0 0 0,0 0 0 0 0,1 0 1 0 0,-1 0-1 0 0,1 0 0 0 0,0-1 0 0 0,2-2-1278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6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1028 18476 0 0,'-1'0'304'0'0,"0"0"-1"0"0,0-1 1 0 0,1 1 0 0 0,-1-1 0 0 0,0 1 0 0 0,0-1-1 0 0,0 1 1 0 0,0-1 0 0 0,0 0 0 0 0,1 1-1 0 0,-1-1 1 0 0,0 0 0 0 0,1 0 0 0 0,-1 1-1 0 0,0-1 1 0 0,1 0 0 0 0,-1 0 0 0 0,1 0-1 0 0,0 0 1 0 0,-1 0 0 0 0,1 0 0 0 0,0 0 0 0 0,-1 0-1 0 0,1 0 1 0 0,0 0 0 0 0,0 0 0 0 0,0-2-1 0 0,0 0-99 0 0,1-1-1 0 0,0 1 0 0 0,1-1 0 0 0,-1 1 1 0 0,1 0-1 0 0,-1-1 0 0 0,3-2 0 0 0,28-47 496 0 0,-16 29-425 0 0,21-44 0 0 0,96-275 405 0 0,-1-68-773 0 0,-128 398-315 0 0,1 1 1 0 0,0-1-1 0 0,12-19 1 0 0,-17 32 354 0 0,0-1 0 0 0,0 1 0 0 0,0 0 1 0 0,1-1-1 0 0,-1 1 0 0 0,0 0 0 0 0,0-1 0 0 0,0 1 1 0 0,1 0-1 0 0,-1 0 0 0 0,0-1 0 0 0,0 1 0 0 0,1 0 1 0 0,-1 0-1 0 0,0-1 0 0 0,1 1 0 0 0,-1 0 1 0 0,0 0-1 0 0,0 0 0 0 0,1 0 0 0 0,-1 0 0 0 0,1-1 1 0 0,-1 1-1 0 0,0 0 0 0 0,1 0 0 0 0,-1 0 0 0 0,0 0 1 0 0,1 0-1 0 0,-1 0 0 0 0,0 0 0 0 0,1 0 0 0 0,-1 0 1 0 0,0 0-1 0 0,1 0 0 0 0,-1 1 0 0 0,0-1 0 0 0,1 0 1 0 0,-1 0-1 0 0,0 0 0 0 0,1 0 0 0 0,-1 0 0 0 0,0 1 1 0 0,1-1-1 0 0,-1 0 0 0 0,0 0 0 0 0,1 1 0 0 0,-1-1 1 0 0,0 0-1 0 0,0 0 0 0 0,0 1 0 0 0,1-1 0 0 0,-1 0 1 0 0,0 1-1 0 0,0-1 0 0 0,0 0 0 0 0,0 1 0 0 0,1 0 1 0 0,8 22-2330 0 0,-8-21 1998 0 0,11 40-3515 0 0,-7-18 1703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4.9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42 101 4001 0 0,'-4'-13'3287'0'0,"-1"0"1"0"0,-9-18 0 0 0,-4-13 5780 0 0,79 222-7163 0 0,69 271-1242 0 0,-73-225-487 0 0,-36-157-110 0 0,-14-45-58 0 0,0 0 0 0 0,-1 0 0 0 0,4 28 0 0 0,-10-41-649 0 0,-3-11-697 0 0,0-16-1219 0 0,2 2-1102 0 0,1-10 975 0 0,1 15 1488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2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11 883 15595 0 0,'-1'0'172'0'0,"1"0"-1"0"0,-1-1 1 0 0,0 1 0 0 0,1 0-1 0 0,-1-1 1 0 0,1 1-1 0 0,-1-1 1 0 0,1 1-1 0 0,-1-1 1 0 0,1 1 0 0 0,-1-1-1 0 0,1 1 1 0 0,-1-1-1 0 0,1 1 1 0 0,0-1-1 0 0,-1 0 1 0 0,1 1 0 0 0,0-1-1 0 0,0 0 1 0 0,-1 1-1 0 0,1-1 1 0 0,0 0-1 0 0,0 1 1 0 0,0-1 0 0 0,0 0-1 0 0,0 1 1 0 0,0-1-1 0 0,0 0 1 0 0,0 1-1 0 0,0-1 1 0 0,0 0 0 0 0,0 1-1 0 0,1-1 1 0 0,-1 0-1 0 0,0 1 1 0 0,0-1-1 0 0,1 0 1 0 0,1-5 203 0 0,0 0 1 0 0,1 1-1 0 0,4-8 0 0 0,-4 8 47 0 0,53-83 1595 0 0,-18 31-1372 0 0,21-32 28 0 0,39-68-127 0 0,-19-2-330 0 0,-24 46-180 0 0,-46 94-406 0 0,1 1-1 0 0,1 0 0 0 0,1 0 0 0 0,1 1 1 0 0,26-28-1 0 0,-36 43-198 0 0,1-1 0 0 0,-1 0 1 0 0,1 1-1 0 0,-1 0 0 0 0,1 0 0 0 0,0 0 1 0 0,0 0-1 0 0,0 1 0 0 0,6-2 0 0 0,-2 1-659 0 0,0 0 0 0 0,0 1-1 0 0,15 1 1 0 0,-5 0-227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5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20 16740 0 0,'-7'-6'1140'0'0,"5"5"-781"0"0,0-1 1 0 0,0 1-1 0 0,1 0 0 0 0,-1 0 0 0 0,0-1 1 0 0,0 1-1 0 0,0 0 0 0 0,0 0 1 0 0,0 1-1 0 0,0-1 0 0 0,-3 0 0 0 0,5 1-281 0 0,-1 1 0 0 0,1-1 0 0 0,0 0-1 0 0,-1 1 1 0 0,1-1 0 0 0,0 0 0 0 0,-1 1 0 0 0,1-1-1 0 0,0 1 1 0 0,0-1 0 0 0,0 1 0 0 0,-1-1-1 0 0,1 0 1 0 0,0 1 0 0 0,0-1 0 0 0,0 1-1 0 0,0-1 1 0 0,0 1 0 0 0,0-1 0 0 0,0 1 0 0 0,0-1-1 0 0,0 1 1 0 0,0-1 0 0 0,0 1 0 0 0,0 0-1 0 0,0 2 139 0 0,0 11-36 0 0,1-1 1 0 0,0 1-1 0 0,1-1 0 0 0,0 0 0 0 0,7 19 1 0 0,-1 1-13 0 0,66 233 435 0 0,18-5-298 0 0,-28-81-117 0 0,-44-122-1022 0 0,21 107 0 0 0,-40-161 452 0 0,-1-2 173 0 0,1-1 0 0 0,-1 1 1 0 0,0-1-1 0 0,1 1 1 0 0,-1-1-1 0 0,0 0 0 0 0,0 1 1 0 0,0-1-1 0 0,0 1 1 0 0,-1-1-1 0 0,1 1 0 0 0,-1 1 1 0 0,1-3 150 0 0,0 0 0 0 0,0 0 1 0 0,0 0-1 0 0,0 0 0 0 0,0 0 1 0 0,0 0-1 0 0,0 0 0 0 0,0 0 1 0 0,-1 1-1039 0 0,1-1 1038 0 0,0 0 1 0 0,0 0-1 0 0,0 0 0 0 0,-1 0 1 0 0,1 0-1 0 0,0 0 0 0 0,0 0 1 0 0,0 0-1 0 0,0 0 0 0 0,0 0 1 0 0,0 0-1 0 0,0 0 0 0 0,0 0 1 0 0,0 0-1 0 0,0 0 0 0 0,0 0 1 0 0,-1 0-1 0 0,-1-5-1437 0 0,0-6 422 0 0,1-3-126 0 0,-1-2 929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8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6 678 15931 0 0,'-1'-4'930'0'0,"0"-2"294"0"0,0 0-1 0 0,0 0 1 0 0,0-1 0 0 0,1 1-1 0 0,0 0 1 0 0,1-11 0 0 0,2 3-647 0 0,0 1 0 0 0,1 0 1 0 0,1 0-1 0 0,12-24 0 0 0,3-8 22 0 0,63-120 284 0 0,-61 126-814 0 0,-1 1-408 0 0,2 1-1 0 0,51-64 1 0 0,-62 88-524 0 0,0 1-1 0 0,1 0 1 0 0,0 1-1 0 0,0 1 1 0 0,1 0 0 0 0,28-14-1 0 0,-15 11-437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3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11482 0 0,'3'7'1959'0'0,"0"1"-1"0"0,0 0 1 0 0,2 13-1 0 0,1 4-648 0 0,102 289 2860 0 0,-34-111-3115 0 0,64 256-692 0 0,-135-445-516 0 0,0-6-117 0 0,-1 1 1 0 0,-1 0 0 0 0,1 0 0 0 0,-1 0-1 0 0,0 12 1 0 0,-1-20 231 0 0,0-1 0 0 0,0 0 0 0 0,0 0 0 0 0,0 0 0 0 0,0 1 1 0 0,0-1-1 0 0,0 0 0 0 0,0 0 0 0 0,0 1 0 0 0,0-1 0 0 0,0 0 0 0 0,0 0 0 0 0,0 0 0 0 0,0 1 0 0 0,0-1 0 0 0,0 0 0 0 0,0 0 0 0 0,-1 1 0 0 0,1-1 0 0 0,0 0 0 0 0,0 0 0 0 0,0 0 0 0 0,0 1 0 0 0,0-1 0 0 0,0 0 0 0 0,-1 0 1 0 0,1 0-1 0 0,0 0 0 0 0,0 1 0 0 0,0-1 0 0 0,0 0 0 0 0,-1 0 0 0 0,1 0 0 0 0,0 0 0 0 0,0 0 0 0 0,0 0 0 0 0,-1 0 0 0 0,1 0 0 0 0,0 1 0 0 0,0-1 0 0 0,-1 0 0 0 0,1 0 0 0 0,0 0 0 0 0,0 0 0 0 0,0 0 0 0 0,-1 0 0 0 0,1 0 1 0 0,0 0-1 0 0,0 0 0 0 0,-1 0 0 0 0,1-1 0 0 0,0 1 0 0 0,0 0 0 0 0,0 0 0 0 0,-1 0 0 0 0,1 0 0 0 0,0 0 0 0 0,0 0 0 0 0,0 0 0 0 0,-1 0 0 0 0,1-1 0 0 0,0 1 0 0 0,0 0 0 0 0,0 0 0 0 0,-2-2-393 0 0,0 1-1 0 0,1-1 1 0 0,0 0-1 0 0,-1 1 1 0 0,1-1-1 0 0,-2-3 0 0 0,-11-32-1735 0 0,7 15 1933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6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1028 18476 0 0,'-1'0'304'0'0,"0"0"-1"0"0,0-1 1 0 0,1 1 0 0 0,-1-1 0 0 0,0 1 0 0 0,0-1-1 0 0,0 1 1 0 0,0-1 0 0 0,0 0 0 0 0,1 1-1 0 0,-1-1 1 0 0,0 0 0 0 0,1 0 0 0 0,-1 1-1 0 0,0-1 1 0 0,1 0 0 0 0,-1 0 0 0 0,1 0-1 0 0,0 0 1 0 0,-1 0 0 0 0,1 0 0 0 0,0 0 0 0 0,-1 0-1 0 0,1 0 1 0 0,0 0 0 0 0,0 0 0 0 0,0-2-1 0 0,0 0-99 0 0,1-1-1 0 0,0 1 0 0 0,1-1 0 0 0,-1 1 1 0 0,1 0-1 0 0,-1-1 0 0 0,3-2 0 0 0,28-47 496 0 0,-16 29-425 0 0,21-44 0 0 0,96-275 405 0 0,-1-68-773 0 0,-128 398-315 0 0,1 1 1 0 0,0-1-1 0 0,12-19 1 0 0,-17 32 354 0 0,0-1 0 0 0,0 1 0 0 0,0 0 1 0 0,1-1-1 0 0,-1 1 0 0 0,0 0 0 0 0,0-1 0 0 0,0 1 1 0 0,1 0-1 0 0,-1 0 0 0 0,0-1 0 0 0,0 1 0 0 0,1 0 1 0 0,-1 0-1 0 0,0-1 0 0 0,1 1 0 0 0,-1 0 1 0 0,0 0-1 0 0,0 0 0 0 0,1 0 0 0 0,-1 0 0 0 0,1-1 1 0 0,-1 1-1 0 0,0 0 0 0 0,1 0 0 0 0,-1 0 0 0 0,0 0 1 0 0,1 0-1 0 0,-1 0 0 0 0,0 0 0 0 0,1 0 0 0 0,-1 0 1 0 0,0 0-1 0 0,1 0 0 0 0,-1 1 0 0 0,0-1 0 0 0,1 0 1 0 0,-1 0-1 0 0,0 0 0 0 0,1 0 0 0 0,-1 0 0 0 0,0 1 1 0 0,1-1-1 0 0,-1 0 0 0 0,0 0 0 0 0,1 1 0 0 0,-1-1 1 0 0,0 0-1 0 0,0 0 0 0 0,0 1 0 0 0,1-1 0 0 0,-1 0 1 0 0,0 1-1 0 0,0-1 0 0 0,0 0 0 0 0,0 1 0 0 0,1 0 1 0 0,8 22-2330 0 0,-8-21 1998 0 0,11 40-3515 0 0,-7-18 1703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18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127 166 4265 0 0,'-83'-38'13388'0'0,"73"34"-12245"0"0,6 3-787 0 0,1-1 0 0 0,-1 1 0 0 0,1-1 0 0 0,0 0 0 0 0,-4-2 0 0 0,7 3-267 0 0,-1 0 1 0 0,0 0-1 0 0,0 1 1 0 0,0-1-1 0 0,0 0 1 0 0,1 0 0 0 0,-1 0-1 0 0,0-1 1 0 0,1 1-1 0 0,-1 0 1 0 0,1 0-1 0 0,-1 0 1 0 0,1 0-1 0 0,0 0 1 0 0,-1-1-1 0 0,1 1 1 0 0,0 0-1 0 0,0 0 1 0 0,0-2-1 0 0,0 2-64 0 0,1 0-1 0 0,-1 0 1 0 0,0 0 0 0 0,1 0-1 0 0,-1 0 1 0 0,0 0-1 0 0,1 0 1 0 0,-1 1 0 0 0,1-1-1 0 0,0 0 1 0 0,-1 0-1 0 0,1 1 1 0 0,0-1 0 0 0,-1 0-1 0 0,1 1 1 0 0,0-1-1 0 0,0 1 1 0 0,0-1 0 0 0,1 0-1 0 0,21-10 98 0 0,-19 9-110 0 0,64-21 48 0 0,-30 11-63 0 0,-16 6-2 0 0,1 0 1 0 0,0 2-1 0 0,0 0 1 0 0,32 0-1 0 0,-47 4 7 0 0,0 0 0 0 0,0 1 0 0 0,0 0 0 0 0,0 1 0 0 0,0 0 0 0 0,0 0-1 0 0,-1 0 1 0 0,1 1 0 0 0,-1 0 0 0 0,9 5 0 0 0,-13-6-10 0 0,0 0 0 0 0,0 0 1 0 0,0 0-1 0 0,-1 0 0 0 0,1 0 0 0 0,-1 1 1 0 0,1 0-1 0 0,-1-1 0 0 0,0 1 0 0 0,0 0 0 0 0,2 4 1 0 0,-3-5-10 0 0,0 1 0 0 0,0-1 0 0 0,0 1 0 0 0,-1-1 0 0 0,1 1 0 0 0,-1 0 0 0 0,0-1 0 0 0,1 1 1 0 0,-1-1-1 0 0,0 1 0 0 0,-1 0 0 0 0,1-1 0 0 0,0 1 0 0 0,-1-1 0 0 0,0 1 0 0 0,-1 4 0 0 0,-1 1-40 0 0,-1-1-1 0 0,0 0 1 0 0,0 0-1 0 0,0 0 1 0 0,-1 0-1 0 0,-9 10 1 0 0,-39 34-160 0 0,16-17 149 0 0,10-10 59 0 0,-46 33 0 0 0,55-44 19 0 0,14-11-5 0 0,0 1 0 0 0,0-1 0 0 0,-1 0-1 0 0,-4 2 1 0 0,-14 7-33 0 0,27-13-16 0 0,-1 2 0 0 0,1-1 0 0 0,-1 0 0 0 0,1 1 0 0 0,0-1 0 0 0,5 1 0 0 0,10-2-28 0 0,-5 1 44 0 0,0 1 0 0 0,-1 0 0 0 0,1 1 0 0 0,-1 0-1 0 0,1 1 1 0 0,-1 1 0 0 0,18 5 0 0 0,-19-5 9 0 0,-1 1 0 0 0,0 0 0 0 0,1 1 0 0 0,-1 1 0 0 0,-1 0 0 0 0,1 0 0 0 0,18 15 0 0 0,-24-16 15 0 0,0 0 0 0 0,0 0 0 0 0,0 0 0 0 0,0 1 1 0 0,-1 0-1 0 0,5 8 0 0 0,-6-10 11 0 0,-1 1 0 0 0,-1-1 0 0 0,1 0 0 0 0,0 1 0 0 0,-1-1 0 0 0,0 1-1 0 0,0 0 1 0 0,-1-1 0 0 0,1 1 0 0 0,-1 7 0 0 0,-1-7 18 0 0,1 1-1 0 0,-2-1 1 0 0,1 0-1 0 0,0 0 1 0 0,-1 0-1 0 0,0 0 1 0 0,0 0-1 0 0,-1 0 1 0 0,1-1-1 0 0,-1 1 1 0 0,0-1-1 0 0,0 1 1 0 0,0-1-1 0 0,-1 0 1 0 0,0-1-1 0 0,1 1 1 0 0,-9 6 0 0 0,-1-1 55 0 0,0-1 0 0 0,0 0 0 0 0,0-1 0 0 0,-1 0 0 0 0,-14 4 0 0 0,13-6 7 0 0,-1 0 0 0 0,1-1 1 0 0,-1-1-1 0 0,0-1 0 0 0,0 0 1 0 0,0-1-1 0 0,-21-1 0 0 0,26 0-57 0 0,0-1 0 0 0,0-1-1 0 0,0 0 1 0 0,1 0-1 0 0,-1-1 1 0 0,0-1-1 0 0,1 1 1 0 0,0-2 0 0 0,0 1-1 0 0,0-2 1 0 0,-12-8-1 0 0,19 12-69 0 0,0 0 0 0 0,0-1 0 0 0,0 0 0 0 0,0 0-1 0 0,-2-3 1 0 0,4 5-160 0 0,0 0 0 0 0,1 0 0 0 0,-1 0-1 0 0,1 1 1 0 0,-1-1 0 0 0,1 0 0 0 0,0 0 0 0 0,-1 0-1 0 0,1 0 1 0 0,0 0 0 0 0,0 0 0 0 0,-1 0 0 0 0,1 0-1 0 0,0 0 1 0 0,0 0 0 0 0,0 0 0 0 0,0 0 0 0 0,0 0-1 0 0,1 0 1 0 0,-1 0 0 0 0,0 0 0 0 0,0 0 0 0 0,0 0-1 0 0,1 1 1 0 0,-1-1 0 0 0,1-2 0 0 0,1 2-759 0 0,1 0 746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36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 11835 0 0,'-10'-1'5509'0'0,"15"4"-4133"0"0,12 2-702 0 0,-1 0 0 0 0,1-1 1 0 0,33 4-1 0 0,-39-7-564 0 0,187 22 352 0 0,-193-22-461 0 0,1 0 0 0 0,-1 0 0 0 0,0 0 0 0 0,1 1 0 0 0,-1 0 1 0 0,0-1-1 0 0,0 2 0 0 0,0-1 0 0 0,0 1 0 0 0,-1 0 0 0 0,1 0 0 0 0,4 3 0 0 0,-8-4-1 0 0,1-1 0 0 0,-1 0 0 0 0,1 1-1 0 0,-1-1 1 0 0,0 1 0 0 0,1-1 0 0 0,-1 1-1 0 0,0 0 1 0 0,0 0 0 0 0,0-1-1 0 0,0 1 1 0 0,-1 0 0 0 0,1 0 0 0 0,0 0-1 0 0,-1 0 1 0 0,1 0 0 0 0,-1 0 0 0 0,0 0-1 0 0,0 0 1 0 0,0 0 0 0 0,0 0 0 0 0,0 0-1 0 0,0 0 1 0 0,0 0 0 0 0,-1 0-1 0 0,1 0 1 0 0,-1 0 0 0 0,1 0 0 0 0,-1 0-1 0 0,0 0 1 0 0,0 0 0 0 0,0 0 0 0 0,0-1-1 0 0,-2 4 1 0 0,-3 3 28 0 0,0-1-1 0 0,0 0 1 0 0,-1-1 0 0 0,1 1-1 0 0,-13 8 1 0 0,-42 24 130 0 0,21-14-75 0 0,22-14-66 0 0,11-8-32 0 0,1 1 0 0 0,0 0 0 0 0,0 0 0 0 0,1 0 0 0 0,0 1 0 0 0,-10 9 0 0 0,15-13-43 0 0,0-1 1 0 0,0 1 0 0 0,-1-1-1 0 0,1 1 1 0 0,0-1-1 0 0,0 1 1 0 0,-1 0-1 0 0,1-1 1 0 0,0 1 0 0 0,0-1-1 0 0,0 1 1 0 0,0 0-1 0 0,0-1 1 0 0,0 1 0 0 0,0-1-1 0 0,0 1 1 0 0,0 0-1 0 0,0-1 1 0 0,0 1-1 0 0,0-1 1 0 0,1 1 0 0 0,-1 0-1 0 0,0-1 1 0 0,0 1-1 0 0,1-1 1 0 0,-1 1 0 0 0,0-1-1 0 0,1 1 1 0 0,-1-1-1 0 0,0 1 1 0 0,1-1-1 0 0,-1 1 1 0 0,1-1 0 0 0,-1 0-1 0 0,1 1 1 0 0,3 2-951 0 0,0 0 0 0 0,0-1 0 0 0,7 4 0 0 0,-5-3-227 0 0,9 5-1685 0 0,0 0-633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19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422 13 10882 0 0,'-3'-2'237'0'0,"0"0"0"0"0,0 1-1 0 0,0 0 1 0 0,0-1 0 0 0,0 1-1 0 0,-1 0 1 0 0,1 0 0 0 0,-1 1-1 0 0,1-1 1 0 0,0 1 0 0 0,-1 0-1 0 0,1 0 1 0 0,-1 0 0 0 0,-4 1-1 0 0,-2 0 175 0 0,1 0 0 0 0,-1 1 0 0 0,1 1-1 0 0,-10 3 1 0 0,6 0-187 0 0,1 0-1 0 0,0 1 1 0 0,0 0 0 0 0,0 1-1 0 0,1 1 1 0 0,0 0 0 0 0,-10 10-1 0 0,1 1 17 0 0,1 1-1 0 0,-24 35 0 0 0,25-29-95 0 0,1 0 0 0 0,1 2 0 0 0,2 0 0 0 0,-16 41 0 0 0,23-48-77 0 0,1 1 1 0 0,1 0-1 0 0,0 0 0 0 0,2 0 1 0 0,1 0-1 0 0,1 42 0 0 0,3-35-8 0 0,1-1 0 0 0,2 1 0 0 0,0-1-1 0 0,3-1 1 0 0,0 1 0 0 0,2-1 0 0 0,1-1-1 0 0,1 0 1 0 0,1 0 0 0 0,27 40 0 0 0,-25-46-6 0 0,2 0 0 0 0,0-1 0 0 0,1 0 0 0 0,1-2 0 0 0,1 0 0 0 0,0-1 0 0 0,2-1 0 0 0,0-1 0 0 0,0-1 0 0 0,1-1 0 0 0,1-1 1 0 0,26 10-1 0 0,-20-12 30 0 0,0-1 0 0 0,1-2 1 0 0,0-1-1 0 0,0-1 1 0 0,61 1-1 0 0,-56-7 26 0 0,0-1 0 0 0,0-1 0 0 0,-1-2 0 0 0,69-20 0 0 0,-78 17-31 0 0,-1-2 0 0 0,0 0 0 0 0,-1-2 0 0 0,0-1 0 0 0,-1 0 0 0 0,0-2-1 0 0,-1-1 1 0 0,35-32 0 0 0,-45 36-17 0 0,1-1 0 0 0,-2-1 0 0 0,0 0 0 0 0,-1 0 0 0 0,0-1 0 0 0,-1-1 0 0 0,0 1 0 0 0,-2-1 0 0 0,0-1 0 0 0,0 1-1 0 0,-2-1 1 0 0,0 0 0 0 0,-1-1 0 0 0,2-21 0 0 0,-5 24 2 0 0,0 1 0 0 0,-1-1 0 0 0,-1 1 0 0 0,0-1 0 0 0,-1 0 1 0 0,-1 1-1 0 0,0 0 0 0 0,-8-20 0 0 0,4 18 6 0 0,0 0-1 0 0,-1 0 1 0 0,-1 1 0 0 0,0 0 0 0 0,-1 0 0 0 0,-21-22 0 0 0,3 8 20 0 0,-2 1 0 0 0,-1 2 0 0 0,-62-42 0 0 0,-116-48-105 0 0,150 88-245 0 0,-99-33 1 0 0,125 51-285 0 0,0 2-1 0 0,0 1 0 0 0,-1 2 1 0 0,-63-2-1 0 0,90 6-33 0 0,-1 1 0 0 0,1 0 0 0 0,0 1 0 0 0,-1 0 0 0 0,1 0 0 0 0,0 1 0 0 0,0-1 0 0 0,0 1 0 0 0,0 1 0 0 0,-12 5 0 0 0,7 2 7 0 0,8 0-830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4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19 3993 0 0,'5'-9'6095'0'0,"1"0"-1044"0"0,-5 9-5003 0 0,-1 0 0 0 0,0 0 0 0 0,0 0 0 0 0,1 0 0 0 0,-1 0 1 0 0,0 0-1 0 0,0 0 0 0 0,1 0 0 0 0,-1 0 0 0 0,0 0 0 0 0,0 0 0 0 0,1 0 1 0 0,-1 0-1 0 0,0 0 0 0 0,0 0 0 0 0,1 0 0 0 0,-1 0 0 0 0,0 0 1 0 0,0 0-1 0 0,1 1 0 0 0,-1-1 0 0 0,0 0 0 0 0,0 0 0 0 0,0 0 0 0 0,1 0 1 0 0,-1 1-1 0 0,0-1 0 0 0,0 0 0 0 0,0 0 0 0 0,0 0 0 0 0,0 1 0 0 0,1-1 1 0 0,-1 0-1 0 0,0 0 0 0 0,0 1 0 0 0,0-1 0 0 0,0 0 0 0 0,0 0 1 0 0,0 1-1 0 0,0-1 0 0 0,0 0 0 0 0,2 5 210 0 0,0 0-1 0 0,0-1 1 0 0,-1 1 0 0 0,0 0-1 0 0,0 0 1 0 0,0 0 0 0 0,-1 0-1 0 0,0 0 1 0 0,0 0 0 0 0,0 7-1 0 0,-3 6 56 0 0,-6 28 0 0 0,5-29-166 0 0,-6 35-46 0 0,2 1 0 0 0,2 0 0 0 0,3 0 0 0 0,4 73 0 0 0,1-110-239 0 0,-1 0-1 0 0,2 0 1 0 0,7 28 0 0 0,-5-58-6636 0 0,-5 6 4313 0 0,0-1-430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4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7194 0 0,'3'-6'6900'0'0,"-2"6"-6537"0"0,8-5 2303 0 0,14 0-2832 0 0,-16 3 805 0 0,13-1-435 0 0,-12 2-117 0 0,0-1 1 0 0,13-4 0 0 0,104-33 165 0 0,-104 32-224 0 0,1 1 1 0 0,38-5-1 0 0,-58 11-25 0 0,-1 0 0 0 0,1 0 0 0 0,-1 0 1 0 0,0 0-1 0 0,1 0 0 0 0,-1 0 0 0 0,1 0 0 0 0,-1 1 0 0 0,1-1 1 0 0,-1 0-1 0 0,0 1 0 0 0,1-1 0 0 0,-1 1 0 0 0,0 0 0 0 0,1-1 1 0 0,-1 1-1 0 0,2 1 0 0 0,-1 0 8 0 0,0 0 0 0 0,0 0-1 0 0,-1 0 1 0 0,1 0 0 0 0,-1 0 0 0 0,0 0 0 0 0,1 0 0 0 0,-1 1 0 0 0,1 3-1 0 0,1 3 46 0 0,0 1-1 0 0,-1 0 0 0 0,0-1 0 0 0,0 13 1 0 0,-2-6 9 0 0,-1 1 0 0 0,0-1 1 0 0,-1 0-1 0 0,-7 28 0 0 0,-2 10 13 0 0,5-16-15 0 0,2-1 0 0 0,1 76-1 0 0,4-106-63 0 0,0 0 0 0 0,0 0 0 0 0,1 0 0 0 0,0 0 0 0 0,0-1 0 0 0,0 1 0 0 0,1-1 0 0 0,0 0 0 0 0,1 1 0 0 0,-1-1-1 0 0,1-1 1 0 0,0 1 0 0 0,1-1 0 0 0,-1 1 0 0 0,1-1 0 0 0,0 0 0 0 0,0-1 0 0 0,1 1 0 0 0,-1-1 0 0 0,12 6 0 0 0,-7-6 12 0 0,-1-1-1 0 0,1 0 1 0 0,0-1 0 0 0,0 0-1 0 0,0-1 1 0 0,0 1 0 0 0,0-2 0 0 0,0 0-1 0 0,0 0 1 0 0,0-1 0 0 0,0 0-1 0 0,0-1 1 0 0,16-4 0 0 0,-8 1 16 0 0,0-2 0 0 0,-1 0 0 0 0,0 0 0 0 0,-1-2 0 0 0,0 0 0 0 0,24-17 0 0 0,-35 22 5 0 0,0-1 1 0 0,0 1 0 0 0,0-1-1 0 0,-1 0 1 0 0,1 0-1 0 0,-1 0 1 0 0,0-1-1 0 0,5-10 1 0 0,-8 14-11 0 0,0-1 0 0 0,0 0-1 0 0,0 0 1 0 0,0 1 0 0 0,0-1 0 0 0,0 0 0 0 0,-1 0 0 0 0,1 0-1 0 0,-1 0 1 0 0,0 0 0 0 0,0 0 0 0 0,0 0 0 0 0,0 0-1 0 0,-1 0 1 0 0,1 0 0 0 0,-1 0 0 0 0,0 0 0 0 0,0 0 0 0 0,0 1-1 0 0,0-1 1 0 0,-2-4 0 0 0,-1 1 5 0 0,-1 1-1 0 0,1-1 0 0 0,-1 1 1 0 0,0 0-1 0 0,0 0 1 0 0,0 1-1 0 0,-1-1 1 0 0,0 1-1 0 0,0 0 1 0 0,0 1-1 0 0,0-1 1 0 0,0 1-1 0 0,-1 1 1 0 0,1-1-1 0 0,-1 1 1 0 0,0 0-1 0 0,0 1 1 0 0,0-1-1 0 0,0 1 1 0 0,0 1-1 0 0,0-1 0 0 0,0 1 1 0 0,0 1-1 0 0,-10 0 1 0 0,15 0-20 0 0,-1 0 1 0 0,0 0-1 0 0,0 0 1 0 0,1 0-1 0 0,-1 0 1 0 0,1 1-1 0 0,-1-1 0 0 0,1 1 1 0 0,-1-1-1 0 0,1 1 1 0 0,0 0-1 0 0,0 0 1 0 0,0 0-1 0 0,0 0 1 0 0,0 1-1 0 0,0-1 0 0 0,1 0 1 0 0,-1 1-1 0 0,1-1 1 0 0,-1 1-1 0 0,0 3 1 0 0,1-3-10 0 0,-1 1 1 0 0,2-1 0 0 0,-1 1 0 0 0,0-1 0 0 0,1 1 0 0 0,-1-1 0 0 0,1 1 0 0 0,0 0 0 0 0,0-1 0 0 0,1 1 0 0 0,-1-1-1 0 0,1 1 1 0 0,-1 0 0 0 0,1-1 0 0 0,1 1 0 0 0,1 4 0 0 0,2 1-4 0 0,0 0 1 0 0,0-1-1 0 0,1 1 0 0 0,1-1 1 0 0,0 0-1 0 0,0 0 0 0 0,0-1 0 0 0,1 0 1 0 0,0-1-1 0 0,0 1 0 0 0,1-1 1 0 0,-1-1-1 0 0,2 0 0 0 0,-1 0 1 0 0,0-1-1 0 0,14 5 0 0 0,-11-5-89 0 0,-1-1 0 0 0,1-1-1 0 0,0 1 1 0 0,0-2 0 0 0,0 0-1 0 0,0 0 1 0 0,0-1-1 0 0,0 0 1 0 0,1-1 0 0 0,-1-1-1 0 0,-1 0 1 0 0,1-1 0 0 0,20-6-1 0 0,-16 2-809 0 0,-1-1 1 0 0,0 0-1 0 0,0-1 0 0 0,-1-1 0 0 0,-1 0 0 0 0,19-17 0 0 0,-16 12-294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5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12275 0 0,'-5'0'1983'0'0,"4"7"715"0"0,1-4-2629 0 0,-3 89 3004 0 0,0 17-2177 0 0,2 77-190 0 0,0-63-448 0 0,0-64-143 0 0,2 71-346 0 0,0-123-167 0 0,0-1 0 0 0,0 0 1 0 0,0 1-1 0 0,5 10 0 0 0,-4-10-343 0 0,-1-7 542 0 0,-1 1 1 0 0,0 0-1 0 0,1-1 0 0 0,-1 1 0 0 0,0-1 1 0 0,1 1-1 0 0,-1 0 0 0 0,1-1 0 0 0,-1 1 1 0 0,1-1-1 0 0,-1 1 0 0 0,1-1 0 0 0,-1 0 1 0 0,1 1-1 0 0,0-1 0 0 0,-1 0 0 0 0,1 1 1 0 0,0-1-1 0 0,-1 0 0 0 0,1 1 0 0 0,0-1 1 0 0,0 0-1 0 0,18 1-3298 0 0,-15-1 3503 0 0,6 0-1302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5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11426 0 0,'2'-15'3668'0'0,"-2"15"-3616"0"0,0 0 1 0 0,0 0-1 0 0,0 0 0 0 0,0 0 1 0 0,0 0-1 0 0,0 0 1 0 0,0 0-1 0 0,0-1 1 0 0,0 1-1 0 0,0 0 1 0 0,0 0-1 0 0,0 0 1 0 0,0 0-1 0 0,0 0 1 0 0,0 0-1 0 0,0 0 1 0 0,0 0-1 0 0,0 0 0 0 0,1 0 1 0 0,-1 0-1 0 0,0 0 1 0 0,0 0-1 0 0,0 0 1 0 0,0 0-1 0 0,0-1 1 0 0,0 1-1 0 0,0 0 1 0 0,0 0-1 0 0,0 0 1 0 0,0 0-1 0 0,1 0 1 0 0,-1 0-1 0 0,0 0 1 0 0,0 0-1 0 0,0 0 0 0 0,0 0 1 0 0,0 0-1 0 0,0 0 1 0 0,0 0-1 0 0,0 0 1 0 0,0 0-1 0 0,0 0 1 0 0,1 0-1 0 0,-1 1 1 0 0,5 6 1332 0 0,3 16-683 0 0,-1 0 0 0 0,-1 1-1 0 0,-1 0 1 0 0,4 37 0 0 0,-4-22-346 0 0,2 27 81 0 0,-3 125-1 0 0,-11 6 63 0 0,7-146-1208 0 0,1-23-8124 0 0,-1-25 8565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5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13187 0 0,'4'1'631'0'0,"0"-1"1"0"0,0 1-1 0 0,-1 0 1 0 0,7 1-1 0 0,7 3 1162 0 0,74 11 2244 0 0,-35-3-3196 0 0,-34-8-631 0 0,27 4 1 0 0,38-1-685 0 0,-29-6-4596 0 0,-47-2 2777 0 0,-1 1-423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5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6969 0 0,'2'0'266'0'0,"-1"0"-1"0"0,0 1 0 0 0,1-1 0 0 0,-1 0 0 0 0,1 1 0 0 0,-1-1 0 0 0,0 1 0 0 0,1 0 0 0 0,-1-1 0 0 0,0 1 0 0 0,1 0 0 0 0,-1 0 0 0 0,1 1 0 0 0,16 16 2742 0 0,-12-12-1939 0 0,-2-2-599 0 0,-1 0-1 0 0,0 0 0 0 0,-1 0 1 0 0,1 0-1 0 0,-1 1 1 0 0,0-1-1 0 0,3 9 1 0 0,9 36 693 0 0,-11-35-908 0 0,2 10 114 0 0,2 31 0 0 0,-6-48-320 0 0,7 52 370 0 0,-5-52-189 0 0,-3-6-218 0 0,1-1-1 0 0,-1 0 1 0 0,0 0-1 0 0,0 0 0 0 0,0 0 1 0 0,0 0-1 0 0,1 0 0 0 0,-1 0 1 0 0,0 0-1 0 0,0 0 0 0 0,0 0 1 0 0,0 0-1 0 0,1 0 1 0 0,-1 0-1 0 0,0 0 0 0 0,0 0 1 0 0,0 0-1 0 0,1 0 0 0 0,-1 0 1 0 0,0 0-1 0 0,0 0 1 0 0,0 0-1 0 0,0 0 0 0 0,1 0 1 0 0,-1 0-1 0 0,0 0 0 0 0,0-1 1 0 0,1 1 14 0 0,0-1 1 0 0,-1 1-1 0 0,1-1 1 0 0,-1 1-1 0 0,1-1 1 0 0,-1 0-1 0 0,1 1 1 0 0,-1-1-1 0 0,1 0 1 0 0,-1 0-1 0 0,0 1 1 0 0,1-1-1 0 0,-1 0 1 0 0,0 0-1 0 0,1-1 1 0 0,19-78 677 0 0,-14 47-617 0 0,14-66 37 0 0,-16 83-112 0 0,-2 5-20 0 0,1 0-1 0 0,0 0 1 0 0,1 1 0 0 0,0-1 0 0 0,0 1 0 0 0,9-14 0 0 0,-13 24-11 0 0,1-1 1 0 0,-1 1-1 0 0,0-1 1 0 0,1 1-1 0 0,-1 0 1 0 0,1-1-1 0 0,-1 1 1 0 0,0 0-1 0 0,1-1 1 0 0,-1 1-1 0 0,1 0 1 0 0,-1 0 0 0 0,1-1-1 0 0,-1 1 1 0 0,1 0-1 0 0,-1 0 1 0 0,1 0-1 0 0,-1 0 1 0 0,1 0-1 0 0,-1 0 1 0 0,1 0-1 0 0,-1 0 1 0 0,1 0 0 0 0,-1 0-1 0 0,1 0 1 0 0,-1 0-1 0 0,1 0 1 0 0,-1 0-1 0 0,1 0 1 0 0,-1 0-1 0 0,1 0 1 0 0,-1 1-1 0 0,1-1 1 0 0,-1 0-1 0 0,1 0 1 0 0,-1 1 0 0 0,1 0-1 0 0,17 14-1371 0 0,-14-11 848 0 0,4 4-700 0 0,24 20-1006 0 0,-14-16 2039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6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12995 0 0,'1'2'367'0'0,"0"-1"0"0"0,0 0 0 0 0,0 1 0 0 0,1-1 0 0 0,-1 0-1 0 0,0 0 1 0 0,1 0 0 0 0,-1 0 0 0 0,1 0 0 0 0,0 0 0 0 0,2 0 0 0 0,22 7 807 0 0,-12-4-530 0 0,0-1-265 0 0,1 0-1 0 0,0 0 1 0 0,-1-2-1 0 0,17 1 1 0 0,-26-2-325 0 0,1-1 0 0 0,-1 0 0 0 0,0 0 0 0 0,0-1 1 0 0,0 1-1 0 0,0-1 0 0 0,-1 0 0 0 0,1 0 0 0 0,0-1 1 0 0,-1 1-1 0 0,1-1 0 0 0,-1 0 0 0 0,0 0 0 0 0,0-1 1 0 0,0 1-1 0 0,5-7 0 0 0,2-2 81 0 0,-7 8-54 0 0,-1 0 1 0 0,1 0 0 0 0,-1-1-1 0 0,6-8 1 0 0,-9 12-61 0 0,1 0 0 0 0,-1 0 0 0 0,1-1-1 0 0,-1 1 1 0 0,1 0 0 0 0,-1 0 0 0 0,0-1 0 0 0,0 1 0 0 0,0 0-1 0 0,0 0 1 0 0,0-1 0 0 0,0 1 0 0 0,0 0 0 0 0,0 0 0 0 0,0-1-1 0 0,0 1 1 0 0,-1 0 0 0 0,1 0 0 0 0,-1 0 0 0 0,1-1 0 0 0,-1 1-1 0 0,1 0 1 0 0,-1 0 0 0 0,0 0 0 0 0,1 0 0 0 0,-2-1 0 0 0,-1-1 7 0 0,0 0 1 0 0,1 0 0 0 0,-2 1 0 0 0,1-1 0 0 0,0 1 0 0 0,0-1-1 0 0,-1 1 1 0 0,1 0 0 0 0,-1 1 0 0 0,0-1 0 0 0,0 1-1 0 0,1-1 1 0 0,-1 1 0 0 0,0 0 0 0 0,-7 0 0 0 0,7 0-18 0 0,-1 1 0 0 0,0 0 0 0 0,0 0 0 0 0,0 0 0 0 0,0 1 0 0 0,0 0 0 0 0,0 0 1 0 0,0 0-1 0 0,0 1 0 0 0,1-1 0 0 0,-1 1 0 0 0,-6 3 0 0 0,2 1 9 0 0,0-1 0 0 0,1 1-1 0 0,0 0 1 0 0,-9 9 0 0 0,13-11-8 0 0,0 1-1 0 0,0-1 1 0 0,1 0 0 0 0,0 1 0 0 0,0 0-1 0 0,0 0 1 0 0,1 0 0 0 0,0 0-1 0 0,-3 8 1 0 0,2-3 10 0 0,1 0 1 0 0,0-1-1 0 0,1 1 0 0 0,0 0 1 0 0,0 0-1 0 0,1 0 0 0 0,1 0 1 0 0,0 0-1 0 0,0 0 0 0 0,4 15 1 0 0,-3-18-9 0 0,0 1 0 0 0,1-1 0 0 0,0 0 0 0 0,1 0 0 0 0,-1 0 0 0 0,1 0 0 0 0,1-1 0 0 0,-1 1 0 0 0,1-1 0 0 0,0 0 0 0 0,1-1 0 0 0,-1 1 0 0 0,1-1 0 0 0,7 5 0 0 0,-6-6-58 0 0,-1-1-1 0 0,1 1 1 0 0,-1-1-1 0 0,1-1 1 0 0,0 1-1 0 0,0-1 1 0 0,0 0-1 0 0,0-1 1 0 0,1 0-1 0 0,-1 0 1 0 0,12 0 0 0 0,-1-2-830 0 0,1 0 1 0 0,0-1-1 0 0,23-6 1 0 0,-14 0-877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7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21 106 10866 0 0,'-3'-31'1299'0'0,"-2"-41"4176"0"0,4 69-4875 0 0,0 8-311 0 0,0 10 11 0 0,-4 111 527 0 0,3 18-403 0 0,-1 39-134 0 0,5-80-79 0 0,30 195 0 0 0,-31-293-223 0 0,0 2-302 0 0,0-1 0 0 0,0 1 0 0 0,1 0 0 0 0,0-1 0 0 0,0 1 0 0 0,1-1 0 0 0,4 8 0 0 0,0-2-2725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7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86 11843 0 0,'2'0'448'0'0,"0"-1"0"0"0,0 1 0 0 0,0-1 0 0 0,0 0 0 0 0,0 1 1 0 0,0-1-1 0 0,0 0 0 0 0,0 0 0 0 0,0 0 0 0 0,0-1 0 0 0,-1 1 1 0 0,1 0-1 0 0,0-1 0 0 0,-1 1 0 0 0,2-3 0 0 0,-2 3-335 0 0,-1 0 0 0 0,1 0 0 0 0,-1 0 0 0 0,0 0 0 0 0,1 0 0 0 0,-1 0 0 0 0,0 0 0 0 0,0 0 0 0 0,0 0-1 0 0,1 0 1 0 0,-1-1 0 0 0,0 1 0 0 0,-1 0 0 0 0,1 0 0 0 0,0 0 0 0 0,0 0 0 0 0,0 0 0 0 0,-1 0 0 0 0,1 0 0 0 0,0 0 0 0 0,-1 0-1 0 0,1 0 1 0 0,-1 0 0 0 0,1 0 0 0 0,-1 0 0 0 0,0 0 0 0 0,1 0 0 0 0,-1 0 0 0 0,0 0 0 0 0,0 1 0 0 0,1-1 0 0 0,-3-1 0 0 0,1-1-31 0 0,-1 0 0 0 0,-1 0 0 0 0,1 1 0 0 0,0-1 0 0 0,-1 1 1 0 0,1-1-1 0 0,-1 1 0 0 0,0 0 0 0 0,0 0 0 0 0,0 1 1 0 0,0-1-1 0 0,0 1 0 0 0,0 0 0 0 0,0 0 0 0 0,-8 0 0 0 0,6 0-75 0 0,0 1-1 0 0,-1 0 0 0 0,1 0 0 0 0,0 0 0 0 0,0 1 0 0 0,-1 0 1 0 0,1 1-1 0 0,0-1 0 0 0,0 1 0 0 0,0 0 0 0 0,1 1 0 0 0,-1-1 0 0 0,0 1 1 0 0,1 0-1 0 0,0 1 0 0 0,-1-1 0 0 0,-8 9 0 0 0,9-7-21 0 0,0 1-1 0 0,0 0 1 0 0,1 0-1 0 0,0 1 1 0 0,0-1-1 0 0,0 1 0 0 0,-2 8 1 0 0,4-12 1 0 0,1 1 0 0 0,-1 0-1 0 0,1 0 1 0 0,0 1 0 0 0,0-1 0 0 0,1 0-1 0 0,0 0 1 0 0,-1 0 0 0 0,1 0 0 0 0,1 1 0 0 0,-1-1-1 0 0,0 0 1 0 0,1 0 0 0 0,1 5 0 0 0,-1-7 0 0 0,0 0 0 0 0,0 1 1 0 0,0-1-1 0 0,0 0 0 0 0,0 0 1 0 0,1 0-1 0 0,-1 0 0 0 0,0 0 0 0 0,1 0 1 0 0,0 0-1 0 0,-1-1 0 0 0,1 1 1 0 0,0-1-1 0 0,0 1 0 0 0,0-1 0 0 0,0 1 1 0 0,4 0-1 0 0,-3 0 2 0 0,1-1 1 0 0,-1 0-1 0 0,1-1 0 0 0,-1 1 1 0 0,1 0-1 0 0,0-1 0 0 0,-1 0 1 0 0,1 0-1 0 0,-1 0 0 0 0,7-1 0 0 0,2-2 14 0 0,0 0-1 0 0,-1-1 0 0 0,1 0 0 0 0,-1 0 0 0 0,20-12 1 0 0,-14 5 25 0 0,0-1 1 0 0,18-16 0 0 0,1-1 33 0 0,-29 22-54 0 0,-6 6-6 0 0,-1 0 0 0 0,1 0-1 0 0,0 0 1 0 0,0 0 0 0 0,0 0-1 0 0,0 0 1 0 0,1 0 0 0 0,-1 0 0 0 0,0 0-1 0 0,0 1 1 0 0,2-2 0 0 0,-2 2-1 0 0,-1 1 0 0 0,1-1-1 0 0,-1 0 1 0 0,1 1 0 0 0,-1-1 0 0 0,0 0 0 0 0,1 1 0 0 0,-1-1 0 0 0,0 1 0 0 0,1-1 0 0 0,-1 1 0 0 0,0-1 0 0 0,0 1 0 0 0,1-1 0 0 0,-1 1-1 0 0,0-1 1 0 0,0 1 0 0 0,0-1 0 0 0,0 1 0 0 0,1-1 0 0 0,-1 1 0 0 0,0-1 0 0 0,0 1 0 0 0,0 0 0 0 0,1 17-5 0 0,0-17 5 0 0,-1 8-149 0 0,1-1 0 0 0,0 1 0 0 0,1 0 1 0 0,-1-1-1 0 0,7 15 0 0 0,-6-19 11 0 0,0 0 0 0 0,0 1 0 0 0,1-1 0 0 0,-1 0 0 0 0,1 0 0 0 0,1 0 0 0 0,-1-1 0 0 0,0 1 0 0 0,1-1 0 0 0,-1 0 0 0 0,9 6 0 0 0,-4-4-1656 0 0,1 0 0 0 0,1 0-1 0 0,15 5 1 0 0,-10-5-1667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37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176 151 18004 0 0,'-4'-3'550'0'0,"0"0"203"0"0,0 0 0 0 0,-1 1 0 0 0,-6-4 1 0 0,10 6-651 0 0,-1-1 0 0 0,1 1 1 0 0,0-1-1 0 0,0 1 1 0 0,0 0-1 0 0,-1 0 1 0 0,1 0-1 0 0,0-1 1 0 0,0 1-1 0 0,-1 0 1 0 0,1 1-1 0 0,0-1 1 0 0,0 0-1 0 0,-1 0 0 0 0,1 0 1 0 0,0 1-1 0 0,0-1 1 0 0,0 1-1 0 0,-3 0 1 0 0,-3 5 34 0 0,0-1 0 0 0,0 1 0 0 0,0 0 1 0 0,1 1-1 0 0,0-1 0 0 0,1 1 0 0 0,-1 0 1 0 0,-7 14-1 0 0,3-2-75 0 0,1 0 1 0 0,-11 31 0 0 0,16-38-54 0 0,0 1 0 0 0,1 1 0 0 0,1-1 0 0 0,0 0 1 0 0,0 1-1 0 0,2-1 0 0 0,0 1 0 0 0,0-1 0 0 0,1 1 1 0 0,1-1-1 0 0,3 16 0 0 0,-2-21-11 0 0,-1-1 0 0 0,1 1 0 0 0,0-1 0 0 0,0 0 0 0 0,1 1 0 0 0,0-2 0 0 0,1 1 1 0 0,8 11-1 0 0,-9-14-1 0 0,1 1 1 0 0,0-1 0 0 0,0 0-1 0 0,0 0 1 0 0,1 0-1 0 0,-1-1 1 0 0,1 1 0 0 0,0-1-1 0 0,0-1 1 0 0,0 1-1 0 0,11 2 1 0 0,-7-3 7 0 0,0 0 1 0 0,0-1-1 0 0,0-1 1 0 0,1 1-1 0 0,-1-1 0 0 0,0-1 1 0 0,0 0-1 0 0,0-1 0 0 0,0 0 1 0 0,0 0-1 0 0,0-1 1 0 0,14-6-1 0 0,2-2 39 0 0,0-2 0 0 0,-1-1 0 0 0,26-19 0 0 0,-29 17 6 0 0,0-1-1 0 0,-2 0 1 0 0,19-20 0 0 0,-27 23-7 0 0,0 1 1 0 0,-1-1-1 0 0,-1-1 0 0 0,-1 0 1 0 0,13-24-1 0 0,-19 31-18 0 0,0 0 1 0 0,0 1-1 0 0,-1-1 0 0 0,0 0 0 0 0,0 0 1 0 0,-1 0-1 0 0,0-1 0 0 0,-1 1 0 0 0,0 0 0 0 0,0 0 1 0 0,0 0-1 0 0,-1 0 0 0 0,0-1 0 0 0,-4-12 0 0 0,2 12-1 0 0,-1 0 0 0 0,0 1-1 0 0,0-1 1 0 0,0 1 0 0 0,-1 0-1 0 0,0 1 1 0 0,-1-1 0 0 0,0 1-1 0 0,0 0 1 0 0,0 0-1 0 0,-1 1 1 0 0,-13-10 0 0 0,7 7-76 0 0,0 1 1 0 0,0 1-1 0 0,-1 0 1 0 0,0 1 0 0 0,0 0-1 0 0,0 1 1 0 0,-1 1-1 0 0,0 0 1 0 0,0 1 0 0 0,0 1-1 0 0,0 0 1 0 0,0 1-1 0 0,0 1 1 0 0,-19 1 0 0 0,26 0-136 0 0,1 0 0 0 0,-1 1 1 0 0,1 0-1 0 0,0 0 0 0 0,-12 5 1 0 0,17-6 7 0 0,0 0 1 0 0,0 0-1 0 0,0 0 1 0 0,0 0-1 0 0,0 0 0 0 0,0 0 1 0 0,0 1-1 0 0,0-1 1 0 0,1 1-1 0 0,-1-1 1 0 0,1 1-1 0 0,-1 0 1 0 0,1 0-1 0 0,0 0 1 0 0,-1-1-1 0 0,1 1 1 0 0,0 0-1 0 0,0 1 1 0 0,0-1-1 0 0,1 0 0 0 0,-1 0 1 0 0,0 3-1 0 0,1-3-66 0 0,0-1 0 0 0,0 1 0 0 0,0-1 0 0 0,0 0-1 0 0,0 1 1 0 0,1-1 0 0 0,-1 1 0 0 0,0-1-1 0 0,1 0 1 0 0,-1 1 0 0 0,1-1 0 0 0,0 0 0 0 0,-1 0-1 0 0,1 0 1 0 0,0 1 0 0 0,0-1 0 0 0,0 0 0 0 0,0 0-1 0 0,0 0 1 0 0,0 0 0 0 0,2 1 0 0 0,0 1-96 0 0,1-1 0 0 0,0 0 0 0 0,0 0 1 0 0,-1-1-1 0 0,1 1 0 0 0,5 1 0 0 0,16 3 10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8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55 4929 0 0,'0'-2'837'0'0,"0"0"0"0"0,-1 0 0 0 0,1 0 0 0 0,0 0 0 0 0,-1 0 0 0 0,1 0 0 0 0,-1 0 0 0 0,-1-3 0 0 0,-7-8 2111 0 0,9 12-2932 0 0,0 1 67 0 0,-1-1-1 0 0,1 1 1 0 0,0 0 0 0 0,-1-1 0 0 0,1 1-1 0 0,0-1 1 0 0,0 1 0 0 0,-1-1-1 0 0,1 1 1 0 0,0-1 0 0 0,0 1 0 0 0,0-1-1 0 0,0 1 1 0 0,0-1 0 0 0,0 1 0 0 0,0-1-1 0 0,0 1 1 0 0,0-1 0 0 0,0 0 0 0 0,0 1 0 0 0,0 0-1 0 0,0-1 1 0 0,0 1 0 0 0,0 0 0 0 0,0-1 0 0 0,0 1 0 0 0,0 0 0 0 0,0-1 0 0 0,-1 1 0 0 0,1 0 0 0 0,0-1 0 0 0,0 1 0 0 0,0 0 0 0 0,0-1 0 0 0,0 1 0 0 0,-1 0-1 0 0,1 0 1 0 0,0-1 0 0 0,0 1 0 0 0,0 0 0 0 0,-1 0 0 0 0,1-1 0 0 0,-5-1 672 0 0,6 8 54 0 0,0 2-582 0 0,7 126 1119 0 0,-4 43-744 0 0,8 137-291 0 0,-11-306-529 0 0,1 21-2029 0 0,-4-14-3516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8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10314 0 0,'1'-1'304'0'0,"0"0"-1"0"0,0 0 0 0 0,0 0 0 0 0,0 0 1 0 0,0 1-1 0 0,0-1 0 0 0,0 0 1 0 0,1 1-1 0 0,-1-1 0 0 0,0 1 1 0 0,3-2-1 0 0,17-3 3028 0 0,-14 4-3078 0 0,109-20 3841 0 0,-84 18-3785 0 0,1 1-1 0 0,-1 2 1 0 0,47 5-1 0 0,-55-1-226 0 0,-1 1 0 0 0,33 13 0 0 0,-33-10-182 0 0,0-1 1 0 0,26 4-1 0 0,-49-11 96 0 0,0 0 0 0 0,1 0 0 0 0,-1 0 0 0 0,0 0 0 0 0,1 0 0 0 0,-1 0 0 0 0,0 0 0 0 0,1 0 0 0 0,-1 0 0 0 0,0 0 0 0 0,1 0 0 0 0,-1 0 0 0 0,0 0 0 0 0,1 0 0 0 0,-1 0 0 0 0,0 0 0 0 0,1 0 0 0 0,-1 0 0 0 0,0 0 0 0 0,1 0 0 0 0,-1-1 0 0 0,0 1 1 0 0,1 0-1 0 0,-1 0 0 0 0,0 0 0 0 0,0-1 0 0 0,1 1 0 0 0,-1 0 0 0 0,0 0 0 0 0,0-1 0 0 0,1 1 0 0 0,-1-1 4 0 0,0 0 1 0 0,0 1 0 0 0,0-1 0 0 0,0 0-1 0 0,0 1 1 0 0,0-1 0 0 0,-1 0-1 0 0,1 1 1 0 0,0-1 0 0 0,0 0 0 0 0,-1 1-1 0 0,1-1 1 0 0,0 1 0 0 0,-1-2-1 0 0,-15-18 93 0 0,10 16-78 0 0,1-1 0 0 0,-1 1 0 0 0,0 0 0 0 0,0 0 0 0 0,0 1 0 0 0,-1-1 0 0 0,1 1 0 0 0,-1 1 0 0 0,0-1 0 0 0,0 1 0 0 0,0 1 0 0 0,0-1 0 0 0,0 1 0 0 0,0 0 0 0 0,0 1 0 0 0,0-1 0 0 0,-1 2 0 0 0,-6 0 0 0 0,10 0-14 0 0,0 0 0 0 0,0 0 1 0 0,0 0-1 0 0,0 1 0 0 0,0 0 0 0 0,0 0 0 0 0,1 0 0 0 0,-1 0 0 0 0,1 1 0 0 0,0-1 0 0 0,-1 1 1 0 0,-3 4-1 0 0,-5 6-31 0 0,-16 22 1 0 0,20-25 12 0 0,2-1-3 0 0,-1 0 0 0 0,1 1-1 0 0,1 0 1 0 0,0 0 0 0 0,1 0 0 0 0,0 1-1 0 0,0-1 1 0 0,1 1 0 0 0,-3 16 0 0 0,5-22 5 0 0,1 0 0 0 0,0 0 1 0 0,0 0-1 0 0,0 0 0 0 0,1 0 1 0 0,-1 1-1 0 0,1-1 0 0 0,0 0 0 0 0,4 9 1 0 0,-4-11 3 0 0,1 1 0 0 0,0-1 0 0 0,0 0 0 0 0,0 1 0 0 0,0-1 1 0 0,1 0-1 0 0,-1-1 0 0 0,1 1 0 0 0,0 0 0 0 0,0-1 0 0 0,0 1 0 0 0,0-1 1 0 0,0 0-1 0 0,6 3 0 0 0,-3-3 2 0 0,-1 1 0 0 0,1-1 0 0 0,0-1 0 0 0,0 1 0 0 0,0-1 0 0 0,0 0 0 0 0,0 0 1 0 0,0-1-1 0 0,0 1 0 0 0,8-2 0 0 0,-5 0 19 0 0,1 0 0 0 0,-1-1 0 0 0,0 0 0 0 0,-1-1 0 0 0,1 0 0 0 0,9-4 0 0 0,-8 2 19 0 0,0-1 0 0 0,-1 0 1 0 0,0-1-1 0 0,-1 0 0 0 0,16-16 0 0 0,10-8 77 0 0,-28 26-80 0 0,-1 0-1 0 0,1 0 1 0 0,-2 0-1 0 0,1-1 0 0 0,0 0 1 0 0,-1 0-1 0 0,0 0 1 0 0,0 0-1 0 0,-1-1 1 0 0,0 1-1 0 0,0-1 0 0 0,3-12 1 0 0,-6 17-9 0 0,1 0 0 0 0,-1 0 0 0 0,1 0 0 0 0,-1 0 0 0 0,0 0 0 0 0,0 0 0 0 0,0 0 0 0 0,0 0 0 0 0,-1 0 1 0 0,1 0-1 0 0,0 0 0 0 0,-1 0 0 0 0,1 0 0 0 0,-1 0 0 0 0,0 1 0 0 0,0-1 0 0 0,0 0 0 0 0,0 0 0 0 0,0 0 0 0 0,0 1 0 0 0,0-1 0 0 0,0 1 0 0 0,-1-1 0 0 0,1 1 0 0 0,-1-1 1 0 0,1 1-1 0 0,-1 0 0 0 0,-2-2 0 0 0,4 3-13 0 0,0 0 1 0 0,-1 0 0 0 0,1-1-1 0 0,0 1 1 0 0,-1 0 0 0 0,1 0 0 0 0,-1 0-1 0 0,1 0 1 0 0,0 0 0 0 0,-1 0-1 0 0,1 0 1 0 0,-1 0 0 0 0,1 0-1 0 0,0 0 1 0 0,-1 0 0 0 0,1 0 0 0 0,-1 0-1 0 0,1 0 1 0 0,0 0 0 0 0,-1 0-1 0 0,1 1 1 0 0,0-1 0 0 0,-1 0-1 0 0,1 0 1 0 0,0 0 0 0 0,-1 1-1 0 0,0-1 1 0 0,1 1-4 0 0,-1 0-1 0 0,0 0 1 0 0,0 0-1 0 0,0 1 1 0 0,1-1-1 0 0,-1 0 1 0 0,1 0-1 0 0,-2 3 1 0 0,0 3-33 0 0,0 0 0 0 0,-1 11 0 0 0,2-14 32 0 0,0 7-53 0 0,-2 21 0 0 0,3-27 44 0 0,1-1-1 0 0,-1 0 0 0 0,1 0 1 0 0,-1 1-1 0 0,2-1 1 0 0,-1 0-1 0 0,0 0 0 0 0,3 4 1 0 0,-3-4-1 0 0,1 0 0 0 0,0 0 1 0 0,0 0-1 0 0,1-1 0 0 0,-1 1 1 0 0,1-1-1 0 0,0 1 1 0 0,0-1-1 0 0,0 0 0 0 0,0 0 1 0 0,1 0-1 0 0,-1-1 0 0 0,1 1 1 0 0,-1-1-1 0 0,1 0 0 0 0,0 0 1 0 0,0 0-1 0 0,0 0 1 0 0,0-1-1 0 0,0 1 0 0 0,6 0 1 0 0,4-1 9 0 0,-1 1 20 0 0,-1 0 1 0 0,1-1-1 0 0,0-1 1 0 0,-1 0 0 0 0,1-1-1 0 0,14-3 1 0 0,-26 4-17 0 0,12-2 21 0 0,0-2 1 0 0,0 1 0 0 0,-1-1-1 0 0,1-1 1 0 0,-1 0 0 0 0,0-1-1 0 0,13-8 1 0 0,-1-3 28 0 0,-14 11-18 0 0,0-1 0 0 0,0-1 0 0 0,12-11-1 0 0,-18 14-14 0 0,-1 3 0 0 0,-1 0 0 0 0,0 0-1 0 0,0 0 1 0 0,0 0-1 0 0,-1 0 1 0 0,1-1-1 0 0,-1 1 1 0 0,1 0-1 0 0,-1-1 1 0 0,1 1-1 0 0,-1-1 1 0 0,0 0-1 0 0,0 1 1 0 0,-1-1 0 0 0,1 0-1 0 0,-1 0 1 0 0,1-5-1 0 0,-1 9-18 0 0,0-1-1 0 0,0 0 0 0 0,0 0 1 0 0,0 0-1 0 0,0 0 0 0 0,0 1 1 0 0,0-1-1 0 0,0 0 0 0 0,0 0 1 0 0,-1 0-1 0 0,1 0 0 0 0,0 0 1 0 0,0 1-1 0 0,0-1 0 0 0,0 0 1 0 0,0 0-1 0 0,0 0 1 0 0,-1 0-1 0 0,1 0 0 0 0,0 0 1 0 0,0 0-1 0 0,0 0 0 0 0,0 1 1 0 0,-1-1-1 0 0,1 0 0 0 0,0 0 1 0 0,0 0-1 0 0,0 0 0 0 0,0 0 1 0 0,-1 0-1 0 0,1 0 0 0 0,0 0 1 0 0,0 0-1 0 0,0 0 1 0 0,0 0-1 0 0,-1 0 0 0 0,1 0 1 0 0,0 0-1 0 0,0 0 0 0 0,0-1 1 0 0,0 1-1 0 0,-1 0 0 0 0,1 0 1 0 0,0 0-1 0 0,0 0 0 0 0,0 0 1 0 0,0 0-1 0 0,0 0 0 0 0,-1 0 1 0 0,1-1-1 0 0,0 1 1 0 0,0 0-1 0 0,0 0 0 0 0,0 0 1 0 0,0 0-1 0 0,0 0 0 0 0,0-1 1 0 0,0 1-1 0 0,-1 0 0 0 0,1 0 1 0 0,0 0-1 0 0,0 0 0 0 0,0-1 1 0 0,0 1-1 0 0,0 0 0 0 0,0 0 1 0 0,0 0-1 0 0,0 0 1 0 0,0-1-1 0 0,-1 5-17 0 0,0 0 0 0 0,1 0 1 0 0,-1-1-1 0 0,1 1 0 0 0,0 0 0 0 0,0 0 1 0 0,0 0-1 0 0,0 0 0 0 0,1 0 0 0 0,1 4 1 0 0,-1-1-3 0 0,1 0 1 0 0,1 0 0 0 0,-1-1 0 0 0,7 11 0 0 0,-7-12 19 0 0,1-1-1 0 0,0 1 0 0 0,1-1 1 0 0,-1 0-1 0 0,1 0 1 0 0,0 0-1 0 0,0 0 1 0 0,0-1-1 0 0,0 0 0 0 0,1 0 1 0 0,6 4-1 0 0,-4-4-309 0 0,0 1 0 0 0,1-2 0 0 0,-1 1-1 0 0,1-1 1 0 0,0 0 0 0 0,15 1 0 0 0,-4-6-5448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9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22 14851 0 0,'0'-7'1272'0'0,"-1"3"-95"0"0,1 0-1 0 0,0 1-192 0 0,0 2-392 0 0,0-1 8 0 0,3 2-208 0 0,2 2-103 0 0,-2 2-89 0 0,3 4-112 0 0,1-1-64 0 0,1 4-689 0 0,3 0-847 0 0,-2 4-552 0 0,-2-1-1137 0 0,-1 0 88 0 0,2-1-1480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9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54 10666 0 0,'-5'-14'1029'0'0,"3"7"120"0"0,0 1 0 0 0,0 0-1 0 0,-6-12 1 0 0,5 16-75 0 0,1 7-685 0 0,2 10-283 0 0,0-13-2 0 0,-4 57 413 0 0,5 23 121 0 0,0 23-69 0 0,2-53-354 0 0,24 266 593 0 0,-24-299-702 0 0,2 0 1 0 0,0 0 0 0 0,11 27 0 0 0,-6-28-552 0 0,-8-15-669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9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35 7082 0 0,'1'-23'5744'0'0,"-2"12"2382"0"0,0 26-7450 0 0,0 29 0 0 0,0 0-406 0 0,-6 302 422 0 0,14-211-563 0 0,-3-112-81 0 0,0 1 1 0 0,1 0 0 0 0,13 36-1 0 0,-16-55 5 0 0,0 0-1 0 0,1 1 1 0 0,0-1-1 0 0,0 0 1 0 0,0 0-1 0 0,0 0 1 0 0,8 8-1 0 0,-10-12-196 0 0,1 0 0 0 0,-1 0 0 0 0,0 0 0 0 0,1 0 0 0 0,0 0 0 0 0,-1 0 0 0 0,1 0 0 0 0,-1 0 0 0 0,1 0 0 0 0,0-1 0 0 0,0 1 0 0 0,-1-1 0 0 0,1 1 0 0 0,0-1 0 0 0,0 0 0 0 0,0 0 0 0 0,0 0 0 0 0,-1 0 0 0 0,1 0 0 0 0,0 0 0 0 0,0 0 0 0 0,0-1 0 0 0,-1 1 1 0 0,1 0-1 0 0,0-1 0 0 0,0 0 0 0 0,-1 1 0 0 0,3-2 0 0 0,19-11-4197 0 0,-17 5 3091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30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21 180 10322 0 0,'-5'5'5932'0'0,"5"-5"-5620"0"0,0 1 0 0 0,0-1 0 0 0,0 1 0 0 0,0-1 0 0 0,0 0 1 0 0,0 1-1 0 0,0-1 0 0 0,0 1 0 0 0,0-1-250 0 0,0 1-1 0 0,0-1 1 0 0,0 0 0 0 0,0 0-1 0 0,1 0 1 0 0,-1 1-1 0 0,0-1 1 0 0,0 0 0 0 0,0 0-1 0 0,1 0 1 0 0,-1 1-1 0 0,0-1 1 0 0,0 0 0 0 0,1 0-1 0 0,-1 0 1 0 0,0 0-1 0 0,0 0 1 0 0,1 0 0 0 0,-1 1-1 0 0,0-1 1 0 0,0 0 0 0 0,1 0-1 0 0,-1 0 1 0 0,0 0-1 0 0,1 0 1 0 0,-1 0 0 0 0,0 0-1 0 0,1 0 1 0 0,19 4 700 0 0,-3 0-445 0 0,6-1-103 0 0,0-2 0 0 0,33-2 0 0 0,-52 1-178 0 0,1-1-1 0 0,-1 1 1 0 0,0-1-1 0 0,1 0 0 0 0,-1 0 1 0 0,0-1-1 0 0,0 1 0 0 0,0-1 1 0 0,0 0-1 0 0,0 0 0 0 0,0-1 1 0 0,-1 1-1 0 0,1-1 0 0 0,-1 1 1 0 0,0-1-1 0 0,1 0 0 0 0,-1-1 1 0 0,0 1-1 0 0,-1 0 0 0 0,1-1 1 0 0,-1 1-1 0 0,1-1 0 0 0,2-7 1 0 0,-3 6 22 0 0,0-1-1 0 0,-1 1 1 0 0,0 0 0 0 0,0 0 0 0 0,0-1 0 0 0,-1 1 0 0 0,1-8 0 0 0,-2 9-28 0 0,1 0 1 0 0,-1 0 0 0 0,0 1 0 0 0,0-1 0 0 0,0 0 0 0 0,-1 1 0 0 0,1-1 0 0 0,-1 1 0 0 0,0 0-1 0 0,0-1 1 0 0,-3-4 0 0 0,2 5-21 0 0,0-1 0 0 0,0 1 1 0 0,0-1-1 0 0,-1 1 0 0 0,1 0 0 0 0,-1 0 0 0 0,0 0 0 0 0,1 1 0 0 0,-1-1 0 0 0,-1 1 0 0 0,1 0 0 0 0,0 0 1 0 0,0 1-1 0 0,-1-1 0 0 0,1 1 0 0 0,-1 0 0 0 0,1 0 0 0 0,-1 0 0 0 0,0 1 0 0 0,1 0 0 0 0,-10 0 0 0 0,8 1-21 0 0,0 0 0 0 0,0 0 0 0 0,1 1 0 0 0,-1 0 0 0 0,0 0 0 0 0,1 0 0 0 0,-1 0 0 0 0,1 1-1 0 0,0 0 1 0 0,-1 0 0 0 0,2 1 0 0 0,-1-1 0 0 0,0 1 0 0 0,1 0 0 0 0,-1 0 0 0 0,-5 8 0 0 0,4-4-12 0 0,1 0 1 0 0,-1 0 0 0 0,1 1-1 0 0,0 0 1 0 0,1 0 0 0 0,0 0 0 0 0,-4 15-1 0 0,7-18 12 0 0,0 0 0 0 0,0-1 0 0 0,0 1 0 0 0,1 0 0 0 0,-1 0-1 0 0,1-1 1 0 0,1 1 0 0 0,-1 0 0 0 0,1 0 0 0 0,0-1 0 0 0,1 1 0 0 0,-1-1-1 0 0,1 1 1 0 0,3 7 0 0 0,0-4 5 0 0,0-1 0 0 0,0 0 0 0 0,1 0 0 0 0,0-1 0 0 0,0 0 0 0 0,1 0 0 0 0,0 0 0 0 0,0-1 0 0 0,0 1 0 0 0,1-2 0 0 0,0 1 0 0 0,0-1-1 0 0,0-1 1 0 0,1 1 0 0 0,12 3 0 0 0,-2-1-825 0 0,0-2-1 0 0,0 0 0 0 0,1-2 1 0 0,-1 0-1 0 0,1-1 0 0 0,27 0 1 0 0,-34-3-438 0 0,0 0 0 0 0,0 0 0 0 0,-1-1 1 0 0,1-1-1 0 0,13-4 0 0 0,19-9-3804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30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298 101 14595 0 0,'-4'-15'1244'0'0,"3"8"-169"0"0,-1-1 0 0 0,0 0 0 0 0,-1 1 0 0 0,-4-9 0 0 0,6 13-886 0 0,-1 1 0 0 0,1-1 0 0 0,-1 1 0 0 0,0-1 0 0 0,0 1 0 0 0,0 0 0 0 0,0 0 0 0 0,-1 0 0 0 0,1 0 0 0 0,0 1 0 0 0,-1-1 0 0 0,1 0 0 0 0,-1 1 0 0 0,0 0 0 0 0,-3-2 1 0 0,0 2-124 0 0,0-1 1 0 0,0 1 0 0 0,0 0-1 0 0,0 0 1 0 0,0 1 0 0 0,-1-1-1 0 0,1 1 1 0 0,0 1 0 0 0,0-1-1 0 0,-1 1 1 0 0,1 0 0 0 0,-9 4-1 0 0,-7 2-51 0 0,1 1 0 0 0,-21 11-1 0 0,39-17-6 0 0,-2 0-23 0 0,-1 1 0 0 0,1 0 0 0 0,0 1-1 0 0,0-1 1 0 0,1 1 0 0 0,-1 0 0 0 0,1 0 0 0 0,0 1-1 0 0,0-1 1 0 0,0 1 0 0 0,-4 6 0 0 0,7-9 2 0 0,0 0 0 0 0,1-1 0 0 0,-1 1 0 0 0,1 0 0 0 0,-1 0 0 0 0,1-1 0 0 0,0 1 0 0 0,-1 0 1 0 0,1 0-1 0 0,0 0 0 0 0,0-1 0 0 0,0 1 0 0 0,0 0 0 0 0,1 0 0 0 0,-1 0 0 0 0,0-1 0 0 0,1 1 0 0 0,0 0 1 0 0,-1 0-1 0 0,1-1 0 0 0,0 1 0 0 0,0 0 0 0 0,-1-1 0 0 0,1 1 0 0 0,1-1 0 0 0,-1 1 0 0 0,0-1 0 0 0,0 0 0 0 0,0 0 1 0 0,1 1-1 0 0,-1-1 0 0 0,1 0 0 0 0,1 1 0 0 0,7 2-50 0 0,0 0 1 0 0,0-1-1 0 0,0-1 1 0 0,0 1-1 0 0,18 0 1 0 0,53 0-105 0 0,-63-4 138 0 0,-10 2 20 0 0,-2-1 7 0 0,-1 0 0 0 0,0-1 1 0 0,7 0-1 0 0,-10 0 2 0 0,0 1 1 0 0,0-1-1 0 0,-1 1 1 0 0,1-1-1 0 0,0 0 1 0 0,-1 0-1 0 0,1 0 1 0 0,-1 0-1 0 0,1 0 1 0 0,-1 0-1 0 0,1 0 1 0 0,-1 0-1 0 0,2-2 1 0 0,11-11-49 0 0,-11 11 21 0 0,1 0 0 0 0,-1 0-1 0 0,0-1 1 0 0,3-4 0 0 0,-6 7 14 0 0,1 1 1 0 0,-1-1 0 0 0,0 0-1 0 0,0 1 1 0 0,1-1 0 0 0,-1 1-1 0 0,0-1 1 0 0,1 1 0 0 0,-1-1-1 0 0,1 1 1 0 0,-1 0-1 0 0,0-1 1 0 0,1 1 0 0 0,-1-1-1 0 0,1 1 1 0 0,-1 0 0 0 0,1-1-1 0 0,0 1 1 0 0,-1 0 0 0 0,1 0-1 0 0,-1-1 1 0 0,1 1-1 0 0,-1 0 1 0 0,1 0 0 0 0,0 0-1 0 0,-1 0 1 0 0,1 0 0 0 0,0 0-1 0 0,-1 0 1 0 0,1 0 0 0 0,-1 0-1 0 0,1 0 1 0 0,0 0-1 0 0,-1 0 1 0 0,1 0 0 0 0,-1 0-1 0 0,1 1 1 0 0,0-1 0 0 0,-1 0-1 0 0,1 0 1 0 0,-1 1 0 0 0,2 0-1 0 0,1 2-30 0 0,0 0-1 0 0,-1 0 1 0 0,1 0 0 0 0,0 0-1 0 0,2 6 1 0 0,3 2-53 0 0,34 44-1638 0 0,-40-53 1453 0 0,-1-1 0 0 0,1 1-1 0 0,0 0 1 0 0,0-1 0 0 0,-1 0 0 0 0,1 1 0 0 0,0-1-1 0 0,0 0 1 0 0,0 0 0 0 0,1 0 0 0 0,-1 0 0 0 0,0 0 0 0 0,0 0-1 0 0,0-1 1 0 0,1 1 0 0 0,-1-1 0 0 0,0 1 0 0 0,1-1 0 0 0,-1 0-1 0 0,0 0 1 0 0,1 0 0 0 0,-1-1 0 0 0,3 1 0 0 0,9-3 34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31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11 17228 0 0,'-2'-5'759'0'0,"-3"-1"3032"0"0,4 12-3179 0 0,2 3-549 0 0,0 0-1 0 0,1 0 1 0 0,0-1 0 0 0,0 1-1 0 0,1 0 1 0 0,4 9 0 0 0,-4-10-44 0 0,2 3-273 0 0,0 0 0 0 0,7 10 1 0 0,7 15-2481 0 0,1 17 1089 0 0,-4-25 1485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31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0 594 15323 0 0,'1'-1'363'0'0,"-1"-1"0"0"0,1 1 0 0 0,0 0-1 0 0,0-1 1 0 0,0 1 0 0 0,0 0 0 0 0,0 0-1 0 0,0 0 1 0 0,0 0 0 0 0,0 0 0 0 0,3-2-1 0 0,5-5 289 0 0,7-6 52 0 0,-13 12-596 0 0,0-1 1 0 0,0 1-1 0 0,0-1 0 0 0,2-4 0 0 0,66-84 693 0 0,-10 5-589 0 0,-25 35-119 0 0,-17 22-4 0 0,-1-1 1 0 0,-1 0-1 0 0,-1-1 1 0 0,17-51 0 0 0,-28 68-14 0 0,-1 0 1 0 0,0 0-1 0 0,-1-1 1 0 0,0 1-1 0 0,0-23 1 0 0,-3 37-74 0 0,0 0-1 0 0,0 0 1 0 0,0 0-1 0 0,0 0 1 0 0,0 1 0 0 0,0-1-1 0 0,0 0 1 0 0,0 0-1 0 0,0 0 1 0 0,0 0-1 0 0,0 0 1 0 0,0 0 0 0 0,0 1-1 0 0,0-1 1 0 0,0 0-1 0 0,0 0 1 0 0,0 0 0 0 0,0 0-1 0 0,0 0 1 0 0,0 0-1 0 0,0 0 1 0 0,0 0-1 0 0,0 1 1 0 0,0-1 0 0 0,-1 0-1 0 0,1 0 1 0 0,0 0-1 0 0,0 0 1 0 0,0 0-1 0 0,0 0 1 0 0,0 0 0 0 0,0 0-1 0 0,0 0 1 0 0,0 0-1 0 0,-1 0 1 0 0,1 0 0 0 0,0 0-1 0 0,0 0 1 0 0,0 0-1 0 0,0 0 1 0 0,0 0-1 0 0,0 0 1 0 0,-1 0 0 0 0,1 0-1 0 0,0 0 1 0 0,0 0-1 0 0,0 0 1 0 0,0 0 0 0 0,0 0-1 0 0,0 0 1 0 0,0 0-1 0 0,-1 0 1 0 0,1 0-1 0 0,0 0 1 0 0,0 0 0 0 0,0 0-1 0 0,0 0 1 0 0,0 0-1 0 0,0 0 1 0 0,0 0 0 0 0,0-1-1 0 0,-1 1 1 0 0,1 0-1 0 0,0 0 1 0 0,0 0-1 0 0,0 0 1 0 0,0 0 0 0 0,0 0-1 0 0,0-1 1 0 0,-6 30 1 0 0,1-1-1 0 0,-1 50 1 0 0,6 59-17 0 0,1-85 33 0 0,1 33 90 0 0,22 137 1 0 0,-5-129 163 0 0,-15-80 80 0 0,-4-20 232 0 0,-2-5-458 0 0,1 10-290 0 0,1-1-1 0 0,-1 0 1 0 0,1 0-1 0 0,0 0 1 0 0,0 1-1 0 0,0-1 1 0 0,1-4-1 0 0,-1 6-357 0 0,1 0 0 0 0,0 0 0 0 0,-1 0 0 0 0,1 0-1 0 0,0 0 1 0 0,0 1 0 0 0,0-1 0 0 0,0 0-1 0 0,2-1 1 0 0,0 0-712 0 0,15-15-4855 0 0,-15 12 5167 0 0,0 1 0 0 0,1-1 0 0 0,-2 0 0 0 0,5-9 0 0 0,2-8 354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38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1070 4849 0 0,'-1'0'162'0'0,"-3"1"1118"0"0,1-1-1 0 0,-1 1 0 0 0,0 0 1 0 0,-5 2-1 0 0,-6 6 3735 0 0,9-6-4073 0 0,-7 5 425 0 0,13-8-1303 0 0,-1 0 0 0 0,1 0-1 0 0,0 0 1 0 0,-1 1 0 0 0,1-1-1 0 0,0 0 1 0 0,0 1 0 0 0,-1-1-1 0 0,1 0 1 0 0,0 1 0 0 0,-1-1-1 0 0,1 0 1 0 0,0 1 0 0 0,0-1 0 0 0,0 0-1 0 0,0 1 1 0 0,-1-1 0 0 0,1 1-1 0 0,0-1 1 0 0,0 1 0 0 0,0-1-1 0 0,0 0 1 0 0,0 1 0 0 0,0-1-1 0 0,0 1 1 0 0,0-1 0 0 0,0 1-1 0 0,0-1-35 0 0,0 0 0 0 0,1 0 0 0 0,-1 0 0 0 0,0 0-1 0 0,0 1 1 0 0,0-1 0 0 0,0 0 0 0 0,1 0 0 0 0,-1 0 0 0 0,0 0-1 0 0,0 0 1 0 0,0 0 0 0 0,1 0 0 0 0,-1 0 0 0 0,0 0 0 0 0,0 0-1 0 0,0 0 1 0 0,1 0 0 0 0,-1 0 0 0 0,0 0 0 0 0,0 0-1 0 0,0 0 1 0 0,1 0 0 0 0,-1 0 0 0 0,0 0 0 0 0,0 0 0 0 0,0-1-1 0 0,0 1 1 0 0,1 0 0 0 0,-1 0 0 0 0,0 0 0 0 0,0 0-1 0 0,0 0 1 0 0,0 0 0 0 0,1-1 0 0 0,-1 1 0 0 0,10-8 195 0 0,-6 5-135 0 0,39-30 199 0 0,-1-1 1 0 0,40-44-1 0 0,-32 29-167 0 0,269-278 273 0 0,-143 131-302 0 0,-45 50-16 0 0,-109 120-94 0 0,30-42 1 0 0,-45 57-90 0 0,-1 0-1 0 0,9-24 1 0 0,-5 10-152 0 0,-7 19 104 0 0,1 0 0 0 0,0 0 0 0 0,0 0 1 0 0,0 1-1 0 0,1-1 0 0 0,-1 1 1 0 0,9-6-1 0 0,-13 10 57 0 0,0 1 1 0 0,1 0-1 0 0,-1 0 1 0 0,0-1 0 0 0,1 1-1 0 0,-1 0 1 0 0,0 0-1 0 0,1-1 1 0 0,-1 1-1 0 0,0 0 1 0 0,1 0-1 0 0,-1 0 1 0 0,0 0-1 0 0,1-1 1 0 0,-1 1-1 0 0,1 0 1 0 0,-1 0-1 0 0,0 0 1 0 0,1 0-1 0 0,-1 0 1 0 0,1 0-1 0 0,-1 0 1 0 0,0 0 0 0 0,1 0-1 0 0,-1 0 1 0 0,1 0-1 0 0,-1 0 1 0 0,0 0-1 0 0,1 1 1 0 0,-1-1-1 0 0,0 0 1 0 0,1 0-1 0 0,-1 0 1 0 0,0 1-1 0 0,1-1 1 0 0,-1 0-1 0 0,0 0 1 0 0,1 1-1 0 0,-1-1 1 0 0,1 1-287 0 0,0 1-1 0 0,-1-1 1 0 0,1 0-1 0 0,-1 0 1 0 0,1 0 0 0 0,-1 0-1 0 0,0 0 1 0 0,1 1 0 0 0,-1-1-1 0 0,0 0 1 0 0,0 0-1 0 0,0 2 1 0 0,0 8-2176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37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1 20020 0 0,'-7'0'245'0'0,"0"1"-1"0"0,0 0 0 0 0,0 1 0 0 0,0-1 1 0 0,1 1-1 0 0,-1 1 0 0 0,0-1 0 0 0,1 1 1 0 0,-1 0-1 0 0,-6 5 0 0 0,6-3-47 0 0,0 1-1 0 0,0 0 0 0 0,0 0 1 0 0,0 1-1 0 0,1 0 1 0 0,-10 14-1 0 0,3 1-6 0 0,0 1 1 0 0,2 0-1 0 0,1 0 0 0 0,-12 43 0 0 0,13-33-122 0 0,1 0-1 0 0,1 1 0 0 0,2 0 1 0 0,1 1-1 0 0,2-1 0 0 0,1 1 1 0 0,5 36-1 0 0,-3-57-67 0 0,1 0-1 0 0,1-1 1 0 0,0 0-1 0 0,1 0 1 0 0,1 0 0 0 0,0 0-1 0 0,0 0 1 0 0,8 12-1 0 0,-7-16-47 0 0,0 0 0 0 0,1-1-1 0 0,0 1 1 0 0,0-1-1 0 0,1-1 1 0 0,0 1 0 0 0,0-1-1 0 0,1-1 1 0 0,0 1-1 0 0,16 7 1 0 0,-10-6-353 0 0,1-2-1 0 0,1 0 1 0 0,-1 0 0 0 0,1-2-1 0 0,30 5 1 0 0,-6-4-1220 0 0,53-2-1 0 0,-54-3 1433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38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13211 0 0,'0'0'56'0'0,"0"0"0"0"0,0 0 0 0 0,-1 0 1 0 0,1 0-1 0 0,0 0 0 0 0,0 0 0 0 0,0 0 0 0 0,0 0 0 0 0,0 0 1 0 0,0 0-1 0 0,-1 0 0 0 0,1 0 0 0 0,0 0 0 0 0,0 0 0 0 0,0 0 1 0 0,0 0-1 0 0,0 0 0 0 0,0 0 0 0 0,-1 0 0 0 0,1 1 0 0 0,0-1 1 0 0,0 0-1 0 0,0 0 0 0 0,0 0 0 0 0,0 0 0 0 0,0 0 0 0 0,0 0 1 0 0,0 0-1 0 0,0 1 0 0 0,0-1 0 0 0,0 0 0 0 0,0 0 1 0 0,0 0-1 0 0,0 0 0 0 0,-1 0 0 0 0,1 0 0 0 0,0 1 0 0 0,2 6 1165 0 0,7 9-30 0 0,-8-14-908 0 0,152 295 4327 0 0,-32 15-3632 0 0,-20-25-621 0 0,-92-258-225 0 0,2-1 0 0 0,2 0-1 0 0,15 26 1 0 0,-26-50-95 0 0,1-1 1 0 0,-1 0-1 0 0,1 0 1 0 0,3 3 0 0 0,-5-5-70 0 0,0 1 0 0 0,0-1 1 0 0,1 0-1 0 0,-1-1 1 0 0,0 1-1 0 0,1 0 0 0 0,-1 0 1 0 0,0 0-1 0 0,1-1 1 0 0,-1 1-1 0 0,1-1 0 0 0,-1 1 1 0 0,3-1-1 0 0,-4 0-143 0 0,1-1 0 0 0,-1 1 0 0 0,0-1 0 0 0,0 0 0 0 0,0 1-1 0 0,0-1 1 0 0,0 1 0 0 0,0-1 0 0 0,0 0 0 0 0,0 1 0 0 0,0-1 0 0 0,0 0 0 0 0,0 1-1 0 0,0-1 1 0 0,0 1 0 0 0,-1-2 0 0 0,1-1-1230 0 0,4-12-197 0 0,-2 11 1251 0 0,3-10 129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39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3 539 16043 0 0,'0'-1'174'0'0,"-1"0"0"0"0,1 1-1 0 0,0-1 1 0 0,0 0 0 0 0,-1 1-1 0 0,1-1 1 0 0,0 0 0 0 0,0 1-1 0 0,0-1 1 0 0,0 0 0 0 0,0 1-1 0 0,0-1 1 0 0,0 0 0 0 0,0 1-1 0 0,0-1 1 0 0,0 0-1 0 0,0 1 1 0 0,0-1 0 0 0,0 0-1 0 0,1 1 1 0 0,-1-1 0 0 0,0 0-1 0 0,1 0 1 0 0,8-15 1292 0 0,35-36-469 0 0,-33 40-897 0 0,19-18-1 0 0,-18 19-47 0 0,18-21 0 0 0,28-40 32 0 0,11-14 15 0 0,-33 41-26 0 0,-18 24 6 0 0,23-37-1 0 0,-34 46-50 0 0,2-2 82 0 0,-1-1-1 0 0,9-22 0 0 0,-13 28 83 0 0,-4 12-90 0 0,-5 19-53 0 0,3-16-45 0 0,-21 104 31 0 0,15-67 47 0 0,-4 72-1 0 0,9 46 121 0 0,3-114-103 0 0,3 1 0 0 0,16 88 1 0 0,-18-129-69 0 0,1-1 1 0 0,0 1-1 0 0,0-1 1 0 0,0 0-1 0 0,7 12 0 0 0,-8-17-146 0 0,0 0-1 0 0,-1 0 0 0 0,1 0 0 0 0,0 1 0 0 0,0-1 0 0 0,0 0 1 0 0,0 0-1 0 0,0 0 0 0 0,0 0 0 0 0,0-1 0 0 0,1 1 0 0 0,-1 0 0 0 0,0 0 1 0 0,0-1-1 0 0,1 1 0 0 0,-1-1 0 0 0,0 1 0 0 0,1-1 0 0 0,-1 1 1 0 0,1-1-1 0 0,-1 0 0 0 0,1 0 0 0 0,-1 0 0 0 0,0 0 0 0 0,1 0 0 0 0,-1 0 1 0 0,1 0-1 0 0,-1 0 0 0 0,1 0 0 0 0,-1-1 0 0 0,0 1 0 0 0,3-1 1 0 0,2-2-276 0 0,0 0 1 0 0,0-1 0 0 0,7-5 0 0 0,-11 8 259 0 0,17-12-50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4.9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42 101 4001 0 0,'-4'-13'3287'0'0,"-1"0"1"0"0,-9-18 0 0 0,-4-13 5780 0 0,79 222-7163 0 0,69 271-1242 0 0,-73-225-487 0 0,-36-157-110 0 0,-14-45-58 0 0,0 0 0 0 0,-1 0 0 0 0,4 28 0 0 0,-10-41-649 0 0,-3-11-697 0 0,0-16-1219 0 0,2 2-1102 0 0,1-10 975 0 0,1 15 1488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2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11 883 15595 0 0,'-1'0'172'0'0,"1"0"-1"0"0,-1-1 1 0 0,0 1 0 0 0,1 0-1 0 0,-1-1 1 0 0,1 1-1 0 0,-1-1 1 0 0,1 1-1 0 0,-1-1 1 0 0,1 1 0 0 0,-1-1-1 0 0,1 1 1 0 0,-1-1-1 0 0,1 1 1 0 0,0-1-1 0 0,-1 0 1 0 0,1 1 0 0 0,0-1-1 0 0,0 0 1 0 0,-1 1-1 0 0,1-1 1 0 0,0 0-1 0 0,0 1 1 0 0,0-1 0 0 0,0 0-1 0 0,0 1 1 0 0,0-1-1 0 0,0 0 1 0 0,0 1-1 0 0,0-1 1 0 0,0 0 0 0 0,0 1-1 0 0,1-1 1 0 0,-1 0-1 0 0,0 1 1 0 0,0-1-1 0 0,1 0 1 0 0,1-5 203 0 0,0 0 1 0 0,1 1-1 0 0,4-8 0 0 0,-4 8 47 0 0,53-83 1595 0 0,-18 31-1372 0 0,21-32 28 0 0,39-68-127 0 0,-19-2-330 0 0,-24 46-180 0 0,-46 94-406 0 0,1 1-1 0 0,1 0 0 0 0,1 0 0 0 0,1 1 1 0 0,26-28-1 0 0,-36 43-198 0 0,1-1 0 0 0,-1 0 1 0 0,1 1-1 0 0,-1 0 0 0 0,1 0 0 0 0,0 0 1 0 0,0 0-1 0 0,0 1 0 0 0,6-2 0 0 0,-2 1-659 0 0,0 0 0 0 0,0 1-1 0 0,15 1 1 0 0,-5 0-227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5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20 16740 0 0,'-7'-6'1140'0'0,"5"5"-781"0"0,0-1 1 0 0,0 1-1 0 0,1 0 0 0 0,-1 0 0 0 0,0-1 1 0 0,0 1-1 0 0,0 0 0 0 0,0 0 1 0 0,0 1-1 0 0,0-1 0 0 0,-3 0 0 0 0,5 1-281 0 0,-1 1 0 0 0,1-1 0 0 0,0 0-1 0 0,-1 1 1 0 0,1-1 0 0 0,0 0 0 0 0,-1 1 0 0 0,1-1-1 0 0,0 1 1 0 0,0-1 0 0 0,0 1 0 0 0,-1-1-1 0 0,1 0 1 0 0,0 1 0 0 0,0-1 0 0 0,0 1-1 0 0,0-1 1 0 0,0 1 0 0 0,0-1 0 0 0,0 1 0 0 0,0-1-1 0 0,0 1 1 0 0,0-1 0 0 0,0 1 0 0 0,0 0-1 0 0,0 2 139 0 0,0 11-36 0 0,1-1 1 0 0,0 1-1 0 0,1-1 0 0 0,0 0 0 0 0,7 19 1 0 0,-1 1-13 0 0,66 233 435 0 0,18-5-298 0 0,-28-81-117 0 0,-44-122-1022 0 0,21 107 0 0 0,-40-161 452 0 0,-1-2 173 0 0,1-1 0 0 0,-1 1 1 0 0,0-1-1 0 0,1 1 1 0 0,-1-1-1 0 0,0 0 0 0 0,0 1 1 0 0,0-1-1 0 0,0 1 1 0 0,-1-1-1 0 0,1 1 0 0 0,-1 1 1 0 0,1-3 150 0 0,0 0 0 0 0,0 0 1 0 0,0 0-1 0 0,0 0 0 0 0,0 0 1 0 0,0 0-1 0 0,0 0 0 0 0,0 0 1 0 0,-1 1-1039 0 0,1-1 1038 0 0,0 0 1 0 0,0 0-1 0 0,0 0 0 0 0,-1 0 1 0 0,1 0-1 0 0,0 0 0 0 0,0 0 1 0 0,0 0-1 0 0,0 0 0 0 0,0 0 1 0 0,0 0-1 0 0,0 0 0 0 0,0 0 1 0 0,0 0-1 0 0,0 0 0 0 0,0 0 1 0 0,-1 0-1 0 0,-1-5-1437 0 0,0-6 422 0 0,1-3-126 0 0,-1-2 929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8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6 678 15931 0 0,'-1'-4'930'0'0,"0"-2"294"0"0,0 0-1 0 0,0 0 1 0 0,0-1 0 0 0,1 1-1 0 0,0 0 1 0 0,1-11 0 0 0,2 3-647 0 0,0 1 0 0 0,1 0 1 0 0,1 0-1 0 0,12-24 0 0 0,3-8 22 0 0,63-120 284 0 0,-61 126-814 0 0,-1 1-408 0 0,2 1-1 0 0,51-64 1 0 0,-62 88-524 0 0,0 1-1 0 0,1 0 1 0 0,0 1-1 0 0,0 1 1 0 0,1 0 0 0 0,28-14-1 0 0,-15 11-437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3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11482 0 0,'3'7'1959'0'0,"0"1"-1"0"0,0 0 1 0 0,2 13-1 0 0,1 4-648 0 0,102 289 2860 0 0,-34-111-3115 0 0,64 256-692 0 0,-135-445-516 0 0,0-6-117 0 0,-1 1 1 0 0,-1 0 0 0 0,1 0 0 0 0,-1 0-1 0 0,0 12 1 0 0,-1-20 231 0 0,0-1 0 0 0,0 0 0 0 0,0 0 0 0 0,0 0 0 0 0,0 1 1 0 0,0-1-1 0 0,0 0 0 0 0,0 0 0 0 0,0 1 0 0 0,0-1 0 0 0,0 0 0 0 0,0 0 0 0 0,0 0 0 0 0,0 1 0 0 0,0-1 0 0 0,0 0 0 0 0,0 0 0 0 0,-1 1 0 0 0,1-1 0 0 0,0 0 0 0 0,0 0 0 0 0,0 0 0 0 0,0 1 0 0 0,0-1 0 0 0,0 0 0 0 0,-1 0 1 0 0,1 0-1 0 0,0 0 0 0 0,0 1 0 0 0,0-1 0 0 0,0 0 0 0 0,-1 0 0 0 0,1 0 0 0 0,0 0 0 0 0,0 0 0 0 0,0 0 0 0 0,-1 0 0 0 0,1 0 0 0 0,0 1 0 0 0,0-1 0 0 0,-1 0 0 0 0,1 0 0 0 0,0 0 0 0 0,0 0 0 0 0,0 0 0 0 0,-1 0 0 0 0,1 0 1 0 0,0 0-1 0 0,0 0 0 0 0,-1 0 0 0 0,1-1 0 0 0,0 1 0 0 0,0 0 0 0 0,0 0 0 0 0,-1 0 0 0 0,1 0 0 0 0,0 0 0 0 0,0 0 0 0 0,0 0 0 0 0,-1 0 0 0 0,1-1 0 0 0,0 1 0 0 0,0 0 0 0 0,0 0 0 0 0,-2-2-393 0 0,0 1-1 0 0,1-1 1 0 0,0 0-1 0 0,-1 1 1 0 0,1-1-1 0 0,-2-3 0 0 0,-11-32-1735 0 0,7 15 1933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6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1028 18476 0 0,'-1'0'304'0'0,"0"0"-1"0"0,0-1 1 0 0,1 1 0 0 0,-1-1 0 0 0,0 1 0 0 0,0-1-1 0 0,0 1 1 0 0,0-1 0 0 0,0 0 0 0 0,1 1-1 0 0,-1-1 1 0 0,0 0 0 0 0,1 0 0 0 0,-1 1-1 0 0,0-1 1 0 0,1 0 0 0 0,-1 0 0 0 0,1 0-1 0 0,0 0 1 0 0,-1 0 0 0 0,1 0 0 0 0,0 0 0 0 0,-1 0-1 0 0,1 0 1 0 0,0 0 0 0 0,0 0 0 0 0,0-2-1 0 0,0 0-99 0 0,1-1-1 0 0,0 1 0 0 0,1-1 0 0 0,-1 1 1 0 0,1 0-1 0 0,-1-1 0 0 0,3-2 0 0 0,28-47 496 0 0,-16 29-425 0 0,21-44 0 0 0,96-275 405 0 0,-1-68-773 0 0,-128 398-315 0 0,1 1 1 0 0,0-1-1 0 0,12-19 1 0 0,-17 32 354 0 0,0-1 0 0 0,0 1 0 0 0,0 0 1 0 0,1-1-1 0 0,-1 1 0 0 0,0 0 0 0 0,0-1 0 0 0,0 1 1 0 0,1 0-1 0 0,-1 0 0 0 0,0-1 0 0 0,0 1 0 0 0,1 0 1 0 0,-1 0-1 0 0,0-1 0 0 0,1 1 0 0 0,-1 0 1 0 0,0 0-1 0 0,0 0 0 0 0,1 0 0 0 0,-1 0 0 0 0,1-1 1 0 0,-1 1-1 0 0,0 0 0 0 0,1 0 0 0 0,-1 0 0 0 0,0 0 1 0 0,1 0-1 0 0,-1 0 0 0 0,0 0 0 0 0,1 0 0 0 0,-1 0 1 0 0,0 0-1 0 0,1 0 0 0 0,-1 1 0 0 0,0-1 0 0 0,1 0 1 0 0,-1 0-1 0 0,0 0 0 0 0,1 0 0 0 0,-1 0 0 0 0,0 1 1 0 0,1-1-1 0 0,-1 0 0 0 0,0 0 0 0 0,1 1 0 0 0,-1-1 1 0 0,0 0-1 0 0,0 0 0 0 0,0 1 0 0 0,1-1 0 0 0,-1 0 1 0 0,0 1-1 0 0,0-1 0 0 0,0 0 0 0 0,0 1 0 0 0,1 0 1 0 0,8 22-2330 0 0,-8-21 1998 0 0,11 40-3515 0 0,-7-18 1703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38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25 370 11779 0 0,'-4'-4'1499'0'0,"1"0"1"0"0,0 0 0 0 0,0-1 0 0 0,0 1 0 0 0,-4-10 0 0 0,7 12-1393 0 0,-1 0 1 0 0,1 0-1 0 0,0 1 1 0 0,-1-1-1 0 0,1 0 1 0 0,0 0-1 0 0,0 0 1 0 0,0 0-1 0 0,0 0 1 0 0,1 1-1 0 0,-1-1 1 0 0,0 0-1 0 0,1 0 1 0 0,-1 0 0 0 0,1 0-1 0 0,0 1 1 0 0,0-1-1 0 0,-1 0 1 0 0,1 1-1 0 0,2-3 1 0 0,4-5 0 0 0,1 0 1 0 0,9-9-1 0 0,-1 2-41 0 0,21-20-3 0 0,15-17-32 0 0,63-75-31 0 0,-111 125-1 0 0,-2 0-3 0 0,0 0-1 0 0,1 0 1 0 0,0 1 0 0 0,0-1 0 0 0,-1 1 0 0 0,1 0 0 0 0,5-2 0 0 0,-8 4 0 0 0,0-1-1 0 0,0 1 1 0 0,1 0 0 0 0,-1 0 0 0 0,0 0 0 0 0,0 0 0 0 0,1 0-1 0 0,-1 0 1 0 0,0 0 0 0 0,0 0 0 0 0,0 0 0 0 0,1 0 0 0 0,-1 0-1 0 0,0 0 1 0 0,0 1 0 0 0,1-1 0 0 0,-1 0 0 0 0,0 0 0 0 0,0 0 0 0 0,0 0-1 0 0,1 0 1 0 0,-1 0 0 0 0,0 0 0 0 0,0 1 0 0 0,0-1 0 0 0,1 0-1 0 0,-1 0 1 0 0,0 0 0 0 0,0 0 0 0 0,0 1 0 0 0,0-1 0 0 0,0 0-1 0 0,0 0 1 0 0,1 0 0 0 0,-1 1 0 0 0,0-1 0 0 0,0 0 0 0 0,0 0 0 0 0,0 1-1 0 0,0-1 1 0 0,0 0 0 0 0,0 0 0 0 0,0 1 0 0 0,0-1 0 0 0,0 0-1 0 0,1 14-59 0 0,-2-11 45 0 0,-3 91-238 0 0,-1-17 137 0 0,5-63-69 0 0,0 0 0 0 0,0 0-1 0 0,2 1 1 0 0,0-1 0 0 0,0 0-1 0 0,7 21 1 0 0,-7-30-127 0 0,0-1 0 0 0,0 1 0 0 0,0 0-1 0 0,1-1 1 0 0,-1 0 0 0 0,1 1 0 0 0,0-1 0 0 0,0 0 0 0 0,1 0 0 0 0,-1-1 0 0 0,1 1-1 0 0,0-1 1 0 0,0 0 0 0 0,0 0 0 0 0,0 0 0 0 0,1 0 0 0 0,-1-1 0 0 0,1 1 0 0 0,0-1-1 0 0,-1-1 1 0 0,8 3 0 0 0,7 0-761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18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127 166 4265 0 0,'-83'-38'13388'0'0,"73"34"-12245"0"0,6 3-787 0 0,1-1 0 0 0,-1 1 0 0 0,1-1 0 0 0,0 0 0 0 0,-4-2 0 0 0,7 3-267 0 0,-1 0 1 0 0,0 0-1 0 0,0 1 1 0 0,0-1-1 0 0,0 0 1 0 0,1 0 0 0 0,-1 0-1 0 0,0-1 1 0 0,1 1-1 0 0,-1 0 1 0 0,1 0-1 0 0,-1 0 1 0 0,1 0-1 0 0,0 0 1 0 0,-1-1-1 0 0,1 1 1 0 0,0 0-1 0 0,0 0 1 0 0,0-2-1 0 0,0 2-64 0 0,1 0-1 0 0,-1 0 1 0 0,0 0 0 0 0,1 0-1 0 0,-1 0 1 0 0,0 0-1 0 0,1 0 1 0 0,-1 1 0 0 0,1-1-1 0 0,0 0 1 0 0,-1 0-1 0 0,1 1 1 0 0,0-1 0 0 0,-1 0-1 0 0,1 1 1 0 0,0-1-1 0 0,0 1 1 0 0,0-1 0 0 0,1 0-1 0 0,21-10 98 0 0,-19 9-110 0 0,64-21 48 0 0,-30 11-63 0 0,-16 6-2 0 0,1 0 1 0 0,0 2-1 0 0,0 0 1 0 0,32 0-1 0 0,-47 4 7 0 0,0 0 0 0 0,0 1 0 0 0,0 0 0 0 0,0 1 0 0 0,0 0 0 0 0,0 0-1 0 0,-1 0 1 0 0,1 1 0 0 0,-1 0 0 0 0,9 5 0 0 0,-13-6-10 0 0,0 0 0 0 0,0 0 1 0 0,0 0-1 0 0,-1 0 0 0 0,1 0 0 0 0,-1 1 1 0 0,1 0-1 0 0,-1-1 0 0 0,0 1 0 0 0,0 0 0 0 0,2 4 1 0 0,-3-5-10 0 0,0 1 0 0 0,0-1 0 0 0,0 1 0 0 0,-1-1 0 0 0,1 1 0 0 0,-1 0 0 0 0,0-1 0 0 0,1 1 1 0 0,-1-1-1 0 0,0 1 0 0 0,-1 0 0 0 0,1-1 0 0 0,0 1 0 0 0,-1-1 0 0 0,0 1 0 0 0,-1 4 0 0 0,-1 1-40 0 0,-1-1-1 0 0,0 0 1 0 0,0 0-1 0 0,0 0 1 0 0,-1 0-1 0 0,-9 10 1 0 0,-39 34-160 0 0,16-17 149 0 0,10-10 59 0 0,-46 33 0 0 0,55-44 19 0 0,14-11-5 0 0,0 1 0 0 0,0-1 0 0 0,-1 0-1 0 0,-4 2 1 0 0,-14 7-33 0 0,27-13-16 0 0,-1 2 0 0 0,1-1 0 0 0,-1 0 0 0 0,1 1 0 0 0,0-1 0 0 0,5 1 0 0 0,10-2-28 0 0,-5 1 44 0 0,0 1 0 0 0,-1 0 0 0 0,1 1 0 0 0,-1 0-1 0 0,1 1 1 0 0,-1 1 0 0 0,18 5 0 0 0,-19-5 9 0 0,-1 1 0 0 0,0 0 0 0 0,1 1 0 0 0,-1 1 0 0 0,-1 0 0 0 0,1 0 0 0 0,18 15 0 0 0,-24-16 15 0 0,0 0 0 0 0,0 0 0 0 0,0 0 0 0 0,0 1 1 0 0,-1 0-1 0 0,5 8 0 0 0,-6-10 11 0 0,-1 1 0 0 0,-1-1 0 0 0,1 0 0 0 0,0 1 0 0 0,-1-1 0 0 0,0 1-1 0 0,0 0 1 0 0,-1-1 0 0 0,1 1 0 0 0,-1 7 0 0 0,-1-7 18 0 0,1 1-1 0 0,-2-1 1 0 0,1 0-1 0 0,0 0 1 0 0,-1 0-1 0 0,0 0 1 0 0,0 0-1 0 0,-1 0 1 0 0,1-1-1 0 0,-1 1 1 0 0,0-1-1 0 0,0 1 1 0 0,0-1-1 0 0,-1 0 1 0 0,0-1-1 0 0,1 1 1 0 0,-9 6 0 0 0,-1-1 55 0 0,0-1 0 0 0,0 0 0 0 0,0-1 0 0 0,-1 0 0 0 0,-14 4 0 0 0,13-6 7 0 0,-1 0 0 0 0,1-1 1 0 0,-1-1-1 0 0,0-1 0 0 0,0 0 1 0 0,0-1-1 0 0,-21-1 0 0 0,26 0-57 0 0,0-1 0 0 0,0-1-1 0 0,0 0 1 0 0,1 0-1 0 0,-1-1 1 0 0,0-1-1 0 0,1 1 1 0 0,0-2 0 0 0,0 1-1 0 0,0-2 1 0 0,-12-8-1 0 0,19 12-69 0 0,0 0 0 0 0,0-1 0 0 0,0 0 0 0 0,0 0-1 0 0,-2-3 1 0 0,4 5-160 0 0,0 0 0 0 0,1 0 0 0 0,-1 0-1 0 0,1 1 1 0 0,-1-1 0 0 0,1 0 0 0 0,0 0 0 0 0,-1 0-1 0 0,1 0 1 0 0,0 0 0 0 0,0 0 0 0 0,-1 0 0 0 0,1 0-1 0 0,0 0 1 0 0,0 0 0 0 0,0 0 0 0 0,0 0 0 0 0,0 0-1 0 0,1 0 1 0 0,-1 0 0 0 0,0 0 0 0 0,0 0 0 0 0,0 0-1 0 0,1 1 1 0 0,-1-1 0 0 0,1-2 0 0 0,1 2-759 0 0,1 0 746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19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422 13 10882 0 0,'-3'-2'237'0'0,"0"0"0"0"0,0 1-1 0 0,0 0 1 0 0,0-1 0 0 0,0 1-1 0 0,-1 0 1 0 0,1 0 0 0 0,-1 1-1 0 0,1-1 1 0 0,0 1 0 0 0,-1 0-1 0 0,1 0 1 0 0,-1 0 0 0 0,-4 1-1 0 0,-2 0 175 0 0,1 0 0 0 0,-1 1 0 0 0,1 1-1 0 0,-10 3 1 0 0,6 0-187 0 0,1 0-1 0 0,0 1 1 0 0,0 0 0 0 0,0 1-1 0 0,1 1 1 0 0,0 0 0 0 0,-10 10-1 0 0,1 1 17 0 0,1 1-1 0 0,-24 35 0 0 0,25-29-95 0 0,1 0 0 0 0,1 2 0 0 0,2 0 0 0 0,-16 41 0 0 0,23-48-77 0 0,1 1 1 0 0,1 0-1 0 0,0 0 0 0 0,2 0 1 0 0,1 0-1 0 0,1 42 0 0 0,3-35-8 0 0,1-1 0 0 0,2 1 0 0 0,0-1-1 0 0,3-1 1 0 0,0 1 0 0 0,2-1 0 0 0,1-1-1 0 0,1 0 1 0 0,1 0 0 0 0,27 40 0 0 0,-25-46-6 0 0,2 0 0 0 0,0-1 0 0 0,1 0 0 0 0,1-2 0 0 0,1 0 0 0 0,0-1 0 0 0,2-1 0 0 0,0-1 0 0 0,0-1 0 0 0,1-1 0 0 0,1-1 1 0 0,26 10-1 0 0,-20-12 30 0 0,0-1 0 0 0,1-2 1 0 0,0-1-1 0 0,0-1 1 0 0,61 1-1 0 0,-56-7 26 0 0,0-1 0 0 0,0-1 0 0 0,-1-2 0 0 0,69-20 0 0 0,-78 17-31 0 0,-1-2 0 0 0,0 0 0 0 0,-1-2 0 0 0,0-1 0 0 0,-1 0 0 0 0,0-2-1 0 0,-1-1 1 0 0,35-32 0 0 0,-45 36-17 0 0,1-1 0 0 0,-2-1 0 0 0,0 0 0 0 0,-1 0 0 0 0,0-1 0 0 0,-1-1 0 0 0,0 1 0 0 0,-2-1 0 0 0,0-1 0 0 0,0 1-1 0 0,-2-1 1 0 0,0 0 0 0 0,-1-1 0 0 0,2-21 0 0 0,-5 24 2 0 0,0 1 0 0 0,-1-1 0 0 0,-1 1 0 0 0,0-1 0 0 0,-1 0 1 0 0,-1 1-1 0 0,0 0 0 0 0,-8-20 0 0 0,4 18 6 0 0,0 0-1 0 0,-1 0 1 0 0,-1 1 0 0 0,0 0 0 0 0,-1 0 0 0 0,-21-22 0 0 0,3 8 20 0 0,-2 1 0 0 0,-1 2 0 0 0,-62-42 0 0 0,-116-48-105 0 0,150 88-245 0 0,-99-33 1 0 0,125 51-285 0 0,0 2-1 0 0,0 1 0 0 0,-1 2 1 0 0,-63-2-1 0 0,90 6-33 0 0,-1 1 0 0 0,1 0 0 0 0,0 1 0 0 0,-1 0 0 0 0,1 0 0 0 0,0 1 0 0 0,0-1 0 0 0,0 1 0 0 0,0 1 0 0 0,-12 5 0 0 0,7 2 7 0 0,8 0-830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4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19 3993 0 0,'5'-9'6095'0'0,"1"0"-1044"0"0,-5 9-5003 0 0,-1 0 0 0 0,0 0 0 0 0,0 0 0 0 0,1 0 0 0 0,-1 0 1 0 0,0 0-1 0 0,0 0 0 0 0,1 0 0 0 0,-1 0 0 0 0,0 0 0 0 0,0 0 0 0 0,1 0 1 0 0,-1 0-1 0 0,0 0 0 0 0,0 0 0 0 0,1 0 0 0 0,-1 0 0 0 0,0 0 1 0 0,0 0-1 0 0,1 1 0 0 0,-1-1 0 0 0,0 0 0 0 0,0 0 0 0 0,0 0 0 0 0,1 0 1 0 0,-1 1-1 0 0,0-1 0 0 0,0 0 0 0 0,0 0 0 0 0,0 0 0 0 0,0 1 0 0 0,1-1 1 0 0,-1 0-1 0 0,0 0 0 0 0,0 1 0 0 0,0-1 0 0 0,0 0 0 0 0,0 0 1 0 0,0 1-1 0 0,0-1 0 0 0,0 0 0 0 0,2 5 210 0 0,0 0-1 0 0,0-1 1 0 0,-1 1 0 0 0,0 0-1 0 0,0 0 1 0 0,0 0 0 0 0,-1 0-1 0 0,0 0 1 0 0,0 0 0 0 0,0 7-1 0 0,-3 6 56 0 0,-6 28 0 0 0,5-29-166 0 0,-6 35-46 0 0,2 1 0 0 0,2 0 0 0 0,3 0 0 0 0,4 73 0 0 0,1-110-239 0 0,-1 0-1 0 0,2 0 1 0 0,7 28 0 0 0,-5-58-6636 0 0,-5 6 4313 0 0,0-1-430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4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7194 0 0,'3'-6'6900'0'0,"-2"6"-6537"0"0,8-5 2303 0 0,14 0-2832 0 0,-16 3 805 0 0,13-1-435 0 0,-12 2-117 0 0,0-1 1 0 0,13-4 0 0 0,104-33 165 0 0,-104 32-224 0 0,1 1 1 0 0,38-5-1 0 0,-58 11-25 0 0,-1 0 0 0 0,1 0 0 0 0,-1 0 1 0 0,0 0-1 0 0,1 0 0 0 0,-1 0 0 0 0,1 0 0 0 0,-1 1 0 0 0,1-1 1 0 0,-1 0-1 0 0,0 1 0 0 0,1-1 0 0 0,-1 1 0 0 0,0 0 0 0 0,1-1 1 0 0,-1 1-1 0 0,2 1 0 0 0,-1 0 8 0 0,0 0 0 0 0,0 0-1 0 0,-1 0 1 0 0,1 0 0 0 0,-1 0 0 0 0,0 0 0 0 0,1 0 0 0 0,-1 1 0 0 0,1 3-1 0 0,1 3 46 0 0,0 1-1 0 0,-1 0 0 0 0,0-1 0 0 0,0 13 1 0 0,-2-6 9 0 0,-1 1 0 0 0,0-1 1 0 0,-1 0-1 0 0,-7 28 0 0 0,-2 10 13 0 0,5-16-15 0 0,2-1 0 0 0,1 76-1 0 0,4-106-63 0 0,0 0 0 0 0,0 0 0 0 0,1 0 0 0 0,0 0 0 0 0,0-1 0 0 0,0 1 0 0 0,1-1 0 0 0,0 0 0 0 0,1 1 0 0 0,-1-1-1 0 0,1-1 1 0 0,0 1 0 0 0,1-1 0 0 0,-1 1 0 0 0,1-1 0 0 0,0 0 0 0 0,0-1 0 0 0,1 1 0 0 0,-1-1 0 0 0,12 6 0 0 0,-7-6 12 0 0,-1-1-1 0 0,1 0 1 0 0,0-1 0 0 0,0 0-1 0 0,0-1 1 0 0,0 1 0 0 0,0-2 0 0 0,0 0-1 0 0,0 0 1 0 0,0-1 0 0 0,0 0-1 0 0,0-1 1 0 0,16-4 0 0 0,-8 1 16 0 0,0-2 0 0 0,-1 0 0 0 0,0 0 0 0 0,-1-2 0 0 0,0 0 0 0 0,24-17 0 0 0,-35 22 5 0 0,0-1 1 0 0,0 1 0 0 0,0-1-1 0 0,-1 0 1 0 0,1 0-1 0 0,-1 0 1 0 0,0-1-1 0 0,5-10 1 0 0,-8 14-11 0 0,0-1 0 0 0,0 0-1 0 0,0 0 1 0 0,0 1 0 0 0,0-1 0 0 0,0 0 0 0 0,-1 0 0 0 0,1 0-1 0 0,-1 0 1 0 0,0 0 0 0 0,0 0 0 0 0,0 0 0 0 0,0 0-1 0 0,-1 0 1 0 0,1 0 0 0 0,-1 0 0 0 0,0 0 0 0 0,0 0 0 0 0,0 1-1 0 0,0-1 1 0 0,-2-4 0 0 0,-1 1 5 0 0,-1 1-1 0 0,1-1 0 0 0,-1 1 1 0 0,0 0-1 0 0,0 0 1 0 0,0 1-1 0 0,-1-1 1 0 0,0 1-1 0 0,0 0 1 0 0,0 1-1 0 0,0-1 1 0 0,0 1-1 0 0,-1 1 1 0 0,1-1-1 0 0,-1 1 1 0 0,0 0-1 0 0,0 1 1 0 0,0-1-1 0 0,0 1 1 0 0,0 1-1 0 0,0-1 0 0 0,0 1 1 0 0,0 1-1 0 0,-10 0 1 0 0,15 0-20 0 0,-1 0 1 0 0,0 0-1 0 0,0 0 1 0 0,1 0-1 0 0,-1 0 1 0 0,1 1-1 0 0,-1-1 0 0 0,1 1 1 0 0,-1-1-1 0 0,1 1 1 0 0,0 0-1 0 0,0 0 1 0 0,0 0-1 0 0,0 0 1 0 0,0 1-1 0 0,0-1 0 0 0,1 0 1 0 0,-1 1-1 0 0,1-1 1 0 0,-1 1-1 0 0,0 3 1 0 0,1-3-10 0 0,-1 1 1 0 0,2-1 0 0 0,-1 1 0 0 0,0-1 0 0 0,1 1 0 0 0,-1-1 0 0 0,1 1 0 0 0,0 0 0 0 0,0-1 0 0 0,1 1 0 0 0,-1-1-1 0 0,1 1 1 0 0,-1 0 0 0 0,1-1 0 0 0,1 1 0 0 0,1 4 0 0 0,2 1-4 0 0,0 0 1 0 0,0-1-1 0 0,1 1 0 0 0,1-1 1 0 0,0 0-1 0 0,0 0 0 0 0,0-1 0 0 0,1 0 1 0 0,0-1-1 0 0,0 1 0 0 0,1-1 1 0 0,-1-1-1 0 0,2 0 0 0 0,-1 0 1 0 0,0-1-1 0 0,14 5 0 0 0,-11-5-89 0 0,-1-1 0 0 0,1-1-1 0 0,0 1 1 0 0,0-2 0 0 0,0 0-1 0 0,0 0 1 0 0,0-1-1 0 0,0 0 1 0 0,1-1 0 0 0,-1-1-1 0 0,-1 0 1 0 0,1-1 0 0 0,20-6-1 0 0,-16 2-809 0 0,-1-1 1 0 0,0 0-1 0 0,0-1 0 0 0,-1-1 0 0 0,-1 0 0 0 0,19-17 0 0 0,-16 12-294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5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12275 0 0,'-5'0'1983'0'0,"4"7"715"0"0,1-4-2629 0 0,-3 89 3004 0 0,0 17-2177 0 0,2 77-190 0 0,0-63-448 0 0,0-64-143 0 0,2 71-346 0 0,0-123-167 0 0,0-1 0 0 0,0 0 1 0 0,0 1-1 0 0,5 10 0 0 0,-4-10-343 0 0,-1-7 542 0 0,-1 1 1 0 0,0 0-1 0 0,1-1 0 0 0,-1 1 0 0 0,0-1 1 0 0,1 1-1 0 0,-1 0 0 0 0,1-1 0 0 0,-1 1 1 0 0,1-1-1 0 0,-1 1 0 0 0,1-1 0 0 0,-1 0 1 0 0,1 1-1 0 0,0-1 0 0 0,-1 0 0 0 0,1 1 1 0 0,0-1-1 0 0,-1 0 0 0 0,1 1 0 0 0,0-1 1 0 0,0 0-1 0 0,18 1-3298 0 0,-15-1 3503 0 0,6 0-1302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5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11426 0 0,'2'-15'3668'0'0,"-2"15"-3616"0"0,0 0 1 0 0,0 0-1 0 0,0 0 0 0 0,0 0 1 0 0,0 0-1 0 0,0 0 1 0 0,0 0-1 0 0,0-1 1 0 0,0 1-1 0 0,0 0 1 0 0,0 0-1 0 0,0 0 1 0 0,0 0-1 0 0,0 0 1 0 0,0 0-1 0 0,0 0 1 0 0,0 0-1 0 0,0 0 0 0 0,1 0 1 0 0,-1 0-1 0 0,0 0 1 0 0,0 0-1 0 0,0 0 1 0 0,0 0-1 0 0,0-1 1 0 0,0 1-1 0 0,0 0 1 0 0,0 0-1 0 0,0 0 1 0 0,0 0-1 0 0,1 0 1 0 0,-1 0-1 0 0,0 0 1 0 0,0 0-1 0 0,0 0 0 0 0,0 0 1 0 0,0 0-1 0 0,0 0 1 0 0,0 0-1 0 0,0 0 1 0 0,0 0-1 0 0,0 0 1 0 0,1 0-1 0 0,-1 1 1 0 0,5 6 1332 0 0,3 16-683 0 0,-1 0 0 0 0,-1 1-1 0 0,-1 0 1 0 0,4 37 0 0 0,-4-22-346 0 0,2 27 81 0 0,-3 125-1 0 0,-11 6 63 0 0,7-146-1208 0 0,1-23-8124 0 0,-1-25 8565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5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13187 0 0,'4'1'631'0'0,"0"-1"1"0"0,0 1-1 0 0,-1 0 1 0 0,7 1-1 0 0,7 3 1162 0 0,74 11 2244 0 0,-35-3-3196 0 0,-34-8-631 0 0,27 4 1 0 0,38-1-685 0 0,-29-6-4596 0 0,-47-2 2777 0 0,-1 1-423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5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6969 0 0,'2'0'266'0'0,"-1"0"-1"0"0,0 1 0 0 0,1-1 0 0 0,-1 0 0 0 0,1 1 0 0 0,-1-1 0 0 0,0 1 0 0 0,1 0 0 0 0,-1-1 0 0 0,0 1 0 0 0,1 0 0 0 0,-1 0 0 0 0,1 1 0 0 0,16 16 2742 0 0,-12-12-1939 0 0,-2-2-599 0 0,-1 0-1 0 0,0 0 0 0 0,-1 0 1 0 0,1 0-1 0 0,-1 1 1 0 0,0-1-1 0 0,3 9 1 0 0,9 36 693 0 0,-11-35-908 0 0,2 10 114 0 0,2 31 0 0 0,-6-48-320 0 0,7 52 370 0 0,-5-52-189 0 0,-3-6-218 0 0,1-1-1 0 0,-1 0 1 0 0,0 0-1 0 0,0 0 0 0 0,0 0 1 0 0,0 0-1 0 0,1 0 0 0 0,-1 0 1 0 0,0 0-1 0 0,0 0 0 0 0,0 0 1 0 0,0 0-1 0 0,1 0 1 0 0,-1 0-1 0 0,0 0 0 0 0,0 0 1 0 0,0 0-1 0 0,1 0 0 0 0,-1 0 1 0 0,0 0-1 0 0,0 0 1 0 0,0 0-1 0 0,0 0 0 0 0,1 0 1 0 0,-1 0-1 0 0,0 0 0 0 0,0-1 1 0 0,1 1 14 0 0,0-1 1 0 0,-1 1-1 0 0,1-1 1 0 0,-1 1-1 0 0,1-1 1 0 0,-1 0-1 0 0,1 1 1 0 0,-1-1-1 0 0,1 0 1 0 0,-1 0-1 0 0,0 1 1 0 0,1-1-1 0 0,-1 0 1 0 0,0 0-1 0 0,1-1 1 0 0,19-78 677 0 0,-14 47-617 0 0,14-66 37 0 0,-16 83-112 0 0,-2 5-20 0 0,1 0-1 0 0,0 0 1 0 0,1 1 0 0 0,0-1 0 0 0,0 1 0 0 0,9-14 0 0 0,-13 24-11 0 0,1-1 1 0 0,-1 1-1 0 0,0-1 1 0 0,1 1-1 0 0,-1 0 1 0 0,1-1-1 0 0,-1 1 1 0 0,0 0-1 0 0,1-1 1 0 0,-1 1-1 0 0,1 0 1 0 0,-1 0 0 0 0,1-1-1 0 0,-1 1 1 0 0,1 0-1 0 0,-1 0 1 0 0,1 0-1 0 0,-1 0 1 0 0,1 0-1 0 0,-1 0 1 0 0,1 0-1 0 0,-1 0 1 0 0,1 0 0 0 0,-1 0-1 0 0,1 0 1 0 0,-1 0-1 0 0,1 0 1 0 0,-1 0-1 0 0,1 0 1 0 0,-1 0-1 0 0,1 0 1 0 0,-1 1-1 0 0,1-1 1 0 0,-1 0-1 0 0,1 0 1 0 0,-1 1 0 0 0,1 0-1 0 0,17 14-1371 0 0,-14-11 848 0 0,4 4-700 0 0,24 20-1006 0 0,-14-16 2039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6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12995 0 0,'1'2'367'0'0,"0"-1"0"0"0,0 0 0 0 0,0 1 0 0 0,1-1 0 0 0,-1 0-1 0 0,0 0 1 0 0,1 0 0 0 0,-1 0 0 0 0,1 0 0 0 0,0 0 0 0 0,2 0 0 0 0,22 7 807 0 0,-12-4-530 0 0,0-1-265 0 0,1 0-1 0 0,0 0 1 0 0,-1-2-1 0 0,17 1 1 0 0,-26-2-325 0 0,1-1 0 0 0,-1 0 0 0 0,0 0 0 0 0,0-1 1 0 0,0 1-1 0 0,0-1 0 0 0,-1 0 0 0 0,1 0 0 0 0,0-1 1 0 0,-1 1-1 0 0,1-1 0 0 0,-1 0 0 0 0,0 0 0 0 0,0-1 1 0 0,0 1-1 0 0,5-7 0 0 0,2-2 81 0 0,-7 8-54 0 0,-1 0 1 0 0,1 0 0 0 0,-1-1-1 0 0,6-8 1 0 0,-9 12-61 0 0,1 0 0 0 0,-1 0 0 0 0,1-1-1 0 0,-1 1 1 0 0,1 0 0 0 0,-1 0 0 0 0,0-1 0 0 0,0 1 0 0 0,0 0-1 0 0,0 0 1 0 0,0-1 0 0 0,0 1 0 0 0,0 0 0 0 0,0 0 0 0 0,0-1-1 0 0,0 1 1 0 0,-1 0 0 0 0,1 0 0 0 0,-1 0 0 0 0,1-1 0 0 0,-1 1-1 0 0,1 0 1 0 0,-1 0 0 0 0,0 0 0 0 0,1 0 0 0 0,-2-1 0 0 0,-1-1 7 0 0,0 0 1 0 0,1 0 0 0 0,-2 1 0 0 0,1-1 0 0 0,0 1 0 0 0,0-1-1 0 0,-1 1 1 0 0,1 0 0 0 0,-1 1 0 0 0,0-1 0 0 0,0 1-1 0 0,1-1 1 0 0,-1 1 0 0 0,0 0 0 0 0,-7 0 0 0 0,7 0-18 0 0,-1 1 0 0 0,0 0 0 0 0,0 0 0 0 0,0 0 0 0 0,0 1 0 0 0,0 0 0 0 0,0 0 1 0 0,0 0-1 0 0,0 1 0 0 0,1-1 0 0 0,-1 1 0 0 0,-6 3 0 0 0,2 1 9 0 0,0-1 0 0 0,1 1-1 0 0,0 0 1 0 0,-9 9 0 0 0,13-11-8 0 0,0 1-1 0 0,0-1 1 0 0,1 0 0 0 0,0 1 0 0 0,0 0-1 0 0,0 0 1 0 0,1 0 0 0 0,0 0-1 0 0,-3 8 1 0 0,2-3 10 0 0,1 0 1 0 0,0-1-1 0 0,1 1 0 0 0,0 0 1 0 0,0 0-1 0 0,1 0 0 0 0,1 0 1 0 0,0 0-1 0 0,0 0 0 0 0,4 15 1 0 0,-3-18-9 0 0,0 1 0 0 0,1-1 0 0 0,0 0 0 0 0,1 0 0 0 0,-1 0 0 0 0,1 0 0 0 0,1-1 0 0 0,-1 1 0 0 0,1-1 0 0 0,0 0 0 0 0,1-1 0 0 0,-1 1 0 0 0,1-1 0 0 0,7 5 0 0 0,-6-6-58 0 0,-1-1-1 0 0,1 1 1 0 0,-1-1-1 0 0,1-1 1 0 0,0 1-1 0 0,0-1 1 0 0,0 0-1 0 0,0-1 1 0 0,1 0-1 0 0,-1 0 1 0 0,12 0 0 0 0,-1-2-830 0 0,1 0 1 0 0,0-1-1 0 0,23-6 1 0 0,-14 0-877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7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21 106 10866 0 0,'-3'-31'1299'0'0,"-2"-41"4176"0"0,4 69-4875 0 0,0 8-311 0 0,0 10 11 0 0,-4 111 527 0 0,3 18-403 0 0,-1 39-134 0 0,5-80-79 0 0,30 195 0 0 0,-31-293-223 0 0,0 2-302 0 0,0-1 0 0 0,0 1 0 0 0,1 0 0 0 0,0-1 0 0 0,0 1 0 0 0,1-1 0 0 0,4 8 0 0 0,0-2-2725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3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16323 0 0,'-1'0'124'0'0,"1"0"-1"0"0,0 0 1 0 0,-1 0-1 0 0,1 0 1 0 0,-1 0-1 0 0,1 0 1 0 0,-1 0-1 0 0,1 0 0 0 0,0 0 1 0 0,-1 0-1 0 0,1 0 1 0 0,-1 1-1 0 0,1-1 1 0 0,0 0-1 0 0,-1 0 0 0 0,1 0 1 0 0,-1 0-1 0 0,1 1 1 0 0,0-1-1 0 0,-1 0 1 0 0,1 0-1 0 0,0 1 1 0 0,-1-1-1 0 0,1 0 0 0 0,0 1 1 0 0,0-1-1 0 0,-1 0 1 0 0,1 1-1 0 0,0-1 1 0 0,0 0-1 0 0,-1 1 0 0 0,1 0-29 0 0,0 0 0 0 0,0 0 0 0 0,0 0 0 0 0,1 0 0 0 0,-1 0 0 0 0,0 0 0 0 0,0 0 0 0 0,1 0 0 0 0,-1-1 0 0 0,0 1 0 0 0,1 0 0 0 0,-1 0 0 0 0,2 1 0 0 0,2 5-103 0 0,1-1-1 0 0,9 9 1 0 0,-12-13 193 0 0,9 9-318 0 0,1 0 1 0 0,0-1-1 0 0,0 0 1 0 0,21 11-1 0 0,57 25-4651 0 0,-28-15 2137 0 0,-32-15 1207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38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24 14059 0 0,'-1'-1'278'0'0,"-5"-14"2246"0"0,5 9-896 0 0,2 6-1563 0 0,-1 0 0 0 0,0-1 0 0 0,0 1 0 0 0,0 0 0 0 0,0 0 0 0 0,0 0 0 0 0,1 0 0 0 0,-1 0 0 0 0,0 0 0 0 0,0 0 0 0 0,0 0 0 0 0,0 0 0 0 0,1 0 0 0 0,-1 0 0 0 0,0 0 0 0 0,0 0 0 0 0,0 0 0 0 0,0 0 0 0 0,1 0 0 0 0,-1 0 0 0 0,0 0 0 0 0,0 0-1 0 0,0 0 1 0 0,0 0 0 0 0,1 0 0 0 0,-1 0 0 0 0,0 0 0 0 0,0 0 0 0 0,0 0 0 0 0,0 0 0 0 0,0 0 0 0 0,1 1 0 0 0,-1-1 0 0 0,0 0 0 0 0,3 2 92 0 0,-1 1 1 0 0,0-1-1 0 0,1 1 0 0 0,-1-1 1 0 0,0 1-1 0 0,0 0 0 0 0,0 0 1 0 0,-1 0-1 0 0,2 3 0 0 0,1 1 40 0 0,10 22 240 0 0,-1 1 0 0 0,-2-1 0 0 0,8 33 0 0 0,-18-59-421 0 0,63 265 1347 0 0,-57-226-1164 0 0,-1 0-1 0 0,-3 0 0 0 0,-3 77 1 0 0,-2-98-256 0 0,-1 0 1 0 0,-1 0 0 0 0,-1 0 0 0 0,-1 0 0 0 0,-1 0 0 0 0,-1-1-1 0 0,0-1 1 0 0,-16 26 0 0 0,13-27-567 0 0,-1 0 0 0 0,0-1 0 0 0,-2 0 0 0 0,0-1 0 0 0,-1 0 0 0 0,0-1 1 0 0,-1-1-1 0 0,-24 17 0 0 0,-6-5-1547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7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86 11843 0 0,'2'0'448'0'0,"0"-1"0"0"0,0 1 0 0 0,0-1 0 0 0,0 0 0 0 0,0 1 1 0 0,0-1-1 0 0,0 0 0 0 0,0 0 0 0 0,0 0 0 0 0,0-1 0 0 0,-1 1 1 0 0,1 0-1 0 0,0-1 0 0 0,-1 1 0 0 0,2-3 0 0 0,-2 3-335 0 0,-1 0 0 0 0,1 0 0 0 0,-1 0 0 0 0,0 0 0 0 0,1 0 0 0 0,-1 0 0 0 0,0 0 0 0 0,0 0 0 0 0,0 0-1 0 0,1 0 1 0 0,-1-1 0 0 0,0 1 0 0 0,-1 0 0 0 0,1 0 0 0 0,0 0 0 0 0,0 0 0 0 0,0 0 0 0 0,-1 0 0 0 0,1 0 0 0 0,0 0 0 0 0,-1 0-1 0 0,1 0 1 0 0,-1 0 0 0 0,1 0 0 0 0,-1 0 0 0 0,0 0 0 0 0,1 0 0 0 0,-1 0 0 0 0,0 0 0 0 0,0 1 0 0 0,1-1 0 0 0,-3-1 0 0 0,1-1-31 0 0,-1 0 0 0 0,-1 0 0 0 0,1 1 0 0 0,0-1 0 0 0,-1 1 1 0 0,1-1-1 0 0,-1 1 0 0 0,0 0 0 0 0,0 0 0 0 0,0 1 1 0 0,0-1-1 0 0,0 1 0 0 0,0 0 0 0 0,0 0 0 0 0,-8 0 0 0 0,6 0-75 0 0,0 1-1 0 0,-1 0 0 0 0,1 0 0 0 0,0 0 0 0 0,0 1 0 0 0,-1 0 1 0 0,1 1-1 0 0,0-1 0 0 0,0 1 0 0 0,0 0 0 0 0,1 1 0 0 0,-1-1 0 0 0,0 1 1 0 0,1 0-1 0 0,0 1 0 0 0,-1-1 0 0 0,-8 9 0 0 0,9-7-21 0 0,0 1-1 0 0,0 0 1 0 0,1 0-1 0 0,0 1 1 0 0,0-1-1 0 0,0 1 0 0 0,-2 8 1 0 0,4-12 1 0 0,1 1 0 0 0,-1 0-1 0 0,1 0 1 0 0,0 1 0 0 0,0-1 0 0 0,1 0-1 0 0,0 0 1 0 0,-1 0 0 0 0,1 0 0 0 0,1 1 0 0 0,-1-1-1 0 0,0 0 1 0 0,1 0 0 0 0,1 5 0 0 0,-1-7 0 0 0,0 0 0 0 0,0 1 1 0 0,0-1-1 0 0,0 0 0 0 0,0 0 1 0 0,1 0-1 0 0,-1 0 0 0 0,0 0 0 0 0,1 0 1 0 0,0 0-1 0 0,-1-1 0 0 0,1 1 1 0 0,0-1-1 0 0,0 1 0 0 0,0-1 0 0 0,0 1 1 0 0,4 0-1 0 0,-3 0 2 0 0,1-1 1 0 0,-1 0-1 0 0,1-1 0 0 0,-1 1 1 0 0,1 0-1 0 0,0-1 0 0 0,-1 0 1 0 0,1 0-1 0 0,-1 0 0 0 0,7-1 0 0 0,2-2 14 0 0,0 0-1 0 0,-1-1 0 0 0,1 0 0 0 0,-1 0 0 0 0,20-12 1 0 0,-14 5 25 0 0,0-1 1 0 0,18-16 0 0 0,1-1 33 0 0,-29 22-54 0 0,-6 6-6 0 0,-1 0 0 0 0,1 0-1 0 0,0 0 1 0 0,0 0 0 0 0,0 0-1 0 0,0 0 1 0 0,1 0 0 0 0,-1 0 0 0 0,0 0-1 0 0,0 1 1 0 0,2-2 0 0 0,-2 2-1 0 0,-1 1 0 0 0,1-1-1 0 0,-1 0 1 0 0,1 1 0 0 0,-1-1 0 0 0,0 0 0 0 0,1 1 0 0 0,-1-1 0 0 0,0 1 0 0 0,1-1 0 0 0,-1 1 0 0 0,0-1 0 0 0,0 1 0 0 0,1-1 0 0 0,-1 1-1 0 0,0-1 1 0 0,0 1 0 0 0,0-1 0 0 0,0 1 0 0 0,1-1 0 0 0,-1 1 0 0 0,0-1 0 0 0,0 1 0 0 0,0 0 0 0 0,1 17-5 0 0,0-17 5 0 0,-1 8-149 0 0,1-1 0 0 0,0 1 0 0 0,1 0 1 0 0,-1-1-1 0 0,7 15 0 0 0,-6-19 11 0 0,0 0 0 0 0,0 1 0 0 0,1-1 0 0 0,-1 0 0 0 0,1 0 0 0 0,1 0 0 0 0,-1-1 0 0 0,0 1 0 0 0,1-1 0 0 0,-1 0 0 0 0,9 6 0 0 0,-4-4-1656 0 0,1 0 0 0 0,1 0-1 0 0,15 5 1 0 0,-10-5-1667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8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55 4929 0 0,'0'-2'837'0'0,"0"0"0"0"0,-1 0 0 0 0,1 0 0 0 0,0 0 0 0 0,-1 0 0 0 0,1 0 0 0 0,-1 0 0 0 0,-1-3 0 0 0,-7-8 2111 0 0,9 12-2932 0 0,0 1 67 0 0,-1-1-1 0 0,1 1 1 0 0,0 0 0 0 0,-1-1 0 0 0,1 1-1 0 0,0-1 1 0 0,0 1 0 0 0,-1-1-1 0 0,1 1 1 0 0,0-1 0 0 0,0 1 0 0 0,0-1-1 0 0,0 1 1 0 0,0-1 0 0 0,0 1 0 0 0,0-1-1 0 0,0 1 1 0 0,0-1 0 0 0,0 0 0 0 0,0 1 0 0 0,0 0-1 0 0,0-1 1 0 0,0 1 0 0 0,0 0 0 0 0,0-1 0 0 0,0 1 0 0 0,0 0 0 0 0,0-1 0 0 0,-1 1 0 0 0,1 0 0 0 0,0-1 0 0 0,0 1 0 0 0,0 0 0 0 0,0-1 0 0 0,0 1 0 0 0,-1 0-1 0 0,1 0 1 0 0,0-1 0 0 0,0 1 0 0 0,0 0 0 0 0,-1 0 0 0 0,1-1 0 0 0,-5-1 672 0 0,6 8 54 0 0,0 2-582 0 0,7 126 1119 0 0,-4 43-744 0 0,8 137-291 0 0,-11-306-529 0 0,1 21-2029 0 0,-4-14-3516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8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10314 0 0,'1'-1'304'0'0,"0"0"-1"0"0,0 0 0 0 0,0 0 0 0 0,0 0 1 0 0,0 1-1 0 0,0-1 0 0 0,0 0 1 0 0,1 1-1 0 0,-1-1 0 0 0,0 1 1 0 0,3-2-1 0 0,17-3 3028 0 0,-14 4-3078 0 0,109-20 3841 0 0,-84 18-3785 0 0,1 1-1 0 0,-1 2 1 0 0,47 5-1 0 0,-55-1-226 0 0,-1 1 0 0 0,33 13 0 0 0,-33-10-182 0 0,0-1 1 0 0,26 4-1 0 0,-49-11 96 0 0,0 0 0 0 0,1 0 0 0 0,-1 0 0 0 0,0 0 0 0 0,1 0 0 0 0,-1 0 0 0 0,0 0 0 0 0,1 0 0 0 0,-1 0 0 0 0,0 0 0 0 0,1 0 0 0 0,-1 0 0 0 0,0 0 0 0 0,1 0 0 0 0,-1 0 0 0 0,0 0 0 0 0,1 0 0 0 0,-1 0 0 0 0,0 0 0 0 0,1 0 0 0 0,-1-1 0 0 0,0 1 1 0 0,1 0-1 0 0,-1 0 0 0 0,0 0 0 0 0,0-1 0 0 0,1 1 0 0 0,-1 0 0 0 0,0 0 0 0 0,0-1 0 0 0,1 1 0 0 0,-1-1 4 0 0,0 0 1 0 0,0 1 0 0 0,0-1 0 0 0,0 0-1 0 0,0 1 1 0 0,0-1 0 0 0,-1 0-1 0 0,1 1 1 0 0,0-1 0 0 0,0 0 0 0 0,-1 1-1 0 0,1-1 1 0 0,0 1 0 0 0,-1-2-1 0 0,-15-18 93 0 0,10 16-78 0 0,1-1 0 0 0,-1 1 0 0 0,0 0 0 0 0,0 0 0 0 0,0 1 0 0 0,-1-1 0 0 0,1 1 0 0 0,-1 1 0 0 0,0-1 0 0 0,0 1 0 0 0,0 1 0 0 0,0-1 0 0 0,0 1 0 0 0,0 0 0 0 0,0 1 0 0 0,0-1 0 0 0,-1 2 0 0 0,-6 0 0 0 0,10 0-14 0 0,0 0 0 0 0,0 0 1 0 0,0 0-1 0 0,0 1 0 0 0,0 0 0 0 0,0 0 0 0 0,1 0 0 0 0,-1 0 0 0 0,1 1 0 0 0,0-1 0 0 0,-1 1 1 0 0,-3 4-1 0 0,-5 6-31 0 0,-16 22 1 0 0,20-25 12 0 0,2-1-3 0 0,-1 0 0 0 0,1 1-1 0 0,1 0 1 0 0,0 0 0 0 0,1 0 0 0 0,0 1-1 0 0,0-1 1 0 0,1 1 0 0 0,-3 16 0 0 0,5-22 5 0 0,1 0 0 0 0,0 0 1 0 0,0 0-1 0 0,0 0 0 0 0,1 0 1 0 0,-1 1-1 0 0,1-1 0 0 0,0 0 0 0 0,4 9 1 0 0,-4-11 3 0 0,1 1 0 0 0,0-1 0 0 0,0 0 0 0 0,0 1 0 0 0,0-1 1 0 0,1 0-1 0 0,-1-1 0 0 0,1 1 0 0 0,0 0 0 0 0,0-1 0 0 0,0 1 0 0 0,0-1 1 0 0,0 0-1 0 0,6 3 0 0 0,-3-3 2 0 0,-1 1 0 0 0,1-1 0 0 0,0-1 0 0 0,0 1 0 0 0,0-1 0 0 0,0 0 0 0 0,0 0 1 0 0,0-1-1 0 0,0 1 0 0 0,8-2 0 0 0,-5 0 19 0 0,1 0 0 0 0,-1-1 0 0 0,0 0 0 0 0,-1-1 0 0 0,1 0 0 0 0,9-4 0 0 0,-8 2 19 0 0,0-1 0 0 0,-1 0 1 0 0,0-1-1 0 0,-1 0 0 0 0,16-16 0 0 0,10-8 77 0 0,-28 26-80 0 0,-1 0-1 0 0,1 0 1 0 0,-2 0-1 0 0,1-1 0 0 0,0 0 1 0 0,-1 0-1 0 0,0 0 1 0 0,0 0-1 0 0,-1-1 1 0 0,0 1-1 0 0,0-1 0 0 0,3-12 1 0 0,-6 17-9 0 0,1 0 0 0 0,-1 0 0 0 0,1 0 0 0 0,-1 0 0 0 0,0 0 0 0 0,0 0 0 0 0,0 0 0 0 0,0 0 0 0 0,-1 0 1 0 0,1 0-1 0 0,0 0 0 0 0,-1 0 0 0 0,1 0 0 0 0,-1 0 0 0 0,0 1 0 0 0,0-1 0 0 0,0 0 0 0 0,0 0 0 0 0,0 0 0 0 0,0 1 0 0 0,0-1 0 0 0,0 1 0 0 0,-1-1 0 0 0,1 1 0 0 0,-1-1 1 0 0,1 1-1 0 0,-1 0 0 0 0,-2-2 0 0 0,4 3-13 0 0,0 0 1 0 0,-1 0 0 0 0,1-1-1 0 0,0 1 1 0 0,-1 0 0 0 0,1 0 0 0 0,-1 0-1 0 0,1 0 1 0 0,0 0 0 0 0,-1 0-1 0 0,1 0 1 0 0,-1 0 0 0 0,1 0-1 0 0,0 0 1 0 0,-1 0 0 0 0,1 0 0 0 0,-1 0-1 0 0,1 0 1 0 0,0 0 0 0 0,-1 0-1 0 0,1 1 1 0 0,0-1 0 0 0,-1 0-1 0 0,1 0 1 0 0,0 0 0 0 0,-1 1-1 0 0,0-1 1 0 0,1 1-4 0 0,-1 0-1 0 0,0 0 1 0 0,0 0-1 0 0,0 1 1 0 0,1-1-1 0 0,-1 0 1 0 0,1 0-1 0 0,-2 3 1 0 0,0 3-33 0 0,0 0 0 0 0,-1 11 0 0 0,2-14 32 0 0,0 7-53 0 0,-2 21 0 0 0,3-27 44 0 0,1-1-1 0 0,-1 0 0 0 0,1 0 1 0 0,-1 1-1 0 0,2-1 1 0 0,-1 0-1 0 0,0 0 0 0 0,3 4 1 0 0,-3-4-1 0 0,1 0 0 0 0,0 0 1 0 0,0 0-1 0 0,1-1 0 0 0,-1 1 1 0 0,1-1-1 0 0,0 1 1 0 0,0-1-1 0 0,0 0 0 0 0,0 0 1 0 0,1 0-1 0 0,-1-1 0 0 0,1 1 1 0 0,-1-1-1 0 0,1 0 0 0 0,0 0 1 0 0,0 0-1 0 0,0 0 1 0 0,0-1-1 0 0,0 1 0 0 0,6 0 1 0 0,4-1 9 0 0,-1 1 20 0 0,-1 0 1 0 0,1-1-1 0 0,0-1 1 0 0,-1 0 0 0 0,1-1-1 0 0,14-3 1 0 0,-26 4-17 0 0,12-2 21 0 0,0-2 1 0 0,0 1 0 0 0,-1-1-1 0 0,1-1 1 0 0,-1 0 0 0 0,0-1-1 0 0,13-8 1 0 0,-1-3 28 0 0,-14 11-18 0 0,0-1 0 0 0,0-1 0 0 0,12-11-1 0 0,-18 14-14 0 0,-1 3 0 0 0,-1 0 0 0 0,0 0-1 0 0,0 0 1 0 0,0 0-1 0 0,-1 0 1 0 0,1-1-1 0 0,-1 1 1 0 0,1 0-1 0 0,-1-1 1 0 0,1 1-1 0 0,-1-1 1 0 0,0 0-1 0 0,0 1 1 0 0,-1-1 0 0 0,1 0-1 0 0,-1 0 1 0 0,1-5-1 0 0,-1 9-18 0 0,0-1-1 0 0,0 0 0 0 0,0 0 1 0 0,0 0-1 0 0,0 0 0 0 0,0 1 1 0 0,0-1-1 0 0,0 0 0 0 0,0 0 1 0 0,-1 0-1 0 0,1 0 0 0 0,0 0 1 0 0,0 1-1 0 0,0-1 0 0 0,0 0 1 0 0,0 0-1 0 0,0 0 1 0 0,-1 0-1 0 0,1 0 0 0 0,0 0 1 0 0,0 0-1 0 0,0 0 0 0 0,0 1 1 0 0,-1-1-1 0 0,1 0 0 0 0,0 0 1 0 0,0 0-1 0 0,0 0 0 0 0,0 0 1 0 0,-1 0-1 0 0,1 0 0 0 0,0 0 1 0 0,0 0-1 0 0,0 0 1 0 0,0 0-1 0 0,-1 0 0 0 0,1 0 1 0 0,0 0-1 0 0,0 0 0 0 0,0-1 1 0 0,0 1-1 0 0,-1 0 0 0 0,1 0 1 0 0,0 0-1 0 0,0 0 0 0 0,0 0 1 0 0,0 0-1 0 0,0 0 0 0 0,-1 0 1 0 0,1-1-1 0 0,0 1 1 0 0,0 0-1 0 0,0 0 0 0 0,0 0 1 0 0,0 0-1 0 0,0 0 0 0 0,0-1 1 0 0,0 1-1 0 0,-1 0 0 0 0,1 0 1 0 0,0 0-1 0 0,0 0 0 0 0,0-1 1 0 0,0 1-1 0 0,0 0 0 0 0,0 0 1 0 0,0 0-1 0 0,0 0 1 0 0,0-1-1 0 0,-1 5-17 0 0,0 0 0 0 0,1 0 1 0 0,-1-1-1 0 0,1 1 0 0 0,0 0 0 0 0,0 0 1 0 0,0 0-1 0 0,0 0 0 0 0,1 0 0 0 0,1 4 1 0 0,-1-1-3 0 0,1 0 1 0 0,1 0 0 0 0,-1-1 0 0 0,7 11 0 0 0,-7-12 19 0 0,1-1-1 0 0,0 1 0 0 0,1-1 1 0 0,-1 0-1 0 0,1 0 1 0 0,0 0-1 0 0,0 0 1 0 0,0-1-1 0 0,0 0 0 0 0,1 0 1 0 0,6 4-1 0 0,-4-4-309 0 0,0 1 0 0 0,1-2 0 0 0,-1 1-1 0 0,1-1 1 0 0,0 0 0 0 0,15 1 0 0 0,-4-6-5448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9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22 14851 0 0,'0'-7'1272'0'0,"-1"3"-95"0"0,1 0-1 0 0,0 1-192 0 0,0 2-392 0 0,0-1 8 0 0,3 2-208 0 0,2 2-103 0 0,-2 2-89 0 0,3 4-112 0 0,1-1-64 0 0,1 4-689 0 0,3 0-847 0 0,-2 4-552 0 0,-2-1-1137 0 0,-1 0 88 0 0,2-1-1480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9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54 10666 0 0,'-5'-14'1029'0'0,"3"7"120"0"0,0 1 0 0 0,0 0-1 0 0,-6-12 1 0 0,5 16-75 0 0,1 7-685 0 0,2 10-283 0 0,0-13-2 0 0,-4 57 413 0 0,5 23 121 0 0,0 23-69 0 0,2-53-354 0 0,24 266 593 0 0,-24-299-702 0 0,2 0 1 0 0,0 0 0 0 0,11 27 0 0 0,-6-28-552 0 0,-8-15-669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29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35 7082 0 0,'1'-23'5744'0'0,"-2"12"2382"0"0,0 26-7450 0 0,0 29 0 0 0,0 0-406 0 0,-6 302 422 0 0,14-211-563 0 0,-3-112-81 0 0,0 1 1 0 0,1 0 0 0 0,13 36-1 0 0,-16-55 5 0 0,0 0-1 0 0,1 1 1 0 0,0-1-1 0 0,0 0 1 0 0,0 0-1 0 0,0 0 1 0 0,8 8-1 0 0,-10-12-196 0 0,1 0 0 0 0,-1 0 0 0 0,0 0 0 0 0,1 0 0 0 0,0 0 0 0 0,-1 0 0 0 0,1 0 0 0 0,-1 0 0 0 0,1 0 0 0 0,0-1 0 0 0,0 1 0 0 0,-1-1 0 0 0,1 1 0 0 0,0-1 0 0 0,0 0 0 0 0,0 0 0 0 0,0 0 0 0 0,-1 0 0 0 0,1 0 0 0 0,0 0 0 0 0,0 0 0 0 0,0-1 0 0 0,-1 1 1 0 0,1 0-1 0 0,0-1 0 0 0,0 0 0 0 0,-1 1 0 0 0,3-2 0 0 0,19-11-4197 0 0,-17 5 3091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30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21 180 10322 0 0,'-5'5'5932'0'0,"5"-5"-5620"0"0,0 1 0 0 0,0-1 0 0 0,0 1 0 0 0,0-1 0 0 0,0 0 1 0 0,0 1-1 0 0,0-1 0 0 0,0 1 0 0 0,0-1-250 0 0,0 1-1 0 0,0-1 1 0 0,0 0 0 0 0,0 0-1 0 0,1 0 1 0 0,-1 1-1 0 0,0-1 1 0 0,0 0 0 0 0,0 0-1 0 0,1 0 1 0 0,-1 1-1 0 0,0-1 1 0 0,0 0 0 0 0,1 0-1 0 0,-1 0 1 0 0,0 0-1 0 0,0 0 1 0 0,1 0 0 0 0,-1 1-1 0 0,0-1 1 0 0,0 0 0 0 0,1 0-1 0 0,-1 0 1 0 0,0 0-1 0 0,1 0 1 0 0,-1 0 0 0 0,0 0-1 0 0,1 0 1 0 0,19 4 700 0 0,-3 0-445 0 0,6-1-103 0 0,0-2 0 0 0,33-2 0 0 0,-52 1-178 0 0,1-1-1 0 0,-1 1 1 0 0,0-1-1 0 0,1 0 0 0 0,-1 0 1 0 0,0-1-1 0 0,0 1 0 0 0,0-1 1 0 0,0 0-1 0 0,0 0 0 0 0,0-1 1 0 0,-1 1-1 0 0,1-1 0 0 0,-1 1 1 0 0,0-1-1 0 0,1 0 0 0 0,-1-1 1 0 0,0 1-1 0 0,-1 0 0 0 0,1-1 1 0 0,-1 1-1 0 0,1-1 0 0 0,2-7 1 0 0,-3 6 22 0 0,0-1-1 0 0,-1 1 1 0 0,0 0 0 0 0,0 0 0 0 0,0-1 0 0 0,-1 1 0 0 0,1-8 0 0 0,-2 9-28 0 0,1 0 1 0 0,-1 0 0 0 0,0 1 0 0 0,0-1 0 0 0,0 0 0 0 0,-1 1 0 0 0,1-1 0 0 0,-1 1 0 0 0,0 0-1 0 0,0-1 1 0 0,-3-4 0 0 0,2 5-21 0 0,0-1 0 0 0,0 1 1 0 0,0-1-1 0 0,-1 1 0 0 0,1 0 0 0 0,-1 0 0 0 0,0 0 0 0 0,1 1 0 0 0,-1-1 0 0 0,-1 1 0 0 0,1 0 0 0 0,0 0 1 0 0,0 1-1 0 0,-1-1 0 0 0,1 1 0 0 0,-1 0 0 0 0,1 0 0 0 0,-1 0 0 0 0,0 1 0 0 0,1 0 0 0 0,-10 0 0 0 0,8 1-21 0 0,0 0 0 0 0,0 0 0 0 0,1 1 0 0 0,-1 0 0 0 0,0 0 0 0 0,1 0 0 0 0,-1 0 0 0 0,1 1-1 0 0,0 0 1 0 0,-1 0 0 0 0,2 1 0 0 0,-1-1 0 0 0,0 1 0 0 0,1 0 0 0 0,-1 0 0 0 0,-5 8 0 0 0,4-4-12 0 0,1 0 1 0 0,-1 0 0 0 0,1 1-1 0 0,0 0 1 0 0,1 0 0 0 0,0 0 0 0 0,-4 15-1 0 0,7-18 12 0 0,0 0 0 0 0,0-1 0 0 0,0 1 0 0 0,1 0 0 0 0,-1 0-1 0 0,1-1 1 0 0,1 1 0 0 0,-1 0 0 0 0,1 0 0 0 0,0-1 0 0 0,1 1 0 0 0,-1-1-1 0 0,1 1 1 0 0,3 7 0 0 0,0-4 5 0 0,0-1 0 0 0,0 0 0 0 0,1 0 0 0 0,0-1 0 0 0,0 0 0 0 0,1 0 0 0 0,0 0 0 0 0,0-1 0 0 0,0 1 0 0 0,1-2 0 0 0,0 1 0 0 0,0-1-1 0 0,0-1 1 0 0,1 1 0 0 0,12 3 0 0 0,-2-1-825 0 0,0-2-1 0 0,0 0 0 0 0,1-2 1 0 0,-1 0-1 0 0,1-1 0 0 0,27 0 1 0 0,-34-3-438 0 0,0 0 0 0 0,0 0 0 0 0,-1-1 1 0 0,1-1-1 0 0,13-4 0 0 0,19-9-3804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30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298 101 14595 0 0,'-4'-15'1244'0'0,"3"8"-169"0"0,-1-1 0 0 0,0 0 0 0 0,-1 1 0 0 0,-4-9 0 0 0,6 13-886 0 0,-1 1 0 0 0,1-1 0 0 0,-1 1 0 0 0,0-1 0 0 0,0 1 0 0 0,0 0 0 0 0,0 0 0 0 0,-1 0 0 0 0,1 0 0 0 0,0 1 0 0 0,-1-1 0 0 0,1 0 0 0 0,-1 1 0 0 0,0 0 0 0 0,-3-2 1 0 0,0 2-124 0 0,0-1 1 0 0,0 1 0 0 0,0 0-1 0 0,0 0 1 0 0,0 1 0 0 0,-1-1-1 0 0,1 1 1 0 0,0 1 0 0 0,0-1-1 0 0,-1 1 1 0 0,1 0 0 0 0,-9 4-1 0 0,-7 2-51 0 0,1 1 0 0 0,-21 11-1 0 0,39-17-6 0 0,-2 0-23 0 0,-1 1 0 0 0,1 0 0 0 0,0 1-1 0 0,0-1 1 0 0,1 1 0 0 0,-1 0 0 0 0,1 0 0 0 0,0 1-1 0 0,0-1 1 0 0,0 1 0 0 0,-4 6 0 0 0,7-9 2 0 0,0 0 0 0 0,1-1 0 0 0,-1 1 0 0 0,1 0 0 0 0,-1 0 0 0 0,1-1 0 0 0,0 1 0 0 0,-1 0 1 0 0,1 0-1 0 0,0 0 0 0 0,0-1 0 0 0,0 1 0 0 0,0 0 0 0 0,1 0 0 0 0,-1 0 0 0 0,0-1 0 0 0,1 1 0 0 0,0 0 1 0 0,-1 0-1 0 0,1-1 0 0 0,0 1 0 0 0,0 0 0 0 0,-1-1 0 0 0,1 1 0 0 0,1-1 0 0 0,-1 1 0 0 0,0-1 0 0 0,0 0 0 0 0,0 0 1 0 0,1 1-1 0 0,-1-1 0 0 0,1 0 0 0 0,1 1 0 0 0,7 2-50 0 0,0 0 1 0 0,0-1-1 0 0,0-1 1 0 0,0 1-1 0 0,18 0 1 0 0,53 0-105 0 0,-63-4 138 0 0,-10 2 20 0 0,-2-1 7 0 0,-1 0 0 0 0,0-1 1 0 0,7 0-1 0 0,-10 0 2 0 0,0 1 1 0 0,0-1-1 0 0,-1 1 1 0 0,1-1-1 0 0,0 0 1 0 0,-1 0-1 0 0,1 0 1 0 0,-1 0-1 0 0,1 0 1 0 0,-1 0-1 0 0,1 0 1 0 0,-1 0-1 0 0,2-2 1 0 0,11-11-49 0 0,-11 11 21 0 0,1 0 0 0 0,-1 0-1 0 0,0-1 1 0 0,3-4 0 0 0,-6 7 14 0 0,1 1 1 0 0,-1-1 0 0 0,0 0-1 0 0,0 1 1 0 0,1-1 0 0 0,-1 1-1 0 0,0-1 1 0 0,1 1 0 0 0,-1-1-1 0 0,1 1 1 0 0,-1 0-1 0 0,0-1 1 0 0,1 1 0 0 0,-1-1-1 0 0,1 1 1 0 0,-1 0 0 0 0,1-1-1 0 0,0 1 1 0 0,-1 0 0 0 0,1 0-1 0 0,-1-1 1 0 0,1 1-1 0 0,-1 0 1 0 0,1 0 0 0 0,0 0-1 0 0,-1 0 1 0 0,1 0 0 0 0,0 0-1 0 0,-1 0 1 0 0,1 0 0 0 0,-1 0-1 0 0,1 0 1 0 0,0 0-1 0 0,-1 0 1 0 0,1 0 0 0 0,-1 0-1 0 0,1 1 1 0 0,0-1 0 0 0,-1 0-1 0 0,1 0 1 0 0,-1 1 0 0 0,2 0-1 0 0,1 2-30 0 0,0 0-1 0 0,-1 0 1 0 0,1 0 0 0 0,0 0-1 0 0,2 6 1 0 0,3 2-53 0 0,34 44-1638 0 0,-40-53 1453 0 0,-1-1 0 0 0,1 1-1 0 0,0 0 1 0 0,0-1 0 0 0,-1 0 0 0 0,1 1 0 0 0,0-1-1 0 0,0 0 1 0 0,0 0 0 0 0,1 0 0 0 0,-1 0 0 0 0,0 0 0 0 0,0 0-1 0 0,0-1 1 0 0,1 1 0 0 0,-1-1 0 0 0,0 1 0 0 0,1-1 0 0 0,-1 0-1 0 0,0 0 1 0 0,1 0 0 0 0,-1-1 0 0 0,3 1 0 0 0,9-3 34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31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11 17228 0 0,'-2'-5'759'0'0,"-3"-1"3032"0"0,4 12-3179 0 0,2 3-549 0 0,0 0-1 0 0,1 0 1 0 0,0-1 0 0 0,0 1-1 0 0,1 0 1 0 0,4 9 0 0 0,-4-10-44 0 0,2 3-273 0 0,0 0 0 0 0,7 10 1 0 0,7 15-2481 0 0,1 17 1089 0 0,-4-25 1485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7:31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0 594 15323 0 0,'1'-1'363'0'0,"-1"-1"0"0"0,1 1 0 0 0,0 0-1 0 0,0-1 1 0 0,0 1 0 0 0,0 0 0 0 0,0 0-1 0 0,0 0 1 0 0,0 0 0 0 0,0 0 0 0 0,3-2-1 0 0,5-5 289 0 0,7-6 52 0 0,-13 12-596 0 0,0-1 1 0 0,0 1-1 0 0,0-1 0 0 0,2-4 0 0 0,66-84 693 0 0,-10 5-589 0 0,-25 35-119 0 0,-17 22-4 0 0,-1-1 1 0 0,-1 0-1 0 0,-1-1 1 0 0,17-51 0 0 0,-28 68-14 0 0,-1 0 1 0 0,0 0-1 0 0,-1-1 1 0 0,0 1-1 0 0,0-23 1 0 0,-3 37-74 0 0,0 0-1 0 0,0 0 1 0 0,0 0-1 0 0,0 0 1 0 0,0 1 0 0 0,0-1-1 0 0,0 0 1 0 0,0 0-1 0 0,0 0 1 0 0,0 0-1 0 0,0 0 1 0 0,0 0 0 0 0,0 1-1 0 0,0-1 1 0 0,0 0-1 0 0,0 0 1 0 0,0 0 0 0 0,0 0-1 0 0,0 0 1 0 0,0 0-1 0 0,0 0 1 0 0,0 0-1 0 0,0 1 1 0 0,0-1 0 0 0,-1 0-1 0 0,1 0 1 0 0,0 0-1 0 0,0 0 1 0 0,0 0-1 0 0,0 0 1 0 0,0 0 0 0 0,0 0-1 0 0,0 0 1 0 0,0 0-1 0 0,-1 0 1 0 0,1 0 0 0 0,0 0-1 0 0,0 0 1 0 0,0 0-1 0 0,0 0 1 0 0,0 0-1 0 0,0 0 1 0 0,-1 0 0 0 0,1 0-1 0 0,0 0 1 0 0,0 0-1 0 0,0 0 1 0 0,0 0 0 0 0,0 0-1 0 0,0 0 1 0 0,0 0-1 0 0,-1 0 1 0 0,1 0-1 0 0,0 0 1 0 0,0 0 0 0 0,0 0-1 0 0,0 0 1 0 0,0 0-1 0 0,0 0 1 0 0,0 0 0 0 0,0-1-1 0 0,-1 1 1 0 0,1 0-1 0 0,0 0 1 0 0,0 0-1 0 0,0 0 1 0 0,0 0 0 0 0,0 0-1 0 0,0-1 1 0 0,-6 30 1 0 0,1-1-1 0 0,-1 50 1 0 0,6 59-17 0 0,1-85 33 0 0,1 33 90 0 0,22 137 1 0 0,-5-129 163 0 0,-15-80 80 0 0,-4-20 232 0 0,-2-5-458 0 0,1 10-290 0 0,1-1-1 0 0,-1 0 1 0 0,1 0-1 0 0,0 0 1 0 0,0 1-1 0 0,0-1 1 0 0,1-4-1 0 0,-1 6-357 0 0,1 0 0 0 0,0 0 0 0 0,-1 0 0 0 0,1 0-1 0 0,0 0 1 0 0,0 1 0 0 0,0-1 0 0 0,0 0-1 0 0,2-1 1 0 0,0 0-712 0 0,15-15-4855 0 0,-15 12 5167 0 0,0 1 0 0 0,1-1 0 0 0,-2 0 0 0 0,5-9 0 0 0,2-8 354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4.9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42 101 4001 0 0,'-4'-13'3287'0'0,"-1"0"1"0"0,-9-18 0 0 0,-4-13 5780 0 0,79 222-7163 0 0,69 271-1242 0 0,-73-225-487 0 0,-36-157-110 0 0,-14-45-58 0 0,0 0 0 0 0,-1 0 0 0 0,4 28 0 0 0,-10-41-649 0 0,-3-11-697 0 0,0-16-1219 0 0,2 2-1102 0 0,1-10 975 0 0,1 15 1488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2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11 883 15595 0 0,'-1'0'172'0'0,"1"0"-1"0"0,-1-1 1 0 0,0 1 0 0 0,1 0-1 0 0,-1-1 1 0 0,1 1-1 0 0,-1-1 1 0 0,1 1-1 0 0,-1-1 1 0 0,1 1 0 0 0,-1-1-1 0 0,1 1 1 0 0,-1-1-1 0 0,1 1 1 0 0,0-1-1 0 0,-1 0 1 0 0,1 1 0 0 0,0-1-1 0 0,0 0 1 0 0,-1 1-1 0 0,1-1 1 0 0,0 0-1 0 0,0 1 1 0 0,0-1 0 0 0,0 0-1 0 0,0 1 1 0 0,0-1-1 0 0,0 0 1 0 0,0 1-1 0 0,0-1 1 0 0,0 0 0 0 0,0 1-1 0 0,1-1 1 0 0,-1 0-1 0 0,0 1 1 0 0,0-1-1 0 0,1 0 1 0 0,1-5 203 0 0,0 0 1 0 0,1 1-1 0 0,4-8 0 0 0,-4 8 47 0 0,53-83 1595 0 0,-18 31-1372 0 0,21-32 28 0 0,39-68-127 0 0,-19-2-330 0 0,-24 46-180 0 0,-46 94-406 0 0,1 1-1 0 0,1 0 0 0 0,1 0 0 0 0,1 1 1 0 0,26-28-1 0 0,-36 43-198 0 0,1-1 0 0 0,-1 0 1 0 0,1 1-1 0 0,-1 0 0 0 0,1 0 0 0 0,0 0 1 0 0,0 0-1 0 0,0 1 0 0 0,6-2 0 0 0,-2 1-659 0 0,0 0 0 0 0,0 1-1 0 0,15 1 1 0 0,-5 0-227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5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20 16740 0 0,'-7'-6'1140'0'0,"5"5"-781"0"0,0-1 1 0 0,0 1-1 0 0,1 0 0 0 0,-1 0 0 0 0,0-1 1 0 0,0 1-1 0 0,0 0 0 0 0,0 0 1 0 0,0 1-1 0 0,0-1 0 0 0,-3 0 0 0 0,5 1-281 0 0,-1 1 0 0 0,1-1 0 0 0,0 0-1 0 0,-1 1 1 0 0,1-1 0 0 0,0 0 0 0 0,-1 1 0 0 0,1-1-1 0 0,0 1 1 0 0,0-1 0 0 0,0 1 0 0 0,-1-1-1 0 0,1 0 1 0 0,0 1 0 0 0,0-1 0 0 0,0 1-1 0 0,0-1 1 0 0,0 1 0 0 0,0-1 0 0 0,0 1 0 0 0,0-1-1 0 0,0 1 1 0 0,0-1 0 0 0,0 1 0 0 0,0 0-1 0 0,0 2 139 0 0,0 11-36 0 0,1-1 1 0 0,0 1-1 0 0,1-1 0 0 0,0 0 0 0 0,7 19 1 0 0,-1 1-13 0 0,66 233 435 0 0,18-5-298 0 0,-28-81-117 0 0,-44-122-1022 0 0,21 107 0 0 0,-40-161 452 0 0,-1-2 173 0 0,1-1 0 0 0,-1 1 1 0 0,0-1-1 0 0,1 1 1 0 0,-1-1-1 0 0,0 0 0 0 0,0 1 1 0 0,0-1-1 0 0,0 1 1 0 0,-1-1-1 0 0,1 1 0 0 0,-1 1 1 0 0,1-3 150 0 0,0 0 0 0 0,0 0 1 0 0,0 0-1 0 0,0 0 0 0 0,0 0 1 0 0,0 0-1 0 0,0 0 0 0 0,0 0 1 0 0,-1 1-1039 0 0,1-1 1038 0 0,0 0 1 0 0,0 0-1 0 0,0 0 0 0 0,-1 0 1 0 0,1 0-1 0 0,0 0 0 0 0,0 0 1 0 0,0 0-1 0 0,0 0 0 0 0,0 0 1 0 0,0 0-1 0 0,0 0 0 0 0,0 0 1 0 0,0 0-1 0 0,0 0 0 0 0,0 0 1 0 0,-1 0-1 0 0,-1-5-1437 0 0,0-6 422 0 0,1-3-126 0 0,-1-2 929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5.8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6 678 15931 0 0,'-1'-4'930'0'0,"0"-2"294"0"0,0 0-1 0 0,0 0 1 0 0,0-1 0 0 0,1 1-1 0 0,0 0 1 0 0,1-11 0 0 0,2 3-647 0 0,0 1 0 0 0,1 0 1 0 0,1 0-1 0 0,12-24 0 0 0,3-8 22 0 0,63-120 284 0 0,-61 126-814 0 0,-1 1-408 0 0,2 1-1 0 0,51-64 1 0 0,-62 88-524 0 0,0 1-1 0 0,1 0 1 0 0,0 1-1 0 0,0 1 1 0 0,1 0 0 0 0,28-14-1 0 0,-15 11-437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3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11482 0 0,'3'7'1959'0'0,"0"1"-1"0"0,0 0 1 0 0,2 13-1 0 0,1 4-648 0 0,102 289 2860 0 0,-34-111-3115 0 0,64 256-692 0 0,-135-445-516 0 0,0-6-117 0 0,-1 1 1 0 0,-1 0 0 0 0,1 0 0 0 0,-1 0-1 0 0,0 12 1 0 0,-1-20 231 0 0,0-1 0 0 0,0 0 0 0 0,0 0 0 0 0,0 0 0 0 0,0 1 1 0 0,0-1-1 0 0,0 0 0 0 0,0 0 0 0 0,0 1 0 0 0,0-1 0 0 0,0 0 0 0 0,0 0 0 0 0,0 0 0 0 0,0 1 0 0 0,0-1 0 0 0,0 0 0 0 0,0 0 0 0 0,-1 1 0 0 0,1-1 0 0 0,0 0 0 0 0,0 0 0 0 0,0 0 0 0 0,0 1 0 0 0,0-1 0 0 0,0 0 0 0 0,-1 0 1 0 0,1 0-1 0 0,0 0 0 0 0,0 1 0 0 0,0-1 0 0 0,0 0 0 0 0,-1 0 0 0 0,1 0 0 0 0,0 0 0 0 0,0 0 0 0 0,0 0 0 0 0,-1 0 0 0 0,1 0 0 0 0,0 1 0 0 0,0-1 0 0 0,-1 0 0 0 0,1 0 0 0 0,0 0 0 0 0,0 0 0 0 0,0 0 0 0 0,-1 0 0 0 0,1 0 1 0 0,0 0-1 0 0,0 0 0 0 0,-1 0 0 0 0,1-1 0 0 0,0 1 0 0 0,0 0 0 0 0,0 0 0 0 0,-1 0 0 0 0,1 0 0 0 0,0 0 0 0 0,0 0 0 0 0,0 0 0 0 0,-1 0 0 0 0,1-1 0 0 0,0 1 0 0 0,0 0 0 0 0,0 0 0 0 0,-2-2-393 0 0,0 1-1 0 0,1-1 1 0 0,0 0-1 0 0,-1 1 1 0 0,1-1-1 0 0,-2-3 0 0 0,-11-32-1735 0 0,7 15 1933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1:26.6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1028 18476 0 0,'-1'0'304'0'0,"0"0"-1"0"0,0-1 1 0 0,1 1 0 0 0,-1-1 0 0 0,0 1 0 0 0,0-1-1 0 0,0 1 1 0 0,0-1 0 0 0,0 0 0 0 0,1 1-1 0 0,-1-1 1 0 0,0 0 0 0 0,1 0 0 0 0,-1 1-1 0 0,0-1 1 0 0,1 0 0 0 0,-1 0 0 0 0,1 0-1 0 0,0 0 1 0 0,-1 0 0 0 0,1 0 0 0 0,0 0 0 0 0,-1 0-1 0 0,1 0 1 0 0,0 0 0 0 0,0 0 0 0 0,0-2-1 0 0,0 0-99 0 0,1-1-1 0 0,0 1 0 0 0,1-1 0 0 0,-1 1 1 0 0,1 0-1 0 0,-1-1 0 0 0,3-2 0 0 0,28-47 496 0 0,-16 29-425 0 0,21-44 0 0 0,96-275 405 0 0,-1-68-773 0 0,-128 398-315 0 0,1 1 1 0 0,0-1-1 0 0,12-19 1 0 0,-17 32 354 0 0,0-1 0 0 0,0 1 0 0 0,0 0 1 0 0,1-1-1 0 0,-1 1 0 0 0,0 0 0 0 0,0-1 0 0 0,0 1 1 0 0,1 0-1 0 0,-1 0 0 0 0,0-1 0 0 0,0 1 0 0 0,1 0 1 0 0,-1 0-1 0 0,0-1 0 0 0,1 1 0 0 0,-1 0 1 0 0,0 0-1 0 0,0 0 0 0 0,1 0 0 0 0,-1 0 0 0 0,1-1 1 0 0,-1 1-1 0 0,0 0 0 0 0,1 0 0 0 0,-1 0 0 0 0,0 0 1 0 0,1 0-1 0 0,-1 0 0 0 0,0 0 0 0 0,1 0 0 0 0,-1 0 1 0 0,0 0-1 0 0,1 0 0 0 0,-1 1 0 0 0,0-1 0 0 0,1 0 1 0 0,-1 0-1 0 0,0 0 0 0 0,1 0 0 0 0,-1 0 0 0 0,0 1 1 0 0,1-1-1 0 0,-1 0 0 0 0,0 0 0 0 0,1 1 0 0 0,-1-1 1 0 0,0 0-1 0 0,0 0 0 0 0,0 1 0 0 0,1-1 0 0 0,-1 0 1 0 0,0 1-1 0 0,0-1 0 0 0,0 0 0 0 0,0 1 0 0 0,1 0 1 0 0,8 22-2330 0 0,-8-21 1998 0 0,11 40-3515 0 0,-7-18 1703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15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99 748 5249 0 0,'-12'3'5986'0'0,"-23"4"0"0"0,20-5-3433 0 0,-17 0 0 0 0,31-2-2522 0 0,1 0 0 0 0,0 0 0 0 0,0 0 0 0 0,0 0 0 0 0,0 0 0 0 0,-1 0 0 0 0,1 0 0 0 0,0 0 0 0 0,0 0 0 0 0,0 0 0 0 0,-1-1 0 0 0,1 1 0 0 0,0 0-1 0 0,0 0 1 0 0,0 0 0 0 0,0 0 0 0 0,0 0 0 0 0,-1 0 0 0 0,1 0 0 0 0,0-1 0 0 0,0 1 0 0 0,0 0 0 0 0,0 0 0 0 0,0 0 0 0 0,0 0 0 0 0,0-1 0 0 0,0 1 0 0 0,-1 0-1 0 0,1 0 1 0 0,0 0 0 0 0,0 0 0 0 0,0-1 0 0 0,0 1 0 0 0,0 0 0 0 0,0 0 0 0 0,0 0 0 0 0,0-1 0 0 0,0 1 0 0 0,0 0 0 0 0,0 0 0 0 0,4-13 346 0 0,9-11-308 0 0,86-92 129 0 0,-77 92-173 0 0,90-91 31 0 0,-43 46-26 0 0,87-79 18 0 0,-81 79-18 0 0,-40 35-7 0 0,22-20 32 0 0,-43 42-42 0 0,-3 4 14 0 0,-1 0 0 0 0,0-1 0 0 0,17-20 0 0 0,-26 28-33 0 0,0-1 1 0 0,1 0-1 0 0,0 1 1 0 0,-1-1 0 0 0,1 1-1 0 0,0 0 1 0 0,-1 0-1 0 0,5-3 1 0 0,4-2-142 0 0,-6 2-158 0 0,-12 13-1643 0 0,7-8 1841 0 0,0 0 0 0 0,0 0 0 0 0,0 0 0 0 0,0 0 0 0 0,0 0 0 0 0,0 0 0 0 0,0-1 0 0 0,0 1 0 0 0,0 0 0 0 0,-2 0 0 0 0,2 0-59 0 0,0-1 1 0 0,-1 1 0 0 0,1 0 0 0 0,0 0 0 0 0,0 0-1 0 0,0 0 1 0 0,-1 0 0 0 0,0 1 0 0 0,-13 21-4288 0 0,9-15 2602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15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15747 0 0,'0'0'131'0'0,"0"1"0"0"0,-1-1-1 0 0,1 0 1 0 0,0 0 0 0 0,0 1-1 0 0,-1-1 1 0 0,1 0 0 0 0,0 1-1 0 0,0-1 1 0 0,-1 0 0 0 0,1 1-1 0 0,0-1 1 0 0,0 0 0 0 0,0 1-1 0 0,0-1 1 0 0,0 0 0 0 0,0 1-1 0 0,0-1 1 0 0,0 0 0 0 0,-1 1-1 0 0,1-1 1 0 0,0 1 0 0 0,1-1-1 0 0,-1 0 1 0 0,0 1 0 0 0,0-1-1 0 0,0 0 1 0 0,0 1 0 0 0,0-1-1 0 0,0 1 1 0 0,0-1 0 0 0,0 0-1 0 0,1 1 1 0 0,-1-1 0 0 0,0 1-1 0 0,9 13 936 0 0,-7-12-920 0 0,127 203 1561 0 0,-101-152-1528 0 0,-2 1 0 0 0,19 58 1 0 0,-1 10 63 0 0,0 0 159 0 0,-23-60 16 0 0,-14-53-494 0 0,-7-8 51 0 0,0-1-1 0 0,0 0 0 0 0,0 0 0 0 0,0 0 1 0 0,1 1-1 0 0,-1-1 0 0 0,0 0 0 0 0,0 0 1 0 0,0 0-1 0 0,0 0 0 0 0,0 0 0 0 0,0 1 1 0 0,1-1-1 0 0,-1 0 0 0 0,0 0 0 0 0,0 0 1 0 0,0 0-1 0 0,0 0 0 0 0,1 0 0 0 0,-1 0 1 0 0,0 0-1 0 0,0 0 0 0 0,0 1 1 0 0,0-1-1 0 0,1 0 0 0 0,-1 0 0 0 0,0 0 1 0 0,0 0-1 0 0,0 0 0 0 0,1 0 0 0 0,-1 0 1 0 0,0 0-1 0 0,0 0 0 0 0,0 0 0 0 0,1 0 1 0 0,-1-1-1 0 0,0 1 0 0 0,0-6-1745 0 0,1-1 1 0 0,3-13-1 0 0,1-12 332 0 0,-4 10 276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48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26 392 8274 0 0,'-7'17'2030'0'0,"6"-14"-1622"0"0,1-1-1 0 0,-1-1 1 0 0,1 1 0 0 0,-1 0-1 0 0,0 0 1 0 0,0 0 0 0 0,0 0 0 0 0,0 0-1 0 0,0-1 1 0 0,0 1 0 0 0,0 0-1 0 0,-1-1 1 0 0,1 1 0 0 0,-3 1 0 0 0,4-3-375 0 0,0 0 0 0 0,0 0 0 0 0,0 0 1 0 0,0 0-1 0 0,0 0 0 0 0,0 0 1 0 0,0 0-1 0 0,-1 0 0 0 0,1 0 1 0 0,0 0-1 0 0,0 0 0 0 0,0 0 1 0 0,0 0-1 0 0,0 0 0 0 0,0 0 1 0 0,0 0-1 0 0,0 0 0 0 0,0 0 1 0 0,0 0-1 0 0,0 1 0 0 0,0-1 1 0 0,0 0-1 0 0,0 0 0 0 0,0 0 1 0 0,-1 0-1 0 0,1 0 0 0 0,0 0 1 0 0,0 0-1 0 0,0 0 0 0 0,0 0 1 0 0,0 0-1 0 0,0 0 0 0 0,0 0 1 0 0,0 0-1 0 0,0 0 0 0 0,0 0 1 0 0,0 0-1 0 0,0 1 0 0 0,0-1 1 0 0,0 0-1 0 0,0 0 0 0 0,0 0 0 0 0,0 0 1 0 0,0 0-1 0 0,0 0 0 0 0,0 0 1 0 0,0 0-1 0 0,0 0 0 0 0,0 0 1 0 0,0 0-1 0 0,0 0 0 0 0,0 1 1 0 0,0-1-1 0 0,0 0 0 0 0,0 0 1 0 0,0 0-1 0 0,0 0 0 0 0,0 0 1 0 0,0 0-1 0 0,1 0 0 0 0,-1 0 1 0 0,0 0-1 0 0,0 0 0 0 0,6-1 695 0 0,-1-3-571 0 0,0 0-1 0 0,0-1 0 0 0,0 1 1 0 0,-1-1-1 0 0,7-9 1 0 0,19-31 110 0 0,-19 26-167 0 0,28-55 81 0 0,48-96-31 0 0,-83 164-143 0 0,5-15 43 0 0,7-27 0 0 0,-9 27 51 0 0,-18 62 56 0 0,3-1 0 0 0,-6 62 1 0 0,5 140 14 0 0,10-210-107 0 0,5 46 0 0 0,-3-64-209 0 0,-1 0 0 0 0,2 0 0 0 0,0 0 0 0 0,1-1 0 0 0,9 22 0 0 0,-13-33-187 0 0,1 0-1 0 0,-1 0 0 0 0,0 0 1 0 0,0 0-1 0 0,1 0 0 0 0,-1 0 1 0 0,1-1-1 0 0,0 1 0 0 0,0 0 1 0 0,-1-1-1 0 0,1 1 0 0 0,0-1 1 0 0,0 0-1 0 0,0 0 0 0 0,4 2 1 0 0,-6-3 275 0 0,1 0 0 0 0,-1 0-1 0 0,0 0 1 0 0,1 0 0 0 0,-1 0 0 0 0,0 0 0 0 0,1 0 0 0 0,-1 0 0 0 0,1 0 0 0 0,-1 0 0 0 0,0 0 0 0 0,1 0 0 0 0,-1 0 0 0 0,1 0-1 0 0,-1-1 1 0 0,0 1 0 0 0,1 0 0 0 0,-1 0 0 0 0,0 0 0 0 0,1-1 0 0 0,-1 1 0 0 0,0 0 0 0 0,0 0 0 0 0,1-1 0 0 0,-1 1 0 0 0,0 0 0 0 0,1-1-1 0 0,-1 1 1 0 0,0 0 0 0 0,0-1 0 0 0,0 1 0 0 0,1 0 0 0 0,-1-1 0 0 0,0 1 0 0 0,0 0 0 0 0,0-1 0 0 0,0 1 0 0 0,0-1 0 0 0,4-11-1379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16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6 19532 0 0,'-3'-1'149'0'0,"1"0"-1"0"0,-1 0 1 0 0,1 0-1 0 0,-1 1 1 0 0,0-1-1 0 0,1 1 1 0 0,-1-1-1 0 0,0 1 1 0 0,1 0-1 0 0,-1 0 1 0 0,0 0-1 0 0,0 1 1 0 0,1-1-1 0 0,-1 1 1 0 0,0-1-1 0 0,1 1 1 0 0,-1 0-1 0 0,1 0 1 0 0,-1 0-1 0 0,1 0 1 0 0,-1 0-1 0 0,1 1 1 0 0,0-1-1 0 0,-5 4 1 0 0,1 1-47 0 0,-1 0-1 0 0,1 0 1 0 0,0 1-1 0 0,0 0 1 0 0,1 0-1 0 0,-7 13 1 0 0,-3 6-121 0 0,2 2 1 0 0,1 0 0 0 0,1 1-1 0 0,1 0 1 0 0,2 0 0 0 0,1 1-1 0 0,1 0 1 0 0,1 0 0 0 0,2 1-1 0 0,1-1 1 0 0,2 1-1 0 0,1 0 1 0 0,1-1 0 0 0,2 1-1 0 0,0-1 1 0 0,15 45 0 0 0,-14-58-2 0 0,1-1 1 0 0,1 0 0 0 0,15 26 0 0 0,-18-35 5 0 0,1 0 1 0 0,0 0-1 0 0,1-1 1 0 0,-1 1-1 0 0,1-1 1 0 0,0 0-1 0 0,1-1 1 0 0,-1 0-1 0 0,11 7 1 0 0,-14-10 14 0 0,1-1 0 0 0,-1 1 1 0 0,0-1-1 0 0,0 1 1 0 0,1-1-1 0 0,-1 0 0 0 0,1 0 1 0 0,-1-1-1 0 0,1 1 0 0 0,-1-1 1 0 0,1 0-1 0 0,0 1 0 0 0,-1-2 1 0 0,1 1-1 0 0,-1 0 1 0 0,1-1-1 0 0,-1 0 0 0 0,1 1 1 0 0,-1-1-1 0 0,1-1 0 0 0,-1 1 1 0 0,0 0-1 0 0,1-1 1 0 0,-1 0-1 0 0,0 0 0 0 0,0 0 1 0 0,0 0-1 0 0,-1 0 0 0 0,1 0 1 0 0,0-1-1 0 0,-1 1 0 0 0,1-1 1 0 0,-1 0-1 0 0,0 0 1 0 0,0 0-1 0 0,2-4 0 0 0,1-3 67 0 0,0 0-1 0 0,-1 0 1 0 0,0-1-1 0 0,-1 1 1 0 0,0-1-1 0 0,-1 0 1 0 0,0 0-1 0 0,0 0 1 0 0,-1 0-1 0 0,-1 0 1 0 0,0 0-1 0 0,0 0 1 0 0,-1 0-1 0 0,-4-18 1 0 0,3 22-6 0 0,0-1 0 0 0,0 1 0 0 0,-1-1 0 0 0,0 1-1 0 0,-1 0 1 0 0,1 0 0 0 0,-1 0 0 0 0,-1 1 0 0 0,-6-9 0 0 0,7 10-32 0 0,-1 1-1 0 0,1 0 1 0 0,-1 0-1 0 0,0 0 1 0 0,0 1-1 0 0,0-1 0 0 0,0 1 1 0 0,-1 1-1 0 0,1-1 1 0 0,-1 1-1 0 0,0 0 1 0 0,0 0-1 0 0,-6-1 1 0 0,5 2-47 0 0,-1 0 0 0 0,0 0 0 0 0,1 1 1 0 0,-1 0-1 0 0,0 0 0 0 0,0 1 0 0 0,1 0 1 0 0,-1 1-1 0 0,1-1 0 0 0,-1 2 0 0 0,1-1 0 0 0,0 1 1 0 0,0 0-1 0 0,0 0 0 0 0,0 1 0 0 0,-8 5 1 0 0,11-6-96 0 0,-1 0 1 0 0,1 1 0 0 0,0-1 0 0 0,0 1 0 0 0,1 0 0 0 0,-1 0 0 0 0,1 0 0 0 0,0 1-1 0 0,0-1 1 0 0,0 1 0 0 0,0-1 0 0 0,1 1 0 0 0,0 0 0 0 0,0 0 0 0 0,0 0 0 0 0,1 1-1 0 0,0-1 1 0 0,0 0 0 0 0,0 0 0 0 0,0 1 0 0 0,1-1 0 0 0,0 1 0 0 0,0-1 0 0 0,1 6-1 0 0,0-6-444 0 0,0 0 0 0 0,0 0-1 0 0,1 0 1 0 0,0 0 0 0 0,0 0-1 0 0,0 0 1 0 0,0-1-1 0 0,1 1 1 0 0,0-1 0 0 0,0 1-1 0 0,0-1 1 0 0,0 0 0 0 0,1 0-1 0 0,0-1 1 0 0,-1 1-1 0 0,1-1 1 0 0,1 0 0 0 0,-1 0-1 0 0,0 0 1 0 0,8 3 0 0 0,15 5-3991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16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22 726 16179 0 0,'-2'-1'444'0'0,"1"0"0"0"0,-1 0 0 0 0,0 0-1 0 0,1 0 1 0 0,-1 0 0 0 0,1 0-1 0 0,-1 0 1 0 0,1-1 0 0 0,-3-2 0 0 0,4 3-305 0 0,-1 0 0 0 0,1 0 0 0 0,-1 0 1 0 0,1 0-1 0 0,0 0 0 0 0,-1 0 1 0 0,1 0-1 0 0,0 0 0 0 0,0 0 1 0 0,0-1-1 0 0,0 1 0 0 0,0 0 1 0 0,0 0-1 0 0,0 0 0 0 0,0 0 1 0 0,0 0-1 0 0,0-1 0 0 0,1 0 1 0 0,1-5 36 0 0,1 1 1 0 0,0-1-1 0 0,0 1 1 0 0,0 0-1 0 0,8-11 1 0 0,26-29 192 0 0,-24 30-286 0 0,179-182 368 0 0,-139 146-386 0 0,149-135 100 0 0,-93 98-545 0 0,-62 52-3618 0 0,-45 36 3282 0 0,-2 1 507 0 0,1 0 0 0 0,-1-1 1 0 0,1 1-1 0 0,-1-1 0 0 0,1 1 0 0 0,-1-1 0 0 0,1 1 0 0 0,-1-1 1 0 0,1 1-1 0 0,-1-1 0 0 0,1 1 0 0 0,-1-1 0 0 0,0 1 0 0 0,1-1 1 0 0,-1 1-1 0 0,0-1 0 0 0,0 0 0 0 0,1 1 0 0 0,-1-1 1 0 0,0-1-1 0 0,0-1-93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17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13331 0 0,'-2'1'361'0'0,"0"-1"0"0"0,0 0 0 0 0,-1 1 1 0 0,1-1-1 0 0,0 1 0 0 0,0 0 0 0 0,0 0 0 0 0,0 0 0 0 0,0 0 1 0 0,-2 1-1 0 0,3-1-258 0 0,1 0 1 0 0,-1-1-1 0 0,1 1 0 0 0,0 0 1 0 0,-1-1-1 0 0,1 1 1 0 0,0 0-1 0 0,-1 0 1 0 0,1-1-1 0 0,0 1 1 0 0,0 0-1 0 0,-1 0 0 0 0,1 0 1 0 0,0-1-1 0 0,0 1 1 0 0,0 0-1 0 0,0 0 1 0 0,0 0-1 0 0,0-1 0 0 0,1 1 1 0 0,-1 0-1 0 0,0 0 1 0 0,0 0-1 0 0,0-1 1 0 0,1 1-1 0 0,-1 0 1 0 0,0 0-1 0 0,1-1 0 0 0,-1 1 1 0 0,1 0-1 0 0,0 0 1 0 0,11 18 535 0 0,19 22 0 0 0,-3-4-265 0 0,119 195 976 0 0,-36 18-499 0 0,-90-198-623 0 0,-9-14-17 0 0,-9-29-195 0 0,0 1 1 0 0,0-1-1 0 0,1 0 0 0 0,5 11 0 0 0,-3-8-264 0 0,-5-10-98 0 0,0 1-1 0 0,0-1 0 0 0,0 1 1 0 0,1-1-1 0 0,-1 0 0 0 0,1 1 1 0 0,2 2-1 0 0,-3-5 244 0 0,-1 0-1 0 0,0 0 1 0 0,1 0-1 0 0,-1 0 1 0 0,0 0-1 0 0,1 0 1 0 0,-1 0 0 0 0,0 0-1 0 0,1 0 1 0 0,-1 0-1 0 0,0 0 1 0 0,1 0-1 0 0,-1 0 1 0 0,0 0-1 0 0,1 0 1 0 0,-1 0 0 0 0,0-1-1 0 0,1 1 1 0 0,-1 0-1 0 0,0 0 1 0 0,0 0-1 0 0,1 0 1 0 0,-1-1 0 0 0,0 1-1 0 0,0 0 1 0 0,1 0-1 0 0,-1-1 1 0 0,0 1-1 0 0,0 0 1 0 0,0-1 0 0 0,1 1-1 0 0,5-10-300 0 0,1-2-692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0 16868 0 0,'-3'2'437'0'0,"1"1"1"0"0,-1-1 0 0 0,1 0-1 0 0,0 1 1 0 0,0 0 0 0 0,0 0-1 0 0,0-1 1 0 0,1 1-1 0 0,-1 0 1 0 0,-2 6 0 0 0,0 1 71 0 0,-133 283 1301 0 0,124-258-1827 0 0,2 0 1 0 0,1 0-1 0 0,2 1 1 0 0,1 0-1 0 0,2 0 1 0 0,-1 68-1 0 0,7-87 12 0 0,1 0 1 0 0,0 1-1 0 0,1-2 0 0 0,1 1 0 0 0,7 22 0 0 0,-8-31 11 0 0,1 0 0 0 0,-1 0 0 0 0,1 0 0 0 0,0 0 0 0 0,1-1 0 0 0,0 0 0 0 0,0 0 0 0 0,1 0 0 0 0,0-1-1 0 0,0 1 1 0 0,0-1 0 0 0,11 7 0 0 0,-14-11 10 0 0,1 0 0 0 0,0 1-1 0 0,0-1 1 0 0,1-1 0 0 0,-1 1-1 0 0,0 0 1 0 0,0-1 0 0 0,1 0-1 0 0,-1 0 1 0 0,1-1 0 0 0,-1 1 0 0 0,1-1-1 0 0,0 0 1 0 0,-1 0 0 0 0,1 0-1 0 0,-1-1 1 0 0,1 1 0 0 0,-1-1 0 0 0,6-2-1 0 0,-4 1 24 0 0,0-1 0 0 0,-1 1 0 0 0,1-1 0 0 0,-1-1 0 0 0,1 1 0 0 0,-1-1 0 0 0,0 0 0 0 0,-1 0 0 0 0,1 0 0 0 0,-1 0 0 0 0,1-1 0 0 0,-1 0 0 0 0,5-8 0 0 0,-3 3 52 0 0,0-1 1 0 0,0 0-1 0 0,-1-1 0 0 0,0 1 0 0 0,-1-1 0 0 0,-1 0 0 0 0,0 0 0 0 0,2-13 1 0 0,-4 19-34 0 0,-1 0 0 0 0,1-1 0 0 0,-1 1 1 0 0,0 0-1 0 0,-1-1 0 0 0,1 1 1 0 0,-1 0-1 0 0,-1 0 0 0 0,1-1 1 0 0,-1 1-1 0 0,0 0 0 0 0,0 0 1 0 0,-1 1-1 0 0,0-1 0 0 0,0 0 0 0 0,0 1 1 0 0,-6-8-1 0 0,6 10-39 0 0,0 0 0 0 0,-1 0 0 0 0,1 1 0 0 0,0-1-1 0 0,-1 1 1 0 0,0 0 0 0 0,0 0 0 0 0,1 0 0 0 0,-1 0 0 0 0,0 1 0 0 0,0-1-1 0 0,-1 1 1 0 0,1 0 0 0 0,0 0 0 0 0,0 1 0 0 0,-1-1 0 0 0,1 1 0 0 0,0 0 0 0 0,0 0-1 0 0,-1 0 1 0 0,-6 2 0 0 0,1 0-37 0 0,1 0 0 0 0,-1 1 0 0 0,1 0 0 0 0,0 0 0 0 0,0 1-1 0 0,0 0 1 0 0,1 1 0 0 0,-13 8 0 0 0,11-5-132 0 0,0 0 0 0 0,1 0 0 0 0,0 1 0 0 0,0 0 0 0 0,1 1 1 0 0,0 0-1 0 0,-8 13 0 0 0,12-16-156 0 0,0 0 1 0 0,1 0-1 0 0,0 0 1 0 0,0 0-1 0 0,0 1 1 0 0,1-1-1 0 0,0 1 1 0 0,1 0 0 0 0,-1 0-1 0 0,2-1 1 0 0,-1 1-1 0 0,1 13 1 0 0,6 9-1588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7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66 2793 0 0,'-7'-65'16211'0'0,"4"70"-15282"0"0,-1 11-800 0 0,-5 41 111 0 0,-9 85 49 0 0,15-115-220 0 0,-1 40 62 0 0,4-61-110 0 0,1 1 0 0 0,-1-1-1 0 0,1 0 1 0 0,0 1-1 0 0,1-1 1 0 0,-1 0-1 0 0,1 0 1 0 0,3 6-1 0 0,-4-10 0 0 0,1 0 0 0 0,-1 0 0 0 0,0 0 0 0 0,1 0-1 0 0,-1 0 1 0 0,1-1 0 0 0,-1 1 0 0 0,1-1 0 0 0,0 1-1 0 0,0-1 1 0 0,0 0 0 0 0,0 1 0 0 0,0-1 0 0 0,0 0-1 0 0,0 0 1 0 0,0-1 0 0 0,0 1 0 0 0,0 0 0 0 0,1-1-1 0 0,-1 1 1 0 0,0-1 0 0 0,1 0 0 0 0,-1 0 0 0 0,0 0-1 0 0,0 0 1 0 0,4 0 0 0 0,6-2 88 0 0,-1 0 1 0 0,0 0 0 0 0,-1-1-1 0 0,13-4 1 0 0,-23 6-105 0 0,30-11 244 0 0,39-21 1 0 0,-19 7-110 0 0,-34 18-112 0 0,20-9 35 0 0,0 1 0 0 0,73-21 1 0 0,-106 36-137 0 0,1 0 0 0 0,0 1 0 0 0,-1-1 0 0 0,1 1 0 0 0,0 0 0 0 0,-1 0 0 0 0,5 1 1 0 0,-7-1-128 0 0,0 0-1 0 0,0 1 1 0 0,0-1 0 0 0,0 0 0 0 0,0 0 0 0 0,0 1 0 0 0,0-1 0 0 0,-1 0 0 0 0,1 1 0 0 0,0-1 0 0 0,0 1 0 0 0,0-1 0 0 0,-1 1 0 0 0,1 0 0 0 0,0-1 0 0 0,0 1 0 0 0,-1 0 0 0 0,1-1 0 0 0,-1 1 0 0 0,1 0 0 0 0,-1 0 0 0 0,1-1 0 0 0,-1 1 0 0 0,1 0 0 0 0,-1 0 0 0 0,1 0 0 0 0,-1 0 0 0 0,0 0 0 0 0,0 0 0 0 0,0 0 0 0 0,1 0 0 0 0,-1 1 0 0 0,0-2 5 0 0,0 1 0 0 0,0-1 0 0 0,0 0 0 0 0,0 1 0 0 0,0-1 0 0 0,0 0-1 0 0,0 0 1 0 0,-1 1 0 0 0,1-1 0 0 0,0 0 0 0 0,0 0 0 0 0,0 1 0 0 0,0-1 0 0 0,0 0-1 0 0,0 0 1 0 0,-1 1 0 0 0,-2 1-2353 0 0,3-2 2352 0 0,0 0 1 0 0,-8 3-3626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7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14955 0 0,'10'102'3545'0'0,"-9"-83"-3209"0"0,5 112 1144 0 0,-13 135-1 0 0,7-258-1578 0 0,-6 62 83 0 0,-2-24-3415 0 0,8-45 3308 0 0,0 1 0 0 0,-1-1 0 0 0,0 1 0 0 0,1-1 0 0 0,-1 1 0 0 0,0-1 0 0 0,1 0 0 0 0,-1 1 0 0 0,0-1 0 0 0,0 0 0 0 0,-2 2 0 0 0,-2 2-855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7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70 9218 0 0,'-5'0'319'0'0,"0"-1"0"0"0,0 1 0 0 0,0 0 0 0 0,1 1 0 0 0,-1-1 0 0 0,0 1 0 0 0,0 0 0 0 0,1 0 0 0 0,-1 1 0 0 0,0-1 0 0 0,1 1 0 0 0,-1 0 0 0 0,-4 3 0 0 0,3-1-119 0 0,1 0 0 0 0,-1 1-1 0 0,1-1 1 0 0,0 1-1 0 0,0 0 1 0 0,1 1-1 0 0,-1-1 1 0 0,-5 11 0 0 0,-3 6-15 0 0,1 2 1 0 0,1-1-1 0 0,1 2 1 0 0,1-1-1 0 0,-7 31 1 0 0,5-5-1 0 0,-7 88 1 0 0,15-96-63 0 0,2 0 1 0 0,1 1-1 0 0,10 63 0 0 0,-6-81-45 0 0,2 0-1 0 0,0 0 1 0 0,1-1-1 0 0,2 0 1 0 0,1 0 0 0 0,0-1-1 0 0,17 26 1 0 0,-16-31 28 0 0,1-1 1 0 0,1 0 0 0 0,1-1 0 0 0,28 27 0 0 0,-32-34-23 0 0,1-1 0 0 0,0 0 1 0 0,0-1-1 0 0,1 0 0 0 0,-1-1 0 0 0,2 0 0 0 0,-1-1 1 0 0,23 7-1 0 0,-18-8 54 0 0,0-1 1 0 0,0 0-1 0 0,1-2 1 0 0,-1 0-1 0 0,1 0 1 0 0,27-4-1 0 0,-22-1 35 0 0,0 0-1 0 0,-1-2 0 0 0,1 0 1 0 0,31-14-1 0 0,-20 4 11 0 0,-2-1-1 0 0,0-2 1 0 0,-1-1 0 0 0,0-1-1 0 0,-2-2 1 0 0,33-32 0 0 0,-42 34-106 0 0,-1 0 0 0 0,0-1 0 0 0,-2-1 0 0 0,0 0 1 0 0,-2-2-1 0 0,0 0 0 0 0,-2 0 0 0 0,-1-1 0 0 0,13-41 0 0 0,-19 48-59 0 0,-2-1 0 0 0,0 0-1 0 0,-1-1 1 0 0,-1 1 0 0 0,-1-40-1 0 0,-2 43-35 0 0,-1 0 0 0 0,-1 0 0 0 0,0 0 0 0 0,-1 1 0 0 0,-1 0-1 0 0,-1 0 1 0 0,-13-27 0 0 0,9 25 3 0 0,-1 1 1 0 0,0 0-1 0 0,-2 0 0 0 0,0 2 0 0 0,0-1 1 0 0,-2 2-1 0 0,0 0 0 0 0,-31-22 0 0 0,12 13 21 0 0,-1 3-1 0 0,0 0 1 0 0,-59-22-1 0 0,57 29-17 0 0,-1 0 1 0 0,-1 3-1 0 0,1 1 0 0 0,-2 2 0 0 0,1 1 0 0 0,-1 3 0 0 0,-43 0 1 0 0,77 3-24 0 0,0 0 0 0 0,1 0 0 0 0,-1 1 0 0 0,0 0 0 0 0,0 0 0 0 0,1 0 0 0 0,-1 1 0 0 0,1-1 0 0 0,-1 1 0 0 0,1 1 0 0 0,0-1 0 0 0,0 1 0 0 0,-6 4 0 0 0,10-7-16 0 0,0 1 0 0 0,0-1-1 0 0,0 1 1 0 0,1 0 0 0 0,-1-1-1 0 0,0 1 1 0 0,1 0 0 0 0,-1 0-1 0 0,0 0 1 0 0,1-1 0 0 0,-1 1 0 0 0,1 0-1 0 0,-1 0 1 0 0,1 0 0 0 0,0 0-1 0 0,-1 0 1 0 0,1 0 0 0 0,0 0-1 0 0,0 0 1 0 0,-1 0 0 0 0,1 0 0 0 0,0 0-1 0 0,0 0 1 0 0,0 0 0 0 0,0 0-1 0 0,1 0 1 0 0,-1 0 0 0 0,0 0-1 0 0,0 0 1 0 0,1 0 0 0 0,-1 0 0 0 0,1 2-1 0 0,0-1-223 0 0,1 1 0 0 0,0-1 0 0 0,-1 0 0 0 0,1 1 0 0 0,0-1 0 0 0,0 0 0 0 0,0 0 0 0 0,1 0 0 0 0,-1-1 0 0 0,4 3 0 0 0,8 4-1741 0 0,1 0 0 0 0,21 7 0 0 0,2-3-2022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8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21 11418 0 0,'-4'-3'640'0'0,"2"1"-113"0"0,0 0 1 0 0,-1 1 0 0 0,1-1-1 0 0,0 0 1 0 0,-1 1 0 0 0,0 0-1 0 0,1-1 1 0 0,-1 1 0 0 0,0 0-1 0 0,0 0 1 0 0,1 1 0 0 0,-4-2-1 0 0,5 3-449 0 0,0-1 0 0 0,1 0-1 0 0,-1 1 1 0 0,0-1 0 0 0,1 1-1 0 0,-1-1 1 0 0,1 1 0 0 0,-1-1-1 0 0,0 1 1 0 0,1 0 0 0 0,-1-1-1 0 0,1 1 1 0 0,0 0 0 0 0,-1-1-1 0 0,1 1 1 0 0,0 0 0 0 0,-1-1-1 0 0,1 1 1 0 0,0 0 0 0 0,-1 1-1 0 0,-5 21 291 0 0,5-20-290 0 0,-7 45 208 0 0,1 2 1 0 0,-1 69 0 0 0,5-53-160 0 0,-1 9 49 0 0,3 1 0 0 0,10 92 0 0 0,-9-166-199 0 0,9 54 97 0 0,-8-50-426 0 0,1-1 0 0 0,0 1-1 0 0,-1-1 1 0 0,2 0 0 0 0,-1 1-1 0 0,0-1 1 0 0,6 8 0 0 0,-7-13 259 0 0,-1 0 1 0 0,0 1-1 0 0,0-1 1 0 0,0 0-1 0 0,1 0 1 0 0,-1 1-1 0 0,0-1 1 0 0,1 0 0 0 0,-1 0-1 0 0,0 1 1 0 0,1-1-1 0 0,-1 0 1 0 0,0 0-1 0 0,1 0 1 0 0,-1 1-1 0 0,0-1 1 0 0,1 0-1 0 0,-1 0 1 0 0,0 0 0 0 0,1 0-1 0 0,-1 0 1 0 0,0 0-1 0 0,1 0 1 0 0,-1 0-1 0 0,1 0 1 0 0,-1 0-1 0 0,0 0 1 0 0,1 0-1 0 0,-1 0 1 0 0,0 0 0 0 0,1 0-1 0 0,-1 0 1 0 0,1-1-1 0 0,0 1 28 0 0,0-1 0 0 0,0 0 1 0 0,-1 1-1 0 0,1-1 0 0 0,0 0 0 0 0,0 0 0 0 0,-1 0 0 0 0,1 1 0 0 0,-1-1 0 0 0,1 0 0 0 0,0-1 0 0 0,6-14-1111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9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41 13995 0 0,'-20'2'2420'0'0,"13"2"-685"0"0,7-4-1687 0 0,0 0 0 0 0,0 0 0 0 0,0 1 0 0 0,0-1 0 0 0,0 0 0 0 0,0 0 0 0 0,0 1 1 0 0,0-1-1 0 0,1 0 0 0 0,-1 0 0 0 0,0 1 0 0 0,0-1 0 0 0,0 0 0 0 0,0 0 0 0 0,0 1 0 0 0,1-1 0 0 0,-1 0 0 0 0,0 0 0 0 0,0 0 0 0 0,0 1 0 0 0,1-1 1 0 0,-1 0-1 0 0,0 0 0 0 0,0 0 0 0 0,1 0 0 0 0,-1 1 0 0 0,0-1 0 0 0,0 0 0 0 0,1 0 0 0 0,-1 0 0 0 0,5 2 92 0 0,-1-1 0 0 0,1 0 0 0 0,-1 1 0 0 0,1-2 0 0 0,0 1 0 0 0,-1 0 0 0 0,6-1 0 0 0,-3 0-17 0 0,18 2 83 0 0,0-2 0 0 0,0-1-1 0 0,27-5 1 0 0,74-18 121 0 0,-11 1-159 0 0,-101 20-136 0 0,-3 1-19 0 0,1 0 1 0 0,-1 1-1 0 0,0 0 1 0 0,24 2-1 0 0,-33-1-7 0 0,1 1-1 0 0,-1-1 1 0 0,0 1-1 0 0,1 0 1 0 0,-1-1-1 0 0,1 1 0 0 0,-1 0 1 0 0,0 0-1 0 0,0 1 1 0 0,1-1-1 0 0,-1 0 1 0 0,0 1-1 0 0,0-1 1 0 0,0 1-1 0 0,-1 0 0 0 0,1-1 1 0 0,0 1-1 0 0,-1 0 1 0 0,1 0-1 0 0,-1 0 1 0 0,1 0-1 0 0,-1 1 0 0 0,0-1 1 0 0,0 0-1 0 0,0 1 1 0 0,0-1-1 0 0,0 0 1 0 0,0 5-1 0 0,0 2 24 0 0,0 0-1 0 0,0 0 1 0 0,-1 1 0 0 0,0-1-1 0 0,0 0 1 0 0,-1 0 0 0 0,-3 13-1 0 0,-21 64 126 0 0,11-44-118 0 0,-22 104 12 0 0,31-121-54 0 0,3-12-3 0 0,-1 0-1 0 0,1-1 1 0 0,1 1-1 0 0,0 0 1 0 0,1 0-1 0 0,2 13 1 0 0,-2-24 3 0 0,1 0 1 0 0,-1 0-1 0 0,1 0 1 0 0,0 0 0 0 0,0 0-1 0 0,0 0 1 0 0,0-1-1 0 0,0 1 1 0 0,0 0-1 0 0,0-1 1 0 0,1 1-1 0 0,-1-1 1 0 0,1 1-1 0 0,-1-1 1 0 0,1 0-1 0 0,0 1 1 0 0,-1-1-1 0 0,1 0 1 0 0,0 0 0 0 0,0 0-1 0 0,-1-1 1 0 0,1 1-1 0 0,0 0 1 0 0,0-1-1 0 0,0 1 1 0 0,0-1-1 0 0,3 1 1 0 0,3 0-9 0 0,1 0 0 0 0,0-1 0 0 0,0 0 1 0 0,0 0-1 0 0,8-2 0 0 0,11-3 20 0 0,-2 0 1 0 0,1-2-1 0 0,-1-1 1 0 0,36-16-1 0 0,-22 5 50 0 0,74-47 0 0 0,-29 5-33 0 0,-75 53-20 0 0,-1-1 0 0 0,0 0 0 0 0,0 0 0 0 0,-1-1 0 0 0,0 0 0 0 0,7-12 0 0 0,-14 20-1 0 0,0 1 1 0 0,0-1-1 0 0,-1 0 1 0 0,1 1-1 0 0,0-1 1 0 0,0 0-1 0 0,-1 1 1 0 0,1-1-1 0 0,-1 0 1 0 0,0 0-1 0 0,0 0 1 0 0,1 1-1 0 0,-1-1 1 0 0,0 0-1 0 0,0 0 1 0 0,-1 0-1 0 0,1 0 1 0 0,0 1-1 0 0,-1-1 1 0 0,1 0-1 0 0,-1 0 1 0 0,1 1 0 0 0,-2-4-1 0 0,0 4 5 0 0,1-1-1 0 0,-1 0 1 0 0,0 0 0 0 0,1 1-1 0 0,-1-1 1 0 0,0 1 0 0 0,0-1-1 0 0,0 1 1 0 0,0 0 0 0 0,0 0-1 0 0,-1 0 1 0 0,1 0 0 0 0,0 0-1 0 0,0 0 1 0 0,-1 1 0 0 0,1-1-1 0 0,-3 1 1 0 0,-3-1 5 0 0,0 0-1 0 0,0 1 1 0 0,1 0-1 0 0,-1 1 1 0 0,0 0-1 0 0,0 0 1 0 0,1 0 0 0 0,-1 1-1 0 0,0 0 1 0 0,1 1-1 0 0,0 0 1 0 0,0 0-1 0 0,-10 6 1 0 0,5-2-3 0 0,2 0 0 0 0,-1 0 0 0 0,1 1 0 0 0,0 1 0 0 0,0 0-1 0 0,1 0 1 0 0,-11 15 0 0 0,15-18-12 0 0,1 1-1 0 0,0 0 0 0 0,0 0 0 0 0,0 1 1 0 0,1-1-1 0 0,0 1 0 0 0,1 0 0 0 0,-4 16 1 0 0,5-21-2 0 0,1 1 1 0 0,-1-1 0 0 0,1 1 0 0 0,0 0-1 0 0,0-1 1 0 0,1 1 0 0 0,-1 0-1 0 0,1-1 1 0 0,-1 1 0 0 0,1-1 0 0 0,0 1-1 0 0,1-1 1 0 0,-1 0 0 0 0,0 1-1 0 0,1-1 1 0 0,0 0 0 0 0,0 0 0 0 0,0 0-1 0 0,0 0 1 0 0,0 0 0 0 0,1 0 0 0 0,4 3-1 0 0,0 0-25 0 0,1-1-1 0 0,0-1 1 0 0,0 1 0 0 0,0-1-1 0 0,1-1 1 0 0,0 1 0 0 0,-1-2-1 0 0,1 1 1 0 0,0-1-1 0 0,0 0 1 0 0,0-1 0 0 0,18 0-1 0 0,-12-1-446 0 0,-1 0 0 0 0,1-2 1 0 0,0 1-1 0 0,-1-2 0 0 0,0 0 0 0 0,1-1 0 0 0,18-8 0 0 0,-19 6-997 0 0,-1 0 1 0 0,0-1-1 0 0,0-1 0 0 0,-1 0 1 0 0,20-17-1 0 0,-2-2-2559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9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3 10986 0 0,'-3'-3'5974'0'0,"3"3"-5855"0"0,-3 7 1890 0 0,0 13-1638 0 0,3-19 4 0 0,-16 122 1042 0 0,-25 314-457 0 0,35-370-834 0 0,4 108 0 0 0,2-173-167 0 0,0 9-191 0 0,4 19 1 0 0,-3-27-8 0 0,-1-1 1 0 0,1 1 0 0 0,0 0-1 0 0,0-1 1 0 0,0 1 0 0 0,0-1-1 0 0,0 0 1 0 0,0 1-1 0 0,1-1 1 0 0,-1 0 0 0 0,1 0-1 0 0,3 4 1 0 0,-5-6 183 0 0,1 1 0 0 0,0-1 0 0 0,-1 1 1 0 0,1-1-1 0 0,0 1 0 0 0,0-1 0 0 0,-1 0 0 0 0,1 0 0 0 0,0 1 1 0 0,0-1-1 0 0,-1 0 0 0 0,1 0 0 0 0,0 0 0 0 0,0 0 0 0 0,0 0 0 0 0,-1 0 1 0 0,1 0-1 0 0,0 0 0 0 0,0 0 0 0 0,-1 0 0 0 0,1 0 0 0 0,0 0 0 0 0,0-1 1 0 0,0 1-1 0 0,-1 0 0 0 0,1-1 0 0 0,0 1 0 0 0,-1 0 0 0 0,1-1 1 0 0,1 0-1 0 0,12-11-133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48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156 159 15163 0 0,'-15'15'421'0'0,"1"0"1"0"0,1 1-1 0 0,0 1 0 0 0,2 0 0 0 0,0 0 0 0 0,0 1 0 0 0,2 1 0 0 0,0 0 1 0 0,1 0-1 0 0,-8 33 0 0 0,8-18-162 0 0,1 0 0 0 0,2 0 0 0 0,1 0 0 0 0,2 1 0 0 0,4 55 0 0 0,0-57-203 0 0,3-1-1 0 0,0 0 1 0 0,2 0-1 0 0,1 0 1 0 0,2-1 0 0 0,15 33-1 0 0,-16-43-21 0 0,1-1-1 0 0,2-1 0 0 0,0 1 0 0 0,0-2 0 0 0,2 0 1 0 0,0 0-1 0 0,1-1 0 0 0,1-1 0 0 0,29 23 0 0 0,-35-32-4 0 0,0-1-1 0 0,0 1 0 0 0,0-2 0 0 0,1 0 1 0 0,-1 0-1 0 0,1-1 0 0 0,1 0 1 0 0,12 2-1 0 0,-16-4-3 0 0,0-1 0 0 0,1 0 1 0 0,-1-1-1 0 0,0 0 0 0 0,1 0 0 0 0,-1-1 1 0 0,0 0-1 0 0,1 0 0 0 0,-1-1 0 0 0,0 0 1 0 0,0 0-1 0 0,9-5 0 0 0,2-2 37 0 0,-1-1 0 0 0,0-1 0 0 0,0-1 1 0 0,-1-1-1 0 0,-1 0 0 0 0,24-26 0 0 0,78-102 218 0 0,-105 124-252 0 0,33-44 46 0 0,37-68 0 0 0,-58 86-68 0 0,-3-2 0 0 0,27-74 1 0 0,-43 100-14 0 0,0-1 0 0 0,-1 1 0 0 0,-2-1 1 0 0,0 0-1 0 0,-1 0 0 0 0,0-35 1 0 0,-3 42 2 0 0,-1 0 1 0 0,0-1 0 0 0,-1 1 0 0 0,0 0 0 0 0,-1 1 0 0 0,0-1 0 0 0,-1 1 0 0 0,0 0 0 0 0,-1 0 0 0 0,-1 0 0 0 0,-8-12 0 0 0,6 13 10 0 0,0-1 0 0 0,-1 2 0 0 0,0-1 0 0 0,-1 2 0 0 0,0-1 0 0 0,-1 1 0 0 0,0 1 0 0 0,0 0 0 0 0,0 1 0 0 0,-16-7 1 0 0,11 7 12 0 0,-1 1 1 0 0,1 0 0 0 0,-1 1 0 0 0,0 1 0 0 0,0 1 0 0 0,0 1 0 0 0,-30-1 0 0 0,24 4 5 0 0,1 0 0 0 0,-1 1 0 0 0,-26 7 0 0 0,39-7-31 0 0,-1 1-1 0 0,1 1 0 0 0,0 0 0 0 0,0 1 0 0 0,0 0 0 0 0,1 1 1 0 0,-1 0-1 0 0,-10 8 0 0 0,18-12-100 0 0,1 1 0 0 0,-1-1 0 0 0,0 1 0 0 0,1 0 0 0 0,-1 0 0 0 0,1 0 0 0 0,0 0 0 0 0,0 0 0 0 0,0 0 0 0 0,0 0-1 0 0,0 1 1 0 0,1-1 0 0 0,0 1 0 0 0,-1 0 0 0 0,1-1 0 0 0,1 1 0 0 0,-1 0 0 0 0,0-1 0 0 0,1 1 0 0 0,0 0 0 0 0,0 0 0 0 0,0-1 0 0 0,0 1 0 0 0,1 0 0 0 0,0 0 0 0 0,-1-1 0 0 0,1 1-1 0 0,1 0 1 0 0,-1-1 0 0 0,0 1 0 0 0,1-1 0 0 0,0 0 0 0 0,0 1 0 0 0,0-1 0 0 0,0 0 0 0 0,0 0 0 0 0,3 3 0 0 0,18 15-29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9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14363 0 0,'-1'4'538'0'0,"0"-1"0"0"0,0 0 0 0 0,0 0 0 0 0,0 1 0 0 0,1-1 0 0 0,-1 1 0 0 0,1-1 0 0 0,0 4 0 0 0,2 32 761 0 0,0-13-609 0 0,-8 185 864 0 0,-16-1-1122 0 0,6-61-138 0 0,-8 124-1040 0 0,24-244-2399 0 0,8-41-1036 0 0,-3 0 3934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9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12619 0 0,'2'2'507'0'0,"0"-1"1"0"0,-1 0-1 0 0,1 0 0 0 0,0 0 1 0 0,0 0-1 0 0,-1 0 1 0 0,1-1-1 0 0,0 1 1 0 0,0-1-1 0 0,3 1 0 0 0,21 3 1612 0 0,-21-4-1924 0 0,24 1 974 0 0,-1-1 0 0 0,50-7 0 0 0,-27 1-737 0 0,-17 3-273 0 0,109-10-3528 0 0,-137 12 2545 0 0,0 0 1 0 0,1 0-1 0 0,-1-1 0 0 0,0 0 0 0 0,0 0 0 0 0,10-5 1 0 0,-5-1 509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0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15731 0 0,'1'9'687'0'0,"0"0"0"0"0,0 0 0 0 0,1 0 0 0 0,0 0 0 0 0,4 9-1 0 0,3 11 68 0 0,-2 2-214 0 0,66 225 1536 0 0,-70-249-2006 0 0,-2-4-22 0 0,0 0 0 0 0,0 0-1 0 0,0 0 1 0 0,0 0 0 0 0,1 0 0 0 0,-1 0-1 0 0,1-1 1 0 0,0 1 0 0 0,-1-1-1 0 0,4 4 1 0 0,-5-6-35 0 0,1 0 0 0 0,-1 0 0 0 0,0 0 1 0 0,1 0-1 0 0,-1 0 0 0 0,0 0 0 0 0,1 0 0 0 0,-1 0 0 0 0,0 0 0 0 0,0 0 0 0 0,1 0 1 0 0,-1 0-1 0 0,0 0 0 0 0,1 0 0 0 0,-1 0 0 0 0,0 0 0 0 0,0 0 0 0 0,1-1 0 0 0,-1 1 0 0 0,0 0 1 0 0,1 0-1 0 0,-1 0 0 0 0,0 0 0 0 0,0-1 0 0 0,0 1 0 0 0,1 0 0 0 0,-1 0 0 0 0,0-1 1 0 0,0 1-1 0 0,0 0 0 0 0,1 0 0 0 0,-1-1 0 0 0,0 1 0 0 0,0 0 0 0 0,0 0 0 0 0,0-1 0 0 0,0 1 1 0 0,0 0-1 0 0,0-1 0 0 0,0 1 0 0 0,0-1 0 0 0,6-14 184 0 0,-6 14-177 0 0,5-24 108 0 0,-2 1-1 0 0,2-29 0 0 0,-4 31-118 0 0,23-160-290 0 0,-22 172 222 0 0,0 1 0 0 0,6-15 1 0 0,-7 22 38 0 0,-1 0 1 0 0,1 0-1 0 0,0 0 1 0 0,0 0-1 0 0,0 1 1 0 0,0-1-1 0 0,0 0 0 0 0,0 0 1 0 0,1 1-1 0 0,-1-1 1 0 0,1 1-1 0 0,-1 0 1 0 0,1-1-1 0 0,-1 1 1 0 0,1 0-1 0 0,0 0 1 0 0,-1 0-1 0 0,1 0 0 0 0,2-1 1 0 0,-2 2 1 0 0,0 0 1 0 0,-1 0 0 0 0,1 0-1 0 0,-1 0 1 0 0,1 0-1 0 0,0 0 1 0 0,-1 1-1 0 0,1-1 1 0 0,-1 1-1 0 0,1-1 1 0 0,-1 1 0 0 0,1 0-1 0 0,-1-1 1 0 0,0 1-1 0 0,1 0 1 0 0,-1 0-1 0 0,0 0 1 0 0,1 0-1 0 0,0 1 1 0 0,4 5-39 0 0,0-1 0 0 0,7 9 1 0 0,-8-8 20 0 0,14 17-26 0 0,-8-9 28 0 0,18 18-1 0 0,-26-29 39 0 0,1-1 1 0 0,-1 0-1 0 0,1 0 0 0 0,0 0 1 0 0,1 0-1 0 0,-1-1 0 0 0,0 1 1 0 0,1-1-1 0 0,8 3 0 0 0,-11-5 2 0 0,0 0 0 0 0,-1 0-1 0 0,1 0 1 0 0,0 0-1 0 0,0 0 1 0 0,-1 0 0 0 0,1 0-1 0 0,0-1 1 0 0,-1 1 0 0 0,1-1-1 0 0,0 1 1 0 0,-1-1-1 0 0,1 0 1 0 0,0 1 0 0 0,-1-1-1 0 0,1 0 1 0 0,-1 0-1 0 0,0 0 1 0 0,3-2 0 0 0,2-3 30 0 0,0 0 1 0 0,9-11-1 0 0,-13 15-28 0 0,6-9 13 0 0,-1 1 0 0 0,0-1 1 0 0,0-1-1 0 0,-1 1 0 0 0,0-1 1 0 0,-1 0-1 0 0,6-21 0 0 0,-11 31-14 0 0,1 0 0 0 0,-1 1 0 0 0,0-1 0 0 0,1 0-1 0 0,-1 1 1 0 0,0-1 0 0 0,0 0 0 0 0,0 0 0 0 0,0 1-1 0 0,-1-1 1 0 0,1 0 0 0 0,0 0 0 0 0,-1 1 0 0 0,1-1-1 0 0,-2-3 1 0 0,1 5-4 0 0,0-1 0 0 0,0 0 0 0 0,0 0 0 0 0,1 0 0 0 0,-1 0 0 0 0,0 1 0 0 0,0-1 0 0 0,0 1 0 0 0,0-1 0 0 0,-1 1 0 0 0,1-1 0 0 0,0 1 0 0 0,0-1 0 0 0,0 1 0 0 0,0 0 0 0 0,0-1 0 0 0,-1 1 0 0 0,1 0 0 0 0,0 0 0 0 0,0 0 0 0 0,0 0 0 0 0,0 0 0 0 0,-2 1-1 0 0,0-1-3 0 0,0 1 0 0 0,0-1 0 0 0,0 1-1 0 0,0 0 1 0 0,0 0 0 0 0,0 0-1 0 0,1 1 1 0 0,-1-1 0 0 0,0 1-1 0 0,1-1 1 0 0,-1 1 0 0 0,1 0-1 0 0,0 0 1 0 0,-3 3 0 0 0,-3 4 3 0 0,0 0 0 0 0,-8 13 1 0 0,9-12 0 0 0,1-3-1 0 0,2 2 0 0 0,-1-1 0 0 0,1 0 1 0 0,0 1-1 0 0,1 0 0 0 0,-1 0 0 0 0,2 0 0 0 0,-4 18 1 0 0,4-12 12 0 0,1 1 1 0 0,1-1 0 0 0,0 0 0 0 0,4 28 0 0 0,-3-36-5 0 0,0-1 0 0 0,1 0-1 0 0,0 0 1 0 0,0 0 0 0 0,0 0-1 0 0,1 0 1 0 0,0 0 0 0 0,0-1 0 0 0,0 1-1 0 0,6 6 1 0 0,-6-8-16 0 0,0 0 1 0 0,1-1-1 0 0,-1 0 0 0 0,1 0 1 0 0,0 0-1 0 0,0 0 0 0 0,0 0 0 0 0,0-1 1 0 0,1 0-1 0 0,-1 0 0 0 0,1 0 1 0 0,-1 0-1 0 0,1-1 0 0 0,6 2 1 0 0,0-1-258 0 0,1-1 1 0 0,0-1 0 0 0,-1 1 0 0 0,1-2 0 0 0,0 0 0 0 0,-1 0 0 0 0,1-1 0 0 0,-1 0 0 0 0,0-1 0 0 0,0-1 0 0 0,0 1 0 0 0,0-2 0 0 0,0 0 0 0 0,-1 0 0 0 0,15-10 0 0 0,14-12 122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0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317 200 18228 0 0,'-4'-18'1408'0'0,"-2"-23"0"0"0,4 21-381 0 0,-6-20 0 0 0,7 35-862 0 0,-1-1 0 0 0,0 0-1 0 0,0 1 1 0 0,-1 0 0 0 0,1-1-1 0 0,-1 1 1 0 0,-7-9 0 0 0,8 11-141 0 0,0 1 0 0 0,0 0 0 0 0,-1-1 0 0 0,1 1 0 0 0,0 0 0 0 0,-1 0 0 0 0,0 1 0 0 0,1-1 0 0 0,-1 1 0 0 0,0-1 0 0 0,0 1 0 0 0,0 0 0 0 0,0 0 1 0 0,0 0-1 0 0,0 0 0 0 0,0 0 0 0 0,0 1 0 0 0,0 0 0 0 0,0-1 0 0 0,0 1 0 0 0,0 0 0 0 0,-1 1 0 0 0,1-1 0 0 0,-5 2 0 0 0,2-1-35 0 0,-1 1-1 0 0,1 1 1 0 0,1-1 0 0 0,-1 1-1 0 0,0 0 1 0 0,1 1 0 0 0,-1-1 0 0 0,1 1-1 0 0,0 0 1 0 0,0 0 0 0 0,-6 7-1 0 0,-3 5-44 0 0,0 1-1 0 0,1 1 1 0 0,1 0-1 0 0,1 0 1 0 0,0 1-1 0 0,1 0 1 0 0,1 1-1 0 0,1 0 0 0 0,-7 28 1 0 0,13-40 13 0 0,1-1-1 0 0,-1 1 1 0 0,1-1 0 0 0,0 1 0 0 0,1 0 0 0 0,0-1-1 0 0,0 1 1 0 0,1 0 0 0 0,2 12 0 0 0,-2-18 32 0 0,0-1 1 0 0,-1 1 0 0 0,1 0 0 0 0,0-1-1 0 0,0 1 1 0 0,0-1 0 0 0,0 1-1 0 0,0-1 1 0 0,0 1 0 0 0,1-1 0 0 0,-1 0-1 0 0,0 1 1 0 0,1-1 0 0 0,-1 0-1 0 0,1 0 1 0 0,-1 0 0 0 0,1 0-1 0 0,-1 0 1 0 0,1 0 0 0 0,0-1 0 0 0,0 1-1 0 0,-1-1 1 0 0,4 1 0 0 0,-2 0-2 0 0,0-1 0 0 0,0 0 0 0 0,0 0-1 0 0,0 0 1 0 0,0 0 0 0 0,0-1 0 0 0,0 1 0 0 0,0-1 0 0 0,0 0 0 0 0,0 1 0 0 0,-1-2 0 0 0,1 1 0 0 0,0 0 0 0 0,2-2 0 0 0,18-9 20 0 0,-12 6 5 0 0,0 0 0 0 0,11-8-1 0 0,11-14 39 0 0,37-40-1 0 0,-43 41-49 0 0,-24 24-6 0 0,0 0 0 0 0,0 0 1 0 0,1 0-1 0 0,0 0 0 0 0,-1 1 1 0 0,1-1-1 0 0,0 1 0 0 0,8-3 1 0 0,-10 4 1 0 0,-1 1 1 0 0,1 0 0 0 0,-1-1-1 0 0,1 1 1 0 0,0 0 0 0 0,-1 0 0 0 0,1 0-1 0 0,-1 0 1 0 0,1 0 0 0 0,-1 1-1 0 0,1-1 1 0 0,0 0 0 0 0,-1 1 0 0 0,1-1-1 0 0,-1 1 1 0 0,0-1 0 0 0,1 1-1 0 0,-1 0 1 0 0,1 0 0 0 0,-1 0 0 0 0,0-1-1 0 0,0 1 1 0 0,1 0 0 0 0,-1 1-1 0 0,0-1 1 0 0,0 0 0 0 0,0 0 0 0 0,0 0-1 0 0,1 2 1 0 0,6 12 13 0 0,0 0 1 0 0,0 0-1 0 0,-2 0 1 0 0,0 1-1 0 0,5 16 1 0 0,-6-13-339 0 0,2 1 0 0 0,15 29 0 0 0,-21-48-6 0 0,0 0 0 0 0,0 1 0 0 0,-1-1 0 0 0,1 0 0 0 0,1 0 0 0 0,-1 1 0 0 0,0-1 1 0 0,0 0-1 0 0,0 0 0 0 0,3 1 0 0 0,-3-1 271 0 0,-1-1 1 0 0,1 0 0 0 0,-1 0-1 0 0,1 0 1 0 0,-1 0-1 0 0,1 1 1 0 0,-1-1-1 0 0,1 0 1 0 0,-1 0 0 0 0,1 0-1 0 0,-1 0 1 0 0,1 0-1 0 0,-1 0 1 0 0,1 0-1 0 0,-1-1 1 0 0,1 1 0 0 0,-1 0-1 0 0,1 0 1 0 0,-1 0-1 0 0,1 0 1 0 0,-1-1-1 0 0,1 1 1 0 0,-1 0 0 0 0,1 0-1 0 0,-1-1 1 0 0,0 1-1 0 0,1 0 1 0 0,-1-1-1 0 0,1 1 1 0 0,-1-1 0 0 0,0 1-1 0 0,1 0 1 0 0,-1-1-1 0 0,1 0 1 0 0,5-12-1201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1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18012 0 0,'5'21'1784'0'0,"3"6"-1736"0"0,2-1 424 0 0,-1 3 128 0 0,4 1-7 0 0,3 2-161 0 0,3 2-64 0 0,2-2-152 0 0,-3 0-88 0 0,9 5-48 0 0,4 1-1456 0 0,-4 2-1577 0 0,6 5 1681 0 0,-1 5 1296 0 0,-8-5-1329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2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57 149 7514 0 0,'-8'-29'2071'0'0,"7"21"-1046"0"0,-1 0 1 0 0,-1 0-1 0 0,-3-9 1 0 0,-6-13 1655 0 0,8 19-1438 0 0,0 1-1 0 0,-6-11 1 0 0,9 19-690 0 0,-3-3 379 0 0,4 5-922 0 0,0 0 1 0 0,0 0-1 0 0,0 1 0 0 0,0-1 1 0 0,0 0-1 0 0,-1 0 1 0 0,1 0-1 0 0,0 0 1 0 0,0 0-1 0 0,0 0 1 0 0,0 1-1 0 0,0-1 1 0 0,0 0-1 0 0,0 0 1 0 0,-1 0-1 0 0,1 0 1 0 0,0 1-1 0 0,0-1 0 0 0,0 0 1 0 0,0 0-1 0 0,0 0 1 0 0,0 0-1 0 0,0 1 1 0 0,0-1-1 0 0,0 0 1 0 0,0 0-1 0 0,0 0 1 0 0,0 1-1 0 0,0-1 1 0 0,0 0-1 0 0,0 0 1 0 0,0 0-1 0 0,0 3 21 0 0,0 0 1 0 0,0 0-1 0 0,0-1 1 0 0,1 1-1 0 0,-1 0 1 0 0,2 3-1 0 0,0 10 56 0 0,65 536 822 0 0,-59-468-793 0 0,2 10 72 0 0,-7-82-125 0 0,-1 0 0 0 0,0 0 1 0 0,-1 0-1 0 0,-1 1 0 0 0,0-1 0 0 0,-2 15 0 0 0,2-27-56 0 0,0 1 1 0 0,0 0-1 0 0,0-1 1 0 0,0 1-1 0 0,0-1 1 0 0,0 1 0 0 0,-1-1-1 0 0,1 1 1 0 0,0-1-1 0 0,0 1 1 0 0,-1-1-1 0 0,1 1 1 0 0,0-1-1 0 0,0 1 1 0 0,-1-1-1 0 0,1 0 1 0 0,-1 1-1 0 0,1-1 1 0 0,0 1 0 0 0,-1-1-1 0 0,0 1 1 0 0,1-1-6 0 0,-1 0 1 0 0,1 0 0 0 0,0 0-1 0 0,-1 0 1 0 0,1 0 0 0 0,-1 0-1 0 0,1 0 1 0 0,-1 0 0 0 0,1 0-1 0 0,0-1 1 0 0,-1 1 0 0 0,1 0-1 0 0,-1 0 1 0 0,1 0 0 0 0,0 0 0 0 0,-1-1-1 0 0,1 1 1 0 0,0 0 0 0 0,-1 0-1 0 0,0-1 1 0 0,-1-1-10 0 0,0 0 0 0 0,0-1 1 0 0,1 1-1 0 0,-1 0 0 0 0,-3-6 0 0 0,0-4-82 0 0,1 1 0 0 0,0-1 1 0 0,-4-22-1 0 0,3 10-3 0 0,-1-2 14 0 0,1 0 0 0 0,-1-29 0 0 0,0 6-3 0 0,3 32 48 0 0,2 0 1 0 0,-1-18-1 0 0,2 21-10 0 0,2 1 1 0 0,-1-1-1 0 0,1 1 0 0 0,1 0 0 0 0,9-25 1 0 0,-9 30 10 0 0,1 0 1 0 0,0 0-1 0 0,0 0 1 0 0,1 0-1 0 0,0 1 1 0 0,0 0 0 0 0,1 0-1 0 0,0 0 1 0 0,13-11-1 0 0,-11 13 10 0 0,0 0 0 0 0,0 0 0 0 0,0 0 1 0 0,0 1-1 0 0,1 0 0 0 0,0 1 0 0 0,0 0 0 0 0,0 0 0 0 0,0 1 0 0 0,0 0 0 0 0,13 0 0 0 0,-2-1 26 0 0,0 0-1 0 0,0-1 0 0 0,36-13 0 0 0,-50 15 15 0 0,-1-1 1 0 0,1 1 0 0 0,-1-1-1 0 0,0 0 1 0 0,0 0 0 0 0,0-1-1 0 0,0 0 1 0 0,0 0 0 0 0,-1 0-1 0 0,0 0 1 0 0,0 0 0 0 0,0-1-1 0 0,0 0 1 0 0,-1 0 0 0 0,0 0-1 0 0,0 0 1 0 0,4-10 0 0 0,-5 12 1 0 0,-2 0 1 0 0,1 0 0 0 0,0 0-1 0 0,-1 0 1 0 0,1 0 0 0 0,-1 0-1 0 0,0 0 1 0 0,0 0 0 0 0,0 0-1 0 0,0 0 1 0 0,0 0-1 0 0,-1 0 1 0 0,0 0 0 0 0,1 0-1 0 0,-1 1 1 0 0,-2-5 0 0 0,2 4-13 0 0,-1 1 0 0 0,1 0 0 0 0,0 0 1 0 0,-1 1-1 0 0,0-1 0 0 0,1 0 0 0 0,-1 0 1 0 0,0 1-1 0 0,0-1 0 0 0,0 1 0 0 0,0 0 0 0 0,0-1 1 0 0,0 1-1 0 0,0 0 0 0 0,0 0 0 0 0,-1 0 1 0 0,1 1-1 0 0,0-1 0 0 0,-1 0 0 0 0,1 1 0 0 0,-3-1 1 0 0,0 1-14 0 0,1-1 1 0 0,-1 1-1 0 0,1 0 0 0 0,-1 0 1 0 0,1 1-1 0 0,-1-1 1 0 0,0 1-1 0 0,1 0 1 0 0,-1 0-1 0 0,1 1 1 0 0,0-1-1 0 0,-7 4 1 0 0,6-2-11 0 0,0 0-1 0 0,1 1 1 0 0,-1-1 0 0 0,1 1 0 0 0,0 0 0 0 0,0 0 0 0 0,0 1 0 0 0,0-1 0 0 0,-5 9 0 0 0,5-5-3 0 0,0 0 0 0 0,1-1-1 0 0,0 1 1 0 0,0 0 0 0 0,0 0-1 0 0,1 1 1 0 0,0-1 0 0 0,1 1 0 0 0,0-1-1 0 0,0 1 1 0 0,1 15 0 0 0,1-17 11 0 0,-1 0 0 0 0,1 0 0 0 0,0 0 1 0 0,1-1-1 0 0,0 1 0 0 0,0-1 0 0 0,0 1 0 0 0,1-1 1 0 0,0 0-1 0 0,0 1 0 0 0,0-1 0 0 0,1-1 1 0 0,0 1-1 0 0,0-1 0 0 0,6 6 0 0 0,-7-8 11 0 0,0-1 1 0 0,0 1-1 0 0,0-1 0 0 0,0 0 0 0 0,0 0 0 0 0,1-1 0 0 0,-1 1 1 0 0,1-1-1 0 0,-1 1 0 0 0,1-1 0 0 0,0 0 0 0 0,0-1 1 0 0,-1 1-1 0 0,1-1 0 0 0,0 1 0 0 0,0-1 0 0 0,0 0 0 0 0,-1-1 1 0 0,1 1-1 0 0,0-1 0 0 0,0 1 0 0 0,-1-1 0 0 0,6-2 1 0 0,0 0 17 0 0,0-1 1 0 0,-1 0-1 0 0,1 0 1 0 0,-1-1-1 0 0,0 0 0 0 0,0-1 1 0 0,-1 0-1 0 0,9-8 1 0 0,-5 4 15 0 0,-1-1 0 0 0,0 0 0 0 0,-1-1 1 0 0,-1 0-1 0 0,14-25 0 0 0,-19 31-21 0 0,0 0 1 0 0,-1 0-1 0 0,0 1 1 0 0,0-1 0 0 0,0 0-1 0 0,-1-1 1 0 0,0 1-1 0 0,0 0 1 0 0,0 0-1 0 0,-1-1 1 0 0,0 1-1 0 0,0 0 1 0 0,-1 0-1 0 0,1-1 1 0 0,-1 1-1 0 0,-3-9 1 0 0,2 11-8 0 0,0-1 0 0 0,0 1 0 0 0,-1 0 0 0 0,1 0 0 0 0,-1 1 0 0 0,0-1 0 0 0,0 1 0 0 0,0-1 0 0 0,0 1 0 0 0,-1 0 0 0 0,1 0 0 0 0,-5-3 1 0 0,-1 1-9 0 0,0 0 1 0 0,0 0-1 0 0,-1 0 1 0 0,-13-3 0 0 0,19 6-16 0 0,-1 1-1 0 0,1 0 1 0 0,-1 1 0 0 0,1-1 0 0 0,-1 1-1 0 0,1 0 1 0 0,-8 1 0 0 0,11-1 3 0 0,0 0 1 0 0,0 0-1 0 0,0 0 1 0 0,0 0-1 0 0,1 1 1 0 0,-1-1-1 0 0,0 0 1 0 0,0 1-1 0 0,0-1 0 0 0,0 0 1 0 0,1 1-1 0 0,-1-1 1 0 0,0 1-1 0 0,0 0 1 0 0,1-1-1 0 0,-1 1 1 0 0,-1 1-1 0 0,2-1-1 0 0,0 0 1 0 0,0-1-1 0 0,-1 1 1 0 0,1 0-1 0 0,0 0 0 0 0,0 0 1 0 0,0 0-1 0 0,0 0 1 0 0,0 0-1 0 0,0 0 0 0 0,0 0 1 0 0,0-1-1 0 0,1 1 1 0 0,-1 0-1 0 0,0 0 1 0 0,0 0-1 0 0,1 0 0 0 0,-1 0 1 0 0,0 0-1 0 0,1-1 1 0 0,0 3-1 0 0,3 2-4 0 0,-1-1 1 0 0,0 1-1 0 0,1-1 1 0 0,0 1-1 0 0,0-1 1 0 0,1 0-1 0 0,-1 0 1 0 0,1-1-1 0 0,0 1 1 0 0,0-1-1 0 0,0 0 1 0 0,0-1-1 0 0,0 1 1 0 0,1-1-1 0 0,6 2 1 0 0,2 0 8 0 0,0-1 1 0 0,-1 0-1 0 0,1-1 1 0 0,1 0-1 0 0,15-1 1 0 0,-23-2 2 0 0,0 1 1 0 0,0-1 0 0 0,-1 0-1 0 0,1 0 1 0 0,0 0 0 0 0,8-4-1 0 0,-12 4 10 0 0,-1 0-1 0 0,1-1 1 0 0,0 1-1 0 0,-1 0 1 0 0,1-1-1 0 0,-1 0 0 0 0,1 1 1 0 0,-1-1-1 0 0,0 0 1 0 0,0 0-1 0 0,0-1 1 0 0,0 1-1 0 0,0 0 1 0 0,0-1-1 0 0,-1 1 0 0 0,3-6 1 0 0,-3 4 52 0 0,-3 3-55 0 0,-3 8-52 0 0,0 12-4 0 0,1 1 0 0 0,-3 36 0 0 0,6-44 47 0 0,1 0 1 0 0,0-1-1 0 0,1 1 1 0 0,0 0 0 0 0,1 0-1 0 0,4 12 1 0 0,-5-19 3 0 0,1 0 0 0 0,0 0 1 0 0,0-1-1 0 0,0 1 0 0 0,1 0 0 0 0,0-1 1 0 0,0 0-1 0 0,0 0 0 0 0,0 0 0 0 0,1 0 0 0 0,0 0 1 0 0,-1 0-1 0 0,1-1 0 0 0,8 5 0 0 0,-8-6 10 0 0,0 0-1 0 0,0 0 1 0 0,0 0 0 0 0,0-1-1 0 0,0 1 1 0 0,0-1-1 0 0,1 0 1 0 0,-1-1-1 0 0,0 1 1 0 0,1-1-1 0 0,-1 1 1 0 0,0-1-1 0 0,1-1 1 0 0,-1 1-1 0 0,1-1 1 0 0,-1 1-1 0 0,0-1 1 0 0,5-2 0 0 0,0-1 14 0 0,-1 1 1 0 0,1-2-1 0 0,-1 1 1 0 0,0-1 0 0 0,-1 0-1 0 0,1-1 1 0 0,9-10-1 0 0,-2 2 19 0 0,-2 0-1 0 0,18-25 0 0 0,-24 29-23 0 0,-1 0 0 0 0,-1-1 0 0 0,0 1 1 0 0,-1-1-1 0 0,0 0 0 0 0,0 0 0 0 0,-1-1 0 0 0,0 1 1 0 0,-1-1-1 0 0,-1 1 0 0 0,1-21 0 0 0,-2 25-1 0 0,0-10 9 0 0,0 17-26 0 0,0-1-1 0 0,0 1 0 0 0,0-1 1 0 0,0 1-1 0 0,-1-1 0 0 0,1 1 0 0 0,0-1 1 0 0,0 1-1 0 0,0-1 0 0 0,-1 1 0 0 0,1-1 1 0 0,0 1-1 0 0,0-1 0 0 0,-1 1 0 0 0,1-1 1 0 0,-1 1-1 0 0,1 0 0 0 0,0-1 0 0 0,-1 1 1 0 0,1 0-1 0 0,-1-1 0 0 0,1 1 0 0 0,-1-1 1 0 0,0 2-12 0 0,0 0 1 0 0,0-1-1 0 0,1 1 1 0 0,-1 0-1 0 0,1 0 1 0 0,-1 0-1 0 0,0 0 1 0 0,1-1-1 0 0,-1 1 1 0 0,0 2-1 0 0,0 2-11 0 0,0 0-1 0 0,0 0 1 0 0,1 1 0 0 0,0-1-1 0 0,0 0 1 0 0,0 0 0 0 0,1 10-1 0 0,0-4-5 0 0,2 10 10 0 0,1 0 0 0 0,1-1 0 0 0,1 0 0 0 0,0 0 0 0 0,14 27 1 0 0,-18-42-117 0 0,1 1 1 0 0,0 0 0 0 0,0-1-1 0 0,1 1 1 0 0,0-1 0 0 0,0 0-1 0 0,0 0 1 0 0,1-1 0 0 0,-1 1 0 0 0,1-1-1 0 0,9 7 1 0 0,-11-10 43 0 0,0 1 0 0 0,-1-1 0 0 0,1 1 0 0 0,0-1 1 0 0,0 0-1 0 0,0 0 0 0 0,1 0 0 0 0,-1-1 0 0 0,0 1 0 0 0,0-1 0 0 0,0 1 0 0 0,0-1 1 0 0,1 0-1 0 0,-1 0 0 0 0,0-1 0 0 0,0 1 0 0 0,0-1 0 0 0,1 1 0 0 0,-1-1 0 0 0,0 0 1 0 0,0 0-1 0 0,0-1 0 0 0,0 1 0 0 0,5-4 0 0 0,-3 2-451 0 0,-1-1 0 0 0,1-1-1 0 0,-1 1 1 0 0,0-1 0 0 0,0 1 0 0 0,0-1 0 0 0,5-9-1 0 0,-4 6-103 0 0,10-14-1331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3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10546 0 0,'0'4'719'0'0,"1"0"1"0"0,-1 0-1 0 0,1 0 0 0 0,-1 0 0 0 0,1 1 0 0 0,3 5 1 0 0,10 30 1652 0 0,46 134 2384 0 0,-59-171-4691 0 0,0 0 0 0 0,0 0-1 0 0,0 0 1 0 0,1 0 0 0 0,-1 0 0 0 0,1 0 0 0 0,0-1-1 0 0,0 1 1 0 0,0-1 0 0 0,3 4 0 0 0,-4-5-39 0 0,0 0 0 0 0,0-1-1 0 0,0 1 1 0 0,0 0 0 0 0,0-1 0 0 0,0 1 0 0 0,0-1 0 0 0,1 1 0 0 0,-1-1-1 0 0,0 0 1 0 0,0 1 0 0 0,0-1 0 0 0,1 0 0 0 0,-1 0 0 0 0,0 0-1 0 0,0 0 1 0 0,1 0 0 0 0,-1 0 0 0 0,0 0 0 0 0,0 0 0 0 0,1-1-1 0 0,-1 1 1 0 0,0 0 0 0 0,0-1 0 0 0,0 1 0 0 0,0-1 0 0 0,0 1-1 0 0,0-1 1 0 0,2-1 0 0 0,7-5 73 0 0,0-1-1 0 0,-1-1 0 0 0,0 0 0 0 0,0 0 1 0 0,-1-1-1 0 0,8-11 0 0 0,4-4-2 0 0,10-11-46 0 0,2 1 0 0 0,1 2 0 0 0,45-35 0 0 0,-71 63-58 0 0,1 0 0 0 0,-1 1 0 0 0,1-1 0 0 0,0 1 0 0 0,0 1 0 0 0,0-1 0 0 0,1 2 0 0 0,-1-1 0 0 0,12-1 0 0 0,-18 3-10 0 0,0 1 1 0 0,0 0-1 0 0,0 0 0 0 0,0 0 0 0 0,0 1 0 0 0,-1-1 0 0 0,1 0 0 0 0,0 1 0 0 0,0-1 1 0 0,0 1-1 0 0,0-1 0 0 0,-1 1 0 0 0,1 0 0 0 0,0 0 0 0 0,-1 0 0 0 0,1 0 0 0 0,0 0 1 0 0,-1 0-1 0 0,1 0 0 0 0,-1 1 0 0 0,0-1 0 0 0,0 0 0 0 0,1 1 0 0 0,-1-1 0 0 0,0 1 1 0 0,0 0-1 0 0,1 1 0 0 0,2 6-350 0 0,-1-1 0 0 0,0 0 0 0 0,-1 1 0 0 0,4 14 0 0 0,-3-7-627 0 0,0-4-977 0 0,-1 1 0 0 0,-1 0 0 0 0,0 0 0 0 0,-2 20 1 0 0,-1-16-1566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3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77 24445 0 0,'-11'-27'-2560'0'0,"5"14"3440"0"0,2 5-104 0 0,1 4-256 0 0,-2-5 40 0 0,2 3-8 0 0,3 3-320 0 0,-1 0 24 0 0,1-1-127 0 0,3 4-113 0 0,3 0-665 0 0,5 4-527 0 0,4-1-400 0 0,-2-2-921 0 0,1-4 73 0 0,7 0-1097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5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74 8034 0 0,'0'-6'851'0'0,"0"0"-1"0"0,0 0 1 0 0,-1 0 0 0 0,0 1 0 0 0,0-1 0 0 0,0 0 0 0 0,-1 0 0 0 0,-3-9-1 0 0,5 15-778 0 0,-1-1-1 0 0,1 1 0 0 0,0 0 1 0 0,0-1-1 0 0,0 1 0 0 0,-1-1 1 0 0,1 1-1 0 0,0 0 0 0 0,0-1 1 0 0,0 1-1 0 0,0-1 0 0 0,0 1 0 0 0,0-1 1 0 0,0 1-1 0 0,0 0 0 0 0,0-1 1 0 0,0 1-1 0 0,0-1 0 0 0,0 1 1 0 0,0 0-1 0 0,1-1 0 0 0,-1 1 1 0 0,0-1-1 0 0,0 1 0 0 0,0 0 1 0 0,1-1-1 0 0,-1 1-41 0 0,0-1 1 0 0,1 1-1 0 0,-1 0 1 0 0,0 0 0 0 0,1 0-1 0 0,-1 0 1 0 0,0 0-1 0 0,1 0 1 0 0,-1 0-1 0 0,0 0 1 0 0,1 0-1 0 0,-1 1 1 0 0,0-1-1 0 0,1 0 1 0 0,-1 0-1 0 0,0 0 1 0 0,0 0 0 0 0,1 0-1 0 0,-1 0 1 0 0,0 1-1 0 0,1-1 1 0 0,-1 0-1 0 0,0 0 1 0 0,0 0-1 0 0,0 1 1 0 0,1-1-1 0 0,-1 0 1 0 0,0 0-1 0 0,0 1 1 0 0,0-1 0 0 0,1 0-1 0 0,-1 0 1 0 0,0 1-1 0 0,0-1 1 0 0,0 0-1 0 0,0 1 1 0 0,0-1-1 0 0,9 16 164 0 0,-1 0 1 0 0,-1 1-1 0 0,0 0 0 0 0,-1 0 0 0 0,-1 0 0 0 0,5 30 0 0 0,-7-31-91 0 0,6 18 0 0 0,1 4 22 0 0,17 124 276 0 0,-25-149-356 0 0,-2-10-13 0 0,1 1 0 0 0,-1 0 1 0 0,1-1-1 0 0,-1 1 0 0 0,1-1 0 0 0,0 1 0 0 0,1-1 0 0 0,-1 0 0 0 0,1 1 0 0 0,-1-1 0 0 0,4 5 0 0 0,-4-8-22 0 0,-1 0 0 0 0,0 0 0 0 0,0 1 0 0 0,0-1 0 0 0,1 0 0 0 0,-1 0 0 0 0,0 0 0 0 0,0 0 1 0 0,1 0-1 0 0,-1 1 0 0 0,0-1 0 0 0,0 0 0 0 0,1 0 0 0 0,-1 0 0 0 0,0 0 0 0 0,0 0 0 0 0,1 0 0 0 0,-1 0 0 0 0,0 0 0 0 0,1 0 0 0 0,-1 0 1 0 0,0 0-1 0 0,0 0 0 0 0,1 0 0 0 0,-1 0 0 0 0,0 0 0 0 0,0-1 0 0 0,1 1 0 0 0,-1 0 0 0 0,0 0 0 0 0,0 0 0 0 0,1 0 0 0 0,-1 0 0 0 0,0-1 1 0 0,0 1-1 0 0,0 0 0 0 0,1 0 0 0 0,-1 0 0 0 0,0 0 0 0 0,0-1 0 0 0,0 1 0 0 0,0 0 0 0 0,1 0 0 0 0,-1-1 0 0 0,0 1 0 0 0,0 0 0 0 0,0 0 1 0 0,0-1-1 0 0,0 1 0 0 0,0 0 0 0 0,0 0 0 0 0,0-1 0 0 0,0 1 0 0 0,5-20 177 0 0,-4 16-123 0 0,2-8 2 0 0,3-12-2 0 0,0 0-1 0 0,1-27 1 0 0,1-74-149 0 0,-2 27-141 0 0,-6 94 195 0 0,1 0 0 0 0,-1 0 0 0 0,0 1 0 0 0,1-1 0 0 0,0 0 0 0 0,0 0 0 0 0,0 0-1 0 0,3-6 1 0 0,-4 10 26 0 0,0 0 1 0 0,0-1-1 0 0,0 1 0 0 0,0 0 0 0 0,0 0 0 0 0,1-1 0 0 0,-1 1 0 0 0,0 0 0 0 0,0 0 0 0 0,0 0 0 0 0,0 0 1 0 0,1-1-1 0 0,-1 1 0 0 0,0 0 0 0 0,0 0 0 0 0,0 0 0 0 0,1 0 0 0 0,-1 0 0 0 0,0 0 0 0 0,0 0 0 0 0,1-1 1 0 0,-1 1-1 0 0,0 0 0 0 0,0 0 0 0 0,0 0 0 0 0,1 0 0 0 0,-1 0 0 0 0,0 0 0 0 0,0 0 0 0 0,1 0 1 0 0,7 5-127 0 0,7 13-34 0 0,-13-15 150 0 0,10 11-8 0 0,-1 2 1 0 0,0-1-1 0 0,-1 2 1 0 0,9 19-1 0 0,-15-25 26 0 0,0 0-1 0 0,0 0 1 0 0,-1 1-1 0 0,0-1 0 0 0,-1 1 1 0 0,0 0-1 0 0,0 19 0 0 0,-8 69 81 0 0,6-100-80 0 0,-1 1 1 0 0,1-1-1 0 0,0 0 1 0 0,0 1-1 0 0,0-1 1 0 0,0 1-1 0 0,0-1 1 0 0,0 0-1 0 0,0 1 1 0 0,0-1-1 0 0,1 1 0 0 0,-1-1 1 0 0,0 0-1 0 0,0 1 1 0 0,0-1-1 0 0,0 0 1 0 0,0 1-1 0 0,1-1 1 0 0,-1 1-1 0 0,0-1 1 0 0,0 0-1 0 0,1 0 1 0 0,-1 1-1 0 0,0-1 0 0 0,0 0 1 0 0,1 1-1 0 0,-1-1 1 0 0,1 0-2 0 0,0 0-1 0 0,-1 0 1 0 0,1 0 0 0 0,-1 0-1 0 0,1 0 1 0 0,-1-1 0 0 0,1 1-1 0 0,-1 0 1 0 0,1 0 0 0 0,-1 0-1 0 0,1-1 1 0 0,-1 1 0 0 0,0 0-1 0 0,1-1 1 0 0,-1 1 0 0 0,1 0-1 0 0,0-1 1 0 0,18-22-16 0 0,-17 21 17 0 0,206-264-112 0 0,-205 262 81 0 0,0-1 1 0 0,1 1 0 0 0,8-6 0 0 0,-12 9 22 0 0,1 1-1 0 0,0-1 1 0 0,-1 1-1 0 0,1-1 1 0 0,0 1 0 0 0,-1 0-1 0 0,1-1 1 0 0,0 1 0 0 0,0 0-1 0 0,0 0 1 0 0,-1-1 0 0 0,1 1-1 0 0,0 0 1 0 0,1 0 0 0 0,-1 0 3 0 0,-1 0 0 0 0,1 0 0 0 0,-1 1 0 0 0,1-1 0 0 0,-1 0 0 0 0,1 0 0 0 0,-1 1 1 0 0,0-1-1 0 0,1 0 0 0 0,-1 1 0 0 0,1-1 0 0 0,-1 1 0 0 0,0-1 0 0 0,1 0 1 0 0,-1 1-1 0 0,0-1 0 0 0,1 1 0 0 0,-1-1 0 0 0,0 1 0 0 0,0-1 0 0 0,0 1 1 0 0,1-1-1 0 0,-1 1 0 0 0,0-1 0 0 0,0 2 0 0 0,2 6-20 0 0,-1 1 0 0 0,0-1 1 0 0,0 14-1 0 0,0 1 17 0 0,1 15-7 0 0,-2-21 11 0 0,5 30-1 0 0,-4-39-1 0 0,1 1 0 0 0,0 1-1 0 0,0-1 0 0 0,0 0 0 0 0,1 0 1 0 0,1-1-1 0 0,5 13 0 0 0,-7-18-164 0 0,0 0 0 0 0,-1-1 1 0 0,1 1-1 0 0,0-1 0 0 0,0 0 0 0 0,0 1 0 0 0,0-1 0 0 0,1 0 1 0 0,3 2-1 0 0,-5-3-105 0 0,1 0 0 0 0,-1-1 0 0 0,1 1-1 0 0,-1-1 1 0 0,1 1 0 0 0,0-1 0 0 0,-1 0 0 0 0,1 1 0 0 0,-1-1 0 0 0,1 0 0 0 0,0 0 0 0 0,-1 0 0 0 0,1 0 0 0 0,0-1 0 0 0,-1 1 0 0 0,1 0-1 0 0,-1-1 1 0 0,4 0 0 0 0,4-4-1992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5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 11474 0 0,'-2'-1'4243'0'0,"3"6"-1996"0"0,14 41 448 0 0,-12-14-2243 0 0,-1-25-411 0 0,-1-1-1 0 0,0 0 1 0 0,0 1-1 0 0,0-1 1 0 0,-1 1-1 0 0,0-1 1 0 0,-1 8-1 0 0,-4 30-869 0 0,2 56 1 0 0,4-93-881 0 0,11-16-3768 0 0,-11 7 5868 0 0,8-10-1555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49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26 12707 0 0,'-2'-17'1866'0'0,"1"9"-175"0"0,1 14 1534 0 0,-19 287 91 0 0,11-195-2963 0 0,2-40-222 0 0,-5 122 185 0 0,11-155-288 0 0,2 1 0 0 0,0-1 0 0 0,1 0 0 0 0,2 0 0 0 0,7 25 0 0 0,-11-48-150 0 0,9 24-164 0 0,-10-24 13 0 0,1-1 0 0 0,0 1 0 0 0,0 0 0 0 0,0-1 0 0 0,0 1 0 0 0,0-1 0 0 0,0 0 0 0 0,0 1 0 0 0,0-1 0 0 0,0 0 0 0 0,1 0 0 0 0,1 2 0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5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40 10226 0 0,'-2'-4'657'0'0,"0"0"477"0"0,1 0 0 0 0,-1 0 0 0 0,1 0 0 0 0,0-1 0 0 0,0 1 0 0 0,0-5 0 0 0,1 9-1110 0 0,0 0-1 0 0,0 0 0 0 0,0 0 1 0 0,0-1-1 0 0,0 1 0 0 0,0 0 0 0 0,0 0 1 0 0,0 0-1 0 0,0 0 0 0 0,0 0 1 0 0,0 0-1 0 0,0 0 0 0 0,0 0 1 0 0,0 0-1 0 0,0 0 0 0 0,0 0 0 0 0,0 0 1 0 0,0 0-1 0 0,0-1 0 0 0,1 1 1 0 0,-1 0-1 0 0,0 0 0 0 0,0 0 1 0 0,0 0-1 0 0,0 0 0 0 0,0 0 0 0 0,0 0 1 0 0,0 0-1 0 0,0 0 0 0 0,0 0 1 0 0,0 0-1 0 0,0 0 0 0 0,1 0 1 0 0,-1 0-1 0 0,0 0 0 0 0,0 0 0 0 0,0 0 1 0 0,0 0-1 0 0,0 0 0 0 0,0 0 1 0 0,0 0-1 0 0,0 0 0 0 0,0 0 1 0 0,0 0-1 0 0,1 0 0 0 0,-1 0 0 0 0,0 1 1 0 0,0-1-1 0 0,0 0 0 0 0,0 0 1 0 0,0 0-1 0 0,0 0 0 0 0,0 0 1 0 0,0 0-1 0 0,0 0 0 0 0,0 0 0 0 0,0 0 1 0 0,0 0-1 0 0,0 0 0 0 0,0 0 1 0 0,0 0-1 0 0,0 1 0 0 0,0-1 1 0 0,0 0-1 0 0,0 0 0 0 0,5 5 368 0 0,-1 2-1087 0 0,-1-1 1 0 0,2 0 0 0 0,-1 0-1 0 0,1 0 1 0 0,0 0-1 0 0,11 10 1 0 0,-2-5-1192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6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13363 0 0,'2'3'722'0'0,"1"0"1"0"0,-1 1-1 0 0,-1-1 1 0 0,1 1-1 0 0,0-1 0 0 0,1 7 1 0 0,6 31-265 0 0,-1 1 1 0 0,-2 0-1 0 0,0 53 1 0 0,13 88-103 0 0,-13-164-199 0 0,-6-18-146 0 0,0-1 0 0 0,0 0 0 0 0,0 1 0 0 0,0-1 0 0 0,0 0 0 0 0,0 1 0 0 0,0-1 0 0 0,1 0 0 0 0,-1 0 0 0 0,0 1 0 0 0,0-1 0 0 0,0 0 0 0 0,1 0 0 0 0,-1 1 0 0 0,0-1 0 0 0,1 0 0 0 0,-1 0 0 0 0,0 1 0 0 0,0-1 0 0 0,1 0 0 0 0,-1 0 0 0 0,0 0 0 0 0,1 0 0 0 0,-1 0 0 0 0,0 1-1 0 0,1-1 1 0 0,-1 0 0 0 0,0 0 0 0 0,1 0 0 0 0,-1 0 0 0 0,0 0 0 0 0,1 0 0 0 0,-1 0 0 0 0,0 0 0 0 0,1 0 0 0 0,-1 0 0 0 0,0 0 0 0 0,1-1 0 0 0,-1 1 0 0 0,0 0 0 0 0,1 0 0 0 0,-1 0 0 0 0,0 0 0 0 0,1 0 0 0 0,-1-1 0 0 0,0 1 0 0 0,0 0 0 0 0,1 0 0 0 0,-1-1 0 0 0,0 1 0 0 0,0 0 0 0 0,1-1 0 0 0,9-11 201 0 0,0-1 0 0 0,0 0 0 0 0,13-26 0 0 0,-3 5-70 0 0,-15 26-118 0 0,56-79 94 0 0,-55 79-113 0 0,1 0-1 0 0,1 0 1 0 0,0 1 0 0 0,0 0-1 0 0,0 1 1 0 0,0-1 0 0 0,19-8-1 0 0,-24 13 2 0 0,1 0 0 0 0,0 1 0 0 0,0 0-1 0 0,-1 0 1 0 0,1 0 0 0 0,0 0 0 0 0,0 0 0 0 0,0 1 0 0 0,6-1-1 0 0,-8 2 0 0 0,0-1 0 0 0,-1 0-1 0 0,1 0 1 0 0,0 1 0 0 0,0-1-1 0 0,0 1 1 0 0,0 0 0 0 0,-1-1-1 0 0,1 1 1 0 0,0 0 0 0 0,-1 0-1 0 0,1 0 1 0 0,-1 0 0 0 0,1 1-1 0 0,-1-1 1 0 0,1 0 0 0 0,-1 0-1 0 0,0 1 1 0 0,0-1 0 0 0,0 1-1 0 0,0-1 1 0 0,2 3 0 0 0,0 3 12 0 0,0 0 1 0 0,0-1 0 0 0,-1 2 0 0 0,0-1-1 0 0,0 0 1 0 0,1 12 0 0 0,1 47 82 0 0,-3-33-58 0 0,0 10 14 0 0,-1-17-330 0 0,5 41 0 0 0,-4-65 55 0 0,-1 0 0 0 0,1 0 0 0 0,-1 0 0 0 0,1 0 0 0 0,0-1 0 0 0,-1 1 0 0 0,1 0 0 0 0,0-1 0 0 0,2 4 0 0 0,-3-5 148 0 0,1 1-1 0 0,-1-1 1 0 0,0 0-1 0 0,1 0 1 0 0,-1 1 0 0 0,0-1-1 0 0,1 0 1 0 0,-1 0-1 0 0,0 1 1 0 0,1-1 0 0 0,-1 0-1 0 0,0 0 1 0 0,1 0-1 0 0,-1 0 1 0 0,1 0 0 0 0,-1 0-1 0 0,0 0 1 0 0,1 0-1 0 0,-1 0 1 0 0,1 0 0 0 0,0 0 42 0 0,0 0 0 0 0,-1 0 0 0 0,1-1 0 0 0,0 1 0 0 0,-1 0 0 0 0,1-1 0 0 0,0 1 0 0 0,-1 0 0 0 0,1-1 0 0 0,-1 1 0 0 0,1-1 0 0 0,-1 1 0 0 0,1-1 0 0 0,-1 0 0 0 0,1 0 0 0 0,9-13-880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7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9 343 7978 0 0,'-8'-3'9339'0'0,"8"3"-9207"0"0,0 0 0 0 0,1 1 0 0 0,-1-1 0 0 0,1 0 0 0 0,-1 1 0 0 0,1-1-1 0 0,-1 0 1 0 0,0 0 0 0 0,1 1 0 0 0,-1-1 0 0 0,1 0 0 0 0,-1 0 0 0 0,1 0 0 0 0,-1 1 0 0 0,1-1 0 0 0,-1 0 0 0 0,1 0-1 0 0,-1 0 1 0 0,1 0 0 0 0,0 0 0 0 0,-1 0 0 0 0,1-1 0 0 0,4 1 100 0 0,1-1 0 0 0,-1 0 0 0 0,0 0 0 0 0,0 0 0 0 0,-1 0 0 0 0,1-1 0 0 0,0 0 0 0 0,0 0 0 0 0,-1-1 0 0 0,8-4 0 0 0,6-6 92 0 0,19-17-1 0 0,-26 21-173 0 0,12-10 4 0 0,-1-1-1 0 0,-1-1 1 0 0,-1-1 0 0 0,0 0 0 0 0,20-34 0 0 0,-37 52-124 0 0,-1 0-1 0 0,0 0 1 0 0,0 0 0 0 0,0-1 0 0 0,-1 1 0 0 0,1 0 0 0 0,-1-1 0 0 0,1-5 0 0 0,-2 8-18 0 0,0 0-1 0 0,0 0 1 0 0,0 0-1 0 0,0 0 1 0 0,-1 0-1 0 0,1 1 1 0 0,0-1-1 0 0,-1 0 1 0 0,1 0-1 0 0,-1 0 1 0 0,0 0 0 0 0,1 1-1 0 0,-1-1 1 0 0,0 0-1 0 0,0 1 1 0 0,0-1-1 0 0,0 1 1 0 0,0-1-1 0 0,-1 1 1 0 0,1-1-1 0 0,0 1 1 0 0,-3-2-1 0 0,-1 0-17 0 0,0 0 0 0 0,0 0 0 0 0,-1 0 0 0 0,1 1 0 0 0,0 0 0 0 0,-1 0-1 0 0,0 0 1 0 0,1 1 0 0 0,-1 0 0 0 0,0 0 0 0 0,0 0 0 0 0,1 1 0 0 0,-1 0-1 0 0,0 0 1 0 0,0 0 0 0 0,-7 2 0 0 0,6-1-21 0 0,0 1 1 0 0,1 0-1 0 0,-1 0 1 0 0,0 0-1 0 0,1 1 1 0 0,-1 0-1 0 0,1 0 1 0 0,0 1-1 0 0,0 0 0 0 0,0 0 1 0 0,0 0-1 0 0,1 1 1 0 0,-6 5-1 0 0,5-3-10 0 0,0 0 0 0 0,0 1 0 0 0,1 0 0 0 0,0-1 0 0 0,0 2 0 0 0,1-1 0 0 0,0 0 0 0 0,1 1 0 0 0,-6 18 0 0 0,8-22 28 0 0,0 0 1 0 0,1 1-1 0 0,-1-1 1 0 0,1 1 0 0 0,0-1-1 0 0,0 1 1 0 0,1-1-1 0 0,0 1 1 0 0,0-1-1 0 0,0 1 1 0 0,0-1 0 0 0,1 0-1 0 0,0 0 1 0 0,0 0-1 0 0,1 0 1 0 0,-1 0-1 0 0,1 0 1 0 0,4 5-1 0 0,-5-7 12 0 0,1 0-1 0 0,0 0 1 0 0,-1 0-1 0 0,1 0 1 0 0,0-1-1 0 0,0 0 1 0 0,1 1-1 0 0,-1-1 1 0 0,1 0-1 0 0,-1 0 1 0 0,1-1-1 0 0,-1 1 1 0 0,6 1-1 0 0,-3-2 8 0 0,0 0 0 0 0,0 0 0 0 0,0 0 0 0 0,0-1 0 0 0,1 0 0 0 0,-1 0 0 0 0,11-2 0 0 0,-2-1 3 0 0,0-1-1 0 0,0 0 1 0 0,0-1 0 0 0,-1-1 0 0 0,26-14-1 0 0,90-65-1612 0 0,-66 40-3771 0 0,-63 45 5288 0 0,1-2-139 0 0,0 1 1 0 0,1-1 0 0 0,-1 0 0 0 0,0 1-1 0 0,0-1 1 0 0,0 0 0 0 0,2-3 0 0 0,-1-3-797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7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15795 0 0,'5'25'2398'0'0,"3"44"0"0"0,-7-51-1949 0 0,4 38 361 0 0,5 59 234 0 0,0-1-481 0 0,1 10-231 0 0,17 84-328 0 0,-23-160-1045 0 0,-4-17-2698 0 0,-1-31 3517 0 0,0 1 0 0 0,0-1 0 0 0,0 1 0 0 0,0-1-1 0 0,0 1 1 0 0,0-1 0 0 0,0 0 0 0 0,0 1-1 0 0,0-1 1 0 0,0 1 0 0 0,0-1 0 0 0,1 0-1 0 0,-1 1 1 0 0,0-1 0 0 0,0 0 0 0 0,0 1 0 0 0,1-1-1 0 0,-1 1 1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7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71 14091 0 0,'-1'-1'388'0'0,"0"0"0"0"0,0 0 0 0 0,0-1 0 0 0,0 1 0 0 0,0 0 1 0 0,0-1-1 0 0,0 1 0 0 0,0 0 0 0 0,0-1 0 0 0,0 1 0 0 0,1-1 0 0 0,-1 1 0 0 0,1-1 0 0 0,-1 0 0 0 0,1 1 0 0 0,0-1 0 0 0,-1-2 1 0 0,15 1 1912 0 0,-5 0-1892 0 0,-1 0-1 0 0,1 1 1 0 0,0 0-1 0 0,17-2 1 0 0,6-1 46 0 0,19-3-422 0 0,-1 2 0 0 0,60 0 0 0 0,-89 6-1472 0 0,0 1 0 0 0,33 5 0 0 0,-33-1-1848 0 0,0 0 1 0 0,30 12 0 0 0,-21-3-1984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8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59 7050 0 0,'-2'-6'1539'0'0,"0"0"1"0"0,-1 0 0 0 0,-3-5 0 0 0,-3-9 3187 0 0,8 19-4086 0 0,0-1 173 0 0,1 2-720 0 0,-1-1 1 0 0,1 1-1 0 0,0-1 0 0 0,0 1 0 0 0,-1 0 0 0 0,1-1 1 0 0,0 1-1 0 0,-1 0 0 0 0,1-1 0 0 0,0 1 0 0 0,-1 0 1 0 0,1-1-1 0 0,-1 1 0 0 0,1 0 0 0 0,0 0 0 0 0,-1 0 1 0 0,1-1-1 0 0,-1 1 0 0 0,0 0 0 0 0,1 0 48 0 0,1 4 10 0 0,0 0 0 0 0,0 0 0 0 0,1 0 0 0 0,-1 0 1 0 0,1 0-1 0 0,0 0 0 0 0,4 6 0 0 0,2 4 231 0 0,0 3 33 0 0,-1 1 1 0 0,10 34 0 0 0,-15-42-344 0 0,-1 1 1 0 0,1 17-1 0 0,-2-18-48 0 0,1-1 1 0 0,0 1-1 0 0,3 12 0 0 0,12 46 26 0 0,-11-47-37 0 0,-3-14 20 0 0,-1-1 0 0 0,1 1 0 0 0,1 0 0 0 0,-1-1 0 0 0,7 12 0 0 0,-9-17-13 0 0,1-1 0 0 0,-1 1 0 0 0,0-1 0 0 0,1 1 0 0 0,-1 0 0 0 0,0-1-1 0 0,0 1 1 0 0,0-1 0 0 0,0 1 0 0 0,1-1 0 0 0,-1 1 0 0 0,0 0 0 0 0,0-1-1 0 0,0 1 1 0 0,0 0 0 0 0,-1 0 0 0 0,0-1 306 0 0,-2-6-195 0 0,3 2-133 0 0,-1 1 0 0 0,1-1 0 0 0,-1 0 0 0 0,1 0 0 0 0,1 0 0 0 0,-1 0 0 0 0,2-7 0 0 0,8-29-73 0 0,-3 19 41 0 0,0-7-18 0 0,17-58-55 0 0,-18 69 84 0 0,1 0 0 0 0,15-29 0 0 0,-20 43 7 0 0,0 0-1 0 0,0 0 0 0 0,1 1 0 0 0,-1-1 1 0 0,1 1-1 0 0,-1-1 0 0 0,1 1 0 0 0,0 0 0 0 0,0 0 1 0 0,0 0-1 0 0,0 1 0 0 0,0-1 0 0 0,0 1 0 0 0,0-1 1 0 0,7-1-1 0 0,-7 3-3 0 0,0-1-1 0 0,0 0 1 0 0,0 1 0 0 0,1 0 0 0 0,-1 0-1 0 0,0 0 1 0 0,0 0 0 0 0,0 0 0 0 0,0 0 0 0 0,0 1-1 0 0,1 0 1 0 0,-1-1 0 0 0,0 1 0 0 0,0 1-1 0 0,-1-1 1 0 0,1 0 0 0 0,4 3 0 0 0,-1 0 5 0 0,1 1 0 0 0,-1 1 0 0 0,0-1 0 0 0,0 1 0 0 0,-1 0 0 0 0,0 0 0 0 0,0 1 0 0 0,0 0 1 0 0,-1-1-1 0 0,0 2 0 0 0,5 9 0 0 0,-8-12 8 0 0,0-1 1 0 0,0 0-1 0 0,0 1 1 0 0,0-1 0 0 0,-1 1-1 0 0,0 0 1 0 0,0-1-1 0 0,-1 7 1 0 0,-1 5 2 0 0,-6 16 1 0 0,5-19 9 0 0,-3 24 0 0 0,5-30 2 0 0,1-5-6 0 0,-1 0 0 0 0,1 0-1 0 0,0 0 1 0 0,0 0 0 0 0,0 0-1 0 0,0 1 1 0 0,0-1 0 0 0,0 0-1 0 0,1 3 1 0 0,0-3 38 0 0,0-2 39 0 0,1-3-42 0 0,15-19 77 0 0,-3 2-85 0 0,-10 13-29 0 0,1 1 0 0 0,-1-1 0 0 0,5-11-1 0 0,-5 9-1 0 0,10-16 0 0 0,14-27-16 0 0,-22 43 14 0 0,3-4-17 0 0,1-1 0 0 0,12-11 0 0 0,-21 24 15 0 0,0 0 0 0 0,1 0 0 0 0,-1 0 0 0 0,0 0 0 0 0,1 0 0 0 0,-1 0-1 0 0,1 1 1 0 0,-1-1 0 0 0,1 0 0 0 0,0 1 0 0 0,-1-1 0 0 0,1 1 0 0 0,-1 0 0 0 0,1-1-1 0 0,0 1 1 0 0,-1 0 0 0 0,1 0 0 0 0,0 0 0 0 0,-1 0 0 0 0,1 1 0 0 0,0-1 0 0 0,-1 0-1 0 0,1 1 1 0 0,0-1 0 0 0,-1 1 0 0 0,1-1 0 0 0,1 2 0 0 0,2 0-15 0 0,0 1 1 0 0,0 0 0 0 0,-1 0-1 0 0,1 0 1 0 0,-1 1 0 0 0,6 5 0 0 0,-8-7 14 0 0,-1-1 1 0 0,1 1-1 0 0,-1 0 1 0 0,0 0-1 0 0,0 0 1 0 0,0 0-1 0 0,0 0 1 0 0,0 0-1 0 0,0 0 1 0 0,-1 0-1 0 0,2 5 1 0 0,0 25-14 0 0,-2-16 7 0 0,1 22-10 0 0,-1-24 14 0 0,0 0 1 0 0,1 0-1 0 0,0 0 1 0 0,5 18 0 0 0,-4-13 18 0 0,-2-18-13 0 0,0 1 0 0 0,0-1-1 0 0,0 1 1 0 0,0-1 0 0 0,0 1 0 0 0,1-1-1 0 0,-1 0 1 0 0,0 1 0 0 0,1-1-1 0 0,-1 1 1 0 0,1-1 0 0 0,-1 1-1 0 0,1-1 1 0 0,0 0 0 0 0,0 0-1 0 0,-1 1 1 0 0,1-1 0 0 0,0 0-1 0 0,0 0 1 0 0,0 0 0 0 0,2 2 0 0 0,-1-2-186 0 0,0 0 0 0 0,0 0 0 0 0,1 0 0 0 0,-1 0 1 0 0,0 0-1 0 0,0 0 0 0 0,1-1 0 0 0,-1 1 0 0 0,0-1 0 0 0,1 0 1 0 0,-1 1-1 0 0,0-1 0 0 0,5-1 0 0 0,1 0-1108 0 0,0 0 0 0 0,14-5 0 0 0,4-1-1665 0 0,-6 3 833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9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280 156 9914 0 0,'13'-36'5676'0'0,"-10"29"-4875"0"0,0-1 0 0 0,0 1 0 0 0,0-1-1 0 0,-1 0 1 0 0,1-9 0 0 0,-3 14-710 0 0,0 1 0 0 0,0 0 0 0 0,0-1 1 0 0,0 1-1 0 0,-1 0 0 0 0,1 0 0 0 0,-1-1 1 0 0,1 1-1 0 0,-1 0 0 0 0,0 0 0 0 0,0 0 1 0 0,0 0-1 0 0,0 0 0 0 0,0 0 1 0 0,0 0-1 0 0,0 0 0 0 0,-1 0 0 0 0,1 0 1 0 0,-1 1-1 0 0,0-1 0 0 0,1 1 0 0 0,-1-1 1 0 0,-2-1-1 0 0,-1 1-18 0 0,1 0 0 0 0,-1 0 0 0 0,0 0 0 0 0,0 0 0 0 0,-1 1 0 0 0,1 0 0 0 0,0 0 0 0 0,0 0 0 0 0,-1 1 0 0 0,-7-1 0 0 0,4 1-39 0 0,0 1 1 0 0,1-1 0 0 0,-1 1-1 0 0,0 1 1 0 0,1-1 0 0 0,-1 2-1 0 0,1-1 1 0 0,-12 6 0 0 0,10-4-42 0 0,1 1 0 0 0,0 0 0 0 0,0 1 0 0 0,0 0 0 0 0,1 0 0 0 0,0 1 0 0 0,0 0 0 0 0,1 0 0 0 0,0 1 0 0 0,0 0 0 0 0,0 0 0 0 0,1 0 0 0 0,1 1 0 0 0,-1 0 0 0 0,-7 19 0 0 0,12-25 6 0 0,0 0 0 0 0,0-1 0 0 0,1 1 0 0 0,-1 0 0 0 0,1 0-1 0 0,0 0 1 0 0,0 0 0 0 0,0 0 0 0 0,0 0 0 0 0,0-1 0 0 0,1 1 0 0 0,-1 0 0 0 0,1 0 0 0 0,0 0 0 0 0,-1 0 0 0 0,3 4 0 0 0,-1-5 7 0 0,-1 0 0 0 0,0 0 0 0 0,0-1 0 0 0,1 1 0 0 0,-1 0 0 0 0,1-1 0 0 0,-1 1 0 0 0,1-1 0 0 0,0 1 0 0 0,0-1 0 0 0,-1 0 0 0 0,1 0 0 0 0,0 1 0 0 0,0-1 0 0 0,0-1 0 0 0,1 1 0 0 0,-1 0 0 0 0,0 0 0 0 0,0-1 0 0 0,0 0 0 0 0,0 1 0 0 0,3-1 0 0 0,2 0 7 0 0,0 0 0 0 0,0 0 0 0 0,0-1 0 0 0,0 0 0 0 0,0-1 0 0 0,-1 1 0 0 0,1-1 0 0 0,0 0-1 0 0,-1-1 1 0 0,1 0 0 0 0,8-5 0 0 0,5-5 18 0 0,37-30-1 0 0,-40 30-12 0 0,-8 3-6 0 0,-8 8-12 0 0,0 1 0 0 0,0-1 1 0 0,0 1-1 0 0,0-1 0 0 0,1 1 0 0 0,-1 0 1 0 0,4-2-1 0 0,-5 3-9 0 0,0 1 0 0 0,0-1 0 0 0,0 0 0 0 0,1 1 0 0 0,-1-1 0 0 0,0 1 0 0 0,0-1 0 0 0,0 0 0 0 0,0 1 0 0 0,0-1 0 0 0,0 1 0 0 0,1-1 0 0 0,-1 1 0 0 0,0-1 0 0 0,0 1 0 0 0,0-1 0 0 0,-1 0 0 0 0,1 1 0 0 0,0-1 0 0 0,0 2 0 0 0,-2 17-98 0 0,2-12 69 0 0,0-5 31 0 0,-1 10-20 0 0,0 0-1 0 0,1 0 1 0 0,3 21-1 0 0,-3-30 26 0 0,1 1-1 0 0,0-1 1 0 0,0 1 0 0 0,0-1-1 0 0,1 0 1 0 0,-1 0-1 0 0,1 1 1 0 0,0-1 0 0 0,0 0-1 0 0,0 0 1 0 0,0 0 0 0 0,0-1-1 0 0,0 1 1 0 0,1-1-1 0 0,0 1 1 0 0,-1-1 0 0 0,5 3-1 0 0,-3-2-157 0 0,1-1 0 0 0,-1 0 0 0 0,0 0 0 0 0,1 0-1 0 0,-1-1 1 0 0,1 1 0 0 0,-1-1 0 0 0,1 0 0 0 0,0 0 0 0 0,5 0-1 0 0,-6-1-570 0 0,1 0 0 0 0,0-1 0 0 0,-1 1 0 0 0,1-1 1 0 0,-1 0-1 0 0,7-2 0 0 0,-2 1-1431 0 0,-1 1-305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9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4 299 10194 0 0,'-1'-1'395'0'0,"1"1"0"0"0,0-1 0 0 0,-1 1 1 0 0,1-1-1 0 0,0 1 0 0 0,-1-1 0 0 0,1 1 0 0 0,0-1 0 0 0,0 1 0 0 0,0-1 0 0 0,-1 0 0 0 0,1 1 1 0 0,0-1-1 0 0,0 1 0 0 0,0-1 0 0 0,0 0 0 0 0,0 1 0 0 0,0-1 0 0 0,0 0 0 0 0,6-15 2212 0 0,-3 10-2260 0 0,1 0 0 0 0,7-10 1 0 0,40-44 444 0 0,-14 16-678 0 0,-9 13-65 0 0,53-56-782 0 0,-78 85 455 0 0,-1-1-1 0 0,1 1 1 0 0,-1 0 0 0 0,1 0-1 0 0,-1 1 1 0 0,6-4-1 0 0,-6 5-475 0 0,0-1 0 0 0,0 1 0 0 0,0-1-1 0 0,-1 1 1 0 0,1-1 0 0 0,0 1 0 0 0,3 0-1 0 0,1 0-1226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9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8762 0 0,'-3'4'4275'0'0,"3"-4"-4050"0"0,0 1 0 0 0,0-1 0 0 0,0 0 0 0 0,0 0 0 0 0,0 3 1800 0 0,0-3-1800 0 0,8 5 3776 0 0,-8-5-3900 0 0,1 1 0 0 0,-1-1-1 0 0,1 0 1 0 0,-1 0 0 0 0,1 1-1 0 0,-1-1 1 0 0,1 0 0 0 0,-1 0-1 0 0,1 1 1 0 0,-1-1-1 0 0,1 0 1 0 0,-1 1 0 0 0,0-1-1 0 0,1 1 1 0 0,-1-1 0 0 0,0 1-1 0 0,1-1 1 0 0,-1 1 0 0 0,0-1-1 0 0,0 1 1 0 0,1 0 0 0 0,-1 0 165 0 0,11 11 894 0 0,41 117-206 0 0,-42-99-775 0 0,28 82 277 0 0,-35-105-388 0 0,0 0 0 0 0,1 1 1 0 0,0-1-1 0 0,7 11 0 0 0,-10-18-74 0 0,-1 0-1 0 0,0 0 0 0 0,0 0 1 0 0,0 1-1 0 0,0-1 0 0 0,0 0 1 0 0,0 0-1 0 0,0 0 1 0 0,0 1-1 0 0,1-1 0 0 0,-1 0 1 0 0,0 0-1 0 0,0 0 0 0 0,0 1 1 0 0,0-1-1 0 0,1 0 0 0 0,-1 0 1 0 0,0 0-1 0 0,0 0 1 0 0,0 0-1 0 0,1 0 0 0 0,-1 0 1 0 0,0 0-1 0 0,0 1 0 0 0,1-1 1 0 0,-1 0-1 0 0,0 0 1 0 0,0 0-1 0 0,0 0 0 0 0,1 0 1 0 0,-1 0-1 0 0,0 0 0 0 0,0 0 1 0 0,1 0-1 0 0,-1 0 1 0 0,0 0-1 0 0,0-1 0 0 0,1 1 1 0 0,-1 0-1 0 0,5-9-1594 0 0,-5 8 1248 0 0,1-1-1 0 0,-1 1 0 0 0,1 0 0 0 0,-1 0 0 0 0,1 0 1 0 0,-1 0-1 0 0,1 0 0 0 0,0 0 0 0 0,1-1 0 0 0,7-4-4536 0 0,-4 6 1899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49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44 15635 0 0,'-7'-7'1637'0'0,"6"6"-1384"0"0,0 0 1 0 0,0 0 0 0 0,0 0 0 0 0,0 0-1 0 0,0 0 1 0 0,0 0 0 0 0,1 0-1 0 0,-1 0 1 0 0,0-1 0 0 0,0 1 0 0 0,0-3-1 0 0,1 4-195 0 0,0 0-1 0 0,0-1 0 0 0,0 1 1 0 0,1 0-1 0 0,-1 0 0 0 0,0-1 1 0 0,0 1-1 0 0,0 0 0 0 0,1 0 1 0 0,-1-1-1 0 0,0 1 0 0 0,0 0 1 0 0,1 0-1 0 0,-1-1 0 0 0,0 1 1 0 0,0 0-1 0 0,1 0 0 0 0,-1 0 1 0 0,0 0-1 0 0,1 0 0 0 0,-1-1 1 0 0,0 1-1 0 0,0 0 1 0 0,1 0-1 0 0,-1 0 0 0 0,0 0 1 0 0,1 0-1 0 0,-1 0 0 0 0,0 0 1 0 0,1 0-1 0 0,-1 0 0 0 0,1 0 1 0 0,11 1 510 0 0,180 22 675 0 0,-62-18-3742 0 0,-112-4 1425 0 0,-14 0 524 0 0,0-1-1 0 0,1 0 1 0 0,-1 0-1 0 0,1 0 1 0 0,-1-1-1 0 0,0 1 1 0 0,0-1-1 0 0,1 0 1 0 0,-1 0-1 0 0,0-1 1 0 0,0 1-1 0 0,0-1 1 0 0,7-4-1 0 0,44-26-931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7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66 2793 0 0,'-7'-65'16211'0'0,"4"70"-15282"0"0,-1 11-800 0 0,-5 41 111 0 0,-9 85 49 0 0,15-115-220 0 0,-1 40 62 0 0,4-61-110 0 0,1 1 0 0 0,-1-1-1 0 0,1 0 1 0 0,0 1-1 0 0,1-1 1 0 0,-1 0-1 0 0,1 0 1 0 0,3 6-1 0 0,-4-10 0 0 0,1 0 0 0 0,-1 0 0 0 0,0 0 0 0 0,1 0-1 0 0,-1 0 1 0 0,1-1 0 0 0,-1 1 0 0 0,1-1 0 0 0,0 1-1 0 0,0-1 1 0 0,0 0 0 0 0,0 1 0 0 0,0-1 0 0 0,0 0-1 0 0,0 0 1 0 0,0-1 0 0 0,0 1 0 0 0,0 0 0 0 0,1-1-1 0 0,-1 1 1 0 0,0-1 0 0 0,1 0 0 0 0,-1 0 0 0 0,0 0-1 0 0,0 0 1 0 0,4 0 0 0 0,6-2 88 0 0,-1 0 1 0 0,0 0 0 0 0,-1-1-1 0 0,13-4 1 0 0,-23 6-105 0 0,30-11 244 0 0,39-21 1 0 0,-19 7-110 0 0,-34 18-112 0 0,20-9 35 0 0,0 1 0 0 0,73-21 1 0 0,-106 36-137 0 0,1 0 0 0 0,0 1 0 0 0,-1-1 0 0 0,1 1 0 0 0,0 0 0 0 0,-1 0 0 0 0,5 1 1 0 0,-7-1-128 0 0,0 0-1 0 0,0 1 1 0 0,0-1 0 0 0,0 0 0 0 0,0 0 0 0 0,0 1 0 0 0,0-1 0 0 0,-1 0 0 0 0,1 1 0 0 0,0-1 0 0 0,0 1 0 0 0,0-1 0 0 0,-1 1 0 0 0,1 0 0 0 0,0-1 0 0 0,0 1 0 0 0,-1 0 0 0 0,1-1 0 0 0,-1 1 0 0 0,1 0 0 0 0,-1 0 0 0 0,1-1 0 0 0,-1 1 0 0 0,1 0 0 0 0,-1 0 0 0 0,1 0 0 0 0,-1 0 0 0 0,0 0 0 0 0,0 0 0 0 0,0 0 0 0 0,1 0 0 0 0,-1 1 0 0 0,0-2 5 0 0,0 1 0 0 0,0-1 0 0 0,0 0 0 0 0,0 1 0 0 0,0-1 0 0 0,0 0-1 0 0,0 0 1 0 0,-1 1 0 0 0,1-1 0 0 0,0 0 0 0 0,0 0 0 0 0,0 1 0 0 0,0-1 0 0 0,0 0-1 0 0,0 0 1 0 0,-1 1 0 0 0,-2 1-2353 0 0,3-2 2352 0 0,0 0 1 0 0,-8 3-3626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7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14955 0 0,'10'102'3545'0'0,"-9"-83"-3209"0"0,5 112 1144 0 0,-13 135-1 0 0,7-258-1578 0 0,-6 62 83 0 0,-2-24-3415 0 0,8-45 3308 0 0,0 1 0 0 0,-1-1 0 0 0,0 1 0 0 0,1-1 0 0 0,-1 1 0 0 0,0-1 0 0 0,1 0 0 0 0,-1 1 0 0 0,0-1 0 0 0,0 0 0 0 0,-2 2 0 0 0,-2 2-855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7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70 9218 0 0,'-5'0'319'0'0,"0"-1"0"0"0,0 1 0 0 0,0 0 0 0 0,1 1 0 0 0,-1-1 0 0 0,0 1 0 0 0,0 0 0 0 0,1 0 0 0 0,-1 1 0 0 0,0-1 0 0 0,1 1 0 0 0,-1 0 0 0 0,-4 3 0 0 0,3-1-119 0 0,1 0 0 0 0,-1 1-1 0 0,1-1 1 0 0,0 1-1 0 0,0 0 1 0 0,1 1-1 0 0,-1-1 1 0 0,-5 11 0 0 0,-3 6-15 0 0,1 2 1 0 0,1-1-1 0 0,1 2 1 0 0,1-1-1 0 0,-7 31 1 0 0,5-5-1 0 0,-7 88 1 0 0,15-96-63 0 0,2 0 1 0 0,1 1-1 0 0,10 63 0 0 0,-6-81-45 0 0,2 0-1 0 0,0 0 1 0 0,1-1-1 0 0,2 0 1 0 0,1 0 0 0 0,0-1-1 0 0,17 26 1 0 0,-16-31 28 0 0,1-1 1 0 0,1 0 0 0 0,1-1 0 0 0,28 27 0 0 0,-32-34-23 0 0,1-1 0 0 0,0 0 1 0 0,0-1-1 0 0,1 0 0 0 0,-1-1 0 0 0,2 0 0 0 0,-1-1 1 0 0,23 7-1 0 0,-18-8 54 0 0,0-1 1 0 0,0 0-1 0 0,1-2 1 0 0,-1 0-1 0 0,1 0 1 0 0,27-4-1 0 0,-22-1 35 0 0,0 0-1 0 0,-1-2 0 0 0,1 0 1 0 0,31-14-1 0 0,-20 4 11 0 0,-2-1-1 0 0,0-2 1 0 0,-1-1 0 0 0,0-1-1 0 0,-2-2 1 0 0,33-32 0 0 0,-42 34-106 0 0,-1 0 0 0 0,0-1 0 0 0,-2-1 0 0 0,0 0 1 0 0,-2-2-1 0 0,0 0 0 0 0,-2 0 0 0 0,-1-1 0 0 0,13-41 0 0 0,-19 48-59 0 0,-2-1 0 0 0,0 0-1 0 0,-1-1 1 0 0,-1 1 0 0 0,-1-40-1 0 0,-2 43-35 0 0,-1 0 0 0 0,-1 0 0 0 0,0 0 0 0 0,-1 1 0 0 0,-1 0-1 0 0,-1 0 1 0 0,-13-27 0 0 0,9 25 3 0 0,-1 1 1 0 0,0 0-1 0 0,-2 0 0 0 0,0 2 0 0 0,0-1 1 0 0,-2 2-1 0 0,0 0 0 0 0,-31-22 0 0 0,12 13 21 0 0,-1 3-1 0 0,0 0 1 0 0,-59-22-1 0 0,57 29-17 0 0,-1 0 1 0 0,-1 3-1 0 0,1 1 0 0 0,-2 2 0 0 0,1 1 0 0 0,-1 3 0 0 0,-43 0 1 0 0,77 3-24 0 0,0 0 0 0 0,1 0 0 0 0,-1 1 0 0 0,0 0 0 0 0,0 0 0 0 0,1 0 0 0 0,-1 1 0 0 0,1-1 0 0 0,-1 1 0 0 0,1 1 0 0 0,0-1 0 0 0,0 1 0 0 0,-6 4 0 0 0,10-7-16 0 0,0 1 0 0 0,0-1-1 0 0,0 1 1 0 0,1 0 0 0 0,-1-1-1 0 0,0 1 1 0 0,1 0 0 0 0,-1 0-1 0 0,0 0 1 0 0,1-1 0 0 0,-1 1 0 0 0,1 0-1 0 0,-1 0 1 0 0,1 0 0 0 0,0 0-1 0 0,-1 0 1 0 0,1 0 0 0 0,0 0-1 0 0,0 0 1 0 0,-1 0 0 0 0,1 0 0 0 0,0 0-1 0 0,0 0 1 0 0,0 0 0 0 0,0 0-1 0 0,1 0 1 0 0,-1 0 0 0 0,0 0-1 0 0,0 0 1 0 0,1 0 0 0 0,-1 0 0 0 0,1 2-1 0 0,0-1-223 0 0,1 1 0 0 0,0-1 0 0 0,-1 0 0 0 0,1 1 0 0 0,0-1 0 0 0,0 0 0 0 0,0 0 0 0 0,1 0 0 0 0,-1-1 0 0 0,4 3 0 0 0,8 4-1741 0 0,1 0 0 0 0,21 7 0 0 0,2-3-2022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8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21 11418 0 0,'-4'-3'640'0'0,"2"1"-113"0"0,0 0 1 0 0,-1 1 0 0 0,1-1-1 0 0,0 0 1 0 0,-1 1 0 0 0,0 0-1 0 0,1-1 1 0 0,-1 1 0 0 0,0 0-1 0 0,0 0 1 0 0,1 1 0 0 0,-4-2-1 0 0,5 3-449 0 0,0-1 0 0 0,1 0-1 0 0,-1 1 1 0 0,0-1 0 0 0,1 1-1 0 0,-1-1 1 0 0,1 1 0 0 0,-1-1-1 0 0,0 1 1 0 0,1 0 0 0 0,-1-1-1 0 0,1 1 1 0 0,0 0 0 0 0,-1-1-1 0 0,1 1 1 0 0,0 0 0 0 0,-1-1-1 0 0,1 1 1 0 0,0 0 0 0 0,-1 1-1 0 0,-5 21 291 0 0,5-20-290 0 0,-7 45 208 0 0,1 2 1 0 0,-1 69 0 0 0,5-53-160 0 0,-1 9 49 0 0,3 1 0 0 0,10 92 0 0 0,-9-166-199 0 0,9 54 97 0 0,-8-50-426 0 0,1-1 0 0 0,0 1-1 0 0,-1-1 1 0 0,2 0 0 0 0,-1 1-1 0 0,0-1 1 0 0,6 8 0 0 0,-7-13 259 0 0,-1 0 1 0 0,0 1-1 0 0,0-1 1 0 0,0 0-1 0 0,1 0 1 0 0,-1 1-1 0 0,0-1 1 0 0,1 0 0 0 0,-1 0-1 0 0,0 1 1 0 0,1-1-1 0 0,-1 0 1 0 0,0 0-1 0 0,1 0 1 0 0,-1 1-1 0 0,0-1 1 0 0,1 0-1 0 0,-1 0 1 0 0,0 0 0 0 0,1 0-1 0 0,-1 0 1 0 0,0 0-1 0 0,1 0 1 0 0,-1 0-1 0 0,1 0 1 0 0,-1 0-1 0 0,0 0 1 0 0,1 0-1 0 0,-1 0 1 0 0,0 0 0 0 0,1 0-1 0 0,-1 0 1 0 0,1-1-1 0 0,0 1 28 0 0,0-1 0 0 0,0 0 1 0 0,-1 1-1 0 0,1-1 0 0 0,0 0 0 0 0,0 0 0 0 0,-1 0 0 0 0,1 1 0 0 0,-1-1 0 0 0,1 0 0 0 0,0-1 0 0 0,6-14-1111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9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41 13995 0 0,'-20'2'2420'0'0,"13"2"-685"0"0,7-4-1687 0 0,0 0 0 0 0,0 0 0 0 0,0 1 0 0 0,0-1 0 0 0,0 0 0 0 0,0 0 0 0 0,0 1 1 0 0,0-1-1 0 0,1 0 0 0 0,-1 0 0 0 0,0 1 0 0 0,0-1 0 0 0,0 0 0 0 0,0 0 0 0 0,0 1 0 0 0,1-1 0 0 0,-1 0 0 0 0,0 0 0 0 0,0 0 0 0 0,0 1 0 0 0,1-1 1 0 0,-1 0-1 0 0,0 0 0 0 0,0 0 0 0 0,1 0 0 0 0,-1 1 0 0 0,0-1 0 0 0,0 0 0 0 0,1 0 0 0 0,-1 0 0 0 0,5 2 92 0 0,-1-1 0 0 0,1 0 0 0 0,-1 1 0 0 0,1-2 0 0 0,0 1 0 0 0,-1 0 0 0 0,6-1 0 0 0,-3 0-17 0 0,18 2 83 0 0,0-2 0 0 0,0-1-1 0 0,27-5 1 0 0,74-18 121 0 0,-11 1-159 0 0,-101 20-136 0 0,-3 1-19 0 0,1 0 1 0 0,-1 1-1 0 0,0 0 1 0 0,24 2-1 0 0,-33-1-7 0 0,1 1-1 0 0,-1-1 1 0 0,0 1-1 0 0,1 0 1 0 0,-1-1-1 0 0,1 1 0 0 0,-1 0 1 0 0,0 0-1 0 0,0 1 1 0 0,1-1-1 0 0,-1 0 1 0 0,0 1-1 0 0,0-1 1 0 0,0 1-1 0 0,-1 0 0 0 0,1-1 1 0 0,0 1-1 0 0,-1 0 1 0 0,1 0-1 0 0,-1 0 1 0 0,1 0-1 0 0,-1 1 0 0 0,0-1 1 0 0,0 0-1 0 0,0 1 1 0 0,0-1-1 0 0,0 0 1 0 0,0 5-1 0 0,0 2 24 0 0,0 0-1 0 0,0 0 1 0 0,-1 1 0 0 0,0-1-1 0 0,0 0 1 0 0,-1 0 0 0 0,-3 13-1 0 0,-21 64 126 0 0,11-44-118 0 0,-22 104 12 0 0,31-121-54 0 0,3-12-3 0 0,-1 0-1 0 0,1-1 1 0 0,1 1-1 0 0,0 0 1 0 0,1 0-1 0 0,2 13 1 0 0,-2-24 3 0 0,1 0 1 0 0,-1 0-1 0 0,1 0 1 0 0,0 0 0 0 0,0 0-1 0 0,0 0 1 0 0,0-1-1 0 0,0 1 1 0 0,0 0-1 0 0,0-1 1 0 0,1 1-1 0 0,-1-1 1 0 0,1 1-1 0 0,-1-1 1 0 0,1 0-1 0 0,0 1 1 0 0,-1-1-1 0 0,1 0 1 0 0,0 0 0 0 0,0 0-1 0 0,-1-1 1 0 0,1 1-1 0 0,0 0 1 0 0,0-1-1 0 0,0 1 1 0 0,0-1-1 0 0,3 1 1 0 0,3 0-9 0 0,1 0 0 0 0,0-1 0 0 0,0 0 1 0 0,0 0-1 0 0,8-2 0 0 0,11-3 20 0 0,-2 0 1 0 0,1-2-1 0 0,-1-1 1 0 0,36-16-1 0 0,-22 5 50 0 0,74-47 0 0 0,-29 5-33 0 0,-75 53-20 0 0,-1-1 0 0 0,0 0 0 0 0,0 0 0 0 0,-1-1 0 0 0,0 0 0 0 0,7-12 0 0 0,-14 20-1 0 0,0 1 1 0 0,0-1-1 0 0,-1 0 1 0 0,1 1-1 0 0,0-1 1 0 0,0 0-1 0 0,-1 1 1 0 0,1-1-1 0 0,-1 0 1 0 0,0 0-1 0 0,0 0 1 0 0,1 1-1 0 0,-1-1 1 0 0,0 0-1 0 0,0 0 1 0 0,-1 0-1 0 0,1 0 1 0 0,0 1-1 0 0,-1-1 1 0 0,1 0-1 0 0,-1 0 1 0 0,1 1 0 0 0,-2-4-1 0 0,0 4 5 0 0,1-1-1 0 0,-1 0 1 0 0,0 0 0 0 0,1 1-1 0 0,-1-1 1 0 0,0 1 0 0 0,0-1-1 0 0,0 1 1 0 0,0 0 0 0 0,0 0-1 0 0,-1 0 1 0 0,1 0 0 0 0,0 0-1 0 0,0 0 1 0 0,-1 1 0 0 0,1-1-1 0 0,-3 1 1 0 0,-3-1 5 0 0,0 0-1 0 0,0 1 1 0 0,1 0-1 0 0,-1 1 1 0 0,0 0-1 0 0,0 0 1 0 0,1 0 0 0 0,-1 1-1 0 0,0 0 1 0 0,1 1-1 0 0,0 0 1 0 0,0 0-1 0 0,-10 6 1 0 0,5-2-3 0 0,2 0 0 0 0,-1 0 0 0 0,1 1 0 0 0,0 1 0 0 0,0 0-1 0 0,1 0 1 0 0,-11 15 0 0 0,15-18-12 0 0,1 1-1 0 0,0 0 0 0 0,0 0 0 0 0,0 1 1 0 0,1-1-1 0 0,0 1 0 0 0,1 0 0 0 0,-4 16 1 0 0,5-21-2 0 0,1 1 1 0 0,-1-1 0 0 0,1 1 0 0 0,0 0-1 0 0,0-1 1 0 0,1 1 0 0 0,-1 0-1 0 0,1-1 1 0 0,-1 1 0 0 0,1-1 0 0 0,0 1-1 0 0,1-1 1 0 0,-1 0 0 0 0,0 1-1 0 0,1-1 1 0 0,0 0 0 0 0,0 0 0 0 0,0 0-1 0 0,0 0 1 0 0,0 0 0 0 0,1 0 0 0 0,4 3-1 0 0,0 0-25 0 0,1-1-1 0 0,0-1 1 0 0,0 1 0 0 0,0-1-1 0 0,1-1 1 0 0,0 1 0 0 0,-1-2-1 0 0,1 1 1 0 0,0-1-1 0 0,0 0 1 0 0,0-1 0 0 0,18 0-1 0 0,-12-1-446 0 0,-1 0 0 0 0,1-2 1 0 0,0 1-1 0 0,-1-2 0 0 0,0 0 0 0 0,1-1 0 0 0,18-8 0 0 0,-19 6-997 0 0,-1 0 1 0 0,0-1-1 0 0,0-1 0 0 0,-1 0 1 0 0,20-17-1 0 0,-2-2-2559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9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3 10986 0 0,'-3'-3'5974'0'0,"3"3"-5855"0"0,-3 7 1890 0 0,0 13-1638 0 0,3-19 4 0 0,-16 122 1042 0 0,-25 314-457 0 0,35-370-834 0 0,4 108 0 0 0,2-173-167 0 0,0 9-191 0 0,4 19 1 0 0,-3-27-8 0 0,-1-1 1 0 0,1 1 0 0 0,0 0-1 0 0,0-1 1 0 0,0 1 0 0 0,0-1-1 0 0,0 0 1 0 0,0 1-1 0 0,1-1 1 0 0,-1 0 0 0 0,1 0-1 0 0,3 4 1 0 0,-5-6 183 0 0,1 1 0 0 0,0-1 0 0 0,-1 1 1 0 0,1-1-1 0 0,0 1 0 0 0,0-1 0 0 0,-1 0 0 0 0,1 0 0 0 0,0 1 1 0 0,0-1-1 0 0,-1 0 0 0 0,1 0 0 0 0,0 0 0 0 0,0 0 0 0 0,0 0 0 0 0,-1 0 1 0 0,1 0-1 0 0,0 0 0 0 0,0 0 0 0 0,-1 0 0 0 0,1 0 0 0 0,0 0 0 0 0,0-1 1 0 0,0 1-1 0 0,-1 0 0 0 0,1-1 0 0 0,0 1 0 0 0,-1 0 0 0 0,1-1 1 0 0,1 0-1 0 0,12-11-133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9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14363 0 0,'-1'4'538'0'0,"0"-1"0"0"0,0 0 0 0 0,0 0 0 0 0,0 1 0 0 0,1-1 0 0 0,-1 1 0 0 0,1-1 0 0 0,0 4 0 0 0,2 32 761 0 0,0-13-609 0 0,-8 185 864 0 0,-16-1-1122 0 0,6-61-138 0 0,-8 124-1040 0 0,24-244-2399 0 0,8-41-1036 0 0,-3 0 3934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29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12619 0 0,'2'2'507'0'0,"0"-1"1"0"0,-1 0-1 0 0,1 0 0 0 0,0 0 1 0 0,0 0-1 0 0,-1 0 1 0 0,1-1-1 0 0,0 1 1 0 0,0-1-1 0 0,3 1 0 0 0,21 3 1612 0 0,-21-4-1924 0 0,24 1 974 0 0,-1-1 0 0 0,50-7 0 0 0,-27 1-737 0 0,-17 3-273 0 0,109-10-3528 0 0,-137 12 2545 0 0,0 0 1 0 0,1 0-1 0 0,-1-1 0 0 0,0 0 0 0 0,0 0 0 0 0,10-5 1 0 0,-5-1 509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0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15731 0 0,'1'9'687'0'0,"0"0"0"0"0,0 0 0 0 0,1 0 0 0 0,0 0 0 0 0,4 9-1 0 0,3 11 68 0 0,-2 2-214 0 0,66 225 1536 0 0,-70-249-2006 0 0,-2-4-22 0 0,0 0 0 0 0,0 0-1 0 0,0 0 1 0 0,0 0 0 0 0,1 0 0 0 0,-1 0-1 0 0,1-1 1 0 0,0 1 0 0 0,-1-1-1 0 0,4 4 1 0 0,-5-6-35 0 0,1 0 0 0 0,-1 0 0 0 0,0 0 1 0 0,1 0-1 0 0,-1 0 0 0 0,0 0 0 0 0,1 0 0 0 0,-1 0 0 0 0,0 0 0 0 0,0 0 0 0 0,1 0 1 0 0,-1 0-1 0 0,0 0 0 0 0,1 0 0 0 0,-1 0 0 0 0,0 0 0 0 0,0 0 0 0 0,1-1 0 0 0,-1 1 0 0 0,0 0 1 0 0,1 0-1 0 0,-1 0 0 0 0,0 0 0 0 0,0-1 0 0 0,0 1 0 0 0,1 0 0 0 0,-1 0 0 0 0,0-1 1 0 0,0 1-1 0 0,0 0 0 0 0,1 0 0 0 0,-1-1 0 0 0,0 1 0 0 0,0 0 0 0 0,0 0 0 0 0,0-1 0 0 0,0 1 1 0 0,0 0-1 0 0,0-1 0 0 0,0 1 0 0 0,0-1 0 0 0,6-14 184 0 0,-6 14-177 0 0,5-24 108 0 0,-2 1-1 0 0,2-29 0 0 0,-4 31-118 0 0,23-160-290 0 0,-22 172 222 0 0,0 1 0 0 0,6-15 1 0 0,-7 22 38 0 0,-1 0 1 0 0,1 0-1 0 0,0 0 1 0 0,0 0-1 0 0,0 1 1 0 0,0-1-1 0 0,0 0 0 0 0,0 0 1 0 0,1 1-1 0 0,-1-1 1 0 0,1 1-1 0 0,-1 0 1 0 0,1-1-1 0 0,-1 1 1 0 0,1 0-1 0 0,0 0 1 0 0,-1 0-1 0 0,1 0 0 0 0,2-1 1 0 0,-2 2 1 0 0,0 0 1 0 0,-1 0 0 0 0,1 0-1 0 0,-1 0 1 0 0,1 0-1 0 0,0 0 1 0 0,-1 1-1 0 0,1-1 1 0 0,-1 1-1 0 0,1-1 1 0 0,-1 1 0 0 0,1 0-1 0 0,-1-1 1 0 0,0 1-1 0 0,1 0 1 0 0,-1 0-1 0 0,0 0 1 0 0,1 0-1 0 0,0 1 1 0 0,4 5-39 0 0,0-1 0 0 0,7 9 1 0 0,-8-8 20 0 0,14 17-26 0 0,-8-9 28 0 0,18 18-1 0 0,-26-29 39 0 0,1-1 1 0 0,-1 0-1 0 0,1 0 0 0 0,0 0 1 0 0,1 0-1 0 0,-1-1 0 0 0,0 1 1 0 0,1-1-1 0 0,8 3 0 0 0,-11-5 2 0 0,0 0 0 0 0,-1 0-1 0 0,1 0 1 0 0,0 0-1 0 0,0 0 1 0 0,-1 0 0 0 0,1 0-1 0 0,0-1 1 0 0,-1 1 0 0 0,1-1-1 0 0,0 1 1 0 0,-1-1-1 0 0,1 0 1 0 0,0 1 0 0 0,-1-1-1 0 0,1 0 1 0 0,-1 0-1 0 0,0 0 1 0 0,3-2 0 0 0,2-3 30 0 0,0 0 1 0 0,9-11-1 0 0,-13 15-28 0 0,6-9 13 0 0,-1 1 0 0 0,0-1 1 0 0,0-1-1 0 0,-1 1 0 0 0,0-1 1 0 0,-1 0-1 0 0,6-21 0 0 0,-11 31-14 0 0,1 0 0 0 0,-1 1 0 0 0,0-1 0 0 0,1 0-1 0 0,-1 1 1 0 0,0-1 0 0 0,0 0 0 0 0,0 0 0 0 0,0 1-1 0 0,-1-1 1 0 0,1 0 0 0 0,0 0 0 0 0,-1 1 0 0 0,1-1-1 0 0,-2-3 1 0 0,1 5-4 0 0,0-1 0 0 0,0 0 0 0 0,0 0 0 0 0,1 0 0 0 0,-1 0 0 0 0,0 1 0 0 0,0-1 0 0 0,0 1 0 0 0,0-1 0 0 0,-1 1 0 0 0,1-1 0 0 0,0 1 0 0 0,0-1 0 0 0,0 1 0 0 0,0 0 0 0 0,0-1 0 0 0,-1 1 0 0 0,1 0 0 0 0,0 0 0 0 0,0 0 0 0 0,0 0 0 0 0,0 0 0 0 0,-2 1-1 0 0,0-1-3 0 0,0 1 0 0 0,0-1 0 0 0,0 1-1 0 0,0 0 1 0 0,0 0 0 0 0,0 0-1 0 0,1 1 1 0 0,-1-1 0 0 0,0 1-1 0 0,1-1 1 0 0,-1 1 0 0 0,1 0-1 0 0,0 0 1 0 0,-3 3 0 0 0,-3 4 3 0 0,0 0 0 0 0,-8 13 1 0 0,9-12 0 0 0,1-3-1 0 0,2 2 0 0 0,-1-1 0 0 0,1 0 1 0 0,0 1-1 0 0,1 0 0 0 0,-1 0 0 0 0,2 0 0 0 0,-4 18 1 0 0,4-12 12 0 0,1 1 1 0 0,1-1 0 0 0,0 0 0 0 0,4 28 0 0 0,-3-36-5 0 0,0-1 0 0 0,1 0-1 0 0,0 0 1 0 0,0 0 0 0 0,0 0-1 0 0,1 0 1 0 0,0 0 0 0 0,0-1 0 0 0,0 1-1 0 0,6 6 1 0 0,-6-8-16 0 0,0 0 1 0 0,1-1-1 0 0,-1 0 0 0 0,1 0 1 0 0,0 0-1 0 0,0 0 0 0 0,0 0 0 0 0,0-1 1 0 0,1 0-1 0 0,-1 0 0 0 0,1 0 1 0 0,-1 0-1 0 0,1-1 0 0 0,6 2 1 0 0,0-1-258 0 0,1-1 1 0 0,0-1 0 0 0,-1 1 0 0 0,1-2 0 0 0,0 0 0 0 0,-1 0 0 0 0,1-1 0 0 0,-1 0 0 0 0,0-1 0 0 0,0-1 0 0 0,0 1 0 0 0,0-2 0 0 0,0 0 0 0 0,-1 0 0 0 0,15-10 0 0 0,14-12 122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49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13499 0 0,'-1'2'189'0'0,"0"-1"0"0"0,1 1 0 0 0,-1-1 0 0 0,0 1 0 0 0,1 0 0 0 0,-1-1 0 0 0,1 1 0 0 0,-1-1 0 0 0,1 1 0 0 0,0 0 0 0 0,0-1 0 0 0,0 1 0 0 0,0 2 0 0 0,1 26 1513 0 0,0-25-1465 0 0,14 90 2790 0 0,-14-89-2893 0 0,0 4 37 0 0,6 27 557 0 0,14 43 1 0 0,-17-64-599 0 0,-2-11-80 0 0,-1 0 1 0 0,1 0 0 0 0,0 0 0 0 0,5 9 0 0 0,5 7 228 0 0,-12-21-273 0 0,0 0 0 0 0,0 0 1 0 0,0 0-1 0 0,0-1 1 0 0,0 1-1 0 0,0 0 0 0 0,0 0 1 0 0,0 0-1 0 0,0 0 0 0 0,0-1 1 0 0,0 1-1 0 0,0 0 0 0 0,0 0 1 0 0,0 0-1 0 0,0 0 1 0 0,0-1-1 0 0,1 1 0 0 0,-1 0 1 0 0,0 0-1 0 0,0 0 0 0 0,0 0 1 0 0,0 0-1 0 0,0 0 1 0 0,1 0-1 0 0,-1 0 0 0 0,0-1 1 0 0,0 1-1 0 0,0 0 0 0 0,0 0 1 0 0,1 0-1 0 0,-1 0 1 0 0,0 0-1 0 0,0 0 0 0 0,0 0 1 0 0,0 0-1 0 0,1 0 0 0 0,-1 0 1 0 0,0 0-1 0 0,0 0 0 0 0,0 0 1 0 0,1 0-1 0 0,-1 0 1 0 0,0 0-1 0 0,0 0 0 0 0,0 0 1 0 0,0 0-1 0 0,1 1 0 0 0,-1-1 1 0 0,0 0-1 0 0,0 0 1 0 0,0 0-1 0 0,0 0 0 0 0,0 0 1 0 0,1 0-1 0 0,-1 0 0 0 0,0 1 1 0 0,0-1-1 0 0,0 0 0 0 0,0 0 1 0 0,0 0-1 0 0,0 0 1 0 0,0 0-1 0 0,0 1 0 0 0,0-1 1 0 0,1 0-1 0 0,-1 0 0 0 0,0 1 1 0 0,3-16 190 0 0,-1 8-151 0 0,0 0-1 0 0,0 1 0 0 0,0-1 0 0 0,1 0 0 0 0,6-11 0 0 0,3-8 2 0 0,14-36-7 0 0,12-33-31 0 0,-34 85-19 0 0,0 0 0 0 0,1 0 0 0 0,0 0 0 0 0,1 0 0 0 0,11-14-1 0 0,-15 21-27 0 0,1 1 0 0 0,-1-1-1 0 0,1 0 1 0 0,0 1 0 0 0,0 0-1 0 0,0 0 1 0 0,0-1 0 0 0,7-2-1 0 0,-8 4-21 0 0,1 1-1 0 0,-1-1 0 0 0,0 1 0 0 0,0-1 0 0 0,0 1 1 0 0,1 0-1 0 0,-1 0 0 0 0,0 0 0 0 0,0 0 1 0 0,1 0-1 0 0,-1 0 0 0 0,0 0 0 0 0,0 1 1 0 0,0-1-1 0 0,1 1 0 0 0,1 1 0 0 0,3 1-857 0 0,-1 1-1 0 0,0 0 1 0 0,0 1-1 0 0,0-1 1 0 0,-1 1-1 0 0,0 0 1 0 0,0 1-1 0 0,8 9 1 0 0,4 5-3550 0 0,-6-9 405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0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317 200 18228 0 0,'-4'-18'1408'0'0,"-2"-23"0"0"0,4 21-381 0 0,-6-20 0 0 0,7 35-862 0 0,-1-1 0 0 0,0 0-1 0 0,0 1 1 0 0,-1 0 0 0 0,1-1-1 0 0,-1 1 1 0 0,-7-9 0 0 0,8 11-141 0 0,0 1 0 0 0,0 0 0 0 0,-1-1 0 0 0,1 1 0 0 0,0 0 0 0 0,-1 0 0 0 0,0 1 0 0 0,1-1 0 0 0,-1 1 0 0 0,0-1 0 0 0,0 1 0 0 0,0 0 0 0 0,0 0 1 0 0,0 0-1 0 0,0 0 0 0 0,0 0 0 0 0,0 1 0 0 0,0 0 0 0 0,0-1 0 0 0,0 1 0 0 0,0 0 0 0 0,-1 1 0 0 0,1-1 0 0 0,-5 2 0 0 0,2-1-35 0 0,-1 1-1 0 0,1 1 1 0 0,1-1 0 0 0,-1 1-1 0 0,0 0 1 0 0,1 1 0 0 0,-1-1 0 0 0,1 1-1 0 0,0 0 1 0 0,0 0 0 0 0,-6 7-1 0 0,-3 5-44 0 0,0 1-1 0 0,1 1 1 0 0,1 0-1 0 0,1 0 1 0 0,0 1-1 0 0,1 0 1 0 0,1 1-1 0 0,1 0 0 0 0,-7 28 1 0 0,13-40 13 0 0,1-1-1 0 0,-1 1 1 0 0,1-1 0 0 0,0 1 0 0 0,1 0 0 0 0,0-1-1 0 0,0 1 1 0 0,1 0 0 0 0,2 12 0 0 0,-2-18 32 0 0,0-1 1 0 0,-1 1 0 0 0,1 0 0 0 0,0-1-1 0 0,0 1 1 0 0,0-1 0 0 0,0 1-1 0 0,0-1 1 0 0,0 1 0 0 0,1-1 0 0 0,-1 0-1 0 0,0 1 1 0 0,1-1 0 0 0,-1 0-1 0 0,1 0 1 0 0,-1 0 0 0 0,1 0-1 0 0,-1 0 1 0 0,1 0 0 0 0,0-1 0 0 0,0 1-1 0 0,-1-1 1 0 0,4 1 0 0 0,-2 0-2 0 0,0-1 0 0 0,0 0 0 0 0,0 0-1 0 0,0 0 1 0 0,0 0 0 0 0,0-1 0 0 0,0 1 0 0 0,0-1 0 0 0,0 0 0 0 0,0 1 0 0 0,-1-2 0 0 0,1 1 0 0 0,0 0 0 0 0,2-2 0 0 0,18-9 20 0 0,-12 6 5 0 0,0 0 0 0 0,11-8-1 0 0,11-14 39 0 0,37-40-1 0 0,-43 41-49 0 0,-24 24-6 0 0,0 0 0 0 0,0 0 1 0 0,1 0-1 0 0,0 0 0 0 0,-1 1 1 0 0,1-1-1 0 0,0 1 0 0 0,8-3 1 0 0,-10 4 1 0 0,-1 1 1 0 0,1 0 0 0 0,-1-1-1 0 0,1 1 1 0 0,0 0 0 0 0,-1 0 0 0 0,1 0-1 0 0,-1 0 1 0 0,1 0 0 0 0,-1 1-1 0 0,1-1 1 0 0,0 0 0 0 0,-1 1 0 0 0,1-1-1 0 0,-1 1 1 0 0,0-1 0 0 0,1 1-1 0 0,-1 0 1 0 0,1 0 0 0 0,-1 0 0 0 0,0-1-1 0 0,0 1 1 0 0,1 0 0 0 0,-1 1-1 0 0,0-1 1 0 0,0 0 0 0 0,0 0 0 0 0,0 0-1 0 0,1 2 1 0 0,6 12 13 0 0,0 0 1 0 0,0 0-1 0 0,-2 0 1 0 0,0 1-1 0 0,5 16 1 0 0,-6-13-339 0 0,2 1 0 0 0,15 29 0 0 0,-21-48-6 0 0,0 0 0 0 0,0 1 0 0 0,-1-1 0 0 0,1 0 0 0 0,1 0 0 0 0,-1 1 0 0 0,0-1 1 0 0,0 0-1 0 0,0 0 0 0 0,3 1 0 0 0,-3-1 271 0 0,-1-1 1 0 0,1 0 0 0 0,-1 0-1 0 0,1 0 1 0 0,-1 0-1 0 0,1 1 1 0 0,-1-1-1 0 0,1 0 1 0 0,-1 0 0 0 0,1 0-1 0 0,-1 0 1 0 0,1 0-1 0 0,-1 0 1 0 0,1 0-1 0 0,-1-1 1 0 0,1 1 0 0 0,-1 0-1 0 0,1 0 1 0 0,-1 0-1 0 0,1 0 1 0 0,-1-1-1 0 0,1 1 1 0 0,-1 0 0 0 0,1 0-1 0 0,-1-1 1 0 0,0 1-1 0 0,1 0 1 0 0,-1-1-1 0 0,1 1 1 0 0,-1-1 0 0 0,0 1-1 0 0,1 0 1 0 0,-1-1-1 0 0,1 0 1 0 0,5-12-1201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1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18012 0 0,'5'21'1784'0'0,"3"6"-1736"0"0,2-1 424 0 0,-1 3 128 0 0,4 1-7 0 0,3 2-161 0 0,3 2-64 0 0,2-2-152 0 0,-3 0-88 0 0,9 5-48 0 0,4 1-1456 0 0,-4 2-1577 0 0,6 5 1681 0 0,-1 5 1296 0 0,-8-5-1329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2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57 149 7514 0 0,'-8'-29'2071'0'0,"7"21"-1046"0"0,-1 0 1 0 0,-1 0-1 0 0,-3-9 1 0 0,-6-13 1655 0 0,8 19-1438 0 0,0 1-1 0 0,-6-11 1 0 0,9 19-690 0 0,-3-3 379 0 0,4 5-922 0 0,0 0 1 0 0,0 0-1 0 0,0 1 0 0 0,0-1 1 0 0,0 0-1 0 0,-1 0 1 0 0,1 0-1 0 0,0 0 1 0 0,0 0-1 0 0,0 0 1 0 0,0 1-1 0 0,0-1 1 0 0,0 0-1 0 0,0 0 1 0 0,-1 0-1 0 0,1 0 1 0 0,0 1-1 0 0,0-1 0 0 0,0 0 1 0 0,0 0-1 0 0,0 0 1 0 0,0 0-1 0 0,0 1 1 0 0,0-1-1 0 0,0 0 1 0 0,0 0-1 0 0,0 0 1 0 0,0 1-1 0 0,0-1 1 0 0,0 0-1 0 0,0 0 1 0 0,0 0-1 0 0,0 3 21 0 0,0 0 1 0 0,0 0-1 0 0,0-1 1 0 0,1 1-1 0 0,-1 0 1 0 0,2 3-1 0 0,0 10 56 0 0,65 536 822 0 0,-59-468-793 0 0,2 10 72 0 0,-7-82-125 0 0,-1 0 0 0 0,0 0 1 0 0,-1 0-1 0 0,-1 1 0 0 0,0-1 0 0 0,-2 15 0 0 0,2-27-56 0 0,0 1 1 0 0,0 0-1 0 0,0-1 1 0 0,0 1-1 0 0,0-1 1 0 0,0 1 0 0 0,-1-1-1 0 0,1 1 1 0 0,0-1-1 0 0,0 1 1 0 0,-1-1-1 0 0,1 1 1 0 0,0-1-1 0 0,0 1 1 0 0,-1-1-1 0 0,1 0 1 0 0,-1 1-1 0 0,1-1 1 0 0,0 1 0 0 0,-1-1-1 0 0,0 1 1 0 0,1-1-6 0 0,-1 0 1 0 0,1 0 0 0 0,0 0-1 0 0,-1 0 1 0 0,1 0 0 0 0,-1 0-1 0 0,1 0 1 0 0,-1 0 0 0 0,1 0-1 0 0,0-1 1 0 0,-1 1 0 0 0,1 0-1 0 0,-1 0 1 0 0,1 0 0 0 0,0 0 0 0 0,-1-1-1 0 0,1 1 1 0 0,0 0 0 0 0,-1 0-1 0 0,0-1 1 0 0,-1-1-10 0 0,0 0 0 0 0,0-1 1 0 0,1 1-1 0 0,-1 0 0 0 0,-3-6 0 0 0,0-4-82 0 0,1 1 0 0 0,0-1 1 0 0,-4-22-1 0 0,3 10-3 0 0,-1-2 14 0 0,1 0 0 0 0,-1-29 0 0 0,0 6-3 0 0,3 32 48 0 0,2 0 1 0 0,-1-18-1 0 0,2 21-10 0 0,2 1 1 0 0,-1-1-1 0 0,1 1 0 0 0,1 0 0 0 0,9-25 1 0 0,-9 30 10 0 0,1 0 1 0 0,0 0-1 0 0,0 0 1 0 0,1 0-1 0 0,0 1 1 0 0,0 0 0 0 0,1 0-1 0 0,0 0 1 0 0,13-11-1 0 0,-11 13 10 0 0,0 0 0 0 0,0 0 0 0 0,0 0 1 0 0,0 1-1 0 0,1 0 0 0 0,0 1 0 0 0,0 0 0 0 0,0 0 0 0 0,0 1 0 0 0,0 0 0 0 0,13 0 0 0 0,-2-1 26 0 0,0 0-1 0 0,0-1 0 0 0,36-13 0 0 0,-50 15 15 0 0,-1-1 1 0 0,1 1 0 0 0,-1-1-1 0 0,0 0 1 0 0,0 0 0 0 0,0-1-1 0 0,0 0 1 0 0,0 0 0 0 0,-1 0-1 0 0,0 0 1 0 0,0 0 0 0 0,0-1-1 0 0,0 0 1 0 0,-1 0 0 0 0,0 0-1 0 0,0 0 1 0 0,4-10 0 0 0,-5 12 1 0 0,-2 0 1 0 0,1 0 0 0 0,0 0-1 0 0,-1 0 1 0 0,1 0 0 0 0,-1 0-1 0 0,0 0 1 0 0,0 0 0 0 0,0 0-1 0 0,0 0 1 0 0,0 0-1 0 0,-1 0 1 0 0,0 0 0 0 0,1 0-1 0 0,-1 1 1 0 0,-2-5 0 0 0,2 4-13 0 0,-1 1 0 0 0,1 0 0 0 0,0 0 1 0 0,-1 1-1 0 0,0-1 0 0 0,1 0 0 0 0,-1 0 1 0 0,0 1-1 0 0,0-1 0 0 0,0 1 0 0 0,0 0 0 0 0,0-1 1 0 0,0 1-1 0 0,0 0 0 0 0,0 0 0 0 0,-1 0 1 0 0,1 1-1 0 0,0-1 0 0 0,-1 0 0 0 0,1 1 0 0 0,-3-1 1 0 0,0 1-14 0 0,1-1 1 0 0,-1 1-1 0 0,1 0 0 0 0,-1 0 1 0 0,1 1-1 0 0,-1-1 1 0 0,0 1-1 0 0,1 0 1 0 0,-1 0-1 0 0,1 1 1 0 0,0-1-1 0 0,-7 4 1 0 0,6-2-11 0 0,0 0-1 0 0,1 1 1 0 0,-1-1 0 0 0,1 1 0 0 0,0 0 0 0 0,0 0 0 0 0,0 1 0 0 0,0-1 0 0 0,-5 9 0 0 0,5-5-3 0 0,0 0 0 0 0,1-1-1 0 0,0 1 1 0 0,0 0 0 0 0,0 0-1 0 0,1 1 1 0 0,0-1 0 0 0,1 1 0 0 0,0-1-1 0 0,0 1 1 0 0,1 15 0 0 0,1-17 11 0 0,-1 0 0 0 0,1 0 0 0 0,0 0 1 0 0,1-1-1 0 0,0 1 0 0 0,0-1 0 0 0,0 1 0 0 0,1-1 1 0 0,0 0-1 0 0,0 1 0 0 0,0-1 0 0 0,1-1 1 0 0,0 1-1 0 0,0-1 0 0 0,6 6 0 0 0,-7-8 11 0 0,0-1 1 0 0,0 1-1 0 0,0-1 0 0 0,0 0 0 0 0,0 0 0 0 0,1-1 0 0 0,-1 1 1 0 0,1-1-1 0 0,-1 1 0 0 0,1-1 0 0 0,0 0 0 0 0,0-1 1 0 0,-1 1-1 0 0,1-1 0 0 0,0 1 0 0 0,0-1 0 0 0,0 0 0 0 0,-1-1 1 0 0,1 1-1 0 0,0-1 0 0 0,0 1 0 0 0,-1-1 0 0 0,6-2 1 0 0,0 0 17 0 0,0-1 1 0 0,-1 0-1 0 0,1 0 1 0 0,-1-1-1 0 0,0 0 0 0 0,0-1 1 0 0,-1 0-1 0 0,9-8 1 0 0,-5 4 15 0 0,-1-1 0 0 0,0 0 0 0 0,-1-1 1 0 0,-1 0-1 0 0,14-25 0 0 0,-19 31-21 0 0,0 0 1 0 0,-1 0-1 0 0,0 1 1 0 0,0-1 0 0 0,0 0-1 0 0,-1-1 1 0 0,0 1-1 0 0,0 0 1 0 0,0 0-1 0 0,-1-1 1 0 0,0 1-1 0 0,0 0 1 0 0,-1 0-1 0 0,1-1 1 0 0,-1 1-1 0 0,-3-9 1 0 0,2 11-8 0 0,0-1 0 0 0,0 1 0 0 0,-1 0 0 0 0,1 0 0 0 0,-1 1 0 0 0,0-1 0 0 0,0 1 0 0 0,0-1 0 0 0,0 1 0 0 0,-1 0 0 0 0,1 0 0 0 0,-5-3 1 0 0,-1 1-9 0 0,0 0 1 0 0,0 0-1 0 0,-1 0 1 0 0,-13-3 0 0 0,19 6-16 0 0,-1 1-1 0 0,1 0 1 0 0,-1 1 0 0 0,1-1 0 0 0,-1 1-1 0 0,1 0 1 0 0,-8 1 0 0 0,11-1 3 0 0,0 0 1 0 0,0 0-1 0 0,0 0 1 0 0,0 0-1 0 0,1 1 1 0 0,-1-1-1 0 0,0 0 1 0 0,0 1-1 0 0,0-1 0 0 0,0 0 1 0 0,1 1-1 0 0,-1-1 1 0 0,0 1-1 0 0,0 0 1 0 0,1-1-1 0 0,-1 1 1 0 0,-1 1-1 0 0,2-1-1 0 0,0 0 1 0 0,0-1-1 0 0,-1 1 1 0 0,1 0-1 0 0,0 0 0 0 0,0 0 1 0 0,0 0-1 0 0,0 0 1 0 0,0 0-1 0 0,0 0 0 0 0,0 0 1 0 0,0-1-1 0 0,1 1 1 0 0,-1 0-1 0 0,0 0 1 0 0,0 0-1 0 0,1 0 0 0 0,-1 0 1 0 0,0 0-1 0 0,1-1 1 0 0,0 3-1 0 0,3 2-4 0 0,-1-1 1 0 0,0 1-1 0 0,1-1 1 0 0,0 1-1 0 0,0-1 1 0 0,1 0-1 0 0,-1 0 1 0 0,1-1-1 0 0,0 1 1 0 0,0-1-1 0 0,0 0 1 0 0,0-1-1 0 0,0 1 1 0 0,1-1-1 0 0,6 2 1 0 0,2 0 8 0 0,0-1 1 0 0,-1 0-1 0 0,1-1 1 0 0,1 0-1 0 0,15-1 1 0 0,-23-2 2 0 0,0 1 1 0 0,0-1 0 0 0,-1 0-1 0 0,1 0 1 0 0,0 0 0 0 0,8-4-1 0 0,-12 4 10 0 0,-1 0-1 0 0,1-1 1 0 0,0 1-1 0 0,-1 0 1 0 0,1-1-1 0 0,-1 0 0 0 0,1 1 1 0 0,-1-1-1 0 0,0 0 1 0 0,0 0-1 0 0,0-1 1 0 0,0 1-1 0 0,0 0 1 0 0,0-1-1 0 0,-1 1 0 0 0,3-6 1 0 0,-3 4 52 0 0,-3 3-55 0 0,-3 8-52 0 0,0 12-4 0 0,1 1 0 0 0,-3 36 0 0 0,6-44 47 0 0,1 0 1 0 0,0-1-1 0 0,1 1 1 0 0,0 0 0 0 0,1 0-1 0 0,4 12 1 0 0,-5-19 3 0 0,1 0 0 0 0,0 0 1 0 0,0-1-1 0 0,0 1 0 0 0,1 0 0 0 0,0-1 1 0 0,0 0-1 0 0,0 0 0 0 0,0 0 0 0 0,1 0 0 0 0,0 0 1 0 0,-1 0-1 0 0,1-1 0 0 0,8 5 0 0 0,-8-6 10 0 0,0 0-1 0 0,0 0 1 0 0,0 0 0 0 0,0-1-1 0 0,0 1 1 0 0,0-1-1 0 0,1 0 1 0 0,-1-1-1 0 0,0 1 1 0 0,1-1-1 0 0,-1 1 1 0 0,0-1-1 0 0,1-1 1 0 0,-1 1-1 0 0,1-1 1 0 0,-1 1-1 0 0,0-1 1 0 0,5-2 0 0 0,0-1 14 0 0,-1 1 1 0 0,1-2-1 0 0,-1 1 1 0 0,0-1 0 0 0,-1 0-1 0 0,1-1 1 0 0,9-10-1 0 0,-2 2 19 0 0,-2 0-1 0 0,18-25 0 0 0,-24 29-23 0 0,-1 0 0 0 0,-1-1 0 0 0,0 1 1 0 0,-1-1-1 0 0,0 0 0 0 0,0 0 0 0 0,-1-1 0 0 0,0 1 1 0 0,-1-1-1 0 0,-1 1 0 0 0,1-21 0 0 0,-2 25-1 0 0,0-10 9 0 0,0 17-26 0 0,0-1-1 0 0,0 1 0 0 0,0-1 1 0 0,0 1-1 0 0,-1-1 0 0 0,1 1 0 0 0,0-1 1 0 0,0 1-1 0 0,0-1 0 0 0,-1 1 0 0 0,1-1 1 0 0,0 1-1 0 0,0-1 0 0 0,-1 1 0 0 0,1-1 1 0 0,-1 1-1 0 0,1 0 0 0 0,0-1 0 0 0,-1 1 1 0 0,1 0-1 0 0,-1-1 0 0 0,1 1 0 0 0,-1-1 1 0 0,0 2-12 0 0,0 0 1 0 0,0-1-1 0 0,1 1 1 0 0,-1 0-1 0 0,1 0 1 0 0,-1 0-1 0 0,0 0 1 0 0,1-1-1 0 0,-1 1 1 0 0,0 2-1 0 0,0 2-11 0 0,0 0-1 0 0,0 0 1 0 0,1 1 0 0 0,0-1-1 0 0,0 0 1 0 0,0 0 0 0 0,1 10-1 0 0,0-4-5 0 0,2 10 10 0 0,1 0 0 0 0,1-1 0 0 0,1 0 0 0 0,0 0 0 0 0,14 27 1 0 0,-18-42-117 0 0,1 1 1 0 0,0 0 0 0 0,0-1-1 0 0,1 1 1 0 0,0-1 0 0 0,0 0-1 0 0,0 0 1 0 0,1-1 0 0 0,-1 1 0 0 0,1-1-1 0 0,9 7 1 0 0,-11-10 43 0 0,0 1 0 0 0,-1-1 0 0 0,1 1 0 0 0,0-1 1 0 0,0 0-1 0 0,0 0 0 0 0,1 0 0 0 0,-1-1 0 0 0,0 1 0 0 0,0-1 0 0 0,0 1 0 0 0,0-1 1 0 0,1 0-1 0 0,-1 0 0 0 0,0-1 0 0 0,0 1 0 0 0,0-1 0 0 0,1 1 0 0 0,-1-1 0 0 0,0 0 1 0 0,0 0-1 0 0,0-1 0 0 0,0 1 0 0 0,5-4 0 0 0,-3 2-451 0 0,-1-1 0 0 0,1-1-1 0 0,-1 1 1 0 0,0-1 0 0 0,0 1 0 0 0,0-1 0 0 0,5-9-1 0 0,-4 6-103 0 0,10-14-1331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3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10546 0 0,'0'4'719'0'0,"1"0"1"0"0,-1 0-1 0 0,1 0 0 0 0,-1 0 0 0 0,1 1 0 0 0,3 5 1 0 0,10 30 1652 0 0,46 134 2384 0 0,-59-171-4691 0 0,0 0 0 0 0,0 0-1 0 0,0 0 1 0 0,1 0 0 0 0,-1 0 0 0 0,1 0 0 0 0,0-1-1 0 0,0 1 1 0 0,0-1 0 0 0,3 4 0 0 0,-4-5-39 0 0,0 0 0 0 0,0-1-1 0 0,0 1 1 0 0,0 0 0 0 0,0-1 0 0 0,0 1 0 0 0,0-1 0 0 0,1 1 0 0 0,-1-1-1 0 0,0 0 1 0 0,0 1 0 0 0,0-1 0 0 0,1 0 0 0 0,-1 0 0 0 0,0 0-1 0 0,0 0 1 0 0,1 0 0 0 0,-1 0 0 0 0,0 0 0 0 0,0 0 0 0 0,1-1-1 0 0,-1 1 1 0 0,0 0 0 0 0,0-1 0 0 0,0 1 0 0 0,0-1 0 0 0,0 1-1 0 0,0-1 1 0 0,2-1 0 0 0,7-5 73 0 0,0-1-1 0 0,-1-1 0 0 0,0 0 0 0 0,0 0 1 0 0,-1-1-1 0 0,8-11 0 0 0,4-4-2 0 0,10-11-46 0 0,2 1 0 0 0,1 2 0 0 0,45-35 0 0 0,-71 63-58 0 0,1 0 0 0 0,-1 1 0 0 0,1-1 0 0 0,0 1 0 0 0,0 1 0 0 0,0-1 0 0 0,1 2 0 0 0,-1-1 0 0 0,12-1 0 0 0,-18 3-10 0 0,0 1 1 0 0,0 0-1 0 0,0 0 0 0 0,0 0 0 0 0,0 1 0 0 0,-1-1 0 0 0,1 0 0 0 0,0 1 0 0 0,0-1 1 0 0,0 1-1 0 0,0-1 0 0 0,-1 1 0 0 0,1 0 0 0 0,0 0 0 0 0,-1 0 0 0 0,1 0 0 0 0,0 0 1 0 0,-1 0-1 0 0,1 0 0 0 0,-1 1 0 0 0,0-1 0 0 0,0 0 0 0 0,1 1 0 0 0,-1-1 0 0 0,0 1 1 0 0,0 0-1 0 0,1 1 0 0 0,2 6-350 0 0,-1-1 0 0 0,0 0 0 0 0,-1 1 0 0 0,4 14 0 0 0,-3-7-627 0 0,0-4-977 0 0,-1 1 0 0 0,-1 0 0 0 0,0 0 0 0 0,-2 20 1 0 0,-1-16-1566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3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77 24445 0 0,'-11'-27'-2560'0'0,"5"14"3440"0"0,2 5-104 0 0,1 4-256 0 0,-2-5 40 0 0,2 3-8 0 0,3 3-320 0 0,-1 0 24 0 0,1-1-127 0 0,3 4-113 0 0,3 0-665 0 0,5 4-527 0 0,4-1-400 0 0,-2-2-921 0 0,1-4 73 0 0,7 0-1097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5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74 8034 0 0,'0'-6'851'0'0,"0"0"-1"0"0,0 0 1 0 0,-1 0 0 0 0,0 1 0 0 0,0-1 0 0 0,0 0 0 0 0,-1 0 0 0 0,-3-9-1 0 0,5 15-778 0 0,-1-1-1 0 0,1 1 0 0 0,0 0 1 0 0,0-1-1 0 0,0 1 0 0 0,-1-1 1 0 0,1 1-1 0 0,0 0 0 0 0,0-1 1 0 0,0 1-1 0 0,0-1 0 0 0,0 1 0 0 0,0-1 1 0 0,0 1-1 0 0,0 0 0 0 0,0-1 1 0 0,0 1-1 0 0,0-1 0 0 0,0 1 1 0 0,0 0-1 0 0,1-1 0 0 0,-1 1 1 0 0,0-1-1 0 0,0 1 0 0 0,0 0 1 0 0,1-1-1 0 0,-1 1-41 0 0,0-1 1 0 0,1 1-1 0 0,-1 0 1 0 0,0 0 0 0 0,1 0-1 0 0,-1 0 1 0 0,0 0-1 0 0,1 0 1 0 0,-1 0-1 0 0,0 0 1 0 0,1 0-1 0 0,-1 1 1 0 0,0-1-1 0 0,1 0 1 0 0,-1 0-1 0 0,0 0 1 0 0,0 0 0 0 0,1 0-1 0 0,-1 0 1 0 0,0 1-1 0 0,1-1 1 0 0,-1 0-1 0 0,0 0 1 0 0,0 0-1 0 0,0 1 1 0 0,1-1-1 0 0,-1 0 1 0 0,0 0-1 0 0,0 1 1 0 0,0-1 0 0 0,1 0-1 0 0,-1 0 1 0 0,0 1-1 0 0,0-1 1 0 0,0 0-1 0 0,0 1 1 0 0,0-1-1 0 0,9 16 164 0 0,-1 0 1 0 0,-1 1-1 0 0,0 0 0 0 0,-1 0 0 0 0,-1 0 0 0 0,5 30 0 0 0,-7-31-91 0 0,6 18 0 0 0,1 4 22 0 0,17 124 276 0 0,-25-149-356 0 0,-2-10-13 0 0,1 1 0 0 0,-1 0 1 0 0,1-1-1 0 0,-1 1 0 0 0,1-1 0 0 0,0 1 0 0 0,1-1 0 0 0,-1 0 0 0 0,1 1 0 0 0,-1-1 0 0 0,4 5 0 0 0,-4-8-22 0 0,-1 0 0 0 0,0 0 0 0 0,0 1 0 0 0,0-1 0 0 0,1 0 0 0 0,-1 0 0 0 0,0 0 0 0 0,0 0 1 0 0,1 0-1 0 0,-1 1 0 0 0,0-1 0 0 0,0 0 0 0 0,1 0 0 0 0,-1 0 0 0 0,0 0 0 0 0,0 0 0 0 0,1 0 0 0 0,-1 0 0 0 0,0 0 0 0 0,1 0 0 0 0,-1 0 1 0 0,0 0-1 0 0,0 0 0 0 0,1 0 0 0 0,-1 0 0 0 0,0 0 0 0 0,0-1 0 0 0,1 1 0 0 0,-1 0 0 0 0,0 0 0 0 0,0 0 0 0 0,1 0 0 0 0,-1 0 0 0 0,0-1 1 0 0,0 1-1 0 0,0 0 0 0 0,1 0 0 0 0,-1 0 0 0 0,0 0 0 0 0,0-1 0 0 0,0 1 0 0 0,0 0 0 0 0,1 0 0 0 0,-1-1 0 0 0,0 1 0 0 0,0 0 0 0 0,0 0 1 0 0,0-1-1 0 0,0 1 0 0 0,0 0 0 0 0,0 0 0 0 0,0-1 0 0 0,0 1 0 0 0,5-20 177 0 0,-4 16-123 0 0,2-8 2 0 0,3-12-2 0 0,0 0-1 0 0,1-27 1 0 0,1-74-149 0 0,-2 27-141 0 0,-6 94 195 0 0,1 0 0 0 0,-1 0 0 0 0,0 1 0 0 0,1-1 0 0 0,0 0 0 0 0,0 0 0 0 0,0 0-1 0 0,3-6 1 0 0,-4 10 26 0 0,0 0 1 0 0,0-1-1 0 0,0 1 0 0 0,0 0 0 0 0,0 0 0 0 0,1-1 0 0 0,-1 1 0 0 0,0 0 0 0 0,0 0 0 0 0,0 0 0 0 0,0 0 1 0 0,1-1-1 0 0,-1 1 0 0 0,0 0 0 0 0,0 0 0 0 0,0 0 0 0 0,1 0 0 0 0,-1 0 0 0 0,0 0 0 0 0,0 0 0 0 0,1-1 1 0 0,-1 1-1 0 0,0 0 0 0 0,0 0 0 0 0,0 0 0 0 0,1 0 0 0 0,-1 0 0 0 0,0 0 0 0 0,0 0 0 0 0,1 0 1 0 0,7 5-127 0 0,7 13-34 0 0,-13-15 150 0 0,10 11-8 0 0,-1 2 1 0 0,0-1-1 0 0,-1 2 1 0 0,9 19-1 0 0,-15-25 26 0 0,0 0-1 0 0,0 0 1 0 0,-1 1-1 0 0,0-1 0 0 0,-1 1 1 0 0,0 0-1 0 0,0 19 0 0 0,-8 69 81 0 0,6-100-80 0 0,-1 1 1 0 0,1-1-1 0 0,0 0 1 0 0,0 1-1 0 0,0-1 1 0 0,0 1-1 0 0,0-1 1 0 0,0 0-1 0 0,0 1 1 0 0,0-1-1 0 0,1 1 0 0 0,-1-1 1 0 0,0 0-1 0 0,0 1 1 0 0,0-1-1 0 0,0 0 1 0 0,0 1-1 0 0,1-1 1 0 0,-1 1-1 0 0,0-1 1 0 0,0 0-1 0 0,1 0 1 0 0,-1 1-1 0 0,0-1 0 0 0,0 0 1 0 0,1 1-1 0 0,-1-1 1 0 0,1 0-2 0 0,0 0-1 0 0,-1 0 1 0 0,1 0 0 0 0,-1 0-1 0 0,1 0 1 0 0,-1-1 0 0 0,1 1-1 0 0,-1 0 1 0 0,1 0 0 0 0,-1 0-1 0 0,1-1 1 0 0,-1 1 0 0 0,0 0-1 0 0,1-1 1 0 0,-1 1 0 0 0,1 0-1 0 0,0-1 1 0 0,18-22-16 0 0,-17 21 17 0 0,206-264-112 0 0,-205 262 81 0 0,0-1 1 0 0,1 1 0 0 0,8-6 0 0 0,-12 9 22 0 0,1 1-1 0 0,0-1 1 0 0,-1 1-1 0 0,1-1 1 0 0,0 1 0 0 0,-1 0-1 0 0,1-1 1 0 0,0 1 0 0 0,0 0-1 0 0,0 0 1 0 0,-1-1 0 0 0,1 1-1 0 0,0 0 1 0 0,1 0 0 0 0,-1 0 3 0 0,-1 0 0 0 0,1 0 0 0 0,-1 1 0 0 0,1-1 0 0 0,-1 0 0 0 0,1 0 0 0 0,-1 1 1 0 0,0-1-1 0 0,1 0 0 0 0,-1 1 0 0 0,1-1 0 0 0,-1 1 0 0 0,0-1 0 0 0,1 0 1 0 0,-1 1-1 0 0,0-1 0 0 0,1 1 0 0 0,-1-1 0 0 0,0 1 0 0 0,0-1 0 0 0,0 1 1 0 0,1-1-1 0 0,-1 1 0 0 0,0-1 0 0 0,0 2 0 0 0,2 6-20 0 0,-1 1 0 0 0,0-1 1 0 0,0 14-1 0 0,0 1 17 0 0,1 15-7 0 0,-2-21 11 0 0,5 30-1 0 0,-4-39-1 0 0,1 1 0 0 0,0 1-1 0 0,0-1 0 0 0,0 0 0 0 0,1 0 1 0 0,1-1-1 0 0,5 13 0 0 0,-7-18-164 0 0,0 0 0 0 0,-1-1 1 0 0,1 1-1 0 0,0-1 0 0 0,0 0 0 0 0,0 1 0 0 0,0-1 0 0 0,1 0 1 0 0,3 2-1 0 0,-5-3-105 0 0,1 0 0 0 0,-1-1 0 0 0,1 1-1 0 0,-1-1 1 0 0,1 1 0 0 0,0-1 0 0 0,-1 0 0 0 0,1 1 0 0 0,-1-1 0 0 0,1 0 0 0 0,0 0 0 0 0,-1 0 0 0 0,1 0 0 0 0,0-1 0 0 0,-1 1 0 0 0,1 0-1 0 0,-1-1 1 0 0,4 0 0 0 0,4-4-1992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5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 11474 0 0,'-2'-1'4243'0'0,"3"6"-1996"0"0,14 41 448 0 0,-12-14-2243 0 0,-1-25-411 0 0,-1-1-1 0 0,0 0 1 0 0,0 1-1 0 0,0-1 1 0 0,-1 1-1 0 0,0-1 1 0 0,-1 8-1 0 0,-4 30-869 0 0,2 56 1 0 0,4-93-881 0 0,11-16-3768 0 0,-11 7 5868 0 0,8-10-1555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5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40 10226 0 0,'-2'-4'657'0'0,"0"0"477"0"0,1 0 0 0 0,-1 0 0 0 0,1 0 0 0 0,0-1 0 0 0,0 1 0 0 0,0-5 0 0 0,1 9-1110 0 0,0 0-1 0 0,0 0 0 0 0,0 0 1 0 0,0-1-1 0 0,0 1 0 0 0,0 0 0 0 0,0 0 1 0 0,0 0-1 0 0,0 0 0 0 0,0 0 1 0 0,0 0-1 0 0,0 0 0 0 0,0 0 1 0 0,0 0-1 0 0,0 0 0 0 0,0 0 0 0 0,0 0 1 0 0,0 0-1 0 0,0-1 0 0 0,1 1 1 0 0,-1 0-1 0 0,0 0 0 0 0,0 0 1 0 0,0 0-1 0 0,0 0 0 0 0,0 0 0 0 0,0 0 1 0 0,0 0-1 0 0,0 0 0 0 0,0 0 1 0 0,0 0-1 0 0,0 0 0 0 0,1 0 1 0 0,-1 0-1 0 0,0 0 0 0 0,0 0 0 0 0,0 0 1 0 0,0 0-1 0 0,0 0 0 0 0,0 0 1 0 0,0 0-1 0 0,0 0 0 0 0,0 0 1 0 0,0 0-1 0 0,1 0 0 0 0,-1 0 0 0 0,0 1 1 0 0,0-1-1 0 0,0 0 0 0 0,0 0 1 0 0,0 0-1 0 0,0 0 0 0 0,0 0 1 0 0,0 0-1 0 0,0 0 0 0 0,0 0 0 0 0,0 0 1 0 0,0 0-1 0 0,0 0 0 0 0,0 0 1 0 0,0 0-1 0 0,0 1 0 0 0,0-1 1 0 0,0 0-1 0 0,0 0 0 0 0,5 5 368 0 0,-1 2-1087 0 0,-1-1 1 0 0,2 0 0 0 0,-1 0-1 0 0,1 0 1 0 0,0 0-1 0 0,11 10 1 0 0,-2-5-1192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6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13363 0 0,'2'3'722'0'0,"1"0"1"0"0,-1 1-1 0 0,-1-1 1 0 0,1 1-1 0 0,0-1 0 0 0,1 7 1 0 0,6 31-265 0 0,-1 1 1 0 0,-2 0-1 0 0,0 53 1 0 0,13 88-103 0 0,-13-164-199 0 0,-6-18-146 0 0,0-1 0 0 0,0 0 0 0 0,0 1 0 0 0,0-1 0 0 0,0 0 0 0 0,0 1 0 0 0,0-1 0 0 0,1 0 0 0 0,-1 0 0 0 0,0 1 0 0 0,0-1 0 0 0,0 0 0 0 0,1 0 0 0 0,-1 1 0 0 0,0-1 0 0 0,1 0 0 0 0,-1 0 0 0 0,0 1 0 0 0,0-1 0 0 0,1 0 0 0 0,-1 0 0 0 0,0 0 0 0 0,1 0 0 0 0,-1 0 0 0 0,0 1-1 0 0,1-1 1 0 0,-1 0 0 0 0,0 0 0 0 0,1 0 0 0 0,-1 0 0 0 0,0 0 0 0 0,1 0 0 0 0,-1 0 0 0 0,0 0 0 0 0,1 0 0 0 0,-1 0 0 0 0,0 0 0 0 0,1-1 0 0 0,-1 1 0 0 0,0 0 0 0 0,1 0 0 0 0,-1 0 0 0 0,0 0 0 0 0,1 0 0 0 0,-1-1 0 0 0,0 1 0 0 0,0 0 0 0 0,1 0 0 0 0,-1-1 0 0 0,0 1 0 0 0,0 0 0 0 0,1-1 0 0 0,9-11 201 0 0,0-1 0 0 0,0 0 0 0 0,13-26 0 0 0,-3 5-70 0 0,-15 26-118 0 0,56-79 94 0 0,-55 79-113 0 0,1 0-1 0 0,1 0 1 0 0,0 1 0 0 0,0 0-1 0 0,0 1 1 0 0,0-1 0 0 0,19-8-1 0 0,-24 13 2 0 0,1 0 0 0 0,0 1 0 0 0,0 0-1 0 0,-1 0 1 0 0,1 0 0 0 0,0 0 0 0 0,0 0 0 0 0,0 1 0 0 0,6-1-1 0 0,-8 2 0 0 0,0-1 0 0 0,-1 0-1 0 0,1 0 1 0 0,0 1 0 0 0,0-1-1 0 0,0 1 1 0 0,0 0 0 0 0,-1-1-1 0 0,1 1 1 0 0,0 0 0 0 0,-1 0-1 0 0,1 0 1 0 0,-1 0 0 0 0,1 1-1 0 0,-1-1 1 0 0,1 0 0 0 0,-1 0-1 0 0,0 1 1 0 0,0-1 0 0 0,0 1-1 0 0,0-1 1 0 0,2 3 0 0 0,0 3 12 0 0,0 0 1 0 0,0-1 0 0 0,-1 2 0 0 0,0-1-1 0 0,0 0 1 0 0,1 12 0 0 0,1 47 82 0 0,-3-33-58 0 0,0 10 14 0 0,-1-17-330 0 0,5 41 0 0 0,-4-65 55 0 0,-1 0 0 0 0,1 0 0 0 0,-1 0 0 0 0,1 0 0 0 0,0-1 0 0 0,-1 1 0 0 0,1 0 0 0 0,0-1 0 0 0,2 4 0 0 0,-3-5 148 0 0,1 1-1 0 0,-1-1 1 0 0,0 0-1 0 0,1 0 1 0 0,-1 1 0 0 0,0-1-1 0 0,1 0 1 0 0,-1 0-1 0 0,0 1 1 0 0,1-1 0 0 0,-1 0-1 0 0,0 0 1 0 0,1 0-1 0 0,-1 0 1 0 0,1 0 0 0 0,-1 0-1 0 0,0 0 1 0 0,1 0-1 0 0,-1 0 1 0 0,1 0 0 0 0,0 0 42 0 0,0 0 0 0 0,-1 0 0 0 0,1-1 0 0 0,0 1 0 0 0,-1 0 0 0 0,1-1 0 0 0,0 1 0 0 0,-1 0 0 0 0,1-1 0 0 0,-1 1 0 0 0,1-1 0 0 0,-1 1 0 0 0,1-1 0 0 0,-1 0 0 0 0,1 0 0 0 0,9-13-880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7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9 343 7978 0 0,'-8'-3'9339'0'0,"8"3"-9207"0"0,0 0 0 0 0,1 1 0 0 0,-1-1 0 0 0,1 0 0 0 0,-1 1 0 0 0,1-1-1 0 0,-1 0 1 0 0,0 0 0 0 0,1 1 0 0 0,-1-1 0 0 0,1 0 0 0 0,-1 0 0 0 0,1 0 0 0 0,-1 1 0 0 0,1-1 0 0 0,-1 0 0 0 0,1 0-1 0 0,-1 0 1 0 0,1 0 0 0 0,0 0 0 0 0,-1 0 0 0 0,1-1 0 0 0,4 1 100 0 0,1-1 0 0 0,-1 0 0 0 0,0 0 0 0 0,0 0 0 0 0,-1 0 0 0 0,1-1 0 0 0,0 0 0 0 0,0 0 0 0 0,-1-1 0 0 0,8-4 0 0 0,6-6 92 0 0,19-17-1 0 0,-26 21-173 0 0,12-10 4 0 0,-1-1-1 0 0,-1-1 1 0 0,-1-1 0 0 0,0 0 0 0 0,20-34 0 0 0,-37 52-124 0 0,-1 0-1 0 0,0 0 1 0 0,0 0 0 0 0,0-1 0 0 0,-1 1 0 0 0,1 0 0 0 0,-1-1 0 0 0,1-5 0 0 0,-2 8-18 0 0,0 0-1 0 0,0 0 1 0 0,0 0-1 0 0,0 0 1 0 0,-1 0-1 0 0,1 1 1 0 0,0-1-1 0 0,-1 0 1 0 0,1 0-1 0 0,-1 0 1 0 0,0 0 0 0 0,1 1-1 0 0,-1-1 1 0 0,0 0-1 0 0,0 1 1 0 0,0-1-1 0 0,0 1 1 0 0,0-1-1 0 0,-1 1 1 0 0,1-1-1 0 0,0 1 1 0 0,-3-2-1 0 0,-1 0-17 0 0,0 0 0 0 0,0 0 0 0 0,-1 0 0 0 0,1 1 0 0 0,0 0 0 0 0,-1 0-1 0 0,0 0 1 0 0,1 1 0 0 0,-1 0 0 0 0,0 0 0 0 0,0 0 0 0 0,1 1 0 0 0,-1 0-1 0 0,0 0 1 0 0,0 0 0 0 0,-7 2 0 0 0,6-1-21 0 0,0 1 1 0 0,1 0-1 0 0,-1 0 1 0 0,0 0-1 0 0,1 1 1 0 0,-1 0-1 0 0,1 0 1 0 0,0 1-1 0 0,0 0 0 0 0,0 0 1 0 0,0 0-1 0 0,1 1 1 0 0,-6 5-1 0 0,5-3-10 0 0,0 0 0 0 0,0 1 0 0 0,1 0 0 0 0,0-1 0 0 0,0 2 0 0 0,1-1 0 0 0,0 0 0 0 0,1 1 0 0 0,-6 18 0 0 0,8-22 28 0 0,0 0 1 0 0,1 1-1 0 0,-1-1 1 0 0,1 1 0 0 0,0-1-1 0 0,0 1 1 0 0,1-1-1 0 0,0 1 1 0 0,0-1-1 0 0,0 1 1 0 0,0-1 0 0 0,1 0-1 0 0,0 0 1 0 0,0 0-1 0 0,1 0 1 0 0,-1 0-1 0 0,1 0 1 0 0,4 5-1 0 0,-5-7 12 0 0,1 0-1 0 0,0 0 1 0 0,-1 0-1 0 0,1 0 1 0 0,0-1-1 0 0,0 0 1 0 0,1 1-1 0 0,-1-1 1 0 0,1 0-1 0 0,-1 0 1 0 0,1-1-1 0 0,-1 1 1 0 0,6 1-1 0 0,-3-2 8 0 0,0 0 0 0 0,0 0 0 0 0,0 0 0 0 0,0-1 0 0 0,1 0 0 0 0,-1 0 0 0 0,11-2 0 0 0,-2-1 3 0 0,0-1-1 0 0,0 0 1 0 0,0-1 0 0 0,-1-1 0 0 0,26-14-1 0 0,90-65-1612 0 0,-66 40-3771 0 0,-63 45 5288 0 0,1-2-139 0 0,0 1 1 0 0,1-1 0 0 0,-1 0 0 0 0,0 1-1 0 0,0-1 1 0 0,0 0 0 0 0,2-3 0 0 0,-1-3-797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0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31 9298 0 0,'-9'-7'3154'0'0,"4"3"-1771"0"0,1 1-1 0 0,-1 0 1 0 0,1 0-1 0 0,-8-4 1 0 0,10 6-1224 0 0,0 1-1 0 0,0-1 1 0 0,0 1 0 0 0,0-1-1 0 0,0 1 1 0 0,0 0 0 0 0,0 0 0 0 0,1 0-1 0 0,-1 0 1 0 0,0 0 0 0 0,0 0 0 0 0,0 0-1 0 0,0 1 1 0 0,0-1 0 0 0,0 1 0 0 0,0-1-1 0 0,-2 2 1 0 0,-3 1 26 0 0,-1 2-1 0 0,1-1 1 0 0,0 1-1 0 0,0 0 0 0 0,0 0 1 0 0,-11 13-1 0 0,6-5-121 0 0,1 1 0 0 0,-14 21-1 0 0,19-26-48 0 0,0 1-1 0 0,1 1 1 0 0,0-1-1 0 0,-6 19 1 0 0,10-26-14 0 0,0 0-1 0 0,0 0 1 0 0,0 0 0 0 0,1 1 0 0 0,-1-1 0 0 0,1 0-1 0 0,0 0 1 0 0,0 0 0 0 0,0 1 0 0 0,1-1-1 0 0,-1 0 1 0 0,1 0 0 0 0,-1 0 0 0 0,1 0-1 0 0,0 0 1 0 0,1 0 0 0 0,-1 0 0 0 0,0 0-1 0 0,1 0 1 0 0,-1 0 0 0 0,3 3 0 0 0,-1-4-1 0 0,-1 0 1 0 0,1 1 0 0 0,0-1-1 0 0,0 0 1 0 0,-1-1 0 0 0,1 1 0 0 0,0-1-1 0 0,1 1 1 0 0,-1-1 0 0 0,0 0-1 0 0,0 0 1 0 0,5 1 0 0 0,5 0-2 0 0,23 1 1 0 0,-32-2 1 0 0,16-1 3 0 0,-1 0 0 0 0,0-1 0 0 0,0-1 0 0 0,0-1 0 0 0,0-1 0 0 0,0 0 0 0 0,-1-2 0 0 0,23-9 0 0 0,-32 11 4 0 0,-1 0 0 0 0,0-1 1 0 0,0-1-1 0 0,0 0 0 0 0,-1 0 0 0 0,0 0 1 0 0,0-1-1 0 0,0 0 0 0 0,-1 0 1 0 0,0 0-1 0 0,0-1 0 0 0,6-12 0 0 0,-10 16-2 0 0,0 0 0 0 0,0 1 0 0 0,-1-1 0 0 0,0 0 0 0 0,1 0 0 0 0,-1 0 0 0 0,-1 0 0 0 0,1 0 0 0 0,-1 0 0 0 0,1 0 0 0 0,-1 0 0 0 0,0 0 0 0 0,-1-1 0 0 0,1 1 0 0 0,-1 0 0 0 0,1 0 0 0 0,-1 0 0 0 0,-1 0 0 0 0,1 0 0 0 0,0 1 0 0 0,-1-1 0 0 0,0 0 0 0 0,0 0 0 0 0,0 1 0 0 0,0 0 0 0 0,-1-1 0 0 0,1 1 0 0 0,-1 0 0 0 0,0 0 0 0 0,0 0 0 0 0,0 0 0 0 0,0 1 0 0 0,0-1 0 0 0,-1 1 0 0 0,-6-3 0 0 0,3 1-5 0 0,0 2-1 0 0,-1-1 0 0 0,0 1 0 0 0,1 0 1 0 0,-12-1-1 0 0,15 2-5 0 0,0 1 1 0 0,0 0 0 0 0,0 0-1 0 0,0 0 1 0 0,0 0 0 0 0,0 1-1 0 0,0-1 1 0 0,0 1-1 0 0,0 0 1 0 0,0 1 0 0 0,0-1-1 0 0,-5 3 1 0 0,8-3-4 0 0,-1 1 0 0 0,0-1 0 0 0,0 1 1 0 0,1 0-1 0 0,-1 0 0 0 0,1 0 0 0 0,0-1 0 0 0,0 1 1 0 0,-1 0-1 0 0,1 0 0 0 0,0 1 0 0 0,1-1 0 0 0,-1 0 1 0 0,0 0-1 0 0,1 0 0 0 0,-1 1 0 0 0,1-1 0 0 0,-1 0 1 0 0,1 1-1 0 0,0 2 0 0 0,0-3-14 0 0,0-1 0 0 0,0 1 1 0 0,0 0-1 0 0,0-1 0 0 0,0 1 0 0 0,1-1 0 0 0,-1 1 1 0 0,0-1-1 0 0,1 1 0 0 0,-1-1 0 0 0,1 1 0 0 0,0-1 0 0 0,-1 0 1 0 0,1 1-1 0 0,0-1 0 0 0,0 0 0 0 0,0 1 0 0 0,0-1 1 0 0,0 0-1 0 0,0 0 0 0 0,0 0 0 0 0,0 0 0 0 0,1 0 0 0 0,-1 0 1 0 0,0 0-1 0 0,1 0 0 0 0,-1-1 0 0 0,0 1 0 0 0,1 0 1 0 0,-1-1-1 0 0,3 1 0 0 0,9 1-667 0 0,1 0 0 0 0,0-1 0 0 0,0 0 0 0 0,0-1 0 0 0,-1-1 0 0 0,1 0 0 0 0,0-1 1 0 0,0-1-1 0 0,-1 0 0 0 0,1-1 0 0 0,22-9 0 0 0,-27 8-477 0 0,16-10 1 0 0,-2 0-477 0 0,-23 15 1687 0 0,1-1-1 0 0,0 1 1 0 0,0 0 0 0 0,-1-1-1 0 0,1 1 1 0 0,0-1-1 0 0,-1 1 1 0 0,1-1-1 0 0,0 1 1 0 0,-1-1 0 0 0,1 1-1 0 0,-1-1 1 0 0,1 0-1 0 0,0-1 1 0 0,-3 1-106 0 0,2 1 144 0 0,0 0-1 0 0,-1 0 1 0 0,1-1 0 0 0,0 1 0 0 0,-1 0-1 0 0,1 0 1 0 0,0 0 0 0 0,-1 0 0 0 0,1 0-1 0 0,0 0 1 0 0,-1 0 0 0 0,1 0-1 0 0,-1 0 1 0 0,1-1 0 0 0,0 2 0 0 0,-1-1-1 0 0,1 0 1 0 0,0 0 0 0 0,-1 0 0 0 0,1 0-1 0 0,0 0 1 0 0,-1 0 0 0 0,1 0-1 0 0,0 0 1 0 0,-1 0 0 0 0,1 1 0 0 0,0-1-1 0 0,-1 0 1 0 0,1 0 0 0 0,0 0 0 0 0,-1 1-1 0 0,1-1 1 0 0,-9 4 1040 0 0,9-4-1079 0 0,0 0 0 0 0,-1 0 0 0 0,1 0 0 0 0,0 1 1 0 0,-1-1-1 0 0,1 0 0 0 0,-1 0 0 0 0,1 0 0 0 0,0 0 0 0 0,-1 0 0 0 0,1 1 0 0 0,0-1 0 0 0,-1 0 0 0 0,1 0 0 0 0,0 1 0 0 0,-1-1 0 0 0,1 0 1 0 0,0 0-1 0 0,0 1 0 0 0,-1-1 0 0 0,1 0 0 0 0,0 1 0 0 0,0-1 0 0 0,-1 0 0 0 0,1 1 0 0 0,0-1 0 0 0,0 1 0 0 0,0-1 0 0 0,0 0 1 0 0,0 1-1 0 0,0-1 0 0 0,0 1 0 0 0,0-1 0 0 0,0 1 0 0 0,-1 11 631 0 0,2 0 1 0 0,0-1 0 0 0,0 1-1 0 0,6 19 1 0 0,-7-27-604 0 0,1 0 0 0 0,-1 1 0 0 0,0-1 0 0 0,0 0 0 0 0,0 0 1 0 0,-1 6-1 0 0,0-5-19 0 0,1 0-1 0 0,0-1 1 0 0,0 9 0 0 0,3 8 55 0 0,-2-11-53 0 0,1 1 0 0 0,0 0 1 0 0,4 9-1 0 0,-5-16-37 0 0,0-1 0 0 0,1 0 0 0 0,-1 0 0 0 0,1 1-1 0 0,0-1 1 0 0,0 0 0 0 0,0-1 0 0 0,1 1 0 0 0,-1 0 0 0 0,1-1 0 0 0,-1 1-1 0 0,1-1 1 0 0,3 3 0 0 0,-2-4 5 0 0,-1 1 0 0 0,1-1 0 0 0,0 0 0 0 0,0 0 0 0 0,0 0 0 0 0,0-1 0 0 0,0 0 0 0 0,0 1 0 0 0,0-1 0 0 0,0 0 0 0 0,0-1 0 0 0,0 1 0 0 0,0-1 0 0 0,0 0 0 0 0,4-1 0 0 0,2-3 23 0 0,1 0 0 0 0,-1-1 1 0 0,0 0-1 0 0,-1-1 0 0 0,17-14 0 0 0,-25 20-42 0 0,12-12 2 0 0,0-1-1 0 0,0 1 1 0 0,-2-2 0 0 0,0 0 0 0 0,0 0 0 0 0,-1-1 0 0 0,12-27-1 0 0,-15 22-42 0 0,-4 12 22 0 0,-3 8 11 0 0,0 4 2 0 0,-6 36-20 0 0,3-26 38 0 0,1 0 0 0 0,0 1 0 0 0,1-1 0 0 0,1 28 0 0 0,1-38-34 0 0,-1 0 1 0 0,1 0-1 0 0,-1 1 0 0 0,1-1 1 0 0,0 0-1 0 0,1 0 0 0 0,-1 0 1 0 0,0 0-1 0 0,1 0 1 0 0,0 0-1 0 0,0 0 0 0 0,0 0 1 0 0,0-1-1 0 0,0 1 0 0 0,0-1 1 0 0,1 0-1 0 0,-1 1 1 0 0,1-1-1 0 0,-1 0 0 0 0,1-1 1 0 0,0 1-1 0 0,0 0 0 0 0,0-1 1 0 0,0 1-1 0 0,4 0 1 0 0,-1 0-286 0 0,0-1 0 0 0,0 1 0 0 0,-1-2 1 0 0,1 1-1 0 0,0-1 0 0 0,0 1 1 0 0,0-2-1 0 0,7 0 0 0 0,-2 0-1145 0 0,0-1 1 0 0,0-1-1 0 0,14-4 0 0 0,-14 1 123 0 0,-1-2 1026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7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15795 0 0,'5'25'2398'0'0,"3"44"0"0"0,-7-51-1949 0 0,4 38 361 0 0,5 59 234 0 0,0-1-481 0 0,1 10-231 0 0,17 84-328 0 0,-23-160-1045 0 0,-4-17-2698 0 0,-1-31 3517 0 0,0 1 0 0 0,0-1 0 0 0,0 1 0 0 0,0-1-1 0 0,0 1 1 0 0,0-1 0 0 0,0 0 0 0 0,0 1-1 0 0,0-1 1 0 0,0 1 0 0 0,0-1 0 0 0,1 0-1 0 0,-1 1 1 0 0,0-1 0 0 0,0 0 0 0 0,0 1 0 0 0,1-1-1 0 0,-1 1 1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7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71 14091 0 0,'-1'-1'388'0'0,"0"0"0"0"0,0 0 0 0 0,0-1 0 0 0,0 1 0 0 0,0 0 1 0 0,0-1-1 0 0,0 1 0 0 0,0 0 0 0 0,0-1 0 0 0,0 1 0 0 0,1-1 0 0 0,-1 1 0 0 0,1-1 0 0 0,-1 0 0 0 0,1 1 0 0 0,0-1 0 0 0,-1-2 1 0 0,15 1 1912 0 0,-5 0-1892 0 0,-1 0-1 0 0,1 1 1 0 0,0 0-1 0 0,17-2 1 0 0,6-1 46 0 0,19-3-422 0 0,-1 2 0 0 0,60 0 0 0 0,-89 6-1472 0 0,0 1 0 0 0,33 5 0 0 0,-33-1-1848 0 0,0 0 1 0 0,30 12 0 0 0,-21-3-1984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8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59 7050 0 0,'-2'-6'1539'0'0,"0"0"1"0"0,-1 0 0 0 0,-3-5 0 0 0,-3-9 3187 0 0,8 19-4086 0 0,0-1 173 0 0,1 2-720 0 0,-1-1 1 0 0,1 1-1 0 0,0-1 0 0 0,0 1 0 0 0,-1 0 0 0 0,1-1 1 0 0,0 1-1 0 0,-1 0 0 0 0,1-1 0 0 0,0 1 0 0 0,-1 0 1 0 0,1-1-1 0 0,-1 1 0 0 0,1 0 0 0 0,0 0 0 0 0,-1 0 1 0 0,1-1-1 0 0,-1 1 0 0 0,0 0 0 0 0,1 0 48 0 0,1 4 10 0 0,0 0 0 0 0,0 0 0 0 0,1 0 0 0 0,-1 0 1 0 0,1 0-1 0 0,0 0 0 0 0,4 6 0 0 0,2 4 231 0 0,0 3 33 0 0,-1 1 1 0 0,10 34 0 0 0,-15-42-344 0 0,-1 1 1 0 0,1 17-1 0 0,-2-18-48 0 0,1-1 1 0 0,0 1-1 0 0,3 12 0 0 0,12 46 26 0 0,-11-47-37 0 0,-3-14 20 0 0,-1-1 0 0 0,1 1 0 0 0,1 0 0 0 0,-1-1 0 0 0,7 12 0 0 0,-9-17-13 0 0,1-1 0 0 0,-1 1 0 0 0,0-1 0 0 0,1 1 0 0 0,-1 0 0 0 0,0-1-1 0 0,0 1 1 0 0,0-1 0 0 0,0 1 0 0 0,1-1 0 0 0,-1 1 0 0 0,0 0 0 0 0,0-1-1 0 0,0 1 1 0 0,0 0 0 0 0,-1 0 0 0 0,0-1 306 0 0,-2-6-195 0 0,3 2-133 0 0,-1 1 0 0 0,1-1 0 0 0,-1 0 0 0 0,1 0 0 0 0,1 0 0 0 0,-1 0 0 0 0,2-7 0 0 0,8-29-73 0 0,-3 19 41 0 0,0-7-18 0 0,17-58-55 0 0,-18 69 84 0 0,1 0 0 0 0,15-29 0 0 0,-20 43 7 0 0,0 0-1 0 0,0 0 0 0 0,1 1 0 0 0,-1-1 1 0 0,1 1-1 0 0,-1-1 0 0 0,1 1 0 0 0,0 0 0 0 0,0 0 1 0 0,0 0-1 0 0,0 1 0 0 0,0-1 0 0 0,0 1 0 0 0,0-1 1 0 0,7-1-1 0 0,-7 3-3 0 0,0-1-1 0 0,0 0 1 0 0,0 1 0 0 0,1 0 0 0 0,-1 0-1 0 0,0 0 1 0 0,0 0 0 0 0,0 0 0 0 0,0 0 0 0 0,0 1-1 0 0,1 0 1 0 0,-1-1 0 0 0,0 1 0 0 0,0 1-1 0 0,-1-1 1 0 0,1 0 0 0 0,4 3 0 0 0,-1 0 5 0 0,1 1 0 0 0,-1 1 0 0 0,0-1 0 0 0,0 1 0 0 0,-1 0 0 0 0,0 0 0 0 0,0 1 0 0 0,0 0 1 0 0,-1-1-1 0 0,0 2 0 0 0,5 9 0 0 0,-8-12 8 0 0,0-1 1 0 0,0 0-1 0 0,0 1 1 0 0,0-1 0 0 0,-1 1-1 0 0,0 0 1 0 0,0-1-1 0 0,-1 7 1 0 0,-1 5 2 0 0,-6 16 1 0 0,5-19 9 0 0,-3 24 0 0 0,5-30 2 0 0,1-5-6 0 0,-1 0 0 0 0,1 0-1 0 0,0 0 1 0 0,0 0 0 0 0,0 0-1 0 0,0 1 1 0 0,0-1 0 0 0,0 0-1 0 0,1 3 1 0 0,0-3 38 0 0,0-2 39 0 0,1-3-42 0 0,15-19 77 0 0,-3 2-85 0 0,-10 13-29 0 0,1 1 0 0 0,-1-1 0 0 0,5-11-1 0 0,-5 9-1 0 0,10-16 0 0 0,14-27-16 0 0,-22 43 14 0 0,3-4-17 0 0,1-1 0 0 0,12-11 0 0 0,-21 24 15 0 0,0 0 0 0 0,1 0 0 0 0,-1 0 0 0 0,0 0 0 0 0,1 0 0 0 0,-1 0-1 0 0,1 1 1 0 0,-1-1 0 0 0,1 0 0 0 0,0 1 0 0 0,-1-1 0 0 0,1 1 0 0 0,-1 0 0 0 0,1-1-1 0 0,0 1 1 0 0,-1 0 0 0 0,1 0 0 0 0,0 0 0 0 0,-1 0 0 0 0,1 1 0 0 0,0-1 0 0 0,-1 0-1 0 0,1 1 1 0 0,0-1 0 0 0,-1 1 0 0 0,1-1 0 0 0,1 2 0 0 0,2 0-15 0 0,0 1 1 0 0,0 0 0 0 0,-1 0-1 0 0,1 0 1 0 0,-1 1 0 0 0,6 5 0 0 0,-8-7 14 0 0,-1-1 1 0 0,1 1-1 0 0,-1 0 1 0 0,0 0-1 0 0,0 0 1 0 0,0 0-1 0 0,0 0 1 0 0,0 0-1 0 0,0 0 1 0 0,-1 0-1 0 0,2 5 1 0 0,0 25-14 0 0,-2-16 7 0 0,1 22-10 0 0,-1-24 14 0 0,0 0 1 0 0,1 0-1 0 0,0 0 1 0 0,5 18 0 0 0,-4-13 18 0 0,-2-18-13 0 0,0 1 0 0 0,0-1-1 0 0,0 1 1 0 0,0-1 0 0 0,0 1 0 0 0,1-1-1 0 0,-1 0 1 0 0,0 1 0 0 0,1-1-1 0 0,-1 1 1 0 0,1-1 0 0 0,-1 1-1 0 0,1-1 1 0 0,0 0 0 0 0,0 0-1 0 0,-1 1 1 0 0,1-1 0 0 0,0 0-1 0 0,0 0 1 0 0,0 0 0 0 0,2 2 0 0 0,-1-2-186 0 0,0 0 0 0 0,0 0 0 0 0,1 0 0 0 0,-1 0 1 0 0,0 0-1 0 0,0 0 0 0 0,1-1 0 0 0,-1 1 0 0 0,0-1 0 0 0,1 0 1 0 0,-1 1-1 0 0,0-1 0 0 0,5-1 0 0 0,1 0-1108 0 0,0 0 0 0 0,14-5 0 0 0,4-1-1665 0 0,-6 3 833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9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280 156 9914 0 0,'13'-36'5676'0'0,"-10"29"-4875"0"0,0-1 0 0 0,0 1 0 0 0,0-1-1 0 0,-1 0 1 0 0,1-9 0 0 0,-3 14-710 0 0,0 1 0 0 0,0 0 0 0 0,0-1 1 0 0,0 1-1 0 0,-1 0 0 0 0,1 0 0 0 0,-1-1 1 0 0,1 1-1 0 0,-1 0 0 0 0,0 0 0 0 0,0 0 1 0 0,0 0-1 0 0,0 0 0 0 0,0 0 1 0 0,0 0-1 0 0,0 0 0 0 0,-1 0 0 0 0,1 0 1 0 0,-1 1-1 0 0,0-1 0 0 0,1 1 0 0 0,-1-1 1 0 0,-2-1-1 0 0,-1 1-18 0 0,1 0 0 0 0,-1 0 0 0 0,0 0 0 0 0,0 0 0 0 0,-1 1 0 0 0,1 0 0 0 0,0 0 0 0 0,0 0 0 0 0,-1 1 0 0 0,-7-1 0 0 0,4 1-39 0 0,0 1 1 0 0,1-1 0 0 0,-1 1-1 0 0,0 1 1 0 0,1-1 0 0 0,-1 2-1 0 0,1-1 1 0 0,-12 6 0 0 0,10-4-42 0 0,1 1 0 0 0,0 0 0 0 0,0 1 0 0 0,0 0 0 0 0,1 0 0 0 0,0 1 0 0 0,0 0 0 0 0,1 0 0 0 0,0 1 0 0 0,0 0 0 0 0,0 0 0 0 0,1 0 0 0 0,1 1 0 0 0,-1 0 0 0 0,-7 19 0 0 0,12-25 6 0 0,0 0 0 0 0,0-1 0 0 0,1 1 0 0 0,-1 0 0 0 0,1 0-1 0 0,0 0 1 0 0,0 0 0 0 0,0 0 0 0 0,0 0 0 0 0,0-1 0 0 0,1 1 0 0 0,-1 0 0 0 0,1 0 0 0 0,0 0 0 0 0,-1 0 0 0 0,3 4 0 0 0,-1-5 7 0 0,-1 0 0 0 0,0 0 0 0 0,0-1 0 0 0,1 1 0 0 0,-1 0 0 0 0,1-1 0 0 0,-1 1 0 0 0,1-1 0 0 0,0 1 0 0 0,0-1 0 0 0,-1 0 0 0 0,1 0 0 0 0,0 1 0 0 0,0-1 0 0 0,0-1 0 0 0,1 1 0 0 0,-1 0 0 0 0,0 0 0 0 0,0-1 0 0 0,0 0 0 0 0,0 1 0 0 0,3-1 0 0 0,2 0 7 0 0,0 0 0 0 0,0 0 0 0 0,0-1 0 0 0,0 0 0 0 0,0-1 0 0 0,-1 1 0 0 0,1-1 0 0 0,0 0-1 0 0,-1-1 1 0 0,1 0 0 0 0,8-5 0 0 0,5-5 18 0 0,37-30-1 0 0,-40 30-12 0 0,-8 3-6 0 0,-8 8-12 0 0,0 1 0 0 0,0-1 1 0 0,0 1-1 0 0,0-1 0 0 0,1 1 0 0 0,-1 0 1 0 0,4-2-1 0 0,-5 3-9 0 0,0 1 0 0 0,0-1 0 0 0,0 0 0 0 0,1 1 0 0 0,-1-1 0 0 0,0 1 0 0 0,0-1 0 0 0,0 0 0 0 0,0 1 0 0 0,0-1 0 0 0,0 1 0 0 0,1-1 0 0 0,-1 1 0 0 0,0-1 0 0 0,0 1 0 0 0,0-1 0 0 0,-1 0 0 0 0,1 1 0 0 0,0-1 0 0 0,0 2 0 0 0,-2 17-98 0 0,2-12 69 0 0,0-5 31 0 0,-1 10-20 0 0,0 0-1 0 0,1 0 1 0 0,3 21-1 0 0,-3-30 26 0 0,1 1-1 0 0,0-1 1 0 0,0 1 0 0 0,0-1-1 0 0,1 0 1 0 0,-1 0-1 0 0,1 1 1 0 0,0-1 0 0 0,0 0-1 0 0,0 0 1 0 0,0 0 0 0 0,0-1-1 0 0,0 1 1 0 0,1-1-1 0 0,0 1 1 0 0,-1-1 0 0 0,5 3-1 0 0,-3-2-157 0 0,1-1 0 0 0,-1 0 0 0 0,0 0 0 0 0,1 0-1 0 0,-1-1 1 0 0,1 1 0 0 0,-1-1 0 0 0,1 0 0 0 0,0 0 0 0 0,5 0-1 0 0,-6-1-570 0 0,1 0 0 0 0,0-1 0 0 0,-1 1 0 0 0,1-1 1 0 0,-1 0-1 0 0,7-2 0 0 0,-2 1-1431 0 0,-1 1-305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9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4 299 10194 0 0,'-1'-1'395'0'0,"1"1"0"0"0,0-1 0 0 0,-1 1 1 0 0,1-1-1 0 0,0 1 0 0 0,-1-1 0 0 0,1 1 0 0 0,0-1 0 0 0,0 1 0 0 0,0-1 0 0 0,-1 0 0 0 0,1 1 1 0 0,0-1-1 0 0,0 1 0 0 0,0-1 0 0 0,0 0 0 0 0,0 1 0 0 0,0-1 0 0 0,0 0 0 0 0,6-15 2212 0 0,-3 10-2260 0 0,1 0 0 0 0,7-10 1 0 0,40-44 444 0 0,-14 16-678 0 0,-9 13-65 0 0,53-56-782 0 0,-78 85 455 0 0,-1-1-1 0 0,1 1 1 0 0,-1 0 0 0 0,1 0-1 0 0,-1 1 1 0 0,6-4-1 0 0,-6 5-475 0 0,0-1 0 0 0,0 1 0 0 0,0-1-1 0 0,-1 1 1 0 0,1-1 0 0 0,0 1 0 0 0,3 0-1 0 0,1 0-1226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38:39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8762 0 0,'-3'4'4275'0'0,"3"-4"-4050"0"0,0 1 0 0 0,0-1 0 0 0,0 0 0 0 0,0 0 0 0 0,0 3 1800 0 0,0-3-1800 0 0,8 5 3776 0 0,-8-5-3900 0 0,1 1 0 0 0,-1-1-1 0 0,1 0 1 0 0,-1 0 0 0 0,1 1-1 0 0,-1-1 1 0 0,1 0 0 0 0,-1 0-1 0 0,1 1 1 0 0,-1-1-1 0 0,1 0 1 0 0,-1 1 0 0 0,0-1-1 0 0,1 1 1 0 0,-1-1 0 0 0,0 1-1 0 0,1-1 1 0 0,-1 1 0 0 0,0-1-1 0 0,0 1 1 0 0,1 0 0 0 0,-1 0 165 0 0,11 11 894 0 0,41 117-206 0 0,-42-99-775 0 0,28 82 277 0 0,-35-105-388 0 0,0 0 0 0 0,1 1 1 0 0,0-1-1 0 0,7 11 0 0 0,-10-18-74 0 0,-1 0-1 0 0,0 0 0 0 0,0 0 1 0 0,0 1-1 0 0,0-1 0 0 0,0 0 1 0 0,0 0-1 0 0,0 0 1 0 0,0 1-1 0 0,1-1 0 0 0,-1 0 1 0 0,0 0-1 0 0,0 0 0 0 0,0 1 1 0 0,0-1-1 0 0,1 0 0 0 0,-1 0 1 0 0,0 0-1 0 0,0 0 1 0 0,0 0-1 0 0,1 0 0 0 0,-1 0 1 0 0,0 0-1 0 0,0 1 0 0 0,1-1 1 0 0,-1 0-1 0 0,0 0 1 0 0,0 0-1 0 0,0 0 0 0 0,1 0 1 0 0,-1 0-1 0 0,0 0 0 0 0,0 0 1 0 0,1 0-1 0 0,-1 0 1 0 0,0 0-1 0 0,0-1 0 0 0,1 1 1 0 0,-1 0-1 0 0,5-9-1594 0 0,-5 8 1248 0 0,1-1-1 0 0,-1 1 0 0 0,1 0 0 0 0,-1 0 0 0 0,1 0 1 0 0,-1 0-1 0 0,1 0 0 0 0,0 0 0 0 0,1-1 0 0 0,7-4-4536 0 0,-4 6 1899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1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11298 0 0,'0'0'145'0'0,"-1"0"0"0"0,1 0 0 0 0,0 0 0 0 0,0 0 0 0 0,-1 0 0 0 0,1 0 0 0 0,0 1 0 0 0,0-1-1 0 0,-1 0 1 0 0,1 0 0 0 0,0 0 0 0 0,0 1 0 0 0,0-1 0 0 0,-1 0 0 0 0,1 0 0 0 0,0 0-1 0 0,0 1 1 0 0,0-1 0 0 0,0 0 0 0 0,0 0 0 0 0,-1 1 0 0 0,1-1 0 0 0,0 0 0 0 0,0 0 0 0 0,0 1-1 0 0,0-1 1 0 0,0 0 0 0 0,0 1 0 0 0,0-1 0 0 0,0 0 0 0 0,0 0 0 0 0,0 1 0 0 0,0-1 0 0 0,0 0-1 0 0,0 1 1 0 0,1-1 0 0 0,1 17 1267 0 0,0-10-722 0 0,1 19 499 0 0,10 101 1444 0 0,-13-112-2531 0 0,2-1 0 0 0,0 1-1 0 0,1-1 1 0 0,0 1-1 0 0,1-1 1 0 0,1 0-1 0 0,6 14 1 0 0,-9-25-78 0 0,0 1 0 0 0,0-1 0 0 0,0 0 0 0 0,1-1 0 0 0,3 5 0 0 0,-5-5-15 0 0,1-1 0 0 0,-1 0 1 0 0,0 0-1 0 0,0 0 0 0 0,1 0 0 0 0,-1 0 1 0 0,1-1-1 0 0,-1 1 0 0 0,0 0 0 0 0,1-1 0 0 0,0 1 1 0 0,-1-1-1 0 0,1 1 0 0 0,1-1 0 0 0,-3 0-11 0 0,1 0 0 0 0,-1 0-1 0 0,0 0 1 0 0,1 0 0 0 0,-1 0-1 0 0,0-1 1 0 0,1 1 0 0 0,-1 0-1 0 0,0 0 1 0 0,1 0-1 0 0,-1-1 1 0 0,0 1 0 0 0,0 0-1 0 0,1 0 1 0 0,-1-1 0 0 0,0 1-1 0 0,0 0 1 0 0,1-1 0 0 0,-1 1-1 0 0,0 0 1 0 0,0-1-1 0 0,0 1 1 0 0,1-1 0 0 0,2-10-85 0 0,-2 8 40 0 0,7-33-412 0 0,-7 26 258 0 0,1 0 0 0 0,1 0 0 0 0,4-13 0 0 0,-5 19 132 0 0,-1-1 1 0 0,0 1-1 0 0,0-1 1 0 0,1-5-1 0 0,-2 7 35 0 0,0-1 0 0 0,1 1 0 0 0,-1 0 0 0 0,1 0 1 0 0,0 0-1 0 0,0-1 0 0 0,0 1 0 0 0,0 0 0 0 0,1 0 0 0 0,-1 0 0 0 0,4-4 0 0 0,2-3-45 0 0,-7 9 74 0 0,1 1 1 0 0,-1-1-1 0 0,1 0 0 0 0,0 0 1 0 0,-1 0-1 0 0,1 0 0 0 0,0 0 1 0 0,-1 1-1 0 0,1-1 0 0 0,0 0 1 0 0,0 1-1 0 0,0-1 0 0 0,0 1 1 0 0,0-1-1 0 0,-1 0 0 0 0,1 1 1 0 0,0 0-1 0 0,0-1 0 0 0,0 1 1 0 0,0 0-1 0 0,0-1 0 0 0,2 1 1 0 0,3 0 17 0 0,-1 0-1 0 0,1 0 1 0 0,-1 1 0 0 0,1 0 0 0 0,0 0 0 0 0,-1 0 0 0 0,10 4 0 0 0,38 19 175 0 0,-30-12-130 0 0,-9-6-18 0 0,1-1 1 0 0,16 4-1 0 0,-14-4 4 0 0,-7-2-32 0 0,-4-1 18 0 0,0 0 0 0 0,0-1 0 0 0,0 0 0 0 0,1 0 1 0 0,10 1-1 0 0,-15-2-23 0 0,0 0 0 0 0,-1-1 0 0 0,1 1 1 0 0,-1 0-1 0 0,1-1 0 0 0,-1 1 0 0 0,1-1 0 0 0,-1 1 1 0 0,1-1-1 0 0,-1 0 0 0 0,1 0 0 0 0,-1 1 0 0 0,0-1 1 0 0,1 0-1 0 0,-1 0 0 0 0,0-1 0 0 0,0 1 0 0 0,0 0 1 0 0,0 0-1 0 0,0 0 0 0 0,0-1 0 0 0,0 1 0 0 0,0 0 1 0 0,-1-1-1 0 0,1 1 0 0 0,0-1 0 0 0,-1 1 1 0 0,1-3-1 0 0,2-5 17 0 0,0-1-1 0 0,-1 1 1 0 0,2-19 0 0 0,-4 25-21 0 0,0 0 0 0 0,0 0 0 0 0,0 0 0 0 0,0 0 0 0 0,-1 0 0 0 0,1 0 0 0 0,-1 1 1 0 0,0-1-1 0 0,0 0 0 0 0,0 0 0 0 0,0 0 0 0 0,0 1 0 0 0,-1-1 0 0 0,1 1 0 0 0,-1-1 0 0 0,0 1 0 0 0,-2-3 0 0 0,3 4-3 0 0,0 0 0 0 0,0 0 0 0 0,0 1 0 0 0,0-1 0 0 0,1 0-1 0 0,-1 1 1 0 0,0-1 0 0 0,0 1 0 0 0,-1-1 0 0 0,1 1-1 0 0,0 0 1 0 0,0-1 0 0 0,0 1 0 0 0,0 0 0 0 0,0 0 0 0 0,0 0-1 0 0,0 0 1 0 0,-1-1 0 0 0,1 2 0 0 0,0-1 0 0 0,0 0-1 0 0,0 0 1 0 0,0 0 0 0 0,0 1 0 0 0,0-1 0 0 0,0 0-1 0 0,-1 1 1 0 0,1-1 0 0 0,0 1 0 0 0,-1 0 0 0 0,-3 3-2 0 0,0-1 0 0 0,0 1-1 0 0,0 0 1 0 0,-6 7 0 0 0,6-6 0 0 0,-5 7-3 0 0,-1 0 0 0 0,2 0 0 0 0,0 1 0 0 0,0 0 0 0 0,1 0 0 0 0,-9 21 1 0 0,13-25 6 0 0,1 0 1 0 0,-1 0-1 0 0,2 0 1 0 0,-1 0 0 0 0,1 1-1 0 0,1-1 1 0 0,0 1 0 0 0,0-1-1 0 0,1 1 1 0 0,0-1-1 0 0,3 18 1 0 0,-2-23 14 0 0,0 1-1 0 0,1 0 1 0 0,-1-1-1 0 0,1 1 1 0 0,0-1-1 0 0,1 0 1 0 0,-1 1-1 0 0,1-1 1 0 0,0 0-1 0 0,0-1 1 0 0,0 1-1 0 0,0 0 1 0 0,1-1-1 0 0,6 6 1 0 0,-7-7-1 0 0,-1-1 1 0 0,1 1 0 0 0,0 0-1 0 0,0-1 1 0 0,0 0-1 0 0,0 0 1 0 0,0 1-1 0 0,0-2 1 0 0,0 1-1 0 0,1 0 1 0 0,-1-1-1 0 0,0 1 1 0 0,0-1-1 0 0,1 0 1 0 0,-1 0 0 0 0,0 0-1 0 0,0-1 1 0 0,1 1-1 0 0,-1-1 1 0 0,0 0-1 0 0,0 0 1 0 0,5-2-1 0 0,1-1 12 0 0,-1-1 0 0 0,1 0 0 0 0,-1 0 0 0 0,0-1 0 0 0,-1 0-1 0 0,9-8 1 0 0,35-45 99 0 0,-22 23-94 0 0,-1-2-13 0 0,-24 31-20 0 0,0 0 0 0 0,0 1-1 0 0,1-1 1 0 0,0 1 0 0 0,1 0-1 0 0,-1 1 1 0 0,1-1 0 0 0,12-8-1 0 0,-17 14 1 0 0,-1-1 0 0 0,1 1-1 0 0,-1 0 1 0 0,0 0-1 0 0,1 0 1 0 0,-1-1 0 0 0,1 1-1 0 0,-1 0 1 0 0,1 0-1 0 0,-1 0 1 0 0,1 0 0 0 0,-1 0-1 0 0,1 0 1 0 0,-1 0-1 0 0,1 0 1 0 0,-1 0 0 0 0,1 0-1 0 0,-1 0 1 0 0,1 0-1 0 0,-1 0 1 0 0,1 1 0 0 0,-1-1-1 0 0,0 0 1 0 0,1 0-1 0 0,0 1 1 0 0,0 0-1 0 0,0-1-1 0 0,0 1 1 0 0,-1 0 0 0 0,1 0 0 0 0,0 0-1 0 0,-1 0 1 0 0,1 0 0 0 0,0 0-1 0 0,-1 0 1 0 0,1 2 0 0 0,1 2-5 0 0,-1 1 0 0 0,1-1 0 0 0,0 10 0 0 0,0 10 0 0 0,-1-9 6 0 0,1 0-1 0 0,0-1 1 0 0,1 1-1 0 0,0-1 1 0 0,1 0-1 0 0,7 15 1 0 0,-10-27-64 0 0,0-1 0 0 0,1 0 0 0 0,-1 1-1 0 0,1-1 1 0 0,0 0 0 0 0,0 0 0 0 0,0 0 0 0 0,0 0 0 0 0,0 0 0 0 0,0 0 0 0 0,0-1 0 0 0,1 1-1 0 0,3 1 1 0 0,-4-2-231 0 0,1 0-1 0 0,0 0 1 0 0,-1 0-1 0 0,1 0 1 0 0,0 0-1 0 0,0-1 1 0 0,-1 0-1 0 0,1 1 1 0 0,0-1-1 0 0,0 0 1 0 0,0 0-1 0 0,-1 0 1 0 0,1-1-1 0 0,0 1 1 0 0,0-1-1 0 0,-1 0 1 0 0,1 1-1 0 0,0-1 1 0 0,-1 0-1 0 0,1-1 1 0 0,2 0-1 0 0,8-11-2363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2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17 5857 0 0,'-1'-1'678'0'0,"1"-1"-1"0"0,-1 1 0 0 0,1 0 0 0 0,-1 0 1 0 0,0 0-1 0 0,1 0 0 0 0,-1 0 0 0 0,0 0 1 0 0,0 0-1 0 0,0 0 0 0 0,0 1 1 0 0,0-1-1 0 0,0 0 0 0 0,-1 0 0 0 0,2 1-549 0 0,-1-1 0 0 0,1 1 0 0 0,0 0 0 0 0,0 0 0 0 0,-1 0-1 0 0,1 0 1 0 0,0 0 0 0 0,-1 0 0 0 0,1 0 0 0 0,0 0 0 0 0,0 0-1 0 0,-1 0 1 0 0,1 0 0 0 0,0 0 0 0 0,-1 0 0 0 0,1 0 0 0 0,0 0 0 0 0,0 0-1 0 0,-1 0 1 0 0,1 0 0 0 0,0 0 0 0 0,-1 0 0 0 0,1 0 0 0 0,0 1-1 0 0,-1-1-74 0 0,1 1-1 0 0,0-1 1 0 0,-1 1-1 0 0,1-1 0 0 0,0 1 1 0 0,-1-1-1 0 0,1 1 0 0 0,0-1 1 0 0,0 1-1 0 0,0 0 0 0 0,0-1 1 0 0,-1 1-1 0 0,1-1 1 0 0,0 1-1 0 0,0-1 0 0 0,0 1 1 0 0,0 1-1 0 0,3 373 3375 0 0,16-146-2959 0 0,-18-222-650 0 0,0 1-1 0 0,0-1 1 0 0,0 0-1 0 0,1 0 1 0 0,0 1-1 0 0,1-1 0 0 0,0 0 1 0 0,0-1-1 0 0,6 12 1 0 0,-8-18-19 0 0,0 1 0 0 0,-1 0 0 0 0,1 0 0 0 0,0-1 0 0 0,0 1 0 0 0,0 0 0 0 0,0-1 0 0 0,0 1-1 0 0,0-1 1 0 0,0 1 0 0 0,0-1 0 0 0,0 0 0 0 0,0 1 0 0 0,0-1 0 0 0,0 0 0 0 0,0 0 0 0 0,3 0 0 0 0,17-2-1563 0 0,-9-2 1534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3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2 16115 0 0,'-4'-1'246'0'0,"1"1"0"0"0,0 0 0 0 0,-1 0-1 0 0,1 0 1 0 0,-1 0 0 0 0,1 1-1 0 0,-1 0 1 0 0,1-1 0 0 0,0 1 0 0 0,-1 0-1 0 0,1 1 1 0 0,0-1 0 0 0,0 1 0 0 0,0-1-1 0 0,0 1 1 0 0,0 0 0 0 0,0 0-1 0 0,0 0 1 0 0,1 0 0 0 0,-1 1 0 0 0,1-1-1 0 0,-1 1 1 0 0,1-1 0 0 0,0 1-1 0 0,0 0 1 0 0,0 0 0 0 0,-2 5 0 0 0,1-2-187 0 0,0 0 1 0 0,1 0-1 0 0,0 1 1 0 0,0-1-1 0 0,0 0 1 0 0,1 1-1 0 0,0 0 1 0 0,1-1-1 0 0,-1 1 1 0 0,1-1-1 0 0,0 1 1 0 0,1 0 0 0 0,1 10-1 0 0,1-6-53 0 0,1-1-1 0 0,0 1 1 0 0,0-1 0 0 0,1 0-1 0 0,0-1 1 0 0,1 1-1 0 0,0-1 1 0 0,12 14 0 0 0,6 4 60 0 0,37 30 0 0 0,-11-10 234 0 0,-47-44-244 0 0,0 0 1 0 0,0 1-1 0 0,0-1 0 0 0,-1 1 1 0 0,1 0-1 0 0,-1 0 0 0 0,0 0 1 0 0,0 0-1 0 0,-1 0 0 0 0,1 0 1 0 0,1 8-1 0 0,-2-9-24 0 0,-1 0-1 0 0,0-1 1 0 0,0 1-1 0 0,0 0 1 0 0,0-1-1 0 0,0 1 1 0 0,0 0 0 0 0,-1-1-1 0 0,1 1 1 0 0,-1-1-1 0 0,0 1 1 0 0,0-1-1 0 0,0 1 1 0 0,0-1-1 0 0,0 1 1 0 0,-1-1 0 0 0,1 0-1 0 0,0 0 1 0 0,-1 0-1 0 0,-3 4 1 0 0,1-2 40 0 0,-1 0 1 0 0,1 1-1 0 0,-1-1 1 0 0,-9 5-1 0 0,12-8-202 0 0,0 0-1 0 0,0 0 0 0 0,0 0 1 0 0,0-1-1 0 0,-1 1 1 0 0,1-1-1 0 0,0 1 0 0 0,0-1 1 0 0,0 0-1 0 0,-1 0 1 0 0,1 0-1 0 0,0 0 0 0 0,0 0 1 0 0,0 0-1 0 0,-1 0 1 0 0,-2-2-1 0 0,5 2 9 0 0,-1 0 0 0 0,1-1 0 0 0,-1 1 0 0 0,1 0 1 0 0,-1-1-1 0 0,1 1 0 0 0,-1-1 0 0 0,1 1 0 0 0,-1-1 0 0 0,1 1 0 0 0,-1-1 0 0 0,1 1 0 0 0,0-1 0 0 0,-1 1 0 0 0,1-1 1 0 0,0 0-1 0 0,0 1 0 0 0,0-1 0 0 0,-1 0 0 0 0,1 1 0 0 0,0-1 0 0 0,0 1 0 0 0,0-1 0 0 0,0 0 0 0 0,0 1 0 0 0,0-1 1 0 0,0 0-1 0 0,0 0 0 0 0,0 0 96 0 0,0-12-1010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2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5 115 14755 0 0,'-2'-11'981'0'0,"1"8"-796"0"0,1 1 0 0 0,-1-1 0 0 0,1 1 0 0 0,0-1 0 0 0,0 1 0 0 0,0-1 0 0 0,0-2 0 0 0,1 2 117 0 0,-1 0-121 0 0,0 0-1 0 0,0 1 0 0 0,1-1 0 0 0,-1 0 0 0 0,1 1 1 0 0,0-1-1 0 0,0 1 0 0 0,0-1 0 0 0,0 1 0 0 0,0-1 1 0 0,1 1-1 0 0,-1 0 0 0 0,1 0 0 0 0,-1-1 0 0 0,4-2 1 0 0,0 1-102 0 0,0 0 1 0 0,0 1-1 0 0,1-1 1 0 0,-1 1-1 0 0,1 0 1 0 0,0 1 0 0 0,-1-1-1 0 0,1 1 1 0 0,0 0-1 0 0,1 1 1 0 0,-1 0-1 0 0,0 0 1 0 0,0 0-1 0 0,1 0 1 0 0,-1 1 0 0 0,0 0-1 0 0,12 2 1 0 0,-7-1-68 0 0,0 1-1 0 0,0 1 1 0 0,1 0 0 0 0,-2 0 0 0 0,1 1 0 0 0,0 1 0 0 0,-1 0 0 0 0,19 11 0 0 0,-17-7-6 0 0,-1 0 1 0 0,0 0-1 0 0,0 1 1 0 0,-1 0 0 0 0,0 1-1 0 0,-1 0 1 0 0,12 17-1 0 0,-17-21 1 0 0,0 0-1 0 0,-1 1 0 0 0,1-1 1 0 0,-2 1-1 0 0,1 0 0 0 0,2 10 1 0 0,-4-13 4 0 0,-1 1 0 0 0,1-1 0 0 0,-1 0 1 0 0,0 1-1 0 0,0-1 0 0 0,-1 1 0 0 0,1-1 0 0 0,-1 1 0 0 0,-1-1 1 0 0,-1 6-1 0 0,1-6 14 0 0,0-1-1 0 0,0 0 1 0 0,0 0 0 0 0,-1 0 0 0 0,0 0 0 0 0,0-1-1 0 0,0 1 1 0 0,0-1 0 0 0,0 1 0 0 0,-1-1 0 0 0,1 0-1 0 0,-1 0 1 0 0,-5 2 0 0 0,3-1 19 0 0,-1-1 0 0 0,1 1 0 0 0,-1-1 0 0 0,0-1 0 0 0,0 1 0 0 0,-1-1 0 0 0,-9 2 0 0 0,-13-1 131 0 0,-51 0 0 0 0,101-3-621 0 0,3 1-1060 0 0,1-2-1 0 0,-1 0 1 0 0,24-5-1 0 0,6-6-676 0 0,-27 4 1935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2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46 11674 0 0,'-4'-2'573'0'0,"-1"0"-1"0"0,0 1 1 0 0,0 0-1 0 0,0 0 0 0 0,0 0 1 0 0,0 1-1 0 0,-7 0 1 0 0,9 0-333 0 0,1 0-1 0 0,-1 0 1 0 0,0 1 0 0 0,1-1 0 0 0,-1 1 0 0 0,0 0 0 0 0,1 0-1 0 0,-1 0 1 0 0,1 0 0 0 0,0 1 0 0 0,-1-1 0 0 0,1 0-1 0 0,0 1 1 0 0,-1 0 0 0 0,-1 2 0 0 0,-2 2-12 0 0,1 0 0 0 0,0 0 0 0 0,0 1 0 0 0,1 0 0 0 0,0 0-1 0 0,0 0 1 0 0,-5 15 0 0 0,7-16-193 0 0,0-1 1 0 0,0 1-1 0 0,1 0 0 0 0,0 0 0 0 0,0 0 1 0 0,1 0-1 0 0,-1 0 0 0 0,1 0 0 0 0,0 0 0 0 0,1 0 1 0 0,2 9-1 0 0,-3-12-25 0 0,1 0 0 0 0,1 0 0 0 0,-1 0 1 0 0,0 0-1 0 0,1 0 0 0 0,-1 0 0 0 0,1 0 0 0 0,0-1 1 0 0,0 1-1 0 0,0-1 0 0 0,0 1 0 0 0,1-1 0 0 0,2 2 1 0 0,-1-1-2 0 0,0 0 1 0 0,0-1 0 0 0,0 0-1 0 0,1 1 1 0 0,-1-2 0 0 0,0 1 0 0 0,1 0-1 0 0,6 0 1 0 0,-3 0-11 0 0,1-1 0 0 0,0-1 0 0 0,-1 1 0 0 0,1-1 0 0 0,0-1 0 0 0,-1 1 0 0 0,1-2 0 0 0,0 1 0 0 0,12-5 0 0 0,-15 4-8 0 0,0 0 1 0 0,-1-1 0 0 0,1 0-1 0 0,-1 0 1 0 0,1-1-1 0 0,-1 1 1 0 0,0-1 0 0 0,-1 0-1 0 0,1 0 1 0 0,-1-1-1 0 0,1 1 1 0 0,-1-1-1 0 0,-1 0 1 0 0,1 0 0 0 0,-1-1-1 0 0,0 1 1 0 0,0-1-1 0 0,0 1 1 0 0,-1-1 0 0 0,0 0-1 0 0,0 0 1 0 0,0 0-1 0 0,-1 0 1 0 0,0-1 0 0 0,0 1-1 0 0,0 0 1 0 0,-1 0-1 0 0,0-1 1 0 0,-1 1 0 0 0,1 0-1 0 0,-1 0 1 0 0,0 0-1 0 0,-1 0 1 0 0,1-1-1 0 0,-4-6 1 0 0,3 9 21 0 0,0 0 0 0 0,-1 0-1 0 0,0 0 1 0 0,1 1 0 0 0,-1-1-1 0 0,0 1 1 0 0,-1-1 0 0 0,1 1 0 0 0,-1 0-1 0 0,1 1 1 0 0,-1-1 0 0 0,0 0 0 0 0,0 1-1 0 0,-7-3 1 0 0,3 2 8 0 0,1 0 0 0 0,-1 0-1 0 0,0 1 1 0 0,0 0 0 0 0,0 1 0 0 0,0 0 0 0 0,-12 0-1 0 0,17 1-17 0 0,-1 0 0 0 0,1 0 0 0 0,-1 1 0 0 0,1 0-1 0 0,-1-1 1 0 0,1 1 0 0 0,-1 1 0 0 0,-5 2-1 0 0,8-4-8 0 0,0 1-1 0 0,0-1 0 0 0,0 1 1 0 0,1-1-1 0 0,-1 1 1 0 0,0-1-1 0 0,0 1 0 0 0,0 0 1 0 0,1 0-1 0 0,-1-1 1 0 0,0 1-1 0 0,1 0 0 0 0,-1 0 1 0 0,1 0-1 0 0,-1 0 0 0 0,1 0 1 0 0,-1 0-1 0 0,1 0 1 0 0,0 0-1 0 0,-1 0 0 0 0,1 0 1 0 0,0 0-1 0 0,0 0 1 0 0,0 0-1 0 0,0 0 0 0 0,0 0 1 0 0,0 0-1 0 0,0 0 0 0 0,0 0 1 0 0,0 0-1 0 0,0 0 1 0 0,1 0-1 0 0,-1 0 0 0 0,1 1 1 0 0,0 1-174 0 0,1 0 0 0 0,0 0 1 0 0,-1 0-1 0 0,1 0 1 0 0,0-1-1 0 0,0 1 0 0 0,1-1 1 0 0,-1 1-1 0 0,0-1 0 0 0,1 0 1 0 0,0 0-1 0 0,-1 0 0 0 0,1 0 1 0 0,3 2-1 0 0,0-2-245 0 0,-1 1 0 0 0,0-1 1 0 0,1 0-1 0 0,-1-1 0 0 0,1 1 0 0 0,-1-1 0 0 0,9 1 0 0 0,6-2 221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3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28 14371 0 0,'-7'-5'781'0'0,"-1"1"1"0"0,0 1-1 0 0,0-1 0 0 0,0 1 1 0 0,0 0-1 0 0,-12-1 0 0 0,17 3-631 0 0,-1 1 0 0 0,0-1 0 0 0,0 1-1 0 0,1 0 1 0 0,-1 1 0 0 0,0-1 0 0 0,0 1-1 0 0,1-1 1 0 0,-1 1 0 0 0,1 0-1 0 0,-1 0 1 0 0,1 1 0 0 0,-1-1 0 0 0,1 1-1 0 0,-1 0 1 0 0,1 0 0 0 0,-3 2-1 0 0,0 1-112 0 0,2-1 0 0 0,-1 1 0 0 0,0-1-1 0 0,1 1 1 0 0,0 1 0 0 0,0-1 0 0 0,1 0-1 0 0,-1 1 1 0 0,-2 7 0 0 0,2-4-35 0 0,1 0 1 0 0,0 0-1 0 0,0 1 0 0 0,1-1 1 0 0,-2 17-1 0 0,4-22-3 0 0,0-1 1 0 0,0 1-1 0 0,1 0 0 0 0,-1 0 1 0 0,1-1-1 0 0,0 1 1 0 0,0-1-1 0 0,0 1 0 0 0,0-1 1 0 0,1 1-1 0 0,-1-1 0 0 0,1 1 1 0 0,0-1-1 0 0,0 0 0 0 0,0 0 1 0 0,1 0-1 0 0,-1 0 1 0 0,1-1-1 0 0,-1 1 0 0 0,1-1 1 0 0,0 1-1 0 0,5 2 0 0 0,0 1 0 0 0,1-1 0 0 0,0 0-1 0 0,0-1 1 0 0,0 0 0 0 0,1 0-1 0 0,-1-1 1 0 0,13 2 0 0 0,-1-1 1 0 0,23 0 1 0 0,-26-3 14 0 0,0 1 0 0 0,19 4 0 0 0,-36-6-9 0 0,-1 0-1 0 0,1 1 1 0 0,0-1-1 0 0,0 0 1 0 0,0 0-1 0 0,0 1 0 0 0,0-1 1 0 0,0 1-1 0 0,0-1 1 0 0,0 1-1 0 0,-1-1 1 0 0,1 1-1 0 0,0 0 1 0 0,0-1-1 0 0,-1 1 1 0 0,2 1-1 0 0,-2-1 4 0 0,1 0 1 0 0,-1-1-1 0 0,0 1 0 0 0,0-1 1 0 0,0 1-1 0 0,0 0 0 0 0,0-1 1 0 0,0 1-1 0 0,0 0 0 0 0,0-1 0 0 0,0 1 1 0 0,0 0-1 0 0,0-1 0 0 0,0 1 1 0 0,0 0-1 0 0,0-1 0 0 0,0 1 1 0 0,-1-1-1 0 0,1 2 0 0 0,-2 0 27 0 0,0 1 1 0 0,1 0-1 0 0,-1-1 0 0 0,0 0 0 0 0,0 1 0 0 0,0-1 0 0 0,-1 0 0 0 0,-4 4 0 0 0,-49 37 239 0 0,47-36-257 0 0,1 1-1 0 0,0 0 0 0 0,0 1 0 0 0,-7 10 1 0 0,7-9 1 0 0,7-9-17 0 0,0 1 0 0 0,0-1 1 0 0,-1 0-1 0 0,1 1 1 0 0,0-1-1 0 0,0 1 0 0 0,1-1 1 0 0,-1 1-1 0 0,0-1 1 0 0,0 1-1 0 0,1 0 0 0 0,-1-1 1 0 0,1 1-1 0 0,-1 2 0 0 0,11-9-256 0 0,-8 3 176 0 0,0 1 0 0 0,0-1 0 0 0,0 1 1 0 0,1-1-1 0 0,-1 1 0 0 0,4-2 0 0 0,9-4-277 0 0,30-22-2640 0 0,-2-1 0 0 0,68-63 0 0 0,-40 29-1153 0 0,-48 47 3903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3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6001 0 0,'1'2'608'0'0,"-1"0"0"0"0,1 0 0 0 0,-1 0 1 0 0,0 0-1 0 0,0 0 0 0 0,0 0 0 0 0,0-1 0 0 0,0 1 0 0 0,0 0 0 0 0,-1 4 0 0 0,0 0 346 0 0,0-1-424 0 0,1-1-1 0 0,-2 1 0 0 0,1-1 1 0 0,-4 9-1 0 0,-2 9 664 0 0,2-3-41 0 0,-12 34 0 0 0,-8 17 286 0 0,24-67-1440 0 0,1-1 0 0 0,0 0 0 0 0,-1 0 0 0 0,1 0 0 0 0,0 0 0 0 0,0 0-1 0 0,0 1 1 0 0,1-1 0 0 0,-1 0 0 0 0,0 0 0 0 0,1 0 0 0 0,0 0 0 0 0,-1 0 0 0 0,1 0 0 0 0,0 0 0 0 0,0 0 0 0 0,0 0 0 0 0,0 0 0 0 0,0 0 0 0 0,1 0 0 0 0,-1-1 0 0 0,0 1-1 0 0,3 2 1 0 0,-1-1-417 0 0,0-1 1 0 0,0 0-1 0 0,0 0 0 0 0,0 1 0 0 0,0-2 0 0 0,1 1 0 0 0,-1 0 0 0 0,0-1 0 0 0,1 1 0 0 0,-1-1 0 0 0,1 0 0 0 0,0 0 0 0 0,4 0 0 0 0,0-2-1649 0 0,-1-4-317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3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18 16516 0 0,'-2'-3'928'0'0,"2"-2"816"0"0,-1 2-1152 0 0,1 0-56 0 0,1 1 88 0 0,-1 0-367 0 0,4 2-81 0 0,2 0-80 0 0,-1 4-48 0 0,3-1-88 0 0,1 3-577 0 0,1 2-799 0 0,0 2-520 0 0,1 1-1009 0 0,-2 0 72 0 0,-2 0-1303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3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4 8570 0 0,'-1'-1'1438'0'0,"0"1"-1078"0"0,1-1-1 0 0,-1 1 1 0 0,1 0-1 0 0,-1-1 1 0 0,1 1 0 0 0,-1 0-1 0 0,1 0 1 0 0,-1 0-1 0 0,1-1 1 0 0,-1 1 0 0 0,1 0-1 0 0,-1 0 1 0 0,1 0-1 0 0,-1 0 1 0 0,1 0-1 0 0,-1 0 1 0 0,1 0 0 0 0,-1 0-1 0 0,1 0 1 0 0,-1 0-1 0 0,1 1 1 0 0,-2-1-1 0 0,1 1-139 0 0,1-1-1 0 0,-1 1 0 0 0,0 0 0 0 0,1-1 1 0 0,-1 1-1 0 0,1 0 0 0 0,-1-1 0 0 0,1 1 0 0 0,-1 0 1 0 0,1 0-1 0 0,0 0 0 0 0,-1 0 0 0 0,1-1 1 0 0,0 3-1 0 0,-2 4-214 0 0,1 1 1 0 0,0 0 0 0 0,0 8-1 0 0,1-11 636 0 0,-1 22-388 0 0,-4 199 500 0 0,5-220-743 0 0,1 77 152 0 0,14 86 0 0 0,-14-163-184 0 0,15 83 263 0 0,-12-73-480 0 0,0 0 0 0 0,2 0 0 0 0,10 21 0 0 0,-16-37 126 0 0,0 1 0 0 0,0-1 0 0 0,1 1 0 0 0,-1 0 1 0 0,0-1-1 0 0,1 1 0 0 0,-1-1 0 0 0,0 1 0 0 0,1-1 0 0 0,-1 1 1 0 0,1-1-1 0 0,-1 0 0 0 0,1 1 0 0 0,-1-1 0 0 0,1 0 0 0 0,-1 1 0 0 0,1-1 1 0 0,-1 0-1 0 0,1 1 0 0 0,0-1 0 0 0,-1 0 0 0 0,1 0 0 0 0,-1 0 0 0 0,1 0 1 0 0,0 0-1 0 0,-1 1 0 0 0,1-1 0 0 0,0 0 0 0 0,-1 0 0 0 0,1-1 1 0 0,-1 1-1 0 0,1 0 0 0 0,0 0 0 0 0,-1 0 0 0 0,1 0 0 0 0,-1 0 0 0 0,1-1 1 0 0,0 1-1 0 0,-1 0 0 0 0,1-1 0 0 0,0 0 0 0 0,7-3-1681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4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29 11891 0 0,'-2'-1'665'0'0,"0"-1"1"0"0,1 1 0 0 0,-1-1 0 0 0,0 1 0 0 0,1-1 0 0 0,-1 1 0 0 0,1-1 0 0 0,0 0 0 0 0,-1 0 0 0 0,1 0 0 0 0,-1-3 0 0 0,2 5-609 0 0,0 0 1 0 0,0 0 0 0 0,0-1-1 0 0,1 1 1 0 0,-1 0 0 0 0,0 0 0 0 0,0 0-1 0 0,0-1 1 0 0,1 1 0 0 0,-1 0 0 0 0,0 0-1 0 0,0 0 1 0 0,0 0 0 0 0,1-1-1 0 0,-1 1 1 0 0,0 0 0 0 0,0 0 0 0 0,1 0-1 0 0,-1 0 1 0 0,0 0 0 0 0,1 0-1 0 0,-1 0 1 0 0,0 0 0 0 0,0 0 0 0 0,1 0-1 0 0,-1 0 1 0 0,0 0 0 0 0,1 0 0 0 0,-1 0-1 0 0,0 0 1 0 0,0 0 0 0 0,1 0-1 0 0,10 2 345 0 0,-10-2-371 0 0,40 5 84 0 0,1-2-1 0 0,47-2 0 0 0,24-9-4677 0 0,-89 5 3662 0 0,-2 0 695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4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15371 0 0,'-6'8'673'0'0,"1"0"0"0"0,-1 0 0 0 0,1 1 0 0 0,1 0-1 0 0,-7 15 1 0 0,5-7 114 0 0,1 1-1 0 0,-4 20 0 0 0,8-35-738 0 0,-3 18 453 0 0,-1 26 0 0 0,5-41-510 0 0,0 1 0 0 0,0-1 0 0 0,0 1 0 0 0,1-1 0 0 0,0 1 0 0 0,1-1 0 0 0,-1 1 0 0 0,4 7 0 0 0,-4-13-139 0 0,-1 1 1 0 0,1-1 0 0 0,-1 0 0 0 0,1 0 0 0 0,0 0-1 0 0,-1 0 1 0 0,1 0 0 0 0,0 0 0 0 0,0 0 0 0 0,0-1 0 0 0,0 1-1 0 0,0 0 1 0 0,0 0 0 0 0,0-1 0 0 0,0 1 0 0 0,0 0-1 0 0,0-1 1 0 0,0 1 0 0 0,1-1 0 0 0,-1 0 0 0 0,0 1 0 0 0,0-1-1 0 0,0 0 1 0 0,2 0 0 0 0,4 0-1425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4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18 16371 0 0,'-2'-2'424'0'0,"-2"0"93"0"0,0 0-1 0 0,1 0 1 0 0,-1 0 0 0 0,0 0-1 0 0,0 1 1 0 0,0 0-1 0 0,0-1 1 0 0,-7 0 0 0 0,10 2-479 0 0,1 1 1 0 0,0-1-1 0 0,0 0 1 0 0,-1 0 0 0 0,1 0-1 0 0,0 0 1 0 0,0 1 0 0 0,-1-1-1 0 0,1 0 1 0 0,0 0-1 0 0,0 1 1 0 0,-1-1 0 0 0,1 0-1 0 0,0 0 1 0 0,0 1 0 0 0,0-1-1 0 0,0 0 1 0 0,0 1-1 0 0,-1-1 1 0 0,1 0 0 0 0,0 1-1 0 0,0-1 1 0 0,0 0 0 0 0,0 1-1 0 0,0-1 1 0 0,0 0-1 0 0,0 1 1 0 0,0-1 0 0 0,0 0-1 0 0,0 1 1 0 0,0-1 0 0 0,0 0-1 0 0,0 1 1 0 0,0-1-1 0 0,1 0 1 0 0,-1 1 0 0 0,3 12 77 0 0,0-6-171 0 0,0-1 0 0 0,0 1 0 0 0,1-1 0 0 0,0 0-1 0 0,9 11 1 0 0,29 26-3740 0 0,-13-14 20 0 0,-21-20 3513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5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132 120 12795 0 0,'-4'3'751'0'0,"1"-1"0"0"0,0 0 0 0 0,-1 1 1 0 0,1-2-1 0 0,-1 1 0 0 0,-5 2 0 0 0,-11 5 1194 0 0,13-4-1536 0 0,-1 0 0 0 0,1 0 0 0 0,1 0 0 0 0,-1 1 0 0 0,1 0 0 0 0,0 1 0 0 0,-7 8 0 0 0,10-11-358 0 0,1 0 0 0 0,-1 1 0 0 0,1-1 0 0 0,0 1 0 0 0,0-1 1 0 0,0 1-1 0 0,1 0 0 0 0,-1 0 0 0 0,1 0 0 0 0,0-1 0 0 0,1 1 0 0 0,-1 0 0 0 0,1 0 0 0 0,1 6 0 0 0,-1-9-40 0 0,0-1 1 0 0,1 1-1 0 0,-1 0 1 0 0,1 0-1 0 0,0-1 0 0 0,-1 1 1 0 0,1 0-1 0 0,0-1 1 0 0,0 1-1 0 0,0-1 1 0 0,0 1-1 0 0,1-1 0 0 0,-1 1 1 0 0,0-1-1 0 0,1 0 1 0 0,-1 0-1 0 0,0 0 1 0 0,1 0-1 0 0,-1 0 1 0 0,1 0-1 0 0,1 1 0 0 0,1 0 9 0 0,0-1 0 0 0,0 1-1 0 0,0-1 1 0 0,0 1-1 0 0,-1-1 1 0 0,2-1 0 0 0,-1 1-1 0 0,7 0 1 0 0,-1-1 13 0 0,11 0 45 0 0,23-3-1 0 0,-36 2-64 0 0,0 0-1 0 0,0-1 0 0 0,0 0 1 0 0,-1-1-1 0 0,1 0 0 0 0,8-4 1 0 0,-6 2-9 0 0,0-1 0 0 0,0 0 0 0 0,-1 0 0 0 0,1-1 0 0 0,-2 0 0 0 0,1-1 1 0 0,-1 0-1 0 0,0 0 0 0 0,9-13 0 0 0,-13 16-7 0 0,0 0 0 0 0,0 0 0 0 0,-1-1 0 0 0,0 0 1 0 0,0 0-1 0 0,-1 0 0 0 0,1 0 0 0 0,-1 0 0 0 0,0 0 0 0 0,-1-1 0 0 0,0 1 0 0 0,1-9 1 0 0,-2 9 7 0 0,-1 0 0 0 0,1 1 0 0 0,-1-1 0 0 0,-1 0 0 0 0,1 0 0 0 0,-1 1 0 0 0,0-1 0 0 0,0 1 0 0 0,0-1 0 0 0,-1 1 1 0 0,0 0-1 0 0,0 0 0 0 0,0 0 0 0 0,-1 1 0 0 0,-5-7 0 0 0,6 8-5 0 0,0 0 0 0 0,0-1 0 0 0,-1 1 0 0 0,1 0 0 0 0,-1 1 0 0 0,0-1 0 0 0,0 1 0 0 0,0-1 0 0 0,0 1 0 0 0,0 0 0 0 0,0 1 0 0 0,-1-1 0 0 0,1 1 0 0 0,-1 0 0 0 0,1 0 0 0 0,-1 0 0 0 0,1 0 0 0 0,-1 1 0 0 0,-8 0 0 0 0,11 1-2 0 0,0-1 0 0 0,0 0 0 0 0,0 1 0 0 0,0-1-1 0 0,0 1 1 0 0,1 0 0 0 0,-1-1 0 0 0,0 1 0 0 0,1 0 0 0 0,-1 0 0 0 0,0 0 0 0 0,1 0 0 0 0,-1 1-1 0 0,1-1 1 0 0,-1 0 0 0 0,1 1 0 0 0,0-1 0 0 0,-2 3 0 0 0,2-2-5 0 0,0 1 0 0 0,-1-1 1 0 0,1 1-1 0 0,0 0 0 0 0,1-1 0 0 0,-1 1 0 0 0,0 0 1 0 0,1 0-1 0 0,-1 0 0 0 0,1 0 0 0 0,0 3 1 0 0,0-3-5 0 0,0 1 1 0 0,0 1-1 0 0,0 0 0 0 0,1-1 0 0 0,0 7 0 0 0,0-10 11 0 0,0 1 1 0 0,-1 0-1 0 0,1-1 0 0 0,0 1 0 0 0,0 0 0 0 0,0-1 0 0 0,0 1 0 0 0,0-1 0 0 0,0 1 0 0 0,0-1 0 0 0,1 0 1 0 0,-1 0-1 0 0,1 1 0 0 0,1 0 0 0 0,-1 0 4 0 0,1-1 1 0 0,0 1-1 0 0,0 0 1 0 0,-1-1 0 0 0,1 0-1 0 0,0 0 1 0 0,1 0-1 0 0,-1 0 1 0 0,0 0-1 0 0,0-1 1 0 0,0 1-1 0 0,0-1 1 0 0,1 0-1 0 0,-1 0 1 0 0,0 0-1 0 0,0 0 1 0 0,1-1-1 0 0,-1 1 1 0 0,0-1-1 0 0,0 0 1 0 0,0 0-1 0 0,4-1 1 0 0,5-4-7 0 0,-1 0-1 0 0,0-1 1 0 0,0 0 0 0 0,13-11 0 0 0,-12 9-6 0 0,7-4-1 0 0,-18 13 7 0 0,0-1 1 0 0,0 0-1 0 0,1 0 1 0 0,-1 1-1 0 0,0-1 0 0 0,1 1 1 0 0,-1-1-1 0 0,1 1 0 0 0,-1 0 1 0 0,1-1-1 0 0,-1 1 0 0 0,3 0 1 0 0,-3 1 0 0 0,1 0 1 0 0,-1 1 0 0 0,0-1 0 0 0,0 1 0 0 0,0-1 0 0 0,1 1 0 0 0,-2-1 0 0 0,1 1 0 0 0,0-1-1 0 0,1 4 1 0 0,2 14 11 0 0,0 0 0 0 0,-2 0 1 0 0,0-1-1 0 0,-2 1 0 0 0,-1 20 0 0 0,3 46 36 0 0,-1-76-35 0 0,3 19 20 0 0,-4-26-25 0 0,0-1 1 0 0,1 0-1 0 0,-1 1 1 0 0,1-1-1 0 0,-1 0 1 0 0,1 0-1 0 0,0 1 1 0 0,-1-1 0 0 0,1 0-1 0 0,0 0 1 0 0,0 0-1 0 0,0 0 1 0 0,0 0-1 0 0,0 0 1 0 0,0 0 0 0 0,0 0-1 0 0,2 1 1 0 0,-2-2-3 0 0,0 0 1 0 0,0 0 0 0 0,1-1-1 0 0,-1 1 1 0 0,0 0-1 0 0,0 0 1 0 0,1-1 0 0 0,-1 1-1 0 0,0 0 1 0 0,0-1-1 0 0,0 1 1 0 0,0-1 0 0 0,1 0-1 0 0,-1 1 1 0 0,0-1 0 0 0,0 0-1 0 0,0 0 1 0 0,1-1-1 0 0,25-27 24 0 0,-18 19-24 0 0,0-1 0 0 0,1 2 0 0 0,0-1 0 0 0,1 2-1 0 0,-1-1 1 0 0,23-12 0 0 0,-22 16-8 0 0,-1 0 1 0 0,1 1-1 0 0,0 0 0 0 0,0 1 1 0 0,18-3-1 0 0,-26 6 4 0 0,1-1 1 0 0,-1 1 0 0 0,1 0-1 0 0,-1 0 1 0 0,1 0-1 0 0,-1 1 1 0 0,1-1-1 0 0,-1 1 1 0 0,1 0-1 0 0,-1 0 1 0 0,0 0-1 0 0,1 0 1 0 0,-1 1-1 0 0,0-1 1 0 0,0 1-1 0 0,0 0 1 0 0,0 0-1 0 0,0 0 1 0 0,0 0-1 0 0,-1 1 1 0 0,1-1-1 0 0,3 5 1 0 0,-1 0 5 0 0,-1 1 0 0 0,0 0 0 0 0,0 0 0 0 0,0 0 0 0 0,-1 0 0 0 0,-1 0 0 0 0,4 17 0 0 0,4 11-126 0 0,-9-33 6 0 0,0 0 0 0 0,0-1 0 0 0,0 1-1 0 0,0-1 1 0 0,1 0 0 0 0,1 4 0 0 0,-2-6-33 0 0,-1 0 1 0 0,0 1 0 0 0,1-1-1 0 0,-1 1 1 0 0,1-1-1 0 0,-1 0 1 0 0,0 1-1 0 0,1-1 1 0 0,-1 0-1 0 0,1 1 1 0 0,-1-1-1 0 0,1 0 1 0 0,-1 0-1 0 0,1 0 1 0 0,-1 1-1 0 0,1-1 1 0 0,0 0-1 0 0,-1 0 1 0 0,1 0 0 0 0,-1 0-1 0 0,1 0 1 0 0,-1 0-1 0 0,1 0 1 0 0,-1 0-1 0 0,1 0 1 0 0,0 0-1 0 0,-1 0 1 0 0,1 0-1 0 0,-1-1 1 0 0,1 1-1 0 0,-1 0 1 0 0,1 0-1 0 0,-1-1 1 0 0,1 1-1 0 0,-1 0 1 0 0,1-1 0 0 0,0 1-1 0 0,2-3-913 0 0,0 0 0 0 0,0 0 0 0 0,0-1 0 0 0,0 1 0 0 0,0-1 0 0 0,2-4-1 0 0,9-15-3677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2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38 3729 0 0,'-2'-2'1201'0'0,"0"-1"1"0"0,0 1-1 0 0,1-1 1 0 0,-1 0-1 0 0,1 0 0 0 0,-1 0 1 0 0,1 0-1 0 0,-1-4 1 0 0,-3-1 2701 0 0,5 8-3816 0 0,0-1 1 0 0,0 1-1 0 0,0 0 1 0 0,0 0-1 0 0,0 0 1 0 0,-1 0-1 0 0,1 0 1 0 0,0 0-1 0 0,0 0 1 0 0,0 0-1 0 0,0 0 1 0 0,0 0-1 0 0,-1 0 1 0 0,1 0-1 0 0,0 0 1 0 0,0 0-1 0 0,0 0 1 0 0,0 0-1 0 0,0 0 1 0 0,-1 0-1 0 0,1 0 1 0 0,0 0-1 0 0,0 0 1 0 0,0 1-1 0 0,0-1 1 0 0,0 0-1 0 0,-1 0 1 0 0,1 0-1 0 0,0 0 1 0 0,0 0-1 0 0,0 0 1 0 0,0 0-1 0 0,-1 1 20 0 0,1 0 0 0 0,-1 0 0 0 0,0 0-1 0 0,1 0 1 0 0,0 0 0 0 0,-1 0 0 0 0,1 0 0 0 0,-1-1-1 0 0,1 1 1 0 0,0 0 0 0 0,0 0 0 0 0,0 0 0 0 0,-1 2 0 0 0,6 47 770 0 0,-2 47-139 0 0,4 122 82 0 0,-1-98-502 0 0,-3-50-148 0 0,2 115 193 0 0,-17 315 201 0 0,1-87-242 0 0,2-87-105 0 0,4-180-79 0 0,4 74 75 0 0,1-153-166 0 0,11 215 214 0 0,-11-281-259 0 0,39 306 472 0 0,-39-305-469 0 0,15 193 263 0 0,-12 94-607 0 0,-3-290 317 0 0,0 0 0 0 0,0 0 0 0 0,0 0 0 0 0,0 0 0 0 0,0 0 0 0 0,0 1 0 0 0,0-1 0 0 0,0 0 0 0 0,0 0 0 0 0,0 0 0 0 0,0 0-1 0 0,0 0 1 0 0,0 0 0 0 0,0 0 0 0 0,0 1 0 0 0,0-1 0 0 0,0 0 0 0 0,0 0 0 0 0,0 0 0 0 0,0 0 0 0 0,0 0 0 0 0,0 0 0 0 0,0 0 0 0 0,0 0 0 0 0,0 1 0 0 0,0-1 0 0 0,0 0 0 0 0,0 0 0 0 0,0 0 0 0 0,0 0 0 0 0,0 0 0 0 0,0 0 0 0 0,0 0-1 0 0,0 0 1 0 0,0 0 0 0 0,0 1 0 0 0,0-1 0 0 0,1 0 0 0 0,-1 0 0 0 0,0 0 0 0 0,0 0 0 0 0,0 0 0 0 0,0 0 0 0 0,0 0 0 0 0,0 0 0 0 0,0 0 0 0 0,0 0 0 0 0,1 0 0 0 0,-1 0 0 0 0,0 0 0 0 0,0 0 0 0 0,0 0 0 0 0,0 0 0 0 0,0 0 0 0 0,0 0-1 0 0,0 0 1 0 0,1 0 0 0 0,-1 0 0 0 0,0 0 0 0 0,4-6-1151 0 0,18-58-2643 0 0,-11 20 3591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4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0 567 19276 0 0,'3'-9'473'0'0,"0"1"0"0"0,1-1 0 0 0,0 1 0 0 0,0 0 0 0 0,8-9 0 0 0,2-6-144 0 0,10-19-38 0 0,40-78-21 0 0,-43 74-150 0 0,18-65 0 0 0,-35 98-96 0 0,0 0 0 0 0,-1 0 1 0 0,-1-1-1 0 0,0 1 0 0 0,-1-1 0 0 0,0 1 1 0 0,-1-1-1 0 0,-2-13 0 0 0,1 24-25 0 0,1 0-1 0 0,-1 0 1 0 0,0 0-1 0 0,0 0 1 0 0,-1 0-1 0 0,-2-4 1 0 0,4 7-6 0 0,0-1 1 0 0,0 1 0 0 0,-1-1 0 0 0,1 1 0 0 0,0 0 0 0 0,0-1-1 0 0,-1 1 1 0 0,1 0 0 0 0,0-1 0 0 0,-1 1 0 0 0,1 0-1 0 0,0-1 1 0 0,-1 1 0 0 0,1 0 0 0 0,-1 0 0 0 0,1-1 0 0 0,0 1-1 0 0,-1 0 1 0 0,1 0 0 0 0,-1 0 0 0 0,1-1 0 0 0,-1 1-1 0 0,1 0 1 0 0,0 0 0 0 0,-1 0 0 0 0,1 0 0 0 0,-1 0 0 0 0,1 0-1 0 0,-1 0 1 0 0,1 0 0 0 0,-1 0 0 0 0,1 0 0 0 0,-1 0-1 0 0,1 1 1 0 0,-1-1 0 0 0,1 0 0 0 0,0 0 0 0 0,-1 0 0 0 0,1 0-1 0 0,-1 1 1 0 0,1-1 0 0 0,0 0 0 0 0,-1 1 0 0 0,1-1-1 0 0,0 0 1 0 0,-1 1 0 0 0,1-1 0 0 0,0 0 0 0 0,-1 1 0 0 0,1-1-1 0 0,0 0 1 0 0,0 1 0 0 0,-1-1 0 0 0,1 1 0 0 0,-3 5-42 0 0,0 0 0 0 0,1 0 0 0 0,0 0 0 0 0,0 1-1 0 0,1-1 1 0 0,-1 0 0 0 0,1 11 0 0 0,-1-7 2 0 0,-6 60-67 0 0,2 1 1 0 0,5 74-1 0 0,18 45 74 0 0,-13-155 34 0 0,8 43 4 0 0,37 133-1 0 0,49 69 157 0 0,-80-240-491 0 0,-21-48-2118 0 0,-3-4-121 0 0,-13-22 0 0 0,8 18 2331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6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268 289 5105 0 0,'-7'-1'2082'0'0,"1"0"-1"0"0,-1 1 1 0 0,0 0-1 0 0,-8 0 1 0 0,10 1-1481 0 0,-1 0-1 0 0,2 0 1 0 0,-1 0 0 0 0,0 1-1 0 0,0-1 1 0 0,-6 4 0 0 0,-17 9 753 0 0,-36 26 1 0 0,52-31-1261 0 0,-1 0 0 0 0,2 1 1 0 0,0 1-1 0 0,-19 22 0 0 0,28-31-88 0 0,0 1-1 0 0,0-1 1 0 0,1 1-1 0 0,-1-1 1 0 0,1 1-1 0 0,0 0 1 0 0,0 0-1 0 0,0 0 1 0 0,0-1-1 0 0,0 1 1 0 0,1 0-1 0 0,0 0 1 0 0,-1 0-1 0 0,1 3 1 0 0,0-4-2 0 0,0-1 0 0 0,1 1 1 0 0,-1 0-1 0 0,0-1 0 0 0,1 1 1 0 0,0-1-1 0 0,-1 1 0 0 0,1-1 0 0 0,0 1 1 0 0,-1-1-1 0 0,1 0 0 0 0,0 1 1 0 0,0-1-1 0 0,0 0 0 0 0,0 1 0 0 0,1-1 1 0 0,-1 0-1 0 0,0 0 0 0 0,0 0 1 0 0,1 0-1 0 0,-1 0 0 0 0,0-1 1 0 0,1 1-1 0 0,-1 0 0 0 0,1 0 0 0 0,-1-1 1 0 0,3 1-1 0 0,3 1 14 0 0,1 0-1 0 0,0-1 1 0 0,0 0 0 0 0,0 0-1 0 0,0-1 1 0 0,0 0-1 0 0,0 0 1 0 0,9-3 0 0 0,7-1 56 0 0,32-10 0 0 0,-38 9-81 0 0,0-1 1 0 0,0-1-1 0 0,-1-1 1 0 0,-1 0-1 0 0,1-1 1 0 0,-1-1-1 0 0,-1-1 1 0 0,24-19-1 0 0,-25 17-22 0 0,1-1-1 0 0,-2-1 1 0 0,0 0-1 0 0,0-1 1 0 0,-2 0-1 0 0,0-1 1 0 0,-1 0-1 0 0,0-1 1 0 0,7-21-1 0 0,-15 32 34 0 0,0 0 0 0 0,-1 0 0 0 0,0 0 0 0 0,0 0 0 0 0,0 0 0 0 0,-1-1 0 0 0,-1-13 0 0 0,-2 0 47 0 0,-8-29 1 0 0,9 44-40 0 0,0 0-1 0 0,-1 0 1 0 0,0 0-1 0 0,0 0 1 0 0,0 0-1 0 0,-1 1 1 0 0,0 0-1 0 0,-7-8 1 0 0,10 12-11 0 0,0 0 0 0 0,-1-1 0 0 0,1 1 1 0 0,-1 0-1 0 0,1 0 0 0 0,-1 0 0 0 0,1 0 0 0 0,-1 0 0 0 0,0 1 1 0 0,1-1-1 0 0,-1 0 0 0 0,0 1 0 0 0,1-1 0 0 0,-1 1 0 0 0,0 0 0 0 0,0 0 1 0 0,0 0-1 0 0,0-1 0 0 0,1 2 0 0 0,-1-1 0 0 0,0 0 0 0 0,0 0 0 0 0,-3 1 1 0 0,2 0-5 0 0,0 0 0 0 0,0 1 0 0 0,0-1 1 0 0,0 0-1 0 0,0 1 0 0 0,0 0 0 0 0,1 0 1 0 0,-1 0-1 0 0,0 0 0 0 0,1 0 0 0 0,0 0 1 0 0,-4 5-1 0 0,-2 3-12 0 0,1 1 0 0 0,1 1 1 0 0,0-1-1 0 0,0 1 0 0 0,1 0 0 0 0,1 0 0 0 0,0 1 0 0 0,0-1 1 0 0,-2 26-1 0 0,2-1 2 0 0,2-1 1 0 0,4 46 0 0 0,-2-67 17 0 0,2 1 0 0 0,0-1 0 0 0,1 0 0 0 0,8 23 0 0 0,-9-31 9 0 0,1 0 0 0 0,0 0 0 0 0,0 0 0 0 0,1 0 0 0 0,0 0-1 0 0,0-1 1 0 0,0 1 0 0 0,1-1 0 0 0,0 0 0 0 0,11 9 0 0 0,-10-11 3 0 0,-1-1-1 0 0,1 0 1 0 0,-1 0 0 0 0,1 0-1 0 0,0-1 1 0 0,0 0-1 0 0,0 0 1 0 0,1 0-1 0 0,-1-1 1 0 0,0 0 0 0 0,1 0-1 0 0,-1-1 1 0 0,0 0-1 0 0,1 0 1 0 0,-1 0 0 0 0,0-1-1 0 0,1 0 1 0 0,-1 0-1 0 0,0-1 1 0 0,8-2-1 0 0,7-4 24 0 0,-11 5-15 0 0,-1-1-1 0 0,1 0 1 0 0,-1 0-1 0 0,0-1 1 0 0,0-1-1 0 0,-1 1 1 0 0,12-10-1 0 0,-14 9-6 0 0,26-27 85 0 0,-28 29-86 0 0,-1 0 0 0 0,0-1 0 0 0,0 1 0 0 0,0-1 0 0 0,-1 1-1 0 0,4-8 1 0 0,-4 5 26 0 0,1 0 0 0 0,-1-1 1 0 0,-1 1-1 0 0,1-1 0 0 0,0-14 0 0 0,-2 20-34 0 0,0 1 1 0 0,0-1-1 0 0,0 1 1 0 0,-1-1-1 0 0,1 1 0 0 0,0-1 1 0 0,-1 1-1 0 0,1-1 1 0 0,-1 1-1 0 0,1-1 0 0 0,-1 1 1 0 0,1-1-1 0 0,-1 1 1 0 0,0 0-1 0 0,0-1 0 0 0,0 1 1 0 0,0 0-1 0 0,0 0 1 0 0,0 0-1 0 0,0 0 0 0 0,0-1 1 0 0,-1 2-1 0 0,1-1 1 0 0,0 0-1 0 0,-1 0 1 0 0,1 0-1 0 0,0 1 0 0 0,-1-1 1 0 0,1 0-1 0 0,-1 1 1 0 0,1 0-1 0 0,-1-1 0 0 0,1 1 1 0 0,-1 0-1 0 0,1 0 1 0 0,-3-1-1 0 0,2 1-8 0 0,0 0 0 0 0,0 0 0 0 0,0 1 0 0 0,0-1 0 0 0,0 0 0 0 0,0 1 1 0 0,0-1-1 0 0,0 1 0 0 0,1 0 0 0 0,-1-1 0 0 0,0 1 0 0 0,0 0 0 0 0,-2 1 0 0 0,1 1-2 0 0,-1 0 0 0 0,1-1 0 0 0,0 1 0 0 0,0 1 0 0 0,-5 5 0 0 0,2-1 0 0 0,1 0-1 0 0,0 1 1 0 0,0 0 0 0 0,-5 15 0 0 0,7-15 8 0 0,0 0 1 0 0,0 0 0 0 0,1 1-1 0 0,0-1 1 0 0,1 1 0 0 0,-1 17-1 0 0,3-23 4 0 0,-1 0 0 0 0,0 0-1 0 0,1 1 1 0 0,0-1 0 0 0,0 0 0 0 0,0 0-1 0 0,0 0 1 0 0,1 0 0 0 0,-1 0 0 0 0,1 0-1 0 0,0 0 1 0 0,0-1 0 0 0,1 1-1 0 0,-1-1 1 0 0,1 1 0 0 0,0-1 0 0 0,5 5-1 0 0,-2-4-4 0 0,0 1 0 0 0,0-1 0 0 0,0-1 0 0 0,1 1 0 0 0,0-1 0 0 0,-1 0 0 0 0,1-1 0 0 0,0 0-1 0 0,1 0 1 0 0,-1 0 0 0 0,0-1 0 0 0,0 0 0 0 0,1 0 0 0 0,-1-1 0 0 0,1 0 0 0 0,-1 0 0 0 0,0-1-1 0 0,11-2 1 0 0,-17 3-5 0 0,15-3-735 0 0,1-1 0 0 0,-1-1 1 0 0,23-9-1 0 0,-34 12 148 0 0,0-1 0 0 0,-1 1 0 0 0,0-1-1 0 0,0 0 1 0 0,0 0 0 0 0,0 0 0 0 0,0-1 0 0 0,0 1 0 0 0,-1-1 0 0 0,0 0-1 0 0,0 0 1 0 0,0 0 0 0 0,0 0 0 0 0,-1-1 0 0 0,1 1 0 0 0,1-6 0 0 0,4-17-4175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7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1 207 8 0 0,'3'-64'12'0'0,"2"24"-16"0"0,1 18 3 0 0,-4 15 0 0 0,0 1 0 0 0,-1 0 1 0 0,1 0-1 0 0,-1-1 0 0 0,-1 1 1 0 0,1-1-1 0 0,-1 1 0 0 0,0-1 1 0 0,-2-12-1 0 0,2 16 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8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55 140 32 0 0,'0'0'0'0'0,"0"0"0"0"0,0 0 0 0 0,1 0 0 0 0,-1 0-1 0 0,0 0 1 0 0,0 0 0 0 0,0-1 0 0 0,0 1 0 0 0,1 0 0 0 0,-1 0 0 0 0,0 0 0 0 0,0-1 0 0 0,0 1-1 0 0,0 0 1 0 0,0 0 0 0 0,0 0 0 0 0,0-1 0 0 0,0 1 0 0 0,1 0 0 0 0,-1 0 0 0 0,0 0 0 0 0,0-1-1 0 0,0 1 1 0 0,0 0 0 0 0,0 0 0 0 0,0-1 0 0 0,0 1 0 0 0,0 0 0 0 0,0 0 0 0 0,-1-1 0 0 0,1 0-1 0 0,0 0 1 0 0,0 0 0 0 0,0-1-1 0 0,0 1 1 0 0,0 0 0 0 0,0 0-1 0 0,0 0 1 0 0,0-1 0 0 0,0 1-1 0 0,1 0 1 0 0,-1 0 0 0 0,0 0-1 0 0,1-2 1 0 0,0 1 413 0 0,-1-1 1 0 0,1 0-1 0 0,-1 1 1 0 0,0-1-1 0 0,0 0 0 0 0,0 1 1 0 0,0-1-1 0 0,-1 0 0 0 0,1 1 1 0 0,-2-5-1 0 0,1 4-26 0 0,1 1-1 0 0,-1 0 0 0 0,1-1 1 0 0,-1 1-1 0 0,1 0 0 0 0,0-1 1 0 0,0 1-1 0 0,0 0 0 0 0,0-1 1 0 0,0 1-1 0 0,0 0 0 0 0,1-1 1 0 0,0 1-1 0 0,0-4 0 0 0,1 2 433 0 0,-1 0 0 0 0,1 0-1 0 0,-1-1 1 0 0,0 1 0 0 0,-1 0-1 0 0,1-1 1 0 0,-1 1 0 0 0,0-5 1794 0 0,0 10-2529 0 0,0 0 0 0 0,0 1 0 0 0,-1-1 0 0 0,1 0 0 0 0,0 0 0 0 0,-1 1 0 0 0,1-1 0 0 0,0 0 0 0 0,-1 0-1 0 0,0 2 1 0 0,0-2-55 0 0,0 1-1 0 0,0-1 1 0 0,0 0-1 0 0,1 1 0 0 0,-1-1 1 0 0,0 0-1 0 0,1 1 0 0 0,-1-1 1 0 0,1 1-1 0 0,-1 1 1 0 0,-2 7 121 0 0,-1 3 23 0 0,-7 28-1 0 0,5-16-70 0 0,-3 10 20 0 0,2 0 0 0 0,1 1 0 0 0,2-1 0 0 0,1 1 0 0 0,3 39 0 0 0,0-66-71 0 0,1 0 0 0 0,0 0-1 0 0,1 0 1 0 0,0 0 0 0 0,0 0 0 0 0,1 0-1 0 0,7 15 1 0 0,-8-20-18 0 0,0-1-1 0 0,1 1 1 0 0,-1 0 0 0 0,1-1-1 0 0,0 0 1 0 0,0 1-1 0 0,0-1 1 0 0,0-1 0 0 0,1 1-1 0 0,-1 0 1 0 0,1-1-1 0 0,0 1 1 0 0,0-1 0 0 0,-1 0-1 0 0,1 0 1 0 0,1-1-1 0 0,-1 1 1 0 0,6 0 0 0 0,5 1 66 0 0,0-1 0 0 0,0-1 1 0 0,0 0-1 0 0,0-1 0 0 0,1-1 0 0 0,23-3 1 0 0,90-26 312 0 0,-59 9-259 0 0,74-17 120 0 0,-138 37-254 0 0,0 0-1 0 0,0 0 1 0 0,0 1-1 0 0,0 0 1 0 0,0 0-1 0 0,1 1 1 0 0,-1 0 0 0 0,0 0-1 0 0,7 2 1 0 0,-8 0 73 0 0,0 0 41 0 0,-5-3-140 0 0,0 0 0 0 0,0 0 0 0 0,0 0 0 0 0,0 0 0 0 0,0 0 0 0 0,0 0 0 0 0,1 0 0 0 0,-1 0 0 0 0,0 0 0 0 0,0 0 0 0 0,0 0 0 0 0,0 0 0 0 0,0 0 0 0 0,0 0 0 0 0,0 0 0 0 0,0 0 0 0 0,0 0-1 0 0,0 0 1 0 0,1 0 0 0 0,-1 0 0 0 0,0 0 0 0 0,0 0 0 0 0,0 0 0 0 0,0 0 0 0 0,0-1 0 0 0,0 1 0 0 0,0 0 0 0 0,0 0 0 0 0,0 0 0 0 0,0 0 0 0 0,0 0 0 0 0,0 0 0 0 0,0 0 0 0 0,0 0 0 0 0,0 0 0 0 0,0 0-1 0 0,0 0 1 0 0,0 0 0 0 0,0-1 0 0 0,1 1 0 0 0,-1 0 0 0 0,0 0 0 0 0,0 0 0 0 0,0 0 0 0 0,0 0 0 0 0,0 0 0 0 0,0 0 0 0 0,0 0 0 0 0,-1 0 0 0 0,1 0 0 0 0,0-1 0 0 0,0 1 0 0 0,-2-2-552 0 0,2 2 539 0 0,0 0 0 0 0,0 0 1 0 0,0 0-1 0 0,-1 0 0 0 0,1 0 0 0 0,0 0 0 0 0,0 0 0 0 0,0 0 0 0 0,0 0 0 0 0,0-1 0 0 0,0 1 0 0 0,0 0 0 0 0,0 0 1 0 0,0 0-1 0 0,0 0 0 0 0,-1 0 0 0 0,1 0 0 0 0,0 0 0 0 0,0 0 0 0 0,0 0 0 0 0,0 0 0 0 0,0 0 0 0 0,0 0 0 0 0,0 0 1 0 0,0-1-1 0 0,0 1 0 0 0,0 0 0 0 0,0 0 0 0 0,0 0 0 0 0,0 0 0 0 0,0 0 0 0 0,0 0 0 0 0,0 0 0 0 0,0 0 0 0 0,0-1 1 0 0,0 1-1 0 0,0 0 0 0 0,0 0 0 0 0,0 0 0 0 0,0 0 0 0 0,0 0 0 0 0,0 0 0 0 0,0 0 0 0 0,0 0 0 0 0,0 0 0 0 0,0-1 1 0 0,0 1-1 0 0,0 0 0 0 0,0 0 0 0 0,0 0 0 0 0,0 0 0 0 0,-2-2-1140 0 0,-7-5-4167 0 0,4 3 5121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3:58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21 5553 0 0,'-6'-4'3587'0'0,"6"4"-3274"0"0,-1-1 0 0 0,0 1 0 0 0,0-1 0 0 0,1 1 0 0 0,-1-1 1 0 0,1 1-1 0 0,-1-1 0 0 0,0 1 0 0 0,1-1 0 0 0,-1 0 0 0 0,1 1 0 0 0,-1-1 0 0 0,1 0 0 0 0,0 1 0 0 0,-1-1 1 0 0,1 0-1 0 0,0 0 0 0 0,-1 1 0 0 0,1-2 0 0 0,0 2-173 0 0,-1-1 0 0 0,1 1 0 0 0,0 0 1 0 0,-1 0-1 0 0,1-1 0 0 0,-1 1 0 0 0,1 0 0 0 0,0 0 0 0 0,-1 0 0 0 0,1-1 1 0 0,-1 1-1 0 0,1 0 0 0 0,-1 0 0 0 0,1 0 0 0 0,0 0 0 0 0,-1 0 1 0 0,1 0-1 0 0,-1 0 0 0 0,1 0 0 0 0,-1 0 0 0 0,1 0 0 0 0,-1 0 0 0 0,1 0 1 0 0,-1 0-1 0 0,1 0 0 0 0,0 1 0 0 0,-1-1 0 0 0,1 0 0 0 0,-1 0 1 0 0,1 0-1 0 0,0 1 0 0 0,-1-1 0 0 0,0 1-34 0 0,1-1 0 0 0,-1 0 0 0 0,1 1 0 0 0,0-1 0 0 0,-1 0 0 0 0,1 0 0 0 0,-1 1 0 0 0,1-1 0 0 0,-1 0 0 0 0,1 0 0 0 0,-1 0 0 0 0,0 0 0 0 0,1 1-1 0 0,-1-1 1 0 0,1 0 0 0 0,-1 0 0 0 0,1 0 0 0 0,-1 0 0 0 0,1 0 0 0 0,-1 0 0 0 0,1-1 0 0 0,-1 1 0 0 0,0 0 0 0 0,-12-4 1097 0 0,13 4-1186 0 0,0 0 0 0 0,0 0 1 0 0,0 0-1 0 0,-1 1 0 0 0,1-1 0 0 0,0 0 0 0 0,0 0 1 0 0,-1 0-1 0 0,1 0 0 0 0,0 0 0 0 0,0 0 0 0 0,0 0 1 0 0,-1 0-1 0 0,1 0 0 0 0,0 0 0 0 0,0 1 0 0 0,0-1 1 0 0,0 0-1 0 0,-1 0 0 0 0,1 0 0 0 0,0 0 0 0 0,0 0 1 0 0,0 1-1 0 0,0-1 0 0 0,0 0 0 0 0,0 0 0 0 0,-1 0 1 0 0,1 1-1 0 0,0-1 0 0 0,0 0 0 0 0,0 0 0 0 0,0 0 1 0 0,0 1-1 0 0,0-1 0 0 0,0 0 0 0 0,0 0 0 0 0,0 1 1 0 0,-2 8 184 0 0,10 250 834 0 0,5-46-313 0 0,-8-121-13 0 0,-4-87-258 0 0,-1-9-310 0 0,1-7-173 0 0,8 17-3640 0 0,-9 8-3294 0 0,-3-7 6336 0 0,-2 1-900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01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186 120 5889 0 0,'-3'-3'1961'0'0,"0"0"-620"0"0,1 0 0 0 0,-1 1 1 0 0,0-1-1 0 0,1 1 0 0 0,-1 0 0 0 0,0 0 1 0 0,-4-2-1 0 0,6 4-1230 0 0,-1-1-1 0 0,1 1 1 0 0,0 0-1 0 0,0 0 1 0 0,-1 0-1 0 0,1 0 1 0 0,0 0-1 0 0,0 0 1 0 0,-1 0-1 0 0,1 0 1 0 0,0 0-1 0 0,0 0 1 0 0,-1 1-1 0 0,1-1 1 0 0,0 0 0 0 0,0 1-1 0 0,0-1 1 0 0,-1 1-1 0 0,1 0 1 0 0,0-1-1 0 0,0 1 1 0 0,0 0-1 0 0,0 0 1 0 0,0-1-1 0 0,-1 3 1 0 0,-3 2-14 0 0,0 1 0 0 0,1-1 1 0 0,0 1-1 0 0,0 0 0 0 0,0 0 0 0 0,1 0 1 0 0,-5 13-1 0 0,-15 50 101 0 0,19-54-146 0 0,-13 49 26 0 0,2 2 0 0 0,3 0-1 0 0,-4 92 1 0 0,15-139-68 0 0,2 1-1 0 0,0-1 1 0 0,1 1-1 0 0,1-1 1 0 0,1 0 0 0 0,0 0-1 0 0,2 0 1 0 0,0 0 0 0 0,13 27-1 0 0,-12-33 10 0 0,0-1-1 0 0,1 1 1 0 0,0-1-1 0 0,1 0 1 0 0,1-1 0 0 0,-1 0-1 0 0,2-1 1 0 0,0 0-1 0 0,0 0 1 0 0,0-1-1 0 0,1-1 1 0 0,1 0-1 0 0,16 8 1 0 0,-18-11 18 0 0,-1-1 0 0 0,1 0 0 0 0,0-1 0 0 0,0 0 0 0 0,0-1 0 0 0,0 0 0 0 0,0 0 0 0 0,1-1 0 0 0,20-2 0 0 0,-16 0 31 0 0,-1-1-1 0 0,0-1 1 0 0,0-1-1 0 0,0 0 1 0 0,-1-1 0 0 0,23-10-1 0 0,-12 2 105 0 0,-1-1-1 0 0,42-32 0 0 0,35-41 320 0 0,0-22 5 0 0,-88 93-428 0 0,0-1 1 0 0,-2-1-1 0 0,0 0 0 0 0,-1-1 1 0 0,8-20-1 0 0,-11 19-5 0 0,0 1 1 0 0,-2-1-1 0 0,0 0 1 0 0,-2-1-1 0 0,0 1 0 0 0,-1-1 1 0 0,-1 0-1 0 0,-1 1 1 0 0,-5-42-1 0 0,3 48-18 0 0,-1 0 0 0 0,-1 0 0 0 0,0 0 0 0 0,0 1 0 0 0,-2-1 0 0 0,0 1 0 0 0,0 0 0 0 0,-1 1 0 0 0,-1 0 0 0 0,0 0 0 0 0,0 0 0 0 0,-2 1 0 0 0,1 0 0 0 0,-1 1 0 0 0,-14-11-1 0 0,6 8 10 0 0,0 1-1 0 0,0 0 1 0 0,-1 2-1 0 0,-1 0 0 0 0,1 1 1 0 0,-34-10-1 0 0,19 10-30 0 0,1 2 0 0 0,-1 1 0 0 0,-49-3 0 0 0,71 9-58 0 0,0 0 1 0 0,0 1-1 0 0,0 0 1 0 0,0 1 0 0 0,0 0-1 0 0,-12 4 1 0 0,22-5-17 0 0,-1-1 1 0 0,1 1 0 0 0,0 0-1 0 0,-1 0 1 0 0,1 0 0 0 0,0 0 0 0 0,0 1-1 0 0,0-1 1 0 0,0 1 0 0 0,0-1 0 0 0,1 1-1 0 0,-1 0 1 0 0,0-1 0 0 0,1 1 0 0 0,-1 0-1 0 0,1 0 1 0 0,-2 3 0 0 0,2-3-87 0 0,0 0 0 0 0,1 0 0 0 0,-1 0 0 0 0,1 1 0 0 0,-1-1 0 0 0,1 0 0 0 0,0 0 0 0 0,0 1 0 0 0,0-1 0 0 0,0 0 0 0 0,0 0 0 0 0,0 0 0 0 0,1 1 0 0 0,-1-1 0 0 0,1 0 0 0 0,0 0 0 0 0,-1 0 0 0 0,1 0 0 0 0,2 3 0 0 0,2 5-1083 0 0,1 0 0 0 0,12 13 0 0 0,2 2-992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02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 13467 0 0,'-15'-1'5523'0'0,"24"5"-4787"0"0,14 10-286 0 0,-1 0 1 0 0,41 35-1 0 0,-46-36-329 0 0,-1 1-35 0 0,0 1 0 0 0,-1 1 0 0 0,0 1 0 0 0,-1 0 0 0 0,-1 1 0 0 0,-1 0-1 0 0,-1 1 1 0 0,0 0 0 0 0,-1 1 0 0 0,-1 0 0 0 0,8 30 0 0 0,-7-16 44 0 0,-1 1-1 0 0,-3 1 1 0 0,0 0-1 0 0,-3-1 1 0 0,-1 2-1 0 0,-3 43 1 0 0,0-62-52 0 0,0 0 0 0 0,-2-1 0 0 0,0 1 0 0 0,-1 0 1 0 0,-1-1-1 0 0,-1 0 0 0 0,0 0 0 0 0,-1 0 0 0 0,-1-1 1 0 0,-15 23-1 0 0,20-34-41 0 0,-2 0 0 0 0,1-1 0 0 0,0 1-1 0 0,-1-1 1 0 0,0 0 0 0 0,-7 4 0 0 0,-2 3 53 0 0,13-11-94 0 0,0 1 1 0 0,1-1-1 0 0,-1 1 0 0 0,0-1 1 0 0,0 1-1 0 0,0-1 0 0 0,1 0 1 0 0,-1 1-1 0 0,0-1 0 0 0,0 0 1 0 0,0 0-1 0 0,0 0 1 0 0,0 1-1 0 0,0-1 0 0 0,1 0 1 0 0,-1 0-1 0 0,0 0 0 0 0,0 0 1 0 0,0-1-1 0 0,0 1 0 0 0,-2-1 1 0 0,3 1-40 0 0,0 0 1 0 0,0 0-1 0 0,0-1 1 0 0,0 1-1 0 0,0 0 1 0 0,0-1-1 0 0,0 1 1 0 0,0 0-1 0 0,0-1 1 0 0,0 1-1 0 0,0 0 1 0 0,0-1-1 0 0,0 1 1 0 0,0 0-1 0 0,0-1 0 0 0,0 1 1 0 0,0 0-1 0 0,0 0 1 0 0,0-1-1 0 0,0 1 1 0 0,0 0-1 0 0,1-1 1 0 0,-1 1-1 0 0,0 0 1 0 0,0 0-1 0 0,0-1 1 0 0,1 1-1 0 0,-1-1 1 0 0,6-7-1256 0 0,-2 3-1407 0 0,1 1 0 0 0,10-8 0 0 0,-11 10 2410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02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15 12187 0 0,'-1'1'354'0'0,"1"0"0"0"0,-1 1 1 0 0,0-1-1 0 0,1 0 1 0 0,-1 0-1 0 0,1 0 0 0 0,-1 1 1 0 0,1-1-1 0 0,0 0 0 0 0,0 1 1 0 0,-1-1-1 0 0,1 0 1 0 0,0 1-1 0 0,0-1 0 0 0,0 0 1 0 0,1 1-1 0 0,-1-1 1 0 0,0 2-1 0 0,8 29 864 0 0,-4-19-446 0 0,4 23 227 0 0,2 0 0 0 0,20 44-1 0 0,-29-76-915 0 0,1 0 0 0 0,1 0 0 0 0,-1 1 0 0 0,1-1 0 0 0,0 0 0 0 0,-1-1 0 0 0,2 1 0 0 0,5 5-1 0 0,-8-8-51 0 0,1 0 0 0 0,-1 0 1 0 0,1 0-1 0 0,-1 0 0 0 0,1 0 0 0 0,-1-1 0 0 0,1 1 0 0 0,0 0 0 0 0,-1-1 0 0 0,1 1 0 0 0,0-1 0 0 0,-1 0 0 0 0,1 0 0 0 0,0 0 0 0 0,-1 0 0 0 0,1 0 0 0 0,0 0 0 0 0,0 0 0 0 0,-1 0 0 0 0,1-1 0 0 0,0 1 0 0 0,-1 0 0 0 0,1-1 0 0 0,0 0 0 0 0,-1 1 0 0 0,1-1 0 0 0,2-2 0 0 0,6-3 133 0 0,-1-1-1 0 0,0 0 0 0 0,14-14 0 0 0,22-28 255 0 0,-34 37-352 0 0,45-56 241 0 0,21-22-233 0 0,-75 88-203 0 0,0 0 1 0 0,1 0-1 0 0,-1 0 0 0 0,1 0 1 0 0,-1 0-1 0 0,1 1 1 0 0,0-1-1 0 0,3-1 0 0 0,-5 3 2 0 0,0-1-1 0 0,0 1 1 0 0,1 0-1 0 0,-1-1 1 0 0,0 1-1 0 0,0 0 1 0 0,0 0-1 0 0,0 0 1 0 0,0 0-1 0 0,0 0 1 0 0,0 0 0 0 0,0 0-1 0 0,0 0 1 0 0,0 1-1 0 0,0-1 1 0 0,0 0-1 0 0,0 0 1 0 0,0 1-1 0 0,0-1 1 0 0,0 1-1 0 0,0-1 1 0 0,0 1-1 0 0,0 0 1 0 0,0-1-1 0 0,0 1 1 0 0,1 1-1 0 0,2 6-1659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4945 0 0,'-13'1'3325'0'0,"10"-1"-2306"0"0,0 1 0 0 0,-1-1-1 0 0,1 1 1 0 0,0-1-1 0 0,0 1 1 0 0,-5 2 0 0 0,1 2 853 0 0,7-4-1834 0 0,0-1 0 0 0,0 0 0 0 0,0 1 0 0 0,1-1 0 0 0,-1 0 0 0 0,0 1 0 0 0,0-1 0 0 0,0 0 1 0 0,1 0-1 0 0,-1 1 0 0 0,0-1 0 0 0,0 0 0 0 0,1 0 0 0 0,-1 0 0 0 0,0 1 0 0 0,1-1 0 0 0,-1 0 0 0 0,0 0 0 0 0,1 0 0 0 0,-1 0 0 0 0,0 0 0 0 0,1 0 0 0 0,0 0 1 0 0,12 5 117 0 0,1-1 0 0 0,0-1 0 0 0,1 0 0 0 0,18 1 1 0 0,59-2 120 0 0,-74-2-222 0 0,75-2 97 0 0,52 1 34 0 0,-50 9-718 0 0,-74-5-1237 0 0,21 6 1 0 0,-29-5 147 0 0,-1-1-308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07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3 13947 0 0,'-30'-2'1706'0'0,"18"2"-805"0"0,0-1 0 0 0,-19 2 0 0 0,31-1-882 0 0,0 0-1 0 0,0 0 1 0 0,0 0 0 0 0,-1 0-1 0 0,1 0 1 0 0,0 0 0 0 0,0 0-1 0 0,0 0 1 0 0,0 0 0 0 0,-1 0 0 0 0,1 0-1 0 0,0 1 1 0 0,0-1 0 0 0,0 0-1 0 0,-1 0 1 0 0,1 0 0 0 0,0 0-1 0 0,0 0 1 0 0,0 0 0 0 0,0 0-1 0 0,-1 0 1 0 0,1 1 0 0 0,0-1 0 0 0,0 0-1 0 0,0 0 1 0 0,0 0 0 0 0,0 0-1 0 0,0 0 1 0 0,-1 1 0 0 0,1-1-1 0 0,0 0 1 0 0,5 4 127 0 0,9 2-192 0 0,-13-6 53 0 0,33 10-93 0 0,-20-6 69 0 0,-1 0 0 0 0,0 0 0 0 0,16 9 0 0 0,-25-10 14 0 0,0-1 1 0 0,0 1 0 0 0,1 0 0 0 0,-2 0 0 0 0,1 1 0 0 0,0-1 0 0 0,-1 1-1 0 0,1 0 1 0 0,-1 0 0 0 0,0 0 0 0 0,0 0 0 0 0,3 9 0 0 0,-3-8 29 0 0,-1 0 0 0 0,-1 1 1 0 0,1-1-1 0 0,-1 1 0 0 0,0-1 0 0 0,0 1 1 0 0,-1 0-1 0 0,1-1 0 0 0,-1 1 0 0 0,0 0 1 0 0,-1-1-1 0 0,0 1 0 0 0,0-1 1 0 0,0 1-1 0 0,0-1 0 0 0,-1 1 0 0 0,0-1 1 0 0,-4 9-1 0 0,1-4 72 0 0,-1 0 0 0 0,0 0 0 0 0,-1 0 0 0 0,0-1 0 0 0,0 0 0 0 0,-1 0 0 0 0,-1-1 0 0 0,-10 8 0 0 0,7-5 45 0 0,-19 10 0 0 0,30-21-194 0 0,0 1 0 0 0,0-1-1 0 0,0 1 1 0 0,0-1-1 0 0,0 1 1 0 0,0 0-1 0 0,0 0 1 0 0,1-1-1 0 0,-1 1 1 0 0,0 0 0 0 0,0 0-1 0 0,1 0 1 0 0,-1 0-1 0 0,0 0 1 0 0,1 0-1 0 0,-1 1 1 0 0,13 0-3125 0 0,0 2 2445 0 0,2 2 567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08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6105 0 0,'1'8'5642'0'0,"-1"11"-3722"0"0,-5 56 136 0 0,6 98-1 0 0,9-45-1351 0 0,10 132 55 0 0,1-115-553 0 0,-6-54 10 0 0,-11-70-110 0 0,-3-15-92 0 0,1-1-1 0 0,-1 0 1 0 0,0 10-1 0 0,-6-72-1689 0 0,1 16 615 0 0,3 13 431 0 0,-4-177-7846 0 0,6 169 6356 0 0,0 1-243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4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15595 0 0,'0'-3'340'0'0,"0"0"-1"0"0,0 1 0 0 0,0-1 0 0 0,1 0 1 0 0,-1 1-1 0 0,1-1 0 0 0,-1 0 0 0 0,1 1 1 0 0,0-1-1 0 0,0 1 0 0 0,0-1 0 0 0,1 1 1 0 0,1-4-1 0 0,2-1 563 0 0,0-1-1 0 0,11-11 1 0 0,-10 13-662 0 0,0 0 0 0 0,0 0 0 0 0,1 1 0 0 0,9-7-1 0 0,-12 10-221 0 0,1-1-1 0 0,-1 1 0 0 0,0 1 1 0 0,1-1-1 0 0,-1 1 0 0 0,1-1 1 0 0,-1 1-1 0 0,1 0 0 0 0,7 0 1 0 0,56 3-1776 0 0,-44-1 120 0 0,33-2 0 0 0,-32-3 1461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08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83 7898 0 0,'-8'-60'7529'0'0,"5"51"-6136"0"0,0 1 41 0 0,3 7-1396 0 0,1 1 0 0 0,-1 0-1 0 0,0-1 1 0 0,0 1 0 0 0,0 0 0 0 0,1 0 0 0 0,-1-1 0 0 0,0 1-1 0 0,0 0 1 0 0,1 0 0 0 0,-1 0 0 0 0,0-1 0 0 0,1 1 0 0 0,-1 0 0 0 0,0 0-1 0 0,0 0 1 0 0,1 0 0 0 0,-1-1 0 0 0,0 1 0 0 0,1 0 0 0 0,-1 0-1 0 0,0 0 1 0 0,1 0 0 0 0,-1 0 0 0 0,0 0 0 0 0,1 0 0 0 0,0 0-1 0 0,12-1 183 0 0,1 1 0 0 0,19 2 0 0 0,-2 0-129 0 0,149 11 144 0 0,-164-10-198 0 0,22 5 0 0 0,-32-6-21 0 0,-1 0 1 0 0,1 0-1 0 0,0 0 1 0 0,-1 1-1 0 0,1 0 1 0 0,8 6-1 0 0,-13-8-8 0 0,-1-1-1 0 0,1 0 0 0 0,0 1 1 0 0,-1-1-1 0 0,1 1 0 0 0,-1-1 1 0 0,1 1-1 0 0,-1-1 0 0 0,1 1 1 0 0,-1 0-1 0 0,1-1 0 0 0,-1 1 1 0 0,0 0-1 0 0,1-1 0 0 0,-1 1 1 0 0,0 0-1 0 0,0-1 0 0 0,1 1 1 0 0,-1 0-1 0 0,0 0 0 0 0,0-1 1 0 0,0 1-1 0 0,0 0 0 0 0,0 0 1 0 0,0-1-1 0 0,0 1 0 0 0,0 0 1 0 0,0 0-1 0 0,-1-1 0 0 0,1 1 1 0 0,0 0-1 0 0,0-1 0 0 0,-1 1 1 0 0,1 0-1 0 0,0-1 0 0 0,-1 1 1 0 0,1 0-1 0 0,0-1 0 0 0,-1 1 1 0 0,1-1-1 0 0,-1 1 0 0 0,1 0 1 0 0,-2 0-1 0 0,-2 2 40 0 0,-1 1-1 0 0,1-1 1 0 0,-1 1 0 0 0,-8 3 0 0 0,7-4-13 0 0,-61 30 228 0 0,10-5-168 0 0,24-14-69 0 0,23-9-27 0 0,-1-1 0 0 0,-12 9 0 0 0,18-10 45 0 0,-6 4-320 0 0,10-3-67 0 0,9 0-149 0 0,-2-3-379 0 0,0 0 0 0 0,1 0 0 0 0,-1-1-1 0 0,11 0 1 0 0,0 0 41 0 0,7 0 404 0 0,1-1-662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09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127 106 14731 0 0,'-15'-3'918'0'0,"2"1"351"0"0,-26-3 1 0 0,36 4-1129 0 0,0 1 0 0 0,0 0 0 0 0,1 0-1 0 0,-1 1 1 0 0,0-1 0 0 0,0 1 0 0 0,0-1 0 0 0,1 1 0 0 0,-1 0 0 0 0,0 0-1 0 0,0 0 1 0 0,1 0 0 0 0,-1 1 0 0 0,1-1 0 0 0,-3 2 0 0 0,4-2-131 0 0,0 0 1 0 0,0 0 0 0 0,0 0-1 0 0,0 0 1 0 0,0 1-1 0 0,0-1 1 0 0,0 0 0 0 0,0 0-1 0 0,1 1 1 0 0,-1-1-1 0 0,0 0 1 0 0,1 1 0 0 0,-1-1-1 0 0,1 1 1 0 0,0-1 0 0 0,-1 0-1 0 0,1 1 1 0 0,0 2-1 0 0,0-2-15 0 0,0 0-1 0 0,1 0 1 0 0,-1 0 0 0 0,1 1-1 0 0,-1-1 1 0 0,1 0-1 0 0,0 0 1 0 0,0 0-1 0 0,0 0 1 0 0,0 0-1 0 0,2 2 1 0 0,1 1-14 0 0,0-1 0 0 0,0 1 0 0 0,0-1 1 0 0,1 0-1 0 0,-1 0 0 0 0,1 0 0 0 0,0-1 0 0 0,6 4 0 0 0,5 0 5 0 0,1-1-1 0 0,26 7 0 0 0,-37-11 17 0 0,1-2 0 0 0,-1 1 0 0 0,1-1-1 0 0,-1 0 1 0 0,1 0 0 0 0,-1 0 0 0 0,0-1-1 0 0,1 0 1 0 0,9-3 0 0 0,-6 2 2 0 0,-8 1 2 0 0,1 0-1 0 0,0 0 1 0 0,-1-1 0 0 0,1 1 0 0 0,-1-1 0 0 0,1 1 0 0 0,-1-1-1 0 0,0 0 1 0 0,1 0 0 0 0,-1 0 0 0 0,0 0 0 0 0,0 0 0 0 0,-1 0-1 0 0,1-1 1 0 0,0 1 0 0 0,2-5 0 0 0,-3 4 13 0 0,1-1-1 0 0,0 1 1 0 0,-1-1-1 0 0,1 0 1 0 0,-1 1 0 0 0,0-1-1 0 0,0 0 1 0 0,-1 1 0 0 0,1-1-1 0 0,-1 0 1 0 0,0 0-1 0 0,0-5 1 0 0,-2 3 5 0 0,1-1-1 0 0,-2 1 1 0 0,1-1-1 0 0,-1 1 1 0 0,0-1-1 0 0,0 1 1 0 0,0 0-1 0 0,-1 1 1 0 0,0-1-1 0 0,0 1 1 0 0,-1-1-1 0 0,1 1 1 0 0,-7-5-1 0 0,5 5-25 0 0,0 0 0 0 0,0 0 0 0 0,0 1 0 0 0,-1 0 0 0 0,0 0 0 0 0,0 0 0 0 0,0 1 0 0 0,0 0 0 0 0,0 1 0 0 0,-1-1 0 0 0,-9-1 0 0 0,16 4-12 0 0,-1 0 0 0 0,1-1-1 0 0,0 1 1 0 0,-1 0 0 0 0,1 0-1 0 0,-1 0 1 0 0,1 0 0 0 0,0 1-1 0 0,-1-1 1 0 0,1 0 0 0 0,0 0-1 0 0,-1 1 1 0 0,1-1-1 0 0,0 1 1 0 0,-1-1 0 0 0,1 1-1 0 0,-1 1 1 0 0,1-2-37 0 0,1 1 0 0 0,-1 0 0 0 0,1-1 0 0 0,-1 1 0 0 0,1 0 0 0 0,0 0 0 0 0,-1 0 0 0 0,1-1 0 0 0,0 1 0 0 0,0 0 0 0 0,0 0 0 0 0,-1 0 0 0 0,1-1 0 0 0,0 1 0 0 0,0 0 0 0 0,0 0 0 0 0,0 0 0 0 0,0 0 0 0 0,1 0 0 0 0,-1-1 0 0 0,0 1 0 0 0,0 0 0 0 0,1 0 0 0 0,-1 0 0 0 0,0-1 0 0 0,1 1 0 0 0,-1 0 0 0 0,0 0 0 0 0,1 0 0 0 0,2 4-461 0 0,0-1 0 0 0,0 0 0 0 0,0 1 0 0 0,1-1 0 0 0,-1 0-1 0 0,7 4 1 0 0,3 2-1208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09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29 15523 0 0,'-5'-3'378'0'0,"1"-1"0"0"0,-1 1-1 0 0,-1 0 1 0 0,1 1-1 0 0,0-1 1 0 0,-1 1 0 0 0,1 0-1 0 0,-1 1 1 0 0,0-1-1 0 0,0 1 1 0 0,1 0 0 0 0,-1 0-1 0 0,-8 1 1 0 0,13 0-371 0 0,0 0 0 0 0,1 0 1 0 0,-1 0-1 0 0,1 0 1 0 0,-1 0-1 0 0,0 1 0 0 0,1-1 1 0 0,-1 0-1 0 0,1 0 0 0 0,-1 1 1 0 0,1-1-1 0 0,-1 0 0 0 0,1 1 1 0 0,-1-1-1 0 0,1 0 0 0 0,0 1 1 0 0,-1-1-1 0 0,1 1 0 0 0,-1-1 1 0 0,1 1-1 0 0,0-1 0 0 0,-1 1 1 0 0,0 1-8 0 0,1-1-1 0 0,0 0 1 0 0,-1 1 0 0 0,1-1 0 0 0,0 0-1 0 0,0 1 1 0 0,0-1 0 0 0,-1 1 0 0 0,2 1-1 0 0,-1 3-38 0 0,1 0 0 0 0,0 0 0 0 0,3 7 0 0 0,-3-12 37 0 0,2 8-24 0 0,1 1 0 0 0,0-1 0 0 0,0 0 0 0 0,1-1 1 0 0,0 1-1 0 0,9 10 0 0 0,42 41 16 0 0,-41-45 11 0 0,-13-14 7 0 0,-1 1 0 0 0,1-1-1 0 0,-1 1 1 0 0,0 0-1 0 0,1-1 1 0 0,-1 1-1 0 0,0 0 1 0 0,0-1 0 0 0,0 1-1 0 0,0 0 1 0 0,-1 0-1 0 0,1 0 1 0 0,0 0 0 0 0,-1 0-1 0 0,0 0 1 0 0,1 0-1 0 0,-1 0 1 0 0,0 0 0 0 0,0 0-1 0 0,0 0 1 0 0,0 0-1 0 0,0 0 1 0 0,0 0-1 0 0,-1 0 1 0 0,1 0 0 0 0,-1 0-1 0 0,1 0 1 0 0,-1 0-1 0 0,0 0 1 0 0,0 0 0 0 0,0 0-1 0 0,0-1 1 0 0,0 1-1 0 0,0 0 1 0 0,-3 2-1 0 0,-1 1 28 0 0,0 1 0 0 0,-1-1 0 0 0,0 0-1 0 0,0 0 1 0 0,0-1 0 0 0,0 0-1 0 0,-1 0 1 0 0,-9 4 0 0 0,11-5-35 0 0,-8 2 111 0 0,13-5-111 0 0,0 0-1 0 0,0 0 0 0 0,0 0 1 0 0,0 0-1 0 0,0 0 1 0 0,0 0-1 0 0,0 0 0 0 0,0 0 1 0 0,0 0-1 0 0,0 0 0 0 0,0 0 1 0 0,0 0-1 0 0,0 0 0 0 0,0 0 1 0 0,0 0-1 0 0,-1 0 1 0 0,1 0-1 0 0,0 0 0 0 0,0 0 1 0 0,0 0-1 0 0,0 0 0 0 0,0 0 1 0 0,0 0-1 0 0,0 0 0 0 0,0 0 1 0 0,0 0-1 0 0,0 0 1 0 0,0 0-1 0 0,0 0 0 0 0,0 0 1 0 0,0-1-1 0 0,0 1 0 0 0,0 0 1 0 0,0 0-1 0 0,0 0 0 0 0,0 0 1 0 0,0 0-1 0 0,0 0 1 0 0,0 0-1 0 0,0 0 0 0 0,0 0 1 0 0,0 0-1 0 0,0 0 0 0 0,0 0 1 0 0,0 0-1 0 0,0 0 0 0 0,0 0 1 0 0,0 0-1 0 0,0 0 1 0 0,0 0-1 0 0,0 0 0 0 0,0-1 1 0 0,0 1-1 0 0,0 0 0 0 0,0 0 1 0 0,0 0-1 0 0,0 0 1 0 0,0 0-1 0 0,0 0 0 0 0,5-7-204 0 0,71-72-4800 0 0,-45 49 2568 0 0,33-25-2384 0 0,-56 48 4348 0 0,-3 3 576 0 0,0 0 0 0 0,0 1 0 0 0,0-1 0 0 0,0 1 0 0 0,1 0 0 0 0,-1 0-1 0 0,1 1 1 0 0,0 0 0 0 0,8-3 0 0 0,-13 5 19 0 0,0 1 0 0 0,0-1-1 0 0,0 0 1 0 0,0 0 0 0 0,0 0 0 0 0,0 1-1 0 0,0-1 1 0 0,0 0 0 0 0,0 1-1 0 0,0-1 1 0 0,0 1 0 0 0,0-1 0 0 0,0 1-1 0 0,0-1 1 0 0,-1 1 0 0 0,1 0-1 0 0,0-1 1 0 0,0 1 0 0 0,-1 0 0 0 0,1 0-1 0 0,-1-1 1 0 0,1 1 0 0 0,-1 0-1 0 0,2 1 1 0 0,1 4 696 0 0,0 1-1 0 0,4 10 1 0 0,-1-3 534 0 0,0 0-293 0 0,8 25 0 0 0,1 4-4314 0 0,-13-36 3014 0 0,-1 4-385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09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28 14211 0 0,'-8'-7'624'0'0,"2"3"-16"0"0,2-1-8 0 0,0 0-231 0 0,0 2-73 0 0,4 1 96 0 0,0 1-312 0 0,5 1-288 0 0,0 1-152 0 0,1 4-145 0 0,4 0-1839 0 0,1 0 2064 0 0,0 3-616 0 0,-2 0 912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10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11170 0 0,'-1'0'109'0'0,"0"1"-1"0"0,0-1 0 0 0,0 1 1 0 0,1-1-1 0 0,-1 1 0 0 0,0 0 1 0 0,0-1-1 0 0,1 1 0 0 0,-1 0 1 0 0,0 0-1 0 0,1-1 1 0 0,-1 1-1 0 0,1 0 0 0 0,-1 0 1 0 0,1 0-1 0 0,-1 0 0 0 0,1 0 1 0 0,0 0-1 0 0,-1 0 0 0 0,1 0 1 0 0,0-1-1 0 0,0 1 0 0 0,0 0 1 0 0,0 0-1 0 0,0 0 0 0 0,0 2 1 0 0,0 4 348 0 0,0-1 1 0 0,3 13 0 0 0,-2-13-238 0 0,22 192 2722 0 0,-14 1-2693 0 0,-6-127-80 0 0,8 88 93 0 0,-10-147-259 0 0,6 21-1 0 0,-5-23-850 0 0,0-1-1 0 0,0 1 1 0 0,0 12-1 0 0,-2-23 773 0 0,0 0 0 0 0,0 0 0 0 0,0 0 1 0 0,0 1-1 0 0,0-1 0 0 0,0 0 0 0 0,0 0 0 0 0,0 0 0 0 0,0 0 0 0 0,0 0 0 0 0,0 1 0 0 0,0-1 1 0 0,0 0-1 0 0,0 0 0 0 0,0 0 0 0 0,0 0 0 0 0,0 0 0 0 0,0 0 0 0 0,1 1 0 0 0,-1-1 0 0 0,0 0 1 0 0,0 0-1 0 0,0 0 0 0 0,0 0 0 0 0,0 0 0 0 0,0 0 0 0 0,0 0 0 0 0,1 0 0 0 0,-1 0 0 0 0,0 1 1 0 0,0-1-1 0 0,0 0 0 0 0,1 0 0 0 0,0 0-629 0 0,0 3-1282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10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13219 0 0,'20'0'3819'0'0,"23"0"-1102"0"0,-30 1-3310 0 0,-1 0-1 0 0,25 5 1 0 0,-29-4-591 0 0,1-1 1 0 0,0 1 0 0 0,9-1-1 0 0,-2 0-1223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10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10226 0 0,'4'16'3077'0'0,"-4"-10"-2178"0"0,0-3-224 0 0,0 1-1 0 0,0 0 1 0 0,1 0-1 0 0,0 7 0 0 0,0-9-524 0 0,-1 0-1 0 0,0 0 0 0 0,1 0 0 0 0,-1-1 1 0 0,0 1-1 0 0,-1 0 0 0 0,1 0 1 0 0,0 0-1 0 0,-1 2 0 0 0,1-2 9 0 0,-1 1-1 0 0,1-1 1 0 0,0 1-1 0 0,0-1 1 0 0,0 5-1 0 0,1 1-32 0 0,0 0 0 0 0,0 1 1 0 0,-1-1-1 0 0,-2 15 0 0 0,2 23-472 0 0,0-42-48 0 0,0-1-1 0 0,1 0 1 0 0,-1 0 0 0 0,1 0-1 0 0,0 0 1 0 0,-1 1 0 0 0,1-1-1 0 0,1 0 1 0 0,-1 0 0 0 0,0-1-1 0 0,1 1 1 0 0,-1 0 0 0 0,1 0-1 0 0,0-1 1 0 0,0 1 0 0 0,0-1-1 0 0,3 3 1 0 0,0 1 143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10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64 12003 0 0,'-13'-13'3726'0'0,"-10"-15"1"0"0,16 13-1919 0 0,8 9-980 0 0,-1 6-822 0 0,1 0 0 0 0,-1-1-1 0 0,0 1 1 0 0,1 0-1 0 0,-1 0 1 0 0,0 0 0 0 0,0 0-1 0 0,1 0 1 0 0,-1 0 0 0 0,0 0-1 0 0,1 0 1 0 0,-1 0-1 0 0,0 0 1 0 0,1 0 0 0 0,-1 0-1 0 0,0 0 1 0 0,1 0 0 0 0,-1 0-1 0 0,0 1 1 0 0,1-1 0 0 0,-1 0-1 0 0,0 0 1 0 0,1 0-1 0 0,1 2-103 0 0,0-1-1 0 0,0 1 0 0 0,0 0 1 0 0,0-1-1 0 0,0 1 0 0 0,-1 0 1 0 0,4 4-1 0 0,2 3-441 0 0,13 13-2097 0 0,-16-16 2137 0 0,1-1 0 0 0,0 1 1 0 0,0-1-1 0 0,9 7 0 0 0,6 1 293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11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55 12843 0 0,'-16'-1'2825'0'0,"12"0"-2005"0"0,0 1 0 0 0,-1 0 0 0 0,1 0 0 0 0,-5 1 0 0 0,7-1-706 0 0,1 0 0 0 0,0 1 0 0 0,-1-1 0 0 0,1 1 0 0 0,0-1 0 0 0,0 1 1 0 0,-1-1-1 0 0,1 1 0 0 0,0 0 0 0 0,0 0 0 0 0,0-1 0 0 0,0 1 0 0 0,0 0 0 0 0,0 0 0 0 0,0 0 0 0 0,0 0 0 0 0,-1 2 0 0 0,0 0-87 0 0,0 1 1 0 0,1 0 0 0 0,-1-1-1 0 0,1 1 1 0 0,0 0-1 0 0,0 0 1 0 0,0 0 0 0 0,0 0-1 0 0,1 0 1 0 0,-1 0 0 0 0,1 0-1 0 0,0 0 1 0 0,0 0 0 0 0,1 0-1 0 0,-1 0 1 0 0,1 0-1 0 0,2 7 1 0 0,-1-4-39 0 0,1-1 0 0 0,-1 1-1 0 0,1-1 1 0 0,1 1 0 0 0,-1-1 0 0 0,1 0 0 0 0,0 0-1 0 0,0 0 1 0 0,7 6 0 0 0,-7-8 9 0 0,0 0 1 0 0,0-1-1 0 0,0 1 0 0 0,0-1 1 0 0,8 4-1 0 0,-10-6 4 0 0,0 0-1 0 0,1 0 0 0 0,-1-1 1 0 0,0 1-1 0 0,0-1 0 0 0,0 1 1 0 0,0-1-1 0 0,1 0 0 0 0,-1 0 1 0 0,0 0-1 0 0,0 0 1 0 0,1 0-1 0 0,-1 0 0 0 0,0-1 1 0 0,0 1-1 0 0,4-2 0 0 0,-2 0 6 0 0,1 1 0 0 0,0-1-1 0 0,-1-1 1 0 0,0 1-1 0 0,1-1 1 0 0,-1 1-1 0 0,0-1 1 0 0,0 0-1 0 0,-1-1 1 0 0,1 1 0 0 0,0-1-1 0 0,-1 1 1 0 0,3-5-1 0 0,-3 3 6 0 0,0 0 0 0 0,0-1-1 0 0,-1 1 1 0 0,0 0 0 0 0,0-1-1 0 0,0 1 1 0 0,0-1-1 0 0,-1 0 1 0 0,0 0 0 0 0,0-10-1 0 0,0 6 8 0 0,-1 0-1 0 0,-1 1 1 0 0,0-1-1 0 0,-3-14 0 0 0,3 19-15 0 0,0 0-1 0 0,0 1 0 0 0,-1-1 0 0 0,0 0 0 0 0,0 1 1 0 0,-1 0-1 0 0,1-1 0 0 0,-1 1 0 0 0,0 0 0 0 0,-5-6 0 0 0,7 9-7 0 0,1 0 0 0 0,-1 1 0 0 0,0-1 0 0 0,1 0-1 0 0,-1 1 1 0 0,0-1 0 0 0,1 1 0 0 0,-1-1 0 0 0,0 1-1 0 0,0 0 1 0 0,1-1 0 0 0,-1 1 0 0 0,0 0-1 0 0,0-1 1 0 0,0 1 0 0 0,1 0 0 0 0,-1 0 0 0 0,0 0-1 0 0,-1-1 1 0 0,1 2-5 0 0,1-1 0 0 0,-1 0 0 0 0,1 0 0 0 0,-1 1 0 0 0,1-1 0 0 0,-1 0 0 0 0,1 0 1 0 0,0 1-1 0 0,-1-1 0 0 0,1 1 0 0 0,-1-1 0 0 0,1 0 0 0 0,0 1 0 0 0,-1-1 0 0 0,1 1 0 0 0,0-1 0 0 0,0 1 0 0 0,-1-1 0 0 0,1 1 0 0 0,0-1 0 0 0,0 1 0 0 0,-1 0 0 0 0,1 3-22 0 0,-1-1-1 0 0,0 1 0 0 0,1 0 1 0 0,0 0-1 0 0,0-1 0 0 0,0 1 0 0 0,0 5 1 0 0,1-8 30 0 0,-1 0 1 0 0,0 0-1 0 0,1 0 1 0 0,-1 0-1 0 0,1 0 1 0 0,-1 1-1 0 0,1-1 1 0 0,-1-1-1 0 0,1 1 1 0 0,0 0-1 0 0,-1 0 1 0 0,1 0-1 0 0,0 0 1 0 0,0 0-1 0 0,0-1 1 0 0,0 1-1 0 0,0 0 1 0 0,0-1-1 0 0,0 1 1 0 0,0 0-1 0 0,0-1 1 0 0,0 0-1 0 0,0 1 1 0 0,0-1-1 0 0,0 1 1 0 0,0-1 0 0 0,0 0-1 0 0,0 0 1 0 0,0 0-1 0 0,1 0 1 0 0,-1 0-1 0 0,2 0 1 0 0,1 0 12 0 0,0 0 1 0 0,0-1-1 0 0,1 1 0 0 0,-1-1 1 0 0,0 0-1 0 0,0 0 1 0 0,6-3-1 0 0,-3 1 6 0 0,-1-1 0 0 0,0 0-1 0 0,11-10 1 0 0,-11 9-13 0 0,0 1-1 0 0,0-1 1 0 0,8-3 0 0 0,-14 7-4 0 0,1 1 1 0 0,0-1 0 0 0,-1 1-1 0 0,1 0 1 0 0,-1-1-1 0 0,1 1 1 0 0,0 0 0 0 0,-1-1-1 0 0,1 1 1 0 0,0 0-1 0 0,-1 0 1 0 0,1 0 0 0 0,0 0-1 0 0,-1 0 1 0 0,1 0 0 0 0,0 0-1 0 0,-1 0 1 0 0,1 0-1 0 0,0 0 1 0 0,0 0 0 0 0,-1 0-1 0 0,1 0 1 0 0,0 1 0 0 0,-1-1-1 0 0,1 0 1 0 0,-1 0-1 0 0,1 1 1 0 0,0-1 0 0 0,-1 0-1 0 0,1 1 1 0 0,-1-1-1 0 0,1 1 1 0 0,-1-1 0 0 0,1 1-1 0 0,-1-1 1 0 0,1 1 0 0 0,-1-1-1 0 0,1 1 1 0 0,-1-1-1 0 0,0 1 1 0 0,1 0 0 0 0,-1-1-1 0 0,0 1 1 0 0,0 0-1 0 0,1-1 1 0 0,-1 2 0 0 0,1 3 34 0 0,0 0 0 0 0,0 1 0 0 0,-1-1 0 0 0,0 11 0 0 0,0-10 2 0 0,-2 46 142 0 0,1-27-118 0 0,0 0 0 0 0,5 32 0 0 0,-4-54-54 0 0,0-1 1 0 0,1 1 0 0 0,-1-1 0 0 0,1 0-1 0 0,0 1 1 0 0,1 3 0 0 0,-1-5-2 0 0,0-1 1 0 0,-1 1-1 0 0,1 0 1 0 0,-1 0-1 0 0,1-1 1 0 0,0 1-1 0 0,-1 0 1 0 0,1-1-1 0 0,0 1 1 0 0,0-1-1 0 0,0 1 1 0 0,-1-1-1 0 0,1 1 1 0 0,0-1-1 0 0,0 0 1 0 0,0 1-1 0 0,0-1 1 0 0,0 0-1 0 0,0 0 1 0 0,1 1-1 0 0,1-1 9 0 0,-1 0-1 0 0,0 0 0 0 0,1-1 0 0 0,-1 1 1 0 0,0 0-1 0 0,1-1 0 0 0,-1 0 1 0 0,0 1-1 0 0,0-1 0 0 0,0 0 1 0 0,0 0-1 0 0,1 0 0 0 0,-1 0 1 0 0,-1-1-1 0 0,1 1 0 0 0,0 0 0 0 0,3-4 1 0 0,2-2 18 0 0,0-1-1 0 0,10-14 1 0 0,-12 15-17 0 0,-1 2-12 0 0,1 0 0 0 0,0 0 0 0 0,0 1-1 0 0,11-8 1 0 0,-2 1-5 0 0,-12 10-4 0 0,-1 0 0 0 0,1 0 0 0 0,0 0 0 0 0,0 0 1 0 0,-1 0-1 0 0,1 1 0 0 0,0-1 0 0 0,0 0 0 0 0,0 1 0 0 0,0 0 1 0 0,-1-1-1 0 0,1 1 0 0 0,0 0 0 0 0,0 0 0 0 0,0 0 0 0 0,0 0 1 0 0,0 0-1 0 0,0 1 0 0 0,0-1 0 0 0,0 1 0 0 0,0-1 0 0 0,-1 1 1 0 0,1-1-1 0 0,0 1 0 0 0,0 0 0 0 0,-1 0 0 0 0,1 0 1 0 0,0 0-1 0 0,-1 0 0 0 0,1 0 0 0 0,-1 1 0 0 0,0-1 0 0 0,1 0 1 0 0,-1 1-1 0 0,0-1 0 0 0,0 1 0 0 0,0 0 0 0 0,0-1 0 0 0,0 1 1 0 0,0 0-1 0 0,1 2 0 0 0,8 32-71 0 0,-9-27-42 0 0,1 0 0 0 0,1 0 0 0 0,0-1 0 0 0,0 1 0 0 0,8 14 0 0 0,-9-19-234 0 0,0-1 1 0 0,0 0-1 0 0,0 0 1 0 0,1 0-1 0 0,-1-1 1 0 0,1 1-1 0 0,-1-1 1 0 0,1 1-1 0 0,0-1 1 0 0,0 0-1 0 0,0 0 1 0 0,0 0-1 0 0,5 2 1 0 0,5 2 163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11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 17220 0 0,'-1'-1'158'0'0,"1"1"1"0"0,-1 0-1 0 0,1 0 1 0 0,-1-1-1 0 0,0 1 1 0 0,1 0 0 0 0,-1 0-1 0 0,1 0 1 0 0,-1 0-1 0 0,0 0 1 0 0,1 0-1 0 0,-1 0 1 0 0,0 0 0 0 0,1 0-1 0 0,-1 0 1 0 0,0 0-1 0 0,1 0 1 0 0,-1 0-1 0 0,0 0 1 0 0,1 1-1 0 0,-1-1 1 0 0,1 0 0 0 0,-1 0-1 0 0,0 1 1 0 0,-1 0-39 0 0,1 0 1 0 0,0 1-1 0 0,0-1 1 0 0,0 0-1 0 0,0 0 1 0 0,1 0 0 0 0,-1 1-1 0 0,0-1 1 0 0,0 0-1 0 0,0 3 1 0 0,-1 2-34 0 0,0 1 1 0 0,1 0 0 0 0,-2 12 0 0 0,0-3-1 0 0,-4 16-1 0 0,4-19-45 0 0,0 1 0 0 0,-1 17 0 0 0,4-25-21 0 0,-1 0-1 0 0,1 0 1 0 0,1-1 0 0 0,-1 1 0 0 0,1 0-1 0 0,1 5 1 0 0,-1-9-7 0 0,0 0-1 0 0,-1-1 1 0 0,1 1-1 0 0,0 0 1 0 0,0-1 0 0 0,0 1-1 0 0,0 0 1 0 0,1-1-1 0 0,-1 0 1 0 0,0 1 0 0 0,1-1-1 0 0,-1 0 1 0 0,0 0 0 0 0,1 1-1 0 0,0-1 1 0 0,-1 0-1 0 0,1 0 1 0 0,0-1 0 0 0,-1 1-1 0 0,1 0 1 0 0,0-1-1 0 0,2 1 1 0 0,3 1 52 0 0,1 0 0 0 0,0-1 0 0 0,0-1 0 0 0,0 1 0 0 0,0-1 0 0 0,13-2 0 0 0,-2 0 81 0 0,30-9 0 0 0,-25 4-223 0 0,40-19-1 0 0,-9-1-3533 0 0,-37 19 1941 0 0,-14 3 1474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5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15803 0 0,'-1'7'598'0'0,"0"-1"-1"0"0,1 1 0 0 0,-1-1 0 0 0,1 0 0 0 0,1 1 1 0 0,-1-1-1 0 0,1 1 0 0 0,2 9 0 0 0,-2-10-384 0 0,1 4-12 0 0,22 112 1034 0 0,-17-92-1119 0 0,2-1-1 0 0,12 30 0 0 0,-21-58-104 0 0,1 1 1 0 0,0-1-1 0 0,0 0 0 0 0,-1 1 0 0 0,1-1 1 0 0,0 1-1 0 0,0-1 0 0 0,0 0 0 0 0,0 0 1 0 0,1 0-1 0 0,-1 0 0 0 0,0 1 1 0 0,0-2-1 0 0,1 1 0 0 0,-1 0 0 0 0,3 1 1 0 0,-4-2-4 0 0,1 1 0 0 0,0-1 0 0 0,0 0 0 0 0,0 0 0 0 0,0 0 0 0 0,0 0 0 0 0,0 0 0 0 0,0 0 0 0 0,0 0 0 0 0,0-1 0 0 0,0 1 0 0 0,0 0 0 0 0,0 0 0 0 0,0-1 0 0 0,0 1 0 0 0,0 0 0 0 0,0-1 0 0 0,0 1 0 0 0,-1-1 0 0 0,1 0 0 0 0,0 1 0 0 0,0-1 0 0 0,-1 1 0 0 0,1-1 0 0 0,0 0 0 0 0,-1 0 0 0 0,2-1 0 0 0,15-14 86 0 0,-14 13-74 0 0,1 0-1 0 0,-1 0 1 0 0,0 0 0 0 0,0 0-1 0 0,2-4 1 0 0,3-4-1 0 0,0 2 1 0 0,15-16-1 0 0,-6 8 10 0 0,-14 14-33 0 0,0 0 1 0 0,0 0-1 0 0,0 1 1 0 0,1-1-1 0 0,-1 1 1 0 0,1 0-1 0 0,-1 0 0 0 0,1 0 1 0 0,0 0-1 0 0,0 1 1 0 0,0 0-1 0 0,0 0 1 0 0,0 0-1 0 0,0 0 1 0 0,7 0-1 0 0,-4 1-10 0 0,-1 0 0 0 0,0 0 0 0 0,0 1-1 0 0,0 0 1 0 0,0 0 0 0 0,0 0 0 0 0,0 1-1 0 0,0 0 1 0 0,10 5 0 0 0,-6-2 13 0 0,1-1 0 0 0,14 5 1 0 0,-20-8 10 0 0,0 1 1 0 0,-1-2 0 0 0,1 1-1 0 0,0 0 1 0 0,0-1-1 0 0,0 0 1 0 0,0 0 0 0 0,5-1-1 0 0,-8 0 2 0 0,0 1 0 0 0,0-1 0 0 0,-1 1 0 0 0,1-1 0 0 0,0 0 0 0 0,-1 1 0 0 0,1-1 0 0 0,0 0 0 0 0,-1 0 0 0 0,1-1 0 0 0,-1 1 0 0 0,0 0 0 0 0,1 0 0 0 0,-1-1 0 0 0,0 1 0 0 0,1-2 0 0 0,0 0 11 0 0,0 0 0 0 0,0 0 1 0 0,-1-1-1 0 0,1 1 1 0 0,-1 0-1 0 0,0-1 0 0 0,0 1 1 0 0,1-4-1 0 0,-2 2 7 0 0,1 0 0 0 0,-1 0 0 0 0,1 1 0 0 0,-1-1 0 0 0,-1 0 0 0 0,1 0 0 0 0,-1 1 0 0 0,0-1 0 0 0,0 0 1 0 0,0 1-1 0 0,0-1 0 0 0,-5-8 0 0 0,6 12-27 0 0,0 0 1 0 0,-1 1 0 0 0,1-1 0 0 0,-1 0 0 0 0,0 0-1 0 0,1 0 1 0 0,-1 1 0 0 0,1-1 0 0 0,-1 0-1 0 0,0 1 1 0 0,0-1 0 0 0,1 0 0 0 0,-1 1 0 0 0,0-1-1 0 0,0 1 1 0 0,0 0 0 0 0,0-1 0 0 0,0 1 0 0 0,0 0-1 0 0,0-1 1 0 0,0 1-5 0 0,0 0-1 0 0,0 0 0 0 0,0 0 1 0 0,0 1-1 0 0,1-1 1 0 0,-1 0-1 0 0,0 0 0 0 0,0 1 1 0 0,1-1-1 0 0,-1 0 1 0 0,0 1-1 0 0,1-1 0 0 0,-1 1 1 0 0,0-1-1 0 0,1 1 1 0 0,-1-1-1 0 0,0 1 0 0 0,0 1 1 0 0,-1 0-14 0 0,0 1 0 0 0,0 1 1 0 0,0-1-1 0 0,0 0 1 0 0,1 0-1 0 0,-1 1 0 0 0,1-1 1 0 0,0 1-1 0 0,-1 4 0 0 0,0 3-14 0 0,0-2 10 0 0,0-1 0 0 0,1 0 1 0 0,0 1-1 0 0,1-1 0 0 0,0 1 1 0 0,0-1-1 0 0,1 1 1 0 0,2 14-1 0 0,0-12-4 0 0,8 20-61 0 0,-10-29 79 0 0,0 0 0 0 0,0 0 1 0 0,0 0-1 0 0,1 0 0 0 0,-1 0 1 0 0,0-1-1 0 0,1 1 0 0 0,0 0 0 0 0,-1-1 1 0 0,1 1-1 0 0,0-1 0 0 0,2 2 1 0 0,1-1-139 0 0,0 1 1 0 0,0-1-1 0 0,0 0 0 0 0,0 0 1 0 0,0-1-1 0 0,0 0 0 0 0,1 0 1 0 0,-1 0-1 0 0,1 0 1 0 0,-1-1-1 0 0,9 0 0 0 0,-8-1-509 0 0,0 0-1 0 0,1 0 0 0 0,-1 0 1 0 0,0-1-1 0 0,0 0 1 0 0,0 0-1 0 0,0-1 0 0 0,0 0 1 0 0,8-5-1 0 0,4-5-1902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11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16900 0 0,'-1'1'244'0'0,"0"-1"0"0"0,0 0 1 0 0,0 1-1 0 0,0-1 1 0 0,0 1-1 0 0,0-1 1 0 0,0 1-1 0 0,0-1 1 0 0,0 1-1 0 0,0 0 0 0 0,1 0 1 0 0,-1-1-1 0 0,0 1 1 0 0,0 0-1 0 0,1 0 1 0 0,-1 0-1 0 0,0 0 1 0 0,1 0-1 0 0,-1 0 0 0 0,1 0 1 0 0,-1 1-1 0 0,0 3 35 0 0,0-1 0 0 0,0 1 0 0 0,0-1 0 0 0,0 6 0 0 0,0 1 153 0 0,-7 59 442 0 0,0 78 0 0 0,9-130-914 0 0,0 1 0 0 0,2-1 1 0 0,0 0-1 0 0,6 21 0 0 0,6 8-3868 0 0,-14-42 3565 0 0,1 1 0 0 0,-1-1 0 0 0,0 1 1 0 0,0 7-1 0 0,-1 5-772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01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186 120 5889 0 0,'-3'-3'1961'0'0,"0"0"-620"0"0,1 0 0 0 0,-1 1 1 0 0,0-1-1 0 0,1 1 0 0 0,-1 0 0 0 0,0 0 1 0 0,-4-2-1 0 0,6 4-1230 0 0,-1-1-1 0 0,1 1 1 0 0,0 0-1 0 0,0 0 1 0 0,-1 0-1 0 0,1 0 1 0 0,0 0-1 0 0,0 0 1 0 0,-1 0-1 0 0,1 0 1 0 0,0 0-1 0 0,0 0 1 0 0,-1 1-1 0 0,1-1 1 0 0,0 0 0 0 0,0 1-1 0 0,0-1 1 0 0,-1 1-1 0 0,1 0 1 0 0,0-1-1 0 0,0 1 1 0 0,0 0-1 0 0,0 0 1 0 0,0-1-1 0 0,-1 3 1 0 0,-3 2-14 0 0,0 1 0 0 0,1-1 1 0 0,0 1-1 0 0,0 0 0 0 0,0 0 0 0 0,1 0 1 0 0,-5 13-1 0 0,-15 50 101 0 0,19-54-146 0 0,-13 49 26 0 0,2 2 0 0 0,3 0-1 0 0,-4 92 1 0 0,15-139-68 0 0,2 1-1 0 0,0-1 1 0 0,1 1-1 0 0,1-1 1 0 0,1 0 0 0 0,0 0-1 0 0,2 0 1 0 0,0 0 0 0 0,13 27-1 0 0,-12-33 10 0 0,0-1-1 0 0,1 1 1 0 0,0-1-1 0 0,1 0 1 0 0,1-1 0 0 0,-1 0-1 0 0,2-1 1 0 0,0 0-1 0 0,0 0 1 0 0,0-1-1 0 0,1-1 1 0 0,1 0-1 0 0,16 8 1 0 0,-18-11 18 0 0,-1-1 0 0 0,1 0 0 0 0,0-1 0 0 0,0 0 0 0 0,0-1 0 0 0,0 0 0 0 0,0 0 0 0 0,1-1 0 0 0,20-2 0 0 0,-16 0 31 0 0,-1-1-1 0 0,0-1 1 0 0,0-1-1 0 0,0 0 1 0 0,-1-1 0 0 0,23-10-1 0 0,-12 2 105 0 0,-1-1-1 0 0,42-32 0 0 0,35-41 320 0 0,0-22 5 0 0,-88 93-428 0 0,0-1 1 0 0,-2-1-1 0 0,0 0 0 0 0,-1-1 1 0 0,8-20-1 0 0,-11 19-5 0 0,0 1 1 0 0,-2-1-1 0 0,0 0 1 0 0,-2-1-1 0 0,0 1 0 0 0,-1-1 1 0 0,-1 0-1 0 0,-1 1 1 0 0,-5-42-1 0 0,3 48-18 0 0,-1 0 0 0 0,-1 0 0 0 0,0 0 0 0 0,0 1 0 0 0,-2-1 0 0 0,0 1 0 0 0,0 0 0 0 0,-1 1 0 0 0,-1 0 0 0 0,0 0 0 0 0,0 0 0 0 0,-2 1 0 0 0,1 0 0 0 0,-1 1 0 0 0,-14-11-1 0 0,6 8 10 0 0,0 1-1 0 0,0 0 1 0 0,-1 2-1 0 0,-1 0 0 0 0,1 1 1 0 0,-34-10-1 0 0,19 10-30 0 0,1 2 0 0 0,-1 1 0 0 0,-49-3 0 0 0,71 9-58 0 0,0 0 1 0 0,0 1-1 0 0,0 0 1 0 0,0 1 0 0 0,0 0-1 0 0,-12 4 1 0 0,22-5-17 0 0,-1-1 1 0 0,1 1 0 0 0,0 0-1 0 0,-1 0 1 0 0,1 0 0 0 0,0 0 0 0 0,0 1-1 0 0,0-1 1 0 0,0 1 0 0 0,0-1 0 0 0,1 1-1 0 0,-1 0 1 0 0,0-1 0 0 0,1 1 0 0 0,-1 0-1 0 0,1 0 1 0 0,-2 3 0 0 0,2-3-87 0 0,0 0 0 0 0,1 0 0 0 0,-1 0 0 0 0,1 1 0 0 0,-1-1 0 0 0,1 0 0 0 0,0 0 0 0 0,0 1 0 0 0,0-1 0 0 0,0 0 0 0 0,0 0 0 0 0,0 0 0 0 0,1 1 0 0 0,-1-1 0 0 0,1 0 0 0 0,0 0 0 0 0,-1 0 0 0 0,1 0 0 0 0,2 3 0 0 0,2 5-1083 0 0,1 0 0 0 0,12 13 0 0 0,2 2-992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02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 13467 0 0,'-15'-1'5523'0'0,"24"5"-4787"0"0,14 10-286 0 0,-1 0 1 0 0,41 35-1 0 0,-46-36-329 0 0,-1 1-35 0 0,0 1 0 0 0,-1 1 0 0 0,0 1 0 0 0,-1 0 0 0 0,-1 1 0 0 0,-1 0-1 0 0,-1 1 1 0 0,0 0 0 0 0,-1 1 0 0 0,-1 0 0 0 0,8 30 0 0 0,-7-16 44 0 0,-1 1-1 0 0,-3 1 1 0 0,0 0-1 0 0,-3-1 1 0 0,-1 2-1 0 0,-3 43 1 0 0,0-62-52 0 0,0 0 0 0 0,-2-1 0 0 0,0 1 0 0 0,-1 0 1 0 0,-1-1-1 0 0,-1 0 0 0 0,0 0 0 0 0,-1 0 0 0 0,-1-1 1 0 0,-15 23-1 0 0,20-34-41 0 0,-2 0 0 0 0,1-1 0 0 0,0 1-1 0 0,-1-1 1 0 0,0 0 0 0 0,-7 4 0 0 0,-2 3 53 0 0,13-11-94 0 0,0 1 1 0 0,1-1-1 0 0,-1 1 0 0 0,0-1 1 0 0,0 1-1 0 0,0-1 0 0 0,1 0 1 0 0,-1 1-1 0 0,0-1 0 0 0,0 0 1 0 0,0 0-1 0 0,0 0 1 0 0,0 1-1 0 0,0-1 0 0 0,1 0 1 0 0,-1 0-1 0 0,0 0 0 0 0,0 0 1 0 0,0-1-1 0 0,0 1 0 0 0,-2-1 1 0 0,3 1-40 0 0,0 0 1 0 0,0 0-1 0 0,0-1 1 0 0,0 1-1 0 0,0 0 1 0 0,0-1-1 0 0,0 1 1 0 0,0 0-1 0 0,0-1 1 0 0,0 1-1 0 0,0 0 1 0 0,0-1-1 0 0,0 1 1 0 0,0 0-1 0 0,0-1 0 0 0,0 1 1 0 0,0 0-1 0 0,0 0 1 0 0,0-1-1 0 0,0 1 1 0 0,0 0-1 0 0,1-1 1 0 0,-1 1-1 0 0,0 0 1 0 0,0 0-1 0 0,0-1 1 0 0,1 1-1 0 0,-1-1 1 0 0,6-7-1256 0 0,-2 3-1407 0 0,1 1 0 0 0,10-8 0 0 0,-11 10 2410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02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15 12187 0 0,'-1'1'354'0'0,"1"0"0"0"0,-1 1 1 0 0,0-1-1 0 0,1 0 1 0 0,-1 0-1 0 0,1 0 0 0 0,-1 1 1 0 0,1-1-1 0 0,0 0 0 0 0,0 1 1 0 0,-1-1-1 0 0,1 0 1 0 0,0 1-1 0 0,0-1 0 0 0,0 0 1 0 0,1 1-1 0 0,-1-1 1 0 0,0 2-1 0 0,8 29 864 0 0,-4-19-446 0 0,4 23 227 0 0,2 0 0 0 0,20 44-1 0 0,-29-76-915 0 0,1 0 0 0 0,1 0 0 0 0,-1 1 0 0 0,1-1 0 0 0,0 0 0 0 0,-1-1 0 0 0,2 1 0 0 0,5 5-1 0 0,-8-8-51 0 0,1 0 0 0 0,-1 0 1 0 0,1 0-1 0 0,-1 0 0 0 0,1 0 0 0 0,-1-1 0 0 0,1 1 0 0 0,0 0 0 0 0,-1-1 0 0 0,1 1 0 0 0,0-1 0 0 0,-1 0 0 0 0,1 0 0 0 0,0 0 0 0 0,-1 0 0 0 0,1 0 0 0 0,0 0 0 0 0,0 0 0 0 0,-1 0 0 0 0,1-1 0 0 0,0 1 0 0 0,-1 0 0 0 0,1-1 0 0 0,0 0 0 0 0,-1 1 0 0 0,1-1 0 0 0,2-2 0 0 0,6-3 133 0 0,-1-1-1 0 0,0 0 0 0 0,14-14 0 0 0,22-28 255 0 0,-34 37-352 0 0,45-56 241 0 0,21-22-233 0 0,-75 88-203 0 0,0 0 1 0 0,1 0-1 0 0,-1 0 0 0 0,1 0 1 0 0,-1 0-1 0 0,1 1 1 0 0,0-1-1 0 0,3-1 0 0 0,-5 3 2 0 0,0-1-1 0 0,0 1 1 0 0,1 0-1 0 0,-1-1 1 0 0,0 1-1 0 0,0 0 1 0 0,0 0-1 0 0,0 0 1 0 0,0 0-1 0 0,0 0 1 0 0,0 0 0 0 0,0 0-1 0 0,0 0 1 0 0,0 1-1 0 0,0-1 1 0 0,0 0-1 0 0,0 0 1 0 0,0 1-1 0 0,0-1 1 0 0,0 1-1 0 0,0-1 1 0 0,0 1-1 0 0,0 0 1 0 0,0-1-1 0 0,0 1 1 0 0,1 1-1 0 0,2 6-1659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52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189 124 8234 0 0,'-11'-1'1196'0'0,"-1"-1"1"0"0,1-1-1 0 0,0 0 1 0 0,0 0-1 0 0,1-1 0 0 0,-15-8 1 0 0,24 12-1146 0 0,0 0-1 0 0,0 0 1 0 0,0-1 0 0 0,0 1 0 0 0,1-1-1 0 0,-1 1 1 0 0,0-1 0 0 0,0 1 0 0 0,1-1-1 0 0,-1 1 1 0 0,0-1 0 0 0,1 0 0 0 0,-1 1 0 0 0,0-1-1 0 0,1 0 1 0 0,-1 1 0 0 0,1-1 0 0 0,-1 0-1 0 0,1 0 1 0 0,0 0 0 0 0,-1 0 0 0 0,1 1-1 0 0,0-1 1 0 0,0 0 0 0 0,-1 0 0 0 0,1 0-1 0 0,0 0 1 0 0,0 0 0 0 0,0 0 0 0 0,0 0-1 0 0,0 0 1 0 0,0 1 0 0 0,0-1 0 0 0,1 0-1 0 0,-1 0 1 0 0,0 0 0 0 0,0 0 0 0 0,1 0-1 0 0,-1 0 1 0 0,0 1 0 0 0,1-1 0 0 0,-1 0-1 0 0,1 0 1 0 0,-1 1 0 0 0,1-1 0 0 0,0 0 0 0 0,-1 0-1 0 0,2 0 1 0 0,3-4-43 0 0,0 1 0 0 0,0 0 0 0 0,0 0 0 0 0,1 0 0 0 0,-1 0-1 0 0,1 1 1 0 0,0 0 0 0 0,8-3 0 0 0,-1 1 1 0 0,0 1 1 0 0,0 1-1 0 0,15-3 0 0 0,-12 4 1 0 0,-1 0-1 0 0,1 1 1 0 0,27 2-1 0 0,-37 0-4 0 0,1 0 0 0 0,-1 0 0 0 0,0 0 0 0 0,0 1 0 0 0,0 0 0 0 0,-1 0 0 0 0,1 1 0 0 0,0-1 0 0 0,-1 1 0 0 0,1 0 0 0 0,-1 1 0 0 0,6 5 0 0 0,-8-7 10 0 0,-1 0 0 0 0,0 0 1 0 0,0 0-1 0 0,-1 0 0 0 0,1 1 1 0 0,0-1-1 0 0,-1 0 0 0 0,1 1 0 0 0,-1 0 1 0 0,0-1-1 0 0,0 1 0 0 0,0 0 1 0 0,0-1-1 0 0,0 1 0 0 0,0 4 1 0 0,-1-2 10 0 0,0-1 1 0 0,0 0-1 0 0,0 1 1 0 0,-1-1 0 0 0,1 1-1 0 0,-1-1 1 0 0,0 0-1 0 0,0 0 1 0 0,-3 6 0 0 0,-2 2 32 0 0,0 0 1 0 0,-1 0 0 0 0,0-1 0 0 0,-1 0 0 0 0,-15 16-1 0 0,-4 0 22 0 0,-2-1 0 0 0,-54 38 0 0 0,56-45-78 0 0,-5 4 7 0 0,-43 34 0 0 0,64-48-22 0 0,0 1 0 0 0,1 1 0 0 0,0-1 0 0 0,-11 17 0 0 0,20-25 10 0 0,1-1-1 0 0,-1 0 1 0 0,0 0 0 0 0,0 1 0 0 0,0-1 0 0 0,1 0 0 0 0,-1 1 0 0 0,1-1-1 0 0,-1 1 1 0 0,1-1 0 0 0,0 1 0 0 0,-1-1 0 0 0,1 1 0 0 0,0-1 0 0 0,0 1-1 0 0,0-1 1 0 0,0 1 0 0 0,0-1 0 0 0,1 3 0 0 0,0-2 6 0 0,0 0 1 0 0,0-1-1 0 0,0 1 0 0 0,0-1 1 0 0,0 1-1 0 0,0-1 0 0 0,1 1 1 0 0,-1-1-1 0 0,0 0 0 0 0,1 0 1 0 0,-1 0-1 0 0,1 0 0 0 0,-1 0 1 0 0,1 0-1 0 0,2 1 0 0 0,11 5 91 0 0,-1-2 0 0 0,1 0 0 0 0,29 7-1 0 0,49 2 251 0 0,-72-12-274 0 0,105 11 310 0 0,-100-12-171 0 0,1-1 0 0 0,47-6 0 0 0,-70 5-366 0 0,0 1 0 0 0,0-1 0 0 0,0 0-1 0 0,0-1 1 0 0,-1 1 0 0 0,6-3 0 0 0,-8 3 34 0 0,0 1-1 0 0,-1 0 1 0 0,1-1-1 0 0,0 1 1 0 0,0-1 0 0 0,-1 0-1 0 0,1 1 1 0 0,-1-1 0 0 0,1 1-1 0 0,0-1 1 0 0,-1 0-1 0 0,1 1 1 0 0,-1-1 0 0 0,1 0-1 0 0,-1 0 1 0 0,0 0 0 0 0,1 1-1 0 0,-1-1 1 0 0,0 0 0 0 0,0 0-1 0 0,1 0 1 0 0,-1 0-1 0 0,0 1 1 0 0,0-1 0 0 0,0 0-1 0 0,0 0 1 0 0,0 0 0 0 0,0 0-1 0 0,0 0 1 0 0,-1 1-1 0 0,1-1 1 0 0,0 0 0 0 0,0 0-1 0 0,-1 0 1 0 0,0-1 0 0 0,-2-4-70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42 7754 0 0,'-13'-2'1331'0'0,"-1"1"0"0"0,1 1 0 0 0,-26 2 0 0 0,34-1-1132 0 0,-1 0 0 0 0,1 0 1 0 0,-1 1-1 0 0,1 0 0 0 0,-1 0 1 0 0,1 0-1 0 0,0 1 1 0 0,0-1-1 0 0,0 1 0 0 0,0 1 1 0 0,-7 5-1 0 0,-2 5-88 0 0,1 0-1 0 0,1 1 1 0 0,0 0 0 0 0,0 1 0 0 0,2 0 0 0 0,0 1-1 0 0,1 0 1 0 0,1 0 0 0 0,0 1 0 0 0,2 0-1 0 0,0 1 1 0 0,-5 22 0 0 0,6-13-7 0 0,1 1 1 0 0,2-1 0 0 0,0 0-1 0 0,2 1 1 0 0,1-1-1 0 0,1 0 1 0 0,10 49-1 0 0,-6-54-39 0 0,1-1 0 0 0,0 1 0 0 0,2-1 0 0 0,0 0 0 0 0,2-1 0 0 0,0 0 0 0 0,2-1 0 0 0,0 0 0 0 0,1-1 0 0 0,1 0 0 0 0,0-2 0 0 0,2 1 0 0 0,0-2 0 0 0,1 0 0 0 0,0-1 0 0 0,1-1 0 0 0,1-1 0 0 0,0-1 0 0 0,1 0 0 0 0,0-2 0 0 0,1 0 0 0 0,0-2 1 0 0,1 0-1 0 0,0-1 0 0 0,0-2 0 0 0,25 4 0 0 0,-24-7 59 0 0,0 0 0 0 0,0-2 0 0 0,0 0 0 0 0,0-1 0 0 0,0-2 1 0 0,-1-1-1 0 0,1 0 0 0 0,-1-2 0 0 0,0-1 0 0 0,0 0 1 0 0,0-2-1 0 0,-1-1 0 0 0,-1 0 0 0 0,0-2 0 0 0,0 0 0 0 0,19-16 1 0 0,-17 10 23 0 0,-1-2 1 0 0,0 0-1 0 0,-2-1 0 0 0,0-1 1 0 0,-2-1-1 0 0,23-36 1 0 0,-30 41-72 0 0,0-1 0 0 0,-2-1 1 0 0,0 0-1 0 0,-1 0 0 0 0,-2-1 1 0 0,0 1-1 0 0,-1-1 0 0 0,0-1 1 0 0,1-29-1 0 0,-6 37-46 0 0,-1 1 0 0 0,0 0 0 0 0,-1 0-1 0 0,0 0 1 0 0,-1 1 0 0 0,0-1 0 0 0,-1 0 0 0 0,-1 1 0 0 0,0 0 0 0 0,0 0 0 0 0,-1 1-1 0 0,-1-1 1 0 0,-12-16 0 0 0,-1 2 9 0 0,-2 2 0 0 0,0 0 0 0 0,-1 1 0 0 0,-35-26 0 0 0,33 31-38 0 0,0 0-1 0 0,0 1 1 0 0,-2 2-1 0 0,0 1 1 0 0,-1 1-1 0 0,0 1 1 0 0,-49-14-1 0 0,59 22-36 0 0,-1 1 0 0 0,1 0 0 0 0,0 1 0 0 0,-1 1 0 0 0,-34 3-1 0 0,39 0-25 0 0,0 0 0 0 0,-1 1 0 0 0,1 1 0 0 0,1 0 0 0 0,-1 1 0 0 0,1 0 0 0 0,0 1 0 0 0,-16 10 0 0 0,25-14-91 0 0,-1 1 1 0 0,1 0-1 0 0,0 1 1 0 0,1-1-1 0 0,-1 1 1 0 0,1-1-1 0 0,-4 5 0 0 0,6-6 13 0 0,0-1 0 0 0,0 0 0 0 0,0 1-1 0 0,0-1 1 0 0,1 1 0 0 0,-1-1-1 0 0,0 1 1 0 0,1-1 0 0 0,-1 1-1 0 0,1-1 1 0 0,0 1 0 0 0,-1-1 0 0 0,1 1-1 0 0,0 0 1 0 0,0-1 0 0 0,0 1-1 0 0,0-1 1 0 0,0 1 0 0 0,1 0-1 0 0,-1-1 1 0 0,0 1 0 0 0,1-1-1 0 0,-1 1 1 0 0,1-1 0 0 0,1 3 0 0 0,-2-3-30 0 0,1 0 1 0 0,0 0 0 0 0,-1 0 0 0 0,1 0 0 0 0,0 0 0 0 0,0-1 0 0 0,0 1-1 0 0,0 0 1 0 0,0 0 0 0 0,0-1 0 0 0,2 2 0 0 0,13 2-2302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5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38 6345 0 0,'-1'-3'877'0'0,"0"-1"-1"0"0,1 1 1 0 0,0-1-1 0 0,-1 1 1 0 0,1-1-1 0 0,1 0 1 0 0,-1 1-1 0 0,1-6 1 0 0,5 22 734 0 0,-3 5-1270 0 0,0 1 1 0 0,-1 0-1 0 0,-1 0 1 0 0,-2 29-1 0 0,0-12-61 0 0,-4 154 412 0 0,0-8-399 0 0,14-1 182 0 0,-6-162-403 0 0,0 6-793 0 0,-1-52-2323 0 0,-2 11 2904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56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90 11506 0 0,'-18'-25'4524'0'0,"18"24"-4467"0"0,-1 1 1 0 0,1-1-1 0 0,0 1 0 0 0,0 0 1 0 0,0-1-1 0 0,0 1 0 0 0,0-1 1 0 0,0 1-1 0 0,0 0 0 0 0,0-1 1 0 0,0 1-1 0 0,0-1 1 0 0,0 1-1 0 0,1 0 0 0 0,-1-1 1 0 0,0 1-1 0 0,0 0 0 0 0,0-1 1 0 0,0 1-1 0 0,1-1 0 0 0,-1 1 1 0 0,0 0-1 0 0,0-1 0 0 0,1 1 1 0 0,-1 0-1 0 0,0 0 0 0 0,0-1 1 0 0,1 1-1 0 0,-1 0 0 0 0,0 0 1 0 0,1-1-1 0 0,-1 1 0 0 0,0 0 1 0 0,1 0-1 0 0,0 0 0 0 0,13-6 580 0 0,17 2-64 0 0,35-1 1 0 0,2 1-310 0 0,-19-1-252 0 0,286-23-138 0 0,-325 27-807 0 0,-1 2 0 0 0,17 1 0 0 0,-21-1-327 0 0,0 1 1 0 0,0-1-1 0 0,8 4 1 0 0,-6-1-1978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57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37 3785 0 0,'-2'-9'2409'0'0,"2"5"-1256"0"0,-1 1 0 0 0,0-1 0 0 0,0 1 1 0 0,-2-5-1 0 0,1 3 1160 0 0,6 7-1288 0 0,4 5-600 0 0,-4-1-289 0 0,1 1-1 0 0,-1 0 1 0 0,-1 0-1 0 0,4 9 1 0 0,0-1 35 0 0,0 1 62 0 0,8 34 0 0 0,-2-8-14 0 0,-2-7-22 0 0,6 42-1 0 0,-8-34-54 0 0,-4-18-53 0 0,-3-13 7 0 0,1 1 0 0 0,4 12 0 0 0,-7-24-82 0 0,0-1-1 0 0,0 0 0 0 0,0 0 1 0 0,0 1-1 0 0,0-1 0 0 0,0 0 0 0 0,0 0 1 0 0,0 1-1 0 0,1-1 0 0 0,-1 0 1 0 0,0 0-1 0 0,0 0 0 0 0,0 1 1 0 0,0-1-1 0 0,0 0 0 0 0,0 0 1 0 0,0 0-1 0 0,1 1 0 0 0,-1-1 1 0 0,0 0-1 0 0,0 0 0 0 0,0 0 1 0 0,1 0-1 0 0,-1 1 0 0 0,0-1 1 0 0,0 0-1 0 0,0 0 0 0 0,1 0 1 0 0,-1 0-1 0 0,0 0 0 0 0,0 0 1 0 0,1 0-1 0 0,-1 1 0 0 0,4-9 498 0 0,-3 3-480 0 0,1-1 54 0 0,0 0-1 0 0,-1 0 1 0 0,0 0 0 0 0,0-7-1 0 0,3-15 75 0 0,12-57 33 0 0,4-12-143 0 0,-17 87-103 0 0,1 0 0 0 0,-1 0-1 0 0,2 0 1 0 0,0 1 0 0 0,0-1 0 0 0,1 1 0 0 0,0 0 0 0 0,0 1-1 0 0,1-1 1 0 0,0 1 0 0 0,1 0 0 0 0,9-7 0 0 0,-16 14-62 0 0,0 0 1 0 0,0 0-1 0 0,0 1 1 0 0,0-1-1 0 0,0 0 0 0 0,0 1 1 0 0,0-1-1 0 0,1 1 1 0 0,-1-1-1 0 0,0 1 1 0 0,0-1-1 0 0,0 1 1 0 0,1 0-1 0 0,-1 0 0 0 0,0 0 1 0 0,0 0-1 0 0,1 0 1 0 0,-1 0-1 0 0,0 0 1 0 0,0 0-1 0 0,2 0 0 0 0,-1 1-94 0 0,0 0 0 0 0,0 0-1 0 0,0 1 1 0 0,0-1-1 0 0,0 0 1 0 0,-1 1-1 0 0,1-1 1 0 0,0 1-1 0 0,-1-1 1 0 0,1 1-1 0 0,1 2 1 0 0,9 13-719 0 0,1 2 718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5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95 14755 0 0,'-13'-11'1016'0'0,"5"4"641"0"0,5 4-1313 0 0,-3-3 3873 0 0,3-1-3385 0 0,3 1-352 0 0,1 3 40 0 0,7-2-8 0 0,-1 0-400 0 0,2-3-40 0 0,4 2-32 0 0,1-1-88 0 0,2 1-56 0 0,4 2-1224 0 0,0-2-1705 0 0,6 1 1665 0 0,-2 5 1400 0 0,-1 0-1400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57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22 12619 0 0,'-2'-1'195'0'0,"-1"0"1"0"0,1 1 0 0 0,0-1-1 0 0,0 1 1 0 0,-1-1 0 0 0,1 1-1 0 0,0 0 1 0 0,-1 0 0 0 0,1 0-1 0 0,0 1 1 0 0,-1-1 0 0 0,1 0-1 0 0,0 1 1 0 0,-1-1 0 0 0,1 1-1 0 0,-3 1 1 0 0,1 0-12 0 0,0 0 1 0 0,-1 0-1 0 0,1 0 0 0 0,0 1 1 0 0,0 0-1 0 0,0-1 0 0 0,-4 5 1 0 0,-2 4 24 0 0,-1 1 1 0 0,-16 23 0 0 0,23-28-193 0 0,0 1 0 0 0,0-1 0 0 0,0 1-1 0 0,1-1 1 0 0,0 1 0 0 0,1 0 0 0 0,-2 9 0 0 0,2-7-26 0 0,1 0-1 0 0,0 1 1 0 0,0-1 0 0 0,1 0 0 0 0,0 1-1 0 0,1-1 1 0 0,4 19 0 0 0,-4-25-1 0 0,0 0 0 0 0,0-1 1 0 0,1 1-1 0 0,-1-1 1 0 0,1 1-1 0 0,0-1 0 0 0,0 1 1 0 0,0-1-1 0 0,0 0 0 0 0,1 0 1 0 0,-1 0-1 0 0,1 0 0 0 0,0 0 1 0 0,0-1-1 0 0,0 1 1 0 0,0-1-1 0 0,0 0 0 0 0,1 0 1 0 0,-1 0-1 0 0,1 0 0 0 0,-1-1 1 0 0,1 1-1 0 0,7 1 0 0 0,-4-2 26 0 0,0 0-1 0 0,0 0 1 0 0,1-1-1 0 0,-1 0 1 0 0,0 0-1 0 0,0-1 1 0 0,0 0-1 0 0,0 0 1 0 0,0-1-1 0 0,0 0 1 0 0,0 0-1 0 0,-1 0 1 0 0,1-1-1 0 0,-1 0 1 0 0,7-5-1 0 0,3-1 74 0 0,-1-1 0 0 0,0-1 0 0 0,-1-1 0 0 0,23-22 0 0 0,-28 24-19 0 0,-1 0 1 0 0,1 0-1 0 0,-2-1 1 0 0,1 0-1 0 0,-2 0 1 0 0,1 0-1 0 0,6-18 1 0 0,-12 25-40 0 0,0 1 1 0 0,0 0 0 0 0,0-1 0 0 0,0 1-1 0 0,-1-1 1 0 0,0 0 0 0 0,1 1 0 0 0,-1-1-1 0 0,0 1 1 0 0,-1-1 0 0 0,1 0 0 0 0,-1 1-1 0 0,0-1 1 0 0,1 1 0 0 0,-2-1 0 0 0,1 1-1 0 0,0 0 1 0 0,-1-1 0 0 0,1 1 0 0 0,-1 0-1 0 0,0 0 1 0 0,0 0 0 0 0,0 0-1 0 0,-3-2 1 0 0,0 0 4 0 0,0 0-1 0 0,0 1 1 0 0,-1-1-1 0 0,1 1 0 0 0,-1 1 1 0 0,0-1-1 0 0,0 1 1 0 0,-1 0-1 0 0,1 1 1 0 0,-1-1-1 0 0,-11-2 1 0 0,8 3-27 0 0,-1 0 0 0 0,0 0 0 0 0,-16 0 0 0 0,25 2-14 0 0,0 0 0 0 0,0 0 0 0 0,0 0 0 0 0,0 0-1 0 0,-1 1 1 0 0,1-1 0 0 0,0 0 0 0 0,0 1 0 0 0,0 0-1 0 0,0-1 1 0 0,0 1 0 0 0,0 0 0 0 0,0 0 0 0 0,1 0-1 0 0,-1 1 1 0 0,0-1 0 0 0,0 0 0 0 0,1 0 0 0 0,-1 1-1 0 0,1-1 1 0 0,-1 1 0 0 0,1 0 0 0 0,0-1 0 0 0,-3 5-1 0 0,4-5-57 0 0,-1 0 0 0 0,1 0-1 0 0,-1 1 1 0 0,1-1 0 0 0,0 0-1 0 0,0 1 1 0 0,-1-1 0 0 0,1 0-1 0 0,0 1 1 0 0,0-1 0 0 0,0 0-1 0 0,0 1 1 0 0,1-1 0 0 0,-1 0-1 0 0,0 1 1 0 0,1-1 0 0 0,-1 0-1 0 0,0 1 1 0 0,1-1 0 0 0,0 0-1 0 0,-1 0 1 0 0,1 0 0 0 0,0 0-1 0 0,-1 1 1 0 0,1-1 0 0 0,0 0-1 0 0,0 0 1 0 0,0 0 0 0 0,0-1-1 0 0,0 1 1 0 0,0 0 0 0 0,0 0 0 0 0,0 0-1 0 0,2 0 1 0 0,4 3-970 0 0,1 0 0 0 0,-1-1 0 0 0,1 0 0 0 0,11 3 0 0 0,-11-4-94 0 0,9 3-1183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58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10770 0 0,'-1'1'158'0'0,"-10"4"3030"0"0,10-5-3082 0 0,1 1-1 0 0,0-1 0 0 0,-1 1 1 0 0,1-1-1 0 0,0 1 1 0 0,0 0-1 0 0,0-1 0 0 0,-1 1 1 0 0,1-1-1 0 0,0 1 0 0 0,0-1 1 0 0,0 1-1 0 0,0 0 0 0 0,0-1 1 0 0,0 1-1 0 0,0-1 0 0 0,0 1 1 0 0,0 1-1 0 0,0 51 1647 0 0,7 14-1333 0 0,-5-54-382 0 0,2 12 37 0 0,1-1 1 0 0,11 34-1 0 0,-15-56-66 0 0,0 0-1 0 0,0 0 1 0 0,0 0-1 0 0,0 0 1 0 0,0 0 0 0 0,0 0-1 0 0,0 0 1 0 0,1 0-1 0 0,-1 0 1 0 0,1-1-1 0 0,-1 1 1 0 0,1-1-1 0 0,-1 1 1 0 0,1-1-1 0 0,0 0 1 0 0,0 0 0 0 0,0 1-1 0 0,0-1 1 0 0,0 0-1 0 0,0-1 1 0 0,0 1-1 0 0,0 0 1 0 0,0-1-1 0 0,1 1 1 0 0,-1-1 0 0 0,0 0-1 0 0,0 1 1 0 0,0-1-1 0 0,1 0 1 0 0,-1 0-1 0 0,0-1 1 0 0,0 1-1 0 0,0 0 1 0 0,1-1-1 0 0,-1 1 1 0 0,0-1 0 0 0,0 0-1 0 0,0 0 1 0 0,0 0-1 0 0,3-2 1 0 0,3-4 22 0 0,0 0 1 0 0,0-1 0 0 0,-1 0 0 0 0,0 0-1 0 0,0-1 1 0 0,7-13 0 0 0,6-9 32 0 0,23-38 68 0 0,-12 17-26 0 0,-28 46-92 0 0,0 3-2 0 0,0-1 1 0 0,-1-1 0 0 0,1 1 0 0 0,-1 0 0 0 0,0 0 0 0 0,0-1-1 0 0,1-6 1 0 0,-8 19-84 0 0,-2 9 31 0 0,2-2 24 0 0,1 0 0 0 0,0 1 0 0 0,1-1 0 0 0,-1 24 0 0 0,4-32 9 0 0,0 1 1 0 0,0-1-1 0 0,1 0 0 0 0,0 1 0 0 0,0-1 1 0 0,0 0-1 0 0,1 0 0 0 0,0 0 1 0 0,1 0-1 0 0,0 0 0 0 0,7 12 0 0 0,-9-16-39 0 0,1 0-1 0 0,1-1 0 0 0,-1 1 0 0 0,0-1 0 0 0,0 1 0 0 0,1-1 0 0 0,0 0 0 0 0,-1 0 0 0 0,1 0 0 0 0,0 0 0 0 0,0 0 0 0 0,0 0 0 0 0,0-1 0 0 0,0 0 0 0 0,1 0 0 0 0,-1 0 0 0 0,0 0 1 0 0,1 0-1 0 0,-1 0 0 0 0,0-1 0 0 0,1 0 0 0 0,-1 1 0 0 0,1-1 0 0 0,-1-1 0 0 0,1 1 0 0 0,-1 0 0 0 0,5-2 0 0 0,4-1-586 0 0,0-1-1 0 0,-1 0 1 0 0,1-1-1 0 0,-1 0 1 0 0,0-1-1 0 0,13-8 1 0 0,-5 3-377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4:58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10490 0 0,'-1'7'1170'0'0,"1"-5"-971"0"0,0 0 0 0 0,0-1 1 0 0,0 1-1 0 0,0-1 1 0 0,0 1-1 0 0,0 0 0 0 0,1-1 1 0 0,-1 1-1 0 0,1 2 1 0 0,36 95 3696 0 0,6 18-3018 0 0,-35-97-762 0 0,-6-13-61 0 0,1 1 1 0 0,0-1 0 0 0,0 0-1 0 0,1-1 1 0 0,-1 1 0 0 0,1-1 0 0 0,8 10-1 0 0,-12-16-43 0 0,1 1-1 0 0,-1 0 1 0 0,1-1-1 0 0,-1 1 1 0 0,1-1-1 0 0,0 0 0 0 0,-1 1 1 0 0,1-1-1 0 0,-1 1 1 0 0,1-1-1 0 0,0 0 1 0 0,-1 1-1 0 0,1-1 1 0 0,0 0-1 0 0,-1 0 0 0 0,1 0 1 0 0,0 0-1 0 0,0 1 1 0 0,-1-1-1 0 0,1 0 1 0 0,0 0-1 0 0,0 0 0 0 0,-1 0 1 0 0,1-1-1 0 0,0 1 1 0 0,-1 0-1 0 0,1 0 1 0 0,0 0-1 0 0,-1 0 1 0 0,1-1-1 0 0,0 1 0 0 0,-1 0 1 0 0,1-1-1 0 0,0 1 1 0 0,-1-1-1 0 0,1 1 1 0 0,-1-1-1 0 0,1 1 0 0 0,-1-1 1 0 0,2 0-1 0 0,1-3 41 0 0,0 0 0 0 0,-1 0 0 0 0,1 0 0 0 0,3-8 0 0 0,-4 7-28 0 0,15-30 53 0 0,-7 14 1 0 0,0 0 0 0 0,21-29-1 0 0,-26 43-82 0 0,19-23-80 0 0,-22 28 78 0 0,0 0-1 0 0,1 0 0 0 0,-1 0 1 0 0,0 0-1 0 0,1 0 0 0 0,-1 1 0 0 0,1-1 1 0 0,0 1-1 0 0,-1 0 0 0 0,6-2 1 0 0,-7 3-1 0 0,0 0 0 0 0,0 0 1 0 0,0 0-1 0 0,0 0 0 0 0,0 0 1 0 0,0 0-1 0 0,1 0 0 0 0,-1 1 1 0 0,0-1-1 0 0,0 0 0 0 0,0 1 1 0 0,0-1-1 0 0,0 1 0 0 0,0-1 1 0 0,0 1-1 0 0,0-1 0 0 0,0 1 1 0 0,0 0-1 0 0,1 1 0 0 0,17 18-70 0 0,-13-12 63 0 0,1 0 3 0 0,1 0 1 0 0,0-1 0 0 0,0 0-1 0 0,1-1 1 0 0,16 10-1 0 0,-21-13 21 0 0,-1-2 0 0 0,1 1 0 0 0,0 0-1 0 0,0-1 1 0 0,0 0 0 0 0,0 0 0 0 0,0 0 0 0 0,0 0-1 0 0,0-1 1 0 0,0 1 0 0 0,0-1 0 0 0,0 0-1 0 0,0 0 1 0 0,0-1 0 0 0,1 1 0 0 0,-1-1-1 0 0,7-2 1 0 0,-7 1 7 0 0,-1 0 1 0 0,1 0-1 0 0,0-1 0 0 0,-1 1 0 0 0,0-1 0 0 0,0 0 0 0 0,0 0 1 0 0,0 0-1 0 0,0-1 0 0 0,0 1 0 0 0,-1-1 0 0 0,0 1 0 0 0,1-1 1 0 0,-1 0-1 0 0,-1 0 0 0 0,1 1 0 0 0,0-2 0 0 0,-1 1 0 0 0,0 0 1 0 0,0 0-1 0 0,0 0 0 0 0,-1 0 0 0 0,1-5 0 0 0,-1 7-16 0 0,-1-1-1 0 0,1 1 1 0 0,0-1 0 0 0,-1 1-1 0 0,1 0 1 0 0,-1-1-1 0 0,0 1 1 0 0,0 0 0 0 0,0 0-1 0 0,0 0 1 0 0,0-1-1 0 0,0 1 1 0 0,-1 0 0 0 0,1 0-1 0 0,-1 1 1 0 0,1-1-1 0 0,-1 0 1 0 0,0 0 0 0 0,0 1-1 0 0,0-1 1 0 0,0 1-1 0 0,0 0 1 0 0,0-1 0 0 0,0 1-1 0 0,0 0 1 0 0,0 0-1 0 0,0 0 1 0 0,-1 1 0 0 0,1-1-1 0 0,0 0 1 0 0,-1 1-1 0 0,1 0 1 0 0,-1-1 0 0 0,1 1-1 0 0,0 0 1 0 0,-1 0-1 0 0,1 1 1 0 0,-1-1 0 0 0,1 0-1 0 0,0 1 1 0 0,-1-1-1 0 0,1 1 1 0 0,0 0 0 0 0,-1 0-1 0 0,1 0 1 0 0,0 0-1 0 0,0 0 1 0 0,0 0 0 0 0,-3 3-1 0 0,0 0-24 0 0,0 1-1 0 0,0 1 1 0 0,0-1-1 0 0,1 1 1 0 0,-1 0-1 0 0,1 0 1 0 0,1 0-1 0 0,-1 0 1 0 0,1 1-1 0 0,0-1 1 0 0,1 1-1 0 0,-1 0 1 0 0,1 0-1 0 0,-1 12 1 0 0,1-12 1 0 0,1 1 1 0 0,0 0 0 0 0,0 0 0 0 0,1-1 0 0 0,0 1-1 0 0,1 0 1 0 0,0-1 0 0 0,0 1 0 0 0,0 0 0 0 0,1-1-1 0 0,0 1 1 0 0,1-1 0 0 0,-1 0 0 0 0,8 13-1 0 0,-9-18 24 0 0,0 0-1 0 0,0 0 0 0 0,1 0 1 0 0,-1 0-1 0 0,1 0 0 0 0,0 0 0 0 0,-1-1 1 0 0,1 1-1 0 0,0 0 0 0 0,0-1 0 0 0,0 1 1 0 0,0-1-1 0 0,0 0 0 0 0,0 0 1 0 0,1 0-1 0 0,-1 0 0 0 0,0 0 0 0 0,1 0 1 0 0,-1 0-1 0 0,0-1 0 0 0,1 0 0 0 0,-1 1 1 0 0,1-1-1 0 0,-1 0 0 0 0,1 0 1 0 0,-1 0-1 0 0,1 0 0 0 0,-1-1 0 0 0,0 1 1 0 0,1 0-1 0 0,2-2 0 0 0,2 0 28 0 0,1-1 0 0 0,-1 0 0 0 0,0-1 0 0 0,0 0 0 0 0,0 0 0 0 0,-1 0 0 0 0,1-1 0 0 0,7-7 1 0 0,52-55 164 0 0,-41 41-116 0 0,44-37 0 0 0,-69 62-79 0 0,1 1 0 0 0,0-1 1 0 0,-1 1-1 0 0,1-1 0 0 0,0 1 1 0 0,-1-1-1 0 0,1 1 0 0 0,0 0 1 0 0,-1-1-1 0 0,1 1 0 0 0,0 0 1 0 0,0 0-1 0 0,0 0 0 0 0,1-1 1 0 0,-2 1 0 0 0,0 0 1 0 0,1 1-1 0 0,-1-1 1 0 0,0 0-1 0 0,1 0 1 0 0,-1 0-1 0 0,0 0 1 0 0,0 0-1 0 0,1 1 1 0 0,-1-1-1 0 0,0 0 1 0 0,0 0-1 0 0,0 0 1 0 0,1 1 0 0 0,-1-1-1 0 0,0 0 1 0 0,0 0-1 0 0,0 1 1 0 0,0-1-1 0 0,1 0 1 0 0,-1 0-1 0 0,0 1 1 0 0,0-1-1 0 0,0 0 1 0 0,0 1-1 0 0,0-1 1 0 0,1 4-9 0 0,-1 0 0 0 0,0 0 0 0 0,0 0 0 0 0,-1 8 0 0 0,0-3 10 0 0,1 67 25 0 0,1-65-23 0 0,0-1 1 0 0,1 1-1 0 0,0-1 0 0 0,1 0 1 0 0,5 13-1 0 0,-7-20-62 0 0,0 0-1 0 0,1 0 1 0 0,0 0 0 0 0,-1 0 0 0 0,1-1-1 0 0,0 1 1 0 0,0-1 0 0 0,1 1 0 0 0,-1-1-1 0 0,0 0 1 0 0,1 1 0 0 0,0-1 0 0 0,-1-1-1 0 0,1 1 1 0 0,0 0 0 0 0,0-1 0 0 0,0 1 0 0 0,0-1-1 0 0,0 0 1 0 0,0 0 0 0 0,7 1 0 0 0,-4-1-144 0 0,-1-1 0 0 0,1 1 0 0 0,0-2 0 0 0,-1 1 0 0 0,1 0 0 0 0,0-1 1 0 0,-1 0-1 0 0,1 0 0 0 0,-1-1 0 0 0,1 0 0 0 0,-1 0 0 0 0,6-2 0 0 0,14-11 80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1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12 375 9538 0 0,'-5'-35'3723'0'0,"1"25"-2626"0"0,4 10-1028 0 0,0 0-1 0 0,0 0 1 0 0,0 0 0 0 0,-1-1-1 0 0,1 1 1 0 0,0 0-1 0 0,0 0 1 0 0,0-1 0 0 0,0 1-1 0 0,-1 0 1 0 0,1-1 0 0 0,0 1-1 0 0,0 0 1 0 0,0 0 0 0 0,0-1-1 0 0,0 1 1 0 0,0 0 0 0 0,0-1-1 0 0,0 1 1 0 0,0 0 0 0 0,0 0-1 0 0,0-1 1 0 0,0 1 0 0 0,0 0-1 0 0,0-1 1 0 0,0 1 0 0 0,0 0-1 0 0,1-1 1 0 0,-1 2 0 0 0,1 0 0 0 0,-1-1 0 0 0,0 1 0 0 0,1 0 0 0 0,-1 0 0 0 0,0 0-1 0 0,0 0 1 0 0,1-1 0 0 0,-1 1 0 0 0,0 0 0 0 0,0 0 0 0 0,0 1 0 0 0,1 6 82 0 0,8 16 339 0 0,12 48 0 0 0,-12-26-206 0 0,6 31 87 0 0,-10-37-208 0 0,1 0 0 0 0,19 60 0 0 0,-22-89-133 0 0,-2-5 2 0 0,1 0 0 0 0,0-1 0 0 0,0 1 0 0 0,5 9 0 0 0,-7-14-23 0 0,1-1 1 0 0,-1 1-1 0 0,0 0 1 0 0,1-1-1 0 0,-1 1 0 0 0,1 0 1 0 0,-1-1-1 0 0,1 1 1 0 0,0-1-1 0 0,-1 1 0 0 0,1-1 1 0 0,0 1-1 0 0,-1-1 0 0 0,1 1 1 0 0,0-1-1 0 0,-1 0 1 0 0,1 1-1 0 0,0-1 0 0 0,0 0 1 0 0,0 0-1 0 0,-1 0 1 0 0,1 0-1 0 0,0 1 0 0 0,0-1 1 0 0,0 0-1 0 0,-1 0 1 0 0,1 0-1 0 0,0-1 0 0 0,0 1 1 0 0,0 0-1 0 0,-1 0 0 0 0,1 0 1 0 0,0-1-1 0 0,0 1 1 0 0,-1 0-1 0 0,1-1 0 0 0,0 1 1 0 0,-1 0-1 0 0,1-1 1 0 0,0 1-1 0 0,0-2 0 0 0,2 0 27 0 0,0-1 1 0 0,0 0-1 0 0,0 0 0 0 0,-1 0 0 0 0,0-1 0 0 0,0 1 0 0 0,3-5 1 0 0,0-1 20 0 0,11-20 68 0 0,-1 0 0 0 0,11-35 0 0 0,-5 12-100 0 0,-4 11-46 0 0,-9 20-141 0 0,1 0-1 0 0,20-34 1 0 0,-28 54 146 0 0,-1 0 0 0 0,1 0 0 0 0,-1 0-1 0 0,1 0 1 0 0,0 0 0 0 0,-1 1 0 0 0,1-1 0 0 0,0 0 0 0 0,0 0-1 0 0,0 1 1 0 0,0-1 0 0 0,-1 0 0 0 0,1 1 0 0 0,0-1 0 0 0,0 1 0 0 0,0-1-1 0 0,0 1 1 0 0,0 0 0 0 0,0-1 0 0 0,1 1 0 0 0,-1 0 0 0 0,0 0-1 0 0,0 0 1 0 0,0 0 0 0 0,0 0 0 0 0,0 0 0 0 0,0 0 0 0 0,0 0 0 0 0,0 0-1 0 0,0 0 1 0 0,0 1 0 0 0,0-1 0 0 0,0 0 0 0 0,0 1 0 0 0,0-1-1 0 0,0 1 1 0 0,2 0 0 0 0,2 3-36 0 0,1 0 0 0 0,-1 0 0 0 0,0 1 0 0 0,0 0 0 0 0,5 6-1 0 0,4 3 20 0 0,-8-8 11 0 0,1-1 0 0 0,0 0 0 0 0,0 0-1 0 0,0-1 1 0 0,1 0 0 0 0,0 0 0 0 0,14 5 0 0 0,-18-8 21 0 0,1 1 0 0 0,0-1 0 0 0,0 0 0 0 0,-1-1 0 0 0,1 1 0 0 0,0-1 1 0 0,0 0-1 0 0,0 0 0 0 0,0 0 0 0 0,0-1 0 0 0,0 1 0 0 0,0-1 0 0 0,0-1 0 0 0,8-2 0 0 0,-11 3 17 0 0,0-1 1 0 0,0 1-1 0 0,0 0 1 0 0,0-1-1 0 0,-1 1 0 0 0,1-1 1 0 0,0 1-1 0 0,-1-1 1 0 0,1 0-1 0 0,-1 0 0 0 0,0 0 1 0 0,0 0-1 0 0,1 0 1 0 0,-1 0-1 0 0,-1 0 0 0 0,3-4 1 0 0,-3 4 1 0 0,1 0-1 0 0,-1 1 1 0 0,0-1 0 0 0,1 0 0 0 0,-1 0-1 0 0,0 0 1 0 0,0 0 0 0 0,0 1 0 0 0,0-1-1 0 0,0 0 1 0 0,-1 0 0 0 0,1 0 0 0 0,-1 0-1 0 0,1 1 1 0 0,-1-1 0 0 0,1 0 0 0 0,-1 1 0 0 0,0-1-1 0 0,0 0 1 0 0,0 1 0 0 0,-2-3 0 0 0,1 2-1 0 0,0-1 1 0 0,0 1 0 0 0,-1 0 0 0 0,1 0-1 0 0,-1 1 1 0 0,0-1 0 0 0,0 0 0 0 0,1 1-1 0 0,-1 0 1 0 0,0-1 0 0 0,0 1 0 0 0,0 1-1 0 0,-6-2 1 0 0,3 1 0 0 0,1 1-1 0 0,-1-1 0 0 0,0 2 1 0 0,1-1-1 0 0,-1 1 1 0 0,1-1-1 0 0,-9 4 0 0 0,3-1 2 0 0,-1 1 0 0 0,1 1 0 0 0,0 0 0 0 0,0 1 0 0 0,1 0 0 0 0,-18 13 0 0 0,22-14-10 0 0,0 1 0 0 0,0-1 0 0 0,1 1 0 0 0,-1 0 0 0 0,1 1 0 0 0,1-1-1 0 0,-1 1 1 0 0,-5 12 0 0 0,8-14-12 0 0,0 0-1 0 0,0 0 0 0 0,0 0 1 0 0,1 0-1 0 0,0 1 0 0 0,0-1 1 0 0,0 0-1 0 0,1 1 0 0 0,-1-1 1 0 0,1 0-1 0 0,1 1 0 0 0,-1-1 1 0 0,3 11-1 0 0,-2-13 1 0 0,-1-1 0 0 0,1 0 0 0 0,0 0-1 0 0,0 1 1 0 0,0-1 0 0 0,0 0 0 0 0,1 0 0 0 0,-1 0 0 0 0,0 0 0 0 0,1 0 0 0 0,0 0-1 0 0,-1 0 1 0 0,1-1 0 0 0,0 1 0 0 0,0-1 0 0 0,0 1 0 0 0,3 1 0 0 0,-2-2-1 0 0,0 1 1 0 0,0-1 0 0 0,0 0-1 0 0,0-1 1 0 0,1 1 0 0 0,-1 0 0 0 0,0-1-1 0 0,0 0 1 0 0,0 0 0 0 0,1 0-1 0 0,-1 0 1 0 0,0 0 0 0 0,4-1-1 0 0,8-3 25 0 0,0 0-1 0 0,0 0 1 0 0,0-2-1 0 0,26-13 1 0 0,54-37 105 0 0,-89 51-123 0 0,4-1 24 0 0,0 0 0 0 0,0-1 0 0 0,-1-1 0 0 0,0 1 0 0 0,13-16 0 0 0,-21 22-8 0 0,1-1 1 0 0,-1 0-1 0 0,0 1 0 0 0,0-1 1 0 0,-1 0-1 0 0,1 1 1 0 0,0-1-1 0 0,-1 0 1 0 0,1 0-1 0 0,0-4 1 0 0,-1 6-12 0 0,0-1 1 0 0,0 1 0 0 0,0-1 0 0 0,0 0-1 0 0,-1 1 1 0 0,1-1 0 0 0,0 1 0 0 0,0-1 0 0 0,-1 1-1 0 0,1-1 1 0 0,0 1 0 0 0,-1-1 0 0 0,1 1-1 0 0,0-1 1 0 0,-1 1 0 0 0,1-1 0 0 0,-1 1 0 0 0,1-1-1 0 0,-1 1 1 0 0,1 0 0 0 0,-1-1 0 0 0,1 1 0 0 0,-1 0-1 0 0,1-1 1 0 0,-1 1 0 0 0,1 0 0 0 0,-1 0-1 0 0,1 0 1 0 0,-1-1 0 0 0,0 1 0 0 0,1 0 0 0 0,-1 0-1 0 0,0 0 1 0 0,1 0 0 0 0,-1 0 0 0 0,0 0 0 0 0,-1 0-1 0 0,-1 0 0 0 0,1 0 0 0 0,0 0 1 0 0,-1 0-1 0 0,1 0 0 0 0,0 1 0 0 0,0-1 1 0 0,0 1-1 0 0,-1-1 0 0 0,1 1 0 0 0,0 0 1 0 0,0 0-1 0 0,0 0 0 0 0,0 0 0 0 0,-2 2 1 0 0,1-1-15 0 0,1 0 1 0 0,0 0 0 0 0,0 0-1 0 0,0 0 1 0 0,0 1 0 0 0,0-1-1 0 0,0 1 1 0 0,1-1 0 0 0,-1 1-1 0 0,1 0 1 0 0,-2 4 0 0 0,1 0-14 0 0,-1 1 1 0 0,1-1 0 0 0,1 1 0 0 0,-1-1-1 0 0,1 1 1 0 0,0 0 0 0 0,1 0 0 0 0,0 0 0 0 0,0-1-1 0 0,1 1 1 0 0,2 13 0 0 0,-2-16 5 0 0,1-1 0 0 0,-1 0 0 0 0,1 0 0 0 0,0 0 0 0 0,0 0 0 0 0,0 0 1 0 0,0 0-1 0 0,1 0 0 0 0,0-1 0 0 0,-1 1 0 0 0,1-1 0 0 0,1 0 0 0 0,-1 0 0 0 0,0 0 0 0 0,1 0 0 0 0,-1-1 0 0 0,1 1 0 0 0,0-1 1 0 0,0 0-1 0 0,0 0 0 0 0,8 3 0 0 0,-6-3 8 0 0,0 0 1 0 0,1-1 0 0 0,-1 0 0 0 0,1 0-1 0 0,-1 0 1 0 0,1-1 0 0 0,-1 1-1 0 0,1-2 1 0 0,0 1 0 0 0,-1-1-1 0 0,1 0 1 0 0,-1 0 0 0 0,0-1-1 0 0,1 0 1 0 0,-1 0 0 0 0,9-5-1 0 0,11-10 69 0 0,-1-1 0 0 0,-1-1 0 0 0,-1-2 0 0 0,0 0 0 0 0,-2-2-1 0 0,23-29 1 0 0,-29 34-31 0 0,1-3 11 0 0,22-32 1 0 0,-28 35 7 0 0,-1 1 0 0 0,12-31 0 0 0,-17 37-20 0 0,-1 0 0 0 0,-1-1-1 0 0,1 1 1 0 0,-2-1 0 0 0,1-21-1 0 0,-3 18 2 0 0,0-1 0 0 0,-1 1 0 0 0,-1 0 0 0 0,0 0 0 0 0,-1 0 0 0 0,-1 0 0 0 0,-1 0 0 0 0,0 1 0 0 0,0 0 0 0 0,-1 0 0 0 0,-1 1 0 0 0,-1 0 0 0 0,-13-16 0 0 0,19 24-27 0 0,-2 1 1 0 0,1-1 0 0 0,0 1-1 0 0,-1 0 1 0 0,0 1 0 0 0,0-1-1 0 0,-6-2 1 0 0,10 5-9 0 0,0 0 0 0 0,-1 0 0 0 0,1 1-1 0 0,-1-1 1 0 0,1 1 0 0 0,-1-1 0 0 0,1 1 0 0 0,-1 0 0 0 0,1-1 0 0 0,-1 1 0 0 0,0 0-1 0 0,1 0 1 0 0,-1 0 0 0 0,1 0 0 0 0,-1 0 0 0 0,1 1 0 0 0,-1-1 0 0 0,0 0 0 0 0,1 1-1 0 0,-1-1 1 0 0,1 1 0 0 0,0-1 0 0 0,-1 1 0 0 0,1 0 0 0 0,-1 0 0 0 0,1 0 0 0 0,0 0 0 0 0,0 0-1 0 0,-1 0 1 0 0,1 0 0 0 0,-1 2 0 0 0,-4 4-15 0 0,1 0-1 0 0,1 0 1 0 0,-1 1 0 0 0,1 0 0 0 0,1 0-1 0 0,-5 14 1 0 0,-10 53-62 0 0,12-46 55 0 0,-1 6-1 0 0,1 0-1 0 0,0 38 1 0 0,5-50 1 0 0,1-1 0 0 0,2 1 0 0 0,0-1 0 0 0,8 32 0 0 0,-7-42 7 0 0,0-1-1 0 0,1 1 1 0 0,1-1 0 0 0,0 0 0 0 0,1 0-1 0 0,8 13 1 0 0,-10-18 9 0 0,0-1 0 0 0,0-1 0 0 0,0 1 0 0 0,0-1 0 0 0,1 1 0 0 0,0-1 0 0 0,0 0 0 0 0,0-1 1 0 0,0 1-1 0 0,1-1 0 0 0,-1 0 0 0 0,1-1 0 0 0,0 1 0 0 0,6 1 0 0 0,1-1 23 0 0,-1-1 1 0 0,1-1-1 0 0,0 0 0 0 0,0 0 1 0 0,-1-2-1 0 0,1 1 0 0 0,0-2 1 0 0,0 0-1 0 0,-1 0 0 0 0,1-1 1 0 0,16-6-1 0 0,4-4 85 0 0,-1-1-1 0 0,58-34 1 0 0,-71 36-40 0 0,18-14 1 0 0,-31 21-37 0 0,0 1 1 0 0,0-2 0 0 0,-1 1-1 0 0,0-1 1 0 0,0 1-1 0 0,7-12 1 0 0,-11 13-9 0 0,1 1 0 0 0,0-1 1 0 0,-1 1-1 0 0,0-1 0 0 0,0 1 0 0 0,0-1 0 0 0,0 0 0 0 0,-1 1 1 0 0,1-1-1 0 0,-1 0 0 0 0,0-4 0 0 0,0 6-8 0 0,-1 0 0 0 0,1 1-1 0 0,0-1 1 0 0,-1 0 0 0 0,1 1-1 0 0,-1-1 1 0 0,1 1 0 0 0,-1-1-1 0 0,1 1 1 0 0,-1-1 0 0 0,0 1-1 0 0,0-1 1 0 0,0 1 0 0 0,0 0 0 0 0,0 0-1 0 0,0-1 1 0 0,0 1 0 0 0,-1 0-1 0 0,1 0 1 0 0,0 0 0 0 0,-1 0-1 0 0,1 0 1 0 0,0 1 0 0 0,-1-1-1 0 0,1 0 1 0 0,-1 0 0 0 0,-1 0-1 0 0,-2 0-12 0 0,0 0-1 0 0,-1 0 1 0 0,1 0-1 0 0,0 0 1 0 0,0 1-1 0 0,0 0 1 0 0,0 0-1 0 0,-1 0 1 0 0,1 1-1 0 0,0 0 1 0 0,0 0-1 0 0,0 0 1 0 0,0 1-1 0 0,0-1 1 0 0,0 1-1 0 0,0 0 0 0 0,1 1 1 0 0,-1-1-1 0 0,1 1 1 0 0,-1 0-1 0 0,1 0 1 0 0,0 0-1 0 0,0 0 1 0 0,1 1-1 0 0,-1 0 1 0 0,-5 7-1 0 0,7-8-9 0 0,0-1 1 0 0,0 1-1 0 0,1 1 0 0 0,-1-1 0 0 0,1 0 0 0 0,-1 0 1 0 0,1 1-1 0 0,0-1 0 0 0,1 0 0 0 0,-1 1 1 0 0,0-1-1 0 0,1 1 0 0 0,0 4 0 0 0,0-4 0 0 0,1 0-1 0 0,-1 1 1 0 0,1-1 0 0 0,0 0-1 0 0,1 0 1 0 0,-1 0 0 0 0,1 0-1 0 0,0 0 1 0 0,-1 0-1 0 0,6 6 1 0 0,-2-3 11 0 0,0 0 0 0 0,1 0 0 0 0,0-1 0 0 0,0 0 0 0 0,0 0 0 0 0,1 0 0 0 0,0-1 0 0 0,0 0 0 0 0,0 0 0 0 0,1-1 0 0 0,0 1 0 0 0,0-2 0 0 0,0 1 0 0 0,0-1 0 0 0,0-1 0 0 0,1 1 0 0 0,-1-1 0 0 0,1-1 0 0 0,-1 0 0 0 0,1 0 0 0 0,0 0 0 0 0,0-1 0 0 0,-1-1 0 0 0,1 1 0 0 0,0-1 0 0 0,0-1 0 0 0,-1 0 0 0 0,1 0 0 0 0,8-4 0 0 0,-4 1 24 0 0,0-1 0 0 0,20-14 0 0 0,-4 3 12 0 0,-18 10-8 0 0,0 0 1 0 0,-1-2-1 0 0,1 1 0 0 0,15-18 1 0 0,-18 18 0 0 0,-7 6-15 0 0,1 0 1 0 0,0-1 0 0 0,-1 1-1 0 0,1 0 1 0 0,-1-1-1 0 0,1 0 1 0 0,-1 1 0 0 0,0-1-1 0 0,0 0 1 0 0,-1 1-1 0 0,1-1 1 0 0,0 0 0 0 0,-1 0-1 0 0,0 0 1 0 0,1 0-1 0 0,-1 0 1 0 0,0 0 0 0 0,-1-3-1 0 0,1 0 24 0 0,0 6-33 0 0,0 0 1 0 0,0 0-1 0 0,0 0 1 0 0,0-1 0 0 0,0 1-1 0 0,0 0 1 0 0,0 0-1 0 0,0 0 1 0 0,0-1 0 0 0,-1 1-1 0 0,1 0 1 0 0,0 0-1 0 0,0-1 1 0 0,0 1-1 0 0,0 0 1 0 0,0 0 0 0 0,0 0-1 0 0,0 0 1 0 0,0-1-1 0 0,-1 1 1 0 0,1 0 0 0 0,0 0-1 0 0,0 0 1 0 0,0 0-1 0 0,0-1 1 0 0,-1 1 0 0 0,1 0-1 0 0,0 0 1 0 0,0 0-1 0 0,0 0 1 0 0,-1 0-1 0 0,1 0 1 0 0,0 0 0 0 0,0 0-1 0 0,-1 0 1 0 0,1 0-8 0 0,-1 0 1 0 0,0 0-1 0 0,1 0 1 0 0,-1 0-1 0 0,0 0 1 0 0,1 1-1 0 0,-1-1 1 0 0,0 0-1 0 0,1 1 1 0 0,-1-1-1 0 0,1 0 1 0 0,-1 1-1 0 0,0-1 1 0 0,1 1-1 0 0,-1-1 1 0 0,1 1-1 0 0,0-1 1 0 0,-1 1-1 0 0,1-1 1 0 0,-1 1-1 0 0,1-1 1 0 0,-1 2-1 0 0,-9 15-106 0 0,8-7 91 0 0,0-1-1 0 0,0 1 1 0 0,1 0-1 0 0,1 0 0 0 0,-1 0 1 0 0,2 0-1 0 0,1 13 1 0 0,0 18 5 0 0,-2-35 13 0 0,1-1-1 0 0,0 0 1 0 0,0 0-1 0 0,0 0 1 0 0,0 0-1 0 0,1 0 1 0 0,0 0-1 0 0,0 0 1 0 0,0 0-1 0 0,0 0 1 0 0,4 4-1 0 0,-5-8 0 0 0,0 1-1 0 0,0-1 0 0 0,0 1 0 0 0,0-1 1 0 0,0 1-1 0 0,1-1 0 0 0,-1 0 0 0 0,0 0 1 0 0,1 0-1 0 0,-1 0 0 0 0,1 0 0 0 0,-1 0 1 0 0,1 0-1 0 0,0 0 0 0 0,-1 0 0 0 0,1-1 1 0 0,0 1-1 0 0,0-1 0 0 0,-1 1 0 0 0,1-1 1 0 0,0 0-1 0 0,0 0 0 0 0,0 1 0 0 0,0-1 1 0 0,-1 0-1 0 0,1-1 0 0 0,0 1 0 0 0,0 0 1 0 0,0-1-1 0 0,-1 1 0 0 0,1-1 0 0 0,0 1 1 0 0,0-1-1 0 0,2-1 0 0 0,0-1-29 0 0,0 1 0 0 0,-1-1 1 0 0,1 0-1 0 0,-1-1 0 0 0,4-3 0 0 0,4-4-68 0 0,18-17-226 0 0,46-57 1 0 0,-68 74 323 0 0,0 0 1 0 0,0 0 0 0 0,-1 0-1 0 0,-1 0 1 0 0,1-1 0 0 0,-2 0-1 0 0,0 0 1 0 0,0-1 0 0 0,1-12-1 0 0,-4 18 4 0 0,-1 7 0 0 0,0-1 0 0 0,0 1 0 0 0,0 0 0 0 0,0 0 0 0 0,0 0 0 0 0,1 0 0 0 0,-1 0 0 0 0,0-1 0 0 0,0 1 0 0 0,0 0-1 0 0,0 0 1 0 0,0 0 0 0 0,0 0 0 0 0,0-1 0 0 0,0 1 0 0 0,0 0 0 0 0,-1 0 0 0 0,1 0 0 0 0,0 0 0 0 0,0 0-1 0 0,0-1 1 0 0,0 1 0 0 0,0 0 0 0 0,0 0 0 0 0,0 0 0 0 0,0 0 0 0 0,0 0 0 0 0,0 0 0 0 0,0-1 0 0 0,0 1 0 0 0,-1 0-1 0 0,1 0 1 0 0,0 0 0 0 0,0 0 0 0 0,0 0 0 0 0,0 0 0 0 0,0 0 0 0 0,-1 0 0 0 0,1 0 0 0 0,0 0 0 0 0,0 0 0 0 0,0-1-1 0 0,-2 2-11 0 0,0 3 1 0 0,0 0-1 0 0,0-1 1 0 0,0 1-1 0 0,0 0 1 0 0,1 0-1 0 0,0 0 0 0 0,0 0 1 0 0,-1 8-1 0 0,-2 4-18 0 0,1-6 21 0 0,1 0 0 0 0,0-1 0 0 0,1 1 0 0 0,0 0 0 0 0,0 0 0 0 0,1 0 0 0 0,1 12 0 0 0,0-16 7 0 0,0 1 0 0 0,0-1 0 0 0,1 0 0 0 0,0 0 0 0 0,0 0 1 0 0,0 0-1 0 0,1 0 0 0 0,0 0 0 0 0,0-1 0 0 0,0 1 0 0 0,1-1 1 0 0,5 7-1 0 0,-8-11 4 0 0,1 1 1 0 0,-1-1-1 0 0,0 0 1 0 0,1 1-1 0 0,-1-1 1 0 0,1 0-1 0 0,-1 0 1 0 0,1 0-1 0 0,0 0 1 0 0,-1-1 0 0 0,1 1-1 0 0,0 0 1 0 0,-1-1-1 0 0,1 1 1 0 0,0-1-1 0 0,0 1 1 0 0,0-1-1 0 0,0 0 1 0 0,0 0-1 0 0,-1 0 1 0 0,1 0-1 0 0,4-1 1 0 0,-3 0-125 0 0,1 0 0 0 0,0 0 0 0 0,-1-1-1 0 0,1 0 1 0 0,-1 0 0 0 0,1 0 0 0 0,-1 0 0 0 0,0 0 0 0 0,6-6 0 0 0,3-2-564 0 0,-5 4-125 0 0,0 0 0 0 0,-1 0 0 0 0,9-11 0 0 0,-2-5-1163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1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11394 0 0,'3'1'847'0'0,"0"1"-1"0"0,1-1 1 0 0,-1 1-1 0 0,0 0 0 0 0,0 0 1 0 0,0 0-1 0 0,3 2 0 0 0,-6-3-828 0 0,6 4 295 0 0,-1 0 0 0 0,0 1 1 0 0,-1 0-1 0 0,1 0 1 0 0,-1 0-1 0 0,3 8 1 0 0,-4-10-239 0 0,15 31 509 0 0,24 62-1 0 0,-20-42-324 0 0,-22-55-258 0 0,1 3 43 0 0,0 0-1 0 0,0 1 1 0 0,1-1-1 0 0,0 0 0 0 0,0 0 1 0 0,0 0-1 0 0,0 0 1 0 0,0 0-1 0 0,0 0 0 0 0,4 3 1 0 0,-6-6-32 0 0,1 0 1 0 0,-1 0-1 0 0,0 0 1 0 0,1 0 0 0 0,-1 0-1 0 0,0 0 1 0 0,1 0-1 0 0,-1 0 1 0 0,0 0-1 0 0,0 0 1 0 0,1 0-1 0 0,-1 0 1 0 0,0 0 0 0 0,1 0-1 0 0,-1 0 1 0 0,0-1-1 0 0,0 1 1 0 0,1 0-1 0 0,-1 0 1 0 0,0 0-1 0 0,0 0 1 0 0,1-1 0 0 0,-1 1-1 0 0,0 0 1 0 0,0 0-1 0 0,1 0 1 0 0,-1-1-1 0 0,0 1 1 0 0,0 0-1 0 0,0 0 1 0 0,1-1 0 0 0,3-8 158 0 0,3-13 32 0 0,-2-1 0 0 0,0 0 1 0 0,1-36-1 0 0,1 6-132 0 0,-5 38-51 0 0,10-55 6 0 0,-10 63-34 0 0,0 0 0 0 0,0 1-1 0 0,0 0 1 0 0,1-1 0 0 0,0 1 0 0 0,1 0 0 0 0,-1 0 0 0 0,5-5-1 0 0,-6 9-19 0 0,-1 1-1 0 0,1-1 1 0 0,-1 1-1 0 0,1-1 1 0 0,0 1-1 0 0,0 0 1 0 0,-1-1-1 0 0,1 1 1 0 0,0 0-1 0 0,0 0 1 0 0,0 1-1 0 0,0-1 1 0 0,0 0-1 0 0,0 1 0 0 0,1-1 1 0 0,-1 1-1 0 0,0 0 1 0 0,0-1-1 0 0,0 1 1 0 0,0 0-1 0 0,1 0 1 0 0,-1 1-1 0 0,0-1 1 0 0,0 0-1 0 0,0 1 1 0 0,0-1-1 0 0,4 2 1 0 0,4 3-702 0 0,0-1 0 0 0,-1 1 1 0 0,1 1-1 0 0,12 9 1 0 0,-5-3-1178 0 0,43 31-589 0 0,-28-16 2210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2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277 411 14515 0 0,'-1'-6'354'0'0,"0"0"0"0"0,-1 0 0 0 0,1 0-1 0 0,-2 0 1 0 0,1 1 0 0 0,-1-1 0 0 0,1 1 0 0 0,-1-1-1 0 0,-1 1 1 0 0,-3-5 0 0 0,5 7-277 0 0,0 1 0 0 0,-1-1 0 0 0,1 1 0 0 0,0 0 0 0 0,-1 0 0 0 0,0 0 0 0 0,1 0 0 0 0,-1 0 0 0 0,0 0 0 0 0,0 1 0 0 0,0-1 0 0 0,0 1 0 0 0,0 0 0 0 0,0 0 0 0 0,0 0 0 0 0,-1 0 0 0 0,1 1 0 0 0,0-1 0 0 0,-1 1 0 0 0,-2 0 0 0 0,-1 1-74 0 0,1 0 0 0 0,0 1 0 0 0,-1 0 0 0 0,1 0 0 0 0,0 1 0 0 0,0 0-1 0 0,1 0 1 0 0,-1 0 0 0 0,-6 5 0 0 0,-5 3-25 0 0,9-6 12 0 0,0 1-1 0 0,1 0 1 0 0,0 1 0 0 0,0-1 0 0 0,-11 15-1 0 0,5-6-10 0 0,9-11 4 0 0,1 0 0 0 0,-1 1 0 0 0,2-1 0 0 0,-1 1 0 0 0,0 0 0 0 0,1 0 0 0 0,0 0 0 0 0,0 0 0 0 0,0 0 0 0 0,1 1 0 0 0,-1-1 0 0 0,0 10 0 0 0,2-12 7 0 0,0-1-1 0 0,0 0 0 0 0,0 0 1 0 0,0 0-1 0 0,0 1 0 0 0,1-1 1 0 0,-1 0-1 0 0,1 0 0 0 0,0 0 0 0 0,-1 0 1 0 0,1 0-1 0 0,0 0 0 0 0,0 0 1 0 0,0 0-1 0 0,0 0 0 0 0,1 0 1 0 0,-1-1-1 0 0,0 1 0 0 0,1 0 1 0 0,-1-1-1 0 0,1 1 0 0 0,0-1 1 0 0,0 0-1 0 0,-1 1 0 0 0,1-1 1 0 0,0 0-1 0 0,0 0 0 0 0,0 0 1 0 0,0 0-1 0 0,0-1 0 0 0,0 1 0 0 0,0 0 1 0 0,0-1-1 0 0,5 1 0 0 0,2 0 7 0 0,0 0 0 0 0,1-1-1 0 0,-1 0 1 0 0,1-1-1 0 0,-1 0 1 0 0,1 0-1 0 0,-1-1 1 0 0,0 0-1 0 0,0-1 1 0 0,0 0-1 0 0,12-5 1 0 0,3-4 88 0 0,-1-1 1 0 0,40-28 0 0 0,-44 27-44 0 0,-1-2 0 0 0,0 0 1 0 0,-1-1-1 0 0,-1 0 0 0 0,-1-1 1 0 0,19-29-1 0 0,-29 38-23 0 0,0 0 0 0 0,-1 0 0 0 0,0-1 0 0 0,0 1 0 0 0,-1-1 0 0 0,0 0 0 0 0,-1 0 1 0 0,0 0-1 0 0,-1 0 0 0 0,0 0 0 0 0,0-1 0 0 0,-1 1 0 0 0,0 0 0 0 0,-3-14 0 0 0,2 14 2 0 0,-1 0-1 0 0,0 0 0 0 0,-1 0 1 0 0,0 0-1 0 0,-1 1 1 0 0,0-1-1 0 0,0 1 1 0 0,-1 0-1 0 0,0 0 1 0 0,0 1-1 0 0,-1-1 0 0 0,-1 1 1 0 0,1 1-1 0 0,-12-11 1 0 0,18 17-23 0 0,-1 0 1 0 0,0 0 0 0 0,0 1 0 0 0,0-1-1 0 0,0 0 1 0 0,0 1 0 0 0,0-1 0 0 0,0 0-1 0 0,0 1 1 0 0,0-1 0 0 0,0 1 0 0 0,0 0-1 0 0,0-1 1 0 0,-1 1 0 0 0,1 0 0 0 0,0 0-1 0 0,0 0 1 0 0,0 0 0 0 0,0 0-1 0 0,-1 0 1 0 0,1 0 0 0 0,0 0 0 0 0,0 0-1 0 0,0 0 1 0 0,0 1 0 0 0,-1-1 0 0 0,1 0-1 0 0,0 1 1 0 0,0-1 0 0 0,0 1 0 0 0,0-1-1 0 0,0 1 1 0 0,0 0 0 0 0,0 0 0 0 0,0-1-1 0 0,0 1 1 0 0,1 0 0 0 0,-1 0 0 0 0,0 0-1 0 0,0 0 1 0 0,1 0 0 0 0,-2 2 0 0 0,-2 2-27 0 0,1 1 1 0 0,0 1 0 0 0,0-1 0 0 0,1 0 0 0 0,-4 14 0 0 0,0 5-35 0 0,2 1 0 0 0,1 0 0 0 0,1-1 0 0 0,0 1 1 0 0,2 0-1 0 0,4 29 0 0 0,-1-31 28 0 0,1-1 0 0 0,2 0 0 0 0,0 0 0 0 0,1 0 0 0 0,1-1 0 0 0,21 41 0 0 0,-24-54 29 0 0,0 0 1 0 0,1-1-1 0 0,0 0 0 0 0,0 0 1 0 0,1-1-1 0 0,0 0 1 0 0,0 0-1 0 0,12 8 1 0 0,-16-12 18 0 0,1-1 0 0 0,0 0 1 0 0,0 0-1 0 0,0 0 0 0 0,0 0 0 0 0,0 0 1 0 0,0-1-1 0 0,0 0 0 0 0,1 0 1 0 0,-1 0-1 0 0,0 0 0 0 0,1-1 1 0 0,-1 0-1 0 0,1 1 0 0 0,-1-2 1 0 0,0 1-1 0 0,1 0 0 0 0,-1-1 1 0 0,1 0-1 0 0,-1 0 0 0 0,6-3 1 0 0,-2 1 30 0 0,-1-1 0 0 0,1 0 1 0 0,-1 0-1 0 0,0-1 1 0 0,0 0-1 0 0,-1-1 0 0 0,0 1 1 0 0,0-1-1 0 0,6-7 1 0 0,1-4 52 0 0,-1 0 1 0 0,15-27 0 0 0,-22 35-62 0 0,-1 0 0 0 0,0 0 0 0 0,0 0 1 0 0,-1 0-1 0 0,0-1 0 0 0,-1 1 0 0 0,0-1 0 0 0,0 0 0 0 0,0-13 0 0 0,-2 23-32 0 0,0-1 0 0 0,0 0 0 0 0,0 1 0 0 0,0-1 0 0 0,0 0-1 0 0,0 1 1 0 0,0-1 0 0 0,-1 0 0 0 0,1 1 0 0 0,0-1 0 0 0,0 1 0 0 0,0-1-1 0 0,-1 0 1 0 0,1 1 0 0 0,0-1 0 0 0,-1 1 0 0 0,1-1 0 0 0,0 1-1 0 0,-1-1 1 0 0,0 0 0 0 0,0 1-2 0 0,1 0 0 0 0,0-1 0 0 0,0 1-1 0 0,-1 0 1 0 0,1 0 0 0 0,-1 0 0 0 0,1 0 0 0 0,0 0 0 0 0,-1 0 0 0 0,1 0-1 0 0,0 0 1 0 0,-1 0 0 0 0,1 1 0 0 0,0-1 0 0 0,0 0 0 0 0,-1 0-1 0 0,1 0 1 0 0,0 0 0 0 0,-1 0 0 0 0,1 0 0 0 0,0 1 0 0 0,-1-1-1 0 0,1 0 1 0 0,0 0 0 0 0,0 1 0 0 0,-1-1 0 0 0,1 0 0 0 0,0 0-1 0 0,0 1 1 0 0,0-1 0 0 0,-1 0 0 0 0,1 1 0 0 0,-3 4-11 0 0,0 1 0 0 0,0-1 0 0 0,0 1 1 0 0,1 0-1 0 0,0 0 0 0 0,0 0 0 0 0,1 0 1 0 0,-2 9-1 0 0,2-5-10 0 0,0 0 1 0 0,1 0-1 0 0,0-1 0 0 0,2 18 1 0 0,-1-22 12 0 0,0 0 1 0 0,1 0-1 0 0,-1 0 0 0 0,1 0 1 0 0,0 0-1 0 0,0-1 0 0 0,1 1 1 0 0,-1 0-1 0 0,1-1 1 0 0,0 0-1 0 0,0 0 0 0 0,1 0 1 0 0,-1 0-1 0 0,1 0 1 0 0,0 0-1 0 0,0-1 0 0 0,0 0 1 0 0,0 0-1 0 0,1 0 1 0 0,-1 0-1 0 0,1-1 0 0 0,-1 0 1 0 0,9 3-1 0 0,-6-3 22 0 0,1-1 0 0 0,-1 1 0 0 0,0-1 0 0 0,1-1 0 0 0,-1 1 0 0 0,1-1 0 0 0,-1-1 0 0 0,0 1 0 0 0,1-1 0 0 0,-1-1 0 0 0,0 1 0 0 0,1-1 0 0 0,9-4 0 0 0,-8 2 16 0 0,0-1 1 0 0,-1 0-1 0 0,1 0 0 0 0,-1-1 1 0 0,0 0-1 0 0,-1 0 1 0 0,0-1-1 0 0,1 0 1 0 0,8-13-1 0 0,-12 15-15 0 0,-1 0-1 0 0,0 0 0 0 0,0 0 1 0 0,0-1-1 0 0,0 0 1 0 0,2-8-1 0 0,-3 9-9 0 0,2-5 90 0 0,-2 10-54 0 0,-1 6-39 0 0,1 34-33 0 0,-2-31 21 0 0,0 0-1 0 0,1 0 0 0 0,0 0 1 0 0,0 0-1 0 0,3 10 1 0 0,-1-11 7 0 0,-1-1 1 0 0,1 1 0 0 0,1-1 0 0 0,-1 0-1 0 0,8 10 1 0 0,-9-14-24 0 0,1 0 1 0 0,0 0-1 0 0,-1 0 0 0 0,1 0 0 0 0,0-1 0 0 0,0 1 0 0 0,1-1 1 0 0,-1 0-1 0 0,0 0 0 0 0,1 0 0 0 0,0 0 0 0 0,-1 0 1 0 0,5 0-1 0 0,10 2-1123 0 0,1 0 0 0 0,0-1 1 0 0,-1-2-1 0 0,1 0 0 0 0,0-1 0 0 0,-1 0 1 0 0,30-6-1 0 0,-22 3-675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3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249 455 8994 0 0,'0'-1'247'0'0,"0"1"0"0"0,0-1 1 0 0,0 0-1 0 0,1 0 0 0 0,-1 1 0 0 0,0-1 0 0 0,0 0 1 0 0,0 0-1 0 0,0 1 0 0 0,0-1 0 0 0,0 0 1 0 0,0 0-1 0 0,-1 1 0 0 0,1-1 0 0 0,0 0 0 0 0,0 0 1 0 0,-1 1-1 0 0,1-1 0 0 0,0 0 0 0 0,-1 1 1 0 0,1-1-1 0 0,0 0 0 0 0,-1 1 0 0 0,1-1 0 0 0,-2 0 1 0 0,-14-21 1828 0 0,14 20-1729 0 0,-1-1-253 0 0,0 0-1 0 0,0 1 0 0 0,0-1 1 0 0,0 1-1 0 0,0 0 0 0 0,-1 0 1 0 0,1 0-1 0 0,-1 0 0 0 0,1 1 1 0 0,-1-1-1 0 0,0 1 1 0 0,1 0-1 0 0,-1 0 0 0 0,0 0 1 0 0,0 1-1 0 0,0-1 0 0 0,0 1 1 0 0,0 0-1 0 0,0 0 0 0 0,-6 1 1 0 0,4 0-98 0 0,0 0 0 0 0,0 0 1 0 0,0 0-1 0 0,1 1 0 0 0,-1 0 1 0 0,0 0-1 0 0,1 1 0 0 0,0 0 0 0 0,-1-1 1 0 0,1 2-1 0 0,0-1 0 0 0,-8 8 1 0 0,5-3-23 0 0,0 0 0 0 0,1 1 0 0 0,1-1 0 0 0,-1 1 0 0 0,2 1 0 0 0,-9 15 1 0 0,12-22 13 0 0,1 1 0 0 0,-1 0 0 0 0,1 0 0 0 0,0 0 0 0 0,0 0 1 0 0,1 0-1 0 0,-1 0 0 0 0,1 0 0 0 0,-1 1 0 0 0,1-1 0 0 0,1 0 1 0 0,-1 0-1 0 0,1 0 0 0 0,-1 0 0 0 0,1 0 0 0 0,0 0 0 0 0,1 0 1 0 0,-1 0-1 0 0,1 0 0 0 0,2 6 0 0 0,-1-7-1 0 0,-1 1 1 0 0,1-1-1 0 0,0 1 0 0 0,0-1 1 0 0,0 0-1 0 0,0 0 0 0 0,0-1 1 0 0,1 1-1 0 0,0 0 0 0 0,-1-1 1 0 0,1 0-1 0 0,0 0 0 0 0,0 0 1 0 0,0-1-1 0 0,0 1 0 0 0,0-1 1 0 0,0 0-1 0 0,1 0 0 0 0,-1 0 1 0 0,0-1-1 0 0,1 1 0 0 0,-1-1 0 0 0,0 0 1 0 0,5-1-1 0 0,1 0 7 0 0,0 0-1 0 0,-1-1 0 0 0,1-1 1 0 0,-1 1-1 0 0,1-2 1 0 0,-1 1-1 0 0,0-1 1 0 0,-1 0-1 0 0,16-11 0 0 0,-1-2-31 0 0,-1-1-1 0 0,0-1 0 0 0,-2-1 1 0 0,22-26-1 0 0,63-98-322 0 0,-94 128 324 0 0,-1-2 1 0 0,0 1 0 0 0,-2-1 0 0 0,0-1 0 0 0,9-31 0 0 0,-14 40 58 0 0,-1 1 1 0 0,0-1-1 0 0,-1 0 0 0 0,0 0 1 0 0,-1 1-1 0 0,0-1 1 0 0,0 0-1 0 0,-1 0 1 0 0,-1 1-1 0 0,1-1 1 0 0,-1 1-1 0 0,-1-1 0 0 0,-5-14 1 0 0,6 22 6 0 0,1-1 0 0 0,0 0 0 0 0,-1 1 0 0 0,0-1 0 0 0,1 1-1 0 0,-1-1 1 0 0,0 1 0 0 0,0 0 0 0 0,-1 0 0 0 0,1-1 0 0 0,0 2 0 0 0,-1-1 0 0 0,1 0 0 0 0,-1 0 0 0 0,1 1 0 0 0,-1 0 0 0 0,-4-2-1 0 0,4 2-11 0 0,1 0 0 0 0,-1 1-1 0 0,1 0 1 0 0,-1 0 0 0 0,0-1-1 0 0,1 1 1 0 0,-1 1-1 0 0,0-1 1 0 0,1 0 0 0 0,-1 1-1 0 0,1-1 1 0 0,-1 1 0 0 0,1 0-1 0 0,-1 0 1 0 0,1 0-1 0 0,-1 0 1 0 0,1 0 0 0 0,0 1-1 0 0,0-1 1 0 0,-4 3-1 0 0,1 1-11 0 0,1-1 1 0 0,-1 1-1 0 0,1 0 0 0 0,-1 1 0 0 0,2-1 0 0 0,-1 1 0 0 0,0-1 0 0 0,1 1 0 0 0,0 0 0 0 0,-3 10 0 0 0,0 2-9 0 0,1 1 1 0 0,-4 26 0 0 0,3-5-16 0 0,-2 53 0 0 0,8-72 6 0 0,0 0 0 0 0,2 0 0 0 0,0 0 0 0 0,8 28 0 0 0,-9-43 3 0 0,1 0 1 0 0,0 0-1 0 0,0 0 0 0 0,1 0 0 0 0,0 0 0 0 0,0 0 0 0 0,0-1 1 0 0,1 1-1 0 0,0-1 0 0 0,0 0 0 0 0,0 0 0 0 0,1-1 1 0 0,-1 1-1 0 0,1-1 0 0 0,0 0 0 0 0,0 0 0 0 0,1-1 1 0 0,-1 1-1 0 0,1-1 0 0 0,0 0 0 0 0,0-1 0 0 0,0 1 1 0 0,0-1-1 0 0,0-1 0 0 0,0 1 0 0 0,1-1 0 0 0,-1 0 0 0 0,0 0 1 0 0,1-1-1 0 0,7 0 0 0 0,3-1 18 0 0,-1-1 1 0 0,1-1-1 0 0,-1 0 1 0 0,0-1-1 0 0,0-1 1 0 0,0 0-1 0 0,16-9 0 0 0,-4 0 77 0 0,-2 0 0 0 0,50-37-1 0 0,-61 39-32 0 0,0 0 0 0 0,-1-1-1 0 0,-1 0 1 0 0,0-2-1 0 0,0 1 1 0 0,-2-1-1 0 0,0-1 1 0 0,16-31 0 0 0,-24 41-21 0 0,-1 1 0 0 0,0-1 0 0 0,0 1 1 0 0,-1-1-1 0 0,0 0 0 0 0,0 0 0 0 0,0 0 1 0 0,-1 0-1 0 0,0 0 0 0 0,0-10 0 0 0,-1 14-19 0 0,1 0-1 0 0,0 1 1 0 0,-1-1-1 0 0,1 0 1 0 0,-1 0-1 0 0,1 1 1 0 0,-1-1-1 0 0,0 0 1 0 0,1 0 0 0 0,-1 1-1 0 0,0-1 1 0 0,0 1-1 0 0,0-1 1 0 0,-1 1-1 0 0,1-1 1 0 0,0 1-1 0 0,-1 0 1 0 0,1 0-1 0 0,0-1 1 0 0,-1 1-1 0 0,1 0 1 0 0,-1 0-1 0 0,0 1 1 0 0,1-1-1 0 0,-1 0 1 0 0,0 0-1 0 0,0 1 1 0 0,1-1-1 0 0,-1 1 1 0 0,0 0-1 0 0,0-1 1 0 0,0 1-1 0 0,1 0 1 0 0,-1 0-1 0 0,0 0 1 0 0,0 0 0 0 0,-3 1-1 0 0,0 0-2 0 0,0 0-1 0 0,1 0 1 0 0,-1 0-1 0 0,0 0 1 0 0,1 1-1 0 0,-1 0 1 0 0,1 0-1 0 0,-1 0 1 0 0,-7 6 0 0 0,6-3-4 0 0,0 1 1 0 0,0-1 0 0 0,0 1-1 0 0,0 0 1 0 0,-6 10-1 0 0,4-4-4 0 0,0 1-1 0 0,1 0 0 0 0,1 0 1 0 0,0 0-1 0 0,1 1 0 0 0,-4 18 0 0 0,7-25-7 0 0,1 0 0 0 0,0-1 0 0 0,0 1 0 0 0,1 0 0 0 0,-1-1 0 0 0,2 1-1 0 0,-1 0 1 0 0,1 0 0 0 0,0-1 0 0 0,0 1 0 0 0,5 12 0 0 0,-4-14-2 0 0,0 0 0 0 0,1 0 0 0 0,0-1 0 0 0,-1 1 1 0 0,2-1-1 0 0,-1 1 0 0 0,0-1 0 0 0,1 0 0 0 0,0 0 1 0 0,0-1-1 0 0,0 1 0 0 0,0-1 0 0 0,1 0 0 0 0,-1 0 1 0 0,9 4-1 0 0,-5-4 10 0 0,0 0 1 0 0,0-1 0 0 0,0 1 0 0 0,1-2-1 0 0,-1 1 1 0 0,1-1 0 0 0,16 0 0 0 0,-1-2 63 0 0,37-5 0 0 0,-46 3-86 0 0,0 0-1 0 0,-1-1 1 0 0,0-1 0 0 0,26-11 0 0 0,-16 3-1970 0 0,40-27 0 0 0,-44 24 72 0 0,2-2-505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4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50 9922 0 0,'-1'1'232'0'0,"0"1"0"0"0,1 0-1 0 0,-1-1 1 0 0,1 1 0 0 0,-1 0 0 0 0,1-1-1 0 0,0 1 1 0 0,-1 0 0 0 0,1 0 0 0 0,0-1-1 0 0,0 1 1 0 0,0 0 0 0 0,0 0 0 0 0,0-1-1 0 0,2 4 1 0 0,7 29 1738 0 0,-7-29-1720 0 0,24 88 1935 0 0,-15-55-1728 0 0,6 40 1 0 0,-13-59-335 0 0,-3-14-74 0 0,0 0-1 0 0,1 0 1 0 0,3 7-1 0 0,-4-10-10 0 0,0 0 0 0 0,0 0 1 0 0,0 0-1 0 0,0 0 0 0 0,1 0 0 0 0,-1 0 0 0 0,0-1 0 0 0,1 1 1 0 0,0 0-1 0 0,3 2 0 0 0,-5-4-21 0 0,0 0 1 0 0,1 0-1 0 0,-1 0 1 0 0,1 0-1 0 0,-1 0 1 0 0,0 0 0 0 0,1 0-1 0 0,-1 0 1 0 0,0 0-1 0 0,1 0 1 0 0,-1 0-1 0 0,0 0 1 0 0,1-1-1 0 0,-1 1 1 0 0,0 0-1 0 0,1 0 1 0 0,-1 0-1 0 0,0 0 1 0 0,1-1-1 0 0,-1 1 1 0 0,0 0-1 0 0,1 0 1 0 0,-1 0-1 0 0,0-1 1 0 0,1 1 0 0 0,7-10 246 0 0,-7 10-225 0 0,6-12 164 0 0,0 1 1 0 0,0-1-1 0 0,8-22 1 0 0,-2 5-45 0 0,2-7-58 0 0,-2-1 0 0 0,15-71 0 0 0,-20 74-54 0 0,-5 19-61 0 0,-3 11-9 0 0,1 0 0 0 0,-1 0 0 0 0,1 1 0 0 0,0-1 0 0 0,0 0 0 0 0,1 1 0 0 0,-1-1 0 0 0,1 0 0 0 0,0 1 0 0 0,0 0 0 0 0,0-1 1 0 0,4-4-1 0 0,-5 8-38 0 0,-1-1 0 0 0,1 1 1 0 0,-1-1-1 0 0,1 1 1 0 0,0 0-1 0 0,-1-1 1 0 0,1 1-1 0 0,0 0 1 0 0,-1 0-1 0 0,1 0 1 0 0,0 0-1 0 0,0 0 0 0 0,-1-1 1 0 0,1 1-1 0 0,0 0 1 0 0,-1 1-1 0 0,1-1 1 0 0,0 0-1 0 0,0 0 1 0 0,-1 0-1 0 0,1 0 0 0 0,0 0 1 0 0,-1 1-1 0 0,2-1 1 0 0,17 12-2228 0 0,-9-5 1650 0 0,6 1-173 0 0,-2 2 624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4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99 7354 0 0,'-9'-20'2625'0'0,"-9"-33"0"0"0,10 27 1627 0 0,11 31-3904 0 0,4 8-190 0 0,11 41 710 0 0,14 65-1 0 0,-32-118-861 0 0,9 37 309 0 0,22 81 582 0 0,-28-94-697 0 0,-3-22-147 0 0,0 0-1 0 0,0 1 0 0 0,1-1 0 0 0,-1 0 1 0 0,1 0-1 0 0,-1 0 0 0 0,1 0 0 0 0,0 0 1 0 0,2 4-1 0 0,-3-7-38 0 0,0 0-1 0 0,1 1 1 0 0,-1-1 0 0 0,0 0 0 0 0,0 0 0 0 0,0 1-1 0 0,1-1 1 0 0,-1 0 0 0 0,0 0 0 0 0,1 0-1 0 0,-1 0 1 0 0,0 1 0 0 0,0-1 0 0 0,1 0 0 0 0,-1 0-1 0 0,0 0 1 0 0,1 0 0 0 0,-1 0 0 0 0,0 0-1 0 0,1 0 1 0 0,-1 0 0 0 0,0 0 0 0 0,1 0 0 0 0,-1 0-1 0 0,0 0 1 0 0,1 0 0 0 0,-1 0 0 0 0,0 0 0 0 0,0 0-1 0 0,1 0 1 0 0,-1-1 0 0 0,0 1 0 0 0,1 0-1 0 0,-1 0 1 0 0,0 0 0 0 0,0 0 0 0 0,1-1 0 0 0,-1 1-1 0 0,0 0 1 0 0,0 0 0 0 0,1 0 0 0 0,-1-1-1 0 0,9-10 255 0 0,46-83 397 0 0,-32 52-591 0 0,43-89-11 0 0,-63 127-67 0 0,-1 0 1 0 0,1 0-1 0 0,0 1 1 0 0,0-1-1 0 0,6-5 1 0 0,-8 8-3 0 0,-1 0 1 0 0,1 0 0 0 0,0 1 0 0 0,0-1 0 0 0,0 0-1 0 0,0 0 1 0 0,0 1 0 0 0,0-1 0 0 0,0 1 0 0 0,0-1-1 0 0,0 1 1 0 0,1-1 0 0 0,-1 1 0 0 0,0 0 0 0 0,0-1-1 0 0,0 1 1 0 0,0 0 0 0 0,1 0 0 0 0,-1 0 0 0 0,0 0-1 0 0,0 0 1 0 0,0 0 0 0 0,1 0 0 0 0,-1 1 0 0 0,0-1-1 0 0,2 1 1 0 0,-2 0 0 0 0,0 0 0 0 0,0 0 0 0 0,0 0 0 0 0,0 0 0 0 0,0 0 0 0 0,0 1 0 0 0,0-1 0 0 0,0 0 0 0 0,0 1 0 0 0,0-1 0 0 0,-1 1 0 0 0,1-1 0 0 0,-1 1 0 0 0,1 1 0 0 0,4 23-51 0 0,-4-3 77 0 0,0-1 0 0 0,-2 0 0 0 0,-5 36 0 0 0,4-45-17 0 0,1 1-1 0 0,-1 20 0 0 0,2-32-3 0 0,1 1 0 0 0,-1-1 0 0 0,0 1 0 0 0,0-1 0 0 0,1 0 0 0 0,0 1 0 0 0,-1-1 0 0 0,1 0 0 0 0,0 1 0 0 0,0-1 0 0 0,0 0 0 0 0,1 0 0 0 0,-1 0 0 0 0,0 0 0 0 0,1 0 0 0 0,-1 0 0 0 0,1 0 0 0 0,0 0 0 0 0,0-1 0 0 0,2 3 0 0 0,-1-3 1 0 0,-1 1 0 0 0,1 0 0 0 0,0-1 0 0 0,0 0-1 0 0,-1 0 1 0 0,1 0 0 0 0,0 0 0 0 0,0 0 0 0 0,0-1-1 0 0,1 1 1 0 0,-1-1 0 0 0,0 0 0 0 0,0 0 0 0 0,0 0-1 0 0,5-1 1 0 0,1-1 18 0 0,0 0 0 0 0,-1-2 0 0 0,1 1 1 0 0,-1-1-1 0 0,17-9 0 0 0,1-1-8 0 0,-10 5-380 0 0,-1 1 1 0 0,16-13 0 0 0,6-8-4394 0 0,-34 26 4416 0 0,-1 1 0 0 0,1-1 0 0 0,-1 1 1 0 0,0-1-1 0 0,4-5 0 0 0,-1-3-997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5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14931 0 0,'3'37'5246'0'0,"0"-6"-4599"0"0,5 66 158 0 0,-7-87-770 0 0,0 0 0 0 0,1 0 0 0 0,0 0 0 0 0,1 0 0 0 0,0-1 1 0 0,0 1-1 0 0,7 11 0 0 0,-9-19-117 0 0,0-1 1 0 0,0 1-1 0 0,1 0 1 0 0,-1-1-1 0 0,1 1 0 0 0,-1-1 1 0 0,4 3-1 0 0,-4-3-49 0 0,-1-1 0 0 0,1 0-1 0 0,-1 1 1 0 0,1-1 0 0 0,-1 0 0 0 0,1 1-1 0 0,-1-1 1 0 0,1 0 0 0 0,0 0-1 0 0,-1 1 1 0 0,1-1 0 0 0,-1 0 0 0 0,1 0-1 0 0,0 0 1 0 0,-1 0 0 0 0,1 0-1 0 0,0 0 1 0 0,-1 0 0 0 0,1 0 0 0 0,-1 0-1 0 0,1 0 1 0 0,0 0 0 0 0,-1 0-1 0 0,1-1 1 0 0,0 1 0 0 0,-1 0 0 0 0,1 0-1 0 0,-1-1 1 0 0,1 1 0 0 0,-1 0 0 0 0,1-1-1 0 0,0 0 1 0 0,0-1-82 0 0,1 0-1 0 0,-1 0 1 0 0,0 0 0 0 0,0 0 0 0 0,0-1 0 0 0,0 1-1 0 0,-1 0 1 0 0,2-3 0 0 0,0-9-1030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5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297 110 16556 0 0,'-3'-26'2723'0'0,"2"19"-2028"0"0,1 1-1 0 0,-1-1 0 0 0,0 0 1 0 0,-4-10-1 0 0,4 15-634 0 0,0 0 0 0 0,0 0 0 0 0,0-1-1 0 0,-1 1 1 0 0,1 0 0 0 0,-1 0-1 0 0,1 0 1 0 0,-1 0 0 0 0,0 1 0 0 0,0-1-1 0 0,0 0 1 0 0,0 1 0 0 0,0-1-1 0 0,0 1 1 0 0,0 0 0 0 0,-3-2-1 0 0,1 2-42 0 0,1-1 0 0 0,-1 1 0 0 0,1 0 0 0 0,-1 0 0 0 0,1 1 0 0 0,-1-1 0 0 0,1 1 0 0 0,-1 0-1 0 0,0 0 1 0 0,1 0 0 0 0,-7 1 0 0 0,4 0-24 0 0,0 0 1 0 0,-1 1-1 0 0,1 0 0 0 0,0 0 1 0 0,0 1-1 0 0,-5 3 0 0 0,-4 3-63 0 0,1 1 0 0 0,0 0 0 0 0,-23 23 0 0 0,25-21 5 0 0,1-1-1 0 0,-16 23 0 0 0,24-29 44 0 0,-1 1-1 0 0,1 0 1 0 0,0-1-1 0 0,0 2 1 0 0,0-1-1 0 0,1 0 0 0 0,0 0 1 0 0,1 1-1 0 0,-2 7 1 0 0,3-12 13 0 0,-1 0 0 0 0,1 0 0 0 0,1-1 0 0 0,-1 1 0 0 0,0 0 0 0 0,0 0 0 0 0,1 0 1 0 0,-1-1-1 0 0,1 1 0 0 0,-1 0 0 0 0,1-1 0 0 0,0 1 0 0 0,-1 0 0 0 0,1-1 0 0 0,0 1 0 0 0,0-1 1 0 0,0 1-1 0 0,0-1 0 0 0,1 0 0 0 0,-1 1 0 0 0,0-1 0 0 0,1 0 0 0 0,-1 0 0 0 0,0 0 1 0 0,1 0-1 0 0,0 0 0 0 0,-1 0 0 0 0,1 0 0 0 0,2 0 0 0 0,5 3-26 0 0,0-2 0 0 0,0 1 0 0 0,0-1 0 0 0,14 1 0 0 0,-11-2 13 0 0,17 2-17 0 0,55-1 1 0 0,-59-3 27 0 0,-1 1-1 0 0,1 1 0 0 0,31 6 1 0 0,-50-6 9 0 0,-1 1-1 0 0,1-1 1 0 0,-1 1 0 0 0,0 0 0 0 0,1 1-1 0 0,-1-1 1 0 0,7 5 0 0 0,-10-5 6 0 0,1 0 1 0 0,-1 1-1 0 0,1-1 0 0 0,-1 0 1 0 0,0 1-1 0 0,0-1 1 0 0,0 1-1 0 0,-1-1 0 0 0,1 1 1 0 0,0 0-1 0 0,-1 0 1 0 0,0 0-1 0 0,0 0 0 0 0,1 4 1 0 0,0-2 13 0 0,-1 1-1 0 0,0-1 1 0 0,0 1 0 0 0,0 0 0 0 0,-1 0 0 0 0,0-1-1 0 0,0 1 1 0 0,-1 0 0 0 0,1 0 0 0 0,-1-1-1 0 0,-2 8 1 0 0,-11 41 98 0 0,-14 48 38 0 0,18-62-108 0 0,-7 59 1 0 0,8-39-20 0 0,5-39-86 0 0,1 0 0 0 0,0 0 1 0 0,2 0-1 0 0,2 28 0 0 0,-1-47-86 0 0,0 0 0 0 0,1 0 0 0 0,-1 0 0 0 0,1-1 0 0 0,-1 1 0 0 0,1 0 0 0 0,0 0 0 0 0,0 0 0 0 0,0-1 0 0 0,2 4 0 0 0,-3-4 20 0 0,0-1 0 0 0,1 1 1 0 0,-1-1-1 0 0,1 0 0 0 0,-1 1 1 0 0,1-1-1 0 0,-1 0 0 0 0,1 1 1 0 0,-1-1-1 0 0,1 0 0 0 0,-1 0 1 0 0,1 0-1 0 0,-1 1 0 0 0,1-1 1 0 0,-1 0-1 0 0,1 0 0 0 0,-1 0 1 0 0,1 0-1 0 0,0 0 0 0 0,-1 0 1 0 0,1 0-1 0 0,-1 0 1 0 0,1 0-1 0 0,-1 0 0 0 0,1 0 1 0 0,-1 0-1 0 0,1-1 0 0 0,0 1 1 0 0,-1 0-1 0 0,1 0 0 0 0,-1-1 1 0 0,1 1-1 0 0,-1 0 0 0 0,0 0 1 0 0,1-1-1 0 0,-1 1 0 0 0,1-1 1 0 0,0 0-1 0 0,2-2-812 0 0,0 0 1 0 0,0 0 0 0 0,0 0-1 0 0,0-1 1 0 0,2-4 0 0 0,-1 2 140 0 0,-1 0 1 0 0,0-1-1 0 0,0 1 1 0 0,3-13-1 0 0,-1-6 316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5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28 15843 0 0,'-11'-10'1479'0'0,"8"7"-549"0"0,-1 0 0 0 0,0 0 0 0 0,-7-5 0 0 0,11 8-907 0 0,-1 0 1 0 0,1 0-1 0 0,0 0 1 0 0,0 0 0 0 0,0 0-1 0 0,0 0 1 0 0,-1 0-1 0 0,1 0 1 0 0,0 0-1 0 0,0 0 1 0 0,0 0-1 0 0,0 0 1 0 0,-1 0-1 0 0,1 1 1 0 0,0-1 0 0 0,0 0-1 0 0,0 0 1 0 0,0 0-1 0 0,0 0 1 0 0,0 0-1 0 0,-1 0 1 0 0,1 0-1 0 0,0 1 1 0 0,0-1-1 0 0,0 0 1 0 0,0 0 0 0 0,0 0-1 0 0,0 0 1 0 0,0 1-1 0 0,0-1 1 0 0,0 0-1 0 0,0 0 1 0 0,0 0-1 0 0,0 0 1 0 0,0 0-1 0 0,0 1 1 0 0,0-1 0 0 0,0 0-1 0 0,0 0 1 0 0,0 0-1 0 0,0 0 1 0 0,0 1-1 0 0,0-1 1 0 0,0 0-1 0 0,0 0 1 0 0,0 9 58 0 0,4 2-325 0 0,0 0-1 0 0,0 0 0 0 0,1 0 0 0 0,0-1 0 0 0,11 15 0 0 0,-10-14-388 0 0,20 33-2519 0 0,-14-24 993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5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30 221 17876 0 0,'-3'-2'466'0'0,"-1"1"273"0"0,0-1 0 0 0,1 1 1 0 0,-1-1-1 0 0,0 0 0 0 0,-4-4 0 0 0,9 6-597 0 0,0-1 1 0 0,0 1-1 0 0,0 0 0 0 0,-1-1 0 0 0,1 1 1 0 0,0 0-1 0 0,0 0 0 0 0,0 0 1 0 0,0 0-1 0 0,0 0 0 0 0,0 0 1 0 0,0 0-1 0 0,1 1 0 0 0,67 12 39 0 0,-58-12-155 0 0,-1 0 1 0 0,1-1-1 0 0,-1 0 0 0 0,0-1 1 0 0,12-1-1 0 0,-15 0-7 0 0,2 1 14 0 0,-1-1-1 0 0,0 0 1 0 0,0-1 0 0 0,12-5 0 0 0,-16 7-20 0 0,0-1 0 0 0,-1-1-1 0 0,1 1 1 0 0,-1-1 0 0 0,1 1 0 0 0,-1-1 0 0 0,3-3 0 0 0,-5 4-10 0 0,1 1 0 0 0,-1-1-1 0 0,0 0 1 0 0,0 1 0 0 0,0-1 0 0 0,0 0 0 0 0,-1 0 0 0 0,1 1 0 0 0,0-1 0 0 0,-1 0-1 0 0,1 0 1 0 0,-1 0 0 0 0,0 0 0 0 0,0 0 0 0 0,0 0 0 0 0,0 0 0 0 0,0-2-1 0 0,-1-8 5 0 0,-1 0 0 0 0,-1 0-1 0 0,0 1 1 0 0,-8-20 0 0 0,5 14-2 0 0,4 11-2 0 0,0 0 0 0 0,-5-11 0 0 0,6 16-7 0 0,1 0-1 0 0,-1 0 0 0 0,0 0 0 0 0,0 0 0 0 0,1 0 1 0 0,-1 0-1 0 0,0 0 0 0 0,0 0 0 0 0,0 0 1 0 0,0 0-1 0 0,0 0 0 0 0,0 0 0 0 0,-1 1 1 0 0,1-1-1 0 0,0 0 0 0 0,0 1 0 0 0,0-1 1 0 0,-3 0-1 0 0,4 1-2 0 0,-1 0 0 0 0,0 0 0 0 0,0 0 1 0 0,0 0-1 0 0,0 0 0 0 0,0 0 0 0 0,0 1 1 0 0,1-1-1 0 0,-1 0 0 0 0,0 0 0 0 0,0 1 1 0 0,0-1-1 0 0,1 0 0 0 0,-1 1 0 0 0,0-1 0 0 0,0 1 1 0 0,1-1-1 0 0,-1 1 0 0 0,0-1 0 0 0,1 1 1 0 0,-1 0-1 0 0,0 0 0 0 0,-12 19-118 0 0,11-17 106 0 0,-5 11-32 0 0,0 0 0 0 0,1 1 0 0 0,1 0 0 0 0,0 0 0 0 0,-2 16 0 0 0,-8 81-103 0 0,14-98 124 0 0,0 1 0 0 0,2-1 1 0 0,3 27-1 0 0,-3-34 20 0 0,0-1-1 0 0,1 1 0 0 0,0-1 1 0 0,0 1-1 0 0,1-1 1 0 0,-1 0-1 0 0,1 0 1 0 0,1 0-1 0 0,-1 0 0 0 0,8 8 1 0 0,-9-12 11 0 0,0 0 0 0 0,0 1 0 0 0,1-1 0 0 0,-1 0 0 0 0,1 0 0 0 0,-1-1 0 0 0,1 1 0 0 0,0 0 0 0 0,0-1 0 0 0,-1 0 0 0 0,1 0 0 0 0,0 0 0 0 0,0 0 0 0 0,0 0 0 0 0,1 0 0 0 0,-1-1 0 0 0,3 1 0 0 0,-2-1 9 0 0,0-1-1 0 0,-1 1 0 0 0,1-1 0 0 0,-1 1 1 0 0,1-1-1 0 0,-1 0 0 0 0,1 0 0 0 0,-1-1 1 0 0,0 1-1 0 0,1-1 0 0 0,-1 1 0 0 0,0-1 1 0 0,0 0-1 0 0,5-5 0 0 0,6-6 35 0 0,-1 0 1 0 0,0-1-1 0 0,15-22 0 0 0,29-51 46 0 0,-55 85-87 0 0,33-67 35 0 0,-24 46-69 0 0,19-31 0 0 0,-29 54 25 0 0,-1-1 1 0 0,0 0-1 0 0,1 1 1 0 0,-1-1-1 0 0,1 0 1 0 0,-1 1-1 0 0,1-1 1 0 0,-1 1-1 0 0,1-1 1 0 0,0 1-1 0 0,-1-1 1 0 0,1 1-1 0 0,0-1 1 0 0,-1 1-1 0 0,1 0 1 0 0,0-1-1 0 0,0 1 1 0 0,-1 0-1 0 0,2-1 1 0 0,-1 1-1 0 0,0 0 0 0 0,-1 0 1 0 0,1 1-1 0 0,0-1 0 0 0,-1 0 0 0 0,1 0 1 0 0,0 0-1 0 0,-1 1 0 0 0,1-1 0 0 0,-1 0 0 0 0,1 1 1 0 0,-1-1-1 0 0,1 1 0 0 0,0-1 0 0 0,-1 0 1 0 0,0 1-1 0 0,1-1 0 0 0,0 2 0 0 0,2 1-16 0 0,-1 1 1 0 0,0 0-1 0 0,0 0 0 0 0,0 1 0 0 0,2 4 0 0 0,4 17-17 0 0,-1 0-1 0 0,6 52 1 0 0,-6-31 41 0 0,-1-13-24 0 0,8 42 133 0 0,-11-64-179 0 0,0-1-1 0 0,1 1 1 0 0,0-1 0 0 0,8 13 0 0 0,-11-21-141 0 0,1 0 0 0 0,0 0 0 0 0,0 0 0 0 0,0-1 0 0 0,0 1-1 0 0,1-1 1 0 0,-1 0 0 0 0,1 0 0 0 0,-1 0 0 0 0,1 0 0 0 0,0 0 0 0 0,0 0 0 0 0,0-1 0 0 0,0 1 0 0 0,5 1 0 0 0,-6-2 5 0 0,0-1 0 0 0,0 0 0 0 0,0 1 0 0 0,0-1 0 0 0,1 0 0 0 0,-1 0 0 0 0,0 0 0 0 0,0 0 0 0 0,0-1 0 0 0,0 1-1 0 0,0 0 1 0 0,0-1 0 0 0,0 0 0 0 0,0 1 0 0 0,0-1 0 0 0,-1 0 0 0 0,1 0 0 0 0,0 0 0 0 0,0 0 0 0 0,-1 0 0 0 0,1 0 0 0 0,0-1 0 0 0,-1 1 0 0 0,1-1 0 0 0,1-2 0 0 0,12-15-107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6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40 370 10914 0 0,'-1'1'270'0'0,"-1"0"0"0"0,0 1 0 0 0,0-1-1 0 0,0 0 1 0 0,1 0 0 0 0,-1-1 0 0 0,0 1-1 0 0,0 0 1 0 0,0-1 0 0 0,0 1-1 0 0,-3 0 1 0 0,-9-1 3788 0 0,14 0-4027 0 0,0 0 0 0 0,0 0-1 0 0,1 0 1 0 0,-1 0 0 0 0,0 0 0 0 0,0 1 0 0 0,0-1-1 0 0,0 0 1 0 0,0 0 0 0 0,0 0 0 0 0,0 0-1 0 0,0 0 1 0 0,0 0 0 0 0,0 0 0 0 0,0 0-1 0 0,0 0 1 0 0,0 0 0 0 0,0 0 0 0 0,0 0-1 0 0,0 0 1 0 0,0 1 0 0 0,0-1 0 0 0,0 0-1 0 0,0 0 1 0 0,0 0 0 0 0,0 0 0 0 0,0 0-1 0 0,0 0 1 0 0,0 0 0 0 0,0 0 0 0 0,0 0-1 0 0,0 0 1 0 0,0 0 0 0 0,0 0 0 0 0,0 1-1 0 0,0-1 1 0 0,0 0 0 0 0,0 0 0 0 0,0 0-1 0 0,0 0 1 0 0,0 0 0 0 0,0 0 0 0 0,0 0-1 0 0,0 0 1 0 0,0 0 0 0 0,-1 0 0 0 0,1 0-1 0 0,0 0 1 0 0,0 0 0 0 0,0 0 0 0 0,0 0-1 0 0,0 0 1 0 0,10 4 834 0 0,-3-5-695 0 0,1 0 0 0 0,0 0-1 0 0,0 0 1 0 0,-1-1 0 0 0,1 0 0 0 0,9-4-1 0 0,1-2 141 0 0,23-13 1 0 0,-28 14-208 0 0,0-2 1 0 0,-1 1 0 0 0,0-2-1 0 0,-1 0 1 0 0,0 0-1 0 0,0-1 1 0 0,16-21-1 0 0,-17 16 20 0 0,0 0-1 0 0,0 0 0 0 0,-2-1 0 0 0,0 0 0 0 0,10-33 0 0 0,-16 42-57 0 0,0 1-1 0 0,-1-1 0 0 0,1 1 1 0 0,-1-11-1 0 0,-1 15-28 0 0,0-1 0 0 0,-1 0 0 0 0,1 1-1 0 0,0-1 1 0 0,-1 1 0 0 0,0-1 0 0 0,0 1 0 0 0,0-1 0 0 0,0 1 0 0 0,-1-1 0 0 0,-1-2 0 0 0,2 4-22 0 0,0 0 0 0 0,0 1 0 0 0,-1-1 0 0 0,1 1 0 0 0,0-1 1 0 0,-1 1-1 0 0,1 0 0 0 0,-1 0 0 0 0,0-1 0 0 0,1 1 0 0 0,-1 0 1 0 0,0 0-1 0 0,1 1 0 0 0,-1-1 0 0 0,0 0 0 0 0,0 1 0 0 0,0-1 1 0 0,0 1-1 0 0,0-1 0 0 0,0 1 0 0 0,0 0 0 0 0,0 0 0 0 0,0 0 0 0 0,0 0 1 0 0,0 0-1 0 0,0 0 0 0 0,0 1 0 0 0,-3 0 0 0 0,2 0-12 0 0,0 0 1 0 0,0 1-1 0 0,-1-1 0 0 0,1 1 0 0 0,0 0 0 0 0,0-1 0 0 0,0 2 1 0 0,1-1-1 0 0,-1 0 0 0 0,0 0 0 0 0,1 1 0 0 0,-1 0 1 0 0,1-1-1 0 0,0 1 0 0 0,-3 5 0 0 0,-4 10-32 0 0,0 0 0 0 0,1 1 0 0 0,0 0 0 0 0,2 0 0 0 0,0 1 0 0 0,2-1 0 0 0,0 1 0 0 0,1 1-1 0 0,1-1 1 0 0,0 29 0 0 0,3-39 18 0 0,0 1 0 0 0,1-1 0 0 0,0 1 0 0 0,0-1 0 0 0,1 0-1 0 0,0 0 1 0 0,1 0 0 0 0,0-1 0 0 0,1 1 0 0 0,0-1 0 0 0,0 0 0 0 0,12 14-1 0 0,-13-18 1 0 0,0-1 0 0 0,1 1-1 0 0,0-1 1 0 0,0 0-1 0 0,0 0 1 0 0,0 0 0 0 0,0 0-1 0 0,1-1 1 0 0,0 0-1 0 0,0-1 1 0 0,0 1 0 0 0,0-1-1 0 0,0 0 1 0 0,0 0-1 0 0,1-1 1 0 0,-1 0 0 0 0,0 0-1 0 0,1 0 1 0 0,-1-1-1 0 0,1 0 1 0 0,10-2 0 0 0,-7 1-271 0 0,0-2-1 0 0,-1 1 1 0 0,1-1 0 0 0,-1-1 0 0 0,0 0 0 0 0,0 0 0 0 0,0 0 0 0 0,13-10 0 0 0,-7 3-667 0 0,-1 0-1 0 0,-1-1 1 0 0,0 0 0 0 0,12-14 0 0 0,3-8-1411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6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19 244 16444 0 0,'-2'-1'165'0'0,"0"-1"1"0"0,1 1 0 0 0,-1-1 0 0 0,1 0 0 0 0,0 1-1 0 0,0-1 1 0 0,0 0 0 0 0,-1 0 0 0 0,2 0 0 0 0,-1 0-1 0 0,0 1 1 0 0,0-1 0 0 0,0-1 0 0 0,1 1 0 0 0,0 0-1 0 0,-1 0 1 0 0,1 0 0 0 0,0 0 0 0 0,0 0 0 0 0,0 0-1 0 0,0 0 1 0 0,0 0 0 0 0,0-1 0 0 0,1 1 0 0 0,-1 0-1 0 0,1 0 1 0 0,-1 0 0 0 0,1 0 0 0 0,0 0 0 0 0,0 0-1 0 0,0 0 1 0 0,0 1 0 0 0,0-1 0 0 0,0 0 0 0 0,1 0-1 0 0,1-2 1 0 0,13-15 153 0 0,-5 5-256 0 0,1 0 1 0 0,18-16 0 0 0,-17 19-1085 0 0,22-13 0 0 0,16-4-4459 0 0,-45 24 4594 0 0,16-8-2717 0 0,-3-3-841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7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4 16916 0 0,'-10'-4'2214'0'0,"10"4"-2162"0"0,0 0 0 0 0,-1 0 0 0 0,1 0 0 0 0,0 0 0 0 0,0 0 0 0 0,0 1 0 0 0,-1-1 0 0 0,1 0 0 0 0,0 0 0 0 0,0 0 0 0 0,-1 0 0 0 0,1 0 0 0 0,0 0 0 0 0,0 0 0 0 0,0 1 1 0 0,0-1-1 0 0,-1 0 0 0 0,1 0 0 0 0,0 0 0 0 0,0 0 0 0 0,0 1 0 0 0,0-1 0 0 0,0 0 0 0 0,-1 0 0 0 0,1 1 0 0 0,0 1 82 0 0,-1 0 0 0 0,1 0-1 0 0,0 1 1 0 0,-1-1 0 0 0,1 0 0 0 0,1 4-1 0 0,-1 0-121 0 0,-5 159 483 0 0,2 88-333 0 0,5-218-155 0 0,2 0 1 0 0,1 1-1 0 0,2-2 1 0 0,1 1-1 0 0,14 35 1 0 0,-18-60-2 0 0,0 0 0 0 0,1-1 0 0 0,0 0 0 0 0,0 0 0 0 0,1 0 0 0 0,0 0 1 0 0,0-1-1 0 0,12 10 0 0 0,-13-13 14 0 0,1 0 0 0 0,0-1-1 0 0,0 1 1 0 0,0-2 0 0 0,0 1 0 0 0,1 0 0 0 0,0-1 0 0 0,-1-1 0 0 0,1 1 0 0 0,0-1-1 0 0,0 0 1 0 0,13 1 0 0 0,-11-2 15 0 0,-1 0-1 0 0,0-1 1 0 0,0 0 0 0 0,1 0-1 0 0,-1-1 1 0 0,0 0-1 0 0,0-1 1 0 0,0 0 0 0 0,0 0-1 0 0,0-1 1 0 0,-1 0-1 0 0,1 0 1 0 0,-1 0 0 0 0,1-1-1 0 0,-1-1 1 0 0,0 1-1 0 0,-1-1 1 0 0,10-8 0 0 0,69-73 252 0 0,-75 73-245 0 0,0 1 0 0 0,-1-1 0 0 0,0-1 1 0 0,-1 0-1 0 0,9-22 0 0 0,-15 32-24 0 0,-1 0-1 0 0,0 0 1 0 0,0-1 0 0 0,0 1 0 0 0,-1 0 0 0 0,1 0 0 0 0,-1-8 0 0 0,0 10-7 0 0,0 1 0 0 0,0-1 0 0 0,-1 0 1 0 0,1 0-1 0 0,0 1 0 0 0,-1-1 0 0 0,0 0 0 0 0,1 1 1 0 0,-1-1-1 0 0,0 1 0 0 0,0-1 0 0 0,1 1 0 0 0,-1-1 1 0 0,0 1-1 0 0,-1-1 0 0 0,1 1 0 0 0,0 0 0 0 0,0 0 1 0 0,-1-1-1 0 0,1 1 0 0 0,-3-1 0 0 0,3 1-10 0 0,0 1 0 0 0,-1-1 0 0 0,1 1 0 0 0,0 0 0 0 0,-1-1-1 0 0,1 1 1 0 0,0 0 0 0 0,-1 0 0 0 0,1 0 0 0 0,-1 0 0 0 0,1 0 0 0 0,-1 0 0 0 0,1 0 0 0 0,0 1-1 0 0,-1-1 1 0 0,1 0 0 0 0,0 1 0 0 0,-1-1 0 0 0,1 1 0 0 0,0 0 0 0 0,-1-1 0 0 0,1 1-1 0 0,0 0 1 0 0,0 0 0 0 0,0 0 0 0 0,0-1 0 0 0,0 1 0 0 0,-1 2 0 0 0,-3 1-16 0 0,1 0 0 0 0,1 1 1 0 0,-1-1-1 0 0,1 1 0 0 0,-4 7 0 0 0,1 0-16 0 0,1 1 0 0 0,1-1 0 0 0,0 1 0 0 0,0 0 0 0 0,2 0 0 0 0,-1 0 0 0 0,2 1 0 0 0,-1 21-1 0 0,2-31 25 0 0,0 0 0 0 0,0 0 0 0 0,1 0-1 0 0,-1 0 1 0 0,1 0 0 0 0,0 0 0 0 0,0 0-1 0 0,0-1 1 0 0,0 1 0 0 0,1 0 0 0 0,0-1-1 0 0,0 1 1 0 0,0-1 0 0 0,0 0 0 0 0,0 1-1 0 0,0-1 1 0 0,1 0 0 0 0,0 0 0 0 0,-1-1-1 0 0,1 1 1 0 0,0 0 0 0 0,1-1 0 0 0,-1 0-1 0 0,0 0 1 0 0,1 0 0 0 0,-1 0 0 0 0,1 0-1 0 0,-1-1 1 0 0,1 1 0 0 0,0-1 0 0 0,6 1-1 0 0,1-1-64 0 0,0 0 0 0 0,0-1 0 0 0,0 0 0 0 0,0-1 0 0 0,0 0 0 0 0,0-1 0 0 0,-1 0 0 0 0,1-1 0 0 0,0 0-1 0 0,11-5 1 0 0,-3 0-872 0 0,0-1 0 0 0,-1-1-1 0 0,0 0 1 0 0,25-20 0 0 0,-13 5 514 0 0,-5 1-713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7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66 104 16868 0 0,'-18'-17'1080'0'0,"6"1"-192"0"0,0 4-672 0 0,3 1 768 0 0,2 0-328 0 0,3 0-103 0 0,0 1-273 0 0,6 7 120 0 0,-2-3-256 0 0,2 4-80 0 0,2 0-56 0 0,4-1-168 0 0,2 3-104 0 0,4 3-1881 0 0,4 2 1977 0 0,3 0-552 0 0,0 3 728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8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3 156 8330 0 0,'-1'-13'1182'0'0,"0"0"0"0"0,0 0 0 0 0,2 0-1 0 0,-1 0 1 0 0,2 0 0 0 0,0-1 0 0 0,5-19 0 0 0,2 5 1028 0 0,-9 28-2194 0 0,0 0 0 0 0,0 0 0 0 0,0 0 0 0 0,0-1 0 0 0,0 1 0 0 0,0 0 0 0 0,0 0 0 0 0,0 0 0 0 0,0 0 0 0 0,0 0 0 0 0,0 0 0 0 0,0 0 0 0 0,0-1 0 0 0,1 1 0 0 0,-1 0 0 0 0,0 0 0 0 0,0 0 0 0 0,0 0 0 0 0,0 0 0 0 0,0 0 0 0 0,0 0 0 0 0,0 0 0 0 0,1 0 0 0 0,-1 0 0 0 0,0-1 0 0 0,0 1 0 0 0,0 0 0 0 0,0 0 0 0 0,0 0 0 0 0,0 0 0 0 0,1 0 0 0 0,-1 0 0 0 0,0 0 0 0 0,0 0 0 0 0,0 0 0 0 0,0 0 0 0 0,0 0 0 0 0,1 0 0 0 0,-1 0 0 0 0,0 0 0 0 0,0 0 0 0 0,0 1 0 0 0,0-1 0 0 0,0 0 0 0 0,0 0 0 0 0,1 0 0 0 0,-1 0 0 0 0,0 0 0 0 0,0 0 0 0 0,0 0 0 0 0,0 0 0 0 0,0 0 0 0 0,0 0 0 0 0,0 1 0 0 0,0-1 0 0 0,1 0 0 0 0,-1 0 0 0 0,0 0 0 0 0,0 0 0 0 0,0 0 0 0 0,0 0 0 0 0,0 0 0 0 0,0 1 0 0 0,0-1 0 0 0,0 0 0 0 0,0 0 0 0 0,3 10 308 0 0,21 141 438 0 0,13 62-480 0 0,-34-205-254 0 0,-1-1-1 0 0,1 1 0 0 0,0-1 0 0 0,1 0 0 0 0,4 8 0 0 0,-6-12 11 0 0,0 0 0 0 0,0 0 0 0 0,0-1 0 0 0,1 1 0 0 0,-1 0 0 0 0,1-1 0 0 0,0 0 0 0 0,-1 1-1 0 0,1-1 1 0 0,0 0 0 0 0,0 0 0 0 0,1-1 0 0 0,3 3 0 0 0,-6-4-21 0 0,0 0 0 0 0,0 0 0 0 0,0 1 0 0 0,-1-1 0 0 0,1 0 0 0 0,0 0 0 0 0,0 0 0 0 0,0 0 0 0 0,0 0 0 0 0,0-1 0 0 0,0 1 1 0 0,-1 0-1 0 0,1 0 0 0 0,0-1 0 0 0,0 1 0 0 0,0 0 0 0 0,0-1 0 0 0,-1 1 0 0 0,1 0 0 0 0,0-1 0 0 0,0 1 0 0 0,-1-1 0 0 0,1 0 0 0 0,0 1 0 0 0,-1-1 0 0 0,1 0 0 0 0,-1 1 0 0 0,1-1 0 0 0,-1 0 0 0 0,2-1 0 0 0,0-2 58 0 0,1-1 0 0 0,-1-1 0 0 0,4-9-1 0 0,-2 4-9 0 0,1-3 10 0 0,0-1-1 0 0,4-27 1 0 0,1-3-3 0 0,10-45-6 0 0,-10 55-64 0 0,-10 35-6 0 0,0-1 1 0 0,0 0-1 0 0,0 1 0 0 0,1-1 0 0 0,-1 1 1 0 0,0-1-1 0 0,0 0 0 0 0,0 1 0 0 0,1-1 0 0 0,-1 1 1 0 0,0-1-1 0 0,1 1 0 0 0,-1-1 0 0 0,0 1 1 0 0,1-1-1 0 0,-1 1 0 0 0,0-1 0 0 0,1 1 0 0 0,-1-1 1 0 0,1 1-1 0 0,-1-1 0 0 0,1 1 0 0 0,0 0 1 0 0,-1-1-1 0 0,1 1 0 0 0,-1 0 0 0 0,1 0 0 0 0,-1-1 1 0 0,1 1-1 0 0,0 0 0 0 0,-1 0 0 0 0,1 0 1 0 0,0 0-1 0 0,-1 0 0 0 0,1 0 0 0 0,-1 0 0 0 0,1 0 1 0 0,0 0-1 0 0,-1 0 0 0 0,1 0 0 0 0,0 0 0 0 0,-1 0 1 0 0,1 1-1 0 0,-1-1 0 0 0,1 0 0 0 0,0 0 1 0 0,-1 1-1 0 0,1-1 0 0 0,-1 0 0 0 0,1 1 0 0 0,-1-1 1 0 0,1 1-1 0 0,-1-1 0 0 0,1 1 0 0 0,-1-1 1 0 0,0 0-1 0 0,1 1 0 0 0,-1 0 0 0 0,1 0 0 0 0,4 6-38 0 0,-3-5 34 0 0,0 1 0 0 0,0-1 0 0 0,-1 1 0 0 0,1 0-1 0 0,-1-1 1 0 0,1 1 0 0 0,-1 0 0 0 0,1 4-1 0 0,13 60-12 0 0,-9-34 37 0 0,17 52 0 0 0,-9-53 6 0 0,-14-31-16 0 0,1 0-1 0 0,0 1 1 0 0,-1-1 0 0 0,1 0 0 0 0,0 0 0 0 0,0 0 0 0 0,0 0 0 0 0,0 1 0 0 0,0-1 0 0 0,0-1-1 0 0,0 1 1 0 0,0 0 0 0 0,0 0 0 0 0,1 0 0 0 0,-1 0 0 0 0,0-1 0 0 0,0 1 0 0 0,1-1 0 0 0,-1 1 0 0 0,3 0-1 0 0,-3-1 2 0 0,0-1-1 0 0,-1 1 1 0 0,1 0-1 0 0,0 0 1 0 0,0-1-1 0 0,0 1 0 0 0,0-1 1 0 0,0 1-1 0 0,-1-1 1 0 0,1 1-1 0 0,0-1 1 0 0,0 1-1 0 0,-1-1 0 0 0,2-1 1 0 0,10-12 35 0 0,-8 9-26 0 0,71-92 84 0 0,-72 93-99 0 0,14-20-8 0 0,1 2 1 0 0,1 0 0 0 0,37-32 0 0 0,-55 53 2 0 0,1 0 0 0 0,-1 0 0 0 0,0 0 0 0 0,0 1 0 0 0,1-1 0 0 0,-1 0 0 0 0,1 1 0 0 0,-1-1 0 0 0,0 1 0 0 0,1-1 0 0 0,-1 1 0 0 0,1-1 1 0 0,-1 1-1 0 0,1 0 0 0 0,0 0 0 0 0,-1 0 0 0 0,3 0 0 0 0,-3 0-2 0 0,0 1 1 0 0,0-1 0 0 0,1 1-1 0 0,-1-1 1 0 0,0 1-1 0 0,0 0 1 0 0,0-1 0 0 0,0 1-1 0 0,0 0 1 0 0,0 0 0 0 0,0-1-1 0 0,0 1 1 0 0,0 0 0 0 0,0 0-1 0 0,0 0 1 0 0,-1 0 0 0 0,1 1-1 0 0,0-1 1 0 0,-1 0 0 0 0,2 2-1 0 0,5 16-42 0 0,7 23 0 0 0,-8-24 43 0 0,14 34-1 0 0,-18-47 8 0 0,1 0 0 0 0,0-1-1 0 0,0 1 1 0 0,1 0 0 0 0,-1-1 0 0 0,1 0-1 0 0,0 0 1 0 0,0 0 0 0 0,0 0-1 0 0,9 5 1 0 0,-10-7-1 0 0,1 0-1 0 0,-1 0 1 0 0,0-1-1 0 0,0 0 0 0 0,0 0 1 0 0,1 0-1 0 0,-1 0 1 0 0,1 0-1 0 0,-1-1 1 0 0,1 1-1 0 0,-1-1 1 0 0,1 0-1 0 0,-1 0 0 0 0,1 0 1 0 0,5-2-1 0 0,-5 1-4 0 0,1 0 1 0 0,-1 0-1 0 0,0-1 0 0 0,0 0 0 0 0,1 0 0 0 0,-1 0 0 0 0,0-1 0 0 0,-1 1 0 0 0,1-1 0 0 0,0 0 0 0 0,4-4 0 0 0,0-2-1 0 0,0 0 0 0 0,0 0 0 0 0,-1 0-1 0 0,0-1 1 0 0,-1 0 0 0 0,0-1 0 0 0,0 1 0 0 0,6-18-1 0 0,-11 24 11 0 0,0 0-1 0 0,0-1 0 0 0,0 1 0 0 0,0 0 1 0 0,0-1-1 0 0,-1 1 0 0 0,0 0 0 0 0,0-1 1 0 0,0 1-1 0 0,0-1 0 0 0,-1 1 0 0 0,0 0 1 0 0,0-1-1 0 0,0 1 0 0 0,0 0 1 0 0,-1 0-1 0 0,1 0 0 0 0,-1 0 0 0 0,0 0 1 0 0,-1 0-1 0 0,1 0 0 0 0,-1 1 0 0 0,1-1 1 0 0,-1 1-1 0 0,-6-6 0 0 0,7 7-4 0 0,1 1 1 0 0,-1 0-1 0 0,1 0 0 0 0,-1-1 1 0 0,0 1-1 0 0,1 0 0 0 0,-1 1 0 0 0,0-1 1 0 0,0 0-1 0 0,0 0 0 0 0,0 1 0 0 0,0-1 1 0 0,0 1-1 0 0,0 0 0 0 0,0-1 1 0 0,0 1-1 0 0,-3 0 0 0 0,3 1-4 0 0,-1-1 1 0 0,0 1-1 0 0,0 0 0 0 0,1 0 1 0 0,-1 0-1 0 0,1 0 0 0 0,-1 0 1 0 0,0 0-1 0 0,1 1 0 0 0,0-1 1 0 0,-3 3-1 0 0,-1 1-10 0 0,1 0 0 0 0,0 0 1 0 0,1 0-1 0 0,-1 1 0 0 0,1-1 0 0 0,0 1 0 0 0,0 0 0 0 0,1 0 1 0 0,-3 8-1 0 0,2-3-13 0 0,0 0 1 0 0,1 0-1 0 0,0 1 1 0 0,1-1 0 0 0,0 1-1 0 0,1 0 1 0 0,0 0-1 0 0,1 0 1 0 0,2 13-1 0 0,-2-19 19 0 0,1 1-1 0 0,1-1 1 0 0,-1 0-1 0 0,1 1 0 0 0,0-1 1 0 0,0 0-1 0 0,1 0 1 0 0,-1 0-1 0 0,1-1 0 0 0,1 1 1 0 0,-1 0-1 0 0,1-1 0 0 0,0 0 1 0 0,0 0-1 0 0,1 0 1 0 0,-1-1-1 0 0,1 0 0 0 0,6 5 1 0 0,-8-7 10 0 0,1 0 1 0 0,-1 0-1 0 0,0 0 1 0 0,1-1 0 0 0,-1 1-1 0 0,1-1 1 0 0,0 0-1 0 0,-1 0 1 0 0,1 0 0 0 0,0-1-1 0 0,0 1 1 0 0,0-1-1 0 0,4 0 1 0 0,-3-1 7 0 0,0 1 1 0 0,0-1 0 0 0,0-1-1 0 0,0 1 1 0 0,0-1-1 0 0,-1 1 1 0 0,1-1-1 0 0,-1-1 1 0 0,6-2 0 0 0,0-3 14 0 0,0 0 1 0 0,0 0 0 0 0,0-1 0 0 0,-1 0 0 0 0,0-1 0 0 0,14-21-1 0 0,-13 15-13 0 0,-1-1-1 0 0,-1 0 0 0 0,0 0 1 0 0,-1-1-1 0 0,-1 0 0 0 0,-1 0 1 0 0,4-22-1 0 0,-8 29-42 0 0,2 61-174 0 0,0 20 162 0 0,-4-58 46 0 0,1 0-1 0 0,0 0 0 0 0,1 0 0 0 0,0 0 1 0 0,4 13-1 0 0,-1-10 4 0 0,-2-6 0 0 0,0 0-1 0 0,4 8 1 0 0,-6-15-2 0 0,1-1-1 0 0,0 1 1 0 0,0 0 0 0 0,0-1-1 0 0,0 1 1 0 0,0-1-1 0 0,0 1 1 0 0,0-1 0 0 0,0 1-1 0 0,1-1 1 0 0,-1 0 0 0 0,1 1-1 0 0,-1-1 1 0 0,1 0-1 0 0,1 1 1 0 0,-2-2-1 0 0,-1 0 1 0 0,1 0-1 0 0,-1 0 0 0 0,1 0 0 0 0,-1 0 0 0 0,1 0 1 0 0,-1 0-1 0 0,1 0 0 0 0,-1 0 0 0 0,1 0 1 0 0,-1 0-1 0 0,1 0 0 0 0,-1-1 0 0 0,1 1 1 0 0,-1 0-1 0 0,1 0 0 0 0,-1 0 0 0 0,1-1 0 0 0,-1 1 1 0 0,1 0-1 0 0,-1-1 0 0 0,0 1 0 0 0,1 0 1 0 0,-1-1-1 0 0,1 0 0 0 0,10-13 75 0 0,-10 12-73 0 0,36-64 143 0 0,-13 21-112 0 0,-12 23-38 0 0,17-26 5 0 0,-25 42-17 0 0,0 0 0 0 0,1 1 0 0 0,0-1 0 0 0,0 1 0 0 0,10-7 0 0 0,-14 11 9 0 0,-1 1 0 0 0,1-1 0 0 0,0 1 0 0 0,0-1 0 0 0,0 1 0 0 0,0-1 0 0 0,0 1 0 0 0,0-1 0 0 0,0 1 0 0 0,0 0 0 0 0,0 0 0 0 0,0-1 0 0 0,1 1 0 0 0,-1 0 0 0 0,0 0-1 0 0,0 0 1 0 0,0 0 0 0 0,0 0 0 0 0,0 1 0 0 0,0-1 0 0 0,1 0 0 0 0,0 1-3 0 0,0 0 0 0 0,0 0 0 0 0,-1 0 0 0 0,1 0 0 0 0,0 0 0 0 0,-1 1 0 0 0,1-1 0 0 0,-1 0 0 0 0,1 1 0 0 0,1 2 0 0 0,2 4-11 0 0,0 0 0 0 0,-1 0 0 0 0,7 16 0 0 0,-10-23 19 0 0,15 39-15 0 0,17 39 36 0 0,-31-76-9 0 0,0 1 0 0 0,0-1 0 0 0,0 1 1 0 0,0-1-1 0 0,1 0 0 0 0,-1 0 0 0 0,1 0 1 0 0,0-1-1 0 0,0 1 0 0 0,6 4 0 0 0,-8-7-23 0 0,1 1-1 0 0,-1 0 0 0 0,0-1 0 0 0,1 1 0 0 0,-1-1 0 0 0,0 0 1 0 0,1 1-1 0 0,-1-1 0 0 0,1 0 0 0 0,-1 0 0 0 0,1 0 0 0 0,-1 0 1 0 0,0 0-1 0 0,1 0 0 0 0,-1 0 0 0 0,1 0 0 0 0,-1-1 0 0 0,1 1 0 0 0,-1-1 1 0 0,0 1-1 0 0,1-1 0 0 0,-1 1 0 0 0,0-1 0 0 0,0 0 0 0 0,1 1 1 0 0,-1-1-1 0 0,0 0 0 0 0,0 0 0 0 0,0 0 0 0 0,0 0 0 0 0,0 0 1 0 0,1-2-1 0 0,7-8-642 0 0,-1 0 0 0 0,-1-1 1 0 0,0 1-1 0 0,-1-1 1 0 0,0 0-1 0 0,0-1 0 0 0,-2 0 1 0 0,1 0-1 0 0,2-18 1 0 0,-1-2 413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8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14171 0 0,'-3'0'167'0'0,"1"1"-1"0"0,-1 0 1 0 0,0 0-1 0 0,1 0 1 0 0,-1 0-1 0 0,0 0 1 0 0,1 0-1 0 0,-1 1 1 0 0,1-1-1 0 0,0 1 1 0 0,-1 0-1 0 0,1 0 1 0 0,0 0-1 0 0,0 0 1 0 0,0 0-1 0 0,1 0 1 0 0,-1 0-1 0 0,0 1 1 0 0,1-1-1 0 0,-1 1 1 0 0,1-1-1 0 0,0 1 1 0 0,-2 4-1 0 0,0 3 129 0 0,0 0 1 0 0,1 0-1 0 0,0 1 0 0 0,0-1 1 0 0,1 12-1 0 0,-1 44 423 0 0,3 0 0 0 0,16 108 1 0 0,43 128-207 0 0,-7-120-104 0 0,-52-179-500 0 0,0-1 1 0 0,0 0-1 0 0,0 0 0 0 0,0 0 0 0 0,0 0 0 0 0,3 3 1 0 0,-4-5 65 0 0,0 0 0 0 0,0 1 0 0 0,0-1 0 0 0,0 0 0 0 0,0 0 0 0 0,0 0 0 0 0,0 0 0 0 0,1 0 0 0 0,-1 0 0 0 0,0 0 0 0 0,0 0 0 0 0,0 0 0 0 0,0 0 0 0 0,0 1 0 0 0,0-1 0 0 0,0 0 0 0 0,1 0 0 0 0,-1 0 0 0 0,0 0 0 0 0,0 0 0 0 0,0 0 0 0 0,0 0 0 0 0,0 0 0 0 0,0 0 0 0 0,1 0 0 0 0,-1 0 0 0 0,0 0 0 0 0,0 0 0 0 0,0 0 0 0 0,0 0 0 0 0,0 0 0 0 0,0 0 0 0 0,1 0 0 0 0,-1 0 0 0 0,0 0 0 0 0,0 0 0 0 0,0-1 0 0 0,0 1 1 0 0,0 0-1 0 0,2-11-1311 0 0,-2-7-961 0 0,-3-20-1 0 0,-2 10 447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08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14107 0 0,'1'5'406'0'0,"-1"1"0"0"0,1-1 0 0 0,0 1 0 0 0,1-1-1 0 0,-1 0 1 0 0,1 0 0 0 0,0 0 0 0 0,0 0 0 0 0,1 0 0 0 0,5 8 0 0 0,-3-5 143 0 0,1-1 1 0 0,0 1 0 0 0,0-1 0 0 0,1 0-1 0 0,9 7 1 0 0,-11-10-373 0 0,1 0 1 0 0,-1 0-1 0 0,0-1 0 0 0,1 0 1 0 0,-1 0-1 0 0,1-1 1 0 0,0 0-1 0 0,0 0 0 0 0,0 0 1 0 0,0 0-1 0 0,0-1 0 0 0,1 0 1 0 0,-1-1-1 0 0,0 1 1 0 0,1-1-1 0 0,-1 0 0 0 0,0-1 1 0 0,0 1-1 0 0,1-1 0 0 0,-1-1 1 0 0,0 1-1 0 0,0-1 1 0 0,0 0-1 0 0,0 0 0 0 0,0-1 1 0 0,-1 0-1 0 0,1 0 0 0 0,-1 0 1 0 0,7-6-1 0 0,13-12-31 0 0,-1-1-1 0 0,23-28 0 0 0,-41 44-706 0 0,0-1 0 0 0,0 1-1 0 0,0 0 1 0 0,0 1 0 0 0,1 0-1 0 0,0 0 1 0 0,0 0 0 0 0,0 1-1 0 0,14-6 1 0 0,-11 6-38 0 0,1 0 0 0 0,0 1 1 0 0,14-2-1 0 0,1 2-1008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13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46 7186 0 0,'-7'1'309'0'0,"0"0"0"0"0,1 1 0 0 0,0 0 0 0 0,-1 0 1 0 0,1 0-1 0 0,0 1 0 0 0,0 0 0 0 0,0 0 0 0 0,0 0 1 0 0,0 1-1 0 0,1 0 0 0 0,0 0 0 0 0,0 0 0 0 0,0 1 1 0 0,0-1-1 0 0,-7 12 0 0 0,-4 5 198 0 0,2 1-1 0 0,1 0 1 0 0,-11 25-1 0 0,13-26-203 0 0,0 1-100 0 0,0 0 0 0 0,1 1 0 0 0,1 0 1 0 0,2 1-1 0 0,0-1 0 0 0,-3 26 0 0 0,7-25-159 0 0,2-1 1 0 0,0 0-1 0 0,2 1 1 0 0,1-1-1 0 0,0 0 0 0 0,2 1 1 0 0,1-2-1 0 0,0 1 1 0 0,2 0-1 0 0,1-1 1 0 0,0-1-1 0 0,2 1 0 0 0,0-1 1 0 0,2-1-1 0 0,19 27 1 0 0,-17-28-16 0 0,1 0 0 0 0,1-2 1 0 0,0 0-1 0 0,2-1 0 0 0,0 0 0 0 0,0-1 0 0 0,1-2 1 0 0,1 0-1 0 0,1-1 0 0 0,-1 0 0 0 0,2-2 1 0 0,-1-1-1 0 0,2-1 0 0 0,-1 0 0 0 0,31 5 1 0 0,-20-8 60 0 0,1-1 0 0 0,0-2 1 0 0,0-1-1 0 0,-1-1 0 0 0,1-2 0 0 0,0-2 1 0 0,-1-1-1 0 0,56-16 0 0 0,-56 11 31 0 0,0-2-1 0 0,0-1 1 0 0,-1-2-1 0 0,-1-1 1 0 0,0-1 0 0 0,-1-2-1 0 0,-2-1 1 0 0,36-31-1 0 0,-40 28 61 0 0,-1-2 0 0 0,-2 0 0 0 0,35-52-1 0 0,-48 65-105 0 0,-1-1-1 0 0,0 0 0 0 0,-1 0 0 0 0,0 0 1 0 0,-1-1-1 0 0,-1 0 0 0 0,0 0 0 0 0,2-16 1 0 0,-5 20-37 0 0,0 0 1 0 0,0 0-1 0 0,-1 0 0 0 0,-1 0 1 0 0,0 0-1 0 0,0 0 1 0 0,-1 0-1 0 0,0 0 1 0 0,-1 1-1 0 0,0-1 1 0 0,0 1-1 0 0,-8-16 1 0 0,-2 5-11 0 0,0 0 0 0 0,0 1 0 0 0,-2 1 1 0 0,0 0-1 0 0,-2 1 0 0 0,-25-22 0 0 0,1 6-18 0 0,-81-48 0 0 0,78 56-37 0 0,-1 1-1 0 0,-63-23 1 0 0,77 36-59 0 0,0 2 0 0 0,-1 1 0 0 0,0 1 0 0 0,-54-4 0 0 0,71 10-38 0 0,0 1 0 0 0,0 1 1 0 0,0 0-1 0 0,0 1 0 0 0,1 1 0 0 0,-1 0 0 0 0,1 1 1 0 0,0 0-1 0 0,-17 9 0 0 0,24-10-211 0 0,-1 1 0 0 0,1 0 0 0 0,1 0 0 0 0,-1 0-1 0 0,0 1 1 0 0,1 0 0 0 0,0 1 0 0 0,0 0 0 0 0,1-1 0 0 0,-1 2-1 0 0,1-1 1 0 0,1 1 0 0 0,-1-1 0 0 0,1 1 0 0 0,0 0 0 0 0,1 1-1 0 0,0-1 1 0 0,-4 11 0 0 0,3 13-1987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6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1 278 16299 0 0,'4'-4'1404'0'0,"0"1"0"0"0,0-1-1 0 0,8-3 1 0 0,15-7 604 0 0,32-5-1743 0 0,-48 16 133 0 0,0-1-302 0 0,0 0 1 0 0,20-11-1 0 0,-5 2-35 0 0,-15 7-25 0 0,0-1 0 0 0,-1 0 1 0 0,12-9-1 0 0,2-2-1 0 0,-21 16-40 0 0,0-1 1 0 0,-1 1 0 0 0,1-1-1 0 0,0 0 1 0 0,-1 1 0 0 0,3-5-1 0 0,-5 6-2 0 0,1 0 0 0 0,0 0 0 0 0,-1-1 0 0 0,1 1 0 0 0,-1 0 0 0 0,0 0 0 0 0,1 0 0 0 0,-1 0-1 0 0,0 0 1 0 0,1-3 0 0 0,-2 4 1 0 0,1-1-1 0 0,0 1 0 0 0,0-1 0 0 0,0 1 1 0 0,0-1-1 0 0,0 0 0 0 0,0 1 1 0 0,-1-1-1 0 0,1 1 0 0 0,0-1 0 0 0,0 1 1 0 0,-1 0-1 0 0,1-1 0 0 0,0 1 1 0 0,-1-1-1 0 0,1 1 0 0 0,0 0 1 0 0,-1-1-1 0 0,1 1 0 0 0,-1-1 0 0 0,1 1 1 0 0,-1 0-1 0 0,1 0 0 0 0,-1-1 1 0 0,0 1-5 0 0,0-1 0 0 0,1 1 0 0 0,-1 0-1 0 0,0 0 1 0 0,0-1 0 0 0,1 1 0 0 0,-1 0 0 0 0,0 0 0 0 0,0 0 0 0 0,1 0 0 0 0,-1 0 0 0 0,0 0 0 0 0,0 0 0 0 0,0 0 0 0 0,1 0 0 0 0,-1 0 0 0 0,0 1 0 0 0,0-1 0 0 0,1 0 0 0 0,-1 0 0 0 0,-1 1 0 0 0,1 0-7 0 0,-1 0 0 0 0,1 1 0 0 0,-1-1 0 0 0,1 0 0 0 0,0 0 0 0 0,0 1 1 0 0,0-1-1 0 0,0 1 0 0 0,-2 1 0 0 0,1 2-19 0 0,-1 0-1 0 0,1 1 1 0 0,0-1 0 0 0,0 0-1 0 0,-1 8 1 0 0,2-9 28 0 0,0-1 1 0 0,1 1-1 0 0,-1-1 0 0 0,1 1 0 0 0,0-1 0 0 0,0 1 1 0 0,0-1-1 0 0,0 1 0 0 0,1-1 0 0 0,-1 1 0 0 0,1-1 1 0 0,0 1-1 0 0,0-1 0 0 0,0 1 0 0 0,1-1 1 0 0,-1 0-1 0 0,1 0 0 0 0,0 0 0 0 0,0 0 0 0 0,0 0 1 0 0,0 0-1 0 0,0 0 0 0 0,1-1 0 0 0,-1 1 0 0 0,1-1 1 0 0,4 4-1 0 0,-3-4 7 0 0,0 1 0 0 0,0 0-1 0 0,0-1 1 0 0,1 0 0 0 0,-1 0 0 0 0,1-1 0 0 0,-1 1 0 0 0,1-1 0 0 0,0 0 0 0 0,-1 0-1 0 0,1 0 1 0 0,0-1 0 0 0,0 1 0 0 0,0-1 0 0 0,0-1 0 0 0,-1 1 0 0 0,6-1 0 0 0,0-2 2 0 0,1 0 0 0 0,-1 0-1 0 0,0-1 1 0 0,0 0 0 0 0,0 0 0 0 0,15-11 0 0 0,-10 6-6 0 0,90-61-43 0 0,-42 22 84 0 0,-62 47-32 0 0,0 1-1 0 0,0-1 0 0 0,0 0 1 0 0,0 1-1 0 0,0-1 1 0 0,0 1-1 0 0,0-1 0 0 0,0 1 1 0 0,0-1-1 0 0,1 1 1 0 0,-1 0-1 0 0,0 0 1 0 0,0-1-1 0 0,0 1 0 0 0,0 0 1 0 0,1 0-1 0 0,-1 0 1 0 0,0 0-1 0 0,0 0 1 0 0,0 1-1 0 0,2-1 0 0 0,-2 1 1 0 0,1 0 0 0 0,-1 0 0 0 0,1 0 0 0 0,-1 0 0 0 0,1 0 0 0 0,-1 1 0 0 0,1-1-1 0 0,-1 0 1 0 0,0 1 0 0 0,0-1 0 0 0,0 1 0 0 0,2 3 0 0 0,5 9-13 0 0,-4-6-1 0 0,1 0 0 0 0,9 11 0 0 0,-11-16 9 0 0,-1 0 0 0 0,1-1 0 0 0,0 1 0 0 0,0-1 0 0 0,1 1 0 0 0,-1-1 0 0 0,0 0 0 0 0,1 0 0 0 0,4 2 0 0 0,-3-2-1 0 0,0-1-1 0 0,0 1 1 0 0,0 0 0 0 0,0-1-1 0 0,0 0 1 0 0,1 0 0 0 0,-1-1-1 0 0,0 0 1 0 0,0 0-1 0 0,1 0 1 0 0,-1 0 0 0 0,0-1-1 0 0,0 1 1 0 0,0-2 0 0 0,1 1-1 0 0,-1 0 1 0 0,0-1 0 0 0,-1 0-1 0 0,1 0 1 0 0,6-4-1 0 0,-1-1 18 0 0,-1 0-1 0 0,0 0 0 0 0,0-1 1 0 0,-1 0-1 0 0,0-1 0 0 0,11-14 1 0 0,-15 18 1 0 0,-1-1 0 0 0,1 1 0 0 0,-1-1 0 0 0,-1 1 1 0 0,4-8-1 0 0,-5 10 5 0 0,0 0 0 0 0,0 0 0 0 0,0 0 0 0 0,-1 0 0 0 0,1 0 0 0 0,-1 0 0 0 0,0 0 0 0 0,1 0 1 0 0,-1-1-1 0 0,-1 1 0 0 0,1 0 0 0 0,-1-4 0 0 0,0 6-14 0 0,1 0 1 0 0,0 0 0 0 0,-1 0-1 0 0,1 0 1 0 0,0 1 0 0 0,-1-1-1 0 0,1 0 1 0 0,-1 0 0 0 0,1 1-1 0 0,-1-1 1 0 0,0 0-1 0 0,1 1 1 0 0,-1-1 0 0 0,0 1-1 0 0,1-1 1 0 0,-1 1 0 0 0,0-1-1 0 0,0 1 1 0 0,1-1-1 0 0,-1 1 1 0 0,0 0 0 0 0,0-1-1 0 0,0 1 1 0 0,0 0 0 0 0,0 0-1 0 0,1 0 1 0 0,-1 0-1 0 0,0-1 1 0 0,0 1 0 0 0,0 0-1 0 0,0 1 1 0 0,0-1 0 0 0,0 0-1 0 0,1 0 1 0 0,-3 0-1 0 0,1 1 6 0 0,-1 0 0 0 0,0 0 0 0 0,0 0 1 0 0,0 1-1 0 0,1-1 0 0 0,-1 0 0 0 0,1 1 0 0 0,-1 0 0 0 0,-2 2 0 0 0,0 1-10 0 0,0 0 0 0 0,0 1 0 0 0,0 0 0 0 0,0 0 1 0 0,1 0-1 0 0,0 0 0 0 0,0 0 0 0 0,1 1 1 0 0,0 0-1 0 0,0 0 0 0 0,-2 11 0 0 0,2-11-20 0 0,2 1 0 0 0,-1-1-1 0 0,1 1 1 0 0,0 0 0 0 0,0 12 0 0 0,1-16 9 0 0,1 0 1 0 0,-1 0 0 0 0,1 0 0 0 0,0 0 0 0 0,0 0 0 0 0,1 0-1 0 0,-1 0 1 0 0,1-1 0 0 0,0 1 0 0 0,-1 0 0 0 0,2-1 0 0 0,-1 0-1 0 0,3 4 1 0 0,-3-4 5 0 0,0-1 0 0 0,1 1 0 0 0,-1-1-1 0 0,1 0 1 0 0,-1 0 0 0 0,1 0 0 0 0,0 0-1 0 0,0-1 1 0 0,0 1 0 0 0,0-1 0 0 0,0 1 0 0 0,0-1-1 0 0,5 1 1 0 0,1-1 0 0 0,-1 1-1 0 0,1-2 1 0 0,-1 0-1 0 0,11 0 1 0 0,-13-1 6 0 0,1 0 0 0 0,0 0 0 0 0,-1-1 0 0 0,1 0 0 0 0,-1 0 1 0 0,0-1-1 0 0,10-4 0 0 0,-6 2 8 0 0,0-2 1 0 0,0 1-1 0 0,13-12 0 0 0,-15 10 14 0 0,0 0 0 0 0,-1-1-1 0 0,0 1 1 0 0,-1-1 0 0 0,0-1-1 0 0,0 1 1 0 0,-1-1 0 0 0,0 0-1 0 0,4-14 1 0 0,-5 16 66 0 0,-4 8-90 0 0,0 0 0 0 0,0 0 0 0 0,0 0 0 0 0,0 0 0 0 0,0 0 0 0 0,0 0 0 0 0,0 0-1 0 0,0 0 1 0 0,1 0 0 0 0,-1 0 0 0 0,0 0 0 0 0,0 0 0 0 0,0 0 0 0 0,0 0 0 0 0,0 0 0 0 0,0 0-1 0 0,0 0 1 0 0,0 0 0 0 0,0 0 0 0 0,0 0 0 0 0,0 0 0 0 0,0 0 0 0 0,0 0 0 0 0,0 0-1 0 0,0 0 1 0 0,0 0 0 0 0,0 0 0 0 0,0 0 0 0 0,1 0 0 0 0,-1 0 0 0 0,0 0 0 0 0,0 0 0 0 0,0 0-1 0 0,0 1 1 0 0,0-1 0 0 0,0 0 0 0 0,0 0 0 0 0,0 0 0 0 0,0 0 0 0 0,0 0 0 0 0,0 0-1 0 0,0 0 1 0 0,0 0 0 0 0,0 0 0 0 0,0 0 0 0 0,0 0 0 0 0,0 0 0 0 0,0 0 0 0 0,0 0-1 0 0,0 0 1 0 0,0 0 0 0 0,0 1 0 0 0,0-1 0 0 0,0 0 0 0 0,0 0 0 0 0,0 0 0 0 0,-1 0 0 0 0,1 0-1 0 0,0 0 1 0 0,-1 19 34 0 0,0-11-30 0 0,0 4-5 0 0,1 0 0 0 0,1 20-1 0 0,-1-29 1 0 0,0 0-1 0 0,1 0 0 0 0,0 0 0 0 0,0 0 0 0 0,-1 0 0 0 0,2 0 1 0 0,-1 0-1 0 0,0 0 0 0 0,0-1 0 0 0,1 1 0 0 0,0 0 0 0 0,-1-1 1 0 0,1 1-1 0 0,0-1 0 0 0,0 0 0 0 0,3 3 0 0 0,-3-4 4 0 0,0 0 0 0 0,1 0 0 0 0,-1 0 0 0 0,0 0-1 0 0,0 0 1 0 0,1-1 0 0 0,-1 1 0 0 0,1-1 0 0 0,-1 1 0 0 0,1-1-1 0 0,-1 0 1 0 0,0 0 0 0 0,6-1 0 0 0,-5 1 3 0 0,1 0 0 0 0,0-1 1 0 0,-1 0-1 0 0,1 0 0 0 0,0 0 0 0 0,-1 0 1 0 0,1 0-1 0 0,4-4 0 0 0,14-10 18 0 0,31-30 0 0 0,11-9 8 0 0,-61 52-35 0 0,0 0-1 0 0,0 1 1 0 0,0-1-1 0 0,0 0 1 0 0,0 1-1 0 0,0 0 1 0 0,0 0-1 0 0,0 0 1 0 0,1 0-1 0 0,-1 0 1 0 0,0 0-1 0 0,6 1 1 0 0,-6 0-1 0 0,0 0 0 0 0,0 1 0 0 0,0-1 1 0 0,0 1-1 0 0,-1 0 0 0 0,1 0 1 0 0,0 0-1 0 0,-1 0 0 0 0,1 0 0 0 0,-1 1 1 0 0,1-1-1 0 0,-1 1 0 0 0,1 0 0 0 0,-1-1 1 0 0,2 3-1 0 0,2 2-9 0 0,-1 0 0 0 0,-1 0-1 0 0,1 0 1 0 0,-1 1 0 0 0,5 8 0 0 0,-4-6 3 0 0,1 0 0 0 0,6 9 1 0 0,-8-13 8 0 0,-1-2-22 0 0,0 1 0 0 0,-1-1 1 0 0,1 0-1 0 0,0 0 0 0 0,7 4 0 0 0,-9-7-23 0 0,0 1-1 0 0,-1-1 1 0 0,1 1 0 0 0,0-1 0 0 0,0 1 0 0 0,1-1 0 0 0,-1 0 0 0 0,0 0 0 0 0,0 1-1 0 0,0-1 1 0 0,0 0 0 0 0,0 0 0 0 0,0 0 0 0 0,0 0 0 0 0,0 0 0 0 0,0-1-1 0 0,0 1 1 0 0,0 0 0 0 0,0 0 0 0 0,0-1 0 0 0,0 1 0 0 0,0-1 0 0 0,0 1-1 0 0,0-1 1 0 0,0 1 0 0 0,0-1 0 0 0,0 1 0 0 0,1-2 0 0 0,6-5-2572 0 0,1 0 0 0 0,-1-1 0 0 0,12-15 0 0 0,-15 14-288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19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297 120 2649 0 0,'0'-13'2678'0'0,"-1"0"0"0"0,-3-19 1 0 0,3 26-2080 0 0,-1 0 0 0 0,1 1 0 0 0,-1-1 0 0 0,0 1 0 0 0,-1 0 0 0 0,1-1 0 0 0,-1 1 0 0 0,-3-4 0 0 0,6 8-531 0 0,-1 1 0 0 0,1-1 0 0 0,0 0 0 0 0,-1 1 0 0 0,1 0 0 0 0,-1-1 0 0 0,1 1 0 0 0,-1-1 0 0 0,1 1 0 0 0,-1-1-1 0 0,1 1 1 0 0,-1 0 0 0 0,1-1 0 0 0,-1 1 0 0 0,1 0 0 0 0,-1 0 0 0 0,1-1 0 0 0,-1 1 0 0 0,0 0 0 0 0,1 0 0 0 0,-1 0-1 0 0,0 0 1 0 0,1 0 0 0 0,-1 0 0 0 0,1 0 0 0 0,-1 0 0 0 0,0 0 0 0 0,1 0 0 0 0,-1 0 0 0 0,1 0 0 0 0,-1 0-1 0 0,0 0 1 0 0,1 1 0 0 0,-1-1 0 0 0,1 0 0 0 0,-1 0 0 0 0,1 1 0 0 0,-1-1 0 0 0,0 1 0 0 0,-2 1 95 0 0,0 1 0 0 0,1 0 0 0 0,-1-1 0 0 0,1 1 0 0 0,-3 5 0 0 0,2-5-51 0 0,-21 34 631 0 0,-32 69 1 0 0,35-63-511 0 0,-6 14-28 0 0,3 1 1 0 0,-24 89-1 0 0,41-117-170 0 0,0 0-1 0 0,2 1 1 0 0,-2 37-1 0 0,7-49-15 0 0,0 0-1 0 0,1 0 0 0 0,1-1 1 0 0,0 1-1 0 0,2-1 0 0 0,8 29 1 0 0,-8-38-22 0 0,-1 0 0 0 0,2 0 0 0 0,-1 0 0 0 0,1-1 0 0 0,1 1 0 0 0,0-1 0 0 0,0 0 0 0 0,0-1 0 0 0,1 1 0 0 0,0-1 0 0 0,1-1 0 0 0,-1 1 0 0 0,1-1 0 0 0,0-1 0 0 0,1 1 0 0 0,0-2 0 0 0,-1 1 0 0 0,2-1 0 0 0,10 4 0 0 0,-5-4-412 0 0,-1 0 1 0 0,1-1-1 0 0,0 0 0 0 0,0-1 0 0 0,0-1 0 0 0,0-1 1 0 0,1 0-1 0 0,-1-1 0 0 0,0 0 0 0 0,0-1 1 0 0,29-8-1 0 0,33-20-1298 0 0,-60 23 1557 0 0,25-11-980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0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84 11170 0 0,'-1'1'169'0'0,"-1"0"0"0"0,1 0 0 0 0,-1 0 0 0 0,1 0 0 0 0,0 0-1 0 0,0 0 1 0 0,-1 0 0 0 0,1 1 0 0 0,0-1 0 0 0,0 0 0 0 0,0 1 0 0 0,0-1-1 0 0,1 1 1 0 0,-1-1 0 0 0,0 1 0 0 0,1-1 0 0 0,-1 1 0 0 0,0 2 0 0 0,-7 31 1056 0 0,8-34-1194 0 0,-9 53 873 0 0,-7 56-86 0 0,8-23-317 0 0,3 1 1 0 0,13 175-1 0 0,-4-228-418 0 0,0 5 123 0 0,12 52 0 0 0,-15-88-182 0 0,0 2 62 0 0,1 0 1 0 0,-1 0-1 0 0,1 11 1 0 0,-4-53 403 0 0,-16-98-451 0 0,5-1 0 0 0,6-179-1 0 0,7 309-38 0 0,1-44-47 0 0,10-54 1 0 0,-9 88 33 0 0,1 1 1 0 0,1-1 0 0 0,0 1 0 0 0,1 0 0 0 0,0 1 0 0 0,1-1 0 0 0,1 1 0 0 0,10-16 0 0 0,-15 26 9 0 0,1 0 0 0 0,-1 0 1 0 0,1 1-1 0 0,-1-1 1 0 0,1 0-1 0 0,0 1 0 0 0,0 0 1 0 0,0 0-1 0 0,0 0 1 0 0,0 0-1 0 0,1 0 0 0 0,-1 0 1 0 0,0 1-1 0 0,1 0 1 0 0,0-1-1 0 0,-1 2 0 0 0,1-1 1 0 0,0 0-1 0 0,-1 1 0 0 0,1-1 1 0 0,0 1-1 0 0,0 0 1 0 0,-1 0-1 0 0,1 0 0 0 0,0 1 1 0 0,-1 0-1 0 0,1-1 1 0 0,0 1-1 0 0,-1 0 0 0 0,1 1 1 0 0,-1-1-1 0 0,1 1 1 0 0,-1 0-1 0 0,0-1 0 0 0,0 1 1 0 0,1 1-1 0 0,-1-1 1 0 0,-1 0-1 0 0,1 1 0 0 0,0-1 1 0 0,-1 1-1 0 0,1 0 1 0 0,2 4-1 0 0,-1 0 23 0 0,0 0 0 0 0,0 0 0 0 0,-1 1 0 0 0,0-1-1 0 0,0 1 1 0 0,-1 0 0 0 0,0-1 0 0 0,0 1 0 0 0,-1 0 0 0 0,0 0 0 0 0,0 1 0 0 0,-1-1 0 0 0,0 0-1 0 0,0 0 1 0 0,-1 0 0 0 0,0 0 0 0 0,0 0 0 0 0,-1 0 0 0 0,0 0 0 0 0,-1 0 0 0 0,0-1 0 0 0,0 1 0 0 0,-7 12-1 0 0,4-12 41 0 0,0 1-1 0 0,0-1 0 0 0,0-1 0 0 0,-1 1 0 0 0,0-1 0 0 0,-1 0 1 0 0,-15 11-1 0 0,21-17-46 0 0,0 0-1 0 0,0 0 1 0 0,0-1 0 0 0,0 1 0 0 0,0 0 0 0 0,0-1 0 0 0,0 0 0 0 0,-1 1-1 0 0,1-1 1 0 0,0 0 0 0 0,0 0 0 0 0,0 0 0 0 0,0 0 0 0 0,-4-1-1 0 0,5 1-48 0 0,0 0 0 0 0,0-1-1 0 0,0 1 1 0 0,0 0 0 0 0,0 0-1 0 0,0-1 1 0 0,0 1 0 0 0,1 0-1 0 0,-1-1 1 0 0,0 1-1 0 0,0-1 1 0 0,0 1 0 0 0,1-1-1 0 0,-1 1 1 0 0,0-1 0 0 0,0 1-1 0 0,1-1 1 0 0,-1 0 0 0 0,1 0-1 0 0,-1 1 1 0 0,1-1 0 0 0,-1 0-1 0 0,1 0 1 0 0,-1 0-1 0 0,1 1 1 0 0,-1-1 0 0 0,1 0-1 0 0,0 0 1 0 0,0 0 0 0 0,-1 0-1 0 0,1 0 1 0 0,0 0 0 0 0,0 0-1 0 0,0 0 1 0 0,0-1 0 0 0,1 1-163 0 0,-1 0 0 0 0,0-1 1 0 0,1 1-1 0 0,0 0 0 0 0,-1 0 1 0 0,1 0-1 0 0,0-1 0 0 0,-1 1 1 0 0,1 0-1 0 0,0 0 0 0 0,0 0 1 0 0,0 0-1 0 0,0 0 1 0 0,0 1-1 0 0,0-1 0 0 0,0 0 1 0 0,0 0-1 0 0,1 1 0 0 0,-1-1 1 0 0,0 1-1 0 0,0-1 0 0 0,2 0 1 0 0,4-1-706 0 0,0 0 1 0 0,13-2 0 0 0,-17 4 877 0 0,16-4-204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0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2 15099 0 0,'-5'0'346'0'0,"0"-1"0"0"0,0 1 0 0 0,0 0 0 0 0,0 0 0 0 0,0 1 0 0 0,0-1-1 0 0,0 1 1 0 0,0 0 0 0 0,1 1 0 0 0,-10 3 0 0 0,11-4-252 0 0,-1 1 1 0 0,1 0-1 0 0,0 0 0 0 0,0 0 1 0 0,0 0-1 0 0,0 1 0 0 0,0-1 1 0 0,1 1-1 0 0,-1-1 0 0 0,1 1 1 0 0,0 0-1 0 0,-1 0 0 0 0,1 0 1 0 0,-2 7-1 0 0,0-2-67 0 0,1 0 1 0 0,1 0-1 0 0,-1 1 1 0 0,2 0-1 0 0,-1-1 1 0 0,1 1-1 0 0,0 0 1 0 0,1-1-1 0 0,0 1 1 0 0,2 15-1 0 0,-1-19-26 0 0,0 0-1 0 0,0-1 0 0 0,1 1 0 0 0,-1 0 1 0 0,1 0-1 0 0,0-1 0 0 0,0 1 0 0 0,6 7 1 0 0,-6-9-8 0 0,0-1 0 0 0,1 1 0 0 0,-1 0 0 0 0,1-1 0 0 0,0 0 0 0 0,0 1 0 0 0,0-1 0 0 0,0 0 0 0 0,0-1 0 0 0,0 1 0 0 0,0 0 0 0 0,1-1 0 0 0,3 2 0 0 0,-3-2-23 0 0,-1-1 1 0 0,1 1 0 0 0,0 0 0 0 0,-1-1 0 0 0,1 0-1 0 0,0 0 1 0 0,-1 0 0 0 0,1 0 0 0 0,0-1-1 0 0,-1 1 1 0 0,1-1 0 0 0,0 0 0 0 0,-1 0 0 0 0,7-3-1 0 0,-6 2-15 0 0,1-1-1 0 0,-1 1 0 0 0,1-1 1 0 0,-1-1-1 0 0,0 1 0 0 0,0-1 1 0 0,0 1-1 0 0,-1-1 0 0 0,6-7 1 0 0,-5 5 10 0 0,0 0 1 0 0,-1 0 0 0 0,1 0-1 0 0,-1 0 1 0 0,0-1 0 0 0,-1 1-1 0 0,0-1 1 0 0,0 0 0 0 0,0 0-1 0 0,-1 0 1 0 0,0 0 0 0 0,0 0-1 0 0,-1 0 1 0 0,0 0 0 0 0,-1-11-1 0 0,0 13 38 0 0,0 1 0 0 0,-1-1-1 0 0,1 1 1 0 0,-1-1 0 0 0,0 1-1 0 0,0 0 1 0 0,-1 0 0 0 0,1 0 0 0 0,-1 0-1 0 0,0 0 1 0 0,0 0 0 0 0,-6-5-1 0 0,7 6-1 0 0,-1 1-1 0 0,0 0 1 0 0,0 0-1 0 0,0 0 0 0 0,0 0 1 0 0,-1 1-1 0 0,1-1 1 0 0,0 1-1 0 0,-1 0 1 0 0,1 0-1 0 0,0 0 0 0 0,-1 0 1 0 0,0 1-1 0 0,1-1 1 0 0,-1 1-1 0 0,1 0 1 0 0,-5 0-1 0 0,7 0-65 0 0,0 0-1 0 0,0 0 1 0 0,0 0-1 0 0,1 1 1 0 0,-1-1-1 0 0,0 0 1 0 0,0 0 0 0 0,1 0-1 0 0,-1 1 1 0 0,0-1-1 0 0,0 0 1 0 0,1 1-1 0 0,-1-1 1 0 0,0 1 0 0 0,1-1-1 0 0,-1 1 1 0 0,1-1-1 0 0,-1 1 1 0 0,1 0-1 0 0,-1-1 1 0 0,1 1 0 0 0,-1-1-1 0 0,1 1 1 0 0,-1 0-1 0 0,1 0 1 0 0,0-1-1 0 0,-1 1 1 0 0,1 0 0 0 0,0 0-1 0 0,0-1 1 0 0,-1 1-1 0 0,1 0 1 0 0,0 0-1 0 0,0-1 1 0 0,0 1-1 0 0,0 1 1 0 0,1 3-315 0 0,-1-1-1 0 0,1 0 1 0 0,0 0-1 0 0,0 1 1 0 0,2 4-1 0 0,2 6-436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1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14 10202 0 0,'0'-1'220'0'0,"-1"0"-1"0"0,1 0 1 0 0,-1 0-1 0 0,0 1 1 0 0,1-1-1 0 0,-1 0 1 0 0,0 0-1 0 0,1 1 1 0 0,-1-1-1 0 0,0 0 1 0 0,0 1 0 0 0,0-1-1 0 0,0 1 1 0 0,1-1-1 0 0,-1 1 1 0 0,0-1-1 0 0,0 1 1 0 0,0 0-1 0 0,0 0 1 0 0,0-1-1 0 0,0 1 1 0 0,0 0-1 0 0,0 0 1 0 0,0 0-1 0 0,0 0 1 0 0,0 0-1 0 0,0 0 1 0 0,-2 0 0 0 0,0 1 26 0 0,0-1 0 0 0,0 1 1 0 0,0-1-1 0 0,0 1 1 0 0,1 0-1 0 0,-1 0 1 0 0,0 0-1 0 0,-4 3 1 0 0,2-1-192 0 0,1 0 1 0 0,0 0-1 0 0,0 1 0 0 0,0-1 1 0 0,0 1-1 0 0,1 0 1 0 0,-1 0-1 0 0,1 1 1 0 0,0-1-1 0 0,0 1 0 0 0,-3 7 1 0 0,5-9-66 0 0,0 1-1 0 0,0-1 1 0 0,0 0 0 0 0,0 0 0 0 0,1 0 0 0 0,0 0 0 0 0,-1 1 0 0 0,1-1-1 0 0,0 0 1 0 0,1 0 0 0 0,-1 1 0 0 0,0-1 0 0 0,1 0 0 0 0,0 0 0 0 0,0 0-1 0 0,0 0 1 0 0,0 0 0 0 0,0 0 0 0 0,1 0 0 0 0,2 5 0 0 0,0-4-8 0 0,0 1 0 0 0,-1 0 0 0 0,2-1 0 0 0,-1 0 1 0 0,1 0-1 0 0,-1 0 0 0 0,1-1 0 0 0,9 6 0 0 0,15 11-28 0 0,-16-10 46 0 0,-9-7 13 0 0,0 0 0 0 0,0 0 0 0 0,6 6 0 0 0,-9-8 4 0 0,0 1 0 0 0,0-1 0 0 0,0 0 0 0 0,0 1 0 0 0,0-1 0 0 0,-1 1 0 0 0,1 0 1 0 0,0-1-1 0 0,-1 1 0 0 0,0-1 0 0 0,1 1 0 0 0,-1 0 0 0 0,0 0 0 0 0,1 2 0 0 0,-2-1 29 0 0,1 0-1 0 0,0 0 1 0 0,-1 0-1 0 0,0 0 1 0 0,0 0 0 0 0,1 0-1 0 0,-2-1 1 0 0,1 1-1 0 0,0 0 1 0 0,-1-1 0 0 0,1 1-1 0 0,-1-1 1 0 0,1 1-1 0 0,-4 1 1 0 0,-3 5 76 0 0,-1 0 0 0 0,-11 8-1 0 0,2-2 10 0 0,15-11-97 0 0,0-1-1 0 0,-1 0 0 0 0,0 0 0 0 0,0-1 0 0 0,1 1 1 0 0,-1-1-1 0 0,-1 0 0 0 0,-6 3 0 0 0,10-5-32 0 0,1 0 0 0 0,0 1 0 0 0,0-1 0 0 0,0 0 0 0 0,0 0 0 0 0,-1 0 0 0 0,1 0 0 0 0,0 0 0 0 0,0 0 0 0 0,0 0 0 0 0,0 0 0 0 0,0 0 0 0 0,-1 0 0 0 0,1 0 0 0 0,0 0 0 0 0,0 0 0 0 0,0 0 0 0 0,0 0 0 0 0,-1 0 0 0 0,1-1 0 0 0,0 1 0 0 0,0 0 0 0 0,0 0 0 0 0,0 0 0 0 0,0 0 0 0 0,-1 0 0 0 0,1 0 0 0 0,0 0 0 0 0,0 0 0 0 0,0-1 0 0 0,0 1 0 0 0,0 0 0 0 0,0 0 0 0 0,0 0 0 0 0,0 0 0 0 0,-1 0 0 0 0,1-1 0 0 0,0 1 0 0 0,0 0 0 0 0,0 0 0 0 0,0 0 0 0 0,0 0 0 0 0,0 0 0 0 0,0-1 0 0 0,0 1 0 0 0,0 0 0 0 0,0 0 0 0 0,0 0 0 0 0,0 0 0 0 0,0-1 0 0 0,0 1 0 0 0,0 0 0 0 0,0 0 0 0 0,0 0 0 0 0,0 0 0 0 0,0-1 0 0 0,0 1 0 0 0,1 0 0 0 0,-1 0 0 0 0,0 0 0 0 0,0 0 0 0 0,0 0 0 0 0,0 0 0 0 0,0-1 0 0 0,6-9 42 0 0,28-27-587 0 0,2 2-1 0 0,1 1 1 0 0,65-47-1 0 0,30 6-1226 0 0,-118 66 1591 0 0,6-2 27 0 0,-19 10 146 0 0,0 1 1 0 0,0 0 0 0 0,0-1-1 0 0,1 1 1 0 0,-1 0-1 0 0,0 0 1 0 0,0 0 0 0 0,0-1-1 0 0,0 1 1 0 0,0 0-1 0 0,1 1 1 0 0,-1-1-1 0 0,0 0 1 0 0,0 0 0 0 0,2 1-1 0 0,-2-1 17 0 0,-1 1 1 0 0,1-1-1 0 0,-1 1 0 0 0,1-1 0 0 0,-1 1 0 0 0,0-1 1 0 0,1 1-1 0 0,-1-1 0 0 0,0 1 0 0 0,0-1 0 0 0,1 1 0 0 0,-1 0 1 0 0,0-1-1 0 0,0 1 0 0 0,0-1 0 0 0,1 1 0 0 0,-1 0 1 0 0,0-1-1 0 0,0 1 0 0 0,0-1 0 0 0,0 2 0 0 0,-1 14 244 0 0,1-14-218 0 0,-1 12 195 0 0,0-4-19 0 0,0 0 0 0 0,2 14 0 0 0,-1-20-171 0 0,0-1-1 0 0,1 1 1 0 0,0-1-1 0 0,0 1 1 0 0,0-1-1 0 0,0 1 1 0 0,1-1 0 0 0,0 0-1 0 0,-1 1 1 0 0,4 3-1 0 0,-3-4-39 0 0,0-1-1 0 0,1 1 0 0 0,-1-1 1 0 0,0 0-1 0 0,1 0 0 0 0,0 0 1 0 0,-1 0-1 0 0,1 0 0 0 0,0 0 1 0 0,0-1-1 0 0,0 1 1 0 0,0-1-1 0 0,0 0 0 0 0,5 1 1 0 0,-3-1-693 0 0,1 0 0 0 0,-1 0 0 0 0,1-1 0 0 0,0 0 1 0 0,-1 0-1 0 0,1 0 0 0 0,10-3 0 0 0,-8 2-1306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1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10 12651 0 0,'-10'-1'1136'0'0,"6"-3"-136"0"0,-1 4-8 0 0,2-1-199 0 0,-2 1-265 0 0,3-2 0 0 0,-1 2-72 0 0,1-1-344 0 0,2 2-48 0 0,2 2-80 0 0,-4-1-376 0 0,6 0-368 0 0,2 1-209 0 0,0-2-543 0 0,2 1 32 0 0,4 1-633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1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11883 0 0,'-3'5'322'0'0,"0"0"0"0"0,0-1 0 0 0,0 2 1 0 0,1-1-1 0 0,-1 0 0 0 0,1 0 1 0 0,0 1-1 0 0,1-1 0 0 0,-1 1 1 0 0,0 7-1 0 0,-1 9 783 0 0,1 29 0 0 0,2-40-981 0 0,5 269 3154 0 0,1-133-2803 0 0,-3-90-334 0 0,-1-28-1071 0 0,-3 52 0 0 0,1-81 821 0 0,0 1-1 0 0,0-1 0 0 0,0 1 1 0 0,0-1-1 0 0,0 1 1 0 0,0-1-1 0 0,0 0 0 0 0,0 1 1 0 0,-1-1-1 0 0,1 1 1 0 0,0-1-1 0 0,0 1 0 0 0,0-1 1 0 0,-1 0-1 0 0,1 1 1 0 0,0-1-1 0 0,0 0 0 0 0,-1 1 1 0 0,1-1-1 0 0,0 0 0 0 0,-1 1 1 0 0,1-1-1 0 0,0 0 1 0 0,-1 0-1 0 0,1 1 0 0 0,-1-1 1 0 0,1 0-1 0 0,0 0 1 0 0,-1 0-1 0 0,1 0 0 0 0,-1 1 1 0 0,1-1-1 0 0,-1 0 1 0 0,1 0-1 0 0,0 0 0 0 0,-1 0 1 0 0,1 0-1 0 0,-1 0 1 0 0,1 0-1 0 0,-1 0 0 0 0,1 0 1 0 0,-1 0-1 0 0,1-1 0 0 0,0 1 1 0 0,-1 0-1 0 0,1 0 1 0 0,-1 0-1 0 0,1 0 0 0 0,0-1 1 0 0,-1 1-1 0 0,1 0 1 0 0,-1-1-1 0 0,-2-3-106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1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79 9874 0 0,'-2'-6'1131'0'0,"-1"-1"-1"0"0,2 0 0 0 0,-1 1 1 0 0,1-1-1 0 0,0 0 1 0 0,0 0-1 0 0,1-8 0 0 0,0 14-1013 0 0,0 0-1 0 0,1 1 0 0 0,-1-1 0 0 0,0 0 1 0 0,1 0-1 0 0,-1 1 0 0 0,1-1 0 0 0,-1 0 1 0 0,1 1-1 0 0,-1-1 0 0 0,1 0 0 0 0,0 1 1 0 0,-1-1-1 0 0,1 1 0 0 0,-1-1 0 0 0,1 1 1 0 0,0-1-1 0 0,0 1 0 0 0,-1-1 0 0 0,1 1 1 0 0,0 0-1 0 0,0 0 0 0 0,-1-1 0 0 0,1 1 1 0 0,0 0-1 0 0,1 0 0 0 0,25-2 739 0 0,-25 2-729 0 0,21 0-92 0 0,0 2 0 0 0,-1 1 0 0 0,1 0-1 0 0,28 10 1 0 0,-36-9-1336 0 0,17 8-1 0 0,-27-9 39 0 0,-1-1-1 0 0,1 0 0 0 0,-1 1 1 0 0,0 0-1 0 0,0 0 0 0 0,0 0 0 0 0,5 6 1 0 0,-5-2-2507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2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13003 0 0,'-2'9'1066'0'0,"-1"0"0"0"0,1 1 0 0 0,0 10 0 0 0,0 56 1104 0 0,2-50-1753 0 0,8 72-83 0 0,-3-57-2912 0 0,-5-35 1246 0 0,0-3-399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2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14339 0 0,'0'0'78'0'0,"0"0"-1"0"0,-1 1 1 0 0,1-1 0 0 0,0 0 0 0 0,0 0-1 0 0,-1 0 1 0 0,1 1 0 0 0,0-1-1 0 0,0 0 1 0 0,-1 0 0 0 0,1 1-1 0 0,0-1 1 0 0,0 0 0 0 0,0 1-1 0 0,0-1 1 0 0,-1 0 0 0 0,1 1 0 0 0,0-1-1 0 0,0 0 1 0 0,0 1 0 0 0,0-1-1 0 0,0 0 1 0 0,0 1 0 0 0,0-1-1 0 0,0 0 1 0 0,0 1 0 0 0,0-1-1 0 0,0 0 1 0 0,0 1 0 0 0,0-1 0 0 0,1 12 564 0 0,1-3-483 0 0,1 1-1 0 0,-1-1 1 0 0,2 0 0 0 0,-1 0-1 0 0,1 0 1 0 0,1-1-1 0 0,7 12 1 0 0,44 53-3965 0 0,-47-62 2607 0 0,8 8 284 0 0,1 0 715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2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79 14635 0 0,'-16'12'1417'0'0,"8"-5"-698"0"0,-1-1 0 0 0,1 1 1 0 0,0 1-1 0 0,-13 15 0 0 0,9-8-127 0 0,8-11-443 0 0,1-1 0 0 0,0 1-1 0 0,1 0 1 0 0,-1 0 0 0 0,-2 4 0 0 0,3-3-51 0 0,-1 0 0 0 0,1 0 1 0 0,0 1-1 0 0,1-1 1 0 0,-1 1-1 0 0,1-1 0 0 0,0 1 1 0 0,0 0-1 0 0,1 5 1 0 0,-1-9-83 0 0,1 1 0 0 0,0-1 0 0 0,0 0 0 0 0,1 1 0 0 0,-1-1 0 0 0,0 0 0 0 0,1 0 1 0 0,-1 1-1 0 0,1-1 0 0 0,0 0 0 0 0,0 0 0 0 0,0 0 0 0 0,0 0 0 0 0,0 0 0 0 0,0 0 0 0 0,1 0 0 0 0,-1 0 1 0 0,0-1-1 0 0,1 1 0 0 0,0 0 0 0 0,-1-1 0 0 0,1 1 0 0 0,0-1 0 0 0,0 0 0 0 0,0 1 0 0 0,2 0 0 0 0,0-1 5 0 0,0 1-1 0 0,0-1 0 0 0,0 0 0 0 0,0 0 0 0 0,0-1 0 0 0,0 1 0 0 0,0-1 0 0 0,0 0 0 0 0,0 0 0 0 0,0 0 1 0 0,1-1-1 0 0,-1 1 0 0 0,0-1 0 0 0,0 0 0 0 0,0 0 0 0 0,0 0 0 0 0,0-1 0 0 0,-1 0 0 0 0,1 1 1 0 0,4-4-1 0 0,5-3 24 0 0,0-1 0 0 0,-1 0 1 0 0,-1-1-1 0 0,14-13 1 0 0,-16 13-29 0 0,0 0 0 0 0,0-1 0 0 0,-1 0 0 0 0,0 0 0 0 0,-1-1 0 0 0,11-24 0 0 0,-17 32-12 0 0,1 0 0 0 0,-1 0 0 0 0,0 0 0 0 0,0 0 1 0 0,-1 0-1 0 0,1 0 0 0 0,-1 0 0 0 0,0-1 0 0 0,0 1 1 0 0,0 0-1 0 0,-1 0 0 0 0,1 0 0 0 0,-1 0 0 0 0,0 0 0 0 0,0 0 1 0 0,-1 0-1 0 0,1 0 0 0 0,-1 0 0 0 0,0 0 0 0 0,0 1 1 0 0,0-1-1 0 0,0 1 0 0 0,-1-1 0 0 0,1 1 0 0 0,-1 0 0 0 0,0 0 1 0 0,0 0-1 0 0,0 0 0 0 0,-1 1 0 0 0,1-1 0 0 0,0 1 1 0 0,-1 0-1 0 0,0 0 0 0 0,1 0 0 0 0,-6-2 0 0 0,7 4-9 0 0,1-1-1 0 0,0 1 0 0 0,0 0 1 0 0,0 0-1 0 0,-1 0 0 0 0,1 0 1 0 0,0 0-1 0 0,0 0 0 0 0,-1 0 1 0 0,1 0-1 0 0,0 0 0 0 0,0 0 0 0 0,0 0 1 0 0,-1 1-1 0 0,1-1 0 0 0,0 1 1 0 0,0-1-1 0 0,0 1 0 0 0,0-1 1 0 0,0 1-1 0 0,0 0 0 0 0,0-1 1 0 0,0 1-1 0 0,0 0 0 0 0,0 0 1 0 0,0 0-1 0 0,0 0 0 0 0,0 0 1 0 0,1 0-1 0 0,-1 0 0 0 0,0 0 1 0 0,1 0-1 0 0,-2 2 0 0 0,2-1-5 0 0,-1 0-1 0 0,0 0 1 0 0,1 0-1 0 0,-1 0 0 0 0,1 1 1 0 0,0-1-1 0 0,0 0 1 0 0,-1 0-1 0 0,2 0 1 0 0,-1 0-1 0 0,0 1 1 0 0,0-1-1 0 0,1 0 1 0 0,-1 0-1 0 0,1 0 0 0 0,-1 0 1 0 0,1 0-1 0 0,0 0 1 0 0,2 3-1 0 0,-1-1 7 0 0,1-1-1 0 0,0 0 0 0 0,0 0 1 0 0,0 0-1 0 0,0 0 0 0 0,0 0 1 0 0,1-1-1 0 0,0 1 0 0 0,-1-1 1 0 0,1 0-1 0 0,0 0 1 0 0,0 0-1 0 0,8 2 0 0 0,3 0 9 0 0,1 0 0 0 0,21 1 0 0 0,-36-5-1 0 0,0 0 1 0 0,0 0 0 0 0,0 0 0 0 0,0 0 0 0 0,0 0 0 0 0,0 0 0 0 0,0-1 0 0 0,0 1 0 0 0,-1 0 0 0 0,1-1-1 0 0,0 1 1 0 0,1-1 0 0 0,1 0 27 0 0,-4 9-33 0 0,0-5-5 0 0,-4 18-12 0 0,1-1 0 0 0,0 0 0 0 0,0 26 0 0 0,3-40 26 0 0,2 1 0 0 0,-1-1 0 0 0,1 1 0 0 0,0-1 0 0 0,0 1 0 0 0,3 6 0 0 0,-2-9 1 0 0,-1-1 1 0 0,1 1 0 0 0,0-1 0 0 0,0 1-1 0 0,0-1 1 0 0,0 0 0 0 0,0 0-1 0 0,1 0 1 0 0,0 0 0 0 0,-1 0 0 0 0,5 3-1 0 0,-5-4-1 0 0,0-1 0 0 0,0 1-1 0 0,0-1 1 0 0,1 0 0 0 0,-1 0-1 0 0,0 0 1 0 0,1 0 0 0 0,-1 0 0 0 0,0 0-1 0 0,1-1 1 0 0,-1 1 0 0 0,1-1-1 0 0,-1 1 1 0 0,1-1 0 0 0,-1 0 0 0 0,1 0-1 0 0,0 0 1 0 0,-1 0 0 0 0,1-1-1 0 0,-1 1 1 0 0,1-1 0 0 0,-1 0-1 0 0,0 1 1 0 0,1-1 0 0 0,-1 0 0 0 0,0 0-1 0 0,1-1 1 0 0,-1 1 0 0 0,3-2-1 0 0,4-5 21 0 0,0 0 0 0 0,0 0 0 0 0,-1 0-1 0 0,15-20 1 0 0,-12 13-3 0 0,13-15 1 0 0,11-14-1 0 0,-31 38-29 0 0,1 1 0 0 0,1 1 0 0 0,-1-1 0 0 0,1 1 0 0 0,10-7 0 0 0,-14 10 5 0 0,-1 0 0 0 0,0 1 0 0 0,1-1 1 0 0,-1 0-1 0 0,1 1 0 0 0,-1-1 0 0 0,1 1 1 0 0,-1 0-1 0 0,1-1 0 0 0,0 1 1 0 0,-1 0-1 0 0,1 0 0 0 0,-1 0 0 0 0,1 0 1 0 0,-1 0-1 0 0,1 0 0 0 0,0 0 0 0 0,-1 1 1 0 0,1-1-1 0 0,-1 1 0 0 0,1-1 0 0 0,-1 1 1 0 0,1-1-1 0 0,-1 1 0 0 0,1 0 0 0 0,-1 0 1 0 0,0 0-1 0 0,0 0 0 0 0,1 0 0 0 0,-1 0 1 0 0,0 0-1 0 0,0 0 0 0 0,1 2 0 0 0,3 3-3 0 0,-1 1 0 0 0,0 0 0 0 0,0 1 1 0 0,0-1-1 0 0,3 11 0 0 0,-2-5 2 0 0,5 12-191 0 0,-5-11-342 0 0,1 0 1 0 0,1 0-1 0 0,0-1 0 0 0,0 1 0 0 0,16 18 0 0 0,-21-29 94 0 0,0-1 0 0 0,1 1 0 0 0,-1-1 0 0 0,1 0 0 0 0,0 0 0 0 0,0 0-1 0 0,0 0 1 0 0,0 0 0 0 0,0-1 0 0 0,4 2 0 0 0,11 3-2859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7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16812 0 0,'5'26'1645'0'0,"-2"-4"-1102"0"0,22 106 511 0 0,-21-101-938 0 0,48 286 284 0 0,-29-196-281 0 0,-3-19 70 0 0,-18-89-157 0 0,-1-7-48 0 0,0 0-1 0 0,-1-1 0 0 0,1 1 1 0 0,-1 0-1 0 0,0 0 0 0 0,0 0 1 0 0,0 0-1 0 0,0 2 0 0 0,0-4 12 0 0,0 1-1 0 0,0-1 0 0 0,0 0 1 0 0,0 0-1 0 0,0 0 0 0 0,0 0 1 0 0,0 0-1 0 0,0 0 0 0 0,0 0 0 0 0,-1 0 1 0 0,1 0-1 0 0,0 1 0 0 0,0-1 1 0 0,0 0-1 0 0,0 0 0 0 0,0 0 1 0 0,0 0-1 0 0,0 0 0 0 0,-1 0 0 0 0,1 0 1 0 0,0 0-1 0 0,0 0 0 0 0,0 0 1 0 0,0 0-1 0 0,0 0 0 0 0,0 0 1 0 0,-1 0-1 0 0,1 0 0 0 0,0 0 0 0 0,0 0 1 0 0,0 0-1 0 0,0 0 0 0 0,0 0 1 0 0,0 0-1 0 0,0 0 0 0 0,-1 0 1 0 0,1 0-1 0 0,0 0 0 0 0,0 0 0 0 0,0-1 1 0 0,0 1-1 0 0,0 0 0 0 0,0 0 1 0 0,0 0-1 0 0,0 0 0 0 0,0 0 1 0 0,-1 0-1 0 0,1 0 0 0 0,0 0 0 0 0,0 0 1 0 0,0-1-1 0 0,0 1 0 0 0,0 0 1 0 0,0 0-1 0 0,0 0 0 0 0,0 0 1 0 0,0 0-1 0 0,0 0 0 0 0,0 0 0 0 0,0-1 1 0 0,0 1-1 0 0,0 0 0 0 0,0 0 1 0 0,-4-8-167 0 0,-9-36-128 0 0,-10-53-1 0 0,9 29 1012 0 0,-2-13 1635 0 0,16 77-2148 0 0,-1 3-43 0 0,1-1-1 0 0,0 1 0 0 0,0-1 1 0 0,-1 1-1 0 0,1-1 0 0 0,0 1 1 0 0,1-4-1 0 0,3 2 552 0 0,5 5-109 0 0,11 8 115 0 0,23 16 0 0 0,-30-17-570 0 0,0-1-1 0 0,1 0 0 0 0,0-1 0 0 0,25 9 0 0 0,-33-14-106 0 0,1 0 1 0 0,-1-1 0 0 0,1 0-1 0 0,10 1 1 0 0,-15-2-85 0 0,1 0 1 0 0,-1-1 0 0 0,1 1-1 0 0,-1 0 1 0 0,1-1 0 0 0,-1 0 0 0 0,1 1-1 0 0,-1-1 1 0 0,0 0 0 0 0,1 0 0 0 0,-1 0-1 0 0,0-1 1 0 0,0 1 0 0 0,0-1-1 0 0,2-1 1 0 0,3-3-791 0 0,-1 0 0 0 0,0-1-1 0 0,0 0 1 0 0,0 0 0 0 0,-1-1-1 0 0,0 1 1 0 0,0-1 0 0 0,5-14-1 0 0,-3 5 559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3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74 13227 0 0,'-7'-14'1130'0'0,"3"6"185"0"0,-1 0 0 0 0,-10-15-1 0 0,13 21-1112 0 0,1 1 0 0 0,-1-1 0 0 0,0 0 0 0 0,0 1-1 0 0,0-1 1 0 0,0 1 0 0 0,0-1 0 0 0,0 1 0 0 0,0 0 0 0 0,0 0 0 0 0,0 0-1 0 0,-1 0 1 0 0,1 0 0 0 0,0 1 0 0 0,-1-1 0 0 0,-1 0 0 0 0,2 1-167 0 0,0 0 0 0 0,1 1 1 0 0,-1-1-1 0 0,1 0 1 0 0,-1 1-1 0 0,1-1 0 0 0,0 1 1 0 0,-1-1-1 0 0,1 1 1 0 0,-1 0-1 0 0,1 0 0 0 0,0-1 1 0 0,0 1-1 0 0,-1 0 1 0 0,1 0-1 0 0,0 0 0 0 0,0 0 1 0 0,0 0-1 0 0,0 1 0 0 0,0-1 1 0 0,0 0-1 0 0,0 0 1 0 0,0 2-1 0 0,-3 5 1 0 0,0-1 0 0 0,-5 15 0 0 0,4-9-31 0 0,1 1-1 0 0,0 0 1 0 0,1 1 0 0 0,0-1-1 0 0,2 0 1 0 0,0 1-1 0 0,0-1 1 0 0,1 1 0 0 0,1-1-1 0 0,4 25 1 0 0,-4-34-21 0 0,0-1 1 0 0,1 0 0 0 0,-1 0-1 0 0,1 0 1 0 0,0 0-1 0 0,0 0 1 0 0,0 0 0 0 0,1 0-1 0 0,-1 0 1 0 0,1-1-1 0 0,0 0 1 0 0,0 1 0 0 0,0-1-1 0 0,1 0 1 0 0,-1-1-1 0 0,1 1 1 0 0,-1 0 0 0 0,1-1-1 0 0,0 0 1 0 0,0 0-1 0 0,0 0 1 0 0,0 0 0 0 0,1-1-1 0 0,-1 0 1 0 0,0 0-1 0 0,0 0 1 0 0,1 0 0 0 0,-1-1-1 0 0,1 1 1 0 0,4-1-1 0 0,12-1-51 0 0,-5 1 23 0 0,30 2 1 0 0,-43-2 45 0 0,1 1 0 0 0,0 0 0 0 0,0 0 0 0 0,0 0 0 0 0,0 0 0 0 0,-1 1 0 0 0,1-1 0 0 0,-1 1 0 0 0,1 0 0 0 0,-1 0 0 0 0,1 0 0 0 0,4 5 0 0 0,-6-5 5 0 0,-1-1 0 0 0,0 1-1 0 0,1 0 1 0 0,-1 0 0 0 0,0 0-1 0 0,0 0 1 0 0,-1 1 0 0 0,1-1-1 0 0,0 0 1 0 0,-1 0 0 0 0,1 0-1 0 0,-1 1 1 0 0,0-1-1 0 0,1 0 1 0 0,-1 0 0 0 0,0 1-1 0 0,-1-1 1 0 0,1 0 0 0 0,0 1-1 0 0,-1-1 1 0 0,1 0 0 0 0,-1 0-1 0 0,-1 5 1 0 0,0-2 14 0 0,-1 1-1 0 0,1-1 1 0 0,-1 1-1 0 0,0-1 1 0 0,0 0-1 0 0,-1 0 1 0 0,-8 9-1 0 0,6-8 19 0 0,0 0-1 0 0,-1 0 0 0 0,0-1 0 0 0,-12 8 0 0 0,16-11-25 0 0,1-1-1 0 0,-1 0 1 0 0,0 0 0 0 0,1 0-1 0 0,-1 0 1 0 0,0 0 0 0 0,0-1-1 0 0,1 1 1 0 0,-1-1-1 0 0,0 1 1 0 0,0-1 0 0 0,0 0-1 0 0,0 0 1 0 0,1-1 0 0 0,-1 1-1 0 0,0-1 1 0 0,0 1 0 0 0,-4-2-1 0 0,6 1-63 0 0,-1 1 0 0 0,1-1 0 0 0,-1 0 0 0 0,1 0 0 0 0,0 1 0 0 0,-1-1 1 0 0,1 0-1 0 0,0 0 0 0 0,0 0 0 0 0,0-1 0 0 0,0 1 0 0 0,0 0 0 0 0,0 0 0 0 0,0-1 0 0 0,0 1 0 0 0,0 0 0 0 0,0-1 0 0 0,1 1 0 0 0,-1-1 0 0 0,0 1 0 0 0,1-1 0 0 0,0 1 0 0 0,-1-1 0 0 0,1-2 0 0 0,-1-2-955 0 0,2-1-1 0 0,-1 1 1 0 0,1 0 0 0 0,0-1-1 0 0,1-5 1 0 0,2-10-3714 0 0,-2 9 1328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4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12371 0 0,'-2'1'244'0'0,"1"0"1"0"0,-1 1 0 0 0,0-1 0 0 0,1 0-1 0 0,-1 1 1 0 0,1-1 0 0 0,0 1 0 0 0,-1 0-1 0 0,1-1 1 0 0,0 1 0 0 0,0 0 0 0 0,0 0-1 0 0,0 0 1 0 0,0 0 0 0 0,1 0 0 0 0,-1 0-1 0 0,0 0 1 0 0,0 3 0 0 0,0 5 507 0 0,0 1 0 0 0,-1 15 0 0 0,2-15-974 0 0,0 115 1353 0 0,0-121-1257 0 0,0 0 0 0 0,1 0 1 0 0,-1 0-1 0 0,1 0 0 0 0,0 0 1 0 0,0-1-1 0 0,3 8 1 0 0,-3-11 11 0 0,-1 0 1 0 0,1 1 0 0 0,0-1 0 0 0,-1 0 0 0 0,1 0 0 0 0,0 1 0 0 0,0-1 0 0 0,0 0 0 0 0,0 0 0 0 0,0 0 0 0 0,0 0 0 0 0,0 0 0 0 0,1 0 0 0 0,-1 0 0 0 0,0 0 0 0 0,0-1 0 0 0,1 1 0 0 0,-1-1 0 0 0,1 1 0 0 0,-1 0 0 0 0,0-1 0 0 0,1 0 0 0 0,-1 1 0 0 0,1-1 0 0 0,-1 0 0 0 0,1 0-1 0 0,2 0 1 0 0,9-4-691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4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21 11674 0 0,'-6'-8'1873'0'0,"-1"5"-1849"0"0,4 0 968 0 0,-3 0 1649 0 0,4 1-1897 0 0,1 1-336 0 0,-1 2-192 0 0,2 1 16 0 0,3 3-40 0 0,2 1-168 0 0,3 4-32 0 0,3-1-232 0 0,2 3-264 0 0,3 0-144 0 0,3 3 24 0 0,0-1-385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4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69 15067 0 0,'-26'-12'1465'0'0,"13"6"-130"0"0,0 0 0 0 0,-16-11-1 0 0,29 17-1292 0 0,-1-1 0 0 0,1 1-1 0 0,-1 0 1 0 0,1 0 0 0 0,0-1 0 0 0,-1 1-1 0 0,1 0 1 0 0,0 0 0 0 0,-1-1-1 0 0,1 1 1 0 0,0 0 0 0 0,0-1-1 0 0,-1 1 1 0 0,1 0 0 0 0,0-1-1 0 0,0 1 1 0 0,0-1 0 0 0,-1 1-1 0 0,1 0 1 0 0,0-1 0 0 0,0 1-1 0 0,0-1 1 0 0,0 1 0 0 0,0-1 0 0 0,0 1-1 0 0,0 0 1 0 0,0-1 0 0 0,0 0-1 0 0,0 0-13 0 0,1 1 1 0 0,-1-1-1 0 0,0 0 0 0 0,1 1 0 0 0,-1-1 0 0 0,1 1 0 0 0,0-1 0 0 0,-1 1 1 0 0,1-1-1 0 0,-1 1 0 0 0,1 0 0 0 0,0-1 0 0 0,-1 1 0 0 0,1 0 0 0 0,0-1 1 0 0,4-1 1 0 0,0 1 0 0 0,0-1-1 0 0,8 0 1 0 0,-5 1-33 0 0,0 1 0 0 0,0 0 0 0 0,0 0 1 0 0,0 1-1 0 0,-1 0 0 0 0,1 0 0 0 0,0 1 0 0 0,-1 0 0 0 0,1 1 0 0 0,-1-1 0 0 0,1 1 0 0 0,9 6 0 0 0,-13-7 8 0 0,0 1 0 0 0,0-1-1 0 0,-1 1 1 0 0,1 0 0 0 0,0-1 0 0 0,-1 2 0 0 0,0-1 0 0 0,0 0 0 0 0,0 1 0 0 0,0 0 0 0 0,0-1 0 0 0,-1 1 0 0 0,0 0 0 0 0,0 0 0 0 0,0 1 0 0 0,0-1 0 0 0,0 0-1 0 0,-1 1 1 0 0,0-1 0 0 0,0 0 0 0 0,0 1 0 0 0,0 7 0 0 0,-1-8 15 0 0,-1 0 0 0 0,0 1 0 0 0,0-1 0 0 0,0 0 0 0 0,0 1 0 0 0,0-1 0 0 0,-5 8 0 0 0,-17 28 119 0 0,15-27-96 0 0,-45 63 108 0 0,-4 6-41 0 0,56-80-107 0 0,0 0 1 0 0,0 0-1 0 0,0 0 1 0 0,0 0-1 0 0,0 0 1 0 0,1 1-1 0 0,-1-1 1 0 0,1 0-1 0 0,-1 1 0 0 0,1-1 1 0 0,0 0-1 0 0,0 5 1 0 0,0-6 0 0 0,1 1 0 0 0,-1-1 1 0 0,0 1-1 0 0,1-1 0 0 0,0 1 1 0 0,-1-1-1 0 0,1 0 0 0 0,0 1 0 0 0,-1-1 1 0 0,1 0-1 0 0,0 0 0 0 0,0 1 1 0 0,0-1-1 0 0,0 0 0 0 0,0 0 0 0 0,1 0 1 0 0,-1 0-1 0 0,0 0 0 0 0,3 1 1 0 0,0 1 1 0 0,4 1 19 0 0,-1 1 0 0 0,1-1-1 0 0,0-1 1 0 0,0 0 0 0 0,11 4-1 0 0,-12-6-11 0 0,3 2-24 0 0,1 0 0 0 0,-1-2-1 0 0,0 1 1 0 0,1-1 0 0 0,12-1 0 0 0,13-4-2987 0 0,-34 3 1683 0 0,-2-2-336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4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17260 0 0,'1'-1'208'0'0,"-1"0"0"0"0,1-1 0 0 0,0 1 0 0 0,0 0 1 0 0,0 0-1 0 0,0 0 0 0 0,-1 0 0 0 0,2 0 0 0 0,-1 0 1 0 0,0 0-1 0 0,0 0 0 0 0,0 0 0 0 0,0 0 0 0 0,0 1 1 0 0,1-1-1 0 0,-1 1 0 0 0,0-1 0 0 0,1 1 0 0 0,-1-1 1 0 0,3 0-1 0 0,3 0 322 0 0,0-1 0 0 0,13 1 1 0 0,-16 0-397 0 0,14 1-382 0 0,0 0 0 0 0,33 6 0 0 0,-21-2-2271 0 0,-14-3 1846 0 0,0-1 528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5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17 231 16780 0 0,'-17'-16'4026'0'0,"19"15"-3726"0"0,-1 0 1 0 0,0 1-1 0 0,1-1 1 0 0,-1 0-1 0 0,0 0 0 0 0,1 1 1 0 0,-1-1-1 0 0,1 1 1 0 0,2-1-1 0 0,-2 0-114 0 0,21-5 467 0 0,-17 5-544 0 0,-1 0 0 0 0,0 0-1 0 0,7-3 1 0 0,46-16 286 0 0,-39 14-284 0 0,0 0 1 0 0,21-12 0 0 0,-34 16-80 0 0,0-2 0 0 0,-1 1 0 0 0,1-1 1 0 0,-1 0-1 0 0,0 0 0 0 0,8-8 0 0 0,-12 10-27 0 0,1 0 0 0 0,-1 1-1 0 0,0-1 1 0 0,1 0 0 0 0,-1 0-1 0 0,0 0 1 0 0,0 0-1 0 0,-1 0 1 0 0,1-1 0 0 0,0 1-1 0 0,-1 0 1 0 0,1 0-1 0 0,-1-1 1 0 0,0 1 0 0 0,0 0-1 0 0,0 0 1 0 0,0-1 0 0 0,0 1-1 0 0,0 0 1 0 0,0 0-1 0 0,-1-1 1 0 0,-1-3 0 0 0,1 3-11 0 0,-1-1 0 0 0,1 1 0 0 0,-1-1 0 0 0,0 1 0 0 0,0 0 1 0 0,0 0-1 0 0,-1 0 0 0 0,1 0 0 0 0,-1 0 0 0 0,1 0 0 0 0,-1 1 1 0 0,0-1-1 0 0,0 1 0 0 0,0 0 0 0 0,-1 0 0 0 0,-3-2 0 0 0,4 3-3 0 0,0-1-1 0 0,0 1 0 0 0,0 0 0 0 0,0 0 0 0 0,0 1 0 0 0,0-1 0 0 0,0 1 0 0 0,0-1 0 0 0,-1 1 0 0 0,1 0 0 0 0,0 0 0 0 0,0 1 0 0 0,0-1 0 0 0,0 0 0 0 0,0 1 0 0 0,0 0 0 0 0,0 0 0 0 0,0 0 0 0 0,0 0 0 0 0,-3 2 1 0 0,0 1-6 0 0,-1 0 1 0 0,1 0 0 0 0,1 1 0 0 0,-1 0 0 0 0,1 0 0 0 0,-1 0 0 0 0,2 1 0 0 0,-1 0 0 0 0,1 0 0 0 0,-1 0 0 0 0,-2 7 0 0 0,2-3 13 0 0,0 1 0 0 0,1-1 0 0 0,0 1 0 0 0,1-1 1 0 0,0 1-1 0 0,-2 20 0 0 0,5-24 10 0 0,0 0-1 0 0,0 1 1 0 0,0-1 0 0 0,1 1 0 0 0,0-1 0 0 0,0 0-1 0 0,1 0 1 0 0,0 0 0 0 0,0 0 0 0 0,1 0 0 0 0,0 0-1 0 0,0 0 1 0 0,1-1 0 0 0,-1 0 0 0 0,1 1-1 0 0,1-1 1 0 0,-1-1 0 0 0,1 1 0 0 0,0-1 0 0 0,1 1-1 0 0,-1-2 1 0 0,1 1 0 0 0,0-1 0 0 0,0 1 0 0 0,0-2-1 0 0,13 7 1 0 0,-9-6-85 0 0,1-1-1 0 0,0 0 1 0 0,0 0-1 0 0,0-1 0 0 0,17 1 1 0 0,55-4-3175 0 0,-74 0 3021 0 0,0 0 0 0 0,0 0 0 0 0,0-1-1 0 0,0-1 1 0 0,-1 1 0 0 0,18-9 0 0 0,9-7-753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5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53 16275 0 0,'-3'-3'539'0'0,"0"1"0"0"0,0-1-1 0 0,0 0 1 0 0,0 0 0 0 0,0 0-1 0 0,0 0 1 0 0,1-1 0 0 0,0 1-1 0 0,-3-4 1 0 0,5 6-510 0 0,0 1 0 0 0,0 0-1 0 0,0 0 1 0 0,0 0 0 0 0,0 0 0 0 0,0-1-1 0 0,0 1 1 0 0,0 0 0 0 0,0 0 0 0 0,0 0 0 0 0,0 0-1 0 0,0-1 1 0 0,0 1 0 0 0,0 0 0 0 0,0 0-1 0 0,0 0 1 0 0,0 0 0 0 0,0 0 0 0 0,1-1 0 0 0,-1 1-1 0 0,0 0 1 0 0,0 0 0 0 0,0 0 0 0 0,0 0 0 0 0,0 0-1 0 0,0 0 1 0 0,0-1 0 0 0,0 1 0 0 0,1 0-1 0 0,-1 0 1 0 0,0 0 0 0 0,0 0 0 0 0,0 0 0 0 0,0 0-1 0 0,0 0 1 0 0,1 0 0 0 0,-1 0 0 0 0,0 0-1 0 0,0 0 1 0 0,0-1 0 0 0,0 1 0 0 0,0 0 0 0 0,1 0-1 0 0,-1 0 1 0 0,9 0 467 0 0,-6 0-308 0 0,44-3-61 0 0,48 2-1 0 0,-17 2-3054 0 0,-1-6-4104 0 0,-49 0 3236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5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1 323 16956 0 0,'0'-1'110'0'0,"0"1"0"0"0,0 0-1 0 0,0-1 1 0 0,0 1 0 0 0,0 0 0 0 0,0-1 0 0 0,0 1 0 0 0,0 0 0 0 0,0-1 0 0 0,0 1 0 0 0,0 0 0 0 0,0-1 0 0 0,1 1 0 0 0,-1 0 0 0 0,0 0 0 0 0,0-1 0 0 0,0 1 0 0 0,0 0-1 0 0,1 0 1 0 0,-1-1 0 0 0,0 1 0 0 0,0 0 0 0 0,1 0 0 0 0,-1-1 0 0 0,10-9 943 0 0,-7 7-828 0 0,8-8 295 0 0,16-12-1 0 0,2-1-237 0 0,-7 3-164 0 0,55-55 78 0 0,-63 60-181 0 0,-1 0 0 0 0,0-1 0 0 0,11-21 0 0 0,-18 26 4 0 0,0 0 0 0 0,7-23 0 0 0,-15 37 2 0 0,-7 15-18 0 0,2 14 11 0 0,1-1 0 0 0,2 1 0 0 0,0 48 0 0 0,3-53 7 0 0,1 0 0 0 0,1-1 0 0 0,1 1 0 0 0,9 38 1 0 0,-9-58-101 0 0,-1-1 0 0 0,1 0 0 0 0,0 0 0 0 0,1 0 1 0 0,-1-1-1 0 0,1 1 0 0 0,6 8 0 0 0,-7-11 4 0 0,-1 0-1 0 0,1-1 1 0 0,0 1-1 0 0,-1-1 0 0 0,1 0 1 0 0,0 1-1 0 0,0-1 1 0 0,0 0-1 0 0,0 0 1 0 0,0 0-1 0 0,0 0 1 0 0,0 0-1 0 0,0-1 0 0 0,0 1 1 0 0,1-1-1 0 0,-1 1 1 0 0,0-1-1 0 0,0 0 1 0 0,0 0-1 0 0,1 0 1 0 0,2 0-1 0 0,23-6-899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6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16179 0 0,'31'47'1583'0'0,"-2"1"0"0"0,-2 1 0 0 0,37 98 0 0 0,-43-81-1225 0 0,-3 1-1 0 0,-3 0 1 0 0,-3 1-1 0 0,-3 0 1 0 0,0 136-1 0 0,-10-166-626 0 0,-2-1 1 0 0,-2 0-1 0 0,-1 1 0 0 0,-1-2 1 0 0,-3 1-1 0 0,0-1 1 0 0,-3-1-1 0 0,-1 0 0 0 0,-1 0 1 0 0,-2-2-1 0 0,-38 56 1 0 0,13-35-417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7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 19012 0 0,'-9'-1'857'0'0,"7"1"-227"0"0,4 0-18 0 0,120 11 767 0 0,-69-5-1188 0 0,355 41 244 0 0,-225-36-3653 0 0,-152-11 3100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7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16740 0 0,'-1'2'56'0'0,"0"0"0"0"0,0 0 0 0 0,0 0 1 0 0,0 0-1 0 0,1 0 0 0 0,-1 0 0 0 0,1 0 1 0 0,-1 1-1 0 0,1-1 0 0 0,0 0 0 0 0,0 0 1 0 0,0 0-1 0 0,0 3 0 0 0,0 8 119 0 0,-1 182 275 0 0,2-169-442 0 0,3 64-957 0 0,4-1 1 0 0,32 142-1 0 0,-26-175 457 0 0,3-3 377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7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47 127 15771 0 0,'-8'-4'981'0'0,"4"2"-589"0"0,0 1-1 0 0,1-1 1 0 0,-1 0-1 0 0,1 0 1 0 0,-1 0 0 0 0,1-1-1 0 0,0 1 1 0 0,-6-6-1 0 0,9 8-349 0 0,0-1 0 0 0,0 1-1 0 0,0-1 1 0 0,-1 1-1 0 0,1 0 1 0 0,0-1 0 0 0,0 1-1 0 0,0 0 1 0 0,0-1-1 0 0,0 1 1 0 0,0-1 0 0 0,0 1-1 0 0,0-1 1 0 0,0 1-1 0 0,0 0 1 0 0,0-1 0 0 0,0 1-1 0 0,0-1 1 0 0,0 1-1 0 0,0 0 1 0 0,1-1 0 0 0,-1 1-1 0 0,0 0 1 0 0,0-1-1 0 0,0 1 1 0 0,1 0 0 0 0,-1-1-1 0 0,0 1 1 0 0,0 0-1 0 0,1-1 1 0 0,-1 1 0 0 0,0 0-1 0 0,0 0 1 0 0,1-1-1 0 0,-1 1 1 0 0,0 0 0 0 0,1 0-1 0 0,-1-1 1 0 0,1 1-1 0 0,-1 0 1 0 0,0 0 0 0 0,1 0-1 0 0,-1 0 1 0 0,0 0 0 0 0,2 0-1 0 0,21-6 615 0 0,-20 6-548 0 0,166-20 1504 0 0,-52 8-1030 0 0,227-23 280 0 0,-197 31-4115 0 0,-133 4 1612 0 0,0-1-1 0 0,17-3 1 0 0,-20 1 179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7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13611 0 0,'-2'0'196'0'0,"0"1"0"0"0,0-1 1 0 0,1 0-1 0 0,-1 0 0 0 0,1 1 1 0 0,-1-1-1 0 0,0 0 0 0 0,1 1 0 0 0,-1 0 1 0 0,1-1-1 0 0,-1 1 0 0 0,1 0 0 0 0,-1 0 1 0 0,1 0-1 0 0,0 0 0 0 0,-1 0 0 0 0,1 0 1 0 0,0 0-1 0 0,0 0 0 0 0,0 1 1 0 0,0-1-1 0 0,0 0 0 0 0,0 1 0 0 0,0-1 1 0 0,0 1-1 0 0,-1 2 0 0 0,0 3 25 0 0,0 0 0 0 0,0 0 0 0 0,0 1 0 0 0,-1 12 0 0 0,2-8 43 0 0,-14 86 688 0 0,0 105 0 0 0,13-163-883 0 0,1-21-126 0 0,0 0 0 0 0,1 1 0 0 0,1-1 0 0 0,7 33 0 0 0,-8-51-44 0 0,0 0 0 0 0,0-1 0 0 0,0 1 0 0 0,1 0 0 0 0,-1 0 0 0 0,0 0 0 0 0,1-1 0 0 0,-1 1 0 0 0,1 0 0 0 0,-1 0 0 0 0,1-1 0 0 0,-1 1 0 0 0,1 0 0 0 0,0 0 1 0 0,0-1-25 0 0,-1 1 1 0 0,1-1-1 0 0,-1 0 1 0 0,1 0-1 0 0,-1 0 1 0 0,1 0 0 0 0,-1 1-1 0 0,1-1 1 0 0,-1 0-1 0 0,1 0 1 0 0,-1 0 0 0 0,1 0-1 0 0,-1 0 1 0 0,1 0-1 0 0,-1 0 1 0 0,1 0 0 0 0,-1 0-1 0 0,1-1 1 0 0,2 0-200 0 0,-1 0 0 0 0,0 0 0 0 0,0 0 0 0 0,-1 0 0 0 0,1-1 1 0 0,0 1-1 0 0,0-1 0 0 0,3-3 0 0 0,7-8 73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7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17012 0 0,'0'0'35'0'0,"0"0"0"0"0,0 0-1 0 0,0 0 1 0 0,0 0 0 0 0,0 0 0 0 0,0 0 0 0 0,0 0 0 0 0,0 0 0 0 0,-1 0 0 0 0,1 0 0 0 0,0 0 0 0 0,0 0 0 0 0,0 0 0 0 0,0 0 0 0 0,0 0 0 0 0,0 0 0 0 0,0 0 0 0 0,0 0 0 0 0,0 0 0 0 0,0 0 0 0 0,0 0 0 0 0,0 0-1 0 0,0 0 1 0 0,0 0 0 0 0,0 0 0 0 0,0 0 0 0 0,0 0 0 0 0,0 0 0 0 0,-1 0 0 0 0,1 0 0 0 0,0 0 0 0 0,0 1 0 0 0,0-1 0 0 0,0 0 0 0 0,0 0 0 0 0,0 0 0 0 0,0 0 0 0 0,0 0 0 0 0,0 0 0 0 0,0 0 0 0 0,0 0 0 0 0,0 0-1 0 0,0 0 1 0 0,0 0 0 0 0,0 0 0 0 0,0 0 0 0 0,0 0 0 0 0,0 1 0 0 0,0-1 0 0 0,0 0 0 0 0,1 0 0 0 0,-1 0 0 0 0,3 5 755 0 0,5 4-113 0 0,16 3-175 0 0,1-1-1 0 0,0-1 1 0 0,1 0 0 0 0,37 7 0 0 0,-36-11-501 0 0,-1 2 0 0 0,0 0 0 0 0,-1 2 0 0 0,34 18 0 0 0,-54-25-77 0 0,0 0 1 0 0,0 0-1 0 0,-1 1 1 0 0,1-1 0 0 0,-1 1-1 0 0,0 0 1 0 0,0 0-1 0 0,-1 1 1 0 0,7 8-1 0 0,-9-10 18 0 0,0 0 0 0 0,1 0-1 0 0,-1 0 1 0 0,0 0 0 0 0,0 0 0 0 0,0 0-1 0 0,-1 0 1 0 0,1 1 0 0 0,-1-1 0 0 0,0 0-1 0 0,0 0 1 0 0,0 1 0 0 0,0-1-1 0 0,-1 0 1 0 0,1 1 0 0 0,-1-1 0 0 0,0 0-1 0 0,-1 5 1 0 0,-2 0 16 0 0,0 0 0 0 0,0 0 0 0 0,-1 0 0 0 0,0-1 0 0 0,0 1 1 0 0,-1-1-1 0 0,0 0 0 0 0,0-1 0 0 0,-12 10 0 0 0,-7 3 298 0 0,-37 24 0 0 0,35-28 227 0 0,-48 21 0 0 0,34-20-55 0 0,37-14-380 0 0,5-1-57 0 0,7 0-74 0 0,-1-1-194 0 0,0-2-1 0 0,0 1 0 0 0,0-1 1 0 0,-1 0-1 0 0,1 0 0 0 0,10-5 1 0 0,0-2-430 0 0,19-13 0 0 0,-8 3 594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8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11 102 18476 0 0,'-2'-3'242'0'0,"1"1"0"0"0,0-1 0 0 0,-1 1 0 0 0,1-1 0 0 0,-1-5 0 0 0,1 7-173 0 0,1 0 0 0 0,0 0 1 0 0,0 0-1 0 0,0 1 1 0 0,0-1-1 0 0,0 0 1 0 0,0 0-1 0 0,0 0 0 0 0,0 0 1 0 0,0 0-1 0 0,0 0 1 0 0,0 0-1 0 0,0 1 1 0 0,1-1-1 0 0,-1 0 0 0 0,0 0 1 0 0,1 0-1 0 0,-1 0 1 0 0,1 1-1 0 0,-1-1 1 0 0,1 0-1 0 0,-1 1 0 0 0,2-2 1 0 0,3-2 144 0 0,1 0 0 0 0,-1 0 0 0 0,1 0-1 0 0,0 1 1 0 0,0 0 0 0 0,11-4 0 0 0,42-8 166 0 0,-38 10-265 0 0,-7 2-82 0 0,-1 0-1 0 0,1 1 0 0 0,0 1 1 0 0,0 0-1 0 0,0 1 0 0 0,0 0 1 0 0,0 1-1 0 0,0 1 0 0 0,20 5 1 0 0,-26-5-25 0 0,1 1 0 0 0,0 0 1 0 0,-1 1-1 0 0,0 0 0 0 0,1 0 0 0 0,-1 1 1 0 0,-1 0-1 0 0,1 0 0 0 0,-1 1 1 0 0,0 0-1 0 0,0 0 0 0 0,-1 0 1 0 0,0 1-1 0 0,0 0 0 0 0,7 11 0 0 0,-7-6 13 0 0,0 0 0 0 0,0 0-1 0 0,-1 0 1 0 0,-1 1 0 0 0,0 0-1 0 0,0 0 1 0 0,-2 0-1 0 0,0 0 1 0 0,0 0 0 0 0,-1 1-1 0 0,-1 21 1 0 0,-4 10 59 0 0,-1 0 0 0 0,-13 48 0 0 0,3-13 2 0 0,2-31-24 0 0,9-33-23 0 0,-4 18 0 0 0,5-13-3 0 0,-6 55 81 0 0,9-75-221 0 0,0 0 0 0 0,0 0 1 0 0,0 1-1 0 0,0-1 0 0 0,0 0 0 0 0,0 1 0 0 0,1-1 0 0 0,-1 0 0 0 0,0 1 0 0 0,1-1 0 0 0,-1 0 0 0 0,1 0 0 0 0,-1 0 0 0 0,1 1 0 0 0,-1-1 0 0 0,1 0 1 0 0,0 0-1 0 0,0 0 0 0 0,0 0 0 0 0,-1 0 0 0 0,1 0 0 0 0,0 0 0 0 0,2 1 0 0 0,-1-1-135 0 0,-1-1 1 0 0,0 1-1 0 0,1-1 0 0 0,-1 1 0 0 0,1-1 0 0 0,-1 1 1 0 0,1-1-1 0 0,0 0 0 0 0,-1 0 0 0 0,1 0 1 0 0,-1 0-1 0 0,1 0 0 0 0,-1 0 0 0 0,1 0 1 0 0,0 0-1 0 0,-1-1 0 0 0,1 1 0 0 0,-1-1 0 0 0,3 0 1 0 0,6-5-1075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28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17876 0 0,'1'-3'248'0'0,"1"0"1"0"0,-1-1 0 0 0,1 1-1 0 0,0 0 1 0 0,0 0-1 0 0,0 0 1 0 0,0 1 0 0 0,1-1-1 0 0,-1 0 1 0 0,1 1-1 0 0,0-1 1 0 0,0 1-1 0 0,0 0 1 0 0,0 0 0 0 0,5-3-1 0 0,4-1 409 0 0,1 1-1 0 0,23-8 0 0 0,8 0 145 0 0,0 2-1 0 0,0 2 0 0 0,71-5 0 0 0,-96 13-780 0 0,136-4 611 0 0,-124 5-946 0 0,0 3 0 0 0,-1 0 0 0 0,32 8 0 0 0,-56-9-335 0 0,1 0 1 0 0,0 0-1 0 0,-1 1 1 0 0,9 4-1 0 0,-12-6-19 0 0,0 1-1 0 0,-1 0 1 0 0,1-1-1 0 0,-1 1 0 0 0,1 0 1 0 0,-1 0-1 0 0,0 1 1 0 0,0-1-1 0 0,0 0 0 0 0,0 1 1 0 0,0-1-1 0 0,1 5 1 0 0,1 6-4319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35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608 32 10634 0 0,'-12'-2'484'0'0,"1"0"-1"0"0,0 0 0 0 0,-1 1 0 0 0,1 0 1 0 0,-1 1-1 0 0,1 0 0 0 0,0 1 0 0 0,-1 0 0 0 0,1 1 1 0 0,0 0-1 0 0,-1 1 0 0 0,1 0 0 0 0,-18 9 1 0 0,10-3-231 0 0,1 2-1 0 0,1 0 1 0 0,0 1 0 0 0,0 1 0 0 0,2 0 0 0 0,-25 26 0 0 0,6 0-54 0 0,-43 65 0 0 0,52-67-214 0 0,1 2-1 0 0,3 0 1 0 0,1 1-1 0 0,2 1 1 0 0,1 1-1 0 0,-20 87 1 0 0,31-102-15 0 0,3 1 0 0 0,0-1 0 0 0,1 1 0 0 0,2 0 0 0 0,3 32 0 0 0,0-38 7 0 0,1 0 0 0 0,1-1 0 0 0,1 0 0 0 0,0 0 0 0 0,2 0 0 0 0,0-1 0 0 0,14 23 0 0 0,-13-27 34 0 0,1-1 0 0 0,1 0 0 0 0,0-1 0 0 0,1 0-1 0 0,1-1 1 0 0,0 0 0 0 0,0-1 0 0 0,1-1 0 0 0,1 0 0 0 0,0-1 0 0 0,0-1 0 0 0,1 0 0 0 0,1-1-1 0 0,-1 0 1 0 0,1-2 0 0 0,0 0 0 0 0,1-1 0 0 0,29 6 0 0 0,-14-7 112 0 0,0-2 0 0 0,0 0 1 0 0,0-3-1 0 0,0 0 0 0 0,0-2 0 0 0,-1-2 1 0 0,1-1-1 0 0,-1-1 0 0 0,0-2 0 0 0,-1-1 1 0 0,0-1-1 0 0,-1-2 0 0 0,0-1 0 0 0,48-31 1 0 0,-52 28-4 0 0,0-2 1 0 0,-1-1-1 0 0,-1-1 1 0 0,-1-1 0 0 0,-1 0-1 0 0,-1-2 1 0 0,-1-1-1 0 0,-1 0 1 0 0,-2-2-1 0 0,0 0 1 0 0,-2-1 0 0 0,0 0-1 0 0,-3-1 1 0 0,0-1-1 0 0,11-42 1 0 0,-19 54-41 0 0,-1 0 0 0 0,0 0 0 0 0,-1-1 0 0 0,-1 1 0 0 0,-1-1-1 0 0,0 1 1 0 0,-2-1 0 0 0,0 1 0 0 0,-1 0 0 0 0,0-1 0 0 0,-2 2 0 0 0,-8-23 0 0 0,1 14 8 0 0,-1 1 0 0 0,-1 0 0 0 0,-1 0 0 0 0,-1 2-1 0 0,-1 0 1 0 0,-1 1 0 0 0,-1 1 0 0 0,-1 0 0 0 0,-1 2 0 0 0,-34-26 0 0 0,23 23-64 0 0,0 1-1 0 0,-2 1 1 0 0,0 2 0 0 0,-1 2-1 0 0,0 1 1 0 0,-1 2-1 0 0,-49-12 1 0 0,47 17-51 0 0,-59-5 0 0 0,74 11-92 0 0,-1 1 1 0 0,0 2-1 0 0,-40 5 0 0 0,57-5-92 0 0,0 0 0 0 0,0 1 1 0 0,0 0-1 0 0,1 0 1 0 0,-1 0-1 0 0,0 1 0 0 0,1 0 1 0 0,0 0-1 0 0,0 1 1 0 0,-8 5-1 0 0,13-8 127 0 0,0 0 1 0 0,0 0-1 0 0,0 0 0 0 0,0 0 1 0 0,0 0-1 0 0,0 0 0 0 0,1 0 0 0 0,-1 0 1 0 0,0 0-1 0 0,1 0 0 0 0,-1 1 1 0 0,1-1-1 0 0,-1 0 0 0 0,1 0 0 0 0,-1 1 1 0 0,1-1-1 0 0,0 0 0 0 0,0 1 1 0 0,0-1-1 0 0,0 0 0 0 0,0 1 0 0 0,0-1 1 0 0,0 0-1 0 0,0 1 0 0 0,0-1 1 0 0,1 0-1 0 0,-1 1 0 0 0,0-1 1 0 0,1 0-1 0 0,-1 0 0 0 0,1 1 0 0 0,0-1 1 0 0,-1 0-1 0 0,1 0 0 0 0,0 0 1 0 0,0 0-1 0 0,-1 0 0 0 0,2 1 0 0 0,14 12-973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37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6750 546 464 0 0,'25'-5'2638'0'0,"-20"-11"3266"0"0,-17 9-2929 0 0,11 7-2525 0 0,-1-1 1 0 0,1 1-1 0 0,0-1 0 0 0,-1 0 0 0 0,1 1 1 0 0,0-1-1 0 0,-1 0 0 0 0,1 0 0 0 0,0 0 1 0 0,0 0-1 0 0,0 0 0 0 0,-2-2 0 0 0,7-3 845 0 0,-4 6-1281 0 0,1 0 0 0 0,-1 0-1 0 0,0-1 1 0 0,0 1 0 0 0,0 0 0 0 0,0 0 0 0 0,1-1 0 0 0,-1 1 0 0 0,0 0 0 0 0,0 0 0 0 0,0-1 0 0 0,0 1 0 0 0,0 0-1 0 0,0 0 1 0 0,0-1 0 0 0,0 1 0 0 0,0 0 0 0 0,0-1 0 0 0,0 1 0 0 0,0 0 0 0 0,0 0 0 0 0,0-1 0 0 0,0 1-1 0 0,0 0 1 0 0,0-1 0 0 0,0 1 0 0 0,-11-9 554 0 0,8 7-471 0 0,1 0-1 0 0,-1 0 1 0 0,0 0 0 0 0,0 0 0 0 0,-4-2-1 0 0,-1-3 68 0 0,7 7-152 0 0,0-1 0 0 0,1 0 0 0 0,-1 0 0 0 0,0 0 0 0 0,0 1 0 0 0,0-1 0 0 0,0 0 0 0 0,0 1 0 0 0,0-1 0 0 0,-1 0 0 0 0,-14-2 30 0 0,-1 0-1 0 0,0 2 0 0 0,0-1 0 0 0,0 2 0 0 0,-30 3 0 0 0,-11 0 69 0 0,-251-19 192 0 0,235 6 131 0 0,0-3-1 0 0,-93-30 1 0 0,-48-9-75 0 0,143 37-280 0 0,-1 0-14 0 0,21 6-17 0 0,-49-17 1 0 0,-86-33 26 0 0,134 43-64 0 0,-22-8 24 0 0,50 15 33 0 0,-50-9 0 0 0,41 11-6 0 0,-200-31 400 0 0,183 32-378 0 0,-445-35 196 0 0,398 35-255 0 0,-245-8 83 0 0,149 7-77 0 0,-121-1 18 0 0,60 8-94 0 0,-438 56-1 0 0,337 3-17 0 0,195-30 35 0 0,-505 106-10 0 0,592-118-20 0 0,-105 38-1 0 0,160-46 17 0 0,-1 0 0 0 0,2 1 0 0 0,-1 0-1 0 0,2 2 1 0 0,-1 0 0 0 0,2 1 0 0 0,-1 1 0 0 0,2 1 0 0 0,0 0-1 0 0,1 1 1 0 0,0 0 0 0 0,-12 21 0 0 0,-1 6-82 0 0,2 2 1 0 0,2 1 0 0 0,2 1 0 0 0,-15 52-1 0 0,27-71 68 0 0,-50 190-247 0 0,8 152 301 0 0,30-192 93 0 0,15-139-23 0 0,-1 0 0 0 0,-2 0 1 0 0,-1-1-1 0 0,-26 61 1 0 0,26-79 39 0 0,0 0 0 0 0,-2 0 0 0 0,-24 32 1 0 0,26-40 11 0 0,-1 0 0 0 0,0 0 0 0 0,-1-1 1 0 0,-1-1-1 0 0,-26 18 0 0 0,30-22-26 0 0,-19 7 0 0 0,25-12-240 0 0,-1 1-1 0 0,1-1 1 0 0,-1 0 0 0 0,0 0 0 0 0,1-1 0 0 0,-1 1 0 0 0,0-1-1 0 0,-6 0 1 0 0,9 0 66 0 0,1 0 0 0 0,0 0 1 0 0,-1 0-1 0 0,1 0 0 0 0,0 0 0 0 0,-1 0 0 0 0,1 0 0 0 0,0 0 0 0 0,-1 0 0 0 0,1 0 0 0 0,0-1 0 0 0,0 1 0 0 0,-1 0 0 0 0,1 0 0 0 0,0 0 0 0 0,-1 0 0 0 0,1-1 1 0 0,0 1-1 0 0,0 0 0 0 0,-1 0 0 0 0,1-1 0 0 0,3-3-2383 0 0,10-2-1287 0 0,-4 5 1331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38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12 396 15891 0 0,'0'-1'85'0'0,"0"0"0"0"0,-1 0-1 0 0,1 1 1 0 0,0-1 0 0 0,-1 0-1 0 0,1 1 1 0 0,0-1 0 0 0,-1 0-1 0 0,1 1 1 0 0,-1-1 0 0 0,1 0-1 0 0,-1 1 1 0 0,0-1 0 0 0,1 1-1 0 0,-1-1 1 0 0,0 1 0 0 0,-1-1-1 0 0,1 0 110 0 0,0 0-140 0 0,1 0-1 0 0,0 1 1 0 0,0-1 0 0 0,0 1-1 0 0,0-1 1 0 0,0 1 0 0 0,0-1-1 0 0,0 0 1 0 0,1 1-1 0 0,-1-1 1 0 0,0 1 0 0 0,0-1-1 0 0,0 1 1 0 0,0-1 0 0 0,1 1-1 0 0,-1-1 1 0 0,0 1 0 0 0,1-1-1 0 0,-1 1 1 0 0,0-1-1 0 0,1 1 1 0 0,-1 0 0 0 0,0-1-1 0 0,1 1 1 0 0,-1 0 0 0 0,1-1-1 0 0,0 1 1 0 0,3-5 357 0 0,-2-1-213 0 0,-2 4-149 0 0,1 1-1 0 0,-1-1 1 0 0,1 1-1 0 0,-1 0 1 0 0,1-1 0 0 0,0 1-1 0 0,-1 0 1 0 0,1-1-1 0 0,0 1 1 0 0,0 0 0 0 0,0 0-1 0 0,0 0 1 0 0,3-2-1 0 0,96-85 854 0 0,20-15-652 0 0,-85 70-125 0 0,39-47 0 0 0,-68 73-114 0 0,-5 5-20 0 0,1-1 1 0 0,0 1-1 0 0,0-1 0 0 0,0 1 0 0 0,0 0 1 0 0,1-1-1 0 0,-1 1 0 0 0,1 0 0 0 0,-1 1 0 0 0,6-4 1 0 0,-7 6-25 0 0,0 0 0 0 0,-1 1 1 0 0,1-1-1 0 0,0 0 1 0 0,0 0-1 0 0,-1 1 0 0 0,1-1 1 0 0,-1 0-1 0 0,1 1 1 0 0,0 1-1 0 0,1 8-55 0 0,0-1-1 0 0,-1 1 1 0 0,0 16 0 0 0,1 6 27 0 0,16 118 152 0 0,-17-143-425 0 0,0 1 0 0 0,1-1 1 0 0,0 0-1 0 0,0 0 0 0 0,1 1 0 0 0,0-2 0 0 0,1 1 0 0 0,0 0 1 0 0,0-1-1 0 0,0 1 0 0 0,11 11 0 0 0,-7-10 197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38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10 15003 0 0,'-6'-2'1256'0'0,"4"2"-761"0"0,1-1 0 0 0,-1 1 0 0 0,1-1 0 0 0,-1 1 0 0 0,1-1 1 0 0,0 1-1 0 0,-1-1 0 0 0,1 0 0 0 0,-3-2 793 0 0,16 4-1020 0 0,-4-1-277 0 0,28 3 15 0 0,0-2 1 0 0,38-2-1 0 0,-6-1-936 0 0,20 2-2433 0 0,-59 1 1634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39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719 98 11811 0 0,'-21'-16'1573'0'0,"0"0"677"0"0,-42-25 0 0 0,55 37-2047 0 0,0 0 0 0 0,0 1 0 0 0,-1 0 0 0 0,1 0 0 0 0,-1 1 0 0 0,0 0 0 0 0,0 0 0 0 0,0 1 0 0 0,-12 0 0 0 0,11 2-160 0 0,-1 0 0 0 0,1 1 0 0 0,0 0 0 0 0,-1 0 0 0 0,1 1 0 0 0,0 0 0 0 0,0 1 0 0 0,1 0 0 0 0,-1 1 0 0 0,1 0 0 0 0,-15 11 0 0 0,-3 4-27 0 0,1 1 1 0 0,-32 35-1 0 0,28-24 1 0 0,2 0 0 0 0,1 2 1 0 0,2 1-1 0 0,1 1 0 0 0,2 1 0 0 0,1 1 0 0 0,-18 47 1 0 0,28-54-6 0 0,0 0 0 0 0,2 1 0 0 0,2 0 0 0 0,1 1 0 0 0,1-1 0 0 0,1 1 0 0 0,3 0 0 0 0,0 0 1 0 0,2 0-1 0 0,6 34 0 0 0,-2-37 2 0 0,2 1 1 0 0,1-2 0 0 0,1 1-1 0 0,1-1 1 0 0,2-1 0 0 0,1 0-1 0 0,1 0 1 0 0,2-1 0 0 0,0-1-1 0 0,2-1 1 0 0,1 0 0 0 0,1-2-1 0 0,1 0 1 0 0,0-1 0 0 0,2-1-1 0 0,1-1 1 0 0,45 29 0 0 0,-37-31 55 0 0,0 0 1 0 0,69 25-1 0 0,-74-34-15 0 0,0-2 0 0 0,0 0 0 0 0,1-2-1 0 0,43 3 1 0 0,-25-7 38 0 0,1-2 0 0 0,-1-2 0 0 0,0-2 0 0 0,-1-3 0 0 0,1-1 0 0 0,-1-2 0 0 0,-1-1 0 0 0,45-21 0 0 0,-42 12-2 0 0,-1-1-1 0 0,0-3 1 0 0,-2-2 0 0 0,-1-1-1 0 0,-2-2 1 0 0,0-3-1 0 0,37-38 1 0 0,102-126 245 0 0,-145 153-150 0 0,-2-2 0 0 0,46-85-1 0 0,-72 118-98 0 0,-1-1 0 0 0,-1 0 0 0 0,0 0 0 0 0,0 0 0 0 0,3-22 0 0 0,-7 28-31 0 0,0 0-1 0 0,-1 0 1 0 0,0-1-1 0 0,0 1 1 0 0,0 0-1 0 0,-1 0 1 0 0,-1 0 0 0 0,1 0-1 0 0,-1 0 1 0 0,-1 0-1 0 0,-4-12 1 0 0,-1 6 18 0 0,0 1 1 0 0,0 0-1 0 0,-1 0 1 0 0,-1 0 0 0 0,-1 1-1 0 0,-14-14 1 0 0,-77-58 99 0 0,100 82-171 0 0,-67-49-99 0 0,-2 3-1 0 0,-108-54 1 0 0,155 90-51 0 0,-46-15-1 0 0,58 23-37 0 0,1 2 0 0 0,-1-1 0 0 0,1 1 0 0 0,-1 1 0 0 0,0 0 0 0 0,-18 1-1 0 0,28 0 42 0 0,-1 0 0 0 0,1 1 0 0 0,0-1 0 0 0,0 0 0 0 0,-1 1 0 0 0,1 0 0 0 0,0-1 0 0 0,0 1 0 0 0,0 0 0 0 0,0 0 0 0 0,-3 2 0 0 0,4-2-51 0 0,1 0 1 0 0,-1 0-1 0 0,0 0 0 0 0,0 0 1 0 0,0 0-1 0 0,0 0 0 0 0,1 0 1 0 0,-1 0-1 0 0,0 1 1 0 0,1-1-1 0 0,0 0 0 0 0,-1 0 1 0 0,1 1-1 0 0,-1-1 0 0 0,1 0 1 0 0,0 1-1 0 0,0-1 1 0 0,0 0-1 0 0,0 3 0 0 0,0-3-41 0 0,0 5-1083 0 0,0 0 0 0 0,0 0-1 0 0,2 5 1 0 0,2 4-1987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8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44 15979 0 0,'-13'-15'2502'0'0,"-4"-5"-115"0"0,15 19-2273 0 0,1 0 0 0 0,0 0 0 0 0,-1 1 0 0 0,1-1-1 0 0,0 0 1 0 0,-1 0 0 0 0,1 1 0 0 0,-1-1 0 0 0,0 1 0 0 0,1-1 0 0 0,-1 1 0 0 0,1 0 0 0 0,-1 0 0 0 0,-2-1 0 0 0,3 2-90 0 0,0-1 1 0 0,-1 1-1 0 0,1-1 0 0 0,0 1 1 0 0,-1-1-1 0 0,1 1 0 0 0,0 0 1 0 0,0 0-1 0 0,-1 0 0 0 0,1 0 1 0 0,0 0-1 0 0,0 0 0 0 0,0 0 1 0 0,0 0-1 0 0,0 0 1 0 0,0 0-1 0 0,0 2 0 0 0,-15 23-13 0 0,15-25-11 0 0,-1 3-14 0 0,1 0 0 0 0,-1 1 0 0 0,1-1 0 0 0,0 0 0 0 0,0 1 0 0 0,0-1 0 0 0,0 1 0 0 0,1-1 0 0 0,0 1 0 0 0,0-1 0 0 0,0 1 0 0 0,1 0 0 0 0,1 7 0 0 0,-1-7 6 0 0,0 0 0 0 0,1 0 0 0 0,-1 0-1 0 0,1-1 1 0 0,0 1 0 0 0,1-1 0 0 0,-1 0 0 0 0,1 1-1 0 0,0-1 1 0 0,0 0 0 0 0,0-1 0 0 0,5 6 0 0 0,-6-7 5 0 0,0-1 1 0 0,0 1 0 0 0,0-1 0 0 0,0 0 0 0 0,1 0 0 0 0,-1 1 0 0 0,0-1 0 0 0,1-1 0 0 0,-1 1 0 0 0,0 0 0 0 0,1-1 0 0 0,-1 1 0 0 0,1-1 0 0 0,-1 0 0 0 0,1 1 0 0 0,3-2 0 0 0,-3 1 3 0 0,1-1 1 0 0,-1 1-1 0 0,1-1 0 0 0,-1 0 1 0 0,0 0-1 0 0,1-1 1 0 0,-1 1-1 0 0,0-1 1 0 0,0 1-1 0 0,5-5 1 0 0,-4 4 37 0 0,-1-1 0 0 0,0 0 0 0 0,0 0 0 0 0,0 0 0 0 0,0 0 0 0 0,0 0 0 0 0,-1-1 0 0 0,1 1 0 0 0,-1-1 1 0 0,0 1-1 0 0,0-1 0 0 0,0 0 0 0 0,-1 0 0 0 0,1 0 0 0 0,-1 0 0 0 0,0 0 0 0 0,0 0 0 0 0,0 0 0 0 0,0-7 0 0 0,-2 9 12 0 0,1 0 0 0 0,0 0 1 0 0,0 1-1 0 0,-1-1 0 0 0,1 0 0 0 0,-1 0 0 0 0,1 0 0 0 0,-1 1 0 0 0,0-1 0 0 0,0 0 0 0 0,1 1 0 0 0,-1-1 0 0 0,0 1 0 0 0,-1-1 0 0 0,1 1 0 0 0,0-1 1 0 0,-2-1-1 0 0,1 2 18 0 0,-1-1 1 0 0,1 1 0 0 0,0-1 0 0 0,-1 1 0 0 0,1 0-1 0 0,-1 0 1 0 0,1 0 0 0 0,-1 0 0 0 0,0 1 0 0 0,-4-2 0 0 0,-1 2 21 0 0,0 0 0 0 0,0 0 0 0 0,0 0 0 0 0,0 1 0 0 0,0 0 0 0 0,0 0 0 0 0,-8 3 0 0 0,8-1-62 0 0,0 0 1 0 0,0 0 0 0 0,-15 8-1 0 0,21-10-40 0 0,0 0-1 0 0,0 0 1 0 0,0 1-1 0 0,0-1 1 0 0,0 1-1 0 0,0 0 1 0 0,1-1-1 0 0,-1 1 1 0 0,0 0-1 0 0,1 0 1 0 0,0 0-1 0 0,-1 0 1 0 0,1 0-1 0 0,0 0 1 0 0,0 1-1 0 0,0-1 1 0 0,0 0-1 0 0,0 4 1 0 0,1-4-66 0 0,0-1 0 0 0,0 0 0 0 0,0 1 0 0 0,0-1 0 0 0,1 1 0 0 0,-1-1 0 0 0,0 0 0 0 0,1 0 0 0 0,-1 1 0 0 0,1-1 0 0 0,0 0 0 0 0,-1 0 0 0 0,1 1 0 0 0,0-1 0 0 0,0 0 0 0 0,0 0 0 0 0,-1 0 0 0 0,1 0 0 0 0,0 0 0 0 0,0 0 0 0 0,1 0 0 0 0,-1-1 0 0 0,0 1 0 0 0,0 0 0 0 0,0-1 0 0 0,2 2 0 0 0,5 1-703 0 0,-1 1 0 0 0,17 4 0 0 0,-18-6 440 0 0,21 6-1443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41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36 1888 0 0,'-1'-8'4785'0'0,"1"7"-4241"0"0,0 0-1 0 0,0 0 1 0 0,-1 0 0 0 0,1 0-1 0 0,0 0 1 0 0,0 0 0 0 0,0 0-1 0 0,0-1 1 0 0,1 1 0 0 0,-1 0-1 0 0,0 0 1 0 0,0 0 0 0 0,1 0-1 0 0,-1 0 1 0 0,0 0 0 0 0,1-1-1 0 0,-1 2-498 0 0,1 0 0 0 0,-1-1 0 0 0,0 1 0 0 0,0 0 0 0 0,0 0 0 0 0,0 0 0 0 0,0 0 0 0 0,0-1 0 0 0,0 1-1 0 0,0 0 1 0 0,0 0 0 0 0,0 0 0 0 0,0-1 0 0 0,0 1 0 0 0,0 0 0 0 0,0 0 0 0 0,0-1 0 0 0,0 1 0 0 0,0 0-1 0 0,0 0 1 0 0,0 0 0 0 0,0 0 0 0 0,0-1 0 0 0,-1 1 0 0 0,1 0 0 0 0,0 0 0 0 0,0 0 0 0 0,0-1 0 0 0,0 1-1 0 0,0 0 1 0 0,0 0 0 0 0,-1 0 0 0 0,1 0 0 0 0,0 0 0 0 0,0 0 0 0 0,0-1 0 0 0,0 1 0 0 0,-1 0 0 0 0,1 0 0 0 0,0 0-1 0 0,0 0 1 0 0,0 0 0 0 0,-1 0 0 0 0,1 0 0 0 0,0 0 0 0 0,0 0 0 0 0,0 0 0 0 0,-1 0 49 0 0,1 0-69 0 0,0 0 0 0 0,0 0 0 0 0,0 0 0 0 0,0 0 0 0 0,0 0-1 0 0,0 0 1 0 0,0 0 0 0 0,0-1 0 0 0,0 1 0 0 0,0 0 0 0 0,0 0-1 0 0,0 0 1 0 0,0 0 0 0 0,0 0 0 0 0,0 0 0 0 0,0 0 0 0 0,0 0-1 0 0,0 0 1 0 0,0 0 0 0 0,0 0 0 0 0,0 0 0 0 0,0 0 0 0 0,0 0 0 0 0,0 0-1 0 0,0 0 1 0 0,0 0 0 0 0,13 16 311 0 0,-12-15-302 0 0,0 1 0 0 0,0-1 1 0 0,0 1-1 0 0,0 0 0 0 0,-1-1 0 0 0,1 1 0 0 0,-1 0 0 0 0,1 0 1 0 0,-1 0-1 0 0,1-1 0 0 0,-1 1 0 0 0,0 0 0 0 0,0 0 0 0 0,0 0 1 0 0,0 0-1 0 0,0-1 0 0 0,0 1 0 0 0,-1 0 0 0 0,1 0 0 0 0,-1 1 1 0 0,1-1-17 0 0,0-1 1 0 0,0 0 0 0 0,0 0-1 0 0,1 0 1 0 0,-1 0 0 0 0,0 0-1 0 0,1 0 1 0 0,-1 0 0 0 0,0 0 0 0 0,1 0-1 0 0,-1 0 1 0 0,1 0 0 0 0,0 0-1 0 0,5 13 97 0 0,3 15 27 0 0,-3-11-95 0 0,-4-14-33 0 0,-1-1-1 0 0,0 1 1 0 0,1 0 0 0 0,-1 0 0 0 0,0 4 0 0 0,11 42 127 0 0,-10 10 119 0 0,1 12 110 0 0,7 39 19 0 0,-5-39-202 0 0,8 6-62 0 0,2 18-38 0 0,-9-68-67 0 0,0 9-2 0 0,-1-9 3 0 0,0-1 0 0 0,2 0 0 0 0,16 41 0 0 0,-8-34-14 0 0,43 89 18 0 0,-49-108-15 0 0,0 1 1 0 0,1-1-1 0 0,1-1 1 0 0,1 0 0 0 0,18 18-1 0 0,-11-14 21 0 0,1-1 0 0 0,1-1 0 0 0,1 0 1 0 0,0-2-1 0 0,24 12 0 0 0,-41-24-24 0 0,24 12 66 0 0,61 19 0 0 0,103 23 159 0 0,-130-38-162 0 0,57 11 22 0 0,-63-11-45 0 0,115 37 31 0 0,171 77 65 0 0,-323-122-102 0 0,0 1 0 0 0,-1 1 1 0 0,0 0-1 0 0,-1 1 0 0 0,0 1 1 0 0,-1 1-1 0 0,-1 0 0 0 0,18 22 1 0 0,-25-26-7 0 0,0 2 1 0 0,-1-1 0 0 0,-1 1 0 0 0,7 16-1 0 0,20 57 147 0 0,-24-58-122 0 0,2 9 36 0 0,2-1 0 0 0,26 47 0 0 0,-24-65 76 0 0,-16-18-187 0 0,1 1-1 0 0,-1-1 1 0 0,0 1-1 0 0,1-1 1 0 0,-1 1 0 0 0,1-1-1 0 0,0 1 1 0 0,-1-1 0 0 0,1 0-1 0 0,-1 1 1 0 0,1-1 0 0 0,0 0-1 0 0,-1 1 1 0 0,1-1 0 0 0,-1 0-1 0 0,1 0 1 0 0,0 0-1 0 0,0 0 1 0 0,-1 1 0 0 0,1-1-1 0 0,0 0 1 0 0,-1 0 0 0 0,1 0-1 0 0,0-1 1 0 0,-1 1 0 0 0,1 0-1 0 0,0 0 1 0 0,-1 0 0 0 0,1 0-1 0 0,0-1 1 0 0,9-7-5212 0 0,-10 8 5110 0 0,0 0-1 0 0,0 0 0 0 0,0 0 0 0 0,1-1 0 0 0,-1 1 1 0 0,0 0-1 0 0,0 0 0 0 0,0 0 0 0 0,0 0 0 0 0,1 0 1 0 0,-1 0-1 0 0,0 0 0 0 0,0 0 0 0 0,0 0 0 0 0,1 0 0 0 0,-1 0 1 0 0,0 0-1 0 0,0 0 0 0 0,0 0 0 0 0,0 0 0 0 0,1 0 1 0 0,-1 0-1 0 0,0 1 0 0 0,0-1 0 0 0,0 0 0 0 0,0 0 1 0 0,1 0-1 0 0,-1 0 0 0 0,0 0 0 0 0,0 0 0 0 0,0 0 1 0 0,0 1-1 0 0,0-1 0 0 0,1 0 0 0 0,4 6-205 0 0,0 3-893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41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11 212 7506 0 0,'-10'1'9304'0'0,"10"-1"-9249"0"0,0 1-1 0 0,-1-1 0 0 0,1 0 1 0 0,0 1-1 0 0,0-1 1 0 0,0 1-1 0 0,0-1 0 0 0,0 0 1 0 0,0 1-1 0 0,0-1 1 0 0,0 1-1 0 0,0-1 0 0 0,0 0 1 0 0,0 1-1 0 0,0-1 1 0 0,1 1-1 0 0,-1-1 0 0 0,0 0 1 0 0,0 1-1 0 0,0-1 1 0 0,0 0-1 0 0,1 1 0 0 0,-1-1 1 0 0,25 48 1000 0 0,-14-22-661 0 0,1-1-1 0 0,0 0 1 0 0,19 25 0 0 0,-28-46-333 0 0,0 1 1 0 0,0-1-1 0 0,1-1 1 0 0,0 1 0 0 0,-1 0-1 0 0,1-1 1 0 0,0 0-1 0 0,7 4 1 0 0,-9-6-27 0 0,0 0 0 0 0,-1 0 0 0 0,1 0 0 0 0,0-1 0 0 0,0 1 0 0 0,0-1 1 0 0,0 1-1 0 0,0-1 0 0 0,0 0 0 0 0,0 1 0 0 0,-1-1 0 0 0,1 0 0 0 0,0-1 0 0 0,0 1 0 0 0,0 0 0 0 0,0 0 0 0 0,0-1 1 0 0,0 1-1 0 0,0-1 0 0 0,0 0 0 0 0,-1 1 0 0 0,1-1 0 0 0,0 0 0 0 0,-1 0 0 0 0,1 0 0 0 0,2-2 0 0 0,0-1 40 0 0,0 1-1 0 0,-1-1 0 0 0,1-1 0 0 0,-1 1 0 0 0,1 0 0 0 0,-1-1 0 0 0,3-7 0 0 0,16-38 272 0 0,-19 42-303 0 0,18-56-246 0 0,24-123-1 0 0,-36 145-1447 0 0,-8 37 803 0 0,-1 3 613 0 0,1-1 0 0 0,-1 1 0 0 0,0 0 0 0 0,1 0 0 0 0,0 0 0 0 0,-1 0 0 0 0,1 0 0 0 0,0 0 0 0 0,0 0 0 0 0,0 0 0 0 0,0 1 0 0 0,3-4 0 0 0,1 2 11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4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11827 0 0,'3'13'2129'0'0,"-3"-12"-1963"0"0,0 1-1 0 0,1-1 0 0 0,-1 0 1 0 0,0 1-1 0 0,1-1 0 0 0,-1 0 1 0 0,0 0-1 0 0,0 1 1 0 0,0 1-1 0 0,3 34 1679 0 0,-3 12-964 0 0,4 196 930 0 0,-2-202-1654 0 0,4 45 230 0 0,-4-75-333 0 0,-2-10-96 0 0,0-1 0 0 0,0 0 0 0 0,0 0 0 0 0,1 1 0 0 0,-1-1 1 0 0,0 0-1 0 0,1 0 0 0 0,0 0 0 0 0,0 0 0 0 0,-1 0 0 0 0,1 0 0 0 0,1 0 0 0 0,-1 0 0 0 0,0 0 1 0 0,0 0-1 0 0,1 0 0 0 0,2 2 0 0 0,-1 0-1217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5:42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45 12987 0 0,'-1'-1'367'0'0,"0"0"1"0"0,1 0 0 0 0,-1 1-1 0 0,0-1 1 0 0,0 0 0 0 0,0 0-1 0 0,0 1 1 0 0,0-1 0 0 0,0 1-1 0 0,0-1 1 0 0,0 1 0 0 0,0-1-1 0 0,0 1 1 0 0,0 0 0 0 0,-2-1-1 0 0,2 11 1475 0 0,1 3-1567 0 0,3 107 937 0 0,-1-93-1085 0 0,1 0 0 0 0,9 37-1 0 0,-11-61-102 0 0,0 1-1 0 0,0 0 1 0 0,0-1-1 0 0,1 1 1 0 0,-1-1 0 0 0,1 1-1 0 0,0-1 1 0 0,0 0-1 0 0,1 0 1 0 0,-1 0-1 0 0,1 0 1 0 0,3 3-1 0 0,-4-4-3 0 0,0-1 0 0 0,0 0-1 0 0,0 0 1 0 0,0 1-1 0 0,0-1 1 0 0,0-1 0 0 0,0 1-1 0 0,0 0 1 0 0,1 0-1 0 0,-1-1 1 0 0,0 0 0 0 0,1 1-1 0 0,-1-1 1 0 0,0 0-1 0 0,1 0 1 0 0,-1 0 0 0 0,0 0-1 0 0,1-1 1 0 0,-1 1-1 0 0,0-1 1 0 0,4 0 0 0 0,1-2 25 0 0,0 1 0 0 0,-1-1 1 0 0,1-1-1 0 0,-1 1 1 0 0,0-1-1 0 0,7-6 0 0 0,35-31 152 0 0,-40 33-171 0 0,80-81 59 0 0,38-33-1631 0 0,-117 114 1182 0 0,1 1 0 0 0,-1 0-1 0 0,1 1 1 0 0,0 0-1 0 0,1 0 1 0 0,0 1 0 0 0,19-6-1 0 0,-3 5 217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11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151 135 9146 0 0,'-6'-4'773'0'0,"-25"-21"4858"0"0,28 23-5192 0 0,1-1 1 0 0,0 0-1 0 0,-1 1 0 0 0,1-1 1 0 0,0 0-1 0 0,0 0 0 0 0,1 0 1 0 0,-4-6-1 0 0,5 7-386 0 0,0 1 0 0 0,-1 0-1 0 0,1-1 1 0 0,0 1 0 0 0,0-1 0 0 0,0 1-1 0 0,0-1 1 0 0,0 1 0 0 0,0-1-1 0 0,0 1 1 0 0,1 0 0 0 0,-1-1 0 0 0,0 1-1 0 0,1-1 1 0 0,-1 1 0 0 0,1 0 0 0 0,0-1-1 0 0,-1 1 1 0 0,1 0 0 0 0,0 0 0 0 0,0 0-1 0 0,0-1 1 0 0,0 1 0 0 0,0 0-1 0 0,0 0 1 0 0,0 0 0 0 0,0 0 0 0 0,0 1-1 0 0,0-1 1 0 0,1 0 0 0 0,1 0 0 0 0,3-3-56 0 0,1 1 0 0 0,0 0 0 0 0,0 0 1 0 0,11-2-1 0 0,-1 0-24 0 0,0 1 1 0 0,1 1 0 0 0,0 1-1 0 0,-1 0 1 0 0,1 2-1 0 0,0 0 1 0 0,0 0 0 0 0,0 2-1 0 0,27 6 1 0 0,-39-7-12 0 0,-1 0 0 0 0,0 1-1 0 0,0 0 1 0 0,0 0 0 0 0,0 0 0 0 0,-1 1 0 0 0,1-1 0 0 0,-1 1 0 0 0,1 0 0 0 0,-1 1-1 0 0,0-1 1 0 0,0 1 0 0 0,0-1 0 0 0,-1 1 0 0 0,1 0 0 0 0,-1 1 0 0 0,0-1 0 0 0,0 1 0 0 0,-1-1-1 0 0,1 1 1 0 0,-1 0 0 0 0,0 0 0 0 0,2 5 0 0 0,-2-3-4 0 0,-1 1 0 0 0,1-1 0 0 0,-1 0 1 0 0,0 1-1 0 0,-1 0 0 0 0,0-1 0 0 0,0 1 0 0 0,-1-1 0 0 0,0 1 0 0 0,0-1 1 0 0,0 1-1 0 0,-4 9 0 0 0,-27 54 22 0 0,26-61 30 0 0,-1 0 1 0 0,-1 0-1 0 0,0 0 0 0 0,0-1 1 0 0,-18 15-1 0 0,20-19-3 0 0,-10 7 89 0 0,0 0 0 0 0,0-1 0 0 0,-2-1 1 0 0,-28 13-1 0 0,25-12 115 0 0,0-5 187 0 0,21-6-395 0 0,0 0-1 0 0,0 0 1 0 0,0 0 0 0 0,0 0 0 0 0,0 1 0 0 0,0-1 0 0 0,0 0 0 0 0,0 0 0 0 0,0 0 0 0 0,0 0 0 0 0,0 0 0 0 0,0 0 0 0 0,0 0 0 0 0,-1 0 0 0 0,1 0 0 0 0,0 0 0 0 0,0 0 0 0 0,0 0 0 0 0,0 0 0 0 0,0 0-1 0 0,0 0 1 0 0,0 0 0 0 0,0 0 0 0 0,0 0 0 0 0,0 0 0 0 0,0 0 0 0 0,0 0 0 0 0,0 0 0 0 0,0 0 0 0 0,0 0 0 0 0,-1 0 0 0 0,1 0 0 0 0,0 0 0 0 0,0 0 0 0 0,0 0 0 0 0,0 0 0 0 0,0 0 0 0 0,0 0 0 0 0,0 0-1 0 0,0 0 1 0 0,0 0 0 0 0,0 0 0 0 0,0-1 0 0 0,0 1 0 0 0,0 0 0 0 0,0 0 0 0 0,0 0 0 0 0,0 0 0 0 0,0 0 0 0 0,0 0 0 0 0,0 0 0 0 0,0 0 0 0 0,0 0 0 0 0,0 0 0 0 0,0 0 0 0 0,0 0 0 0 0,0 0 0 0 0,0 0-1 0 0,0 0 1 0 0,0 0 0 0 0,0-1 0 0 0,0 1 0 0 0,0 0 0 0 0,0 0 0 0 0,0 0 0 0 0,9-5 27 0 0,-2 3-57 0 0,0 0 1 0 0,0 0-1 0 0,0 0 1 0 0,9 0-1 0 0,-4 0 4 0 0,1 1-7 0 0,0-1 0 0 0,-1 2 0 0 0,1 0 0 0 0,0 0 0 0 0,0 1 0 0 0,14 3 0 0 0,-18-2 4 0 0,0 1-1 0 0,0-1 0 0 0,-1 1 0 0 0,0 1 0 0 0,1 0 1 0 0,-1 0-1 0 0,-1 0 0 0 0,1 1 0 0 0,12 10 0 0 0,-12-7 5 0 0,1 0 0 0 0,-1 0 0 0 0,0 1 0 0 0,-1 0 0 0 0,9 16 0 0 0,-11-18 27 0 0,-2 1 0 0 0,1-1 0 0 0,-1 1 1 0 0,0 0-1 0 0,-1 0 0 0 0,0 0 0 0 0,0 1 1 0 0,1 13-1 0 0,-3-16 23 0 0,1-1 1 0 0,-1 1-1 0 0,0 0 1 0 0,0 0-1 0 0,-1 0 1 0 0,0 0-1 0 0,0 0 1 0 0,0 0-1 0 0,-1-1 1 0 0,0 1-1 0 0,0-1 1 0 0,0 1-1 0 0,-6 9 1 0 0,4-9 25 0 0,0 0 1 0 0,0 0 0 0 0,-1-1 0 0 0,1 1 0 0 0,-1-1-1 0 0,0 0 1 0 0,-1-1 0 0 0,1 1 0 0 0,-1-1-1 0 0,0 0 1 0 0,0 0 0 0 0,-1-1 0 0 0,1 0-1 0 0,-1 0 1 0 0,-11 3 0 0 0,0-2 52 0 0,0 0 0 0 0,-1-1 0 0 0,1-1 0 0 0,-1-1 0 0 0,1-1 0 0 0,-1-1 0 0 0,-20-2 0 0 0,6-2-17 0 0,0-2 0 0 0,1-1-1 0 0,-35-13 1 0 0,58 18-133 0 0,-35-15 19 0 0,39 16-239 0 0,1 0 1 0 0,0 0-1 0 0,0-1 0 0 0,0 1 0 0 0,0-1 0 0 0,0 0 0 0 0,-4-5 0 0 0,8 8 220 0 0,0 0 0 0 0,0 0-1 0 0,0 0 1 0 0,0 0 0 0 0,0 0 0 0 0,-1 0-1 0 0,1-1 1 0 0,0 1 0 0 0,0 0 0 0 0,0 0-1 0 0,0 0 1 0 0,0 0 0 0 0,0 0 0 0 0,0 0-1 0 0,0 0 1 0 0,0 0 0 0 0,0 0 0 0 0,0 0-1 0 0,0 0 1 0 0,-1 0 0 0 0,1-1 0 0 0,0 1-1 0 0,0 0 1 0 0,0 0 0 0 0,0 0 0 0 0,0 0 0 0 0,0 0-1 0 0,0 0 1 0 0,0 0 0 0 0,0 0 0 0 0,0 0-1 0 0,0-1 1 0 0,0 1 0 0 0,0 0 0 0 0,0 0-1 0 0,0 0 1 0 0,0 0 0 0 0,0 0 0 0 0,0 0-1 0 0,0 0 1 0 0,0 0 0 0 0,1 0 0 0 0,-1-1-1 0 0,0 1 1 0 0,0 0 0 0 0,0 0 0 0 0,0 0-1 0 0,0 0 1 0 0,0 0 0 0 0,6 1-858 0 0,3 1 725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12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36 12963 0 0,'-5'-4'409'0'0,"0"0"0"0"0,0 0-1 0 0,0 1 1 0 0,-1-1 0 0 0,1 1 0 0 0,-1 0 0 0 0,0 1 0 0 0,-9-4 0 0 0,10 5-200 0 0,1 0 0 0 0,-1 1 1 0 0,1-1-1 0 0,-1 1 0 0 0,1 0 1 0 0,-1 0-1 0 0,0 1 0 0 0,1-1 1 0 0,-1 1-1 0 0,1 0 0 0 0,0 0 1 0 0,-1 0-1 0 0,-3 2 1 0 0,0 1-51 0 0,0 0 1 0 0,1 1 0 0 0,0 0 0 0 0,0 0 0 0 0,0 0 0 0 0,1 1 0 0 0,0 0 0 0 0,0 0 0 0 0,0 0 0 0 0,-7 12 0 0 0,-2 5 128 0 0,-24 48 0 0 0,19-27-176 0 0,2 2-1 0 0,1 0 1 0 0,3 0 0 0 0,2 1 0 0 0,2 1 0 0 0,2 0 0 0 0,-2 60 0 0 0,9-71-100 0 0,2 0 0 0 0,2 1 1 0 0,1-1-1 0 0,2 0 1 0 0,1-1-1 0 0,2 1 1 0 0,2-2-1 0 0,29 68 1 0 0,-28-79-13 0 0,1 1 1 0 0,0-2 0 0 0,2 0 0 0 0,1 0-1 0 0,0-2 1 0 0,2 0 0 0 0,1-1 0 0 0,0 0-1 0 0,1-2 1 0 0,1 0 0 0 0,1-2 0 0 0,0 0-1 0 0,33 17 1 0 0,-28-21 21 0 0,0-1 0 0 0,1 0 1 0 0,0-2-1 0 0,1-2 0 0 0,0 0 0 0 0,0-2 0 0 0,0-1 0 0 0,1-2 0 0 0,-1 0 0 0 0,1-2 1 0 0,-1-2-1 0 0,1 0 0 0 0,-1-2 0 0 0,0-1 0 0 0,0-1 0 0 0,39-15 0 0 0,-44 11 21 0 0,0-1-1 0 0,-1-1 0 0 0,-1-1 1 0 0,0-1-1 0 0,0-1 1 0 0,-2 0-1 0 0,0-2 0 0 0,-1-1 1 0 0,0 0-1 0 0,-2-1 0 0 0,0-1 1 0 0,-1-1-1 0 0,-1 0 1 0 0,-1-1-1 0 0,-1 0 0 0 0,-1-2 1 0 0,11-30-1 0 0,-18 39 6 0 0,0 0 0 0 0,-1 0 0 0 0,0-1 0 0 0,-2 0-1 0 0,0 0 1 0 0,-1 1 0 0 0,0-1 0 0 0,-1 0 0 0 0,-1 0 0 0 0,-4-24-1 0 0,1 20 5 0 0,-1 1-1 0 0,-1 0 1 0 0,-1 0-1 0 0,0 0 1 0 0,-2 1-1 0 0,0 0 1 0 0,-1 0-1 0 0,-12-15 1 0 0,-15-17 39 0 0,-2 3 0 0 0,-64-61 0 0 0,42 52-124 0 0,-88-61-1 0 0,112 91-45 0 0,0 3-1 0 0,-1 1 1 0 0,-61-25 0 0 0,74 37-39 0 0,-1 1 0 0 0,0 2 0 0 0,-1 0 0 0 0,0 2 0 0 0,0 1 0 0 0,-47-1 0 0 0,63 5-9 0 0,0 0-1 0 0,0 1 0 0 0,0 1 1 0 0,0-1-1 0 0,0 2 0 0 0,0 0 1 0 0,-18 7-1 0 0,24-8-40 0 0,1 0 0 0 0,0 1 0 0 0,-1 0 1 0 0,1-1-1 0 0,0 1 0 0 0,0 1 0 0 0,0-1 0 0 0,1 0 0 0 0,-1 1 1 0 0,1 0-1 0 0,0 0 0 0 0,0 0 0 0 0,0 0 0 0 0,1 0 0 0 0,0 1 1 0 0,-1-1-1 0 0,1 1 0 0 0,1 0 0 0 0,-2 5 0 0 0,1-5-132 0 0,1 0 0 0 0,0 1 0 0 0,1-1 0 0 0,0 0-1 0 0,0 1 1 0 0,0-1 0 0 0,0 0 0 0 0,1 1 0 0 0,0-1 0 0 0,0 0-1 0 0,0 0 1 0 0,2 5 0 0 0,15 29-2071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13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79 206 11506 0 0,'0'0'2376'0'0,"8"0"1638"0"0,1 0-3662 0 0,0-1 1 0 0,0 1-1 0 0,-1-2 1 0 0,1 1-1 0 0,0-1 1 0 0,-1-1-1 0 0,1 0 1 0 0,-1 0-1 0 0,12-6 1 0 0,-3 1-202 0 0,0-1-1 0 0,0-1 1 0 0,-1 0 0 0 0,0-1 0 0 0,19-18 0 0 0,-33 26-115 0 0,1 1-1 0 0,-1-1 0 0 0,1 0 1 0 0,-1 0-1 0 0,0 0 1 0 0,-1 0-1 0 0,1 0 0 0 0,0-1 1 0 0,1-4-1 0 0,-3 6-9 0 0,1 1-1 0 0,-1-1 1 0 0,0 0 0 0 0,1 0-1 0 0,-1 0 1 0 0,0 1 0 0 0,0-1-1 0 0,0 0 1 0 0,-1 0-1 0 0,1 0 1 0 0,0 1 0 0 0,-1-1-1 0 0,1 0 1 0 0,-1 0 0 0 0,0 1-1 0 0,1-1 1 0 0,-1 0-1 0 0,0 1 1 0 0,0-1 0 0 0,-1-1-1 0 0,-1 0 0 0 0,0 0-1 0 0,0 0 0 0 0,0 1 0 0 0,0-1 0 0 0,0 1 1 0 0,-1 0-1 0 0,1 0 0 0 0,-1 0 0 0 0,1 0 1 0 0,-1 1-1 0 0,0-1 0 0 0,1 1 0 0 0,-1 0 1 0 0,0 0-1 0 0,0 1 0 0 0,0-1 0 0 0,0 1 1 0 0,0 0-1 0 0,0-1 0 0 0,-4 2 0 0 0,-6 0-52 0 0,1 1 0 0 0,0 0 0 0 0,-1 1 0 0 0,-21 7-1 0 0,26-6 2 0 0,-1 0-1 0 0,1 1 0 0 0,0 0 0 0 0,0 0 0 0 0,1 1 1 0 0,0 0-1 0 0,0 0 0 0 0,0 1 0 0 0,0 0 0 0 0,1 0 1 0 0,1 1-1 0 0,-1 0 0 0 0,1 0 0 0 0,0 1 0 0 0,1-1 1 0 0,-5 11-1 0 0,7-12 12 0 0,0-1 0 0 0,1 1 1 0 0,0-1-1 0 0,0 1 0 0 0,0 0 0 0 0,1 0 1 0 0,0 0-1 0 0,0 0 0 0 0,1 0 1 0 0,0 0-1 0 0,0 0 0 0 0,1 0 0 0 0,0-1 1 0 0,0 1-1 0 0,0 0 0 0 0,1 0 1 0 0,0 0-1 0 0,0-1 0 0 0,1 1 0 0 0,0-1 1 0 0,0 0-1 0 0,1 0 0 0 0,-1 0 1 0 0,7 8-1 0 0,-3-6-49 0 0,0-1 0 0 0,1 1 0 0 0,0-1 0 0 0,0-1 0 0 0,0 1 0 0 0,1-1 0 0 0,0-1 0 0 0,0 0 0 0 0,0 0 0 0 0,1-1 0 0 0,0 0 0 0 0,0 0 0 0 0,0-1 0 0 0,12 2 0 0 0,-9-3-502 0 0,1-1-1 0 0,-1 0 1 0 0,1 0-1 0 0,-1-2 1 0 0,0 1 0 0 0,1-2-1 0 0,-1 0 1 0 0,0 0-1 0 0,0-2 1 0 0,21-7 0 0 0,-6 0-1287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1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1 167 15395 0 0,'1'-8'1329'0'0,"-1"2"-129"0"0,2-2 0 0 0,0-2-392 0 0,2 2-32 0 0,1-3 137 0 0,2 0-553 0 0,1 0-104 0 0,3-2-64 0 0,-3-1-8 0 0,3-1-120 0 0,0 2-280 0 0,5 0-400 0 0,-1 1-136 0 0,1 4-481 0 0,1 3 25 0 0,-5 5-544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22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45 3257 0 0,'-8'-14'7142'0'0,"-1"1"-4272"0"0,8 11-2715 0 0,-1 1 0 0 0,1 0 1 0 0,0 0-1 0 0,-1-1 0 0 0,1 1 1 0 0,-1 0-1 0 0,1 0 0 0 0,-1 0 1 0 0,1 1-1 0 0,-1-1 0 0 0,0 0 1 0 0,1 0-1 0 0,-1 1 0 0 0,0-1 1 0 0,-2 1-1 0 0,1-1-44 0 0,0 0-1 0 0,0 1 1 0 0,0 0 0 0 0,0 0-1 0 0,0 0 1 0 0,-1 0-1 0 0,1 0 1 0 0,0 1 0 0 0,0-1-1 0 0,0 1 1 0 0,0 0-1 0 0,0 0 1 0 0,0 0 0 0 0,0 0-1 0 0,0 0 1 0 0,1 1 0 0 0,-4 2-1 0 0,-4 4-53 0 0,0 0 0 0 0,1 1 0 0 0,0 0 0 0 0,0 1 0 0 0,1 0 0 0 0,0 1 0 0 0,1-1 1 0 0,-8 16-1 0 0,11-18-54 0 0,0 1 0 0 0,0 0 1 0 0,1 1-1 0 0,0-1 1 0 0,-3 12-1 0 0,6-15-11 0 0,-1-1-1 0 0,1 0 1 0 0,0 1-1 0 0,0-1 1 0 0,0 0-1 0 0,1 1 0 0 0,-1-1 1 0 0,1 0-1 0 0,1 1 1 0 0,3 9-1 0 0,-2-6-14 0 0,-2-6 20 0 0,0 1 0 0 0,1-1 0 0 0,-1 0 1 0 0,1 0-1 0 0,0 1 0 0 0,-1-1 0 0 0,1 0 0 0 0,1 0 1 0 0,-1 0-1 0 0,0-1 0 0 0,1 1 0 0 0,-1-1 0 0 0,5 4 1 0 0,-2-4 25 0 0,0 1 1 0 0,1 0 0 0 0,-1-1 0 0 0,1 0 0 0 0,-1 0 0 0 0,1-1 0 0 0,0 1 0 0 0,0-1 0 0 0,0 0 0 0 0,0-1 0 0 0,0 0 0 0 0,0 0-1 0 0,8-1 1 0 0,6-1 83 0 0,0-2-1 0 0,29-8 0 0 0,-27 5-333 0 0,0 0-1 0 0,29-16 1 0 0,8-10-3038 0 0,-23 13 1484 0 0,-22 11 1576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23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55 3289 0 0,'0'-1'454'0'0,"-1"0"1"0"0,1 0 0 0 0,0 0 0 0 0,0 0-1 0 0,-1 0 1 0 0,1 0 0 0 0,0-1 0 0 0,0 1-1 0 0,0 0 1 0 0,1-5 4910 0 0,-11-2-3523 0 0,9 6-1557 0 0,0 0 0 0 0,0 0 0 0 0,0 0 0 0 0,0 0 0 0 0,1 0 0 0 0,-1 0 0 0 0,0 0 0 0 0,1 0 0 0 0,0 0 1 0 0,-1-4 701 0 0,0 3-135 0 0,1 2-503 0 0,-1 5-93 0 0,6 53 610 0 0,0-14-629 0 0,12 558 887 0 0,-20-552-1019 0 0,2-29 3 0 0,0-1-1 0 0,2 34 1 0 0,-1-53-106 0 0,0 0 1 0 0,0 0-1 0 0,0 0 1 0 0,0 1-1 0 0,0-1 0 0 0,0 0 1 0 0,0 0-1 0 0,0 0 1 0 0,0 0-1 0 0,0 0 0 0 0,0 0 1 0 0,0 0-1 0 0,0 0 1 0 0,0 0-1 0 0,0 0 0 0 0,0 0 1 0 0,0 1-1 0 0,0-1 1 0 0,0 0-1 0 0,0 0 0 0 0,0 0 1 0 0,0 0-1 0 0,0 0 1 0 0,0 0-1 0 0,0 0 0 0 0,1 0 1 0 0,-1 0-1 0 0,0 0 1 0 0,0 0-1 0 0,0 0 0 0 0,0 0 1 0 0,0 0-1 0 0,0 0 1 0 0,0 0-1 0 0,0 1 0 0 0,0-1 1 0 0,0 0-1 0 0,0 0 1 0 0,0 0-1 0 0,0 0 0 0 0,1 0 1 0 0,-1 0-1 0 0,0 0 1 0 0,0 0-1 0 0,0 0 0 0 0,0 0 1 0 0,0 0-1 0 0,0 0 1 0 0,0 0-1 0 0,0 0 0 0 0,0 0 1 0 0,0 0-1 0 0,1 0 1 0 0,-1 0-1 0 0,0-1 0 0 0,0 1 1 0 0,0 0-1 0 0,0 0 1 0 0,0 0-1 0 0,0 0 0 0 0,0 0 1 0 0,0 0-1 0 0,0 0 1 0 0,0 0-1 0 0,0 0 0 0 0,6-8 68 0 0,4-11 9 0 0,6-19-48 0 0,2 1 1 0 0,1 1-1 0 0,1 0 1 0 0,32-39-1 0 0,-37 55-33 0 0,-11 13-2 0 0,1 1 1 0 0,0 0 0 0 0,0 0 0 0 0,1 0-1 0 0,-1 0 1 0 0,9-5 0 0 0,-5 4 11 0 0,-4 4-18 0 0,0-1 0 0 0,0 1 1 0 0,0 0-1 0 0,0 0 1 0 0,7-2-1 0 0,-11 4 8 0 0,-1 1 1 0 0,1 0-1 0 0,0-1 1 0 0,0 1-1 0 0,0 0 1 0 0,0 0-1 0 0,0 0 1 0 0,0 0-1 0 0,0 0 1 0 0,0 0-1 0 0,0 0 1 0 0,0 0-1 0 0,0 0 1 0 0,0 0-1 0 0,0 0 1 0 0,-1 1-1 0 0,1-1 1 0 0,0 0-1 0 0,0 1 0 0 0,0-1 1 0 0,0 1-1 0 0,0-1 1 0 0,-1 1-1 0 0,1-1 1 0 0,0 1-1 0 0,0-1 1 0 0,-1 1-1 0 0,1 0 1 0 0,0 0-1 0 0,-1-1 1 0 0,1 1-1 0 0,-1 0 1 0 0,1 0-1 0 0,-1 0 1 0 0,1-1-1 0 0,-1 1 1 0 0,0 0-1 0 0,1 0 1 0 0,-1 1-1 0 0,3 8 15 0 0,0 0-1 0 0,-1 1 1 0 0,0-1-1 0 0,-1 1 1 0 0,0-1 0 0 0,-1 1-1 0 0,0-1 1 0 0,-1 1-1 0 0,0 0 1 0 0,-3 15 0 0 0,-1-5-1 0 0,1-1-21 0 0,-4 35 1 0 0,7-50 1 0 0,1 1 0 0 0,0 0 1 0 0,0 0-1 0 0,1-1 0 0 0,0 1 1 0 0,0 0-1 0 0,0 0 0 0 0,1-1 0 0 0,0 1 1 0 0,4 8-1 0 0,-4-10-3 0 0,0-1 1 0 0,1 1-1 0 0,-1-1 1 0 0,1 0-1 0 0,0 0 0 0 0,0 0 1 0 0,0 0-1 0 0,0 0 0 0 0,0-1 1 0 0,1 1-1 0 0,-1-1 1 0 0,1 0-1 0 0,0 0 0 0 0,0 0 1 0 0,0 0-1 0 0,0-1 1 0 0,0 0-1 0 0,0 0 0 0 0,0 0 1 0 0,0 0-1 0 0,0-1 0 0 0,0 1 1 0 0,7-1-1 0 0,-1 0-304 0 0,-1-1-1 0 0,0 0 1 0 0,0-1-1 0 0,0 0 1 0 0,0 0-1 0 0,-1-1 1 0 0,1 0 0 0 0,-1 0-1 0 0,17-9 1 0 0,54-33-9451 0 0,-61 36 6269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24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 89 3745 0 0,'0'-4'844'0'0,"0"-1"1"0"0,0 1-1 0 0,-1-1 0 0 0,0 1 1 0 0,1 0-1 0 0,-2-1 1 0 0,1 1-1 0 0,0 0 0 0 0,-1 0 1 0 0,-3-8-1 0 0,3 10-591 0 0,0 0 0 0 0,0-1 0 0 0,1 1 0 0 0,-1 0 0 0 0,-1 0 0 0 0,1 0 0 0 0,0 1 0 0 0,0-1 0 0 0,-1 0 0 0 0,1 1 0 0 0,-1-1 0 0 0,1 1 0 0 0,-1 0 0 0 0,0 0 0 0 0,1 0 0 0 0,-1 0 0 0 0,0 0 0 0 0,-3 0 0 0 0,1 0-96 0 0,-1 0 1 0 0,0 0-1 0 0,0 1 0 0 0,0 0 1 0 0,0 0-1 0 0,1 0 0 0 0,-1 0 1 0 0,0 1-1 0 0,0 0 0 0 0,1 1 1 0 0,-1-1-1 0 0,0 1 1 0 0,1 0-1 0 0,-1 0 0 0 0,-7 5 1 0 0,3 0-131 0 0,1 0 0 0 0,0 1 1 0 0,0 0-1 0 0,1 1 1 0 0,0 0-1 0 0,1 0 0 0 0,-1 0 1 0 0,2 1-1 0 0,-9 15 1 0 0,9-12-37 0 0,0 0 1 0 0,1 0 0 0 0,0 0 0 0 0,1 0-1 0 0,1 1 1 0 0,0-1 0 0 0,-2 26 0 0 0,5-35 4 0 0,0-1 1 0 0,0 1 0 0 0,0-1 0 0 0,1 1-1 0 0,-1-1 1 0 0,1 1 0 0 0,0-1-1 0 0,0 1 1 0 0,1-1 0 0 0,-1 0 0 0 0,1 1-1 0 0,-1-1 1 0 0,1 0 0 0 0,0 0-1 0 0,0 0 1 0 0,1-1 0 0 0,-1 1 0 0 0,0 0-1 0 0,1-1 1 0 0,0 1 0 0 0,-1-1-1 0 0,1 0 1 0 0,0 0 0 0 0,0 0 0 0 0,6 2-1 0 0,-4-1 15 0 0,1-1-1 0 0,-1 0 1 0 0,0-1-1 0 0,0 1 1 0 0,1-1-1 0 0,-1 0 1 0 0,0-1-1 0 0,1 1 1 0 0,-1-1-1 0 0,1 0 1 0 0,-1 0 0 0 0,1-1-1 0 0,-1 1 1 0 0,1-1-1 0 0,-1-1 1 0 0,7-1-1 0 0,0-2 28 0 0,-1-1 0 0 0,1 0 0 0 0,-1-1 0 0 0,16-12 1 0 0,36-37 102 0 0,-55 47-134 0 0,0 0-1 0 0,0-1 0 0 0,-1 1 1 0 0,0-1-1 0 0,0-1 0 0 0,-2 1 1 0 0,1-1-1 0 0,-1 0 0 0 0,-1-1 1 0 0,0 1-1 0 0,0-1 0 0 0,3-23 1 0 0,-6 27 2 0 0,-1 0 1 0 0,0-12-1 0 0,-1 17-3 0 0,1 1 1 0 0,0-1-1 0 0,-1 1 0 0 0,1 0 0 0 0,-1-1 1 0 0,1 1-1 0 0,-1 0 0 0 0,0 0 0 0 0,0-1 0 0 0,0 1 1 0 0,0 0-1 0 0,-3-3 0 0 0,4 4-8 0 0,-1 1 0 0 0,1 0 0 0 0,0 0-1 0 0,0-1 1 0 0,-1 1 0 0 0,1 0 0 0 0,0 0 0 0 0,0 0-1 0 0,-1-1 1 0 0,1 1 0 0 0,0 0 0 0 0,-1 0-1 0 0,1 0 1 0 0,0 0 0 0 0,0 0 0 0 0,-1 0 0 0 0,1 0-1 0 0,0 0 1 0 0,-1-1 0 0 0,1 1 0 0 0,0 0 0 0 0,-1 0-1 0 0,1 0 1 0 0,0 1 0 0 0,-1-1 0 0 0,1 0-1 0 0,0 0 1 0 0,-1 0 0 0 0,1 0 0 0 0,0 0 0 0 0,-1 0-1 0 0,0 1-4 0 0,0 0 0 0 0,1-1 0 0 0,-1 1-1 0 0,0 0 1 0 0,1 0 0 0 0,-1-1 0 0 0,0 1 0 0 0,1 0-1 0 0,-1 0 1 0 0,0 1 0 0 0,-7 25-99 0 0,8-26 105 0 0,-3 13-16 0 0,0 1 0 0 0,1-1 0 0 0,1 1 1 0 0,0 0-1 0 0,1 0 0 0 0,4 25 0 0 0,-4-33 10 0 0,1-1 0 0 0,1 0 0 0 0,0 0 0 0 0,-1 0 1 0 0,2 0-1 0 0,-1 0 0 0 0,1-1 0 0 0,0 1 0 0 0,0-1 0 0 0,0 1 0 0 0,1-1 0 0 0,0 0 0 0 0,0-1 0 0 0,0 1 0 0 0,0-1 0 0 0,1 1 0 0 0,0-1 0 0 0,8 5 0 0 0,-8-7 7 0 0,-1 0-1 0 0,1 0 1 0 0,0 0-1 0 0,0-1 1 0 0,0 0-1 0 0,0 0 1 0 0,0 0 0 0 0,0-1-1 0 0,0 0 1 0 0,0 0-1 0 0,0 0 1 0 0,0 0-1 0 0,0-1 1 0 0,0 0-1 0 0,9-2 1 0 0,-3-1 29 0 0,1 0 1 0 0,-1 0-1 0 0,1-1 1 0 0,-2-1-1 0 0,17-9 1 0 0,-21 10-37 0 0,1 0 0 0 0,-1 0 0 0 0,0-1 0 0 0,0 0 0 0 0,-1 0 1 0 0,0 0-1 0 0,0-1 0 0 0,0 0 0 0 0,-1 1 0 0 0,0-2 0 0 0,0 1 0 0 0,0 0 0 0 0,-1-1 0 0 0,-1 0 1 0 0,1 0-1 0 0,-1 0 0 0 0,-1 0 0 0 0,1 0 0 0 0,-1 0 0 0 0,-1 0 0 0 0,1 0 0 0 0,-1 0 0 0 0,-1-1 1 0 0,-1-8-1 0 0,-1 8 12 0 0,2 7-12 0 0,1 1 0 0 0,-1 0 1 0 0,1 0-1 0 0,-1-1 1 0 0,1 1-1 0 0,-1-1 0 0 0,1 1 1 0 0,0-2-1 0 0,0 2-18 0 0,-1 1 9 0 0,1 1 1 0 0,0-1 0 0 0,-1 0-1 0 0,1 1 1 0 0,0-1 0 0 0,-1 1-1 0 0,1-1 1 0 0,0 1-1 0 0,-1-1 1 0 0,1 1 0 0 0,0-1-1 0 0,0 1 1 0 0,0-1 0 0 0,0 1-1 0 0,-1-1 1 0 0,1 1 0 0 0,0-1-1 0 0,0 2 1 0 0,-1 12-17 0 0,1-3 27 0 0,0 0 1 0 0,1 1 0 0 0,1-1-1 0 0,4 16 1 0 0,-3-18 3 0 0,0-1 0 0 0,0 0 0 0 0,7 12 0 0 0,6 16 40 0 0,-13-29-20 0 0,0-1 0 0 0,-1 1 0 0 0,0-1-1 0 0,0 1 1 0 0,-1 0 0 0 0,1-1 0 0 0,-1 11 0 0 0,2 7 42 0 0,-2-22-61 0 0,1 6 64 0 0,-1-8-61 0 0,-1 0-1 0 0,0 0 1 0 0,1 0 0 0 0,-1 0-1 0 0,0 0 1 0 0,0 0 0 0 0,1 0 0 0 0,-1 0-1 0 0,0 0 1 0 0,1 0 0 0 0,-1 0-1 0 0,0 0 1 0 0,1-1 0 0 0,-1 1 0 0 0,0 0-1 0 0,0 0 1 0 0,1 0 0 0 0,-1 0-1 0 0,0-1 1 0 0,0 1 0 0 0,1 0 0 0 0,-1 0-1 0 0,0-1 1 0 0,0 1 0 0 0,0 0-1 0 0,1 0 1 0 0,-1-1 0 0 0,0 1 0 0 0,0 0-1 0 0,0-1 1 0 0,0 1 0 0 0,1-1-1 0 0,4-7 28 0 0,-3 5-16 0 0,0 0 1 0 0,0 0-1 0 0,0 1 0 0 0,6-6 1 0 0,-1 1-7 0 0,0-1 0 0 0,0 0 1 0 0,9-15-1 0 0,-9 14-5 0 0,-1 0 1 0 0,1 0-1 0 0,11-10 0 0 0,10-10 8 0 0,-19 19-11 0 0,0 1-1 0 0,17-13 1 0 0,-10 11-9 0 0,28-15 0 0 0,-43 26 11 0 0,-1 0 0 0 0,0 0-1 0 0,0 0 1 0 0,1 0 0 0 0,-1 0-1 0 0,0-1 1 0 0,0 1 0 0 0,1 0-1 0 0,-1 0 1 0 0,0 0-1 0 0,0 0 1 0 0,1 0 0 0 0,-1 0-1 0 0,0 0 1 0 0,1 0 0 0 0,-1 0-1 0 0,0 0 1 0 0,0 0 0 0 0,1 0-1 0 0,-1 0 1 0 0,0 0-1 0 0,0 0 1 0 0,1 1 0 0 0,-1-1-1 0 0,0 0 1 0 0,0 0 0 0 0,1 0-1 0 0,-1 0 1 0 0,0 0 0 0 0,0 1-1 0 0,1-1 1 0 0,-1 0 0 0 0,0 1-1 0 0,4 10 78 0 0,-5 15 80 0 0,-3-4-47 0 0,-7 23-1 0 0,6-26-62 0 0,1-1 0 0 0,-4 31 1 0 0,8-47-47 0 0,0-1 1 0 0,0 1 0 0 0,0 0-1 0 0,0 0 1 0 0,0-1 0 0 0,0 1-1 0 0,0 0 1 0 0,1 0 0 0 0,-1-1-1 0 0,1 1 1 0 0,-1 0 0 0 0,1 0-1 0 0,-1-1 1 0 0,1 1 0 0 0,0-1 0 0 0,0 1-1 0 0,0-1 1 0 0,0 1 0 0 0,0-1-1 0 0,0 1 1 0 0,1-1 0 0 0,-1 0-1 0 0,0 0 1 0 0,1 0 0 0 0,-1 0-1 0 0,1 0 1 0 0,-1 0 0 0 0,1 0-1 0 0,-1 0 1 0 0,1 0 0 0 0,0-1-1 0 0,-1 1 1 0 0,4 0 0 0 0,1 0-45 0 0,0 0 1 0 0,0-1 0 0 0,0 0-1 0 0,0 0 1 0 0,0 0-1 0 0,0-1 1 0 0,0 0 0 0 0,0 0-1 0 0,5-2 1 0 0,107-31-4791 0 0,-90 26 3903 0 0,-4-1 724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25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91 12315 0 0,'-2'-7'700'0'0,"0"0"0"0"0,-1 0 1 0 0,0 1-1 0 0,-7-13 1 0 0,9 18-643 0 0,-2-5 348 0 0,-1 1 1 0 0,0-1 0 0 0,-6-5 0 0 0,9 9-365 0 0,-1 1 0 0 0,0-1 0 0 0,0 1 0 0 0,0-1 0 0 0,0 1 0 0 0,0 0 0 0 0,0 0 0 0 0,0 0 0 0 0,0 0 0 0 0,0 1 0 0 0,-1-1 0 0 0,1 0 0 0 0,-3 1 1 0 0,0-1-16 0 0,1 1 0 0 0,-1 1 1 0 0,1-1-1 0 0,-1 1 0 0 0,1-1 0 0 0,-1 1 1 0 0,1 0-1 0 0,0 1 0 0 0,-1-1 1 0 0,1 1-1 0 0,-5 3 0 0 0,-3 1-5 0 0,0 1 0 0 0,-15 13 0 0 0,15-11-14 0 0,0 1 0 0 0,1 0 0 0 0,1 1 0 0 0,-15 19 0 0 0,21-25-15 0 0,1 0 0 0 0,-1 1 0 0 0,1-1 0 0 0,0 1 0 0 0,1 0 0 0 0,-1 0 0 0 0,1-1 0 0 0,1 2 0 0 0,-1-1 0 0 0,1 0 0 0 0,0 0 0 0 0,0 0 1 0 0,0 10-1 0 0,1-13-3 0 0,1-1 1 0 0,-1 1-1 0 0,1 0 1 0 0,-1-1 0 0 0,1 1-1 0 0,0 0 1 0 0,0-1-1 0 0,0 1 1 0 0,0-1 0 0 0,1 0-1 0 0,-1 1 1 0 0,1-1 0 0 0,-1 0-1 0 0,3 3 1 0 0,0-2 1 0 0,-1 0 0 0 0,1 0 0 0 0,-1 0-1 0 0,1 0 1 0 0,0-1 0 0 0,0 0 0 0 0,8 3 0 0 0,0 0 13 0 0,1-1-1 0 0,0-1 0 0 0,0 0 0 0 0,25 2 1 0 0,-24-4 5 0 0,0-1 1 0 0,0 0 0 0 0,19-3 0 0 0,-28 3 12 0 0,0-1 0 0 0,0 0 0 0 0,0-1 0 0 0,-1 1 0 0 0,1-1 1 0 0,0 0-1 0 0,0 0 0 0 0,-1-1 0 0 0,1 1 0 0 0,-1-1 0 0 0,0 0 0 0 0,6-5 1 0 0,-7 3 75 0 0,1 0 38 0 0,-3 3 50 0 0,-4 4-125 0 0,-5 9-35 0 0,6-7-33 0 0,0-1 1 0 0,0 1 0 0 0,0-1-1 0 0,0 1 1 0 0,0 0 0 0 0,-1 7-1 0 0,-2 7-9 0 0,0 2-12 0 0,1 0-1 0 0,-2 24 1 0 0,6 2 150 0 0,1 1 0 0 0,10 54 1 0 0,-6-57-54 0 0,13 64 306 0 0,-6 36 314 0 0,-12-139-653 0 0,0-1 0 0 0,0 1 0 0 0,0 0 0 0 0,-1-1 0 0 0,0 1 0 0 0,0 0 0 0 0,0-1 1 0 0,-1 1-1 0 0,1-1 0 0 0,-1 1 0 0 0,0-1 0 0 0,0 0 0 0 0,-1 0 0 0 0,1 0 0 0 0,-1 0 1 0 0,0 0-1 0 0,0-1 0 0 0,0 1 0 0 0,0-1 0 0 0,-1 0 0 0 0,1 0 0 0 0,-1 0 0 0 0,0 0 0 0 0,0-1 1 0 0,0 1-1 0 0,0-1 0 0 0,-1 0 0 0 0,1 0 0 0 0,0-1 0 0 0,-1 1 0 0 0,1-1 0 0 0,-1 0 0 0 0,0 0 1 0 0,-5 0-1 0 0,2-1-14 0 0,-1 0 0 0 0,0-1 1 0 0,0 0-1 0 0,0 0 1 0 0,1-1-1 0 0,-1 0 0 0 0,1-1 1 0 0,-1 1-1 0 0,1-2 0 0 0,0 1 1 0 0,-13-8-1 0 0,7 1-29 0 0,-1 0 0 0 0,1 0-1 0 0,1-1 1 0 0,-24-26 0 0 0,32 31-8 0 0,0 0-1 0 0,0-1 1 0 0,0 1 0 0 0,1-1 0 0 0,0-1-1 0 0,1 1 1 0 0,-1 0 0 0 0,-2-10-1 0 0,5 13 3 0 0,0 0-1 0 0,0 0 1 0 0,0 0-1 0 0,1 0 1 0 0,-1-1-1 0 0,1 1 1 0 0,0 0-1 0 0,0 0 1 0 0,1 0-1 0 0,-1 0 1 0 0,1 0 0 0 0,0 0-1 0 0,0 0 1 0 0,0 0-1 0 0,1 0 1 0 0,-1 0-1 0 0,5-7 1 0 0,1 2-79 0 0,-1 1 0 0 0,2 0 1 0 0,-1 0-1 0 0,1 1 1 0 0,0 0-1 0 0,18-11 1 0 0,-2 0-1637 0 0,-20 15 863 0 0,1-1 0 0 0,-1 0 1 0 0,-1 0-1 0 0,1-1 0 0 0,0 1 0 0 0,-1-1 0 0 0,3-5 0 0 0,0-4-2559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25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11 249 6137 0 0,'-5'-7'5488'0'0,"5"7"-5238"0"0,-1 0-1 0 0,1 0 0 0 0,0-1 0 0 0,-1 1 0 0 0,1 0 0 0 0,0 0 0 0 0,0-1 0 0 0,0 1 0 0 0,-1 0 1 0 0,1-1-1 0 0,0 1 0 0 0,0-1 0 0 0,0 1 0 0 0,0 0 0 0 0,-1-1 0 0 0,1 1 0 0 0,0 0 0 0 0,0-1 0 0 0,0 0 1 0 0,-1-7 2314 0 0,1 8-2494 0 0,0-1-1 0 0,0 1 1 0 0,0-1 0 0 0,0 1 0 0 0,0 0 0 0 0,0-1-1 0 0,0 1 1 0 0,0-1 0 0 0,0 1 0 0 0,0 0-1 0 0,0-1 1 0 0,0 1 0 0 0,0-1 0 0 0,0 1 0 0 0,0 0-1 0 0,0-1 1 0 0,0 1 0 0 0,0 0 0 0 0,1-1-1 0 0,-1 1 1 0 0,0-1 0 0 0,0 1 0 0 0,0 0 0 0 0,1-1-1 0 0,-1 1 1 0 0,0 0 0 0 0,0 0 0 0 0,1-1-1 0 0,-1 1 1 0 0,0 0 0 0 0,1 0 0 0 0,-1-1 0 0 0,0 1-1 0 0,1 0 1 0 0,-1 0 0 0 0,1 0 0 0 0,-1 0-1 0 0,0 0 1 0 0,1-1 0 0 0,0 1 0 0 0,29-11 908 0 0,-22 8-907 0 0,0 1-1 0 0,0-2 0 0 0,-1 1 0 0 0,1-1 0 0 0,-1 0 0 0 0,11-8 0 0 0,3-4 40 0 0,-16 13-76 0 0,0 0-1 0 0,0 0 1 0 0,0-1-1 0 0,-1 0 1 0 0,8-8-1 0 0,-6 4 7 0 0,-4 5-14 0 0,1 0 1 0 0,-1 0 0 0 0,0 0-1 0 0,0 0 1 0 0,0 0 0 0 0,0 0 0 0 0,0-1-1 0 0,-1 1 1 0 0,0-1 0 0 0,1 1-1 0 0,-1-1 1 0 0,-1 0 0 0 0,2-5 0 0 0,-2 6 0 0 0,0-1 1 0 0,0 1-1 0 0,0-1 1 0 0,0 1 0 0 0,0 0-1 0 0,-1-1 1 0 0,0 1 0 0 0,0-1-1 0 0,0 1 1 0 0,0 0 0 0 0,-3-6-1 0 0,3 7-19 0 0,0 1-1 0 0,0 0 1 0 0,0-1-1 0 0,0 1 1 0 0,0 0 0 0 0,-1 0-1 0 0,1-1 1 0 0,0 1-1 0 0,-1 0 1 0 0,1 0-1 0 0,-1 1 1 0 0,1-1-1 0 0,-1 0 1 0 0,0 0 0 0 0,1 1-1 0 0,-1-1 1 0 0,0 1-1 0 0,1-1 1 0 0,-1 1-1 0 0,0 0 1 0 0,0 0-1 0 0,1 0 1 0 0,-1 0 0 0 0,0 0-1 0 0,-2 0 1 0 0,2 1-11 0 0,-1-1 0 0 0,1 1 0 0 0,-1 0 0 0 0,1 0 0 0 0,-1 0 0 0 0,1 1 0 0 0,-1-1 0 0 0,1 1 0 0 0,0-1 0 0 0,0 1 0 0 0,0 0 0 0 0,0-1 0 0 0,0 1 0 0 0,0 0 0 0 0,-3 5 0 0 0,0 0-21 0 0,0 1 0 0 0,0-1 0 0 0,-5 12 0 0 0,5-8 3 0 0,1 0 1 0 0,0 0-1 0 0,1 0 1 0 0,0 0-1 0 0,1 0 0 0 0,0 1 1 0 0,0-1-1 0 0,1 1 1 0 0,1-1-1 0 0,0 1 1 0 0,1 0-1 0 0,2 14 1 0 0,-2-18 9 0 0,1-1 1 0 0,-1 1 0 0 0,1-1-1 0 0,1 1 1 0 0,-1-1-1 0 0,1 0 1 0 0,1 0 0 0 0,-1 0-1 0 0,1 0 1 0 0,0-1-1 0 0,1 1 1 0 0,-1-1 0 0 0,1 0-1 0 0,9 8 1 0 0,-11-12-6 0 0,0 0 0 0 0,0-1 0 0 0,0 1 0 0 0,0 0-1 0 0,0-1 1 0 0,0 0 0 0 0,0 0 0 0 0,0 0 0 0 0,1 0 0 0 0,-1-1 0 0 0,0 1 0 0 0,1-1 0 0 0,-1 0 0 0 0,0 0 0 0 0,1 0 0 0 0,-1 0 0 0 0,1 0 0 0 0,-1-1 0 0 0,5-1-1 0 0,0 0-228 0 0,0 0 0 0 0,-1-1 0 0 0,1 0 0 0 0,-1 0-1 0 0,0-1 1 0 0,14-8 0 0 0,40-38-4423 0 0,-47 38 2987 0 0,2-3-573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25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13779 0 0,'2'0'273'0'0,"0"1"-1"0"0,1-1 1 0 0,-1 1 0 0 0,0 0 0 0 0,0-1-1 0 0,0 1 1 0 0,0 0 0 0 0,0 0 0 0 0,0 0-1 0 0,0 1 1 0 0,0-1 0 0 0,-1 0 0 0 0,1 1-1 0 0,0-1 1 0 0,-1 1 0 0 0,1 0 0 0 0,-1-1-1 0 0,2 4 1 0 0,3 2-28 0 0,-1 2 0 0 0,8 15 0 0 0,-7-11-87 0 0,-1 1 1 0 0,-1-1-1 0 0,0 1 0 0 0,4 22 1 0 0,0 57 583 0 0,-4-37 75 0 0,-4-55-784 0 0,0 0 0 0 0,0 0-1 0 0,0-1 1 0 0,0 1 0 0 0,0 0-1 0 0,1 0 1 0 0,-1 0 0 0 0,0 0-1 0 0,1 0 1 0 0,-1 0 0 0 0,0 0-1 0 0,1 0 1 0 0,-1-1 0 0 0,2 2-1 0 0,-2-2-8 0 0,0 1-1 0 0,1-1 0 0 0,-1 0 0 0 0,0 0 1 0 0,1 0-1 0 0,-1 0 0 0 0,0 1 0 0 0,0-1 0 0 0,1 0 1 0 0,-1 0-1 0 0,1 0 0 0 0,-1 0 0 0 0,0 0 0 0 0,1 0 1 0 0,-1 0-1 0 0,0 0 0 0 0,1 0 0 0 0,-1 0 0 0 0,0 0 1 0 0,1 0-1 0 0,-1 0 0 0 0,0 0 0 0 0,1 0 0 0 0,-1-1 1 0 0,1 1-1 0 0,1-1 42 0 0,0-1 1 0 0,0 1-1 0 0,0 0 1 0 0,-1-1-1 0 0,1 0 1 0 0,0 1-1 0 0,-1-1 1 0 0,1 0-1 0 0,1-3 1 0 0,56-92 625 0 0,-15 23-581 0 0,-21 35-73 0 0,-11 18-9 0 0,0 1-1 0 0,19-23 1 0 0,-30 41-27 0 0,1 1 1 0 0,-1 0-1 0 0,1-1 0 0 0,-1 1 0 0 0,1 0 0 0 0,-1 0 1 0 0,1-1-1 0 0,0 1 0 0 0,-1 1 0 0 0,1-1 0 0 0,0 0 1 0 0,0 0-1 0 0,0 1 0 0 0,0-1 0 0 0,3 0 0 0 0,-4 1-3 0 0,0 0-1 0 0,0 0 0 0 0,0 0 1 0 0,1 0-1 0 0,-1 1 0 0 0,0-1 1 0 0,0 0-1 0 0,0 0 0 0 0,0 1 1 0 0,0-1-1 0 0,0 1 0 0 0,0-1 1 0 0,0 1-1 0 0,0-1 0 0 0,0 1 0 0 0,0 0 1 0 0,0-1-1 0 0,0 1 0 0 0,0 0 1 0 0,0 0-1 0 0,-1 0 0 0 0,1 0 1 0 0,0-1-1 0 0,-1 1 0 0 0,1 0 1 0 0,0 2-1 0 0,4 6-638 0 0,-1 1 0 0 0,6 18 0 0 0,6 48-7413 0 0,-14-66 6947 0 0,3 13-2895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27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45 7554 0 0,'1'-1'288'0'0,"1"1"-1"0"0,-1-1 1 0 0,0 0 0 0 0,0 0 0 0 0,0 0 0 0 0,0 0 0 0 0,0 0 0 0 0,0 0 0 0 0,0-1 0 0 0,0 1 0 0 0,0 0 0 0 0,-1 0 0 0 0,1-1 0 0 0,0 1-1 0 0,-1 0 1 0 0,1-1 0 0 0,-1 1 0 0 0,0-1 0 0 0,1 1 0 0 0,-1-2 0 0 0,7-15 4443 0 0,-11 21-3968 0 0,-5 9-162 0 0,6-6-467 0 0,0 1 0 0 0,1-1 0 0 0,0 1 0 0 0,0 0 0 0 0,-2 13 0 0 0,-2 12 17 0 0,-16 64 64 0 0,9-35-144 0 0,11-45-53 0 0,0 1 0 0 0,1-1-1 0 0,1 31 1 0 0,0-44-9 0 0,0 0 0 0 0,1-1 0 0 0,-1 1 0 0 0,1 0 0 0 0,-1 0 0 0 0,1 0 0 0 0,0-1 0 0 0,0 1 0 0 0,0 0 0 0 0,0-1 0 0 0,1 1 0 0 0,-1-1 0 0 0,1 1 0 0 0,0-1 0 0 0,3 4 0 0 0,-3-4 14 0 0,1 1 1 0 0,0-1-1 0 0,0 0 0 0 0,0-1 1 0 0,0 1-1 0 0,0 0 0 0 0,1-1 1 0 0,-1 0-1 0 0,0 1 0 0 0,1-1 1 0 0,4 0-1 0 0,2 1 47 0 0,0-1 0 0 0,0-1 0 0 0,0 0 0 0 0,0-1 0 0 0,0 1 0 0 0,0-2 0 0 0,0 0 0 0 0,10-2 0 0 0,104-37 391 0 0,33-8 143 0 0,-131 43-1064 0 0,-29 12-4699 0 0,2-6 5037 0 0,-15 14-2304 0 0,5-6 2158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27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 9130 0 0,'-1'-1'266'0'0,"1"1"0"0"0,-1 0 0 0 0,1-1 0 0 0,-1 1 0 0 0,1 0 0 0 0,-1 0 0 0 0,1-1 0 0 0,-1 1 0 0 0,1 0 0 0 0,-1 0 0 0 0,1 0 0 0 0,-1 0 0 0 0,0 0 0 0 0,1-1 0 0 0,-1 1 0 0 0,1 0 0 0 0,-1 0 0 0 0,1 0 0 0 0,-1 1 0 0 0,0-1 0 0 0,0 0-162 0 0,1 0-1 0 0,0 1 0 0 0,-1-1 1 0 0,1 0-1 0 0,0 1 0 0 0,0-1 1 0 0,0 0-1 0 0,-1 1 0 0 0,1-1 1 0 0,0 1-1 0 0,0-1 0 0 0,0 0 0 0 0,0 1 1 0 0,-1-1-1 0 0,1 1 0 0 0,0-1 1 0 0,0 0-1 0 0,0 1 0 0 0,0-1 1 0 0,0 1-1 0 0,0-1 0 0 0,0 1 1 0 0,0-1-1 0 0,0 0 0 0 0,1 1 0 0 0,-1-1 1 0 0,0 1-1 0 0,9 51 2178 0 0,-1-15-1567 0 0,-2 0 1 0 0,3 58-1 0 0,-7-65-518 0 0,2 98 318 0 0,-2-48-188 0 0,-1-72-284 0 0,-2-4-37 0 0,1 0-1 0 0,0 0 1 0 0,1 0 0 0 0,-1 0-1 0 0,1 0 1 0 0,0 0 0 0 0,0 0-1 0 0,0 0 1 0 0,0 0 0 0 0,3 4-1 0 0,-4-8-37 0 0,0 1-1 0 0,0-1 1 0 0,0 0-1 0 0,0 0 1 0 0,1 0 0 0 0,-1 1-1 0 0,0-1 1 0 0,0 0-1 0 0,1 0 1 0 0,-1 0-1 0 0,0 0 1 0 0,0 0-1 0 0,1 0 1 0 0,-1 1 0 0 0,0-1-1 0 0,0 0 1 0 0,1 0-1 0 0,-1 0 1 0 0,0 0-1 0 0,0 0 1 0 0,1 0-1 0 0,-1 0 1 0 0,0 0 0 0 0,1 0-1 0 0,-1 0 1 0 0,0 0-1 0 0,0 0 1 0 0,1-1-1 0 0,-1 1 1 0 0,0 0-1 0 0,0 0 1 0 0,1 0-1 0 0,-1 0 1 0 0,0 0 0 0 0,0 0-1 0 0,1-1 1 0 0,9-8-1219 0 0,-6 5 411 0 0,58-49-11648 0 0,-48 40 8811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28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11 175 9074 0 0,'-6'-7'9896'0'0,"12"7"-8596"0"0,1 0-1192 0 0,0 0 0 0 0,0 0 0 0 0,0-1 1 0 0,-1 0-1 0 0,1 0 0 0 0,0-1 0 0 0,-1 0 1 0 0,1 0-1 0 0,-1-1 0 0 0,1 1 1 0 0,-1-1-1 0 0,0-1 0 0 0,0 1 0 0 0,-1-1 1 0 0,1 0-1 0 0,8-8 0 0 0,-6 3-6 0 0,0-1 1 0 0,-1 1-1 0 0,0-1 0 0 0,-1 0 0 0 0,9-19 1 0 0,-15 28-90 0 0,1 0 1 0 0,-1-1 0 0 0,1 1 0 0 0,-1 0 0 0 0,1 0 0 0 0,-1 0 0 0 0,0 0 0 0 0,1-1 0 0 0,-1 1 0 0 0,0 0-1 0 0,0 0 1 0 0,0 0 0 0 0,0-1 0 0 0,0 1 0 0 0,0 0 0 0 0,0 0 0 0 0,-1 0 0 0 0,1-1 0 0 0,0 1 0 0 0,-1 0-1 0 0,1 0 1 0 0,-1 0 0 0 0,1 0 0 0 0,-1 0 0 0 0,1 0 0 0 0,-1-1 0 0 0,0 1 0 0 0,0 1 0 0 0,1-1 0 0 0,-1 0-1 0 0,0 0 1 0 0,0 0 0 0 0,0 0 0 0 0,0 1 0 0 0,-2-2 0 0 0,1 1-4 0 0,0 0 1 0 0,-1 0-1 0 0,1 0 1 0 0,0 1-1 0 0,-1-1 1 0 0,1 1-1 0 0,0-1 1 0 0,-1 1-1 0 0,1 0 1 0 0,-1 0-1 0 0,1 0 1 0 0,0 0-1 0 0,-1 0 1 0 0,1 1-1 0 0,-1-1 1 0 0,1 1-1 0 0,-4 1 1 0 0,-2 2-26 0 0,0 0 0 0 0,1 1 0 0 0,-1 0 1 0 0,1 0-1 0 0,0 1 0 0 0,0 0 0 0 0,1 0 0 0 0,0 0 0 0 0,0 1 0 0 0,0 0 0 0 0,1 0 0 0 0,0 0 1 0 0,1 1-1 0 0,-6 12 0 0 0,6-13-5 0 0,1 1 0 0 0,0 0 0 0 0,0 0 0 0 0,1 0 0 0 0,0 0-1 0 0,0 0 1 0 0,1 1 0 0 0,0-1 0 0 0,0 0 0 0 0,1 1 0 0 0,0-1 0 0 0,1 1 0 0 0,0-1 0 0 0,0 0 0 0 0,4 13 0 0 0,-4-17 8 0 0,1 0 0 0 0,0 0 0 0 0,0-1 0 0 0,0 1 0 0 0,0 0 0 0 0,0-1 0 0 0,1 1 0 0 0,-1-1 0 0 0,1 0 0 0 0,0 0 0 0 0,0 0 0 0 0,0 0 0 0 0,1 0 0 0 0,-1-1 0 0 0,1 1 0 0 0,-1-1 0 0 0,1 0 0 0 0,0 0 0 0 0,0 0 0 0 0,0-1 0 0 0,4 2 0 0 0,0-1 13 0 0,1-1-1 0 0,-1 0 1 0 0,0 0 0 0 0,0-1-1 0 0,1 0 1 0 0,-1 0 0 0 0,0-1-1 0 0,0 0 1 0 0,16-5-1 0 0,-7 1 20 0 0,0-1-1 0 0,-1 0 0 0 0,0-2 1 0 0,23-14-1 0 0,56-44-769 0 0,-30 15-1122 0 0,-25 14-2217 0 0,-37 35 3820 0 0,-1 0 1 0 0,0 0-1 0 0,0-1 0 0 0,0 1 1 0 0,0-1-1 0 0,0 1 1 0 0,-1-1-1 0 0,1 0 0 0 0,1-3 1 0 0,-2-4-32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28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9970 0 0,'4'27'4859'0'0,"0"3"-3190"0"0,-15 189 1202 0 0,4-128-2506 0 0,7 134 0 0 0,2-191-324 0 0,-2-20-98 0 0,1 1 0 0 0,0-1 0 0 0,1 0-1 0 0,0 0 1 0 0,2-1 0 0 0,5 18 0 0 0,-9-30-21 0 0,0-1-1 0 0,0 0 1 0 0,0 1-1 0 0,0-1 0 0 0,1 1 1 0 0,-1-1-1 0 0,0 0 1 0 0,0 1-1 0 0,0-1 1 0 0,1 0-1 0 0,-1 1 0 0 0,0-1 1 0 0,0 0-1 0 0,1 1 1 0 0,-1-1-1 0 0,0 0 1 0 0,1 0-1 0 0,-1 1 0 0 0,0-1 1 0 0,1 0-1 0 0,-1 0 1 0 0,0 1-1 0 0,1-1 1 0 0,-1 0-1 0 0,1 0 0 0 0,-1 0 1 0 0,0 0-1 0 0,1 0 1 0 0,-1 0-1 0 0,1 0 1 0 0,-1 0-1 0 0,1 0 0 0 0,-1 0 1 0 0,0 0-1 0 0,1 0 1 0 0,-1 0-1 0 0,1 0 1 0 0,-1 0-1 0 0,0 0 0 0 0,1-1 1 0 0,0 1-142 0 0,0-1 1 0 0,-1 1-1 0 0,1-1 1 0 0,0 1-1 0 0,-1-1 1 0 0,1 1 0 0 0,-1-1-1 0 0,1 0 1 0 0,-1 0-1 0 0,1 1 1 0 0,-1-1-1 0 0,0 0 1 0 0,1 0-1 0 0,-1 1 1 0 0,0-1-1 0 0,1 0 1 0 0,-1 0-1 0 0,0 0 1 0 0,0-1-1 0 0,0-8-271 0 0,-4-1-633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28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14483 0 0,'1'-1'540'0'0,"1"-1"0"0"0,0 1 0 0 0,0 0 0 0 0,0 0 0 0 0,0 0 0 0 0,-1 1 0 0 0,1-1 0 0 0,0 0 0 0 0,1 1 0 0 0,1-1 0 0 0,24-3 290 0 0,-21 3-477 0 0,16 0-91 0 0,0 0 0 0 0,41 4 0 0 0,-28 1-2277 0 0,37 11 1 0 0,-34-6 1670 0 0,0 1-599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3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13443 0 0,'-4'1'1021'0'0,"-13"4"5701"0"0,17-6-5617 0 0,0 1-1098 0 0,0 0 0 0 0,0 0 0 0 0,0 0 1 0 0,0 0-1 0 0,0 0 0 0 0,0-1 0 0 0,0 1 0 0 0,0 0 0 0 0,0 0 1 0 0,0 0-1 0 0,0 0 0 0 0,0 0 0 0 0,0 0 0 0 0,0 0 0 0 0,0 0 1 0 0,0 0-1 0 0,1 0 0 0 0,-1 0 0 0 0,0 0 0 0 0,0-1 0 0 0,0 1 1 0 0,0 0-1 0 0,0 0 0 0 0,0 0 0 0 0,0 0 0 0 0,0 0 0 0 0,0 0 1 0 0,0 0-1 0 0,0 0 0 0 0,0 0 0 0 0,0 0 0 0 0,0 0 0 0 0,0 0 1 0 0,0 0-1 0 0,0 0 0 0 0,1 0 0 0 0,-1 0 0 0 0,0 0 0 0 0,0 0 1 0 0,0 0-1 0 0,0 0 0 0 0,0 0 0 0 0,0 0 0 0 0,0 0 1 0 0,0 0-1 0 0,0 0 0 0 0,0 0 0 0 0,0 0 0 0 0,0 0 0 0 0,1 0 1 0 0,-1 0-1 0 0,0 0 0 0 0,0 0 0 0 0,0 0 0 0 0,0 0 0 0 0,0 0 1 0 0,0 0-1 0 0,0 0 0 0 0,0 0 0 0 0,0 0 0 0 0,0 0 0 0 0,0 0 1 0 0,0 0-1 0 0,0 0 0 0 0,216 9 2888 0 0,-63 4-2148 0 0,-66-3-408 0 0,13 2-14 0 0,204 32 322 0 0,-154-17-428 0 0,-15-3 195 0 0,141 44 0 0 0,-171-41-244 0 0,-43-11-91 0 0,171 37 134 0 0,-140-34-136 0 0,145 45 145 0 0,-198-51-153 0 0,1-2-1 0 0,1-1 0 0 0,0-2 0 0 0,44 1 1 0 0,-70-8-41 0 0,32 3 79 0 0,-43-4-74 0 0,0 1 0 0 0,1 1 0 0 0,-1-1-1 0 0,0 1 1 0 0,0 0 0 0 0,7 3 0 0 0,-10-3-20 0 0,0-1 1 0 0,-1 0-1 0 0,1 1 0 0 0,-1-1 1 0 0,0 1-1 0 0,1-1 0 0 0,-1 1 1 0 0,0 0-1 0 0,0-1 0 0 0,0 1 0 0 0,0 0 1 0 0,0 0-1 0 0,-1 0 0 0 0,1 0 1 0 0,0 0-1 0 0,-1 0 0 0 0,1 0 1 0 0,-1 2-1 0 0,1 7 35 0 0,0-1 0 0 0,-1 15 0 0 0,-1-13-11 0 0,6 213 69 0 0,-4 133-83 0 0,-32 49 74 0 0,-2 88 22 0 0,36-80-7 0 0,-6 152 104 0 0,3-564-216 0 0,-11 237 61 0 0,15-1-67 0 0,-3-219-48 0 0,1 1-61 0 0,-2-17-321 0 0,-1-8-444 0 0,-22-110-5187 0 0,13 76 899 0 0,0 1-3648 0 0,6 24 4182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29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41 11146 0 0,'-4'-1'526'0'0,"1"0"-41"0"0,0 1 0 0 0,0-1 0 0 0,0 0 0 0 0,-1 1-1 0 0,1 0 1 0 0,0 0 0 0 0,0 0 0 0 0,0 0 0 0 0,0 0 0 0 0,0 1-1 0 0,0-1 1 0 0,0 1 0 0 0,-4 1 0 0 0,7-2-413 0 0,0 0 1 0 0,0 0-1 0 0,0 0 0 0 0,0-1 1 0 0,0 1-1 0 0,0 0 0 0 0,0 0 0 0 0,0 0 1 0 0,0 0-1 0 0,0 0 0 0 0,0 0 1 0 0,0 0-1 0 0,0-1 0 0 0,0 1 1 0 0,0 0-1 0 0,0 0 0 0 0,0 0 1 0 0,0 0-1 0 0,0 0 0 0 0,0 0 1 0 0,0 0-1 0 0,0-1 0 0 0,0 1 1 0 0,0 0-1 0 0,0 0 0 0 0,-1 0 290 0 0,1 0-290 0 0,0 0 0 0 0,0 0 1 0 0,0-1-1 0 0,0 1 0 0 0,0 0 1 0 0,0 0-1 0 0,0 0 0 0 0,-1 0 1 0 0,4-1 80 0 0,1 0 0 0 0,-1 0 1 0 0,0 0-1 0 0,6 0 0 0 0,9-3 191 0 0,2-2-144 0 0,0 0-1 0 0,1 1 1 0 0,-1 1-1 0 0,1 1 1 0 0,0 1-1 0 0,21 0 1 0 0,-35 3-177 0 0,0 0-1 0 0,-1 0 1 0 0,1 0 0 0 0,-1 1 0 0 0,11 3 0 0 0,-14-4-10 0 0,0 0 0 0 0,0 1 0 0 0,0-1 0 0 0,-1 1 0 0 0,1 0 0 0 0,0 0 0 0 0,-1 0 0 0 0,1 0 0 0 0,-1 0 0 0 0,1 0 0 0 0,-1 1 0 0 0,0-1 0 0 0,3 5 0 0 0,-2-1 19 0 0,-1 0 1 0 0,1 1 0 0 0,-1-1 0 0 0,0 1-1 0 0,0-1 1 0 0,-1 1 0 0 0,0 0 0 0 0,0 0 0 0 0,0 0-1 0 0,-1 0 1 0 0,-1 8 0 0 0,-1 7 46 0 0,-2 1 0 0 0,-6 23 0 0 0,3-18-24 0 0,-22 86 66 0 0,-9 44-27 0 0,34-137-89 0 0,1-7-3 0 0,1-1 0 0 0,0 1 0 0 0,1 0 0 0 0,0 18-1 0 0,1-31-10 0 0,0 0 0 0 0,1 0 0 0 0,-1 0 0 0 0,0 1 0 0 0,0-1 0 0 0,1 0 1 0 0,-1 0-1 0 0,1 0 0 0 0,-1 0 0 0 0,0 0 0 0 0,1 0 0 0 0,0 0 0 0 0,-1-1 0 0 0,1 1 0 0 0,0 0 0 0 0,-1 0 0 0 0,1 0 0 0 0,0 0 0 0 0,0-1 0 0 0,0 1 0 0 0,1 1 0 0 0,0-1-40 0 0,0-1 0 0 0,0 1 0 0 0,0 0-1 0 0,0-1 1 0 0,0 0 0 0 0,0 1 0 0 0,1-1 0 0 0,-1 0 0 0 0,0 0 0 0 0,0 0 0 0 0,2 0-1 0 0,0-1-593 0 0,0 1 0 0 0,0-1-1 0 0,0 0 1 0 0,0 0 0 0 0,0 0-1 0 0,0-1 1 0 0,0 0 0 0 0,0 1-1 0 0,-1-1 1 0 0,1 0 0 0 0,5-5-1 0 0,13-8-1502 0 0,-11 6 917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29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16019 0 0,'0'-1'215'0'0,"0"-1"0"0"0,0 1-1 0 0,1-1 1 0 0,-1 1 0 0 0,0-1-1 0 0,0 1 1 0 0,1-1 0 0 0,-1 1-1 0 0,1 0 1 0 0,-1-1 0 0 0,1 1-1 0 0,0 0 1 0 0,-1-1 0 0 0,1 1-1 0 0,0 0 1 0 0,0 0 0 0 0,0 0-1 0 0,0 0 1 0 0,0-1 0 0 0,0 1-1 0 0,0 1 1 0 0,0-1 0 0 0,0 0-1 0 0,3-1 1 0 0,1-1 128 0 0,1 1 0 0 0,-1 1 0 0 0,1-1 0 0 0,0 1 0 0 0,7-1 0 0 0,-4 0-71 0 0,77-8 1191 0 0,104-1 0 0 0,-155 10-1351 0 0,42 2 408 0 0,-20 1-2473 0 0,-56-2 1721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46:45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0 1 2048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46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92 3969 0 0,'-2'-12'3067'0'0,"1"0"-1"0"0,1 0 1 0 0,1-22-1 0 0,-1 18-793 0 0,-1 10 101 0 0,7 16-1883 0 0,-3-2-416 0 0,0-1 1 0 0,0 1 0 0 0,-1 0 0 0 0,-1 0-1 0 0,1 0 1 0 0,-1 0 0 0 0,0 0 0 0 0,-1 1 0 0 0,0-1-1 0 0,-1 14 1 0 0,-4 7 78 0 0,-11 45-1 0 0,14-66-125 0 0,-7 26 44 0 0,-8 40 42 0 0,14-63-108 0 0,2 0 0 0 0,0 1 0 0 0,0 0 0 0 0,2 14 0 0 0,-1-23 0 0 0,0-1-1 0 0,1 0 1 0 0,-1 0 0 0 0,1 0 0 0 0,0 0 0 0 0,0 0 0 0 0,0 0-1 0 0,0 0 1 0 0,0 0 0 0 0,0 0 0 0 0,0 0 0 0 0,1 0-1 0 0,-1 0 1 0 0,1-1 0 0 0,-1 1 0 0 0,1-1 0 0 0,0 1 0 0 0,-1-1-1 0 0,1 0 1 0 0,0 1 0 0 0,0-1 0 0 0,0 0 0 0 0,0 0-1 0 0,0 0 1 0 0,0-1 0 0 0,0 1 0 0 0,0 0 0 0 0,5 0 0 0 0,2 0 45 0 0,0 0 1 0 0,0 0 0 0 0,0-1 0 0 0,1 0 0 0 0,14-2 0 0 0,12-4 92 0 0,0-2 1 0 0,62-23 0 0 0,-27 7-59 0 0,-49 19-36 0 0,0 1 0 0 0,0 1 1 0 0,0 1-1 0 0,34 1 0 0 0,-54 1-47 0 0,1-1 34 0 0,1 1 0 0 0,-1 0 0 0 0,1 1 0 0 0,0-1 0 0 0,-1 0 0 0 0,1 1-1 0 0,-1 0 1 0 0,0 0 0 0 0,1 0 0 0 0,4 2 0 0 0,-7-2-31 0 0,-1-1 0 0 0,0 0 0 0 0,0 0 0 0 0,0 0 0 0 0,0 0 0 0 0,1 0 0 0 0,-1 0 0 0 0,0 0-1 0 0,0 0 1 0 0,0 0 0 0 0,0 1 0 0 0,0-1 0 0 0,1 0 0 0 0,-1 0 0 0 0,0 0 0 0 0,0 0 0 0 0,0 0 0 0 0,0 1 0 0 0,0-1 0 0 0,0 0-1 0 0,0 0 1 0 0,0 0 0 0 0,0 0 0 0 0,0 1 0 0 0,0-1 0 0 0,0 0 0 0 0,0 0 0 0 0,1 0 0 0 0,-1 0 0 0 0,0 1 0 0 0,-1-1 0 0 0,1 0-1 0 0,0 0 1 0 0,-8 2-416 0 0,-3-4-1711 0 0,10 2 1914 0 0,1 0 0 0 0,0-1 0 0 0,0 1 1 0 0,0 0-1 0 0,0 0 0 0 0,0-1 0 0 0,-1 1 0 0 0,1 0 0 0 0,0-1 0 0 0,0 1 0 0 0,0 0 1 0 0,0-1-1 0 0,0 1 0 0 0,0 0 0 0 0,0-1 0 0 0,0 1 0 0 0,0 0 0 0 0,0-1 0 0 0,0 1 1 0 0,0 0-1 0 0,0-1 0 0 0,1 1 0 0 0,-1 0 0 0 0,0-1 0 0 0,0 1 0 0 0,0 0 0 0 0,0 0 1 0 0,0-1-1 0 0,1 1 0 0 0,-1-1 0 0 0,2-4-2224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47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15 15299 0 0,'0'0'133'0'0,"0"-1"0"0"0,0 0 0 0 0,0 1 0 0 0,0-1-1 0 0,0 0 1 0 0,0 1 0 0 0,0-1 0 0 0,0 1 0 0 0,-1-1 0 0 0,1 0-1 0 0,0 1 1 0 0,-1-1 0 0 0,1 1 0 0 0,0-1 0 0 0,-1 1 0 0 0,1-1 0 0 0,0 1-1 0 0,-1-1 1 0 0,1 1 0 0 0,-1-1 0 0 0,1 1 0 0 0,-1 0 0 0 0,1-1-1 0 0,-1 1 1 0 0,0 0 0 0 0,1-1 0 0 0,-1 1 0 0 0,0 4 143 0 0,0 0-1 0 0,1 1 1 0 0,0-1 0 0 0,0 0 0 0 0,1 8 0 0 0,13 93 565 0 0,-3 81-50 0 0,-12-89-533 0 0,3 120 391 0 0,-2-215-689 0 0,2 11 192 0 0,-1-10-421 0 0,1-6-678 0 0,0-3-60 0 0,-2 5 698 0 0,0 0-1 0 0,0 0 1 0 0,0 1 0 0 0,0-1 0 0 0,0 0 0 0 0,1 0-1 0 0,-1 0 1 0 0,0 1 0 0 0,1-1 0 0 0,-1 0-1 0 0,1 1 1 0 0,-1-1 0 0 0,1 0 0 0 0,0-1 0 0 0,0 2 184 0 0,0-1 0 0 0,-1 1 0 0 0,1-1 0 0 0,0 1 0 0 0,-1-1 0 0 0,1 0 0 0 0,-1 1 0 0 0,1-1 0 0 0,-1 0 0 0 0,1 1 0 0 0,-1-1 0 0 0,0 0 0 0 0,1 0 0 0 0,-1 1 0 0 0,0-1 0 0 0,1 0 1 0 0,-1 0-1 0 0,0-1 0 0 0,0-5-1370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47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17 9706 0 0,'-8'2'458'0'0,"0"-1"0"0"0,1 2-1 0 0,-1-1 1 0 0,0 1 0 0 0,1 0 0 0 0,0 1-1 0 0,0 0 1 0 0,-14 9 0 0 0,13-6-189 0 0,-1 0 1 0 0,1 1-1 0 0,0 1 0 0 0,0-1 1 0 0,-10 17-1 0 0,5-4-93 0 0,1 1-1 0 0,1 0 1 0 0,1 0-1 0 0,1 1 1 0 0,-7 30 0 0 0,8-21-90 0 0,2 0 1 0 0,0 0 0 0 0,3 1 0 0 0,0-1 0 0 0,3 1 0 0 0,0 0 0 0 0,2-1 0 0 0,2 1 0 0 0,0-1 0 0 0,3 1 0 0 0,18 55 0 0 0,-16-64-49 0 0,1-1-1 0 0,1 0 0 0 0,0-1 1 0 0,2 0-1 0 0,1-1 1 0 0,30 35-1 0 0,-30-40 23 0 0,0-2 0 0 0,2 0 1 0 0,0-1-1 0 0,0-1 0 0 0,1 0 0 0 0,1-1 0 0 0,0-1 0 0 0,37 16 1 0 0,-34-19 51 0 0,0 0 1 0 0,1-1 0 0 0,0-2 0 0 0,0 0 0 0 0,1-1-1 0 0,-1-1 1 0 0,1-1 0 0 0,-1-1 0 0 0,0-1 0 0 0,1-1-1 0 0,-1-1 1 0 0,0-1 0 0 0,0-1 0 0 0,0-1 0 0 0,-1-1 0 0 0,26-11-1 0 0,-18 4 32 0 0,0-1 1 0 0,0-2-1 0 0,-2 0 0 0 0,0-2 0 0 0,-1-1 0 0 0,-1-1 0 0 0,-1-1 0 0 0,-1-1 1 0 0,0-1-1 0 0,-2-1 0 0 0,-1-1 0 0 0,18-32 0 0 0,-29 43-54 0 0,-1 0 0 0 0,-1 0 0 0 0,-1-1 0 0 0,0 0 0 0 0,7-32 0 0 0,-11 36-43 0 0,-1 1 0 0 0,0 0 0 0 0,0-1 0 0 0,-1 1 0 0 0,-1 0 0 0 0,0-1 0 0 0,0 1 0 0 0,-1 0 0 0 0,-7-19 0 0 0,2 10 8 0 0,-2 0 0 0 0,0 1 1 0 0,-1 1-1 0 0,-1-1 0 0 0,-1 2 0 0 0,-27-32 1 0 0,10 19-17 0 0,0 0 0 0 0,-54-38 0 0 0,51 44-52 0 0,-1 2 1 0 0,-2 1 0 0 0,0 2 0 0 0,-1 1 0 0 0,-1 2-1 0 0,-76-23 1 0 0,85 32-16 0 0,0 1 1 0 0,-1 2-1 0 0,1 0 1 0 0,-1 2-1 0 0,0 1 0 0 0,1 2 1 0 0,-1 0-1 0 0,0 2 1 0 0,1 1-1 0 0,-42 12 0 0 0,61-14-17 0 0,1 1-1 0 0,0-1 1 0 0,0 1-1 0 0,0 1 1 0 0,1-1-1 0 0,-1 1 1 0 0,1 1-1 0 0,-11 8 1 0 0,17-13-18 0 0,1 1 0 0 0,-1 0 0 0 0,0-1 1 0 0,0 1-1 0 0,1 0 0 0 0,-1 0 0 0 0,0 0 0 0 0,1 0 0 0 0,-1 0 1 0 0,1 0-1 0 0,0 0 0 0 0,-1 0 0 0 0,1 0 0 0 0,-1 0 1 0 0,1 0-1 0 0,0 0 0 0 0,0 0 0 0 0,0 0 0 0 0,0 0 0 0 0,0 0 1 0 0,0 1-1 0 0,0 0-117 0 0,1-1-1 0 0,-1 1 1 0 0,1-1 0 0 0,-1 1 0 0 0,1-1-1 0 0,0 0 1 0 0,0 1 0 0 0,-1-1 0 0 0,1 0 0 0 0,0 0-1 0 0,0 1 1 0 0,3 1 0 0 0,1 1-161 0 0,0 0 0 0 0,0-1 1 0 0,1 1-1 0 0,0-1 0 0 0,10 5 1 0 0,11 1-737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04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16 236 4849 0 0,'-16'-5'12740'0'0,"24"4"-11424"0"0,-4 0-1184 0 0,1 0 0 0 0,-1 1 0 0 0,1-2 0 0 0,-1 1 0 0 0,0 0 0 0 0,0-1 0 0 0,0 0 0 0 0,6-3 0 0 0,5-3 97 0 0,0 0-83 0 0,-1 0 1 0 0,0-1-1 0 0,-1-1 1 0 0,0 0 0 0 0,23-24-1 0 0,-32 30-122 0 0,4-3 37 0 0,-1-1 0 0 0,0 0 1 0 0,-1 0-1 0 0,0 0 0 0 0,0-1 1 0 0,-1 0-1 0 0,0 0 0 0 0,4-11 1 0 0,-9 19-39 0 0,1-1 0 0 0,-1 1 1 0 0,1 0-1 0 0,-1 0 0 0 0,0-1 1 0 0,0 1-1 0 0,0 0 1 0 0,0-1-1 0 0,0 1 0 0 0,0 0 1 0 0,0-1-1 0 0,0 1 0 0 0,0 0 1 0 0,-1-1-1 0 0,1 1 0 0 0,0 0 1 0 0,-1 0-1 0 0,1-1 1 0 0,-1 1-1 0 0,1 0 0 0 0,-2-2 1 0 0,1 3-4 0 0,0-1 1 0 0,1 0-1 0 0,-1 0 1 0 0,0 1-1 0 0,0-1 1 0 0,0 1-1 0 0,0-1 1 0 0,0 1-1 0 0,0-1 1 0 0,0 1-1 0 0,-1-1 1 0 0,1 1-1 0 0,0 0 1 0 0,0 0-1 0 0,0 0 1 0 0,0 0-1 0 0,0-1 1 0 0,0 1-1 0 0,-1 1 1 0 0,1-1-1 0 0,0 0 1 0 0,0 0 0 0 0,0 0-1 0 0,-2 1 1 0 0,-3 1 2 0 0,0 0 0 0 0,0 0 0 0 0,1 1 1 0 0,-1 0-1 0 0,1 0 0 0 0,-1 0 0 0 0,1 0 0 0 0,0 1 1 0 0,0 0-1 0 0,1 0 0 0 0,-8 8 0 0 0,0 3-36 0 0,1 0-1 0 0,-15 25 0 0 0,21-31 4 0 0,0 1 0 0 0,1 0 0 0 0,1 0 1 0 0,-1 0-1 0 0,1 0 0 0 0,-2 20 0 0 0,2-11 5 0 0,2 0 0 0 0,0-1 1 0 0,3 22-1 0 0,-1-33 10 0 0,0 1 0 0 0,0-1 1 0 0,1 1-1 0 0,0-1 0 0 0,1 0 0 0 0,-1 0 1 0 0,1 0-1 0 0,1 0 0 0 0,-1 0 0 0 0,8 10 1 0 0,-9-15-12 0 0,1 1 0 0 0,-1 0 0 0 0,0-1-1 0 0,1 1 1 0 0,-1-1 0 0 0,1 0 0 0 0,0 1 0 0 0,-1-2 0 0 0,1 1 0 0 0,0 0 0 0 0,0 0 0 0 0,1-1 0 0 0,-1 0 0 0 0,0 1 0 0 0,0-1 0 0 0,1 0 0 0 0,-1-1-1 0 0,1 1 1 0 0,-1-1 0 0 0,0 1 0 0 0,1-1 0 0 0,-1 0 0 0 0,1 0 0 0 0,-1-1 0 0 0,6 0 0 0 0,-1-2-123 0 0,0 0 0 0 0,0 0 1 0 0,0-1-1 0 0,-1 1 0 0 0,1-2 0 0 0,-1 1 0 0 0,0-1 1 0 0,0 0-1 0 0,-1-1 0 0 0,7-6 0 0 0,11-13-1592 0 0,23-32 1 0 0,-37 44 921 0 0,52-68-4504 0 0,-34 40 2044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04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7 230 12827 0 0,'-1'-1'319'0'0,"0"0"0"0"0,1 0 0 0 0,-1-1 1 0 0,0 1-1 0 0,1 0 0 0 0,-1 0 0 0 0,1-1 0 0 0,-1 1 0 0 0,1 0 1 0 0,0-1-1 0 0,0 1 0 0 0,-1 0 0 0 0,1-1 0 0 0,0 1 1 0 0,0 0-1 0 0,0-1 0 0 0,0 1 0 0 0,1 0 0 0 0,-1-1 1 0 0,0 1-1 0 0,1-2 0 0 0,0-2 25 0 0,1 0 0 0 0,0-1 0 0 0,4-8 0 0 0,3 0-160 0 0,-1 0 1 0 0,1 0-1 0 0,1 1 0 0 0,1 0 1 0 0,13-13-1 0 0,-15 17-659 0 0,1 0-1 0 0,0 0 1 0 0,0 1-1 0 0,20-11 1 0 0,-23 16 93 0 0,0-1 1 0 0,0 1-1 0 0,1 0 0 0 0,-1 1 1 0 0,1 0-1 0 0,0 0 1 0 0,-1 1-1 0 0,17-1 1 0 0,3 3-776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0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24 5033 0 0,'1'3'10611'0'0,"-4"-3"-8500"0"0,-8-4-1154 0 0,0-1-612 0 0,0 1 0 0 0,0-1 0 0 0,-13-2 0 0 0,19 7-289 0 0,1-1-1 0 0,0 1 0 0 0,0 0 0 0 0,-1 0 0 0 0,1 0 1 0 0,0 1-1 0 0,0 0 0 0 0,0 0 0 0 0,0 0 1 0 0,0 0-1 0 0,0 0 0 0 0,0 1 0 0 0,0 0 1 0 0,0-1-1 0 0,0 2 0 0 0,1-1 0 0 0,-1 0 0 0 0,-3 4 1 0 0,1-1-23 0 0,1 0 0 0 0,0 0 1 0 0,0 0-1 0 0,1 1 0 0 0,-1 0 1 0 0,1 0-1 0 0,1 0 1 0 0,-1 0-1 0 0,1 0 0 0 0,-3 8 1 0 0,2-2-13 0 0,0 0 1 0 0,1 0 0 0 0,0 0 0 0 0,1 1-1 0 0,1-1 1 0 0,0 1 0 0 0,1 0-1 0 0,0-1 1 0 0,3 24 0 0 0,-2-30-8 0 0,1 1 1 0 0,-1-1-1 0 0,1 0 1 0 0,0 0-1 0 0,1 0 0 0 0,0 0 1 0 0,-1 0-1 0 0,2 0 1 0 0,-1-1-1 0 0,1 0 1 0 0,0 1-1 0 0,0-1 0 0 0,0-1 1 0 0,1 1-1 0 0,0-1 1 0 0,0 1-1 0 0,0-1 0 0 0,0-1 1 0 0,1 1-1 0 0,10 4 1 0 0,-8-4 14 0 0,1-1-1 0 0,-1-1 1 0 0,1 0 0 0 0,0 0 0 0 0,-1 0 0 0 0,1-1-1 0 0,0-1 1 0 0,0 0 0 0 0,14-1 0 0 0,-6-1 26 0 0,0 0 0 0 0,0-2 0 0 0,0 0 1 0 0,17-7-1 0 0,-15 4-286 0 0,-1-1 0 0 0,0-2-1 0 0,-1 1 1 0 0,25-20 0 0 0,-27 18-1478 0 0,-1-1-1 0 0,21-23 1 0 0,-24 22-117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0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22 10746 0 0,'-20'-16'3938'0'0,"12"10"-75"0"0,13 18-3545 0 0,0 1 1 0 0,-1 0 0 0 0,3 16 0 0 0,-1-3-77 0 0,-2-9-65 0 0,2 23 0 0 0,-2-4 5 0 0,6 46 116 0 0,-5-34-150 0 0,1 84 194 0 0,0 7-12 0 0,-4-120-282 0 0,15 101 265 0 0,-13-99-245 0 0,-2-5 34 0 0,2 1 0 0 0,0-1 1 0 0,0 1-1 0 0,13 26 0 0 0,-17-42-86 0 0,1 0 0 0 0,-1 0 0 0 0,0-1 0 0 0,1 1 0 0 0,-1 0 0 0 0,1-1 0 0 0,-1 1 0 0 0,1 0 0 0 0,-1-1 0 0 0,1 1 0 0 0,0-1 0 0 0,-1 1 0 0 0,1-1-1 0 0,0 1 1 0 0,-1-1 0 0 0,1 1 0 0 0,0-1 0 0 0,-1 0 0 0 0,1 1 0 0 0,0-1 0 0 0,0 0 0 0 0,1 0 0 0 0,-2 0-3 0 0,1 0-1 0 0,-1 0 1 0 0,1 0-1 0 0,-1 0 1 0 0,1 0-1 0 0,-1-1 1 0 0,1 1 0 0 0,-1 0-1 0 0,1-1 1 0 0,-1 1-1 0 0,1 0 1 0 0,-1-1-1 0 0,1 1 1 0 0,-1 0-1 0 0,0-1 1 0 0,1 1 0 0 0,-1-1-1 0 0,0 1 1 0 0,1 0-1 0 0,-1-1 1 0 0,0 1-1 0 0,1-1 1 0 0,-1 1 0 0 0,0-1-1 0 0,0 0 1 0 0,0 1-1 0 0,0-1 1 0 0,1 1-1 0 0,-1-1 1 0 0,0 1 0 0 0,0-1-1 0 0,0 0 1 0 0,2-11 69 0 0,1 0 0 0 0,0 0 0 0 0,1 0 0 0 0,6-15 0 0 0,26-43-74 0 0,-27 55 0 0 0,19-26-29 0 0,-25 38 18 0 0,-1-1 0 0 0,1 1-1 0 0,-1 0 1 0 0,1 0 0 0 0,0 0 0 0 0,0 1 0 0 0,1-1-1 0 0,-1 1 1 0 0,0 0 0 0 0,1 0 0 0 0,-1 0 0 0 0,6-2-1 0 0,-8 4 1 0 0,0-1 0 0 0,1 0 0 0 0,-1 1 0 0 0,1-1 0 0 0,-1 1 0 0 0,1 0 0 0 0,-1-1-1 0 0,1 1 1 0 0,-1 0 0 0 0,0 0 0 0 0,1 0 0 0 0,-1 0 0 0 0,1 0 0 0 0,-1 1 0 0 0,1-1 0 0 0,-1 0 0 0 0,1 1 0 0 0,-1-1-1 0 0,1 1 1 0 0,-1-1 0 0 0,0 1 0 0 0,1-1 0 0 0,-1 1 0 0 0,0 0 0 0 0,0 0 0 0 0,0 0 0 0 0,1 0 0 0 0,-1 0-1 0 0,0 0 1 0 0,0 0 0 0 0,0 0 0 0 0,0 0 0 0 0,-1 1 0 0 0,1-1 0 0 0,1 3 0 0 0,1 2 2 0 0,-1 0 1 0 0,0 0-1 0 0,-1 1 1 0 0,1-1-1 0 0,-1 1 0 0 0,0 10 1 0 0,-2 41 49 0 0,0-37-32 0 0,0-1-13 0 0,-1 24 15 0 0,2-40-18 0 0,0-1 0 0 0,1 0 0 0 0,-1 0 0 0 0,1 0 0 0 0,0 1 0 0 0,-1-1 0 0 0,2 0 0 0 0,-1 0 0 0 0,0 0 0 0 0,3 4 0 0 0,-3-6-5 0 0,0 1 0 0 0,0-1 0 0 0,1 0 0 0 0,-1 0 0 0 0,0 0 0 0 0,1 1 0 0 0,-1-1 0 0 0,1-1 0 0 0,-1 1 0 0 0,1 0 0 0 0,-1 0 0 0 0,1-1 0 0 0,0 1 0 0 0,-1 0 0 0 0,1-1 0 0 0,0 0 0 0 0,-1 1 0 0 0,1-1 0 0 0,0 0 0 0 0,3 0 0 0 0,2 0-56 0 0,1-1-1 0 0,-1 0 1 0 0,11-3-1 0 0,-7 1-53 0 0,62-14-1479 0 0,45-9-4491 0 0,-95 23 4265 0 0,-4-2-214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1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223 113 8378 0 0,'-1'-3'392'0'0,"0"0"1"0"0,0-1 0 0 0,0 1-1 0 0,0 0 1 0 0,0-1-1 0 0,1 1 1 0 0,0-1 0 0 0,-1 1-1 0 0,2-5 1 0 0,-2-6 754 0 0,1 6-330 0 0,0 1 1 0 0,2-12-1 0 0,0 10-401 0 0,-2 8-347 0 0,0 1-1 0 0,0-1 0 0 0,0 1 0 0 0,0-1 0 0 0,0 1 0 0 0,0-1 0 0 0,0 1 0 0 0,-1-1 0 0 0,1 1 0 0 0,0-1 0 0 0,0 0 1 0 0,0 1-1 0 0,0-1 0 0 0,-1 1 0 0 0,1-1 0 0 0,0 1 0 0 0,-1 0 0 0 0,1-1 0 0 0,0 1 0 0 0,-1-1 0 0 0,1 1 0 0 0,0-1 0 0 0,-1 1 1 0 0,1 0-1 0 0,-1-1 0 0 0,0 1 0 0 0,0-1 54 0 0,-1 0 1 0 0,0 1-1 0 0,1-1 1 0 0,-1 1-1 0 0,0-1 1 0 0,1 1 0 0 0,-1 0-1 0 0,-3 0 1 0 0,-1 0 68 0 0,-1 0-1 0 0,1 1 1 0 0,-13 2 0 0 0,13-2-137 0 0,0 1 0 0 0,-1 0 0 0 0,1 0 0 0 0,0 0 0 0 0,0 1 0 0 0,1 0-1 0 0,-1 0 1 0 0,0 1 0 0 0,-7 5 0 0 0,3 0 0 0 0,0 1-1 0 0,1 0 1 0 0,0 0-1 0 0,0 1 1 0 0,-11 19-1 0 0,17-25-41 0 0,0 1-1 0 0,0-1 1 0 0,1 1-1 0 0,-1 0 1 0 0,1 0-1 0 0,1 0 1 0 0,-1 0-1 0 0,1 0 1 0 0,0 1-1 0 0,0-1 1 0 0,1 0-1 0 0,0 1 1 0 0,0-1-1 0 0,1 8 1 0 0,0-11-4 0 0,0 1 0 0 0,1 0 0 0 0,-1-1 0 0 0,1 1 0 0 0,-1-1 0 0 0,1 0 0 0 0,0 1 0 0 0,0-1 0 0 0,1 0 0 0 0,-1 0 0 0 0,0 0 0 0 0,1-1 0 0 0,0 1 0 0 0,0-1 0 0 0,0 1 0 0 0,0-1 1 0 0,0 0-1 0 0,0 0 0 0 0,6 2 0 0 0,-4-1 14 0 0,0-1 0 0 0,1 0 1 0 0,-1 0-1 0 0,1-1 0 0 0,-1 0 0 0 0,1 0 1 0 0,0 0-1 0 0,-1 0 0 0 0,1-1 0 0 0,0 0 1 0 0,-1 0-1 0 0,9-2 0 0 0,-9 1-9 0 0,1-1 0 0 0,-1 0 1 0 0,0 0-1 0 0,0 0 0 0 0,0-1 0 0 0,9-5 0 0 0,24-23 69 0 0,-34 28-81 0 0,2-3-19 0 0,0-1 1 0 0,0 0-1 0 0,-1 1 1 0 0,0-2-1 0 0,0 1 1 0 0,-1 0-1 0 0,6-15 1 0 0,-6 13-9 0 0,-1 0 1 0 0,1-1-1 0 0,-2 1 1 0 0,2-11-1 0 0,2 5 29 0 0,-5 14 1 0 0,0-1 0 0 0,0 1 0 0 0,0-1 0 0 0,-1 1 0 0 0,1-1 0 0 0,-1 1 0 0 0,1-1 0 0 0,-1 1 0 0 0,1-4 0 0 0,-1 4-5 0 0,0 1 0 0 0,0 0 1 0 0,0-1-1 0 0,0 1 0 0 0,0-1 1 0 0,0 1-1 0 0,0-1 1 0 0,0 1-1 0 0,0 0 0 0 0,0-1 1 0 0,0 1-1 0 0,0-1 0 0 0,-1 1 1 0 0,1-1-1 0 0,0 1 1 0 0,0 0-1 0 0,0-1 0 0 0,-1 1 1 0 0,1-1-1 0 0,-1 1-4 0 0,1 1 1 0 0,0-1-1 0 0,-1 1 0 0 0,1-1 1 0 0,0 0-1 0 0,-1 1 0 0 0,1-1 1 0 0,0 1-1 0 0,-1-1 0 0 0,1 1 1 0 0,0-1-1 0 0,0 1 0 0 0,0-1 1 0 0,0 1-1 0 0,-1-1 0 0 0,1 2 1 0 0,-3 14-11 0 0,1 0 0 0 0,0 0 0 0 0,1 0 0 0 0,1 20 0 0 0,0-19 26 0 0,1-10 0 0 0,-1 0 1 0 0,1 0 0 0 0,1 0-1 0 0,-1-1 1 0 0,1 1 0 0 0,0-1-1 0 0,1 1 1 0 0,-1-1 0 0 0,1 1-1 0 0,1-1 1 0 0,-1 0 0 0 0,8 9 0 0 0,-10-14-3 0 0,0 1 0 0 0,1-1 1 0 0,-1 1-1 0 0,1-1 1 0 0,-1 0-1 0 0,1 0 0 0 0,-1 0 1 0 0,1 0-1 0 0,0 0 1 0 0,0 0-1 0 0,-1 0 0 0 0,1-1 1 0 0,0 1-1 0 0,2 0 1 0 0,0 0 12 0 0,0-1 1 0 0,0 1-1 0 0,0-1 0 0 0,0 0 1 0 0,0-1-1 0 0,6 0 1 0 0,1-1-8 0 0,-1-1 0 0 0,0 0 0 0 0,0-1 0 0 0,12-6 0 0 0,-8 3-67 0 0,-5 3-180 0 0,-1 0 1 0 0,0 0-1 0 0,0-1 1 0 0,7-7-1 0 0,-14 12 215 0 0,51-40-6744 0 0,-43 34 5014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1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12083 0 0,'-1'0'170'0'0,"0"0"0"0"0,0 0 0 0 0,0 0 0 0 0,0 0 0 0 0,0 0 0 0 0,0 0 0 0 0,0 0 0 0 0,0 1 0 0 0,0-1 0 0 0,0 0 0 0 0,0 1 0 0 0,0-1 0 0 0,1 1 0 0 0,-1-1 1 0 0,0 1-1 0 0,0-1 0 0 0,-1 2 0 0 0,1-1-54 0 0,0 1 1 0 0,0-1 0 0 0,1 0-1 0 0,-1 0 1 0 0,0 1-1 0 0,1-1 1 0 0,-1 1 0 0 0,1-1-1 0 0,0 0 1 0 0,-1 1-1 0 0,1-1 1 0 0,0 3 0 0 0,-1 9 426 0 0,1 1 0 0 0,0-1 1 0 0,1 1-1 0 0,4 23 1 0 0,19 52 786 0 0,-19-71-1165 0 0,4 10 221 0 0,20 44-1 0 0,-29-70-366 0 0,1-1 0 0 0,0 0 0 0 0,-1 0 0 0 0,1 1 0 0 0,0-1 0 0 0,0 0 0 0 0,0 0-1 0 0,0 0 1 0 0,0 0 0 0 0,0 0 0 0 0,0 0 0 0 0,0 0 0 0 0,0 0 0 0 0,0-1 0 0 0,1 1 0 0 0,-1 0-1 0 0,0-1 1 0 0,0 1 0 0 0,1-1 0 0 0,-1 1 0 0 0,1-1 0 0 0,-1 0 0 0 0,0 1 0 0 0,1-1 0 0 0,-1 0 0 0 0,1 0-1 0 0,-1 0 1 0 0,0 0 0 0 0,1 0 0 0 0,-1 0 0 0 0,1-1 0 0 0,-1 1 0 0 0,0 0 0 0 0,1-1 0 0 0,-1 1-1 0 0,0-1 1 0 0,1 1 0 0 0,-1-1 0 0 0,0 0 0 0 0,0 0 0 0 0,2 0 0 0 0,12-13 115 0 0,0 0 0 0 0,22-26 0 0 0,21-36-88 0 0,-24 30-37 0 0,-31 42-16 0 0,-1 1 1 0 0,1 0-1 0 0,1-1 0 0 0,-1 1 0 0 0,0 1 0 0 0,1-1 1 0 0,0 0-1 0 0,-1 1 0 0 0,1 0 0 0 0,6-3 1 0 0,-9 5 2 0 0,-1 0 1 0 0,1 0 0 0 0,-1 0-1 0 0,1 0 1 0 0,-1 0-1 0 0,1 0 1 0 0,0 0 0 0 0,-1 0-1 0 0,1 0 1 0 0,-1 1 0 0 0,1-1-1 0 0,-1 0 1 0 0,1 0 0 0 0,-1 0-1 0 0,1 1 1 0 0,-1-1 0 0 0,1 0-1 0 0,-1 1 1 0 0,0-1 0 0 0,1 0-1 0 0,-1 1 1 0 0,1-1 0 0 0,-1 1-1 0 0,0-1 1 0 0,1 1 0 0 0,-1-1-1 0 0,0 1 1 0 0,0-1 0 0 0,1 1-1 0 0,-1-1 1 0 0,0 1 0 0 0,0-1-1 0 0,0 1 1 0 0,0-1 0 0 0,1 1-1 0 0,-1-1 1 0 0,0 2-1 0 0,2 22-78 0 0,-5 24 62 0 0,1-33 14 0 0,1 0 0 0 0,2 26 1 0 0,-1-38-44 0 0,0-1 0 0 0,1 1 1 0 0,-1-1-1 0 0,1 1 0 0 0,0 0 0 0 0,0-1 1 0 0,0 1-1 0 0,0-1 0 0 0,1 0 0 0 0,-1 1 1 0 0,1-1-1 0 0,-1 0 0 0 0,4 4 1 0 0,-2-3-128 0 0,1-1 1 0 0,-1 1-1 0 0,0-1 1 0 0,0 0-1 0 0,1 0 1 0 0,0 0-1 0 0,-1-1 1 0 0,7 3-1 0 0,3-1-433 0 0,0 0 0 0 0,0-1-1 0 0,1 0 1 0 0,18 0 0 0 0,34-2-5419 0 0,-46 1 3529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2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198 141 10962 0 0,'-2'-2'228'0'0,"-1"1"0"0"0,1-1-1 0 0,0 0 1 0 0,0 1-1 0 0,0-1 1 0 0,0 0 0 0 0,0 0-1 0 0,1 0 1 0 0,-1 0 0 0 0,0 0-1 0 0,1-1 1 0 0,0 1-1 0 0,-1-1 1 0 0,1 1 0 0 0,0-1-1 0 0,0 1 1 0 0,0-1 0 0 0,1 1-1 0 0,-1-1 1 0 0,1 0-1 0 0,-1-4 1 0 0,1 5-217 0 0,0 1 0 0 0,0 0 0 0 0,0-1 0 0 0,0 1 0 0 0,-1-1 0 0 0,1 1 0 0 0,0 0 0 0 0,-1-1 0 0 0,1 1 0 0 0,-1 0 0 0 0,0-1 0 0 0,1 1 0 0 0,-1 0 0 0 0,-1-3 0 0 0,2 5-16 0 0,0-1-1 0 0,0 0 0 0 0,0 0 0 0 0,0 0 0 0 0,0 0 0 0 0,0 0 0 0 0,0 0 0 0 0,1-1 0 0 0,-1 1 0 0 0,0 0 0 0 0,0 0 0 0 0,0 0 0 0 0,0 0 0 0 0,0 0 0 0 0,0 0 1 0 0,0 0-1 0 0,1 0 0 0 0,-1 0 0 0 0,0 0 0 0 0,0 0 0 0 0,0 0 0 0 0,0 0 0 0 0,0 0 0 0 0,0 0 0 0 0,0-1 0 0 0,0 1 0 0 0,0 0 0 0 0,0 0 0 0 0,0 0 1 0 0,0 0-1 0 0,0 0 0 0 0,1 0 0 0 0,-1 0 0 0 0,0 0 0 0 0,0-1 0 0 0,0 1 0 0 0,0 0 0 0 0,0 0 0 0 0,0 0 0 0 0,0 0 0 0 0,0 0 0 0 0,0 0 0 0 0,0 0 1 0 0,0-1-1 0 0,0 1 0 0 0,0 0 0 0 0,7 6 49 0 0,-6-4 248 0 0,0-6 125 0 0,0-2-61 0 0,0 3-202 0 0,-1 0 0 0 0,1 0 0 0 0,-1 0-1 0 0,0 0 1 0 0,0 0 0 0 0,0 0 0 0 0,0 0 0 0 0,-1-4 0 0 0,1 6-112 0 0,0 0 0 0 0,0 0 0 0 0,-1 0 0 0 0,1 0 0 0 0,0 0 1 0 0,-1 0-1 0 0,1 0 0 0 0,-1 1 0 0 0,1-1 0 0 0,-1 0 0 0 0,1 0 1 0 0,-1 0-1 0 0,0 0 0 0 0,1 0 0 0 0,-1 1 0 0 0,0-1 1 0 0,0 0-1 0 0,0 1 0 0 0,1-1 0 0 0,-1 1 0 0 0,0-1 0 0 0,0 1 1 0 0,0-1-1 0 0,0 1 0 0 0,-2-1 0 0 0,-12-3 348 0 0,9 3-304 0 0,1 0 1 0 0,-1 0-1 0 0,-9-1 1 0 0,13 2-77 0 0,-1 1 0 0 0,1-1 1 0 0,-1 0-1 0 0,1 1 1 0 0,0-1-1 0 0,-1 1 0 0 0,1 0 1 0 0,-1 0-1 0 0,1 0 0 0 0,0 0 1 0 0,-4 3-1 0 0,0 0 16 0 0,-1 0 1 0 0,1 1-1 0 0,0 0 0 0 0,1 0 1 0 0,-1 1-1 0 0,1 0 0 0 0,0 0 1 0 0,1 0-1 0 0,-1 0 0 0 0,1 1 1 0 0,0-1-1 0 0,1 1 0 0 0,-4 8 1 0 0,7-11-15 0 0,-1-1-1 0 0,0 0 1 0 0,1 0 0 0 0,0 1 0 0 0,-1-1 0 0 0,1 0 0 0 0,1 1-1 0 0,-1-1 1 0 0,0 0 0 0 0,1 1 0 0 0,0-1 0 0 0,0 0 0 0 0,0 0-1 0 0,0 0 1 0 0,0 0 0 0 0,0 0 0 0 0,1 0 0 0 0,0 0 0 0 0,-1 0-1 0 0,1 0 1 0 0,0-1 0 0 0,1 1 0 0 0,3 3 0 0 0,-3-4 6 0 0,0 1 0 0 0,1-1 1 0 0,-1-1-1 0 0,1 1 0 0 0,0 0 0 0 0,0-1 1 0 0,-1 0-1 0 0,1 0 0 0 0,6 1 0 0 0,2-1 46 0 0,21 0-1 0 0,-21-1-26 0 0,23 2-1 0 0,-34-1-36 0 0,0-1 0 0 0,0 1 1 0 0,0-1-1 0 0,0 1 0 0 0,1-1 1 0 0,-1 1-1 0 0,0 0 0 0 0,0 0 0 0 0,0-1 1 0 0,0 1-1 0 0,-1 0 0 0 0,1 0 1 0 0,0 0-1 0 0,0 0 0 0 0,0 0 0 0 0,-1 0 1 0 0,1 0-1 0 0,0 0 0 0 0,-1 0 1 0 0,1 1-1 0 0,-1-1 0 0 0,0 0 1 0 0,1 0-1 0 0,-1 0 0 0 0,0 2 0 0 0,2 4-4 0 0,-1 0 0 0 0,-1 0-1 0 0,1 8 1 0 0,-8 70-15 0 0,11 69 52 0 0,-3-89 17 0 0,-11 103 1 0 0,-12-46 230 0 0,22-122-275 0 0,-6 18 180 0 0,6-17-174 0 0,0-1-1 0 0,0 0 0 0 0,-1 1 0 0 0,1-1 0 0 0,0 0 1 0 0,0 1-1 0 0,0-1 0 0 0,0 0 0 0 0,0 0 0 0 0,-1 1 1 0 0,1-1-1 0 0,0 0 0 0 0,0 0 0 0 0,0 0 0 0 0,-1 1 1 0 0,1-1-1 0 0,0 0 0 0 0,0 0 0 0 0,-1 0 1 0 0,1 1-1 0 0,0-1 0 0 0,0 0 0 0 0,-1 0 0 0 0,1 0 1 0 0,0 0-1 0 0,-1 0 0 0 0,1 0 0 0 0,0 0 0 0 0,0 0 1 0 0,-1 0-1 0 0,1 0 0 0 0,0 0 0 0 0,-1 0 0 0 0,1 0 1 0 0,0 0-1 0 0,-1 0 0 0 0,1 0 0 0 0,0 0 0 0 0,0 0 1 0 0,-1 0-1 0 0,1 0 0 0 0,0 0 0 0 0,-1 0 1 0 0,1-1-1 0 0,0 1 0 0 0,0 0 0 0 0,-1 0 0 0 0,1 0 1 0 0,0 0-1 0 0,0-1 0 0 0,0 1 0 0 0,-1 0 0 0 0,1 0 1 0 0,0-1-1 0 0,0 1 0 0 0,0 0 0 0 0,-1-1 0 0 0,-5-8 89 0 0,1 0 0 0 0,-1 0 0 0 0,-6-19-1 0 0,-9-32-139 0 0,18 51 37 0 0,-39-128-406 0 0,38 122 273 0 0,1 0 0 0 0,0 1-1 0 0,0-21 1 0 0,3 34 128 0 0,0 1-12 0 0,0-1 0 0 0,0 0 0 0 0,0 1 0 0 0,0-1 0 0 0,0 0 0 0 0,0 1 0 0 0,0-1 0 0 0,1 0 0 0 0,-1 1 0 0 0,0-1 0 0 0,0 0 0 0 0,1 1 0 0 0,-1-1 0 0 0,0 0 0 0 0,1 1 0 0 0,-1-1 0 0 0,0 1 0 0 0,1-1 0 0 0,-1 1 0 0 0,1-1 0 0 0,0 0 0 0 0,0 0-20 0 0,0 0-1 0 0,1 1 1 0 0,-1-1 0 0 0,0 0 0 0 0,1 1-1 0 0,-1-1 1 0 0,1 1 0 0 0,-1-1 0 0 0,3 1-1 0 0,2-1-82 0 0,1 0 0 0 0,0 1 0 0 0,9 1-1 0 0,-15-1 118 0 0,16 1-28 0 0,-1-1 1 0 0,1 0-1 0 0,26-4 0 0 0,-36 2 58 0 0,1 0 0 0 0,-1 0 0 0 0,1 0-1 0 0,-1-1 1 0 0,0 0 0 0 0,0 0 0 0 0,0-1 0 0 0,0 0-1 0 0,11-9 1 0 0,0-4 48 0 0,-1 0 0 0 0,-1 0 1 0 0,0-2-1 0 0,-2 0 0 0 0,0-1 0 0 0,-1 0 1 0 0,-1-1-1 0 0,-1 0 0 0 0,12-30 0 0 0,-19 38-14 0 0,1 1-1 0 0,-2-1 0 0 0,1 0 1 0 0,-2 0-1 0 0,0 0 1 0 0,0 0-1 0 0,-1 0 0 0 0,-1 0 1 0 0,-1-15-1 0 0,0 23-29 0 0,0 0-1 0 0,0 0 1 0 0,-1 0-1 0 0,1 1 1 0 0,-6-10-1 0 0,6 11-13 0 0,0 1-1 0 0,-1 0 0 0 0,1-1 1 0 0,-1 1-1 0 0,1 0 1 0 0,-1 0-1 0 0,0 0 1 0 0,0 0-1 0 0,0 0 1 0 0,0 1-1 0 0,-5-4 0 0 0,7 5-10 0 0,-1 0 0 0 0,1 0-1 0 0,-1 0 1 0 0,1 0-1 0 0,-1 0 1 0 0,1 0-1 0 0,-1 0 1 0 0,1 0 0 0 0,-1 0-1 0 0,1 0 1 0 0,-1 0-1 0 0,1 0 1 0 0,-1 0-1 0 0,1 1 1 0 0,-1-1 0 0 0,1 0-1 0 0,-1 0 1 0 0,1 0-1 0 0,0 1 1 0 0,-1-1-1 0 0,1 0 1 0 0,-1 1 0 0 0,1-1-1 0 0,0 0 1 0 0,-1 1-1 0 0,1-1 1 0 0,0 0-1 0 0,-1 1 1 0 0,1-1 0 0 0,0 1-1 0 0,0-1 1 0 0,-1 1-1 0 0,1-1 1 0 0,0 1-1 0 0,0-1 1 0 0,0 1 0 0 0,0-1-1 0 0,0 1 1 0 0,-6 21 39 0 0,6-21-41 0 0,-2 8 7 0 0,1 1 0 0 0,0-1 0 0 0,1 1 0 0 0,0 0 0 0 0,1-1 0 0 0,0 1 0 0 0,1 0 0 0 0,4 15 0 0 0,-5-20 1 0 0,1 0 0 0 0,-1 0 1 0 0,1-1-1 0 0,1 1 1 0 0,-1 0-1 0 0,1-1 0 0 0,-1 0 1 0 0,1 1-1 0 0,0-1 0 0 0,1 0 1 0 0,-1-1-1 0 0,1 1 1 0 0,0 0-1 0 0,0-1 0 0 0,0 0 1 0 0,0 0-1 0 0,9 5 0 0 0,-10-7 6 0 0,0 0-1 0 0,0-1 0 0 0,0 1 0 0 0,0 0 0 0 0,0-1 0 0 0,0 0 0 0 0,0 0 0 0 0,0 0 0 0 0,0 0 1 0 0,0 0-1 0 0,0 0 0 0 0,0-1 0 0 0,0 1 0 0 0,0-1 0 0 0,-1 0 0 0 0,1 0 0 0 0,0 0 0 0 0,0 0 1 0 0,0-1-1 0 0,3-2 0 0 0,4-3 28 0 0,0 0 0 0 0,0-1 0 0 0,14-15 1 0 0,-19 18-33 0 0,22-24 16 0 0,27-24 10 0 0,-53 52-37 0 0,1-1 0 0 0,-1 1 0 0 0,1 0 0 0 0,0 0 0 0 0,-1 0 0 0 0,1 0 0 0 0,0 0 0 0 0,-1 1 1 0 0,1-1-1 0 0,0 0 0 0 0,0 1 0 0 0,0-1 0 0 0,0 1 0 0 0,0 0 0 0 0,-1-1 0 0 0,1 1 0 0 0,0 0 0 0 0,0 0 0 0 0,0 1 0 0 0,0-1 0 0 0,0 0 0 0 0,0 1 1 0 0,0-1-1 0 0,0 1 0 0 0,-1-1 0 0 0,1 1 0 0 0,0 0 0 0 0,0 0 0 0 0,-1 0 0 0 0,1 0 0 0 0,-1 0 0 0 0,1 0 0 0 0,-1 0 0 0 0,1 0 0 0 0,-1 1 0 0 0,1-1 1 0 0,1 3-1 0 0,7 10-17 0 0,12 14 1 0 0,5 5 16 0 0,-22-26-30 0 0,0-1 1 0 0,1 1-1 0 0,0-1 0 0 0,0-1 1 0 0,0 1-1 0 0,1-1 1 0 0,0 0-1 0 0,0 0 0 0 0,0-1 1 0 0,9 5-1 0 0,-6-5-297 0 0,0-1-1 0 0,0 0 1 0 0,1 0-1 0 0,-1-1 1 0 0,1 0-1 0 0,-1-1 1 0 0,19 0 0 0 0,10-3-188 0 0,-2-3 408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4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10 157 8530 0 0,'-9'-147'9118'0'0,"10"138"-8194"0"0,0 9-899 0 0,-1 0 0 0 0,0 0 0 0 0,0 0 1 0 0,0 0-1 0 0,0 0 0 0 0,1 0 0 0 0,-1 0 0 0 0,0 0 0 0 0,0 0 0 0 0,0 0 0 0 0,0 0 0 0 0,0 0 1 0 0,1 0-1 0 0,-1 0 0 0 0,0 0 0 0 0,0 0 0 0 0,0 0 0 0 0,0 0 0 0 0,0 1 0 0 0,1-1 1 0 0,-1 0-1 0 0,0 0 0 0 0,0 0 0 0 0,0 0 0 0 0,0 0 0 0 0,0 0 0 0 0,0 0 0 0 0,0 1 0 0 0,0-1 1 0 0,0 0-1 0 0,1 0 0 0 0,7 17 617 0 0,-4-1-395 0 0,0 0 1 0 0,-1 0-1 0 0,2 21 1 0 0,-1 52 359 0 0,-4-68-479 0 0,-9 182 688 0 0,-1-24-401 0 0,10-174-395 0 0,0 1 0 0 0,1-1 0 0 0,-1 0 0 0 0,1 0-1 0 0,0 0 1 0 0,1 0 0 0 0,-1 0 0 0 0,5 10 0 0 0,-5-14-14 0 0,0 0 0 0 0,-1 1 1 0 0,1-1-1 0 0,0 0 1 0 0,0 0-1 0 0,0 0 1 0 0,0 0-1 0 0,0 0 1 0 0,0 0-1 0 0,1 0 0 0 0,-1 0 1 0 0,0-1-1 0 0,0 1 1 0 0,1 0-1 0 0,1 0 1 0 0,-2-1-5 0 0,1 1 1 0 0,0-1 0 0 0,-1 0-1 0 0,1 0 1 0 0,0 0 0 0 0,-1 0-1 0 0,1 0 1 0 0,0 0 0 0 0,-1 0-1 0 0,1-1 1 0 0,0 1 0 0 0,-1-1-1 0 0,1 1 1 0 0,-1-1 0 0 0,1 0-1 0 0,1 0 1 0 0,28-17-355 0 0,46-33 1 0 0,-32 20 96 0 0,-39 27 187 0 0,1 1-1 0 0,-1 1 1 0 0,1-1-1 0 0,-1 1 0 0 0,1 1 1 0 0,0-1-1 0 0,-1 1 1 0 0,1 0-1 0 0,0 0 0 0 0,8 1 1 0 0,-4 0 36 0 0,-1-1 0 0 0,1-1 0 0 0,14-3 0 0 0,-20 4 27 0 0,-1-1 0 0 0,0 1 0 0 0,1-1 0 0 0,-1 0 0 0 0,0-1 0 0 0,0 1 1 0 0,0-1-1 0 0,0 1 0 0 0,0-1 0 0 0,4-4 0 0 0,4-5 2 0 0,-8 9 5 0 0,0-2-1 0 0,0 1 1 0 0,4-5-1 0 0,-2 1 22 0 0,0-1-1 0 0,0 0 1 0 0,8-17 0 0 0,-13 22 0 0 0,1 0 1 0 0,-1 0-1 0 0,1 0 1 0 0,-1 0-1 0 0,-1 0 1 0 0,1 0-1 0 0,0-6 1 0 0,-1 8-12 0 0,0 1-1 0 0,0 0 1 0 0,0 0-1 0 0,-1 0 1 0 0,1-1 0 0 0,0 1-1 0 0,0 0 1 0 0,-1 0 0 0 0,1 0-1 0 0,-1 0 1 0 0,1 0 0 0 0,-1 0-1 0 0,0 0 1 0 0,1 0 0 0 0,-1 0-1 0 0,0 0 1 0 0,0 0 0 0 0,1 0-1 0 0,-1 0 1 0 0,0 0 0 0 0,0 1-1 0 0,0-1 1 0 0,0 0-1 0 0,0 1 1 0 0,0-1 0 0 0,0 1-1 0 0,0-1 1 0 0,-1 1 0 0 0,1-1-1 0 0,-1 1 1 0 0,-3-2-1 0 0,-1 2 1 0 0,1-1-1 0 0,0 0 0 0 0,0 1 0 0 0,0 0 1 0 0,-1 0-1 0 0,1 1 0 0 0,0-1 0 0 0,0 1 1 0 0,0 0-1 0 0,-1 0 0 0 0,1 1 0 0 0,1 0 1 0 0,-1 0-1 0 0,0 0 0 0 0,0 0 0 0 0,1 1 1 0 0,-1 0-1 0 0,1 0 0 0 0,0 0 0 0 0,0 0 1 0 0,0 0-1 0 0,0 1 0 0 0,-3 4 1 0 0,1-2-11 0 0,1 1 0 0 0,0 0 0 0 0,0 0 0 0 0,1 0 1 0 0,0 1-1 0 0,0-1 0 0 0,1 1 0 0 0,0 0 1 0 0,0 0-1 0 0,1 0 0 0 0,0 1 0 0 0,1-1 1 0 0,-1 0-1 0 0,1 12 0 0 0,1-17 0 0 0,0 0 0 0 0,0 0-1 0 0,1 0 1 0 0,-1-1 0 0 0,1 1 0 0 0,-1 0 0 0 0,1 0-1 0 0,0 0 1 0 0,0-1 0 0 0,1 1 0 0 0,-1 0-1 0 0,0-1 1 0 0,1 1 0 0 0,0-1 0 0 0,1 3-1 0 0,0-2 3 0 0,1 0 0 0 0,-1 0 0 0 0,0-1 0 0 0,1 1-1 0 0,-1-1 1 0 0,1 0 0 0 0,0 0 0 0 0,0 0 0 0 0,5 2-1 0 0,3-1 8 0 0,0 0-1 0 0,0 0 1 0 0,0-2-1 0 0,0 1 1 0 0,1-1-1 0 0,14-1 1 0 0,-12-1 1 0 0,0-1 0 0 0,0-1 0 0 0,-1 0 0 0 0,1 0 1 0 0,25-12-1 0 0,67-37 12 0 0,-96 46-17 0 0,9-4-8 0 0,0-2 0 0 0,0 0 0 0 0,22-20 0 0 0,-37 27-6 0 0,0 0-1 0 0,0 0 1 0 0,-1 0 0 0 0,7-12 0 0 0,-10 15 6 0 0,1 0-1 0 0,-1 0 1 0 0,0-1 0 0 0,0 1 0 0 0,0 0 0 0 0,0-1 0 0 0,0 1-1 0 0,-1-1 1 0 0,1 0 0 0 0,-1 1 0 0 0,1-1 0 0 0,-1 1-1 0 0,0-1 1 0 0,0 0 0 0 0,-1-4 0 0 0,0 5-3 0 0,0 1 0 0 0,0-1 0 0 0,0 1 1 0 0,0-1-1 0 0,0 1 0 0 0,-1-1 0 0 0,1 1 0 0 0,0 0 0 0 0,-1 0 1 0 0,1-1-1 0 0,-1 1 0 0 0,1 0 0 0 0,-1 0 0 0 0,0 0 1 0 0,1 1-1 0 0,-1-1 0 0 0,-3-1 0 0 0,2 1-6 0 0,0 0 1 0 0,0 0-1 0 0,0 1 0 0 0,0-1 0 0 0,-1 1 0 0 0,1-1 1 0 0,0 1-1 0 0,0 0 0 0 0,0 0 0 0 0,-4 1 0 0 0,6-1 2 0 0,1 1 0 0 0,-1-1-1 0 0,0 0 1 0 0,0 1 0 0 0,1-1-1 0 0,-1 1 1 0 0,1-1 0 0 0,-1 1-1 0 0,0-1 1 0 0,1 1-1 0 0,-1 0 1 0 0,1-1 0 0 0,-1 1-1 0 0,1 0 1 0 0,0-1 0 0 0,-1 1-1 0 0,1 0 1 0 0,0 0 0 0 0,-1-1-1 0 0,1 1 1 0 0,0 0 0 0 0,0 0-1 0 0,0 0 1 0 0,-1-1-1 0 0,1 1 1 0 0,0 0 0 0 0,0 0-1 0 0,1 1 1 0 0,-1 1-11 0 0,0 1 1 0 0,0 0-1 0 0,1-1 1 0 0,1 7-1 0 0,3 5 6 0 0,2-1 0 0 0,0 1 1 0 0,0-1-1 0 0,1-1 0 0 0,16 21 0 0 0,-13-20 34 0 0,-1 1-1 0 0,-1 0 0 0 0,14 31 1 0 0,-22-44-6 0 0,0 0 0 0 0,-1 0 0 0 0,1 0 0 0 0,-1-1 0 0 0,1 1 0 0 0,-1 0 0 0 0,0 0 0 0 0,0 0 0 0 0,0 0 0 0 0,0 0 1 0 0,0 0-1 0 0,0 0 0 0 0,0 0 0 0 0,-1 0 0 0 0,1 0 0 0 0,0 0 0 0 0,-1 0 0 0 0,0-1 0 0 0,0 1 0 0 0,1 0 0 0 0,-3 3 0 0 0,1-3 19 0 0,0 0 0 0 0,0 0-1 0 0,-1 0 1 0 0,1 0-1 0 0,0 0 1 0 0,-1-1-1 0 0,1 1 1 0 0,-1-1-1 0 0,0 0 1 0 0,1 1 0 0 0,-1-1-1 0 0,0 0 1 0 0,-5 1-1 0 0,-13 3 42 0 0,0-1 0 0 0,0-1 1 0 0,-1-1-1 0 0,1-1 0 0 0,0-1 0 0 0,-22-2 0 0 0,29-2-276 0 0,9 1-6 0 0,5 3 203 0 0,0 0-1 0 0,0-1 1 0 0,0 1-1 0 0,0 0 1 0 0,0 0-1 0 0,0 0 1 0 0,0 0-1 0 0,0 0 0 0 0,0 0 1 0 0,0 0-1 0 0,0-1 1 0 0,0 1-1 0 0,0 0 1 0 0,0 0-1 0 0,0 0 1 0 0,0 0-1 0 0,0 0 0 0 0,1 0 1 0 0,-1 0-1 0 0,0 0 1 0 0,0 0-1 0 0,0 0 1 0 0,0-1-1 0 0,0 1 1 0 0,0 0-1 0 0,0 0 1 0 0,0 0-1 0 0,1 0 0 0 0,-1 0 1 0 0,0 0-1 0 0,0 0 1 0 0,0 0-1 0 0,0 0 1 0 0,0 0-1 0 0,0 0 1 0 0,0 0-1 0 0,1 0 1 0 0,-1 0-1 0 0,0 0 0 0 0,0 0 1 0 0,0 0-1 0 0,0 0 1 0 0,13-2-1360 0 0,-1 1 1 0 0,1 1-1 0 0,0 0 0 0 0,-1 0 1 0 0,23 5-1 0 0,-19-3-77 0 0,18 2-2163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31 11146 0 0,'-7'-11'1238'0'0,"6"9"-927"0"0,1 0 0 0 0,-1 1-1 0 0,-1-1 1 0 0,1 0 0 0 0,0 1 0 0 0,0-1 0 0 0,-1 0 0 0 0,1 1 0 0 0,0 0 0 0 0,-3-3-1 0 0,3 5-242 0 0,1-1-1 0 0,0 1 0 0 0,0 0 0 0 0,-1-1 0 0 0,1 1 0 0 0,0-1 1 0 0,0 1-1 0 0,0-1 0 0 0,0 1 0 0 0,-1 0 0 0 0,1-1 0 0 0,0 1 1 0 0,0 0-1 0 0,0-1 0 0 0,0 1 0 0 0,1-1 0 0 0,-1 2 0 0 0,0-2 18 0 0,1 33 516 0 0,7 34 1 0 0,-1-5-179 0 0,6 190 751 0 0,-15 128 174 0 0,1-354-888 0 0,-9 43 1 0 0,8-67-7 0 0,0-6-254 0 0,-2-4-70 0 0,3 1-41 0 0,1-1 0 0 0,0 0 0 0 0,0-10-1 0 0,1-1-71 0 0,1-32-77 0 0,13-70-1 0 0,-3 37-34 0 0,0-40-185 0 0,-2 23-185 0 0,24-110 1 0 0,-33 204 437 0 0,3-10-75 0 0,11-31 0 0 0,-13 44 78 0 0,0 0 1 0 0,-1 0 0 0 0,1 1 0 0 0,1-1 0 0 0,-1 0 0 0 0,0 1 0 0 0,1 0 0 0 0,0-1-1 0 0,0 1 1 0 0,0 0 0 0 0,0 1 0 0 0,0-1 0 0 0,6-3 0 0 0,-5 4 1 0 0,0 1 1 0 0,0 0-1 0 0,0-1 0 0 0,0 2 1 0 0,0-1-1 0 0,0 0 0 0 0,0 1 1 0 0,0 0-1 0 0,0 0 0 0 0,0 0 1 0 0,0 0-1 0 0,0 1 0 0 0,0 0 1 0 0,1 0-1 0 0,6 2 0 0 0,1 2-9 0 0,0-1-1 0 0,0 2 0 0 0,19 11 0 0 0,-22-12 39 0 0,0 1 0 0 0,-1 0 0 0 0,0 1 0 0 0,0 0 0 0 0,8 9 0 0 0,-13-13 7 0 0,-1-1 0 0 0,0 1 0 0 0,0 0 1 0 0,0 0-1 0 0,0 1 0 0 0,0-1 0 0 0,-1 0 1 0 0,1 0-1 0 0,-1 1 0 0 0,0-1 0 0 0,0 1 1 0 0,0-1-1 0 0,0 1 0 0 0,-1 0 0 0 0,0-1 1 0 0,1 1-1 0 0,-1 0 0 0 0,-1 3 1 0 0,0-4 3 0 0,1-1 0 0 0,-1 1 0 0 0,0 0 0 0 0,0-1 0 0 0,-1 0 0 0 0,1 1 0 0 0,-1-1 0 0 0,1 0 0 0 0,-1 1 1 0 0,0-1-1 0 0,1 0 0 0 0,-1 0 0 0 0,0 0 0 0 0,-3 2 0 0 0,-1 0 32 0 0,-1 1 0 0 0,1-1 0 0 0,-13 6 1 0 0,1-3 16 0 0,0-1-1 0 0,-1-1 1 0 0,-28 5 0 0 0,11-3-56 0 0,26-6-148 0 0,9-1-20 0 0,8-1 46 0 0,34-3-998 0 0,-12 0-468 0 0,40 0-4030 0 0,-45 4 3008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5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58 15075 0 0,'-7'-2'426'0'0,"0"1"-1"0"0,0 0 0 0 0,0 1 1 0 0,0 0-1 0 0,0 0 0 0 0,-13 2 1 0 0,16-2-297 0 0,1 1 1 0 0,0 0 0 0 0,-1 0 0 0 0,1 0 0 0 0,0 1 0 0 0,0-1 0 0 0,0 1 0 0 0,0 0-1 0 0,0-1 1 0 0,0 1 0 0 0,1 1 0 0 0,-1-1 0 0 0,1 0 0 0 0,-1 1 0 0 0,1-1-1 0 0,-3 4 1 0 0,2-1-61 0 0,0-1-1 0 0,0 1 1 0 0,1 0-1 0 0,0 0 1 0 0,-1 0-1 0 0,2 0 1 0 0,-1 0-1 0 0,-1 8 0 0 0,2-10-62 0 0,1-1 0 0 0,0 0 0 0 0,0 0 0 0 0,0 0-1 0 0,0 1 1 0 0,1-1 0 0 0,-1 0 0 0 0,0 0-1 0 0,1 0 1 0 0,-1 1 0 0 0,1-1 0 0 0,0 0 0 0 0,0 0-1 0 0,0 0 1 0 0,0 0 0 0 0,0 0 0 0 0,0 0-1 0 0,1-1 1 0 0,-1 1 0 0 0,1 0 0 0 0,-1-1 0 0 0,1 1-1 0 0,2 1 1 0 0,0 0 1 0 0,1 0-1 0 0,-1 0 0 0 0,1 0 1 0 0,0-1-1 0 0,0 0 1 0 0,0 0-1 0 0,0 0 1 0 0,0-1-1 0 0,0 0 1 0 0,0 0-1 0 0,0 0 0 0 0,1 0 1 0 0,-1-1-1 0 0,0 0 1 0 0,1 0-1 0 0,-1 0 1 0 0,0-1-1 0 0,0 0 0 0 0,1 0 1 0 0,5-2-1 0 0,3-2-10 0 0,0 0-1 0 0,-1-1 0 0 0,1-1 0 0 0,-1 0 0 0 0,0 0 0 0 0,12-11 1 0 0,-19 14 1 0 0,-2 0-1 0 0,1 0 1 0 0,0-1 0 0 0,-1 1 0 0 0,1-1 0 0 0,-1 0 0 0 0,-1 0 0 0 0,1-1 0 0 0,-1 1 0 0 0,3-7 0 0 0,-5 10 11 0 0,0 0-1 0 0,0-1 0 0 0,0 1 1 0 0,-1 0-1 0 0,1 0 0 0 0,-1-1 0 0 0,0 1 1 0 0,1 0-1 0 0,-1-1 0 0 0,0 1 1 0 0,0-1-1 0 0,-1 1 0 0 0,1 0 0 0 0,0-1 1 0 0,-1 1-1 0 0,0 0 0 0 0,1 0 0 0 0,-1-1 1 0 0,0 1-1 0 0,0 0 0 0 0,0 0 1 0 0,0 0-1 0 0,-1 0 0 0 0,1 0 0 0 0,-1 0 1 0 0,1 0-1 0 0,-1 1 0 0 0,1-1 1 0 0,-5-2-1 0 0,2 0 9 0 0,-1 1 0 0 0,0 0 1 0 0,0 0-1 0 0,0 1 0 0 0,0-1 1 0 0,-1 1-1 0 0,1 0 0 0 0,0 1 1 0 0,-1-1-1 0 0,0 1 0 0 0,1 0 1 0 0,-11 0-1 0 0,7 1-17 0 0,-1 1 0 0 0,0-1 1 0 0,1 1-1 0 0,-1 1 0 0 0,0 0 0 0 0,-15 6 1 0 0,17-6-17 0 0,5-1-1 0 0,-1 0 0 0 0,1 0 0 0 0,0 0 1 0 0,-1 1-1 0 0,-4 2 0 0 0,8-4 8 0 0,-1 1 0 0 0,1-1 0 0 0,-1 1-1 0 0,1-1 1 0 0,-1 0 0 0 0,1 1 0 0 0,-1-1-1 0 0,1 1 1 0 0,0-1 0 0 0,-1 1 0 0 0,1-1-1 0 0,0 1 1 0 0,-1 0 0 0 0,1-1 0 0 0,0 1-1 0 0,0-1 1 0 0,0 1 0 0 0,0 0 0 0 0,-1-1-1 0 0,1 1 1 0 0,0-1 0 0 0,0 1-1 0 0,0 0 1 0 0,0-1 0 0 0,0 1 0 0 0,0 0-1 0 0,1-1 1 0 0,-1 1 0 0 0,0-1 0 0 0,0 1-1 0 0,0 0 1 0 0,1-1 0 0 0,-1 1 0 0 0,0-1-1 0 0,0 1 1 0 0,1-1 0 0 0,-1 1 0 0 0,0-1-1 0 0,1 1 1 0 0,2 2-148 0 0,-1-1 0 0 0,0 1 0 0 0,1-1 0 0 0,-1 0-1 0 0,1 0 1 0 0,0 0 0 0 0,0 0 0 0 0,0 0 0 0 0,0-1 0 0 0,0 1 0 0 0,0-1-1 0 0,4 2 1 0 0,5 0-1043 0 0,-1 0-1 0 0,15 2 0 0 0,3-3-917 0 0,2 0-442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5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11 15891 0 0,'-26'-5'1494'0'0,"22"3"-1228"0"0,-1 1 0 0 0,0 0 0 0 0,0 1-1 0 0,0-1 1 0 0,0 1 0 0 0,0 0 0 0 0,0 0 0 0 0,-7 1 0 0 0,9 0-220 0 0,0 0-1 0 0,0-1 1 0 0,-1 1 0 0 0,1 0 0 0 0,0 1 0 0 0,0-1 0 0 0,0 0 0 0 0,0 1 0 0 0,0 0 0 0 0,1 0 0 0 0,-1 0 0 0 0,0 0 0 0 0,1 0 0 0 0,0 0 0 0 0,-1 1 0 0 0,1-1 0 0 0,0 1 0 0 0,0 0-1 0 0,-2 3 1 0 0,3-4-45 0 0,-1 1-1 0 0,1-1 1 0 0,-1 1-1 0 0,1 0 1 0 0,0 0-1 0 0,0 0 0 0 0,1-1 1 0 0,-1 1-1 0 0,0 0 1 0 0,1 0-1 0 0,0 0 0 0 0,-1 0 1 0 0,1 0-1 0 0,1 0 1 0 0,-1 0-1 0 0,0 0 1 0 0,1 0-1 0 0,-1 0 0 0 0,1 0 1 0 0,0 0-1 0 0,1 3 1 0 0,0-2-8 0 0,1 0 0 0 0,-1-1 0 0 0,1 1 1 0 0,-1-1-1 0 0,1 1 0 0 0,0-1 0 0 0,0 0 1 0 0,0 0-1 0 0,1 0 0 0 0,-1-1 0 0 0,1 1 1 0 0,0-1-1 0 0,7 4 0 0 0,113 51-53 0 0,-116-53 69 0 0,0 0 0 0 0,0 1 0 0 0,-1 0 1 0 0,0 0-1 0 0,0 0 0 0 0,7 8 0 0 0,-13-11-2 0 0,0-1 0 0 0,0 0 0 0 0,0 0 0 0 0,0 0 0 0 0,0 1 1 0 0,-1-1-1 0 0,1 0 0 0 0,-1 1 0 0 0,1-1 0 0 0,-1 1 0 0 0,1-1 0 0 0,-1 1 0 0 0,0-1 0 0 0,1 1 0 0 0,-1-1 0 0 0,0 1 1 0 0,0-1-1 0 0,0 1 0 0 0,0-1 0 0 0,-1 0 0 0 0,1 1 0 0 0,0-1 0 0 0,0 1 0 0 0,-1-1 0 0 0,1 1 0 0 0,-1-1 0 0 0,0 0 0 0 0,1 1 1 0 0,-1-1-1 0 0,0 0 0 0 0,0 1 0 0 0,-1 0 0 0 0,-3 5 46 0 0,-1 1 0 0 0,0-2 0 0 0,0 1 0 0 0,-8 5 0 0 0,8-6-18 0 0,-1 0 22 0 0,0 0 0 0 0,0-1 0 0 0,-1 0 0 0 0,0 0 0 0 0,-9 3 0 0 0,10-6 17 0 0,7-6-47 0 0,9-7-105 0 0,6-1-89 0 0,36-27-262 0 0,-12 13 181 0 0,110-72-154 0 0,-144 95 392 0 0,15-7-38 0 0,-19 10 46 0 0,0 0 0 0 0,-1 0 0 0 0,1-1-1 0 0,0 1 1 0 0,0 0 0 0 0,0 0 0 0 0,0 0 0 0 0,0 0 0 0 0,0 0 0 0 0,0 0 0 0 0,0 1 0 0 0,0-1 0 0 0,0 0 0 0 0,0 0 0 0 0,0 1 0 0 0,0-1 0 0 0,0 1-1 0 0,0-1 1 0 0,0 1 0 0 0,4 2 16 0 0,0 0 0 0 0,0 1 0 0 0,-1 0-1 0 0,1 0 1 0 0,-1 0 0 0 0,0 0 0 0 0,0 0-1 0 0,-1 1 1 0 0,1 0 0 0 0,-1 0 0 0 0,0 0-1 0 0,3 6 1 0 0,6 15-848 0 0,-10-23-19 0 0,0 0 0 0 0,-1-1 0 0 0,1 1 1 0 0,0-1-1 0 0,0 1 0 0 0,5 3 0 0 0,-2-3-1776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6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45 17324 0 0,'-3'-9'568'0'0,"-2"-3"-40"0"0,3 6 0 0 0,-1-2-216 0 0,0 2-72 0 0,3 2 136 0 0,2 4-344 0 0,2 5-88 0 0,4 0-160 0 0,-3 1-32 0 0,0 1-3097 0 0,3-1 3105 0 0,-1 2-744 0 0,2-1 1008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30 13067 0 0,'-1'-3'571'0'0,"-2"-16"839"0"0,5 12-636 0 0,-2 7-734 0 0,0 0 1 0 0,1 0 0 0 0,-1 0-1 0 0,0 0 1 0 0,0 0 0 0 0,1 0-1 0 0,-1 0 1 0 0,0 0-1 0 0,1 0 1 0 0,-1 0 0 0 0,0 0-1 0 0,0 0 1 0 0,1 0-1 0 0,-1 0 1 0 0,0 0 0 0 0,0 1-1 0 0,1-1 1 0 0,-1 0-1 0 0,0 0 1 0 0,0 0 0 0 0,1 0-1 0 0,-1 1 1 0 0,0-1-1 0 0,0 0 1 0 0,1 0 0 0 0,-1 1-1 0 0,2 0 45 0 0,-1 1 1 0 0,1 0-1 0 0,-1 0 0 0 0,0 0 0 0 0,1 0 0 0 0,-1 0 0 0 0,0 0 1 0 0,0 0-1 0 0,1 4 0 0 0,6 22 297 0 0,-7-25-330 0 0,4 23 292 0 0,-1 1-1 0 0,2 46 1 0 0,-9 55 255 0 0,-1-74-389 0 0,1-17 32 0 0,2 67 0 0 0,3-71-138 0 0,-1-11 12 0 0,2 0-1 0 0,5 29 1 0 0,-4-35-46 0 0,-2-7-11 0 0,0 0-1 0 0,1-1 1 0 0,0 1-1 0 0,4 9 1 0 0,-6-18-97 0 0,-1 1-1 0 0,0 0 1 0 0,0-1 0 0 0,1 1-1 0 0,-1-1 1 0 0,0 1 0 0 0,1 0-1 0 0,-1-1 1 0 0,1 1 0 0 0,-1-1-1 0 0,1 1 1 0 0,-1-1 0 0 0,1 0-1 0 0,-1 1 1 0 0,1-1 0 0 0,-1 1 0 0 0,1-1-1 0 0,0 0 1 0 0,-1 1 0 0 0,1-1-1 0 0,-1 0 1 0 0,1 0 0 0 0,0 0-1 0 0,-1 0 1 0 0,1 1 0 0 0,0-1-1 0 0,-1 0 1 0 0,2 0 0 0 0,0-1-317 0 0,0 1 0 0 0,-1-1 0 0 0,1 0 0 0 0,-1 0 0 0 0,1 0 0 0 0,-1 0 0 0 0,1 0 0 0 0,1-1 0 0 0,3-2 196 0 0,3-1-699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21:11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6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13987 0 0,'24'-7'3511'0'0,"-13"7"-2781"0"0,1-2 0 0 0,14-2 0 0 0,-13 1-218 0 0,20 0-1 0 0,-19 2-244 0 0,26-1 230 0 0,-1 2 1 0 0,54 7-1 0 0,-74-5-864 0 0,30 10-1 0 0,-26-6-1294 0 0,-8-3-3781 0 0,-15-3 5428 0 0,1 0-970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6521 0 0,'2'7'4803'0'0,"15"50"1042"0"0,25 117-1907 0 0,-39-161-3818 0 0,5 25-25 0 0,-5-41-1804 0 0,-1-4 691 0 0,8-35-6345 0 0,-5 18 3933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7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12915 0 0,'-1'0'141'0'0,"-1"1"0"0"0,1-1 0 0 0,-1 1 0 0 0,1 0 1 0 0,-1-1-1 0 0,1 1 0 0 0,0 0 0 0 0,0 0 0 0 0,-1 0 1 0 0,1 0-1 0 0,0 0 0 0 0,0 1 0 0 0,0-1 0 0 0,0 0 0 0 0,0 0 1 0 0,0 1-1 0 0,0-1 0 0 0,1 1 0 0 0,-1-1 0 0 0,0 0 1 0 0,1 1-1 0 0,-1 0 0 0 0,1-1 0 0 0,-1 1 0 0 0,1-1 0 0 0,0 1 1 0 0,0 2-1 0 0,-1 5-33 0 0,0 1-1 0 0,1 0 1 0 0,2 12 0 0 0,-1-14 75 0 0,0 3-109 0 0,0 0 0 0 0,1-1-1 0 0,1 1 1 0 0,0 0 0 0 0,0-1-1 0 0,5 11 1 0 0,0-4-392 0 0,1-2 1 0 0,20 28-1 0 0,0 1-1478 0 0,-15-24 486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7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38 14915 0 0,'-15'11'1445'0'0,"-3"3"183"0"0,5-2-437 0 0,11-11-1080 0 0,-1 1-1 0 0,1 0 1 0 0,0 0-1 0 0,0 0 1 0 0,1 0-1 0 0,-1 0 1 0 0,-2 3-1 0 0,2 0 33 0 0,-2 2 74 0 0,-1 0-1 0 0,2 1 1 0 0,-1 0 0 0 0,1-1-1 0 0,-4 17 1 0 0,5-10-71 0 0,-1-1-34 0 0,1-1 0 0 0,0 23 0 0 0,2-32-99 0 0,0 0-1 0 0,0 0 1 0 0,1 0 0 0 0,-1 0-1 0 0,1 0 1 0 0,-1 0 0 0 0,1-1-1 0 0,0 1 1 0 0,0 0-1 0 0,0 0 1 0 0,1-1 0 0 0,-1 1-1 0 0,1-1 1 0 0,-1 1 0 0 0,1-1-1 0 0,0 0 1 0 0,3 3-1 0 0,-4-4-3 0 0,1 0 0 0 0,-1 0 0 0 0,1 0 0 0 0,0-1 0 0 0,-1 1 0 0 0,1 0 0 0 0,0-1 0 0 0,-1 0 0 0 0,1 1 0 0 0,0-1 0 0 0,0 0 0 0 0,0 0-1 0 0,-1 0 1 0 0,1 0 0 0 0,0 0 0 0 0,3-1 0 0 0,0 0 21 0 0,1 0-1 0 0,0 0 0 0 0,8-5 1 0 0,-3 1 3 0 0,-1-1 0 0 0,0 0 1 0 0,-1-1-1 0 0,1-1 1 0 0,-2 1-1 0 0,16-17 0 0 0,-16 15-10 0 0,-2 4-4 0 0,-1-1 0 0 0,0 0 0 0 0,0-1 0 0 0,-1 1 1 0 0,1-1-1 0 0,-1 0 0 0 0,-1 0 0 0 0,0 0 0 0 0,0 0 0 0 0,0-1 0 0 0,3-15 1 0 0,-5 19-6 0 0,-1-1 0 0 0,0 1 0 0 0,1-1 1 0 0,-1 1-1 0 0,-1-1 0 0 0,1 1 0 0 0,-1 0 1 0 0,0-1-1 0 0,1 1 0 0 0,-2 0 0 0 0,1-1 1 0 0,-1 1-1 0 0,1 0 0 0 0,-1 0 0 0 0,0 0 1 0 0,-1 0-1 0 0,1 0 0 0 0,-1 1 0 0 0,1-1 1 0 0,-1 1-1 0 0,0 0 0 0 0,-6-5 0 0 0,6 6-17 0 0,0 0 0 0 0,0 0 0 0 0,0 1 0 0 0,0 0 0 0 0,0-1 0 0 0,0 1-1 0 0,-1 0 1 0 0,1 0 0 0 0,0 1 0 0 0,-1-1 0 0 0,1 1 0 0 0,-1 0 0 0 0,1 0-1 0 0,-1 0 1 0 0,1 0 0 0 0,0 0 0 0 0,-1 1 0 0 0,1 0 0 0 0,-6 1 0 0 0,8-1-7 0 0,0-1 0 0 0,1 1 0 0 0,-1-1 0 0 0,0 1 1 0 0,0 0-1 0 0,0 0 0 0 0,1-1 0 0 0,-1 1 0 0 0,1 0 1 0 0,-1 0-1 0 0,0 0 0 0 0,1 0 0 0 0,-1 0 0 0 0,1 0 1 0 0,0 0-1 0 0,-1 0 0 0 0,1 0 0 0 0,0 0 0 0 0,-1 0 1 0 0,1 0-1 0 0,0 0 0 0 0,0 0 0 0 0,0 1 0 0 0,0 3-39 0 0,0-1-1 0 0,0 1 1 0 0,2 7-1 0 0,-1-9 44 0 0,-1 0-1 0 0,1-1 1 0 0,1 0-1 0 0,-1 1 1 0 0,0-1-1 0 0,0 1 1 0 0,1-1-1 0 0,0 0 1 0 0,-1 0-1 0 0,1 0 1 0 0,0 0-1 0 0,0 0 1 0 0,0 0-1 0 0,0-1 1 0 0,0 1-1 0 0,0-1 1 0 0,1 1-1 0 0,3 1 1 0 0,-1-1 8 0 0,-1 0 0 0 0,1 0 0 0 0,1 0-1 0 0,-1 0 1 0 0,0-1 0 0 0,0 0 0 0 0,0 0 0 0 0,9 0 0 0 0,-9-1 6 0 0,0 0 1 0 0,0-1-1 0 0,-1 0 1 0 0,1 0-1 0 0,0 0 1 0 0,-1 0-1 0 0,1-1 1 0 0,0 0-1 0 0,-1 0 1 0 0,0 0 0 0 0,1 0-1 0 0,-1-1 1 0 0,0 0-1 0 0,6-5 1 0 0,-2 1 15 0 0,0-2 0 0 0,-1 1 0 0 0,1-1 1 0 0,11-19-1 0 0,-13 17 9 0 0,-2 5 48 0 0,-3 20-16 0 0,-3 43-16 0 0,1-32-31 0 0,0-1 0 0 0,2 1 0 0 0,5 35 0 0 0,-5-55-10 0 0,0 0 0 0 0,1-1 0 0 0,0 1 0 0 0,-1-1 0 0 0,1 1 1 0 0,1-1-1 0 0,-1 0 0 0 0,0 1 0 0 0,4 3 0 0 0,-5-7 0 0 0,0 0 1 0 0,0 0-1 0 0,0 0 0 0 0,1 1 0 0 0,-1-1 1 0 0,0 0-1 0 0,0-1 0 0 0,1 1 0 0 0,-1 0 1 0 0,0 0-1 0 0,1-1 0 0 0,-1 1 0 0 0,1 0 1 0 0,-1-1-1 0 0,1 1 0 0 0,-1-1 0 0 0,1 0 1 0 0,-1 0-1 0 0,1 1 0 0 0,-1-1 1 0 0,1 0-1 0 0,0 0 0 0 0,-1 0 0 0 0,1-1 1 0 0,-1 1-1 0 0,1 0 0 0 0,-1-1 0 0 0,1 1 1 0 0,-1-1-1 0 0,1 1 0 0 0,1-2 0 0 0,4-2 31 0 0,0 0 0 0 0,0-1 1 0 0,0 0-1 0 0,-1 0 0 0 0,1-1 0 0 0,7-9 0 0 0,31-43 74 0 0,-4 6-64 0 0,-34 43-47 0 0,-2 3 1 0 0,0 0 0 0 0,9-7-1 0 0,-13 12-4 0 0,0 0 0 0 0,0 0 0 0 0,0 0 0 0 0,0 0 0 0 0,1 1 0 0 0,-1-1 0 0 0,0 0 0 0 0,0 1 0 0 0,1-1 0 0 0,-1 1 0 0 0,0-1 0 0 0,1 1 0 0 0,-1 0 0 0 0,1 0 0 0 0,-1 0 0 0 0,0-1 0 0 0,1 1 0 0 0,-1 0 0 0 0,3 1 0 0 0,-3 0-4 0 0,1-1 0 0 0,-1 1 1 0 0,0 0-1 0 0,0 0 0 0 0,1 0 0 0 0,-1 0 1 0 0,0 0-1 0 0,0 0 0 0 0,0 0 1 0 0,1 3-1 0 0,9 13-25 0 0,1 7 33 0 0,-2 0 0 0 0,-1 0-1 0 0,6 27 1 0 0,-15-50-2 0 0,1 3-8 0 0,0-1 0 0 0,0 0-1 0 0,0 0 1 0 0,1 0 0 0 0,0 0 0 0 0,-1 0-1 0 0,1 0 1 0 0,0 0 0 0 0,0-1 0 0 0,0 1-1 0 0,1-1 1 0 0,-1 1 0 0 0,1-1 0 0 0,3 2-1 0 0,-5-3-103 0 0,1 0 0 0 0,0 0 1 0 0,0 0-1 0 0,-1 0 0 0 0,1 0 0 0 0,0-1 0 0 0,0 1 0 0 0,0-1 0 0 0,0 1 0 0 0,0-1 0 0 0,0 0 0 0 0,0 0 0 0 0,0 0 0 0 0,0 0 0 0 0,0 0 0 0 0,0 0 1 0 0,0-1-1 0 0,0 1 0 0 0,0-1 0 0 0,0 1 0 0 0,0-1 0 0 0,0 0 0 0 0,0 0 0 0 0,1-1 0 0 0,6-3-1101 0 0,-1 0-1 0 0,8-7 0 0 0,-9 5 1020 0 0,9-5-923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8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120 159 10850 0 0,'0'-1'242'0'0,"-1"-1"-1"0"0,1 1 1 0 0,0 0-1 0 0,-1-1 1 0 0,1 1-1 0 0,0 0 0 0 0,0-1 1 0 0,0 1-1 0 0,0-1 1 0 0,0 1-1 0 0,0 0 1 0 0,0-1-1 0 0,0 1 1 0 0,1-1-1 0 0,-1 1 0 0 0,1 0 1 0 0,-1-1-1 0 0,1 1 1 0 0,0-2-1 0 0,3-3 588 0 0,0-1 0 0 0,7-9 0 0 0,4-6 228 0 0,-12 16-742 0 0,0 0 0 0 0,-1-1 0 0 0,1 1 0 0 0,2-12 0 0 0,-5 17-264 0 0,0 0-1 0 0,1 0 0 0 0,-1-1 0 0 0,0 1 1 0 0,0 0-1 0 0,0 0 0 0 0,0 0 0 0 0,0 0 1 0 0,0 0-1 0 0,-1-1 0 0 0,1 1 0 0 0,0 0 1 0 0,0 0-1 0 0,-1 0 0 0 0,1 0 0 0 0,-1 0 1 0 0,1 0-1 0 0,-1 0 0 0 0,1 0 1 0 0,-1 0-1 0 0,0 0 0 0 0,1 0 0 0 0,-1 0 1 0 0,0 0-1 0 0,0 1 0 0 0,0-1 0 0 0,0 0 1 0 0,1 1-1 0 0,-1-1 0 0 0,0 0 0 0 0,0 1 1 0 0,0-1-1 0 0,-1 1 0 0 0,1-1 0 0 0,-2 0 0 0 0,-1 1-17 0 0,0-1-1 0 0,-1 1 0 0 0,1 0 1 0 0,0 0-1 0 0,-1 0 0 0 0,1 1 1 0 0,0-1-1 0 0,0 1 0 0 0,-1 0 0 0 0,1 0 1 0 0,0 1-1 0 0,0-1 0 0 0,0 1 1 0 0,0 0-1 0 0,0 0 0 0 0,1 0 1 0 0,-1 1-1 0 0,1-1 0 0 0,-1 1 0 0 0,1 0 1 0 0,0 0-1 0 0,-4 4 0 0 0,-14 17 14 0 0,15-18-19 0 0,0 1 0 0 0,-5 7 1 0 0,9-11-21 0 0,0-1 0 0 0,1 1 0 0 0,0 0 0 0 0,-1-1 0 0 0,1 1 0 0 0,0 0 0 0 0,1 0 0 0 0,-1 0 1 0 0,0 0-1 0 0,1 3 0 0 0,-1-3-3 0 0,1-1 0 0 0,0 1 1 0 0,-1 0-1 0 0,1-1 1 0 0,1 1-1 0 0,-1 0 0 0 0,0-1 1 0 0,1 1-1 0 0,-1 0 0 0 0,1-1 1 0 0,0 1-1 0 0,0-1 1 0 0,0 1-1 0 0,0-1 0 0 0,0 1 1 0 0,1-1-1 0 0,1 3 0 0 0,8 7 18 0 0,-7-7 4 0 0,0 0-1 0 0,0-1 1 0 0,0 1 0 0 0,9 5 0 0 0,45 27 195 0 0,-56-36-206 0 0,0 1 0 0 0,0-1-1 0 0,0 1 1 0 0,0-1-1 0 0,0 1 1 0 0,0 0-1 0 0,0 0 1 0 0,-1 0-1 0 0,1 0 1 0 0,-1 0-1 0 0,1 0 1 0 0,-1 0-1 0 0,0 0 1 0 0,0 0 0 0 0,2 5-1 0 0,-3-4 23 0 0,1 1 1 0 0,0 0-1 0 0,-1-1 0 0 0,0 1 0 0 0,0-1 1 0 0,0 1-1 0 0,0 0 0 0 0,0-1 0 0 0,-2 7 1 0 0,-1 0 74 0 0,0 0 1 0 0,-1-1-1 0 0,0 0 0 0 0,-1 0 1 0 0,1 0-1 0 0,-12 14 1 0 0,10-15-8 0 0,-18 23 222 0 0,22-29-289 0 0,0-1-1 0 0,0 1 1 0 0,0 0-1 0 0,0 0 1 0 0,-1-1-1 0 0,1 1 1 0 0,0-1-1 0 0,-1 0 1 0 0,1 0 0 0 0,-1 0-1 0 0,-3 1 1 0 0,5-2-40 0 0,1 1 0 0 0,-1-1 1 0 0,1 0-1 0 0,0 0 1 0 0,-1 0-1 0 0,1 0 0 0 0,-1 0 1 0 0,1-1-1 0 0,-1 1 1 0 0,1 0-1 0 0,0 0 0 0 0,-1 0 1 0 0,1 0-1 0 0,-1 0 1 0 0,1 0-1 0 0,0-1 0 0 0,-1 1 1 0 0,1 0-1 0 0,0 0 1 0 0,-1-1-1 0 0,1 1 1 0 0,0 0-1 0 0,-1-1 0 0 0,1 1 1 0 0,0 0-1 0 0,0 0 1 0 0,-1-1-1 0 0,1 1 0 0 0,0-1 1 0 0,0 1-1 0 0,0 0 1 0 0,-1-1-1 0 0,1 1 0 0 0,0-1 1 0 0,0 1-1 0 0,0 0 1 0 0,0-1-1 0 0,0 1 0 0 0,0-1 1 0 0,0 1-1 0 0,0 0 1 0 0,0-1-1 0 0,0 0 0 0 0,0 0-155 0 0,0-1 0 0 0,0 1 0 0 0,0 0 0 0 0,1 0 0 0 0,-1 0 0 0 0,0-1 0 0 0,1 1 0 0 0,-1 0 0 0 0,0 0 0 0 0,1 0 0 0 0,-1 0 0 0 0,1 0 0 0 0,0 0 0 0 0,-1 0 0 0 0,1 0 0 0 0,1-1 0 0 0,3-2-1222 0 0,0 0 0 0 0,1 1 0 0 0,-1 0 0 0 0,1 0 0 0 0,0 0-1 0 0,10-3 1 0 0,8-2-3379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0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290 311 1304 0 0,'0'0'93'0'0,"0"0"-1"0"0,0 0 1 0 0,0 0 0 0 0,0-1-1 0 0,0 1 1 0 0,1 0-1 0 0,-1 0 1 0 0,0 0-1 0 0,0 0 1 0 0,0 0 0 0 0,0 0-1 0 0,1 0 1 0 0,-1 0-1 0 0,0 0 1 0 0,0 0 0 0 0,0 0-1 0 0,0 0 1 0 0,1 0-1 0 0,-1 0 1 0 0,0 0-1 0 0,0 0 1 0 0,0 0 0 0 0,1 0-1 0 0,-1 0 1 0 0,0 0-1 0 0,0 0 1 0 0,0 0 0 0 0,0 0-1 0 0,1 0 1 0 0,-1 0-1 0 0,0 0 1 0 0,0 0-1 0 0,0 0 1 0 0,0 1 0 0 0,1-1-1 0 0,4 2 4165 0 0,-5-4-3832 0 0,0 1 0 0 0,1 0 0 0 0,-1 0 0 0 0,0 0 0 0 0,0-1 0 0 0,0 1 0 0 0,0 0 0 0 0,0 0 0 0 0,0-1 0 0 0,0 1 0 0 0,-1 0 0 0 0,1-2 0 0 0,-2-1-80 0 0,1 0 0 0 0,-1 1-1 0 0,1-1 1 0 0,-1 1 0 0 0,0-1-1 0 0,-1 1 1 0 0,1 0 0 0 0,0 0 0 0 0,-1 0-1 0 0,0 0 1 0 0,-5-4 0 0 0,6 5-290 0 0,-1 1 0 0 0,0-1 1 0 0,0 0-1 0 0,0 1 0 0 0,0-1 1 0 0,0 1-1 0 0,0 0 0 0 0,0 0 0 0 0,0 0 1 0 0,-1 1-1 0 0,1-1 0 0 0,0 1 1 0 0,-1 0-1 0 0,1-1 0 0 0,0 1 0 0 0,-1 1 1 0 0,1-1-1 0 0,0 1 0 0 0,-1-1 1 0 0,1 1-1 0 0,-6 2 0 0 0,-7 4-28 0 0,1 1 0 0 0,0 0-1 0 0,0 1 1 0 0,0 1 0 0 0,2 0-1 0 0,-1 1 1 0 0,1 0 0 0 0,1 1-1 0 0,0 1 1 0 0,-11 14 0 0 0,19-21-40 0 0,0 0 0 0 0,0 0 0 0 0,0 0 1 0 0,1 0-1 0 0,-4 10 0 0 0,6-13-3 0 0,0 0 0 0 0,0 0 0 0 0,0 1 0 0 0,1-1 0 0 0,-1 0 0 0 0,1 0 0 0 0,0 1 0 0 0,0-1 0 0 0,0 0-1 0 0,0 0 1 0 0,0 1 0 0 0,1-1 0 0 0,1 6 0 0 0,-1-8 4 0 0,0 1 0 0 0,0-1 0 0 0,0 1 1 0 0,0-1-1 0 0,0 0 0 0 0,0 0 0 0 0,0 0 0 0 0,1 1 0 0 0,-1-1 0 0 0,1 0 0 0 0,-1-1 0 0 0,1 1 0 0 0,-1 0 0 0 0,1 0 1 0 0,-1-1-1 0 0,1 1 0 0 0,0-1 0 0 0,-1 1 0 0 0,1-1 0 0 0,0 0 0 0 0,-1 1 0 0 0,4-1 0 0 0,5 0-35 0 0,0 1 0 0 0,14-3-1 0 0,-23 2 47 0 0,19-3-24 0 0,-1-1 0 0 0,0-1 1 0 0,0-1-1 0 0,21-9 0 0 0,-22 8 22 0 0,14-6 20 0 0,0 0-1 0 0,57-36 1 0 0,-72 38 10 0 0,-1 0 0 0 0,-1-1 0 0 0,0-1 0 0 0,-1-1 1 0 0,0 0-1 0 0,19-27 0 0 0,-26 31 0 0 0,0 0 0 0 0,-1 0 0 0 0,0-1 0 0 0,0 1 0 0 0,-1-1 0 0 0,-1 0 0 0 0,5-18 0 0 0,-8 23-9 0 0,2-7 39 0 0,0-1 0 0 0,-1 1-1 0 0,1-16 1 0 0,-3 25-34 0 0,0 1 1 0 0,0-1 0 0 0,-1 0-1 0 0,1 0 1 0 0,-1 0 0 0 0,0 0-1 0 0,0 0 1 0 0,0 1 0 0 0,-1-1-1 0 0,1 0 1 0 0,-1 1-1 0 0,0-1 1 0 0,0 1 0 0 0,0 0-1 0 0,-4-5 1 0 0,5 7-16 0 0,0 0 0 0 0,1 0 0 0 0,-1 0 0 0 0,0 0 0 0 0,0 1 0 0 0,0-1-1 0 0,0 0 1 0 0,0 1 0 0 0,0-1 0 0 0,-1 1 0 0 0,1-1 0 0 0,0 1 0 0 0,0-1 0 0 0,0 1 0 0 0,-1 0 0 0 0,1-1 0 0 0,0 1 0 0 0,0 0 0 0 0,-2 0-1 0 0,1 0 3 0 0,0 1 0 0 0,0-1 0 0 0,1 0 0 0 0,-1 1-1 0 0,0 0 1 0 0,0-1 0 0 0,1 1 0 0 0,-1 0 0 0 0,0 0-1 0 0,1 0 1 0 0,-3 2 0 0 0,-2 2 10 0 0,1 0 0 0 0,0 0 1 0 0,1 1-1 0 0,-1-1 0 0 0,-5 11 0 0 0,3-4-14 0 0,1 0-1 0 0,0 0 0 0 0,1 1 1 0 0,0 0-1 0 0,1 0 0 0 0,-4 19 1 0 0,4-6-44 0 0,1 0-1 0 0,1 38 1 0 0,2-58 29 0 0,1 1-1 0 0,0-1 1 0 0,0 0-1 0 0,0 0 1 0 0,1 1-1 0 0,0-1 1 0 0,0 0 0 0 0,1 0-1 0 0,-1 0 1 0 0,1-1-1 0 0,1 1 1 0 0,-1-1-1 0 0,1 0 1 0 0,0 0 0 0 0,0 0-1 0 0,0 0 1 0 0,1 0-1 0 0,0-1 1 0 0,0 0-1 0 0,7 5 1 0 0,-4-4 9 0 0,0 0 0 0 0,0-1 1 0 0,0 0-1 0 0,1 0 0 0 0,0 0 0 0 0,0-1 1 0 0,0-1-1 0 0,0 0 0 0 0,0 0 0 0 0,0 0 1 0 0,1-1-1 0 0,-1-1 0 0 0,14 0 0 0 0,-9-1 19 0 0,0-1 0 0 0,0 0 0 0 0,-1-1 0 0 0,1-1 0 0 0,-1 0 1 0 0,0-1-1 0 0,0 0 0 0 0,0-1 0 0 0,-1 0 0 0 0,1-1 0 0 0,-2-1 0 0 0,1 0 0 0 0,-1 0 0 0 0,12-12 0 0 0,-18 14-1 0 0,0 0 0 0 0,0-1 1 0 0,-1 1-1 0 0,1-1 0 0 0,-2 0 0 0 0,1 0 1 0 0,-1 0-1 0 0,0-1 0 0 0,4-14 0 0 0,-6 16 2 0 0,1 1-1 0 0,-1-1 1 0 0,0 0-1 0 0,-1 0 1 0 0,0 0-1 0 0,0 0 0 0 0,0 0 1 0 0,0 0-1 0 0,-1 0 1 0 0,0 1-1 0 0,0-1 1 0 0,-1 0-1 0 0,-3-9 1 0 0,4 14-12 0 0,0-1-1 0 0,1 1 1 0 0,-1-1 0 0 0,0 1 0 0 0,0 0 0 0 0,0-1 0 0 0,0 1 0 0 0,0 0 0 0 0,0 0 0 0 0,0 0 0 0 0,0 0 0 0 0,-1 0 0 0 0,1 0 0 0 0,0 0 0 0 0,-1 0 0 0 0,1 0 0 0 0,-1 0 0 0 0,-1 0 0 0 0,2 1-3 0 0,-1 0 0 0 0,1 0 0 0 0,0 0 0 0 0,-1 0 0 0 0,1 0 0 0 0,0 0 0 0 0,-1 0 0 0 0,1 0-1 0 0,0 1 1 0 0,-1-1 0 0 0,1 1 0 0 0,0-1 0 0 0,-1 1 0 0 0,1-1 0 0 0,0 1 0 0 0,-3 1 0 0 0,1 1-6 0 0,-1 0 1 0 0,0 1-1 0 0,1-1 0 0 0,-1 1 1 0 0,1 0-1 0 0,0 0 0 0 0,0 0 1 0 0,1 0-1 0 0,-1 0 0 0 0,-2 7 1 0 0,2-3-15 0 0,0 0 1 0 0,0 1 0 0 0,1-1 0 0 0,0 1-1 0 0,1 0 1 0 0,0 0 0 0 0,0-1 0 0 0,1 1-1 0 0,0 0 1 0 0,2 14 0 0 0,-1-16 4 0 0,1 0 1 0 0,0-1-1 0 0,0 1 1 0 0,0 0-1 0 0,1-1 0 0 0,0 1 1 0 0,1-1-1 0 0,-1 0 1 0 0,1 0-1 0 0,0 0 1 0 0,1-1-1 0 0,-1 1 0 0 0,10 7 1 0 0,-4-5 5 0 0,0 0 0 0 0,0-1-1 0 0,1-1 1 0 0,0 1 0 0 0,0-2 0 0 0,0 0 0 0 0,1 0-1 0 0,0-1 1 0 0,0 0 0 0 0,0-1 0 0 0,14 1 0 0 0,-10-1-142 0 0,-1-2-1 0 0,1 0 1 0 0,0-1 0 0 0,0-1 0 0 0,0 0 0 0 0,-1-1 0 0 0,1-1-1 0 0,22-6 1 0 0,-21 2-258 0 0,-2 0 1 0 0,1 0-1 0 0,-1-1 0 0 0,15-12 0 0 0,19-12-1038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1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48 102 3617 0 0,'1'-1'269'0'0,"0"0"0"0"0,-1 0-1 0 0,1 0 1 0 0,-1 0 0 0 0,1 0 0 0 0,-1 0 0 0 0,0 1 0 0 0,1-1 0 0 0,-1 0 0 0 0,0 0 0 0 0,1 0 0 0 0,-1 0-1 0 0,0 0 1 0 0,0 0 0 0 0,0 0 0 0 0,0 0 0 0 0,0 0 0 0 0,0 0 0 0 0,0 0 0 0 0,-1 0 0 0 0,1 0 0 0 0,0 0-1 0 0,-1 0 1 0 0,1 0 0 0 0,0 0 0 0 0,-1 0 0 0 0,0-1 0 0 0,0 1-137 0 0,1 0 1 0 0,-1-1-1 0 0,1 1 1 0 0,-1 0-1 0 0,1 0 0 0 0,0 0 1 0 0,-1 0-1 0 0,1-1 1 0 0,0 1-1 0 0,0 0 1 0 0,0 0-1 0 0,0 0 0 0 0,0-1 1 0 0,0 1-1 0 0,0 0 1 0 0,0 0-1 0 0,1 0 0 0 0,-1-1 1 0 0,0 1-1 0 0,1 0 1 0 0,-1 0-1 0 0,1 0 1 0 0,-1 0-1 0 0,2-1 0 0 0,3-5 485 0 0,-3 6-475 0 0,-1 0 0 0 0,0 0 0 0 0,0-1 0 0 0,0 1 0 0 0,0 0 0 0 0,0-1 0 0 0,0 1 0 0 0,-1 0 0 0 0,1-1 0 0 0,0 1 0 0 0,-1-1 0 0 0,1 1 0 0 0,-1-1 0 0 0,1 0 0 0 0,-1-2 0 0 0,2-6 1108 0 0,-2 10-1236 0 0,0 0 1 0 0,0 0 0 0 0,0 0 0 0 0,0 0 0 0 0,0 0 0 0 0,0 0-1 0 0,0 0 1 0 0,0 0 0 0 0,0-1 0 0 0,0 1 0 0 0,0 0 0 0 0,0 0-1 0 0,0 0 1 0 0,0 0 0 0 0,0 0 0 0 0,0 0 0 0 0,0 0 0 0 0,1 0-1 0 0,-1 0 1 0 0,0 0 0 0 0,0 0 0 0 0,0 0 0 0 0,0-1 0 0 0,0 1-1 0 0,0 0 1 0 0,0 0 0 0 0,0 0 0 0 0,0 0 0 0 0,0 0 0 0 0,1 0-1 0 0,-1 0 1 0 0,0 0 0 0 0,0 0 0 0 0,0 0 0 0 0,0 0 0 0 0,0 0-1 0 0,0 0 1 0 0,0 0 0 0 0,0 0 0 0 0,0 0 0 0 0,1 0 0 0 0,-1 0-1 0 0,0 0 1 0 0,0 0 0 0 0,0 0 0 0 0,0 0 0 0 0,0 0 0 0 0,0 0-1 0 0,0 1 1 0 0,0-1 0 0 0,0 0 0 0 0,0 0 0 0 0,1 0 0 0 0,-1 0-1 0 0,0 0 1 0 0,0 0 0 0 0,0 0 0 0 0,0 0 0 0 0,0 0 0 0 0,0 0-1 0 0,0 0 1 0 0,0 0 0 0 0,0 1 0 0 0,0-1 0 0 0,0 0 0 0 0,-6 10 545 0 0,-8 19-123 0 0,8-17-309 0 0,0 0 0 0 0,-6 20 0 0 0,2 4 127 0 0,-5 42 1 0 0,12-58-106 0 0,1-1 1 0 0,2 1 0 0 0,2 37 0 0 0,-1-49-65 0 0,0 0 1 0 0,0 0-1 0 0,1 0 1 0 0,1 0-1 0 0,5 15 1 0 0,-6-20-44 0 0,0 1 1 0 0,0 0 0 0 0,1-1-1 0 0,-1 0 1 0 0,1 0-1 0 0,-1 0 1 0 0,1 0 0 0 0,0 0-1 0 0,0 0 1 0 0,1-1-1 0 0,-1 1 1 0 0,1-1 0 0 0,6 3-1 0 0,4 1 69 0 0,0-1 0 0 0,0-1 0 0 0,1 0 0 0 0,-1-1 0 0 0,1 0-1 0 0,0-2 1 0 0,27 1 0 0 0,-33-2-15 0 0,-1-1 0 0 0,1 0 1 0 0,-1 0-1 0 0,1 0 0 0 0,-1-1 0 0 0,0-1 0 0 0,10-3 0 0 0,-15 5-197 0 0,1-1-1 0 0,-1 0 0 0 0,0 1 0 0 0,1-1 0 0 0,-1-1 0 0 0,0 1 0 0 0,0 0 1 0 0,0-1-1 0 0,-1 1 0 0 0,1-1 0 0 0,-1 0 0 0 0,1 0 0 0 0,-1 0 1 0 0,0 0-1 0 0,0-1 0 0 0,0 1 0 0 0,-1 0 0 0 0,3-6 0 0 0,1-21-7796 0 0,-4 23 6587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1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11546 0 0,'-2'9'1055'0'0,"-1"1"-1"0"0,1-1 1 0 0,1 1-1 0 0,0 0 0 0 0,0 10 1 0 0,5 50 932 0 0,-2-51-1480 0 0,15 126 1292 0 0,-11-114-1510 0 0,2-1 0 0 0,18 50 0 0 0,-23-74-227 0 0,-1 0 1 0 0,1-1 0 0 0,0 0-1 0 0,6 10 1 0 0,-7-14-287 0 0,-1 1 0 0 0,1-1 1 0 0,-1 1-1 0 0,1-1 0 0 0,0 1 1 0 0,3 1-1 0 0,-4-2-329 0 0,1-1-1 0 0,0 1 1 0 0,-1 0 0 0 0,1-1 0 0 0,0 1-1 0 0,-1-1 1 0 0,1 0 0 0 0,0 0 0 0 0,2 1-1 0 0,0-1 310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2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10562 0 0,'1'0'639'0'0,"1"0"0"0"0,0-1-1 0 0,0 1 1 0 0,0-1 0 0 0,-1 1 0 0 0,1-1-1 0 0,0 0 1 0 0,2-1 0 0 0,11-5 2042 0 0,-10 6-2463 0 0,0 0-1 0 0,0 1 1 0 0,0-1 0 0 0,0 1-1 0 0,0 0 1 0 0,0 1 0 0 0,-1-1-1 0 0,1 1 1 0 0,0 0 0 0 0,0 0-1 0 0,0 0 1 0 0,-1 1 0 0 0,7 2-1 0 0,25 7 13 0 0,-33-9-209 0 0,0-1 0 0 0,0-1 0 0 0,0 1 1 0 0,0 0-1 0 0,0-1 0 0 0,0 0 0 0 0,0 1 1 0 0,0-1-1 0 0,0-1 0 0 0,0 1 0 0 0,0 0 1 0 0,0-1-1 0 0,0 1 0 0 0,6-3 0 0 0,-6 2-1 0 0,-1 0 0 0 0,0 0 0 0 0,1 0 0 0 0,-1 0 0 0 0,0 0 0 0 0,1-1-1 0 0,-1 1 1 0 0,0-1 0 0 0,0 0 0 0 0,0 1 0 0 0,0-1 0 0 0,-1 0 0 0 0,1 0-1 0 0,0 0 1 0 0,-1 0 0 0 0,0-1 0 0 0,3-3 0 0 0,0-5 46 0 0,0 1 9 0 0,0 0 0 0 0,4-18 1 0 0,-7 26-58 0 0,-1-1 1 0 0,0 1 0 0 0,1 0-1 0 0,-1-1 1 0 0,0 1-1 0 0,0 0 1 0 0,0-1 0 0 0,-1 1-1 0 0,1 0 1 0 0,-1-1-1 0 0,1 1 1 0 0,-1 0 0 0 0,0 0-1 0 0,1-1 1 0 0,-1 1 0 0 0,0 0-1 0 0,-1 0 1 0 0,-1-2-1 0 0,3 3-11 0 0,-1 0 1 0 0,1 1-1 0 0,-1-1 0 0 0,0 1 0 0 0,1-1 0 0 0,-1 1 0 0 0,1-1 0 0 0,-1 1 0 0 0,0 0 0 0 0,0-1 0 0 0,1 1 0 0 0,-1 0 0 0 0,0 0 1 0 0,0-1-1 0 0,1 1 0 0 0,-1 0 0 0 0,0 0 0 0 0,0 0 0 0 0,0 0 0 0 0,1 0 0 0 0,-1 0 0 0 0,0 0 0 0 0,0 0 0 0 0,0 0 1 0 0,1 1-1 0 0,-1-1 0 0 0,0 0 0 0 0,0 0 0 0 0,1 1 0 0 0,-1-1 0 0 0,-1 1 0 0 0,0 0 3 0 0,-1 1 0 0 0,0 0-1 0 0,1 0 1 0 0,-1 0 0 0 0,1 0-1 0 0,-3 3 1 0 0,-4 5-9 0 0,1 0-1 0 0,0 1 0 0 0,0 0 1 0 0,1 1-1 0 0,1 0 1 0 0,-6 13-1 0 0,9-18-13 0 0,0 0-1 0 0,1 0 0 0 0,0 1 0 0 0,0-1 0 0 0,0 1 1 0 0,1 0-1 0 0,1-1 0 0 0,-1 1 0 0 0,1 0 0 0 0,0-1 1 0 0,1 1-1 0 0,1 8 0 0 0,-1-13 10 0 0,0 0 1 0 0,0-1-1 0 0,0 1 0 0 0,0 0 1 0 0,0 0-1 0 0,1 0 1 0 0,-1-1-1 0 0,1 1 0 0 0,0-1 1 0 0,0 1-1 0 0,0-1 0 0 0,0 0 1 0 0,0 1-1 0 0,0-1 0 0 0,4 2 1 0 0,-3-2-8 0 0,1 0 1 0 0,0 1 0 0 0,0-2 0 0 0,1 1 0 0 0,-1 0-1 0 0,0-1 1 0 0,0 0 0 0 0,1 0 0 0 0,6 0-1 0 0,2 0-9 0 0,0-1 0 0 0,1-1 0 0 0,-1 0 0 0 0,0-1 0 0 0,0 0 0 0 0,13-4 0 0 0,-4-1-372 0 0,38-18 1 0 0,-56 23 69 0 0,0 0 0 0 0,0-1 0 0 0,0 1 0 0 0,0-1 0 0 0,0 1 0 0 0,-1-1 1 0 0,1 0-1 0 0,-1 0 0 0 0,0-1 0 0 0,0 1 0 0 0,0-1 0 0 0,0 0 0 0 0,-1 1 0 0 0,1-1 0 0 0,-1 0 0 0 0,0 0 1 0 0,0-1-1 0 0,-1 1 0 0 0,1 0 0 0 0,-1-1 0 0 0,0 1 0 0 0,0-1 0 0 0,-1 1 0 0 0,1-1 0 0 0,-1 1 1 0 0,0-6-1 0 0,0-15 15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2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12635 0 0,'1'0'117'0'0,"0"0"1"0"0,0 1 0 0 0,-1-1 0 0 0,1 1 0 0 0,0-1-1 0 0,-1 1 1 0 0,1-1 0 0 0,0 1 0 0 0,-1-1 0 0 0,1 1-1 0 0,-1 0 1 0 0,1-1 0 0 0,-1 1 0 0 0,1 0-1 0 0,-1 0 1 0 0,1-1 0 0 0,-1 1 0 0 0,0 0 0 0 0,0 0-1 0 0,1 1 1 0 0,4 7 811 0 0,-2-3-599 0 0,1-1-1 0 0,-2 1 1 0 0,1 0 0 0 0,0 0 0 0 0,1 7 0 0 0,8 33 811 0 0,-12-44-1110 0 0,10 50 296 0 0,-2-1 1 0 0,-3 1-1 0 0,-2 1 0 0 0,-5 67 0 0 0,-18 48 173 0 0,12-115-322 0 0,4-6-17 0 0,3-42-196 0 0,1 1 1 0 0,1-1 0 0 0,-1 1-1 0 0,1-1 1 0 0,0 1-1 0 0,2 7 1 0 0,-3-12-6 0 0,1-1 1 0 0,-1 0-1 0 0,0 1 1 0 0,0-1-1 0 0,0 0 1 0 0,0 1-1 0 0,0-1 1 0 0,0 0-1 0 0,1 1 1 0 0,-1-1-1 0 0,0 0 1 0 0,0 0-1 0 0,0 1 1 0 0,1-1-1 0 0,-1 0 1 0 0,0 0-1 0 0,0 1 1 0 0,1-1-1 0 0,-1 0 1 0 0,0 0-1 0 0,1 0 1 0 0,-1 0-1 0 0,0 1 1 0 0,0-1 0 0 0,1 0-1 0 0,-1 0 1 0 0,0 0-1 0 0,1 0 1 0 0,-1 0-1 0 0,1 0 1 0 0,-1 0-82 0 0,1 0 1 0 0,0 0 0 0 0,-1-1 0 0 0,1 1 0 0 0,0 0 0 0 0,-1-1 0 0 0,1 1 0 0 0,-1 0 0 0 0,1-1 0 0 0,-1 1 0 0 0,1-1 0 0 0,-1 1 0 0 0,1-1 0 0 0,0 0-1 0 0,0-2-579 0 0,1 1 0 0 0,0-1 0 0 0,0 0 0 0 0,-1 1-1 0 0,2-7 1 0 0,0-4-1652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36.66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91 756 8434 0 0,'-1'1'258'0'0,"1"0"-1"0"0,0-1 1 0 0,-1 1 0 0 0,1 0-1 0 0,-1 0 1 0 0,1 0 0 0 0,-1 0 0 0 0,0-1-1 0 0,1 1 1 0 0,-1 0 0 0 0,1 0-1 0 0,-1-1 1 0 0,0 1 0 0 0,-1 0 0 0 0,-4 7 4387 0 0,6-8-4580 0 0,0 0-1 0 0,0 0 1 0 0,-1 0-1 0 0,1 0 1 0 0,0 0-1 0 0,0 0 1 0 0,0 0-1 0 0,0 0 1 0 0,0 0-1 0 0,0 1 1 0 0,0-1 0 0 0,-1 0-1 0 0,1 0 1 0 0,0 0-1 0 0,0 0 1 0 0,0 0-1 0 0,0 0 1 0 0,0 0-1 0 0,-1 0 1 0 0,1 0-1 0 0,0 0 1 0 0,0 0-1 0 0,0 0 1 0 0,0 0 0 0 0,0 0-1 0 0,0 0 1 0 0,-1-1-1 0 0,1 1 1 0 0,0 0-1 0 0,0 0 1 0 0,0 0-1 0 0,0 0 1 0 0,0 0-1 0 0,0 0 1 0 0,0 0 0 0 0,0 0-1 0 0,-1 0 1 0 0,1 0-1 0 0,0 0 1 0 0,0-1-1 0 0,0 1 1 0 0,0 0-1 0 0,0 0 1 0 0,-5-5 1504 0 0,3 0-1371 0 0,1 0 0 0 0,0 0 0 0 0,0-1 0 0 0,0 1 0 0 0,0 0 0 0 0,1 0 0 0 0,1-10 0 0 0,-1 11-178 0 0,-4-252 371 0 0,-6 80-239 0 0,-12-1-26 0 0,16 134-109 0 0,-3-10-31 0 0,6 47 17 0 0,1 8-32 0 0,0-1 50 0 0,2-3 76 0 0,0 2-91 0 0,0-1-1 0 0,0 1 1 0 0,0 0-1 0 0,0 0 0 0 0,0 0 1 0 0,0 0-1 0 0,0 0 0 0 0,0 0 1 0 0,0-1-1 0 0,0 1 1 0 0,0 0-1 0 0,0 0 0 0 0,0 0 1 0 0,0 0-1 0 0,0 0 0 0 0,0 0 1 0 0,0-1-1 0 0,0 1 1 0 0,0 0-1 0 0,0 0 0 0 0,0 0 1 0 0,1 0-1 0 0,-1 0 0 0 0,0 0 1 0 0,0 0-1 0 0,0 0 1 0 0,0-1-1 0 0,0 1 0 0 0,0 0 1 0 0,0 0-1 0 0,1 0 1 0 0,-1 0-1 0 0,0 0 0 0 0,0 0 1 0 0,0 0-1 0 0,0 0 0 0 0,0 0 1 0 0,7 1 182 0 0,5 1-34 0 0,-11-1-147 0 0,-1-1-1 0 0,1 0 1 0 0,0 0 0 0 0,0 0-1 0 0,0 1 1 0 0,0-1-1 0 0,0 0 1 0 0,-1 1-1 0 0,1-1 1 0 0,0 1 0 0 0,0-1-1 0 0,0 1 1 0 0,-1 0-1 0 0,2 0 1 0 0,-1 0 1 0 0,0 0-1 0 0,0 0 1 0 0,0-1 0 0 0,0 1 0 0 0,0 0-1 0 0,0-1 1 0 0,0 1 0 0 0,0-1 0 0 0,0 1-1 0 0,2 0 1 0 0,14 2 93 0 0,-8-1-23 0 0,1-1-1 0 0,16 1 1 0 0,35 4 52 0 0,62 2-38 0 0,-6-9-53 0 0,75 0 22 0 0,-69 2 7 0 0,62 3 78 0 0,-21 9-78 0 0,-115-11-46 0 0,19 3 1 0 0,111 14 58 0 0,147 10 10 0 0,-174-18-76 0 0,188 5 85 0 0,-179-14-64 0 0,-86-3 0 0 0,131-6 37 0 0,-56-3-50 0 0,6 0-4 0 0,-58 6-2 0 0,-38 4-5 0 0,543-8 16 0 0,-154 19 43 0 0,-133-3-62 0 0,-12 8 8 0 0,-202-14 4 0 0,154 10 20 0 0,-121 2-9 0 0,0-7 0 0 0,139-10 0 0 0,-203 0-15 0 0,146-16 72 0 0,-138 12-54 0 0,-8 1-2 0 0,115-9-22 0 0,19 9 4 0 0,62 9 25 0 0,-132 6-15 0 0,-29 1-2 0 0,-59-8-8 0 0,92-6 0 0 0,-52 0-3 0 0,214-14 84 0 0,-34 6-65 0 0,-257 12-32 0 0,212 6 7 0 0,-109-1 33 0 0,-56-1-16 0 0,15 0-1 0 0,-58-4-3 0 0,16 0 11 0 0,56-7 1 0 0,-44 3-5 0 0,0 1 0 0 0,49 3-1 0 0,-35 1-18 0 0,177 5 27 0 0,-141-8-25 0 0,-9-1 3 0 0,-19 5-16 0 0,83 4 61 0 0,-67-4-35 0 0,-4 5 7 0 0,-1-9 77 0 0,-64 1-89 0 0,87 0 267 0 0,-89 1-243 0 0,-1 0-1 0 0,1 0 1 0 0,16 4 0 0 0,-1 0 13 0 0,-20-4-53 0 0,0 0-1 0 0,0 0 1 0 0,0-1-1 0 0,0 1 0 0 0,7-3 1 0 0,-6 2 0 0 0,1 0-1 0 0,-1 0 1 0 0,7 0 0 0 0,37-2 36 0 0,4-2-28 0 0,-43 4-2 0 0,-8 1-4 0 0,-1 0 1 0 0,1 0-1 0 0,0 0 0 0 0,0 0 0 0 0,0 0 1 0 0,-1 0-1 0 0,1 0 0 0 0,0 1 0 0 0,0-1 1 0 0,1 1-1 0 0,4 0 6 0 0,-7-1-8 0 0,1 0 0 0 0,-1 0 0 0 0,0 0 0 0 0,0 0 0 0 0,0 0 0 0 0,1 0 0 0 0,-1 0 0 0 0,0 0 0 0 0,0 0 0 0 0,0 0 0 0 0,1 0 0 0 0,-1 0 0 0 0,0 0 0 0 0,0 0 0 0 0,0 0 0 0 0,1 0 0 0 0,-1 0 0 0 0,0 1 0 0 0,0-1 0 0 0,0 0 0 0 0,0 0 0 0 0,1 0 0 0 0,-1 0 0 0 0,0 0 0 0 0,0 0 0 0 0,0 1 0 0 0,0-1 0 0 0,0 0 0 0 0,1 0 0 0 0,-1 0 0 0 0,0 0 0 0 0,0 1 0 0 0,0-1 0 0 0,0 0 0 0 0,0 0 0 0 0,0 0 0 0 0,0 1 0 0 0,0-1 0 0 0,0 0 1 0 0,0 0-1 0 0,0 0 0 0 0,0 1 0 0 0,0-1 0 0 0,0 0 0 0 0,0 1 10 0 0,1-1 0 0 0,-1 1 0 0 0,0-1 0 0 0,0 0 0 0 0,0 1 0 0 0,0-1 0 0 0,1 1 0 0 0,-1-1 0 0 0,0 0 0 0 0,0 1 0 0 0,1-1 0 0 0,-1 0 0 0 0,0 1-1 0 0,0-1 1 0 0,1 0 0 0 0,0 1 0 0 0,-1-1-2 0 0,0 0-1 0 0,1 1 0 0 0,-1-1 0 0 0,0 0 0 0 0,0 0 0 0 0,1 1 0 0 0,-1-1 0 0 0,0 0 0 0 0,0 0 0 0 0,0 1 0 0 0,1-1 0 0 0,-1 0 0 0 0,0 1 0 0 0,0-1 0 0 0,0 0 0 0 0,0 1 0 0 0,0-1 0 0 0,0 0 0 0 0,1 1 0 0 0,-1-1 1 0 0,0 0-1 0 0,0 1 0 0 0,0 0 0 0 0,-1 0 20 0 0,1 1 0 0 0,0 0 0 0 0,0-1 0 0 0,0 1-1 0 0,0 0 1 0 0,0-1 0 0 0,0 1 0 0 0,1 0 0 0 0,0 1 0 0 0,0 13 98 0 0,-7 180 269 0 0,7-165-519 0 0,1 1 0 0 0,10 45 0 0 0,-6-61-708 0 0,-5-15 222 0 0,0 1 1 0 0,-1 0-1 0 0,1 0 1 0 0,0-1-1 0 0,-1 1 1 0 0,1 0-1 0 0,-1 0 1 0 0,1 0-1 0 0,-1 3 1 0 0,0-5 569 0 0,0 0 0 0 0,0 0 0 0 0,0 0 0 0 0,0 0 0 0 0,0 0 0 0 0,0 0 0 0 0,0 1 0 0 0,0-1 0 0 0,0 0 0 0 0,-1 0 0 0 0,1 0 0 0 0,0 0 0 0 0,0 0 0 0 0,0 0 0 0 0,0 0 0 0 0,0 0 0 0 0,0 0 0 0 0,0 1 0 0 0,0-1 0 0 0,-1 0 0 0 0,1 0 0 0 0,0 0 0 0 0,0 0 0 0 0,0 0 0 0 0,0 0 0 0 0,0 0 0 0 0,0 0 0 0 0,-1 0 0 0 0,1 0 0 0 0,0 0 0 0 0,0 0 0 0 0,0 0 0 0 0,0 0 0 0 0,0 0 0 0 0,-1 0 0 0 0,-12 0-1370 0 0,-3-3 1094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2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14811 0 0,'2'1'361'0'0,"1"1"1"0"0,-1-1-1 0 0,1 0 0 0 0,-1 0 0 0 0,1 1 1 0 0,0-2-1 0 0,-1 1 0 0 0,1 0 0 0 0,0-1 1 0 0,0 1-1 0 0,0-1 0 0 0,0 0 0 0 0,3 0 0 0 0,8 2 447 0 0,13 0 31 0 0,0-1 0 0 0,0-1 0 0 0,45-6 0 0 0,-56 3-597 0 0,0 0-1 0 0,30-12 1 0 0,-30 10-359 0 0,-14 4-241 0 0,0 0 0 0 0,0 0 1 0 0,0 1-1 0 0,0-1 0 0 0,0-1 0 0 0,0 1 0 0 0,0 0 0 0 0,0 0 1 0 0,2-3-1 0 0,-4 4 308 0 0,1 0-1 0 0,-1 0 1 0 0,0-1 0 0 0,0 1-1 0 0,0 0 1 0 0,0 0 0 0 0,0 0 0 0 0,0 0-1 0 0,0 0 1 0 0,0 0 0 0 0,0-1-1 0 0,0 1 1 0 0,0 0 0 0 0,0 0-1 0 0,1 0 1 0 0,-1 0 0 0 0,0 0 0 0 0,0 0-1 0 0,0-1 1 0 0,0 1 0 0 0,0 0-1 0 0,0 0 1 0 0,0 0 0 0 0,0 0 0 0 0,0 0-1 0 0,-1-1 1 0 0,1 1 0 0 0,0 0-1 0 0,0 0 1 0 0,0 0 0 0 0,0 0 0 0 0,0 0-1 0 0,0 0 1 0 0,0-1 0 0 0,0 1-1 0 0,0 0 1 0 0,0 0 0 0 0,-9-5-2481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4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66 4025 0 0,'-3'-1'1094'0'0,"0"0"1"0"0,-1 0-1 0 0,1 0 1 0 0,0 1-1 0 0,0-1 1 0 0,-1 1-1 0 0,1-1 1 0 0,-4 1-1 0 0,-16-2 3192 0 0,23 2-4255 0 0,0 0 0 0 0,0 0 0 0 0,0 0 0 0 0,0 0-1 0 0,0 0 1 0 0,0 0 0 0 0,0 0 0 0 0,0 0 0 0 0,0 0 0 0 0,0-1-1 0 0,0 1 1 0 0,0 0 0 0 0,0 0 0 0 0,0 0 0 0 0,0 0-1 0 0,0 0 1 0 0,0 0 0 0 0,0 0 0 0 0,0 0 0 0 0,0 0 0 0 0,0 0-1 0 0,0 0 1 0 0,0 0 0 0 0,0 0 0 0 0,0 0 0 0 0,0 0 0 0 0,0 0-1 0 0,0 0 1 0 0,0 0 0 0 0,0 0 0 0 0,0-1 0 0 0,0 1 0 0 0,0 0-1 0 0,0 0 1 0 0,0 0 0 0 0,0 0 0 0 0,0 0 0 0 0,0 0 0 0 0,0 0-1 0 0,-1 0 1 0 0,1 0 0 0 0,0 0 0 0 0,0 0 0 0 0,0 0 0 0 0,0 0-1 0 0,0 0 1 0 0,0 0 0 0 0,0 0 0 0 0,0 0 0 0 0,0 0 0 0 0,0 0-1 0 0,0 0 1 0 0,0 0 0 0 0,0 0 0 0 0,0 0 0 0 0,0 0-1 0 0,0 0 1 0 0,0 0 0 0 0,0 0 0 0 0,7-2 551 0 0,13 0-677 0 0,-17 1 236 0 0,34-5 68 0 0,40-12 0 0 0,-49 10-150 0 0,1 2 1 0 0,0 1-1 0 0,31-2 0 0 0,-49 6-31 0 0,0 1-1 0 0,0 0 1 0 0,0 1 0 0 0,0 1 0 0 0,12 2-1 0 0,-20-3-10 0 0,-1-1 0 0 0,1 1-1 0 0,-1 0 1 0 0,1 0 0 0 0,-1 1-1 0 0,1-1 1 0 0,-1 0 0 0 0,0 1-1 0 0,0-1 1 0 0,0 1 0 0 0,0 0-1 0 0,0 0 1 0 0,0 0-1 0 0,0 0 1 0 0,-1 0 0 0 0,1 0-1 0 0,-1 0 1 0 0,1 1 0 0 0,-1-1-1 0 0,0 0 1 0 0,0 1 0 0 0,0-1-1 0 0,0 1 1 0 0,0-1 0 0 0,-1 1-1 0 0,1 4 1 0 0,1 4 61 0 0,0-2-12 0 0,-1 1 0 0 0,-1-1 0 0 0,1 0 0 0 0,-2 14 0 0 0,-43 232 626 0 0,20-87-533 0 0,23-152-144 0 0,0-13-10 0 0,1 0 1 0 0,1 0 0 0 0,-1 1 0 0 0,0-1-1 0 0,1 0 1 0 0,0 0 0 0 0,0 0 0 0 0,0 0-1 0 0,0 0 1 0 0,0 0 0 0 0,0 0 0 0 0,1 0 0 0 0,0 0-1 0 0,-1 0 1 0 0,1-1 0 0 0,0 1 0 0 0,0-1-1 0 0,1 1 1 0 0,-1-1 0 0 0,0 0 0 0 0,1 0-1 0 0,0 0 1 0 0,-1 0 0 0 0,5 2 0 0 0,-2 1 56 0 0,-4-5-131 0 0,-1 1 0 0 0,0-1 1 0 0,0 0-1 0 0,0 1 1 0 0,0-1-1 0 0,1 0 0 0 0,-1 0 1 0 0,0 1-1 0 0,0-1 1 0 0,1 0-1 0 0,-1 0 0 0 0,0 1 1 0 0,1-1-1 0 0,-1 0 0 0 0,0 0 1 0 0,0 0-1 0 0,1 1 1 0 0,-1-1-1 0 0,1 0 0 0 0,-1 0 1 0 0,0 0-1 0 0,1 0 1 0 0,-1 0-1 0 0,0 0 0 0 0,1 0 1 0 0,-1 0-1 0 0,0 0 1 0 0,1 0-1 0 0,-1 0 0 0 0,1 0 1 0 0,-1 0-1 0 0,0 0 1 0 0,1 0-1 0 0,-1 0 0 0 0,0 0 1 0 0,1-1-1 0 0,-2-9-2969 0 0,0 5 2861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4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12691 0 0,'0'-2'258'0'0,"1"0"1"0"0,0 0-1 0 0,0 0 1 0 0,0 0-1 0 0,0 1 1 0 0,0-1-1 0 0,0 0 0 0 0,1 1 1 0 0,-1-1-1 0 0,1 0 1 0 0,-1 1-1 0 0,1 0 1 0 0,-1-1-1 0 0,1 1 1 0 0,0 0-1 0 0,0 0 1 0 0,-1 0-1 0 0,1 0 1 0 0,0 0-1 0 0,0 0 1 0 0,0 0-1 0 0,0 1 1 0 0,3-1-1 0 0,6-2 425 0 0,0 1 1 0 0,21-1-1 0 0,-30 2-584 0 0,30 1 783 0 0,0 1 1 0 0,51 8-1 0 0,9 1-285 0 0,-52-8-478 0 0,120 8-21 0 0,-152-8-463 0 0,-6-2 189 0 0,-1 1 1 0 0,1-1 0 0 0,-1 0 0 0 0,1 0-1 0 0,0 1 1 0 0,0-1 0 0 0,-1 0-1 0 0,1 0 1 0 0,0-1 0 0 0,-1 1 0 0 0,1 0-1 0 0,0-1 1 0 0,1 0 0 0 0,3-4-1346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46:45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0 1 2048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46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92 3969 0 0,'-2'-12'3067'0'0,"1"0"-1"0"0,1 0 1 0 0,1-22-1 0 0,-1 18-793 0 0,-1 10 101 0 0,7 16-1883 0 0,-3-2-416 0 0,0-1 1 0 0,0 1 0 0 0,-1 0 0 0 0,-1 0-1 0 0,1 0 1 0 0,-1 0 0 0 0,0 0 0 0 0,-1 1 0 0 0,0-1-1 0 0,-1 14 1 0 0,-4 7 78 0 0,-11 45-1 0 0,14-66-125 0 0,-7 26 44 0 0,-8 40 42 0 0,14-63-108 0 0,2 0 0 0 0,0 1 0 0 0,0 0 0 0 0,2 14 0 0 0,-1-23 0 0 0,0-1-1 0 0,1 0 1 0 0,-1 0 0 0 0,1 0 0 0 0,0 0 0 0 0,0 0 0 0 0,0 0-1 0 0,0 0 1 0 0,0 0 0 0 0,0 0 0 0 0,0 0 0 0 0,1 0-1 0 0,-1 0 1 0 0,1-1 0 0 0,-1 1 0 0 0,1-1 0 0 0,0 1 0 0 0,-1-1-1 0 0,1 0 1 0 0,0 1 0 0 0,0-1 0 0 0,0 0 0 0 0,0 0-1 0 0,0 0 1 0 0,0-1 0 0 0,0 1 0 0 0,0 0 0 0 0,5 0 0 0 0,2 0 45 0 0,0 0 1 0 0,0 0 0 0 0,0-1 0 0 0,1 0 0 0 0,14-2 0 0 0,12-4 92 0 0,0-2 1 0 0,62-23 0 0 0,-27 7-59 0 0,-49 19-36 0 0,0 1 0 0 0,0 1 1 0 0,0 1-1 0 0,34 1 0 0 0,-54 1-47 0 0,1-1 34 0 0,1 1 0 0 0,-1 0 0 0 0,1 1 0 0 0,0-1 0 0 0,-1 0 0 0 0,1 1-1 0 0,-1 0 1 0 0,0 0 0 0 0,1 0 0 0 0,4 2 0 0 0,-7-2-31 0 0,-1-1 0 0 0,0 0 0 0 0,0 0 0 0 0,0 0 0 0 0,0 0 0 0 0,1 0 0 0 0,-1 0 0 0 0,0 0-1 0 0,0 0 1 0 0,0 0 0 0 0,0 1 0 0 0,0-1 0 0 0,1 0 0 0 0,-1 0 0 0 0,0 0 0 0 0,0 0 0 0 0,0 0 0 0 0,0 1 0 0 0,0-1 0 0 0,0 0-1 0 0,0 0 1 0 0,0 0 0 0 0,0 0 0 0 0,0 1 0 0 0,0-1 0 0 0,0 0 0 0 0,0 0 0 0 0,1 0 0 0 0,-1 0 0 0 0,0 1 0 0 0,-1-1 0 0 0,1 0-1 0 0,0 0 1 0 0,-8 2-416 0 0,-3-4-1711 0 0,10 2 1914 0 0,1 0 0 0 0,0-1 0 0 0,0 1 1 0 0,0 0-1 0 0,0 0 0 0 0,0-1 0 0 0,-1 1 0 0 0,1 0 0 0 0,0-1 0 0 0,0 1 0 0 0,0 0 1 0 0,0-1-1 0 0,0 1 0 0 0,0 0 0 0 0,0-1 0 0 0,0 1 0 0 0,0 0 0 0 0,0-1 0 0 0,0 1 1 0 0,0 0-1 0 0,0-1 0 0 0,1 1 0 0 0,-1 0 0 0 0,0-1 0 0 0,0 1 0 0 0,0 0 0 0 0,0 0 1 0 0,0-1-1 0 0,1 1 0 0 0,-1-1 0 0 0,2-4-2224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47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15 15299 0 0,'0'0'133'0'0,"0"-1"0"0"0,0 0 0 0 0,0 1 0 0 0,0-1-1 0 0,0 0 1 0 0,0 1 0 0 0,0-1 0 0 0,0 1 0 0 0,-1-1 0 0 0,1 0-1 0 0,0 1 1 0 0,-1-1 0 0 0,1 1 0 0 0,0-1 0 0 0,-1 1 0 0 0,1-1 0 0 0,0 1-1 0 0,-1-1 1 0 0,1 1 0 0 0,-1-1 0 0 0,1 1 0 0 0,-1 0 0 0 0,1-1-1 0 0,-1 1 1 0 0,0 0 0 0 0,1-1 0 0 0,-1 1 0 0 0,0 4 143 0 0,0 0-1 0 0,1 1 1 0 0,0-1 0 0 0,0 0 0 0 0,1 8 0 0 0,13 93 565 0 0,-3 81-50 0 0,-12-89-533 0 0,3 120 391 0 0,-2-215-689 0 0,2 11 192 0 0,-1-10-421 0 0,1-6-678 0 0,0-3-60 0 0,-2 5 698 0 0,0 0-1 0 0,0 0 1 0 0,0 1 0 0 0,0-1 0 0 0,0 0 0 0 0,1 0-1 0 0,-1 0 1 0 0,0 1 0 0 0,1-1 0 0 0,-1 0-1 0 0,1 1 1 0 0,-1-1 0 0 0,1 0 0 0 0,0-1 0 0 0,0 2 184 0 0,0-1 0 0 0,-1 1 0 0 0,1-1 0 0 0,0 1 0 0 0,-1-1 0 0 0,1 0 0 0 0,-1 1 0 0 0,1-1 0 0 0,-1 0 0 0 0,1 1 0 0 0,-1-1 0 0 0,0 0 0 0 0,1 0 0 0 0,-1 1 0 0 0,0-1 0 0 0,1 0 1 0 0,-1 0-1 0 0,0-1 0 0 0,0-5-1370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47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17 9706 0 0,'-8'2'458'0'0,"0"-1"0"0"0,1 2-1 0 0,-1-1 1 0 0,0 1 0 0 0,1 0 0 0 0,0 1-1 0 0,0 0 1 0 0,-14 9 0 0 0,13-6-189 0 0,-1 0 1 0 0,1 1-1 0 0,0 1 0 0 0,0-1 1 0 0,-10 17-1 0 0,5-4-93 0 0,1 1-1 0 0,1 0 1 0 0,1 0-1 0 0,1 1 1 0 0,-7 30 0 0 0,8-21-90 0 0,2 0 1 0 0,0 0 0 0 0,3 1 0 0 0,0-1 0 0 0,3 1 0 0 0,0 0 0 0 0,2-1 0 0 0,2 1 0 0 0,0-1 0 0 0,3 1 0 0 0,18 55 0 0 0,-16-64-49 0 0,1-1-1 0 0,1 0 0 0 0,0-1 1 0 0,2 0-1 0 0,1-1 1 0 0,30 35-1 0 0,-30-40 23 0 0,0-2 0 0 0,2 0 1 0 0,0-1-1 0 0,0-1 0 0 0,1 0 0 0 0,1-1 0 0 0,0-1 0 0 0,37 16 1 0 0,-34-19 51 0 0,0 0 1 0 0,1-1 0 0 0,0-2 0 0 0,0 0 0 0 0,1-1-1 0 0,-1-1 1 0 0,1-1 0 0 0,-1-1 0 0 0,0-1 0 0 0,1-1-1 0 0,-1-1 1 0 0,0-1 0 0 0,0-1 0 0 0,0-1 0 0 0,-1-1 0 0 0,26-11-1 0 0,-18 4 32 0 0,0-1 1 0 0,0-2-1 0 0,-2 0 0 0 0,0-2 0 0 0,-1-1 0 0 0,-1-1 0 0 0,-1-1 0 0 0,-1-1 1 0 0,0-1-1 0 0,-2-1 0 0 0,-1-1 0 0 0,18-32 0 0 0,-29 43-54 0 0,-1 0 0 0 0,-1 0 0 0 0,-1-1 0 0 0,0 0 0 0 0,7-32 0 0 0,-11 36-43 0 0,-1 1 0 0 0,0 0 0 0 0,0-1 0 0 0,-1 1 0 0 0,-1 0 0 0 0,0-1 0 0 0,0 1 0 0 0,-1 0 0 0 0,-7-19 0 0 0,2 10 8 0 0,-2 0 0 0 0,0 1 1 0 0,-1 1-1 0 0,-1-1 0 0 0,-1 2 0 0 0,-27-32 1 0 0,10 19-17 0 0,0 0 0 0 0,-54-38 0 0 0,51 44-52 0 0,-1 2 1 0 0,-2 1 0 0 0,0 2 0 0 0,-1 1 0 0 0,-1 2-1 0 0,-76-23 1 0 0,85 32-16 0 0,0 1 1 0 0,-1 2-1 0 0,1 0 1 0 0,-1 2-1 0 0,0 1 0 0 0,1 2 1 0 0,-1 0-1 0 0,0 2 1 0 0,1 1-1 0 0,-42 12 0 0 0,61-14-17 0 0,1 1-1 0 0,0-1 1 0 0,0 1-1 0 0,0 1 1 0 0,1-1-1 0 0,-1 1 1 0 0,1 1-1 0 0,-11 8 1 0 0,17-13-18 0 0,1 1 0 0 0,-1 0 0 0 0,0-1 1 0 0,0 1-1 0 0,1 0 0 0 0,-1 0 0 0 0,0 0 0 0 0,1 0 0 0 0,-1 0 1 0 0,1 0-1 0 0,0 0 0 0 0,-1 0 0 0 0,1 0 0 0 0,-1 0 1 0 0,1 0-1 0 0,0 0 0 0 0,0 0 0 0 0,0 0 0 0 0,0 0 0 0 0,0 0 1 0 0,0 1-1 0 0,0 0-117 0 0,1-1-1 0 0,-1 1 1 0 0,1-1 0 0 0,-1 1 0 0 0,1-1-1 0 0,0 0 1 0 0,0 1 0 0 0,-1-1 0 0 0,1 0 0 0 0,0 0-1 0 0,0 1 1 0 0,3 1 0 0 0,1 1-161 0 0,0 0 0 0 0,0-1 1 0 0,1 1-1 0 0,0-1 0 0 0,10 5 1 0 0,11 1-737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04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16 236 4849 0 0,'-16'-5'12740'0'0,"24"4"-11424"0"0,-4 0-1184 0 0,1 0 0 0 0,-1 1 0 0 0,1-2 0 0 0,-1 1 0 0 0,0 0 0 0 0,0-1 0 0 0,0 0 0 0 0,6-3 0 0 0,5-3 97 0 0,0 0-83 0 0,-1 0 1 0 0,0-1-1 0 0,-1-1 1 0 0,0 0 0 0 0,23-24-1 0 0,-32 30-122 0 0,4-3 37 0 0,-1-1 0 0 0,0 0 1 0 0,-1 0-1 0 0,0 0 0 0 0,0-1 1 0 0,-1 0-1 0 0,0 0 0 0 0,4-11 1 0 0,-9 19-39 0 0,1-1 0 0 0,-1 1 1 0 0,1 0-1 0 0,-1 0 0 0 0,0-1 1 0 0,0 1-1 0 0,0 0 1 0 0,0-1-1 0 0,0 1 0 0 0,0 0 1 0 0,0-1-1 0 0,0 1 0 0 0,0 0 1 0 0,-1-1-1 0 0,1 1 0 0 0,0 0 1 0 0,-1 0-1 0 0,1-1 1 0 0,-1 1-1 0 0,1 0 0 0 0,-2-2 1 0 0,1 3-4 0 0,0-1 1 0 0,1 0-1 0 0,-1 0 1 0 0,0 1-1 0 0,0-1 1 0 0,0 1-1 0 0,0-1 1 0 0,0 1-1 0 0,0-1 1 0 0,0 1-1 0 0,-1-1 1 0 0,1 1-1 0 0,0 0 1 0 0,0 0-1 0 0,0 0 1 0 0,0 0-1 0 0,0-1 1 0 0,0 1-1 0 0,-1 1 1 0 0,1-1-1 0 0,0 0 1 0 0,0 0 0 0 0,0 0-1 0 0,-2 1 1 0 0,-3 1 2 0 0,0 0 0 0 0,0 0 0 0 0,1 1 1 0 0,-1 0-1 0 0,1 0 0 0 0,-1 0 0 0 0,1 0 0 0 0,0 1 1 0 0,0 0-1 0 0,1 0 0 0 0,-8 8 0 0 0,0 3-36 0 0,1 0-1 0 0,-15 25 0 0 0,21-31 4 0 0,0 1 0 0 0,1 0 0 0 0,1 0 1 0 0,-1 0-1 0 0,1 0 0 0 0,-2 20 0 0 0,2-11 5 0 0,2 0 0 0 0,0-1 1 0 0,3 22-1 0 0,-1-33 10 0 0,0 1 0 0 0,0-1 1 0 0,1 1-1 0 0,0-1 0 0 0,1 0 0 0 0,-1 0 1 0 0,1 0-1 0 0,1 0 0 0 0,-1 0 0 0 0,8 10 1 0 0,-9-15-12 0 0,1 1 0 0 0,-1 0 0 0 0,0-1-1 0 0,1 1 1 0 0,-1-1 0 0 0,1 0 0 0 0,0 1 0 0 0,-1-2 0 0 0,1 1 0 0 0,0 0 0 0 0,0 0 0 0 0,1-1 0 0 0,-1 0 0 0 0,0 1 0 0 0,0-1 0 0 0,1 0 0 0 0,-1-1-1 0 0,1 1 1 0 0,-1-1 0 0 0,0 1 0 0 0,1-1 0 0 0,-1 0 0 0 0,1 0 0 0 0,-1-1 0 0 0,6 0 0 0 0,-1-2-123 0 0,0 0 0 0 0,0 0 1 0 0,0-1-1 0 0,-1 1 0 0 0,1-2 0 0 0,-1 1 0 0 0,0-1 1 0 0,0 0-1 0 0,-1-1 0 0 0,7-6 0 0 0,11-13-1592 0 0,23-32 1 0 0,-37 44 921 0 0,52-68-4504 0 0,-34 40 2044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04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7 230 12827 0 0,'-1'-1'319'0'0,"0"0"0"0"0,1 0 0 0 0,-1-1 1 0 0,0 1-1 0 0,1 0 0 0 0,-1 0 0 0 0,1-1 0 0 0,-1 1 0 0 0,1 0 1 0 0,0-1-1 0 0,0 1 0 0 0,-1 0 0 0 0,1-1 0 0 0,0 1 1 0 0,0 0-1 0 0,0-1 0 0 0,0 1 0 0 0,1 0 0 0 0,-1-1 1 0 0,0 1-1 0 0,1-2 0 0 0,0-2 25 0 0,1 0 0 0 0,0-1 0 0 0,4-8 0 0 0,3 0-160 0 0,-1 0 1 0 0,1 0-1 0 0,1 1 0 0 0,1 0 1 0 0,13-13-1 0 0,-15 17-659 0 0,1 0-1 0 0,0 0 1 0 0,0 1-1 0 0,20-11 1 0 0,-23 16 93 0 0,0-1 1 0 0,0 1-1 0 0,1 0 0 0 0,-1 1 1 0 0,1 0-1 0 0,0 0 1 0 0,-1 1-1 0 0,17-1 1 0 0,3 3-776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37.8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44 7618 0 0,'-9'-38'8076'0'0,"9"38"-7953"0"0,0 0 0 0 0,0-1 0 0 0,0 1 0 0 0,0 0 0 0 0,0 0 0 0 0,0-1 0 0 0,0 1 0 0 0,0 0 0 0 0,0 0 0 0 0,0 0 0 0 0,-1-1 0 0 0,1 1 0 0 0,0 0 0 0 0,0 0 0 0 0,0-1 0 0 0,0 1 0 0 0,0 0 1 0 0,-1 0-1 0 0,1 0 0 0 0,0 0 0 0 0,0-1 0 0 0,0 1 0 0 0,-1 0 0 0 0,1 0 0 0 0,0 0 0 0 0,0 0 0 0 0,0 0 0 0 0,-1-1 0 0 0,1 1 0 0 0,0 0 0 0 0,0 0 0 0 0,-1 0 0 0 0,1 0 0 0 0,0 0-84 0 0,-1 0 1 0 0,1 1-1 0 0,0-1 1 0 0,0 0-1 0 0,-1 0 0 0 0,1 1 1 0 0,0-1-1 0 0,0 0 0 0 0,0 0 1 0 0,-1 1-1 0 0,1-1 1 0 0,0 0-1 0 0,0 1 0 0 0,0-1 1 0 0,0 0-1 0 0,0 1 1 0 0,0-1-1 0 0,0 0 0 0 0,0 1 1 0 0,0-1-1 0 0,0 0 1 0 0,0 1-1 0 0,0-1 0 0 0,0 1 1 0 0,0 53 95 0 0,10 426 1846 0 0,-9-465-2092 0 0,-1-1-311 0 0,1 0-1 0 0,4 16 0 0 0,6-52-6030 0 0,-7 3 5342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0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24 5033 0 0,'1'3'10611'0'0,"-4"-3"-8500"0"0,-8-4-1154 0 0,0-1-612 0 0,0 1 0 0 0,0-1 0 0 0,-13-2 0 0 0,19 7-289 0 0,1-1-1 0 0,0 1 0 0 0,0 0 0 0 0,-1 0 0 0 0,1 0 1 0 0,0 1-1 0 0,0 0 0 0 0,0 0 0 0 0,0 0 1 0 0,0 0-1 0 0,0 0 0 0 0,0 1 0 0 0,0 0 1 0 0,0-1-1 0 0,0 2 0 0 0,1-1 0 0 0,-1 0 0 0 0,-3 4 1 0 0,1-1-23 0 0,1 0 0 0 0,0 0 1 0 0,0 0-1 0 0,1 1 0 0 0,-1 0 1 0 0,1 0-1 0 0,1 0 1 0 0,-1 0-1 0 0,1 0 0 0 0,-3 8 1 0 0,2-2-13 0 0,0 0 1 0 0,1 0 0 0 0,0 0 0 0 0,1 1-1 0 0,1-1 1 0 0,0 1 0 0 0,1 0-1 0 0,0-1 1 0 0,3 24 0 0 0,-2-30-8 0 0,1 1 1 0 0,-1-1-1 0 0,1 0 1 0 0,0 0-1 0 0,1 0 0 0 0,0 0 1 0 0,-1 0-1 0 0,2 0 1 0 0,-1-1-1 0 0,1 0 1 0 0,0 1-1 0 0,0-1 0 0 0,0-1 1 0 0,1 1-1 0 0,0-1 1 0 0,0 1-1 0 0,0-1 0 0 0,0-1 1 0 0,1 1-1 0 0,10 4 1 0 0,-8-4 14 0 0,1-1-1 0 0,-1-1 1 0 0,1 0 0 0 0,0 0 0 0 0,-1 0 0 0 0,1-1-1 0 0,0-1 1 0 0,0 0 0 0 0,14-1 0 0 0,-6-1 26 0 0,0 0 0 0 0,0-2 0 0 0,0 0 1 0 0,17-7-1 0 0,-15 4-286 0 0,-1-1 0 0 0,0-2-1 0 0,-1 1 1 0 0,25-20 0 0 0,-27 18-1478 0 0,-1-1-1 0 0,21-23 1 0 0,-24 22-117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0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22 10746 0 0,'-20'-16'3938'0'0,"12"10"-75"0"0,13 18-3545 0 0,0 1 1 0 0,-1 0 0 0 0,3 16 0 0 0,-1-3-77 0 0,-2-9-65 0 0,2 23 0 0 0,-2-4 5 0 0,6 46 116 0 0,-5-34-150 0 0,1 84 194 0 0,0 7-12 0 0,-4-120-282 0 0,15 101 265 0 0,-13-99-245 0 0,-2-5 34 0 0,2 1 0 0 0,0-1 1 0 0,0 1-1 0 0,13 26 0 0 0,-17-42-86 0 0,1 0 0 0 0,-1 0 0 0 0,0-1 0 0 0,1 1 0 0 0,-1 0 0 0 0,1-1 0 0 0,-1 1 0 0 0,1 0 0 0 0,-1-1 0 0 0,1 1 0 0 0,0-1 0 0 0,-1 1 0 0 0,1-1-1 0 0,0 1 1 0 0,-1-1 0 0 0,1 1 0 0 0,0-1 0 0 0,-1 0 0 0 0,1 1 0 0 0,0-1 0 0 0,0 0 0 0 0,1 0 0 0 0,-2 0-3 0 0,1 0-1 0 0,-1 0 1 0 0,1 0-1 0 0,-1 0 1 0 0,1 0-1 0 0,-1-1 1 0 0,1 1 0 0 0,-1 0-1 0 0,1-1 1 0 0,-1 1-1 0 0,1 0 1 0 0,-1-1-1 0 0,1 1 1 0 0,-1 0-1 0 0,0-1 1 0 0,1 1 0 0 0,-1-1-1 0 0,0 1 1 0 0,1 0-1 0 0,-1-1 1 0 0,0 1-1 0 0,1-1 1 0 0,-1 1 0 0 0,0-1-1 0 0,0 0 1 0 0,0 1-1 0 0,0-1 1 0 0,1 1-1 0 0,-1-1 1 0 0,0 1 0 0 0,0-1-1 0 0,0 0 1 0 0,2-11 69 0 0,1 0 0 0 0,0 0 0 0 0,1 0 0 0 0,6-15 0 0 0,26-43-74 0 0,-27 55 0 0 0,19-26-29 0 0,-25 38 18 0 0,-1-1 0 0 0,1 1-1 0 0,-1 0 1 0 0,1 0 0 0 0,0 0 0 0 0,0 1 0 0 0,1-1-1 0 0,-1 1 1 0 0,0 0 0 0 0,1 0 0 0 0,-1 0 0 0 0,6-2-1 0 0,-8 4 1 0 0,0-1 0 0 0,1 0 0 0 0,-1 1 0 0 0,1-1 0 0 0,-1 1 0 0 0,1 0 0 0 0,-1-1-1 0 0,1 1 1 0 0,-1 0 0 0 0,0 0 0 0 0,1 0 0 0 0,-1 0 0 0 0,1 0 0 0 0,-1 1 0 0 0,1-1 0 0 0,-1 0 0 0 0,1 1 0 0 0,-1-1-1 0 0,1 1 1 0 0,-1-1 0 0 0,0 1 0 0 0,1-1 0 0 0,-1 1 0 0 0,0 0 0 0 0,0 0 0 0 0,0 0 0 0 0,1 0 0 0 0,-1 0-1 0 0,0 0 1 0 0,0 0 0 0 0,0 0 0 0 0,0 0 0 0 0,-1 1 0 0 0,1-1 0 0 0,1 3 0 0 0,1 2 2 0 0,-1 0 1 0 0,0 0-1 0 0,-1 1 1 0 0,1-1-1 0 0,-1 1 0 0 0,0 10 1 0 0,-2 41 49 0 0,0-37-32 0 0,0-1-13 0 0,-1 24 15 0 0,2-40-18 0 0,0-1 0 0 0,1 0 0 0 0,-1 0 0 0 0,1 0 0 0 0,0 1 0 0 0,-1-1 0 0 0,2 0 0 0 0,-1 0 0 0 0,0 0 0 0 0,3 4 0 0 0,-3-6-5 0 0,0 1 0 0 0,0-1 0 0 0,1 0 0 0 0,-1 0 0 0 0,0 0 0 0 0,1 1 0 0 0,-1-1 0 0 0,1-1 0 0 0,-1 1 0 0 0,1 0 0 0 0,-1 0 0 0 0,1-1 0 0 0,0 1 0 0 0,-1 0 0 0 0,1-1 0 0 0,0 0 0 0 0,-1 1 0 0 0,1-1 0 0 0,0 0 0 0 0,3 0 0 0 0,2 0-56 0 0,1-1-1 0 0,-1 0 1 0 0,11-3-1 0 0,-7 1-53 0 0,62-14-1479 0 0,45-9-4491 0 0,-95 23 4265 0 0,-4-2-214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1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223 113 8378 0 0,'-1'-3'392'0'0,"0"0"1"0"0,0-1 0 0 0,0 1-1 0 0,0 0 1 0 0,0-1-1 0 0,1 1 1 0 0,0-1 0 0 0,-1 1-1 0 0,2-5 1 0 0,-2-6 754 0 0,1 6-330 0 0,0 1 1 0 0,2-12-1 0 0,0 10-401 0 0,-2 8-347 0 0,0 1-1 0 0,0-1 0 0 0,0 1 0 0 0,0-1 0 0 0,0 1 0 0 0,0-1 0 0 0,0 1 0 0 0,-1-1 0 0 0,1 1 0 0 0,0-1 0 0 0,0 0 1 0 0,0 1-1 0 0,0-1 0 0 0,-1 1 0 0 0,1-1 0 0 0,0 1 0 0 0,-1 0 0 0 0,1-1 0 0 0,0 1 0 0 0,-1-1 0 0 0,1 1 0 0 0,0-1 0 0 0,-1 1 1 0 0,1 0-1 0 0,-1-1 0 0 0,0 1 0 0 0,0-1 54 0 0,-1 0 1 0 0,0 1-1 0 0,1-1 1 0 0,-1 1-1 0 0,0-1 1 0 0,1 1 0 0 0,-1 0-1 0 0,-3 0 1 0 0,-1 0 68 0 0,-1 0-1 0 0,1 1 1 0 0,-13 2 0 0 0,13-2-137 0 0,0 1 0 0 0,-1 0 0 0 0,1 0 0 0 0,0 0 0 0 0,0 1 0 0 0,1 0-1 0 0,-1 0 1 0 0,0 1 0 0 0,-7 5 0 0 0,3 0 0 0 0,0 1-1 0 0,1 0 1 0 0,0 0-1 0 0,0 1 1 0 0,-11 19-1 0 0,17-25-41 0 0,0 1-1 0 0,0-1 1 0 0,1 1-1 0 0,-1 0 1 0 0,1 0-1 0 0,1 0 1 0 0,-1 0-1 0 0,1 0 1 0 0,0 1-1 0 0,0-1 1 0 0,1 0-1 0 0,0 1 1 0 0,0-1-1 0 0,1 8 1 0 0,0-11-4 0 0,0 1 0 0 0,1 0 0 0 0,-1-1 0 0 0,1 1 0 0 0,-1-1 0 0 0,1 0 0 0 0,0 1 0 0 0,0-1 0 0 0,1 0 0 0 0,-1 0 0 0 0,0 0 0 0 0,1-1 0 0 0,0 1 0 0 0,0-1 0 0 0,0 1 0 0 0,0-1 1 0 0,0 0-1 0 0,0 0 0 0 0,6 2 0 0 0,-4-1 14 0 0,0-1 0 0 0,1 0 1 0 0,-1 0-1 0 0,1-1 0 0 0,-1 0 0 0 0,1 0 1 0 0,0 0-1 0 0,-1 0 0 0 0,1-1 0 0 0,0 0 1 0 0,-1 0-1 0 0,9-2 0 0 0,-9 1-9 0 0,1-1 0 0 0,-1 0 1 0 0,0 0-1 0 0,0 0 0 0 0,0-1 0 0 0,9-5 0 0 0,24-23 69 0 0,-34 28-81 0 0,2-3-19 0 0,0-1 1 0 0,0 0-1 0 0,-1 1 1 0 0,0-2-1 0 0,0 1 1 0 0,-1 0-1 0 0,6-15 1 0 0,-6 13-9 0 0,-1 0 1 0 0,1-1-1 0 0,-2 1 1 0 0,2-11-1 0 0,2 5 29 0 0,-5 14 1 0 0,0-1 0 0 0,0 1 0 0 0,0-1 0 0 0,-1 1 0 0 0,1-1 0 0 0,-1 1 0 0 0,1-1 0 0 0,-1 1 0 0 0,1-4 0 0 0,-1 4-5 0 0,0 1 0 0 0,0 0 1 0 0,0-1-1 0 0,0 1 0 0 0,0-1 1 0 0,0 1-1 0 0,0-1 1 0 0,0 1-1 0 0,0 0 0 0 0,0-1 1 0 0,0 1-1 0 0,0-1 0 0 0,-1 1 1 0 0,1-1-1 0 0,0 1 1 0 0,0 0-1 0 0,0-1 0 0 0,-1 1 1 0 0,1-1-1 0 0,-1 1-4 0 0,1 1 1 0 0,0-1-1 0 0,-1 1 0 0 0,1-1 1 0 0,0 0-1 0 0,-1 1 0 0 0,1-1 1 0 0,0 1-1 0 0,-1-1 0 0 0,1 1 1 0 0,0-1-1 0 0,0 1 0 0 0,0-1 1 0 0,0 1-1 0 0,-1-1 0 0 0,1 2 1 0 0,-3 14-11 0 0,1 0 0 0 0,0 0 0 0 0,1 0 0 0 0,1 20 0 0 0,0-19 26 0 0,1-10 0 0 0,-1 0 1 0 0,1 0 0 0 0,1 0-1 0 0,-1-1 1 0 0,1 1 0 0 0,0-1-1 0 0,1 1 1 0 0,-1-1 0 0 0,1 1-1 0 0,1-1 1 0 0,-1 0 0 0 0,8 9 0 0 0,-10-14-3 0 0,0 1 0 0 0,1-1 1 0 0,-1 1-1 0 0,1-1 1 0 0,-1 0-1 0 0,1 0 0 0 0,-1 0 1 0 0,1 0-1 0 0,0 0 1 0 0,0 0-1 0 0,-1 0 0 0 0,1-1 1 0 0,0 1-1 0 0,2 0 1 0 0,0 0 12 0 0,0-1 1 0 0,0 1-1 0 0,0-1 0 0 0,0 0 1 0 0,0-1-1 0 0,6 0 1 0 0,1-1-8 0 0,-1-1 0 0 0,0 0 0 0 0,0-1 0 0 0,12-6 0 0 0,-8 3-67 0 0,-5 3-180 0 0,-1 0 1 0 0,0 0-1 0 0,0-1 1 0 0,7-7-1 0 0,-14 12 215 0 0,51-40-6744 0 0,-43 34 5014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1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12083 0 0,'-1'0'170'0'0,"0"0"0"0"0,0 0 0 0 0,0 0 0 0 0,0 0 0 0 0,0 0 0 0 0,0 0 0 0 0,0 0 0 0 0,0 1 0 0 0,0-1 0 0 0,0 0 0 0 0,0 1 0 0 0,0-1 0 0 0,1 1 0 0 0,-1-1 1 0 0,0 1-1 0 0,0-1 0 0 0,-1 2 0 0 0,1-1-54 0 0,0 1 1 0 0,0-1 0 0 0,1 0-1 0 0,-1 0 1 0 0,0 1-1 0 0,1-1 1 0 0,-1 1 0 0 0,1-1-1 0 0,0 0 1 0 0,-1 1-1 0 0,1-1 1 0 0,0 3 0 0 0,-1 9 426 0 0,1 1 0 0 0,0-1 1 0 0,1 1-1 0 0,4 23 1 0 0,19 52 786 0 0,-19-71-1165 0 0,4 10 221 0 0,20 44-1 0 0,-29-70-366 0 0,1-1 0 0 0,0 0 0 0 0,-1 0 0 0 0,1 1 0 0 0,0-1 0 0 0,0 0 0 0 0,0 0-1 0 0,0 0 1 0 0,0 0 0 0 0,0 0 0 0 0,0 0 0 0 0,0 0 0 0 0,0 0 0 0 0,0-1 0 0 0,1 1 0 0 0,-1 0-1 0 0,0-1 1 0 0,0 1 0 0 0,1-1 0 0 0,-1 1 0 0 0,1-1 0 0 0,-1 0 0 0 0,0 1 0 0 0,1-1 0 0 0,-1 0 0 0 0,1 0-1 0 0,-1 0 1 0 0,0 0 0 0 0,1 0 0 0 0,-1 0 0 0 0,1-1 0 0 0,-1 1 0 0 0,0 0 0 0 0,1-1 0 0 0,-1 1-1 0 0,0-1 1 0 0,1 1 0 0 0,-1-1 0 0 0,0 0 0 0 0,0 0 0 0 0,2 0 0 0 0,12-13 115 0 0,0 0 0 0 0,22-26 0 0 0,21-36-88 0 0,-24 30-37 0 0,-31 42-16 0 0,-1 1 1 0 0,1 0-1 0 0,1-1 0 0 0,-1 1 0 0 0,0 1 0 0 0,1-1 1 0 0,0 0-1 0 0,-1 1 0 0 0,1 0 0 0 0,6-3 1 0 0,-9 5 2 0 0,-1 0 1 0 0,1 0 0 0 0,-1 0-1 0 0,1 0 1 0 0,-1 0-1 0 0,1 0 1 0 0,0 0 0 0 0,-1 0-1 0 0,1 0 1 0 0,-1 1 0 0 0,1-1-1 0 0,-1 0 1 0 0,1 0 0 0 0,-1 0-1 0 0,1 1 1 0 0,-1-1 0 0 0,1 0-1 0 0,-1 1 1 0 0,0-1 0 0 0,1 0-1 0 0,-1 1 1 0 0,1-1 0 0 0,-1 1-1 0 0,0-1 1 0 0,1 1 0 0 0,-1-1-1 0 0,0 1 1 0 0,0-1 0 0 0,1 1-1 0 0,-1-1 1 0 0,0 1 0 0 0,0-1-1 0 0,0 1 1 0 0,0-1 0 0 0,1 1-1 0 0,-1-1 1 0 0,0 2-1 0 0,2 22-78 0 0,-5 24 62 0 0,1-33 14 0 0,1 0 0 0 0,2 26 1 0 0,-1-38-44 0 0,0-1 0 0 0,1 1 1 0 0,-1-1-1 0 0,1 1 0 0 0,0 0 0 0 0,0-1 1 0 0,0 1-1 0 0,0-1 0 0 0,1 0 0 0 0,-1 1 1 0 0,1-1-1 0 0,-1 0 0 0 0,4 4 1 0 0,-2-3-128 0 0,1-1 1 0 0,-1 1-1 0 0,0-1 1 0 0,0 0-1 0 0,1 0 1 0 0,0 0-1 0 0,-1-1 1 0 0,7 3-1 0 0,3-1-433 0 0,0 0 0 0 0,0-1-1 0 0,1 0 1 0 0,18 0 0 0 0,34-2-5419 0 0,-46 1 3529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2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198 141 10962 0 0,'-2'-2'228'0'0,"-1"1"0"0"0,1-1-1 0 0,0 0 1 0 0,0 1-1 0 0,0-1 1 0 0,0 0 0 0 0,0 0-1 0 0,1 0 1 0 0,-1 0 0 0 0,0 0-1 0 0,1-1 1 0 0,0 1-1 0 0,-1-1 1 0 0,1 1 0 0 0,0-1-1 0 0,0 1 1 0 0,0-1 0 0 0,1 1-1 0 0,-1-1 1 0 0,1 0-1 0 0,-1-4 1 0 0,1 5-217 0 0,0 1 0 0 0,0 0 0 0 0,0-1 0 0 0,0 1 0 0 0,-1-1 0 0 0,1 1 0 0 0,0 0 0 0 0,-1-1 0 0 0,1 1 0 0 0,-1 0 0 0 0,0-1 0 0 0,1 1 0 0 0,-1 0 0 0 0,-1-3 0 0 0,2 5-16 0 0,0-1-1 0 0,0 0 0 0 0,0 0 0 0 0,0 0 0 0 0,0 0 0 0 0,0 0 0 0 0,0 0 0 0 0,1-1 0 0 0,-1 1 0 0 0,0 0 0 0 0,0 0 0 0 0,0 0 0 0 0,0 0 0 0 0,0 0 0 0 0,0 0 1 0 0,0 0-1 0 0,1 0 0 0 0,-1 0 0 0 0,0 0 0 0 0,0 0 0 0 0,0 0 0 0 0,0 0 0 0 0,0 0 0 0 0,0 0 0 0 0,0-1 0 0 0,0 1 0 0 0,0 0 0 0 0,0 0 0 0 0,0 0 1 0 0,0 0-1 0 0,0 0 0 0 0,1 0 0 0 0,-1 0 0 0 0,0 0 0 0 0,0-1 0 0 0,0 1 0 0 0,0 0 0 0 0,0 0 0 0 0,0 0 0 0 0,0 0 0 0 0,0 0 0 0 0,0 0 0 0 0,0 0 1 0 0,0-1-1 0 0,0 1 0 0 0,0 0 0 0 0,7 6 49 0 0,-6-4 248 0 0,0-6 125 0 0,0-2-61 0 0,0 3-202 0 0,-1 0 0 0 0,1 0 0 0 0,-1 0-1 0 0,0 0 1 0 0,0 0 0 0 0,0 0 0 0 0,0 0 0 0 0,-1-4 0 0 0,1 6-112 0 0,0 0 0 0 0,0 0 0 0 0,-1 0 0 0 0,1 0 0 0 0,0 0 1 0 0,-1 0-1 0 0,1 0 0 0 0,-1 1 0 0 0,1-1 0 0 0,-1 0 0 0 0,1 0 1 0 0,-1 0-1 0 0,0 0 0 0 0,1 0 0 0 0,-1 1 0 0 0,0-1 1 0 0,0 0-1 0 0,0 1 0 0 0,1-1 0 0 0,-1 1 0 0 0,0-1 0 0 0,0 1 1 0 0,0-1-1 0 0,0 1 0 0 0,-2-1 0 0 0,-12-3 348 0 0,9 3-304 0 0,1 0 1 0 0,-1 0-1 0 0,-9-1 1 0 0,13 2-77 0 0,-1 1 0 0 0,1-1 1 0 0,-1 0-1 0 0,1 1 1 0 0,0-1-1 0 0,-1 1 0 0 0,1 0 1 0 0,-1 0-1 0 0,1 0 0 0 0,0 0 1 0 0,-4 3-1 0 0,0 0 16 0 0,-1 0 1 0 0,1 1-1 0 0,0 0 0 0 0,1 0 1 0 0,-1 1-1 0 0,1 0 0 0 0,0 0 1 0 0,1 0-1 0 0,-1 0 0 0 0,1 1 1 0 0,0-1-1 0 0,1 1 0 0 0,-4 8 1 0 0,7-11-15 0 0,-1-1-1 0 0,0 0 1 0 0,1 0 0 0 0,0 1 0 0 0,-1-1 0 0 0,1 0 0 0 0,1 1-1 0 0,-1-1 1 0 0,0 0 0 0 0,1 1 0 0 0,0-1 0 0 0,0 0 0 0 0,0 0-1 0 0,0 0 1 0 0,0 0 0 0 0,0 0 0 0 0,1 0 0 0 0,0 0 0 0 0,-1 0-1 0 0,1 0 1 0 0,0-1 0 0 0,1 1 0 0 0,3 3 0 0 0,-3-4 6 0 0,0 1 0 0 0,1-1 1 0 0,-1-1-1 0 0,1 1 0 0 0,0 0 0 0 0,0-1 1 0 0,-1 0-1 0 0,1 0 0 0 0,6 1 0 0 0,2-1 46 0 0,21 0-1 0 0,-21-1-26 0 0,23 2-1 0 0,-34-1-36 0 0,0-1 0 0 0,0 1 1 0 0,0-1-1 0 0,0 1 0 0 0,1-1 1 0 0,-1 1-1 0 0,0 0 0 0 0,0 0 0 0 0,0-1 1 0 0,0 1-1 0 0,-1 0 0 0 0,1 0 1 0 0,0 0-1 0 0,0 0 0 0 0,0 0 0 0 0,-1 0 1 0 0,1 0-1 0 0,0 0 0 0 0,-1 0 1 0 0,1 1-1 0 0,-1-1 0 0 0,0 0 1 0 0,1 0-1 0 0,-1 0 0 0 0,0 2 0 0 0,2 4-4 0 0,-1 0 0 0 0,-1 0-1 0 0,1 8 1 0 0,-8 70-15 0 0,11 69 52 0 0,-3-89 17 0 0,-11 103 1 0 0,-12-46 230 0 0,22-122-275 0 0,-6 18 180 0 0,6-17-174 0 0,0-1-1 0 0,0 0 0 0 0,-1 1 0 0 0,1-1 0 0 0,0 0 1 0 0,0 1-1 0 0,0-1 0 0 0,0 0 0 0 0,0 0 0 0 0,-1 1 1 0 0,1-1-1 0 0,0 0 0 0 0,0 0 0 0 0,0 0 0 0 0,-1 1 1 0 0,1-1-1 0 0,0 0 0 0 0,0 0 0 0 0,-1 0 1 0 0,1 1-1 0 0,0-1 0 0 0,0 0 0 0 0,-1 0 0 0 0,1 0 1 0 0,0 0-1 0 0,-1 0 0 0 0,1 0 0 0 0,0 0 0 0 0,0 0 1 0 0,-1 0-1 0 0,1 0 0 0 0,0 0 0 0 0,-1 0 0 0 0,1 0 1 0 0,0 0-1 0 0,-1 0 0 0 0,1 0 0 0 0,0 0 0 0 0,0 0 1 0 0,-1 0-1 0 0,1 0 0 0 0,0 0 0 0 0,-1 0 1 0 0,1-1-1 0 0,0 1 0 0 0,0 0 0 0 0,-1 0 0 0 0,1 0 1 0 0,0 0-1 0 0,0-1 0 0 0,0 1 0 0 0,-1 0 0 0 0,1 0 1 0 0,0-1-1 0 0,0 1 0 0 0,0 0 0 0 0,-1-1 0 0 0,-5-8 89 0 0,1 0 0 0 0,-1 0 0 0 0,-6-19-1 0 0,-9-32-139 0 0,18 51 37 0 0,-39-128-406 0 0,38 122 273 0 0,1 0 0 0 0,0 1-1 0 0,0-21 1 0 0,3 34 128 0 0,0 1-12 0 0,0-1 0 0 0,0 0 0 0 0,0 1 0 0 0,0-1 0 0 0,0 0 0 0 0,0 1 0 0 0,0-1 0 0 0,1 0 0 0 0,-1 1 0 0 0,0-1 0 0 0,0 0 0 0 0,1 1 0 0 0,-1-1 0 0 0,0 0 0 0 0,1 1 0 0 0,-1-1 0 0 0,0 1 0 0 0,1-1 0 0 0,-1 1 0 0 0,1-1 0 0 0,0 0 0 0 0,0 0-20 0 0,0 0-1 0 0,1 1 1 0 0,-1-1 0 0 0,0 0 0 0 0,1 1-1 0 0,-1-1 1 0 0,1 1 0 0 0,-1-1 0 0 0,3 1-1 0 0,2-1-82 0 0,1 0 0 0 0,0 1 0 0 0,9 1-1 0 0,-15-1 118 0 0,16 1-28 0 0,-1-1 1 0 0,1 0-1 0 0,26-4 0 0 0,-36 2 58 0 0,1 0 0 0 0,-1 0 0 0 0,1 0-1 0 0,-1-1 1 0 0,0 0 0 0 0,0 0 0 0 0,0-1 0 0 0,0 0-1 0 0,11-9 1 0 0,0-4 48 0 0,-1 0 0 0 0,-1 0 1 0 0,0-2-1 0 0,-2 0 0 0 0,0-1 0 0 0,-1 0 1 0 0,-1-1-1 0 0,-1 0 0 0 0,12-30 0 0 0,-19 38-14 0 0,1 1-1 0 0,-2-1 0 0 0,1 0 1 0 0,-2 0-1 0 0,0 0 1 0 0,0 0-1 0 0,-1 0 0 0 0,-1 0 1 0 0,-1-15-1 0 0,0 23-29 0 0,0 0-1 0 0,0 0 1 0 0,-1 0-1 0 0,1 1 1 0 0,-6-10-1 0 0,6 11-13 0 0,0 1-1 0 0,-1 0 0 0 0,1-1 1 0 0,-1 1-1 0 0,1 0 1 0 0,-1 0-1 0 0,0 0 1 0 0,0 0-1 0 0,0 0 1 0 0,0 1-1 0 0,-5-4 0 0 0,7 5-10 0 0,-1 0 0 0 0,1 0-1 0 0,-1 0 1 0 0,1 0-1 0 0,-1 0 1 0 0,1 0-1 0 0,-1 0 1 0 0,1 0 0 0 0,-1 0-1 0 0,1 0 1 0 0,-1 0-1 0 0,1 0 1 0 0,-1 0-1 0 0,1 1 1 0 0,-1-1 0 0 0,1 0-1 0 0,-1 0 1 0 0,1 0-1 0 0,0 1 1 0 0,-1-1-1 0 0,1 0 1 0 0,-1 1 0 0 0,1-1-1 0 0,0 0 1 0 0,-1 1-1 0 0,1-1 1 0 0,0 0-1 0 0,-1 1 1 0 0,1-1 0 0 0,0 1-1 0 0,0-1 1 0 0,-1 1-1 0 0,1-1 1 0 0,0 1-1 0 0,0-1 1 0 0,0 1 0 0 0,0-1-1 0 0,0 1 1 0 0,-6 21 39 0 0,6-21-41 0 0,-2 8 7 0 0,1 1 0 0 0,0-1 0 0 0,1 1 0 0 0,0 0 0 0 0,1-1 0 0 0,0 1 0 0 0,1 0 0 0 0,4 15 0 0 0,-5-20 1 0 0,1 0 0 0 0,-1 0 1 0 0,1-1-1 0 0,1 1 1 0 0,-1 0-1 0 0,1-1 0 0 0,-1 0 1 0 0,1 1-1 0 0,0-1 0 0 0,1 0 1 0 0,-1-1-1 0 0,1 1 1 0 0,0 0-1 0 0,0-1 0 0 0,0 0 1 0 0,0 0-1 0 0,9 5 0 0 0,-10-7 6 0 0,0 0-1 0 0,0-1 0 0 0,0 1 0 0 0,0 0 0 0 0,0-1 0 0 0,0 0 0 0 0,0 0 0 0 0,0 0 0 0 0,0 0 1 0 0,0 0-1 0 0,0 0 0 0 0,0-1 0 0 0,0 1 0 0 0,0-1 0 0 0,-1 0 0 0 0,1 0 0 0 0,0 0 0 0 0,0 0 1 0 0,0-1-1 0 0,3-2 0 0 0,4-3 28 0 0,0 0 0 0 0,0-1 0 0 0,14-15 1 0 0,-19 18-33 0 0,22-24 16 0 0,27-24 10 0 0,-53 52-37 0 0,1-1 0 0 0,-1 1 0 0 0,1 0 0 0 0,0 0 0 0 0,-1 0 0 0 0,1 0 0 0 0,0 0 0 0 0,-1 1 1 0 0,1-1-1 0 0,0 0 0 0 0,0 1 0 0 0,0-1 0 0 0,0 1 0 0 0,0 0 0 0 0,-1-1 0 0 0,1 1 0 0 0,0 0 0 0 0,0 0 0 0 0,0 1 0 0 0,0-1 0 0 0,0 0 0 0 0,0 1 1 0 0,0-1-1 0 0,0 1 0 0 0,-1-1 0 0 0,1 1 0 0 0,0 0 0 0 0,0 0 0 0 0,-1 0 0 0 0,1 0 0 0 0,-1 0 0 0 0,1 0 0 0 0,-1 0 0 0 0,1 0 0 0 0,-1 1 0 0 0,1-1 1 0 0,1 3-1 0 0,7 10-17 0 0,12 14 1 0 0,5 5 16 0 0,-22-26-30 0 0,0-1 1 0 0,1 1-1 0 0,0-1 0 0 0,0-1 1 0 0,0 1-1 0 0,1-1 1 0 0,0 0-1 0 0,0 0 0 0 0,0-1 1 0 0,9 5-1 0 0,-6-5-297 0 0,0-1-1 0 0,0 0 1 0 0,1 0-1 0 0,-1-1 1 0 0,1 0-1 0 0,-1-1 1 0 0,19 0 0 0 0,10-3-188 0 0,-2-3 408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4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10 157 8530 0 0,'-9'-147'9118'0'0,"10"138"-8194"0"0,0 9-899 0 0,-1 0 0 0 0,0 0 0 0 0,0 0 1 0 0,0 0-1 0 0,0 0 0 0 0,1 0 0 0 0,-1 0 0 0 0,0 0 0 0 0,0 0 0 0 0,0 0 0 0 0,0 0 0 0 0,0 0 1 0 0,1 0-1 0 0,-1 0 0 0 0,0 0 0 0 0,0 0 0 0 0,0 0 0 0 0,0 0 0 0 0,0 1 0 0 0,1-1 1 0 0,-1 0-1 0 0,0 0 0 0 0,0 0 0 0 0,0 0 0 0 0,0 0 0 0 0,0 0 0 0 0,0 0 0 0 0,0 1 0 0 0,0-1 1 0 0,0 0-1 0 0,1 0 0 0 0,7 17 617 0 0,-4-1-395 0 0,0 0 1 0 0,-1 0-1 0 0,2 21 1 0 0,-1 52 359 0 0,-4-68-479 0 0,-9 182 688 0 0,-1-24-401 0 0,10-174-395 0 0,0 1 0 0 0,1-1 0 0 0,-1 0 0 0 0,1 0-1 0 0,0 0 1 0 0,1 0 0 0 0,-1 0 0 0 0,5 10 0 0 0,-5-14-14 0 0,0 0 0 0 0,-1 1 1 0 0,1-1-1 0 0,0 0 1 0 0,0 0-1 0 0,0 0 1 0 0,0 0-1 0 0,0 0 1 0 0,0 0-1 0 0,1 0 0 0 0,-1 0 1 0 0,0-1-1 0 0,0 1 1 0 0,1 0-1 0 0,1 0 1 0 0,-2-1-5 0 0,1 1 1 0 0,0-1 0 0 0,-1 0-1 0 0,1 0 1 0 0,0 0 0 0 0,-1 0-1 0 0,1 0 1 0 0,0 0 0 0 0,-1 0-1 0 0,1-1 1 0 0,0 1 0 0 0,-1-1-1 0 0,1 1 1 0 0,-1-1 0 0 0,1 0-1 0 0,1 0 1 0 0,28-17-355 0 0,46-33 1 0 0,-32 20 96 0 0,-39 27 187 0 0,1 1-1 0 0,-1 1 1 0 0,1-1-1 0 0,-1 1 0 0 0,1 1 1 0 0,0-1-1 0 0,-1 1 1 0 0,1 0-1 0 0,0 0 0 0 0,8 1 1 0 0,-4 0 36 0 0,-1-1 0 0 0,1-1 0 0 0,14-3 0 0 0,-20 4 27 0 0,-1-1 0 0 0,0 1 0 0 0,1-1 0 0 0,-1 0 0 0 0,0-1 0 0 0,0 1 1 0 0,0-1-1 0 0,0 1 0 0 0,0-1 0 0 0,4-4 0 0 0,4-5 2 0 0,-8 9 5 0 0,0-2-1 0 0,0 1 1 0 0,4-5-1 0 0,-2 1 22 0 0,0-1-1 0 0,0 0 1 0 0,8-17 0 0 0,-13 22 0 0 0,1 0 1 0 0,-1 0-1 0 0,1 0 1 0 0,-1 0-1 0 0,-1 0 1 0 0,1 0-1 0 0,0-6 1 0 0,-1 8-12 0 0,0 1-1 0 0,0 0 1 0 0,0 0-1 0 0,-1 0 1 0 0,1-1 0 0 0,0 1-1 0 0,0 0 1 0 0,-1 0 0 0 0,1 0-1 0 0,-1 0 1 0 0,1 0 0 0 0,-1 0-1 0 0,0 0 1 0 0,1 0 0 0 0,-1 0-1 0 0,0 0 1 0 0,0 0 0 0 0,1 0-1 0 0,-1 0 1 0 0,0 0 0 0 0,0 1-1 0 0,0-1 1 0 0,0 0-1 0 0,0 1 1 0 0,0-1 0 0 0,0 1-1 0 0,0-1 1 0 0,-1 1 0 0 0,1-1-1 0 0,-1 1 1 0 0,-3-2-1 0 0,-1 2 1 0 0,1-1-1 0 0,0 0 0 0 0,0 1 0 0 0,0 0 1 0 0,-1 0-1 0 0,1 1 0 0 0,0-1 0 0 0,0 1 1 0 0,0 0-1 0 0,-1 0 0 0 0,1 1 0 0 0,1 0 1 0 0,-1 0-1 0 0,0 0 0 0 0,0 0 0 0 0,1 1 1 0 0,-1 0-1 0 0,1 0 0 0 0,0 0 0 0 0,0 0 1 0 0,0 0-1 0 0,0 1 0 0 0,-3 4 1 0 0,1-2-11 0 0,1 1 0 0 0,0 0 0 0 0,0 0 0 0 0,1 0 1 0 0,0 1-1 0 0,0-1 0 0 0,1 1 0 0 0,0 0 1 0 0,0 0-1 0 0,1 0 0 0 0,0 1 0 0 0,1-1 1 0 0,-1 0-1 0 0,1 12 0 0 0,1-17 0 0 0,0 0 0 0 0,0 0-1 0 0,1 0 1 0 0,-1-1 0 0 0,1 1 0 0 0,-1 0 0 0 0,1 0-1 0 0,0 0 1 0 0,0-1 0 0 0,1 1 0 0 0,-1 0-1 0 0,0-1 1 0 0,1 1 0 0 0,0-1 0 0 0,1 3-1 0 0,0-2 3 0 0,1 0 0 0 0,-1 0 0 0 0,0-1 0 0 0,1 1-1 0 0,-1-1 1 0 0,1 0 0 0 0,0 0 0 0 0,0 0 0 0 0,5 2-1 0 0,3-1 8 0 0,0 0-1 0 0,0 0 1 0 0,0-2-1 0 0,0 1 1 0 0,1-1-1 0 0,14-1 1 0 0,-12-1 1 0 0,0-1 0 0 0,0-1 0 0 0,-1 0 0 0 0,1 0 1 0 0,25-12-1 0 0,67-37 12 0 0,-96 46-17 0 0,9-4-8 0 0,0-2 0 0 0,0 0 0 0 0,22-20 0 0 0,-37 27-6 0 0,0 0-1 0 0,0 0 1 0 0,-1 0 0 0 0,7-12 0 0 0,-10 15 6 0 0,1 0-1 0 0,-1 0 1 0 0,0-1 0 0 0,0 1 0 0 0,0 0 0 0 0,0-1 0 0 0,0 1-1 0 0,-1-1 1 0 0,1 0 0 0 0,-1 1 0 0 0,1-1 0 0 0,-1 1-1 0 0,0-1 1 0 0,0 0 0 0 0,-1-4 0 0 0,0 5-3 0 0,0 1 0 0 0,0-1 0 0 0,0 1 1 0 0,0-1-1 0 0,0 1 0 0 0,-1-1 0 0 0,1 1 0 0 0,0 0 0 0 0,-1 0 1 0 0,1-1-1 0 0,-1 1 0 0 0,1 0 0 0 0,-1 0 0 0 0,0 0 1 0 0,1 1-1 0 0,-1-1 0 0 0,-3-1 0 0 0,2 1-6 0 0,0 0 1 0 0,0 0-1 0 0,0 1 0 0 0,0-1 0 0 0,-1 1 0 0 0,1-1 1 0 0,0 1-1 0 0,0 0 0 0 0,0 0 0 0 0,-4 1 0 0 0,6-1 2 0 0,1 1 0 0 0,-1-1-1 0 0,0 0 1 0 0,0 1 0 0 0,1-1-1 0 0,-1 1 1 0 0,1-1 0 0 0,-1 1-1 0 0,0-1 1 0 0,1 1-1 0 0,-1 0 1 0 0,1-1 0 0 0,-1 1-1 0 0,1 0 1 0 0,0-1 0 0 0,-1 1-1 0 0,1 0 1 0 0,0 0 0 0 0,-1-1-1 0 0,1 1 1 0 0,0 0 0 0 0,0 0-1 0 0,0 0 1 0 0,-1-1-1 0 0,1 1 1 0 0,0 0 0 0 0,0 0-1 0 0,1 1 1 0 0,-1 1-11 0 0,0 1 1 0 0,0 0-1 0 0,1-1 1 0 0,1 7-1 0 0,3 5 6 0 0,2-1 0 0 0,0 1 1 0 0,0-1-1 0 0,1-1 0 0 0,16 21 0 0 0,-13-20 34 0 0,-1 1-1 0 0,-1 0 0 0 0,14 31 1 0 0,-22-44-6 0 0,0 0 0 0 0,-1 0 0 0 0,1 0 0 0 0,-1-1 0 0 0,1 1 0 0 0,-1 0 0 0 0,0 0 0 0 0,0 0 0 0 0,0 0 0 0 0,0 0 1 0 0,0 0-1 0 0,0 0 0 0 0,0 0 0 0 0,-1 0 0 0 0,1 0 0 0 0,0 0 0 0 0,-1 0 0 0 0,0-1 0 0 0,0 1 0 0 0,1 0 0 0 0,-3 3 0 0 0,1-3 19 0 0,0 0 0 0 0,0 0-1 0 0,-1 0 1 0 0,1 0-1 0 0,0 0 1 0 0,-1-1-1 0 0,1 1 1 0 0,-1-1-1 0 0,0 0 1 0 0,1 1 0 0 0,-1-1-1 0 0,0 0 1 0 0,-5 1-1 0 0,-13 3 42 0 0,0-1 0 0 0,0-1 1 0 0,-1-1-1 0 0,1-1 0 0 0,0-1 0 0 0,-22-2 0 0 0,29-2-276 0 0,9 1-6 0 0,5 3 203 0 0,0 0-1 0 0,0-1 1 0 0,0 1-1 0 0,0 0 1 0 0,0 0-1 0 0,0 0 1 0 0,0 0-1 0 0,0 0 0 0 0,0 0 1 0 0,0 0-1 0 0,0-1 1 0 0,0 1-1 0 0,0 0 1 0 0,0 0-1 0 0,0 0 1 0 0,0 0-1 0 0,0 0 0 0 0,1 0 1 0 0,-1 0-1 0 0,0 0 1 0 0,0 0-1 0 0,0 0 1 0 0,0-1-1 0 0,0 1 1 0 0,0 0-1 0 0,0 0 1 0 0,0 0-1 0 0,1 0 0 0 0,-1 0 1 0 0,0 0-1 0 0,0 0 1 0 0,0 0-1 0 0,0 0 1 0 0,0 0-1 0 0,0 0 1 0 0,0 0-1 0 0,1 0 1 0 0,-1 0-1 0 0,0 0 0 0 0,0 0 1 0 0,0 0-1 0 0,0 0 1 0 0,13-2-1360 0 0,-1 1 1 0 0,1 1-1 0 0,0 0 0 0 0,-1 0 1 0 0,23 5-1 0 0,-19-3-77 0 0,18 2-2163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31 11146 0 0,'-7'-11'1238'0'0,"6"9"-927"0"0,1 0 0 0 0,-1 1-1 0 0,-1-1 1 0 0,1 0 0 0 0,0 1 0 0 0,0-1 0 0 0,-1 0 0 0 0,1 1 0 0 0,0 0 0 0 0,-3-3-1 0 0,3 5-242 0 0,1-1-1 0 0,0 1 0 0 0,0 0 0 0 0,-1-1 0 0 0,1 1 0 0 0,0-1 1 0 0,0 1-1 0 0,0-1 0 0 0,0 1 0 0 0,-1 0 0 0 0,1-1 0 0 0,0 1 1 0 0,0 0-1 0 0,0-1 0 0 0,0 1 0 0 0,1-1 0 0 0,-1 2 0 0 0,0-2 18 0 0,1 33 516 0 0,7 34 1 0 0,-1-5-179 0 0,6 190 751 0 0,-15 128 174 0 0,1-354-888 0 0,-9 43 1 0 0,8-67-7 0 0,0-6-254 0 0,-2-4-70 0 0,3 1-41 0 0,1-1 0 0 0,0 0 0 0 0,0-10-1 0 0,1-1-71 0 0,1-32-77 0 0,13-70-1 0 0,-3 37-34 0 0,0-40-185 0 0,-2 23-185 0 0,24-110 1 0 0,-33 204 437 0 0,3-10-75 0 0,11-31 0 0 0,-13 44 78 0 0,0 0 1 0 0,-1 0 0 0 0,1 1 0 0 0,1-1 0 0 0,-1 0 0 0 0,0 1 0 0 0,1 0 0 0 0,0-1-1 0 0,0 1 1 0 0,0 0 0 0 0,0 1 0 0 0,0-1 0 0 0,6-3 0 0 0,-5 4 1 0 0,0 1 1 0 0,0 0-1 0 0,0-1 0 0 0,0 2 1 0 0,0-1-1 0 0,0 0 0 0 0,0 1 1 0 0,0 0-1 0 0,0 0 0 0 0,0 0 1 0 0,0 0-1 0 0,0 1 0 0 0,0 0 1 0 0,1 0-1 0 0,6 2 0 0 0,1 2-9 0 0,0-1-1 0 0,0 2 0 0 0,19 11 0 0 0,-22-12 39 0 0,0 1 0 0 0,-1 0 0 0 0,0 1 0 0 0,0 0 0 0 0,8 9 0 0 0,-13-13 7 0 0,-1-1 0 0 0,0 1 0 0 0,0 0 1 0 0,0 0-1 0 0,0 1 0 0 0,0-1 0 0 0,-1 0 1 0 0,1 0-1 0 0,-1 1 0 0 0,0-1 0 0 0,0 1 1 0 0,0-1-1 0 0,0 1 0 0 0,-1 0 0 0 0,0-1 1 0 0,1 1-1 0 0,-1 0 0 0 0,-1 3 1 0 0,0-4 3 0 0,1-1 0 0 0,-1 1 0 0 0,0 0 0 0 0,0-1 0 0 0,-1 0 0 0 0,1 1 0 0 0,-1-1 0 0 0,1 0 0 0 0,-1 1 1 0 0,0-1-1 0 0,1 0 0 0 0,-1 0 0 0 0,0 0 0 0 0,-3 2 0 0 0,-1 0 32 0 0,-1 1 0 0 0,1-1 0 0 0,-13 6 1 0 0,1-3 16 0 0,0-1-1 0 0,-1-1 1 0 0,-28 5 0 0 0,11-3-56 0 0,26-6-148 0 0,9-1-20 0 0,8-1 46 0 0,34-3-998 0 0,-12 0-468 0 0,40 0-4030 0 0,-45 4 3008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5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58 15075 0 0,'-7'-2'426'0'0,"0"1"-1"0"0,0 0 0 0 0,0 1 1 0 0,0 0-1 0 0,0 0 0 0 0,-13 2 1 0 0,16-2-297 0 0,1 1 1 0 0,0 0 0 0 0,-1 0 0 0 0,1 0 0 0 0,0 1 0 0 0,0-1 0 0 0,0 1 0 0 0,0 0-1 0 0,0-1 1 0 0,0 1 0 0 0,1 1 0 0 0,-1-1 0 0 0,1 0 0 0 0,-1 1 0 0 0,1-1-1 0 0,-3 4 1 0 0,2-1-61 0 0,0-1-1 0 0,0 1 1 0 0,1 0-1 0 0,0 0 1 0 0,-1 0-1 0 0,2 0 1 0 0,-1 0-1 0 0,-1 8 0 0 0,2-10-62 0 0,1-1 0 0 0,0 0 0 0 0,0 0 0 0 0,0 0-1 0 0,0 1 1 0 0,1-1 0 0 0,-1 0 0 0 0,0 0-1 0 0,1 0 1 0 0,-1 1 0 0 0,1-1 0 0 0,0 0 0 0 0,0 0-1 0 0,0 0 1 0 0,0 0 0 0 0,0 0 0 0 0,0 0-1 0 0,1-1 1 0 0,-1 1 0 0 0,1 0 0 0 0,-1-1 0 0 0,1 1-1 0 0,2 1 1 0 0,0 0 1 0 0,1 0-1 0 0,-1 0 0 0 0,1 0 1 0 0,0-1-1 0 0,0 0 1 0 0,0 0-1 0 0,0 0 1 0 0,0-1-1 0 0,0 0 1 0 0,0 0-1 0 0,0 0 0 0 0,1 0 1 0 0,-1-1-1 0 0,0 0 1 0 0,1 0-1 0 0,-1 0 1 0 0,0-1-1 0 0,0 0 0 0 0,1 0 1 0 0,5-2-1 0 0,3-2-10 0 0,0 0-1 0 0,-1-1 0 0 0,1-1 0 0 0,-1 0 0 0 0,0 0 0 0 0,12-11 1 0 0,-19 14 1 0 0,-2 0-1 0 0,1 0 1 0 0,0-1 0 0 0,-1 1 0 0 0,1-1 0 0 0,-1 0 0 0 0,-1 0 0 0 0,1-1 0 0 0,-1 1 0 0 0,3-7 0 0 0,-5 10 11 0 0,0 0-1 0 0,0-1 0 0 0,0 1 1 0 0,-1 0-1 0 0,1 0 0 0 0,-1-1 0 0 0,0 1 1 0 0,1 0-1 0 0,-1-1 0 0 0,0 1 1 0 0,0-1-1 0 0,-1 1 0 0 0,1 0 0 0 0,0-1 1 0 0,-1 1-1 0 0,0 0 0 0 0,1 0 0 0 0,-1-1 1 0 0,0 1-1 0 0,0 0 0 0 0,0 0 1 0 0,0 0-1 0 0,-1 0 0 0 0,1 0 0 0 0,-1 0 1 0 0,1 0-1 0 0,-1 1 0 0 0,1-1 1 0 0,-5-2-1 0 0,2 0 9 0 0,-1 1 0 0 0,0 0 1 0 0,0 0-1 0 0,0 1 0 0 0,0-1 1 0 0,-1 1-1 0 0,1 0 0 0 0,0 1 1 0 0,-1-1-1 0 0,0 1 0 0 0,1 0 1 0 0,-11 0-1 0 0,7 1-17 0 0,-1 1 0 0 0,0-1 1 0 0,1 1-1 0 0,-1 1 0 0 0,0 0 0 0 0,-15 6 1 0 0,17-6-17 0 0,5-1-1 0 0,-1 0 0 0 0,1 0 0 0 0,0 0 1 0 0,-1 1-1 0 0,-4 2 0 0 0,8-4 8 0 0,-1 1 0 0 0,1-1 0 0 0,-1 1-1 0 0,1-1 1 0 0,-1 0 0 0 0,1 1 0 0 0,-1-1-1 0 0,1 1 1 0 0,0-1 0 0 0,-1 1 0 0 0,1-1-1 0 0,0 1 1 0 0,-1 0 0 0 0,1-1 0 0 0,0 1-1 0 0,0-1 1 0 0,0 1 0 0 0,0 0 0 0 0,-1-1-1 0 0,1 1 1 0 0,0-1 0 0 0,0 1-1 0 0,0 0 1 0 0,0-1 0 0 0,0 1 0 0 0,0 0-1 0 0,1-1 1 0 0,-1 1 0 0 0,0-1 0 0 0,0 1-1 0 0,0 0 1 0 0,1-1 0 0 0,-1 1 0 0 0,0-1-1 0 0,0 1 1 0 0,1-1 0 0 0,-1 1 0 0 0,0-1-1 0 0,1 1 1 0 0,2 2-148 0 0,-1-1 0 0 0,0 1 0 0 0,1-1 0 0 0,-1 0-1 0 0,1 0 1 0 0,0 0 0 0 0,0 0 0 0 0,0 0 0 0 0,0-1 0 0 0,0 1 0 0 0,0-1-1 0 0,4 2 1 0 0,5 0-1043 0 0,-1 0-1 0 0,15 2 0 0 0,3-3-917 0 0,2 0-442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5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11 15891 0 0,'-26'-5'1494'0'0,"22"3"-1228"0"0,-1 1 0 0 0,0 0 0 0 0,0 1-1 0 0,0-1 1 0 0,0 1 0 0 0,0 0 0 0 0,0 0 0 0 0,-7 1 0 0 0,9 0-220 0 0,0 0-1 0 0,0-1 1 0 0,-1 1 0 0 0,1 0 0 0 0,0 1 0 0 0,0-1 0 0 0,0 0 0 0 0,0 1 0 0 0,0 0 0 0 0,1 0 0 0 0,-1 0 0 0 0,0 0 0 0 0,1 0 0 0 0,0 0 0 0 0,-1 1 0 0 0,1-1 0 0 0,0 1 0 0 0,0 0-1 0 0,-2 3 1 0 0,3-4-45 0 0,-1 1-1 0 0,1-1 1 0 0,-1 1-1 0 0,1 0 1 0 0,0 0-1 0 0,0 0 0 0 0,1-1 1 0 0,-1 1-1 0 0,0 0 1 0 0,1 0-1 0 0,0 0 0 0 0,-1 0 1 0 0,1 0-1 0 0,1 0 1 0 0,-1 0-1 0 0,0 0 1 0 0,1 0-1 0 0,-1 0 0 0 0,1 0 1 0 0,0 0-1 0 0,1 3 1 0 0,0-2-8 0 0,1 0 0 0 0,-1-1 0 0 0,1 1 1 0 0,-1-1-1 0 0,1 1 0 0 0,0-1 0 0 0,0 0 1 0 0,0 0-1 0 0,1 0 0 0 0,-1-1 0 0 0,1 1 1 0 0,0-1-1 0 0,7 4 0 0 0,113 51-53 0 0,-116-53 69 0 0,0 0 0 0 0,0 1 0 0 0,-1 0 1 0 0,0 0-1 0 0,0 0 0 0 0,7 8 0 0 0,-13-11-2 0 0,0-1 0 0 0,0 0 0 0 0,0 0 0 0 0,0 0 0 0 0,0 1 1 0 0,-1-1-1 0 0,1 0 0 0 0,-1 1 0 0 0,1-1 0 0 0,-1 1 0 0 0,1-1 0 0 0,-1 1 0 0 0,0-1 0 0 0,1 1 0 0 0,-1-1 0 0 0,0 1 1 0 0,0-1-1 0 0,0 1 0 0 0,0-1 0 0 0,-1 0 0 0 0,1 1 0 0 0,0-1 0 0 0,0 1 0 0 0,-1-1 0 0 0,1 1 0 0 0,-1-1 0 0 0,0 0 0 0 0,1 1 1 0 0,-1-1-1 0 0,0 0 0 0 0,0 1 0 0 0,-1 0 0 0 0,-3 5 46 0 0,-1 1 0 0 0,0-2 0 0 0,0 1 0 0 0,-8 5 0 0 0,8-6-18 0 0,-1 0 22 0 0,0 0 0 0 0,0-1 0 0 0,-1 0 0 0 0,0 0 0 0 0,-9 3 0 0 0,10-6 17 0 0,7-6-47 0 0,9-7-105 0 0,6-1-89 0 0,36-27-262 0 0,-12 13 181 0 0,110-72-154 0 0,-144 95 392 0 0,15-7-38 0 0,-19 10 46 0 0,0 0 0 0 0,-1 0 0 0 0,1-1-1 0 0,0 1 1 0 0,0 0 0 0 0,0 0 0 0 0,0 0 0 0 0,0 0 0 0 0,0 0 0 0 0,0 0 0 0 0,0 1 0 0 0,0-1 0 0 0,0 0 0 0 0,0 0 0 0 0,0 1 0 0 0,0-1 0 0 0,0 1-1 0 0,0-1 1 0 0,0 1 0 0 0,4 2 16 0 0,0 0 0 0 0,0 1 0 0 0,-1 0-1 0 0,1 0 1 0 0,-1 0 0 0 0,0 0 0 0 0,0 0-1 0 0,-1 1 1 0 0,1 0 0 0 0,-1 0 0 0 0,0 0-1 0 0,3 6 1 0 0,6 15-848 0 0,-10-23-19 0 0,0 0 0 0 0,-1-1 0 0 0,1 1 1 0 0,0-1-1 0 0,0 1 0 0 0,5 3 0 0 0,-2-3-1776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6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45 17324 0 0,'-3'-9'568'0'0,"-2"-3"-40"0"0,3 6 0 0 0,-1-2-216 0 0,0 2-72 0 0,3 2 136 0 0,2 4-344 0 0,2 5-88 0 0,4 0-160 0 0,-3 1-32 0 0,0 1-3097 0 0,3-1 3105 0 0,-1 2-744 0 0,2-1 1008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38.66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1 14227 0 0,'-3'-1'4195'0'0,"3"1"-4125"0"0,-3 10 1701 0 0,0 14-999 0 0,-13 179 59 0 0,15-151-1047 0 0,9 99 0 0 0,-7-143 51 0 0,0 3-500 0 0,1-1 1 0 0,-1 1-1 0 0,2-1 0 0 0,-1 0 0 0 0,1 0 0 0 0,8 16 1 0 0,-6-16-965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30 13067 0 0,'-1'-3'571'0'0,"-2"-16"839"0"0,5 12-636 0 0,-2 7-734 0 0,0 0 1 0 0,1 0 0 0 0,-1 0-1 0 0,0 0 1 0 0,0 0 0 0 0,1 0-1 0 0,-1 0 1 0 0,0 0-1 0 0,1 0 1 0 0,-1 0 0 0 0,0 0-1 0 0,0 0 1 0 0,1 0-1 0 0,-1 0 1 0 0,0 0 0 0 0,0 1-1 0 0,1-1 1 0 0,-1 0-1 0 0,0 0 1 0 0,0 0 0 0 0,1 0-1 0 0,-1 1 1 0 0,0-1-1 0 0,0 0 1 0 0,1 0 0 0 0,-1 1-1 0 0,2 0 45 0 0,-1 1 1 0 0,1 0-1 0 0,-1 0 0 0 0,0 0 0 0 0,1 0 0 0 0,-1 0 0 0 0,0 0 1 0 0,0 0-1 0 0,1 4 0 0 0,6 22 297 0 0,-7-25-330 0 0,4 23 292 0 0,-1 1-1 0 0,2 46 1 0 0,-9 55 255 0 0,-1-74-389 0 0,1-17 32 0 0,2 67 0 0 0,3-71-138 0 0,-1-11 12 0 0,2 0-1 0 0,5 29 1 0 0,-4-35-46 0 0,-2-7-11 0 0,0 0-1 0 0,1-1 1 0 0,0 1-1 0 0,4 9 1 0 0,-6-18-97 0 0,-1 1-1 0 0,0 0 1 0 0,0-1 0 0 0,1 1-1 0 0,-1-1 1 0 0,0 1 0 0 0,1 0-1 0 0,-1-1 1 0 0,1 1 0 0 0,-1-1-1 0 0,1 1 1 0 0,-1-1 0 0 0,1 0-1 0 0,-1 1 1 0 0,1-1 0 0 0,-1 1 0 0 0,1-1-1 0 0,0 0 1 0 0,-1 1 0 0 0,1-1-1 0 0,-1 0 1 0 0,1 0 0 0 0,0 0-1 0 0,-1 0 1 0 0,1 1 0 0 0,0-1-1 0 0,-1 0 1 0 0,2 0 0 0 0,0-1-317 0 0,0 1 0 0 0,-1-1 0 0 0,1 0 0 0 0,-1 0 0 0 0,1 0 0 0 0,-1 0 0 0 0,1 0 0 0 0,1-1 0 0 0,3-2 196 0 0,3-1-699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6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13987 0 0,'24'-7'3511'0'0,"-13"7"-2781"0"0,1-2 0 0 0,14-2 0 0 0,-13 1-218 0 0,20 0-1 0 0,-19 2-244 0 0,26-1 230 0 0,-1 2 1 0 0,54 7-1 0 0,-74-5-864 0 0,30 10-1 0 0,-26-6-1294 0 0,-8-3-3781 0 0,-15-3 5428 0 0,1 0-970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6521 0 0,'2'7'4803'0'0,"15"50"1042"0"0,25 117-1907 0 0,-39-161-3818 0 0,5 25-25 0 0,-5-41-1804 0 0,-1-4 691 0 0,8-35-6345 0 0,-5 18 3933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7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12915 0 0,'-1'0'141'0'0,"-1"1"0"0"0,1-1 0 0 0,-1 1 0 0 0,1 0 1 0 0,-1-1-1 0 0,1 1 0 0 0,0 0 0 0 0,0 0 0 0 0,-1 0 1 0 0,1 0-1 0 0,0 0 0 0 0,0 1 0 0 0,0-1 0 0 0,0 0 0 0 0,0 0 1 0 0,0 1-1 0 0,0-1 0 0 0,1 1 0 0 0,-1-1 0 0 0,0 0 1 0 0,1 1-1 0 0,-1 0 0 0 0,1-1 0 0 0,-1 1 0 0 0,1-1 0 0 0,0 1 1 0 0,0 2-1 0 0,-1 5-33 0 0,0 1-1 0 0,1 0 1 0 0,2 12 0 0 0,-1-14 75 0 0,0 3-109 0 0,0 0 0 0 0,1-1-1 0 0,1 1 1 0 0,0 0 0 0 0,0-1-1 0 0,5 11 1 0 0,0-4-392 0 0,1-2 1 0 0,20 28-1 0 0,0 1-1478 0 0,-15-24 486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7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38 14915 0 0,'-15'11'1445'0'0,"-3"3"183"0"0,5-2-437 0 0,11-11-1080 0 0,-1 1-1 0 0,1 0 1 0 0,0 0-1 0 0,0 0 1 0 0,1 0-1 0 0,-1 0 1 0 0,-2 3-1 0 0,2 0 33 0 0,-2 2 74 0 0,-1 0-1 0 0,2 1 1 0 0,-1 0 0 0 0,1-1-1 0 0,-4 17 1 0 0,5-10-71 0 0,-1-1-34 0 0,1-1 0 0 0,0 23 0 0 0,2-32-99 0 0,0 0-1 0 0,0 0 1 0 0,1 0 0 0 0,-1 0-1 0 0,1 0 1 0 0,-1 0 0 0 0,1-1-1 0 0,0 1 1 0 0,0 0-1 0 0,0 0 1 0 0,1-1 0 0 0,-1 1-1 0 0,1-1 1 0 0,-1 1 0 0 0,1-1-1 0 0,0 0 1 0 0,3 3-1 0 0,-4-4-3 0 0,1 0 0 0 0,-1 0 0 0 0,1 0 0 0 0,0-1 0 0 0,-1 1 0 0 0,1 0 0 0 0,0-1 0 0 0,-1 0 0 0 0,1 1 0 0 0,0-1 0 0 0,0 0 0 0 0,0 0-1 0 0,-1 0 1 0 0,1 0 0 0 0,0 0 0 0 0,3-1 0 0 0,0 0 21 0 0,1 0-1 0 0,0 0 0 0 0,8-5 1 0 0,-3 1 3 0 0,-1-1 0 0 0,0 0 1 0 0,-1-1-1 0 0,1-1 1 0 0,-2 1-1 0 0,16-17 0 0 0,-16 15-10 0 0,-2 4-4 0 0,-1-1 0 0 0,0 0 0 0 0,0-1 0 0 0,-1 1 1 0 0,1-1-1 0 0,-1 0 0 0 0,-1 0 0 0 0,0 0 0 0 0,0 0 0 0 0,0-1 0 0 0,3-15 1 0 0,-5 19-6 0 0,-1-1 0 0 0,0 1 0 0 0,1-1 1 0 0,-1 1-1 0 0,-1-1 0 0 0,1 1 0 0 0,-1 0 1 0 0,0-1-1 0 0,1 1 0 0 0,-2 0 0 0 0,1-1 1 0 0,-1 1-1 0 0,1 0 0 0 0,-1 0 0 0 0,0 0 1 0 0,-1 0-1 0 0,1 0 0 0 0,-1 1 0 0 0,1-1 1 0 0,-1 1-1 0 0,0 0 0 0 0,-6-5 0 0 0,6 6-17 0 0,0 0 0 0 0,0 0 0 0 0,0 1 0 0 0,0 0 0 0 0,0-1 0 0 0,0 1-1 0 0,-1 0 1 0 0,1 0 0 0 0,0 1 0 0 0,-1-1 0 0 0,1 1 0 0 0,-1 0 0 0 0,1 0-1 0 0,-1 0 1 0 0,1 0 0 0 0,0 0 0 0 0,-1 1 0 0 0,1 0 0 0 0,-6 1 0 0 0,8-1-7 0 0,0-1 0 0 0,1 1 0 0 0,-1-1 0 0 0,0 1 1 0 0,0 0-1 0 0,0 0 0 0 0,1-1 0 0 0,-1 1 0 0 0,1 0 1 0 0,-1 0-1 0 0,0 0 0 0 0,1 0 0 0 0,-1 0 0 0 0,1 0 1 0 0,0 0-1 0 0,-1 0 0 0 0,1 0 0 0 0,0 0 0 0 0,-1 0 1 0 0,1 0-1 0 0,0 0 0 0 0,0 0 0 0 0,0 1 0 0 0,0 3-39 0 0,0-1-1 0 0,0 1 1 0 0,2 7-1 0 0,-1-9 44 0 0,-1 0-1 0 0,1-1 1 0 0,1 0-1 0 0,-1 1 1 0 0,0-1-1 0 0,0 1 1 0 0,1-1-1 0 0,0 0 1 0 0,-1 0-1 0 0,1 0 1 0 0,0 0-1 0 0,0 0 1 0 0,0 0-1 0 0,0-1 1 0 0,0 1-1 0 0,0-1 1 0 0,1 1-1 0 0,3 1 1 0 0,-1-1 8 0 0,-1 0 0 0 0,1 0 0 0 0,1 0-1 0 0,-1 0 1 0 0,0-1 0 0 0,0 0 0 0 0,0 0 0 0 0,9 0 0 0 0,-9-1 6 0 0,0 0 1 0 0,0-1-1 0 0,-1 0 1 0 0,1 0-1 0 0,0 0 1 0 0,-1 0-1 0 0,1-1 1 0 0,0 0-1 0 0,-1 0 1 0 0,0 0 0 0 0,1 0-1 0 0,-1-1 1 0 0,0 0-1 0 0,6-5 1 0 0,-2 1 15 0 0,0-2 0 0 0,-1 1 0 0 0,1-1 1 0 0,11-19-1 0 0,-13 17 9 0 0,-2 5 48 0 0,-3 20-16 0 0,-3 43-16 0 0,1-32-31 0 0,0-1 0 0 0,2 1 0 0 0,5 35 0 0 0,-5-55-10 0 0,0 0 0 0 0,1-1 0 0 0,0 1 0 0 0,-1-1 0 0 0,1 1 1 0 0,1-1-1 0 0,-1 0 0 0 0,0 1 0 0 0,4 3 0 0 0,-5-7 0 0 0,0 0 1 0 0,0 0-1 0 0,0 0 0 0 0,1 1 0 0 0,-1-1 1 0 0,0 0-1 0 0,0-1 0 0 0,1 1 0 0 0,-1 0 1 0 0,0 0-1 0 0,1-1 0 0 0,-1 1 0 0 0,1 0 1 0 0,-1-1-1 0 0,1 1 0 0 0,-1-1 0 0 0,1 0 1 0 0,-1 0-1 0 0,1 1 0 0 0,-1-1 1 0 0,1 0-1 0 0,0 0 0 0 0,-1 0 0 0 0,1-1 1 0 0,-1 1-1 0 0,1 0 0 0 0,-1-1 0 0 0,1 1 1 0 0,-1-1-1 0 0,1 1 0 0 0,1-2 0 0 0,4-2 31 0 0,0 0 0 0 0,0-1 1 0 0,0 0-1 0 0,-1 0 0 0 0,1-1 0 0 0,7-9 0 0 0,31-43 74 0 0,-4 6-64 0 0,-34 43-47 0 0,-2 3 1 0 0,0 0 0 0 0,9-7-1 0 0,-13 12-4 0 0,0 0 0 0 0,0 0 0 0 0,0 0 0 0 0,0 0 0 0 0,1 1 0 0 0,-1-1 0 0 0,0 0 0 0 0,0 1 0 0 0,1-1 0 0 0,-1 1 0 0 0,0-1 0 0 0,1 1 0 0 0,-1 0 0 0 0,1 0 0 0 0,-1 0 0 0 0,0-1 0 0 0,1 1 0 0 0,-1 0 0 0 0,3 1 0 0 0,-3 0-4 0 0,1-1 0 0 0,-1 1 1 0 0,0 0-1 0 0,0 0 0 0 0,1 0 0 0 0,-1 0 1 0 0,0 0-1 0 0,0 0 0 0 0,0 0 1 0 0,1 3-1 0 0,9 13-25 0 0,1 7 33 0 0,-2 0 0 0 0,-1 0-1 0 0,6 27 1 0 0,-15-50-2 0 0,1 3-8 0 0,0-1 0 0 0,0 0-1 0 0,0 0 1 0 0,1 0 0 0 0,0 0 0 0 0,-1 0-1 0 0,1 0 1 0 0,0 0 0 0 0,0-1 0 0 0,0 1-1 0 0,1-1 1 0 0,-1 1 0 0 0,1-1 0 0 0,3 2-1 0 0,-5-3-103 0 0,1 0 0 0 0,0 0 1 0 0,0 0-1 0 0,-1 0 0 0 0,1 0 0 0 0,0-1 0 0 0,0 1 0 0 0,0-1 0 0 0,0 1 0 0 0,0-1 0 0 0,0 0 0 0 0,0 0 0 0 0,0 0 0 0 0,0 0 0 0 0,0 0 0 0 0,0 0 1 0 0,0-1-1 0 0,0 1 0 0 0,0-1 0 0 0,0 1 0 0 0,0-1 0 0 0,0 0 0 0 0,0 0 0 0 0,1-1 0 0 0,6-3-1101 0 0,-1 0-1 0 0,8-7 0 0 0,-9 5 1020 0 0,9-5-923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8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120 159 10850 0 0,'0'-1'242'0'0,"-1"-1"-1"0"0,1 1 1 0 0,0 0-1 0 0,-1-1 1 0 0,1 1-1 0 0,0 0 0 0 0,0-1 1 0 0,0 1-1 0 0,0-1 1 0 0,0 1-1 0 0,0 0 1 0 0,0-1-1 0 0,0 1 1 0 0,1-1-1 0 0,-1 1 0 0 0,1 0 1 0 0,-1-1-1 0 0,1 1 1 0 0,0-2-1 0 0,3-3 588 0 0,0-1 0 0 0,7-9 0 0 0,4-6 228 0 0,-12 16-742 0 0,0 0 0 0 0,-1-1 0 0 0,1 1 0 0 0,2-12 0 0 0,-5 17-264 0 0,0 0-1 0 0,1 0 0 0 0,-1-1 0 0 0,0 1 1 0 0,0 0-1 0 0,0 0 0 0 0,0 0 0 0 0,0 0 1 0 0,0 0-1 0 0,-1-1 0 0 0,1 1 0 0 0,0 0 1 0 0,0 0-1 0 0,-1 0 0 0 0,1 0 0 0 0,-1 0 1 0 0,1 0-1 0 0,-1 0 0 0 0,1 0 1 0 0,-1 0-1 0 0,0 0 0 0 0,1 0 0 0 0,-1 0 1 0 0,0 0-1 0 0,0 1 0 0 0,0-1 0 0 0,0 0 1 0 0,1 1-1 0 0,-1-1 0 0 0,0 0 0 0 0,0 1 1 0 0,0-1-1 0 0,-1 1 0 0 0,1-1 0 0 0,-2 0 0 0 0,-1 1-17 0 0,0-1-1 0 0,-1 1 0 0 0,1 0 1 0 0,0 0-1 0 0,-1 0 0 0 0,1 1 1 0 0,0-1-1 0 0,0 1 0 0 0,-1 0 0 0 0,1 0 1 0 0,0 1-1 0 0,0-1 0 0 0,0 1 1 0 0,0 0-1 0 0,0 0 0 0 0,1 0 1 0 0,-1 1-1 0 0,1-1 0 0 0,-1 1 0 0 0,1 0 1 0 0,0 0-1 0 0,-4 4 0 0 0,-14 17 14 0 0,15-18-19 0 0,0 1 0 0 0,-5 7 1 0 0,9-11-21 0 0,0-1 0 0 0,1 1 0 0 0,0 0 0 0 0,-1-1 0 0 0,1 1 0 0 0,0 0 0 0 0,1 0 0 0 0,-1 0 1 0 0,0 0-1 0 0,1 3 0 0 0,-1-3-3 0 0,1-1 0 0 0,0 1 1 0 0,-1 0-1 0 0,1-1 1 0 0,1 1-1 0 0,-1 0 0 0 0,0-1 1 0 0,1 1-1 0 0,-1 0 0 0 0,1-1 1 0 0,0 1-1 0 0,0-1 1 0 0,0 1-1 0 0,0-1 0 0 0,0 1 1 0 0,1-1-1 0 0,1 3 0 0 0,8 7 18 0 0,-7-7 4 0 0,0 0-1 0 0,0-1 1 0 0,0 1 0 0 0,9 5 0 0 0,45 27 195 0 0,-56-36-206 0 0,0 1 0 0 0,0-1-1 0 0,0 1 1 0 0,0-1-1 0 0,0 1 1 0 0,0 0-1 0 0,0 0 1 0 0,-1 0-1 0 0,1 0 1 0 0,-1 0-1 0 0,1 0 1 0 0,-1 0-1 0 0,0 0 1 0 0,0 0 0 0 0,2 5-1 0 0,-3-4 23 0 0,1 1 1 0 0,0 0-1 0 0,-1-1 0 0 0,0 1 0 0 0,0-1 1 0 0,0 1-1 0 0,0 0 0 0 0,0-1 0 0 0,-2 7 1 0 0,-1 0 74 0 0,0 0 1 0 0,-1-1-1 0 0,0 0 0 0 0,-1 0 1 0 0,1 0-1 0 0,-12 14 1 0 0,10-15-8 0 0,-18 23 222 0 0,22-29-289 0 0,0-1-1 0 0,0 1 1 0 0,0 0-1 0 0,0 0 1 0 0,-1-1-1 0 0,1 1 1 0 0,0-1-1 0 0,-1 0 1 0 0,1 0 0 0 0,-1 0-1 0 0,-3 1 1 0 0,5-2-40 0 0,1 1 0 0 0,-1-1 1 0 0,1 0-1 0 0,0 0 1 0 0,-1 0-1 0 0,1 0 0 0 0,-1 0 1 0 0,1-1-1 0 0,-1 1 1 0 0,1 0-1 0 0,0 0 0 0 0,-1 0 1 0 0,1 0-1 0 0,-1 0 1 0 0,1 0-1 0 0,0-1 0 0 0,-1 1 1 0 0,1 0-1 0 0,0 0 1 0 0,-1-1-1 0 0,1 1 1 0 0,0 0-1 0 0,-1-1 0 0 0,1 1 1 0 0,0 0-1 0 0,0 0 1 0 0,-1-1-1 0 0,1 1 0 0 0,0-1 1 0 0,0 1-1 0 0,0 0 1 0 0,-1-1-1 0 0,1 1 0 0 0,0-1 1 0 0,0 1-1 0 0,0 0 1 0 0,0-1-1 0 0,0 1 0 0 0,0-1 1 0 0,0 1-1 0 0,0 0 1 0 0,0-1-1 0 0,0 0 0 0 0,0 0-155 0 0,0-1 0 0 0,0 1 0 0 0,0 0 0 0 0,1 0 0 0 0,-1 0 0 0 0,0-1 0 0 0,1 1 0 0 0,-1 0 0 0 0,0 0 0 0 0,1 0 0 0 0,-1 0 0 0 0,1 0 0 0 0,0 0 0 0 0,-1 0 0 0 0,1 0 0 0 0,1-1 0 0 0,3-2-1222 0 0,0 0 0 0 0,1 1 0 0 0,-1 0 0 0 0,1 0 0 0 0,0 0-1 0 0,10-3 1 0 0,8-2-3379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0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290 311 1304 0 0,'0'0'93'0'0,"0"0"-1"0"0,0 0 1 0 0,0 0 0 0 0,0-1-1 0 0,0 1 1 0 0,1 0-1 0 0,-1 0 1 0 0,0 0-1 0 0,0 0 1 0 0,0 0 0 0 0,0 0-1 0 0,1 0 1 0 0,-1 0-1 0 0,0 0 1 0 0,0 0 0 0 0,0 0-1 0 0,0 0 1 0 0,1 0-1 0 0,-1 0 1 0 0,0 0-1 0 0,0 0 1 0 0,0 0 0 0 0,1 0-1 0 0,-1 0 1 0 0,0 0-1 0 0,0 0 1 0 0,0 0 0 0 0,0 0-1 0 0,1 0 1 0 0,-1 0-1 0 0,0 0 1 0 0,0 0-1 0 0,0 0 1 0 0,0 1 0 0 0,1-1-1 0 0,4 2 4165 0 0,-5-4-3832 0 0,0 1 0 0 0,1 0 0 0 0,-1 0 0 0 0,0 0 0 0 0,0-1 0 0 0,0 1 0 0 0,0 0 0 0 0,0 0 0 0 0,0-1 0 0 0,0 1 0 0 0,-1 0 0 0 0,1-2 0 0 0,-2-1-80 0 0,1 0 0 0 0,-1 1-1 0 0,1-1 1 0 0,-1 1 0 0 0,0-1-1 0 0,-1 1 1 0 0,1 0 0 0 0,0 0 0 0 0,-1 0-1 0 0,0 0 1 0 0,-5-4 0 0 0,6 5-290 0 0,-1 1 0 0 0,0-1 1 0 0,0 0-1 0 0,0 1 0 0 0,0-1 1 0 0,0 1-1 0 0,0 0 0 0 0,0 0 0 0 0,0 0 1 0 0,-1 1-1 0 0,1-1 0 0 0,0 1 1 0 0,-1 0-1 0 0,1-1 0 0 0,0 1 0 0 0,-1 1 1 0 0,1-1-1 0 0,0 1 0 0 0,-1-1 1 0 0,1 1-1 0 0,-6 2 0 0 0,-7 4-28 0 0,1 1 0 0 0,0 0-1 0 0,0 1 1 0 0,0 1 0 0 0,2 0-1 0 0,-1 1 1 0 0,1 0 0 0 0,1 1-1 0 0,0 1 1 0 0,-11 14 0 0 0,19-21-40 0 0,0 0 0 0 0,0 0 0 0 0,0 0 1 0 0,1 0-1 0 0,-4 10 0 0 0,6-13-3 0 0,0 0 0 0 0,0 0 0 0 0,0 1 0 0 0,1-1 0 0 0,-1 0 0 0 0,1 0 0 0 0,0 1 0 0 0,0-1 0 0 0,0 0-1 0 0,0 0 1 0 0,0 1 0 0 0,1-1 0 0 0,1 6 0 0 0,-1-8 4 0 0,0 1 0 0 0,0-1 0 0 0,0 1 1 0 0,0-1-1 0 0,0 0 0 0 0,0 0 0 0 0,0 0 0 0 0,1 1 0 0 0,-1-1 0 0 0,1 0 0 0 0,-1-1 0 0 0,1 1 0 0 0,-1 0 0 0 0,1 0 1 0 0,-1-1-1 0 0,1 1 0 0 0,0-1 0 0 0,-1 1 0 0 0,1-1 0 0 0,0 0 0 0 0,-1 1 0 0 0,4-1 0 0 0,5 0-35 0 0,0 1 0 0 0,14-3-1 0 0,-23 2 47 0 0,19-3-24 0 0,-1-1 0 0 0,0-1 1 0 0,0-1-1 0 0,21-9 0 0 0,-22 8 22 0 0,14-6 20 0 0,0 0-1 0 0,57-36 1 0 0,-72 38 10 0 0,-1 0 0 0 0,-1-1 0 0 0,0-1 0 0 0,-1-1 1 0 0,0 0-1 0 0,19-27 0 0 0,-26 31 0 0 0,0 0 0 0 0,-1 0 0 0 0,0-1 0 0 0,0 1 0 0 0,-1-1 0 0 0,-1 0 0 0 0,5-18 0 0 0,-8 23-9 0 0,2-7 39 0 0,0-1 0 0 0,-1 1-1 0 0,1-16 1 0 0,-3 25-34 0 0,0 1 1 0 0,0-1 0 0 0,-1 0-1 0 0,1 0 1 0 0,-1 0 0 0 0,0 0-1 0 0,0 0 1 0 0,0 1 0 0 0,-1-1-1 0 0,1 0 1 0 0,-1 1-1 0 0,0-1 1 0 0,0 1 0 0 0,0 0-1 0 0,-4-5 1 0 0,5 7-16 0 0,0 0 0 0 0,1 0 0 0 0,-1 0 0 0 0,0 0 0 0 0,0 1 0 0 0,0-1-1 0 0,0 0 1 0 0,0 1 0 0 0,0-1 0 0 0,-1 1 0 0 0,1-1 0 0 0,0 1 0 0 0,0-1 0 0 0,0 1 0 0 0,-1 0 0 0 0,1-1 0 0 0,0 1 0 0 0,0 0 0 0 0,-2 0-1 0 0,1 0 3 0 0,0 1 0 0 0,0-1 0 0 0,1 0 0 0 0,-1 1-1 0 0,0 0 1 0 0,0-1 0 0 0,1 1 0 0 0,-1 0 0 0 0,0 0-1 0 0,1 0 1 0 0,-3 2 0 0 0,-2 2 10 0 0,1 0 0 0 0,0 0 1 0 0,1 1-1 0 0,-1-1 0 0 0,-5 11 0 0 0,3-4-14 0 0,1 0-1 0 0,0 0 0 0 0,1 1 1 0 0,0 0-1 0 0,1 0 0 0 0,-4 19 1 0 0,4-6-44 0 0,1 0-1 0 0,1 38 1 0 0,2-58 29 0 0,1 1-1 0 0,0-1 1 0 0,0 0-1 0 0,0 0 1 0 0,1 1-1 0 0,0-1 1 0 0,0 0 0 0 0,1 0-1 0 0,-1 0 1 0 0,1-1-1 0 0,1 1 1 0 0,-1-1-1 0 0,1 0 1 0 0,0 0 0 0 0,0 0-1 0 0,0 0 1 0 0,1 0-1 0 0,0-1 1 0 0,0 0-1 0 0,7 5 1 0 0,-4-4 9 0 0,0 0 0 0 0,0-1 1 0 0,0 0-1 0 0,1 0 0 0 0,0 0 0 0 0,0-1 1 0 0,0-1-1 0 0,0 0 0 0 0,0 0 0 0 0,0 0 1 0 0,1-1-1 0 0,-1-1 0 0 0,14 0 0 0 0,-9-1 19 0 0,0-1 0 0 0,0 0 0 0 0,-1-1 0 0 0,1-1 0 0 0,-1 0 1 0 0,0-1-1 0 0,0 0 0 0 0,0-1 0 0 0,-1 0 0 0 0,1-1 0 0 0,-2-1 0 0 0,1 0 0 0 0,-1 0 0 0 0,12-12 0 0 0,-18 14-1 0 0,0 0 0 0 0,0-1 1 0 0,-1 1-1 0 0,1-1 0 0 0,-2 0 0 0 0,1 0 1 0 0,-1 0-1 0 0,0-1 0 0 0,4-14 0 0 0,-6 16 2 0 0,1 1-1 0 0,-1-1 1 0 0,0 0-1 0 0,-1 0 1 0 0,0 0-1 0 0,0 0 0 0 0,0 0 1 0 0,0 0-1 0 0,-1 0 1 0 0,0 1-1 0 0,0-1 1 0 0,-1 0-1 0 0,-3-9 1 0 0,4 14-12 0 0,0-1-1 0 0,1 1 1 0 0,-1-1 0 0 0,0 1 0 0 0,0 0 0 0 0,0-1 0 0 0,0 1 0 0 0,0 0 0 0 0,0 0 0 0 0,0 0 0 0 0,0 0 0 0 0,-1 0 0 0 0,1 0 0 0 0,0 0 0 0 0,-1 0 0 0 0,1 0 0 0 0,-1 0 0 0 0,-1 0 0 0 0,2 1-3 0 0,-1 0 0 0 0,1 0 0 0 0,0 0 0 0 0,-1 0 0 0 0,1 0 0 0 0,0 0 0 0 0,-1 0 0 0 0,1 0-1 0 0,0 1 1 0 0,-1-1 0 0 0,1 1 0 0 0,0-1 0 0 0,-1 1 0 0 0,1-1 0 0 0,0 1 0 0 0,-3 1 0 0 0,1 1-6 0 0,-1 0 1 0 0,0 1-1 0 0,1-1 0 0 0,-1 1 1 0 0,1 0-1 0 0,0 0 0 0 0,0 0 1 0 0,1 0-1 0 0,-1 0 0 0 0,-2 7 1 0 0,2-3-15 0 0,0 0 1 0 0,0 1 0 0 0,1-1 0 0 0,0 1-1 0 0,1 0 1 0 0,0 0 0 0 0,0-1 0 0 0,1 1-1 0 0,0 0 1 0 0,2 14 0 0 0,-1-16 4 0 0,1 0 1 0 0,0-1-1 0 0,0 1 1 0 0,0 0-1 0 0,1-1 0 0 0,0 1 1 0 0,1-1-1 0 0,-1 0 1 0 0,1 0-1 0 0,0 0 1 0 0,1-1-1 0 0,-1 1 0 0 0,10 7 1 0 0,-4-5 5 0 0,0 0 0 0 0,0-1-1 0 0,1-1 1 0 0,0 1 0 0 0,0-2 0 0 0,0 0 0 0 0,1 0-1 0 0,0-1 1 0 0,0 0 0 0 0,0-1 0 0 0,14 1 0 0 0,-10-1-142 0 0,-1-2-1 0 0,1 0 1 0 0,0-1 0 0 0,0-1 0 0 0,0 0 0 0 0,-1-1 0 0 0,1-1-1 0 0,22-6 1 0 0,-21 2-258 0 0,-2 0 1 0 0,1 0-1 0 0,-1-1 0 0 0,15-12 0 0 0,19-12-1038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1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48 102 3617 0 0,'1'-1'269'0'0,"0"0"0"0"0,-1 0-1 0 0,1 0 1 0 0,-1 0 0 0 0,1 0 0 0 0,-1 0 0 0 0,0 1 0 0 0,1-1 0 0 0,-1 0 0 0 0,0 0 0 0 0,1 0 0 0 0,-1 0-1 0 0,0 0 1 0 0,0 0 0 0 0,0 0 0 0 0,0 0 0 0 0,0 0 0 0 0,0 0 0 0 0,0 0 0 0 0,-1 0 0 0 0,1 0 0 0 0,0 0-1 0 0,-1 0 1 0 0,1 0 0 0 0,0 0 0 0 0,-1 0 0 0 0,0-1 0 0 0,0 1-137 0 0,1 0 1 0 0,-1-1-1 0 0,1 1 1 0 0,-1 0-1 0 0,1 0 0 0 0,0 0 1 0 0,-1 0-1 0 0,1-1 1 0 0,0 1-1 0 0,0 0 1 0 0,0 0-1 0 0,0 0 0 0 0,0-1 1 0 0,0 1-1 0 0,0 0 1 0 0,0 0-1 0 0,1 0 0 0 0,-1-1 1 0 0,0 1-1 0 0,1 0 1 0 0,-1 0-1 0 0,1 0 1 0 0,-1 0-1 0 0,2-1 0 0 0,3-5 485 0 0,-3 6-475 0 0,-1 0 0 0 0,0 0 0 0 0,0-1 0 0 0,0 1 0 0 0,0 0 0 0 0,0-1 0 0 0,0 1 0 0 0,-1 0 0 0 0,1-1 0 0 0,0 1 0 0 0,-1-1 0 0 0,1 1 0 0 0,-1-1 0 0 0,1 0 0 0 0,-1-2 0 0 0,2-6 1108 0 0,-2 10-1236 0 0,0 0 1 0 0,0 0 0 0 0,0 0 0 0 0,0 0 0 0 0,0 0 0 0 0,0 0-1 0 0,0 0 1 0 0,0 0 0 0 0,0-1 0 0 0,0 1 0 0 0,0 0 0 0 0,0 0-1 0 0,0 0 1 0 0,0 0 0 0 0,0 0 0 0 0,0 0 0 0 0,0 0 0 0 0,1 0-1 0 0,-1 0 1 0 0,0 0 0 0 0,0 0 0 0 0,0 0 0 0 0,0-1 0 0 0,0 1-1 0 0,0 0 1 0 0,0 0 0 0 0,0 0 0 0 0,0 0 0 0 0,0 0 0 0 0,1 0-1 0 0,-1 0 1 0 0,0 0 0 0 0,0 0 0 0 0,0 0 0 0 0,0 0 0 0 0,0 0-1 0 0,0 0 1 0 0,0 0 0 0 0,0 0 0 0 0,0 0 0 0 0,1 0 0 0 0,-1 0-1 0 0,0 0 1 0 0,0 0 0 0 0,0 0 0 0 0,0 0 0 0 0,0 0 0 0 0,0 0-1 0 0,0 1 1 0 0,0-1 0 0 0,0 0 0 0 0,0 0 0 0 0,1 0 0 0 0,-1 0-1 0 0,0 0 1 0 0,0 0 0 0 0,0 0 0 0 0,0 0 0 0 0,0 0 0 0 0,0 0-1 0 0,0 0 1 0 0,0 0 0 0 0,0 1 0 0 0,0-1 0 0 0,0 0 0 0 0,-6 10 545 0 0,-8 19-123 0 0,8-17-309 0 0,0 0 0 0 0,-6 20 0 0 0,2 4 127 0 0,-5 42 1 0 0,12-58-106 0 0,1-1 1 0 0,2 1 0 0 0,2 37 0 0 0,-1-49-65 0 0,0 0 1 0 0,0 0-1 0 0,1 0 1 0 0,1 0-1 0 0,5 15 1 0 0,-6-20-44 0 0,0 1 1 0 0,0 0 0 0 0,1-1-1 0 0,-1 0 1 0 0,1 0-1 0 0,-1 0 1 0 0,1 0 0 0 0,0 0-1 0 0,0 0 1 0 0,1-1-1 0 0,-1 1 1 0 0,1-1 0 0 0,6 3-1 0 0,4 1 69 0 0,0-1 0 0 0,0-1 0 0 0,1 0 0 0 0,-1-1 0 0 0,1 0-1 0 0,0-2 1 0 0,27 1 0 0 0,-33-2-15 0 0,-1-1 0 0 0,1 0 1 0 0,-1 0-1 0 0,1 0 0 0 0,-1-1 0 0 0,0-1 0 0 0,10-3 0 0 0,-15 5-197 0 0,1-1-1 0 0,-1 0 0 0 0,0 1 0 0 0,1-1 0 0 0,-1-1 0 0 0,0 1 0 0 0,0 0 1 0 0,0-1-1 0 0,-1 1 0 0 0,1-1 0 0 0,-1 0 0 0 0,1 0 0 0 0,-1 0 1 0 0,0 0-1 0 0,0-1 0 0 0,0 1 0 0 0,-1 0 0 0 0,3-6 0 0 0,1-21-7796 0 0,-4 23 6587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1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11546 0 0,'-2'9'1055'0'0,"-1"1"-1"0"0,1-1 1 0 0,1 1-1 0 0,0 0 0 0 0,0 10 1 0 0,5 50 932 0 0,-2-51-1480 0 0,15 126 1292 0 0,-11-114-1510 0 0,2-1 0 0 0,18 50 0 0 0,-23-74-227 0 0,-1 0 1 0 0,1-1 0 0 0,0 0-1 0 0,6 10 1 0 0,-7-14-287 0 0,-1 1 0 0 0,1-1 1 0 0,-1 1-1 0 0,1-1 0 0 0,0 1 1 0 0,3 1-1 0 0,-4-2-329 0 0,1-1-1 0 0,0 1 1 0 0,-1 0 0 0 0,1-1 0 0 0,0 1-1 0 0,-1-1 1 0 0,1 0 0 0 0,0 0 0 0 0,2 1-1 0 0,0-1 310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2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10562 0 0,'1'0'639'0'0,"1"0"0"0"0,0-1-1 0 0,0 1 1 0 0,0-1 0 0 0,-1 1 0 0 0,1-1-1 0 0,0 0 1 0 0,2-1 0 0 0,11-5 2042 0 0,-10 6-2463 0 0,0 0-1 0 0,0 1 1 0 0,0-1 0 0 0,0 1-1 0 0,0 0 1 0 0,0 1 0 0 0,-1-1-1 0 0,1 1 1 0 0,0 0 0 0 0,0 0-1 0 0,0 0 1 0 0,-1 1 0 0 0,7 2-1 0 0,25 7 13 0 0,-33-9-209 0 0,0-1 0 0 0,0-1 0 0 0,0 1 1 0 0,0 0-1 0 0,0-1 0 0 0,0 0 0 0 0,0 1 1 0 0,0-1-1 0 0,0-1 0 0 0,0 1 0 0 0,0 0 1 0 0,0-1-1 0 0,0 1 0 0 0,6-3 0 0 0,-6 2-1 0 0,-1 0 0 0 0,0 0 0 0 0,1 0 0 0 0,-1 0 0 0 0,0 0 0 0 0,1-1-1 0 0,-1 1 1 0 0,0-1 0 0 0,0 0 0 0 0,0 1 0 0 0,0-1 0 0 0,-1 0 0 0 0,1 0-1 0 0,0 0 1 0 0,-1 0 0 0 0,0-1 0 0 0,3-3 0 0 0,0-5 46 0 0,0 1 9 0 0,0 0 0 0 0,4-18 1 0 0,-7 26-58 0 0,-1-1 1 0 0,0 1 0 0 0,1 0-1 0 0,-1-1 1 0 0,0 1-1 0 0,0 0 1 0 0,0-1 0 0 0,-1 1-1 0 0,1 0 1 0 0,-1-1-1 0 0,1 1 1 0 0,-1 0 0 0 0,0 0-1 0 0,1-1 1 0 0,-1 1 0 0 0,0 0-1 0 0,-1 0 1 0 0,-1-2-1 0 0,3 3-11 0 0,-1 0 1 0 0,1 1-1 0 0,-1-1 0 0 0,0 1 0 0 0,1-1 0 0 0,-1 1 0 0 0,1-1 0 0 0,-1 1 0 0 0,0 0 0 0 0,0-1 0 0 0,1 1 0 0 0,-1 0 0 0 0,0 0 1 0 0,0-1-1 0 0,1 1 0 0 0,-1 0 0 0 0,0 0 0 0 0,0 0 0 0 0,0 0 0 0 0,1 0 0 0 0,-1 0 0 0 0,0 0 0 0 0,0 0 0 0 0,0 0 1 0 0,1 1-1 0 0,-1-1 0 0 0,0 0 0 0 0,0 0 0 0 0,1 1 0 0 0,-1-1 0 0 0,-1 1 0 0 0,0 0 3 0 0,-1 1 0 0 0,0 0-1 0 0,1 0 1 0 0,-1 0 0 0 0,1 0-1 0 0,-3 3 1 0 0,-4 5-9 0 0,1 0-1 0 0,0 1 0 0 0,0 0 1 0 0,1 1-1 0 0,1 0 1 0 0,-6 13-1 0 0,9-18-13 0 0,0 0-1 0 0,1 0 0 0 0,0 1 0 0 0,0-1 0 0 0,0 1 1 0 0,1 0-1 0 0,1-1 0 0 0,-1 1 0 0 0,1 0 0 0 0,0-1 1 0 0,1 1-1 0 0,1 8 0 0 0,-1-13 10 0 0,0 0 1 0 0,0-1-1 0 0,0 1 0 0 0,0 0 1 0 0,0 0-1 0 0,1 0 1 0 0,-1-1-1 0 0,1 1 0 0 0,0-1 1 0 0,0 1-1 0 0,0-1 0 0 0,0 0 1 0 0,0 1-1 0 0,0-1 0 0 0,4 2 1 0 0,-3-2-8 0 0,1 0 1 0 0,0 1 0 0 0,0-2 0 0 0,1 1 0 0 0,-1 0-1 0 0,0-1 1 0 0,0 0 0 0 0,1 0 0 0 0,6 0-1 0 0,2 0-9 0 0,0-1 0 0 0,1-1 0 0 0,-1 0 0 0 0,0-1 0 0 0,0 0 0 0 0,13-4 0 0 0,-4-1-372 0 0,38-18 1 0 0,-56 23 69 0 0,0 0 0 0 0,0-1 0 0 0,0 1 0 0 0,0-1 0 0 0,0 1 0 0 0,-1-1 1 0 0,1 0-1 0 0,-1 0 0 0 0,0-1 0 0 0,0 1 0 0 0,0-1 0 0 0,0 0 0 0 0,-1 1 0 0 0,1-1 0 0 0,-1 0 0 0 0,0 0 1 0 0,0-1-1 0 0,-1 1 0 0 0,1 0 0 0 0,-1-1 0 0 0,0 1 0 0 0,0-1 0 0 0,-1 1 0 0 0,1-1 0 0 0,-1 1 1 0 0,0-6-1 0 0,0-15 15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39.0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40 154 12667 0 0,'-6'-8'1151'0'0,"0"-1"1"0"0,1 0-1 0 0,1 0 0 0 0,0 0 1 0 0,0-1-1 0 0,-4-14 1 0 0,8 22-1106 0 0,-1 0 1 0 0,1 0-1 0 0,-1-1 1 0 0,1 1-1 0 0,0 0 1 0 0,0 0-1 0 0,0-1 1 0 0,0 1-1 0 0,0 0 1 0 0,1-1-1 0 0,-1 1 1 0 0,1 0-1 0 0,-1 0 1 0 0,1 0-1 0 0,0-1 1 0 0,0 1-1 0 0,0 0 1 0 0,0 0-1 0 0,0 0 1 0 0,0 1-1 0 0,1-1 1 0 0,-1 0-1 0 0,1 0 1 0 0,-1 1-1 0 0,1-1 1 0 0,0 0-1 0 0,-1 1 1 0 0,1 0-1 0 0,0-1 1 0 0,0 1-1 0 0,0 0 1 0 0,0 0-1 0 0,0 0 1 0 0,4-1-1 0 0,3 0-50 0 0,0-1 0 0 0,0 1 0 0 0,1 1 1 0 0,-1 0-1 0 0,1 0 0 0 0,-1 1 0 0 0,0 0 0 0 0,1 1 0 0 0,18 3 0 0 0,2 3-14 0 0,49 17-1 0 0,-54-15 25 0 0,-1 1 1 0 0,0 1-1 0 0,31 20 0 0 0,-44-24-7 0 0,0 1 0 0 0,0 0-1 0 0,-1 1 1 0 0,0-1 0 0 0,-1 2-1 0 0,0 0 1 0 0,-1 0 0 0 0,13 19-1 0 0,-19-26-6 0 0,0 1 0 0 0,0 0 0 0 0,-1 0-1 0 0,1 0 1 0 0,-1 1 0 0 0,0-1 0 0 0,1 7-1 0 0,-2-9 13 0 0,1 1-1 0 0,-1-1 1 0 0,0 0-1 0 0,-1 0 1 0 0,1 0-1 0 0,0 0 1 0 0,0 0-1 0 0,-1 0 1 0 0,1 0-1 0 0,-1 0 1 0 0,0 0-1 0 0,0-1 1 0 0,1 1-1 0 0,-1 0 1 0 0,0 0-1 0 0,-1 0 0 0 0,1-1 1 0 0,-2 3-1 0 0,-4 3 34 0 0,0 0 0 0 0,0 0-1 0 0,-1 0 1 0 0,0-1 0 0 0,0-1-1 0 0,0 1 1 0 0,-1-1 0 0 0,0-1 0 0 0,-17 8-1 0 0,21-11-37 0 0,-62 21 14 0 0,58-18-123 0 0,1 0 0 0 0,-1 0 0 0 0,0 1 0 0 0,1 0 0 0 0,-9 8 0 0 0,15-12-96 0 0,1 0 0 0 0,0 1 0 0 0,-1-1 0 0 0,1 1 0 0 0,0-1 0 0 0,0 1 0 0 0,0-1 0 0 0,0 1 0 0 0,0 0 0 0 0,0-1 0 0 0,0 1 0 0 0,1 0 0 0 0,-1 0 0 0 0,0 0 0 0 0,1-1 0 0 0,0 1 0 0 0,-1 0 0 0 0,1 0 0 0 0,0 0 0 0 0,0 0 0 0 0,0 0 0 0 0,0 0 0 0 0,1 0 0 0 0,-1 0 0 0 0,0-1 0 0 0,1 1 0 0 0,0 2 0 0 0,3 10-1721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2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12635 0 0,'1'0'117'0'0,"0"0"1"0"0,0 1 0 0 0,-1-1 0 0 0,1 1 0 0 0,0-1-1 0 0,-1 1 1 0 0,1-1 0 0 0,0 1 0 0 0,-1-1 0 0 0,1 1-1 0 0,-1 0 1 0 0,1-1 0 0 0,-1 1 0 0 0,1 0-1 0 0,-1 0 1 0 0,1-1 0 0 0,-1 1 0 0 0,0 0 0 0 0,0 0-1 0 0,1 1 1 0 0,4 7 811 0 0,-2-3-599 0 0,1-1-1 0 0,-2 1 1 0 0,1 0 0 0 0,0 0 0 0 0,1 7 0 0 0,8 33 811 0 0,-12-44-1110 0 0,10 50 296 0 0,-2-1 1 0 0,-3 1-1 0 0,-2 1 0 0 0,-5 67 0 0 0,-18 48 173 0 0,12-115-322 0 0,4-6-17 0 0,3-42-196 0 0,1 1 1 0 0,1-1 0 0 0,-1 1-1 0 0,1-1 1 0 0,0 1-1 0 0,2 7 1 0 0,-3-12-6 0 0,1-1 1 0 0,-1 0-1 0 0,0 1 1 0 0,0-1-1 0 0,0 0 1 0 0,0 1-1 0 0,0-1 1 0 0,0 0-1 0 0,1 1 1 0 0,-1-1-1 0 0,0 0 1 0 0,0 0-1 0 0,0 1 1 0 0,1-1-1 0 0,-1 0 1 0 0,0 0-1 0 0,0 1 1 0 0,1-1-1 0 0,-1 0 1 0 0,0 0-1 0 0,1 0 1 0 0,-1 0-1 0 0,0 1 1 0 0,0-1 0 0 0,1 0-1 0 0,-1 0 1 0 0,0 0-1 0 0,1 0 1 0 0,-1 0-1 0 0,1 0 1 0 0,-1 0-82 0 0,1 0 1 0 0,0 0 0 0 0,-1-1 0 0 0,1 1 0 0 0,0 0 0 0 0,-1-1 0 0 0,1 1 0 0 0,-1 0 0 0 0,1-1 0 0 0,-1 1 0 0 0,1-1 0 0 0,-1 1 0 0 0,1-1 0 0 0,0 0-1 0 0,0-2-579 0 0,1 1 0 0 0,0-1 0 0 0,0 0 0 0 0,-1 1-1 0 0,2-7 1 0 0,0-4-1652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2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14811 0 0,'2'1'361'0'0,"1"1"1"0"0,-1-1-1 0 0,1 0 0 0 0,-1 0 0 0 0,1 1 1 0 0,0-2-1 0 0,-1 1 0 0 0,1 0 0 0 0,0-1 1 0 0,0 1-1 0 0,0-1 0 0 0,0 0 0 0 0,3 0 0 0 0,8 2 447 0 0,13 0 31 0 0,0-1 0 0 0,0-1 0 0 0,45-6 0 0 0,-56 3-597 0 0,0 0-1 0 0,30-12 1 0 0,-30 10-359 0 0,-14 4-241 0 0,0 0 0 0 0,0 0 1 0 0,0 1-1 0 0,0-1 0 0 0,0-1 0 0 0,0 1 0 0 0,0 0 0 0 0,0 0 1 0 0,2-3-1 0 0,-4 4 308 0 0,1 0-1 0 0,-1 0 1 0 0,0-1 0 0 0,0 1-1 0 0,0 0 1 0 0,0 0 0 0 0,0 0 0 0 0,0 0-1 0 0,0 0 1 0 0,0 0 0 0 0,0-1-1 0 0,0 1 1 0 0,0 0 0 0 0,0 0-1 0 0,1 0 1 0 0,-1 0 0 0 0,0 0 0 0 0,0 0-1 0 0,0-1 1 0 0,0 1 0 0 0,0 0-1 0 0,0 0 1 0 0,0 0 0 0 0,0 0 0 0 0,0 0-1 0 0,-1-1 1 0 0,1 1 0 0 0,0 0-1 0 0,0 0 1 0 0,0 0 0 0 0,0 0 0 0 0,0 0-1 0 0,0 0 1 0 0,0-1 0 0 0,0 1-1 0 0,0 0 1 0 0,0 0 0 0 0,-9-5-2481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4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66 4025 0 0,'-3'-1'1094'0'0,"0"0"1"0"0,-1 0-1 0 0,1 0 1 0 0,0 1-1 0 0,0-1 1 0 0,-1 1-1 0 0,1-1 1 0 0,-4 1-1 0 0,-16-2 3192 0 0,23 2-4255 0 0,0 0 0 0 0,0 0 0 0 0,0 0 0 0 0,0 0-1 0 0,0 0 1 0 0,0 0 0 0 0,0 0 0 0 0,0 0 0 0 0,0 0 0 0 0,0-1-1 0 0,0 1 1 0 0,0 0 0 0 0,0 0 0 0 0,0 0 0 0 0,0 0-1 0 0,0 0 1 0 0,0 0 0 0 0,0 0 0 0 0,0 0 0 0 0,0 0 0 0 0,0 0-1 0 0,0 0 1 0 0,0 0 0 0 0,0 0 0 0 0,0 0 0 0 0,0 0 0 0 0,0 0-1 0 0,0 0 1 0 0,0 0 0 0 0,0 0 0 0 0,0-1 0 0 0,0 1 0 0 0,0 0-1 0 0,0 0 1 0 0,0 0 0 0 0,0 0 0 0 0,0 0 0 0 0,0 0 0 0 0,0 0-1 0 0,-1 0 1 0 0,1 0 0 0 0,0 0 0 0 0,0 0 0 0 0,0 0 0 0 0,0 0-1 0 0,0 0 1 0 0,0 0 0 0 0,0 0 0 0 0,0 0 0 0 0,0 0 0 0 0,0 0-1 0 0,0 0 1 0 0,0 0 0 0 0,0 0 0 0 0,0 0 0 0 0,0 0-1 0 0,0 0 1 0 0,0 0 0 0 0,0 0 0 0 0,7-2 551 0 0,13 0-677 0 0,-17 1 236 0 0,34-5 68 0 0,40-12 0 0 0,-49 10-150 0 0,1 2 1 0 0,0 1-1 0 0,31-2 0 0 0,-49 6-31 0 0,0 1-1 0 0,0 0 1 0 0,0 1 0 0 0,0 1 0 0 0,12 2-1 0 0,-20-3-10 0 0,-1-1 0 0 0,1 1-1 0 0,-1 0 1 0 0,1 0 0 0 0,-1 1-1 0 0,1-1 1 0 0,-1 0 0 0 0,0 1-1 0 0,0-1 1 0 0,0 1 0 0 0,0 0-1 0 0,0 0 1 0 0,0 0-1 0 0,0 0 1 0 0,-1 0 0 0 0,1 0-1 0 0,-1 0 1 0 0,1 1 0 0 0,-1-1-1 0 0,0 0 1 0 0,0 1 0 0 0,0-1-1 0 0,0 1 1 0 0,0-1 0 0 0,-1 1-1 0 0,1 4 1 0 0,1 4 61 0 0,0-2-12 0 0,-1 1 0 0 0,-1-1 0 0 0,1 0 0 0 0,-2 14 0 0 0,-43 232 626 0 0,20-87-533 0 0,23-152-144 0 0,0-13-10 0 0,1 0 1 0 0,1 0 0 0 0,-1 1 0 0 0,0-1-1 0 0,1 0 1 0 0,0 0 0 0 0,0 0 0 0 0,0 0-1 0 0,0 0 1 0 0,0 0 0 0 0,0 0 0 0 0,1 0 0 0 0,0 0-1 0 0,-1 0 1 0 0,1-1 0 0 0,0 1 0 0 0,0-1-1 0 0,1 1 1 0 0,-1-1 0 0 0,0 0 0 0 0,1 0-1 0 0,0 0 1 0 0,-1 0 0 0 0,5 2 0 0 0,-2 1 56 0 0,-4-5-131 0 0,-1 1 0 0 0,0-1 1 0 0,0 0-1 0 0,0 1 1 0 0,0-1-1 0 0,1 0 0 0 0,-1 0 1 0 0,0 1-1 0 0,0-1 1 0 0,1 0-1 0 0,-1 0 0 0 0,0 1 1 0 0,1-1-1 0 0,-1 0 0 0 0,0 0 1 0 0,0 0-1 0 0,1 1 1 0 0,-1-1-1 0 0,1 0 0 0 0,-1 0 1 0 0,0 0-1 0 0,1 0 1 0 0,-1 0-1 0 0,0 0 0 0 0,1 0 1 0 0,-1 0-1 0 0,0 0 1 0 0,1 0-1 0 0,-1 0 0 0 0,1 0 1 0 0,-1 0-1 0 0,0 0 1 0 0,1 0-1 0 0,-1 0 0 0 0,0 0 1 0 0,1-1-1 0 0,-2-9-2969 0 0,0 5 2861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4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12691 0 0,'0'-2'258'0'0,"1"0"1"0"0,0 0-1 0 0,0 0 1 0 0,0 0-1 0 0,0 1 1 0 0,0-1-1 0 0,0 0 0 0 0,1 1 1 0 0,-1-1-1 0 0,1 0 1 0 0,-1 1-1 0 0,1 0 1 0 0,-1-1-1 0 0,1 1 1 0 0,0 0-1 0 0,0 0 1 0 0,-1 0-1 0 0,1 0 1 0 0,0 0-1 0 0,0 0 1 0 0,0 0-1 0 0,0 1 1 0 0,3-1-1 0 0,6-2 425 0 0,0 1 1 0 0,21-1-1 0 0,-30 2-584 0 0,30 1 783 0 0,0 1 1 0 0,51 8-1 0 0,9 1-285 0 0,-52-8-478 0 0,120 8-21 0 0,-152-8-463 0 0,-6-2 189 0 0,-1 1 1 0 0,1-1 0 0 0,-1 0 0 0 0,1 0-1 0 0,0 1 1 0 0,0-1 0 0 0,-1 0-1 0 0,1 0 1 0 0,0-1 0 0 0,-1 1 0 0 0,1 0-1 0 0,0-1 1 0 0,1 0 0 0 0,3-4-1346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9:47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52 10042 0 0,'-10'4'689'0'0,"-1"1"1"0"0,1-1-1 0 0,0 2 0 0 0,0-1 1 0 0,-15 13-1 0 0,18-13-487 0 0,1 0 0 0 0,1 1-1 0 0,-1 0 1 0 0,1 0 0 0 0,0 1 0 0 0,1 0 0 0 0,0-1 0 0 0,0 1 0 0 0,-3 8 0 0 0,-3 8-18 0 0,2 1 1 0 0,0 0-1 0 0,2 1 0 0 0,-6 47 1 0 0,9-40-178 0 0,1 0 0 0 0,2 0-1 0 0,6 47 1 0 0,-3-60-34 0 0,0-1-1 0 0,2 0 0 0 0,0 0 1 0 0,1 0-1 0 0,1-1 0 0 0,0 0 0 0 0,2 0 1 0 0,0-1-1 0 0,0 0 0 0 0,2 0 1 0 0,0-1-1 0 0,1 0 0 0 0,0-1 0 0 0,1-1 1 0 0,0 0-1 0 0,1-1 0 0 0,18 12 1 0 0,-15-12 35 0 0,1 0 1 0 0,0-2-1 0 0,1 0 1 0 0,1-1 0 0 0,-1-1-1 0 0,1 0 1 0 0,1-2-1 0 0,-1 0 1 0 0,1-2-1 0 0,0 0 1 0 0,0-1 0 0 0,0-2-1 0 0,1 0 1 0 0,-1-1-1 0 0,0-1 1 0 0,1 0 0 0 0,36-9-1 0 0,-32 3 128 0 0,-1-1-1 0 0,1 0 0 0 0,-1-2 0 0 0,-1-1 1 0 0,34-21-1 0 0,-45 25-54 0 0,-1-2 0 0 0,0 0 0 0 0,-1-1 0 0 0,0 0 0 0 0,0 0 0 0 0,-1-1 0 0 0,-1 0-1 0 0,0-1 1 0 0,0 0 0 0 0,-1-1 0 0 0,9-19 0 0 0,-10 14 63 0 0,0-1 0 0 0,-2 0 0 0 0,0 0 0 0 0,-1 0 0 0 0,-1-1 0 0 0,0 1-1 0 0,-2-1 1 0 0,-1 0 0 0 0,0 0 0 0 0,-1 1 0 0 0,-1-1 0 0 0,-1 1 0 0 0,-8-28 0 0 0,6 26 17 0 0,-2 1 1 0 0,0 0-1 0 0,-2 0 1 0 0,0 1 0 0 0,-1 0-1 0 0,-1 0 1 0 0,0 1 0 0 0,-1 1-1 0 0,-2 0 1 0 0,1 1 0 0 0,-2 0-1 0 0,-21-17 1 0 0,21 21-63 0 0,-2 1 0 0 0,0 0-1 0 0,0 1 1 0 0,0 1 0 0 0,-1 1 0 0 0,-32-10 0 0 0,21 10-49 0 0,-1 1-1 0 0,0 2 1 0 0,-49-4 0 0 0,54 8-154 0 0,0 1 1 0 0,0 1-1 0 0,1 1 1 0 0,-1 1 0 0 0,0 1-1 0 0,1 2 1 0 0,0 0-1 0 0,-38 16 1 0 0,54-18-96 0 0,0-1 0 0 0,0 2 0 0 0,1-1 0 0 0,0 1 0 0 0,0 1 0 0 0,0-1 0 0 0,1 1 0 0 0,-1 0 0 0 0,-6 10 0 0 0,9-11 9 0 0,0 1 0 0 0,0 0 0 0 0,1 0 0 0 0,0 1 0 0 0,0-1 1 0 0,0 1-1 0 0,1-1 0 0 0,0 1 0 0 0,1 0 0 0 0,-1 0 0 0 0,1 0 0 0 0,0 7 1 0 0,1 20 30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9:48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1 6169 0 0,'-6'0'1064'0'0,"1"0"0"0"0,-1 1-1 0 0,1 0 1 0 0,0 0-1 0 0,-1 0 1 0 0,1 1 0 0 0,0 0-1 0 0,0 0 1 0 0,-9 4-1 0 0,6-1-528 0 0,1 0 0 0 0,0 0 0 0 0,0 1 0 0 0,0-1 0 0 0,-8 11 0 0 0,0 3-317 0 0,1 0 1 0 0,1 1-1 0 0,-18 35 0 0 0,19-30-102 0 0,0 0 0 0 0,2 1 0 0 0,2 0 0 0 0,0 1 0 0 0,1 0 0 0 0,2 0 0 0 0,1 1 1 0 0,-1 36-1 0 0,4-42-94 0 0,2 1 0 0 0,0 0 0 0 0,2-1 0 0 0,0 1 0 0 0,2-1 0 0 0,0 0 0 0 0,2 0 0 0 0,0-1 0 0 0,1 0 0 0 0,19 34 0 0 0,-21-44-6 0 0,2 0-1 0 0,-1-1 0 0 0,1 1 0 0 0,1-1 1 0 0,0-1-1 0 0,0 0 0 0 0,1 0 1 0 0,0-1-1 0 0,1 0 0 0 0,-1-1 0 0 0,1 0 1 0 0,1-1-1 0 0,-1 0 0 0 0,1-1 0 0 0,0 0 1 0 0,1-1-1 0 0,-1 0 0 0 0,1-1 1 0 0,19 3-1 0 0,-9-4 22 0 0,-1-1 1 0 0,1-1-1 0 0,0 0 1 0 0,0-2-1 0 0,0-1 1 0 0,-1 0-1 0 0,1-2 1 0 0,-1-1-1 0 0,33-12 1 0 0,-35 10 4 0 0,1-1 1 0 0,-2 0 0 0 0,1-2 0 0 0,-1 0 0 0 0,-1-2 0 0 0,20-15 0 0 0,-27 17-1 0 0,1 0 0 0 0,-2 0 0 0 0,1-1 0 0 0,-2 0 0 0 0,1-1 0 0 0,-2 0 0 0 0,0-1 0 0 0,0 0 0 0 0,7-20 0 0 0,-10 20 12 0 0,0-1 0 0 0,-1 1 0 0 0,-1-1 0 0 0,0 0 0 0 0,-1 0 0 0 0,-1-1 0 0 0,0 1 0 0 0,-1 0 0 0 0,0-1 0 0 0,-2 1 0 0 0,0 0 0 0 0,0 0 0 0 0,-1 0 0 0 0,-1 0 0 0 0,-1 1 0 0 0,0-1 0 0 0,-1 1 0 0 0,0 0 0 0 0,-1 1 1 0 0,-1-1-1 0 0,0 1 0 0 0,-19-22 0 0 0,9 16 8 0 0,-2 0 1 0 0,0 1-1 0 0,-1 2 0 0 0,-1 0 1 0 0,-1 1-1 0 0,-32-17 1 0 0,11 12-81 0 0,0 0 0 0 0,-78-20-1 0 0,22 18-1465 0 0,94 21-1518 0 0,29 1-3413 0 0,-4 1 3244 0 0,7-1-1237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46:45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0 1 2048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46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92 3969 0 0,'-2'-12'3067'0'0,"1"0"-1"0"0,1 0 1 0 0,1-22-1 0 0,-1 18-793 0 0,-1 10 101 0 0,7 16-1883 0 0,-3-2-416 0 0,0-1 1 0 0,0 1 0 0 0,-1 0 0 0 0,-1 0-1 0 0,1 0 1 0 0,-1 0 0 0 0,0 0 0 0 0,-1 1 0 0 0,0-1-1 0 0,-1 14 1 0 0,-4 7 78 0 0,-11 45-1 0 0,14-66-125 0 0,-7 26 44 0 0,-8 40 42 0 0,14-63-108 0 0,2 0 0 0 0,0 1 0 0 0,0 0 0 0 0,2 14 0 0 0,-1-23 0 0 0,0-1-1 0 0,1 0 1 0 0,-1 0 0 0 0,1 0 0 0 0,0 0 0 0 0,0 0 0 0 0,0 0-1 0 0,0 0 1 0 0,0 0 0 0 0,0 0 0 0 0,0 0 0 0 0,1 0-1 0 0,-1 0 1 0 0,1-1 0 0 0,-1 1 0 0 0,1-1 0 0 0,0 1 0 0 0,-1-1-1 0 0,1 0 1 0 0,0 1 0 0 0,0-1 0 0 0,0 0 0 0 0,0 0-1 0 0,0 0 1 0 0,0-1 0 0 0,0 1 0 0 0,0 0 0 0 0,5 0 0 0 0,2 0 45 0 0,0 0 1 0 0,0 0 0 0 0,0-1 0 0 0,1 0 0 0 0,14-2 0 0 0,12-4 92 0 0,0-2 1 0 0,62-23 0 0 0,-27 7-59 0 0,-49 19-36 0 0,0 1 0 0 0,0 1 1 0 0,0 1-1 0 0,34 1 0 0 0,-54 1-47 0 0,1-1 34 0 0,1 1 0 0 0,-1 0 0 0 0,1 1 0 0 0,0-1 0 0 0,-1 0 0 0 0,1 1-1 0 0,-1 0 1 0 0,0 0 0 0 0,1 0 0 0 0,4 2 0 0 0,-7-2-31 0 0,-1-1 0 0 0,0 0 0 0 0,0 0 0 0 0,0 0 0 0 0,0 0 0 0 0,1 0 0 0 0,-1 0 0 0 0,0 0-1 0 0,0 0 1 0 0,0 0 0 0 0,0 1 0 0 0,0-1 0 0 0,1 0 0 0 0,-1 0 0 0 0,0 0 0 0 0,0 0 0 0 0,0 0 0 0 0,0 1 0 0 0,0-1 0 0 0,0 0-1 0 0,0 0 1 0 0,0 0 0 0 0,0 0 0 0 0,0 1 0 0 0,0-1 0 0 0,0 0 0 0 0,0 0 0 0 0,1 0 0 0 0,-1 0 0 0 0,0 1 0 0 0,-1-1 0 0 0,1 0-1 0 0,0 0 1 0 0,-8 2-416 0 0,-3-4-1711 0 0,10 2 1914 0 0,1 0 0 0 0,0-1 0 0 0,0 1 1 0 0,0 0-1 0 0,0 0 0 0 0,0-1 0 0 0,-1 1 0 0 0,1 0 0 0 0,0-1 0 0 0,0 1 0 0 0,0 0 1 0 0,0-1-1 0 0,0 1 0 0 0,0 0 0 0 0,0-1 0 0 0,0 1 0 0 0,0 0 0 0 0,0-1 0 0 0,0 1 1 0 0,0 0-1 0 0,0-1 0 0 0,1 1 0 0 0,-1 0 0 0 0,0-1 0 0 0,0 1 0 0 0,0 0 0 0 0,0 0 1 0 0,0-1-1 0 0,1 1 0 0 0,-1-1 0 0 0,2-4-2224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47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15 15299 0 0,'0'0'133'0'0,"0"-1"0"0"0,0 0 0 0 0,0 1 0 0 0,0-1-1 0 0,0 0 1 0 0,0 1 0 0 0,0-1 0 0 0,0 1 0 0 0,-1-1 0 0 0,1 0-1 0 0,0 1 1 0 0,-1-1 0 0 0,1 1 0 0 0,0-1 0 0 0,-1 1 0 0 0,1-1 0 0 0,0 1-1 0 0,-1-1 1 0 0,1 1 0 0 0,-1-1 0 0 0,1 1 0 0 0,-1 0 0 0 0,1-1-1 0 0,-1 1 1 0 0,0 0 0 0 0,1-1 0 0 0,-1 1 0 0 0,0 4 143 0 0,0 0-1 0 0,1 1 1 0 0,0-1 0 0 0,0 0 0 0 0,1 8 0 0 0,13 93 565 0 0,-3 81-50 0 0,-12-89-533 0 0,3 120 391 0 0,-2-215-689 0 0,2 11 192 0 0,-1-10-421 0 0,1-6-678 0 0,0-3-60 0 0,-2 5 698 0 0,0 0-1 0 0,0 0 1 0 0,0 1 0 0 0,0-1 0 0 0,0 0 0 0 0,1 0-1 0 0,-1 0 1 0 0,0 1 0 0 0,1-1 0 0 0,-1 0-1 0 0,1 1 1 0 0,-1-1 0 0 0,1 0 0 0 0,0-1 0 0 0,0 2 184 0 0,0-1 0 0 0,-1 1 0 0 0,1-1 0 0 0,0 1 0 0 0,-1-1 0 0 0,1 0 0 0 0,-1 1 0 0 0,1-1 0 0 0,-1 0 0 0 0,1 1 0 0 0,-1-1 0 0 0,0 0 0 0 0,1 0 0 0 0,-1 1 0 0 0,0-1 0 0 0,1 0 1 0 0,-1 0-1 0 0,0-1 0 0 0,0-5-1370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39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219 31 15739 0 0,'-18'-9'1792'0'0,"8"4"-447"0"0,0 1 1 0 0,-17-5-1 0 0,24 8-1256 0 0,0 0 0 0 0,0 1 0 0 0,0-1 0 0 0,0 1 0 0 0,-1 0 1 0 0,1 0-1 0 0,0 0 0 0 0,0 0 0 0 0,0 1 0 0 0,0-1 0 0 0,0 1 0 0 0,0 0 0 0 0,-6 2 0 0 0,5-1-104 0 0,0 0 0 0 0,0 0 0 0 0,-1 0 1 0 0,2 1-1 0 0,-1 0 0 0 0,0 0 0 0 0,0 0 0 0 0,1 0 0 0 0,-1 0 0 0 0,1 1 0 0 0,0 0 0 0 0,0 0 0 0 0,1-1 1 0 0,-1 2-1 0 0,1-1 0 0 0,-3 5 0 0 0,-11 28-227 0 0,11-29 186 0 0,1 0-1 0 0,1 0 0 0 0,0 1 1 0 0,0 0-1 0 0,-3 11 0 0 0,4 1-154 0 0,0 28 0 0 0,1-47 193 0 0,2 0 1 0 0,-1-1-1 0 0,0 1 1 0 0,0 0-1 0 0,0-1 1 0 0,1 1-1 0 0,-1-1 1 0 0,1 1-1 0 0,-1 0 0 0 0,1-1 1 0 0,0 0-1 0 0,-1 1 1 0 0,1-1-1 0 0,0 1 1 0 0,0-1-1 0 0,0 0 1 0 0,0 1-1 0 0,2 1 1 0 0,-1-2-4 0 0,1 1 0 0 0,-1-1 0 0 0,0 0 0 0 0,0 0 0 0 0,1 0 1 0 0,-1 0-1 0 0,0 0 0 0 0,1 0 0 0 0,-1-1 0 0 0,1 1 0 0 0,2 0 0 0 0,1-1 3 0 0,0 0 0 0 0,0 0 0 0 0,0 0-1 0 0,-1 0 1 0 0,1-1 0 0 0,0 0 0 0 0,0 0 0 0 0,0-1-1 0 0,9-4 1 0 0,-6 2 27 0 0,0-1 0 0 0,0 0-1 0 0,-1-1 1 0 0,0 0 0 0 0,0 0 0 0 0,8-9-1 0 0,25-23 89 0 0,-28 27 75 0 0,23-25 0 0 0,-36 36-165 0 0,0 0 0 0 0,0 0 1 0 0,0 0-1 0 0,0 1 0 0 0,0-1 1 0 0,0 0-1 0 0,0 0 0 0 0,0 0 1 0 0,0 0-1 0 0,0 0 1 0 0,0 0-1 0 0,0 0 0 0 0,0 0 1 0 0,0 0-1 0 0,0 0 0 0 0,0 0 1 0 0,0 0-1 0 0,0 0 1 0 0,0 0-1 0 0,0 0 0 0 0,0 0 1 0 0,0 0-1 0 0,0 0 0 0 0,0 0 1 0 0,0 0-1 0 0,0 0 0 0 0,0 0 1 0 0,0 0-1 0 0,0 1 1 0 0,0-1-1 0 0,0 0 0 0 0,0 0 1 0 0,0 0-1 0 0,0 0 0 0 0,0 0 1 0 0,0 0-1 0 0,0 0 0 0 0,0 0 1 0 0,0 0-1 0 0,0 0 1 0 0,0 0-1 0 0,0 0 0 0 0,0 0 1 0 0,0 0-1 0 0,0 0 0 0 0,0 0 1 0 0,0 0-1 0 0,0 0 1 0 0,1 0-1 0 0,-1 0 0 0 0,0 0 1 0 0,0 0-1 0 0,0 0 0 0 0,0 0 1 0 0,0 0-1 0 0,0 0 0 0 0,0 0 1 0 0,0 0-1 0 0,0 0 1 0 0,0 0-1 0 0,0 0 0 0 0,0 0 1 0 0,0 0-1 0 0,0 0 0 0 0,0 8 219 0 0,-4 20-206 0 0,0-5-42 0 0,3-17-5 0 0,0 2-28 0 0,0 0 0 0 0,1-1 0 0 0,0 1 0 0 0,0-1 0 0 0,2 12 0 0 0,-2-18-30 0 0,1 1 1 0 0,-1 0-1 0 0,0-1 0 0 0,1 1 0 0 0,0-1 0 0 0,-1 1 1 0 0,1-1-1 0 0,0 1 0 0 0,0-1 0 0 0,0 1 0 0 0,0-1 1 0 0,0 0-1 0 0,0 1 0 0 0,0-1 0 0 0,1 0 0 0 0,-1 0 1 0 0,0 0-1 0 0,1 0 0 0 0,-1 0 0 0 0,1 0 0 0 0,-1 0 1 0 0,1-1-1 0 0,-1 1 0 0 0,1-1 0 0 0,-1 1 0 0 0,1-1 1 0 0,0 1-1 0 0,-1-1 0 0 0,1 0 0 0 0,3 1 0 0 0,2-1-487 0 0,1 0-1 0 0,0 0 1 0 0,0-1-1 0 0,-1 0 1 0 0,1 0-1 0 0,0-1 0 0 0,-1 0 1 0 0,12-5-1 0 0,1-2-224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6:47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17 9706 0 0,'-8'2'458'0'0,"0"-1"0"0"0,1 2-1 0 0,-1-1 1 0 0,0 1 0 0 0,1 0 0 0 0,0 1-1 0 0,0 0 1 0 0,-14 9 0 0 0,13-6-189 0 0,-1 0 1 0 0,1 1-1 0 0,0 1 0 0 0,0-1 1 0 0,-10 17-1 0 0,5-4-93 0 0,1 1-1 0 0,1 0 1 0 0,1 0-1 0 0,1 1 1 0 0,-7 30 0 0 0,8-21-90 0 0,2 0 1 0 0,0 0 0 0 0,3 1 0 0 0,0-1 0 0 0,3 1 0 0 0,0 0 0 0 0,2-1 0 0 0,2 1 0 0 0,0-1 0 0 0,3 1 0 0 0,18 55 0 0 0,-16-64-49 0 0,1-1-1 0 0,1 0 0 0 0,0-1 1 0 0,2 0-1 0 0,1-1 1 0 0,30 35-1 0 0,-30-40 23 0 0,0-2 0 0 0,2 0 1 0 0,0-1-1 0 0,0-1 0 0 0,1 0 0 0 0,1-1 0 0 0,0-1 0 0 0,37 16 1 0 0,-34-19 51 0 0,0 0 1 0 0,1-1 0 0 0,0-2 0 0 0,0 0 0 0 0,1-1-1 0 0,-1-1 1 0 0,1-1 0 0 0,-1-1 0 0 0,0-1 0 0 0,1-1-1 0 0,-1-1 1 0 0,0-1 0 0 0,0-1 0 0 0,0-1 0 0 0,-1-1 0 0 0,26-11-1 0 0,-18 4 32 0 0,0-1 1 0 0,0-2-1 0 0,-2 0 0 0 0,0-2 0 0 0,-1-1 0 0 0,-1-1 0 0 0,-1-1 0 0 0,-1-1 1 0 0,0-1-1 0 0,-2-1 0 0 0,-1-1 0 0 0,18-32 0 0 0,-29 43-54 0 0,-1 0 0 0 0,-1 0 0 0 0,-1-1 0 0 0,0 0 0 0 0,7-32 0 0 0,-11 36-43 0 0,-1 1 0 0 0,0 0 0 0 0,0-1 0 0 0,-1 1 0 0 0,-1 0 0 0 0,0-1 0 0 0,0 1 0 0 0,-1 0 0 0 0,-7-19 0 0 0,2 10 8 0 0,-2 0 0 0 0,0 1 1 0 0,-1 1-1 0 0,-1-1 0 0 0,-1 2 0 0 0,-27-32 1 0 0,10 19-17 0 0,0 0 0 0 0,-54-38 0 0 0,51 44-52 0 0,-1 2 1 0 0,-2 1 0 0 0,0 2 0 0 0,-1 1 0 0 0,-1 2-1 0 0,-76-23 1 0 0,85 32-16 0 0,0 1 1 0 0,-1 2-1 0 0,1 0 1 0 0,-1 2-1 0 0,0 1 0 0 0,1 2 1 0 0,-1 0-1 0 0,0 2 1 0 0,1 1-1 0 0,-42 12 0 0 0,61-14-17 0 0,1 1-1 0 0,0-1 1 0 0,0 1-1 0 0,0 1 1 0 0,1-1-1 0 0,-1 1 1 0 0,1 1-1 0 0,-11 8 1 0 0,17-13-18 0 0,1 1 0 0 0,-1 0 0 0 0,0-1 1 0 0,0 1-1 0 0,1 0 0 0 0,-1 0 0 0 0,0 0 0 0 0,1 0 0 0 0,-1 0 1 0 0,1 0-1 0 0,0 0 0 0 0,-1 0 0 0 0,1 0 0 0 0,-1 0 1 0 0,1 0-1 0 0,0 0 0 0 0,0 0 0 0 0,0 0 0 0 0,0 0 0 0 0,0 0 1 0 0,0 1-1 0 0,0 0-117 0 0,1-1-1 0 0,-1 1 1 0 0,1-1 0 0 0,-1 1 0 0 0,1-1-1 0 0,0 0 1 0 0,0 1 0 0 0,-1-1 0 0 0,1 0 0 0 0,0 0-1 0 0,0 1 1 0 0,3 1 0 0 0,1 1-161 0 0,0 0 0 0 0,0-1 1 0 0,1 1-1 0 0,0-1 0 0 0,10 5 1 0 0,11 1-737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04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16 236 4849 0 0,'-16'-5'12740'0'0,"24"4"-11424"0"0,-4 0-1184 0 0,1 0 0 0 0,-1 1 0 0 0,1-2 0 0 0,-1 1 0 0 0,0 0 0 0 0,0-1 0 0 0,0 0 0 0 0,6-3 0 0 0,5-3 97 0 0,0 0-83 0 0,-1 0 1 0 0,0-1-1 0 0,-1-1 1 0 0,0 0 0 0 0,23-24-1 0 0,-32 30-122 0 0,4-3 37 0 0,-1-1 0 0 0,0 0 1 0 0,-1 0-1 0 0,0 0 0 0 0,0-1 1 0 0,-1 0-1 0 0,0 0 0 0 0,4-11 1 0 0,-9 19-39 0 0,1-1 0 0 0,-1 1 1 0 0,1 0-1 0 0,-1 0 0 0 0,0-1 1 0 0,0 1-1 0 0,0 0 1 0 0,0-1-1 0 0,0 1 0 0 0,0 0 1 0 0,0-1-1 0 0,0 1 0 0 0,0 0 1 0 0,-1-1-1 0 0,1 1 0 0 0,0 0 1 0 0,-1 0-1 0 0,1-1 1 0 0,-1 1-1 0 0,1 0 0 0 0,-2-2 1 0 0,1 3-4 0 0,0-1 1 0 0,1 0-1 0 0,-1 0 1 0 0,0 1-1 0 0,0-1 1 0 0,0 1-1 0 0,0-1 1 0 0,0 1-1 0 0,0-1 1 0 0,0 1-1 0 0,-1-1 1 0 0,1 1-1 0 0,0 0 1 0 0,0 0-1 0 0,0 0 1 0 0,0 0-1 0 0,0-1 1 0 0,0 1-1 0 0,-1 1 1 0 0,1-1-1 0 0,0 0 1 0 0,0 0 0 0 0,0 0-1 0 0,-2 1 1 0 0,-3 1 2 0 0,0 0 0 0 0,0 0 0 0 0,1 1 1 0 0,-1 0-1 0 0,1 0 0 0 0,-1 0 0 0 0,1 0 0 0 0,0 1 1 0 0,0 0-1 0 0,1 0 0 0 0,-8 8 0 0 0,0 3-36 0 0,1 0-1 0 0,-15 25 0 0 0,21-31 4 0 0,0 1 0 0 0,1 0 0 0 0,1 0 1 0 0,-1 0-1 0 0,1 0 0 0 0,-2 20 0 0 0,2-11 5 0 0,2 0 0 0 0,0-1 1 0 0,3 22-1 0 0,-1-33 10 0 0,0 1 0 0 0,0-1 1 0 0,1 1-1 0 0,0-1 0 0 0,1 0 0 0 0,-1 0 1 0 0,1 0-1 0 0,1 0 0 0 0,-1 0 0 0 0,8 10 1 0 0,-9-15-12 0 0,1 1 0 0 0,-1 0 0 0 0,0-1-1 0 0,1 1 1 0 0,-1-1 0 0 0,1 0 0 0 0,0 1 0 0 0,-1-2 0 0 0,1 1 0 0 0,0 0 0 0 0,0 0 0 0 0,1-1 0 0 0,-1 0 0 0 0,0 1 0 0 0,0-1 0 0 0,1 0 0 0 0,-1-1-1 0 0,1 1 1 0 0,-1-1 0 0 0,0 1 0 0 0,1-1 0 0 0,-1 0 0 0 0,1 0 0 0 0,-1-1 0 0 0,6 0 0 0 0,-1-2-123 0 0,0 0 0 0 0,0 0 1 0 0,0-1-1 0 0,-1 1 0 0 0,1-2 0 0 0,-1 1 0 0 0,0-1 1 0 0,0 0-1 0 0,-1-1 0 0 0,7-6 0 0 0,11-13-1592 0 0,23-32 1 0 0,-37 44 921 0 0,52-68-4504 0 0,-34 40 2044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04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7 230 12827 0 0,'-1'-1'319'0'0,"0"0"0"0"0,1 0 0 0 0,-1-1 1 0 0,0 1-1 0 0,1 0 0 0 0,-1 0 0 0 0,1-1 0 0 0,-1 1 0 0 0,1 0 1 0 0,0-1-1 0 0,0 1 0 0 0,-1 0 0 0 0,1-1 0 0 0,0 1 1 0 0,0 0-1 0 0,0-1 0 0 0,0 1 0 0 0,1 0 0 0 0,-1-1 1 0 0,0 1-1 0 0,1-2 0 0 0,0-2 25 0 0,1 0 0 0 0,0-1 0 0 0,4-8 0 0 0,3 0-160 0 0,-1 0 1 0 0,1 0-1 0 0,1 1 0 0 0,1 0 1 0 0,13-13-1 0 0,-15 17-659 0 0,1 0-1 0 0,0 0 1 0 0,0 1-1 0 0,20-11 1 0 0,-23 16 93 0 0,0-1 1 0 0,0 1-1 0 0,1 0 0 0 0,-1 1 1 0 0,1 0-1 0 0,0 0 1 0 0,-1 1-1 0 0,17-1 1 0 0,3 3-776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0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24 5033 0 0,'1'3'10611'0'0,"-4"-3"-8500"0"0,-8-4-1154 0 0,0-1-612 0 0,0 1 0 0 0,0-1 0 0 0,-13-2 0 0 0,19 7-289 0 0,1-1-1 0 0,0 1 0 0 0,0 0 0 0 0,-1 0 0 0 0,1 0 1 0 0,0 1-1 0 0,0 0 0 0 0,0 0 0 0 0,0 0 1 0 0,0 0-1 0 0,0 0 0 0 0,0 1 0 0 0,0 0 1 0 0,0-1-1 0 0,0 2 0 0 0,1-1 0 0 0,-1 0 0 0 0,-3 4 1 0 0,1-1-23 0 0,1 0 0 0 0,0 0 1 0 0,0 0-1 0 0,1 1 0 0 0,-1 0 1 0 0,1 0-1 0 0,1 0 1 0 0,-1 0-1 0 0,1 0 0 0 0,-3 8 1 0 0,2-2-13 0 0,0 0 1 0 0,1 0 0 0 0,0 0 0 0 0,1 1-1 0 0,1-1 1 0 0,0 1 0 0 0,1 0-1 0 0,0-1 1 0 0,3 24 0 0 0,-2-30-8 0 0,1 1 1 0 0,-1-1-1 0 0,1 0 1 0 0,0 0-1 0 0,1 0 0 0 0,0 0 1 0 0,-1 0-1 0 0,2 0 1 0 0,-1-1-1 0 0,1 0 1 0 0,0 1-1 0 0,0-1 0 0 0,0-1 1 0 0,1 1-1 0 0,0-1 1 0 0,0 1-1 0 0,0-1 0 0 0,0-1 1 0 0,1 1-1 0 0,10 4 1 0 0,-8-4 14 0 0,1-1-1 0 0,-1-1 1 0 0,1 0 0 0 0,0 0 0 0 0,-1 0 0 0 0,1-1-1 0 0,0-1 1 0 0,0 0 0 0 0,14-1 0 0 0,-6-1 26 0 0,0 0 0 0 0,0-2 0 0 0,0 0 1 0 0,17-7-1 0 0,-15 4-286 0 0,-1-1 0 0 0,0-2-1 0 0,-1 1 1 0 0,25-20 0 0 0,-27 18-1478 0 0,-1-1-1 0 0,21-23 1 0 0,-24 22-117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0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22 10746 0 0,'-20'-16'3938'0'0,"12"10"-75"0"0,13 18-3545 0 0,0 1 1 0 0,-1 0 0 0 0,3 16 0 0 0,-1-3-77 0 0,-2-9-65 0 0,2 23 0 0 0,-2-4 5 0 0,6 46 116 0 0,-5-34-150 0 0,1 84 194 0 0,0 7-12 0 0,-4-120-282 0 0,15 101 265 0 0,-13-99-245 0 0,-2-5 34 0 0,2 1 0 0 0,0-1 1 0 0,0 1-1 0 0,13 26 0 0 0,-17-42-86 0 0,1 0 0 0 0,-1 0 0 0 0,0-1 0 0 0,1 1 0 0 0,-1 0 0 0 0,1-1 0 0 0,-1 1 0 0 0,1 0 0 0 0,-1-1 0 0 0,1 1 0 0 0,0-1 0 0 0,-1 1 0 0 0,1-1-1 0 0,0 1 1 0 0,-1-1 0 0 0,1 1 0 0 0,0-1 0 0 0,-1 0 0 0 0,1 1 0 0 0,0-1 0 0 0,0 0 0 0 0,1 0 0 0 0,-2 0-3 0 0,1 0-1 0 0,-1 0 1 0 0,1 0-1 0 0,-1 0 1 0 0,1 0-1 0 0,-1-1 1 0 0,1 1 0 0 0,-1 0-1 0 0,1-1 1 0 0,-1 1-1 0 0,1 0 1 0 0,-1-1-1 0 0,1 1 1 0 0,-1 0-1 0 0,0-1 1 0 0,1 1 0 0 0,-1-1-1 0 0,0 1 1 0 0,1 0-1 0 0,-1-1 1 0 0,0 1-1 0 0,1-1 1 0 0,-1 1 0 0 0,0-1-1 0 0,0 0 1 0 0,0 1-1 0 0,0-1 1 0 0,1 1-1 0 0,-1-1 1 0 0,0 1 0 0 0,0-1-1 0 0,0 0 1 0 0,2-11 69 0 0,1 0 0 0 0,0 0 0 0 0,1 0 0 0 0,6-15 0 0 0,26-43-74 0 0,-27 55 0 0 0,19-26-29 0 0,-25 38 18 0 0,-1-1 0 0 0,1 1-1 0 0,-1 0 1 0 0,1 0 0 0 0,0 0 0 0 0,0 1 0 0 0,1-1-1 0 0,-1 1 1 0 0,0 0 0 0 0,1 0 0 0 0,-1 0 0 0 0,6-2-1 0 0,-8 4 1 0 0,0-1 0 0 0,1 0 0 0 0,-1 1 0 0 0,1-1 0 0 0,-1 1 0 0 0,1 0 0 0 0,-1-1-1 0 0,1 1 1 0 0,-1 0 0 0 0,0 0 0 0 0,1 0 0 0 0,-1 0 0 0 0,1 0 0 0 0,-1 1 0 0 0,1-1 0 0 0,-1 0 0 0 0,1 1 0 0 0,-1-1-1 0 0,1 1 1 0 0,-1-1 0 0 0,0 1 0 0 0,1-1 0 0 0,-1 1 0 0 0,0 0 0 0 0,0 0 0 0 0,0 0 0 0 0,1 0 0 0 0,-1 0-1 0 0,0 0 1 0 0,0 0 0 0 0,0 0 0 0 0,0 0 0 0 0,-1 1 0 0 0,1-1 0 0 0,1 3 0 0 0,1 2 2 0 0,-1 0 1 0 0,0 0-1 0 0,-1 1 1 0 0,1-1-1 0 0,-1 1 0 0 0,0 10 1 0 0,-2 41 49 0 0,0-37-32 0 0,0-1-13 0 0,-1 24 15 0 0,2-40-18 0 0,0-1 0 0 0,1 0 0 0 0,-1 0 0 0 0,1 0 0 0 0,0 1 0 0 0,-1-1 0 0 0,2 0 0 0 0,-1 0 0 0 0,0 0 0 0 0,3 4 0 0 0,-3-6-5 0 0,0 1 0 0 0,0-1 0 0 0,1 0 0 0 0,-1 0 0 0 0,0 0 0 0 0,1 1 0 0 0,-1-1 0 0 0,1-1 0 0 0,-1 1 0 0 0,1 0 0 0 0,-1 0 0 0 0,1-1 0 0 0,0 1 0 0 0,-1 0 0 0 0,1-1 0 0 0,0 0 0 0 0,-1 1 0 0 0,1-1 0 0 0,0 0 0 0 0,3 0 0 0 0,2 0-56 0 0,1-1-1 0 0,-1 0 1 0 0,11-3-1 0 0,-7 1-53 0 0,62-14-1479 0 0,45-9-4491 0 0,-95 23 4265 0 0,-4-2-214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1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223 113 8378 0 0,'-1'-3'392'0'0,"0"0"1"0"0,0-1 0 0 0,0 1-1 0 0,0 0 1 0 0,0-1-1 0 0,1 1 1 0 0,0-1 0 0 0,-1 1-1 0 0,2-5 1 0 0,-2-6 754 0 0,1 6-330 0 0,0 1 1 0 0,2-12-1 0 0,0 10-401 0 0,-2 8-347 0 0,0 1-1 0 0,0-1 0 0 0,0 1 0 0 0,0-1 0 0 0,0 1 0 0 0,0-1 0 0 0,0 1 0 0 0,-1-1 0 0 0,1 1 0 0 0,0-1 0 0 0,0 0 1 0 0,0 1-1 0 0,0-1 0 0 0,-1 1 0 0 0,1-1 0 0 0,0 1 0 0 0,-1 0 0 0 0,1-1 0 0 0,0 1 0 0 0,-1-1 0 0 0,1 1 0 0 0,0-1 0 0 0,-1 1 1 0 0,1 0-1 0 0,-1-1 0 0 0,0 1 0 0 0,0-1 54 0 0,-1 0 1 0 0,0 1-1 0 0,1-1 1 0 0,-1 1-1 0 0,0-1 1 0 0,1 1 0 0 0,-1 0-1 0 0,-3 0 1 0 0,-1 0 68 0 0,-1 0-1 0 0,1 1 1 0 0,-13 2 0 0 0,13-2-137 0 0,0 1 0 0 0,-1 0 0 0 0,1 0 0 0 0,0 0 0 0 0,0 1 0 0 0,1 0-1 0 0,-1 0 1 0 0,0 1 0 0 0,-7 5 0 0 0,3 0 0 0 0,0 1-1 0 0,1 0 1 0 0,0 0-1 0 0,0 1 1 0 0,-11 19-1 0 0,17-25-41 0 0,0 1-1 0 0,0-1 1 0 0,1 1-1 0 0,-1 0 1 0 0,1 0-1 0 0,1 0 1 0 0,-1 0-1 0 0,1 0 1 0 0,0 1-1 0 0,0-1 1 0 0,1 0-1 0 0,0 1 1 0 0,0-1-1 0 0,1 8 1 0 0,0-11-4 0 0,0 1 0 0 0,1 0 0 0 0,-1-1 0 0 0,1 1 0 0 0,-1-1 0 0 0,1 0 0 0 0,0 1 0 0 0,0-1 0 0 0,1 0 0 0 0,-1 0 0 0 0,0 0 0 0 0,1-1 0 0 0,0 1 0 0 0,0-1 0 0 0,0 1 0 0 0,0-1 1 0 0,0 0-1 0 0,0 0 0 0 0,6 2 0 0 0,-4-1 14 0 0,0-1 0 0 0,1 0 1 0 0,-1 0-1 0 0,1-1 0 0 0,-1 0 0 0 0,1 0 1 0 0,0 0-1 0 0,-1 0 0 0 0,1-1 0 0 0,0 0 1 0 0,-1 0-1 0 0,9-2 0 0 0,-9 1-9 0 0,1-1 0 0 0,-1 0 1 0 0,0 0-1 0 0,0 0 0 0 0,0-1 0 0 0,9-5 0 0 0,24-23 69 0 0,-34 28-81 0 0,2-3-19 0 0,0-1 1 0 0,0 0-1 0 0,-1 1 1 0 0,0-2-1 0 0,0 1 1 0 0,-1 0-1 0 0,6-15 1 0 0,-6 13-9 0 0,-1 0 1 0 0,1-1-1 0 0,-2 1 1 0 0,2-11-1 0 0,2 5 29 0 0,-5 14 1 0 0,0-1 0 0 0,0 1 0 0 0,0-1 0 0 0,-1 1 0 0 0,1-1 0 0 0,-1 1 0 0 0,1-1 0 0 0,-1 1 0 0 0,1-4 0 0 0,-1 4-5 0 0,0 1 0 0 0,0 0 1 0 0,0-1-1 0 0,0 1 0 0 0,0-1 1 0 0,0 1-1 0 0,0-1 1 0 0,0 1-1 0 0,0 0 0 0 0,0-1 1 0 0,0 1-1 0 0,0-1 0 0 0,-1 1 1 0 0,1-1-1 0 0,0 1 1 0 0,0 0-1 0 0,0-1 0 0 0,-1 1 1 0 0,1-1-1 0 0,-1 1-4 0 0,1 1 1 0 0,0-1-1 0 0,-1 1 0 0 0,1-1 1 0 0,0 0-1 0 0,-1 1 0 0 0,1-1 1 0 0,0 1-1 0 0,-1-1 0 0 0,1 1 1 0 0,0-1-1 0 0,0 1 0 0 0,0-1 1 0 0,0 1-1 0 0,-1-1 0 0 0,1 2 1 0 0,-3 14-11 0 0,1 0 0 0 0,0 0 0 0 0,1 0 0 0 0,1 20 0 0 0,0-19 26 0 0,1-10 0 0 0,-1 0 1 0 0,1 0 0 0 0,1 0-1 0 0,-1-1 1 0 0,1 1 0 0 0,0-1-1 0 0,1 1 1 0 0,-1-1 0 0 0,1 1-1 0 0,1-1 1 0 0,-1 0 0 0 0,8 9 0 0 0,-10-14-3 0 0,0 1 0 0 0,1-1 1 0 0,-1 1-1 0 0,1-1 1 0 0,-1 0-1 0 0,1 0 0 0 0,-1 0 1 0 0,1 0-1 0 0,0 0 1 0 0,0 0-1 0 0,-1 0 0 0 0,1-1 1 0 0,0 1-1 0 0,2 0 1 0 0,0 0 12 0 0,0-1 1 0 0,0 1-1 0 0,0-1 0 0 0,0 0 1 0 0,0-1-1 0 0,6 0 1 0 0,1-1-8 0 0,-1-1 0 0 0,0 0 0 0 0,0-1 0 0 0,12-6 0 0 0,-8 3-67 0 0,-5 3-180 0 0,-1 0 1 0 0,0 0-1 0 0,0-1 1 0 0,7-7-1 0 0,-14 12 215 0 0,51-40-6744 0 0,-43 34 5014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1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12083 0 0,'-1'0'170'0'0,"0"0"0"0"0,0 0 0 0 0,0 0 0 0 0,0 0 0 0 0,0 0 0 0 0,0 0 0 0 0,0 0 0 0 0,0 1 0 0 0,0-1 0 0 0,0 0 0 0 0,0 1 0 0 0,0-1 0 0 0,1 1 0 0 0,-1-1 1 0 0,0 1-1 0 0,0-1 0 0 0,-1 2 0 0 0,1-1-54 0 0,0 1 1 0 0,0-1 0 0 0,1 0-1 0 0,-1 0 1 0 0,0 1-1 0 0,1-1 1 0 0,-1 1 0 0 0,1-1-1 0 0,0 0 1 0 0,-1 1-1 0 0,1-1 1 0 0,0 3 0 0 0,-1 9 426 0 0,1 1 0 0 0,0-1 1 0 0,1 1-1 0 0,4 23 1 0 0,19 52 786 0 0,-19-71-1165 0 0,4 10 221 0 0,20 44-1 0 0,-29-70-366 0 0,1-1 0 0 0,0 0 0 0 0,-1 0 0 0 0,1 1 0 0 0,0-1 0 0 0,0 0 0 0 0,0 0-1 0 0,0 0 1 0 0,0 0 0 0 0,0 0 0 0 0,0 0 0 0 0,0 0 0 0 0,0 0 0 0 0,0-1 0 0 0,1 1 0 0 0,-1 0-1 0 0,0-1 1 0 0,0 1 0 0 0,1-1 0 0 0,-1 1 0 0 0,1-1 0 0 0,-1 0 0 0 0,0 1 0 0 0,1-1 0 0 0,-1 0 0 0 0,1 0-1 0 0,-1 0 1 0 0,0 0 0 0 0,1 0 0 0 0,-1 0 0 0 0,1-1 0 0 0,-1 1 0 0 0,0 0 0 0 0,1-1 0 0 0,-1 1-1 0 0,0-1 1 0 0,1 1 0 0 0,-1-1 0 0 0,0 0 0 0 0,0 0 0 0 0,2 0 0 0 0,12-13 115 0 0,0 0 0 0 0,22-26 0 0 0,21-36-88 0 0,-24 30-37 0 0,-31 42-16 0 0,-1 1 1 0 0,1 0-1 0 0,1-1 0 0 0,-1 1 0 0 0,0 1 0 0 0,1-1 1 0 0,0 0-1 0 0,-1 1 0 0 0,1 0 0 0 0,6-3 1 0 0,-9 5 2 0 0,-1 0 1 0 0,1 0 0 0 0,-1 0-1 0 0,1 0 1 0 0,-1 0-1 0 0,1 0 1 0 0,0 0 0 0 0,-1 0-1 0 0,1 0 1 0 0,-1 1 0 0 0,1-1-1 0 0,-1 0 1 0 0,1 0 0 0 0,-1 0-1 0 0,1 1 1 0 0,-1-1 0 0 0,1 0-1 0 0,-1 1 1 0 0,0-1 0 0 0,1 0-1 0 0,-1 1 1 0 0,1-1 0 0 0,-1 1-1 0 0,0-1 1 0 0,1 1 0 0 0,-1-1-1 0 0,0 1 1 0 0,0-1 0 0 0,1 1-1 0 0,-1-1 1 0 0,0 1 0 0 0,0-1-1 0 0,0 1 1 0 0,0-1 0 0 0,1 1-1 0 0,-1-1 1 0 0,0 2-1 0 0,2 22-78 0 0,-5 24 62 0 0,1-33 14 0 0,1 0 0 0 0,2 26 1 0 0,-1-38-44 0 0,0-1 0 0 0,1 1 1 0 0,-1-1-1 0 0,1 1 0 0 0,0 0 0 0 0,0-1 1 0 0,0 1-1 0 0,0-1 0 0 0,1 0 0 0 0,-1 1 1 0 0,1-1-1 0 0,-1 0 0 0 0,4 4 1 0 0,-2-3-128 0 0,1-1 1 0 0,-1 1-1 0 0,0-1 1 0 0,0 0-1 0 0,1 0 1 0 0,0 0-1 0 0,-1-1 1 0 0,7 3-1 0 0,3-1-433 0 0,0 0 0 0 0,0-1-1 0 0,1 0 1 0 0,18 0 0 0 0,34-2-5419 0 0,-46 1 3529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2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198 141 10962 0 0,'-2'-2'228'0'0,"-1"1"0"0"0,1-1-1 0 0,0 0 1 0 0,0 1-1 0 0,0-1 1 0 0,0 0 0 0 0,0 0-1 0 0,1 0 1 0 0,-1 0 0 0 0,0 0-1 0 0,1-1 1 0 0,0 1-1 0 0,-1-1 1 0 0,1 1 0 0 0,0-1-1 0 0,0 1 1 0 0,0-1 0 0 0,1 1-1 0 0,-1-1 1 0 0,1 0-1 0 0,-1-4 1 0 0,1 5-217 0 0,0 1 0 0 0,0 0 0 0 0,0-1 0 0 0,0 1 0 0 0,-1-1 0 0 0,1 1 0 0 0,0 0 0 0 0,-1-1 0 0 0,1 1 0 0 0,-1 0 0 0 0,0-1 0 0 0,1 1 0 0 0,-1 0 0 0 0,-1-3 0 0 0,2 5-16 0 0,0-1-1 0 0,0 0 0 0 0,0 0 0 0 0,0 0 0 0 0,0 0 0 0 0,0 0 0 0 0,0 0 0 0 0,1-1 0 0 0,-1 1 0 0 0,0 0 0 0 0,0 0 0 0 0,0 0 0 0 0,0 0 0 0 0,0 0 0 0 0,0 0 1 0 0,0 0-1 0 0,1 0 0 0 0,-1 0 0 0 0,0 0 0 0 0,0 0 0 0 0,0 0 0 0 0,0 0 0 0 0,0 0 0 0 0,0 0 0 0 0,0-1 0 0 0,0 1 0 0 0,0 0 0 0 0,0 0 0 0 0,0 0 1 0 0,0 0-1 0 0,0 0 0 0 0,1 0 0 0 0,-1 0 0 0 0,0 0 0 0 0,0-1 0 0 0,0 1 0 0 0,0 0 0 0 0,0 0 0 0 0,0 0 0 0 0,0 0 0 0 0,0 0 0 0 0,0 0 0 0 0,0 0 1 0 0,0-1-1 0 0,0 1 0 0 0,0 0 0 0 0,7 6 49 0 0,-6-4 248 0 0,0-6 125 0 0,0-2-61 0 0,0 3-202 0 0,-1 0 0 0 0,1 0 0 0 0,-1 0-1 0 0,0 0 1 0 0,0 0 0 0 0,0 0 0 0 0,0 0 0 0 0,-1-4 0 0 0,1 6-112 0 0,0 0 0 0 0,0 0 0 0 0,-1 0 0 0 0,1 0 0 0 0,0 0 1 0 0,-1 0-1 0 0,1 0 0 0 0,-1 1 0 0 0,1-1 0 0 0,-1 0 0 0 0,1 0 1 0 0,-1 0-1 0 0,0 0 0 0 0,1 0 0 0 0,-1 1 0 0 0,0-1 1 0 0,0 0-1 0 0,0 1 0 0 0,1-1 0 0 0,-1 1 0 0 0,0-1 0 0 0,0 1 1 0 0,0-1-1 0 0,0 1 0 0 0,-2-1 0 0 0,-12-3 348 0 0,9 3-304 0 0,1 0 1 0 0,-1 0-1 0 0,-9-1 1 0 0,13 2-77 0 0,-1 1 0 0 0,1-1 1 0 0,-1 0-1 0 0,1 1 1 0 0,0-1-1 0 0,-1 1 0 0 0,1 0 1 0 0,-1 0-1 0 0,1 0 0 0 0,0 0 1 0 0,-4 3-1 0 0,0 0 16 0 0,-1 0 1 0 0,1 1-1 0 0,0 0 0 0 0,1 0 1 0 0,-1 1-1 0 0,1 0 0 0 0,0 0 1 0 0,1 0-1 0 0,-1 0 0 0 0,1 1 1 0 0,0-1-1 0 0,1 1 0 0 0,-4 8 1 0 0,7-11-15 0 0,-1-1-1 0 0,0 0 1 0 0,1 0 0 0 0,0 1 0 0 0,-1-1 0 0 0,1 0 0 0 0,1 1-1 0 0,-1-1 1 0 0,0 0 0 0 0,1 1 0 0 0,0-1 0 0 0,0 0 0 0 0,0 0-1 0 0,0 0 1 0 0,0 0 0 0 0,0 0 0 0 0,1 0 0 0 0,0 0 0 0 0,-1 0-1 0 0,1 0 1 0 0,0-1 0 0 0,1 1 0 0 0,3 3 0 0 0,-3-4 6 0 0,0 1 0 0 0,1-1 1 0 0,-1-1-1 0 0,1 1 0 0 0,0 0 0 0 0,0-1 1 0 0,-1 0-1 0 0,1 0 0 0 0,6 1 0 0 0,2-1 46 0 0,21 0-1 0 0,-21-1-26 0 0,23 2-1 0 0,-34-1-36 0 0,0-1 0 0 0,0 1 1 0 0,0-1-1 0 0,0 1 0 0 0,1-1 1 0 0,-1 1-1 0 0,0 0 0 0 0,0 0 0 0 0,0-1 1 0 0,0 1-1 0 0,-1 0 0 0 0,1 0 1 0 0,0 0-1 0 0,0 0 0 0 0,0 0 0 0 0,-1 0 1 0 0,1 0-1 0 0,0 0 0 0 0,-1 0 1 0 0,1 1-1 0 0,-1-1 0 0 0,0 0 1 0 0,1 0-1 0 0,-1 0 0 0 0,0 2 0 0 0,2 4-4 0 0,-1 0 0 0 0,-1 0-1 0 0,1 8 1 0 0,-8 70-15 0 0,11 69 52 0 0,-3-89 17 0 0,-11 103 1 0 0,-12-46 230 0 0,22-122-275 0 0,-6 18 180 0 0,6-17-174 0 0,0-1-1 0 0,0 0 0 0 0,-1 1 0 0 0,1-1 0 0 0,0 0 1 0 0,0 1-1 0 0,0-1 0 0 0,0 0 0 0 0,0 0 0 0 0,-1 1 1 0 0,1-1-1 0 0,0 0 0 0 0,0 0 0 0 0,0 0 0 0 0,-1 1 1 0 0,1-1-1 0 0,0 0 0 0 0,0 0 0 0 0,-1 0 1 0 0,1 1-1 0 0,0-1 0 0 0,0 0 0 0 0,-1 0 0 0 0,1 0 1 0 0,0 0-1 0 0,-1 0 0 0 0,1 0 0 0 0,0 0 0 0 0,0 0 1 0 0,-1 0-1 0 0,1 0 0 0 0,0 0 0 0 0,-1 0 0 0 0,1 0 1 0 0,0 0-1 0 0,-1 0 0 0 0,1 0 0 0 0,0 0 0 0 0,0 0 1 0 0,-1 0-1 0 0,1 0 0 0 0,0 0 0 0 0,-1 0 1 0 0,1-1-1 0 0,0 1 0 0 0,0 0 0 0 0,-1 0 0 0 0,1 0 1 0 0,0 0-1 0 0,0-1 0 0 0,0 1 0 0 0,-1 0 0 0 0,1 0 1 0 0,0-1-1 0 0,0 1 0 0 0,0 0 0 0 0,-1-1 0 0 0,-5-8 89 0 0,1 0 0 0 0,-1 0 0 0 0,-6-19-1 0 0,-9-32-139 0 0,18 51 37 0 0,-39-128-406 0 0,38 122 273 0 0,1 0 0 0 0,0 1-1 0 0,0-21 1 0 0,3 34 128 0 0,0 1-12 0 0,0-1 0 0 0,0 0 0 0 0,0 1 0 0 0,0-1 0 0 0,0 0 0 0 0,0 1 0 0 0,0-1 0 0 0,1 0 0 0 0,-1 1 0 0 0,0-1 0 0 0,0 0 0 0 0,1 1 0 0 0,-1-1 0 0 0,0 0 0 0 0,1 1 0 0 0,-1-1 0 0 0,0 1 0 0 0,1-1 0 0 0,-1 1 0 0 0,1-1 0 0 0,0 0 0 0 0,0 0-20 0 0,0 0-1 0 0,1 1 1 0 0,-1-1 0 0 0,0 0 0 0 0,1 1-1 0 0,-1-1 1 0 0,1 1 0 0 0,-1-1 0 0 0,3 1-1 0 0,2-1-82 0 0,1 0 0 0 0,0 1 0 0 0,9 1-1 0 0,-15-1 118 0 0,16 1-28 0 0,-1-1 1 0 0,1 0-1 0 0,26-4 0 0 0,-36 2 58 0 0,1 0 0 0 0,-1 0 0 0 0,1 0-1 0 0,-1-1 1 0 0,0 0 0 0 0,0 0 0 0 0,0-1 0 0 0,0 0-1 0 0,11-9 1 0 0,0-4 48 0 0,-1 0 0 0 0,-1 0 1 0 0,0-2-1 0 0,-2 0 0 0 0,0-1 0 0 0,-1 0 1 0 0,-1-1-1 0 0,-1 0 0 0 0,12-30 0 0 0,-19 38-14 0 0,1 1-1 0 0,-2-1 0 0 0,1 0 1 0 0,-2 0-1 0 0,0 0 1 0 0,0 0-1 0 0,-1 0 0 0 0,-1 0 1 0 0,-1-15-1 0 0,0 23-29 0 0,0 0-1 0 0,0 0 1 0 0,-1 0-1 0 0,1 1 1 0 0,-6-10-1 0 0,6 11-13 0 0,0 1-1 0 0,-1 0 0 0 0,1-1 1 0 0,-1 1-1 0 0,1 0 1 0 0,-1 0-1 0 0,0 0 1 0 0,0 0-1 0 0,0 0 1 0 0,0 1-1 0 0,-5-4 0 0 0,7 5-10 0 0,-1 0 0 0 0,1 0-1 0 0,-1 0 1 0 0,1 0-1 0 0,-1 0 1 0 0,1 0-1 0 0,-1 0 1 0 0,1 0 0 0 0,-1 0-1 0 0,1 0 1 0 0,-1 0-1 0 0,1 0 1 0 0,-1 0-1 0 0,1 1 1 0 0,-1-1 0 0 0,1 0-1 0 0,-1 0 1 0 0,1 0-1 0 0,0 1 1 0 0,-1-1-1 0 0,1 0 1 0 0,-1 1 0 0 0,1-1-1 0 0,0 0 1 0 0,-1 1-1 0 0,1-1 1 0 0,0 0-1 0 0,-1 1 1 0 0,1-1 0 0 0,0 1-1 0 0,0-1 1 0 0,-1 1-1 0 0,1-1 1 0 0,0 1-1 0 0,0-1 1 0 0,0 1 0 0 0,0-1-1 0 0,0 1 1 0 0,-6 21 39 0 0,6-21-41 0 0,-2 8 7 0 0,1 1 0 0 0,0-1 0 0 0,1 1 0 0 0,0 0 0 0 0,1-1 0 0 0,0 1 0 0 0,1 0 0 0 0,4 15 0 0 0,-5-20 1 0 0,1 0 0 0 0,-1 0 1 0 0,1-1-1 0 0,1 1 1 0 0,-1 0-1 0 0,1-1 0 0 0,-1 0 1 0 0,1 1-1 0 0,0-1 0 0 0,1 0 1 0 0,-1-1-1 0 0,1 1 1 0 0,0 0-1 0 0,0-1 0 0 0,0 0 1 0 0,0 0-1 0 0,9 5 0 0 0,-10-7 6 0 0,0 0-1 0 0,0-1 0 0 0,0 1 0 0 0,0 0 0 0 0,0-1 0 0 0,0 0 0 0 0,0 0 0 0 0,0 0 0 0 0,0 0 1 0 0,0 0-1 0 0,0 0 0 0 0,0-1 0 0 0,0 1 0 0 0,0-1 0 0 0,-1 0 0 0 0,1 0 0 0 0,0 0 0 0 0,0 0 1 0 0,0-1-1 0 0,3-2 0 0 0,4-3 28 0 0,0 0 0 0 0,0-1 0 0 0,14-15 1 0 0,-19 18-33 0 0,22-24 16 0 0,27-24 10 0 0,-53 52-37 0 0,1-1 0 0 0,-1 1 0 0 0,1 0 0 0 0,0 0 0 0 0,-1 0 0 0 0,1 0 0 0 0,0 0 0 0 0,-1 1 1 0 0,1-1-1 0 0,0 0 0 0 0,0 1 0 0 0,0-1 0 0 0,0 1 0 0 0,0 0 0 0 0,-1-1 0 0 0,1 1 0 0 0,0 0 0 0 0,0 0 0 0 0,0 1 0 0 0,0-1 0 0 0,0 0 0 0 0,0 1 1 0 0,0-1-1 0 0,0 1 0 0 0,-1-1 0 0 0,1 1 0 0 0,0 0 0 0 0,0 0 0 0 0,-1 0 0 0 0,1 0 0 0 0,-1 0 0 0 0,1 0 0 0 0,-1 0 0 0 0,1 0 0 0 0,-1 1 0 0 0,1-1 1 0 0,1 3-1 0 0,7 10-17 0 0,12 14 1 0 0,5 5 16 0 0,-22-26-30 0 0,0-1 1 0 0,1 1-1 0 0,0-1 0 0 0,0-1 1 0 0,0 1-1 0 0,1-1 1 0 0,0 0-1 0 0,0 0 0 0 0,0-1 1 0 0,9 5-1 0 0,-6-5-297 0 0,0-1-1 0 0,0 0 1 0 0,1 0-1 0 0,-1-1 1 0 0,1 0-1 0 0,-1-1 1 0 0,19 0 0 0 0,10-3-188 0 0,-2-3 408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4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10 157 8530 0 0,'-9'-147'9118'0'0,"10"138"-8194"0"0,0 9-899 0 0,-1 0 0 0 0,0 0 0 0 0,0 0 1 0 0,0 0-1 0 0,0 0 0 0 0,1 0 0 0 0,-1 0 0 0 0,0 0 0 0 0,0 0 0 0 0,0 0 0 0 0,0 0 0 0 0,0 0 1 0 0,1 0-1 0 0,-1 0 0 0 0,0 0 0 0 0,0 0 0 0 0,0 0 0 0 0,0 0 0 0 0,0 1 0 0 0,1-1 1 0 0,-1 0-1 0 0,0 0 0 0 0,0 0 0 0 0,0 0 0 0 0,0 0 0 0 0,0 0 0 0 0,0 0 0 0 0,0 1 0 0 0,0-1 1 0 0,0 0-1 0 0,1 0 0 0 0,7 17 617 0 0,-4-1-395 0 0,0 0 1 0 0,-1 0-1 0 0,2 21 1 0 0,-1 52 359 0 0,-4-68-479 0 0,-9 182 688 0 0,-1-24-401 0 0,10-174-395 0 0,0 1 0 0 0,1-1 0 0 0,-1 0 0 0 0,1 0-1 0 0,0 0 1 0 0,1 0 0 0 0,-1 0 0 0 0,5 10 0 0 0,-5-14-14 0 0,0 0 0 0 0,-1 1 1 0 0,1-1-1 0 0,0 0 1 0 0,0 0-1 0 0,0 0 1 0 0,0 0-1 0 0,0 0 1 0 0,0 0-1 0 0,1 0 0 0 0,-1 0 1 0 0,0-1-1 0 0,0 1 1 0 0,1 0-1 0 0,1 0 1 0 0,-2-1-5 0 0,1 1 1 0 0,0-1 0 0 0,-1 0-1 0 0,1 0 1 0 0,0 0 0 0 0,-1 0-1 0 0,1 0 1 0 0,0 0 0 0 0,-1 0-1 0 0,1-1 1 0 0,0 1 0 0 0,-1-1-1 0 0,1 1 1 0 0,-1-1 0 0 0,1 0-1 0 0,1 0 1 0 0,28-17-355 0 0,46-33 1 0 0,-32 20 96 0 0,-39 27 187 0 0,1 1-1 0 0,-1 1 1 0 0,1-1-1 0 0,-1 1 0 0 0,1 1 1 0 0,0-1-1 0 0,-1 1 1 0 0,1 0-1 0 0,0 0 0 0 0,8 1 1 0 0,-4 0 36 0 0,-1-1 0 0 0,1-1 0 0 0,14-3 0 0 0,-20 4 27 0 0,-1-1 0 0 0,0 1 0 0 0,1-1 0 0 0,-1 0 0 0 0,0-1 0 0 0,0 1 1 0 0,0-1-1 0 0,0 1 0 0 0,0-1 0 0 0,4-4 0 0 0,4-5 2 0 0,-8 9 5 0 0,0-2-1 0 0,0 1 1 0 0,4-5-1 0 0,-2 1 22 0 0,0-1-1 0 0,0 0 1 0 0,8-17 0 0 0,-13 22 0 0 0,1 0 1 0 0,-1 0-1 0 0,1 0 1 0 0,-1 0-1 0 0,-1 0 1 0 0,1 0-1 0 0,0-6 1 0 0,-1 8-12 0 0,0 1-1 0 0,0 0 1 0 0,0 0-1 0 0,-1 0 1 0 0,1-1 0 0 0,0 1-1 0 0,0 0 1 0 0,-1 0 0 0 0,1 0-1 0 0,-1 0 1 0 0,1 0 0 0 0,-1 0-1 0 0,0 0 1 0 0,1 0 0 0 0,-1 0-1 0 0,0 0 1 0 0,0 0 0 0 0,1 0-1 0 0,-1 0 1 0 0,0 0 0 0 0,0 1-1 0 0,0-1 1 0 0,0 0-1 0 0,0 1 1 0 0,0-1 0 0 0,0 1-1 0 0,0-1 1 0 0,-1 1 0 0 0,1-1-1 0 0,-1 1 1 0 0,-3-2-1 0 0,-1 2 1 0 0,1-1-1 0 0,0 0 0 0 0,0 1 0 0 0,0 0 1 0 0,-1 0-1 0 0,1 1 0 0 0,0-1 0 0 0,0 1 1 0 0,0 0-1 0 0,-1 0 0 0 0,1 1 0 0 0,1 0 1 0 0,-1 0-1 0 0,0 0 0 0 0,0 0 0 0 0,1 1 1 0 0,-1 0-1 0 0,1 0 0 0 0,0 0 0 0 0,0 0 1 0 0,0 0-1 0 0,0 1 0 0 0,-3 4 1 0 0,1-2-11 0 0,1 1 0 0 0,0 0 0 0 0,0 0 0 0 0,1 0 1 0 0,0 1-1 0 0,0-1 0 0 0,1 1 0 0 0,0 0 1 0 0,0 0-1 0 0,1 0 0 0 0,0 1 0 0 0,1-1 1 0 0,-1 0-1 0 0,1 12 0 0 0,1-17 0 0 0,0 0 0 0 0,0 0-1 0 0,1 0 1 0 0,-1-1 0 0 0,1 1 0 0 0,-1 0 0 0 0,1 0-1 0 0,0 0 1 0 0,0-1 0 0 0,1 1 0 0 0,-1 0-1 0 0,0-1 1 0 0,1 1 0 0 0,0-1 0 0 0,1 3-1 0 0,0-2 3 0 0,1 0 0 0 0,-1 0 0 0 0,0-1 0 0 0,1 1-1 0 0,-1-1 1 0 0,1 0 0 0 0,0 0 0 0 0,0 0 0 0 0,5 2-1 0 0,3-1 8 0 0,0 0-1 0 0,0 0 1 0 0,0-2-1 0 0,0 1 1 0 0,1-1-1 0 0,14-1 1 0 0,-12-1 1 0 0,0-1 0 0 0,0-1 0 0 0,-1 0 0 0 0,1 0 1 0 0,25-12-1 0 0,67-37 12 0 0,-96 46-17 0 0,9-4-8 0 0,0-2 0 0 0,0 0 0 0 0,22-20 0 0 0,-37 27-6 0 0,0 0-1 0 0,0 0 1 0 0,-1 0 0 0 0,7-12 0 0 0,-10 15 6 0 0,1 0-1 0 0,-1 0 1 0 0,0-1 0 0 0,0 1 0 0 0,0 0 0 0 0,0-1 0 0 0,0 1-1 0 0,-1-1 1 0 0,1 0 0 0 0,-1 1 0 0 0,1-1 0 0 0,-1 1-1 0 0,0-1 1 0 0,0 0 0 0 0,-1-4 0 0 0,0 5-3 0 0,0 1 0 0 0,0-1 0 0 0,0 1 1 0 0,0-1-1 0 0,0 1 0 0 0,-1-1 0 0 0,1 1 0 0 0,0 0 0 0 0,-1 0 1 0 0,1-1-1 0 0,-1 1 0 0 0,1 0 0 0 0,-1 0 0 0 0,0 0 1 0 0,1 1-1 0 0,-1-1 0 0 0,-3-1 0 0 0,2 1-6 0 0,0 0 1 0 0,0 0-1 0 0,0 1 0 0 0,0-1 0 0 0,-1 1 0 0 0,1-1 1 0 0,0 1-1 0 0,0 0 0 0 0,0 0 0 0 0,-4 1 0 0 0,6-1 2 0 0,1 1 0 0 0,-1-1-1 0 0,0 0 1 0 0,0 1 0 0 0,1-1-1 0 0,-1 1 1 0 0,1-1 0 0 0,-1 1-1 0 0,0-1 1 0 0,1 1-1 0 0,-1 0 1 0 0,1-1 0 0 0,-1 1-1 0 0,1 0 1 0 0,0-1 0 0 0,-1 1-1 0 0,1 0 1 0 0,0 0 0 0 0,-1-1-1 0 0,1 1 1 0 0,0 0 0 0 0,0 0-1 0 0,0 0 1 0 0,-1-1-1 0 0,1 1 1 0 0,0 0 0 0 0,0 0-1 0 0,1 1 1 0 0,-1 1-11 0 0,0 1 1 0 0,0 0-1 0 0,1-1 1 0 0,1 7-1 0 0,3 5 6 0 0,2-1 0 0 0,0 1 1 0 0,0-1-1 0 0,1-1 0 0 0,16 21 0 0 0,-13-20 34 0 0,-1 1-1 0 0,-1 0 0 0 0,14 31 1 0 0,-22-44-6 0 0,0 0 0 0 0,-1 0 0 0 0,1 0 0 0 0,-1-1 0 0 0,1 1 0 0 0,-1 0 0 0 0,0 0 0 0 0,0 0 0 0 0,0 0 0 0 0,0 0 1 0 0,0 0-1 0 0,0 0 0 0 0,0 0 0 0 0,-1 0 0 0 0,1 0 0 0 0,0 0 0 0 0,-1 0 0 0 0,0-1 0 0 0,0 1 0 0 0,1 0 0 0 0,-3 3 0 0 0,1-3 19 0 0,0 0 0 0 0,0 0-1 0 0,-1 0 1 0 0,1 0-1 0 0,0 0 1 0 0,-1-1-1 0 0,1 1 1 0 0,-1-1-1 0 0,0 0 1 0 0,1 1 0 0 0,-1-1-1 0 0,0 0 1 0 0,-5 1-1 0 0,-13 3 42 0 0,0-1 0 0 0,0-1 1 0 0,-1-1-1 0 0,1-1 0 0 0,0-1 0 0 0,-22-2 0 0 0,29-2-276 0 0,9 1-6 0 0,5 3 203 0 0,0 0-1 0 0,0-1 1 0 0,0 1-1 0 0,0 0 1 0 0,0 0-1 0 0,0 0 1 0 0,0 0-1 0 0,0 0 0 0 0,0 0 1 0 0,0 0-1 0 0,0-1 1 0 0,0 1-1 0 0,0 0 1 0 0,0 0-1 0 0,0 0 1 0 0,0 0-1 0 0,0 0 0 0 0,1 0 1 0 0,-1 0-1 0 0,0 0 1 0 0,0 0-1 0 0,0 0 1 0 0,0-1-1 0 0,0 1 1 0 0,0 0-1 0 0,0 0 1 0 0,0 0-1 0 0,1 0 0 0 0,-1 0 1 0 0,0 0-1 0 0,0 0 1 0 0,0 0-1 0 0,0 0 1 0 0,0 0-1 0 0,0 0 1 0 0,0 0-1 0 0,1 0 1 0 0,-1 0-1 0 0,0 0 0 0 0,0 0 1 0 0,0 0-1 0 0,0 0 1 0 0,13-2-1360 0 0,-1 1 1 0 0,1 1-1 0 0,0 0 0 0 0,-1 0 1 0 0,23 5-1 0 0,-19-3-77 0 0,18 2-2163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31 11146 0 0,'-7'-11'1238'0'0,"6"9"-927"0"0,1 0 0 0 0,-1 1-1 0 0,-1-1 1 0 0,1 0 0 0 0,0 1 0 0 0,0-1 0 0 0,-1 0 0 0 0,1 1 0 0 0,0 0 0 0 0,-3-3-1 0 0,3 5-242 0 0,1-1-1 0 0,0 1 0 0 0,0 0 0 0 0,-1-1 0 0 0,1 1 0 0 0,0-1 1 0 0,0 1-1 0 0,0-1 0 0 0,0 1 0 0 0,-1 0 0 0 0,1-1 0 0 0,0 1 1 0 0,0 0-1 0 0,0-1 0 0 0,0 1 0 0 0,1-1 0 0 0,-1 2 0 0 0,0-2 18 0 0,1 33 516 0 0,7 34 1 0 0,-1-5-179 0 0,6 190 751 0 0,-15 128 174 0 0,1-354-888 0 0,-9 43 1 0 0,8-67-7 0 0,0-6-254 0 0,-2-4-70 0 0,3 1-41 0 0,1-1 0 0 0,0 0 0 0 0,0-10-1 0 0,1-1-71 0 0,1-32-77 0 0,13-70-1 0 0,-3 37-34 0 0,0-40-185 0 0,-2 23-185 0 0,24-110 1 0 0,-33 204 437 0 0,3-10-75 0 0,11-31 0 0 0,-13 44 78 0 0,0 0 1 0 0,-1 0 0 0 0,1 1 0 0 0,1-1 0 0 0,-1 0 0 0 0,0 1 0 0 0,1 0 0 0 0,0-1-1 0 0,0 1 1 0 0,0 0 0 0 0,0 1 0 0 0,0-1 0 0 0,6-3 0 0 0,-5 4 1 0 0,0 1 1 0 0,0 0-1 0 0,0-1 0 0 0,0 2 1 0 0,0-1-1 0 0,0 0 0 0 0,0 1 1 0 0,0 0-1 0 0,0 0 0 0 0,0 0 1 0 0,0 0-1 0 0,0 1 0 0 0,0 0 1 0 0,1 0-1 0 0,6 2 0 0 0,1 2-9 0 0,0-1-1 0 0,0 2 0 0 0,19 11 0 0 0,-22-12 39 0 0,0 1 0 0 0,-1 0 0 0 0,0 1 0 0 0,0 0 0 0 0,8 9 0 0 0,-13-13 7 0 0,-1-1 0 0 0,0 1 0 0 0,0 0 1 0 0,0 0-1 0 0,0 1 0 0 0,0-1 0 0 0,-1 0 1 0 0,1 0-1 0 0,-1 1 0 0 0,0-1 0 0 0,0 1 1 0 0,0-1-1 0 0,0 1 0 0 0,-1 0 0 0 0,0-1 1 0 0,1 1-1 0 0,-1 0 0 0 0,-1 3 1 0 0,0-4 3 0 0,1-1 0 0 0,-1 1 0 0 0,0 0 0 0 0,0-1 0 0 0,-1 0 0 0 0,1 1 0 0 0,-1-1 0 0 0,1 0 0 0 0,-1 1 1 0 0,0-1-1 0 0,1 0 0 0 0,-1 0 0 0 0,0 0 0 0 0,-3 2 0 0 0,-1 0 32 0 0,-1 1 0 0 0,1-1 0 0 0,-13 6 1 0 0,1-3 16 0 0,0-1-1 0 0,-1-1 1 0 0,-28 5 0 0 0,11-3-56 0 0,26-6-148 0 0,9-1-20 0 0,8-1 46 0 0,34-3-998 0 0,-12 0-468 0 0,40 0-4030 0 0,-45 4 3008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39.8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215 14 15115 0 0,'-1'-1'152'0'0,"1"0"0"0"0,0 1-1 0 0,-1-1 1 0 0,1 0 0 0 0,0 1 0 0 0,-1-1-1 0 0,1 0 1 0 0,-1 1 0 0 0,1-1 0 0 0,-1 0-1 0 0,1 1 1 0 0,-1-1 0 0 0,1 1-1 0 0,-1-1 1 0 0,0 1 0 0 0,1 0 0 0 0,-1-1-1 0 0,0 1 1 0 0,1-1 0 0 0,-1 1 0 0 0,0 0-1 0 0,0 0 1 0 0,1-1 0 0 0,-1 1-1 0 0,0 0 1 0 0,0 0 0 0 0,1 0 0 0 0,-1 0-1 0 0,0 0 1 0 0,0 0 0 0 0,0 0 0 0 0,1 0-1 0 0,-1 0 1 0 0,-1 1 0 0 0,-5 1-57 0 0,-1 0 1 0 0,1 0-1 0 0,0 1 1 0 0,1 0-1 0 0,-13 7 1 0 0,10-6-84 0 0,-5 4-33 0 0,-1 1-1 0 0,1 0 1 0 0,1 0 0 0 0,-1 1-1 0 0,2 1 1 0 0,-14 13 0 0 0,23-20 24 0 0,0 0 0 0 0,0 0-1 0 0,0 0 1 0 0,-3 7 0 0 0,5-10-2 0 0,1-1 0 0 0,0 1 1 0 0,0 0-1 0 0,-1-1 0 0 0,1 1 0 0 0,0 0 0 0 0,0-1 0 0 0,0 1 0 0 0,-1 0 1 0 0,1-1-1 0 0,0 1 0 0 0,0 0 0 0 0,0 0 0 0 0,0-1 0 0 0,0 1 0 0 0,1 0 1 0 0,-1-1-1 0 0,0 1 0 0 0,0 0 0 0 0,0 0 0 0 0,1-1 0 0 0,-1 1 0 0 0,0 0 1 0 0,0-1-1 0 0,1 1 0 0 0,-1-1 0 0 0,1 1 0 0 0,-1 0 0 0 0,1-1 0 0 0,-1 1 1 0 0,1-1-1 0 0,-1 1 0 0 0,1-1 0 0 0,-1 0 0 0 0,1 1 0 0 0,0-1 0 0 0,-1 1 1 0 0,1-1-1 0 0,0 1 0 0 0,9 2 23 0 0,-1 0 1 0 0,0-1 0 0 0,1 0-1 0 0,-1 0 1 0 0,16 0 0 0 0,-12-1 22 0 0,0 0 1 0 0,17 5 0 0 0,-25-5-16 0 0,0 1 1 0 0,0 0 0 0 0,0 0 0 0 0,0 0 0 0 0,0 1-1 0 0,-1-1 1 0 0,1 1 0 0 0,-1 0 0 0 0,8 7 0 0 0,-10-7 6 0 0,0-1 0 0 0,0 1 0 0 0,0-1 1 0 0,0 1-1 0 0,0 0 0 0 0,-1-1 0 0 0,0 1 1 0 0,1 0-1 0 0,-1 0 0 0 0,0 0 1 0 0,0 0-1 0 0,-1 1 0 0 0,1-1 0 0 0,-1 0 1 0 0,0 0-1 0 0,1 0 0 0 0,-2 6 0 0 0,1-2 12 0 0,-1 0-1 0 0,-1 0 1 0 0,0-1-1 0 0,0 1 1 0 0,0 0-1 0 0,0 0 1 0 0,-1-1 0 0 0,0 1-1 0 0,-1-1 1 0 0,1 0-1 0 0,-1 0 1 0 0,-1-1-1 0 0,1 1 1 0 0,-1-1-1 0 0,-8 9 1 0 0,10-12-152 0 0,0 0 1 0 0,-1 0-1 0 0,1-1 0 0 0,0 1 1 0 0,0-1-1 0 0,-1 1 1 0 0,-3 0-1 0 0,6-2-52 0 0,-1 1 0 0 0,1-1 0 0 0,0 0 0 0 0,-1 0 1 0 0,1 1-1 0 0,0-1 0 0 0,-1 0 0 0 0,1 0 0 0 0,0 0 0 0 0,-1-1 0 0 0,1 1 0 0 0,0 0 0 0 0,-1 0 0 0 0,1-1 0 0 0,0 1 0 0 0,0-1 0 0 0,-1 1 0 0 0,1-1 1 0 0,0 1-1 0 0,0-1 0 0 0,-2-1 0 0 0,-4-7-1300 0 0,1-1-226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5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58 15075 0 0,'-7'-2'426'0'0,"0"1"-1"0"0,0 0 0 0 0,0 1 1 0 0,0 0-1 0 0,0 0 0 0 0,-13 2 1 0 0,16-2-297 0 0,1 1 1 0 0,0 0 0 0 0,-1 0 0 0 0,1 0 0 0 0,0 1 0 0 0,0-1 0 0 0,0 1 0 0 0,0 0-1 0 0,0-1 1 0 0,0 1 0 0 0,1 1 0 0 0,-1-1 0 0 0,1 0 0 0 0,-1 1 0 0 0,1-1-1 0 0,-3 4 1 0 0,2-1-61 0 0,0-1-1 0 0,0 1 1 0 0,1 0-1 0 0,0 0 1 0 0,-1 0-1 0 0,2 0 1 0 0,-1 0-1 0 0,-1 8 0 0 0,2-10-62 0 0,1-1 0 0 0,0 0 0 0 0,0 0 0 0 0,0 0-1 0 0,0 1 1 0 0,1-1 0 0 0,-1 0 0 0 0,0 0-1 0 0,1 0 1 0 0,-1 1 0 0 0,1-1 0 0 0,0 0 0 0 0,0 0-1 0 0,0 0 1 0 0,0 0 0 0 0,0 0 0 0 0,0 0-1 0 0,1-1 1 0 0,-1 1 0 0 0,1 0 0 0 0,-1-1 0 0 0,1 1-1 0 0,2 1 1 0 0,0 0 1 0 0,1 0-1 0 0,-1 0 0 0 0,1 0 1 0 0,0-1-1 0 0,0 0 1 0 0,0 0-1 0 0,0 0 1 0 0,0-1-1 0 0,0 0 1 0 0,0 0-1 0 0,0 0 0 0 0,1 0 1 0 0,-1-1-1 0 0,0 0 1 0 0,1 0-1 0 0,-1 0 1 0 0,0-1-1 0 0,0 0 0 0 0,1 0 1 0 0,5-2-1 0 0,3-2-10 0 0,0 0-1 0 0,-1-1 0 0 0,1-1 0 0 0,-1 0 0 0 0,0 0 0 0 0,12-11 1 0 0,-19 14 1 0 0,-2 0-1 0 0,1 0 1 0 0,0-1 0 0 0,-1 1 0 0 0,1-1 0 0 0,-1 0 0 0 0,-1 0 0 0 0,1-1 0 0 0,-1 1 0 0 0,3-7 0 0 0,-5 10 11 0 0,0 0-1 0 0,0-1 0 0 0,0 1 1 0 0,-1 0-1 0 0,1 0 0 0 0,-1-1 0 0 0,0 1 1 0 0,1 0-1 0 0,-1-1 0 0 0,0 1 1 0 0,0-1-1 0 0,-1 1 0 0 0,1 0 0 0 0,0-1 1 0 0,-1 1-1 0 0,0 0 0 0 0,1 0 0 0 0,-1-1 1 0 0,0 1-1 0 0,0 0 0 0 0,0 0 1 0 0,0 0-1 0 0,-1 0 0 0 0,1 0 0 0 0,-1 0 1 0 0,1 0-1 0 0,-1 1 0 0 0,1-1 1 0 0,-5-2-1 0 0,2 0 9 0 0,-1 1 0 0 0,0 0 1 0 0,0 0-1 0 0,0 1 0 0 0,0-1 1 0 0,-1 1-1 0 0,1 0 0 0 0,0 1 1 0 0,-1-1-1 0 0,0 1 0 0 0,1 0 1 0 0,-11 0-1 0 0,7 1-17 0 0,-1 1 0 0 0,0-1 1 0 0,1 1-1 0 0,-1 1 0 0 0,0 0 0 0 0,-15 6 1 0 0,17-6-17 0 0,5-1-1 0 0,-1 0 0 0 0,1 0 0 0 0,0 0 1 0 0,-1 1-1 0 0,-4 2 0 0 0,8-4 8 0 0,-1 1 0 0 0,1-1 0 0 0,-1 1-1 0 0,1-1 1 0 0,-1 0 0 0 0,1 1 0 0 0,-1-1-1 0 0,1 1 1 0 0,0-1 0 0 0,-1 1 0 0 0,1-1-1 0 0,0 1 1 0 0,-1 0 0 0 0,1-1 0 0 0,0 1-1 0 0,0-1 1 0 0,0 1 0 0 0,0 0 0 0 0,-1-1-1 0 0,1 1 1 0 0,0-1 0 0 0,0 1-1 0 0,0 0 1 0 0,0-1 0 0 0,0 1 0 0 0,0 0-1 0 0,1-1 1 0 0,-1 1 0 0 0,0-1 0 0 0,0 1-1 0 0,0 0 1 0 0,1-1 0 0 0,-1 1 0 0 0,0-1-1 0 0,0 1 1 0 0,1-1 0 0 0,-1 1 0 0 0,0-1-1 0 0,1 1 1 0 0,2 2-148 0 0,-1-1 0 0 0,0 1 0 0 0,1-1 0 0 0,-1 0-1 0 0,1 0 1 0 0,0 0 0 0 0,0 0 0 0 0,0 0 0 0 0,0-1 0 0 0,0 1 0 0 0,0-1-1 0 0,4 2 1 0 0,5 0-1043 0 0,-1 0-1 0 0,15 2 0 0 0,3-3-917 0 0,2 0-442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5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11 15891 0 0,'-26'-5'1494'0'0,"22"3"-1228"0"0,-1 1 0 0 0,0 0 0 0 0,0 1-1 0 0,0-1 1 0 0,0 1 0 0 0,0 0 0 0 0,0 0 0 0 0,-7 1 0 0 0,9 0-220 0 0,0 0-1 0 0,0-1 1 0 0,-1 1 0 0 0,1 0 0 0 0,0 1 0 0 0,0-1 0 0 0,0 0 0 0 0,0 1 0 0 0,0 0 0 0 0,1 0 0 0 0,-1 0 0 0 0,0 0 0 0 0,1 0 0 0 0,0 0 0 0 0,-1 1 0 0 0,1-1 0 0 0,0 1 0 0 0,0 0-1 0 0,-2 3 1 0 0,3-4-45 0 0,-1 1-1 0 0,1-1 1 0 0,-1 1-1 0 0,1 0 1 0 0,0 0-1 0 0,0 0 0 0 0,1-1 1 0 0,-1 1-1 0 0,0 0 1 0 0,1 0-1 0 0,0 0 0 0 0,-1 0 1 0 0,1 0-1 0 0,1 0 1 0 0,-1 0-1 0 0,0 0 1 0 0,1 0-1 0 0,-1 0 0 0 0,1 0 1 0 0,0 0-1 0 0,1 3 1 0 0,0-2-8 0 0,1 0 0 0 0,-1-1 0 0 0,1 1 1 0 0,-1-1-1 0 0,1 1 0 0 0,0-1 0 0 0,0 0 1 0 0,0 0-1 0 0,1 0 0 0 0,-1-1 0 0 0,1 1 1 0 0,0-1-1 0 0,7 4 0 0 0,113 51-53 0 0,-116-53 69 0 0,0 0 0 0 0,0 1 0 0 0,-1 0 1 0 0,0 0-1 0 0,0 0 0 0 0,7 8 0 0 0,-13-11-2 0 0,0-1 0 0 0,0 0 0 0 0,0 0 0 0 0,0 0 0 0 0,0 1 1 0 0,-1-1-1 0 0,1 0 0 0 0,-1 1 0 0 0,1-1 0 0 0,-1 1 0 0 0,1-1 0 0 0,-1 1 0 0 0,0-1 0 0 0,1 1 0 0 0,-1-1 0 0 0,0 1 1 0 0,0-1-1 0 0,0 1 0 0 0,0-1 0 0 0,-1 0 0 0 0,1 1 0 0 0,0-1 0 0 0,0 1 0 0 0,-1-1 0 0 0,1 1 0 0 0,-1-1 0 0 0,0 0 0 0 0,1 1 1 0 0,-1-1-1 0 0,0 0 0 0 0,0 1 0 0 0,-1 0 0 0 0,-3 5 46 0 0,-1 1 0 0 0,0-2 0 0 0,0 1 0 0 0,-8 5 0 0 0,8-6-18 0 0,-1 0 22 0 0,0 0 0 0 0,0-1 0 0 0,-1 0 0 0 0,0 0 0 0 0,-9 3 0 0 0,10-6 17 0 0,7-6-47 0 0,9-7-105 0 0,6-1-89 0 0,36-27-262 0 0,-12 13 181 0 0,110-72-154 0 0,-144 95 392 0 0,15-7-38 0 0,-19 10 46 0 0,0 0 0 0 0,-1 0 0 0 0,1-1-1 0 0,0 1 1 0 0,0 0 0 0 0,0 0 0 0 0,0 0 0 0 0,0 0 0 0 0,0 0 0 0 0,0 0 0 0 0,0 1 0 0 0,0-1 0 0 0,0 0 0 0 0,0 0 0 0 0,0 1 0 0 0,0-1 0 0 0,0 1-1 0 0,0-1 1 0 0,0 1 0 0 0,4 2 16 0 0,0 0 0 0 0,0 1 0 0 0,-1 0-1 0 0,1 0 1 0 0,-1 0 0 0 0,0 0 0 0 0,0 0-1 0 0,-1 1 1 0 0,1 0 0 0 0,-1 0 0 0 0,0 0-1 0 0,3 6 1 0 0,6 15-848 0 0,-10-23-19 0 0,0 0 0 0 0,-1-1 0 0 0,1 1 1 0 0,0-1-1 0 0,0 1 0 0 0,5 3 0 0 0,-2-3-1776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6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45 17324 0 0,'-3'-9'568'0'0,"-2"-3"-40"0"0,3 6 0 0 0,-1-2-216 0 0,0 2-72 0 0,3 2 136 0 0,2 4-344 0 0,2 5-88 0 0,4 0-160 0 0,-3 1-32 0 0,0 1-3097 0 0,3-1 3105 0 0,-1 2-744 0 0,2-1 1008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30 13067 0 0,'-1'-3'571'0'0,"-2"-16"839"0"0,5 12-636 0 0,-2 7-734 0 0,0 0 1 0 0,1 0 0 0 0,-1 0-1 0 0,0 0 1 0 0,0 0 0 0 0,1 0-1 0 0,-1 0 1 0 0,0 0-1 0 0,1 0 1 0 0,-1 0 0 0 0,0 0-1 0 0,0 0 1 0 0,1 0-1 0 0,-1 0 1 0 0,0 0 0 0 0,0 1-1 0 0,1-1 1 0 0,-1 0-1 0 0,0 0 1 0 0,0 0 0 0 0,1 0-1 0 0,-1 1 1 0 0,0-1-1 0 0,0 0 1 0 0,1 0 0 0 0,-1 1-1 0 0,2 0 45 0 0,-1 1 1 0 0,1 0-1 0 0,-1 0 0 0 0,0 0 0 0 0,1 0 0 0 0,-1 0 0 0 0,0 0 1 0 0,0 0-1 0 0,1 4 0 0 0,6 22 297 0 0,-7-25-330 0 0,4 23 292 0 0,-1 1-1 0 0,2 46 1 0 0,-9 55 255 0 0,-1-74-389 0 0,1-17 32 0 0,2 67 0 0 0,3-71-138 0 0,-1-11 12 0 0,2 0-1 0 0,5 29 1 0 0,-4-35-46 0 0,-2-7-11 0 0,0 0-1 0 0,1-1 1 0 0,0 1-1 0 0,4 9 1 0 0,-6-18-97 0 0,-1 1-1 0 0,0 0 1 0 0,0-1 0 0 0,1 1-1 0 0,-1-1 1 0 0,0 1 0 0 0,1 0-1 0 0,-1-1 1 0 0,1 1 0 0 0,-1-1-1 0 0,1 1 1 0 0,-1-1 0 0 0,1 0-1 0 0,-1 1 1 0 0,1-1 0 0 0,-1 1 0 0 0,1-1-1 0 0,0 0 1 0 0,-1 1 0 0 0,1-1-1 0 0,-1 0 1 0 0,1 0 0 0 0,0 0-1 0 0,-1 0 1 0 0,1 1 0 0 0,0-1-1 0 0,-1 0 1 0 0,2 0 0 0 0,0-1-317 0 0,0 1 0 0 0,-1-1 0 0 0,1 0 0 0 0,-1 0 0 0 0,1 0 0 0 0,-1 0 0 0 0,1 0 0 0 0,1-1 0 0 0,3-2 196 0 0,3-1-699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6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13987 0 0,'24'-7'3511'0'0,"-13"7"-2781"0"0,1-2 0 0 0,14-2 0 0 0,-13 1-218 0 0,20 0-1 0 0,-19 2-244 0 0,26-1 230 0 0,-1 2 1 0 0,54 7-1 0 0,-74-5-864 0 0,30 10-1 0 0,-26-6-1294 0 0,-8-3-3781 0 0,-15-3 5428 0 0,1 0-970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6521 0 0,'2'7'4803'0'0,"15"50"1042"0"0,25 117-1907 0 0,-39-161-3818 0 0,5 25-25 0 0,-5-41-1804 0 0,-1-4 691 0 0,8-35-6345 0 0,-5 18 3933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7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12915 0 0,'-1'0'141'0'0,"-1"1"0"0"0,1-1 0 0 0,-1 1 0 0 0,1 0 1 0 0,-1-1-1 0 0,1 1 0 0 0,0 0 0 0 0,0 0 0 0 0,-1 0 1 0 0,1 0-1 0 0,0 0 0 0 0,0 1 0 0 0,0-1 0 0 0,0 0 0 0 0,0 0 1 0 0,0 1-1 0 0,0-1 0 0 0,1 1 0 0 0,-1-1 0 0 0,0 0 1 0 0,1 1-1 0 0,-1 0 0 0 0,1-1 0 0 0,-1 1 0 0 0,1-1 0 0 0,0 1 1 0 0,0 2-1 0 0,-1 5-33 0 0,0 1-1 0 0,1 0 1 0 0,2 12 0 0 0,-1-14 75 0 0,0 3-109 0 0,0 0 0 0 0,1-1-1 0 0,1 1 1 0 0,0 0 0 0 0,0-1-1 0 0,5 11 1 0 0,0-4-392 0 0,1-2 1 0 0,20 28-1 0 0,0 1-1478 0 0,-15-24 486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7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38 14915 0 0,'-15'11'1445'0'0,"-3"3"183"0"0,5-2-437 0 0,11-11-1080 0 0,-1 1-1 0 0,1 0 1 0 0,0 0-1 0 0,0 0 1 0 0,1 0-1 0 0,-1 0 1 0 0,-2 3-1 0 0,2 0 33 0 0,-2 2 74 0 0,-1 0-1 0 0,2 1 1 0 0,-1 0 0 0 0,1-1-1 0 0,-4 17 1 0 0,5-10-71 0 0,-1-1-34 0 0,1-1 0 0 0,0 23 0 0 0,2-32-99 0 0,0 0-1 0 0,0 0 1 0 0,1 0 0 0 0,-1 0-1 0 0,1 0 1 0 0,-1 0 0 0 0,1-1-1 0 0,0 1 1 0 0,0 0-1 0 0,0 0 1 0 0,1-1 0 0 0,-1 1-1 0 0,1-1 1 0 0,-1 1 0 0 0,1-1-1 0 0,0 0 1 0 0,3 3-1 0 0,-4-4-3 0 0,1 0 0 0 0,-1 0 0 0 0,1 0 0 0 0,0-1 0 0 0,-1 1 0 0 0,1 0 0 0 0,0-1 0 0 0,-1 0 0 0 0,1 1 0 0 0,0-1 0 0 0,0 0 0 0 0,0 0-1 0 0,-1 0 1 0 0,1 0 0 0 0,0 0 0 0 0,3-1 0 0 0,0 0 21 0 0,1 0-1 0 0,0 0 0 0 0,8-5 1 0 0,-3 1 3 0 0,-1-1 0 0 0,0 0 1 0 0,-1-1-1 0 0,1-1 1 0 0,-2 1-1 0 0,16-17 0 0 0,-16 15-10 0 0,-2 4-4 0 0,-1-1 0 0 0,0 0 0 0 0,0-1 0 0 0,-1 1 1 0 0,1-1-1 0 0,-1 0 0 0 0,-1 0 0 0 0,0 0 0 0 0,0 0 0 0 0,0-1 0 0 0,3-15 1 0 0,-5 19-6 0 0,-1-1 0 0 0,0 1 0 0 0,1-1 1 0 0,-1 1-1 0 0,-1-1 0 0 0,1 1 0 0 0,-1 0 1 0 0,0-1-1 0 0,1 1 0 0 0,-2 0 0 0 0,1-1 1 0 0,-1 1-1 0 0,1 0 0 0 0,-1 0 0 0 0,0 0 1 0 0,-1 0-1 0 0,1 0 0 0 0,-1 1 0 0 0,1-1 1 0 0,-1 1-1 0 0,0 0 0 0 0,-6-5 0 0 0,6 6-17 0 0,0 0 0 0 0,0 0 0 0 0,0 1 0 0 0,0 0 0 0 0,0-1 0 0 0,0 1-1 0 0,-1 0 1 0 0,1 0 0 0 0,0 1 0 0 0,-1-1 0 0 0,1 1 0 0 0,-1 0 0 0 0,1 0-1 0 0,-1 0 1 0 0,1 0 0 0 0,0 0 0 0 0,-1 1 0 0 0,1 0 0 0 0,-6 1 0 0 0,8-1-7 0 0,0-1 0 0 0,1 1 0 0 0,-1-1 0 0 0,0 1 1 0 0,0 0-1 0 0,0 0 0 0 0,1-1 0 0 0,-1 1 0 0 0,1 0 1 0 0,-1 0-1 0 0,0 0 0 0 0,1 0 0 0 0,-1 0 0 0 0,1 0 1 0 0,0 0-1 0 0,-1 0 0 0 0,1 0 0 0 0,0 0 0 0 0,-1 0 1 0 0,1 0-1 0 0,0 0 0 0 0,0 0 0 0 0,0 1 0 0 0,0 3-39 0 0,0-1-1 0 0,0 1 1 0 0,2 7-1 0 0,-1-9 44 0 0,-1 0-1 0 0,1-1 1 0 0,1 0-1 0 0,-1 1 1 0 0,0-1-1 0 0,0 1 1 0 0,1-1-1 0 0,0 0 1 0 0,-1 0-1 0 0,1 0 1 0 0,0 0-1 0 0,0 0 1 0 0,0 0-1 0 0,0-1 1 0 0,0 1-1 0 0,0-1 1 0 0,1 1-1 0 0,3 1 1 0 0,-1-1 8 0 0,-1 0 0 0 0,1 0 0 0 0,1 0-1 0 0,-1 0 1 0 0,0-1 0 0 0,0 0 0 0 0,0 0 0 0 0,9 0 0 0 0,-9-1 6 0 0,0 0 1 0 0,0-1-1 0 0,-1 0 1 0 0,1 0-1 0 0,0 0 1 0 0,-1 0-1 0 0,1-1 1 0 0,0 0-1 0 0,-1 0 1 0 0,0 0 0 0 0,1 0-1 0 0,-1-1 1 0 0,0 0-1 0 0,6-5 1 0 0,-2 1 15 0 0,0-2 0 0 0,-1 1 0 0 0,1-1 1 0 0,11-19-1 0 0,-13 17 9 0 0,-2 5 48 0 0,-3 20-16 0 0,-3 43-16 0 0,1-32-31 0 0,0-1 0 0 0,2 1 0 0 0,5 35 0 0 0,-5-55-10 0 0,0 0 0 0 0,1-1 0 0 0,0 1 0 0 0,-1-1 0 0 0,1 1 1 0 0,1-1-1 0 0,-1 0 0 0 0,0 1 0 0 0,4 3 0 0 0,-5-7 0 0 0,0 0 1 0 0,0 0-1 0 0,0 0 0 0 0,1 1 0 0 0,-1-1 1 0 0,0 0-1 0 0,0-1 0 0 0,1 1 0 0 0,-1 0 1 0 0,0 0-1 0 0,1-1 0 0 0,-1 1 0 0 0,1 0 1 0 0,-1-1-1 0 0,1 1 0 0 0,-1-1 0 0 0,1 0 1 0 0,-1 0-1 0 0,1 1 0 0 0,-1-1 1 0 0,1 0-1 0 0,0 0 0 0 0,-1 0 0 0 0,1-1 1 0 0,-1 1-1 0 0,1 0 0 0 0,-1-1 0 0 0,1 1 1 0 0,-1-1-1 0 0,1 1 0 0 0,1-2 0 0 0,4-2 31 0 0,0 0 0 0 0,0-1 1 0 0,0 0-1 0 0,-1 0 0 0 0,1-1 0 0 0,7-9 0 0 0,31-43 74 0 0,-4 6-64 0 0,-34 43-47 0 0,-2 3 1 0 0,0 0 0 0 0,9-7-1 0 0,-13 12-4 0 0,0 0 0 0 0,0 0 0 0 0,0 0 0 0 0,0 0 0 0 0,1 1 0 0 0,-1-1 0 0 0,0 0 0 0 0,0 1 0 0 0,1-1 0 0 0,-1 1 0 0 0,0-1 0 0 0,1 1 0 0 0,-1 0 0 0 0,1 0 0 0 0,-1 0 0 0 0,0-1 0 0 0,1 1 0 0 0,-1 0 0 0 0,3 1 0 0 0,-3 0-4 0 0,1-1 0 0 0,-1 1 1 0 0,0 0-1 0 0,0 0 0 0 0,1 0 0 0 0,-1 0 1 0 0,0 0-1 0 0,0 0 0 0 0,0 0 1 0 0,1 3-1 0 0,9 13-25 0 0,1 7 33 0 0,-2 0 0 0 0,-1 0-1 0 0,6 27 1 0 0,-15-50-2 0 0,1 3-8 0 0,0-1 0 0 0,0 0-1 0 0,0 0 1 0 0,1 0 0 0 0,0 0 0 0 0,-1 0-1 0 0,1 0 1 0 0,0 0 0 0 0,0-1 0 0 0,0 1-1 0 0,1-1 1 0 0,-1 1 0 0 0,1-1 0 0 0,3 2-1 0 0,-5-3-103 0 0,1 0 0 0 0,0 0 1 0 0,0 0-1 0 0,-1 0 0 0 0,1 0 0 0 0,0-1 0 0 0,0 1 0 0 0,0-1 0 0 0,0 1 0 0 0,0-1 0 0 0,0 0 0 0 0,0 0 0 0 0,0 0 0 0 0,0 0 0 0 0,0 0 0 0 0,0 0 1 0 0,0-1-1 0 0,0 1 0 0 0,0-1 0 0 0,0 1 0 0 0,0-1 0 0 0,0 0 0 0 0,0 0 0 0 0,1-1 0 0 0,6-3-1101 0 0,-1 0-1 0 0,8-7 0 0 0,-9 5 1020 0 0,9-5-923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7:28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120 159 10850 0 0,'0'-1'242'0'0,"-1"-1"-1"0"0,1 1 1 0 0,0 0-1 0 0,-1-1 1 0 0,1 1-1 0 0,0 0 0 0 0,0-1 1 0 0,0 1-1 0 0,0-1 1 0 0,0 1-1 0 0,0 0 1 0 0,0-1-1 0 0,0 1 1 0 0,1-1-1 0 0,-1 1 0 0 0,1 0 1 0 0,-1-1-1 0 0,1 1 1 0 0,0-2-1 0 0,3-3 588 0 0,0-1 0 0 0,7-9 0 0 0,4-6 228 0 0,-12 16-742 0 0,0 0 0 0 0,-1-1 0 0 0,1 1 0 0 0,2-12 0 0 0,-5 17-264 0 0,0 0-1 0 0,1 0 0 0 0,-1-1 0 0 0,0 1 1 0 0,0 0-1 0 0,0 0 0 0 0,0 0 0 0 0,0 0 1 0 0,0 0-1 0 0,-1-1 0 0 0,1 1 0 0 0,0 0 1 0 0,0 0-1 0 0,-1 0 0 0 0,1 0 0 0 0,-1 0 1 0 0,1 0-1 0 0,-1 0 0 0 0,1 0 1 0 0,-1 0-1 0 0,0 0 0 0 0,1 0 0 0 0,-1 0 1 0 0,0 0-1 0 0,0 1 0 0 0,0-1 0 0 0,0 0 1 0 0,1 1-1 0 0,-1-1 0 0 0,0 0 0 0 0,0 1 1 0 0,0-1-1 0 0,-1 1 0 0 0,1-1 0 0 0,-2 0 0 0 0,-1 1-17 0 0,0-1-1 0 0,-1 1 0 0 0,1 0 1 0 0,0 0-1 0 0,-1 0 0 0 0,1 1 1 0 0,0-1-1 0 0,0 1 0 0 0,-1 0 0 0 0,1 0 1 0 0,0 1-1 0 0,0-1 0 0 0,0 1 1 0 0,0 0-1 0 0,0 0 0 0 0,1 0 1 0 0,-1 1-1 0 0,1-1 0 0 0,-1 1 0 0 0,1 0 1 0 0,0 0-1 0 0,-4 4 0 0 0,-14 17 14 0 0,15-18-19 0 0,0 1 0 0 0,-5 7 1 0 0,9-11-21 0 0,0-1 0 0 0,1 1 0 0 0,0 0 0 0 0,-1-1 0 0 0,1 1 0 0 0,0 0 0 0 0,1 0 0 0 0,-1 0 1 0 0,0 0-1 0 0,1 3 0 0 0,-1-3-3 0 0,1-1 0 0 0,0 1 1 0 0,-1 0-1 0 0,1-1 1 0 0,1 1-1 0 0,-1 0 0 0 0,0-1 1 0 0,1 1-1 0 0,-1 0 0 0 0,1-1 1 0 0,0 1-1 0 0,0-1 1 0 0,0 1-1 0 0,0-1 0 0 0,0 1 1 0 0,1-1-1 0 0,1 3 0 0 0,8 7 18 0 0,-7-7 4 0 0,0 0-1 0 0,0-1 1 0 0,0 1 0 0 0,9 5 0 0 0,45 27 195 0 0,-56-36-206 0 0,0 1 0 0 0,0-1-1 0 0,0 1 1 0 0,0-1-1 0 0,0 1 1 0 0,0 0-1 0 0,0 0 1 0 0,-1 0-1 0 0,1 0 1 0 0,-1 0-1 0 0,1 0 1 0 0,-1 0-1 0 0,0 0 1 0 0,0 0 0 0 0,2 5-1 0 0,-3-4 23 0 0,1 1 1 0 0,0 0-1 0 0,-1-1 0 0 0,0 1 0 0 0,0-1 1 0 0,0 1-1 0 0,0 0 0 0 0,0-1 0 0 0,-2 7 1 0 0,-1 0 74 0 0,0 0 1 0 0,-1-1-1 0 0,0 0 0 0 0,-1 0 1 0 0,1 0-1 0 0,-12 14 1 0 0,10-15-8 0 0,-18 23 222 0 0,22-29-289 0 0,0-1-1 0 0,0 1 1 0 0,0 0-1 0 0,0 0 1 0 0,-1-1-1 0 0,1 1 1 0 0,0-1-1 0 0,-1 0 1 0 0,1 0 0 0 0,-1 0-1 0 0,-3 1 1 0 0,5-2-40 0 0,1 1 0 0 0,-1-1 1 0 0,1 0-1 0 0,0 0 1 0 0,-1 0-1 0 0,1 0 0 0 0,-1 0 1 0 0,1-1-1 0 0,-1 1 1 0 0,1 0-1 0 0,0 0 0 0 0,-1 0 1 0 0,1 0-1 0 0,-1 0 1 0 0,1 0-1 0 0,0-1 0 0 0,-1 1 1 0 0,1 0-1 0 0,0 0 1 0 0,-1-1-1 0 0,1 1 1 0 0,0 0-1 0 0,-1-1 0 0 0,1 1 1 0 0,0 0-1 0 0,0 0 1 0 0,-1-1-1 0 0,1 1 0 0 0,0-1 1 0 0,0 1-1 0 0,0 0 1 0 0,-1-1-1 0 0,1 1 0 0 0,0-1 1 0 0,0 1-1 0 0,0 0 1 0 0,0-1-1 0 0,0 1 0 0 0,0-1 1 0 0,0 1-1 0 0,0 0 1 0 0,0-1-1 0 0,0 0 0 0 0,0 0-155 0 0,0-1 0 0 0,0 1 0 0 0,0 0 0 0 0,1 0 0 0 0,-1 0 0 0 0,0-1 0 0 0,1 1 0 0 0,-1 0 0 0 0,0 0 0 0 0,1 0 0 0 0,-1 0 0 0 0,1 0 0 0 0,0 0 0 0 0,-1 0 0 0 0,1 0 0 0 0,1-1 0 0 0,3-2-1222 0 0,0 0 0 0 0,1 1 0 0 0,-1 0 0 0 0,1 0 0 0 0,0 0-1 0 0,10-3 1 0 0,8-2-3379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0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290 311 1304 0 0,'0'0'93'0'0,"0"0"-1"0"0,0 0 1 0 0,0 0 0 0 0,0-1-1 0 0,0 1 1 0 0,1 0-1 0 0,-1 0 1 0 0,0 0-1 0 0,0 0 1 0 0,0 0 0 0 0,0 0-1 0 0,1 0 1 0 0,-1 0-1 0 0,0 0 1 0 0,0 0 0 0 0,0 0-1 0 0,0 0 1 0 0,1 0-1 0 0,-1 0 1 0 0,0 0-1 0 0,0 0 1 0 0,0 0 0 0 0,1 0-1 0 0,-1 0 1 0 0,0 0-1 0 0,0 0 1 0 0,0 0 0 0 0,0 0-1 0 0,1 0 1 0 0,-1 0-1 0 0,0 0 1 0 0,0 0-1 0 0,0 0 1 0 0,0 1 0 0 0,1-1-1 0 0,4 2 4165 0 0,-5-4-3832 0 0,0 1 0 0 0,1 0 0 0 0,-1 0 0 0 0,0 0 0 0 0,0-1 0 0 0,0 1 0 0 0,0 0 0 0 0,0 0 0 0 0,0-1 0 0 0,0 1 0 0 0,-1 0 0 0 0,1-2 0 0 0,-2-1-80 0 0,1 0 0 0 0,-1 1-1 0 0,1-1 1 0 0,-1 1 0 0 0,0-1-1 0 0,-1 1 1 0 0,1 0 0 0 0,0 0 0 0 0,-1 0-1 0 0,0 0 1 0 0,-5-4 0 0 0,6 5-290 0 0,-1 1 0 0 0,0-1 1 0 0,0 0-1 0 0,0 1 0 0 0,0-1 1 0 0,0 1-1 0 0,0 0 0 0 0,0 0 0 0 0,0 0 1 0 0,-1 1-1 0 0,1-1 0 0 0,0 1 1 0 0,-1 0-1 0 0,1-1 0 0 0,0 1 0 0 0,-1 1 1 0 0,1-1-1 0 0,0 1 0 0 0,-1-1 1 0 0,1 1-1 0 0,-6 2 0 0 0,-7 4-28 0 0,1 1 0 0 0,0 0-1 0 0,0 1 1 0 0,0 1 0 0 0,2 0-1 0 0,-1 1 1 0 0,1 0 0 0 0,1 1-1 0 0,0 1 1 0 0,-11 14 0 0 0,19-21-40 0 0,0 0 0 0 0,0 0 0 0 0,0 0 1 0 0,1 0-1 0 0,-4 10 0 0 0,6-13-3 0 0,0 0 0 0 0,0 0 0 0 0,0 1 0 0 0,1-1 0 0 0,-1 0 0 0 0,1 0 0 0 0,0 1 0 0 0,0-1 0 0 0,0 0-1 0 0,0 0 1 0 0,0 1 0 0 0,1-1 0 0 0,1 6 0 0 0,-1-8 4 0 0,0 1 0 0 0,0-1 0 0 0,0 1 1 0 0,0-1-1 0 0,0 0 0 0 0,0 0 0 0 0,0 0 0 0 0,1 1 0 0 0,-1-1 0 0 0,1 0 0 0 0,-1-1 0 0 0,1 1 0 0 0,-1 0 0 0 0,1 0 1 0 0,-1-1-1 0 0,1 1 0 0 0,0-1 0 0 0,-1 1 0 0 0,1-1 0 0 0,0 0 0 0 0,-1 1 0 0 0,4-1 0 0 0,5 0-35 0 0,0 1 0 0 0,14-3-1 0 0,-23 2 47 0 0,19-3-24 0 0,-1-1 0 0 0,0-1 1 0 0,0-1-1 0 0,21-9 0 0 0,-22 8 22 0 0,14-6 20 0 0,0 0-1 0 0,57-36 1 0 0,-72 38 10 0 0,-1 0 0 0 0,-1-1 0 0 0,0-1 0 0 0,-1-1 1 0 0,0 0-1 0 0,19-27 0 0 0,-26 31 0 0 0,0 0 0 0 0,-1 0 0 0 0,0-1 0 0 0,0 1 0 0 0,-1-1 0 0 0,-1 0 0 0 0,5-18 0 0 0,-8 23-9 0 0,2-7 39 0 0,0-1 0 0 0,-1 1-1 0 0,1-16 1 0 0,-3 25-34 0 0,0 1 1 0 0,0-1 0 0 0,-1 0-1 0 0,1 0 1 0 0,-1 0 0 0 0,0 0-1 0 0,0 0 1 0 0,0 1 0 0 0,-1-1-1 0 0,1 0 1 0 0,-1 1-1 0 0,0-1 1 0 0,0 1 0 0 0,0 0-1 0 0,-4-5 1 0 0,5 7-16 0 0,0 0 0 0 0,1 0 0 0 0,-1 0 0 0 0,0 0 0 0 0,0 1 0 0 0,0-1-1 0 0,0 0 1 0 0,0 1 0 0 0,0-1 0 0 0,-1 1 0 0 0,1-1 0 0 0,0 1 0 0 0,0-1 0 0 0,0 1 0 0 0,-1 0 0 0 0,1-1 0 0 0,0 1 0 0 0,0 0 0 0 0,-2 0-1 0 0,1 0 3 0 0,0 1 0 0 0,0-1 0 0 0,1 0 0 0 0,-1 1-1 0 0,0 0 1 0 0,0-1 0 0 0,1 1 0 0 0,-1 0 0 0 0,0 0-1 0 0,1 0 1 0 0,-3 2 0 0 0,-2 2 10 0 0,1 0 0 0 0,0 0 1 0 0,1 1-1 0 0,-1-1 0 0 0,-5 11 0 0 0,3-4-14 0 0,1 0-1 0 0,0 0 0 0 0,1 1 1 0 0,0 0-1 0 0,1 0 0 0 0,-4 19 1 0 0,4-6-44 0 0,1 0-1 0 0,1 38 1 0 0,2-58 29 0 0,1 1-1 0 0,0-1 1 0 0,0 0-1 0 0,0 0 1 0 0,1 1-1 0 0,0-1 1 0 0,0 0 0 0 0,1 0-1 0 0,-1 0 1 0 0,1-1-1 0 0,1 1 1 0 0,-1-1-1 0 0,1 0 1 0 0,0 0 0 0 0,0 0-1 0 0,0 0 1 0 0,1 0-1 0 0,0-1 1 0 0,0 0-1 0 0,7 5 1 0 0,-4-4 9 0 0,0 0 0 0 0,0-1 1 0 0,0 0-1 0 0,1 0 0 0 0,0 0 0 0 0,0-1 1 0 0,0-1-1 0 0,0 0 0 0 0,0 0 0 0 0,0 0 1 0 0,1-1-1 0 0,-1-1 0 0 0,14 0 0 0 0,-9-1 19 0 0,0-1 0 0 0,0 0 0 0 0,-1-1 0 0 0,1-1 0 0 0,-1 0 1 0 0,0-1-1 0 0,0 0 0 0 0,0-1 0 0 0,-1 0 0 0 0,1-1 0 0 0,-2-1 0 0 0,1 0 0 0 0,-1 0 0 0 0,12-12 0 0 0,-18 14-1 0 0,0 0 0 0 0,0-1 1 0 0,-1 1-1 0 0,1-1 0 0 0,-2 0 0 0 0,1 0 1 0 0,-1 0-1 0 0,0-1 0 0 0,4-14 0 0 0,-6 16 2 0 0,1 1-1 0 0,-1-1 1 0 0,0 0-1 0 0,-1 0 1 0 0,0 0-1 0 0,0 0 0 0 0,0 0 1 0 0,0 0-1 0 0,-1 0 1 0 0,0 1-1 0 0,0-1 1 0 0,-1 0-1 0 0,-3-9 1 0 0,4 14-12 0 0,0-1-1 0 0,1 1 1 0 0,-1-1 0 0 0,0 1 0 0 0,0 0 0 0 0,0-1 0 0 0,0 1 0 0 0,0 0 0 0 0,0 0 0 0 0,0 0 0 0 0,0 0 0 0 0,-1 0 0 0 0,1 0 0 0 0,0 0 0 0 0,-1 0 0 0 0,1 0 0 0 0,-1 0 0 0 0,-1 0 0 0 0,2 1-3 0 0,-1 0 0 0 0,1 0 0 0 0,0 0 0 0 0,-1 0 0 0 0,1 0 0 0 0,0 0 0 0 0,-1 0 0 0 0,1 0-1 0 0,0 1 1 0 0,-1-1 0 0 0,1 1 0 0 0,0-1 0 0 0,-1 1 0 0 0,1-1 0 0 0,0 1 0 0 0,-3 1 0 0 0,1 1-6 0 0,-1 0 1 0 0,0 1-1 0 0,1-1 0 0 0,-1 1 1 0 0,1 0-1 0 0,0 0 0 0 0,0 0 1 0 0,1 0-1 0 0,-1 0 0 0 0,-2 7 1 0 0,2-3-15 0 0,0 0 1 0 0,0 1 0 0 0,1-1 0 0 0,0 1-1 0 0,1 0 1 0 0,0 0 0 0 0,0-1 0 0 0,1 1-1 0 0,0 0 1 0 0,2 14 0 0 0,-1-16 4 0 0,1 0 1 0 0,0-1-1 0 0,0 1 1 0 0,0 0-1 0 0,1-1 0 0 0,0 1 1 0 0,1-1-1 0 0,-1 0 1 0 0,1 0-1 0 0,0 0 1 0 0,1-1-1 0 0,-1 1 0 0 0,10 7 1 0 0,-4-5 5 0 0,0 0 0 0 0,0-1-1 0 0,1-1 1 0 0,0 1 0 0 0,0-2 0 0 0,0 0 0 0 0,1 0-1 0 0,0-1 1 0 0,0 0 0 0 0,0-1 0 0 0,14 1 0 0 0,-10-1-142 0 0,-1-2-1 0 0,1 0 1 0 0,0-1 0 0 0,0-1 0 0 0,0 0 0 0 0,-1-1 0 0 0,1-1-1 0 0,22-6 1 0 0,-21 2-258 0 0,-2 0 1 0 0,1 0-1 0 0,-1-1 0 0 0,15-12 0 0 0,19-12-1038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40.5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387 375 9298 0 0,'0'-1'249'0'0,"1"1"0"0"0,-1-1 1 0 0,0 0-1 0 0,0 0 0 0 0,1 0 0 0 0,-1 0 0 0 0,0 0 1 0 0,0 0-1 0 0,0 0 0 0 0,0 0 0 0 0,0 0 0 0 0,0 0 1 0 0,0 0-1 0 0,0 0 0 0 0,0 0 0 0 0,-1 0 0 0 0,1 0 1 0 0,0 0-1 0 0,-1 0 0 0 0,1 0 0 0 0,-1 0 0 0 0,1 0 1 0 0,-1 0-1 0 0,1 1 0 0 0,-1-1 0 0 0,1 0 1 0 0,-1 0-1 0 0,0 1 0 0 0,0-1 0 0 0,1 0 0 0 0,-1 1 1 0 0,0-1-1 0 0,-1 0 0 0 0,-1-1-66 0 0,0 0 0 0 0,0 1 0 0 0,0-1 0 0 0,0 1 0 0 0,0 0-1 0 0,0 0 1 0 0,0 0 0 0 0,0 1 0 0 0,-6-2 0 0 0,4 2-139 0 0,-1 1 0 0 0,1-1 0 0 0,-1 1-1 0 0,1 0 1 0 0,0 1 0 0 0,-1-1 0 0 0,1 1 0 0 0,-9 4-1 0 0,-40 24-73 0 0,47-26 29 0 0,-26 18-106 0 0,2 2 0 0 0,-49 47-1 0 0,73-65 102 0 0,-4 4-9 0 0,1 1 1 0 0,-13 16-1 0 0,19-21 14 0 0,0 0 1 0 0,1 0-1 0 0,-1 0 0 0 0,1 0 1 0 0,1 1-1 0 0,-1 0 0 0 0,-1 6 1 0 0,4-12 0 0 0,-1 0 1 0 0,1 1 0 0 0,0-1-1 0 0,0 0 1 0 0,0 0 0 0 0,0 0-1 0 0,0 0 1 0 0,0 0 0 0 0,0 0-1 0 0,1 0 1 0 0,-1 0 0 0 0,0 0-1 0 0,0 0 1 0 0,1 0 0 0 0,-1 0-1 0 0,1 0 1 0 0,-1 0 0 0 0,1 0-1 0 0,-1 0 1 0 0,1-1 0 0 0,0 1-1 0 0,-1 0 1 0 0,1 0 0 0 0,0 0-1 0 0,-1-1 1 0 0,1 1 0 0 0,0 0-1 0 0,0-1 1 0 0,0 1 0 0 0,0-1-1 0 0,0 1 1 0 0,0-1 0 0 0,0 1-1 0 0,0-1 1 0 0,0 0 0 0 0,0 1-1 0 0,0-1 1 0 0,2 0 0 0 0,3 1 0 0 0,0 0 0 0 0,0-1 1 0 0,0 1-1 0 0,0-1 1 0 0,9-2-1 0 0,1 0 13 0 0,0-1 1 0 0,0 0-1 0 0,0-2 0 0 0,-1 0 0 0 0,1 0 0 0 0,24-14 0 0 0,-21 8 10 0 0,0-1 0 0 0,-1-1 0 0 0,0 0-1 0 0,22-23 1 0 0,-13 8 34 0 0,-1-2 0 0 0,-2 0 0 0 0,-1-2 0 0 0,-2 0 0 0 0,24-48 0 0 0,-39 67 30 0 0,0 0-1 0 0,0 0 1 0 0,-1 0 0 0 0,-1-1 0 0 0,0 0 0 0 0,-1 0 0 0 0,-1 0 0 0 0,2-20-1 0 0,-4 25 42 0 0,1 1-1 0 0,-1-1 1 0 0,-1 0-1 0 0,0 1 1 0 0,0-1-1 0 0,0 1 1 0 0,-1-1-1 0 0,-1 1 1 0 0,1 0-1 0 0,-1 0 1 0 0,-7-13-1 0 0,8 18-67 0 0,0 1-1 0 0,0 0 1 0 0,0-1-1 0 0,0 1 1 0 0,-1 0-1 0 0,1 0 1 0 0,-5-3-1 0 0,6 5-51 0 0,0-1 0 0 0,0 1-1 0 0,0-1 1 0 0,0 1 0 0 0,0 0-1 0 0,0-1 1 0 0,0 1 0 0 0,0 0 0 0 0,0 0-1 0 0,0 0 1 0 0,-2 0 0 0 0,2 0-10 0 0,1 0-1 0 0,-1 0 1 0 0,1 0 0 0 0,-1 0 0 0 0,1 0-1 0 0,-1 1 1 0 0,1-1 0 0 0,0 0 0 0 0,-1 0-1 0 0,1 1 1 0 0,-1-1 0 0 0,1 0 0 0 0,-1 1-1 0 0,1-1 1 0 0,0 0 0 0 0,-1 1 0 0 0,1-1-1 0 0,0 0 1 0 0,-1 1 0 0 0,1-1 0 0 0,0 1-1 0 0,0-1 1 0 0,-1 1 0 0 0,1 0 0 0 0,-4 10-165 0 0,0 1 1 0 0,1-1-1 0 0,-3 24 1 0 0,-1 22 4 0 0,3 0 0 0 0,3 0 0 0 0,1 0 0 0 0,10 58 0 0 0,-7-92 72 0 0,0 0 1 0 0,2-1 0 0 0,1 0 0 0 0,0 1-1 0 0,14 29 1 0 0,-18-48-5 0 0,0 0 1 0 0,0-1-1 0 0,1 1 0 0 0,-1 0 1 0 0,1-1-1 0 0,0 0 0 0 0,0 1 0 0 0,4 2 1 0 0,-6-5 11 0 0,0 0 1 0 0,0-1-1 0 0,0 1 1 0 0,0 0-1 0 0,1 0 1 0 0,-1-1-1 0 0,0 1 1 0 0,1-1-1 0 0,-1 0 1 0 0,0 1 0 0 0,1-1-1 0 0,-1 0 1 0 0,1 0-1 0 0,-1 1 1 0 0,1-1-1 0 0,-1 0 1 0 0,0-1-1 0 0,1 1 1 0 0,-1 0-1 0 0,1 0 1 0 0,-1-1 0 0 0,0 1-1 0 0,1 0 1 0 0,-1-1-1 0 0,0 0 1 0 0,1 1-1 0 0,0-2 1 0 0,6-3-603 0 0,0 0 0 0 0,9-9 0 0 0,2-5-513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1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48 102 3617 0 0,'1'-1'269'0'0,"0"0"0"0"0,-1 0-1 0 0,1 0 1 0 0,-1 0 0 0 0,1 0 0 0 0,-1 0 0 0 0,0 1 0 0 0,1-1 0 0 0,-1 0 0 0 0,0 0 0 0 0,1 0 0 0 0,-1 0-1 0 0,0 0 1 0 0,0 0 0 0 0,0 0 0 0 0,0 0 0 0 0,0 0 0 0 0,0 0 0 0 0,0 0 0 0 0,-1 0 0 0 0,1 0 0 0 0,0 0-1 0 0,-1 0 1 0 0,1 0 0 0 0,0 0 0 0 0,-1 0 0 0 0,0-1 0 0 0,0 1-137 0 0,1 0 1 0 0,-1-1-1 0 0,1 1 1 0 0,-1 0-1 0 0,1 0 0 0 0,0 0 1 0 0,-1 0-1 0 0,1-1 1 0 0,0 1-1 0 0,0 0 1 0 0,0 0-1 0 0,0 0 0 0 0,0-1 1 0 0,0 1-1 0 0,0 0 1 0 0,0 0-1 0 0,1 0 0 0 0,-1-1 1 0 0,0 1-1 0 0,1 0 1 0 0,-1 0-1 0 0,1 0 1 0 0,-1 0-1 0 0,2-1 0 0 0,3-5 485 0 0,-3 6-475 0 0,-1 0 0 0 0,0 0 0 0 0,0-1 0 0 0,0 1 0 0 0,0 0 0 0 0,0-1 0 0 0,0 1 0 0 0,-1 0 0 0 0,1-1 0 0 0,0 1 0 0 0,-1-1 0 0 0,1 1 0 0 0,-1-1 0 0 0,1 0 0 0 0,-1-2 0 0 0,2-6 1108 0 0,-2 10-1236 0 0,0 0 1 0 0,0 0 0 0 0,0 0 0 0 0,0 0 0 0 0,0 0 0 0 0,0 0-1 0 0,0 0 1 0 0,0 0 0 0 0,0-1 0 0 0,0 1 0 0 0,0 0 0 0 0,0 0-1 0 0,0 0 1 0 0,0 0 0 0 0,0 0 0 0 0,0 0 0 0 0,0 0 0 0 0,1 0-1 0 0,-1 0 1 0 0,0 0 0 0 0,0 0 0 0 0,0 0 0 0 0,0-1 0 0 0,0 1-1 0 0,0 0 1 0 0,0 0 0 0 0,0 0 0 0 0,0 0 0 0 0,0 0 0 0 0,1 0-1 0 0,-1 0 1 0 0,0 0 0 0 0,0 0 0 0 0,0 0 0 0 0,0 0 0 0 0,0 0-1 0 0,0 0 1 0 0,0 0 0 0 0,0 0 0 0 0,0 0 0 0 0,1 0 0 0 0,-1 0-1 0 0,0 0 1 0 0,0 0 0 0 0,0 0 0 0 0,0 0 0 0 0,0 0 0 0 0,0 0-1 0 0,0 1 1 0 0,0-1 0 0 0,0 0 0 0 0,0 0 0 0 0,1 0 0 0 0,-1 0-1 0 0,0 0 1 0 0,0 0 0 0 0,0 0 0 0 0,0 0 0 0 0,0 0 0 0 0,0 0-1 0 0,0 0 1 0 0,0 0 0 0 0,0 1 0 0 0,0-1 0 0 0,0 0 0 0 0,-6 10 545 0 0,-8 19-123 0 0,8-17-309 0 0,0 0 0 0 0,-6 20 0 0 0,2 4 127 0 0,-5 42 1 0 0,12-58-106 0 0,1-1 1 0 0,2 1 0 0 0,2 37 0 0 0,-1-49-65 0 0,0 0 1 0 0,0 0-1 0 0,1 0 1 0 0,1 0-1 0 0,5 15 1 0 0,-6-20-44 0 0,0 1 1 0 0,0 0 0 0 0,1-1-1 0 0,-1 0 1 0 0,1 0-1 0 0,-1 0 1 0 0,1 0 0 0 0,0 0-1 0 0,0 0 1 0 0,1-1-1 0 0,-1 1 1 0 0,1-1 0 0 0,6 3-1 0 0,4 1 69 0 0,0-1 0 0 0,0-1 0 0 0,1 0 0 0 0,-1-1 0 0 0,1 0-1 0 0,0-2 1 0 0,27 1 0 0 0,-33-2-15 0 0,-1-1 0 0 0,1 0 1 0 0,-1 0-1 0 0,1 0 0 0 0,-1-1 0 0 0,0-1 0 0 0,10-3 0 0 0,-15 5-197 0 0,1-1-1 0 0,-1 0 0 0 0,0 1 0 0 0,1-1 0 0 0,-1-1 0 0 0,0 1 0 0 0,0 0 1 0 0,0-1-1 0 0,-1 1 0 0 0,1-1 0 0 0,-1 0 0 0 0,1 0 0 0 0,-1 0 1 0 0,0 0-1 0 0,0-1 0 0 0,0 1 0 0 0,-1 0 0 0 0,3-6 0 0 0,1-21-7796 0 0,-4 23 6587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1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11546 0 0,'-2'9'1055'0'0,"-1"1"-1"0"0,1-1 1 0 0,1 1-1 0 0,0 0 0 0 0,0 10 1 0 0,5 50 932 0 0,-2-51-1480 0 0,15 126 1292 0 0,-11-114-1510 0 0,2-1 0 0 0,18 50 0 0 0,-23-74-227 0 0,-1 0 1 0 0,1-1 0 0 0,0 0-1 0 0,6 10 1 0 0,-7-14-287 0 0,-1 1 0 0 0,1-1 1 0 0,-1 1-1 0 0,1-1 0 0 0,0 1 1 0 0,3 1-1 0 0,-4-2-329 0 0,1-1-1 0 0,0 1 1 0 0,-1 0 0 0 0,1-1 0 0 0,0 1-1 0 0,-1-1 1 0 0,1 0 0 0 0,0 0 0 0 0,2 1-1 0 0,0-1 310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2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10562 0 0,'1'0'639'0'0,"1"0"0"0"0,0-1-1 0 0,0 1 1 0 0,0-1 0 0 0,-1 1 0 0 0,1-1-1 0 0,0 0 1 0 0,2-1 0 0 0,11-5 2042 0 0,-10 6-2463 0 0,0 0-1 0 0,0 1 1 0 0,0-1 0 0 0,0 1-1 0 0,0 0 1 0 0,0 1 0 0 0,-1-1-1 0 0,1 1 1 0 0,0 0 0 0 0,0 0-1 0 0,0 0 1 0 0,-1 1 0 0 0,7 2-1 0 0,25 7 13 0 0,-33-9-209 0 0,0-1 0 0 0,0-1 0 0 0,0 1 1 0 0,0 0-1 0 0,0-1 0 0 0,0 0 0 0 0,0 1 1 0 0,0-1-1 0 0,0-1 0 0 0,0 1 0 0 0,0 0 1 0 0,0-1-1 0 0,0 1 0 0 0,6-3 0 0 0,-6 2-1 0 0,-1 0 0 0 0,0 0 0 0 0,1 0 0 0 0,-1 0 0 0 0,0 0 0 0 0,1-1-1 0 0,-1 1 1 0 0,0-1 0 0 0,0 0 0 0 0,0 1 0 0 0,0-1 0 0 0,-1 0 0 0 0,1 0-1 0 0,0 0 1 0 0,-1 0 0 0 0,0-1 0 0 0,3-3 0 0 0,0-5 46 0 0,0 1 9 0 0,0 0 0 0 0,4-18 1 0 0,-7 26-58 0 0,-1-1 1 0 0,0 1 0 0 0,1 0-1 0 0,-1-1 1 0 0,0 1-1 0 0,0 0 1 0 0,0-1 0 0 0,-1 1-1 0 0,1 0 1 0 0,-1-1-1 0 0,1 1 1 0 0,-1 0 0 0 0,0 0-1 0 0,1-1 1 0 0,-1 1 0 0 0,0 0-1 0 0,-1 0 1 0 0,-1-2-1 0 0,3 3-11 0 0,-1 0 1 0 0,1 1-1 0 0,-1-1 0 0 0,0 1 0 0 0,1-1 0 0 0,-1 1 0 0 0,1-1 0 0 0,-1 1 0 0 0,0 0 0 0 0,0-1 0 0 0,1 1 0 0 0,-1 0 0 0 0,0 0 1 0 0,0-1-1 0 0,1 1 0 0 0,-1 0 0 0 0,0 0 0 0 0,0 0 0 0 0,0 0 0 0 0,1 0 0 0 0,-1 0 0 0 0,0 0 0 0 0,0 0 0 0 0,0 0 1 0 0,1 1-1 0 0,-1-1 0 0 0,0 0 0 0 0,0 0 0 0 0,1 1 0 0 0,-1-1 0 0 0,-1 1 0 0 0,0 0 3 0 0,-1 1 0 0 0,0 0-1 0 0,1 0 1 0 0,-1 0 0 0 0,1 0-1 0 0,-3 3 1 0 0,-4 5-9 0 0,1 0-1 0 0,0 1 0 0 0,0 0 1 0 0,1 1-1 0 0,1 0 1 0 0,-6 13-1 0 0,9-18-13 0 0,0 0-1 0 0,1 0 0 0 0,0 1 0 0 0,0-1 0 0 0,0 1 1 0 0,1 0-1 0 0,1-1 0 0 0,-1 1 0 0 0,1 0 0 0 0,0-1 1 0 0,1 1-1 0 0,1 8 0 0 0,-1-13 10 0 0,0 0 1 0 0,0-1-1 0 0,0 1 0 0 0,0 0 1 0 0,0 0-1 0 0,1 0 1 0 0,-1-1-1 0 0,1 1 0 0 0,0-1 1 0 0,0 1-1 0 0,0-1 0 0 0,0 0 1 0 0,0 1-1 0 0,0-1 0 0 0,4 2 1 0 0,-3-2-8 0 0,1 0 1 0 0,0 1 0 0 0,0-2 0 0 0,1 1 0 0 0,-1 0-1 0 0,0-1 1 0 0,0 0 0 0 0,1 0 0 0 0,6 0-1 0 0,2 0-9 0 0,0-1 0 0 0,1-1 0 0 0,-1 0 0 0 0,0-1 0 0 0,0 0 0 0 0,13-4 0 0 0,-4-1-372 0 0,38-18 1 0 0,-56 23 69 0 0,0 0 0 0 0,0-1 0 0 0,0 1 0 0 0,0-1 0 0 0,0 1 0 0 0,-1-1 1 0 0,1 0-1 0 0,-1 0 0 0 0,0-1 0 0 0,0 1 0 0 0,0-1 0 0 0,0 0 0 0 0,-1 1 0 0 0,1-1 0 0 0,-1 0 0 0 0,0 0 1 0 0,0-1-1 0 0,-1 1 0 0 0,1 0 0 0 0,-1-1 0 0 0,0 1 0 0 0,0-1 0 0 0,-1 1 0 0 0,1-1 0 0 0,-1 1 1 0 0,0-6-1 0 0,0-15 15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2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12635 0 0,'1'0'117'0'0,"0"0"1"0"0,0 1 0 0 0,-1-1 0 0 0,1 1 0 0 0,0-1-1 0 0,-1 1 1 0 0,1-1 0 0 0,0 1 0 0 0,-1-1 0 0 0,1 1-1 0 0,-1 0 1 0 0,1-1 0 0 0,-1 1 0 0 0,1 0-1 0 0,-1 0 1 0 0,1-1 0 0 0,-1 1 0 0 0,0 0 0 0 0,0 0-1 0 0,1 1 1 0 0,4 7 811 0 0,-2-3-599 0 0,1-1-1 0 0,-2 1 1 0 0,1 0 0 0 0,0 0 0 0 0,1 7 0 0 0,8 33 811 0 0,-12-44-1110 0 0,10 50 296 0 0,-2-1 1 0 0,-3 1-1 0 0,-2 1 0 0 0,-5 67 0 0 0,-18 48 173 0 0,12-115-322 0 0,4-6-17 0 0,3-42-196 0 0,1 1 1 0 0,1-1 0 0 0,-1 1-1 0 0,1-1 1 0 0,0 1-1 0 0,2 7 1 0 0,-3-12-6 0 0,1-1 1 0 0,-1 0-1 0 0,0 1 1 0 0,0-1-1 0 0,0 0 1 0 0,0 1-1 0 0,0-1 1 0 0,0 0-1 0 0,1 1 1 0 0,-1-1-1 0 0,0 0 1 0 0,0 0-1 0 0,0 1 1 0 0,1-1-1 0 0,-1 0 1 0 0,0 0-1 0 0,0 1 1 0 0,1-1-1 0 0,-1 0 1 0 0,0 0-1 0 0,1 0 1 0 0,-1 0-1 0 0,0 1 1 0 0,0-1 0 0 0,1 0-1 0 0,-1 0 1 0 0,0 0-1 0 0,1 0 1 0 0,-1 0-1 0 0,1 0 1 0 0,-1 0-82 0 0,1 0 1 0 0,0 0 0 0 0,-1-1 0 0 0,1 1 0 0 0,0 0 0 0 0,-1-1 0 0 0,1 1 0 0 0,-1 0 0 0 0,1-1 0 0 0,-1 1 0 0 0,1-1 0 0 0,-1 1 0 0 0,1-1 0 0 0,0 0-1 0 0,0-2-579 0 0,1 1 0 0 0,0-1 0 0 0,0 0 0 0 0,-1 1-1 0 0,2-7 1 0 0,0-4-1652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2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14811 0 0,'2'1'361'0'0,"1"1"1"0"0,-1-1-1 0 0,1 0 0 0 0,-1 0 0 0 0,1 1 1 0 0,0-2-1 0 0,-1 1 0 0 0,1 0 0 0 0,0-1 1 0 0,0 1-1 0 0,0-1 0 0 0,0 0 0 0 0,3 0 0 0 0,8 2 447 0 0,13 0 31 0 0,0-1 0 0 0,0-1 0 0 0,45-6 0 0 0,-56 3-597 0 0,0 0-1 0 0,30-12 1 0 0,-30 10-359 0 0,-14 4-241 0 0,0 0 0 0 0,0 0 1 0 0,0 1-1 0 0,0-1 0 0 0,0-1 0 0 0,0 1 0 0 0,0 0 0 0 0,0 0 1 0 0,2-3-1 0 0,-4 4 308 0 0,1 0-1 0 0,-1 0 1 0 0,0-1 0 0 0,0 1-1 0 0,0 0 1 0 0,0 0 0 0 0,0 0 0 0 0,0 0-1 0 0,0 0 1 0 0,0 0 0 0 0,0-1-1 0 0,0 1 1 0 0,0 0 0 0 0,0 0-1 0 0,1 0 1 0 0,-1 0 0 0 0,0 0 0 0 0,0 0-1 0 0,0-1 1 0 0,0 1 0 0 0,0 0-1 0 0,0 0 1 0 0,0 0 0 0 0,0 0 0 0 0,0 0-1 0 0,-1-1 1 0 0,1 1 0 0 0,0 0-1 0 0,0 0 1 0 0,0 0 0 0 0,0 0 0 0 0,0 0-1 0 0,0 0 1 0 0,0-1 0 0 0,0 1-1 0 0,0 0 1 0 0,0 0 0 0 0,-9-5-2481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4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66 4025 0 0,'-3'-1'1094'0'0,"0"0"1"0"0,-1 0-1 0 0,1 0 1 0 0,0 1-1 0 0,0-1 1 0 0,-1 1-1 0 0,1-1 1 0 0,-4 1-1 0 0,-16-2 3192 0 0,23 2-4255 0 0,0 0 0 0 0,0 0 0 0 0,0 0 0 0 0,0 0-1 0 0,0 0 1 0 0,0 0 0 0 0,0 0 0 0 0,0 0 0 0 0,0 0 0 0 0,0-1-1 0 0,0 1 1 0 0,0 0 0 0 0,0 0 0 0 0,0 0 0 0 0,0 0-1 0 0,0 0 1 0 0,0 0 0 0 0,0 0 0 0 0,0 0 0 0 0,0 0 0 0 0,0 0-1 0 0,0 0 1 0 0,0 0 0 0 0,0 0 0 0 0,0 0 0 0 0,0 0 0 0 0,0 0-1 0 0,0 0 1 0 0,0 0 0 0 0,0 0 0 0 0,0-1 0 0 0,0 1 0 0 0,0 0-1 0 0,0 0 1 0 0,0 0 0 0 0,0 0 0 0 0,0 0 0 0 0,0 0 0 0 0,0 0-1 0 0,-1 0 1 0 0,1 0 0 0 0,0 0 0 0 0,0 0 0 0 0,0 0 0 0 0,0 0-1 0 0,0 0 1 0 0,0 0 0 0 0,0 0 0 0 0,0 0 0 0 0,0 0 0 0 0,0 0-1 0 0,0 0 1 0 0,0 0 0 0 0,0 0 0 0 0,0 0 0 0 0,0 0-1 0 0,0 0 1 0 0,0 0 0 0 0,0 0 0 0 0,7-2 551 0 0,13 0-677 0 0,-17 1 236 0 0,34-5 68 0 0,40-12 0 0 0,-49 10-150 0 0,1 2 1 0 0,0 1-1 0 0,31-2 0 0 0,-49 6-31 0 0,0 1-1 0 0,0 0 1 0 0,0 1 0 0 0,0 1 0 0 0,12 2-1 0 0,-20-3-10 0 0,-1-1 0 0 0,1 1-1 0 0,-1 0 1 0 0,1 0 0 0 0,-1 1-1 0 0,1-1 1 0 0,-1 0 0 0 0,0 1-1 0 0,0-1 1 0 0,0 1 0 0 0,0 0-1 0 0,0 0 1 0 0,0 0-1 0 0,0 0 1 0 0,-1 0 0 0 0,1 0-1 0 0,-1 0 1 0 0,1 1 0 0 0,-1-1-1 0 0,0 0 1 0 0,0 1 0 0 0,0-1-1 0 0,0 1 1 0 0,0-1 0 0 0,-1 1-1 0 0,1 4 1 0 0,1 4 61 0 0,0-2-12 0 0,-1 1 0 0 0,-1-1 0 0 0,1 0 0 0 0,-2 14 0 0 0,-43 232 626 0 0,20-87-533 0 0,23-152-144 0 0,0-13-10 0 0,1 0 1 0 0,1 0 0 0 0,-1 1 0 0 0,0-1-1 0 0,1 0 1 0 0,0 0 0 0 0,0 0 0 0 0,0 0-1 0 0,0 0 1 0 0,0 0 0 0 0,0 0 0 0 0,1 0 0 0 0,0 0-1 0 0,-1 0 1 0 0,1-1 0 0 0,0 1 0 0 0,0-1-1 0 0,1 1 1 0 0,-1-1 0 0 0,0 0 0 0 0,1 0-1 0 0,0 0 1 0 0,-1 0 0 0 0,5 2 0 0 0,-2 1 56 0 0,-4-5-131 0 0,-1 1 0 0 0,0-1 1 0 0,0 0-1 0 0,0 1 1 0 0,0-1-1 0 0,1 0 0 0 0,-1 0 1 0 0,0 1-1 0 0,0-1 1 0 0,1 0-1 0 0,-1 0 0 0 0,0 1 1 0 0,1-1-1 0 0,-1 0 0 0 0,0 0 1 0 0,0 0-1 0 0,1 1 1 0 0,-1-1-1 0 0,1 0 0 0 0,-1 0 1 0 0,0 0-1 0 0,1 0 1 0 0,-1 0-1 0 0,0 0 0 0 0,1 0 1 0 0,-1 0-1 0 0,0 0 1 0 0,1 0-1 0 0,-1 0 0 0 0,1 0 1 0 0,-1 0-1 0 0,0 0 1 0 0,1 0-1 0 0,-1 0 0 0 0,0 0 1 0 0,1-1-1 0 0,-2-9-2969 0 0,0 5 2861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8:54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12691 0 0,'0'-2'258'0'0,"1"0"1"0"0,0 0-1 0 0,0 0 1 0 0,0 0-1 0 0,0 1 1 0 0,0-1-1 0 0,0 0 0 0 0,1 1 1 0 0,-1-1-1 0 0,1 0 1 0 0,-1 1-1 0 0,1 0 1 0 0,-1-1-1 0 0,1 1 1 0 0,0 0-1 0 0,0 0 1 0 0,-1 0-1 0 0,1 0 1 0 0,0 0-1 0 0,0 0 1 0 0,0 0-1 0 0,0 1 1 0 0,3-1-1 0 0,6-2 425 0 0,0 1 1 0 0,21-1-1 0 0,-30 2-584 0 0,30 1 783 0 0,0 1 1 0 0,51 8-1 0 0,9 1-285 0 0,-52-8-478 0 0,120 8-21 0 0,-152-8-463 0 0,-6-2 189 0 0,-1 1 1 0 0,1-1 0 0 0,-1 0 0 0 0,1 0-1 0 0,0 1 1 0 0,0-1 0 0 0,-1 0-1 0 0,1 0 1 0 0,0-1 0 0 0,-1 1 0 0 0,1 0-1 0 0,0-1 1 0 0,1 0 0 0 0,3-4-1346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9:47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52 10042 0 0,'-10'4'689'0'0,"-1"1"1"0"0,1-1-1 0 0,0 2 0 0 0,0-1 1 0 0,-15 13-1 0 0,18-13-487 0 0,1 0 0 0 0,1 1-1 0 0,-1 0 1 0 0,1 0 0 0 0,0 1 0 0 0,1 0 0 0 0,0-1 0 0 0,0 1 0 0 0,-3 8 0 0 0,-3 8-18 0 0,2 1 1 0 0,0 0-1 0 0,2 1 0 0 0,-6 47 1 0 0,9-40-178 0 0,1 0 0 0 0,2 0-1 0 0,6 47 1 0 0,-3-60-34 0 0,0-1-1 0 0,2 0 0 0 0,0 0 1 0 0,1 0-1 0 0,1-1 0 0 0,0 0 0 0 0,2 0 1 0 0,0-1-1 0 0,0 0 0 0 0,2 0 1 0 0,0-1-1 0 0,1 0 0 0 0,0-1 0 0 0,1-1 1 0 0,0 0-1 0 0,1-1 0 0 0,18 12 1 0 0,-15-12 35 0 0,1 0 1 0 0,0-2-1 0 0,1 0 1 0 0,1-1 0 0 0,-1-1-1 0 0,1 0 1 0 0,1-2-1 0 0,-1 0 1 0 0,1-2-1 0 0,0 0 1 0 0,0-1 0 0 0,0-2-1 0 0,1 0 1 0 0,-1-1-1 0 0,0-1 1 0 0,1 0 0 0 0,36-9-1 0 0,-32 3 128 0 0,-1-1-1 0 0,1 0 0 0 0,-1-2 0 0 0,-1-1 1 0 0,34-21-1 0 0,-45 25-54 0 0,-1-2 0 0 0,0 0 0 0 0,-1-1 0 0 0,0 0 0 0 0,0 0 0 0 0,-1-1 0 0 0,-1 0-1 0 0,0-1 1 0 0,0 0 0 0 0,-1-1 0 0 0,9-19 0 0 0,-10 14 63 0 0,0-1 0 0 0,-2 0 0 0 0,0 0 0 0 0,-1 0 0 0 0,-1-1 0 0 0,0 1-1 0 0,-2-1 1 0 0,-1 0 0 0 0,0 0 0 0 0,-1 1 0 0 0,-1-1 0 0 0,-1 1 0 0 0,-8-28 0 0 0,6 26 17 0 0,-2 1 1 0 0,0 0-1 0 0,-2 0 1 0 0,0 1 0 0 0,-1 0-1 0 0,-1 0 1 0 0,0 1 0 0 0,-1 1-1 0 0,-2 0 1 0 0,1 1 0 0 0,-2 0-1 0 0,-21-17 1 0 0,21 21-63 0 0,-2 1 0 0 0,0 0-1 0 0,0 1 1 0 0,0 1 0 0 0,-1 1 0 0 0,-32-10 0 0 0,21 10-49 0 0,-1 1-1 0 0,0 2 1 0 0,-49-4 0 0 0,54 8-154 0 0,0 1 1 0 0,0 1-1 0 0,1 1 1 0 0,-1 1 0 0 0,0 1-1 0 0,1 2 1 0 0,0 0-1 0 0,-38 16 1 0 0,54-18-96 0 0,0-1 0 0 0,0 2 0 0 0,1-1 0 0 0,0 1 0 0 0,0 1 0 0 0,0-1 0 0 0,1 1 0 0 0,-1 0 0 0 0,-6 10 0 0 0,9-11 9 0 0,0 1 0 0 0,0 0 0 0 0,1 0 0 0 0,0 1 0 0 0,0-1 1 0 0,0 1-1 0 0,1-1 0 0 0,0 1 0 0 0,1 0 0 0 0,-1 0 0 0 0,1 0 0 0 0,0 7 1 0 0,1 20 30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9:48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1 6169 0 0,'-6'0'1064'0'0,"1"0"0"0"0,-1 1-1 0 0,1 0 1 0 0,0 0-1 0 0,-1 0 1 0 0,1 1 0 0 0,0 0-1 0 0,0 0 1 0 0,-9 4-1 0 0,6-1-528 0 0,1 0 0 0 0,0 0 0 0 0,0 1 0 0 0,0-1 0 0 0,-8 11 0 0 0,0 3-317 0 0,1 0 1 0 0,1 1-1 0 0,-18 35 0 0 0,19-30-102 0 0,0 0 0 0 0,2 1 0 0 0,2 0 0 0 0,0 1 0 0 0,1 0 0 0 0,2 0 0 0 0,1 1 1 0 0,-1 36-1 0 0,4-42-94 0 0,2 1 0 0 0,0 0 0 0 0,2-1 0 0 0,0 1 0 0 0,2-1 0 0 0,0 0 0 0 0,2 0 0 0 0,0-1 0 0 0,1 0 0 0 0,19 34 0 0 0,-21-44-6 0 0,2 0-1 0 0,-1-1 0 0 0,1 1 0 0 0,1-1 1 0 0,0-1-1 0 0,0 0 0 0 0,1 0 1 0 0,0-1-1 0 0,1 0 0 0 0,-1-1 0 0 0,1 0 1 0 0,1-1-1 0 0,-1 0 0 0 0,1-1 0 0 0,0 0 1 0 0,1-1-1 0 0,-1 0 0 0 0,1-1 1 0 0,19 3-1 0 0,-9-4 22 0 0,-1-1 1 0 0,1-1-1 0 0,0 0 1 0 0,0-2-1 0 0,0-1 1 0 0,-1 0-1 0 0,1-2 1 0 0,-1-1-1 0 0,33-12 1 0 0,-35 10 4 0 0,1-1 1 0 0,-2 0 0 0 0,1-2 0 0 0,-1 0 0 0 0,-1-2 0 0 0,20-15 0 0 0,-27 17-1 0 0,1 0 0 0 0,-2 0 0 0 0,1-1 0 0 0,-2 0 0 0 0,1-1 0 0 0,-2 0 0 0 0,0-1 0 0 0,0 0 0 0 0,7-20 0 0 0,-10 20 12 0 0,0-1 0 0 0,-1 1 0 0 0,-1-1 0 0 0,0 0 0 0 0,-1 0 0 0 0,-1-1 0 0 0,0 1 0 0 0,-1 0 0 0 0,0-1 0 0 0,-2 1 0 0 0,0 0 0 0 0,0 0 0 0 0,-1 0 0 0 0,-1 0 0 0 0,-1 1 0 0 0,0-1 0 0 0,-1 1 0 0 0,0 0 0 0 0,-1 1 1 0 0,-1-1-1 0 0,0 1 0 0 0,-19-22 0 0 0,9 16 8 0 0,-2 0 1 0 0,0 1-1 0 0,-1 2 0 0 0,-1 0 1 0 0,-1 1-1 0 0,-32-17 1 0 0,11 12-81 0 0,0 0 0 0 0,-78-20-1 0 0,22 18-1465 0 0,94 21-1518 0 0,29 1-3413 0 0,-4 1 3244 0 0,7-1-1237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0:13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50 6097 0 0,'-4'-6'1535'0'0,"4"5"-1147"0"0,-1 1-1 0 0,1-1 1 0 0,-1 0-1 0 0,1 1 1 0 0,-1-1-1 0 0,1 0 1 0 0,-1 1-1 0 0,1-1 1 0 0,-1 1-1 0 0,0-1 1 0 0,1 1-1 0 0,-1-1 1 0 0,-1 0 705 0 0,0 11 1089 0 0,5-2-1878 0 0,0-1 1 0 0,-1 1-1 0 0,-1 1 1 0 0,1-1 0 0 0,-1 0-1 0 0,0 0 1 0 0,-1 15-1 0 0,0-3-82 0 0,4 209 593 0 0,0 6-555 0 0,16 51 196 0 0,-20-283-442 0 0,6 87 545 0 0,-8-83-334 0 0,2-6-215 0 0,0-1-1 0 0,0 0 0 0 0,0 1 0 0 0,0-1 1 0 0,-1 0-1 0 0,1 1 0 0 0,0-1 0 0 0,0 0 1 0 0,0 1-1 0 0,0-1 0 0 0,0 0 0 0 0,0 1 1 0 0,0-1-1 0 0,0 0 0 0 0,0 1 0 0 0,0-1 1 0 0,0 0-1 0 0,0 1 0 0 0,0-1 0 0 0,1 0 1 0 0,-1 1-1 0 0,0-1 0 0 0,0 0 0 0 0,0 1 1 0 0,0-1-1 0 0,0 0 0 0 0,1 1 0 0 0,-1-1 1 0 0,0 0-1 0 0,1 1 0 0 0,3 16 45 0 0,-3-12-45 0 0,0 4-9 0 0,2 4 7 0 0,-1-1 0 0 0,2 1 0 0 0,7 18 0 0 0,-11-30-6 0 0,1 0 0 0 0,-1 1-1 0 0,1-1 1 0 0,0 0 0 0 0,-1 0 0 0 0,1 0 0 0 0,0 0-1 0 0,0 0 1 0 0,0 0 0 0 0,0 0 0 0 0,0 0 0 0 0,0 0-1 0 0,0 0 1 0 0,0 0 0 0 0,0-1 0 0 0,0 1 0 0 0,1 0 0 0 0,-1-1-1 0 0,0 1 1 0 0,0-1 0 0 0,3 1 0 0 0,-2-1 2 0 0,-1 0-1 0 0,1 0 1 0 0,0 0 0 0 0,-1-1 0 0 0,1 1 0 0 0,0-1-1 0 0,-1 1 1 0 0,1-1 0 0 0,0 0 0 0 0,-1 1 0 0 0,1-1-1 0 0,-1 0 1 0 0,1 0 0 0 0,-1 0 0 0 0,3-2 0 0 0,2-2 2 0 0,-1 2 0 0 0,1-1 0 0 0,0 1 0 0 0,0 0 0 0 0,0 0 0 0 0,1 0 0 0 0,-1 1 0 0 0,0 0 1 0 0,1 0-1 0 0,0 1 0 0 0,9-1 0 0 0,7 0-5 0 0,0 2-1 0 0,25 3 1 0 0,8-1-4 0 0,-44-1 5 0 0,1 0 1 0 0,-1 0 0 0 0,0 1 0 0 0,1 1-1 0 0,-1 0 1 0 0,0 0 0 0 0,-1 1 0 0 0,1 1 0 0 0,-1 0-1 0 0,1 0 1 0 0,13 10 0 0 0,21 11 9 0 0,1-3-1 0 0,66 24 1 0 0,-77-33-3 0 0,167 60-75 0 0,7-17 79 0 0,66-8 76 0 0,24-25-5 0 0,-108-14-44 0 0,129 26-5 0 0,-253-28 9 0 0,75-3 0 0 0,-99-5-23 0 0,277-9 126 0 0,-46 0-80 0 0,-168 9-44 0 0,256-6 5 0 0,63-35 11 0 0,-198 15-5 0 0,428 6-7 0 0,-489 25-10 0 0,587 4 30 0 0,-702-11-35 0 0,113-1 36 0 0,-1 13-32 0 0,118 37 19 0 0,-67-10 11 0 0,-182-32-20 0 0,0-3 1 0 0,0 0 0 0 0,0-2-1 0 0,64-8 1 0 0,23-15 16 0 0,11-2 97 0 0,-21 13-60 0 0,-101 12-46 0 0,-1-1 0 0 0,0 0-1 0 0,1-1 1 0 0,-1 0 0 0 0,0 0 0 0 0,0-1 0 0 0,11-5 0 0 0,-16 7-1 0 0,-1 0 0 0 0,1-1 1 0 0,-1 1-1 0 0,1-1 1 0 0,-1 1-1 0 0,2-4 0 0 0,-3 5-14 0 0,-1 0-1 0 0,1-1 0 0 0,-1 1 0 0 0,0-1 0 0 0,1 1 0 0 0,-1-1 0 0 0,0 1 0 0 0,0-1 0 0 0,1 0 0 0 0,-1 1 0 0 0,0-1 0 0 0,0 1 0 0 0,0-1 0 0 0,0 0 0 0 0,0 1 0 0 0,1-1 0 0 0,-1 1 1 0 0,0-1-1 0 0,-1 1 0 0 0,1-1 0 0 0,0 0 0 0 0,0 1 0 0 0,0-1 0 0 0,0 1 0 0 0,0-1 0 0 0,0 0 0 0 0,-1 1 0 0 0,1-1 0 0 0,0 1 0 0 0,-1-1 0 0 0,1 1 0 0 0,0-1 0 0 0,-1 1 0 0 0,1-1 1 0 0,0 1-1 0 0,-1 0 0 0 0,1-1 0 0 0,-1 0 0 0 0,-3-4 23 0 0,0-1 1 0 0,0 0 0 0 0,1 0 0 0 0,0 0-1 0 0,0 0 1 0 0,0 0 0 0 0,-1-8-1 0 0,3 12-29 0 0,-32-94 99 0 0,4-2 0 0 0,-18-109 1 0 0,20-51-95 0 0,17-2-3 0 0,7 169-10 0 0,-6 1-7 0 0,1 6-13 0 0,8 69 3 0 0,0 0 1 0 0,1 0-1 0 0,4-23 1 0 0,-4 30 5 0 0,1 0-8 0 0,0-1 1 0 0,0 1-1 0 0,4-9 0 0 0,-3 6-97 0 0,-4 19-67 0 0,-1 2 155 0 0,1-7 22 0 0,0 0 0 0 0,0 1 0 0 0,1-1 0 0 0,0 1 0 0 0,-1-1 0 0 0,1 1 0 0 0,1 4-1 0 0,2-2-249 0 0,-1-5 229 0 0,-2-2-79 0 0,0 1-1 0 0,0 0 1 0 0,0 0-1 0 0,0 0 0 0 0,0 0 1 0 0,1 0-1 0 0,-1-1 0 0 0,0 1 1 0 0,0 0-1 0 0,0 0 0 0 0,0 0 1 0 0,0 0-1 0 0,0-1 1 0 0,0 1-1 0 0,0 0 0 0 0,0 0 1 0 0,0 0-1 0 0,0 0 0 0 0,0-1 1 0 0,0 1-1 0 0,0 0 0 0 0,0 0 1 0 0,-1 0-1 0 0,1 0 1 0 0,0-1-1 0 0,0 1 0 0 0,0 0 1 0 0,0 0-1 0 0,0 0 0 0 0,0 0 1 0 0,0 0-1 0 0,0 0 1 0 0,-1-1-1 0 0,1 1 0 0 0,0 0 1 0 0,0 0-1 0 0,-4-8-6215 0 0,4 7 6277 0 0,-2-4-2666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4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11330 0 0,'-15'7'1888'0'0,"0"0"1"0"0,-15 12-1 0 0,22-14-746 0 0,7-5-1032 0 0,1 0 0 0 0,-1 1 0 0 0,0-1 0 0 0,1 1-1 0 0,-1-1 1 0 0,1 0 0 0 0,-1 1 0 0 0,1-1 0 0 0,0 1-1 0 0,-1-1 1 0 0,1 1 0 0 0,-1 0 0 0 0,1-1 0 0 0,-1 2 0 0 0,1-2-47 0 0,0 0-1 0 0,0 1 1 0 0,0-1 0 0 0,0 0 0 0 0,0 1 0 0 0,0-1 0 0 0,0 0 0 0 0,0 0 0 0 0,0 1 0 0 0,0-1 0 0 0,0 0-1 0 0,1 1 1 0 0,-1-1 0 0 0,0 0 0 0 0,0 0 0 0 0,0 1 0 0 0,0-1 0 0 0,0 0 0 0 0,1 0 0 0 0,-1 0-1 0 0,0 1 1 0 0,0-1 0 0 0,1 0 0 0 0,1 2 275 0 0,0-1-1 0 0,1 1 0 0 0,-1-1 1 0 0,1 0-1 0 0,4 1 1 0 0,-1 1-105 0 0,6 1 298 0 0,0 0 1 0 0,-1-1-1 0 0,1-1 1 0 0,22 2-1 0 0,-16-1-130 0 0,70 2 843 0 0,-31-2-651 0 0,41-1 44 0 0,6 1-276 0 0,368 68 424 0 0,-273-26-426 0 0,79 14 117 0 0,-152-41-313 0 0,199 41 168 0 0,-295-51-278 0 0,0-1 0 0 0,0-1 1 0 0,40 2-1 0 0,-41-7-18 0 0,241 22 109 0 0,-259-21-136 0 0,0 0 0 0 0,12 6 0 0 0,-18-7-151 0 0,-1 1 1 0 0,1 0 0 0 0,-1 0-1 0 0,0 1 1 0 0,0 0 0 0 0,0-1-1 0 0,6 6 1 0 0,-6-3 526 0 0,-2 1-3991 0 0,-28-16-16050 0 0,14 1 13965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41.0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299 56 11875 0 0,'1'-2'240'0'0,"-1"1"0"0"0,1-1 0 0 0,-1 1 0 0 0,1-1 0 0 0,-1 1 1 0 0,0-1-1 0 0,0 1 0 0 0,0-1 0 0 0,0 1 0 0 0,0-1 1 0 0,0 1-1 0 0,0-1 0 0 0,0 0 0 0 0,-1 1 0 0 0,1-1 1 0 0,-1 1-1 0 0,1 0 0 0 0,-1-1 0 0 0,0 1 0 0 0,1-1 1 0 0,-1 1-1 0 0,0 0 0 0 0,0-1 0 0 0,0 1 0 0 0,0 0 0 0 0,0 0 1 0 0,0 0-1 0 0,0 0 0 0 0,0 0 0 0 0,0 0 0 0 0,-1 0 1 0 0,1 0-1 0 0,0 0 0 0 0,-3 0 0 0 0,-1-1-117 0 0,1 0 1 0 0,0 1-1 0 0,0 0 0 0 0,0 0 1 0 0,-1 0-1 0 0,1 1 0 0 0,0-1 0 0 0,-1 1 1 0 0,1 0-1 0 0,-1 0 0 0 0,-5 2 1 0 0,0 0-137 0 0,-1 1 0 0 0,1 0 0 0 0,0 1 0 0 0,0 0 0 0 0,0 1 0 0 0,1 0 0 0 0,-1 1 0 0 0,1 0 0 0 0,1 0 0 0 0,-1 1 0 0 0,-9 9 0 0 0,8-6-35 0 0,0 1 0 0 0,0 0 0 0 0,1 1-1 0 0,0 0 1 0 0,1 1 0 0 0,1 0-1 0 0,-10 22 1 0 0,13-25 11 0 0,0 1 0 0 0,-4 20 0 0 0,7-26 24 0 0,1 0 0 0 0,-1-1 0 0 0,1 1 0 0 0,0-1 0 0 0,0 1 0 0 0,1 0 0 0 0,-1-1 0 0 0,1 1 0 0 0,2 7 0 0 0,-2-10 5 0 0,0 0-1 0 0,0-1 1 0 0,0 1 0 0 0,0 0 0 0 0,0-1-1 0 0,0 1 1 0 0,0-1 0 0 0,0 1 0 0 0,1-1-1 0 0,-1 0 1 0 0,1 1 0 0 0,-1-1 0 0 0,1 0-1 0 0,0 0 1 0 0,-1 0 0 0 0,1 0 0 0 0,0 0-1 0 0,0-1 1 0 0,-1 1 0 0 0,1 0 0 0 0,0-1 0 0 0,0 1-1 0 0,0-1 1 0 0,2 0 0 0 0,3 1-11 0 0,0-1-1 0 0,0 0 1 0 0,1 0 0 0 0,-1-1 0 0 0,8-1-1 0 0,-7 0 17 0 0,1 0 0 0 0,0-1 0 0 0,-1 0-1 0 0,1-1 1 0 0,9-5 0 0 0,39-27 65 0 0,-46 28-29 0 0,-1-1 0 0 0,1 0 0 0 0,-2 0-1 0 0,1-1 1 0 0,10-14 0 0 0,-15 17 48 0 0,0-1 0 0 0,0 0-1 0 0,-1 0 1 0 0,0 0 0 0 0,0 0 0 0 0,-1-1 0 0 0,0 0-1 0 0,3-15 1 0 0,-8 7 337 0 0,-2 9-149 0 0,4 8-263 0 0,0 0-1 0 0,0 0 1 0 0,-1-1-1 0 0,1 1 1 0 0,0 0-1 0 0,0 0 1 0 0,0 0-1 0 0,0 0 1 0 0,-1 0-1 0 0,1 0 1 0 0,0 0-1 0 0,0 0 1 0 0,0 0-1 0 0,0 0 1 0 0,-1-1 0 0 0,1 1-1 0 0,0 0 1 0 0,0 0-1 0 0,0 0 1 0 0,-1 0-1 0 0,1 0 1 0 0,0 0-1 0 0,0 0 1 0 0,0 1-1 0 0,-1-1 1 0 0,1 0-1 0 0,0 0 1 0 0,0 0-1 0 0,0 0 1 0 0,0 0 0 0 0,-1 0-1 0 0,1 0 1 0 0,0 0-1 0 0,-1 2-16 0 0,0 0 0 0 0,1-1 0 0 0,-1 1 0 0 0,1 0 0 0 0,-1 0 0 0 0,1-1-1 0 0,0 1 1 0 0,-1 0 0 0 0,1 2 0 0 0,0 2-25 0 0,-9 71-241 0 0,8-69 279 0 0,1 0 0 0 0,1 0-1 0 0,-1 0 1 0 0,1 0-1 0 0,1 0 1 0 0,0 0 0 0 0,4 12-1 0 0,-6-18 5 0 0,1 0-1 0 0,0 0 0 0 0,1 0 0 0 0,-1 0 0 0 0,0 0 0 0 0,0 0 0 0 0,1 0 0 0 0,-1 0 1 0 0,1 0-1 0 0,0 0 0 0 0,-1-1 0 0 0,1 1 0 0 0,0-1 0 0 0,0 1 0 0 0,0-1 0 0 0,0 0 1 0 0,0 0-1 0 0,1 0 0 0 0,-1 0 0 0 0,0 0 0 0 0,0 0 0 0 0,5 0 0 0 0,-3-1-11 0 0,-1 1-1 0 0,1-1 1 0 0,-1-1-1 0 0,1 1 1 0 0,-1-1-1 0 0,1 1 1 0 0,-1-1-1 0 0,1 0 1 0 0,-1 0-1 0 0,1 0 1 0 0,-1-1-1 0 0,0 1 0 0 0,0-1 1 0 0,5-3-1 0 0,10-8-1744 0 0,24-24 0 0 0,-5 5-312 0 0,-22 18 1092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0:13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42 241 9418 0 0,'-30'25'7307'0'0,"30"-25"-7282"0"0,0 0-1 0 0,0 0 1 0 0,0 0-1 0 0,0 0 1 0 0,-1 0 0 0 0,1 1-1 0 0,0-1 1 0 0,0 0-1 0 0,0 0 1 0 0,0 0-1 0 0,0 0 1 0 0,0 0 0 0 0,0 0-1 0 0,0 0 1 0 0,0 0-1 0 0,0 0 1 0 0,0 0 0 0 0,0 1-1 0 0,0-1 1 0 0,0 0-1 0 0,0 0 1 0 0,0 0 0 0 0,0 0-1 0 0,0 0 1 0 0,0 0-1 0 0,0 0 1 0 0,0 0 0 0 0,0 0-1 0 0,0 0 1 0 0,0 1-1 0 0,0-1 1 0 0,0 0 0 0 0,0 0-1 0 0,1 0 1 0 0,-1 0-1 0 0,0 0 1 0 0,0 0 0 0 0,0 0-1 0 0,0 0 1 0 0,0 0-1 0 0,0 0 1 0 0,0 0 0 0 0,0 0-1 0 0,0 0 1 0 0,0 0-1 0 0,0 0 1 0 0,0 0 0 0 0,1 1-1 0 0,-1-1 1 0 0,0 0-1 0 0,0 0 1 0 0,0 0 0 0 0,0 0-1 0 0,0 0 1 0 0,0 0-1 0 0,0 0 1 0 0,0 0 0 0 0,0 0-1 0 0,0 0 1 0 0,1 0-1 0 0,-1 0 1 0 0,0 0 0 0 0,0-1-1 0 0,0 1 1 0 0,0 0-1 0 0,7 0 633 0 0,-3-2-532 0 0,0 0 1 0 0,0-1-1 0 0,0 1 0 0 0,-1-1 0 0 0,1 1 0 0 0,-1-1 0 0 0,0 0 0 0 0,6-7 0 0 0,0-2 58 0 0,10-17 1 0 0,-3 4-8 0 0,65-103 192 0 0,-75 119-348 0 0,9-13 21 0 0,-14 21-35 0 0,0 0 0 0 0,0-1 1 0 0,0 1-1 0 0,0 0 0 0 0,1 0 0 0 0,-1 0 1 0 0,0 1-1 0 0,1-1 0 0 0,-1 0 0 0 0,0 0 1 0 0,1 1-1 0 0,-1-1 0 0 0,1 1 0 0 0,1-1 1 0 0,-2 1-4 0 0,0 0 1 0 0,0 0-1 0 0,-1 0 1 0 0,1 0-1 0 0,0 0 1 0 0,0 0-1 0 0,0 1 1 0 0,0-1-1 0 0,0 0 1 0 0,-1 1-1 0 0,1-1 1 0 0,0 1-1 0 0,0-1 1 0 0,-1 1-1 0 0,1-1 1 0 0,0 1-1 0 0,0-1 1 0 0,-1 1-1 0 0,1 0 1 0 0,-1-1-1 0 0,1 1 1 0 0,-1 0-1 0 0,2 1 1 0 0,9 20 46 0 0,-10-20-40 0 0,9 27 97 0 0,13 58 0 0 0,-16-56-27 0 0,19 50 0 0 0,-24-73-70 0 0,4 6 28 0 0,11 21 0 0 0,-15-32-24 0 0,0 1 0 0 0,1-1 1 0 0,-1 0-1 0 0,1 0 0 0 0,0 0 0 0 0,-1 0 1 0 0,1 0-1 0 0,0 0 0 0 0,1-1 1 0 0,6 5-1 0 0,-9-6-2 0 0,1-1 23 0 0,-1 1-1 0 0,1-1 1 0 0,-1 1-1 0 0,0 0 0 0 0,1 0 1 0 0,-1-1-1 0 0,0 1 1 0 0,0 0-1 0 0,1 0 1 0 0,-1 0-1 0 0,0 0 0 0 0,0 1 1 0 0,0-1-1 0 0,0 0 1 0 0,-1 0-1 0 0,2 2 0 0 0,-2-3-24 0 0,0 0-1 0 0,0 0 1 0 0,0 1-1 0 0,0-1 1 0 0,-1 0-1 0 0,1 0 1 0 0,0 0-1 0 0,0 0 0 0 0,0 0 1 0 0,0 0-1 0 0,0 0 1 0 0,0 1-1 0 0,0-1 1 0 0,-1 0-1 0 0,1 0 1 0 0,0 0-1 0 0,0 0 0 0 0,0 0 1 0 0,0 0-1 0 0,0 0 1 0 0,-1 0-1 0 0,1 0 1 0 0,0 0-1 0 0,0 0 1 0 0,0 0-1 0 0,0 0 0 0 0,-1 0 1 0 0,1 0-1 0 0,0 0 1 0 0,0 0-1 0 0,0 0 1 0 0,0 0-1 0 0,0 0 0 0 0,-1 0 1 0 0,1 0-1 0 0,-6-1 124 0 0,2-1-68 0 0,0 1 0 0 0,0-1 0 0 0,0 0 0 0 0,0 0 0 0 0,0-1 1 0 0,-6-5-1 0 0,-8-4 17 0 0,-4 1-98 0 0,0 0 0 0 0,-2 2 0 0 0,1 0 0 0 0,-45-9 0 0 0,-56-11-94 0 0,100 21 68 0 0,20 6 13 0 0,0 1 1 0 0,0-1-1 0 0,0 1 1 0 0,0 0-1 0 0,0 0 1 0 0,-6 0-1 0 0,7-1-205 0 0,9 2 170 0 0,10 4-12 0 0,-5-1 86 0 0,1 0-1 0 0,16 2 1 0 0,64-3 133 0 0,-49-6-69 0 0,-6 0-307 0 0,42-2-4233 0 0,-71 5 2458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0:15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17 291 2849 0 0,'-1'1'580'0'0,"0"-1"-1"0"0,0 1 1 0 0,0 0 0 0 0,0 0 0 0 0,0-1 0 0 0,0 1 0 0 0,0-1 0 0 0,0 1 0 0 0,0-1 0 0 0,0 1 0 0 0,0-1 0 0 0,0 0 0 0 0,-2 1 0 0 0,4-12 5509 0 0,0 10-5988 0 0,-1-1 0 0 0,1 1 0 0 0,0 0 0 0 0,-1 0 0 0 0,1 0-1 0 0,0-1 1 0 0,0 1 0 0 0,0 0 0 0 0,0 0 0 0 0,0 0 0 0 0,0 1 0 0 0,0-1 0 0 0,0 0 0 0 0,3-1 0 0 0,5-5 219 0 0,-4 1-175 0 0,1 1 0 0 0,0 0 0 0 0,10-6 0 0 0,-10 7-54 0 0,1-1 1 0 0,-1 0-1 0 0,6-6 0 0 0,21-22 186 0 0,26-31 8 0 0,-12 1-89 0 0,-17 20-23 0 0,-25 35-112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0:15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1 0 22197 0 0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0:15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84 22229 0 0,'4'-10'279'0'0,"-4"9"-268"0"0,0 1-1 0 0,0-1 1 0 0,0 1-1 0 0,1-1 1 0 0,-1 1 0 0 0,0-1-1 0 0,0 1 1 0 0,0-1-1 0 0,0 1 1 0 0,0-1-1 0 0,0 1 1 0 0,0-1-1 0 0,-1 1 1 0 0,1-1-1 0 0,0 0 1 0 0,0 1 0 0 0,0-1-1 0 0,-1 1 1 0 0,1 0-1 0 0,0-1 1 0 0,0 1-1 0 0,-1-1 1 0 0,1 1-1 0 0,0-1 1 0 0,-1 1-1 0 0,1 0 1 0 0,-1-1 0 0 0,-3-2 37 0 0,-1 1 0 0 0,0 0 0 0 0,0 1 0 0 0,1-1 0 0 0,-1 1 0 0 0,0 0 0 0 0,0 0 0 0 0,0 0 0 0 0,0 1 0 0 0,-7 0 0 0 0,-19-3 105 0 0,11 1-161 0 0,15 3 1 0 0,0-1-1 0 0,-1 1 1 0 0,-6 1-1 0 0,-1 2-17 0 0,-20 9 0 0 0,-10 7-84 0 0,42-19 95 0 0,-1 0 0 0 0,1 0 0 0 0,-1 0 0 0 0,1 0 0 0 0,0 0 1 0 0,-1 0-1 0 0,1 0 0 0 0,-2 2 0 0 0,3-3 3 0 0,0 0 0 0 0,-1 1 0 0 0,1-1 0 0 0,0 1 0 0 0,-1-1 0 0 0,1 1 0 0 0,0-1 0 0 0,0 1 0 0 0,-1-1 0 0 0,1 1 0 0 0,0-1 0 0 0,0 1 0 0 0,0-1 0 0 0,0 1 0 0 0,0-1 0 0 0,-1 1 0 0 0,1 0 0 0 0,0-1 0 0 0,0 1 0 0 0,0-1 0 0 0,1 1 0 0 0,-1-1 0 0 0,0 1 0 0 0,0-1 0 0 0,0 2 0 0 0,1-2 0 0 0,-1 0 1 0 0,1 0 0 0 0,0 1-1 0 0,-1-1 1 0 0,1 0 0 0 0,-1 0-1 0 0,1 0 1 0 0,0 0-1 0 0,-1 1 1 0 0,1-1 0 0 0,-1 0-1 0 0,1 0 1 0 0,1-1-1 0 0,2 2-18 0 0,-2-1 17 0 0,0 1 0 0 0,0-1 0 0 0,0 1 0 0 0,0-1 0 0 0,0 0 0 0 0,1 0 0 0 0,-1 0 0 0 0,0 0 0 0 0,0 0-1 0 0,0 0 1 0 0,0-1 0 0 0,0 1 0 0 0,1-1 0 0 0,-1 0 0 0 0,0 1 0 0 0,0-1 0 0 0,2-1 0 0 0,3-2 139 0 0,23-11-2074 0 0,44-28-1 0 0,-51 22 1663 0 0,-2-1-439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0:17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34 1520 0 0,'-14'-6'1657'0'0,"13"6"-1185"0"0,0 0 0 0 0,0-1-1 0 0,-1 1 1 0 0,1-1 0 0 0,0 1-1 0 0,0-1 1 0 0,0 0 0 0 0,0 1 0 0 0,-1-1-1 0 0,1 0 1 0 0,0 0 0 0 0,0 0-1 0 0,1 0 1 0 0,-1 0 0 0 0,0 0-1 0 0,0 0 1 0 0,-1-1 0 0 0,-1-4 1694 0 0,-1-2 3147 0 0,11 20-4301 0 0,3 3-805 0 0,1-2 1 0 0,0 0-1 0 0,1 0 0 0 0,1-1 1 0 0,18 15-1 0 0,-17-16-135 0 0,-8-7-21 0 0,0 1 0 0 0,11 5 1 0 0,-10-6-12 0 0,-1 0 1 0 0,8 6 0 0 0,4 3 39 0 0,-6-4-16 0 0,-8-7-38 0 0,-1 1 0 0 0,1-1 0 0 0,-1 0 0 0 0,1 0 0 0 0,7 3 0 0 0,-7-3 4 0 0,0 0 1 0 0,0 0-1 0 0,1 0 0 0 0,5 5 0 0 0,-7-4 16 0 0,1 0-1 0 0,0-1 1 0 0,0 1 0 0 0,7 2-1 0 0,-9-5-26 0 0,-1 1-1 0 0,0 0 1 0 0,0 0 0 0 0,1 0-1 0 0,-1 0 1 0 0,0 0 0 0 0,0 0-1 0 0,0 0 1 0 0,1 3 0 0 0,2 2 177 0 0,-4-6-189 0 0,0 0 0 0 0,0 0 1 0 0,0 0-1 0 0,0 0 0 0 0,0 0 1 0 0,0 0-1 0 0,0 0 0 0 0,0 0 0 0 0,0 0 1 0 0,-1 0-1 0 0,1 0 0 0 0,0 0 0 0 0,0 0 1 0 0,0 0-1 0 0,0 0 0 0 0,0 0 0 0 0,0 0 1 0 0,0 0-1 0 0,0 0 0 0 0,0 0 0 0 0,0 0 1 0 0,0 0-1 0 0,0 0 0 0 0,0 0 0 0 0,0 0 1 0 0,0 0-1 0 0,0 0 0 0 0,0 0 1 0 0,0 0-1 0 0,0 0 0 0 0,0 0 0 0 0,0 0 1 0 0,-1 0-1 0 0,1 0 0 0 0,0 0 0 0 0,0 0 1 0 0,0 0-1 0 0,0 0 0 0 0,0 0 0 0 0,0 0 1 0 0,0 0-1 0 0,0 0 0 0 0,0 0 0 0 0,0 0 1 0 0,0 0-1 0 0,0 0 0 0 0,0 0 0 0 0,0 0 1 0 0,0 0-1 0 0,0 0 0 0 0,0 1 1 0 0,0-1-1 0 0,0 0 0 0 0,0 0 0 0 0,0 0 1 0 0,0 0-1 0 0,0 0 0 0 0,0 0 0 0 0,0 0 1 0 0,0 0-1 0 0,0 0 0 0 0,0 0 0 0 0,0 0 1 0 0,0 0-1 0 0,-20 5 537 0 0,18-6-519 0 0,-1 0 1 0 0,0 0-1 0 0,0 0 0 0 0,0 0 0 0 0,1 0 1 0 0,-1 0-1 0 0,0-1 0 0 0,-3-2 0 0 0,-9-4 47 0 0,-2 0-28 0 0,-1 0 1 0 0,-1 2-1 0 0,0 0 1 0 0,1 1-1 0 0,-2 1 1 0 0,1 0-1 0 0,-20 0 1 0 0,11 3-35 0 0,-34-2 20 0 0,53 4-27 0 0,1-1 0 0 0,0 2 0 0 0,-1-1 0 0 0,1 1-1 0 0,-10 3 1 0 0,10-3-6 0 0,0 0 0 0 0,-1 0 0 0 0,1-1 1 0 0,-12 1-1 0 0,-10 3 47 0 0,30-5-42 0 0,-1 0 0 0 0,1-1 0 0 0,-1 1 0 0 0,1 0 0 0 0,-1 0 0 0 0,1 0 0 0 0,-1-1 0 0 0,1 1 0 0 0,-1 0 0 0 0,1 0 0 0 0,0-1 0 0 0,-1 1 0 0 0,1 0 0 0 0,-1-1 0 0 0,1 1 0 0 0,0-1 0 0 0,-1 1 0 0 0,1-1 0 0 0,-1 0 0 0 0,-5-11 24 0 0,3 6-30 0 0,16 8-80 0 0,19 4-58 0 0,18-2 64 0 0,63-3 1 0 0,-62-3 67 0 0,24-2 12 0 0,-22 2 9 0 0,-35 1 26 0 0,21-2-1 0 0,-37 3-4 0 0,0 1-1 0 0,0-1 1 0 0,0 0 0 0 0,0 1-1 0 0,0-1 1 0 0,4 2 0 0 0,-5-2 139 0 0,-4-1-7 0 0,0-1-116 0 0,-2 1-1 0 0,0 0-1 0 0,0-1 1 0 0,0 2 0 0 0,-1-1-1 0 0,1 1 1 0 0,0-1-1 0 0,0 1 1 0 0,-1 1-1 0 0,-8 1 1 0 0,-6 0 27 0 0,-15 0 6 0 0,23 0-55 0 0,-1-1 0 0 0,-15-1 0 0 0,-2-1-4 0 0,1 1-1 0 0,-1 2 1 0 0,-54 10 0 0 0,80-11-31 0 0,-1 0 0 0 0,1-1 0 0 0,-1 1 0 0 0,0-1 0 0 0,1 0-1 0 0,-1 0 1 0 0,0 0 0 0 0,1-1 0 0 0,-1 0 0 0 0,-8-2 0 0 0,13 3 6 0 0,0 0 0 0 0,0 0 1 0 0,-1 0-1 0 0,1 0 0 0 0,0 0 0 0 0,0 0 0 0 0,-1 0 0 0 0,1 0 0 0 0,0 0 1 0 0,0 0-1 0 0,0 0 0 0 0,-1 0 0 0 0,1-1 0 0 0,0 1 0 0 0,0 0 0 0 0,0 0 1 0 0,-1 0-1 0 0,1 0 0 0 0,0 0 0 0 0,0-1 0 0 0,0 1 0 0 0,0 0 0 0 0,-1 0 1 0 0,1 0-1 0 0,0-1 0 0 0,0 1 0 0 0,0 0 0 0 0,0 0 0 0 0,0 0 0 0 0,0-1 1 0 0,0 1-1 0 0,0 0 0 0 0,-1 0 0 0 0,1-1 0 0 0,0 1 0 0 0,0 0 0 0 0,0 0 1 0 0,0 0-1 0 0,0-1 0 0 0,9-4-148 0 0,-1 1 99 0 0,-5 2 37 0 0,1 0 0 0 0,0 1 0 0 0,0-1 0 0 0,0 0 0 0 0,0 1 0 0 0,0 0 0 0 0,0 0 0 0 0,7 0 0 0 0,15-5-33 0 0,-9 2 31 0 0,0 0-1 0 0,0 1 1 0 0,34-2 0 0 0,-21 0 16 0 0,-24 4 2 0 0,-1 0 0 0 0,1 0 0 0 0,0 0 0 0 0,0 1 0 0 0,8 0 0 0 0,-9 0-1095 0 0,8 2 3049 0 0,-9 1-5553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0:17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6609 0 0,'-8'4'7511'0'0,"8"-1"-7165"0"0,1-1 0 0 0,0 1 0 0 0,0 0-1 0 0,0-1 1 0 0,0 1 0 0 0,0-1 0 0 0,0 1-1 0 0,0-1 1 0 0,1 1 0 0 0,2 2 0 0 0,5 9 267 0 0,-3-2-327 0 0,0-1-1 0 0,1 0 0 0 0,1 0 0 0 0,0 0 1 0 0,1-1-1 0 0,0 0 0 0 0,0 0 0 0 0,1-1 1 0 0,15 11-1 0 0,-14-13 4 0 0,22 11 1 0 0,-29-16-238 0 0,0 0 1 0 0,-1-1-1 0 0,1 0 1 0 0,0 0-1 0 0,0 0 1 0 0,0 0-1 0 0,0 0 1 0 0,0-1-1 0 0,0 0 1 0 0,5 0-1 0 0,-4 0 92 0 0,6-2 413 0 0,-10-1-289 0 0,-5-3-98 0 0,-2 0-50 0 0,0 0-1 0 0,-1 1 1 0 0,0-1 0 0 0,0 1 0 0 0,-1 1-1 0 0,1 0 1 0 0,-15-6 0 0 0,2 1-54 0 0,9 4-35 0 0,-1 0 0 0 0,-1 0 0 0 0,-22-4 0 0 0,28 7-20 0 0,-1 0-1 0 0,1-1 0 0 0,-1 0 1 0 0,1 0-1 0 0,0 0 0 0 0,-8-6 1 0 0,1 1-6 0 0,11 6-6 0 0,1 0 0 0 0,0 1-1 0 0,0-1 1 0 0,0 0 0 0 0,0 0 0 0 0,-3-4 0 0 0,3 4-21 0 0,1 0-1 0 0,-1 0 1 0 0,1 0 0 0 0,-1 1-1 0 0,0-1 1 0 0,0 1-1 0 0,-2-2 1 0 0,4 3 17 0 0,0 0-1 0 0,0 0 1 0 0,0-1-1 0 0,-1 1 1 0 0,1 0-1 0 0,0 0 1 0 0,0 0-1 0 0,0 0 1 0 0,0 0-1 0 0,0 0 1 0 0,0-1 0 0 0,-1 1-1 0 0,1 0 1 0 0,0 0-1 0 0,0 0 1 0 0,0 0-1 0 0,0-1 1 0 0,0 1-1 0 0,0 0 1 0 0,0 0-1 0 0,0 0 1 0 0,0-1 0 0 0,0 1-1 0 0,0 0 1 0 0,0 0-1 0 0,0 0 1 0 0,0-1-1 0 0,0 1 1 0 0,0 0-1 0 0,0 0 1 0 0,0 0-1 0 0,0 0 1 0 0,0-1 0 0 0,0 1-1 0 0,0 0 1 0 0,0 0-1 0 0,0 0 1 0 0,1 0-1 0 0,-1-1 1 0 0,0 1-1 0 0,0 0 1 0 0,0 0-1 0 0,0 0 1 0 0,0 0 0 0 0,0 0-1 0 0,1-1 1 0 0,-1 1-1 0 0,0 0 1 0 0,0 0-1 0 0,0 0 1 0 0,0 0-1 0 0,1 0 1 0 0,-1 0-1 0 0,0 0 1 0 0,11-5-211 0 0,-5 5 185 0 0,-1 0 0 0 0,1 0 1 0 0,0 1-1 0 0,-1-1 0 0 0,1 1 1 0 0,7 3-1 0 0,6 2 4 0 0,-15-5 25 0 0,0 0-1 0 0,1 0 1 0 0,-1 1-1 0 0,0-1 1 0 0,0 1 0 0 0,6 4-1 0 0,43 31 0 0 0,-37-26 11 0 0,5 6 51 0 0,-20-16-42 0 0,0 0 0 0 0,0 0 1 0 0,0 0-1 0 0,0-1 0 0 0,0 1 0 0 0,0 0 0 0 0,0-1 0 0 0,0 1 0 0 0,0 0 1 0 0,0-1-1 0 0,0 0 0 0 0,0 1 0 0 0,3 0 0 0 0,-4-2-1 0 0,1 0 0 0 0,-1 1 0 0 0,0-1 0 0 0,1 0 0 0 0,-1 0 0 0 0,0 0 0 0 0,0 1 0 0 0,0-1 0 0 0,1 0 0 0 0,-1 0 0 0 0,0 0 0 0 0,0 1 0 0 0,-1-3 0 0 0,1 3-1 0 0,0-10 44 0 0,0 0 0 0 0,-1 0 0 0 0,0 0 0 0 0,-3-12 0 0 0,3 19-47 0 0,0 0 0 0 0,0 0 0 0 0,0 0 0 0 0,-1 0 0 0 0,1 0 1 0 0,-1 0-1 0 0,1 0 0 0 0,-1 1 0 0 0,0-1 0 0 0,0 1 0 0 0,0-1 0 0 0,0 1 0 0 0,-1 0 0 0 0,1-1 0 0 0,-1 1 0 0 0,1 1 0 0 0,-5-4 0 0 0,6 5-9 0 0,0-1-1 0 0,0 1 1 0 0,1-1-1 0 0,-1 1 1 0 0,0-1-1 0 0,0 1 1 0 0,0 0 0 0 0,0-1-1 0 0,0 1 1 0 0,0 0-1 0 0,0 0 1 0 0,-1 0-1 0 0,1-1 1 0 0,0 1 0 0 0,0 0-1 0 0,0 1 1 0 0,0-1-1 0 0,0 0 1 0 0,0 0-1 0 0,0 0 1 0 0,0 1 0 0 0,0-1-1 0 0,0 0 1 0 0,0 1-1 0 0,0-1 1 0 0,0 1-1 0 0,-1 1 1 0 0,1-1-102 0 0,0 0 0 0 0,0 0-1 0 0,0 1 1 0 0,1-1 0 0 0,-1 0-1 0 0,0 1 1 0 0,1-1 0 0 0,-1 1 0 0 0,1-1-1 0 0,-1 1 1 0 0,1-1 0 0 0,0 1 0 0 0,0-1-1 0 0,0 1 1 0 0,0-1 0 0 0,0 4 0 0 0,0-3-205 0 0,1 1 1 0 0,-1 0 0 0 0,1-1 0 0 0,-1 1-1 0 0,1 0 1 0 0,0-1 0 0 0,0 1-1 0 0,0-1 1 0 0,0 1 0 0 0,2 1-1 0 0,-2-3 117 0 0,-1 0 0 0 0,1 0-1 0 0,-1 0 1 0 0,1 0-1 0 0,0-1 1 0 0,0 1-1 0 0,-1 0 1 0 0,1-1-1 0 0,0 1 1 0 0,0 0-1 0 0,0-1 1 0 0,-1 1-1 0 0,1-1 1 0 0,0 1-1 0 0,0-1 1 0 0,0 0-1 0 0,0 1 1 0 0,0-1-1 0 0,0 0 1 0 0,0 0-1 0 0,0 0 1 0 0,0 0-1 0 0,0 0 1 0 0,0 0-1 0 0,2 0 1 0 0,5-2-116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18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213 210 1960 0 0,'-10'-22'3665'0'0,"8"20"-3129"0"0,1-1 0 0 0,0 1 1 0 0,-1-1-1 0 0,1 0 0 0 0,0 0 0 0 0,0 0 0 0 0,1 1 0 0 0,-1-1 0 0 0,0-3 0 0 0,1 4-322 0 0,0 1 0 0 0,-1 0 0 0 0,1-1 0 0 0,-1 1 0 0 0,1 0 0 0 0,-1 0 1 0 0,1-1-1 0 0,-1 1 0 0 0,0 0 0 0 0,1 0 0 0 0,-1 0 0 0 0,0 0 0 0 0,0 0 0 0 0,0 0 0 0 0,0 0 0 0 0,0 0 0 0 0,0 0 0 0 0,-1-1 0 0 0,-7-6 1096 0 0,4 3 1380 0 0,3 6-1144 0 0,2 11-666 0 0,0-9-859 0 0,1-1 0 0 0,-1 0-1 0 0,0 1 1 0 0,-1-1 0 0 0,0 5-1 0 0,-1 2 38 0 0,0 0-1 0 0,1-1 1 0 0,0 1-1 0 0,0 0 1 0 0,0 0-1 0 0,2 0 0 0 0,-1 0 1 0 0,2 10-1 0 0,0 19 73 0 0,-1 13 15 0 0,0-16 24 0 0,-4 45 0 0 0,0-14-21 0 0,0-3-13 0 0,0 6 14 0 0,0 1-14 0 0,-11 79 114 0 0,2-79-136 0 0,7-34-57 0 0,-1 14 7 0 0,6-19-29 0 0,0-16-17 0 0,-1-1-1 0 0,0 1 1 0 0,-4 19-1 0 0,3-20-2 0 0,0-1-1 0 0,1 0 1 0 0,0 1-1 0 0,2 16 1 0 0,-1 14 19 0 0,0-1-1 0 0,-1 18 7 0 0,0-37-6 0 0,2 37 0 0 0,0 2 10 0 0,-1-32-31 0 0,0-13 7 0 0,-3 27 0 0 0,2-29-6 0 0,0 0-1 0 0,3 25 1 0 0,-1 11 32 0 0,-4 42 55 0 0,-4 4-28 0 0,-1 48-8 0 0,0-13 0 0 0,6-100-64 0 0,-2 47 2 0 0,0 10 15 0 0,0-28 20 0 0,-6 45-9 0 0,6-42 5 0 0,-1 23 11 0 0,5 12-39 0 0,-3 259 67 0 0,6-274-74 0 0,0-12-6 0 0,-5 41 0 0 0,1 76 44 0 0,9 74-16 0 0,-12-113 74 0 0,0-94-57 0 0,-1 46 54 0 0,5-101-85 0 0,0 0-1 0 0,0 0 0 0 0,0 1 0 0 0,-1-1 0 0 0,1 0 0 0 0,-1 0 0 0 0,0 0 1 0 0,1 0-1 0 0,-1 0 0 0 0,0 0 0 0 0,0 0 0 0 0,0-1 0 0 0,0 1 0 0 0,-2 2 1 0 0,0 0-1 0 0,-2 13 56 0 0,4-15-53 0 0,1 0 0 0 0,-1 0 0 0 0,0 0 0 0 0,1 0-1 0 0,0 0 1 0 0,-1 0 0 0 0,1 0 0 0 0,0 0 0 0 0,0 3 0 0 0,-2 14 63 0 0,1-17-70 0 0,0-1-1 0 0,1 0 0 0 0,-1 0 0 0 0,1 0 1 0 0,0 1-1 0 0,-1-1 0 0 0,1 0 0 0 0,0 1 0 0 0,-1-1 0 0 0,1 0 1 0 0,0 1-1 0 0,0-1 0 0 0,0 0 0 0 0,1 1 0 0 0,-1-1 0 0 0,0 0 1 0 0,1 2-1 0 0,1-1-3 0 0,0 1 0 0 0,0-1 1 0 0,0 0-1 0 0,0 0 1 0 0,0-1-1 0 0,1 1 1 0 0,-1 0-1 0 0,0-1 1 0 0,1 1-1 0 0,-1-1 0 0 0,1 0 1 0 0,3 1-1 0 0,-3-1 2 0 0,5 2-2 0 0,0-1 0 0 0,1 0 0 0 0,0-1 0 0 0,8 1 0 0 0,39 1-34 0 0,-25-3 22 0 0,-1 2 1 0 0,40 8-1 0 0,47 11 24 0 0,120 17 50 0 0,6-25 96 0 0,-120-9-98 0 0,-23 2-24 0 0,306 2 77 0 0,-244-23-26 0 0,-87 6-34 0 0,33-5 20 0 0,44-8 55 0 0,-69 14-11 0 0,162 3 0 0 0,-172 12-44 0 0,-22-1-30 0 0,88 12 73 0 0,-33-4-60 0 0,277 13 10 0 0,-360-27-37 0 0,-1-1 0 0 0,1-1 0 0 0,-1-1 0 0 0,0 0 0 0 0,0-2-1 0 0,36-13 1 0 0,-54 16-3 0 0,1 0 1 0 0,-1 0-1 0 0,1 0 0 0 0,-1-1 0 0 0,0 0 0 0 0,0 0 0 0 0,0 0 0 0 0,0 0 0 0 0,-1 0 0 0 0,1-1 0 0 0,-1 0 0 0 0,0 0 1 0 0,0 0-1 0 0,0 0 0 0 0,4-9 0 0 0,-6 10 2 0 0,0-1-1 0 0,-1 1 1 0 0,1-1 0 0 0,-1 0 0 0 0,0 1 0 0 0,0-1 0 0 0,0 1 0 0 0,0-1-1 0 0,0 0 1 0 0,-1 1 0 0 0,-1-5 0 0 0,-1-3 15 0 0,-10-23 0 0 0,-1-1-38 0 0,7 7-29 0 0,-5-43 1 0 0,6 29 3 0 0,-26-240 4 0 0,15-1-23 0 0,13 131 11 0 0,-3-29 10 0 0,0 67 10 0 0,-3-50-15 0 0,-1 3 17 0 0,-15-161-30 0 0,5 85 66 0 0,13 141 7 0 0,-5 0 0 0 0,-24-96 0 0 0,-28-96-5 0 0,-7-30 12 0 0,8 90-54 0 0,-57-306 32 0 0,111 473-7 0 0,-22-98 4 0 0,18 117 25 0 0,12 39-39 0 0,1 0 0 0 0,-1 0-1 0 0,1 0 1 0 0,-1 0 0 0 0,0 0 0 0 0,-2-2 0 0 0,-6-10 30 0 0,8 13-31 0 0,0 0 0 0 0,1 0 0 0 0,-1 0-1 0 0,0 0 1 0 0,0 1 0 0 0,0-1 0 0 0,-5-2 0 0 0,-7-6 34 0 0,11 7-25 0 0,0 1 1 0 0,0-1-1 0 0,0 1 0 0 0,-1 0 1 0 0,1 0-1 0 0,-1 0 1 0 0,1 0-1 0 0,-6-1 1 0 0,-33-7 40 0 0,11 2-14 0 0,-5-1-16 0 0,-29-11 41 0 0,16 5-17 0 0,-83-14 0 0 0,103 23-39 0 0,-39-5-1 0 0,-1 3 1 0 0,-99 0-1 0 0,92 8-3 0 0,-194 5 21 0 0,85 3 13 0 0,-61 5-1 0 0,84 8-22 0 0,109-12-5 0 0,-55 18 0 0 0,77-18-5 0 0,-24 8-2 0 0,25-8 5 0 0,0-1-1 0 0,-1-2 0 0 0,-55 5 0 0 0,44-6 11 0 0,-48 11 1 0 0,65-10-15 0 0,-1-1 1 0 0,-35 3 0 0 0,9-3-1160 0 0,65-5-5627 0 0,17 0 3008 0 0,-14 0 3411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31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9 3713 0 0,'-9'-4'6195'0'0,"-14"0"-90"0"0,29 4-3299 0 0,-5 0-2732 0 0,0 0 0 0 0,0 0 0 0 0,0 0-1 0 0,-1 0 1 0 0,1 0 0 0 0,0 1 0 0 0,0-1 0 0 0,-1 0 0 0 0,1 0 0 0 0,0 1 0 0 0,1 0 0 0 0,13-2 314 0 0,0 0-195 0 0,0 2 0 0 0,23 3 1 0 0,-28-3-149 0 0,-1 0 0 0 0,1 0 0 0 0,12-2 0 0 0,-15 1-6 0 0,1-1 1 0 0,-1 2-1 0 0,1-1 1 0 0,-1 1 0 0 0,16 3-1 0 0,-22-3-306 0 0,0 0 0 0 0,0 0-1 0 0,0 0 1 0 0,0 0 0 0 0,0 0 0 0 0,-1 1-1 0 0,1-1 1 0 0,0 0 0 0 0,-1 0 0 0 0,1 1-1 0 0,0-1 1 0 0,-1 0 0 0 0,0 1-1 0 0,1-1 1 0 0,-1 1 0 0 0,0-1 0 0 0,1 3-1 0 0,2 8-2078 0 0,1-1 1357 0 0,3 0 767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32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39 192 0 0,'-1'-1'438'0'0,"1"0"0"0"0,-1 0 0 0 0,1 0 1 0 0,-1 0-1 0 0,1 0 0 0 0,-1 0 0 0 0,1 0 0 0 0,0 0 0 0 0,0 0 0 0 0,-1 0 0 0 0,1-1 0 0 0,0 1 1 0 0,0 0-1 0 0,0 0 0 0 0,0 0 0 0 0,0 0 0 0 0,0 0 0 0 0,1-1 0 0 0,-1 1 0 0 0,0 0 1 0 0,0 0-1 0 0,1 0 0 0 0,-1 0 0 0 0,2-2 0 0 0,1-2 2062 0 0,-3 5-2383 0 0,0 0 0 0 0,0 0 0 0 0,0-1 0 0 0,0 1 0 0 0,0 0 0 0 0,0 0 0 0 0,1-1 0 0 0,-1 1 0 0 0,0 0 0 0 0,0 0 0 0 0,0 0 0 0 0,4-2 2783 0 0,1 18-1195 0 0,-2-7-1383 0 0,-1-3-176 0 0,-1 0 0 0 0,0 0-1 0 0,1 8 1 0 0,1 13 74 0 0,3 10-124 0 0,-1-1 0 0 0,-1 43 0 0 0,-8 76-41 0 0,4-140-44 0 0,1 222 54 0 0,1-207-40 0 0,1-3 50 0 0,-2-1 0 0 0,-1 1 0 0 0,-4 37 0 0 0,2-52 213 0 0,-5 17-1 0 0,1-17 815 0 0,5-12-970 0 0,1 0-132 0 0,0 0 0 0 0,0 0 0 0 0,0 0 1 0 0,0 0-1 0 0,0 0 0 0 0,0 0 0 0 0,-1 0 1 0 0,1 0-1 0 0,0 0 0 0 0,0 0 0 0 0,0 0 1 0 0,0 0-1 0 0,0 0 0 0 0,0 0 0 0 0,0 0 1 0 0,0 0-1 0 0,0 0 0 0 0,0-1 0 0 0,0 1 1 0 0,0 0-1 0 0,0 0 0 0 0,0 0 0 0 0,0 0 1 0 0,-1 0-1 0 0,1 0 0 0 0,0 0 0 0 0,0 0 1 0 0,0 0-1 0 0,0 0 0 0 0,0 0 0 0 0,0 0 1 0 0,0 0-1 0 0,0 0 0 0 0,0 0 0 0 0,0 0 1 0 0,0 0-1 0 0,0-1 0 0 0,0 1 0 0 0,0 0 1 0 0,0 0-1 0 0,0 0 0 0 0,0 0 0 0 0,0 0 1 0 0,0 0-1 0 0,0 0 0 0 0,0 0 0 0 0,0 0 1 0 0,0 0-1 0 0,0 0 0 0 0,0 0 1 0 0,0 0-1 0 0,0-1 0 0 0,0 1 0 0 0,0 0 1 0 0,0 0-1 0 0,0 0 0 0 0,0 0 0 0 0,0 0 1 0 0,0 0-1 0 0,0 0 0 0 0,0 0 0 0 0,1 0 1 0 0,-1 0-1 0 0,0 0 0 0 0,0 0 0 0 0,0 0 1 0 0,0 0-1 0 0,0 0 0 0 0,-5-1-27 0 0,5 1-1 0 0,6-5-2105 0 0,8 4-4772 0 0,-7 1 4428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41.5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 9 3809 0 0,'-5'-9'11300'0'0,"4"19"-8048"0"0,-1-3-2709 0 0,1 2-100 0 0,0 20 463 0 0,0-23-764 0 0,1 0 0 0 0,0-1 0 0 0,1 12-1 0 0,4 49 329 0 0,-5-51-420 0 0,1 0 0 0 0,0 0 0 0 0,1 0 0 0 0,6 19 1 0 0,-6-24 9 0 0,3 19 0 0 0,-3-20 8 0 0,-1 0 0 0 0,5 14 0 0 0,-6-23-67 0 0,1 2 39 0 0,0 1 1 0 0,0-1 0 0 0,-1 0 0 0 0,1 1-1 0 0,-1-1 1 0 0,0 0 0 0 0,1 3-1 0 0,-1-5-35 0 0,0 1 0 0 0,0-1-1 0 0,0 0 1 0 0,0 0 0 0 0,0 0-1 0 0,0 0 1 0 0,0 1 0 0 0,0-1-1 0 0,0 0 1 0 0,0 0 0 0 0,0 0-1 0 0,0 0 1 0 0,0 1 0 0 0,0-1-1 0 0,0 0 1 0 0,0 0 0 0 0,0 0 0 0 0,0 0-1 0 0,0 1 1 0 0,0-1 0 0 0,0 0-1 0 0,1 0 1 0 0,-1 0 0 0 0,0 0-1 0 0,0 0 1 0 0,0 0 0 0 0,0 1-1 0 0,0-1 1 0 0,0 0 0 0 0,1 0-1 0 0,-1 0 1 0 0,0 0 0 0 0,0 0-1 0 0,0 0 1 0 0,0 0 0 0 0,1 0-1 0 0,-1 0 1 0 0,0 0 0 0 0,8-3 135 0 0,7-9 28 0 0,-11 7-137 0 0,0 0-1 0 0,0 0 0 0 0,0-1 1 0 0,-1 1-1 0 0,6-12 0 0 0,10-32 69 0 0,-15 37-81 0 0,21-66 62 0 0,-17 55-58 0 0,-4 10 2 0 0,1 1 0 0 0,0-1 1 0 0,1 1-1 0 0,0 0 0 0 0,1 1 1 0 0,11-16-1 0 0,-18 27-22 0 0,1 0 0 0 0,-1-1 0 0 0,0 1 1 0 0,0 0-1 0 0,1-1 0 0 0,-1 1 0 0 0,0 0 0 0 0,1 0 0 0 0,-1-1 0 0 0,0 1 0 0 0,1 0 1 0 0,-1 0-1 0 0,0 0 0 0 0,1-1 0 0 0,-1 1 0 0 0,0 0 0 0 0,1 0 0 0 0,-1 0 1 0 0,1 0-1 0 0,-1 0 0 0 0,0 0 0 0 0,1 0 0 0 0,-1 0 0 0 0,1 0 0 0 0,-1 0 1 0 0,1 0-1 0 0,0 0-1 0 0,-1 1 1 0 0,1-1-1 0 0,-1 0 1 0 0,1 1 0 0 0,-1-1-1 0 0,1 1 1 0 0,-1-1-1 0 0,0 1 1 0 0,1-1 0 0 0,-1 1-1 0 0,1-1 1 0 0,-1 1-1 0 0,0-1 1 0 0,0 1 0 0 0,1 0-1 0 0,1 4 0 0 0,-1 0 0 0 0,1 1-1 0 0,0 5 1 0 0,-1-8-2 0 0,9 97-77 0 0,-9-76-195 0 0,1 0 1 0 0,1-1-1 0 0,1 1 0 0 0,9 30 1 0 0,-12-52 67 0 0,0 1-1 0 0,0-1 1 0 0,0 0 0 0 0,0 0 0 0 0,0 0 0 0 0,0 0 0 0 0,1 0 0 0 0,-1 0 0 0 0,1 0 0 0 0,2 3-1 0 0,-3-5 88 0 0,-1 1 1 0 0,1-1-1 0 0,0 0 0 0 0,-1 1 0 0 0,1-1 0 0 0,0 0 0 0 0,0 0 0 0 0,-1 0 0 0 0,1 1 0 0 0,0-1 0 0 0,0 0 0 0 0,0 0 0 0 0,-1 0 0 0 0,1 0 0 0 0,0 0 0 0 0,0 0 1 0 0,0 0-1 0 0,-1-1 0 0 0,1 1 0 0 0,0 0 0 0 0,0 0 0 0 0,-1-1 0 0 0,1 1 0 0 0,0 0 0 0 0,-1-1 0 0 0,1 1 0 0 0,0-1 0 0 0,-1 1 0 0 0,1-1 0 0 0,0 1 0 0 0,-1-1 0 0 0,1 1 1 0 0,-1-1-1 0 0,2-1 0 0 0,7-10-1552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33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3 145 8122 0 0,'-1'-7'7873'0'0,"-1"15"-5229"0"0,9 1-1258 0 0,-6-7-1331 0 0,-1-1 1 0 0,1 0-1 0 0,0 0 0 0 0,0 0 1 0 0,-1 0-1 0 0,1 0 0 0 0,0 0 1 0 0,0 0-1 0 0,0 0 0 0 0,0-1 1 0 0,0 1-1 0 0,0 0 0 0 0,0 0 1 0 0,0-1-1 0 0,0 1 0 0 0,1-1 1 0 0,-1 1-1 0 0,2 0 1 0 0,1-1-7 0 0,-1 0 1 0 0,0 0 0 0 0,0-1-1 0 0,1 1 1 0 0,-1-1 0 0 0,0 1 0 0 0,0-1-1 0 0,0 0 1 0 0,0 0 0 0 0,0-1 0 0 0,0 1-1 0 0,0 0 1 0 0,0-1 0 0 0,-1 0 0 0 0,1 0-1 0 0,0 0 1 0 0,-1 0 0 0 0,4-4 0 0 0,-1 1 25 0 0,1 0-1 0 0,-1-1 1 0 0,-1 0 0 0 0,1 0 0 0 0,-1-1 0 0 0,7-13 0 0 0,-9 15 5 0 0,0-1 0 0 0,0 1-1 0 0,-1-1 1 0 0,1 1 0 0 0,-1-1 0 0 0,0 0-1 0 0,-1 0 1 0 0,1-7 0 0 0,-1 12-63 0 0,0-1 1 0 0,-1 1-1 0 0,1 0 1 0 0,0-1-1 0 0,0 1 1 0 0,-1-1-1 0 0,1 1 1 0 0,-1 0-1 0 0,1-1 1 0 0,-1 1-1 0 0,0 0 1 0 0,1-1-1 0 0,-1 1 0 0 0,0 0 1 0 0,0 0-1 0 0,0 0 1 0 0,0 0-1 0 0,0 0 1 0 0,0 0-1 0 0,0 0 1 0 0,0 0-1 0 0,-1 0 1 0 0,1 0-1 0 0,0 0 1 0 0,0 1-1 0 0,-1-1 1 0 0,1 1-1 0 0,0-1 1 0 0,-1 1-1 0 0,1-1 0 0 0,-1 1 1 0 0,1 0-1 0 0,-1 0 1 0 0,1-1-1 0 0,-1 1 1 0 0,1 0-1 0 0,-2 1 1 0 0,1-1-23 0 0,0 0-1 0 0,1 0 1 0 0,-1 0 0 0 0,0 1 0 0 0,1-1-1 0 0,-1 0 1 0 0,0 1 0 0 0,1 0 0 0 0,-1-1-1 0 0,1 1 1 0 0,-1 0 0 0 0,1 0 0 0 0,-1 0-1 0 0,1 0 1 0 0,-2 1 0 0 0,1 0-11 0 0,0 1-1 0 0,0-1 1 0 0,0 1 0 0 0,0-1-1 0 0,0 1 1 0 0,0 0 0 0 0,-1 4 0 0 0,-1 2-31 0 0,1 1 0 0 0,0-1 0 0 0,1 1 0 0 0,-2 11 1 0 0,2-10 22 0 0,1 0 1 0 0,0 0-1 0 0,1 0 1 0 0,0 0 0 0 0,0 0-1 0 0,3 12 1 0 0,-2-18 15 0 0,1 1 1 0 0,-1-1-1 0 0,1 0 1 0 0,0 0-1 0 0,1 0 1 0 0,-1 0-1 0 0,1 0 1 0 0,0-1-1 0 0,0 1 1 0 0,0-1 0 0 0,1 0-1 0 0,-1 0 1 0 0,1 0-1 0 0,6 5 1 0 0,-6-6-14 0 0,1 0 1 0 0,1 0 0 0 0,-1 0-1 0 0,0 0 1 0 0,1-1-1 0 0,-1 0 1 0 0,1 0 0 0 0,0 0-1 0 0,0-1 1 0 0,0 1 0 0 0,7-1-1 0 0,0 0-438 0 0,0-1 0 0 0,1 0 0 0 0,-1-1 0 0 0,14-3 0 0 0,-21 3 327 0 0,0 0 0 0 0,0-1 0 0 0,-1 0 0 0 0,1 0-1 0 0,-1 0 1 0 0,1 0 0 0 0,8-6 0 0 0,9-8 17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33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35 11266 0 0,'-2'-5'1236'0'0,"1"1"-1"0"0,0-1 0 0 0,1 0 0 0 0,-1 0 0 0 0,1-6 0 0 0,12 26 124 0 0,-3 0-1230 0 0,-2 2 0 0 0,0-1 0 0 0,6 27 0 0 0,8 53-17 0 0,-5-21-5 0 0,-5-28-62 0 0,13 49 444 0 0,-23-95 183 0 0,0-4-220 0 0,1-8-31 0 0,0-17-262 0 0,-1 12-163 0 0,0 1 0 0 0,1-1 0 0 0,1 1 0 0 0,7-24 1 0 0,26-58-118 0 0,-31 86 94 0 0,1 0 1 0 0,-1 0-1 0 0,2 0 1 0 0,0 1-1 0 0,0 0 1 0 0,1 0-1 0 0,0 1 1 0 0,14-13-1 0 0,-20 21 12 0 0,0-1-1 0 0,-1 1 0 0 0,1 0 1 0 0,0 1-1 0 0,0-1 0 0 0,-1 0 1 0 0,1 1-1 0 0,0-1 1 0 0,0 1-1 0 0,0-1 0 0 0,0 1 1 0 0,0 0-1 0 0,0 0 1 0 0,0 0-1 0 0,2 0 0 0 0,0 0-15 0 0,0 1 0 0 0,0-1 0 0 0,-1 1 0 0 0,1 0 0 0 0,-1 0 0 0 0,8 3 0 0 0,-9-3 25 0 0,-1 0 0 0 0,1 0 0 0 0,0 1 0 0 0,0-1 0 0 0,-1 0 0 0 0,1 1 0 0 0,-1-1 0 0 0,1 1 0 0 0,-1 0 0 0 0,0-1 0 0 0,1 1 0 0 0,-1 0 0 0 0,0 0 0 0 0,0 0 0 0 0,0 0 0 0 0,0 0 0 0 0,-1 0 0 0 0,2 2 0 0 0,-1 4 11 0 0,0 0 0 0 0,0 0 0 0 0,0 14 0 0 0,0 6 27 0 0,1 6-1 0 0,-1-22-38 0 0,2 18 0 0 0,-1-12 6 0 0,-2-15 0 0 0,0 1 0 0 0,1 0-1 0 0,-1 0 1 0 0,1 0 0 0 0,2 7 0 0 0,4 8-52 0 0,-5-14-4 0 0,0 1-1 0 0,0-1 1 0 0,1 1-1 0 0,5 9 1 0 0,-7-14-36 0 0,0 0 1 0 0,0 1-1 0 0,0-1 1 0 0,1 0 0 0 0,-1 0-1 0 0,0 0 1 0 0,1 1-1 0 0,-1-1 1 0 0,1-1 0 0 0,-1 1-1 0 0,1 0 1 0 0,0 0 0 0 0,-1-1-1 0 0,1 1 1 0 0,0 0-1 0 0,-1-1 1 0 0,1 0 0 0 0,0 1-1 0 0,-1-1 1 0 0,5 0 0 0 0,0-1-453 0 0,0 1 0 0 0,1-2 0 0 0,-1 1 1 0 0,0-1-1 0 0,0 0 0 0 0,0 0 1 0 0,0 0-1 0 0,8-6 0 0 0,7-4-451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34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66 11498 0 0,'0'0'142'0'0,"1"0"-1"0"0,-1 0 0 0 0,0 0 0 0 0,1-1 0 0 0,-1 1 0 0 0,0 0 0 0 0,0 0 0 0 0,1 0 0 0 0,-1-1 0 0 0,0 1 1 0 0,0 0-1 0 0,1 0 0 0 0,-1-1 0 0 0,0 1 0 0 0,0 0 0 0 0,0-1 0 0 0,0 1 0 0 0,1 0 0 0 0,-1-1 1 0 0,0 1-1 0 0,0 0 0 0 0,0-1 0 0 0,0 1 0 0 0,0 0 0 0 0,0-1 0 0 0,0 1 0 0 0,0 0 0 0 0,0-1 0 0 0,0 1 1 0 0,0-1-1 0 0,0-2 1747 0 0,-1 3-1856 0 0,1-1 1 0 0,0 1-1 0 0,-1 0 0 0 0,1 0 0 0 0,0 0 0 0 0,-1 0 0 0 0,1 0 1 0 0,0 0-1 0 0,-1 0 0 0 0,1 0 0 0 0,-1 1 0 0 0,1-1 1 0 0,0 0-1 0 0,-1 0 0 0 0,1 0 0 0 0,0 0 0 0 0,-1 0 1 0 0,1 0-1 0 0,0 1 0 0 0,0-1 0 0 0,-1 0 0 0 0,-25 64 129 0 0,23-55-156 0 0,-1 3-7 0 0,0 0 0 0 0,1 0 1 0 0,0 0-1 0 0,-1 16 0 0 0,3-22-4 0 0,1 0 0 0 0,0 1-1 0 0,1-1 1 0 0,-1 0-1 0 0,1 0 1 0 0,0 1 0 0 0,1-1-1 0 0,-1 0 1 0 0,1 0-1 0 0,4 8 1 0 0,-4-11 11 0 0,-1-1-1 0 0,1 1 1 0 0,0-1 0 0 0,-1 0-1 0 0,1 0 1 0 0,0 0 0 0 0,0 0-1 0 0,0 0 1 0 0,1 0 0 0 0,-1-1-1 0 0,0 1 1 0 0,1-1 0 0 0,-1 1-1 0 0,1-1 1 0 0,-1 0 0 0 0,1 0-1 0 0,0 0 1 0 0,0 0 0 0 0,-1-1-1 0 0,1 1 1 0 0,0-1 0 0 0,4 1 0 0 0,-3-1 27 0 0,-1 0 1 0 0,1 0 0 0 0,-1-1-1 0 0,1 1 1 0 0,-1-1 0 0 0,0 1 0 0 0,1-1-1 0 0,-1 0 1 0 0,0-1 0 0 0,1 1 0 0 0,-1 0-1 0 0,0-1 1 0 0,0 0 0 0 0,0 0 0 0 0,0 0-1 0 0,-1 0 1 0 0,1 0 0 0 0,2-3-1 0 0,2-3 71 0 0,-1 0-1 0 0,0 0 1 0 0,-1-1-1 0 0,0 1 0 0 0,-1-1 1 0 0,1-1-1 0 0,-2 1 1 0 0,1 0-1 0 0,-1-1 0 0 0,-1 0 1 0 0,0 0-1 0 0,0 0 1 0 0,-1 0-1 0 0,0 0 0 0 0,-1 0 1 0 0,0 0-1 0 0,-2-16 1 0 0,1 22-49 0 0,0 0 1 0 0,0 0-1 0 0,0 1 1 0 0,-1-1-1 0 0,0 0 1 0 0,0 0-1 0 0,0 1 1 0 0,0-1-1 0 0,0 1 1 0 0,-1-1 0 0 0,-3-3-1 0 0,1 2-1 0 0,0 1 1 0 0,-1 0-1 0 0,1 0 0 0 0,0 0 1 0 0,-1 0-1 0 0,-10-3 0 0 0,4 2-53 0 0,-1 0-1 0 0,0 1 0 0 0,0 1 1 0 0,0 0-1 0 0,-1 1 0 0 0,-18-1 0 0 0,30 3-34 0 0,-7-1-50 0 0,1 1 0 0 0,-11 1 0 0 0,18-1-22 0 0,-1 1-1 0 0,0-1 1 0 0,1 0 0 0 0,-1 0 0 0 0,1 1 0 0 0,-1-1 0 0 0,1 1-1 0 0,-1-1 1 0 0,1 1 0 0 0,-1 0 0 0 0,1-1 0 0 0,0 1 0 0 0,-1 0 0 0 0,1 0-1 0 0,0 0 1 0 0,0 0 0 0 0,0 0 0 0 0,0 0 0 0 0,-2 3 0 0 0,3-4-28 0 0,0 1 0 0 0,-1-1 0 0 0,1 1 0 0 0,0-1 0 0 0,0 1 1 0 0,0-1-1 0 0,0 1 0 0 0,0 0 0 0 0,0-1 0 0 0,0 1 0 0 0,0-1 0 0 0,0 1 1 0 0,0 0-1 0 0,0-1 0 0 0,0 1 0 0 0,0-1 0 0 0,0 1 0 0 0,0 0 1 0 0,1-1-1 0 0,-1 1 0 0 0,0-1 0 0 0,0 1 0 0 0,1-1 0 0 0,-1 1 1 0 0,0-1-1 0 0,1 1 0 0 0,-1-1 0 0 0,1 1 0 0 0,-1-1 0 0 0,1 1 1 0 0,18 10-3435 0 0,-13-7 2125 0 0,7 2-939 0 0,5 0-206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35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5905 0 0,'0'0'115'0'0,"0"0"1"0"0,0 0-1 0 0,0 0 0 0 0,0 0 0 0 0,0-1 1 0 0,-1 1-1 0 0,1 0 0 0 0,0 0 0 0 0,0 0 0 0 0,0 0 1 0 0,0-1-1 0 0,0 1 0 0 0,0 0 0 0 0,0 0 1 0 0,0 0-1 0 0,0-1 0 0 0,0 1 0 0 0,1 0 0 0 0,-1 0 1 0 0,0 0-1 0 0,0 0 0 0 0,0-1 0 0 0,0 1 1 0 0,0 0-1 0 0,0 0 0 0 0,0 0 0 0 0,0 0 0 0 0,0 0 1 0 0,1-1-1 0 0,-1 1 0 0 0,0 0 0 0 0,0 0 1 0 0,0 0-1 0 0,0 0 0 0 0,0 0 0 0 0,1 0 0 0 0,-1 0 1 0 0,0-1-1 0 0,0 1 0 0 0,0 0 0 0 0,0 0 1 0 0,1 0-1 0 0,-1 0 0 0 0,0 0 0 0 0,0 0 0 0 0,0 0 1 0 0,1 0-1 0 0,-1 0 0 0 0,0 0 0 0 0,0 0 1 0 0,0 0-1 0 0,0 0 0 0 0,1 0 0 0 0,-1 0 0 0 0,0 0 1 0 0,0 0-1 0 0,0 1 0 0 0,0-1 0 0 0,1 0 1 0 0,-1 0-1 0 0,0 0 0 0 0,9 9 2329 0 0,-5 2-1780 0 0,0-1-1 0 0,0 1 1 0 0,3 17 0 0 0,4 37-309 0 0,-8-48-199 0 0,0 4-91 0 0,15 123 276 0 0,-18-144-340 0 0,3 26 131 0 0,-3-24-95 0 0,1-1 0 0 0,-1 1 0 0 0,1 0 0 0 0,-1 0 0 0 0,1 0 1 0 0,0 0-1 0 0,0 0 0 0 0,0-1 0 0 0,0 1 0 0 0,1 2 0 0 0,-1-4-28 0 0,-1 0 0 0 0,0 0 0 0 0,0 0 0 0 0,0 1 0 0 0,0-1 0 0 0,1 0 0 0 0,-1 0 0 0 0,0 0 1 0 0,0 0-1 0 0,0 0 0 0 0,1 0 0 0 0,-1 0 0 0 0,0 0 0 0 0,0 0 0 0 0,0 0 0 0 0,1 0 0 0 0,-1 0 1 0 0,0 0-1 0 0,0 0 0 0 0,1 0 0 0 0,-1 0 0 0 0,0 0 0 0 0,0 0 0 0 0,0 0 0 0 0,1-1 0 0 0,-1 1 1 0 0,0 0-1 0 0,0 0 0 0 0,0 0 0 0 0,0 0 0 0 0,1 0 0 0 0,-1 0 0 0 0,0-1 0 0 0,0 1 0 0 0,0 0 1 0 0,0 0-1 0 0,0 0 0 0 0,0 0 0 0 0,1-1 0 0 0,-1 1 0 0 0,0 0 0 0 0,0 0 0 0 0,0-1 0 0 0,4-7 157 0 0,-2 1-26 0 0,1 0 1 0 0,6-14-1 0 0,4-7-2 0 0,-2-5-48 0 0,-3 11-43 0 0,8-35 0 0 0,-1-9 18 0 0,-15 64-65 0 0,1 0-1 0 0,-1 1 0 0 0,1-1 0 0 0,-1 1 0 0 0,1-1 0 0 0,0 0 0 0 0,0 1 1 0 0,2-3-1 0 0,3-5-46 0 0,-6 8 40 0 0,1 0 1 0 0,-1 0 0 0 0,1 1 0 0 0,-1-1-1 0 0,1 0 1 0 0,0 1 0 0 0,-1-1-1 0 0,1 1 1 0 0,0-1 0 0 0,0 1-1 0 0,-1-1 1 0 0,1 1 0 0 0,0-1-1 0 0,0 1 1 0 0,-1 0 0 0 0,1 0-1 0 0,0-1 1 0 0,0 1 0 0 0,0 0 0 0 0,0 0-1 0 0,0 0 1 0 0,-1 0 0 0 0,1 0-1 0 0,0 0 1 0 0,0 0 0 0 0,0 0-1 0 0,0 0 1 0 0,0 0 0 0 0,-1 0-1 0 0,1 1 1 0 0,1-1 0 0 0,2 2 9 0 0,0-1 1 0 0,0 1-1 0 0,0-1 1 0 0,0 1-1 0 0,4 3 0 0 0,-7-4 9 0 0,0 1-1 0 0,0-1 0 0 0,0 0 1 0 0,0 0-1 0 0,0 1 0 0 0,0-1 1 0 0,0 1-1 0 0,0-1 1 0 0,-1 0-1 0 0,1 1 0 0 0,0 2 1 0 0,6 19 84 0 0,-6-18-77 0 0,0 19 51 0 0,0-5-53 0 0,2 10-11 0 0,-3-18 0 0 0,1 0 0 0 0,1 0 1 0 0,0 0-1 0 0,4 12 1 0 0,-3-11 16 0 0,2 4 20 0 0,-5-15-35 0 0,1 0 0 0 0,-1-1 0 0 0,0 1 0 0 0,1 0 0 0 0,-1-1 0 0 0,0 1 0 0 0,1-1 0 0 0,-1 1 0 0 0,1-1-1 0 0,-1 1 1 0 0,1-1 0 0 0,-1 1 0 0 0,1-1 0 0 0,-1 1 0 0 0,1-1 0 0 0,0 1 0 0 0,0-1 0 0 0,7-10 201 0 0,0 2-163 0 0,-1 0 1 0 0,0-1-1 0 0,-1-1 0 0 0,0 1 0 0 0,0-1 0 0 0,-1 0 0 0 0,0 0 0 0 0,0-1 1 0 0,3-12-1 0 0,-4 12-36 0 0,1 1 0 0 0,0-1 1 0 0,0 1-1 0 0,12-15 0 0 0,-14 21-9 0 0,-1 0-10 0 0,0 1 1 0 0,1 0-1 0 0,0-1 1 0 0,-1 2-1 0 0,1-1 1 0 0,0 0-1 0 0,0 0 1 0 0,1 1 0 0 0,5-4-1 0 0,-7 5 7 0 0,-1 1-1 0 0,0-1 1 0 0,0 1-1 0 0,1-1 1 0 0,-1 1-1 0 0,0 0 1 0 0,1 0-1 0 0,-1-1 1 0 0,0 1 0 0 0,1 0-1 0 0,-1 0 1 0 0,0 0-1 0 0,1 1 1 0 0,-1-1-1 0 0,0 0 1 0 0,1 0-1 0 0,-1 1 1 0 0,0-1 0 0 0,0 1-1 0 0,1-1 1 0 0,-1 1-1 0 0,0 0 1 0 0,0-1-1 0 0,0 1 1 0 0,0 0-1 0 0,0 0 1 0 0,0 0 0 0 0,0-1-1 0 0,0 1 1 0 0,0 0-1 0 0,0 1 1 0 0,1 1-1 0 0,0-1 10 0 0,-1 1-1 0 0,0-1 1 0 0,0 1 0 0 0,0-1-1 0 0,0 1 1 0 0,0 0-1 0 0,-1 0 1 0 0,1-1-1 0 0,0 4 1 0 0,0 27 70 0 0,-10 87 153 0 0,7-106-207 0 0,-2 8 10 0 0,3-14-25 0 0,0 0 0 0 0,-1 11-1 0 0,2-18-47 0 0,0 1-1 0 0,0-1 0 0 0,0 0 1 0 0,0 1-1 0 0,0-1 0 0 0,0 0 1 0 0,1 1-1 0 0,-1-1 0 0 0,0 0 0 0 0,1 2 1 0 0,0-3-27 0 0,-1 1 1 0 0,1-1-1 0 0,-1 0 1 0 0,1 1-1 0 0,-1-1 1 0 0,1 0 0 0 0,-1 0-1 0 0,1 0 1 0 0,-1 1-1 0 0,1-1 1 0 0,0 0-1 0 0,-1 0 1 0 0,1 0-1 0 0,-1 0 1 0 0,1 0-1 0 0,-1 0 1 0 0,1 0 0 0 0,0 0-1 0 0,-1 0 1 0 0,1 0-1 0 0,-1-1 1 0 0,1 1-1 0 0,-1 0 1 0 0,1 0-1 0 0,-1 0 1 0 0,1-1-1 0 0,0 1 1 0 0,4-2-1206 0 0,0 0 0 0 0,0-1-1 0 0,6-3 1 0 0,13-10 28 0 0,-5 2-51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36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53 10050 0 0,'-1'-3'460'0'0,"0"-1"1"0"0,0 1-1 0 0,1-1 0 0 0,-1-5 1 0 0,1 6-125 0 0,0 1 0 0 0,-1-1 1 0 0,1 1-1 0 0,0-1 0 0 0,-1 1 1 0 0,0 0-1 0 0,0-1 1 0 0,1 1-1 0 0,-3-3 0 0 0,3 5-304 0 0,0 0 1 0 0,0-1-1 0 0,0 1 0 0 0,0 0 0 0 0,0 0 0 0 0,0 0 0 0 0,0 0 0 0 0,0 0 0 0 0,0 0 0 0 0,-1 0 0 0 0,1-1 0 0 0,0 1 1 0 0,0 0-1 0 0,0 0 0 0 0,0 0 0 0 0,0 0 0 0 0,0 0 0 0 0,0 0 0 0 0,-1 0 0 0 0,1 0 0 0 0,0 0 0 0 0,0 0 0 0 0,0 0 0 0 0,0 0 1 0 0,0 0-1 0 0,-1 0 0 0 0,1 0 0 0 0,0 0 0 0 0,0 0 0 0 0,0 0 0 0 0,0 0 0 0 0,0 0 0 0 0,0 0 0 0 0,-1 0 0 0 0,1 0 1 0 0,0 0-1 0 0,0 0 0 0 0,0 0 0 0 0,0 0 0 0 0,0 0 0 0 0,0 0 0 0 0,-1 0 0 0 0,1 0 0 0 0,0 1 0 0 0,0-1 0 0 0,0 0 1 0 0,0 0-1 0 0,0 0 0 0 0,0 0 0 0 0,0 0 0 0 0,0 0 0 0 0,0 0 0 0 0,-1 0 0 0 0,1 1 0 0 0,0-1 0 0 0,-5 13 495 0 0,-2 19-469 0 0,7-32-26 0 0,-2 28 39 0 0,0 1 0 0 0,2-1-1 0 0,5 47 1 0 0,-2-39-39 0 0,32 396 939 0 0,-34-373-244 0 0,-2-54-195 0 0,-2-9-213 0 0,-1-8 25 0 0,1-1-333 0 0,1-1 1 0 0,1 1 0 0 0,1 0-1 0 0,0-1 1 0 0,0 1 0 0 0,5-26-1 0 0,-4 33-43 0 0,0 0 0 0 0,1 1-1 0 0,0-1 1 0 0,-1 0-1 0 0,2 1 1 0 0,-1 0 0 0 0,1-1-1 0 0,0 1 1 0 0,0 0-1 0 0,0 0 1 0 0,1 0 0 0 0,0 1-1 0 0,0-1 1 0 0,0 1 0 0 0,0 0-1 0 0,0 0 1 0 0,1 1-1 0 0,6-5 1 0 0,-9 7 2 0 0,0 0-1 0 0,0 0 1 0 0,0 1-1 0 0,1-1 1 0 0,-1 0 0 0 0,0 1-1 0 0,1-1 1 0 0,-1 1-1 0 0,0 0 1 0 0,1-1-1 0 0,-1 1 1 0 0,0 0 0 0 0,1 1-1 0 0,-1-1 1 0 0,4 1-1 0 0,-3 0-7 0 0,1 0 0 0 0,-1 1-1 0 0,1-1 1 0 0,-1 1 0 0 0,0 0 0 0 0,1 0-1 0 0,-1 0 1 0 0,5 5 0 0 0,-1 0 2 0 0,0 0 0 0 0,-1 0 0 0 0,0 1 0 0 0,-1 0 0 0 0,0 0 0 0 0,8 15 0 0 0,-11-18 64 0 0,-1-1 0 0 0,1 1 0 0 0,-1 0 0 0 0,0 0 0 0 0,0-1 0 0 0,-1 1 0 0 0,1 0 0 0 0,-1 0 0 0 0,0 0 0 0 0,0 0 0 0 0,-1 0 0 0 0,1 0-1 0 0,-1-1 1 0 0,0 1 0 0 0,-1 0 0 0 0,1 0 0 0 0,-1-1 0 0 0,0 1 0 0 0,0-1 0 0 0,-4 7 0 0 0,-3 1 93 0 0,-1 0 1 0 0,0-1-1 0 0,-19 17 1 0 0,1-3 11 0 0,26-23-171 0 0,0-1 0 0 0,0 1 0 0 0,0-1 1 0 0,0 0-1 0 0,0 0 0 0 0,0 0 0 0 0,0 0 0 0 0,-1 0 0 0 0,1-1 1 0 0,0 1-1 0 0,-1-1 0 0 0,1 1 0 0 0,-4-1 0 0 0,6 0-45 0 0,0 0-1 0 0,-1 0 0 0 0,1 0 1 0 0,0 0-1 0 0,-1 0 0 0 0,1 0 0 0 0,0-1 1 0 0,-1 1-1 0 0,1 0 0 0 0,0 0 1 0 0,0 0-1 0 0,-1-1 0 0 0,1 1 0 0 0,0 0 1 0 0,0 0-1 0 0,-1 0 0 0 0,1-1 1 0 0,0 1-1 0 0,0 0 0 0 0,0-1 0 0 0,-1 1 1 0 0,1 0-1 0 0,0 0 0 0 0,0-1 1 0 0,0 1-1 0 0,0 0 0 0 0,0-1 1 0 0,0 1-1 0 0,0 0 0 0 0,-1-1 0 0 0,1 1 1 0 0,0-1-1 0 0,0-13-2837 0 0,0 8 1840 0 0,-1-6-1005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36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6169 0 0,'1'0'300'0'0,"1"0"0"0"0,0 1-1 0 0,0-1 1 0 0,0 1-1 0 0,-1 0 1 0 0,1-1 0 0 0,0 1-1 0 0,-1 0 1 0 0,1 0-1 0 0,0 0 1 0 0,-1 0 0 0 0,1 0-1 0 0,-1 1 1 0 0,0-1-1 0 0,1 0 1 0 0,-1 1 0 0 0,0-1-1 0 0,0 1 1 0 0,0-1-1 0 0,0 1 1 0 0,0-1 0 0 0,0 1-1 0 0,1 3 1 0 0,2 4 176 0 0,-1 1-1 0 0,5 19 1 0 0,3 44 800 0 0,-2-7-535 0 0,-5-46-221 0 0,-1-1 0 0 0,0 33 0 0 0,-3-52-263 0 0,3-14 1281 0 0,3-41-618 0 0,-6 50-894 0 0,0 0-1 0 0,1 0 0 0 0,-1 0 1 0 0,1 0-1 0 0,0 0 0 0 0,0 0 1 0 0,3-6-1 0 0,-2 3-9 0 0,0 1 0 0 0,0-1 0 0 0,-1 0 0 0 0,1-12 0 0 0,-2 11-10 0 0,1-1 0 0 0,3-9 1 0 0,4-33-78 0 0,-7 48-32 0 0,2-7-84 0 0,-3 11 143 0 0,0 0 0 0 0,0 0-1 0 0,1-1 1 0 0,-1 1 0 0 0,0 0-1 0 0,0 0 1 0 0,1 0 0 0 0,-1 0-1 0 0,0-1 1 0 0,0 1-1 0 0,1 0 1 0 0,-1 0 0 0 0,0 0-1 0 0,0 0 1 0 0,1 0 0 0 0,-1 0-1 0 0,0 0 1 0 0,1 0 0 0 0,-1 0-1 0 0,0 0 1 0 0,0 0 0 0 0,1 0-1 0 0,-1 0 1 0 0,0 0-1 0 0,1 0 1 0 0,-1 0 0 0 0,0 0-1 0 0,0 0 1 0 0,1 0 0 0 0,-1 0-1 0 0,0 0 1 0 0,0 1 0 0 0,1-1-1 0 0,-1 0 1 0 0,0 0-1 0 0,0 0 1 0 0,1 1 0 0 0,0 0-210 0 0,0-1 0 0 0,-1 1 0 0 0,1 0 0 0 0,0 0 0 0 0,-1 0 0 0 0,1 0 0 0 0,0 0 0 0 0,-1 0 0 0 0,1 0 0 0 0,-1 0 0 0 0,1 2 0 0 0,3 6-1003 0 0,4 5-730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37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18 136 6193 0 0,'-1'0'362'0'0,"0"1"0"0"0,0-1 0 0 0,0 1-1 0 0,0-1 1 0 0,0 1 0 0 0,0 0-1 0 0,0 0 1 0 0,1-1 0 0 0,-1 1 0 0 0,0 0-1 0 0,0 0 1 0 0,1 0 0 0 0,-1 0 0 0 0,1 0-1 0 0,-1 0 1 0 0,1 0 0 0 0,-1 0-1 0 0,1 0 1 0 0,-1 0 0 0 0,1 0 0 0 0,0 0-1 0 0,-1 2 1 0 0,1 1 309 0 0,-1-1 1 0 0,1 0-1 0 0,0 0 0 0 0,0 0 0 0 0,0 0 0 0 0,0 1 1 0 0,1 4-1 0 0,0-7-563 0 0,-1 0 0 0 0,1 0 1 0 0,-1-1-1 0 0,1 1 0 0 0,-1 0 0 0 0,1-1 1 0 0,-1 1-1 0 0,1-1 0 0 0,0 1 0 0 0,-1-1 1 0 0,1 1-1 0 0,0-1 0 0 0,-1 1 0 0 0,1-1 1 0 0,0 0-1 0 0,0 1 0 0 0,-1-1 0 0 0,1 0 1 0 0,0 0-1 0 0,0 1 0 0 0,0-1 0 0 0,19 2 748 0 0,-15-2-785 0 0,-1 0 0 0 0,0 0 0 0 0,0 0 1 0 0,1-1-1 0 0,-1 0 0 0 0,0 0 0 0 0,0 0 1 0 0,0 0-1 0 0,0-1 0 0 0,0 1 0 0 0,0-1 1 0 0,0 0-1 0 0,0 0 0 0 0,-1-1 1 0 0,1 1-1 0 0,-1-1 0 0 0,0 1 0 0 0,0-1 1 0 0,0 0-1 0 0,0-1 0 0 0,0 1 0 0 0,3-5 1 0 0,-3 3 8 0 0,1-1 0 0 0,-1 0 1 0 0,0 0-1 0 0,0 0 1 0 0,0-1-1 0 0,-1 1 1 0 0,0-1-1 0 0,2-13 0 0 0,-3 16-50 0 0,-1 1 0 0 0,0-1-1 0 0,0 0 1 0 0,0 0 0 0 0,0 1-1 0 0,-1-1 1 0 0,1 0 0 0 0,-1 0-1 0 0,0 1 1 0 0,0-1 0 0 0,-1 1-1 0 0,1-1 1 0 0,-1 1 0 0 0,1-1-1 0 0,-1 1 1 0 0,0 0 0 0 0,-5-6-1 0 0,6 8-32 0 0,0 0 0 0 0,0-1 0 0 0,0 1 0 0 0,0 0 0 0 0,0 0 0 0 0,0 0 0 0 0,-1 0-1 0 0,1 0 1 0 0,0 0 0 0 0,-1 0 0 0 0,1 0 0 0 0,-1 1 0 0 0,1-1 0 0 0,-1 1 0 0 0,1-1 0 0 0,-1 1-1 0 0,0-1 1 0 0,1 1 0 0 0,-1 0 0 0 0,1 0 0 0 0,-1 0 0 0 0,0 0 0 0 0,1 0 0 0 0,-1 0 0 0 0,0 0 0 0 0,1 0-1 0 0,-1 1 1 0 0,1-1 0 0 0,-1 1 0 0 0,1-1 0 0 0,-1 1 0 0 0,1-1 0 0 0,-1 1 0 0 0,1 0 0 0 0,-1 0 0 0 0,1 0-1 0 0,0 0 1 0 0,-1 0 0 0 0,1 0 0 0 0,0 0 0 0 0,-2 2 0 0 0,-2 3-36 0 0,1 0 0 0 0,-1 0 0 0 0,1 0 0 0 0,0 0 0 0 0,1 1 1 0 0,-1-1-1 0 0,-4 14 0 0 0,5-9 15 0 0,0-1 1 0 0,1 1 0 0 0,0 0-1 0 0,1 0 1 0 0,0 0-1 0 0,1 0 1 0 0,1 22 0 0 0,0-27 27 0 0,0 1 1 0 0,0 0-1 0 0,1-1 1 0 0,0 1-1 0 0,0-1 1 0 0,1 0-1 0 0,-1 1 0 0 0,1-1 1 0 0,0-1-1 0 0,1 1 1 0 0,0 0-1 0 0,0-1 1 0 0,0 0-1 0 0,7 7 1 0 0,-8-9-5 0 0,1-1 0 0 0,0 1 0 0 0,-1-1 0 0 0,1 0 0 0 0,0-1 0 0 0,0 1 1 0 0,0-1-1 0 0,0 1 0 0 0,0-1 0 0 0,1 0 0 0 0,-1-1 0 0 0,0 1 0 0 0,0-1 0 0 0,7 0 1 0 0,1 0-118 0 0,1-1 0 0 0,0-1 0 0 0,20-5 0 0 0,-7 0-1141 0 0,0-1 0 0 0,0-1 0 0 0,33-18-1 0 0,-29 10-493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0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55 6585 0 0,'-29'-11'7014'0'0,"27"10"-5946"0"0,-1-1 18 0 0,1 4-541 0 0,1-3 535 0 0,1 1-1060 0 0,0 0 0 0 0,0 0 0 0 0,0 0 0 0 0,0 0 0 0 0,0 0 0 0 0,0 0 0 0 0,-1 0 0 0 0,1 0 0 0 0,0 0 1 0 0,0 0-1 0 0,0 0 0 0 0,0 0 0 0 0,0 0 0 0 0,0 0 0 0 0,0 0 0 0 0,0 0 0 0 0,0 0 0 0 0,0-1 1 0 0,0 1-1 0 0,0 0 0 0 0,0 0 0 0 0,0 0 0 0 0,-1 0 0 0 0,1 0 0 0 0,0 0 0 0 0,0 0 0 0 0,0 0 0 0 0,0 0 1 0 0,0-1-1 0 0,0 1 0 0 0,0 0 0 0 0,0 0 0 0 0,0 0 0 0 0,0 0 0 0 0,0 0 0 0 0,0 0 0 0 0,0 0 1 0 0,0 0-1 0 0,0 0 0 0 0,1-1 0 0 0,-1 1 0 0 0,0 0 0 0 0,0 0 0 0 0,0 0 0 0 0,0 0 0 0 0,0 0 0 0 0,0 0 1 0 0,0 0-1 0 0,0 0 0 0 0,0 0 0 0 0,0 0 0 0 0,0 0 0 0 0,0-1 0 0 0,0 1 0 0 0,0 0 0 0 0,1 0 1 0 0,-1 0-1 0 0,0 0 0 0 0,0 0 0 0 0,0 0 0 0 0,0 0 0 0 0,2-2 7 0 0,0-1 0 0 0,0 1 0 0 0,0 0 0 0 0,0 0 0 0 0,1 0 0 0 0,-1 0 0 0 0,1 0 0 0 0,-1 1 0 0 0,1-1 0 0 0,0 1-1 0 0,-1-1 1 0 0,1 1 0 0 0,5-1 0 0 0,0-1-20 0 0,1 1 0 0 0,-1 0-1 0 0,16-1 1 0 0,-13 2-1 0 0,-5 1-6 0 0,0-1-1 0 0,0 1 1 0 0,10 1-1 0 0,-14 0-1 0 0,0-1-1 0 0,1 1 1 0 0,-1-1-1 0 0,0 1 0 0 0,0 0 1 0 0,0 0-1 0 0,0 0 1 0 0,0 0-1 0 0,0 0 0 0 0,0 1 1 0 0,0-1-1 0 0,0 1 1 0 0,1 1-1 0 0,0 0 0 0 0,0 1 0 0 0,-1-1 0 0 0,1 1 0 0 0,-1 0 0 0 0,0 0 0 0 0,0 0 0 0 0,0 1 0 0 0,-1-1 0 0 0,1 0 0 0 0,-1 0 0 0 0,0 1 0 0 0,1 5 0 0 0,0 7 35 0 0,-1 31 1 0 0,-1-42-20 0 0,-7 104 134 0 0,3-73-45 0 0,3 71 1 0 0,2-94-411 0 0,2 0 1 0 0,6 22 0 0 0,1 3-3952 0 0,-8-28-1242 0 0,1-9 5310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0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10 12243 0 0,'-9'-7'3726'0'0,"7"4"-1739"0"0,7 5-639 0 0,52 21-508 0 0,-42-18-753 0 0,0 0 0 0 0,-1-1 0 0 0,2 0 1 0 0,-1-1-1 0 0,17 1 0 0 0,78-1-1108 0 0,-92-3 239 0 0,0 3-1539 0 0,-18-3 2125 0 0,1 0 0 0 0,0 0 0 0 0,-1 1 0 0 0,1-1 0 0 0,-1 0 0 0 0,1 0-1 0 0,0 1 1 0 0,-1-1 0 0 0,1 1 0 0 0,-1-1 0 0 0,1 0 0 0 0,-1 1 0 0 0,1-1 0 0 0,-1 1 0 0 0,1-1 0 0 0,-1 1 0 0 0,0 0 0 0 0,1-1 0 0 0,-1 1-1 0 0,0-1 1 0 0,1 2 0 0 0,0 5-2231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1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67 8362 0 0,'-1'-4'592'0'0,"-1"1"0"0"0,1-1 0 0 0,-1 1-1 0 0,0-1 1 0 0,0 1 0 0 0,0-1 0 0 0,0 1 0 0 0,0 0 0 0 0,-1 0 0 0 0,1 0 0 0 0,-1 1 0 0 0,0-1 0 0 0,-4-3 0 0 0,3 3-254 0 0,0 1-1 0 0,0-1 1 0 0,-1 1 0 0 0,1 0 0 0 0,-1 0 0 0 0,-4-1-1 0 0,2 2-215 0 0,1 1-1 0 0,-1 0 0 0 0,0 0 0 0 0,1 0 1 0 0,-1 1-1 0 0,1-1 0 0 0,-1 2 0 0 0,1-1 1 0 0,-1 1-1 0 0,-10 4 0 0 0,10-3-112 0 0,0 1 1 0 0,0-1-1 0 0,0 1 0 0 0,1 0 1 0 0,0 1-1 0 0,0-1 0 0 0,0 1 1 0 0,0 1-1 0 0,-8 10 0 0 0,1 0-64 0 0,10-12 10 0 0,-1 1 1 0 0,1-1-1 0 0,0 1 0 0 0,0 0 1 0 0,-3 7-1 0 0,5-11 34 0 0,1 0-1 0 0,0 0 1 0 0,-1 0-1 0 0,1 0 1 0 0,0 0-1 0 0,0 1 1 0 0,0-1-1 0 0,0 0 1 0 0,0 0-1 0 0,0 0 1 0 0,0 0 0 0 0,0 1-1 0 0,0-1 1 0 0,0 0-1 0 0,1 0 1 0 0,-1 0-1 0 0,0 0 1 0 0,1 0-1 0 0,-1 0 1 0 0,1 1-1 0 0,0-1 1 0 0,-1 0-1 0 0,1-1 1 0 0,0 1-1 0 0,-1 0 1 0 0,1 0-1 0 0,0 0 1 0 0,0 0 0 0 0,0 0-1 0 0,1 0 1 0 0,2 2-5 0 0,0-1 0 0 0,-1 0 0 0 0,1 0 0 0 0,0 0 0 0 0,0 0 0 0 0,0-1 0 0 0,0 0 1 0 0,1 0-1 0 0,-1 0 0 0 0,7 1 0 0 0,26 8-48 0 0,-20-6 50 0 0,0 1 0 0 0,-1 1-1 0 0,0 0 1 0 0,25 14 0 0 0,-31-14 9 0 0,-1 0 0 0 0,0 1 0 0 0,0 0 0 0 0,-1 1 0 0 0,0 0 0 0 0,0 0 0 0 0,-1 0-1 0 0,0 1 1 0 0,-1 0 0 0 0,10 17 0 0 0,-14-22 40 0 0,-1 0 0 0 0,1 0 0 0 0,0 0 0 0 0,-1 0 0 0 0,0 0 0 0 0,0 1-1 0 0,-1-1 1 0 0,1 5 0 0 0,0-8-25 0 0,-1 0 0 0 0,0 0 1 0 0,0 0-1 0 0,0 0 0 0 0,0 0 0 0 0,-1 0 0 0 0,1 1 0 0 0,0-1 0 0 0,0 0 0 0 0,-1 0 0 0 0,1 0 1 0 0,0 0-1 0 0,-1 0 0 0 0,1 0 0 0 0,-1 0 0 0 0,1 0 0 0 0,-1-1 0 0 0,0 1 0 0 0,1 0 0 0 0,-1 0 1 0 0,0 0-1 0 0,0 0 0 0 0,1-1 0 0 0,-1 1 0 0 0,0 0 0 0 0,0-1 0 0 0,0 1 0 0 0,0-1 0 0 0,0 1 1 0 0,0-1-1 0 0,0 1 0 0 0,0-1 0 0 0,0 0 0 0 0,0 0 0 0 0,0 1 0 0 0,-2-1 0 0 0,-5 1 57 0 0,0-1-1 0 0,-1 0 1 0 0,1-1-1 0 0,0 0 0 0 0,0 0 1 0 0,0-1-1 0 0,0 0 1 0 0,0 0-1 0 0,0 0 1 0 0,-13-7-1 0 0,-56-21-134 0 0,77 30 60 0 0,0 0 0 0 0,-1 0 0 0 0,1 0 0 0 0,0 0 1 0 0,0 0-1 0 0,0 0 0 0 0,-1 0 0 0 0,1 0 0 0 0,0 0 0 0 0,0 0 0 0 0,0-1 0 0 0,0 1 0 0 0,-1 0 0 0 0,1 0 0 0 0,0 0 1 0 0,0 0-1 0 0,0 0 0 0 0,0 0 0 0 0,0-1 0 0 0,-1 1 0 0 0,1 0 0 0 0,0 0 0 0 0,0 0 0 0 0,0 0 0 0 0,0-1 0 0 0,0 1 0 0 0,0 0 1 0 0,0 0-1 0 0,0 0 0 0 0,0-1 0 0 0,0 1 0 0 0,0 0 0 0 0,-1 0 0 0 0,1-1 0 0 0,6-3-169 0 0,12-2-5 0 0,-8 4 116 0 0,0 0 13 0 0,-1 0 0 0 0,15-6 0 0 0,29-12-1 0 0,-40 14 54 0 0,19-9 33 0 0,56-36 1 0 0,-11-4 107 0 0,-76 54-120 0 0,0 0-1 0 0,0 0 1 0 0,0 0-1 0 0,0 0 1 0 0,0 0 0 0 0,0 0-1 0 0,0-1 1 0 0,0 1-1 0 0,0 0 1 0 0,0-1-1 0 0,-1 1 1 0 0,2-3-1 0 0,-2 4-8 0 0,0 0 1 0 0,0-1-1 0 0,0 1 0 0 0,0-1 0 0 0,0 1 0 0 0,0 0 0 0 0,0-1 0 0 0,0 1 0 0 0,0 0 0 0 0,0-1 0 0 0,0 1 0 0 0,0-1 0 0 0,0 1 0 0 0,0 0 0 0 0,0-1 0 0 0,0 1 0 0 0,-1 0 1 0 0,1-1-1 0 0,0 1 0 0 0,0 0 0 0 0,-1-1 0 0 0,1 1-1 0 0,-1-1 1 0 0,1 1-1 0 0,-1-1 1 0 0,1 1-1 0 0,-1 0 0 0 0,0 0 1 0 0,1-1-1 0 0,-1 1 1 0 0,0 0-1 0 0,1 0 1 0 0,-1 0-1 0 0,1 0 0 0 0,-1-1 1 0 0,0 1-1 0 0,1 0 1 0 0,-2 1-1 0 0,-4-1 14 0 0,1 1-1 0 0,0-1 1 0 0,-1 2-1 0 0,1-1 1 0 0,0 0-1 0 0,0 1 1 0 0,-9 4-1 0 0,4-1-37 0 0,0 1 0 0 0,-15 11 0 0 0,19-12 2 0 0,0 0-1 0 0,0 1 0 0 0,0 0 0 0 0,0 0 0 0 0,1 1 0 0 0,-4 6 0 0 0,7-10 1 0 0,-1 1 0 0 0,2 0 0 0 0,-1-1-1 0 0,0 1 1 0 0,1 0 0 0 0,-1 0 0 0 0,1 0 0 0 0,0 0 0 0 0,1 0 0 0 0,-1 0 0 0 0,1 0 0 0 0,-1 0 0 0 0,2 8 0 0 0,-1-9 0 0 0,1 0 1 0 0,-1-1 0 0 0,1 1-1 0 0,0-1 1 0 0,0 1 0 0 0,0 0-1 0 0,0-1 1 0 0,1 0 0 0 0,-1 1-1 0 0,1-1 1 0 0,-1 0-1 0 0,1 0 1 0 0,3 4 0 0 0,-1-3 1 0 0,-1 0 1 0 0,1 0-1 0 0,0-1 1 0 0,0 0-1 0 0,0 0 1 0 0,0 0 0 0 0,8 3-1 0 0,-1-2-2 0 0,1-1 0 0 0,-1 0-1 0 0,1 0 1 0 0,0-1 0 0 0,19-1 0 0 0,-6-2-860 0 0,0-1 0 0 0,0-2 0 0 0,34-10 0 0 0,-13 2-1661 0 0,-13 5 241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41.9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153 36 11042 0 0,'-1'-2'747'0'0,"-1"-1"-1"0"0,1 0 0 0 0,0 1 1 0 0,-1 0-1 0 0,1-1 0 0 0,-1 1 1 0 0,0 0-1 0 0,-2-3 0 0 0,-1-1 148 0 0,4 6-863 0 0,1-1 0 0 0,-1 1-1 0 0,1-1 1 0 0,-1 1-1 0 0,1-1 1 0 0,-1 1 0 0 0,0-1-1 0 0,1 1 1 0 0,-1 0-1 0 0,1-1 1 0 0,-1 1 0 0 0,0 0-1 0 0,1 0 1 0 0,-1-1-1 0 0,0 1 1 0 0,0 0 0 0 0,1 0-1 0 0,-1 0 1 0 0,0 0-1 0 0,0 0 1 0 0,-1 0-6 0 0,0 1 0 0 0,0-1 0 0 0,0 0 0 0 0,0 1 0 0 0,0 0-1 0 0,0-1 1 0 0,-2 2 0 0 0,-1 1-18 0 0,0 0-1 0 0,0 0 1 0 0,-9 8 0 0 0,3-2 157 0 0,1 1 0 0 0,0 1 0 0 0,0-1 1 0 0,1 2-1 0 0,-8 11 0 0 0,17-22-137 0 0,0-1 0 0 0,-1 1 0 0 0,1-1 0 0 0,0 1 0 0 0,-1-1 0 0 0,1 1 0 0 0,0 0 0 0 0,0-1 0 0 0,-1 1 0 0 0,1 0 0 0 0,0-1 0 0 0,0 1 0 0 0,0 0 0 0 0,0-1 0 0 0,0 1 0 0 0,0-1 0 0 0,0 1 0 0 0,0 0 0 0 0,0-1 0 0 0,0 1 0 0 0,0 0 0 0 0,1-1 0 0 0,-1 1 0 0 0,0 0 0 0 0,0-1 0 0 0,1 1 0 0 0,-1-1 0 0 0,0 1 0 0 0,1-1 0 0 0,-1 1 0 0 0,1-1 0 0 0,-1 1 0 0 0,0-1 0 0 0,1 1 0 0 0,-1-1 0 0 0,1 1 0 0 0,-1-1 0 0 0,2 1 0 0 0,2 1 78 0 0,-1-1 1 0 0,1 1 0 0 0,0-1 0 0 0,0 0 0 0 0,6 1 0 0 0,4 2 66 0 0,-5 0-83 0 0,0 0 0 0 0,-1 0 0 0 0,1 1 0 0 0,-1 0-1 0 0,0 0 1 0 0,0 1 0 0 0,-1 0 0 0 0,1 0 0 0 0,-1 1 0 0 0,-1 0-1 0 0,12 15 1 0 0,-11-12-4 0 0,-1 0-1 0 0,0 1 1 0 0,0 0 0 0 0,-1 0-1 0 0,-1 0 1 0 0,0 0 0 0 0,-1 1 0 0 0,0 0-1 0 0,2 14 1 0 0,-4-22-51 0 0,-1 0 1 0 0,0 0-1 0 0,-1 0 1 0 0,1 0-1 0 0,-1 0 1 0 0,1 0-1 0 0,-1 0 1 0 0,0 0-1 0 0,-1 0 1 0 0,-2 6-1 0 0,3-7-26 0 0,0-1-1 0 0,0 1 0 0 0,-1-1 1 0 0,1 1-1 0 0,-1-1 1 0 0,0 0-1 0 0,0 0 1 0 0,0 0-1 0 0,0 0 0 0 0,0 0 1 0 0,0-1-1 0 0,0 1 1 0 0,0 0-1 0 0,-1-1 0 0 0,1 0 1 0 0,-4 2-1 0 0,1-2-132 0 0,0 1 1 0 0,-1-1-1 0 0,1-1 0 0 0,0 1 0 0 0,-1-1 0 0 0,1 0 0 0 0,-1 0 0 0 0,1 0 0 0 0,-1-1 0 0 0,1 0 1 0 0,0 0-1 0 0,-1 0 0 0 0,1-1 0 0 0,0 0 0 0 0,0 0 0 0 0,0 0 0 0 0,0 0 0 0 0,0-1 1 0 0,1 0-1 0 0,-1 0 0 0 0,1 0 0 0 0,-1-1 0 0 0,1 1 0 0 0,0-1 0 0 0,1 0 0 0 0,-1 0 0 0 0,-5-8 1 0 0,8 9-288 0 0,0 1-1 0 0,0-1 1 0 0,0 1 0 0 0,0-1 0 0 0,0 0 0 0 0,0 0 0 0 0,1 1 0 0 0,-1-1 0 0 0,1 0 0 0 0,0-4 0 0 0,0 3 3 0 0,0-10-1783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2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7346 0 0,'0'10'2347'0'0,"16"96"3812"0"0,11 88-3346 0 0,-26-190-2872 0 0,15 108 739 0 0,-4-56-1768 0 0,5-3-3594 0 0,-10-35 2869 0 0,-4-7 1608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2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21 6033 0 0,'-3'-10'9594'0'0,"3"10"-9488"0"0,0-1-1 0 0,0 1 1 0 0,0 0-1 0 0,0-1 1 0 0,0 1 0 0 0,0 0-1 0 0,0-1 1 0 0,0 1-1 0 0,0 0 1 0 0,0-1-1 0 0,0 1 1 0 0,0 0-1 0 0,0-1 1 0 0,0 1-1 0 0,0 0 1 0 0,1-1 0 0 0,-1 1-1 0 0,0 0 1 0 0,0 0-1 0 0,0-1 1 0 0,1 1-1 0 0,-1 0 1 0 0,0-1-1 0 0,0 1 1 0 0,0 0 0 0 0,1 0-1 0 0,-1-1 1 0 0,3 1 16 0 0,-1-1 0 0 0,0 1 0 0 0,0 0 1 0 0,0 0-1 0 0,1 0 0 0 0,-1 0 0 0 0,0 0 1 0 0,0 0-1 0 0,0 1 0 0 0,1-1 0 0 0,3 2 1 0 0,-2-1-84 0 0,5 2 9 0 0,1 0 0 0 0,-1-1-1 0 0,1 0 1 0 0,18 1 0 0 0,63 5-758 0 0,-72-8-1514 0 0,-1 1 0 0 0,25 4 1 0 0,-33-3 1127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2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8402 0 0,'3'2'484'0'0,"0"1"0"0"0,-1 1-1 0 0,1-1 1 0 0,-1 0 0 0 0,0 1 0 0 0,0-1 0 0 0,0 1 0 0 0,0-1 0 0 0,-1 1 0 0 0,1 0 0 0 0,-1 0-1 0 0,1 4 1 0 0,5 13 286 0 0,-3-9-426 0 0,-1 0-1 0 0,3 17 1 0 0,-4-18-211 0 0,1 7 108 0 0,-3-14-110 0 0,1 0 0 0 0,-1 0 1 0 0,1 0-1 0 0,0 0 0 0 0,3 7 0 0 0,-4-11-103 0 0,0 0-1 0 0,0 1 0 0 0,0-1 0 0 0,0 0 0 0 0,0 0 0 0 0,0 0 0 0 0,0 0 0 0 0,0 0 0 0 0,0 0 0 0 0,0 0 0 0 0,0 0 0 0 0,0 0 1 0 0,1 0-1 0 0,-1 0 0 0 0,0 0 0 0 0,0 1 0 0 0,0-1 0 0 0,0 0 0 0 0,0 0 0 0 0,0 0 0 0 0,0 0 0 0 0,0 0 0 0 0,0 0 1 0 0,0 0-1 0 0,0 0 0 0 0,1 0 0 0 0,-1 0 0 0 0,0 0 0 0 0,0 0 0 0 0,0 0 0 0 0,0 0 0 0 0,0 0 0 0 0,0 0 0 0 0,0 0 0 0 0,0 0 1 0 0,0 0-1 0 0,1 0 0 0 0,-1 0 0 0 0,0 0 0 0 0,0 0 0 0 0,0 0 0 0 0,0 0 0 0 0,0 0 0 0 0,0 0 0 0 0,0-1 0 0 0,0 1 1 0 0,0 0-1 0 0,0 0 0 0 0,0 0 0 0 0,1 0 0 0 0,-1 0 0 0 0,0 0 0 0 0,0 0 0 0 0,0 0 0 0 0,0 0 0 0 0,0 0 0 0 0,0 0 0 0 0,0 0 1 0 0,0-1-1 0 0,0 1 0 0 0,0 0 0 0 0,0 0 0 0 0,0 0 0 0 0,0 0 0 0 0,0 0 0 0 0,0 0 0 0 0,0 0 0 0 0,4-11 277 0 0,-1 2-61 0 0,-1 5-198 0 0,-1 0-1 0 0,-1 0 1 0 0,1 0-1 0 0,0 0 1 0 0,-1 0 0 0 0,0 0-1 0 0,0-5 1 0 0,1-12 51 0 0,0 14-85 0 0,14-87-316 0 0,-5 64-2479 0 0,-10 30 2680 0 0,1 0-1 0 0,-1 0 0 0 0,0 0 0 0 0,0-1 0 0 0,0 1 0 0 0,0 0 0 0 0,0 0 0 0 0,1-1 1 0 0,-1 1-1 0 0,0 0 0 0 0,0 0 0 0 0,0 0 0 0 0,1 0 0 0 0,-1-1 0 0 0,0 1 0 0 0,0 0 1 0 0,0 0-1 0 0,1 0 0 0 0,-1 0 0 0 0,0 0 0 0 0,0 0 0 0 0,1 0 0 0 0,-1 0 0 0 0,0 0 1 0 0,0 0-1 0 0,1-1 0 0 0,-1 1 0 0 0,0 0 0 0 0,0 0 0 0 0,1 1 0 0 0,-1-1 0 0 0,0 0 1 0 0,0 0-1 0 0,1 0 0 0 0,-1 0 0 0 0,0 0 0 0 0,0 0 0 0 0,1 0 0 0 0,-1 0 0 0 0,0 0 1 0 0,0 0-1 0 0,1 1 0 0 0,-1-1 0 0 0,0 0 0 0 0,0 0 0 0 0,1 1 0 0 0,3 2-2030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3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65 10778 0 0,'-2'-2'626'0'0,"0"0"0"0"0,1-1-1 0 0,-1 1 1 0 0,1-1 0 0 0,-3-4-1 0 0,-6-10 2714 0 0,9 16-3248 0 0,1 1-1 0 0,-1-1 0 0 0,0 0 1 0 0,0 1-1 0 0,0-1 0 0 0,1 1 0 0 0,-1-1 1 0 0,0 1-1 0 0,0-1 0 0 0,0 1 0 0 0,0 0 1 0 0,0-1-1 0 0,0 1 0 0 0,0 0 0 0 0,0 0 1 0 0,0 0-1 0 0,-2 0 0 0 0,0 0-45 0 0,-1 1 1 0 0,1-1-1 0 0,0 1 0 0 0,0 0 1 0 0,-1 0-1 0 0,1 0 0 0 0,0 1 0 0 0,0-1 1 0 0,0 1-1 0 0,0 0 0 0 0,0 0 0 0 0,1 0 1 0 0,-1 0-1 0 0,1 0 0 0 0,-1 0 0 0 0,1 1 1 0 0,0-1-1 0 0,-3 4 0 0 0,1 0-79 0 0,0 0 1 0 0,0 0-1 0 0,0 0 0 0 0,1 1 0 0 0,0-1 0 0 0,0 1 0 0 0,-3 10 1 0 0,5-13 16 0 0,0 0 0 0 0,1 1 1 0 0,-1-1-1 0 0,1 0 0 0 0,0 1 1 0 0,0-1-1 0 0,0 0 0 0 0,1 1 1 0 0,-1-1-1 0 0,1 0 0 0 0,0 1 1 0 0,1-1-1 0 0,-1 0 0 0 0,4 7 1 0 0,-4-8 11 0 0,1-1 1 0 0,0 1-1 0 0,-1-1 1 0 0,1 0-1 0 0,0 0 1 0 0,0 0-1 0 0,0 0 0 0 0,0 0 1 0 0,0 0-1 0 0,1-1 1 0 0,-1 1-1 0 0,0-1 1 0 0,1 1-1 0 0,-1-1 1 0 0,1 0-1 0 0,0 0 1 0 0,-1 0-1 0 0,1 0 1 0 0,0 0-1 0 0,0-1 0 0 0,-1 1 1 0 0,1-1-1 0 0,4 0 1 0 0,-1 0 18 0 0,-1-1 0 0 0,1 1 0 0 0,-1-1 1 0 0,1 0-1 0 0,-1-1 0 0 0,0 0 0 0 0,0 1 0 0 0,1-1 0 0 0,-1-1 0 0 0,0 1 1 0 0,4-4-1 0 0,1-1 55 0 0,0 0 0 0 0,-1-1 0 0 0,0 0 0 0 0,8-10 0 0 0,-15 15-39 0 0,1 1 0 0 0,-1-1 0 0 0,0 0 0 0 0,0 0 0 0 0,0 0 0 0 0,0 0 0 0 0,-1-1 0 0 0,0 1 0 0 0,1 0 0 0 0,-1-1 0 0 0,1-4 0 0 0,-2 6-5 0 0,0 0 0 0 0,0 0 0 0 0,0 0 0 0 0,0 0 0 0 0,0 0 0 0 0,0 0 0 0 0,0 0 0 0 0,-1 0 0 0 0,1 0 0 0 0,-1 0 0 0 0,0 0 0 0 0,1 0 0 0 0,-1 0 0 0 0,0 0 0 0 0,0 0 0 0 0,0 0 0 0 0,0 1 0 0 0,-1-1 0 0 0,1 0 0 0 0,-3-2 0 0 0,-2-1 33 0 0,0 0 0 0 0,0 0 0 0 0,-1 0 1 0 0,0 1-1 0 0,-14-7 0 0 0,4 4-19 0 0,-26-8 1 0 0,38 13-43 0 0,0 1-23 0 0,0-1 1 0 0,-1 0 0 0 0,1 1 0 0 0,0 0 0 0 0,-1 0-1 0 0,1 1 1 0 0,-1 0 0 0 0,-10 0 0 0 0,16 0 12 0 0,0 0 1 0 0,0 0 0 0 0,-1 0-1 0 0,1 1 1 0 0,0-1 0 0 0,-1 0-1 0 0,1 0 1 0 0,0 0 0 0 0,0 0 0 0 0,-1 0-1 0 0,1 0 1 0 0,0 1 0 0 0,0-1-1 0 0,-1 0 1 0 0,1 0 0 0 0,0 1-1 0 0,0-1 1 0 0,0 0 0 0 0,-1 0 0 0 0,1 0-1 0 0,0 1 1 0 0,0-1 0 0 0,0 0-1 0 0,0 1 1 0 0,0-1 0 0 0,-1 0-1 0 0,1 0 1 0 0,0 1 0 0 0,0-1-1 0 0,0 0 1 0 0,0 1 0 0 0,0 0-26 0 0,0 0-1 0 0,1 0 1 0 0,-1 0 0 0 0,0 0 0 0 0,1 0-1 0 0,-1 0 1 0 0,0 0 0 0 0,1 0-1 0 0,-1-1 1 0 0,2 2 0 0 0,-1 1-34 0 0,1-1-1 0 0,-1 0 1 0 0,1-1 0 0 0,0 1-1 0 0,-1 0 1 0 0,1 0 0 0 0,0-1-1 0 0,3 2 1 0 0,15 6-932 0 0,0-2 1 0 0,33 8-1 0 0,12-5-4690 0 0,-50-7 3846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3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5641 0 0,'6'10'5293'0'0,"2"7"-939"0"0,-6-13-4004 0 0,-1 0 0 0 0,1 0 0 0 0,-1 0 0 0 0,0 0 0 0 0,0 0 0 0 0,0 0-1 0 0,0 1 1 0 0,-1 4 0 0 0,-1 8-95 0 0,0 0 0 0 0,-2-1 0 0 0,-5 22 0 0 0,2-14-138 0 0,6-20-98 0 0,-1-1 1 0 0,0 1 0 0 0,1 0 0 0 0,0-1-1 0 0,-1 1 1 0 0,1 0 0 0 0,2 7 0 0 0,-2-9-13 0 0,1-1 0 0 0,-1 1 0 0 0,1 0 0 0 0,0-1 1 0 0,0 1-1 0 0,0 0 0 0 0,0-1 0 0 0,0 1 0 0 0,0-1 0 0 0,0 1 1 0 0,0-1-1 0 0,1 0 0 0 0,-1 0 0 0 0,0 1 0 0 0,1-1 1 0 0,-1 0-1 0 0,1 0 0 0 0,1 0 0 0 0,2 1 26 0 0,-1 0 0 0 0,1 0 0 0 0,0-1-1 0 0,0 0 1 0 0,0 0 0 0 0,-1 0 0 0 0,1-1-1 0 0,0 1 1 0 0,0-1 0 0 0,0 0 0 0 0,0-1 0 0 0,0 1-1 0 0,0-1 1 0 0,0 0 0 0 0,-1 0 0 0 0,1-1-1 0 0,0 1 1 0 0,7-5 0 0 0,-9 4-2 0 0,0 0 1 0 0,-1 0-1 0 0,1 0 1 0 0,-1-1-1 0 0,1 1 0 0 0,-1-1 1 0 0,0 0-1 0 0,0 1 0 0 0,0-1 1 0 0,2-4-1 0 0,5-8 60 0 0,-4 7-50 0 0,-1 0-1 0 0,0 0 1 0 0,0 0-1 0 0,-1-1 1 0 0,0 0 0 0 0,3-13-1 0 0,-5 20-24 0 0,-1 0 0 0 0,0 0 0 0 0,1 0 0 0 0,-1 0 0 0 0,0 0 0 0 0,0 0 0 0 0,0 0 0 0 0,0 0 0 0 0,0 0 0 0 0,-1 1 0 0 0,1-1 0 0 0,-1 0-1 0 0,1 0 1 0 0,-1 0 0 0 0,0 0 0 0 0,1 1 0 0 0,-1-1 0 0 0,0 0 0 0 0,0 1 0 0 0,0-1 0 0 0,-2-2 0 0 0,3 4-18 0 0,-1 0-1 0 0,1 0 1 0 0,0 0 0 0 0,0 0-1 0 0,0 0 1 0 0,0 0-1 0 0,-1 0 1 0 0,1 0 0 0 0,0 0-1 0 0,0 0 1 0 0,0 0 0 0 0,0 0-1 0 0,-1 0 1 0 0,1 0 0 0 0,0 0-1 0 0,0 0 1 0 0,0 0-1 0 0,0 0 1 0 0,0 0 0 0 0,-1 0-1 0 0,1 0 1 0 0,0 0 0 0 0,0 1-1 0 0,0-1 1 0 0,0 0 0 0 0,0 0-1 0 0,-1 0 1 0 0,1 0 0 0 0,0 0-1 0 0,0 0 1 0 0,0 1-1 0 0,0-1 1 0 0,0 0 0 0 0,0 0-1 0 0,0 0 1 0 0,0 0 0 0 0,-3 6-63 0 0,2 1 40 0 0,0 0 1 0 0,1 0-1 0 0,1 0 1 0 0,-1-1-1 0 0,1 1 1 0 0,0 0-1 0 0,0 0 1 0 0,1-1-1 0 0,0 1 1 0 0,3 6 0 0 0,-1 1 23 0 0,-1-6-1 0 0,-1 0-1 0 0,1-1 1 0 0,6 10 0 0 0,-8-14 1 0 0,1-1 0 0 0,0 0-1 0 0,-1 0 1 0 0,1 0 0 0 0,0 0 0 0 0,0 0 0 0 0,0 0 0 0 0,0 0 0 0 0,1 0 0 0 0,-1-1 0 0 0,0 1-1 0 0,1-1 1 0 0,4 2 0 0 0,2 0-998 0 0,0-1 0 0 0,0 0 0 0 0,14 1-1 0 0,11 3-2348 0 0,-20-4 3101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4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7506 0 0,'0'-1'129'0'0,"0"1"0"0"0,0 0 0 0 0,0 0 0 0 0,0-1 1 0 0,0 1-1 0 0,0 0 0 0 0,1 0 0 0 0,-1-1 1 0 0,0 1-1 0 0,0 0 0 0 0,0 0 0 0 0,0-1 0 0 0,1 1 1 0 0,-1 0-1 0 0,0 0 0 0 0,0-1 0 0 0,0 1 1 0 0,1 0-1 0 0,-1 0 0 0 0,0 0 0 0 0,0 0 0 0 0,1-1 1 0 0,-1 1-1 0 0,0 0 0 0 0,0 0 0 0 0,1 0 0 0 0,3 7 1673 0 0,0 2-1434 0 0,36 66 1461 0 0,-33-58-1558 0 0,7 21 0 0 0,-9-23-74 0 0,0 0 0 0 0,10 17 0 0 0,-7-21 553 0 0,-8-11-716 0 0,0 0-1 0 0,0 0 1 0 0,1 0-1 0 0,-1 0 1 0 0,0-1-1 0 0,1 1 1 0 0,-1 0-1 0 0,0 0 1 0 0,0 0-1 0 0,0 0 1 0 0,1 0-1 0 0,-1 0 1 0 0,0-1 0 0 0,0 1-1 0 0,1 0 1 0 0,-1 0-1 0 0,0 0 1 0 0,0-1-1 0 0,0 1 1 0 0,0 0-1 0 0,1 0 1 0 0,-1-1-1 0 0,0 1 1 0 0,0 0-1 0 0,0 0 1 0 0,0-1 0 0 0,0 1-1 0 0,0 0 1 0 0,0 0-1 0 0,0-1 1 0 0,0 1-1 0 0,11-11 487 0 0,-2-3-375 0 0,1 1 0 0 0,-2-2-1 0 0,0 1 1 0 0,0-1 0 0 0,-1 0-1 0 0,-1-1 1 0 0,4-17 0 0 0,3-41-178 0 0,-13 68 436 0 0,1-2-3451 0 0,-1 14 331 0 0,1 1 2333 0 0,0 4-565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4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14 124 10114 0 0,'-9'-10'6104'0'0,"11"13"-3694"0"0,1 2-1950 0 0,1 0 0 0 0,0 0-1 0 0,7 7 1 0 0,-10-11-436 0 0,1 0 0 0 0,0 1 0 0 0,-1-1 0 0 0,1 0 0 0 0,0 0 0 0 0,0 0 0 0 0,0 0 0 0 0,0 0 0 0 0,0 0 0 0 0,0 0 0 0 0,0-1 0 0 0,0 1 0 0 0,0-1 0 0 0,0 0 0 0 0,3 1 0 0 0,12 0 114 0 0,-12-1-81 0 0,1 0 1 0 0,-1 0 0 0 0,0 0 0 0 0,9-2 0 0 0,-7 1 32 0 0,0 0 0 0 0,-1-1 0 0 0,11-4 1 0 0,-15 4-61 0 0,1 1 0 0 0,-1 0 0 0 0,0-1 0 0 0,0 0 0 0 0,0 1 0 0 0,1-1 0 0 0,-2 0 0 0 0,1 0 0 0 0,0 0 0 0 0,0-1 0 0 0,-1 1 0 0 0,2-3 0 0 0,-1 2 15 0 0,0 0 0 0 0,0-1 1 0 0,0 0-1 0 0,-1 1 1 0 0,0-1-1 0 0,1 0 0 0 0,-2 0 1 0 0,1 1-1 0 0,0-1 0 0 0,-1 0 1 0 0,1 0-1 0 0,-1 0 0 0 0,-1-5 1 0 0,1 6-22 0 0,-1 0 0 0 0,0 0 0 0 0,0 0 0 0 0,0 0 0 0 0,0 1 0 0 0,0-1 0 0 0,-1 0 0 0 0,1 1 0 0 0,-1-1 0 0 0,0 1 0 0 0,1-1 0 0 0,-1 1 0 0 0,0 0 0 0 0,-1 0 0 0 0,1 0 0 0 0,0 0 0 0 0,-6-3 0 0 0,6 3-28 0 0,-1 0 1 0 0,0 0-1 0 0,0 1 1 0 0,0-1-1 0 0,0 1 1 0 0,0 0 0 0 0,-1 0-1 0 0,1 0 1 0 0,0 0-1 0 0,0 1 1 0 0,-1 0-1 0 0,1-1 1 0 0,0 1 0 0 0,-1 0-1 0 0,1 0 1 0 0,0 1-1 0 0,-1-1 1 0 0,1 1-1 0 0,0-1 1 0 0,0 1 0 0 0,-1 0-1 0 0,1 0 1 0 0,0 1-1 0 0,0-1 1 0 0,0 1-1 0 0,0-1 1 0 0,1 1 0 0 0,-1 0-1 0 0,0 0 1 0 0,1 0-1 0 0,-1 1 1 0 0,1-1-1 0 0,0 1 1 0 0,-3 3 0 0 0,-1 2-10 0 0,0 0 0 0 0,0 1 0 0 0,1 0 1 0 0,1 0-1 0 0,-1 0 0 0 0,2 0 1 0 0,-1 1-1 0 0,1-1 0 0 0,0 1 1 0 0,1 0-1 0 0,1 0 0 0 0,-1 0 1 0 0,1 11-1 0 0,1-16 8 0 0,0 0 1 0 0,0 1-1 0 0,1-1 1 0 0,0 0-1 0 0,0 0 0 0 0,0 1 1 0 0,0-1-1 0 0,1 0 1 0 0,0 0-1 0 0,0 0 0 0 0,0-1 1 0 0,1 1-1 0 0,0 0 1 0 0,0-1-1 0 0,0 1 1 0 0,0-1-1 0 0,1 0 0 0 0,-1 0 1 0 0,1-1-1 0 0,0 1 1 0 0,0-1-1 0 0,0 0 0 0 0,1 0 1 0 0,-1 0-1 0 0,1 0 1 0 0,7 2-1 0 0,-6-2-172 0 0,0-2 0 0 0,0 1-1 0 0,0-1 1 0 0,0 0 0 0 0,1 0 0 0 0,9 0-1 0 0,39-4-2124 0 0,-45 2 1754 0 0,17-1-1039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5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254 101 11306 0 0,'1'-7'1441'0'0,"-2"0"0"0"0,1 1 0 0 0,-1-1-1 0 0,-2-11 1 0 0,2 16-1322 0 0,1 0 0 0 0,-1 0-1 0 0,0 1 1 0 0,0-1 0 0 0,0 0 0 0 0,0 1 0 0 0,0-1 0 0 0,0 1 0 0 0,0-1-1 0 0,0 1 1 0 0,-1-1 0 0 0,1 1 0 0 0,0 0 0 0 0,-1-1 0 0 0,1 1-1 0 0,-1 0 1 0 0,0 0 0 0 0,1 0 0 0 0,-1 1 0 0 0,0-1 0 0 0,-1 0 0 0 0,-4-2 34 0 0,-20-7 290 0 0,23 8-424 0 0,1 0 0 0 0,-1 0 0 0 0,0 1 1 0 0,0-1-1 0 0,0 1 0 0 0,-1 0 1 0 0,1 1-1 0 0,0-1 0 0 0,0 1 0 0 0,0 0 1 0 0,-1-1-1 0 0,1 2 0 0 0,-6 0 0 0 0,4 0-34 0 0,1 0 0 0 0,0 0 0 0 0,0 1-1 0 0,0 0 1 0 0,0 0 0 0 0,0 0-1 0 0,0 0 1 0 0,0 1 0 0 0,1 0-1 0 0,-5 4 1 0 0,3-4-9 0 0,1 1 0 0 0,1 1-1 0 0,-1-1 1 0 0,0 1 0 0 0,1 0 0 0 0,0 0-1 0 0,0 0 1 0 0,1 0 0 0 0,-1 1 0 0 0,-3 8-1 0 0,4-6 2 0 0,0-1-1 0 0,1 0 1 0 0,0 1-1 0 0,-1 14 1 0 0,2-20 15 0 0,1 1 1 0 0,0-1 0 0 0,0 1 0 0 0,0-1-1 0 0,1 0 1 0 0,-1 1 0 0 0,1-1 0 0 0,-1 1-1 0 0,1-1 1 0 0,0 0 0 0 0,0 1 0 0 0,0-1-1 0 0,0 0 1 0 0,0 0 0 0 0,0 0 0 0 0,1 0-1 0 0,-1 0 1 0 0,1 0 0 0 0,2 3 0 0 0,-1-2 6 0 0,1 0 1 0 0,-1 0 0 0 0,1-1 0 0 0,-1 0 0 0 0,1 1 0 0 0,0-1 0 0 0,0 0 0 0 0,0-1 0 0 0,0 1 0 0 0,1-1 0 0 0,-1 1 0 0 0,0-2 0 0 0,1 1 0 0 0,-1 0 0 0 0,1-1 0 0 0,-1 1-1 0 0,0-1 1 0 0,1-1 0 0 0,-1 1 0 0 0,7-2 0 0 0,-6 1 12 0 0,0-1 0 0 0,-1 0 0 0 0,1 0 1 0 0,-1-1-1 0 0,1 1 0 0 0,-1-1 0 0 0,0 0 0 0 0,4-4 0 0 0,1 0 34 0 0,-1-1 1 0 0,11-14-1 0 0,-15 17-23 0 0,-1 0 0 0 0,1 0 0 0 0,3-12 0 0 0,-1 5 3 0 0,20 58-804 0 0,-15-31 260 0 0,1-1 0 0 0,15 15 0 0 0,12 4-7453 0 0,-32-28 5395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5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15395 0 0,'0'-6'792'0'0,"0"-1"-95"0"0,0 4-1 0 0,0-2-168 0 0,2 4-232 0 0,1 1 32 0 0,0 3-208 0 0,2 2 0 0 0,0 4-96 0 0,2 4-16 0 0,-1 3-8 0 0,2 7-312 0 0,2 1-496 0 0,-1 6-224 0 0,2 0-569 0 0,-1 2 33 0 0,3 1-737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6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11 489 11482 0 0,'0'-1'140'0'0,"-1"0"0"0"0,1 0 0 0 0,0 1 0 0 0,0-1 0 0 0,-1 0 0 0 0,1 0 0 0 0,0 0 0 0 0,0 0 0 0 0,0 0 0 0 0,0 0 0 0 0,0 0 0 0 0,0 0 0 0 0,0 1 0 0 0,0-1 0 0 0,1 0 0 0 0,-1 0 0 0 0,0 0 0 0 0,0 0 0 0 0,1 0 0 0 0,-1 1 0 0 0,1-1 0 0 0,-1 0 0 0 0,0 0 0 0 0,1 0 0 0 0,0 1 0 0 0,-1-1 0 0 0,1 0 0 0 0,-1 1 0 0 0,2-2 0 0 0,1 0 253 0 0,0 1 1 0 0,0-1 0 0 0,1 1-1 0 0,-1-1 1 0 0,0 1 0 0 0,5-1-1 0 0,-4 1-236 0 0,0 0 0 0 0,0-1-1 0 0,0 1 1 0 0,3-3-1 0 0,10-6 77 0 0,-10 7-152 0 0,0-2 0 0 0,0 1 0 0 0,-1-1 0 0 0,11-10 0 0 0,-1 0 43 0 0,-11 10-77 0 0,0 0 1 0 0,-1 0 0 0 0,1 0 0 0 0,-1 0 0 0 0,0-1 0 0 0,0 1 0 0 0,3-9-1 0 0,0-1 76 0 0,-1-1-1 0 0,-1 0 0 0 0,4-20 1 0 0,-8 25-37 0 0,1 0 1 0 0,-1 1-1 0 0,-1-1 1 0 0,0 0-1 0 0,-1 0 1 0 0,-2-12-1 0 0,1 9 46 0 0,-2 0 1 0 0,1 0-1 0 0,-2 0 0 0 0,-7-14 0 0 0,8 19-69 0 0,0 1 0 0 0,0 1 0 0 0,-1-1 0 0 0,-1 0 0 0 0,1 1 0 0 0,-1 0 0 0 0,-11-10 0 0 0,16 16-66 0 0,0 0 0 0 0,-1 1 0 0 0,1-1 0 0 0,0 0 0 0 0,0 0 0 0 0,-1 0 0 0 0,1 1 0 0 0,0-1 0 0 0,-1 1 0 0 0,1-1 0 0 0,-1 1 0 0 0,1-1 0 0 0,0 1 0 0 0,-1 0 1 0 0,1 0-1 0 0,-1 0 0 0 0,1 0 0 0 0,-1 0 0 0 0,1 0 0 0 0,-1 0 0 0 0,1 0 0 0 0,-1 1 0 0 0,1-1 0 0 0,-1 0 0 0 0,1 1 0 0 0,0-1 0 0 0,-1 1 0 0 0,1 0 1 0 0,0-1-1 0 0,0 1 0 0 0,-1 0 0 0 0,1 0 0 0 0,0 0 0 0 0,0 0 0 0 0,0 0 0 0 0,0 0 0 0 0,-1 1 0 0 0,-3 4-45 0 0,0 0 0 0 0,0 1 0 0 0,1-1 0 0 0,0 1 0 0 0,-6 13-1 0 0,2 2-34 0 0,0 0 0 0 0,2 0-1 0 0,0 1 1 0 0,-5 40-1 0 0,3 96-104 0 0,8-109 142 0 0,6 53 0 0 0,-2-77-155 0 0,0-1-1 0 0,2 1 1 0 0,16 46-1 0 0,-20-66 1 0 0,1 0 0 0 0,0 0-1 0 0,0 0 1 0 0,0 0-1 0 0,1-1 1 0 0,0 0 0 0 0,0 1-1 0 0,9 7 1 0 0,-11-11-27 0 0,0 0 0 0 0,0-1 0 0 0,1 1 0 0 0,-1-1 0 0 0,1 1 0 0 0,-1-1 0 0 0,1 0 0 0 0,-1 0 1 0 0,1 0-1 0 0,-1-1 0 0 0,1 1 0 0 0,0-1 0 0 0,0 1 0 0 0,-1-1 0 0 0,1 0 0 0 0,0 0 0 0 0,0 0 0 0 0,-1 0 0 0 0,1 0 0 0 0,0-1 0 0 0,-1 1 0 0 0,1-1 0 0 0,3-1 1 0 0,28-12-3561 0 0,-15 4 1620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42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14251 0 0,'0'113'4181'0'0,"2"165"-2351"0"0,0-239-1715 0 0,1 24 110 0 0,14 92-1 0 0,-16-150-287 0 0,0-3-51 0 0,-1 0-1 0 0,0-1 1 0 0,1 1-1 0 0,-1 0 0 0 0,1 0 1 0 0,-1 0-1 0 0,1-1 1 0 0,0 1-1 0 0,1 3 1 0 0,-1-5 54 0 0,-1 0 1 0 0,0 0 0 0 0,0 0 0 0 0,0 0 0 0 0,0 0 0 0 0,1 0 0 0 0,-1 0 0 0 0,0 0-1 0 0,0 0 1 0 0,0 0 0 0 0,0 0 0 0 0,1 0 0 0 0,-1 0 0 0 0,0 0 0 0 0,0 0 0 0 0,0 0 0 0 0,0 0-1 0 0,1 0 1 0 0,-1 0 0 0 0,0 0 0 0 0,0 0 0 0 0,0 0 0 0 0,0 0 0 0 0,0 0 0 0 0,1 0 0 0 0,-1-1-1 0 0,0 1 1 0 0,0 0 0 0 0,0 0 0 0 0,0 0 0 0 0,0 0 0 0 0,0 0 0 0 0,0 0 0 0 0,1-1 0 0 0,-1 1-1 0 0,0 0 1 0 0,0 0 0 0 0,0 0 0 0 0,0 0 0 0 0,0 0 0 0 0,0-1 0 0 0,0 1 0 0 0,3-8-1906 0 0,-3 4 1590 0 0,0-1 0 0 0,0 0 0 0 0,0 0-1 0 0,-1 1 1 0 0,-1-7 0 0 0,-5-9 142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6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57 7690 0 0,'1'1'223'0'0,"-1"0"0"0"0,1 0 1 0 0,0 0-1 0 0,-1 0 0 0 0,1-1 1 0 0,0 1-1 0 0,0 0 0 0 0,0 0 1 0 0,0 0-1 0 0,0-1 0 0 0,0 1 1 0 0,0 0-1 0 0,0-1 0 0 0,0 1 1 0 0,1-1-1 0 0,-1 0 0 0 0,0 1 1 0 0,0-1-1 0 0,0 0 0 0 0,1 1 1 0 0,-1-1-1 0 0,0 0 0 0 0,0 0 1 0 0,3 0-1 0 0,-3 0-36 0 0,0-1 0 0 0,-1 1-1 0 0,1 0 1 0 0,0 0 0 0 0,0 0-1 0 0,0-1 1 0 0,0 1 0 0 0,0 0 0 0 0,0-1-1 0 0,-1 1 1 0 0,1-1 0 0 0,0 1-1 0 0,0-1 1 0 0,-1 1 0 0 0,1-1 0 0 0,0 0-1 0 0,-1 1 1 0 0,1-1 0 0 0,0 0-1 0 0,-1 1 1 0 0,1-1 0 0 0,-1 0 0 0 0,1 0-1 0 0,-1 0 1 0 0,0 0 0 0 0,1 1-1 0 0,-1-1 1 0 0,0 0 0 0 0,0 0 0 0 0,1 0-1 0 0,-1 0 1 0 0,0 0 0 0 0,0 0 0 0 0,0-1-1 0 0,0-1 37 0 0,0 0 0 0 0,0 1 1 0 0,-1-1-1 0 0,1 0 0 0 0,-1 0 0 0 0,1 0 0 0 0,-1 1 0 0 0,-2-5 0 0 0,3 5-194 0 0,-1 1 0 0 0,0 0 0 0 0,0 0 0 0 0,1 0 0 0 0,-1 0 0 0 0,0 0 0 0 0,0 0 0 0 0,0 0 0 0 0,0 1 0 0 0,0-1 0 0 0,0 0 0 0 0,0 0 0 0 0,0 1 0 0 0,-1-1 0 0 0,1 1 0 0 0,0-1 0 0 0,0 1 0 0 0,0-1 0 0 0,-1 1 0 0 0,1 0 0 0 0,0 0 0 0 0,-2-1 0 0 0,-3 0-30 0 0,0 1-1 0 0,0-1 0 0 0,0 1 0 0 0,0 0 0 0 0,0 1 0 0 0,0-1 0 0 0,0 1 0 0 0,0 0 0 0 0,1 1 1 0 0,-1-1-1 0 0,-6 3 0 0 0,7-1-31 0 0,-1-1 0 0 0,1 1-1 0 0,0 0 1 0 0,0 0 0 0 0,0 1 0 0 0,0 0 0 0 0,0 0 0 0 0,1 0 0 0 0,0 0-1 0 0,0 0 1 0 0,0 1 0 0 0,-6 9 0 0 0,7-9 4 0 0,0 1-1 0 0,0 0 1 0 0,0 0-1 0 0,1 0 1 0 0,0 0-1 0 0,0 0 1 0 0,1 1-1 0 0,-1-1 1 0 0,1 0-1 0 0,0 12 1 0 0,1-16 22 0 0,0 1 1 0 0,0-1 0 0 0,1 1 0 0 0,-1 0-1 0 0,0-1 1 0 0,1 1 0 0 0,0-1 0 0 0,0 1-1 0 0,0-1 1 0 0,0 1 0 0 0,0-1 0 0 0,0 0-1 0 0,1 1 1 0 0,-1-1 0 0 0,1 0 0 0 0,-1 0-1 0 0,1 0 1 0 0,0 0 0 0 0,0 0 0 0 0,0-1-1 0 0,0 1 1 0 0,0-1 0 0 0,0 1 0 0 0,1-1-1 0 0,-1 0 1 0 0,0 1 0 0 0,1-1-1 0 0,-1 0 1 0 0,4 0 0 0 0,0 1 7 0 0,1 0 1 0 0,-1-1-1 0 0,1 0 0 0 0,-1 0 0 0 0,11-1 1 0 0,-14 0 24 0 0,1 0-1 0 0,-1 0 1 0 0,1-1 0 0 0,-1 0 0 0 0,1 0 0 0 0,-1 0 0 0 0,1 0 0 0 0,-1 0 0 0 0,0-1 0 0 0,1 1 0 0 0,4-4 0 0 0,-4 1 6 0 0,-1 0-1 0 0,1 0 1 0 0,0 0 0 0 0,-1 0 0 0 0,0-1 0 0 0,0 1 0 0 0,0-1 0 0 0,3-7-1 0 0,-6 11-33 0 0,0 1-1 0 0,0 0 0 0 0,0 0 0 0 0,0 0 0 0 0,0 0 0 0 0,0-1 0 0 0,1 1 0 0 0,-1 0 1 0 0,0 0-1 0 0,0 0 0 0 0,0 0 0 0 0,0 0 0 0 0,1-1 0 0 0,-1 1 0 0 0,0 0 0 0 0,0 0 1 0 0,0 0-1 0 0,1 0 0 0 0,-1 0 0 0 0,0 0 0 0 0,0 0 0 0 0,1 0 0 0 0,-1 0 0 0 0,0 0 1 0 0,0 0-1 0 0,0 0 0 0 0,1 0 0 0 0,-1 0 0 0 0,0 0 0 0 0,0 0 0 0 0,0 0 0 0 0,1 0 1 0 0,-1 0-1 0 0,0 0 0 0 0,0 0 0 0 0,0 0 0 0 0,1 0 0 0 0,-1 1 0 0 0,0-1 0 0 0,0 0 1 0 0,0 0-1 0 0,1 0 0 0 0,-1 0 0 0 0,0 0 0 0 0,0 1 0 0 0,9 8-106 0 0,-8-8 94 0 0,22 26-166 0 0,-4-4-232 0 0,1-1-1 0 0,28 24 1 0 0,-15-17-1186 0 0,-18-15 508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7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6897 0 0,'0'-11'9462'0'0,"0"18"-8817"0"0,3 49 498 0 0,-4 58 1 0 0,0-9-669 0 0,2-45-256 0 0,4 118 162 0 0,-2-136-315 0 0,-2-9-235 0 0,11 54 0 0 0,-12-84-191 0 0,1 1 1 0 0,0-1-1 0 0,0 0 1 0 0,0 0-1 0 0,0 0 1 0 0,1 0-1 0 0,-1 0 1 0 0,1-1-1 0 0,-1 1 1 0 0,1 0-1 0 0,0-1 1 0 0,0 1-1 0 0,3 2 1 0 0,2-1-619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7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12707 0 0,'0'-5'515'0'0,"0"0"1"0"0,0 0-1 0 0,1 0 1 0 0,-1 0-1 0 0,3-6 0 0 0,-3 10-465 0 0,1-1 0 0 0,-1 1 0 0 0,1 0 0 0 0,-1 0 1 0 0,1 0-1 0 0,-1 0 0 0 0,1 0 0 0 0,0 0 0 0 0,0 0 0 0 0,-1 0 0 0 0,1 0 0 0 0,0 0 0 0 0,0 0 0 0 0,0 1 0 0 0,0-1 0 0 0,0 0 0 0 0,0 1 0 0 0,0-1 0 0 0,0 1 0 0 0,0-1 0 0 0,1 1 0 0 0,-1-1 0 0 0,0 1 0 0 0,0 0 0 0 0,0-1 0 0 0,1 1 0 0 0,-1 0 0 0 0,0 0 0 0 0,2 0 0 0 0,8 1-72 0 0,0 0 1 0 0,1 0 0 0 0,-1 2 0 0 0,0-1-1 0 0,0 1 1 0 0,0 1 0 0 0,16 7 0 0 0,3 4 8 0 0,35 24 1 0 0,-63-38 18 0 0,9 5-2 0 0,-1 1-1 0 0,0 1 1 0 0,9 8 0 0 0,-17-14 8 0 0,0-1 1 0 0,0 1-1 0 0,0 0 1 0 0,-1 0-1 0 0,1 0 0 0 0,-1 1 1 0 0,1-1-1 0 0,-1 0 1 0 0,0 1-1 0 0,0-1 0 0 0,0 0 1 0 0,0 1-1 0 0,0 0 1 0 0,0-1-1 0 0,-1 1 0 0 0,1-1 1 0 0,-1 1-1 0 0,0 0 1 0 0,0-1-1 0 0,0 5 0 0 0,-1-5 13 0 0,0 0 0 0 0,1 0-1 0 0,-1 0 1 0 0,0-1 0 0 0,0 1-1 0 0,-1 0 1 0 0,1 0 0 0 0,0-1-1 0 0,0 1 1 0 0,-1-1-1 0 0,1 1 1 0 0,-1-1 0 0 0,1 0-1 0 0,-1 0 1 0 0,-2 2 0 0 0,-29 15 316 0 0,28-15-298 0 0,-22 9 96 0 0,-1-2-1 0 0,-38 10 1 0 0,22-8-119 0 0,43-11-77 0 0,0-1-1 0 0,-1 0 1 0 0,1 1-1 0 0,0-1 1 0 0,0 1 0 0 0,0-1-1 0 0,-1 1 1 0 0,1 0-1 0 0,0 0 1 0 0,0-1-1 0 0,-1 3 1 0 0,1-3 16 0 0,1 0 0 0 0,0 0 0 0 0,0 0 1 0 0,0 0-1 0 0,0 0 0 0 0,0 0 0 0 0,0 1 0 0 0,0-1 1 0 0,0 0-1 0 0,0 0 0 0 0,0 0 0 0 0,0 0 0 0 0,0 0 1 0 0,0 0-1 0 0,0 0 0 0 0,0 0 0 0 0,0 0 0 0 0,0 1 0 0 0,0-1 1 0 0,1 0-1 0 0,-1 0 0 0 0,0 0 0 0 0,0 0 0 0 0,0 0 1 0 0,0 0-1 0 0,0 0 0 0 0,0 0 0 0 0,0 0 0 0 0,0 0 1 0 0,0 0-1 0 0,0 1 0 0 0,0-1 0 0 0,0 0 0 0 0,0 0 1 0 0,1 0-1 0 0,-1 0 0 0 0,0 0 0 0 0,0 0 0 0 0,0 0 1 0 0,0 0-1 0 0,0 0 0 0 0,0 0 0 0 0,11 1-1922 0 0,13-3 505 0 0,-7-1 581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8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56 7298 0 0,'-7'-3'1682'0'0,"2"0"-669"0"0,1 1 0 0 0,-1 0 0 0 0,1 0 0 0 0,-1 0 0 0 0,-7-1 0 0 0,11 3-901 0 0,-1 0-1 0 0,0 0 1 0 0,0 0-1 0 0,0 0 1 0 0,0 0 0 0 0,0 0-1 0 0,0 1 1 0 0,1-1-1 0 0,-1 1 1 0 0,0-1 0 0 0,0 1-1 0 0,1 0 1 0 0,-1 0-1 0 0,0-1 1 0 0,1 1 0 0 0,-1 0-1 0 0,1 1 1 0 0,-3 0-1 0 0,1 2-96 0 0,0-1-1 0 0,-1 1 0 0 0,1-1 0 0 0,1 1 1 0 0,-1 0-1 0 0,0 0 0 0 0,1 0 0 0 0,0 1 1 0 0,0-1-1 0 0,0 0 0 0 0,1 1 0 0 0,-1 0 0 0 0,1-1 1 0 0,0 1-1 0 0,0 0 0 0 0,1-1 0 0 0,-1 1 1 0 0,1 0-1 0 0,0 0 0 0 0,1 0 0 0 0,1 9 1 0 0,-2-10-23 0 0,1 1 0 0 0,0 0 0 0 0,1-1 0 0 0,-1 1 1 0 0,1-1-1 0 0,0 1 0 0 0,0-1 0 0 0,0 0 0 0 0,1 0 0 0 0,-1 0 1 0 0,1 0-1 0 0,0 0 0 0 0,0 0 0 0 0,1-1 0 0 0,-1 0 1 0 0,1 1-1 0 0,-1-1 0 0 0,1 0 0 0 0,0-1 0 0 0,0 1 1 0 0,8 3-1 0 0,-6-4 19 0 0,0-1 1 0 0,-1 1 0 0 0,1-1-1 0 0,0 0 1 0 0,0 0 0 0 0,-1-1-1 0 0,1 0 1 0 0,0 0 0 0 0,0 0-1 0 0,0-1 1 0 0,0 0 0 0 0,-1 0-1 0 0,1 0 1 0 0,0-1 0 0 0,8-3-1 0 0,-8 2 22 0 0,0 0 0 0 0,0-1-1 0 0,0 1 1 0 0,-1-1-1 0 0,1 0 1 0 0,-1-1-1 0 0,0 0 1 0 0,0 1 0 0 0,0-1-1 0 0,-1-1 1 0 0,1 1-1 0 0,-1-1 1 0 0,3-6 0 0 0,-5 7 23 0 0,1 1 0 0 0,-1-1 0 0 0,0 0 0 0 0,-1 0 0 0 0,1 0 0 0 0,-1-1 0 0 0,0 1 0 0 0,0 0 0 0 0,-1 0 0 0 0,1-1 0 0 0,-1 1 0 0 0,0 0 0 0 0,-1-1 0 0 0,1 1 0 0 0,-1 0 0 0 0,0 0 0 0 0,-3-9 0 0 0,2 10-21 0 0,0 0-1 0 0,0 0 1 0 0,0 0-1 0 0,0 1 1 0 0,0-1-1 0 0,-1 1 1 0 0,0-1-1 0 0,1 1 1 0 0,-1 0 0 0 0,0 0-1 0 0,-1 0 1 0 0,1 1-1 0 0,0-1 1 0 0,-1 1-1 0 0,0-1 1 0 0,1 1-1 0 0,-1 1 1 0 0,0-1-1 0 0,0 0 1 0 0,0 1-1 0 0,0 0 1 0 0,-7-1 0 0 0,-4-1-135 0 0,0 2 0 0 0,0 0-1 0 0,0 0 1 0 0,-1 2 0 0 0,1 0 0 0 0,-30 6 0 0 0,42-7-109 0 0,0 1-1 0 0,0 0 1 0 0,0 0-1 0 0,0 1 0 0 0,0-1 1 0 0,0 1-1 0 0,0-1 1 0 0,1 1-1 0 0,-4 3 0 0 0,5-5 45 0 0,0 1 0 0 0,1 0 0 0 0,-1-1 0 0 0,1 1 0 0 0,-1 0 0 0 0,1-1-1 0 0,-1 1 1 0 0,1 0 0 0 0,-1 0 0 0 0,1 0 0 0 0,0-1 0 0 0,-1 1 0 0 0,1 0 0 0 0,0 0-1 0 0,0 0 1 0 0,0 0 0 0 0,0 0 0 0 0,0 0 0 0 0,0-1 0 0 0,0 1 0 0 0,0 0 0 0 0,0 0-1 0 0,0 0 1 0 0,0 0 0 0 0,0 0 0 0 0,1-1 0 0 0,-1 1 0 0 0,0 0 0 0 0,1 0 0 0 0,-1 0-1 0 0,0 0 1 0 0,1-1 0 0 0,-1 1 0 0 0,1 0 0 0 0,-1-1 0 0 0,2 2 0 0 0,6 7-1853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8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15 12651 0 0,'-10'-4'1267'0'0,"-1"1"0"0"0,1 1 1 0 0,-18-3-1 0 0,24 5-1212 0 0,1 0 0 0 0,0-1 1 0 0,0 2-1 0 0,-1-1 0 0 0,1 0 0 0 0,0 1 0 0 0,0-1 0 0 0,0 1 0 0 0,0 0 0 0 0,0 0 1 0 0,0 0-1 0 0,0 0 0 0 0,0 1 0 0 0,0-1 0 0 0,0 1 0 0 0,-3 3 0 0 0,1-2-103 0 0,1 1-1 0 0,0 0 1 0 0,0 0-1 0 0,1 0 1 0 0,-5 7-1 0 0,7-9 33 0 0,0-1-1 0 0,0 0 0 0 0,1 1 0 0 0,-1-1 1 0 0,1 1-1 0 0,-1-1 0 0 0,1 1 0 0 0,0-1 1 0 0,0 1-1 0 0,-1 0 0 0 0,1-1 0 0 0,0 1 1 0 0,0-1-1 0 0,0 1 0 0 0,1-1 0 0 0,-1 1 1 0 0,0-1-1 0 0,1 1 0 0 0,-1-1 1 0 0,1 1-1 0 0,-1-1 0 0 0,1 1 0 0 0,0-1 1 0 0,0 2-1 0 0,2 1-3 0 0,0 0 0 0 0,0 0 0 0 0,0-1 0 0 0,0 1 0 0 0,0-1 1 0 0,1 0-1 0 0,0 0 0 0 0,-1 0 0 0 0,1 0 0 0 0,7 3 0 0 0,2 0-24 0 0,0-1 0 0 0,16 4 0 0 0,-17-5 31 0 0,0 0 0 0 0,0 1 1 0 0,12 6-1 0 0,-20-8 16 0 0,-1-1 1 0 0,1 0-1 0 0,-1 1 0 0 0,1 0 0 0 0,-1 0 1 0 0,0 0-1 0 0,0 0 0 0 0,0 1 0 0 0,-1-1 1 0 0,1 1-1 0 0,-1-1 0 0 0,0 1 1 0 0,2 5-1 0 0,-2-4 26 0 0,0 0 0 0 0,0 1 0 0 0,0-1 0 0 0,-1 1 0 0 0,0-1 0 0 0,-1 1 1 0 0,1 0-1 0 0,-1-1 0 0 0,0 1 0 0 0,0 0 0 0 0,-2 5 0 0 0,2-8 1 0 0,-1 0 0 0 0,1 0 1 0 0,-1 0-1 0 0,0 0 0 0 0,0 0 0 0 0,-1 0 0 0 0,1-1 0 0 0,0 1 0 0 0,-1 0 1 0 0,0-1-1 0 0,0 0 0 0 0,1 1 0 0 0,-1-1 0 0 0,-1 0 0 0 0,1 0 1 0 0,0 0-1 0 0,0 0 0 0 0,-1 0 0 0 0,1 0 0 0 0,-1-1 0 0 0,0 1 0 0 0,-2 0 1 0 0,2 0 13 0 0,-1-1 0 0 0,1 0 1 0 0,0-1-1 0 0,-1 1 0 0 0,1 0 0 0 0,0-1 1 0 0,-1 0-1 0 0,-4 0 0 0 0,6 0-35 0 0,0 0 0 0 0,1 0 0 0 0,-1-1 0 0 0,0 1 0 0 0,1-1 0 0 0,-1 1 0 0 0,1-1 0 0 0,-1 0 0 0 0,1 1 0 0 0,-1-1 0 0 0,1 0 0 0 0,-1 0 0 0 0,1 0-1 0 0,0 0 1 0 0,-1 0 0 0 0,1 0 0 0 0,0-1 0 0 0,0 1 0 0 0,-1-2 0 0 0,1 2-14 0 0,0-1 0 0 0,1 1 0 0 0,-1 0 1 0 0,1-1-1 0 0,0 1 0 0 0,-1 0 0 0 0,1-1 0 0 0,0 1 0 0 0,0-1 0 0 0,0 1 0 0 0,0-1 0 0 0,0 1 1 0 0,0-1-1 0 0,0 1 0 0 0,1-2 0 0 0,0 0-28 0 0,-1 0 1 0 0,1 0-1 0 0,0 0 1 0 0,1 0-1 0 0,1-5 1 0 0,5-5-459 0 0,9-26 0 0 0,1-3-349 0 0,-12 31 604 0 0,1-2-24 0 0,14-21 1 0 0,-19 31 230 0 0,0 1 1 0 0,0-1 0 0 0,0 0 0 0 0,1 1 0 0 0,-1-1 0 0 0,1 1-1 0 0,0 0 1 0 0,0 0 0 0 0,0 0 0 0 0,0 0 0 0 0,0 1 0 0 0,6-3-1 0 0,-8 4 18 0 0,0-1 0 0 0,1 1-1 0 0,-1 0 1 0 0,0 0 0 0 0,0 0-1 0 0,0 0 1 0 0,0 0 0 0 0,1 0 0 0 0,-1 0-1 0 0,0 0 1 0 0,0 1 0 0 0,0-1-1 0 0,0 0 1 0 0,0 1 0 0 0,0-1-1 0 0,1 1 1 0 0,0 0 0 0 0,0 1 5 0 0,0-1 0 0 0,1 1 1 0 0,-2 0-1 0 0,1 0 1 0 0,0-1-1 0 0,0 2 0 0 0,2 2 1 0 0,1 3 22 0 0,-1 0 0 0 0,0 1 0 0 0,4 11 0 0 0,9 38 103 0 0,-2-2 0 0 0,-12-49-171 0 0,0 1 0 0 0,0-1-1 0 0,1 0 1 0 0,-1 0 0 0 0,7 7-1 0 0,-10-14-128 0 0,0 1 0 0 0,0-1-1 0 0,1 0 1 0 0,-1 1 0 0 0,0-1-1 0 0,0 0 1 0 0,1 0 0 0 0,-1 1-1 0 0,0-1 1 0 0,1 0 0 0 0,-1 0-1 0 0,1 1 1 0 0,-1-1 0 0 0,0 0-1 0 0,1 0 1 0 0,-1 0-1 0 0,0 0 1 0 0,1 0 0 0 0,-1 0-1 0 0,1 0 1 0 0,-1 0 0 0 0,1 1-1 0 0,-1-2 1 0 0,0 1 0 0 0,1 0-1 0 0,3-2-1835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9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32 6145 0 0,'-2'-3'1071'0'0,"0"0"-1"0"0,0 1 1 0 0,-1-1-1 0 0,1 0 1 0 0,-1 1-1 0 0,-2-3 1 0 0,-6-4 1831 0 0,8 8-2071 0 0,5 6-797 0 0,5 7-398 0 0,-2-6-413 0 0,1 0-1 0 0,-1-1 1 0 0,1 0 0 0 0,7 6-1 0 0,-9-9 930 0 0,7 8-864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9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34 9162 0 0,'-4'-8'976'0'0,"3"4"-231"0"0,0 1 0 0 0,-1-1 1 0 0,1 1-1 0 0,-1-1 0 0 0,-3-4 1 0 0,6 24 1217 0 0,14 115 332 0 0,-1-13-1751 0 0,31 154-71 0 0,-31-191-290 0 0,-12-74-158 0 0,-2-1 12 0 0,1 0 0 0 0,0 0 0 0 0,1-1 0 0 0,-1 1 0 0 0,4 7 0 0 0,-4-22-2813 0 0,-3-7-2354 0 0,-1 12 3075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9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 5017 0 0,'-1'-5'9421'0'0,"1"5"-9216"0"0,8-1 2255 0 0,10 4-2533 0 0,-17-3 355 0 0,72 19 592 0 0,-25-1-3989 0 0,-44-16 2279 0 0,0 0-1 0 0,0 0 1 0 0,0 0-1 0 0,4 4 1 0 0,2 2-1955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9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10530 0 0,'1'6'3066'0'0,"24"72"1598"0"0,-21-59-4593 0 0,0 0 0 0 0,-2 0 1 0 0,0 19-1 0 0,0-1-2227 0 0,-2-36 1918 0 0,0 1-150 0 0,1 0 1 0 0,-1 1-1 0 0,0-1 1 0 0,1 0-1 0 0,-1 0 1 0 0,1 0-1 0 0,1 3 1 0 0,-1-4-669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49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46 11402 0 0,'-2'-4'436'0'0,"0"1"268"0"0,0-1-1 0 0,0 1 1 0 0,0-1 0 0 0,0 0-1 0 0,1 1 1 0 0,-1-1-1 0 0,1 0 1 0 0,-2-8 0 0 0,3 12-687 0 0,1 0 0 0 0,-1 0 1 0 0,0 0-1 0 0,0 0 0 0 0,1 0 1 0 0,-1 0-1 0 0,0 0 1 0 0,0 0-1 0 0,1 0 0 0 0,-1 0 1 0 0,0 0-1 0 0,0 0 1 0 0,0 0-1 0 0,1 0 0 0 0,-1 0 1 0 0,0 1-1 0 0,0-1 0 0 0,0 0 1 0 0,1 0-1 0 0,-1 0 1 0 0,0 0-1 0 0,0 0 0 0 0,0 1 1 0 0,0-1-1 0 0,1 0 0 0 0,-1 0 1 0 0,0 0-1 0 0,0 1 1 0 0,0-1-1 0 0,0 0 0 0 0,2 8-211 0 0,1 0 0 0 0,3 9 1 0 0,3 7-1367 0 0,-4-10 575 0 0,1 3-299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42.7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74 18780 0 0,'10'-4'1381'0'0,"1"-1"-1"0"0,10-6 1 0 0,-11 5-818 0 0,22-8 1 0 0,-12 8-379 0 0,0 0 0 0 0,1 2 0 0 0,22-3 1 0 0,65 1 7 0 0,-53 3-143 0 0,-21 1-58 0 0,48 3 0 0 0,-78-1 86 0 0,1 1-434 0 0,0-1-1 0 0,0 1 0 0 0,0-1 1 0 0,0 2-1 0 0,0-1 1 0 0,5 2-1 0 0,-8-2 149 0 0,-1 0 0 0 0,1 0 0 0 0,-1 0 0 0 0,0 0 0 0 0,1 0 1 0 0,-1 0-1 0 0,0 1 0 0 0,1-1 0 0 0,-1 0 0 0 0,0 1 0 0 0,0-1 0 0 0,0 1 0 0 0,0-1 0 0 0,-1 1 1 0 0,1 0-1 0 0,0-1 0 0 0,-1 1 0 0 0,1 0 0 0 0,-1-1 0 0 0,1 5 0 0 0,1 6-21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50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22 7522 0 0,'0'0'131'0'0,"0"0"0"0"0,0 0 0 0 0,0 0 0 0 0,0 0 0 0 0,0-1 0 0 0,0 1 0 0 0,1 0 0 0 0,-1 0 1 0 0,0 0-1 0 0,0-1 0 0 0,0 1 0 0 0,0 0 0 0 0,0 0 0 0 0,-1 0 0 0 0,0-3 2229 0 0,1 3-2229 0 0,-1 0 0 0 0,1 0 1 0 0,0 0-1 0 0,0 0 0 0 0,0-1 0 0 0,-1 1 0 0 0,-5 6 1514 0 0,-6 14-838 0 0,4-6-237 0 0,3-3-169 0 0,0-1 1 0 0,-6 19 0 0 0,9-23-318 0 0,0 0 0 0 0,1 0 0 0 0,0 1-1 0 0,0-1 1 0 0,1 1 0 0 0,-1-1 0 0 0,1 0 0 0 0,1 1 0 0 0,0 6 0 0 0,0-9-22 0 0,0 1-1 0 0,0-1 1 0 0,0 1 0 0 0,1-1 0 0 0,-1 0-1 0 0,1 0 1 0 0,3 6 0 0 0,-3-8-27 0 0,-1 0 1 0 0,1-1-1 0 0,-1 1 0 0 0,1 0 1 0 0,0-1-1 0 0,0 1 0 0 0,0-1 1 0 0,0 0-1 0 0,0 1 0 0 0,0-1 1 0 0,0 0-1 0 0,0 0 0 0 0,0 0 1 0 0,0 0-1 0 0,1-1 0 0 0,2 1 1 0 0,-1 0 9 0 0,0 0 0 0 0,-1 0 1 0 0,1-1-1 0 0,0 0 0 0 0,0 0 1 0 0,0 0-1 0 0,-1 0 0 0 0,1 0 1 0 0,0-1-1 0 0,0 0 0 0 0,-1 0 1 0 0,1 0-1 0 0,0 0 0 0 0,4-2 1 0 0,-2 0 3 0 0,-3 2-21 0 0,0 0 1 0 0,0-1-1 0 0,0 1 1 0 0,-1-1-1 0 0,1 0 1 0 0,0 1-1 0 0,-1-1 1 0 0,1 0-1 0 0,-1 0 1 0 0,0-1-1 0 0,0 1 1 0 0,0-1-1 0 0,2-2 1 0 0,0-1 32 0 0,-1 0 1 0 0,1 0 0 0 0,-1 0-1 0 0,0-1 1 0 0,-1 1-1 0 0,0-1 1 0 0,0 0-1 0 0,2-9 1 0 0,-4 12-39 0 0,0 1 0 0 0,0-1 0 0 0,0 0 1 0 0,0 1-1 0 0,-1-1 0 0 0,1 1 0 0 0,-1-1 0 0 0,0 0 1 0 0,0 1-1 0 0,0-1 0 0 0,0 1 0 0 0,-1 0 1 0 0,1-1-1 0 0,-1 1 0 0 0,0 0 0 0 0,0 0 0 0 0,0 0 1 0 0,-4-4-1 0 0,-1 0-16 0 0,-1 1 0 0 0,0 0 0 0 0,0 0 0 0 0,-1 0 1 0 0,0 1-1 0 0,1 1 0 0 0,-2-1 0 0 0,1 1 0 0 0,0 1 0 0 0,-19-5 1 0 0,-4 3-675 0 0,32 5 613 0 0,0 0 1 0 0,0 0 0 0 0,0 1-1 0 0,1-1 1 0 0,-1 0 0 0 0,0 0-1 0 0,0 0 1 0 0,0 0-1 0 0,0 0 1 0 0,1 0 0 0 0,-1 1-1 0 0,0-1 1 0 0,0 0 0 0 0,0 0-1 0 0,0 0 1 0 0,0 0 0 0 0,1 1-1 0 0,-1-1 1 0 0,0 0-1 0 0,0 0 1 0 0,0 0 0 0 0,0 1-1 0 0,0-1 1 0 0,0 0 0 0 0,0 0-1 0 0,0 0 1 0 0,0 1 0 0 0,0-1-1 0 0,0 0 1 0 0,0 0-1 0 0,0 1 1 0 0,0-1 0 0 0,0 0-1 0 0,0 0 1 0 0,0 0 0 0 0,0 1-1 0 0,0-1 1 0 0,0 0 0 0 0,0 0-1 0 0,0 0 1 0 0,-1 1-1 0 0,1-1 1 0 0,0 0 0 0 0,0 0-1 0 0,0 0 1 0 0,0 0 0 0 0,0 1-1 0 0,-1-1 1 0 0,1 0 0 0 0,0 0-1 0 0,0 0 1 0 0,0 0-1 0 0,0 0 1 0 0,-1 0 0 0 0,1 1-1 0 0,0-1 1 0 0,0 0 0 0 0,0 0-1 0 0,-1 0 1 0 0,1 0 0 0 0,0 0-1 0 0,0 0 1 0 0,0 0-1 0 0,-1 0 1 0 0,1 0 0 0 0,0 0-1 0 0,0 0 1 0 0,-1 0 0 0 0,36 12-6949 0 0,-21-7 4522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50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38 8338 0 0,'-2'-7'1991'0'0,"0"1"-399"0"0,1 0-1 0 0,0 0 0 0 0,-1-7 0 0 0,3 24-662 0 0,0 0-1 0 0,5 15 1 0 0,2 17-750 0 0,5 44 184 0 0,-10-72-208 0 0,1 0 0 0 0,0-1 0 0 0,13 25 0 0 0,-16-36-97 0 0,1 0 1 0 0,0 0-1 0 0,0-1 1 0 0,0 1-1 0 0,0-1 0 0 0,0 1 1 0 0,0-1-1 0 0,5 4 1 0 0,-6-5-34 0 0,0-1-1 0 0,0 1 1 0 0,0-1 0 0 0,-1 1 0 0 0,1-1 0 0 0,0 1-1 0 0,0-1 1 0 0,0 1 0 0 0,0-1 0 0 0,0 0 0 0 0,0 0-1 0 0,0 1 1 0 0,0-1 0 0 0,0 0 0 0 0,1 0 0 0 0,-1 0-1 0 0,0 0 1 0 0,0 0 0 0 0,0 0 0 0 0,0-1 0 0 0,0 1-1 0 0,0 0 1 0 0,0 0 0 0 0,0-1 0 0 0,0 1 0 0 0,0-1-1 0 0,0 1 1 0 0,0-1 0 0 0,-1 1 0 0 0,3-2 0 0 0,1-2 42 0 0,0 0 1 0 0,-1 0 0 0 0,1-1-1 0 0,-1 1 1 0 0,0-1 0 0 0,0 0-1 0 0,0 0 1 0 0,2-6 0 0 0,15-46 108 0 0,-13 35-133 0 0,-2 7-30 0 0,2 0 0 0 0,-1 0 0 0 0,2 1 0 0 0,12-19 0 0 0,-19 32-15 0 0,1-1 0 0 0,-1 0 0 0 0,0 1 0 0 0,1-1 0 0 0,-1 1-1 0 0,1-1 1 0 0,-1 1 0 0 0,1 0 0 0 0,0 0 0 0 0,0-1 0 0 0,-1 1 0 0 0,1 0 0 0 0,0 1 0 0 0,0-1-1 0 0,0 0 1 0 0,0 1 0 0 0,0-1 0 0 0,0 1 0 0 0,0-1 0 0 0,0 1 0 0 0,0 0 0 0 0,5 0-1 0 0,-6 0 6 0 0,1 1 0 0 0,0-1 0 0 0,0 0 0 0 0,-1 1 0 0 0,1 0 0 0 0,0-1-1 0 0,-1 1 1 0 0,1 0 0 0 0,-1 0 0 0 0,1 0 0 0 0,-1 0 0 0 0,1 0-1 0 0,-1 0 1 0 0,0 0 0 0 0,1 1 0 0 0,-1-1 0 0 0,0 0 0 0 0,0 1-1 0 0,0-1 1 0 0,0 1 0 0 0,0-1 0 0 0,0 1 0 0 0,-1-1 0 0 0,1 1-1 0 0,-1 0 1 0 0,1-1 0 0 0,0 4 0 0 0,0 5 55 0 0,0 0 0 0 0,0 1 1 0 0,-1-1-1 0 0,0 1 0 0 0,-1-1 0 0 0,-4 18 1 0 0,1 2 82 0 0,3-19-93 0 0,0-2-11 0 0,0 0 1 0 0,0 0-1 0 0,1 0 0 0 0,1 11 1 0 0,-1-18-32 0 0,1 1-1 0 0,-1-1 1 0 0,1 1 0 0 0,0-1-1 0 0,0 0 1 0 0,0 1 0 0 0,0-1-1 0 0,0 0 1 0 0,0 0 0 0 0,1 1-1 0 0,-1-1 1 0 0,1 0 0 0 0,-1 0-1 0 0,1-1 1 0 0,0 1 0 0 0,0 0-1 0 0,0 0 1 0 0,0-1 0 0 0,3 3-1 0 0,-2-3-2 0 0,0 0 0 0 0,0 0-1 0 0,1 0 1 0 0,-1 0 0 0 0,0 0-1 0 0,0-1 1 0 0,0 1 0 0 0,0-1-1 0 0,1 0 1 0 0,-1 0 0 0 0,0 0-1 0 0,4-1 1 0 0,3-1-26 0 0,-1 0 0 0 0,15-4 0 0 0,1-4-1295 0 0,30-16 1 0 0,-6 3-120 0 0,-7 4 1122 0 0,-1-1-514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5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50 113 3161 0 0,'1'-19'3383'0'0,"-1"16"-2852"0"0,0 0 0 0 0,0 0 0 0 0,0 0 0 0 0,1 0 0 0 0,-1 0 0 0 0,1 0 0 0 0,-1 0 0 0 0,1 1 0 0 0,1-5 1 0 0,-1 6-226 0 0,0-1 1 0 0,-1 0 0 0 0,1 1 0 0 0,-1-1 0 0 0,1 0 0 0 0,-1 1 0 0 0,1-5-1 0 0,-1 5-35 0 0,0-1 1 0 0,0 0-1 0 0,0 1 0 0 0,1-1 0 0 0,-1 0 0 0 0,1 1 0 0 0,0-4 0 0 0,0 4-139 0 0,-1 0-1 0 0,1 0 1 0 0,-1 0 0 0 0,0 0-1 0 0,0 0 1 0 0,1 0-1 0 0,-1 0 1 0 0,0 0 0 0 0,0 0-1 0 0,0 0 1 0 0,0 0-1 0 0,-1-2 1 0 0,1 2 63 0 0,0 0 1 0 0,0 0-1 0 0,0 0 1 0 0,0 0-1 0 0,0 1 1 0 0,0-1-1 0 0,0 0 1 0 0,0 0-1 0 0,1 0 1 0 0,-1-2-1 0 0,1 3 73 0 0,1 10 502 0 0,-1-8-723 0 0,0 1 0 0 0,-1 0-1 0 0,1 0 1 0 0,-1 0 0 0 0,1 0 0 0 0,-1-1 0 0 0,0 1 0 0 0,-1 0 0 0 0,1 0 0 0 0,-1 4 0 0 0,-9 29 98 0 0,8-28-110 0 0,-30 79 103 0 0,26-70-116 0 0,0-1-1 0 0,2 1 0 0 0,0 0 0 0 0,1 1 0 0 0,1-1 0 0 0,0 0 1 0 0,2 27-1 0 0,0-39-15 0 0,0 0 1 0 0,1 0-1 0 0,-1 0 1 0 0,1-1-1 0 0,0 1 0 0 0,1 0 1 0 0,-1-1-1 0 0,5 10 1 0 0,-5-12 5 0 0,0 0 0 0 0,1-1 0 0 0,-1 1 0 0 0,1 0 0 0 0,-1-1 0 0 0,1 1 0 0 0,-1-1 0 0 0,1 1 0 0 0,0-1 0 0 0,0 0 0 0 0,0 0 0 0 0,0 0 0 0 0,0 0 0 0 0,0 0 0 0 0,0 0 0 0 0,0 0 0 0 0,0-1 0 0 0,0 1 0 0 0,0-1 0 0 0,0 1 1 0 0,5-1-1 0 0,-1 0 29 0 0,1 0 1 0 0,-1-1 0 0 0,0 1 0 0 0,0-1 0 0 0,0-1 0 0 0,0 1 0 0 0,0-1 0 0 0,11-5-1 0 0,3-3 75 0 0,22-15 0 0 0,-12 7-35 0 0,7-4-20 0 0,-16 9-26 0 0,1 0 0 0 0,1 1 0 0 0,0 2 0 0 0,27-9 0 0 0,-49 18-32 0 0,1 1-1 0 0,-1-1 1 0 0,1 1-1 0 0,-1 0 1 0 0,0 0-1 0 0,1-1 1 0 0,-1 1-1 0 0,1 0 1 0 0,-1 0-1 0 0,1 0 1 0 0,-1 1-1 0 0,0-1 1 0 0,1 0-1 0 0,-1 1 1 0 0,1-1-1 0 0,-1 1 1 0 0,0-1 0 0 0,1 1-1 0 0,-1-1 1 0 0,2 2-1 0 0,-2 0-203 0 0,1-1 1 0 0,-1 0-1 0 0,0 1 0 0 0,-1-1 0 0 0,1 0 0 0 0,0 1 1 0 0,0-1-1 0 0,-1 1 0 0 0,1-1 0 0 0,-1 1 1 0 0,1 0-1 0 0,-1-1 0 0 0,1 1 0 0 0,-1-1 1 0 0,0 1-1 0 0,0 0 0 0 0,0 2 0 0 0,0 15-4677 0 0,0-14 4667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52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 14059 0 0,'6'-8'2598'0'0,"-5"13"252"0"0,-5 17-1055 0 0,4-22-1862 0 0,-1 14 363 0 0,0-1 0 0 0,1 1 0 0 0,1 18 0 0 0,0-7-64 0 0,-7 186 635 0 0,4-194-808 0 0,1 0 1 0 0,0 0-1 0 0,2 1 0 0 0,0-1 0 0 0,5 26 0 0 0,-6-40-78 0 0,1-1 0 0 0,-1 1 0 0 0,1-1 1 0 0,0 0-1 0 0,0 1 0 0 0,0-1 0 0 0,0 0 0 0 0,0 0 0 0 0,1 0 0 0 0,-1 0 0 0 0,1 0 0 0 0,-1 0 0 0 0,1 0 1 0 0,0-1-1 0 0,0 1 0 0 0,0 0 0 0 0,3 2 0 0 0,-3-3-236 0 0,-1-1 0 0 0,1 1-1 0 0,-1 0 1 0 0,0-1 0 0 0,1 1 0 0 0,-1-1-1 0 0,1 1 1 0 0,-1-1 0 0 0,1 0-1 0 0,0 0 1 0 0,-1 0 0 0 0,1 0 0 0 0,-1 0-1 0 0,1 0 1 0 0,-1 0 0 0 0,1 0 0 0 0,-1 0-1 0 0,1-1 1 0 0,2 0 0 0 0,11-2-1919 0 0,-2-1-461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58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15 3417 0 0,'-2'-7'7861'0'0,"1"6"-7337"0"0,-10-6 4992 0 0,3 15-3722 0 0,5 3-1353 0 0,0-1 1 0 0,1 0-1 0 0,1 0 1 0 0,0 1-1 0 0,0 18 0 0 0,0-6-134 0 0,-5 103 559 0 0,-10 154 79 0 0,-19 41 82 0 0,15 34-481 0 0,19-271-436 0 0,0 11-25 0 0,-9 171 103 0 0,1 40 44 0 0,10-234-199 0 0,-2 435 255 0 0,16-163-168 0 0,-6-238-70 0 0,4 151 105 0 0,-39-18 21 0 0,11-126-132 0 0,-19 322-10 0 0,33-425-16 0 0,0 1 1 0 0,-1 0 0 0 0,0-1-1 0 0,-1 1 1 0 0,0-1 0 0 0,-1 0-1 0 0,0 0 1 0 0,0 0 0 0 0,-7 10-1 0 0,3-4-12 0 0,1 0 0 0 0,0 0-1 0 0,1 1 1 0 0,1 0 0 0 0,1 0-1 0 0,0 0 1 0 0,-1 27 0 0 0,4-41-7 0 0,1-1 0 0 0,0 1 0 0 0,0-1 0 0 0,0 1 0 0 0,1-1 0 0 0,-1 1 0 0 0,1-1 0 0 0,-1 0 0 0 0,1 1 0 0 0,0-1 0 0 0,-1 1 0 0 0,1-1-1 0 0,1 0 1 0 0,-1 0 0 0 0,0 0 0 0 0,0 0 0 0 0,1 0 0 0 0,1 2 0 0 0,0-1 3 0 0,1 0-1 0 0,-1-1 1 0 0,0 1-1 0 0,1-1 0 0 0,0 0 1 0 0,-1 0-1 0 0,1-1 1 0 0,0 1-1 0 0,8 2 0 0 0,9 0 33 0 0,0 0-1 0 0,43 2 1 0 0,7 1 36 0 0,-20 0-35 0 0,64 13 72 0 0,81 39 89 0 0,-153-46-126 0 0,2-1 0 0 0,-1-2 1 0 0,61 5-1 0 0,137-4 331 0 0,-211-12-330 0 0,0-1 0 0 0,0-1 0 0 0,-1-1 0 0 0,41-12 0 0 0,-23 4-21 0 0,0 3 0 0 0,0 1-1 0 0,1 3 1 0 0,0 1 0 0 0,0 3-1 0 0,81 8 1 0 0,28 14 45 0 0,94 8 148 0 0,68 3 558 0 0,-283-26-764 0 0,69 10 49 0 0,-102-16-74 0 0,1 1-1 0 0,-1-1 1 0 0,1 0 0 0 0,-1 0 0 0 0,1 0-1 0 0,-1-1 1 0 0,0 0 0 0 0,9-2 0 0 0,-11 2-1 0 0,-1 1 1 0 0,1-1-1 0 0,0 0 0 0 0,-1 0 1 0 0,1 0-1 0 0,-1 0 1 0 0,1-1-1 0 0,-1 1 1 0 0,1 0-1 0 0,-1-1 0 0 0,0 1 1 0 0,0 0-1 0 0,0-1 1 0 0,0 0-1 0 0,0 1 1 0 0,0-1-1 0 0,0 0 0 0 0,0 1 1 0 0,-1-1-1 0 0,1 0 1 0 0,-1 0-1 0 0,1 0 0 0 0,-1-2 1 0 0,1-1 14 0 0,0-1 1 0 0,-1 0-1 0 0,0 1 0 0 0,0-1 1 0 0,-1 0-1 0 0,0 1 0 0 0,0-1 1 0 0,0 1-1 0 0,-3-9 0 0 0,-2-2 10 0 0,-16-27-1 0 0,15 30-53 0 0,1 1 0 0 0,0-2 0 0 0,-6-17-1 0 0,5 5-18 0 0,-12-51-60 0 0,4-4 18 0 0,-32-185 15 0 0,19-57 39 0 0,17 153-10 0 0,-8-191 21 0 0,12 172 1 0 0,0 8 10 0 0,-1-42-12 0 0,4-8 7 0 0,5 97 5 0 0,-2 80-1 0 0,-13-253-29 0 0,-3 54 45 0 0,15 0-2 0 0,2 243-10 0 0,0-94-20 0 0,-10-285-93 0 0,-2 275 27 0 0,-40-164 0 0 0,50 273 81 0 0,0-1 0 0 0,0 1 1 0 0,0 0-1 0 0,-1 1 0 0 0,0-1 0 0 0,0 0 1 0 0,0 1-1 0 0,-1-1 0 0 0,1 1 1 0 0,-1 0-1 0 0,0 0 0 0 0,-9-6 0 0 0,11 8 0 0 0,-1 1-1 0 0,0-1 0 0 0,0 0 1 0 0,1 1-1 0 0,-1 0 0 0 0,0-1 1 0 0,-6 0-1 0 0,-3-2 10 0 0,0-1 1 0 0,-14-9 1 0 0,15 8-3 0 0,-18-8 0 0 0,14 10 6 0 0,0 0-1 0 0,0 0 0 0 0,0 2 0 0 0,-21-2 0 0 0,-62 3-13 0 0,-1 1-23 0 0,-49-2 20 0 0,76 3 8 0 0,-139-10-26 0 0,108-5 12 0 0,-134-10 30 0 0,105 19-4 0 0,-96 0 32 0 0,107 8-42 0 0,107-2 5 0 0,-1 0 0 0 0,1 1 1 0 0,-18 5-1 0 0,-8 1-20 0 0,28-7-104 0 0,-20 1 0 0 0,34-2-615 0 0,-1-1 0 0 0,0 0 1 0 0,0 0-1 0 0,0 0 0 0 0,0 0 0 0 0,0 0 0 0 0,0-1 0 0 0,1-1 0 0 0,-2 3 576 0 0,1 0 0 0 0,-1-1 0 0 0,0 1 1 0 0,0 0-1 0 0,1-1 0 0 0,-1 1 0 0 0,0 0 1 0 0,0-1-1 0 0,0 1 0 0 0,1 0 0 0 0,-1-1 1 0 0,0 1-1 0 0,0-1 0 0 0,0 1 0 0 0,0 0 1 0 0,0-1-1 0 0,0 1 0 0 0,0-1 0 0 0,0 1 1 0 0,0 0-1 0 0,0-1 0 0 0,0 1 0 0 0,0-1 1 0 0,0 1-1 0 0,0 0 0 0 0,0-1 0 0 0,0 1 1 0 0,-1-1-1 0 0,1 1 0 0 0,0 0 0 0 0,0-1 1 0 0,0 1-1 0 0,-1 0 0 0 0,1-1 0 0 0,0 1 1 0 0,0 0-1 0 0,-1-1 0 0 0,1 1 0 0 0,0 0 1 0 0,-1 0-1 0 0,1-1 0 0 0,0 1 0 0 0,-1 0 1 0 0,1 0-1 0 0,-1-1 0 0 0,-6 0-239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3:59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21 6905 0 0,'-1'-2'474'0'0,"0"1"-1"0"0,0-1 0 0 0,0 1 0 0 0,0 0 0 0 0,0-1 0 0 0,0 1 0 0 0,0 0 0 0 0,-1 0 0 0 0,1 0 0 0 0,0 0 0 0 0,-1 0 0 0 0,1 0 0 0 0,-1 0 0 0 0,1 1 0 0 0,-1-1 0 0 0,1 0 0 0 0,-1 1 0 0 0,0-1 0 0 0,1 1 0 0 0,-1 0 0 0 0,1-1 0 0 0,-1 1 1 0 0,-2 0-1 0 0,3 1-298 0 0,1 0 0 0 0,-1-1 1 0 0,0 1-1 0 0,0 0 1 0 0,0 0-1 0 0,1 0 1 0 0,-1 0-1 0 0,1 0 1 0 0,-1 0-1 0 0,0 0 0 0 0,1 0 1 0 0,0 0-1 0 0,-1 0 1 0 0,1 0-1 0 0,0 0 1 0 0,-1 0-1 0 0,1 0 0 0 0,0 0 1 0 0,0 2-1 0 0,0 2 17 0 0,0-1-1 0 0,0 0 0 0 0,1 0 0 0 0,-1 0 0 0 0,2 5 1 0 0,2 13 327 0 0,16 95 753 0 0,-16-94-1146 0 0,38 154 411 0 0,-31-142-503 0 0,1 0 1 0 0,33 64-1 0 0,-37-86-124 0 0,0 0 1 0 0,11 13-1 0 0,-14-20-190 0 0,-1-1 0 0 0,1 0 0 0 0,0 0 0 0 0,1-1 1 0 0,-1 0-1 0 0,12 7 0 0 0,-14-9-12 0 0,9 3-747 0 0,13-7-471 0 0,47-12-1385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0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20 7602 0 0,'-8'-19'9736'0'0,"10"74"-7842"0"0,15 80-1 0 0,-9-75-1401 0 0,2 0-160 0 0,4 38-55 0 0,1 115-285 0 0,-12-168-320 0 0,1 30-3415 0 0,-4-74 3650 0 0,0 1 1 0 0,0-1-1 0 0,0 0 0 0 0,0 0 1 0 0,0 0-1 0 0,0 0 1 0 0,-1 1-1 0 0,1-1 1 0 0,0 0-1 0 0,-1 0 1 0 0,1 0-1 0 0,0 0 1 0 0,-1 0-1 0 0,0 0 1 0 0,0 1-1 0 0,-5 2-818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0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12595 0 0,'1'-2'220'0'0,"0"0"0"0"0,0 0 0 0 0,0 0 0 0 0,0 0 0 0 0,0 0 0 0 0,1 0 0 0 0,-1 0 0 0 0,1 0 0 0 0,-1 0 0 0 0,1 1 0 0 0,0-1 0 0 0,-1 1 0 0 0,1-1 0 0 0,0 1 0 0 0,0-1 0 0 0,0 1 0 0 0,0 0 0 0 0,0 0 1 0 0,1 0-1 0 0,2-1 0 0 0,6-1 250 0 0,1 0 0 0 0,21-3 1 0 0,-20 4-258 0 0,3-1-96 0 0,1 1 1 0 0,-1 1-1 0 0,1 0 0 0 0,31 3 1 0 0,-41-1-96 0 0,1 1 0 0 0,-1-1 0 0 0,0 1 1 0 0,0 1-1 0 0,1-1 0 0 0,-2 1 0 0 0,1 0 0 0 0,0 1 1 0 0,-1 0-1 0 0,1 0 0 0 0,-1 0 0 0 0,0 1 0 0 0,6 5 1 0 0,-10-8-2 0 0,0 1 0 0 0,0-1 0 0 0,0 0 1 0 0,-1 1-1 0 0,1-1 0 0 0,-1 1 1 0 0,1-1-1 0 0,-1 1 0 0 0,0 0 0 0 0,0 0 1 0 0,0-1-1 0 0,0 1 0 0 0,-1 0 1 0 0,1 4-1 0 0,-1-3 15 0 0,0 1 1 0 0,0-1 0 0 0,0 1-1 0 0,-1-1 1 0 0,0 1 0 0 0,0-1-1 0 0,0 1 1 0 0,-2 5 0 0 0,-2 0 20 0 0,1 0 0 0 0,-2-1 0 0 0,1 0 1 0 0,-1 0-1 0 0,0 0 0 0 0,-1-1 0 0 0,-8 8 0 0 0,0-3 61 0 0,-29 21 0 0 0,31-24-75 0 0,-13 15-76 0 0,28-24-307 0 0,0-1-1 0 0,0 0 1 0 0,0 1 0 0 0,0-1 0 0 0,0 0-1 0 0,3 0 1 0 0,-2-1-134 0 0,0 0 0 0 0,0 0-1 0 0,0 0 1 0 0,-1-1 0 0 0,5-2 0 0 0,2-1 268 0 0,6-2-672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0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4 14763 0 0,'-1'-1'177'0'0,"0"1"0"0"0,0-1 0 0 0,-1 1 0 0 0,1 0 0 0 0,0-1-1 0 0,0 1 1 0 0,-1 0 0 0 0,1 0 0 0 0,0 0 0 0 0,0 0 0 0 0,-1 0 0 0 0,1 0 0 0 0,0 0-1 0 0,0 0 1 0 0,-1 0 0 0 0,1 1 0 0 0,0-1 0 0 0,0 1 0 0 0,-1-1 0 0 0,1 1 0 0 0,0-1-1 0 0,0 1 1 0 0,0-1 0 0 0,0 1 0 0 0,0 0 0 0 0,0 0 0 0 0,0 0 0 0 0,0 0-1 0 0,0-1 1 0 0,0 1 0 0 0,0 0 0 0 0,1 0 0 0 0,-1 1 0 0 0,0-1 0 0 0,1 0 0 0 0,-1 0-1 0 0,1 0 1 0 0,-1 2 0 0 0,-2 5-9 0 0,0 0-1 0 0,1 1 1 0 0,0-1-1 0 0,-1 14 1 0 0,3-18-172 0 0,-1 9 15 0 0,0-1-1 0 0,1 19 0 0 0,0-25-17 0 0,1 0 0 0 0,0 0-1 0 0,0 0 1 0 0,1 0 0 0 0,0-1-1 0 0,0 1 1 0 0,3 7-1 0 0,-3-10 3 0 0,0 1-1 0 0,-1-1 0 0 0,1 0 1 0 0,0 0-1 0 0,1 0 0 0 0,-1-1 1 0 0,0 1-1 0 0,1 0 0 0 0,0-1 1 0 0,0 0-1 0 0,-1 1 0 0 0,1-1 1 0 0,0 0-1 0 0,1 0 0 0 0,-1-1 1 0 0,0 1-1 0 0,1-1 0 0 0,-1 0 1 0 0,0 0-1 0 0,1 0 0 0 0,-1 0 1 0 0,1 0-1 0 0,6 0 0 0 0,-6-1 12 0 0,-1 0-1 0 0,1 0 0 0 0,-1 0 0 0 0,1 0 0 0 0,-1-1 0 0 0,1 0 0 0 0,-1 1 1 0 0,1-1-1 0 0,-1 0 0 0 0,0-1 0 0 0,1 1 0 0 0,-1-1 0 0 0,0 1 0 0 0,0-1 1 0 0,0 0-1 0 0,0 0 0 0 0,0 0 0 0 0,-1 0 0 0 0,1-1 0 0 0,0 1 0 0 0,-1-1 1 0 0,0 0-1 0 0,0 0 0 0 0,0 0 0 0 0,0 0 0 0 0,0 0 0 0 0,1-4 0 0 0,-1 2 14 0 0,0-1-1 0 0,0 0 1 0 0,-1 0-1 0 0,0 0 1 0 0,0 0-1 0 0,-1 0 1 0 0,1 0-1 0 0,-1 0 1 0 0,-1 0-1 0 0,1 0 1 0 0,-1 0-1 0 0,0 0 1 0 0,0 0-1 0 0,-3-7 1 0 0,2 7-2 0 0,-1 0 0 0 0,1 0 1 0 0,-1 1-1 0 0,0-1 0 0 0,0 1 0 0 0,0 0 1 0 0,-1-1-1 0 0,0 2 0 0 0,0-1 0 0 0,0 0 1 0 0,0 1-1 0 0,-1 0 0 0 0,-9-7 0 0 0,11 9-35 0 0,-1 1 0 0 0,1-1 0 0 0,-1 1 0 0 0,0-1 0 0 0,-4 0 0 0 0,7 2-77 0 0,0 0-1 0 0,0-1 0 0 0,0 1 1 0 0,0 0-1 0 0,0 0 1 0 0,0 0-1 0 0,0 0 0 0 0,0 0 1 0 0,0 0-1 0 0,0 0 0 0 0,0 0 1 0 0,0 0-1 0 0,0 0 1 0 0,0 1-1 0 0,0-1 0 0 0,0 0 1 0 0,0 1-1 0 0,0-1 1 0 0,0 1-1 0 0,0-1 0 0 0,0 1 1 0 0,-1 1-1 0 0,1-2-75 0 0,1 1 0 0 0,0-1 0 0 0,0 0 0 0 0,0 1 0 0 0,0-1 0 0 0,-1 1 0 0 0,1-1 0 0 0,0 0 0 0 0,0 1 0 0 0,0-1 0 0 0,0 1 0 0 0,0-1 0 0 0,0 0 0 0 0,0 1 0 0 0,0-1 0 0 0,0 1 0 0 0,1-1 0 0 0,-1 0 0 0 0,0 1 0 0 0,0-1 0 0 0,0 0 0 0 0,0 1 0 0 0,0-1 0 0 0,1 0 0 0 0,-1 1 0 0 0,0-1 0 0 0,0 0 0 0 0,1 1 0 0 0,-1-1 0 0 0,1 1 0 0 0,10 8-2254 0 0,-2-4 2155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1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37 12475 0 0,'-23'-13'2486'0'0,"18"9"-1801"0"0,-1 1 0 0 0,1 0 0 0 0,0 0 0 0 0,-1 1 0 0 0,0 0 0 0 0,0 0 1 0 0,-7-2-1 0 0,11 4-635 0 0,0 0 0 0 0,-1 0 0 0 0,1 0 0 0 0,0 1 0 0 0,0-1 0 0 0,0 0 1 0 0,0 1-1 0 0,-1 0 0 0 0,1-1 0 0 0,0 1 0 0 0,0 0 0 0 0,0 0 0 0 0,0 0 0 0 0,0 0 1 0 0,1 1-1 0 0,-1-1 0 0 0,0 0 0 0 0,0 1 0 0 0,1 0 0 0 0,-1-1 0 0 0,1 1 0 0 0,0 0 1 0 0,-3 3-1 0 0,1 0-68 0 0,-1 0-1 0 0,1 1 1 0 0,0 0 0 0 0,1-1 0 0 0,-1 1 0 0 0,1 0-1 0 0,-1 7 1 0 0,1-3-12 0 0,0-1 0 0 0,1 0 0 0 0,1 1 0 0 0,-1-1-1 0 0,2 0 1 0 0,-1 1 0 0 0,1-1 0 0 0,5 18 0 0 0,-5-21 7 0 0,1 0 0 0 0,1 0 0 0 0,-1 0 1 0 0,1 0-1 0 0,0-1 0 0 0,0 0 0 0 0,1 1 0 0 0,-1-1 1 0 0,1 0-1 0 0,0-1 0 0 0,1 1 0 0 0,-1-1 0 0 0,1 0 1 0 0,7 6-1 0 0,17 7-41 0 0,-21-13 95 0 0,0 0 0 0 0,0 1 1 0 0,0 0-1 0 0,-1 1 1 0 0,0 0-1 0 0,7 7 1 0 0,-13-12-11 0 0,0 0 0 0 0,0 1 0 0 0,-1-1 0 0 0,1 0 1 0 0,0 0-1 0 0,-1 1 0 0 0,1-1 0 0 0,-1 0 0 0 0,1 0 0 0 0,-1 1 0 0 0,0-1 0 0 0,0 1 1 0 0,0-1-1 0 0,0 0 0 0 0,0 1 0 0 0,0-1 0 0 0,0 0 0 0 0,0 1 0 0 0,0-1 1 0 0,0 1-1 0 0,-1-1 0 0 0,1 0 0 0 0,-1 1 0 0 0,1-1 0 0 0,-1 0 0 0 0,1 0 1 0 0,-1 1-1 0 0,0-1 0 0 0,0 0 0 0 0,1 0 0 0 0,-1 0 0 0 0,-2 1 0 0 0,0 1 11 0 0,0 0 1 0 0,0 0-1 0 0,0 0 0 0 0,-1-1 0 0 0,1 0 0 0 0,-1 0 0 0 0,0 0 0 0 0,1 0 1 0 0,-8 2-1 0 0,8-3-27 0 0,-3 2-17 0 0,0-1 1 0 0,0 0 0 0 0,-1-1 0 0 0,1 1-1 0 0,-9 0 1 0 0,15-2 6 0 0,0 0-1 0 0,0 0 1 0 0,-1 0-1 0 0,1 0 1 0 0,0 0-1 0 0,0 0 1 0 0,0 0-1 0 0,0 0 1 0 0,0 0-1 0 0,-1 0 1 0 0,1 0 0 0 0,0 0-1 0 0,0 0 1 0 0,0 0-1 0 0,0 0 1 0 0,0 0-1 0 0,0 0 1 0 0,0 0-1 0 0,-1-1 1 0 0,1 1 0 0 0,0 0-1 0 0,0 0 1 0 0,0 0-1 0 0,0 0 1 0 0,0 0-1 0 0,0 0 1 0 0,0 0-1 0 0,0 0 1 0 0,-1 0-1 0 0,1-1 1 0 0,0 1 0 0 0,0 0-1 0 0,0 0 1 0 0,0 0-1 0 0,0 0 1 0 0,0 0-1 0 0,0 0 1 0 0,0-1-1 0 0,0 1 1 0 0,0 0-1 0 0,0 0 1 0 0,0 0 0 0 0,0 0-1 0 0,0 0 1 0 0,0-1-1 0 0,0 1 1 0 0,0 0-1 0 0,0 0 1 0 0,0 0-1 0 0,0 0 1 0 0,0 0-1 0 0,0 0 1 0 0,0-1 0 0 0,0 1-1 0 0,1 0 1 0 0,-1 0-1 0 0,0 0 1 0 0,0 0-1 0 0,0 0 1 0 0,6-8-157 0 0,-5 6 127 0 0,11-11-69 0 0,0 1 0 0 0,1 0 0 0 0,0 1 0 0 0,1 0 0 0 0,16-8 0 0 0,4-5 25 0 0,-25 18 66 0 0,0 0-1 0 0,0 0 1 0 0,1 1-1 0 0,-1 0 0 0 0,1 1 1 0 0,11-4-1 0 0,-19 8 26 0 0,0-1-1 0 0,0 1 0 0 0,0 0 0 0 0,0-1 0 0 0,0 1 0 0 0,0 0 0 0 0,0 0 0 0 0,0 1 0 0 0,0-1 1 0 0,0 0-1 0 0,0 1 0 0 0,0-1 0 0 0,0 1 0 0 0,-1-1 0 0 0,1 1 0 0 0,0 0 0 0 0,0 0 1 0 0,0 0-1 0 0,1 1 0 0 0,-1 0 8 0 0,1 0 0 0 0,-1 0 0 0 0,0 0 0 0 0,0 1 0 0 0,0-1 0 0 0,0 0 1 0 0,-1 1-1 0 0,1-1 0 0 0,-1 1 0 0 0,1 0 0 0 0,-1 0 0 0 0,1 2 0 0 0,3 9 60 0 0,-3-9-95 0 0,0 1-1 0 0,2 11 1 0 0,-3-15-97 0 0,-1-1 1 0 0,1 0 0 0 0,-1 0-1 0 0,1 1 1 0 0,0-1 0 0 0,-1 0-1 0 0,1 0 1 0 0,0 0 0 0 0,0 0-1 0 0,0 0 1 0 0,0 0 0 0 0,0 0-1 0 0,0 0 1 0 0,0 0 0 0 0,0 0-1 0 0,2 1 1 0 0,-1-1-316 0 0,0 0 1 0 0,0 0-1 0 0,-1 0 0 0 0,1-1 1 0 0,0 1-1 0 0,0 0 0 0 0,0-1 1 0 0,0 0-1 0 0,0 1 0 0 0,0-1 1 0 0,3 0-1 0 0,4-1-650 0 0,-1-2 840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42.9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 12155 0 0,'4'7'9327'0'0,"-3"-7"-8921"0"0,13 5 2916 0 0,18-3-3945 0 0,-24-2 1517 0 0,29 0-479 0 0,61-8 0 0 0,-10 1-303 0 0,-80 6-229 0 0,0 1 0 0 0,1 1 0 0 0,-1 0 1 0 0,0 0-1 0 0,0 0 0 0 0,9 4 0 0 0,-12-4-433 0 0,0 1 0 0 0,0 0 0 0 0,-1 0 0 0 0,1 1 0 0 0,-1-1 0 0 0,0 1 0 0 0,0 0-1 0 0,0 0 1 0 0,0 1 0 0 0,0-1 0 0 0,3 5 0 0 0,15 21-2129 0 0,-16-16 2373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1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20 15147 0 0,'-11'-6'1889'0'0,"4"-1"-1849"0"0,4 4 808 0 0,-3 0 2096 0 0,11 8-2567 0 0,-4-2-65 0 0,4 3-88 0 0,-2-1-232 0 0,2 1-488 0 0,1 6-737 0 0,6 4-519 0 0,0 1-833 0 0,5 2 65 0 0,-3 4-1209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2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5553 0 0,'-7'4'6317'0'0,"11"-3"-2493"0"0,-3-1-3626 0 0,0 1 1 0 0,0-1-1 0 0,0 0 0 0 0,0 1 0 0 0,0-1 1 0 0,0 0-1 0 0,-1 1 0 0 0,1-1 1 0 0,0 1-1 0 0,0 0 0 0 0,0-1 0 0 0,-1 1 1 0 0,1 0-1 0 0,0-1 0 0 0,-1 1 1 0 0,1 0-1 0 0,-1 0 0 0 0,1 0 1 0 0,-1-1-1 0 0,1 1 0 0 0,-1 0 0 0 0,1 0 1 0 0,-1 1-1 0 0,9 25 991 0 0,-8-12-880 0 0,1 1 1 0 0,-2-1-1 0 0,-1 20 1 0 0,0-9-120 0 0,-6 105 234 0 0,1 27-211 0 0,6-112-180 0 0,8 64-1 0 0,-7-107-42 0 0,0 10-148 0 0,1 0 0 0 0,1 0 0 0 0,0 0 0 0 0,6 16 0 0 0,-9-29 54 0 0,0 0 1 0 0,1 1-1 0 0,-1-1 1 0 0,0 1-1 0 0,0-1 1 0 0,0 1 0 0 0,0-1-1 0 0,1 0 1 0 0,-1 1-1 0 0,0-1 1 0 0,0 0 0 0 0,1 1-1 0 0,-1-1 1 0 0,0 0-1 0 0,0 1 1 0 0,1-1-1 0 0,-1 0 1 0 0,1 1 0 0 0,-1-1-1 0 0,0 0 1 0 0,1 0-1 0 0,-1 1 1 0 0,0-1 0 0 0,1 0-1 0 0,-1 0 1 0 0,1 0-1 0 0,-1 0 1 0 0,1 0-1 0 0,-1 0 1 0 0,1 1 0 0 0,-1-1-1 0 0,0 0 1 0 0,1 0-1 0 0,-1 0 1 0 0,1 0 0 0 0,0-1-1 0 0,0 1-491 0 0,1-1 0 0 0,-1 0 0 0 0,0 0 0 0 0,0 0 0 0 0,1 0 0 0 0,-1 0 0 0 0,0 0 0 0 0,0-1 0 0 0,1 0 0 0 0,4-8-2390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2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11699 0 0,'2'-5'5099'0'0,"4"5"-2551"0"0,1 2-1864 0 0,48 7 1223 0 0,-40-7-2530 0 0,-1 0-1 0 0,25 9 1 0 0,-25-6-1551 0 0,-2 0 0 0 0,1 1 0 0 0,12 7-1 0 0,-7-2-2234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2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10530 0 0,'-2'2'1333'0'0,"0"0"-1"0"0,0 1 1 0 0,1-1-1 0 0,-1 0 1 0 0,-2 6 0 0 0,2-5-738 0 0,1-1 1 0 0,0 1 0 0 0,1 0-1 0 0,-1 0 1 0 0,0 3-1 0 0,0 2-229 0 0,1 1-1 0 0,0-1 1 0 0,3 12-1 0 0,-3-19-346 0 0,4 54 333 0 0,4 24-3338 0 0,-7-69 1079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2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8 16323 0 0,'-8'-1'1169'0'0,"1"-1"-73"0"0,1 0-680 0 0,-2 1 1032 0 0,3 1-375 0 0,2-2-417 0 0,0 2-24 0 0,1 3-40 0 0,0 1-448 0 0,2-3-56 0 0,2 7-40 0 0,1-1-88 0 0,2-1-56 0 0,1 4-872 0 0,2-1-993 0 0,0 7 1041 0 0,0 2 936 0 0,0 4-936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65 11378 0 0,'-10'-12'5263'0'0,"-20"-20"1"0"0,10 16-3095 0 0,19 16-2126 0 0,0-1-1 0 0,1 1 1 0 0,-1-1-1 0 0,0 1 1 0 0,0 0-1 0 0,0-1 0 0 0,0 1 1 0 0,0 0-1 0 0,0-1 1 0 0,1 1-1 0 0,-1 0 1 0 0,0 0-1 0 0,0 0 0 0 0,0 0 1 0 0,0 0-1 0 0,0 0 1 0 0,0 0-1 0 0,0 0 1 0 0,0 1-1 0 0,0-1 0 0 0,0 0 1 0 0,0 0-1 0 0,1 1 1 0 0,-1-1-1 0 0,0 1 1 0 0,0-1-1 0 0,0 0 0 0 0,0 1 1 0 0,1 0-1 0 0,-1-1 1 0 0,0 1-1 0 0,1-1 1 0 0,-1 1-1 0 0,0 0 0 0 0,1 0 1 0 0,-1-1-1 0 0,0 2 1 0 0,-2 3-12 0 0,0 0 1 0 0,0 0 0 0 0,1 1 0 0 0,-4 9-1 0 0,4-9 15 0 0,-1 5-37 0 0,0 0 0 0 0,-2 20 1 0 0,-1 1-3 0 0,4-22-16 0 0,1-1 1 0 0,-1 1 0 0 0,2 0 0 0 0,-1 0 0 0 0,1 0 0 0 0,1 0 0 0 0,0 0 0 0 0,0 0 0 0 0,1 0 0 0 0,0-1 0 0 0,1 1-1 0 0,0-1 1 0 0,0 1 0 0 0,6 8 0 0 0,-7-14-1 0 0,1 1-1 0 0,0-1 0 0 0,1 0 1 0 0,-1-1-1 0 0,1 1 1 0 0,-1-1-1 0 0,1 1 0 0 0,0-1 1 0 0,0 0-1 0 0,1-1 1 0 0,-1 1-1 0 0,0-1 0 0 0,9 3 1 0 0,-9-3 2 0 0,-1-1 1 0 0,1 0 0 0 0,0 0-1 0 0,-1 0 1 0 0,1-1 0 0 0,0 0-1 0 0,0 1 1 0 0,0-1 0 0 0,-1-1-1 0 0,1 1 1 0 0,0 0 0 0 0,0-1-1 0 0,0 0 1 0 0,-1 0 0 0 0,1 0-1 0 0,0 0 1 0 0,-1-1 0 0 0,7-3-1 0 0,-3 1 18 0 0,-1 0-1 0 0,1-1 0 0 0,-1 1 0 0 0,0-1 0 0 0,-1-1 0 0 0,1 1 1 0 0,-1-1-1 0 0,0 0 0 0 0,-1 0 0 0 0,1-1 0 0 0,-1 1 0 0 0,0-1 0 0 0,-1 0 1 0 0,0 0-1 0 0,0 0 0 0 0,0-1 0 0 0,2-13 0 0 0,-3 10 12 0 0,-1 0 0 0 0,0 0 0 0 0,0 0 0 0 0,-2 0 0 0 0,1 0-1 0 0,-1 0 1 0 0,-1 0 0 0 0,0 0 0 0 0,-6-18 0 0 0,7 26-13 0 0,-1 0 1 0 0,0-1-1 0 0,0 1 0 0 0,0 0 1 0 0,0 0-1 0 0,0 0 0 0 0,0 0 1 0 0,-1 0-1 0 0,0 1 0 0 0,1-1 1 0 0,-5-2-1 0 0,5 4-10 0 0,0-1 0 0 0,0 1 0 0 0,0 0 0 0 0,0 0 0 0 0,0 0 1 0 0,-1 0-1 0 0,1 0 0 0 0,0 1 0 0 0,0-1 0 0 0,-1 1 0 0 0,1-1 0 0 0,0 1 0 0 0,-1 0 0 0 0,1 0 0 0 0,-1 0 0 0 0,1 0 0 0 0,0 0 0 0 0,-5 1 1 0 0,7 0-13 0 0,-1-1 0 0 0,0 0 0 0 0,0 1 0 0 0,0-1 0 0 0,1 1 0 0 0,-1-1 0 0 0,0 1 1 0 0,0 0-1 0 0,1-1 0 0 0,-1 1 0 0 0,0-1 0 0 0,1 1 0 0 0,-1 0 0 0 0,1 0 0 0 0,-1 0 0 0 0,1-1 1 0 0,-1 1-1 0 0,1 0 0 0 0,0 0 0 0 0,-1 0 0 0 0,1 0 0 0 0,0 1 0 0 0,-4 22-408 0 0,4-14 158 0 0,0-9 183 0 0,-1 0 0 0 0,1 0-1 0 0,0 0 1 0 0,0 1-1 0 0,0-1 1 0 0,0 0 0 0 0,0 0-1 0 0,0 0 1 0 0,0 1 0 0 0,0-1-1 0 0,1 0 1 0 0,-1 0-1 0 0,0 0 1 0 0,1 0 0 0 0,-1 0-1 0 0,1 0 1 0 0,-1 1 0 0 0,1-1-1 0 0,-1 0 1 0 0,1 0-1 0 0,0-1 1 0 0,0 1 0 0 0,-1 0-1 0 0,1 0 1 0 0,0 0 0 0 0,0 0-1 0 0,0-1 1 0 0,0 1-1 0 0,0 0 1 0 0,0-1 0 0 0,0 1-1 0 0,0-1 1 0 0,0 1 0 0 0,0-1-1 0 0,0 1 1 0 0,1-1-1 0 0,-1 0 1 0 0,0 0 0 0 0,0 1-1 0 0,0-1 1 0 0,2 0 0 0 0,5 0-1090 0 0,0-1 1 0 0,0 0 0 0 0,0 0 0 0 0,-1 0-1 0 0,9-3 1 0 0,-4 1-1456 0 0,4 0 82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3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10 10250 0 0,'0'-1'179'0'0,"-1"0"0"0"0,1 1 0 0 0,0-1-1 0 0,-1 0 1 0 0,1 1 0 0 0,-1-1 0 0 0,1 0-1 0 0,0 1 1 0 0,-1-1 0 0 0,1 1 0 0 0,-1-1-1 0 0,0 1 1 0 0,0-1 0 0 0,1 1-80 0 0,0 0 0 0 0,0 0-1 0 0,-1 0 1 0 0,1 0 0 0 0,0 0 0 0 0,0 0-1 0 0,0 0 1 0 0,0 0 0 0 0,0 0 0 0 0,-1 0-1 0 0,1 0 1 0 0,0 1 0 0 0,0-1 0 0 0,0 0-1 0 0,0 0 1 0 0,0 0 0 0 0,0 0 0 0 0,0 0-1 0 0,-1 0 1 0 0,1 1 0 0 0,0-1 0 0 0,0 0-1 0 0,0 0 1 0 0,0 0 0 0 0,0 0 0 0 0,0 0 0 0 0,0 1-1 0 0,0-1 1 0 0,0 0 0 0 0,0 0 0 0 0,0 0-1 0 0,0 0 1 0 0,0 1 0 0 0,0-1 0 0 0,0 0-1 0 0,0 23 2309 0 0,8 77-922 0 0,-4-56-1300 0 0,-3-20-104 0 0,2 0 1 0 0,0 0-1 0 0,12 36 1 0 0,-13-53-39 0 0,5 14 96 0 0,-7-21-121 0 0,0 1-1 0 0,1 0 1 0 0,-1-1 0 0 0,0 1 0 0 0,1 0-1 0 0,-1-1 1 0 0,1 1 0 0 0,-1-1 0 0 0,1 1-1 0 0,-1-1 1 0 0,1 1 0 0 0,-1-1 0 0 0,1 1 0 0 0,-1-1-1 0 0,1 1 1 0 0,-1-1 0 0 0,1 0 0 0 0,0 1-1 0 0,-1-1 1 0 0,1 0 0 0 0,0 0 0 0 0,-1 1-1 0 0,2-1 1 0 0,-1 0 14 0 0,0-1 1 0 0,0 1-1 0 0,0-1 0 0 0,0 1 0 0 0,0 0 0 0 0,0-1 1 0 0,0 0-1 0 0,-1 1 0 0 0,1-1 0 0 0,0 0 0 0 0,0 1 0 0 0,-1-1 1 0 0,1 0-1 0 0,0 0 0 0 0,-1 1 0 0 0,1-1 0 0 0,0-2 1 0 0,10-17 257 0 0,-10 19-257 0 0,21-51 268 0 0,-5 10-176 0 0,-14 35-111 0 0,24-47 96 0 0,-23 46-56 0 0,1 1 0 0 0,0 0-1 0 0,0 1 1 0 0,0-1 0 0 0,8-6-1 0 0,-12 12-37 0 0,0 0 0 0 0,0 1 0 0 0,0-1-1 0 0,0 0 1 0 0,0 1 0 0 0,0-1 0 0 0,0 0 0 0 0,0 1-1 0 0,0-1 1 0 0,0 1 0 0 0,0 0 0 0 0,0-1-1 0 0,0 1 1 0 0,0 0 0 0 0,1 0 0 0 0,-1-1 0 0 0,0 1-1 0 0,0 0 1 0 0,0 0 0 0 0,0 0 0 0 0,1 1-1 0 0,-1-1 1 0 0,0 0 0 0 0,0 0 0 0 0,0 1 0 0 0,0-1-1 0 0,0 0 1 0 0,1 1 0 0 0,-1-1 0 0 0,0 1 0 0 0,0 0-1 0 0,0-1 1 0 0,0 1 0 0 0,-1 0 0 0 0,1-1-1 0 0,0 1 1 0 0,0 0 0 0 0,0 0 0 0 0,0 0 0 0 0,0 2-1 0 0,3 2 41 0 0,0 1 0 0 0,-1-1 0 0 0,1 1-1 0 0,-2 0 1 0 0,6 13 0 0 0,-2 5 35 0 0,7 40 0 0 0,-9-39-1666 0 0,11 38-1 0 0,-14-61 907 0 0,0 0-1 0 0,-1 1 0 0 0,1-1 1 0 0,0 0-1 0 0,0 0 0 0 0,2 2 1 0 0,-1-4 420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5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259 406 10458 0 0,'1'-17'4473'0'0,"0"14"-3963"0"0,-1 0 0 0 0,1 0 0 0 0,-1 0 1 0 0,0 0-1 0 0,-1 0 0 0 0,1 0 0 0 0,0 0 0 0 0,-1 0 1 0 0,1 0-1 0 0,-2-3 0 0 0,-1-1-165 0 0,0 1 0 0 0,0-1 1 0 0,-1 1-1 0 0,1 0 0 0 0,-1 0 0 0 0,-1 0 1 0 0,1 0-1 0 0,-9-7 0 0 0,11 11-330 0 0,1 1 1 0 0,-1-1-1 0 0,0 1 1 0 0,0-1-1 0 0,0 1 1 0 0,-1 0-1 0 0,1 0 1 0 0,0 0-1 0 0,0 0 0 0 0,-1 1 1 0 0,1-1-1 0 0,0 1 1 0 0,-1-1-1 0 0,1 1 1 0 0,0 0-1 0 0,-1 0 0 0 0,1 0 1 0 0,-1 0-1 0 0,1 0 1 0 0,0 0-1 0 0,-1 1 1 0 0,1-1-1 0 0,0 1 1 0 0,-1 0-1 0 0,1-1 0 0 0,0 1 1 0 0,0 0-1 0 0,0 1 1 0 0,-3 0-1 0 0,-5 5-26 0 0,1-1 0 0 0,1 1 0 0 0,-1 1 0 0 0,1 0 0 0 0,0 0 0 0 0,1 0 0 0 0,0 1-1 0 0,-7 10 1 0 0,3 0-71 0 0,0 1 0 0 0,0 0 0 0 0,-7 22 0 0 0,15-34 34 0 0,0 1 1 0 0,1-1-1 0 0,-1 1 0 0 0,2-1 0 0 0,-1 1 1 0 0,1 0-1 0 0,0 0 0 0 0,1 11 1 0 0,0-18 28 0 0,1 0 1 0 0,-1 0 0 0 0,0 0 0 0 0,1 0 0 0 0,-1 0 0 0 0,1-1 0 0 0,0 1-1 0 0,0 0 1 0 0,0 0 0 0 0,-1-1 0 0 0,1 1 0 0 0,1-1 0 0 0,-1 1 0 0 0,0-1-1 0 0,0 1 1 0 0,1-1 0 0 0,-1 1 0 0 0,3 1 0 0 0,-1-2-3 0 0,-1 1 1 0 0,1-1 0 0 0,-1 0 0 0 0,1-1-1 0 0,0 1 1 0 0,-1 0 0 0 0,1-1-1 0 0,0 1 1 0 0,0-1 0 0 0,-1 0-1 0 0,6 0 1 0 0,0-1-5 0 0,0 0 0 0 0,0 0 0 0 0,-1-1 0 0 0,1 0-1 0 0,-1-1 1 0 0,1 0 0 0 0,-1 0 0 0 0,9-5 0 0 0,2-4 7 0 0,-1-1 0 0 0,0 0 0 0 0,0-1 0 0 0,-2-1 0 0 0,0-1 0 0 0,20-26 0 0 0,-8 5 17 0 0,-2-2 0 0 0,20-41-1 0 0,-17 23 42 0 0,23-71-1 0 0,-49 120-12 0 0,0 1 0 0 0,0-1 0 0 0,0 0 0 0 0,0-12 0 0 0,-1 18-8 0 0,-1-1-1 0 0,0 0 0 0 0,0 1 1 0 0,0-1-1 0 0,-1 1 0 0 0,1-1 1 0 0,-1 0-1 0 0,1 1 0 0 0,-1-1 1 0 0,0 1-1 0 0,0-1 0 0 0,0 1 1 0 0,0 0-1 0 0,0-1 0 0 0,-1 1 1 0 0,-2-4-1 0 0,3 5-12 0 0,0 0-1 0 0,0 1 1 0 0,0-1 0 0 0,0 0 0 0 0,0 1 0 0 0,0-1-1 0 0,0 0 1 0 0,0 1 0 0 0,0-1 0 0 0,0 1 0 0 0,0-1-1 0 0,0 1 1 0 0,0 0 0 0 0,0 0 0 0 0,-1-1 0 0 0,1 1-1 0 0,0 0 1 0 0,0 0 0 0 0,0 0 0 0 0,0 0 0 0 0,-1 0-1 0 0,1 0 1 0 0,0 1 0 0 0,0-1 0 0 0,0 0 0 0 0,0 1-1 0 0,0-1 1 0 0,-1 0 0 0 0,1 1 0 0 0,0 0-1 0 0,0-1 1 0 0,0 1 0 0 0,0-1 0 0 0,0 1 0 0 0,1 0-1 0 0,-1 0 1 0 0,0 0 0 0 0,-1 0 0 0 0,-2 4-10 0 0,-1 0 0 0 0,1 1 0 0 0,0-1-1 0 0,1 1 1 0 0,-5 8 0 0 0,-1 3-12 0 0,2 1 0 0 0,0 1 1 0 0,1-1-1 0 0,1 1 0 0 0,0 0 0 0 0,-2 27 0 0 0,3 5-38 0 0,3 62 1 0 0,2-84 31 0 0,6 41 0 0 0,-5-57 6 0 0,1 0 0 0 0,1 0 0 0 0,0 0 1 0 0,0-1-1 0 0,9 17 0 0 0,-11-25 12 0 0,0 0 0 0 0,0-1-1 0 0,1 0 1 0 0,-1 1 0 0 0,1-1 0 0 0,0 0 0 0 0,0 0 0 0 0,0-1 0 0 0,0 1-1 0 0,0-1 1 0 0,0 1 0 0 0,1-1 0 0 0,0 0 0 0 0,-1 0 0 0 0,1 0 0 0 0,0-1-1 0 0,0 0 1 0 0,6 2 0 0 0,-5-2 8 0 0,-1-1-1 0 0,0 1 1 0 0,1-1 0 0 0,-1 0 0 0 0,1-1-1 0 0,-1 1 1 0 0,1-1 0 0 0,-1 0-1 0 0,0 0 1 0 0,0 0 0 0 0,1-1-1 0 0,-1 1 1 0 0,0-1 0 0 0,0 0-1 0 0,0 0 1 0 0,6-6 0 0 0,0 1 13 0 0,-1-1 1 0 0,0-1-1 0 0,-1 1 1 0 0,1-1-1 0 0,-2-1 1 0 0,0 0 0 0 0,0 0-1 0 0,0 0 1 0 0,-1-1-1 0 0,-1 0 1 0 0,0 0-1 0 0,0 0 1 0 0,2-13-1 0 0,-3 10 17 0 0,2-3 47 0 0,-2 0-1 0 0,0 0 1 0 0,-1-1-1 0 0,2-26 0 0 0,-5 44-76 0 0,0-1 0 0 0,0 1 0 0 0,0 0 0 0 0,0 0 0 0 0,0 0-1 0 0,0-1 1 0 0,0 1 0 0 0,-1 0 0 0 0,1 0 0 0 0,0-1 0 0 0,0 1 0 0 0,0 0-1 0 0,0 0 1 0 0,0 0 0 0 0,0-1 0 0 0,0 1 0 0 0,-1 0 0 0 0,1 0 0 0 0,0 0-1 0 0,0-1 1 0 0,0 1 0 0 0,0 0 0 0 0,-1 0 0 0 0,1 0 0 0 0,0 0-1 0 0,0 0 1 0 0,0-1 0 0 0,-1 1 0 0 0,1 0 0 0 0,0 0 0 0 0,0 0 0 0 0,0 0-1 0 0,-1 0 1 0 0,1 0 0 0 0,0 0 0 0 0,0 0 0 0 0,-1 0 0 0 0,1 0 0 0 0,0 0-1 0 0,0 0 1 0 0,-1 0 0 0 0,1 0 0 0 0,0 0 0 0 0,0 0 0 0 0,-1 0-1 0 0,1 0 1 0 0,0 0 0 0 0,0 0 0 0 0,0 1 0 0 0,-1-1 0 0 0,1 0 0 0 0,0 0-1 0 0,0 0 1 0 0,0 0 0 0 0,-1 1 0 0 0,-10 7 54 0 0,8-3-66 0 0,0 0 0 0 0,1 0 1 0 0,0 0-1 0 0,0 0 0 0 0,1 1 0 0 0,-1-1 1 0 0,1 1-1 0 0,0 7 0 0 0,-3 9-30 0 0,-1 2-11 0 0,-1 29 0 0 0,6-45 37 0 0,1-1-1 0 0,-1 1 1 0 0,1 0 0 0 0,1-1-1 0 0,0 1 1 0 0,0 0-1 0 0,0-1 1 0 0,7 14-1 0 0,-8-18 5 0 0,1-1 0 0 0,-1 1 0 0 0,1-1 0 0 0,0 1 0 0 0,-1-1 0 0 0,1 0 0 0 0,1 0 0 0 0,-1 0-1 0 0,0 0 1 0 0,0 0 0 0 0,1 0 0 0 0,-1-1 0 0 0,1 1 0 0 0,-1-1 0 0 0,1 0 0 0 0,0 0 0 0 0,-1 0 0 0 0,1 0-1 0 0,6 1 1 0 0,-5-1 3 0 0,1-1 0 0 0,-1 1-1 0 0,1-1 1 0 0,-1 0-1 0 0,1 0 1 0 0,-1-1 0 0 0,1 1-1 0 0,-1-1 1 0 0,1 0-1 0 0,-1 0 1 0 0,1-1 0 0 0,4-2-1 0 0,-2 1 10 0 0,0-1-1 0 0,0-1 0 0 0,0 1 1 0 0,0-1-1 0 0,-1-1 1 0 0,0 1-1 0 0,0-1 0 0 0,-1 0 1 0 0,1 0-1 0 0,-1-1 1 0 0,-1 1-1 0 0,9-15 0 0 0,23-57 17 0 0,-10 20 90 0 0,-22 101-38 0 0,-1-24-82 0 0,0 0 0 0 0,12 33 0 0 0,-13-47-13 0 0,0-1-1 0 0,0 1 0 0 0,0 0 1 0 0,1-1-1 0 0,-1 1 0 0 0,1-1 1 0 0,0 0-1 0 0,1 0 0 0 0,-1 0 1 0 0,1 0-1 0 0,0 0 0 0 0,-1-1 1 0 0,2 0-1 0 0,-1 0 0 0 0,7 4 1 0 0,-9-6-360 0 0,1 1 0 0 0,0-1 1 0 0,0-1-1 0 0,0 1 0 0 0,0 0 1 0 0,0-1-1 0 0,0 1 0 0 0,0-1 1 0 0,0 0-1 0 0,0 0 0 0 0,0 0 1 0 0,0 0-1 0 0,0-1 0 0 0,0 1 1 0 0,0-1-1 0 0,0 0 1 0 0,0 0-1 0 0,-1 0 0 0 0,1 0 1 0 0,0 0-1 0 0,0 0 0 0 0,-1-1 1 0 0,1 0-1 0 0,-1 1 0 0 0,1-1 1 0 0,1-2-1 0 0,9-11-3671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6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30 4641 0 0,'-1'-3'1072'0'0,"0"0"0"0"0,-1 0 0 0 0,1 1 1 0 0,-3-6-1 0 0,-2-2 3921 0 0,-4 9-1253 0 0,9 3-3581 0 0,1-1 0 0 0,-1 1 0 0 0,1-1 0 0 0,-1 1 0 0 0,1-1 0 0 0,0 1 1 0 0,0 0-1 0 0,0-1 0 0 0,0 1 0 0 0,0 0 0 0 0,0 2 0 0 0,0 3 85 0 0,-1 17 186 0 0,5 43 0 0 0,-1-33-297 0 0,-1-4-60 0 0,17 191 203 0 0,-17-220-64 0 0,0-3-65 0 0,5-12 0 0 0,5-19-86 0 0,-5 8-57 0 0,2 1 1 0 0,1 0-1 0 0,1 1 1 0 0,15-24 0 0 0,-15 27-11 0 0,1 0 1 0 0,25-32 0 0 0,-33 47 3 0 0,0 1 0 0 0,1 0 0 0 0,-1 0 0 0 0,1 1 0 0 0,-1-1 1 0 0,10-4-1 0 0,-13 7 2 0 0,0 1 0 0 0,1-1 0 0 0,-1 0 0 0 0,0 1-1 0 0,1-1 1 0 0,-1 1 0 0 0,1 0 0 0 0,-1-1 0 0 0,0 1 0 0 0,1 0 0 0 0,-1 0 0 0 0,1 0 0 0 0,-1 0 0 0 0,1 0 0 0 0,-1 0 0 0 0,1 1 0 0 0,-1-1 0 0 0,1 0 0 0 0,-1 1 0 0 0,0-1 0 0 0,1 1-1 0 0,-1-1 1 0 0,0 1 0 0 0,1 0 0 0 0,-1 0 0 0 0,0-1 0 0 0,0 1 0 0 0,0 0 0 0 0,0 0 0 0 0,1 0 0 0 0,0 2 0 0 0,5 7 5 0 0,1 0 1 0 0,-2 1 0 0 0,1 0-1 0 0,-2 0 1 0 0,1 1-1 0 0,6 21 1 0 0,-7-15 1 0 0,-1 0 0 0 0,0 1 0 0 0,2 35 0 0 0,-5-40-4 0 0,-1 0 0 0 0,-1-1 1 0 0,0 1-1 0 0,-4 17 1 0 0,4-14-391 0 0,3-9-1367 0 0,-1-8 1645 0 0,-1 0 0 0 0,0 0-1 0 0,0 0 1 0 0,0 0 0 0 0,0 0-1 0 0,1 0 1 0 0,-1 0 0 0 0,0 0-1 0 0,0 0 1 0 0,0 0 0 0 0,1 1-1 0 0,-1-1 1 0 0,0 0-1 0 0,0-1 1 0 0,0 1 0 0 0,1 0-1 0 0,-1 0 1 0 0,0 0 0 0 0,0 0-1 0 0,0 0 1 0 0,0 0 0 0 0,1 0-1 0 0,-1 0 1 0 0,0 0 0 0 0,0 0-1 0 0,0 0 1 0 0,0 0-1 0 0,1-1 1 0 0,-1 1 0 0 0,0 0-1 0 0,0 0 1 0 0,0 0 0 0 0,0 0-1 0 0,0 0 1 0 0,1-1 0 0 0,-1 1-1 0 0,0 0 1 0 0,6-9-1989 0 0,-6 4 1862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7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73 12563 0 0,'-2'-2'2340'0'0,"1"2"-1950"0"0,1-1 0 0 0,-1 1 0 0 0,1 0 1 0 0,0 0-1 0 0,-1 0 0 0 0,1-1 0 0 0,-1 1 0 0 0,0 0 0 0 0,0 0 0 0 0,1 0-358 0 0,0 0-1 0 0,-1 0 1 0 0,1 1-1 0 0,0-1 1 0 0,-1 0 0 0 0,1 0-1 0 0,0 0 1 0 0,0 1-1 0 0,-1-1 1 0 0,1 0-1 0 0,0 0 1 0 0,0 1 0 0 0,-1-1-1 0 0,1 0 1 0 0,0 1-1 0 0,0-1 1 0 0,0 0-1 0 0,0 1 1 0 0,-1-1 0 0 0,1 0-1 0 0,0 1 1 0 0,0-1-1 0 0,0 0 1 0 0,0 1-1 0 0,0-1 1 0 0,0 0 0 0 0,0 1-1 0 0,0-1 1 0 0,0 0-1 0 0,0 1 1 0 0,0-1-1 0 0,0 0 1 0 0,0 1 0 0 0,5 22-27 0 0,-4-20-6 0 0,-1-1-1 0 0,0 1 1 0 0,1 0-1 0 0,0-1 1 0 0,0 1 0 0 0,0-1-1 0 0,0 0 1 0 0,0 1 0 0 0,0-1-1 0 0,1 0 1 0 0,-1 1 0 0 0,3 1-1 0 0,-2 0-10 0 0,1-1-1 0 0,0 0 1 0 0,0 0-1 0 0,1 0 1 0 0,-1 0-1 0 0,7 4 1 0 0,-4-4-3 0 0,1-1 0 0 0,-1 1 0 0 0,1-1 0 0 0,-1 0 0 0 0,1-1 0 0 0,0 0 0 0 0,-1 0 0 0 0,1 0 0 0 0,0-1 0 0 0,0 0 1 0 0,0 0-1 0 0,9-2 0 0 0,-10 1 27 0 0,0 0 0 0 0,0 0 1 0 0,0-1-1 0 0,0 0 0 0 0,0 0 1 0 0,0 0-1 0 0,-1-1 0 0 0,1 0 0 0 0,-1 0 1 0 0,0 0-1 0 0,0-1 0 0 0,0 0 1 0 0,0 0-1 0 0,4-5 0 0 0,-6 6 20 0 0,-1-1 1 0 0,1 0-1 0 0,0 0 0 0 0,-1 0 0 0 0,0 0 0 0 0,0 0 1 0 0,0-1-1 0 0,-1 1 0 0 0,1-1 0 0 0,-1 1 0 0 0,0-1 0 0 0,0 0 1 0 0,-1 1-1 0 0,1-7 0 0 0,-1 8-9 0 0,0 1 1 0 0,0-1-1 0 0,-1 1 0 0 0,1-1 1 0 0,-1 1-1 0 0,1-1 1 0 0,-1 1-1 0 0,0 0 0 0 0,0 0 1 0 0,0-1-1 0 0,0 1 0 0 0,-1 0 1 0 0,1 0-1 0 0,0 0 0 0 0,-1 0 1 0 0,0 0-1 0 0,1 0 1 0 0,-1 1-1 0 0,0-1 0 0 0,0 0 1 0 0,0 1-1 0 0,0-1 0 0 0,0 1 1 0 0,0 0-1 0 0,0 0 0 0 0,-1 0 1 0 0,1 0-1 0 0,-3-1 0 0 0,-1 1-11 0 0,1-1-1 0 0,-1 1 0 0 0,0 0 0 0 0,0 1 0 0 0,1-1 1 0 0,-1 1-1 0 0,0 1 0 0 0,0-1 0 0 0,1 1 1 0 0,-1-1-1 0 0,0 2 0 0 0,1-1 0 0 0,-1 1 0 0 0,0 0 1 0 0,1 0-1 0 0,0 0 0 0 0,0 1 0 0 0,0-1 0 0 0,-6 5 1 0 0,9-6-43 0 0,0 1 0 0 0,0-1 1 0 0,0 1-1 0 0,1-1 0 0 0,-1 1 1 0 0,0 0-1 0 0,1 0 1 0 0,-1 0-1 0 0,-1 2 0 0 0,3-3 0 0 0,0-1-1 0 0,0 1 0 0 0,-1-1 1 0 0,1 1-1 0 0,0-1 0 0 0,0 1 0 0 0,0-1 1 0 0,0 0-1 0 0,0 1 0 0 0,0-1 1 0 0,0 1-1 0 0,0-1 0 0 0,0 1 1 0 0,0-1-1 0 0,0 1 0 0 0,0-1 0 0 0,0 1 1 0 0,0-1-1 0 0,0 1 0 0 0,1 0 1 0 0,-1-1-53 0 0,1 1 1 0 0,0 0 0 0 0,-1 0 0 0 0,1-1-1 0 0,0 1 1 0 0,-1-1 0 0 0,1 1 0 0 0,0-1-1 0 0,0 1 1 0 0,-1-1 0 0 0,1 1 0 0 0,0-1 0 0 0,0 0-1 0 0,1 1 1 0 0,3 0-601 0 0,-1 1 1 0 0,0-1-1 0 0,1-1 0 0 0,-1 1 1 0 0,9-1-1 0 0,1 0-671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43.2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 18028 0 0,'0'0'211'0'0,"0"1"0"0"0,1-1 0 0 0,-1 0 0 0 0,0 0 0 0 0,1 1 0 0 0,-1-1-1 0 0,1 0 1 0 0,-1 0 0 0 0,0 1 0 0 0,1-1 0 0 0,-1 0 0 0 0,1 0 0 0 0,-1 0 0 0 0,0 0 0 0 0,1 0 0 0 0,-1 0 0 0 0,1 1 0 0 0,-1-1 0 0 0,1 0 0 0 0,-1 0 0 0 0,0 0 0 0 0,1-1 0 0 0,-1 1 0 0 0,1 0 0 0 0,14-2 1526 0 0,-10 0-1235 0 0,23 0 152 0 0,0 0 0 0 0,0 2 0 0 0,0 1-1 0 0,34 5 1 0 0,24 8-506 0 0,-49-9-121 0 0,-16-2-19 0 0,35 2 0 0 0,-44-5-76 0 0,-5 0-83 0 0,-1 0-1 0 0,1 0 1 0 0,0 0-1 0 0,0-1 0 0 0,0 0 1 0 0,0 0-1 0 0,11-5 1 0 0,6-2-1642 0 0,-18 6 781 0 0,0 0-1 0 0,0 0 1 0 0,0 0-1 0 0,9-6 1 0 0,-4-3-1650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8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11 4993 0 0,'-4'-2'2497'0'0,"2"0"-1464"0"0,0 1-1 0 0,0 0 1 0 0,-1 0 0 0 0,1 0-1 0 0,0 1 1 0 0,0-1-1 0 0,-1 0 1 0 0,-2 0 0 0 0,5 2-930 0 0,-1-1 0 0 0,1 0 0 0 0,-1 0 0 0 0,1 0 0 0 0,-1 0 0 0 0,1 0 0 0 0,-1 0 0 0 0,1 0 0 0 0,-1 1 0 0 0,1-1 0 0 0,0 0 0 0 0,-1 0 0 0 0,1 0 0 0 0,-1 1 0 0 0,1-1 0 0 0,0 0 0 0 0,-1 1 0 0 0,0 0 0 0 0,1 0 7 0 0,-1 0 1 0 0,0 0-1 0 0,1 0 0 0 0,-1 0 0 0 0,1 0 1 0 0,0 1-1 0 0,-1-1 0 0 0,1 0 0 0 0,0 0 0 0 0,-1 2 1 0 0,0 5 250 0 0,0 4 58 0 0,0-1 0 0 0,0 22-1 0 0,5 5-50 0 0,14 63 0 0 0,-17-99-345 0 0,1 3 370 0 0,3-10-140 0 0,-5 4-261 0 0,8-10 76 0 0,0-1 1 0 0,-1 0 0 0 0,6-14 0 0 0,9-17-27 0 0,-13 27-26 0 0,-7 12-5 0 0,1-1 0 0 0,-1 0 0 0 0,1 1 1 0 0,0-1-1 0 0,0 1 0 0 0,1 0 0 0 0,-1 0 1 0 0,1 0-1 0 0,6-4 0 0 0,-9 7-4 0 0,0 1 0 0 0,-1-1 0 0 0,1 1 1 0 0,0 0-1 0 0,0-1 0 0 0,0 1 0 0 0,-1 0 0 0 0,1 0 0 0 0,0-1 0 0 0,0 1 0 0 0,0 0 1 0 0,0 0-1 0 0,-1 0 0 0 0,1 0 0 0 0,0 0 0 0 0,0 0 0 0 0,0 0 0 0 0,0 0 1 0 0,0 1-1 0 0,-1-1 0 0 0,1 0 0 0 0,1 1 0 0 0,0 0 5 0 0,-1 0 0 0 0,0 0 0 0 0,0 0 1 0 0,1 0-1 0 0,-1 0 0 0 0,0 0 0 0 0,0 1 0 0 0,0-1 0 0 0,0 0 0 0 0,2 3 1 0 0,0 3 31 0 0,0 0-1 0 0,0 0 1 0 0,3 14 0 0 0,-1 7 37 0 0,-3-18-64 0 0,-1-1 0 0 0,5 11 0 0 0,-2-6-3 0 0,-3-9-12 0 0,1-1-1 0 0,-1 1 0 0 0,1-1 0 0 0,4 9 1 0 0,-6-13-3 0 0,1 1 1 0 0,0 0 0 0 0,-1 0-1 0 0,1 0 1 0 0,0 0-1 0 0,0-1 1 0 0,0 1 0 0 0,-1 0-1 0 0,1 0 1 0 0,0-1 0 0 0,0 1-1 0 0,0-1 1 0 0,0 1 0 0 0,0-1-1 0 0,0 1 1 0 0,0-1 0 0 0,0 0-1 0 0,0 0 1 0 0,1 1 0 0 0,-1-1-1 0 0,0 0 1 0 0,0 0 0 0 0,0 0-1 0 0,0 0 1 0 0,0 0 0 0 0,1 0-1 0 0,0-1 4 0 0,0 0 0 0 0,0 0 0 0 0,-1 0 0 0 0,1 0-1 0 0,0 0 1 0 0,-1 0 0 0 0,1 0 0 0 0,-1-1 0 0 0,1 1 0 0 0,-1 0 0 0 0,0-1-1 0 0,0 1 1 0 0,0-1 0 0 0,2-2 0 0 0,5-6 10 0 0,27-28 39 0 0,-4 4-20 0 0,-24 26-23 0 0,-1 0 0 0 0,1 0 0 0 0,1 1-1 0 0,8-7 1 0 0,-14 13-8 0 0,1-1 11 0 0,0 0 0 0 0,0-1 0 0 0,0 2 0 0 0,1-1 0 0 0,-1 0 0 0 0,7-2 0 0 0,-9 4-9 0 0,0 0 0 0 0,0 0 0 0 0,0 0 0 0 0,0 0 0 0 0,0 0 0 0 0,0 0 0 0 0,0 0-1 0 0,-1 0 1 0 0,1 1 0 0 0,0-1 0 0 0,0 0 0 0 0,0 1 0 0 0,0-1 0 0 0,0 0 0 0 0,0 1 0 0 0,0-1 0 0 0,-1 1 0 0 0,1-1 0 0 0,0 1 0 0 0,0 0 0 0 0,-1-1 0 0 0,1 1-1 0 0,0 0 1 0 0,-1-1 0 0 0,1 1 0 0 0,0 0 0 0 0,-1 0 0 0 0,1 0 0 0 0,-1-1 0 0 0,0 1 0 0 0,1 2 0 0 0,5 10 53 0 0,0 1 0 0 0,3 18 0 0 0,-6-20-63 0 0,1-1 1 0 0,0 1-1 0 0,0-1 0 0 0,8 13 1 0 0,-11-22-142 0 0,1 1 1 0 0,0-1-1 0 0,0 1 1 0 0,0-1-1 0 0,0 0 1 0 0,1 0-1 0 0,-1 0 1 0 0,0 0-1 0 0,1 0 1 0 0,-1 0-1 0 0,1-1 1 0 0,0 1-1 0 0,0-1 1 0 0,0 0-1 0 0,-1 0 1 0 0,5 1-1 0 0,-2-1-388 0 0,-1 0 0 0 0,1 0-1 0 0,0-1 1 0 0,-1 0-1 0 0,1 0 1 0 0,0 0 0 0 0,-1-1-1 0 0,1 0 1 0 0,7-2 0 0 0,11-4-1973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8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28 8930 0 0,'-1'-2'549'0'0,"1"-1"0"0"0,-1 1 0 0 0,0 0 0 0 0,0 0 0 0 0,-1 0 0 0 0,1-1 0 0 0,0 1 0 0 0,-1 1 0 0 0,1-1 0 0 0,-1 0 0 0 0,-2-2 0 0 0,2 15 1426 0 0,1 111 35 0 0,2-60-1667 0 0,12 121 98 0 0,-10-149-380 0 0,9 48 270 0 0,-11-66 13 0 0,-1-15 7 0 0,-2-3 49 0 0,0 0-354 0 0,1 0 0 0 0,0 0 1 0 0,0 0-1 0 0,0 0 0 0 0,0 0 0 0 0,0 0 0 0 0,0 0 1 0 0,1-1-1 0 0,-1 1 0 0 0,1 0 0 0 0,-1 0 0 0 0,1-1 1 0 0,0-2-1 0 0,2-33 112 0 0,-1 30-147 0 0,0 0-1 0 0,1 1 0 0 0,0-1 0 0 0,0 0 0 0 0,1 0 0 0 0,0 1 0 0 0,7-12 0 0 0,-7 14-13 0 0,0 0 0 0 0,0 0 0 0 0,1 1-1 0 0,0-1 1 0 0,0 1 0 0 0,0 0 0 0 0,0 0 0 0 0,1 0 0 0 0,-1 1 0 0 0,1 0-1 0 0,8-5 1 0 0,-9 7 1 0 0,0-1 1 0 0,-1 1-1 0 0,1 0 0 0 0,0 0 1 0 0,0 1-1 0 0,0-1 0 0 0,1 1 1 0 0,-1 0-1 0 0,0 0 0 0 0,0 0 1 0 0,0 0-1 0 0,0 1 0 0 0,0 0 1 0 0,0 0-1 0 0,5 1 0 0 0,-1 1 5 0 0,0 1 0 0 0,0-1 0 0 0,0 1 0 0 0,0 1 0 0 0,-1-1 0 0 0,8 7 0 0 0,-5-3 7 0 0,-1 1 1 0 0,1 0 0 0 0,-1 0 0 0 0,11 16-1 0 0,-15-18 7 0 0,-1-1-1 0 0,0 1 0 0 0,-1 0 1 0 0,1 0-1 0 0,-1 0 1 0 0,-1 0-1 0 0,1 0 0 0 0,2 15 1 0 0,-5-21-7 0 0,0 1 0 0 0,0-1 0 0 0,0 1 0 0 0,0-1 0 0 0,0 1 0 0 0,0-1 0 0 0,0 1 0 0 0,0-1 0 0 0,-1 1 0 0 0,1-1 0 0 0,-1 0 0 0 0,1 1 0 0 0,-1-1 0 0 0,1 1 0 0 0,-1-1 0 0 0,0 0 0 0 0,0 0 0 0 0,0 2 0 0 0,-1-1 8 0 0,0-1-1 0 0,0 1 1 0 0,0 0-1 0 0,0-1 1 0 0,0 0-1 0 0,0 1 1 0 0,0-1-1 0 0,0 0 1 0 0,-1 0-1 0 0,-1 1 1 0 0,-6 0 32 0 0,1 0 0 0 0,0 0 1 0 0,-1-1-1 0 0,-13 1 1 0 0,-10 0 45 0 0,-1-2 0 0 0,-62-7 0 0 0,96 7-101 0 0,-8-1 4 0 0,7 1-2 0 0,1 0-1 0 0,0 0 0 0 0,0 0 1 0 0,0 0-1 0 0,-1 0 0 0 0,1 0 1 0 0,0 0-1 0 0,0 0 0 0 0,0 0 1 0 0,-1 0-1 0 0,1 0 0 0 0,0 0 0 0 0,0 0 1 0 0,0 0-1 0 0,-1 0 0 0 0,1 0 1 0 0,0 1-1 0 0,0-1 0 0 0,0 0 1 0 0,-1 0-1 0 0,1 0 0 0 0,0 0 1 0 0,0 0-1 0 0,0 0 0 0 0,0 1 1 0 0,-1-1-1 0 0,1 0 0 0 0,0 0 0 0 0,0 0 1 0 0,0 0-1 0 0,0 1 0 0 0,0-1 1 0 0,0 0-1 0 0,1 1-41 0 0,1-1-1 0 0,0 0 1 0 0,0 1-1 0 0,-1-1 1 0 0,1 0-1 0 0,0 0 1 0 0,0 0-1 0 0,2 0 1 0 0,-1 0-111 0 0,7-1-786 0 0,0 0 0 0 0,0 0 0 0 0,0-1 1 0 0,0 0-1 0 0,15-6 0 0 0,-8 2-992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9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8794 0 0,'1'1'310'0'0,"0"-1"0"0"0,-1 0 1 0 0,1 0-1 0 0,0 1 0 0 0,0-1 1 0 0,0 0-1 0 0,-1 1 0 0 0,1-1 1 0 0,0 1-1 0 0,-1-1 0 0 0,1 1 1 0 0,0-1-1 0 0,-1 1 0 0 0,1 0 0 0 0,-1-1 1 0 0,1 1-1 0 0,-1 0 0 0 0,1 0 1 0 0,-1-1-1 0 0,1 1 0 0 0,-1 0 1 0 0,0 0-1 0 0,1-1 0 0 0,-1 3 0 0 0,8 25 1105 0 0,-6-19-773 0 0,26 125 1437 0 0,-26-118-1971 0 0,-1-10-61 0 0,-1 0 1 0 0,0 0-1 0 0,0 0 0 0 0,-2 7 0 0 0,2-8 42 0 0,-1-1 0 0 0,1 1 0 0 0,0-1 0 0 0,0 0 0 0 0,0 1 0 0 0,0-1 0 0 0,3 9 0 0 0,-3-15 12 0 0,0 1 0 0 0,1-1 0 0 0,-1 1 0 0 0,1-1-1 0 0,0 1 1 0 0,-1-1 0 0 0,1 1 0 0 0,0 0 0 0 0,0-1 0 0 0,1-1-1 0 0,0 1-93 0 0,0-1 0 0 0,0 0 0 0 0,-1 0 0 0 0,1-1 0 0 0,0-2 0 0 0,22-78 178 0 0,-13 48-147 0 0,-5 19-136 0 0,1 0 0 0 0,14-26 1 0 0,-21 42-36 0 0,1 0 0 0 0,-1 0 1 0 0,1 0-1 0 0,0 0 0 0 0,-1 1 1 0 0,1-1-1 0 0,-1 0 0 0 0,1 0 1 0 0,0 1-1 0 0,0-1 0 0 0,-1 1 1 0 0,1-1-1 0 0,0 0 0 0 0,0 1 1 0 0,0 0-1 0 0,0-1 0 0 0,0 1 1 0 0,0-1-1 0 0,-1 1 0 0 0,1 0 1 0 0,0 0-1 0 0,0 0 0 0 0,0-1 1 0 0,1 1-1 0 0,0 0-216 0 0,0 1 1 0 0,-1-1-1 0 0,1 0 0 0 0,-1 1 0 0 0,1-1 1 0 0,-1 1-1 0 0,1-1 0 0 0,-1 1 0 0 0,1 0 1 0 0,-1 0-1 0 0,1-1 0 0 0,-1 1 0 0 0,2 2 0 0 0,8 8-2665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09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42 125 12539 0 0,'2'-1'1660'0'0,"-1"1"-1245"0"0,-1-1 0 0 0,1 1 1 0 0,-1 0-1 0 0,1-1 0 0 0,-1 1 0 0 0,1 0 0 0 0,-1 0 0 0 0,1 0 0 0 0,-1 0 0 0 0,1 0 1 0 0,0 0-1 0 0,-1 0 0 0 0,1 0 0 0 0,-1 0 0 0 0,1 0 0 0 0,-1 0 0 0 0,2 0 0 0 0,13 6 820 0 0,-12-5-1204 0 0,-1 0 1 0 0,0 0 0 0 0,0 0-1 0 0,0 0 1 0 0,1-1-1 0 0,-1 1 1 0 0,4 0-1 0 0,-3-1 3 0 0,-1 0-1 0 0,1 0 0 0 0,0-1 1 0 0,0 1-1 0 0,0-1 0 0 0,-1 0 1 0 0,1 0-1 0 0,-1 1 0 0 0,1-2 0 0 0,0 1 1 0 0,-1 0-1 0 0,0 0 0 0 0,1-1 1 0 0,-1 0-1 0 0,0 1 0 0 0,0-1 1 0 0,1 0-1 0 0,1-3 0 0 0,-2 2 6 0 0,1 0 0 0 0,-1 0-1 0 0,0-1 1 0 0,0 1-1 0 0,-1-1 1 0 0,1 1 0 0 0,-1-1-1 0 0,0 0 1 0 0,0 0-1 0 0,0 0 1 0 0,0 1 0 0 0,0-7-1 0 0,-1 6-9 0 0,1 1-1 0 0,-1 0 1 0 0,-1-1-1 0 0,1 1 0 0 0,0 0 1 0 0,-1 0-1 0 0,0-1 1 0 0,1 1-1 0 0,-1 0 1 0 0,-3-5-1 0 0,4 7-19 0 0,-1 0 0 0 0,0-1 1 0 0,0 1-1 0 0,0 0 0 0 0,0 0 0 0 0,0 0 0 0 0,0 0 1 0 0,0 0-1 0 0,0 0 0 0 0,-1 0 0 0 0,1 0 0 0 0,0 0 1 0 0,-1 0-1 0 0,1 1 0 0 0,0-1 0 0 0,-1 0 0 0 0,1 1 1 0 0,-1-1-1 0 0,1 1 0 0 0,-1 0 0 0 0,1 0 0 0 0,-1-1 1 0 0,1 1-1 0 0,-3 0 0 0 0,1 0-5 0 0,0 1 0 0 0,0-1 0 0 0,0 0 0 0 0,0 1 1 0 0,0 0-1 0 0,0 0 0 0 0,1 0 0 0 0,-1 0 0 0 0,0 0 0 0 0,0 0 0 0 0,1 1 0 0 0,-4 2 1 0 0,2-1-9 0 0,-1 0 0 0 0,2 1 1 0 0,-1 0-1 0 0,0 0 1 0 0,1 0-1 0 0,-5 6 1 0 0,0 5-17 0 0,0 0 1 0 0,1 0 0 0 0,-7 22 0 0 0,11-28 15 0 0,0-1 1 0 0,1 1-1 0 0,0-1 0 0 0,1 1 1 0 0,0 0-1 0 0,0 0 0 0 0,1-1 1 0 0,0 1-1 0 0,2 15 0 0 0,-1-19 5 0 0,0 0-1 0 0,0 0 0 0 0,1-1 0 0 0,-1 1 1 0 0,1-1-1 0 0,0 1 0 0 0,1-1 1 0 0,-1 0-1 0 0,1 0 0 0 0,-1 0 1 0 0,1 0-1 0 0,0 0 0 0 0,1-1 0 0 0,-1 1 1 0 0,1-1-1 0 0,0 0 0 0 0,-1 0 1 0 0,1 0-1 0 0,5 2 0 0 0,0-1-67 0 0,-1 0 0 0 0,1-1-1 0 0,0 1 1 0 0,0-2-1 0 0,0 0 1 0 0,0 0 0 0 0,0 0-1 0 0,13 0 1 0 0,-15-2-120 0 0,0 0-1 0 0,0 0 1 0 0,0-1 0 0 0,0 0-1 0 0,0 0 1 0 0,0-1 0 0 0,0 0 0 0 0,0 0-1 0 0,0 0 1 0 0,-1-1 0 0 0,10-5-1 0 0,2-5 98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10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97 7746 0 0,'-2'-11'2816'0'0,"1"-19"0"0"0,-1 6 69 0 0,-1-8 1375 0 0,3 68-2313 0 0,-1 30-1563 0 0,0-42-228 0 0,-1 14 249 0 0,1 0 0 0 0,9 68 0 0 0,-6-99-333 0 0,-1-1 0 0 0,1 1-1 0 0,0-1 1 0 0,0 0 0 0 0,1 1 0 0 0,3 6-1 0 0,-5-11-38 0 0,1 0 0 0 0,-1 0 0 0 0,1 0 0 0 0,-1 0 0 0 0,1 0 0 0 0,0 0 0 0 0,0 0 0 0 0,0 0 0 0 0,0-1 1 0 0,0 1-1 0 0,0-1 0 0 0,0 0 0 0 0,1 1 0 0 0,-1-1 0 0 0,1 0 0 0 0,-1 0 0 0 0,1-1 0 0 0,3 2 0 0 0,-2-1 9 0 0,1-1 1 0 0,0 0 0 0 0,0 0-1 0 0,-1 0 1 0 0,1 0 0 0 0,0-1-1 0 0,-1 0 1 0 0,1 0 0 0 0,0 0-1 0 0,-1-1 1 0 0,1 1 0 0 0,7-5-1 0 0,2-2 46 0 0,0 0 0 0 0,17-15 0 0 0,-10 7-22 0 0,11-8-136 0 0,-18 13-1565 0 0,30-19 1 0 0,-43 29 1298 0 0,1 1 1 0 0,-1-1 0 0 0,0 1 0 0 0,0-1 0 0 0,0 1 0 0 0,0 0 0 0 0,1-1-1 0 0,-1 1 1 0 0,2 0 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10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12355 0 0,'0'0'101'0'0,"-1"0"0"0"0,1 0 0 0 0,0 0 0 0 0,0 0 0 0 0,0 0 0 0 0,-1 0 0 0 0,1 0 0 0 0,0 0 1 0 0,0 0-1 0 0,0 0 0 0 0,0 0 0 0 0,-1 0 0 0 0,1 0 0 0 0,0 0 0 0 0,0 0 0 0 0,0 1 0 0 0,0-1 1 0 0,0 0-1 0 0,-1 0 0 0 0,1 0 0 0 0,0 0 0 0 0,0 0 0 0 0,0 0 0 0 0,0 0 0 0 0,0 1 0 0 0,0-1 0 0 0,-1 0 1 0 0,1 0-1 0 0,0 0 0 0 0,0 0 0 0 0,0 1 0 0 0,0-1 0 0 0,0 0 0 0 0,0 0 0 0 0,0 0 0 0 0,0 0 1 0 0,0 1-1 0 0,0-1 0 0 0,0 0 0 0 0,0 0 0 0 0,0 0 0 0 0,0 1 0 0 0,0-1 0 0 0,0 0 0 0 0,-2 12 2266 0 0,4 85 326 0 0,14 131-2116 0 0,-12-198-534 0 0,7 33 1 0 0,-8-52-116 0 0,1 1 0 0 0,0-1 0 0 0,0 0 0 0 0,1 0 1 0 0,11 18-1 0 0,-15-28-50 0 0,-1-1 0 0 0,1 1 0 0 0,-1 0 0 0 0,1 0 0 0 0,-1-1 0 0 0,1 1 0 0 0,0 0 0 0 0,0-1 0 0 0,-1 1 0 0 0,1 0 0 0 0,0-1 0 0 0,0 1 0 0 0,0-1 0 0 0,-1 0 1 0 0,1 1-1 0 0,0-1 0 0 0,2 1 0 0 0,-3-1 31 0 0,1 0 1 0 0,-1 0 0 0 0,1-1 0 0 0,-1 1-1 0 0,0 0 1 0 0,1 0 0 0 0,-1 0 0 0 0,1 0-1 0 0,-1-1 1 0 0,1 1 0 0 0,-1 0 0 0 0,0-1 0 0 0,1 1-1 0 0,-1 0 1 0 0,0 0 0 0 0,1-1 0 0 0,-1 1-1 0 0,0-1 1 0 0,0 1 0 0 0,1 0 0 0 0,-1-1-1 0 0,0 1 1 0 0,0-1 0 0 0,0 1 0 0 0,1 0-1 0 0,-1-1 1 0 0,0 1 0 0 0,0-1 0 0 0,0 1-1 0 0,0-1 1 0 0,0 1 0 0 0,0-1 0 0 0,0 1-1 0 0,0-1 1 0 0,0 0 0 0 0,0-9-860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12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11 7330 0 0,'-3'0'853'0'0,"-1"0"1"0"0,1 0-1 0 0,0-1 1 0 0,0 1-1 0 0,0-1 1 0 0,0 0-1 0 0,0 0 1 0 0,-6-2-1 0 0,5-1 2912 0 0,9 6-2887 0 0,7 1-658 0 0,28 1 223 0 0,-8 0-333 0 0,-11-3-5 0 0,-5-1-1090 0 0,21 4 0 0 0,-33-3-133 0 0,1 0 1 0 0,0 0-1 0 0,0 1 0 0 0,7 3 0 0 0,-4 1-1946 0 0,-6 0-684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13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7370 0 0,'1'-2'8323'0'0,"3"-6"-7043"0"0,-2 7-1201 0 0,-1 1 0 0 0,1-1 0 0 0,0 1 0 0 0,-1-1-1 0 0,1 1 1 0 0,-1-1 0 0 0,1 1 0 0 0,0 0 0 0 0,-1 0 0 0 0,1 0 0 0 0,0 0 0 0 0,-1 0 0 0 0,4 0-1 0 0,25 7 230 0 0,-13-3-148 0 0,0-2-564 0 0,0 0 0 0 0,1 0-1 0 0,-1-2 1 0 0,22-2 0 0 0,-24 0-525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13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 8530 0 0,'-1'1'352'0'0,"0"-1"1"0"0,1 0-1 0 0,-1 0 1 0 0,0 0-1 0 0,0 0 1 0 0,0 0-1 0 0,1 0 1 0 0,-1 0-1 0 0,0 0 1 0 0,0 0-1 0 0,-3-3 3640 0 0,9 3-3155 0 0,6 2-347 0 0,-1-1 0 0 0,1 0 0 0 0,0 0 0 0 0,15-3 0 0 0,-20 2-365 0 0,47-4 824 0 0,-46 4-850 0 0,1 0 0 0 0,-1 1 0 0 0,0 0 1 0 0,0 0-1 0 0,10 4 0 0 0,-13-4-52 0 0,1 1-1 0 0,0 0 1 0 0,-1 0-1 0 0,0 0 1 0 0,1 0 0 0 0,-1 1-1 0 0,7 5 1 0 0,-9-5-22 0 0,0-1 1 0 0,0 1-1 0 0,0-1 1 0 0,0 1-1 0 0,0 0 1 0 0,0 0-1 0 0,-1 0 1 0 0,1 0-1 0 0,-1 0 1 0 0,0 0-1 0 0,0 0 1 0 0,1 6-1 0 0,3 29 174 0 0,-2 0-1 0 0,-2 71 0 0 0,-2-49-130 0 0,1-7-52 0 0,4 122 40 0 0,8-104-504 0 0,-8-61-754 0 0,-7-24-7641 0 0,1 11 8055 0 0,-3-6-1755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44:14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60 12867 0 0,'0'-1'143'0'0,"-1"-1"343"0"0,1 1 0 0 0,-1 0 0 0 0,1 0 0 0 0,-1-1-1 0 0,1 1 1 0 0,0 0 0 0 0,0-1 0 0 0,0 1 0 0 0,0 0 0 0 0,0-3 0 0 0,0 4-368 0 0,0-1 0 0 0,1 1 0 0 0,-1-1 0 0 0,1 1 1 0 0,-1 0-1 0 0,1-1 0 0 0,-1 1 0 0 0,1 0 0 0 0,-1-1 0 0 0,1 1 0 0 0,-1 0 0 0 0,1 0 0 0 0,-1-1 1 0 0,1 1-1 0 0,0 0 0 0 0,-1 0 0 0 0,1 0 0 0 0,-1 0 0 0 0,1 0 0 0 0,-1 0 0 0 0,1 0 0 0 0,0 0 1 0 0,-1 0-1 0 0,1 0 0 0 0,0 0 0 0 0,43 1 1362 0 0,9-1-509 0 0,69-7 1 0 0,-106 5-886 0 0,4-1 20 0 0,0 0-1 0 0,0-1 1 0 0,20-7-1 0 0,-35 9 185 0 0,-3 1-623 0 0,0 0-1 0 0,0 0 0 0 0,0 1 1 0 0,0-1-1 0 0,0 1 0 0 0,4-1 0 0 0,-6 1 89 0 0,1 0 1 0 0,0 0-1 0 0,-1 0 0 0 0,1 0 0 0 0,-1 0 0 0 0,1 0 0 0 0,-1 1 0 0 0,1-1 0 0 0,-1 0 1 0 0,1 0-1 0 0,-1 1 0 0 0,1-1 0 0 0,-1 0 0 0 0,1 0 0 0 0,-1 1 0 0 0,0-1 0 0 0,1 1 1 0 0,-1-1-1 0 0,1 0 0 0 0,-1 1 0 0 0,0-1 0 0 0,1 1 0 0 0,-1-1 0 0 0,0 1 0 0 0,0-1 1 0 0,1 1-1 0 0,-1-1 0 0 0,0 1 0 0 0,0-1 0 0 0,0 1 0 0 0,0 0 0 0 0,3 6-353 0 0,4 2-812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45.9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9175 909 7042 0 0,'-2'7'6580'0'0,"4"-13"-1879"0"0,1 1-4408 0 0,0 0 0 0 0,-1-1 0 0 0,0 0 0 0 0,0 1 0 0 0,1-12 0 0 0,-2 12-200 0 0,18-98 500 0 0,16-127-416 0 0,-26-3-60 0 0,-10 207-51 0 0,-4-29 0 0 0,1 36-16 0 0,4 19-52 0 0,0-1-1 0 0,0 0 1 0 0,0 1 0 0 0,0-1-1 0 0,0 0 1 0 0,-1 1-1 0 0,1-1 1 0 0,0 0 0 0 0,-1 1-1 0 0,1-1 1 0 0,0 0 0 0 0,-1 1-1 0 0,1-1 1 0 0,-1 1-1 0 0,1-1 1 0 0,-1 1 0 0 0,1-1-1 0 0,-1 1 1 0 0,1-1-1 0 0,-1 1 1 0 0,1-1 0 0 0,-1 1-1 0 0,0 0 1 0 0,1-1-1 0 0,-1 1 1 0 0,0 0 0 0 0,1 0-1 0 0,-2-1 1 0 0,1 1-49 0 0,0 0 36 0 0,1 0 0 0 0,0-1 1 0 0,0 1-1 0 0,0 0 0 0 0,-1 0 0 0 0,1 0 0 0 0,0 0 0 0 0,0 0 0 0 0,-1 0 1 0 0,1 0-1 0 0,0 0 0 0 0,0-1 0 0 0,-1 1 0 0 0,1 0 0 0 0,0 0 0 0 0,0 0 0 0 0,-1 0 1 0 0,1 0-1 0 0,0 0 0 0 0,0 0 0 0 0,-1 0 0 0 0,1 1 0 0 0,0-1 0 0 0,-6-1-449 0 0,10-24 113 0 0,-7 12 397 0 0,3 13-40 0 0,-1-1 0 0 0,1 1 0 0 0,0 0 0 0 0,0 0 0 0 0,0-1 1 0 0,0 1-1 0 0,-1 0 0 0 0,1 0 0 0 0,0 0 0 0 0,0-1 0 0 0,0 1 0 0 0,-1 0 0 0 0,1 0 0 0 0,0 0 0 0 0,0 0 1 0 0,-1-1-1 0 0,1 1 0 0 0,0 0 0 0 0,0 0 0 0 0,-1 0 0 0 0,1 0 0 0 0,0 0 0 0 0,-1 0 0 0 0,1 0 0 0 0,0 0 0 0 0,0 0 1 0 0,-1 0-1 0 0,1 0 0 0 0,0 0 0 0 0,-1 0 0 0 0,1 0 0 0 0,0 0 0 0 0,0 0 0 0 0,-1 0 0 0 0,1 0 0 0 0,0 1 0 0 0,-1-1 1 0 0,1 0-1 0 0,0 0 0 0 0,0 0 0 0 0,0 0 0 0 0,-1 1 0 0 0,0 0 0 0 0,-1-1 0 0 0,1 1 0 0 0,-1-1 0 0 0,0 1 0 0 0,1-1 0 0 0,-1 0 0 0 0,1 1-1 0 0,-3-1 1 0 0,2 0 22 0 0,1 0-1 0 0,-1 0 0 0 0,0 1 1 0 0,1-1-1 0 0,-1 0 0 0 0,0 1 0 0 0,1-1 1 0 0,-1 1-1 0 0,1 0 0 0 0,-3 1 0 0 0,-1 1 205 0 0,0 0 1 0 0,-1-1-1 0 0,1 0 0 0 0,0 0 0 0 0,-1 0 0 0 0,0 0 0 0 0,1-1 0 0 0,-7 1 0 0 0,-1 0 176 0 0,1 2-124 0 0,-8 2 56 0 0,-14-1 54 0 0,25-3-253 0 0,-1-1 0 0 0,-15 2 1 0 0,-67 3 539 0 0,-107-1 98 0 0,168-4-598 0 0,-34-3 1 0 0,-84-18 499 0 0,65-2-322 0 0,-6-1-94 0 0,-23 4-85 0 0,-184-6-1 0 0,17 23 113 0 0,35 2-47 0 0,-601-4 100 0 0,462 6-328 0 0,266 0 23 0 0,-40 0 51 0 0,-286-19 200 0 0,32 0-269 0 0,-45 10-71 0 0,-197-7 138 0 0,450 9-105 0 0,131 6 5 0 0,-88 2-13 0 0,48-1 4 0 0,-69-1 9 0 0,-234-3 64 0 0,224-11-102 0 0,-31-2 6 0 0,142 13 24 0 0,-195-2 16 0 0,99 2 11 0 0,-235 7 8 0 0,165 6-72 0 0,99-9 14 0 0,37 0 20 0 0,-330 4 17 0 0,246-5-47 0 0,102-2 7 0 0,59 0 13 0 0,24 0-13 0 0,-1 0-1 0 0,1 1 1 0 0,-1 1-1 0 0,1 0 1 0 0,-1 0 0 0 0,-17 5-1 0 0,28-6 35 0 0,0 0-1 0 0,-1 0 0 0 0,1 0 1 0 0,0 0-1 0 0,0 0 1 0 0,-1 0-1 0 0,1 1 1 0 0,0-1-1 0 0,-1 0 0 0 0,1 0 1 0 0,0 0-1 0 0,0 1 1 0 0,-1-1-1 0 0,1 0 1 0 0,0 0-1 0 0,0 1 0 0 0,-1-1 1 0 0,1 0-1 0 0,0 1 1 0 0,0-1-1 0 0,0 0 1 0 0,0 0-1 0 0,0 1 0 0 0,-1-1 1 0 0,1 0-1 0 0,0 1 1 0 0,0-1-1 0 0,0 1 1 0 0,0-1-1 0 0,0 0 0 0 0,0 1 1 0 0,0-1-1 0 0,0 0 1 0 0,0 1-1 0 0,0-1 0 0 0,0 0 1 0 0,0 1-1 0 0,1-1 1 0 0,-1 6-122 0 0,1-5 116 0 0,-1 0-1 0 0,1 0 1 0 0,0 0-1 0 0,0 0 1 0 0,-1 0 0 0 0,1 0-1 0 0,0 0 1 0 0,0-1-1 0 0,0 1 1 0 0,0 0 0 0 0,1 0-1 0 0,4 4-1 0 0,-4-3 27 0 0,-2-2 0 0 0,1 0 1 0 0,-1 1-1 0 0,0-1 0 0 0,1 0 1 0 0,-1 1-1 0 0,0-1 0 0 0,1 0 0 0 0,-1 1 1 0 0,0-1-1 0 0,0 0 0 0 0,0 1 1 0 0,1-1-1 0 0,-1 0 0 0 0,0 1 0 0 0,0-1 1 0 0,0 1-1 0 0,0-1 0 0 0,0 0 1 0 0,0 1-1 0 0,1-1 0 0 0,-1 1 0 0 0,0-1 1 0 0,0 1-1 0 0,0-1 0 0 0,-1 0 1 0 0,1 1-1 0 0,0-1 0 0 0,0 1 0 0 0,0-1 1 0 0,0 1-1 0 0,0-1 0 0 0,0 0 1 0 0,-1 1-1 0 0,1-1 0 0 0,0 0 0 0 0,-1 1 1 0 0,1 18-15 0 0,0-3-22 0 0,0 0-1 0 0,0 0 0 0 0,4 19 1 0 0,0-3 13 0 0,14 168-100 0 0,-2-19 95 0 0,-6-91 15 0 0,-4-40 5 0 0,17 66 0 0 0,-18-87-103 0 0,-3-8-394 0 0,-2-21 450 0 0,0 0 1 0 0,0 1-1 0 0,0-1 1 0 0,0 0-1 0 0,0 0 0 0 0,0 1 1 0 0,0-1-1 0 0,0 0 1 0 0,0 0-1 0 0,0 1 1 0 0,0-1-1 0 0,0 0 0 0 0,-1 0 1 0 0,1 1-1 0 0,0-1 1 0 0,0 0-1 0 0,0 0 0 0 0,0 1 1 0 0,0-1-1 0 0,-1 0 1 0 0,1 0-1 0 0,0 0 1 0 0,0 1-1 0 0,0-1 0 0 0,0 0 1 0 0,-1 0-1 0 0,1 0 1 0 0,0 0-1 0 0,0 1 1 0 0,-1-1-1 0 0,1 0 0 0 0,0 0 1 0 0,0 0-1 0 0,-1 0 1 0 0,1 0-1 0 0,0 0 1 0 0,0 0-1 0 0,-1 0 0 0 0,1 0 1 0 0,0 0-1 0 0,0 0 1 0 0,-1 0-1 0 0,1 0 1 0 0,0 0-1 0 0,-1 0 0 0 0,1 0 1 0 0,0 0-1 0 0,0 0 1 0 0,-1 0-1 0 0,1 0 1 0 0,0-1-1 0 0,-1 1 0 0 0,1 0-107 0 0,0 0-1 0 0,-1-1 0 0 0,1 1 1 0 0,-1 0-1 0 0,1 0 0 0 0,0-1 0 0 0,-1 1 1 0 0,1 0-1 0 0,-1-1 0 0 0,1 1 1 0 0,0-1-1 0 0,0 1 0 0 0,-1 0 1 0 0,1-1-1 0 0,0 1 0 0 0,0-1 0 0 0,-1 1 1 0 0,1-1-1 0 0,0 1 0 0 0,0 0 1 0 0,0-1-1 0 0,0 1 0 0 0,0-1 1 0 0,0 1-1 0 0,0-1 0 0 0,0 1 0 0 0,0-1 1 0 0,0 1-1 0 0,0-1 0 0 0,0 1 1 0 0,0-1-1 0 0,0 1 0 0 0,0-1 1 0 0,0 1-1 0 0,1-1 0 0 0,-1 1 0 0 0,0-1 1 0 0,1 0-1 0 0,14-21-1835 0 0,-11 16 1816 0 0,9-10-1083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0:43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38 7274 0 0,'-2'-13'2282'0'0,"1"9"-626"0"0,0 0 0 0 0,0 0 0 0 0,0 0 0 0 0,-2-5 0 0 0,2 10-1435 0 0,-1 0 1 0 0,1-1-1 0 0,0 1 1 0 0,-1 0-1 0 0,1-1 1 0 0,0 1 0 0 0,0 0-1 0 0,-2 2 1 0 0,0 1-65 0 0,1 0 0 0 0,0 1 0 0 0,-3 7 0 0 0,-4 9 32 0 0,-11 19-24 0 0,-24 74-1 0 0,31-77-136 0 0,11-33-29 0 0,1 0-1 0 0,0 0 0 0 0,0-1 0 0 0,0 1 0 0 0,1 0 0 0 0,-1 0 1 0 0,1 0-1 0 0,0 0 0 0 0,0 0 0 0 0,1 0 0 0 0,-1 0 0 0 0,1 0 1 0 0,0 0-1 0 0,0 0 0 0 0,2 4 0 0 0,-3-7 4 0 0,1 0-1 0 0,0 0 1 0 0,0-1 0 0 0,0 1-1 0 0,0 0 1 0 0,0 0-1 0 0,0-1 1 0 0,0 1 0 0 0,0-1-1 0 0,0 1 1 0 0,0-1-1 0 0,0 1 1 0 0,0-1 0 0 0,0 0-1 0 0,1 0 1 0 0,-1 1-1 0 0,0-1 1 0 0,0 0 0 0 0,2 0-1 0 0,24-2 47 0 0,8-6 6 0 0,-25 5-45 0 0,1 1-1 0 0,11-2 0 0 0,-17 4-8 0 0,11-2 1 0 0,1 1 1 0 0,30 2-1 0 0,-42 0-1 0 0,1 0 1 0 0,-1 0-1 0 0,0 0 0 0 0,1 1 0 0 0,-1 0 0 0 0,0 0 1 0 0,0 0-1 0 0,0 0 0 0 0,-1 1 0 0 0,1 0 0 0 0,0 0 0 0 0,7 7 1 0 0,-8-6 14 0 0,0 0 0 0 0,0 1 1 0 0,-1-1-1 0 0,0 1 0 0 0,1 0 1 0 0,-1 0-1 0 0,-1 0 0 0 0,1 0 1 0 0,-1 0-1 0 0,0 1 0 0 0,0-1 1 0 0,-1 1-1 0 0,2 9 0 0 0,-2-11 1 0 0,-1 1-1 0 0,0 0 1 0 0,0 0-1 0 0,0 0 0 0 0,0 0 1 0 0,-1 0-1 0 0,0 0 1 0 0,0 0-1 0 0,0-1 1 0 0,-1 1-1 0 0,0 0 1 0 0,1-1-1 0 0,-2 1 1 0 0,1-1-1 0 0,0 0 0 0 0,-4 5 1 0 0,0-3 59 0 0,1 1 1 0 0,-1-1-1 0 0,-1 0 0 0 0,1-1 0 0 0,-1 0 1 0 0,0 0-1 0 0,0 0 0 0 0,0-1 1 0 0,-1 0-1 0 0,1 0 0 0 0,-14 4 0 0 0,6-4 69 0 0,0 0 0 0 0,-1-1 0 0 0,1 0 0 0 0,0-2 0 0 0,-24 1 0 0 0,30-2-101 0 0,3 0-22 0 0,0 0 1 0 0,0 0-1 0 0,0 0 1 0 0,0-1-1 0 0,-1 0 1 0 0,1 0-1 0 0,-8-3 1 0 0,10 2-25 0 0,0 0 1 0 0,0 1 0 0 0,0 0 0 0 0,0 0 0 0 0,-9-1-1 0 0,13 2-3 0 0,-1 0-1 0 0,1 0 0 0 0,0 0 1 0 0,0 0-1 0 0,-1 0 0 0 0,1 0 1 0 0,0 0-1 0 0,0 0 0 0 0,0 0 1 0 0,-1 0-1 0 0,1-1 0 0 0,0 1 1 0 0,0 0-1 0 0,0 0 0 0 0,-1 0 0 0 0,1 0 1 0 0,0 0-1 0 0,0 0 0 0 0,0-1 1 0 0,-1 1-1 0 0,1 0 0 0 0,0 0 1 0 0,0 0-1 0 0,0 0 0 0 0,0-1 1 0 0,0 1-1 0 0,0 0 0 0 0,-1 0 1 0 0,1 0-1 0 0,0-1 0 0 0,0 1 1 0 0,0 0-1 0 0,0 0 0 0 0,0 0 1 0 0,0-1-1 0 0,0 1 0 0 0,0 0 0 0 0,0 0 1 0 0,0-1-1 0 0,0 1 0 0 0,0 0 1 0 0,0-1-57 0 0,0 1-1 0 0,0-1 1 0 0,1 1 0 0 0,-1-1 0 0 0,0 1 0 0 0,0-1 0 0 0,0 1 0 0 0,1-1-1 0 0,-1 1 1 0 0,0-1 0 0 0,0 1 0 0 0,1-1 0 0 0,-1 1 0 0 0,0 0 0 0 0,1-1-1 0 0,-1 1 1 0 0,1 0 0 0 0,0-1 0 0 0,9-6-1337 0 0,-9 6 1165 0 0,0 0 1 0 0,1 0-1 0 0,-1 0 1 0 0,0 0-1 0 0,1 0 1 0 0,-1 0-1 0 0,0 1 1 0 0,1-1-1 0 0,-1 1 1 0 0,1-1 0 0 0,-1 1-1 0 0,1-1 1 0 0,-1 1-1 0 0,1 0 1 0 0,2 0-1 0 0,12 0-793 0 0,0-2 801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0:44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99 13443 0 0,'-19'-1'2010'0'0,"6"0"1379"0"0,25-2-1720 0 0,160-41-590 0 0,21-3-4049 0 0,-191 47 2784 0 0,26-3-2393 0 0,-26 3 2197 0 0,0 0 0 0 0,-1 1 0 0 0,1-1-1 0 0,0 0 1 0 0,0 1 0 0 0,-1-1 0 0 0,1 1 0 0 0,0-1-1 0 0,-1 1 1 0 0,1 0 0 0 0,0 0 0 0 0,-1 0 0 0 0,1 0-1 0 0,1 1 1 0 0,5 8-3683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0:59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804 169 6761 0 0,'-1'-10'889'0'0,"-1"1"-1"0"0,0 0 0 0 0,-1 0 0 0 0,0 0 0 0 0,0 0 0 0 0,-1 0 0 0 0,0 1 0 0 0,-1 0 0 0 0,-9-14 0 0 0,10 17-670 0 0,-1-1 0 0 0,0 1-1 0 0,0 0 1 0 0,-1 0-1 0 0,1 0 1 0 0,-1 1 0 0 0,0 0-1 0 0,0 0 1 0 0,-1 1 0 0 0,1-1-1 0 0,-1 1 1 0 0,0 1 0 0 0,-7-3-1 0 0,5 3-160 0 0,0 0 0 0 0,0 1 0 0 0,-1 0 0 0 0,1 0 0 0 0,0 1 0 0 0,-1 0 0 0 0,1 1 0 0 0,0 0 0 0 0,-1 1-1 0 0,-11 3 1 0 0,-5 3-44 0 0,0 2 0 0 0,-31 15-1 0 0,38-14-4 0 0,0 0 0 0 0,0 1 0 0 0,2 0 0 0 0,-20 19 0 0 0,-59 65 87 0 0,65-60-69 0 0,2 1 0 0 0,1 1-1 0 0,-28 52 1 0 0,39-57-10 0 0,1 1-1 0 0,2 0 0 0 0,1 1 1 0 0,-14 59-1 0 0,23-75-14 0 0,0 1 0 0 0,2 0 0 0 0,0 0 0 0 0,2 0 0 0 0,0 0 0 0 0,1-1 0 0 0,1 1 0 0 0,0 0 0 0 0,2 0 0 0 0,0-1 0 0 0,2 0 0 0 0,0 0-1 0 0,1 0 1 0 0,1 0 0 0 0,0-1 0 0 0,21 32 0 0 0,-9-24 29 0 0,0 0 1 0 0,1-2-1 0 0,2 0 0 0 0,32 26 1 0 0,-15-18 92 0 0,88 52 1 0 0,-97-67-51 0 0,2-2 1 0 0,0 0 0 0 0,0-2-1 0 0,65 15 1 0 0,-56-19 35 0 0,1-3 1 0 0,0-1 0 0 0,73-1 0 0 0,-89-5-20 0 0,0-1 1 0 0,-1-1-1 0 0,0-1 0 0 0,1-2 1 0 0,35-12-1 0 0,-47 13-21 0 0,-1-1 0 0 0,1-1 0 0 0,-1-1 0 0 0,0 0 0 0 0,-1 0 0 0 0,0-2 0 0 0,0 0 0 0 0,-1 0 0 0 0,0-1 0 0 0,14-16 0 0 0,-13 10 25 0 0,-1 0 0 0 0,0-1 0 0 0,-1-1-1 0 0,-1 1 1 0 0,-1-2 0 0 0,9-27 0 0 0,-10 21-1 0 0,-1-1 0 0 0,-1 0 0 0 0,-2 0 0 0 0,2-38 0 0 0,-6 14-3 0 0,-2 1-1 0 0,-2 0 1 0 0,-3 1-1 0 0,-1-1 1 0 0,-18-53-1 0 0,-26-59 18 0 0,36 124-105 0 0,-1 0 0 0 0,-27-43 1 0 0,31 60-33 0 0,-1 1 0 0 0,-1 1 0 0 0,-1 0 0 0 0,-35-33 0 0 0,37 40-15 0 0,0 2 0 0 0,-1-1 0 0 0,0 2 0 0 0,0 0-1 0 0,-1 1 1 0 0,-1 0 0 0 0,-28-9 0 0 0,30 12-22 0 0,-1 1 0 0 0,0 1 0 0 0,-1 0-1 0 0,1 1 1 0 0,0 0 0 0 0,-1 2 0 0 0,1 0 0 0 0,-1 0 0 0 0,1 2-1 0 0,-23 4 1 0 0,20-1-249 0 0,-1 1 1 0 0,1 0-1 0 0,-1 1 0 0 0,2 2 0 0 0,-1 0 1 0 0,1 0-1 0 0,1 2 0 0 0,-28 21 0 0 0,35-23-227 0 0,0 0-1 0 0,0 0 0 0 0,1 0 0 0 0,1 1 1 0 0,0 1-1 0 0,0 0 0 0 0,1 0 1 0 0,0 0-1 0 0,-6 14 0 0 0,2 4-560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0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28 6729 0 0,'-1'-1'270'0'0,"0"0"-1"0"0,0 1 1 0 0,0-1-1 0 0,0 0 0 0 0,0 0 1 0 0,1 0-1 0 0,-1 0 1 0 0,0 0-1 0 0,1 0 0 0 0,-1 0 1 0 0,1 0-1 0 0,-1 0 1 0 0,1 0-1 0 0,-1 0 0 0 0,1 0 1 0 0,0-1-1 0 0,0 1 0 0 0,0 0 1 0 0,-1 0-1 0 0,1-2 1 0 0,-1-2 1038 0 0,0 6 170 0 0,0 0-1408 0 0,1 0 1 0 0,0-1-1 0 0,-1 1 1 0 0,1 0 0 0 0,0-1-1 0 0,0 1 1 0 0,0 0-1 0 0,0 0 1 0 0,0-1-1 0 0,0 1 1 0 0,0 0 0 0 0,0 0-1 0 0,0 0 1 0 0,4 28 185 0 0,-1 0 1 0 0,-2-1-1 0 0,-2 30 0 0 0,0-9-132 0 0,-4 41 0 0 0,2-42-6 0 0,3-44-97 0 0,0 1 1 0 0,1 0 0 0 0,1 8-1 0 0,0 0-18 0 0,-1-11-219 0 0,-1 1 1 0 0,1-1-1 0 0,0 0 0 0 0,0 0 0 0 0,0 0 0 0 0,0 0 1 0 0,0 0-1 0 0,0 0 0 0 0,0 0 0 0 0,1 0 0 0 0,-1 0 1 0 0,1 0-1 0 0,-1 0 0 0 0,1-1 0 0 0,2 3 0 0 0,4-2-1161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1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35 9954 0 0,'0'-1'88'0'0,"-1"1"-1"0"0,1-1 1 0 0,0 1-1 0 0,-1-1 1 0 0,1 1-1 0 0,-1-1 1 0 0,1 0 0 0 0,0 1-1 0 0,0-1 1 0 0,-1 1-1 0 0,1-1 1 0 0,0 0-1 0 0,0 1 1 0 0,0-1 0 0 0,0 1-1 0 0,0-1 1 0 0,0 0-1 0 0,0 1 1 0 0,0-1-1 0 0,0 0 1 0 0,0 1-1 0 0,0-1 1 0 0,0 1 0 0 0,0-1-1 0 0,0 0 1 0 0,1 1-1 0 0,-1-1 1 0 0,0 1-1 0 0,0-1 1 0 0,1 0-1 0 0,-1 1 1 0 0,1-1 0 0 0,-1 1-1 0 0,0-1 1 0 0,1 1-1 0 0,-1-1 1 0 0,1 1-1 0 0,-1 0 1 0 0,1-1 0 0 0,-1 1-1 0 0,1 0 1 0 0,-1-1-1 0 0,1 1 1 0 0,-1 0-1 0 0,1-1 1 0 0,0 1-1 0 0,-1 0 1 0 0,1 0 0 0 0,0 0-1 0 0,4-2 55 0 0,1 0 0 0 0,-1 1 0 0 0,0 0 0 0 0,0 1-1 0 0,6-1 1 0 0,53-1 112 0 0,0 3-1 0 0,0 3 0 0 0,107 20 1 0 0,-149-20-240 0 0,0 2 1 0 0,0 0-1 0 0,-1 2 1 0 0,0 0-1 0 0,31 18 1 0 0,-43-20-6 0 0,0 0-1 0 0,0 0 1 0 0,0 0 0 0 0,-1 1 0 0 0,0 1 0 0 0,0-1 0 0 0,-1 1 0 0 0,0 1 0 0 0,-1-1 0 0 0,1 1 0 0 0,-2 0 0 0 0,1 1 0 0 0,6 15 0 0 0,-8-15 31 0 0,-1 0-1 0 0,0 0 1 0 0,-1 1 0 0 0,0-1 0 0 0,1 18-1 0 0,-3-21-6 0 0,0 1 1 0 0,-1-1-1 0 0,0 0 0 0 0,0 0 0 0 0,-1 1 0 0 0,0-1 0 0 0,0 0 0 0 0,0-1 0 0 0,-4 9 0 0 0,1-6 19 0 0,0-1 1 0 0,0 1-1 0 0,-1-1 0 0 0,0 0 0 0 0,0 0 0 0 0,-1-1 0 0 0,0 0 0 0 0,0 0 0 0 0,-1 0 0 0 0,0-1 0 0 0,0 0 1 0 0,0-1-1 0 0,-11 6 0 0 0,-44 20 311 0 0,49-24-217 0 0,0 0 1 0 0,-1-2 0 0 0,-25 8-1 0 0,-3 0 208 0 0,23-6-228 0 0,0-2 1 0 0,-1 0-1 0 0,0-1 1 0 0,0-1-1 0 0,0-1 1 0 0,0-1-1 0 0,-31-2 1 0 0,50 1-130 0 0,0-1 0 0 0,1 1 0 0 0,-1-1 0 0 0,0 1 0 0 0,1-1 0 0 0,-1 0 0 0 0,1 1 0 0 0,-3-3 0 0 0,3 3-13 0 0,1 0 0 0 0,0 0 0 0 0,0-1 0 0 0,-1 1 0 0 0,1 0 0 0 0,0 0 0 0 0,-1 0 0 0 0,1-1 0 0 0,0 1 0 0 0,0 0 0 0 0,0 0 0 0 0,-1-1 0 0 0,1 1 0 0 0,0 0 0 0 0,0 0-1 0 0,0-1 1 0 0,0 1 0 0 0,-1 0 0 0 0,1-1 0 0 0,0 1 0 0 0,0 0 0 0 0,0-1 0 0 0,0 1 0 0 0,0 0 0 0 0,0-1 0 0 0,0 1 0 0 0,0 0 0 0 0,0-1 0 0 0,0 1 0 0 0,0 0 0 0 0,0-1 0 0 0,0 1-1 0 0,0 0 1 0 0,0-1 0 0 0,0 1 0 0 0,1 0 0 0 0,-1 0 0 0 0,0-1 0 0 0,0 1 0 0 0,0 0 0 0 0,0-1 0 0 0,1 1 0 0 0,-1 0 0 0 0,0 0 0 0 0,0-1 0 0 0,0 1 0 0 0,1 0 0 0 0,-1 0 0 0 0,0 0-1 0 0,1-1 1 0 0,-1 1 0 0 0,6-4-431 0 0,-1 1 0 0 0,1 0 0 0 0,-1 0 0 0 0,1 0-1 0 0,0 1 1 0 0,0-1 0 0 0,1 1 0 0 0,7-1 0 0 0,8 0 289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2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30 5513 0 0,'-4'-7'3513'0'0,"2"3"-865"0"0,-4-1-127 0 0,1 0 368 0 0,0 2-2505 0 0,2 1 88 0 0,1-1-200 0 0,1 3-256 0 0,1 2-16 0 0,1 2-104 0 0,6 1-464 0 0,-1 2-584 0 0,2-1-449 0 0,5 5-711 0 0,3-1 55 0 0,2 1-1072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2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57 2609 0 0,'0'-4'1243'0'0,"0"1"1"0"0,-1 0 0 0 0,1 0 0 0 0,-3-6 0 0 0,-1-8 1931 0 0,-2 2 49 0 0,3 13-1151 0 0,3 10-1384 0 0,9 80-236 0 0,-6-57-348 0 0,-2-14-34 0 0,-3 25 1 0 0,2 8 22 0 0,0-33-35 0 0,-1-14-43 0 0,1-1 0 0 0,0 1 1 0 0,0 0-1 0 0,0 0 0 0 0,1 0 1 0 0,-1 0-1 0 0,2 5 0 0 0,-2-8-150 0 0,1 1 1 0 0,-1 0-1 0 0,0-1 0 0 0,0 1 0 0 0,0-1 0 0 0,1 1 0 0 0,-1 0 0 0 0,0-1 0 0 0,1 1 0 0 0,-1-1 0 0 0,1 1 0 0 0,-1-1 0 0 0,0 1 0 0 0,1-1 0 0 0,-1 1 0 0 0,1-1 0 0 0,-1 0 0 0 0,1 1 1 0 0,0-1-1 0 0,-1 0 0 0 0,1 1 0 0 0,-1-1 0 0 0,1 0 0 0 0,0 0 0 0 0,-1 1 0 0 0,1-1 0 0 0,-1 0 0 0 0,1 0 0 0 0,0 0 0 0 0,-1 0 0 0 0,1 0 0 0 0,0 0 0 0 0,-1 0 0 0 0,2 0 0 0 0,5 0-1615 0 0,3 1-665 0 0,3 1-378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4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71 8282 0 0,'-1'-1'230'0'0,"0"0"0"0"0,-1 0 1 0 0,1 0-1 0 0,0 0 0 0 0,0 0 1 0 0,0-1-1 0 0,1 1 0 0 0,-1 0 0 0 0,0 0 1 0 0,0-1-1 0 0,0-2 0 0 0,-8-18 2827 0 0,9 20-2644 0 0,-3-4 664 0 0,2 5-1005 0 0,1 0-1 0 0,0 1 1 0 0,-1-1 0 0 0,1 1-1 0 0,0-1 1 0 0,0 0-1 0 0,0 1 1 0 0,-1-1 0 0 0,1 1-1 0 0,0-1 1 0 0,0 0 0 0 0,0 1-1 0 0,0-1 1 0 0,0 0 0 0 0,0 1-1 0 0,0-1 1 0 0,0 0 0 0 0,0 1-1 0 0,1-2 1 0 0,-1 2-28 0 0,0-1 1 0 0,0 1-1 0 0,1-1 0 0 0,-1 1 0 0 0,0-1 1 0 0,0 1-1 0 0,1-1 0 0 0,-1 1 0 0 0,0-1 1 0 0,0 1-1 0 0,1-1 0 0 0,-1 1 0 0 0,1 0 1 0 0,-1-1-1 0 0,0 1 0 0 0,1 0 0 0 0,-1-1 1 0 0,1 1-1 0 0,-1 0 0 0 0,1 0 1 0 0,-1-1-1 0 0,1 1 0 0 0,-1 0 0 0 0,1 0 1 0 0,-1 0-1 0 0,1 0 0 0 0,-1 0 0 0 0,1 0 1 0 0,-1-1-1 0 0,1 1 0 0 0,-1 0 0 0 0,1 0 1 0 0,-1 1-1 0 0,1-1 0 0 0,-1 0 0 0 0,1 0 1 0 0,2 0-28 0 0,-1 1 20 0 0,0 0 0 0 0,-1 1 0 0 0,1-1 0 0 0,0 1-1 0 0,0-1 1 0 0,-1 1 0 0 0,1-1 0 0 0,1 4 0 0 0,5 10 281 0 0,12 34-1 0 0,-3-4-60 0 0,-14-38-210 0 0,-1 1 0 0 0,0-1-1 0 0,0 1 1 0 0,1 13 0 0 0,5 18 131 0 0,-7-33-122 0 0,0-1 0 0 0,0 1-1 0 0,0 6 1 0 0,-1-12-47 0 0,0 1 0 0 0,0-1 0 0 0,0 0 0 0 0,0 0 0 0 0,0 1 0 0 0,0-1 0 0 0,1 0 0 0 0,-1 0 0 0 0,0 1 0 0 0,0-1 0 0 0,0 0 0 0 0,0 0 0 0 0,0 0 0 0 0,0 1 0 0 0,0-1 0 0 0,1 0 0 0 0,-1 0 0 0 0,0 1 0 0 0,0-1 0 0 0,0 0 0 0 0,0 0 0 0 0,1 0 0 0 0,-1 0 0 0 0,0 1 0 0 0,0-1-1 0 0,0 0 1 0 0,1 0 0 0 0,-1 0 0 0 0,0 0 0 0 0,0 0 0 0 0,1 0 0 0 0,-1 0 0 0 0,0 0 0 0 0,0 0 0 0 0,1 0 0 0 0,-1 0 0 0 0,0 0 0 0 0,0 0 0 0 0,1 0 0 0 0,-1 0 0 0 0,0 0 0 0 0,0 0 0 0 0,1 0 0 0 0,-1 0 0 0 0,0 0 0 0 0,0 0 0 0 0,1 0 0 0 0,-1 0 0 0 0,0 0 0 0 0,0 0 0 0 0,1-1 0 0 0,-1 1 0 0 0,0 0 0 0 0,0 0 0 0 0,1-1 0 0 0,11-7 304 0 0,-6-8-214 0 0,-1 1-43 0 0,15-34 70 0 0,-3 6-84 0 0,-7 15-35 0 0,4-7 11 0 0,-13 32-23 0 0,1 1 0 0 0,-1-1-1 0 0,1 1 1 0 0,0-1 0 0 0,0 1-1 0 0,0 0 1 0 0,0 0 0 0 0,0-1-1 0 0,4-2 1 0 0,-4 4-3 0 0,0 1 0 0 0,0-1 0 0 0,0 0 0 0 0,0 1 0 0 0,0-1 0 0 0,0 1 0 0 0,0-1 0 0 0,0 1 0 0 0,0 0 0 0 0,0 0 0 0 0,0 0 0 0 0,0 0 0 0 0,0 0 0 0 0,0 1 0 0 0,0-1-1 0 0,0 1 1 0 0,0-1 0 0 0,0 1 0 0 0,-1-1 0 0 0,1 1 0 0 0,0 0 0 0 0,0 0 0 0 0,0 0 0 0 0,1 2 0 0 0,2 0-19 0 0,0 1 0 0 0,0-1 0 0 0,0 1 0 0 0,-1 1 0 0 0,1-1 1 0 0,6 9-1 0 0,-7-6 27 0 0,0 0 1 0 0,-1 0 0 0 0,0 0-1 0 0,0 0 1 0 0,0 0 0 0 0,-1 1 0 0 0,0-1-1 0 0,0 1 1 0 0,-1-1 0 0 0,0 1-1 0 0,0 0 1 0 0,-1 14 0 0 0,-1-17 5 0 0,0 0 0 0 0,0 0 0 0 0,-4 8-1 0 0,-2 11 21 0 0,5-7-1 0 0,4-9-3 0 0,-2-8-21 0 0,0 0-1 0 0,0 0 1 0 0,0 0 0 0 0,0 0 0 0 0,1 0 0 0 0,-1 0 0 0 0,0 1 0 0 0,0-1-1 0 0,0 0 1 0 0,0 0 0 0 0,0 0 0 0 0,0 0 0 0 0,1 0 0 0 0,-1 0-1 0 0,0 0 1 0 0,0 0 0 0 0,0 0 0 0 0,0 0 0 0 0,0 0 0 0 0,1 0 0 0 0,-1 0-1 0 0,0 0 1 0 0,0 0 0 0 0,0 0 0 0 0,0 0 0 0 0,0 0 0 0 0,1 0-1 0 0,-1 0 1 0 0,0 0 0 0 0,0 0 0 0 0,0 0 0 0 0,0 0 0 0 0,0 0 0 0 0,1 0-1 0 0,-1 0 1 0 0,0 0 0 0 0,0 0 0 0 0,1-1 8 0 0,1 1 0 0 0,-1-1 0 0 0,0 1 0 0 0,0-1 0 0 0,0 0 1 0 0,0 1-1 0 0,0-1 0 0 0,0 0 0 0 0,0 0 0 0 0,0 0 0 0 0,-1 0 0 0 0,1 0 0 0 0,0 0 0 0 0,0 0 0 0 0,0-1 1 0 0,1-2 12 0 0,0 2-8 0 0,0 0 0 0 0,0 0 0 0 0,1 0 0 0 0,-1 0 0 0 0,0 0 0 0 0,3-1 0 0 0,7-6 15 0 0,-3 2-10 0 0,-5 3-15 0 0,1 0 0 0 0,-1-1 1 0 0,1 1-1 0 0,-2-1 1 0 0,6-6-1 0 0,6-10 3 0 0,-11 16-3 0 0,0 0 0 0 0,0 0 0 0 0,-1 0 0 0 0,4-8 0 0 0,-6 12-4 0 0,0-1 1 0 0,-1 1 0 0 0,1-1 0 0 0,1 1-1 0 0,-1 0 1 0 0,0-1 0 0 0,0 1 0 0 0,0 0-1 0 0,1 0 1 0 0,2-2 0 0 0,-3 2-1 0 0,1 0 0 0 0,-1 0 0 0 0,1 0 0 0 0,-1-1 0 0 0,0 1 1 0 0,1 0-1 0 0,-1-1 0 0 0,0 1 0 0 0,1-2 0 0 0,-2 2-4 0 0,1 0 1 0 0,-1 0-1 0 0,1 0 0 0 0,-1 0 1 0 0,1 0-1 0 0,-1 0 0 0 0,1 1 1 0 0,0-1-1 0 0,-1 0 0 0 0,1 0 1 0 0,0 1-1 0 0,0-1 0 0 0,0 0 1 0 0,-1 1-1 0 0,1-1 0 0 0,0 1 0 0 0,0-1 1 0 0,0 1-1 0 0,0 0 0 0 0,0-1 1 0 0,0 1-1 0 0,0 0 0 0 0,0 0 1 0 0,0-1-1 0 0,0 1 0 0 0,0 0 1 0 0,0 0-1 0 0,0 0 0 0 0,0 0 1 0 0,0 0-1 0 0,0 1 0 0 0,2-1 1 0 0,-1 2-16 0 0,-1 0 1 0 0,1 0-1 0 0,-1 1 1 0 0,0-1-1 0 0,2 4 1 0 0,-2-4 14 0 0,-1 0 0 0 0,1 0 0 0 0,-1 0 0 0 0,1-1-1 0 0,-1 1 1 0 0,0 0 0 0 0,0 0 0 0 0,0 0 0 0 0,0 0 0 0 0,0 0 0 0 0,-1 3 0 0 0,1-1 2 0 0,-1-3 0 0 0,1 1 1 0 0,0 0-1 0 0,1-1 0 0 0,-1 1 0 0 0,0 0 0 0 0,0-1 0 0 0,2 4 0 0 0,-1 3 3 0 0,-1 5-2 0 0,0-10 2 0 0,-1 0 0 0 0,1 0 0 0 0,0 0 0 0 0,1 0 0 0 0,-1 0 0 0 0,0 0 0 0 0,1 0 0 0 0,0 0 0 0 0,1 5 0 0 0,0-4 2 0 0,0 0 0 0 0,1 0 0 0 0,-1 0 0 0 0,1-1 0 0 0,0 1 0 0 0,0-1-1 0 0,0 0 1 0 0,0 1 0 0 0,1-1 0 0 0,-1-1 0 0 0,1 1 0 0 0,0 0 0 0 0,-1-1 0 0 0,9 4 0 0 0,-6-3-5 0 0,1 0 0 0 0,0-1 0 0 0,0 0 0 0 0,0 0 0 0 0,14 2 0 0 0,4-6-530 0 0,-16 1-60 0 0,5-1-1431 0 0,-8 1 493 0 0,0 1 1 0 0,1-1 0 0 0,5 1-1 0 0,-2 1 1256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4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20860 0 0,'0'0'40'0'0,"0"-2"-40"0"0,2 2-16 0 0,-1-3-8 0 0,-1 4-40 0 0,2 4-152 0 0,-1 2-288 0 0,3 1-136 0 0,-1 3-280 0 0,0 2-2377 0 0,3 1 2833 0 0,-1-1-1024 0 0,3 1 1504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47.3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 1 12403 0 0,'-4'0'1308'0'0,"3"0"-854"0"0,0 0 0 0 0,1 0 0 0 0,-1 0 0 0 0,0 0 0 0 0,1 0 1 0 0,-1 0-1 0 0,0 0 0 0 0,1 0 0 0 0,-1 0 0 0 0,0 1 0 0 0,1-1 0 0 0,-1 0 0 0 0,0 1 0 0 0,0-1-227 0 0,1 1 1 0 0,-1 0-1 0 0,1 0 1 0 0,-1-1-1 0 0,1 1 0 0 0,-1 0 1 0 0,1 0-1 0 0,0 0 0 0 0,-1 0 1 0 0,1 0-1 0 0,0 0 0 0 0,0 1 1 0 0,-3 12 153 0 0,2 0 1 0 0,0 1 0 0 0,0-1 0 0 0,4 27-1 0 0,-2-4-201 0 0,2 330-228 0 0,-4-325-1935 0 0,-1-56-5828 0 0,2-1 5048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5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13 656 0 0,'1'-1'174'0'0,"0"-1"-1"0"0,1 1 1 0 0,0 0-1 0 0,-1 0 1 0 0,1 0-1 0 0,0 0 0 0 0,0 0 1 0 0,-1 0-1 0 0,1 0 1 0 0,0 1-1 0 0,0-1 1 0 0,4 0 2603 0 0,-7 2-2464 0 0,1 0 1 0 0,-1-1 0 0 0,0 1-1 0 0,0-1 1 0 0,0 0 0 0 0,0 1-1 0 0,0-1 1 0 0,0 0 0 0 0,0 0-1 0 0,0 1 1 0 0,1-1 0 0 0,-1 0-1 0 0,0 0 1 0 0,0 0 0 0 0,0 0-1 0 0,0 0 1 0 0,0 0 0 0 0,0 0-1 0 0,0-1 1 0 0,0 1 0 0 0,0 0-1 0 0,0 0 1 0 0,0-1 0 0 0,-1 0-1 0 0,1 1-222 0 0,1 0 0 0 0,0 0 0 0 0,0 0-1 0 0,0-1 1 0 0,-1 1 0 0 0,1 0 0 0 0,0 0 0 0 0,0 0-1 0 0,-1 0 1 0 0,1 0 0 0 0,0 0 0 0 0,0 0 0 0 0,-1 0-1 0 0,1 0 1 0 0,0 0 0 0 0,0 0 0 0 0,-1 0 0 0 0,1 0-1 0 0,0 0 1 0 0,0 0 0 0 0,-1 0 0 0 0,1 1 0 0 0,0-1-1 0 0,0 0 1 0 0,0 0 0 0 0,-1 0 0 0 0,1 0 0 0 0,0 0-1 0 0,0 0 1 0 0,0 1 0 0 0,-1-1 0 0 0,1 0 0 0 0,0 0-1 0 0,0 0 1 0 0,0 1 0 0 0,-4 11 1407 0 0,4 15-932 0 0,1 5-194 0 0,-4 45 0 0 0,2-62-233 0 0,0-10-90 0 0,0 1 0 0 0,1-1 0 0 0,0 0 1 0 0,0 1-1 0 0,2 8 0 0 0,-2-13-48 0 0,0 0 1 0 0,0 0 0 0 0,0 0-1 0 0,0 1 1 0 0,1-1-1 0 0,-1 0 1 0 0,1 0-1 0 0,-1 0 1 0 0,0 0-1 0 0,1 0 1 0 0,0 0 0 0 0,-1 0-1 0 0,1 0 1 0 0,0 0-1 0 0,-1 0 1 0 0,1 0-1 0 0,0-1 1 0 0,0 1-1 0 0,0 0 1 0 0,0 0 0 0 0,1 0-1 0 0,10 3-2748 0 0,-8-2 1438 0 0,4 4-341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1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2489 0 0,'2'-66'13553'0'0,"-2"66"-13296"0"0,0 0-209 0 0,0 0 0 0 0,0-1 0 0 0,0 1-1 0 0,-1 0 1 0 0,1 0 0 0 0,0 0 0 0 0,0-1 0 0 0,0 1-1 0 0,0 0 1 0 0,0 0 0 0 0,0 0 0 0 0,0-1 0 0 0,0 1-1 0 0,0 0 1 0 0,0 0 0 0 0,0 0 0 0 0,0 0-1 0 0,0-1 1 0 0,0 1 0 0 0,1 0 0 0 0,-1 0 0 0 0,0 0-1 0 0,0-1 1 0 0,0 1 0 0 0,0 0 0 0 0,0 0-1 0 0,0 0 1 0 0,0 0 0 0 0,0 0 0 0 0,1-1 0 0 0,-1 1-1 0 0,0 0 1 0 0,0 0 0 0 0,0 0 0 0 0,0 0 0 0 0,0 0-1 0 0,1 0 1 0 0,-1 0 0 0 0,0-1 0 0 0,0 1-1 0 0,0 0 1 0 0,1 0 0 0 0,-1 0 0 0 0,0 0 0 0 0,0 0-1 0 0,0 0 1 0 0,0 0 0 0 0,1 0 0 0 0,-1 0 0 0 0,0 0-1 0 0,0 0 1 0 0,0 0 0 0 0,1 0 0 0 0,-1 0-1 0 0,0 0 1 0 0,0 0 0 0 0,0 0 0 0 0,0 1 0 0 0,1-1-1 0 0,-1 0 1 0 0,0 0 0 0 0,0 0 0 0 0,1 0-1 0 0,1 3 60 0 0,1-1-1 0 0,0 0 1 0 0,-1 1-1 0 0,0 0 1 0 0,1 0-1 0 0,-1 0 1 0 0,0 0-1 0 0,0 0 1 0 0,-1 0-1 0 0,1 0 1 0 0,1 5-1 0 0,2 7 49 0 0,4 19 0 0 0,-9-34-150 0 0,10 49 330 0 0,7 92-1 0 0,-17-132-289 0 0,0-4 0 0 0,1-1-1 0 0,-1 1 1 0 0,1-1 0 0 0,-1 1-1 0 0,1-1 1 0 0,1 1-1 0 0,1 6 1 0 0,-1-11 140 0 0,0-4-66 0 0,0-8 15 0 0,-1 8-71 0 0,2-12-25 0 0,1 1 0 0 0,1-1 0 0 0,0 1-1 0 0,1 0 1 0 0,12-22 0 0 0,27-44-61 0 0,-38 71 19 0 0,31-45-10 0 0,-32 48 8 0 0,0 0 1 0 0,0 1 0 0 0,1 0-1 0 0,0 0 1 0 0,10-7 0 0 0,-11 9 9 0 0,-4 2-25 0 0,0 1 0 0 0,0 0 0 0 0,0-1 0 0 0,1 1 0 0 0,3-2 0 0 0,-5 3 16 0 0,-1 0 1 0 0,1 0 0 0 0,-1 0 0 0 0,0 0 0 0 0,1 0 0 0 0,-1 0 0 0 0,0 0 0 0 0,1 0 0 0 0,-1 0 0 0 0,1 0 0 0 0,-1 0 0 0 0,0 0 0 0 0,1 1-1 0 0,-1-1 1 0 0,1 0 0 0 0,-1 0 0 0 0,0 0 0 0 0,1 0 0 0 0,-1 1 0 0 0,0-1 0 0 0,1 0 0 0 0,-1 0 0 0 0,0 1 0 0 0,0-1 0 0 0,1 0 0 0 0,-1 1-1 0 0,0-1 1 0 0,0 0 0 0 0,1 1 0 0 0,-1-1 0 0 0,0 0 0 0 0,0 1 0 0 0,0-1 0 0 0,0 0 0 0 0,0 1 0 0 0,0-1 0 0 0,1 1 0 0 0,-1-1 0 0 0,0 0-1 0 0,0 1 1 0 0,0-1 0 0 0,0 1 0 0 0,0 0 0 0 0,1 8-18 0 0,0 0 1 0 0,0 1-1 0 0,-1-1 0 0 0,0 0 0 0 0,-2 12 0 0 0,0-3 15 0 0,2-12 6 0 0,-1-1-1 0 0,1 1 1 0 0,-1-1-1 0 0,-3 9 1 0 0,1-4 3 0 0,0-1 0 0 0,1 1-1 0 0,0 0 1 0 0,1 1 0 0 0,0 9 0 0 0,-3 19 3 0 0,4-34-15 0 0,-1 0 1 0 0,1 0-1 0 0,0 0 1 0 0,0 0 0 0 0,1 0-1 0 0,0 0 1 0 0,0 0-1 0 0,0-1 1 0 0,0 1-1 0 0,3 5 1 0 0,-3-7 3 0 0,0-1 1 0 0,0 1-1 0 0,0-1 0 0 0,1 1 1 0 0,-1-1-1 0 0,1 0 0 0 0,-1 0 1 0 0,1 0-1 0 0,0 0 0 0 0,0 0 1 0 0,0 0-1 0 0,0 0 0 0 0,0 0 0 0 0,0-1 1 0 0,1 1-1 0 0,-1-1 0 0 0,1 0 1 0 0,-1 0-1 0 0,6 2 0 0 0,-1-1 4 0 0,0-1-1 0 0,0 0 0 0 0,0 0 0 0 0,0-1 1 0 0,0 0-1 0 0,0 0 0 0 0,0 0 0 0 0,0-1 1 0 0,0 0-1 0 0,0 0 0 0 0,0-1 0 0 0,0 0 0 0 0,7-4 1 0 0,-1 1-26 0 0,0-1 1 0 0,-1-1-1 0 0,0 0 0 0 0,-1 0 1 0 0,19-17-1 0 0,-24 19 15 0 0,0-1-1 0 0,-1 1 0 0 0,0-2 0 0 0,0 1 0 0 0,-1 0 1 0 0,1-1-1 0 0,-1 0 0 0 0,-1 0 0 0 0,1 0 1 0 0,-1 0-1 0 0,3-12 0 0 0,-6 15 15 0 0,1 0 0 0 0,-1 0 0 0 0,0 0 0 0 0,0 0-1 0 0,-1 1 1 0 0,1-1 0 0 0,-1 0 0 0 0,0 0 0 0 0,0 0 0 0 0,0 1 0 0 0,0-1 0 0 0,-1 1 0 0 0,1-1-1 0 0,-1 1 1 0 0,0-1 0 0 0,0 1 0 0 0,-1 0 0 0 0,1 0 0 0 0,0 0 0 0 0,-5-4 0 0 0,7 7-10 0 0,0 0 0 0 0,0 0 1 0 0,0 0-1 0 0,0-1 0 0 0,0 1 1 0 0,-1 0-1 0 0,1 0 1 0 0,0 0-1 0 0,0 0 0 0 0,0 0 1 0 0,0 0-1 0 0,0-1 0 0 0,-1 1 1 0 0,1 0-1 0 0,0 0 1 0 0,0 0-1 0 0,0 0 0 0 0,0 0 1 0 0,-1 0-1 0 0,1 0 0 0 0,0 0 1 0 0,0 0-1 0 0,0 0 1 0 0,0 0-1 0 0,-1 0 0 0 0,1 0 1 0 0,0 0-1 0 0,0 0 0 0 0,0 0 1 0 0,0 0-1 0 0,-1 0 1 0 0,1 0-1 0 0,0 0 0 0 0,0 0 1 0 0,0 0-1 0 0,-1 0 0 0 0,1 0 1 0 0,0 0-1 0 0,0 0 1 0 0,0 0-1 0 0,0 0 0 0 0,-1 1 1 0 0,-1 9-184 0 0,5 13 84 0 0,6 49 68 0 0,-6-56 37 0 0,-1-2-4 0 0,1-1 1 0 0,0 1 0 0 0,1-1-1 0 0,0 0 1 0 0,11 21-1 0 0,-14-33 8 0 0,-1 1-1 0 0,2-1 1 0 0,-1 0-1 0 0,0 1 0 0 0,0-1 1 0 0,0 0-1 0 0,0 0 0 0 0,1 0 1 0 0,-1 0-1 0 0,1 0 1 0 0,-1 0-1 0 0,1 0 0 0 0,-1 0 1 0 0,1 0-1 0 0,-1-1 1 0 0,1 1-1 0 0,0-1 0 0 0,-1 1 1 0 0,1-1-1 0 0,0 0 0 0 0,0 1 1 0 0,-1-1-1 0 0,1 0 1 0 0,0 0-1 0 0,0 0 0 0 0,1-1 1 0 0,5 0 3 0 0,0-1-1 0 0,0 0 1 0 0,0-1 0 0 0,10-4 0 0 0,3-1 4 0 0,-3 1 11 0 0,-1 0 0 0 0,0 0 0 0 0,0-2 0 0 0,19-13 0 0 0,-24 15-6 0 0,-8 5-6 0 0,-1 1-1 0 0,0-1 1 0 0,0 0-1 0 0,0-1 1 0 0,0 1-1 0 0,0 0 0 0 0,4-6 1 0 0,4-5 9 0 0,-9 11-9 0 0,0 0 0 0 0,0-1 0 0 0,0 1 0 0 0,0 0 1 0 0,-1-1-1 0 0,1 1 0 0 0,-1-1 0 0 0,1 1 0 0 0,-1-1 0 0 0,0 1 1 0 0,0-1-1 0 0,0 0 0 0 0,-1 0 0 0 0,1 0 0 0 0,0-5 1 0 0,-1 8-9 0 0,0 0 0 0 0,0-1 0 0 0,0 1 0 0 0,0 0 0 0 0,0 0 0 0 0,-1-1 0 0 0,1 1 0 0 0,0 0 0 0 0,0 0 0 0 0,0-1 0 0 0,0 1 0 0 0,-1 0 0 0 0,1 0 0 0 0,0-1 0 0 0,0 1 0 0 0,-1 0 0 0 0,1 0 0 0 0,0 0 0 0 0,0 0 0 0 0,-1 0 0 0 0,1-1 0 0 0,0 1 0 0 0,0 0 0 0 0,-1 0 0 0 0,1 0 0 0 0,0 0 0 0 0,-1 0 0 0 0,1 0 0 0 0,0 0 0 0 0,-1 0 0 0 0,1 0 0 0 0,0 0 0 0 0,0 0 0 0 0,-1 0 0 0 0,0 0-12 0 0,0 0-1 0 0,1 0 0 0 0,-1 0 0 0 0,0 0 0 0 0,1 0 1 0 0,-1 1-1 0 0,0-1 0 0 0,1 0 0 0 0,-1 0 0 0 0,0 1 0 0 0,1-1 1 0 0,-1 0-1 0 0,0 1 0 0 0,0 0 0 0 0,-1 2-2 0 0,0 0 1 0 0,0 1-1 0 0,0-1 0 0 0,1 1 0 0 0,-1 0 1 0 0,1 0-1 0 0,0-1 0 0 0,0 1 0 0 0,0 0 0 0 0,1 0 1 0 0,-1 0-1 0 0,1 0 0 0 0,0 0 0 0 0,0 0 1 0 0,1 0-1 0 0,-1 0 0 0 0,1 0 0 0 0,0 0 0 0 0,0-1 1 0 0,0 1-1 0 0,0 0 0 0 0,1 0 0 0 0,-1-1 1 0 0,1 1-1 0 0,0-1 0 0 0,0 1 0 0 0,0-1 1 0 0,3 3-1 0 0,-1-2 9 0 0,0-1 1 0 0,1 1-1 0 0,-1-1 1 0 0,1-1-1 0 0,-1 1 1 0 0,1-1-1 0 0,0 1 1 0 0,0-1-1 0 0,0-1 1 0 0,0 1-1 0 0,0-1 1 0 0,11 2-1 0 0,4-2 40 0 0,-1 0-1 0 0,24-2 1 0 0,-35 1-21 0 0,-1-1-1 0 0,-1 1 0 0 0,0-1 0 0 0,1 0 0 0 0,-1-1 1 0 0,0 0-1 0 0,1 0 0 0 0,-1 0 0 0 0,0-1 0 0 0,-1 0 0 0 0,8-3 0 0 0,1-4 35 0 0,-1-1-1 0 0,20-19 1 0 0,-13 13 2 0 0,-12 10-4 0 0,0 0-1 0 0,12-14 1 0 0,-18 18-35 0 0,0 0 1 0 0,0 0-1 0 0,0-1 1 0 0,0 1 0 0 0,-1 0-1 0 0,1-1 1 0 0,-1 1-1 0 0,0-1 1 0 0,0 0-1 0 0,0 1 1 0 0,0-7-1 0 0,-1 8-5 0 0,0 0 0 0 0,0 1 0 0 0,-1-1 0 0 0,1 0 0 0 0,-1 0 0 0 0,1 1 0 0 0,-1-1 0 0 0,0 0 0 0 0,1 1 0 0 0,-1-1-1 0 0,0 0 1 0 0,0 1 0 0 0,-3-3 0 0 0,3 2-3 0 0,-1 0 0 0 0,0 0-1 0 0,1 0 1 0 0,-1 0-1 0 0,0 1 1 0 0,0-1 0 0 0,0 1-1 0 0,-1-1 1 0 0,-2-1 0 0 0,4 3-10 0 0,-1-1 1 0 0,1 1 0 0 0,-1 0-1 0 0,1-1 1 0 0,-1 1-1 0 0,1 0 1 0 0,-1 0 0 0 0,0 0-1 0 0,1 0 1 0 0,-1 0 0 0 0,1 0-1 0 0,-1 0 1 0 0,0 0 0 0 0,1 1-1 0 0,-1-1 1 0 0,1 1 0 0 0,-1-1-1 0 0,-2 2 1 0 0,0 1-25 0 0,0 0 1 0 0,1 0-1 0 0,-1 0 1 0 0,-5 7-1 0 0,-5 3-28 0 0,11-10 52 0 0,-1 1 0 0 0,1 0 0 0 0,0 0 0 0 0,0 1 0 0 0,0-1 0 0 0,1 0 0 0 0,-1 1 1 0 0,1 0-1 0 0,-3 9 0 0 0,-2 3-20 0 0,6-14 25 0 0,0 1 0 0 0,0-1-1 0 0,0 1 1 0 0,0-1-1 0 0,0 1 1 0 0,1-1-1 0 0,-1 1 1 0 0,1 0 0 0 0,0-1-1 0 0,1 6 1 0 0,-1-7 4 0 0,0 0 0 0 0,1 0 0 0 0,-1 0 0 0 0,1-1 0 0 0,0 1 0 0 0,-1 0 0 0 0,1 0 0 0 0,0-1 0 0 0,0 1 0 0 0,0 0 0 0 0,0-1 0 0 0,1 1 0 0 0,-1-1 0 0 0,0 1 0 0 0,1-1 0 0 0,-1 0 0 0 0,1 1 0 0 0,-1-1 0 0 0,1 0 0 0 0,-1 0 0 0 0,5 1 0 0 0,97 37 280 0 0,-91-35-247 0 0,1 0-1 0 0,0-1 0 0 0,-1-1 0 0 0,1 0 1 0 0,19 0-1 0 0,-25-2-5 0 0,-1-1 0 0 0,0 0 0 0 0,0 0-1 0 0,0 0 1 0 0,0-1 0 0 0,0 0 0 0 0,-1 0 0 0 0,1-1 0 0 0,9-5 0 0 0,-9 5 4 0 0,-3 1-17 0 0,1 0-1 0 0,-1-1 1 0 0,1 0 0 0 0,-1 1 0 0 0,0-1-1 0 0,0 0 1 0 0,0-1 0 0 0,4-5 0 0 0,1-2 10 0 0,7-17 1 0 0,4-16 2 0 0,-17 36-36 0 0,2-1 0 0 0,-1 1 0 0 0,1 0 0 0 0,0 0 0 0 0,1 0 0 0 0,-1 0 0 0 0,11-11 0 0 0,-15 19 3 0 0,1-1 0 0 0,-1 1 0 0 0,1-1 0 0 0,-1 1 0 0 0,1-1 0 0 0,-1 1 0 0 0,1-1 0 0 0,-1 1 0 0 0,1 0-1 0 0,0-1 1 0 0,-1 1 0 0 0,1 0 0 0 0,0-1 0 0 0,-1 1 0 0 0,1 0 0 0 0,0 0 0 0 0,-1 0 0 0 0,1 0 0 0 0,0 0 0 0 0,0 0 0 0 0,-1 0 0 0 0,1 0 0 0 0,0 0 0 0 0,-1 0 0 0 0,1 0 0 0 0,0 0 0 0 0,0 1 0 0 0,0-1-3 0 0,0 1 0 0 0,0 0 0 0 0,0 0 0 0 0,0-1 0 0 0,0 1 0 0 0,0 0 0 0 0,0 0 0 0 0,0 0 0 0 0,-1 0 0 0 0,1 0 1 0 0,0 0-1 0 0,-1 0 0 0 0,1 1 0 0 0,-1-1 0 0 0,2 2 0 0 0,-1 3 2 0 0,1 0 0 0 0,0 1 1 0 0,-1-1-1 0 0,-1 0 0 0 0,1 1 0 0 0,-1-1 1 0 0,0 1-1 0 0,0-1 0 0 0,-2 8 0 0 0,-2 8 51 0 0,-9 29-1 0 0,-1 1 13 0 0,13-48-58 0 0,1-1 1 0 0,-1 1 0 0 0,1-1 0 0 0,0 1 0 0 0,0 5 0 0 0,0-8-1 0 0,0 0 0 0 0,1-1 0 0 0,-1 1 0 0 0,0 0 0 0 0,0 0 0 0 0,1 0-1 0 0,-1-1 1 0 0,0 1 0 0 0,1 0 0 0 0,-1 0 0 0 0,1-1 0 0 0,-1 1 0 0 0,1 0 0 0 0,-1-1 0 0 0,1 1 0 0 0,-1-1-1 0 0,1 1 1 0 0,-1 0 0 0 0,1-1 0 0 0,0 0 0 0 0,-1 1 0 0 0,1-1 0 0 0,0 1 0 0 0,0-1 0 0 0,-1 0 0 0 0,1 1-1 0 0,0-1 1 0 0,0 0 0 0 0,1 0 0 0 0,8 2-8 0 0,0-2 0 0 0,0 1 0 0 0,0-1 0 0 0,16-3 0 0 0,41-9 7 0 0,-44 7-17 0 0,62-14-1149 0 0,31-6-4824 0 0,-72 15 2775 0 0,-4-3-911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2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27 567 11098 0 0,'-3'2'668'0'0,"-1"0"0"0"0,1 0 0 0 0,0 1-1 0 0,-5 3 1 0 0,8-6-584 0 0,-1 0 0 0 0,1 1 0 0 0,0-1 0 0 0,-1 0 0 0 0,1 0 0 0 0,0 0 0 0 0,0 1 0 0 0,-1-1 0 0 0,1 0 0 0 0,0 1 0 0 0,0-1 0 0 0,-1 0 0 0 0,1 1 0 0 0,0-1 0 0 0,0 0 0 0 0,0 1 0 0 0,-1-1 0 0 0,1 0 0 0 0,0 1 0 0 0,0-1 0 0 0,0 1 0 0 0,0-1 0 0 0,0 0 0 0 0,0 1 0 0 0,0-1 0 0 0,0 1 0 0 0,0-1 0 0 0,0 0 0 0 0,0 1 0 0 0,0-1 0 0 0,0 1 0 0 0,0-1 0 0 0,0 0 0 0 0,1 1 0 0 0,-1-1 0 0 0,0 0 0 0 0,0 1 0 0 0,0-1 0 0 0,1 0 0 0 0,-1 1-1 0 0,0-1 1 0 0,0 0 0 0 0,1 1 0 0 0,-1-1 0 0 0,0 0 0 0 0,0 0 0 0 0,1 1 0 0 0,-1-1 0 0 0,0 0 0 0 0,1 0 0 0 0,-1 1 0 0 0,1-1 0 0 0,-1 0 0 0 0,0 0 0 0 0,1 0 0 0 0,-1 0 0 0 0,0 0 0 0 0,1 0 0 0 0,0 0 0 0 0,0 1 28 0 0,1-1 0 0 0,0 0-1 0 0,0 0 1 0 0,-1 0 0 0 0,1 0 0 0 0,0 0-1 0 0,0 0 1 0 0,-1-1 0 0 0,1 1 0 0 0,0-1 0 0 0,-1 1-1 0 0,1-1 1 0 0,0 1 0 0 0,-1-1 0 0 0,1 0-1 0 0,2-2 1 0 0,2 0 66 0 0,-1-1-1 0 0,10-9 1 0 0,-6 4-52 0 0,9-6 64 0 0,-2-2 1 0 0,28-33-1 0 0,-40 43-171 0 0,29-39 178 0 0,36-70 0 0 0,-62 101-137 0 0,0-1 0 0 0,0 1-1 0 0,-2-1 1 0 0,0 0-1 0 0,-1 0 1 0 0,0-1 0 0 0,-2 1-1 0 0,0-1 1 0 0,0-22 0 0 0,-2 32-37 0 0,-1 1 0 0 0,0 0 0 0 0,0-1 0 0 0,-1 1 0 0 0,0 0 0 0 0,0 0 0 0 0,0 0 0 0 0,-1 0 0 0 0,0 1 0 0 0,0-1 0 0 0,0 1 0 0 0,-1-1 0 0 0,0 1 0 0 0,-6-6 0 0 0,7 8-28 0 0,0 0 0 0 0,0 0-1 0 0,0 0 1 0 0,-1 0-1 0 0,0 1 1 0 0,1-1 0 0 0,-1 1-1 0 0,0 0 1 0 0,0 0-1 0 0,0 1 1 0 0,0-1 0 0 0,-1 1-1 0 0,1 0 1 0 0,0 0-1 0 0,-1 0 1 0 0,1 0-1 0 0,0 1 1 0 0,-1 0 0 0 0,1 0-1 0 0,-1 0 1 0 0,-6 2-1 0 0,7-1-10 0 0,0 0-1 0 0,0 1 1 0 0,0 0-1 0 0,0-1 1 0 0,0 1-1 0 0,0 1 1 0 0,1-1-1 0 0,-1 1 0 0 0,1-1 1 0 0,0 1-1 0 0,-1 0 1 0 0,1 0-1 0 0,-3 5 1 0 0,-1 2-30 0 0,-1 0 1 0 0,2 1-1 0 0,-8 14 1 0 0,2 1-17 0 0,1 1-1 0 0,1 0 1 0 0,2 0-1 0 0,1 1 1 0 0,1 0-1 0 0,-5 54 1 0 0,9-55 40 0 0,2 0-1 0 0,1 0 1 0 0,1 1-1 0 0,1-1 1 0 0,1 0 0 0 0,2-1-1 0 0,11 35 1 0 0,-12-47 21 0 0,0 0 0 0 0,1-1 0 0 0,0 0-1 0 0,1 0 1 0 0,1-1 0 0 0,18 23 0 0 0,-22-30 10 0 0,0-1 0 0 0,0 0 0 0 0,0 0-1 0 0,1-1 1 0 0,0 1 0 0 0,0-1 0 0 0,0 0-1 0 0,0 0 1 0 0,0-1 0 0 0,0 1 0 0 0,1-1 0 0 0,-1 0-1 0 0,1-1 1 0 0,0 1 0 0 0,0-1 0 0 0,-1 0 0 0 0,1-1-1 0 0,0 0 1 0 0,11 0 0 0 0,-10-1 16 0 0,-1 0 0 0 0,1-1 0 0 0,-1 0 0 0 0,0 0 0 0 0,0 0 0 0 0,0-1 0 0 0,0 0 0 0 0,0 0 0 0 0,0-1 0 0 0,-1 1 0 0 0,0-1 0 0 0,0 0 0 0 0,5-5 0 0 0,4-5 21 0 0,-1-1 0 0 0,0 0-1 0 0,11-18 1 0 0,-12 15-28 0 0,0-1-1 0 0,-1 0 0 0 0,-1-1 1 0 0,10-28-1 0 0,-19 45-15 0 0,0 1 0 0 0,0-1 0 0 0,0 0 0 0 0,-1 0 0 0 0,1 0 0 0 0,-1 0 0 0 0,1 0 0 0 0,-1 0 0 0 0,0 0 0 0 0,-1 0 0 0 0,1 0 0 0 0,0 1-1 0 0,-1-1 1 0 0,0-3 0 0 0,-3 1-126 0 0,2 7-34 0 0,2-2 144 0 0,0 1 1 0 0,0 0 0 0 0,0-1-1 0 0,0 1 1 0 0,0 0 0 0 0,0-1-1 0 0,0 1 1 0 0,0 0 0 0 0,0-1-1 0 0,0 1 1 0 0,0-1 0 0 0,0 1-1 0 0,0 0 1 0 0,1 0 0 0 0,2 5-23 0 0,1 0 0 0 0,0 0 0 0 0,1-1 0 0 0,-1 1 0 0 0,1-1 0 0 0,0 0 0 0 0,0 0 0 0 0,1-1 0 0 0,-1 0 0 0 0,1 0 0 0 0,0 0 0 0 0,0 0 0 0 0,12 4 0 0 0,-9-4 28 0 0,-1-1 1 0 0,1 0-1 0 0,0-1 1 0 0,0 0-1 0 0,1 0 1 0 0,-1-1-1 0 0,0 0 1 0 0,1-1-1 0 0,17-1 1 0 0,-20 0 23 0 0,0-1 0 0 0,-1 1 0 0 0,1-1 0 0 0,-1-1 0 0 0,1 1 0 0 0,-1-1 0 0 0,0 0 0 0 0,0-1 0 0 0,0 1 0 0 0,7-7 0 0 0,-9 6 13 0 0,0 1 1 0 0,0 0-1 0 0,-1-1 0 0 0,0 0 1 0 0,0 0-1 0 0,0 0 0 0 0,0 0 1 0 0,0 0-1 0 0,-1-1 0 0 0,0 1 1 0 0,0-1-1 0 0,0 1 0 0 0,0-1 1 0 0,1-9-1 0 0,-2 12-17 0 0,-1 0 0 0 0,0 0 0 0 0,0 0 0 0 0,0 0 0 0 0,0 0 0 0 0,0 1 0 0 0,0-1 0 0 0,-1 0-1 0 0,1 0 1 0 0,-1 0 0 0 0,1 0 0 0 0,-1 0 0 0 0,0 1 0 0 0,0-1 0 0 0,1 0 0 0 0,-1 0 0 0 0,0 1 0 0 0,-1-1 0 0 0,1 1 0 0 0,0-1 0 0 0,0 1 0 0 0,-1-1 0 0 0,1 1 0 0 0,-1 0 0 0 0,1 0 0 0 0,-1 0 0 0 0,1 0 0 0 0,-1 0-1 0 0,0 0 1 0 0,1 0 0 0 0,-1 0 0 0 0,-3 0 0 0 0,1 0-6 0 0,0-1 0 0 0,0 2 0 0 0,-1-1 0 0 0,1 0-1 0 0,0 1 1 0 0,-1 0 0 0 0,1 0 0 0 0,0 0 0 0 0,0 1 0 0 0,-1-1 0 0 0,1 1-1 0 0,0 0 1 0 0,-8 3 0 0 0,2 1-8 0 0,-1 0-1 0 0,1 1 1 0 0,0 1 0 0 0,1-1-1 0 0,-1 2 1 0 0,-13 13 0 0 0,10-8-16 0 0,1 1 0 0 0,0 0 0 0 0,-15 26 0 0 0,26-37 17 0 0,-9 12-27 0 0,-7 19 0 0 0,14-29 19 0 0,1 0 0 0 0,1 0 0 0 0,-1 0 0 0 0,1 0 0 0 0,0 0 0 0 0,0 0 0 0 0,1 1-1 0 0,-1 8 1 0 0,1-13 3 0 0,1 1-1 0 0,-1 0 1 0 0,0-1-1 0 0,0 1 0 0 0,1-1 1 0 0,-1 1-1 0 0,1-1 1 0 0,0 1-1 0 0,-1-1 1 0 0,1 0-1 0 0,0 1 0 0 0,0-1 1 0 0,0 0-1 0 0,0 1 1 0 0,0-1-1 0 0,2 2 0 0 0,-1-1 0 0 0,0-1 0 0 0,1 1-1 0 0,-1-1 1 0 0,0 1 0 0 0,1-1 0 0 0,-1 0-1 0 0,1 0 1 0 0,0-1 0 0 0,3 2-1 0 0,1-1 8 0 0,0 0 0 0 0,0-1 0 0 0,0 1-1 0 0,0-1 1 0 0,1-1 0 0 0,12-2 0 0 0,-13 1 21 0 0,0 0 1 0 0,0 0 0 0 0,11-7 0 0 0,1 0 20 0 0,-12 6-23 0 0,-1-1 0 0 0,1 0 0 0 0,-1 0 0 0 0,1 0 0 0 0,-1-1 0 0 0,-1 0 0 0 0,1 0 0 0 0,8-11 0 0 0,-4 3 21 0 0,0 0 0 0 0,14-29 0 0 0,-21 38-14 0 0,-1 0 0 0 0,1-1 0 0 0,-1 1 0 0 0,-1-1 0 0 0,1 0 0 0 0,-1 0 0 0 0,2-7 0 0 0,-8 32-95 0 0,2-14 33 0 0,1 1 0 0 0,-2 13-1 0 0,3-11 19 0 0,1 0 0 0 0,0 0 0 0 0,0 0 1 0 0,1 0-1 0 0,0 0 0 0 0,1 0 0 0 0,4 13 0 0 0,-5-18-7 0 0,0-1 1 0 0,1 1-1 0 0,-1-1 1 0 0,1 1 0 0 0,0-1-1 0 0,0 1 1 0 0,0-1-1 0 0,1 0 1 0 0,-1 0 0 0 0,1 0-1 0 0,-1 0 1 0 0,1-1-1 0 0,0 1 1 0 0,0-1 0 0 0,0 0-1 0 0,1 1 1 0 0,-1-2-1 0 0,0 1 1 0 0,1 0 0 0 0,4 1-1 0 0,1-1-283 0 0,1 0-1 0 0,-1 0 0 0 0,1-1 0 0 0,0-1 1 0 0,-1 0-1 0 0,1 0 0 0 0,0-1 0 0 0,-1 0 1 0 0,19-4-1 0 0,-12 0-73 0 0,0 0 1 0 0,0-1-1 0 0,0-1 0 0 0,26-15 1 0 0,6-9-550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3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 11739 0 0,'-2'-10'4654'0'0,"2"12"-4469"0"0,0 0-1 0 0,0 0 1 0 0,0 0-1 0 0,0 0 1 0 0,0 0-1 0 0,0 0 1 0 0,1 2-1 0 0,18 81 1123 0 0,-13-56-943 0 0,-2 1-1 0 0,-1 0 1 0 0,0 55-1 0 0,-3-27-62 0 0,5 302 629 0 0,-4-337-2655 0 0,-9-32-5115 0 0,5 3 4482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4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75 11763 0 0,'-5'-21'2373'0'0,"5"18"-1835"0"0,-1 1 1 0 0,0-1-1 0 0,1 1 1 0 0,-1-1-1 0 0,1 1 1 0 0,0-1 0 0 0,0 1-1 0 0,0-5 1 0 0,0 6-441 0 0,0 1 0 0 0,1-1 0 0 0,-1 1 0 0 0,1 0 0 0 0,-1-1 0 0 0,0 1 0 0 0,1-1 0 0 0,-1 1-1 0 0,1-1 1 0 0,-1 1 0 0 0,1 0 0 0 0,-1-1 0 0 0,1 1 0 0 0,-1 0 0 0 0,1 0 0 0 0,0 0 0 0 0,-1-1 0 0 0,1 1 0 0 0,-1 0 0 0 0,1 0 0 0 0,0 0 0 0 0,-1 0 0 0 0,1 0 0 0 0,16-1 829 0 0,-7 1-637 0 0,0 1 0 0 0,0 0 0 0 0,1 1 0 0 0,15 5 1 0 0,40 17 41 0 0,-28-9-260 0 0,52 13-897 0 0,-75-25 282 0 0,0 0 0 0 0,-1-1 0 0 0,1-1-1 0 0,20 0 1 0 0,-28-2 211 0 0,0 0 1 0 0,-1 0-1 0 0,1 0 1 0 0,0-1-1 0 0,10-3 1 0 0,-14 4 231 0 0,1-1 0 0 0,-1 1 0 0 0,0-1 0 0 0,-1 0 0 0 0,1 1 0 0 0,0-1 1 0 0,0 0-1 0 0,-1-1 0 0 0,1 1 0 0 0,-1 0 0 0 0,0-1 0 0 0,0 1 1 0 0,3-5-1 0 0,-4 6 126 0 0,-1-1 1 0 0,1 1-1 0 0,-1 0 1 0 0,0-1-1 0 0,1 1 1 0 0,-1 0 0 0 0,0-1-1 0 0,0 1 1 0 0,0-1-1 0 0,0 1 1 0 0,0 0-1 0 0,0-1 1 0 0,0 1-1 0 0,0 0 1 0 0,-1-1-1 0 0,1 1 1 0 0,0 0 0 0 0,-1-1-1 0 0,1 1 1 0 0,-1 0-1 0 0,0 0 1 0 0,1-1-1 0 0,-1 1 1 0 0,0 0-1 0 0,0 0 1 0 0,0 0 0 0 0,0 0-1 0 0,0 0 1 0 0,0 0-1 0 0,-1-1 1 0 0,-1-1 119 0 0,0 1 0 0 0,0 0 0 0 0,-1 0 0 0 0,1 0-1 0 0,0 0 1 0 0,-1 0 0 0 0,1 1 0 0 0,-1-1 0 0 0,0 1 0 0 0,-3-1 0 0 0,1 1 12 0 0,1 0 0 0 0,-1 1-1 0 0,0 0 1 0 0,1 0 0 0 0,-1 0-1 0 0,1 1 1 0 0,-1 0 0 0 0,1 0-1 0 0,-1 0 1 0 0,1 0 0 0 0,0 1-1 0 0,0 0 1 0 0,-1 0 0 0 0,-5 4-1 0 0,2 0-59 0 0,0 1 0 0 0,0 0 0 0 0,0 0 0 0 0,1 1-1 0 0,0 0 1 0 0,-8 11 0 0 0,8-8-67 0 0,0 0-1 0 0,0 0 0 0 0,1 1 1 0 0,-9 20-1 0 0,13-25-32 0 0,0 1 0 0 0,1-1-1 0 0,0 0 1 0 0,0 1 0 0 0,1-1 0 0 0,0 1-1 0 0,0-1 1 0 0,1 1 0 0 0,0 14 0 0 0,0-21-4 0 0,1 1 1 0 0,-1-1 0 0 0,0 1 0 0 0,1 0 0 0 0,0-1 0 0 0,-1 1 0 0 0,1-1 0 0 0,0 1 0 0 0,-1-1 0 0 0,1 0 0 0 0,0 1 0 0 0,0-1 0 0 0,0 0 0 0 0,0 1-1 0 0,1-1 1 0 0,-1 0 0 0 0,2 1 0 0 0,0 0 1 0 0,0 0-1 0 0,0-1 0 0 0,0 1 0 0 0,0-1 0 0 0,0 0 1 0 0,0 0-1 0 0,0 0 0 0 0,5 0 0 0 0,2 0 5 0 0,0 0 0 0 0,0-1 0 0 0,0 0 0 0 0,18-3 0 0 0,-1-2 62 0 0,1-1 1 0 0,0-2-1 0 0,31-12 0 0 0,-40 12-12 0 0,-1 0 1 0 0,0-2-1 0 0,-1 0 0 0 0,0 0 0 0 0,20-18 1 0 0,-32 23-20 0 0,0 1 0 0 0,-1-1 0 0 0,1 0 0 0 0,-1 0 0 0 0,-1 0 0 0 0,1-1 0 0 0,-1 1 0 0 0,4-9 0 0 0,-6 13-21 0 0,0-1-1 0 0,-1 1 1 0 0,1-1-1 0 0,0 1 1 0 0,-1-1-1 0 0,0 0 1 0 0,1 1-1 0 0,-1-1 1 0 0,0 0-1 0 0,0 1 1 0 0,0-1 0 0 0,0 0-1 0 0,0 1 1 0 0,0-1-1 0 0,-1 0 1 0 0,1 1-1 0 0,0-1 1 0 0,-1 1-1 0 0,1-1 1 0 0,-1 0-1 0 0,0 1 1 0 0,0-1-1 0 0,1 1 1 0 0,-1 0-1 0 0,0-1 1 0 0,0 1-1 0 0,0 0 1 0 0,0-1 0 0 0,-1 1-1 0 0,1 0 1 0 0,0 0-1 0 0,0 0 1 0 0,-1 0-1 0 0,1 0 1 0 0,-1 0-1 0 0,-2-1 1 0 0,3 2-15 0 0,0-1 1 0 0,0 0-1 0 0,0 1 0 0 0,-1 0 1 0 0,1-1-1 0 0,0 1 0 0 0,0 0 1 0 0,-1-1-1 0 0,1 1 1 0 0,0 0-1 0 0,-1 0 0 0 0,1 0 1 0 0,0 0-1 0 0,-1 0 0 0 0,1 1 1 0 0,0-1-1 0 0,-1 0 1 0 0,-1 1-1 0 0,1 0-7 0 0,0 0 0 0 0,1 0 1 0 0,-1 1-1 0 0,0-1 0 0 0,1 0 1 0 0,-1 1-1 0 0,1-1 0 0 0,-1 1 0 0 0,1-1 1 0 0,0 1-1 0 0,-2 1 0 0 0,0 4-23 0 0,-1-1 0 0 0,1 1-1 0 0,0 0 1 0 0,1 0 0 0 0,-4 12 0 0 0,4-9 3 0 0,0 0 1 0 0,1 1 0 0 0,0-1-1 0 0,1 0 1 0 0,0 0 0 0 0,2 19-1 0 0,-2-26 23 0 0,1 1-1 0 0,0-1 0 0 0,0 0 1 0 0,0 1-1 0 0,0-1 0 0 0,0 0 1 0 0,0 0-1 0 0,1 0 0 0 0,0 0 0 0 0,0 0 1 0 0,-1 0-1 0 0,2 0 0 0 0,-1 0 1 0 0,0-1-1 0 0,0 1 0 0 0,1-1 0 0 0,0 0 1 0 0,-1 0-1 0 0,1 0 0 0 0,0 0 1 0 0,0 0-1 0 0,0-1 0 0 0,6 3 1 0 0,0-1 23 0 0,-1-1 0 0 0,1 0 0 0 0,0-1 0 0 0,-1 0 1 0 0,1 0-1 0 0,0-1 0 0 0,0 0 0 0 0,0 0 1 0 0,-1-1-1 0 0,1 0 0 0 0,0-1 0 0 0,13-4 0 0 0,-12 3 15 0 0,0-1 0 0 0,-1-1 0 0 0,0 1 0 0 0,0-1-1 0 0,0-1 1 0 0,0 0 0 0 0,-1 0 0 0 0,0-1-1 0 0,0 0 1 0 0,10-12 0 0 0,-18 19-29 0 0,7-8 28 0 0,1-1-1 0 0,-1 1 0 0 0,-1-2 1 0 0,1 1-1 0 0,-2-1 1 0 0,8-17-1 0 0,-11 24-17 0 0,0-3 9 0 0,0 1 1 0 0,0 0-1 0 0,0-1 0 0 0,-1 0 1 0 0,0 1-1 0 0,0-1 0 0 0,0 0 1 0 0,-1 0-1 0 0,1 0 0 0 0,-2-5 1 0 0,-1 6-107 0 0,-1 9 1 0 0,-1 9-72 0 0,3-3 115 0 0,0-1 0 0 0,0 1 0 0 0,1-1 0 0 0,0 1 1 0 0,0 0-1 0 0,1-1 0 0 0,1 1 0 0 0,2 11 0 0 0,-2-16 25 0 0,-1 0 0 0 0,1 0 0 0 0,0-1 0 0 0,0 0 1 0 0,1 1-1 0 0,-1-1 0 0 0,1 0 0 0 0,0 0 0 0 0,0 0 0 0 0,0 0 0 0 0,1-1 0 0 0,-1 1 0 0 0,1-1 0 0 0,0 0 1 0 0,0 0-1 0 0,0 0 0 0 0,8 3 0 0 0,-7-3-372 0 0,0-1 1 0 0,0 1-1 0 0,0-1 1 0 0,1-1-1 0 0,-1 1 1 0 0,1-1-1 0 0,-1 0 1 0 0,1 0-1 0 0,-1 0 1 0 0,1-1-1 0 0,-1 0 1 0 0,1 0-1 0 0,-1 0 1 0 0,1-1-1 0 0,10-2 1 0 0,-5-1-1715 0 0,0 1 0 0 0,13-8 0 0 0,2-1-1836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4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69 17132 0 0,'-6'-13'1216'0'0,"1"1"-168"0"0,5 2-784 0 0,0 2 1873 0 0,0-2-1465 0 0,-1 1-312 0 0,4 6 48 0 0,3 3-40 0 0,-1-4-328 0 0,1 4-104 0 0,3 0-320 0 0,-3 5-80 0 0,7 2-280 0 0,8 7-2625 0 0,-1 2 2953 0 0,4 3-928 0 0,2 7 1360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5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70 599 10506 0 0,'-70'-2'12903'0'0,"93"-9"-12358"0"0,-7 5-475 0 0,0-1 0 0 0,-1-1 0 0 0,0 0 0 0 0,-1-1 1 0 0,18-14-1 0 0,-12 9-20 0 0,17-12 86 0 0,38-36 0 0 0,-55 44-63 0 0,-2-1 1 0 0,0-1-1 0 0,20-30 1 0 0,-30 39-48 0 0,-1-1 0 0 0,-1 0 1 0 0,0-1-1 0 0,0 0 1 0 0,-1 0-1 0 0,-1 0 1 0 0,0 0-1 0 0,-1-1 0 0 0,-1 0 1 0 0,0 1-1 0 0,0-1 1 0 0,-2 0-1 0 0,1 0 0 0 0,-4-24 1 0 0,1 30-21 0 0,1 1 0 0 0,-2-1 1 0 0,1 1-1 0 0,-1 0 0 0 0,0-1 1 0 0,-4-6-1 0 0,5 12-12 0 0,1-1 1 0 0,0 1-1 0 0,-1 0 1 0 0,0-1-1 0 0,1 1 0 0 0,-1 0 1 0 0,0 0-1 0 0,0 0 1 0 0,0 1-1 0 0,-1-1 0 0 0,1 0 1 0 0,0 1-1 0 0,0-1 1 0 0,-1 1-1 0 0,1 0 0 0 0,-1 0 1 0 0,0 0-1 0 0,1 0 1 0 0,-1 0-1 0 0,-3 0 0 0 0,3 1-8 0 0,0-1-1 0 0,0 1 0 0 0,-1 0 0 0 0,1 1 0 0 0,0-1 1 0 0,0 0-1 0 0,0 1 0 0 0,0 0 0 0 0,0-1 0 0 0,0 1 0 0 0,0 1 1 0 0,0-1-1 0 0,0 0 0 0 0,0 1 0 0 0,1-1 0 0 0,-1 1 1 0 0,-4 4-1 0 0,-5 4-32 0 0,1 1 1 0 0,1 0-1 0 0,0 1 1 0 0,1 0-1 0 0,-12 21 0 0 0,4-3-26 0 0,-17 45-1 0 0,23-46 53 0 0,1 0 0 0 0,1 0 1 0 0,2 1-1 0 0,1 1 0 0 0,1-1 0 0 0,2 1 1 0 0,1-1-1 0 0,2 34 0 0 0,0-53 2 0 0,1-1 0 0 0,1 0 0 0 0,0 0 0 0 0,0-1 0 0 0,1 1 0 0 0,1 0 0 0 0,5 11 0 0 0,-7-16 5 0 0,0-1 0 0 0,1 1 0 0 0,0-1 0 0 0,0 0 0 0 0,1 0 0 0 0,-1 0 0 0 0,1 0 1 0 0,-1 0-1 0 0,1-1 0 0 0,0 0 0 0 0,1 0 0 0 0,-1 0 0 0 0,0 0 0 0 0,1 0 0 0 0,8 2 0 0 0,-2-1-8 0 0,1-1 0 0 0,-1-1-1 0 0,1 0 1 0 0,-1-1 0 0 0,1 0 0 0 0,23-2-1 0 0,-15 0 21 0 0,1-2-1 0 0,-1-1 0 0 0,22-6 1 0 0,-14 1 20 0 0,0-2 1 0 0,-1 0 0 0 0,31-19-1 0 0,-44 21-4 0 0,-1 0-1 0 0,0-1 0 0 0,0-1 0 0 0,-1 0 0 0 0,0 0 1 0 0,-1-1-1 0 0,0-1 0 0 0,12-18 0 0 0,-16 21 11 0 0,-1-1-1 0 0,0 0 0 0 0,0 0 1 0 0,-1-1-1 0 0,0 0 0 0 0,-1 0 1 0 0,-1 0-1 0 0,0 0 0 0 0,0 0 1 0 0,-2-1-1 0 0,2-16 0 0 0,-3 21-1 0 0,0 0 0 0 0,0 0-1 0 0,-1 0 1 0 0,0 0 0 0 0,-1 0-1 0 0,0 0 1 0 0,-4-13 0 0 0,4 17-17 0 0,-2-6 6 0 0,-1 1 1 0 0,-8-16-1 0 0,11 23-17 0 0,1 0 0 0 0,0 0 0 0 0,-1 1 0 0 0,1-1 0 0 0,-1 0 0 0 0,1 1 0 0 0,-1-1 0 0 0,0 1-1 0 0,0 0 1 0 0,0-1 0 0 0,0 1 0 0 0,0 0 0 0 0,0 0 0 0 0,0 0 0 0 0,0 0 0 0 0,0 1 0 0 0,0-1 0 0 0,-3 0 0 0 0,3 1-3 0 0,1 0 0 0 0,0 0 0 0 0,0 0 0 0 0,-1 1 0 0 0,1-1 0 0 0,0 1 0 0 0,0-1 1 0 0,0 1-1 0 0,0-1 0 0 0,-1 1 0 0 0,1-1 0 0 0,0 1 0 0 0,0 0 0 0 0,0 0 0 0 0,0-1 1 0 0,1 1-1 0 0,-1 0 0 0 0,0 0 0 0 0,-1 2 0 0 0,-13 20-105 0 0,14-21 103 0 0,-5 8-27 0 0,0 1 1 0 0,1-1-1 0 0,0 1 0 0 0,-4 16 1 0 0,0 7-17 0 0,1-6-2 0 0,-8 53-1 0 0,15-72 52 0 0,-2 20-35 0 0,1 1-1 0 0,3 51 0 0 0,0-73 30 0 0,0 0 0 0 0,0 0 0 0 0,1 1 0 0 0,0-1 0 0 0,1 0 0 0 0,-1 0 0 0 0,2-1 0 0 0,-1 1-1 0 0,1-1 1 0 0,0 1 0 0 0,1-1 0 0 0,-1 0 0 0 0,1-1 0 0 0,10 11 0 0 0,-12-14 17 0 0,1 0 0 0 0,0 0 0 0 0,0 0 1 0 0,1-1-1 0 0,-1 0 0 0 0,1 1 0 0 0,-1-1 0 0 0,1-1 1 0 0,-1 1-1 0 0,1-1 0 0 0,0 0 0 0 0,7 1 0 0 0,-6-1 23 0 0,1-1-1 0 0,0 0 0 0 0,0 0 0 0 0,-1 0 0 0 0,1-1 1 0 0,0 0-1 0 0,-1 0 0 0 0,11-4 0 0 0,-2 0 24 0 0,-1-1 0 0 0,-1 0 0 0 0,1 0 0 0 0,-1-1 0 0 0,0-1 0 0 0,0-1 0 0 0,-1 1-1 0 0,0-2 1 0 0,15-15 0 0 0,-22 19-10 0 0,1 0-1 0 0,-1-1 1 0 0,-1 1-1 0 0,1-1 0 0 0,-1 0 1 0 0,0 0-1 0 0,-1-1 1 0 0,5-13-1 0 0,-7 18-26 0 0,0 0 0 0 0,0 0-1 0 0,-1 0 1 0 0,1-1 0 0 0,-1 1 0 0 0,0 0-1 0 0,0 0 1 0 0,0 0 0 0 0,0-1 0 0 0,-1 1-1 0 0,1 0 1 0 0,-1 0 0 0 0,0 0 0 0 0,0 0-1 0 0,0 0 1 0 0,0 0 0 0 0,0 0 0 0 0,-1 0-1 0 0,1 0 1 0 0,-1 1 0 0 0,0-1-1 0 0,0 0 1 0 0,0 1 0 0 0,-4-5 0 0 0,5 6-22 0 0,0 0 0 0 0,0 0 0 0 0,0 0 0 0 0,-1 1 0 0 0,1-1 0 0 0,0 0 0 0 0,0 0 0 0 0,-1 1 0 0 0,1-1 0 0 0,0 1 0 0 0,-1-1 0 0 0,1 1 0 0 0,0 0 0 0 0,-1-1 0 0 0,1 1 0 0 0,-1 0 0 0 0,1 0 0 0 0,-1 0 0 0 0,1 0 0 0 0,0 0 0 0 0,-1 0 0 0 0,1 1 0 0 0,-1-1 0 0 0,1 0 0 0 0,0 1 0 0 0,-1-1 0 0 0,1 1 0 0 0,0-1 0 0 0,-1 1 0 0 0,1 0 0 0 0,0-1 0 0 0,0 1 0 0 0,0 0 0 0 0,0 0 0 0 0,-1 0 0 0 0,1 0 0 0 0,-1 2 0 0 0,-1 0-13 0 0,0 0 1 0 0,1 1-1 0 0,-1 0 1 0 0,1-1-1 0 0,0 1 1 0 0,0 0-1 0 0,0 0 1 0 0,1 0-1 0 0,-1 0 1 0 0,1 0-1 0 0,-1 7 1 0 0,1 0 22 0 0,0 1 0 0 0,1 0 1 0 0,0-1-1 0 0,1 1 0 0 0,0-1 0 0 0,5 21 1 0 0,-5-26 19 0 0,1 0 0 0 0,0 0 0 0 0,1 0 0 0 0,0 0 0 0 0,-1 0 0 0 0,2 0 0 0 0,-1-1 0 0 0,1 0 0 0 0,-1 1 0 0 0,2-1 0 0 0,-1-1 0 0 0,0 1 0 0 0,10 7 0 0 0,-10-9 6 0 0,1-1 0 0 0,0 1-1 0 0,0-1 1 0 0,0 0 0 0 0,0 0 0 0 0,0 0 0 0 0,0-1-1 0 0,0 0 1 0 0,1 0 0 0 0,-1 0 0 0 0,0 0 0 0 0,1-1-1 0 0,-1 0 1 0 0,1 0 0 0 0,7-2 0 0 0,7-1-315 0 0,0-2 1 0 0,34-12 0 0 0,-34 10-532 0 0,-13 4 360 0 0,-1 1 0 0 0,0-2 1 0 0,0 1-1 0 0,0-1 0 0 0,0 0 1 0 0,6-6-1 0 0,-2 2 286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7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184 289 8650 0 0,'-7'-7'1712'0'0,"6"6"-1191"0"0,-1 0 0 0 0,0-1 0 0 0,1 1 0 0 0,-1 0 1 0 0,1-1-1 0 0,0 0 0 0 0,-1 1 0 0 0,1-1 0 0 0,0 0 1 0 0,0 0-1 0 0,0 1 0 0 0,0-1 0 0 0,-1-4 0 0 0,2 4-315 0 0,-1 1-1 0 0,1-1 0 0 0,-1 0 0 0 0,0 1 1 0 0,0-1-1 0 0,1 0 0 0 0,-1 1 0 0 0,0-1 1 0 0,0 1-1 0 0,-1 0 0 0 0,1-1 0 0 0,0 1 1 0 0,0 0-1 0 0,-1 0 0 0 0,1 0 0 0 0,-3-2 1 0 0,2 2-97 0 0,0-1 0 0 0,-1 1 0 0 0,1 0 0 0 0,-1 0 0 0 0,1 0 0 0 0,-1 0 0 0 0,1 0 0 0 0,-1 1 0 0 0,0-1 0 0 0,-4 1 0 0 0,3 0-88 0 0,0 0-1 0 0,0 0 0 0 0,1 1 0 0 0,-1-1 1 0 0,0 1-1 0 0,0 0 0 0 0,0 0 0 0 0,1 0 0 0 0,-1 1 1 0 0,1-1-1 0 0,-1 1 0 0 0,1 0 0 0 0,-1 0 0 0 0,1 0 1 0 0,0 1-1 0 0,0-1 0 0 0,0 1 0 0 0,0-1 1 0 0,1 1-1 0 0,-1 0 0 0 0,1 0 0 0 0,0 0 0 0 0,-1 1 1 0 0,-1 3-1 0 0,-1 4-52 0 0,0-1 0 0 0,-5 16 0 0 0,9-21 13 0 0,0 0 0 0 0,0-1 1 0 0,1 1-1 0 0,-1 0 0 0 0,1-1 1 0 0,0 1-1 0 0,0 0 0 0 0,2 8 1 0 0,-2-10 9 0 0,1-1 0 0 0,-1 1 0 0 0,1-1 0 0 0,0 1 0 0 0,-1-1 0 0 0,1 1 0 0 0,1-1 0 0 0,-1 1 0 0 0,0-1 0 0 0,0 0 0 0 0,1 0 0 0 0,-1 1 0 0 0,1-1 0 0 0,0 0 0 0 0,0-1 0 0 0,0 1 0 0 0,0 0 0 0 0,0 0 0 0 0,0-1 0 0 0,0 1 0 0 0,0-1 0 0 0,1 0 0 0 0,-1 0 0 0 0,1 0 0 0 0,-1 0 0 0 0,1 0 0 0 0,-1 0 0 0 0,1 0 0 0 0,3 0 0 0 0,3-1 24 0 0,-1 0-1 0 0,0 0 0 0 0,1 0 0 0 0,-1-1 0 0 0,0-1 0 0 0,0 1 1 0 0,0-1-1 0 0,0 0 0 0 0,0-1 0 0 0,0 0 0 0 0,12-7 0 0 0,-1 0 36 0 0,-1-2-1 0 0,0 0 1 0 0,20-19 0 0 0,-4-1 37 0 0,-1-2 0 0 0,28-38 1 0 0,-54 63-73 0 0,0 1 2 0 0,3-5 36 0 0,0 0 0 0 0,14-23-1 0 0,-22 32-35 0 0,0 1 1 0 0,0 0-1 0 0,-1 0 0 0 0,0-1 0 0 0,1 1 0 0 0,-1-1 1 0 0,-1 1-1 0 0,1-1 0 0 0,0 1 0 0 0,-1-1 1 0 0,0 0-1 0 0,0 1 0 0 0,0-1 0 0 0,0 1 1 0 0,0-1-1 0 0,-1 0 0 0 0,0 1 0 0 0,-1-5 1 0 0,1 5-11 0 0,-1 1 1 0 0,1-1-1 0 0,-1 0 1 0 0,0 1-1 0 0,0-1 0 0 0,0 1 1 0 0,0-1-1 0 0,-1 1 1 0 0,1 0-1 0 0,-1 0 1 0 0,1 0-1 0 0,-1 1 1 0 0,0-1-1 0 0,0 0 1 0 0,1 1-1 0 0,-1 0 0 0 0,0 0 1 0 0,-5-2-1 0 0,3 2-26 0 0,1 0 0 0 0,-1 0 0 0 0,0 0 0 0 0,1 1 0 0 0,-1-1 0 0 0,0 1-1 0 0,0 0 1 0 0,1 1 0 0 0,-1-1 0 0 0,0 1 0 0 0,-8 2 0 0 0,10-1 4 0 0,0-1 1 0 0,1 1-1 0 0,0-1 1 0 0,-1 1-1 0 0,1 0 1 0 0,0 0 0 0 0,0 0-1 0 0,0 0 1 0 0,0 0-1 0 0,0 1 1 0 0,0-1-1 0 0,1 0 1 0 0,-3 5-1 0 0,0 2-36 0 0,0 0-1 0 0,-6 17 0 0 0,4-7-4 0 0,1 1 0 0 0,1 1 0 0 0,-2 25 0 0 0,5-37 39 0 0,1-1 1 0 0,0 0-1 0 0,0 0 0 0 0,1 0 1 0 0,0 0-1 0 0,1 0 0 0 0,0 0 1 0 0,0 0-1 0 0,0 0 0 0 0,1 0 1 0 0,5 9-1 0 0,-5-13 8 0 0,-1-1 0 0 0,0 1 0 0 0,1-1 0 0 0,0 0 0 0 0,-1 0 0 0 0,1 0 0 0 0,1 0 0 0 0,-1 0 0 0 0,0 0 0 0 0,1-1 0 0 0,-1 0 0 0 0,1 0 0 0 0,5 3 0 0 0,-2-3 10 0 0,-1 0 0 0 0,0 0 0 0 0,0-1 0 0 0,0 0 0 0 0,1 0 0 0 0,-1-1 0 0 0,0 1 1 0 0,8-2-1 0 0,4-1 27 0 0,-1-1 0 0 0,0 0 1 0 0,0-1-1 0 0,-1-1 0 0 0,28-13 1 0 0,-22 9 13 0 0,-2-2 1 0 0,1 0-1 0 0,-2-1 1 0 0,1-1-1 0 0,-2-1 1 0 0,0-1-1 0 0,28-28 1 0 0,-43 39-16 0 0,0 0 0 0 0,0 0 0 0 0,3-7 1 0 0,-5 10-17 0 0,0 0 0 0 0,-1-1 0 0 0,1 1 0 0 0,0-1 0 0 0,-1 1 0 0 0,0 0 0 0 0,1-1 0 0 0,-1 1 0 0 0,0-1 0 0 0,0 1 0 0 0,0-1 1 0 0,0 1-1 0 0,0-1 0 0 0,0 1 0 0 0,0-1 0 0 0,-1-1 0 0 0,1 3-8 0 0,0-1-1 0 0,-1 0 1 0 0,1 1-1 0 0,0-1 1 0 0,-1 1-1 0 0,1-1 1 0 0,-1 1-1 0 0,1-1 1 0 0,-1 1 0 0 0,1 0-1 0 0,-1-1 1 0 0,1 1-1 0 0,-1-1 1 0 0,1 1-1 0 0,-1 0 1 0 0,1 0 0 0 0,-1-1-1 0 0,0 1 1 0 0,1 0-1 0 0,-1 0 1 0 0,0 0-1 0 0,1-1 1 0 0,-1 1 0 0 0,1 0-1 0 0,-1 0 1 0 0,0 0-1 0 0,1 0 1 0 0,-1 0-1 0 0,0 0 1 0 0,1 1 0 0 0,-1-1-1 0 0,0 0 1 0 0,1 0-1 0 0,-1 0 1 0 0,1 0-1 0 0,-2 1 1 0 0,-2 1-2 0 0,0-1 0 0 0,0 1 0 0 0,1 0 0 0 0,-5 3 0 0 0,1 0-2 0 0,1-1 0 0 0,-1 1 1 0 0,1 1-1 0 0,1-1 0 0 0,-1 1 0 0 0,1 0 0 0 0,0 1 1 0 0,0-1-1 0 0,1 1 0 0 0,0 0 0 0 0,-5 12 0 0 0,7-14 3 0 0,0-1 0 0 0,1 1 0 0 0,-1 0-1 0 0,1 0 1 0 0,1 0 0 0 0,-1 0 0 0 0,1 0-1 0 0,-1 0 1 0 0,2 0 0 0 0,-1 0 0 0 0,0 0-1 0 0,1 0 1 0 0,0 0 0 0 0,0 0 0 0 0,0 0-1 0 0,1 0 1 0 0,0 0 0 0 0,0-1 0 0 0,4 7-1 0 0,-4-6-1 0 0,1-1 0 0 0,0 0 0 0 0,0 0 0 0 0,0-1 0 0 0,0 1 0 0 0,1-1 0 0 0,0 1 0 0 0,-1-1 0 0 0,1 0 0 0 0,0-1 0 0 0,1 1 0 0 0,7 3 0 0 0,-6-3 35 0 0,1-1 0 0 0,-1 0-1 0 0,1-1 1 0 0,-1 0-1 0 0,1 0 1 0 0,0 0 0 0 0,-1-1-1 0 0,11 0 1 0 0,3-3-254 0 0,0 0 0 0 0,-1-1 0 0 0,0-1 0 0 0,1-1 1 0 0,24-11-1 0 0,-32 12-140 0 0,12-5-1411 0 0,27-8 1 0 0,-21 11-150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31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32 432 9114 0 0,'-28'10'7392'0'0,"28"-10"-7330"0"0,0 0-1 0 0,0 0 1 0 0,0 0 0 0 0,0 0 0 0 0,0 0 0 0 0,0 0 0 0 0,0 0 0 0 0,0 0-1 0 0,-1 0 1 0 0,1 0 0 0 0,0 0 0 0 0,0 0 0 0 0,0 0 0 0 0,0 0-1 0 0,0 0 1 0 0,0 0 0 0 0,0 0 0 0 0,0 0 0 0 0,0 0 0 0 0,-1 0-1 0 0,1 0 1 0 0,0 0 0 0 0,0 0 0 0 0,0 0 0 0 0,-1-1 618 0 0,1 1-618 0 0,0 0 0 0 0,0 0 0 0 0,0 0-1 0 0,0 0 1 0 0,0 0 0 0 0,0 0 0 0 0,0-1 0 0 0,2-5 1111 0 0,7-8-641 0 0,11-11-13 0 0,41-39 0 0 0,-29 32-371 0 0,88-103 88 0 0,-104 117-215 0 0,16-16 14 0 0,15-19 81 0 0,-42 46-73 0 0,0 0 1 0 0,0-1-1 0 0,-1 1 1 0 0,1-1-1 0 0,4-14 0 0 0,-9 23-2 0 0,-3 4-46 0 0,0 1-1 0 0,1-1 0 0 0,-3 7 1 0 0,0 14-18 0 0,1 0 0 0 0,1 1 0 0 0,2-1-1 0 0,0 1 1 0 0,2 0 0 0 0,4 28 0 0 0,3-5 61 0 0,2 0-1 0 0,20 59 1 0 0,-29-106-42 0 0,9 24 97 0 0,-10-26-96 0 0,0 0 1 0 0,1 0-1 0 0,0 0 1 0 0,-1 0-1 0 0,1 0 1 0 0,0 0-1 0 0,-1 0 1 0 0,1 0-1 0 0,0 0 1 0 0,0 0-1 0 0,0 0 1 0 0,-1-1-1 0 0,1 1 0 0 0,0 0 1 0 0,0-1-1 0 0,0 1 1 0 0,1 0-1 0 0,0 0 1 0 0,-1-2-47 0 0,-1 1 0 0 0,1 0 0 0 0,-1 0 0 0 0,1-1 0 0 0,-1 1 1 0 0,0-1-1 0 0,1 1 0 0 0,-1 0 0 0 0,1-1 0 0 0,-1 1 0 0 0,0-1 0 0 0,1 1 0 0 0,-1-1 0 0 0,0 1 1 0 0,0-1-1 0 0,1 1 0 0 0,-1-1 0 0 0,0 1 0 0 0,0-1 0 0 0,0 1 0 0 0,0-1 0 0 0,0 0 0 0 0,0 1 1 0 0,0-2-1 0 0,3-15-1747 0 0,-3 17 1796 0 0,0-3-553 0 0,0 0 1 0 0,0 0-1 0 0,-1 1 0 0 0,1-1 1 0 0,-2-4-1 0 0,0-4-2491 0 0,-1 6 899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31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52 11306 0 0,'-9'-6'1017'0'0,"7"5"-533"0"0,0 1 0 0 0,1-1 0 0 0,-1 0 0 0 0,1 0 1 0 0,0-1-1 0 0,-1 1 0 0 0,1 0 0 0 0,0 0 1 0 0,0-1-1 0 0,-1 1 0 0 0,0-3 0 0 0,2 3-418 0 0,0 1 0 0 0,0 0 1 0 0,0 0-1 0 0,0-1 0 0 0,0 1 0 0 0,0 0 0 0 0,0-1 0 0 0,0 1 0 0 0,0 0 0 0 0,0 0 0 0 0,1-1 1 0 0,-1 1-1 0 0,0 0 0 0 0,0 0 0 0 0,0-1 0 0 0,0 1 0 0 0,1 0 0 0 0,-1 0 0 0 0,0 0 0 0 0,0-1 1 0 0,0 1-1 0 0,1 0 0 0 0,-1 0 0 0 0,0 0 0 0 0,0 0 0 0 0,1 0 0 0 0,-1-1 0 0 0,0 1 0 0 0,0 0 1 0 0,1 0-1 0 0,-1 0 0 0 0,1 0 0 0 0,10-4 497 0 0,-9 4-411 0 0,16-5 319 0 0,2 1 1 0 0,-1 1 0 0 0,23-2-1 0 0,60 4 190 0 0,-71 1-512 0 0,6 2 11 0 0,-27-1-132 0 0,0 0 0 0 0,0-1 0 0 0,0 0-1 0 0,15-2 1 0 0,-23 2-389 0 0,-1 0-1 0 0,0 0 1 0 0,1 0-1 0 0,-1 0 0 0 0,0 0 1 0 0,1 0-1 0 0,-1 0 1 0 0,1 1-1 0 0,-1-1 1 0 0,0 1-1 0 0,0-1 1 0 0,1 1-1 0 0,-1-1 1 0 0,0 1-1 0 0,0 0 1 0 0,0 0-1 0 0,0 0 1 0 0,1-1-1 0 0,-1 1 1 0 0,0 0-1 0 0,-1 0 0 0 0,1 0 1 0 0,0 1-1 0 0,1 0 1 0 0,11 11-3641 0 0,-3-7 1671 0 0,-1-1-362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48.6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504 20 10274 0 0,'9'5'10380'0'0,"-15"-7"-8909"0"0,5 1-1342 0 0,-14-4 348 0 0,0 1 0 0 0,1 0 0 0 0,-1 1 0 0 0,-19-2 0 0 0,24 5-482 0 0,-1 0-1 0 0,1 1 1 0 0,-1 0 0 0 0,1 1 0 0 0,-1 0 0 0 0,1 0 0 0 0,-18 8 0 0 0,-2 3-170 0 0,-33 20 0 0 0,41-20 86 0 0,1 0 1 0 0,1 1 0 0 0,0 2-1 0 0,1 0 1 0 0,1 1-1 0 0,0 0 1 0 0,1 2-1 0 0,1 0 1 0 0,-14 22 0 0 0,28-37 56 0 0,-1-1 0 0 0,1 1 0 0 0,1 0 1 0 0,-1 0-1 0 0,1 0 0 0 0,-1 0 0 0 0,1 0 1 0 0,0 0-1 0 0,1 0 0 0 0,-1 0 0 0 0,1 0 0 0 0,-1 5 1 0 0,2-7 0 0 0,-1 0 0 0 0,0 1 0 0 0,1-1 1 0 0,-1 1-1 0 0,1-1 0 0 0,0 0 0 0 0,0 1 1 0 0,0-1-1 0 0,0 0 0 0 0,0 0 0 0 0,0 0 1 0 0,1 0-1 0 0,-1 0 0 0 0,1 0 0 0 0,-1 0 1 0 0,1 0-1 0 0,0 0 0 0 0,0-1 0 0 0,0 1 1 0 0,0-1-1 0 0,2 2 0 0 0,2 0-17 0 0,0 0 0 0 0,0 0-1 0 0,1-1 1 0 0,-1 1 0 0 0,1-2-1 0 0,-1 1 1 0 0,1-1 0 0 0,-1 0 0 0 0,1 0-1 0 0,11 0 1 0 0,2-2 38 0 0,0-1 0 0 0,24-6 0 0 0,-26 2 108 0 0,-18 6-71 0 0,1 0-1 0 0,0-1 1 0 0,-1 1 0 0 0,1 0-1 0 0,0-1 1 0 0,-1 1-1 0 0,1 0 1 0 0,0-1 0 0 0,-1 1-1 0 0,1-1 1 0 0,-1 1-1 0 0,1-1 1 0 0,-1 1 0 0 0,1-1-1 0 0,-1 0 1 0 0,0 1 0 0 0,1-1-1 0 0,-1 0 1 0 0,1 0-1 0 0,-17 2 621 0 0,10 1-565 0 0,-1 1 0 0 0,1-1 1 0 0,-1 1-1 0 0,1 1 0 0 0,0-1 0 0 0,-8 7 0 0 0,9-7-47 0 0,-9 7-19 0 0,1 0-1 0 0,0 1 1 0 0,1 0 0 0 0,0 1 0 0 0,1 0 0 0 0,0 1 0 0 0,-16 25-1 0 0,22-29-8 0 0,0 0-1 0 0,0 0 0 0 0,1 0 0 0 0,0 1 0 0 0,0 0 1 0 0,1 0-1 0 0,1 0 0 0 0,0 0 0 0 0,0 0 0 0 0,1 0 1 0 0,0 1-1 0 0,0-1 0 0 0,3 18 0 0 0,-1-23-1 0 0,0 1-1 0 0,0-1 0 0 0,0 0 1 0 0,1 0-1 0 0,0 0 1 0 0,0 0-1 0 0,0 0 0 0 0,1 0 1 0 0,0 0-1 0 0,0-1 1 0 0,0 1-1 0 0,0-1 0 0 0,7 6 1 0 0,-5-5 11 0 0,1 0-1 0 0,0 0 1 0 0,0-1 0 0 0,1 0-1 0 0,0-1 1 0 0,-1 1 0 0 0,1-1-1 0 0,14 4 1 0 0,-6-3 13 0 0,0-1-1 0 0,1-1 1 0 0,-1 0-1 0 0,1-1 1 0 0,-1-1 0 0 0,1 0-1 0 0,-1-1 1 0 0,30-5-1 0 0,-32 3 6 0 0,-1-1 0 0 0,1 0-1 0 0,-1-1 1 0 0,0 0 0 0 0,-1-1 0 0 0,1 0-1 0 0,-1 0 1 0 0,-1-2 0 0 0,20-15 0 0 0,-20 13-437 0 0,1 0 1 0 0,-1-1-1 0 0,-1-1 1 0 0,16-24-1 0 0,12-21-5375 0 0,-30 45 4379 0 0,-5 4 1085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47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556 0 4281 0 0,'-8'7'1909'0'0,"0"1"-1"0"0,1 0 1 0 0,0 0 0 0 0,-9 14 0 0 0,-21 41 730 0 0,22-37-1979 0 0,-206 344 2322 0 0,102-165-2557 0 0,95-156-345 0 0,2 1 0 0 0,-21 70 0 0 0,35-93-398 0 0,1 1 0 0 0,2 0 0 0 0,1 0-1 0 0,-1 44 1 0 0,5-72 276 0 0,0 0 0 0 0,0 0 0 0 0,0 0 1 0 0,0 0-1 0 0,0 0 0 0 0,0 0 0 0 0,1 0 0 0 0,-1 0 0 0 0,0 0 0 0 0,0 0 1 0 0,0 0-1 0 0,0 0 0 0 0,0 0 0 0 0,0 0 0 0 0,0 0 0 0 0,0 0 0 0 0,0 0 0 0 0,0 0 1 0 0,0 0-1 0 0,0 0 0 0 0,0 0 0 0 0,1 0 0 0 0,-1 0 0 0 0,0 0 0 0 0,0 0 0 0 0,0 0 1 0 0,0 0-1 0 0,0 0 0 0 0,0 0 0 0 0,0 0 0 0 0,0 0 0 0 0,0 0 0 0 0,0 0 1 0 0,0 0-1 0 0,0 0 0 0 0,0 0 0 0 0,0 0 0 0 0,0 0 0 0 0,1 0 0 0 0,-1 0 0 0 0,0 1 1 0 0,0-1-1 0 0,0 0 0 0 0,0 0 0 0 0,0 0 0 0 0,0 0 0 0 0,0 0 0 0 0,0 0 0 0 0,0 0 1 0 0,0 0-1 0 0,0 0 0 0 0,0 0 0 0 0,0 0 0 0 0,0 0 0 0 0,0 1 0 0 0,0-1 1 0 0,0 0-1 0 0,0 0 0 0 0,0 0 0 0 0,0 0 0 0 0,0 0 0 0 0,3-6-1033 0 0,2-7-575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47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14443 0 0,'-2'14'2580'0'0,"1"-13"-2311"0"0,0 1-1 0 0,1 0 1 0 0,-1 0-1 0 0,1 0 1 0 0,0 0-1 0 0,-1 0 1 0 0,1 0 0 0 0,0 2-1 0 0,1 3 35 0 0,0-1 0 0 0,1 1 0 0 0,0 0-1 0 0,0-1 1 0 0,0 0 0 0 0,1 1 0 0 0,6 9 0 0 0,29 42 264 0 0,-23-39-384 0 0,162 201 787 0 0,17-14-268 0 0,-73-79-316 0 0,-102-106-293 0 0,47 45 356 0 0,-57-55-703 0 0,-8-10-108 0 0,-6-6-883 0 0,-44-37-12104 0 0,29 29 8859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48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39 10634 0 0,'-3'-1'1905'0'0,"-12"-8"3925"0"0,15 9-5747 0 0,-1 0-1 0 0,1 0 1 0 0,0 0 0 0 0,0 0-1 0 0,0 0 1 0 0,0-1 0 0 0,0 1-1 0 0,-1 0 1 0 0,1 0 0 0 0,0 0-1 0 0,0-1 1 0 0,0 1-1 0 0,0 0 1 0 0,0 0 0 0 0,0 0-1 0 0,0-1 1 0 0,0 1 0 0 0,0 0-1 0 0,0 0 1 0 0,0 0 0 0 0,0-1-1 0 0,0 1 1 0 0,0 0 0 0 0,0 0-1 0 0,0-1 1 0 0,0 1 1 0 0,0-1 0 0 0,1 1 0 0 0,-1-1 0 0 0,0 1 0 0 0,1 0 0 0 0,-1-1 0 0 0,1 1 0 0 0,-1 0 0 0 0,0-1 0 0 0,1 1 0 0 0,-1 0 0 0 0,1 0 0 0 0,-1-1 0 0 0,1 1 0 0 0,-1 0 0 0 0,1 0 0 0 0,6-2 77 0 0,-1 1 0 0 0,0-1 0 0 0,1 2 0 0 0,-1-1 1 0 0,10 1-1 0 0,9-1-2 0 0,120-10 148 0 0,-119 11-271 0 0,0 0 0 0 0,1 2 1 0 0,39 9-1 0 0,-57-9-19 0 0,-1 0 0 0 0,1 1 0 0 0,-1 0 0 0 0,1 0 0 0 0,-1 1 0 0 0,10 6 0 0 0,-15-7 0 0 0,1-1 1 0 0,0 1-1 0 0,-1 0 0 0 0,0 0 0 0 0,0 1 0 0 0,0-1 1 0 0,0 1-1 0 0,0-1 0 0 0,-1 1 0 0 0,1 0 0 0 0,-1 0 1 0 0,0 0-1 0 0,0 0 0 0 0,1 6 0 0 0,0-2 21 0 0,-1 1 0 0 0,-1-1 0 0 0,1 1 0 0 0,-1 0 0 0 0,-1 0-1 0 0,1 0 1 0 0,-2-1 0 0 0,1 1 0 0 0,-1 0 0 0 0,0 0 0 0 0,-4 11 0 0 0,-16 50 252 0 0,-43 100 0 0 0,57-154-261 0 0,-47 118 157 0 0,46-109-140 0 0,0 0-1 0 0,2 1 0 0 0,-4 37 0 0 0,9-55 2 0 0,0 1 0 0 0,1-1 0 0 0,0 1 0 0 0,1-1 0 0 0,-1 1 0 0 0,5 14 0 0 0,-4-20-202 0 0,-1-1 1 0 0,1 1-1 0 0,0-1 1 0 0,0 0-1 0 0,1 1 1 0 0,-1-1-1 0 0,0 0 0 0 0,1 0 1 0 0,-1 0-1 0 0,1 0 1 0 0,0 0-1 0 0,-1 0 1 0 0,1-1-1 0 0,0 1 1 0 0,0-1-1 0 0,0 1 1 0 0,1-1-1 0 0,-1 0 1 0 0,0 1-1 0 0,0-1 1 0 0,1 0-1 0 0,-1-1 1 0 0,0 1-1 0 0,1 0 1 0 0,-1-1-1 0 0,5 1 1 0 0,-6-1 3 0 0,-1 0 1 0 0,1 1-1 0 0,0-1 1 0 0,-1 0-1 0 0,1-1 1 0 0,-1 1-1 0 0,1 0 1 0 0,0 0-1 0 0,-1 0 1 0 0,1 0-1 0 0,-1 0 1 0 0,1-1-1 0 0,-1 1 1 0 0,1 0-1 0 0,-1 0 1 0 0,1-1-1 0 0,-1 1 1 0 0,1 0-1 0 0,-1-1 1 0 0,1 1-1 0 0,-1 0 1 0 0,1-1-1 0 0,-1 1 1 0 0,1-2-1 0 0,-2-6-75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48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26 152 15883 0 0,'-4'-4'541'0'0,"2"3"-168"0"0,0 0-1 0 0,0-1 0 0 0,1 0 1 0 0,-1 1-1 0 0,1-1 0 0 0,-1 0 1 0 0,1 0-1 0 0,0 0 1 0 0,-1 0-1 0 0,1 0 0 0 0,0 0 1 0 0,0 0-1 0 0,1-1 0 0 0,-1 1 1 0 0,-1-4-1 0 0,3 5-280 0 0,-1 0 1 0 0,0 0-1 0 0,0 0 0 0 0,1 0 1 0 0,-1 1-1 0 0,1-1 0 0 0,-1 0 1 0 0,1 0-1 0 0,-1 1 0 0 0,1-1 1 0 0,-1 0-1 0 0,1 0 0 0 0,0 1 1 0 0,-1-1-1 0 0,1 1 0 0 0,0-1 1 0 0,-1 1-1 0 0,1-1 0 0 0,0 1 1 0 0,0-1-1 0 0,0 1 0 0 0,-1-1 1 0 0,2 1-1 0 0,23-8 579 0 0,-24 7-623 0 0,68-14 845 0 0,89-9 0 0 0,73 5-338 0 0,-144 14-267 0 0,161-10 236 0 0,-122 4-1559 0 0,-131 11 168 0 0,0 1 1 0 0,0-1-1 0 0,0 1 0 0 0,-1 0 1 0 0,1 1-1 0 0,0-1 0 0 0,0 1 1 0 0,-7 4-1 0 0,-10 10-5868 0 0,13-8 2645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0:43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38 7274 0 0,'-2'-13'2282'0'0,"1"9"-626"0"0,0 0 0 0 0,0 0 0 0 0,0 0 0 0 0,-2-5 0 0 0,2 10-1435 0 0,-1 0 1 0 0,1-1-1 0 0,0 1 1 0 0,-1 0-1 0 0,1-1 1 0 0,0 1 0 0 0,0 0-1 0 0,-2 2 1 0 0,0 1-65 0 0,1 0 0 0 0,0 1 0 0 0,-3 7 0 0 0,-4 9 32 0 0,-11 19-24 0 0,-24 74-1 0 0,31-77-136 0 0,11-33-29 0 0,1 0-1 0 0,0 0 0 0 0,0-1 0 0 0,0 1 0 0 0,1 0 0 0 0,-1 0 1 0 0,1 0-1 0 0,0 0 0 0 0,0 0 0 0 0,1 0 0 0 0,-1 0 0 0 0,1 0 1 0 0,0 0-1 0 0,0 0 0 0 0,2 4 0 0 0,-3-7 4 0 0,1 0-1 0 0,0 0 1 0 0,0-1 0 0 0,0 1-1 0 0,0 0 1 0 0,0 0-1 0 0,0-1 1 0 0,0 1 0 0 0,0-1-1 0 0,0 1 1 0 0,0-1-1 0 0,0 1 1 0 0,0-1 0 0 0,0 0-1 0 0,1 0 1 0 0,-1 1-1 0 0,0-1 1 0 0,0 0 0 0 0,2 0-1 0 0,24-2 47 0 0,8-6 6 0 0,-25 5-45 0 0,1 1-1 0 0,11-2 0 0 0,-17 4-8 0 0,11-2 1 0 0,1 1 1 0 0,30 2-1 0 0,-42 0-1 0 0,1 0 1 0 0,-1 0-1 0 0,0 0 0 0 0,1 1 0 0 0,-1 0 0 0 0,0 0 1 0 0,0 0-1 0 0,0 0 0 0 0,-1 1 0 0 0,1 0 0 0 0,0 0 0 0 0,7 7 1 0 0,-8-6 14 0 0,0 0 0 0 0,0 1 1 0 0,-1-1-1 0 0,0 1 0 0 0,1 0 1 0 0,-1 0-1 0 0,-1 0 0 0 0,1 0 1 0 0,-1 0-1 0 0,0 1 0 0 0,0-1 1 0 0,-1 1-1 0 0,2 9 0 0 0,-2-11 1 0 0,-1 1-1 0 0,0 0 1 0 0,0 0-1 0 0,0 0 0 0 0,0 0 1 0 0,-1 0-1 0 0,0 0 1 0 0,0 0-1 0 0,0-1 1 0 0,-1 1-1 0 0,0 0 1 0 0,1-1-1 0 0,-2 1 1 0 0,1-1-1 0 0,0 0 0 0 0,-4 5 1 0 0,0-3 59 0 0,1 1 1 0 0,-1-1-1 0 0,-1 0 0 0 0,1-1 0 0 0,-1 0 1 0 0,0 0-1 0 0,0 0 0 0 0,0-1 1 0 0,-1 0-1 0 0,1 0 0 0 0,-14 4 0 0 0,6-4 69 0 0,0 0 0 0 0,-1-1 0 0 0,1 0 0 0 0,0-2 0 0 0,-24 1 0 0 0,30-2-101 0 0,3 0-22 0 0,0 0 1 0 0,0 0-1 0 0,0 0 1 0 0,0-1-1 0 0,-1 0 1 0 0,1 0-1 0 0,-8-3 1 0 0,10 2-25 0 0,0 0 1 0 0,0 1 0 0 0,0 0 0 0 0,0 0 0 0 0,-9-1-1 0 0,13 2-3 0 0,-1 0-1 0 0,1 0 0 0 0,0 0 1 0 0,0 0-1 0 0,-1 0 0 0 0,1 0 1 0 0,0 0-1 0 0,0 0 0 0 0,0 0 1 0 0,-1 0-1 0 0,1-1 0 0 0,0 1 1 0 0,0 0-1 0 0,0 0 0 0 0,-1 0 0 0 0,1 0 1 0 0,0 0-1 0 0,0 0 0 0 0,0-1 1 0 0,-1 1-1 0 0,1 0 0 0 0,0 0 1 0 0,0 0-1 0 0,0 0 0 0 0,0-1 1 0 0,0 1-1 0 0,0 0 0 0 0,-1 0 1 0 0,1 0-1 0 0,0-1 0 0 0,0 1 1 0 0,0 0-1 0 0,0 0 0 0 0,0 0 1 0 0,0-1-1 0 0,0 1 0 0 0,0 0 0 0 0,0 0 1 0 0,0-1-1 0 0,0 1 0 0 0,0 0 1 0 0,0-1-57 0 0,0 1-1 0 0,0-1 1 0 0,1 1 0 0 0,-1-1 0 0 0,0 1 0 0 0,0-1 0 0 0,0 1 0 0 0,1-1-1 0 0,-1 1 1 0 0,0-1 0 0 0,0 1 0 0 0,1-1 0 0 0,-1 1 0 0 0,0 0 0 0 0,1-1-1 0 0,-1 1 1 0 0,1 0 0 0 0,0-1 0 0 0,9-6-1337 0 0,-9 6 1165 0 0,0 0 1 0 0,1 0-1 0 0,-1 0 1 0 0,0 0-1 0 0,1 0 1 0 0,-1 0-1 0 0,0 1 1 0 0,1-1-1 0 0,-1 1 1 0 0,1-1 0 0 0,-1 1-1 0 0,1-1 1 0 0,-1 1-1 0 0,1 0 1 0 0,2 0-1 0 0,12 0-793 0 0,0-2 801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0:44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99 13443 0 0,'-19'-1'2010'0'0,"6"0"1379"0"0,25-2-1720 0 0,160-41-590 0 0,21-3-4049 0 0,-191 47 2784 0 0,26-3-2393 0 0,-26 3 2197 0 0,0 0 0 0 0,-1 1 0 0 0,1-1-1 0 0,0 0 1 0 0,0 1 0 0 0,-1-1 0 0 0,1 1 0 0 0,0-1-1 0 0,-1 1 1 0 0,1 0 0 0 0,0 0 0 0 0,-1 0 0 0 0,1 0-1 0 0,1 1 1 0 0,5 8-3683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0:59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804 169 6761 0 0,'-1'-10'889'0'0,"-1"1"-1"0"0,0 0 0 0 0,-1 0 0 0 0,0 0 0 0 0,0 0 0 0 0,-1 0 0 0 0,0 1 0 0 0,-1 0 0 0 0,-9-14 0 0 0,10 17-670 0 0,-1-1 0 0 0,0 1-1 0 0,0 0 1 0 0,-1 0-1 0 0,1 0 1 0 0,-1 1 0 0 0,0 0-1 0 0,0 0 1 0 0,-1 1 0 0 0,1-1-1 0 0,-1 1 1 0 0,0 1 0 0 0,-7-3-1 0 0,5 3-160 0 0,0 0 0 0 0,0 1 0 0 0,-1 0 0 0 0,1 0 0 0 0,0 1 0 0 0,-1 0 0 0 0,1 1 0 0 0,0 0 0 0 0,-1 1-1 0 0,-11 3 1 0 0,-5 3-44 0 0,0 2 0 0 0,-31 15-1 0 0,38-14-4 0 0,0 0 0 0 0,0 1 0 0 0,2 0 0 0 0,-20 19 0 0 0,-59 65 87 0 0,65-60-69 0 0,2 1 0 0 0,1 1-1 0 0,-28 52 1 0 0,39-57-10 0 0,1 1-1 0 0,2 0 0 0 0,1 1 1 0 0,-14 59-1 0 0,23-75-14 0 0,0 1 0 0 0,2 0 0 0 0,0 0 0 0 0,2 0 0 0 0,0 0 0 0 0,1-1 0 0 0,1 1 0 0 0,0 0 0 0 0,2 0 0 0 0,0-1 0 0 0,2 0 0 0 0,0 0-1 0 0,1 0 1 0 0,1 0 0 0 0,0-1 0 0 0,21 32 0 0 0,-9-24 29 0 0,0 0 1 0 0,1-2-1 0 0,2 0 0 0 0,32 26 1 0 0,-15-18 92 0 0,88 52 1 0 0,-97-67-51 0 0,2-2 1 0 0,0 0 0 0 0,0-2-1 0 0,65 15 1 0 0,-56-19 35 0 0,1-3 1 0 0,0-1 0 0 0,73-1 0 0 0,-89-5-20 0 0,0-1 1 0 0,-1-1-1 0 0,0-1 0 0 0,1-2 1 0 0,35-12-1 0 0,-47 13-21 0 0,-1-1 0 0 0,1-1 0 0 0,-1-1 0 0 0,0 0 0 0 0,-1 0 0 0 0,0-2 0 0 0,0 0 0 0 0,-1 0 0 0 0,0-1 0 0 0,14-16 0 0 0,-13 10 25 0 0,-1 0 0 0 0,0-1 0 0 0,-1-1-1 0 0,-1 1 1 0 0,-1-2 0 0 0,9-27 0 0 0,-10 21-1 0 0,-1-1 0 0 0,-1 0 0 0 0,-2 0 0 0 0,2-38 0 0 0,-6 14-3 0 0,-2 1-1 0 0,-2 0 1 0 0,-3 1-1 0 0,-1-1 1 0 0,-18-53-1 0 0,-26-59 18 0 0,36 124-105 0 0,-1 0 0 0 0,-27-43 1 0 0,31 60-33 0 0,-1 1 0 0 0,-1 1 0 0 0,-1 0 0 0 0,-35-33 0 0 0,37 40-15 0 0,0 2 0 0 0,-1-1 0 0 0,0 2 0 0 0,0 0-1 0 0,-1 1 1 0 0,-1 0 0 0 0,-28-9 0 0 0,30 12-22 0 0,-1 1 0 0 0,0 1 0 0 0,-1 0-1 0 0,1 1 1 0 0,0 0 0 0 0,-1 2 0 0 0,1 0 0 0 0,-1 0 0 0 0,1 2-1 0 0,-23 4 1 0 0,20-1-249 0 0,-1 1 1 0 0,1 0-1 0 0,-1 1 0 0 0,2 2 0 0 0,-1 0 1 0 0,1 0-1 0 0,1 2 0 0 0,-28 21 0 0 0,35-23-227 0 0,0 0-1 0 0,0 0 0 0 0,1 0 0 0 0,1 1 1 0 0,0 1-1 0 0,0 0 0 0 0,1 0 1 0 0,0 0-1 0 0,-6 14 0 0 0,2 4-560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0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28 6729 0 0,'-1'-1'270'0'0,"0"0"-1"0"0,0 1 1 0 0,0-1-1 0 0,0 0 0 0 0,0 0 1 0 0,1 0-1 0 0,-1 0 1 0 0,0 0-1 0 0,1 0 0 0 0,-1 0 1 0 0,1 0-1 0 0,-1 0 1 0 0,1 0-1 0 0,-1 0 0 0 0,1 0 1 0 0,0-1-1 0 0,0 1 0 0 0,0 0 1 0 0,-1 0-1 0 0,1-2 1 0 0,-1-2 1038 0 0,0 6 170 0 0,0 0-1408 0 0,1 0 1 0 0,0-1-1 0 0,-1 1 1 0 0,1 0 0 0 0,0-1-1 0 0,0 1 1 0 0,0 0-1 0 0,0 0 1 0 0,0-1-1 0 0,0 1 1 0 0,0 0 0 0 0,0 0-1 0 0,0 0 1 0 0,4 28 185 0 0,-1 0 1 0 0,-2-1-1 0 0,-2 30 0 0 0,0-9-132 0 0,-4 41 0 0 0,2-42-6 0 0,3-44-97 0 0,0 1 1 0 0,1 0 0 0 0,1 8-1 0 0,0 0-18 0 0,-1-11-219 0 0,-1 1 1 0 0,1-1-1 0 0,0 0 0 0 0,0 0 0 0 0,0 0 0 0 0,0 0 1 0 0,0 0-1 0 0,0 0 0 0 0,0 0 0 0 0,1 0 0 0 0,-1 0 1 0 0,1 0-1 0 0,-1 0 0 0 0,1-1 0 0 0,2 3 0 0 0,4-2-1161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1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35 9954 0 0,'0'-1'88'0'0,"-1"1"-1"0"0,1-1 1 0 0,0 1-1 0 0,-1-1 1 0 0,1 1-1 0 0,-1-1 1 0 0,1 0 0 0 0,0 1-1 0 0,0-1 1 0 0,-1 1-1 0 0,1-1 1 0 0,0 0-1 0 0,0 1 1 0 0,0-1 0 0 0,0 1-1 0 0,0-1 1 0 0,0 0-1 0 0,0 1 1 0 0,0-1-1 0 0,0 0 1 0 0,0 1-1 0 0,0-1 1 0 0,0 1 0 0 0,0-1-1 0 0,0 0 1 0 0,1 1-1 0 0,-1-1 1 0 0,0 1-1 0 0,0-1 1 0 0,1 0-1 0 0,-1 1 1 0 0,1-1 0 0 0,-1 1-1 0 0,0-1 1 0 0,1 1-1 0 0,-1-1 1 0 0,1 1-1 0 0,-1 0 1 0 0,1-1 0 0 0,-1 1-1 0 0,1 0 1 0 0,-1-1-1 0 0,1 1 1 0 0,-1 0-1 0 0,1-1 1 0 0,0 1-1 0 0,-1 0 1 0 0,1 0 0 0 0,0 0-1 0 0,4-2 55 0 0,1 0 0 0 0,-1 1 0 0 0,0 0 0 0 0,0 1-1 0 0,6-1 1 0 0,53-1 112 0 0,0 3-1 0 0,0 3 0 0 0,107 20 1 0 0,-149-20-240 0 0,0 2 1 0 0,0 0-1 0 0,-1 2 1 0 0,0 0-1 0 0,31 18 1 0 0,-43-20-6 0 0,0 0-1 0 0,0 0 1 0 0,0 0 0 0 0,-1 1 0 0 0,0 1 0 0 0,0-1 0 0 0,-1 1 0 0 0,0 1 0 0 0,-1-1 0 0 0,1 1 0 0 0,-2 0 0 0 0,1 1 0 0 0,6 15 0 0 0,-8-15 31 0 0,-1 0-1 0 0,0 0 1 0 0,-1 1 0 0 0,0-1 0 0 0,1 18-1 0 0,-3-21-6 0 0,0 1 1 0 0,-1-1-1 0 0,0 0 0 0 0,0 0 0 0 0,-1 1 0 0 0,0-1 0 0 0,0 0 0 0 0,0-1 0 0 0,-4 9 0 0 0,1-6 19 0 0,0-1 1 0 0,0 1-1 0 0,-1-1 0 0 0,0 0 0 0 0,0 0 0 0 0,-1-1 0 0 0,0 0 0 0 0,0 0 0 0 0,-1 0 0 0 0,0-1 0 0 0,0 0 1 0 0,0-1-1 0 0,-11 6 0 0 0,-44 20 311 0 0,49-24-217 0 0,0 0 1 0 0,-1-2 0 0 0,-25 8-1 0 0,-3 0 208 0 0,23-6-228 0 0,0-2 1 0 0,-1 0-1 0 0,0-1 1 0 0,0-1-1 0 0,0-1 1 0 0,0-1-1 0 0,-31-2 1 0 0,50 1-130 0 0,0-1 0 0 0,1 1 0 0 0,-1-1 0 0 0,0 1 0 0 0,1-1 0 0 0,-1 0 0 0 0,1 1 0 0 0,-3-3 0 0 0,3 3-13 0 0,1 0 0 0 0,0 0 0 0 0,0-1 0 0 0,-1 1 0 0 0,1 0 0 0 0,0 0 0 0 0,-1 0 0 0 0,1-1 0 0 0,0 1 0 0 0,0 0 0 0 0,0 0 0 0 0,-1-1 0 0 0,1 1 0 0 0,0 0 0 0 0,0 0-1 0 0,0-1 1 0 0,0 1 0 0 0,-1 0 0 0 0,1-1 0 0 0,0 1 0 0 0,0 0 0 0 0,0-1 0 0 0,0 1 0 0 0,0 0 0 0 0,0-1 0 0 0,0 1 0 0 0,0 0 0 0 0,0-1 0 0 0,0 1 0 0 0,0 0 0 0 0,0-1 0 0 0,0 1-1 0 0,0 0 1 0 0,0-1 0 0 0,0 1 0 0 0,1 0 0 0 0,-1 0 0 0 0,0-1 0 0 0,0 1 0 0 0,0 0 0 0 0,0-1 0 0 0,1 1 0 0 0,-1 0 0 0 0,0 0 0 0 0,0-1 0 0 0,0 1 0 0 0,1 0 0 0 0,-1 0 0 0 0,0 0-1 0 0,1-1 1 0 0,-1 1 0 0 0,6-4-431 0 0,-1 1 0 0 0,1 0 0 0 0,-1 0 0 0 0,1 0-1 0 0,0 1 1 0 0,0-1 0 0 0,1 1 0 0 0,7-1 0 0 0,8 0 289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5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6553 0 0,'-5'2'2223'0'0,"1"0"0"0"0,-1 0 0 0 0,1 0 0 0 0,-1 1 0 0 0,-4 4 0 0 0,6-5-1901 0 0,1 0 0 0 0,-1 1 1 0 0,1-1-1 0 0,0 1 1 0 0,0 0-1 0 0,0 0 0 0 0,0-1 1 0 0,1 1-1 0 0,-2 4 0 0 0,-2 7-27 0 0,0 0 0 0 0,1-1 1 0 0,-4 29-1 0 0,1 44-15 0 0,6-55-174 0 0,-3 86 127 0 0,6-1 0 0 0,21 154 0 0 0,-18-238-199 0 0,1 0 1 0 0,1 0-1 0 0,2 0 1 0 0,21 49-1 0 0,-23-65-24 0 0,1-1 1 0 0,0-1-1 0 0,1 1 1 0 0,0-1-1 0 0,1-1 1 0 0,1 0-1 0 0,0 0 0 0 0,1-1 1 0 0,0 0-1 0 0,24 17 1 0 0,-27-24-75 0 0,-1 0 1 0 0,1-1 0 0 0,0 0-1 0 0,0 0 1 0 0,0-1-1 0 0,1 0 1 0 0,-1 0-1 0 0,1-1 1 0 0,-1-1 0 0 0,18 2-1 0 0,-11-3-750 0 0,1-1-1 0 0,-1 0 0 0 0,0-1 1 0 0,0-1-1 0 0,26-8 1 0 0,-14 1-1424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49.1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55 1 14083 0 0,'-3'2'347'0'0,"1"0"1"0"0,0 0-1 0 0,0 0 0 0 0,0 0 1 0 0,1 1-1 0 0,-1-1 0 0 0,0 1 1 0 0,1-1-1 0 0,0 1 0 0 0,0 0 1 0 0,-1-1-1 0 0,1 1 0 0 0,1 0 1 0 0,-1 0-1 0 0,0 3 0 0 0,-2 8-125 0 0,0 26-1 0 0,2-31-14 0 0,-8 82 187 0 0,0 18-218 0 0,4 3-113 0 0,4-98-62 0 0,1-1-1 0 0,1 1 0 0 0,0 0 1 0 0,1-1-1 0 0,1 1 1 0 0,0-1-1 0 0,1 0 1 0 0,7 19-1 0 0,-10-30 6 0 0,1 1 0 0 0,-1 0 0 0 0,1 0 0 0 0,-1-1 0 0 0,1 1 0 0 0,0-1-1 0 0,0 0 1 0 0,1 1 0 0 0,-1-1 0 0 0,0 0 0 0 0,1 0 0 0 0,-1 0 0 0 0,1-1 0 0 0,0 1 0 0 0,3 1 0 0 0,-2-1 12 0 0,0-1 1 0 0,0 0-1 0 0,0-1 1 0 0,0 1 0 0 0,0 0-1 0 0,0-1 1 0 0,0 0-1 0 0,0 0 1 0 0,0 0 0 0 0,6-2-1 0 0,2-1 44 0 0,0 0-1 0 0,-1-1 0 0 0,0 0 0 0 0,0-1 1 0 0,0 0-1 0 0,19-13 0 0 0,-2-2 64 0 0,-2 0 1 0 0,0-2-1 0 0,-2-1 0 0 0,0-2 0 0 0,20-26 0 0 0,-41 47-36 0 0,0-1 0 0 0,0 1 0 0 0,-1 0 0 0 0,1-1-1 0 0,-1 1 1 0 0,0-1 0 0 0,1-7 0 0 0,-3 11-61 0 0,0 1 0 0 0,0-1 0 0 0,0 0 0 0 0,0 1-1 0 0,0-1 1 0 0,0 0 0 0 0,0 1 0 0 0,0-1 0 0 0,0 1 0 0 0,-1-1 0 0 0,1 0 0 0 0,0 1 0 0 0,0-1-1 0 0,-1 1 1 0 0,1-1 0 0 0,0 1 0 0 0,-1-1 0 0 0,1 1 0 0 0,-1-1 0 0 0,1 1 0 0 0,-1-1 0 0 0,1 1-1 0 0,-1 0 1 0 0,1-1 0 0 0,-1 1 0 0 0,1 0 0 0 0,-1-1 0 0 0,1 1 0 0 0,-1 0 0 0 0,1 0 0 0 0,-2-1 0 0 0,0 0 14 0 0,0 1 1 0 0,0-1 0 0 0,0 1 0 0 0,0-1 0 0 0,0 1 0 0 0,0 0 0 0 0,0 0 0 0 0,-4 0 0 0 0,2 0-48 0 0,0 2 0 0 0,0-1-1 0 0,0 0 1 0 0,1 1 0 0 0,-1-1 0 0 0,0 1 0 0 0,1 0-1 0 0,-1 1 1 0 0,1-1 0 0 0,0 0 0 0 0,-1 1 0 0 0,1 0-1 0 0,1 0 1 0 0,-1 0 0 0 0,0 0 0 0 0,1 0 0 0 0,-1 0 0 0 0,1 1-1 0 0,0-1 1 0 0,0 1 0 0 0,-2 5 0 0 0,-1 5-58 0 0,0 0 0 0 0,1 0 0 0 0,1 0 1 0 0,-4 25-1 0 0,6-31 33 0 0,1 1 0 0 0,-1 0 0 0 0,2 0 0 0 0,-1 0 0 0 0,1 0 0 0 0,0-1 0 0 0,1 1 0 0 0,0 0 0 0 0,6 15 0 0 0,-7-21 19 0 0,0-1 0 0 0,1 1 0 0 0,-1-1 0 0 0,0 1 0 0 0,1-1 1 0 0,0 0-1 0 0,-1 1 0 0 0,1-1 0 0 0,0 0 0 0 0,0 0 0 0 0,0 0 0 0 0,0-1 0 0 0,1 1 0 0 0,-1 0 0 0 0,0-1 0 0 0,1 1 0 0 0,-1-1 0 0 0,1 0 0 0 0,0 0 0 0 0,-1 0 0 0 0,1 0 0 0 0,0 0 0 0 0,-1-1 0 0 0,1 1 0 0 0,0-1 0 0 0,0 0 1 0 0,0 0-1 0 0,-1 0 0 0 0,1 0 0 0 0,0 0 0 0 0,0-1 0 0 0,0 1 0 0 0,-1-1 0 0 0,4-1 0 0 0,-1 1-151 0 0,1-1 0 0 0,-1-1 0 0 0,0 1 0 0 0,1-1 0 0 0,-1 0 0 0 0,-1 0 0 0 0,1 0 0 0 0,0-1 0 0 0,-1 0 0 0 0,0 0 0 0 0,6-6 0 0 0,-3 1-461 0 0,-1 1 0 0 0,0-1-1 0 0,-1 0 1 0 0,0 0-1 0 0,6-14 1 0 0,2-6-1375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2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30 5513 0 0,'-4'-7'3513'0'0,"2"3"-865"0"0,-4-1-127 0 0,1 0 368 0 0,0 2-2505 0 0,2 1 88 0 0,1-1-200 0 0,1 3-256 0 0,1 2-16 0 0,1 2-104 0 0,6 1-464 0 0,-1 2-584 0 0,2-1-449 0 0,5 5-711 0 0,3-1 55 0 0,2 1-1072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2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57 2609 0 0,'0'-4'1243'0'0,"0"1"1"0"0,-1 0 0 0 0,1 0 0 0 0,-3-6 0 0 0,-1-8 1931 0 0,-2 2 49 0 0,3 13-1151 0 0,3 10-1384 0 0,9 80-236 0 0,-6-57-348 0 0,-2-14-34 0 0,-3 25 1 0 0,2 8 22 0 0,0-33-35 0 0,-1-14-43 0 0,1-1 0 0 0,0 1 1 0 0,0 0-1 0 0,0 0 0 0 0,1 0 1 0 0,-1 0-1 0 0,2 5 0 0 0,-2-8-150 0 0,1 1 1 0 0,-1 0-1 0 0,0-1 0 0 0,0 1 0 0 0,0-1 0 0 0,1 1 0 0 0,-1 0 0 0 0,0-1 0 0 0,1 1 0 0 0,-1-1 0 0 0,1 1 0 0 0,-1-1 0 0 0,0 1 0 0 0,1-1 0 0 0,-1 1 0 0 0,1-1 0 0 0,-1 0 0 0 0,1 1 1 0 0,0-1-1 0 0,-1 0 0 0 0,1 1 0 0 0,-1-1 0 0 0,1 0 0 0 0,0 0 0 0 0,-1 1 0 0 0,1-1 0 0 0,-1 0 0 0 0,1 0 0 0 0,0 0 0 0 0,-1 0 0 0 0,1 0 0 0 0,0 0 0 0 0,-1 0 0 0 0,2 0 0 0 0,5 0-1615 0 0,3 1-665 0 0,3 1-378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4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71 8282 0 0,'-1'-1'230'0'0,"0"0"0"0"0,-1 0 1 0 0,1 0-1 0 0,0 0 0 0 0,0 0 1 0 0,0-1-1 0 0,1 1 0 0 0,-1 0 0 0 0,0 0 1 0 0,0-1-1 0 0,0-2 0 0 0,-8-18 2827 0 0,9 20-2644 0 0,-3-4 664 0 0,2 5-1005 0 0,1 0-1 0 0,0 1 1 0 0,-1-1 0 0 0,1 1-1 0 0,0-1 1 0 0,0 0-1 0 0,0 1 1 0 0,-1-1 0 0 0,1 1-1 0 0,0-1 1 0 0,0 0 0 0 0,0 1-1 0 0,0-1 1 0 0,0 0 0 0 0,0 1-1 0 0,0-1 1 0 0,0 0 0 0 0,0 1-1 0 0,1-2 1 0 0,-1 2-28 0 0,0-1 1 0 0,0 1-1 0 0,1-1 0 0 0,-1 1 0 0 0,0-1 1 0 0,0 1-1 0 0,1-1 0 0 0,-1 1 0 0 0,0-1 1 0 0,0 1-1 0 0,1-1 0 0 0,-1 1 0 0 0,1 0 1 0 0,-1-1-1 0 0,0 1 0 0 0,1 0 0 0 0,-1-1 1 0 0,1 1-1 0 0,-1 0 0 0 0,1 0 1 0 0,-1-1-1 0 0,1 1 0 0 0,-1 0 0 0 0,1 0 1 0 0,-1 0-1 0 0,1 0 0 0 0,-1 0 0 0 0,1 0 1 0 0,-1-1-1 0 0,1 1 0 0 0,-1 0 0 0 0,1 0 1 0 0,-1 1-1 0 0,1-1 0 0 0,-1 0 0 0 0,1 0 1 0 0,2 0-28 0 0,-1 1 20 0 0,0 0 0 0 0,-1 1 0 0 0,1-1 0 0 0,0 1-1 0 0,0-1 1 0 0,-1 1 0 0 0,1-1 0 0 0,1 4 0 0 0,5 10 281 0 0,12 34-1 0 0,-3-4-60 0 0,-14-38-210 0 0,-1 1 0 0 0,0-1-1 0 0,0 1 1 0 0,1 13 0 0 0,5 18 131 0 0,-7-33-122 0 0,0-1 0 0 0,0 1-1 0 0,0 6 1 0 0,-1-12-47 0 0,0 1 0 0 0,0-1 0 0 0,0 0 0 0 0,0 0 0 0 0,0 1 0 0 0,0-1 0 0 0,1 0 0 0 0,-1 0 0 0 0,0 1 0 0 0,0-1 0 0 0,0 0 0 0 0,0 0 0 0 0,0 0 0 0 0,0 1 0 0 0,0-1 0 0 0,1 0 0 0 0,-1 0 0 0 0,0 1 0 0 0,0-1 0 0 0,0 0 0 0 0,0 0 0 0 0,1 0 0 0 0,-1 0 0 0 0,0 1 0 0 0,0-1-1 0 0,0 0 1 0 0,1 0 0 0 0,-1 0 0 0 0,0 0 0 0 0,0 0 0 0 0,1 0 0 0 0,-1 0 0 0 0,0 0 0 0 0,0 0 0 0 0,1 0 0 0 0,-1 0 0 0 0,0 0 0 0 0,0 0 0 0 0,1 0 0 0 0,-1 0 0 0 0,0 0 0 0 0,0 0 0 0 0,1 0 0 0 0,-1 0 0 0 0,0 0 0 0 0,0 0 0 0 0,1 0 0 0 0,-1 0 0 0 0,0 0 0 0 0,0 0 0 0 0,1-1 0 0 0,-1 1 0 0 0,0 0 0 0 0,0 0 0 0 0,1-1 0 0 0,11-7 304 0 0,-6-8-214 0 0,-1 1-43 0 0,15-34 70 0 0,-3 6-84 0 0,-7 15-35 0 0,4-7 11 0 0,-13 32-23 0 0,1 1 0 0 0,-1-1-1 0 0,1 1 1 0 0,0-1 0 0 0,0 1-1 0 0,0 0 1 0 0,0 0 0 0 0,0-1-1 0 0,4-2 1 0 0,-4 4-3 0 0,0 1 0 0 0,0-1 0 0 0,0 0 0 0 0,0 1 0 0 0,0-1 0 0 0,0 1 0 0 0,0-1 0 0 0,0 1 0 0 0,0 0 0 0 0,0 0 0 0 0,0 0 0 0 0,0 0 0 0 0,0 0 0 0 0,0 1 0 0 0,0-1-1 0 0,0 1 1 0 0,0-1 0 0 0,0 1 0 0 0,-1-1 0 0 0,1 1 0 0 0,0 0 0 0 0,0 0 0 0 0,0 0 0 0 0,1 2 0 0 0,2 0-19 0 0,0 1 0 0 0,0-1 0 0 0,0 1 0 0 0,-1 1 0 0 0,1-1 1 0 0,6 9-1 0 0,-7-6 27 0 0,0 0 1 0 0,-1 0 0 0 0,0 0-1 0 0,0 0 1 0 0,0 0 0 0 0,-1 1 0 0 0,0-1-1 0 0,0 1 1 0 0,-1-1 0 0 0,0 1-1 0 0,0 0 1 0 0,-1 14 0 0 0,-1-17 5 0 0,0 0 0 0 0,0 0 0 0 0,-4 8-1 0 0,-2 11 21 0 0,5-7-1 0 0,4-9-3 0 0,-2-8-21 0 0,0 0-1 0 0,0 0 1 0 0,0 0 0 0 0,0 0 0 0 0,1 0 0 0 0,-1 0 0 0 0,0 1 0 0 0,0-1-1 0 0,0 0 1 0 0,0 0 0 0 0,0 0 0 0 0,0 0 0 0 0,1 0 0 0 0,-1 0-1 0 0,0 0 1 0 0,0 0 0 0 0,0 0 0 0 0,0 0 0 0 0,0 0 0 0 0,1 0 0 0 0,-1 0-1 0 0,0 0 1 0 0,0 0 0 0 0,0 0 0 0 0,0 0 0 0 0,0 0 0 0 0,1 0-1 0 0,-1 0 1 0 0,0 0 0 0 0,0 0 0 0 0,0 0 0 0 0,0 0 0 0 0,0 0 0 0 0,1 0-1 0 0,-1 0 1 0 0,0 0 0 0 0,0 0 0 0 0,1-1 8 0 0,1 1 0 0 0,-1-1 0 0 0,0 1 0 0 0,0-1 0 0 0,0 0 1 0 0,0 1-1 0 0,0-1 0 0 0,0 0 0 0 0,0 0 0 0 0,0 0 0 0 0,-1 0 0 0 0,1 0 0 0 0,0 0 0 0 0,0 0 0 0 0,0-1 1 0 0,1-2 12 0 0,0 2-8 0 0,0 0 0 0 0,0 0 0 0 0,1 0 0 0 0,-1 0 0 0 0,0 0 0 0 0,3-1 0 0 0,7-6 15 0 0,-3 2-10 0 0,-5 3-15 0 0,1 0 0 0 0,-1-1 1 0 0,1 1-1 0 0,-2-1 1 0 0,6-6-1 0 0,6-10 3 0 0,-11 16-3 0 0,0 0 0 0 0,0 0 0 0 0,-1 0 0 0 0,4-8 0 0 0,-6 12-4 0 0,0-1 1 0 0,-1 1 0 0 0,1-1 0 0 0,1 1-1 0 0,-1 0 1 0 0,0-1 0 0 0,0 1 0 0 0,0 0-1 0 0,1 0 1 0 0,2-2 0 0 0,-3 2-1 0 0,1 0 0 0 0,-1 0 0 0 0,1 0 0 0 0,-1-1 0 0 0,0 1 1 0 0,1 0-1 0 0,-1-1 0 0 0,0 1 0 0 0,1-2 0 0 0,-2 2-4 0 0,1 0 1 0 0,-1 0-1 0 0,1 0 0 0 0,-1 0 1 0 0,1 0-1 0 0,-1 0 0 0 0,1 1 1 0 0,0-1-1 0 0,-1 0 0 0 0,1 0 1 0 0,0 1-1 0 0,0-1 0 0 0,0 0 1 0 0,-1 1-1 0 0,1-1 0 0 0,0 1 0 0 0,0-1 1 0 0,0 1-1 0 0,0 0 0 0 0,0-1 1 0 0,0 1-1 0 0,0 0 0 0 0,0 0 1 0 0,0-1-1 0 0,0 1 0 0 0,0 0 1 0 0,0 0-1 0 0,0 0 0 0 0,0 0 1 0 0,0 0-1 0 0,0 1 0 0 0,2-1 1 0 0,-1 2-16 0 0,-1 0 1 0 0,1 0-1 0 0,-1 1 1 0 0,0-1-1 0 0,2 4 1 0 0,-2-4 14 0 0,-1 0 0 0 0,1 0 0 0 0,-1 0 0 0 0,1-1-1 0 0,-1 1 1 0 0,0 0 0 0 0,0 0 0 0 0,0 0 0 0 0,0 0 0 0 0,0 0 0 0 0,-1 3 0 0 0,1-1 2 0 0,-1-3 0 0 0,1 1 1 0 0,0 0-1 0 0,1-1 0 0 0,-1 1 0 0 0,0 0 0 0 0,0-1 0 0 0,2 4 0 0 0,-1 3 3 0 0,-1 5-2 0 0,0-10 2 0 0,-1 0 0 0 0,1 0 0 0 0,0 0 0 0 0,1 0 0 0 0,-1 0 0 0 0,0 0 0 0 0,1 0 0 0 0,0 0 0 0 0,1 5 0 0 0,0-4 2 0 0,0 0 0 0 0,1 0 0 0 0,-1 0 0 0 0,1-1 0 0 0,0 1 0 0 0,0-1-1 0 0,0 0 1 0 0,0 1 0 0 0,1-1 0 0 0,-1-1 0 0 0,1 1 0 0 0,0 0 0 0 0,-1-1 0 0 0,9 4 0 0 0,-6-3-5 0 0,1 0 0 0 0,0-1 0 0 0,0 0 0 0 0,0 0 0 0 0,14 2 0 0 0,4-6-530 0 0,-16 1-60 0 0,5-1-1431 0 0,-8 1 493 0 0,0 1 1 0 0,1-1 0 0 0,5 1-1 0 0,-2 1 1256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4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20860 0 0,'0'0'40'0'0,"0"-2"-40"0"0,2 2-16 0 0,-1-3-8 0 0,-1 4-40 0 0,2 4-152 0 0,-1 2-288 0 0,3 1-136 0 0,-1 3-280 0 0,0 2-2377 0 0,3 1 2833 0 0,-1-1-1024 0 0,3 1 1504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5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13 656 0 0,'1'-1'174'0'0,"0"-1"-1"0"0,1 1 1 0 0,0 0-1 0 0,-1 0 1 0 0,1 0-1 0 0,0 0 0 0 0,0 0 1 0 0,-1 0-1 0 0,1 0 1 0 0,0 1-1 0 0,0-1 1 0 0,4 0 2603 0 0,-7 2-2464 0 0,1 0 1 0 0,-1-1 0 0 0,0 1-1 0 0,0-1 1 0 0,0 0 0 0 0,0 1-1 0 0,0-1 1 0 0,0 0 0 0 0,0 0-1 0 0,0 1 1 0 0,1-1 0 0 0,-1 0-1 0 0,0 0 1 0 0,0 0 0 0 0,0 0-1 0 0,0 0 1 0 0,0 0 0 0 0,0 0-1 0 0,0-1 1 0 0,0 1 0 0 0,0 0-1 0 0,0 0 1 0 0,0-1 0 0 0,-1 0-1 0 0,1 1-222 0 0,1 0 0 0 0,0 0 0 0 0,0 0-1 0 0,0-1 1 0 0,-1 1 0 0 0,1 0 0 0 0,0 0 0 0 0,0 0-1 0 0,-1 0 1 0 0,1 0 0 0 0,0 0 0 0 0,0 0 0 0 0,-1 0-1 0 0,1 0 1 0 0,0 0 0 0 0,0 0 0 0 0,-1 0 0 0 0,1 0-1 0 0,0 0 1 0 0,0 0 0 0 0,-1 0 0 0 0,1 1 0 0 0,0-1-1 0 0,0 0 1 0 0,0 0 0 0 0,-1 0 0 0 0,1 0 0 0 0,0 0-1 0 0,0 0 1 0 0,0 1 0 0 0,-1-1 0 0 0,1 0 0 0 0,0 0-1 0 0,0 0 1 0 0,0 1 0 0 0,-4 11 1407 0 0,4 15-932 0 0,1 5-194 0 0,-4 45 0 0 0,2-62-233 0 0,0-10-90 0 0,0 1 0 0 0,1-1 0 0 0,0 0 1 0 0,0 1-1 0 0,2 8 0 0 0,-2-13-48 0 0,0 0 1 0 0,0 0 0 0 0,0 0-1 0 0,0 1 1 0 0,1-1-1 0 0,-1 0 1 0 0,1 0-1 0 0,-1 0 1 0 0,0 0-1 0 0,1 0 1 0 0,0 0 0 0 0,-1 0-1 0 0,1 0 1 0 0,0 0-1 0 0,-1 0 1 0 0,1 0-1 0 0,0-1 1 0 0,0 1-1 0 0,0 0 1 0 0,0 0 0 0 0,1 0-1 0 0,10 3-2748 0 0,-8-2 1438 0 0,4 4-341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1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2489 0 0,'2'-66'13553'0'0,"-2"66"-13296"0"0,0 0-209 0 0,0 0 0 0 0,0-1 0 0 0,0 1-1 0 0,-1 0 1 0 0,1 0 0 0 0,0 0 0 0 0,0-1 0 0 0,0 1-1 0 0,0 0 1 0 0,0 0 0 0 0,0 0 0 0 0,0-1 0 0 0,0 1-1 0 0,0 0 1 0 0,0 0 0 0 0,0 0 0 0 0,0 0-1 0 0,0-1 1 0 0,0 1 0 0 0,1 0 0 0 0,-1 0 0 0 0,0 0-1 0 0,0-1 1 0 0,0 1 0 0 0,0 0 0 0 0,0 0-1 0 0,0 0 1 0 0,0 0 0 0 0,0 0 0 0 0,1-1 0 0 0,-1 1-1 0 0,0 0 1 0 0,0 0 0 0 0,0 0 0 0 0,0 0 0 0 0,0 0-1 0 0,1 0 1 0 0,-1 0 0 0 0,0-1 0 0 0,0 1-1 0 0,0 0 1 0 0,1 0 0 0 0,-1 0 0 0 0,0 0 0 0 0,0 0-1 0 0,0 0 1 0 0,0 0 0 0 0,1 0 0 0 0,-1 0 0 0 0,0 0-1 0 0,0 0 1 0 0,0 0 0 0 0,1 0 0 0 0,-1 0-1 0 0,0 0 1 0 0,0 0 0 0 0,0 0 0 0 0,0 1 0 0 0,1-1-1 0 0,-1 0 1 0 0,0 0 0 0 0,0 0 0 0 0,1 0-1 0 0,1 3 60 0 0,1-1-1 0 0,0 0 1 0 0,-1 1-1 0 0,0 0 1 0 0,1 0-1 0 0,-1 0 1 0 0,0 0-1 0 0,0 0 1 0 0,-1 0-1 0 0,1 0 1 0 0,1 5-1 0 0,2 7 49 0 0,4 19 0 0 0,-9-34-150 0 0,10 49 330 0 0,7 92-1 0 0,-17-132-289 0 0,0-4 0 0 0,1-1-1 0 0,-1 1 1 0 0,1-1 0 0 0,-1 1-1 0 0,1-1 1 0 0,1 1-1 0 0,1 6 1 0 0,-1-11 140 0 0,0-4-66 0 0,0-8 15 0 0,-1 8-71 0 0,2-12-25 0 0,1 1 0 0 0,1-1 0 0 0,0 1-1 0 0,1 0 1 0 0,12-22 0 0 0,27-44-61 0 0,-38 71 19 0 0,31-45-10 0 0,-32 48 8 0 0,0 0 1 0 0,0 1 0 0 0,1 0-1 0 0,0 0 1 0 0,10-7 0 0 0,-11 9 9 0 0,-4 2-25 0 0,0 1 0 0 0,0 0 0 0 0,0-1 0 0 0,1 1 0 0 0,3-2 0 0 0,-5 3 16 0 0,-1 0 1 0 0,1 0 0 0 0,-1 0 0 0 0,0 0 0 0 0,1 0 0 0 0,-1 0 0 0 0,0 0 0 0 0,1 0 0 0 0,-1 0 0 0 0,1 0 0 0 0,-1 0 0 0 0,0 0 0 0 0,1 1-1 0 0,-1-1 1 0 0,1 0 0 0 0,-1 0 0 0 0,0 0 0 0 0,1 0 0 0 0,-1 1 0 0 0,0-1 0 0 0,1 0 0 0 0,-1 0 0 0 0,0 1 0 0 0,0-1 0 0 0,1 0 0 0 0,-1 1-1 0 0,0-1 1 0 0,0 0 0 0 0,1 1 0 0 0,-1-1 0 0 0,0 0 0 0 0,0 1 0 0 0,0-1 0 0 0,0 0 0 0 0,0 1 0 0 0,0-1 0 0 0,1 1 0 0 0,-1-1 0 0 0,0 0-1 0 0,0 1 1 0 0,0-1 0 0 0,0 1 0 0 0,0 0 0 0 0,1 8-18 0 0,0 0 1 0 0,0 1-1 0 0,-1-1 0 0 0,0 0 0 0 0,-2 12 0 0 0,0-3 15 0 0,2-12 6 0 0,-1-1-1 0 0,1 1 1 0 0,-1-1-1 0 0,-3 9 1 0 0,1-4 3 0 0,0-1 0 0 0,1 1-1 0 0,0 0 1 0 0,1 1 0 0 0,0 9 0 0 0,-3 19 3 0 0,4-34-15 0 0,-1 0 1 0 0,1 0-1 0 0,0 0 1 0 0,0 0 0 0 0,1 0-1 0 0,0 0 1 0 0,0 0-1 0 0,0-1 1 0 0,0 1-1 0 0,3 5 1 0 0,-3-7 3 0 0,0-1 1 0 0,0 1-1 0 0,0-1 0 0 0,1 1 1 0 0,-1-1-1 0 0,1 0 0 0 0,-1 0 1 0 0,1 0-1 0 0,0 0 0 0 0,0 0 1 0 0,0 0-1 0 0,0 0 0 0 0,0 0 0 0 0,0-1 1 0 0,1 1-1 0 0,-1-1 0 0 0,1 0 1 0 0,-1 0-1 0 0,6 2 0 0 0,-1-1 4 0 0,0-1-1 0 0,0 0 0 0 0,0 0 0 0 0,0-1 1 0 0,0 0-1 0 0,0 0 0 0 0,0 0 0 0 0,0-1 1 0 0,0 0-1 0 0,0 0 0 0 0,0-1 0 0 0,0 0 0 0 0,7-4 1 0 0,-1 1-26 0 0,0-1 1 0 0,-1-1-1 0 0,0 0 0 0 0,-1 0 1 0 0,19-17-1 0 0,-24 19 15 0 0,0-1-1 0 0,-1 1 0 0 0,0-2 0 0 0,0 1 0 0 0,-1 0 1 0 0,1-1-1 0 0,-1 0 0 0 0,-1 0 0 0 0,1 0 1 0 0,-1 0-1 0 0,3-12 0 0 0,-6 15 15 0 0,1 0 0 0 0,-1 0 0 0 0,0 0 0 0 0,0 0-1 0 0,-1 1 1 0 0,1-1 0 0 0,-1 0 0 0 0,0 0 0 0 0,0 0 0 0 0,0 1 0 0 0,0-1 0 0 0,-1 1 0 0 0,1-1-1 0 0,-1 1 1 0 0,0-1 0 0 0,0 1 0 0 0,-1 0 0 0 0,1 0 0 0 0,0 0 0 0 0,-5-4 0 0 0,7 7-10 0 0,0 0 0 0 0,0 0 1 0 0,0 0-1 0 0,0-1 0 0 0,0 1 1 0 0,-1 0-1 0 0,1 0 1 0 0,0 0-1 0 0,0 0 0 0 0,0 0 1 0 0,0 0-1 0 0,0-1 0 0 0,-1 1 1 0 0,1 0-1 0 0,0 0 1 0 0,0 0-1 0 0,0 0 0 0 0,0 0 1 0 0,-1 0-1 0 0,1 0 0 0 0,0 0 1 0 0,0 0-1 0 0,0 0 1 0 0,0 0-1 0 0,-1 0 0 0 0,1 0 1 0 0,0 0-1 0 0,0 0 0 0 0,0 0 1 0 0,0 0-1 0 0,-1 0 1 0 0,1 0-1 0 0,0 0 0 0 0,0 0 1 0 0,0 0-1 0 0,-1 0 0 0 0,1 0 1 0 0,0 0-1 0 0,0 0 1 0 0,0 0-1 0 0,0 0 0 0 0,-1 1 1 0 0,-1 9-184 0 0,5 13 84 0 0,6 49 68 0 0,-6-56 37 0 0,-1-2-4 0 0,1-1 1 0 0,0 1 0 0 0,1-1-1 0 0,0 0 1 0 0,11 21-1 0 0,-14-33 8 0 0,-1 1-1 0 0,2-1 1 0 0,-1 0-1 0 0,0 1 0 0 0,0-1 1 0 0,0 0-1 0 0,0 0 0 0 0,1 0 1 0 0,-1 0-1 0 0,1 0 1 0 0,-1 0-1 0 0,1 0 0 0 0,-1 0 1 0 0,1 0-1 0 0,-1-1 1 0 0,1 1-1 0 0,0-1 0 0 0,-1 1 1 0 0,1-1-1 0 0,0 0 0 0 0,0 1 1 0 0,-1-1-1 0 0,1 0 1 0 0,0 0-1 0 0,0 0 0 0 0,1-1 1 0 0,5 0 3 0 0,0-1-1 0 0,0 0 1 0 0,0-1 0 0 0,10-4 0 0 0,3-1 4 0 0,-3 1 11 0 0,-1 0 0 0 0,0 0 0 0 0,0-2 0 0 0,19-13 0 0 0,-24 15-6 0 0,-8 5-6 0 0,-1 1-1 0 0,0-1 1 0 0,0 0-1 0 0,0-1 1 0 0,0 1-1 0 0,0 0 0 0 0,4-6 1 0 0,4-5 9 0 0,-9 11-9 0 0,0 0 0 0 0,0-1 0 0 0,0 1 0 0 0,0 0 1 0 0,-1-1-1 0 0,1 1 0 0 0,-1-1 0 0 0,1 1 0 0 0,-1-1 0 0 0,0 1 1 0 0,0-1-1 0 0,0 0 0 0 0,-1 0 0 0 0,1 0 0 0 0,0-5 1 0 0,-1 8-9 0 0,0 0 0 0 0,0-1 0 0 0,0 1 0 0 0,0 0 0 0 0,0 0 0 0 0,-1-1 0 0 0,1 1 0 0 0,0 0 0 0 0,0 0 0 0 0,0-1 0 0 0,0 1 0 0 0,-1 0 0 0 0,1 0 0 0 0,0-1 0 0 0,0 1 0 0 0,-1 0 0 0 0,1 0 0 0 0,0 0 0 0 0,0 0 0 0 0,-1 0 0 0 0,1-1 0 0 0,0 1 0 0 0,0 0 0 0 0,-1 0 0 0 0,1 0 0 0 0,0 0 0 0 0,-1 0 0 0 0,1 0 0 0 0,0 0 0 0 0,-1 0 0 0 0,1 0 0 0 0,0 0 0 0 0,0 0 0 0 0,-1 0 0 0 0,0 0-12 0 0,0 0-1 0 0,1 0 0 0 0,-1 0 0 0 0,0 0 0 0 0,1 0 1 0 0,-1 1-1 0 0,0-1 0 0 0,1 0 0 0 0,-1 0 0 0 0,0 1 0 0 0,1-1 1 0 0,-1 0-1 0 0,0 1 0 0 0,0 0 0 0 0,-1 2-2 0 0,0 0 1 0 0,0 1-1 0 0,0-1 0 0 0,1 1 0 0 0,-1 0 1 0 0,1 0-1 0 0,0-1 0 0 0,0 1 0 0 0,0 0 0 0 0,1 0 1 0 0,-1 0-1 0 0,1 0 0 0 0,0 0 0 0 0,0 0 1 0 0,1 0-1 0 0,-1 0 0 0 0,1 0 0 0 0,0 0 0 0 0,0-1 1 0 0,0 1-1 0 0,0 0 0 0 0,1 0 0 0 0,-1-1 1 0 0,1 1-1 0 0,0-1 0 0 0,0 1 0 0 0,0-1 1 0 0,3 3-1 0 0,-1-2 9 0 0,0-1 1 0 0,1 1-1 0 0,-1-1 1 0 0,1-1-1 0 0,-1 1 1 0 0,1-1-1 0 0,0 1 1 0 0,0-1-1 0 0,0-1 1 0 0,0 1-1 0 0,0-1 1 0 0,11 2-1 0 0,4-2 40 0 0,-1 0-1 0 0,24-2 1 0 0,-35 1-21 0 0,-1-1-1 0 0,-1 1 0 0 0,0-1 0 0 0,1 0 0 0 0,-1-1 1 0 0,0 0-1 0 0,1 0 0 0 0,-1 0 0 0 0,0-1 0 0 0,-1 0 0 0 0,8-3 0 0 0,1-4 35 0 0,-1-1-1 0 0,20-19 1 0 0,-13 13 2 0 0,-12 10-4 0 0,0 0-1 0 0,12-14 1 0 0,-18 18-35 0 0,0 0 1 0 0,0 0-1 0 0,0-1 1 0 0,0 1 0 0 0,-1 0-1 0 0,1-1 1 0 0,-1 1-1 0 0,0-1 1 0 0,0 0-1 0 0,0 1 1 0 0,0-7-1 0 0,-1 8-5 0 0,0 0 0 0 0,0 1 0 0 0,-1-1 0 0 0,1 0 0 0 0,-1 0 0 0 0,1 1 0 0 0,-1-1 0 0 0,0 0 0 0 0,1 1 0 0 0,-1-1-1 0 0,0 0 1 0 0,0 1 0 0 0,-3-3 0 0 0,3 2-3 0 0,-1 0 0 0 0,0 0-1 0 0,1 0 1 0 0,-1 0-1 0 0,0 1 1 0 0,0-1 0 0 0,0 1-1 0 0,-1-1 1 0 0,-2-1 0 0 0,4 3-10 0 0,-1-1 1 0 0,1 1 0 0 0,-1 0-1 0 0,1-1 1 0 0,-1 1-1 0 0,1 0 1 0 0,-1 0 0 0 0,0 0-1 0 0,1 0 1 0 0,-1 0 0 0 0,1 0-1 0 0,-1 0 1 0 0,0 0 0 0 0,1 1-1 0 0,-1-1 1 0 0,1 1 0 0 0,-1-1-1 0 0,-2 2 1 0 0,0 1-25 0 0,0 0 1 0 0,1 0-1 0 0,-1 0 1 0 0,-5 7-1 0 0,-5 3-28 0 0,11-10 52 0 0,-1 1 0 0 0,1 0 0 0 0,0 0 0 0 0,0 1 0 0 0,0-1 0 0 0,1 0 0 0 0,-1 1 1 0 0,1 0-1 0 0,-3 9 0 0 0,-2 3-20 0 0,6-14 25 0 0,0 1 0 0 0,0-1-1 0 0,0 1 1 0 0,0-1-1 0 0,0 1 1 0 0,1-1-1 0 0,-1 1 1 0 0,1 0 0 0 0,0-1-1 0 0,1 6 1 0 0,-1-7 4 0 0,0 0 0 0 0,1 0 0 0 0,-1 0 0 0 0,1-1 0 0 0,0 1 0 0 0,-1 0 0 0 0,1 0 0 0 0,0-1 0 0 0,0 1 0 0 0,0 0 0 0 0,0-1 0 0 0,1 1 0 0 0,-1-1 0 0 0,0 1 0 0 0,1-1 0 0 0,-1 0 0 0 0,1 1 0 0 0,-1-1 0 0 0,1 0 0 0 0,-1 0 0 0 0,5 1 0 0 0,97 37 280 0 0,-91-35-247 0 0,1 0-1 0 0,0-1 0 0 0,-1-1 0 0 0,1 0 1 0 0,19 0-1 0 0,-25-2-5 0 0,-1-1 0 0 0,0 0 0 0 0,0 0-1 0 0,0 0 1 0 0,0-1 0 0 0,0 0 0 0 0,-1 0 0 0 0,1-1 0 0 0,9-5 0 0 0,-9 5 4 0 0,-3 1-17 0 0,1 0-1 0 0,-1-1 1 0 0,1 0 0 0 0,-1 1 0 0 0,0-1-1 0 0,0 0 1 0 0,0-1 0 0 0,4-5 0 0 0,1-2 10 0 0,7-17 1 0 0,4-16 2 0 0,-17 36-36 0 0,2-1 0 0 0,-1 1 0 0 0,1 0 0 0 0,0 0 0 0 0,1 0 0 0 0,-1 0 0 0 0,11-11 0 0 0,-15 19 3 0 0,1-1 0 0 0,-1 1 0 0 0,1-1 0 0 0,-1 1 0 0 0,1-1 0 0 0,-1 1 0 0 0,1-1 0 0 0,-1 1 0 0 0,1 0-1 0 0,0-1 1 0 0,-1 1 0 0 0,1 0 0 0 0,0-1 0 0 0,-1 1 0 0 0,1 0 0 0 0,0 0 0 0 0,-1 0 0 0 0,1 0 0 0 0,0 0 0 0 0,0 0 0 0 0,-1 0 0 0 0,1 0 0 0 0,0 0 0 0 0,-1 0 0 0 0,1 0 0 0 0,0 0 0 0 0,0 1 0 0 0,0-1-3 0 0,0 1 0 0 0,0 0 0 0 0,0 0 0 0 0,0-1 0 0 0,0 1 0 0 0,0 0 0 0 0,0 0 0 0 0,0 0 0 0 0,-1 0 0 0 0,1 0 1 0 0,0 0-1 0 0,-1 0 0 0 0,1 1 0 0 0,-1-1 0 0 0,2 2 0 0 0,-1 3 2 0 0,1 0 0 0 0,0 1 1 0 0,-1-1-1 0 0,-1 0 0 0 0,1 1 0 0 0,-1-1 1 0 0,0 1-1 0 0,0-1 0 0 0,-2 8 0 0 0,-2 8 51 0 0,-9 29-1 0 0,-1 1 13 0 0,13-48-58 0 0,1-1 1 0 0,-1 1 0 0 0,1-1 0 0 0,0 1 0 0 0,0 5 0 0 0,0-8-1 0 0,0 0 0 0 0,1-1 0 0 0,-1 1 0 0 0,0 0 0 0 0,0 0 0 0 0,1 0-1 0 0,-1-1 1 0 0,0 1 0 0 0,1 0 0 0 0,-1 0 0 0 0,1-1 0 0 0,-1 1 0 0 0,1 0 0 0 0,-1-1 0 0 0,1 1 0 0 0,-1-1-1 0 0,1 1 1 0 0,-1 0 0 0 0,1-1 0 0 0,0 0 0 0 0,-1 1 0 0 0,1-1 0 0 0,0 1 0 0 0,0-1 0 0 0,-1 0 0 0 0,1 1-1 0 0,0-1 1 0 0,0 0 0 0 0,1 0 0 0 0,8 2-8 0 0,0-2 0 0 0,0 1 0 0 0,0-1 0 0 0,16-3 0 0 0,41-9 7 0 0,-44 7-17 0 0,62-14-1149 0 0,31-6-4824 0 0,-72 15 2775 0 0,-4-3-911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2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27 567 11098 0 0,'-3'2'668'0'0,"-1"0"0"0"0,1 0 0 0 0,0 1-1 0 0,-5 3 1 0 0,8-6-584 0 0,-1 0 0 0 0,1 1 0 0 0,0-1 0 0 0,-1 0 0 0 0,1 0 0 0 0,0 0 0 0 0,0 1 0 0 0,-1-1 0 0 0,1 0 0 0 0,0 1 0 0 0,0-1 0 0 0,-1 0 0 0 0,1 1 0 0 0,0-1 0 0 0,0 0 0 0 0,0 1 0 0 0,-1-1 0 0 0,1 0 0 0 0,0 1 0 0 0,0-1 0 0 0,0 1 0 0 0,0-1 0 0 0,0 0 0 0 0,0 1 0 0 0,0-1 0 0 0,0 1 0 0 0,0-1 0 0 0,0 0 0 0 0,0 1 0 0 0,0-1 0 0 0,0 1 0 0 0,0-1 0 0 0,0 0 0 0 0,1 1 0 0 0,-1-1 0 0 0,0 0 0 0 0,0 1 0 0 0,0-1 0 0 0,1 0 0 0 0,-1 1-1 0 0,0-1 1 0 0,0 0 0 0 0,1 1 0 0 0,-1-1 0 0 0,0 0 0 0 0,0 0 0 0 0,1 1 0 0 0,-1-1 0 0 0,0 0 0 0 0,1 0 0 0 0,-1 1 0 0 0,1-1 0 0 0,-1 0 0 0 0,0 0 0 0 0,1 0 0 0 0,-1 0 0 0 0,0 0 0 0 0,1 0 0 0 0,0 0 0 0 0,0 1 28 0 0,1-1 0 0 0,0 0-1 0 0,0 0 1 0 0,-1 0 0 0 0,1 0 0 0 0,0 0-1 0 0,0 0 1 0 0,-1-1 0 0 0,1 1 0 0 0,0-1 0 0 0,-1 1-1 0 0,1-1 1 0 0,0 1 0 0 0,-1-1 0 0 0,1 0-1 0 0,2-2 1 0 0,2 0 66 0 0,-1-1-1 0 0,10-9 1 0 0,-6 4-52 0 0,9-6 64 0 0,-2-2 1 0 0,28-33-1 0 0,-40 43-171 0 0,29-39 178 0 0,36-70 0 0 0,-62 101-137 0 0,0-1 0 0 0,0 1-1 0 0,-2-1 1 0 0,0 0-1 0 0,-1 0 1 0 0,0-1 0 0 0,-2 1-1 0 0,0-1 1 0 0,0-22 0 0 0,-2 32-37 0 0,-1 1 0 0 0,0 0 0 0 0,0-1 0 0 0,-1 1 0 0 0,0 0 0 0 0,0 0 0 0 0,0 0 0 0 0,-1 0 0 0 0,0 1 0 0 0,0-1 0 0 0,0 1 0 0 0,-1-1 0 0 0,0 1 0 0 0,-6-6 0 0 0,7 8-28 0 0,0 0 0 0 0,0 0-1 0 0,0 0 1 0 0,-1 0-1 0 0,0 1 1 0 0,1-1 0 0 0,-1 1-1 0 0,0 0 1 0 0,0 0-1 0 0,0 1 1 0 0,0-1 0 0 0,-1 1-1 0 0,1 0 1 0 0,0 0-1 0 0,-1 0 1 0 0,1 0-1 0 0,0 1 1 0 0,-1 0 0 0 0,1 0-1 0 0,-1 0 1 0 0,-6 2-1 0 0,7-1-10 0 0,0 0-1 0 0,0 1 1 0 0,0 0-1 0 0,0-1 1 0 0,0 1-1 0 0,0 1 1 0 0,1-1-1 0 0,-1 1 0 0 0,1-1 1 0 0,0 1-1 0 0,-1 0 1 0 0,1 0-1 0 0,-3 5 1 0 0,-1 2-30 0 0,-1 0 1 0 0,2 1-1 0 0,-8 14 1 0 0,2 1-17 0 0,1 1-1 0 0,1 0 1 0 0,2 0-1 0 0,1 1 1 0 0,1 0-1 0 0,-5 54 1 0 0,9-55 40 0 0,2 0-1 0 0,1 0 1 0 0,1 1-1 0 0,1-1 1 0 0,1 0 0 0 0,2-1-1 0 0,11 35 1 0 0,-12-47 21 0 0,0 0 0 0 0,1-1 0 0 0,0 0-1 0 0,1 0 1 0 0,1-1 0 0 0,18 23 0 0 0,-22-30 10 0 0,0-1 0 0 0,0 0 0 0 0,0 0-1 0 0,1-1 1 0 0,0 1 0 0 0,0-1 0 0 0,0 0-1 0 0,0 0 1 0 0,0-1 0 0 0,0 1 0 0 0,1-1 0 0 0,-1 0-1 0 0,1-1 1 0 0,0 1 0 0 0,0-1 0 0 0,-1 0 0 0 0,1-1-1 0 0,0 0 1 0 0,11 0 0 0 0,-10-1 16 0 0,-1 0 0 0 0,1-1 0 0 0,-1 0 0 0 0,0 0 0 0 0,0 0 0 0 0,0-1 0 0 0,0 0 0 0 0,0 0 0 0 0,0-1 0 0 0,-1 1 0 0 0,0-1 0 0 0,0 0 0 0 0,5-5 0 0 0,4-5 21 0 0,-1-1 0 0 0,0 0-1 0 0,11-18 1 0 0,-12 15-28 0 0,0-1-1 0 0,-1 0 0 0 0,-1-1 1 0 0,10-28-1 0 0,-19 45-15 0 0,0 1 0 0 0,0-1 0 0 0,0 0 0 0 0,-1 0 0 0 0,1 0 0 0 0,-1 0 0 0 0,1 0 0 0 0,-1 0 0 0 0,0 0 0 0 0,-1 0 0 0 0,1 0 0 0 0,0 1-1 0 0,-1-1 1 0 0,0-3 0 0 0,-3 1-126 0 0,2 7-34 0 0,2-2 144 0 0,0 1 1 0 0,0 0 0 0 0,0-1-1 0 0,0 1 1 0 0,0 0 0 0 0,0-1-1 0 0,0 1 1 0 0,0 0 0 0 0,0-1-1 0 0,0 1 1 0 0,0-1 0 0 0,0 1-1 0 0,0 0 1 0 0,1 0 0 0 0,2 5-23 0 0,1 0 0 0 0,0 0 0 0 0,1-1 0 0 0,-1 1 0 0 0,1-1 0 0 0,0 0 0 0 0,0 0 0 0 0,1-1 0 0 0,-1 0 0 0 0,1 0 0 0 0,0 0 0 0 0,0 0 0 0 0,12 4 0 0 0,-9-4 28 0 0,-1-1 1 0 0,1 0-1 0 0,0-1 1 0 0,0 0-1 0 0,1 0 1 0 0,-1-1-1 0 0,0 0 1 0 0,1-1-1 0 0,17-1 1 0 0,-20 0 23 0 0,0-1 0 0 0,-1 1 0 0 0,1-1 0 0 0,-1-1 0 0 0,1 1 0 0 0,-1-1 0 0 0,0 0 0 0 0,0-1 0 0 0,0 1 0 0 0,7-7 0 0 0,-9 6 13 0 0,0 1 1 0 0,0 0-1 0 0,-1-1 0 0 0,0 0 1 0 0,0 0-1 0 0,0 0 0 0 0,0 0 1 0 0,0 0-1 0 0,-1-1 0 0 0,0 1 1 0 0,0-1-1 0 0,0 1 0 0 0,0-1 1 0 0,1-9-1 0 0,-2 12-17 0 0,-1 0 0 0 0,0 0 0 0 0,0 0 0 0 0,0 0 0 0 0,0 0 0 0 0,0 1 0 0 0,0-1 0 0 0,-1 0-1 0 0,1 0 1 0 0,-1 0 0 0 0,1 0 0 0 0,-1 0 0 0 0,0 1 0 0 0,0-1 0 0 0,1 0 0 0 0,-1 0 0 0 0,0 1 0 0 0,-1-1 0 0 0,1 1 0 0 0,0-1 0 0 0,0 1 0 0 0,-1-1 0 0 0,1 1 0 0 0,-1 0 0 0 0,1 0 0 0 0,-1 0 0 0 0,1 0 0 0 0,-1 0-1 0 0,0 0 1 0 0,1 0 0 0 0,-1 0 0 0 0,-3 0 0 0 0,1 0-6 0 0,0-1 0 0 0,0 2 0 0 0,-1-1 0 0 0,1 0-1 0 0,0 1 1 0 0,-1 0 0 0 0,1 0 0 0 0,0 0 0 0 0,0 1 0 0 0,-1-1 0 0 0,1 1-1 0 0,0 0 1 0 0,-8 3 0 0 0,2 1-8 0 0,-1 0-1 0 0,1 1 1 0 0,0 1 0 0 0,1-1-1 0 0,-1 2 1 0 0,-13 13 0 0 0,10-8-16 0 0,1 1 0 0 0,0 0 0 0 0,-15 26 0 0 0,26-37 17 0 0,-9 12-27 0 0,-7 19 0 0 0,14-29 19 0 0,1 0 0 0 0,1 0 0 0 0,-1 0 0 0 0,1 0 0 0 0,0 0 0 0 0,0 0 0 0 0,1 1-1 0 0,-1 8 1 0 0,1-13 3 0 0,1 1-1 0 0,-1 0 1 0 0,0-1-1 0 0,0 1 0 0 0,1-1 1 0 0,-1 1-1 0 0,1-1 1 0 0,0 1-1 0 0,-1-1 1 0 0,1 0-1 0 0,0 1 0 0 0,0-1 1 0 0,0 0-1 0 0,0 1 1 0 0,0-1-1 0 0,2 2 0 0 0,-1-1 0 0 0,0-1 0 0 0,1 1-1 0 0,-1-1 1 0 0,0 1 0 0 0,1-1 0 0 0,-1 0-1 0 0,1 0 1 0 0,0-1 0 0 0,3 2-1 0 0,1-1 8 0 0,0 0 0 0 0,0-1 0 0 0,0 1-1 0 0,0-1 1 0 0,1-1 0 0 0,12-2 0 0 0,-13 1 21 0 0,0 0 1 0 0,0 0 0 0 0,11-7 0 0 0,1 0 20 0 0,-12 6-23 0 0,-1-1 0 0 0,1 0 0 0 0,-1 0 0 0 0,1 0 0 0 0,-1-1 0 0 0,-1 0 0 0 0,1 0 0 0 0,8-11 0 0 0,-4 3 21 0 0,0 0 0 0 0,14-29 0 0 0,-21 38-14 0 0,-1 0 0 0 0,1-1 0 0 0,-1 1 0 0 0,-1-1 0 0 0,1 0 0 0 0,-1 0 0 0 0,2-7 0 0 0,-8 32-95 0 0,2-14 33 0 0,1 1 0 0 0,-2 13-1 0 0,3-11 19 0 0,1 0 0 0 0,0 0 0 0 0,0 0 1 0 0,1 0-1 0 0,0 0 0 0 0,1 0 0 0 0,4 13 0 0 0,-5-18-7 0 0,0-1 1 0 0,1 1-1 0 0,-1-1 1 0 0,1 1 0 0 0,0-1-1 0 0,0 1 1 0 0,0-1-1 0 0,1 0 1 0 0,-1 0 0 0 0,1 0-1 0 0,-1 0 1 0 0,1-1-1 0 0,0 1 1 0 0,0-1 0 0 0,0 0-1 0 0,1 1 1 0 0,-1-2-1 0 0,0 1 1 0 0,1 0 0 0 0,4 1-1 0 0,1-1-283 0 0,1 0-1 0 0,-1 0 0 0 0,1-1 0 0 0,0-1 1 0 0,-1 0-1 0 0,1 0 0 0 0,0-1 0 0 0,-1 0 1 0 0,19-4-1 0 0,-12 0-73 0 0,0 0 1 0 0,0-1-1 0 0,0-1 0 0 0,26-15 1 0 0,6-9-550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3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 11739 0 0,'-2'-10'4654'0'0,"2"12"-4469"0"0,0 0-1 0 0,0 0 1 0 0,0 0-1 0 0,0 0 1 0 0,0 0-1 0 0,0 0 1 0 0,1 2-1 0 0,18 81 1123 0 0,-13-56-943 0 0,-2 1-1 0 0,-1 0 1 0 0,0 55-1 0 0,-3-27-62 0 0,5 302 629 0 0,-4-337-2655 0 0,-9-32-5115 0 0,5 3 4482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4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75 11763 0 0,'-5'-21'2373'0'0,"5"18"-1835"0"0,-1 1 1 0 0,0-1-1 0 0,1 1 1 0 0,-1-1-1 0 0,1 1 1 0 0,0-1 0 0 0,0 1-1 0 0,0-5 1 0 0,0 6-441 0 0,0 1 0 0 0,1-1 0 0 0,-1 1 0 0 0,1 0 0 0 0,-1-1 0 0 0,0 1 0 0 0,1-1 0 0 0,-1 1-1 0 0,1-1 1 0 0,-1 1 0 0 0,1 0 0 0 0,-1-1 0 0 0,1 1 0 0 0,-1 0 0 0 0,1 0 0 0 0,0 0 0 0 0,-1-1 0 0 0,1 1 0 0 0,-1 0 0 0 0,1 0 0 0 0,0 0 0 0 0,-1 0 0 0 0,1 0 0 0 0,16-1 829 0 0,-7 1-637 0 0,0 1 0 0 0,0 0 0 0 0,1 1 0 0 0,15 5 1 0 0,40 17 41 0 0,-28-9-260 0 0,52 13-897 0 0,-75-25 282 0 0,0 0 0 0 0,-1-1 0 0 0,1-1-1 0 0,20 0 1 0 0,-28-2 211 0 0,0 0 1 0 0,-1 0-1 0 0,1 0 1 0 0,0-1-1 0 0,10-3 1 0 0,-14 4 231 0 0,1-1 0 0 0,-1 1 0 0 0,0-1 0 0 0,-1 0 0 0 0,1 1 0 0 0,0-1 1 0 0,0 0-1 0 0,-1-1 0 0 0,1 1 0 0 0,-1 0 0 0 0,0-1 0 0 0,0 1 1 0 0,3-5-1 0 0,-4 6 126 0 0,-1-1 1 0 0,1 1-1 0 0,-1 0 1 0 0,0-1-1 0 0,1 1 1 0 0,-1 0 0 0 0,0-1-1 0 0,0 1 1 0 0,0-1-1 0 0,0 1 1 0 0,0 0-1 0 0,0-1 1 0 0,0 1-1 0 0,0 0 1 0 0,-1-1-1 0 0,1 1 1 0 0,0 0 0 0 0,-1-1-1 0 0,1 1 1 0 0,-1 0-1 0 0,0 0 1 0 0,1-1-1 0 0,-1 1 1 0 0,0 0-1 0 0,0 0 1 0 0,0 0 0 0 0,0 0-1 0 0,0 0 1 0 0,0 0-1 0 0,-1-1 1 0 0,-1-1 119 0 0,0 1 0 0 0,0 0 0 0 0,-1 0 0 0 0,1 0-1 0 0,0 0 1 0 0,-1 0 0 0 0,1 1 0 0 0,-1-1 0 0 0,0 1 0 0 0,-3-1 0 0 0,1 1 12 0 0,1 0 0 0 0,-1 1-1 0 0,0 0 1 0 0,1 0 0 0 0,-1 0-1 0 0,1 1 1 0 0,-1 0 0 0 0,1 0-1 0 0,-1 0 1 0 0,1 0 0 0 0,0 1-1 0 0,0 0 1 0 0,-1 0 0 0 0,-5 4-1 0 0,2 0-59 0 0,0 1 0 0 0,0 0 0 0 0,0 0 0 0 0,1 1-1 0 0,0 0 1 0 0,-8 11 0 0 0,8-8-67 0 0,0 0-1 0 0,0 0 0 0 0,1 1 1 0 0,-9 20-1 0 0,13-25-32 0 0,0 1 0 0 0,1-1-1 0 0,0 0 1 0 0,0 1 0 0 0,1-1 0 0 0,0 1-1 0 0,0-1 1 0 0,1 1 0 0 0,0 14 0 0 0,0-21-4 0 0,1 1 1 0 0,-1-1 0 0 0,0 1 0 0 0,1 0 0 0 0,0-1 0 0 0,-1 1 0 0 0,1-1 0 0 0,0 1 0 0 0,-1-1 0 0 0,1 0 0 0 0,0 1 0 0 0,0-1 0 0 0,0 0 0 0 0,0 1-1 0 0,1-1 1 0 0,-1 0 0 0 0,2 1 0 0 0,0 0 1 0 0,0 0-1 0 0,0-1 0 0 0,0 1 0 0 0,0-1 0 0 0,0 0 1 0 0,0 0-1 0 0,0 0 0 0 0,5 0 0 0 0,2 0 5 0 0,0 0 0 0 0,0-1 0 0 0,0 0 0 0 0,18-3 0 0 0,-1-2 62 0 0,1-1 1 0 0,0-2-1 0 0,31-12 0 0 0,-40 12-12 0 0,-1 0 1 0 0,0-2-1 0 0,-1 0 0 0 0,0 0 0 0 0,20-18 1 0 0,-32 23-20 0 0,0 1 0 0 0,-1-1 0 0 0,1 0 0 0 0,-1 0 0 0 0,-1 0 0 0 0,1-1 0 0 0,-1 1 0 0 0,4-9 0 0 0,-6 13-21 0 0,0-1-1 0 0,-1 1 1 0 0,1-1-1 0 0,0 1 1 0 0,-1-1-1 0 0,0 0 1 0 0,1 1-1 0 0,-1-1 1 0 0,0 0-1 0 0,0 1 1 0 0,0-1 0 0 0,0 0-1 0 0,0 1 1 0 0,0-1-1 0 0,-1 0 1 0 0,1 1-1 0 0,0-1 1 0 0,-1 1-1 0 0,1-1 1 0 0,-1 0-1 0 0,0 1 1 0 0,0-1-1 0 0,1 1 1 0 0,-1 0-1 0 0,0-1 1 0 0,0 1-1 0 0,0 0 1 0 0,0-1 0 0 0,-1 1-1 0 0,1 0 1 0 0,0 0-1 0 0,0 0 1 0 0,-1 0-1 0 0,1 0 1 0 0,-1 0-1 0 0,-2-1 1 0 0,3 2-15 0 0,0-1 1 0 0,0 0-1 0 0,0 1 0 0 0,-1 0 1 0 0,1-1-1 0 0,0 1 0 0 0,0 0 1 0 0,-1-1-1 0 0,1 1 1 0 0,0 0-1 0 0,-1 0 0 0 0,1 0 1 0 0,0 0-1 0 0,-1 0 0 0 0,1 1 1 0 0,0-1-1 0 0,-1 0 1 0 0,-1 1-1 0 0,1 0-7 0 0,0 0 0 0 0,1 0 1 0 0,-1 1-1 0 0,0-1 0 0 0,1 0 1 0 0,-1 1-1 0 0,1-1 0 0 0,-1 1 0 0 0,1-1 1 0 0,0 1-1 0 0,-2 1 0 0 0,0 4-23 0 0,-1-1 0 0 0,1 1-1 0 0,0 0 1 0 0,1 0 0 0 0,-4 12 0 0 0,4-9 3 0 0,0 0 1 0 0,1 1 0 0 0,0-1-1 0 0,1 0 1 0 0,0 0 0 0 0,2 19-1 0 0,-2-26 23 0 0,1 1-1 0 0,0-1 0 0 0,0 0 1 0 0,0 1-1 0 0,0-1 0 0 0,0 0 1 0 0,0 0-1 0 0,1 0 0 0 0,0 0 0 0 0,0 0 1 0 0,-1 0-1 0 0,2 0 0 0 0,-1 0 1 0 0,0-1-1 0 0,0 1 0 0 0,1-1 0 0 0,0 0 1 0 0,-1 0-1 0 0,1 0 0 0 0,0 0 1 0 0,0 0-1 0 0,0-1 0 0 0,6 3 1 0 0,0-1 23 0 0,-1-1 0 0 0,1 0 0 0 0,0-1 0 0 0,-1 0 1 0 0,1 0-1 0 0,0-1 0 0 0,0 0 0 0 0,0 0 1 0 0,-1-1-1 0 0,1 0 0 0 0,0-1 0 0 0,13-4 0 0 0,-12 3 15 0 0,0-1 0 0 0,-1-1 0 0 0,0 1 0 0 0,0-1-1 0 0,0-1 1 0 0,0 0 0 0 0,-1 0 0 0 0,0-1-1 0 0,0 0 1 0 0,10-12 0 0 0,-18 19-29 0 0,7-8 28 0 0,1-1-1 0 0,-1 1 0 0 0,-1-2 1 0 0,1 1-1 0 0,-2-1 1 0 0,8-17-1 0 0,-11 24-17 0 0,0-3 9 0 0,0 1 1 0 0,0 0-1 0 0,0-1 0 0 0,-1 0 1 0 0,0 1-1 0 0,0-1 0 0 0,0 0 1 0 0,-1 0-1 0 0,1 0 0 0 0,-2-5 1 0 0,-1 6-107 0 0,-1 9 1 0 0,-1 9-72 0 0,3-3 115 0 0,0-1 0 0 0,0 1 0 0 0,1-1 0 0 0,0 1 1 0 0,0 0-1 0 0,1-1 0 0 0,1 1 0 0 0,2 11 0 0 0,-2-16 25 0 0,-1 0 0 0 0,1 0 0 0 0,0-1 0 0 0,0 0 1 0 0,1 1-1 0 0,-1-1 0 0 0,1 0 0 0 0,0 0 0 0 0,0 0 0 0 0,0 0 0 0 0,1-1 0 0 0,-1 1 0 0 0,1-1 0 0 0,0 0 1 0 0,0 0-1 0 0,0 0 0 0 0,8 3 0 0 0,-7-3-372 0 0,0-1 1 0 0,0 1-1 0 0,0-1 1 0 0,1-1-1 0 0,-1 1 1 0 0,1-1-1 0 0,-1 0 1 0 0,1 0-1 0 0,-1 0 1 0 0,1-1-1 0 0,-1 0 1 0 0,1 0-1 0 0,-1 0 1 0 0,1-1-1 0 0,10-2 1 0 0,-5-1-1715 0 0,0 1 0 0 0,13-8 0 0 0,2-1-1836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4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69 17132 0 0,'-6'-13'1216'0'0,"1"1"-168"0"0,5 2-784 0 0,0 2 1873 0 0,0-2-1465 0 0,-1 1-312 0 0,4 6 48 0 0,3 3-40 0 0,-1-4-328 0 0,1 4-104 0 0,3 0-320 0 0,-3 5-80 0 0,7 2-280 0 0,8 7-2625 0 0,-1 2 2953 0 0,4 3-928 0 0,2 7 1360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49.3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15 158 19060 0 0,'-5'-2'1064'0'0,"0"-3"-160"0"0,5 2 1 0 0,-5-2-433 0 0,5-1 40 0 0,0-1 24 0 0,0-1-520 0 0,7-3-48 0 0,-1 0-176 0 0,5-5-136 0 0,2 0-128 0 0,3-3-1441 0 0,0 1 1665 0 0,-1 1-520 0 0,-1 4 776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5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70 599 10506 0 0,'-70'-2'12903'0'0,"93"-9"-12358"0"0,-7 5-475 0 0,0-1 0 0 0,-1-1 0 0 0,0 0 0 0 0,-1-1 1 0 0,18-14-1 0 0,-12 9-20 0 0,17-12 86 0 0,38-36 0 0 0,-55 44-63 0 0,-2-1 1 0 0,0-1-1 0 0,20-30 1 0 0,-30 39-48 0 0,-1-1 0 0 0,-1 0 1 0 0,0-1-1 0 0,0 0 1 0 0,-1 0-1 0 0,-1 0 1 0 0,0 0-1 0 0,-1-1 0 0 0,-1 0 1 0 0,0 1-1 0 0,0-1 1 0 0,-2 0-1 0 0,1 0 0 0 0,-4-24 1 0 0,1 30-21 0 0,1 1 0 0 0,-2-1 1 0 0,1 1-1 0 0,-1 0 0 0 0,0-1 1 0 0,-4-6-1 0 0,5 12-12 0 0,1-1 1 0 0,0 1-1 0 0,-1 0 1 0 0,0-1-1 0 0,1 1 0 0 0,-1 0 1 0 0,0 0-1 0 0,0 0 1 0 0,0 1-1 0 0,-1-1 0 0 0,1 0 1 0 0,0 1-1 0 0,0-1 1 0 0,-1 1-1 0 0,1 0 0 0 0,-1 0 1 0 0,0 0-1 0 0,1 0 1 0 0,-1 0-1 0 0,-3 0 0 0 0,3 1-8 0 0,0-1-1 0 0,0 1 0 0 0,-1 0 0 0 0,1 1 0 0 0,0-1 1 0 0,0 0-1 0 0,0 1 0 0 0,0 0 0 0 0,0-1 0 0 0,0 1 0 0 0,0 1 1 0 0,0-1-1 0 0,0 0 0 0 0,0 1 0 0 0,1-1 0 0 0,-1 1 1 0 0,-4 4-1 0 0,-5 4-32 0 0,1 1 1 0 0,1 0-1 0 0,0 1 1 0 0,1 0-1 0 0,-12 21 0 0 0,4-3-26 0 0,-17 45-1 0 0,23-46 53 0 0,1 0 0 0 0,1 0 1 0 0,2 1-1 0 0,1 1 0 0 0,1-1 0 0 0,2 1 1 0 0,1-1-1 0 0,2 34 0 0 0,0-53 2 0 0,1-1 0 0 0,1 0 0 0 0,0 0 0 0 0,0-1 0 0 0,1 1 0 0 0,1 0 0 0 0,5 11 0 0 0,-7-16 5 0 0,0-1 0 0 0,1 1 0 0 0,0-1 0 0 0,0 0 0 0 0,1 0 0 0 0,-1 0 0 0 0,1 0 1 0 0,-1 0-1 0 0,1-1 0 0 0,0 0 0 0 0,1 0 0 0 0,-1 0 0 0 0,0 0 0 0 0,1 0 0 0 0,8 2 0 0 0,-2-1-8 0 0,1-1 0 0 0,-1-1-1 0 0,1 0 1 0 0,-1-1 0 0 0,1 0 0 0 0,23-2-1 0 0,-15 0 21 0 0,1-2-1 0 0,-1-1 0 0 0,22-6 1 0 0,-14 1 20 0 0,0-2 1 0 0,-1 0 0 0 0,31-19-1 0 0,-44 21-4 0 0,-1 0-1 0 0,0-1 0 0 0,0-1 0 0 0,-1 0 0 0 0,0 0 1 0 0,-1-1-1 0 0,0-1 0 0 0,12-18 0 0 0,-16 21 11 0 0,-1-1-1 0 0,0 0 0 0 0,0 0 1 0 0,-1-1-1 0 0,0 0 0 0 0,-1 0 1 0 0,-1 0-1 0 0,0 0 0 0 0,0 0 1 0 0,-2-1-1 0 0,2-16 0 0 0,-3 21-1 0 0,0 0 0 0 0,0 0-1 0 0,-1 0 1 0 0,0 0 0 0 0,-1 0-1 0 0,0 0 1 0 0,-4-13 0 0 0,4 17-17 0 0,-2-6 6 0 0,-1 1 1 0 0,-8-16-1 0 0,11 23-17 0 0,1 0 0 0 0,0 0 0 0 0,-1 1 0 0 0,1-1 0 0 0,-1 0 0 0 0,1 1 0 0 0,-1-1 0 0 0,0 1-1 0 0,0 0 1 0 0,0-1 0 0 0,0 1 0 0 0,0 0 0 0 0,0 0 0 0 0,0 0 0 0 0,0 0 0 0 0,0 1 0 0 0,0-1 0 0 0,-3 0 0 0 0,3 1-3 0 0,1 0 0 0 0,0 0 0 0 0,0 0 0 0 0,-1 1 0 0 0,1-1 0 0 0,0 1 0 0 0,0-1 1 0 0,0 1-1 0 0,0-1 0 0 0,-1 1 0 0 0,1-1 0 0 0,0 1 0 0 0,0 0 0 0 0,0 0 0 0 0,0-1 1 0 0,1 1-1 0 0,-1 0 0 0 0,0 0 0 0 0,-1 2 0 0 0,-13 20-105 0 0,14-21 103 0 0,-5 8-27 0 0,0 1 1 0 0,1-1-1 0 0,0 1 0 0 0,-4 16 1 0 0,0 7-17 0 0,1-6-2 0 0,-8 53-1 0 0,15-72 52 0 0,-2 20-35 0 0,1 1-1 0 0,3 51 0 0 0,0-73 30 0 0,0 0 0 0 0,0 0 0 0 0,1 1 0 0 0,0-1 0 0 0,1 0 0 0 0,-1 0 0 0 0,2-1 0 0 0,-1 1-1 0 0,1-1 1 0 0,0 1 0 0 0,1-1 0 0 0,-1 0 0 0 0,1-1 0 0 0,10 11 0 0 0,-12-14 17 0 0,1 0 0 0 0,0 0 0 0 0,0 0 1 0 0,1-1-1 0 0,-1 0 0 0 0,1 1 0 0 0,-1-1 0 0 0,1-1 1 0 0,-1 1-1 0 0,1-1 0 0 0,0 0 0 0 0,7 1 0 0 0,-6-1 23 0 0,1-1-1 0 0,0 0 0 0 0,0 0 0 0 0,-1 0 0 0 0,1-1 1 0 0,0 0-1 0 0,-1 0 0 0 0,11-4 0 0 0,-2 0 24 0 0,-1-1 0 0 0,-1 0 0 0 0,1 0 0 0 0,-1-1 0 0 0,0-1 0 0 0,0-1 0 0 0,-1 1-1 0 0,0-2 1 0 0,15-15 0 0 0,-22 19-10 0 0,1 0-1 0 0,-1-1 1 0 0,-1 1-1 0 0,1-1 0 0 0,-1 0 1 0 0,0 0-1 0 0,-1-1 1 0 0,5-13-1 0 0,-7 18-26 0 0,0 0 0 0 0,0 0-1 0 0,-1 0 1 0 0,1-1 0 0 0,-1 1 0 0 0,0 0-1 0 0,0 0 1 0 0,0 0 0 0 0,0-1 0 0 0,-1 1-1 0 0,1 0 1 0 0,-1 0 0 0 0,0 0 0 0 0,0 0-1 0 0,0 0 1 0 0,0 0 0 0 0,0 0 0 0 0,-1 0-1 0 0,1 0 1 0 0,-1 1 0 0 0,0-1-1 0 0,0 0 1 0 0,0 1 0 0 0,-4-5 0 0 0,5 6-22 0 0,0 0 0 0 0,0 0 0 0 0,0 0 0 0 0,-1 1 0 0 0,1-1 0 0 0,0 0 0 0 0,0 0 0 0 0,-1 1 0 0 0,1-1 0 0 0,0 1 0 0 0,-1-1 0 0 0,1 1 0 0 0,0 0 0 0 0,-1-1 0 0 0,1 1 0 0 0,-1 0 0 0 0,1 0 0 0 0,-1 0 0 0 0,1 0 0 0 0,0 0 0 0 0,-1 0 0 0 0,1 1 0 0 0,-1-1 0 0 0,1 0 0 0 0,0 1 0 0 0,-1-1 0 0 0,1 1 0 0 0,0-1 0 0 0,-1 1 0 0 0,1 0 0 0 0,0-1 0 0 0,0 1 0 0 0,0 0 0 0 0,0 0 0 0 0,-1 0 0 0 0,1 0 0 0 0,-1 2 0 0 0,-1 0-13 0 0,0 0 1 0 0,1 1-1 0 0,-1 0 1 0 0,1-1-1 0 0,0 1 1 0 0,0 0-1 0 0,0 0 1 0 0,1 0-1 0 0,-1 0 1 0 0,1 0-1 0 0,-1 7 1 0 0,1 0 22 0 0,0 1 0 0 0,1 0 1 0 0,0-1-1 0 0,1 1 0 0 0,0-1 0 0 0,5 21 1 0 0,-5-26 19 0 0,1 0 0 0 0,0 0 0 0 0,1 0 0 0 0,0 0 0 0 0,-1 0 0 0 0,2 0 0 0 0,-1-1 0 0 0,1 0 0 0 0,-1 1 0 0 0,2-1 0 0 0,-1-1 0 0 0,0 1 0 0 0,10 7 0 0 0,-10-9 6 0 0,1-1 0 0 0,0 1-1 0 0,0-1 1 0 0,0 0 0 0 0,0 0 0 0 0,0 0 0 0 0,0-1-1 0 0,0 0 1 0 0,1 0 0 0 0,-1 0 0 0 0,0 0 0 0 0,1-1-1 0 0,-1 0 1 0 0,1 0 0 0 0,7-2 0 0 0,7-1-315 0 0,0-2 1 0 0,34-12 0 0 0,-34 10-532 0 0,-13 4 360 0 0,-1 1 0 0 0,0-2 1 0 0,0 1-1 0 0,0-1 0 0 0,0 0 1 0 0,6-6-1 0 0,-2 2 286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27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184 289 8650 0 0,'-7'-7'1712'0'0,"6"6"-1191"0"0,-1 0 0 0 0,0-1 0 0 0,1 1 0 0 0,-1 0 1 0 0,1-1-1 0 0,0 0 0 0 0,-1 1 0 0 0,1-1 0 0 0,0 0 1 0 0,0 0-1 0 0,0 1 0 0 0,0-1 0 0 0,-1-4 0 0 0,2 4-315 0 0,-1 1-1 0 0,1-1 0 0 0,-1 0 0 0 0,0 1 1 0 0,0-1-1 0 0,1 0 0 0 0,-1 1 0 0 0,0-1 1 0 0,0 1-1 0 0,-1 0 0 0 0,1-1 0 0 0,0 1 1 0 0,0 0-1 0 0,-1 0 0 0 0,1 0 0 0 0,-3-2 1 0 0,2 2-97 0 0,0-1 0 0 0,-1 1 0 0 0,1 0 0 0 0,-1 0 0 0 0,1 0 0 0 0,-1 0 0 0 0,1 0 0 0 0,-1 1 0 0 0,0-1 0 0 0,-4 1 0 0 0,3 0-88 0 0,0 0-1 0 0,0 0 0 0 0,1 1 0 0 0,-1-1 1 0 0,0 1-1 0 0,0 0 0 0 0,0 0 0 0 0,1 0 0 0 0,-1 1 1 0 0,1-1-1 0 0,-1 1 0 0 0,1 0 0 0 0,-1 0 0 0 0,1 0 1 0 0,0 1-1 0 0,0-1 0 0 0,0 1 0 0 0,0-1 1 0 0,1 1-1 0 0,-1 0 0 0 0,1 0 0 0 0,0 0 0 0 0,-1 1 1 0 0,-1 3-1 0 0,-1 4-52 0 0,0-1 0 0 0,-5 16 0 0 0,9-21 13 0 0,0 0 0 0 0,0-1 1 0 0,1 1-1 0 0,-1 0 0 0 0,1-1 1 0 0,0 1-1 0 0,0 0 0 0 0,2 8 1 0 0,-2-10 9 0 0,1-1 0 0 0,-1 1 0 0 0,1-1 0 0 0,0 1 0 0 0,-1-1 0 0 0,1 1 0 0 0,1-1 0 0 0,-1 1 0 0 0,0-1 0 0 0,0 0 0 0 0,1 0 0 0 0,-1 1 0 0 0,1-1 0 0 0,0 0 0 0 0,0-1 0 0 0,0 1 0 0 0,0 0 0 0 0,0 0 0 0 0,0-1 0 0 0,0 1 0 0 0,0-1 0 0 0,1 0 0 0 0,-1 0 0 0 0,1 0 0 0 0,-1 0 0 0 0,1 0 0 0 0,-1 0 0 0 0,1 0 0 0 0,3 0 0 0 0,3-1 24 0 0,-1 0-1 0 0,0 0 0 0 0,1 0 0 0 0,-1-1 0 0 0,0-1 0 0 0,0 1 1 0 0,0-1-1 0 0,0 0 0 0 0,0-1 0 0 0,0 0 0 0 0,12-7 0 0 0,-1 0 36 0 0,-1-2-1 0 0,0 0 1 0 0,20-19 0 0 0,-4-1 37 0 0,-1-2 0 0 0,28-38 1 0 0,-54 63-73 0 0,0 1 2 0 0,3-5 36 0 0,0 0 0 0 0,14-23-1 0 0,-22 32-35 0 0,0 1 1 0 0,0 0-1 0 0,-1 0 0 0 0,0-1 0 0 0,1 1 0 0 0,-1-1 1 0 0,-1 1-1 0 0,1-1 0 0 0,0 1 0 0 0,-1-1 1 0 0,0 0-1 0 0,0 1 0 0 0,0-1 0 0 0,0 1 1 0 0,0-1-1 0 0,-1 0 0 0 0,0 1 0 0 0,-1-5 1 0 0,1 5-11 0 0,-1 1 1 0 0,1-1-1 0 0,-1 0 1 0 0,0 1-1 0 0,0-1 0 0 0,0 1 1 0 0,0-1-1 0 0,-1 1 1 0 0,1 0-1 0 0,-1 0 1 0 0,1 0-1 0 0,-1 1 1 0 0,0-1-1 0 0,0 0 1 0 0,1 1-1 0 0,-1 0 0 0 0,0 0 1 0 0,-5-2-1 0 0,3 2-26 0 0,1 0 0 0 0,-1 0 0 0 0,0 0 0 0 0,1 1 0 0 0,-1-1 0 0 0,0 1-1 0 0,0 0 1 0 0,1 1 0 0 0,-1-1 0 0 0,0 1 0 0 0,-8 2 0 0 0,10-1 4 0 0,0-1 1 0 0,1 1-1 0 0,0-1 1 0 0,-1 1-1 0 0,1 0 1 0 0,0 0 0 0 0,0 0-1 0 0,0 0 1 0 0,0 0-1 0 0,0 1 1 0 0,0-1-1 0 0,1 0 1 0 0,-3 5-1 0 0,0 2-36 0 0,0 0-1 0 0,-6 17 0 0 0,4-7-4 0 0,1 1 0 0 0,1 1 0 0 0,-2 25 0 0 0,5-37 39 0 0,1-1 1 0 0,0 0-1 0 0,0 0 0 0 0,1 0 1 0 0,0 0-1 0 0,1 0 0 0 0,0 0 1 0 0,0 0-1 0 0,0 0 0 0 0,1 0 1 0 0,5 9-1 0 0,-5-13 8 0 0,-1-1 0 0 0,0 1 0 0 0,1-1 0 0 0,0 0 0 0 0,-1 0 0 0 0,1 0 0 0 0,1 0 0 0 0,-1 0 0 0 0,0 0 0 0 0,1-1 0 0 0,-1 0 0 0 0,1 0 0 0 0,5 3 0 0 0,-2-3 10 0 0,-1 0 0 0 0,0 0 0 0 0,0-1 0 0 0,0 0 0 0 0,1 0 0 0 0,-1-1 0 0 0,0 1 1 0 0,8-2-1 0 0,4-1 27 0 0,-1-1 0 0 0,0 0 1 0 0,0-1-1 0 0,-1-1 0 0 0,28-13 1 0 0,-22 9 13 0 0,-2-2 1 0 0,1 0-1 0 0,-2-1 1 0 0,1-1-1 0 0,-2-1 1 0 0,0-1-1 0 0,28-28 1 0 0,-43 39-16 0 0,0 0 0 0 0,0 0 0 0 0,3-7 1 0 0,-5 10-17 0 0,0 0 0 0 0,-1-1 0 0 0,1 1 0 0 0,0-1 0 0 0,-1 1 0 0 0,0 0 0 0 0,1-1 0 0 0,-1 1 0 0 0,0-1 0 0 0,0 1 0 0 0,0-1 1 0 0,0 1-1 0 0,0-1 0 0 0,0 1 0 0 0,0-1 0 0 0,-1-1 0 0 0,1 3-8 0 0,0-1-1 0 0,-1 0 1 0 0,1 1-1 0 0,0-1 1 0 0,-1 1-1 0 0,1-1 1 0 0,-1 1-1 0 0,1-1 1 0 0,-1 1 0 0 0,1 0-1 0 0,-1-1 1 0 0,1 1-1 0 0,-1-1 1 0 0,1 1-1 0 0,-1 0 1 0 0,1 0 0 0 0,-1-1-1 0 0,0 1 1 0 0,1 0-1 0 0,-1 0 1 0 0,0 0-1 0 0,1-1 1 0 0,-1 1 0 0 0,1 0-1 0 0,-1 0 1 0 0,0 0-1 0 0,1 0 1 0 0,-1 0-1 0 0,0 0 1 0 0,1 1 0 0 0,-1-1-1 0 0,0 0 1 0 0,1 0-1 0 0,-1 0 1 0 0,1 0-1 0 0,-2 1 1 0 0,-2 1-2 0 0,0-1 0 0 0,0 1 0 0 0,1 0 0 0 0,-5 3 0 0 0,1 0-2 0 0,1-1 0 0 0,-1 1 1 0 0,1 1-1 0 0,1-1 0 0 0,-1 1 0 0 0,1 0 0 0 0,0 1 1 0 0,0-1-1 0 0,1 1 0 0 0,0 0 0 0 0,-5 12 0 0 0,7-14 3 0 0,0-1 0 0 0,1 1 0 0 0,-1 0-1 0 0,1 0 1 0 0,1 0 0 0 0,-1 0 0 0 0,1 0-1 0 0,-1 0 1 0 0,2 0 0 0 0,-1 0 0 0 0,0 0-1 0 0,1 0 1 0 0,0 0 0 0 0,0 0 0 0 0,0 0-1 0 0,1 0 1 0 0,0 0 0 0 0,0-1 0 0 0,4 7-1 0 0,-4-6-1 0 0,1-1 0 0 0,0 0 0 0 0,0 0 0 0 0,0-1 0 0 0,0 1 0 0 0,1-1 0 0 0,0 1 0 0 0,-1-1 0 0 0,1 0 0 0 0,0-1 0 0 0,1 1 0 0 0,7 3 0 0 0,-6-3 35 0 0,1-1 0 0 0,-1 0-1 0 0,1-1 1 0 0,-1 0-1 0 0,1 0 1 0 0,0 0 0 0 0,-1-1-1 0 0,11 0 1 0 0,3-3-254 0 0,0 0 0 0 0,-1-1 0 0 0,0-1 0 0 0,1-1 1 0 0,24-11-1 0 0,-32 12-140 0 0,12-5-1411 0 0,27-8 1 0 0,-21 11-150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31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32 432 9114 0 0,'-28'10'7392'0'0,"28"-10"-7330"0"0,0 0-1 0 0,0 0 1 0 0,0 0 0 0 0,0 0 0 0 0,0 0 0 0 0,0 0 0 0 0,0 0 0 0 0,0 0-1 0 0,-1 0 1 0 0,1 0 0 0 0,0 0 0 0 0,0 0 0 0 0,0 0 0 0 0,0 0-1 0 0,0 0 1 0 0,0 0 0 0 0,0 0 0 0 0,0 0 0 0 0,0 0 0 0 0,-1 0-1 0 0,1 0 1 0 0,0 0 0 0 0,0 0 0 0 0,0 0 0 0 0,-1-1 618 0 0,1 1-618 0 0,0 0 0 0 0,0 0 0 0 0,0 0-1 0 0,0 0 1 0 0,0 0 0 0 0,0 0 0 0 0,0-1 0 0 0,2-5 1111 0 0,7-8-641 0 0,11-11-13 0 0,41-39 0 0 0,-29 32-371 0 0,88-103 88 0 0,-104 117-215 0 0,16-16 14 0 0,15-19 81 0 0,-42 46-73 0 0,0 0 1 0 0,0-1-1 0 0,-1 1 1 0 0,1-1-1 0 0,4-14 0 0 0,-9 23-2 0 0,-3 4-46 0 0,0 1-1 0 0,1-1 0 0 0,-3 7 1 0 0,0 14-18 0 0,1 0 0 0 0,1 1 0 0 0,2-1-1 0 0,0 1 1 0 0,2 0 0 0 0,4 28 0 0 0,3-5 61 0 0,2 0-1 0 0,20 59 1 0 0,-29-106-42 0 0,9 24 97 0 0,-10-26-96 0 0,0 0 1 0 0,1 0-1 0 0,0 0 1 0 0,-1 0-1 0 0,1 0 1 0 0,0 0-1 0 0,-1 0 1 0 0,1 0-1 0 0,0 0 1 0 0,0 0-1 0 0,0 0 1 0 0,-1-1-1 0 0,1 1 0 0 0,0 0 1 0 0,0-1-1 0 0,0 1 1 0 0,1 0-1 0 0,0 0 1 0 0,-1-2-47 0 0,-1 1 0 0 0,1 0 0 0 0,-1 0 0 0 0,1-1 0 0 0,-1 1 1 0 0,0-1-1 0 0,1 1 0 0 0,-1 0 0 0 0,1-1 0 0 0,-1 1 0 0 0,0-1 0 0 0,1 1 0 0 0,-1-1 0 0 0,0 1 1 0 0,0-1-1 0 0,1 1 0 0 0,-1-1 0 0 0,0 1 0 0 0,0-1 0 0 0,0 1 0 0 0,0-1 0 0 0,0 0 0 0 0,0 1 1 0 0,0-2-1 0 0,3-15-1747 0 0,-3 17 1796 0 0,0-3-553 0 0,0 0 1 0 0,0 0-1 0 0,-1 1 0 0 0,1-1 1 0 0,-2-4-1 0 0,0-4-2491 0 0,-1 6 899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31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52 11306 0 0,'-9'-6'1017'0'0,"7"5"-533"0"0,0 1 0 0 0,1-1 0 0 0,-1 0 0 0 0,1 0 1 0 0,0-1-1 0 0,-1 1 0 0 0,1 0 0 0 0,0 0 1 0 0,0-1-1 0 0,-1 1 0 0 0,0-3 0 0 0,2 3-418 0 0,0 1 0 0 0,0 0 1 0 0,0 0-1 0 0,0-1 0 0 0,0 1 0 0 0,0 0 0 0 0,0-1 0 0 0,0 1 0 0 0,0 0 0 0 0,0 0 0 0 0,1-1 1 0 0,-1 1-1 0 0,0 0 0 0 0,0 0 0 0 0,0-1 0 0 0,0 1 0 0 0,1 0 0 0 0,-1 0 0 0 0,0 0 0 0 0,0-1 1 0 0,0 1-1 0 0,1 0 0 0 0,-1 0 0 0 0,0 0 0 0 0,0 0 0 0 0,1 0 0 0 0,-1-1 0 0 0,0 1 0 0 0,0 0 1 0 0,1 0-1 0 0,-1 0 0 0 0,1 0 0 0 0,10-4 497 0 0,-9 4-411 0 0,16-5 319 0 0,2 1 1 0 0,-1 1 0 0 0,23-2-1 0 0,60 4 190 0 0,-71 1-512 0 0,6 2 11 0 0,-27-1-132 0 0,0 0 0 0 0,0-1 0 0 0,0 0-1 0 0,15-2 1 0 0,-23 2-389 0 0,-1 0-1 0 0,0 0 1 0 0,1 0-1 0 0,-1 0 0 0 0,0 0 1 0 0,1 0-1 0 0,-1 0 1 0 0,1 1-1 0 0,-1-1 1 0 0,0 1-1 0 0,0-1 1 0 0,1 1-1 0 0,-1-1 1 0 0,0 1-1 0 0,0 0 1 0 0,0 0-1 0 0,0 0 1 0 0,1-1-1 0 0,-1 1 1 0 0,0 0-1 0 0,-1 0 0 0 0,1 0 1 0 0,0 1-1 0 0,1 0 1 0 0,11 11-3641 0 0,-3-7 1671 0 0,-1-1-362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2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598 138 2745 0 0,'1'-12'3362'0'0,"-1"10"-2960"0"0,0 1 1 0 0,0-1-1 0 0,0 0 0 0 0,1 0 1 0 0,-1 1-1 0 0,-1-1 0 0 0,1 0 1 0 0,0 1-1 0 0,0-1 0 0 0,-1 0 1 0 0,1 1-1 0 0,-1-1 1 0 0,0-1-1 0 0,-4-8 1184 0 0,-1 1 0 0 0,-8-12 0 0 0,11 18-1331 0 0,-1 0 1 0 0,1 0-1 0 0,-1 1 0 0 0,0-1 1 0 0,0 1-1 0 0,0 0 1 0 0,-8-5-1 0 0,4 4 3 0 0,0 0 0 0 0,0 1 1 0 0,-1 0-1 0 0,0 0 0 0 0,1 1 0 0 0,-1 0 0 0 0,0 1 0 0 0,-16-1 0 0 0,0 2 383 0 0,-49 7 0 0 0,61-5-508 0 0,0 1 0 0 0,0 1-1 0 0,1 0 1 0 0,0 1 0 0 0,0 0 0 0 0,0 1-1 0 0,0 0 1 0 0,-18 13 0 0 0,28-17-111 0 0,-3 1 33 0 0,0 0 0 0 0,1 1 0 0 0,-1 0 0 0 0,1 0 0 0 0,0 0 0 0 0,0 0 0 0 0,0 1 0 0 0,-5 7 0 0 0,1 3 70 0 0,5-12-85 0 0,1 1 0 0 0,0 0 0 0 0,0 0 0 0 0,-3 6 0 0 0,2 0 17 0 0,-2 0 0 0 0,1 0 0 0 0,-2-1 0 0 0,-6 11 0 0 0,-9 16 75 0 0,1-3 1 0 0,16-23-63 0 0,0 0 0 0 0,-3 13 0 0 0,-6 14 112 0 0,9-28-144 0 0,-1 1-9 0 0,0 0 0 0 0,1 1 1 0 0,1-1-1 0 0,0 1 0 0 0,-3 18 1 0 0,-4 19 36 0 0,5 47 54 0 0,5-89-100 0 0,0 1-1 0 0,0-1 1 0 0,1 1-1 0 0,0-1 0 0 0,2 8 1 0 0,1 12 31 0 0,8 51 68 0 0,-11-71-116 0 0,1 6 7 0 0,1 0 0 0 0,0 0 1 0 0,0 0-1 0 0,1-1 0 0 0,0 1 1 0 0,9 15-1 0 0,-7-17 1 0 0,-1 1 0 0 0,6 20 0 0 0,-8-22 3 0 0,1 4 2 0 0,14 25 1 0 0,-5 2 10 0 0,17 14 35 0 0,-24-44-34 0 0,-5-7-19 0 0,1-1-1 0 0,-1 1 1 0 0,1 0-1 0 0,0-1 1 0 0,-1 1-1 0 0,1-1 1 0 0,1 0-1 0 0,-1 1 1 0 0,0-1-1 0 0,0 0 1 0 0,1 0-1 0 0,5 3 1 0 0,14 4 72 0 0,36 11-1 0 0,-28-9-25 0 0,-9-4-41 0 0,-17-6-11 0 0,1 1-1 0 0,0-1 1 0 0,0 1-1 0 0,5-1 1 0 0,14 3 21 0 0,-16-2-9 0 0,0-1 0 0 0,10 0 0 0 0,24 3 22 0 0,-16-1-13 0 0,19-1 42 0 0,14 1-29 0 0,-51-1-27 0 0,-1-1-1 0 0,1 0 0 0 0,0-1 1 0 0,-1 0-1 0 0,1 0 1 0 0,-1-1-1 0 0,1 0 1 0 0,0 0-1 0 0,9-4 1 0 0,-8 3 9 0 0,-1-1 1 0 0,13-1-1 0 0,6-3 12 0 0,-20 5-16 0 0,-1 1-2 0 0,-1-1-1 0 0,0 0 1 0 0,1 0-1 0 0,-1 0 1 0 0,0-1-1 0 0,6-4 1 0 0,-3 2 6 0 0,-1 0-5 0 0,0 0 0 0 0,0-1 0 0 0,-1 0 0 0 0,8-8 0 0 0,13-10 11 0 0,-9 6-6 0 0,-14 15-13 0 0,0-1-1 0 0,0 0 0 0 0,0 0 1 0 0,3-6-1 0 0,-1 2 13 0 0,-1-1 1 0 0,1 0-1 0 0,-2-1 0 0 0,8-19 1 0 0,-11 27-16 0 0,0-1 1 0 0,0 1-1 0 0,1-1 0 0 0,-1 1 1 0 0,4-4-1 0 0,5-11 7 0 0,16-43 63 0 0,-16 38-44 0 0,-1 0 0 0 0,9-30 1 0 0,-16 45-19 0 0,0 1 0 0 0,0-1 1 0 0,6-10-1 0 0,-5 9-1 0 0,-1 1 0 0 0,0-1 0 0 0,0 0 1 0 0,0 1-1 0 0,-1-1 0 0 0,0 0 0 0 0,-1-14 0 0 0,0 11 18 0 0,-1 0-1 0 0,-1 1 0 0 0,1-1 1 0 0,-2 0-1 0 0,0 1 1 0 0,0 0-1 0 0,0 0 1 0 0,-2 0-1 0 0,-8-17 0 0 0,-6-3 73 0 0,-36-44 1 0 0,48 64-93 0 0,-2-1 4 0 0,-1 1-1 0 0,0 0 1 0 0,0 1 0 0 0,-21-15-1 0 0,-50-25 32 0 0,77 46-43 0 0,-7-2 8 0 0,-19-7-1 0 0,20 8-4 0 0,0 0-1 0 0,-11-6 1 0 0,-30-13 14 0 0,-1-1-11 0 0,24 10-21 0 0,28 14-23 0 0,0 0-1 0 0,-1-1 1 0 0,1 1-1 0 0,0 0 1 0 0,-1 0 0 0 0,1 0-1 0 0,0 0 1 0 0,0 0-1 0 0,-1 0 1 0 0,1-1-1 0 0,0 1 1 0 0,-1 0 0 0 0,1 0-1 0 0,0 0 1 0 0,-1 0-1 0 0,1 0 1 0 0,0 0-1 0 0,0 0 1 0 0,-1 0 0 0 0,1 0-1 0 0,0 1 1 0 0,-1-1-1 0 0,1 0 1 0 0,0 0 0 0 0,-1 0-1 0 0,1 0 1 0 0,0 0-1 0 0,-1 1 1 0 0,5 7-2948 0 0,-2-4 2376 0 0,10 18-7003 0 0,-9-13 4285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2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27 8938 0 0,'-5'-12'1741'0'0,"4"11"-1165"0"0,1 0-1 0 0,-1-1 0 0 0,0 1 1 0 0,1-1-1 0 0,-1 1 1 0 0,1-1-1 0 0,0 1 1 0 0,-1-3-1 0 0,-4 9 2824 0 0,6 11-2145 0 0,1-1-1 0 0,3 19 1 0 0,3 12-651 0 0,-3 157 708 0 0,-5-147-1055 0 0,-1-12-66 0 0,0-24-48 0 0,0 0 0 0 0,2 0 1 0 0,4 28-1 0 0,-2-38-85 0 0,-3-8-39 0 0,1 0 0 0 0,0 0 1 0 0,-1 0-1 0 0,0 0 0 0 0,1 0 1 0 0,-1 0-1 0 0,0 0 0 0 0,0 0 1 0 0,0 0-1 0 0,0 0 0 0 0,0 0 1 0 0,-1 0-1 0 0,0 4 0 0 0,0-3-193 0 0,-4 13-3686 0 0,5-15 3321 0 0,0 0-1 0 0,-1 0 1 0 0,1 0-1 0 0,0 0 1 0 0,0 0-1 0 0,0 0 1 0 0,1 0-1 0 0,-1 0 1 0 0,0-1-1 0 0,0 1 1 0 0,0 0-1 0 0,1 0 1 0 0,-1 0-1 0 0,0 0 1 0 0,1 1-1 0 0,1 1-1393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3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34 173 7042 0 0,'-2'-2'770'0'0,"-1"0"1"0"0,1-1-1 0 0,0 1 1 0 0,-1 0 0 0 0,1 1-1 0 0,-4-3 1 0 0,-8-7 4290 0 0,17 29-1456 0 0,22 51-1618 0 0,32 78-1012 0 0,-51-134-870 0 0,1 0 1 0 0,12 18-1 0 0,-17-27-70 0 0,1 0 0 0 0,1 0 0 0 0,-1 0 0 0 0,1-1 0 0 0,-1 1 0 0 0,1-1 0 0 0,0 0 0 0 0,0 0 0 0 0,0 0 0 0 0,9 4 0 0 0,-12-7-14 0 0,0 0 0 0 0,1 1 0 0 0,-1-1 0 0 0,0 0 0 0 0,0 1 0 0 0,1-1-1 0 0,-1 0 1 0 0,0 0 0 0 0,0 0 0 0 0,1 0 0 0 0,-1-1 0 0 0,0 1 0 0 0,0 0 0 0 0,1 0-1 0 0,-1-1 1 0 0,0 1 0 0 0,2-1 0 0 0,-1-1 17 0 0,0 1-1 0 0,1 0 1 0 0,-1-1-1 0 0,0 0 1 0 0,0 0-1 0 0,0 1 1 0 0,3-5-1 0 0,1-1 54 0 0,-1-1 0 0 0,0 0 0 0 0,7-14 1 0 0,-3 0-14 0 0,-1-1 0 0 0,-1 0 0 0 0,6-38 0 0 0,-5 22-13 0 0,9-39 32 0 0,13-56-11 0 0,-29 129-111 0 0,1-1-1 0 0,0 1 1 0 0,1 1 0 0 0,3-8 0 0 0,-3 11-510 0 0,-1 0 0 0 0,0 1 0 0 0,1-1 0 0 0,-1 1 0 0 0,1-1 0 0 0,-1 1 0 0 0,1 0 0 0 0,4 1 0 0 0,13 4-9129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4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16 105 6961 0 0,'-16'-73'9721'0'0,"17"54"-6981"0"0,0 9-913 0 0,-1 10-1813 0 0,0-1 1 0 0,0 1-1 0 0,0 0 1 0 0,0 0-1 0 0,0 0 1 0 0,0 0-1 0 0,0 0 1 0 0,0 0-1 0 0,0 0 1 0 0,0 0 0 0 0,0 0-1 0 0,0 0 1 0 0,0 0-1 0 0,0 0 1 0 0,0-1-1 0 0,0 1 1 0 0,0 0-1 0 0,0 0 1 0 0,0 0 0 0 0,0 0-1 0 0,0 0 1 0 0,0 0-1 0 0,0 0 1 0 0,0 0-1 0 0,0 0 1 0 0,0 0-1 0 0,0 0 1 0 0,0 0 0 0 0,0 0-1 0 0,0 0 1 0 0,0-1-1 0 0,0 1 1 0 0,1 0-1 0 0,-1 0 1 0 0,0 0-1 0 0,0 0 1 0 0,0 0-1 0 0,0 0 1 0 0,0 0 0 0 0,0 0-1 0 0,0 0 1 0 0,0 0-1 0 0,0 0 1 0 0,0 0-1 0 0,0 0 1 0 0,0 0-1 0 0,1 0 1 0 0,-1 0-1 0 0,4 3 562 0 0,2 4-49 0 0,-3-2-391 0 0,-1 1 0 0 0,0-1 1 0 0,0 0-1 0 0,0 1 0 0 0,0 0 0 0 0,-1-1 1 0 0,1 9-1 0 0,1 43 64 0 0,-3-36-109 0 0,2 93 93 0 0,6 115-9 0 0,-4-146-112 0 0,5 64 249 0 0,-6-129-224 0 0,0 21 241 0 0,-1-9 159 0 0,-3-31-497 0 0,1 0-1 0 0,0 1 1 0 0,-1-1-1 0 0,1 0 1 0 0,-1 1-1 0 0,0-1 0 0 0,1 1 1 0 0,-1-1-1 0 0,1 1 1 0 0,-1-1-1 0 0,0 1 1 0 0,1-1-1 0 0,-1 1 1 0 0,0 0-1 0 0,0-1 0 0 0,1 1 1 0 0,-1 0-1 0 0,-1-1 1 0 0,5 0-1627 0 0,0 0 1 0 0,0 1-1 0 0,0-1 0 0 0,0 0 0 0 0,1 1 1 0 0,-1 0-1 0 0,4 0 0 0 0,1 0-1347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50.5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38 10906 0 0,'1'-3'1037'0'0,"0"-1"-1"0"0,0 1 0 0 0,0-1 1 0 0,0 1-1 0 0,-1-1 1 0 0,1 0-1 0 0,-1 1 0 0 0,0-6 1 0 0,0 8-604 0 0,-1 4-193 0 0,2 5 24 0 0,8 8-61 0 0,7 26-1 0 0,-8-22-155 0 0,-2-1-7 0 0,0 0-1 0 0,3 21 1 0 0,-7-31-27 0 0,3 15 43 0 0,1 0-1 0 0,1 0 1 0 0,1 0 0 0 0,1-1-1 0 0,23 42 1 0 0,-32-65-50 0 0,0 0 1 0 0,0 0-1 0 0,0 0 1 0 0,0 1-1 0 0,0-1 1 0 0,1 0 0 0 0,-1 0-1 0 0,0 0 1 0 0,0 0-1 0 0,0 0 1 0 0,0 1-1 0 0,0-1 1 0 0,0 0-1 0 0,1 0 1 0 0,-1 0 0 0 0,0 0-1 0 0,0 0 1 0 0,0 0-1 0 0,0 0 1 0 0,1 0-1 0 0,-1 1 1 0 0,0-1-1 0 0,0 0 1 0 0,0 0 0 0 0,1 0-1 0 0,-1 0 1 0 0,0 0-1 0 0,0 0 1 0 0,0 0-1 0 0,0 0 1 0 0,1 0-1 0 0,-1 0 1 0 0,0 0 0 0 0,0 0-1 0 0,0 0 1 0 0,1-1-1 0 0,-1 1 1 0 0,0 0-1 0 0,0 0 1 0 0,0 0-1 0 0,0 0 1 0 0,1 0 0 0 0,-1 0-1 0 0,7-11 213 0 0,4-15 78 0 0,-10 24-268 0 0,16-49 315 0 0,16-40-93 0 0,-21 70-202 0 0,-4 8-15 0 0,-8 13-32 0 0,0-1 0 0 0,1 1 0 0 0,-1 0 0 0 0,0-1 0 0 0,0 1 0 0 0,0 0 0 0 0,1-1 0 0 0,-1 1 0 0 0,0 0 0 0 0,0-1 0 0 0,1 1 1 0 0,-1 0-1 0 0,0-1 0 0 0,1 1 0 0 0,-1 0 0 0 0,0 0 0 0 0,1-1 0 0 0,-1 1 0 0 0,1 0 0 0 0,-1 0 0 0 0,0 0 0 0 0,2-1 0 0 0,-2 2 0 0 0,0-1 1 0 0,1 0-1 0 0,-1 0 0 0 0,0 0 0 0 0,1 0 0 0 0,-1 1 0 0 0,0-1 0 0 0,1 0 1 0 0,-1 0-1 0 0,0 1 0 0 0,0-1 0 0 0,1 0 0 0 0,-1 0 0 0 0,0 1 1 0 0,0-1-1 0 0,1 0 0 0 0,-1 1 0 0 0,0-1 0 0 0,0 0 0 0 0,0 1 0 0 0,8 25 63 0 0,-6-17-56 0 0,13 38 61 0 0,-7-19-30 0 0,13 31 0 0 0,-20-58-39 0 0,-1 1 1 0 0,1-1-1 0 0,-1 0 1 0 0,1 0-1 0 0,-1 0 1 0 0,1 0-1 0 0,0 0 1 0 0,0 0-1 0 0,-1-1 1 0 0,1 1 0 0 0,0 0-1 0 0,0 0 1 0 0,0 0-1 0 0,0-1 1 0 0,0 1-1 0 0,0-1 1 0 0,1 2-1 0 0,-1-2 2 0 0,0 0 1 0 0,-1 0-1 0 0,1 0 0 0 0,0 0 0 0 0,0 0 1 0 0,0 0-1 0 0,0 0 0 0 0,-1 0 1 0 0,1 0-1 0 0,0 0 0 0 0,0-1 0 0 0,0 1 1 0 0,0 0-1 0 0,-1-1 0 0 0,1 1 0 0 0,0 0 1 0 0,0-1-1 0 0,0 0 0 0 0,4-3 19 0 0,-1 1 0 0 0,1-2 0 0 0,-1 1 0 0 0,0 0 0 0 0,4-8 0 0 0,-1 4-3 0 0,13-18 22 0 0,-8 11-29 0 0,15-16 0 0 0,-22 25-11 0 0,-1 2-11 0 0,0 0 0 0 0,0 0 1 0 0,1 1-1 0 0,8-7 0 0 0,-9 8 5 0 0,-1 0-8 0 0,1 0 0 0 0,-1 0 0 0 0,1 0 0 0 0,0 1 1 0 0,-1-1-1 0 0,1 1 0 0 0,0 0 0 0 0,0 0 1 0 0,7-1-1 0 0,-8 2 4 0 0,0 0 0 0 0,0 1 0 0 0,0-1 0 0 0,0 0 0 0 0,0 1 0 0 0,0-1 0 0 0,0 1 1 0 0,0 0-1 0 0,0 0 0 0 0,5 3 0 0 0,0 1-18 0 0,16 12 0 0 0,-6-4 17 0 0,-5-4 10 0 0,-4-3 10 0 0,-1 0 0 0 0,1-1 1 0 0,1 0-1 0 0,17 7 0 0 0,-24-11-4 0 0,-1 0 1 0 0,1 0-1 0 0,0-1 1 0 0,0 1-1 0 0,0-1 1 0 0,-1 0-1 0 0,1 0 1 0 0,0 0-1 0 0,0 0 1 0 0,0-1-1 0 0,0 1 1 0 0,0-1-1 0 0,-1 1 1 0 0,1-1-1 0 0,0 0 1 0 0,-1 0-1 0 0,1 0 1 0 0,0-1-1 0 0,-1 1 1 0 0,1-1 0 0 0,-1 1-1 0 0,4-4 0 0 0,-1 0 16 0 0,-1 1 0 0 0,0-1-1 0 0,0 0 1 0 0,-1 0-1 0 0,1-1 1 0 0,-1 1 0 0 0,0-1-1 0 0,-1 0 1 0 0,1 0-1 0 0,-1 0 1 0 0,1-7-1 0 0,0 5 2 0 0,3-9 49 0 0,-4 13-30 0 0,0 0 1 0 0,0-1-1 0 0,-1 1 1 0 0,1-1-1 0 0,-1 0 1 0 0,0-8-1 0 0,0 8 84 0 0,-1 5-115 0 0,0-1-1 0 0,0 1 1 0 0,0 0 0 0 0,0-1 0 0 0,0 1 0 0 0,0-1 0 0 0,0 1 0 0 0,0-1 0 0 0,0 1 0 0 0,0-1 0 0 0,0 1 0 0 0,0-1 0 0 0,0 1 0 0 0,0-1 0 0 0,0 1 0 0 0,0-1 0 0 0,0 1-1 0 0,-1-1 1 0 0,1 1 0 0 0,0 0 0 0 0,0-1 0 0 0,0 1 0 0 0,-1-1 0 0 0,1 1 0 0 0,0 0 0 0 0,-1-1 0 0 0,1 1 0 0 0,0 0 0 0 0,-1-1 0 0 0,1 1 0 0 0,-1 0 0 0 0,1 0 0 0 0,0-1-1 0 0,-1 1 1 0 0,1 0 0 0 0,-1 0 0 0 0,1 0 0 0 0,-1-1 0 0 0,1 1 0 0 0,-1 0 0 0 0,1 0 0 0 0,-1 0 0 0 0,1 0 0 0 0,-1 0 0 0 0,1 0 0 0 0,0 0 0 0 0,-1 0 0 0 0,1 0-1 0 0,-2 0 1 0 0,1 0-8 0 0,0 0-1 0 0,-1 0 0 0 0,1 0 1 0 0,0 1-1 0 0,-1-1 0 0 0,1 0 1 0 0,0 0-1 0 0,-1 1 0 0 0,1-1 0 0 0,0 1 1 0 0,-1-1-1 0 0,1 1 0 0 0,0 0 1 0 0,0-1-1 0 0,0 1 0 0 0,0 0 1 0 0,-2 1-1 0 0,1 1-25 0 0,0-1 0 0 0,1 0 1 0 0,-1 1-1 0 0,1-1 0 0 0,0 1 1 0 0,0 0-1 0 0,0-1 0 0 0,-1 4 1 0 0,-1 2-27 0 0,1 0-10 0 0,0-1 0 0 0,0 0 0 0 0,-2 14-1 0 0,3 0-21 0 0,-1-2 23 0 0,1-1-1 0 0,0 0 1 0 0,4 24 0 0 0,-3-38 55 0 0,1 2-18 0 0,0 0 1 0 0,0 0-1 0 0,0 0 1 0 0,1 0-1 0 0,3 7 1 0 0,-5-12 18 0 0,0-1 1 0 0,1 1 0 0 0,-1 0 0 0 0,1 0 0 0 0,-1-1 0 0 0,1 1-1 0 0,-1-1 1 0 0,1 1 0 0 0,-1 0 0 0 0,1-1 0 0 0,0 1 0 0 0,-1-1 0 0 0,1 1-1 0 0,0-1 1 0 0,-1 1 0 0 0,1-1 0 0 0,0 0 0 0 0,0 1 0 0 0,1-1-1 0 0,-1 0 7 0 0,0 0 0 0 0,0 0 0 0 0,0 0-1 0 0,0 0 1 0 0,0-1 0 0 0,0 1-1 0 0,1 0 1 0 0,-1-1 0 0 0,0 1-1 0 0,0 0 1 0 0,0-1 0 0 0,0 0-1 0 0,0 1 1 0 0,0-1 0 0 0,0 0 0 0 0,0 1-1 0 0,-1-1 1 0 0,2-1 0 0 0,32-35 177 0 0,-28 31-160 0 0,0 0 0 0 0,7-12 0 0 0,-8 12-10 0 0,-1-1 1 0 0,1 1 0 0 0,11-9-1 0 0,-11 10-2 0 0,1 0 1 0 0,-1 0-1 0 0,0-1 0 0 0,7-11 0 0 0,-11 16-7 0 0,-1 1-1 0 0,1-1 1 0 0,-1 1 0 0 0,0-1 0 0 0,1 0-1 0 0,0 1 1 0 0,-1-1 0 0 0,1 1-1 0 0,-1-1 1 0 0,1 1 0 0 0,0-1-1 0 0,-1 1 1 0 0,1 0 0 0 0,0-1 0 0 0,0 0-1 0 0,0 1 0 0 0,-1 0-1 0 0,1 0 0 0 0,-1 0 0 0 0,0 0 1 0 0,1 0-1 0 0,-1 0 0 0 0,0 1 0 0 0,1-1 1 0 0,-1 0-1 0 0,0 0 0 0 0,1 0 1 0 0,-1 0-1 0 0,0 0 0 0 0,1 0 0 0 0,-1 1 1 0 0,0-1-1 0 0,0 0 0 0 0,1 0 1 0 0,-1 1-1 0 0,0-1 0 0 0,0 0 0 0 0,1 0 1 0 0,-1 1-1 0 0,1 1 2 0 0,1 0 0 0 0,-1 0 0 0 0,-1 0-1 0 0,1 0 1 0 0,0 0 0 0 0,0 0 0 0 0,-1 1 0 0 0,1-1 0 0 0,-1 3 0 0 0,3 11 7 0 0,-2-11-9 0 0,-1 0 0 0 0,1 0 0 0 0,-1-1 0 0 0,0 7-1 0 0,0-3-2 0 0,1 1-1 0 0,0-1 1 0 0,1 1-1 0 0,-1-1 1 0 0,2 0-1 0 0,3 11 1 0 0,-6-17 0 0 0,1-1 1 0 0,-1 0-1 0 0,0 0 1 0 0,1 0-1 0 0,-1 0 0 0 0,1 0 1 0 0,-1 0-1 0 0,1-1 1 0 0,0 1-1 0 0,-1 0 0 0 0,1 0 1 0 0,0 0-1 0 0,0 0 1 0 0,-1-1-1 0 0,1 1 0 0 0,0 0 1 0 0,0-1-1 0 0,0 1 1 0 0,0-1-1 0 0,0 1 0 0 0,0-1 1 0 0,0 1-1 0 0,0-1 1 0 0,0 0-1 0 0,0 1 0 0 0,0-1 1 0 0,2 0-1 0 0,-2 0 7 0 0,1 0-1 0 0,0-1 0 0 0,-1 1 1 0 0,1 0-1 0 0,0-1 0 0 0,-1 0 1 0 0,1 1-1 0 0,0-1 0 0 0,-1 0 1 0 0,1 0-1 0 0,-1 0 1 0 0,1 0-1 0 0,-1 0 0 0 0,0 0 1 0 0,0 0-1 0 0,2-3 0 0 0,47-57 221 0 0,-35 40-203 0 0,1 2 0 0 0,21-21 0 0 0,-35 37-32 0 0,1 2 1 0 0,-1-1-1 0 0,1 0 0 0 0,0 0 1 0 0,-1 1-1 0 0,1 0 0 0 0,0-1 1 0 0,5 0-1 0 0,-6 1 8 0 0,-1 1-1 0 0,0 0 1 0 0,0-1-1 0 0,1 1 1 0 0,-1 0 0 0 0,0 0-1 0 0,1 0 1 0 0,-1 0 0 0 0,0 0-1 0 0,1 0 1 0 0,-1 1 0 0 0,0-1-1 0 0,1 0 1 0 0,-1 1 0 0 0,0-1-1 0 0,0 1 1 0 0,1-1-1 0 0,-1 1 1 0 0,0-1 0 0 0,0 1-1 0 0,0 0 1 0 0,1 1 0 0 0,6 6 21 0 0,-1 1 0 0 0,0 0 0 0 0,-1 1 0 0 0,10 18 0 0 0,-11-18-222 0 0,1 0 0 0 0,0 0 0 0 0,0 0 1 0 0,14 15-1 0 0,-19-24-146 0 0,1 0 0 0 0,-1 0 0 0 0,0 0 0 0 0,1 0 0 0 0,-1 0 0 0 0,1 0 0 0 0,-1 0 0 0 0,1-1 0 0 0,-1 1-1 0 0,1-1 1 0 0,0 1 0 0 0,-1-1 0 0 0,1 1 0 0 0,0-1 0 0 0,-1 0 0 0 0,1 0 0 0 0,2 0 0 0 0,0 0-1044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8 231 10866 0 0,'-7'9'10619'0'0,"15"1"-9282"0"0,-7-8-1236 0 0,-1-1 0 0 0,1 1 0 0 0,0-1 0 0 0,0 0 0 0 0,0 1 0 0 0,1-1 0 0 0,-1 0-1 0 0,0 0 1 0 0,0 0 0 0 0,1 0 0 0 0,1 1 0 0 0,-2-1-63 0 0,1 0 1 0 0,-1-1-1 0 0,0 1 0 0 0,0-1 0 0 0,0 0 1 0 0,1 1-1 0 0,-1-1 0 0 0,0 0 0 0 0,1 0 0 0 0,-1 0 1 0 0,0 0-1 0 0,1 0 0 0 0,1 0 0 0 0,8-1 118 0 0,-4 1-95 0 0,-1-1 0 0 0,1 0 0 0 0,0 0 0 0 0,-1 0 0 0 0,8-4 1 0 0,19-3 59 0 0,15-2-13 0 0,-32 6-66 0 0,30-4 0 0 0,-33 6-28 0 0,0 0 0 0 0,24-8 0 0 0,-4 0 9 0 0,-30 9-15 0 0,0 0 0 0 0,0 0 0 0 0,1 0 0 0 0,-1-1 0 0 0,0 0 0 0 0,0 0 0 0 0,4-3 0 0 0,8-5 66 0 0,-14 9-65 0 0,1 0 0 0 0,-1 0 1 0 0,1-1-1 0 0,-1 1 0 0 0,0-1 1 0 0,0 1-1 0 0,0-1 0 0 0,0 0 1 0 0,0 1-1 0 0,0-1 0 0 0,0 0 1 0 0,0 0-1 0 0,0 1 0 0 0,-1-1 1 0 0,1 0-1 0 0,-1 0 0 0 0,1-4 0 0 0,0-4 26 0 0,0-22 0 0 0,-1 25-25 0 0,-4-9 9 0 0,0 0-1 0 0,4 13-15 0 0,-1 0-1 0 0,1-1 1 0 0,-1 1 0 0 0,0 0-1 0 0,0-1 1 0 0,0 1 0 0 0,-1 0 0 0 0,1 0-1 0 0,-1 0 1 0 0,1 0 0 0 0,-1 0-1 0 0,0 1 1 0 0,0-1 0 0 0,-1 0-1 0 0,1 1 1 0 0,-4-3 0 0 0,4 3-6 0 0,1 1 1 0 0,-1-1-1 0 0,-1 1 1 0 0,1 0 0 0 0,0 0-1 0 0,0 0 1 0 0,0 0-1 0 0,-1 0 1 0 0,1 1-1 0 0,0-1 1 0 0,-1 1-1 0 0,1-1 1 0 0,0 1-1 0 0,-1 0 1 0 0,1 0-1 0 0,-1 0 1 0 0,1 0-1 0 0,0 0 1 0 0,-1 1-1 0 0,1-1 1 0 0,-1 1-1 0 0,1-1 1 0 0,-4 3 0 0 0,-6 2-7 0 0,1 1 1 0 0,0 0 0 0 0,1 1 0 0 0,-1 1 0 0 0,1-1 0 0 0,0 2 0 0 0,-9 9 0 0 0,7-5 44 0 0,1 1 0 0 0,0 0 0 0 0,1 0 0 0 0,-12 24 1 0 0,18-32-10 0 0,1 0 0 0 0,1 1 1 0 0,-1-1-1 0 0,1 1 1 0 0,0 0-1 0 0,-1 8 1 0 0,3-11-12 0 0,-1 0 1 0 0,1-1-1 0 0,0 1 1 0 0,1 0 0 0 0,-1 0-1 0 0,1 0 1 0 0,-1-1 0 0 0,1 1-1 0 0,0 0 1 0 0,1-1-1 0 0,-1 1 1 0 0,4 6 0 0 0,-3-6 4 0 0,1 0 0 0 0,0 0-1 0 0,0 0 1 0 0,0-1 0 0 0,0 1 0 0 0,0-1 0 0 0,1 0 0 0 0,0 0 0 0 0,-1 0 0 0 0,1-1 0 0 0,6 4 0 0 0,3 0 100 0 0,0-1 0 0 0,19 6 1 0 0,-17-7 55 0 0,24 12 0 0 0,-32-13-118 0 0,1-1-1 0 0,0 1 0 0 0,0-1 1 0 0,0-1-1 0 0,0 1 1 0 0,9-1-1 0 0,-4 1 5 0 0,-9-2-34 0 0,0 0-1 0 0,1 0 1 0 0,-1-1-1 0 0,0 1 1 0 0,1-1-1 0 0,-1 0 1 0 0,5-2-1 0 0,30-13 147 0 0,-29 11-161 0 0,-8 4-16 0 0,1-1-1 0 0,-1 1 0 0 0,1 0 1 0 0,0 0-1 0 0,-1 0 1 0 0,6-1-1 0 0,6 0-103 0 0,-7 1-272 0 0,-1 0 1 0 0,13 0 0 0 0,-17 1-1 0 0,1 0 1 0 0,-1 0 0 0 0,0 0 0 0 0,0 1-1 0 0,0-1 1 0 0,0 1 0 0 0,0-1 0 0 0,0 1-1 0 0,0 0 1 0 0,-1 0 0 0 0,1 0 0 0 0,0 0-1 0 0,3 2 1 0 0,18 21-1741 0 0,-9-9 862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50 10074 0 0,'-3'0'238'0'0,"0"0"0"0"0,0-1 0 0 0,0 1-1 0 0,0-1 1 0 0,1 0 0 0 0,-1 0 0 0 0,-4-2-1 0 0,3 1 668 0 0,0 0-1 0 0,0 1 0 0 0,1 0 0 0 0,-9-2 0 0 0,7 2 79 0 0,-1 0 0 0 0,1 0 1 0 0,-1 0-1 0 0,1-1 0 0 0,-9-3 1 0 0,26-4 15 0 0,-3 5-954 0 0,1 2 0 0 0,0-1 0 0 0,0 1 0 0 0,0 1 0 0 0,0 0 0 0 0,0 0 1 0 0,0 1-1 0 0,0 0 0 0 0,15 3 0 0 0,-20-2-39 0 0,1 0-1 0 0,-1 1 1 0 0,0 0 0 0 0,0 0-1 0 0,0 0 1 0 0,0 0 0 0 0,0 1-1 0 0,0 0 1 0 0,0 0-1 0 0,-1 0 1 0 0,1 0 0 0 0,-1 1-1 0 0,0 0 1 0 0,0 0 0 0 0,0 0-1 0 0,-1 0 1 0 0,0 1 0 0 0,5 7-1 0 0,0 4 17 0 0,0 0 0 0 0,-2 0 0 0 0,0 1 0 0 0,-1 0 0 0 0,0 1 0 0 0,-1-1 0 0 0,1 23 0 0 0,-2 8 76 0 0,-3 70 1 0 0,-1-98-90 0 0,-1 6-211 0 0,4 34 1 0 0,0-36-1419 0 0,1-1-5652 0 0,-2-15 3672 0 0,0-2 489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13859 0 0,'10'2'6676'0'0,"5"2"-4439"0"0,17 4-1353 0 0,-9-4-620 0 0,118 15 163 0 0,-96-15-4169 0 0,50-2-1 0 0,-70-3 812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104 236 11923 0 0,'0'-2'731'0'0,"0"1"1"0"0,0 0-1 0 0,0 0 1 0 0,0-1-1 0 0,1 1 1 0 0,-1 0 0 0 0,0 0-1 0 0,0 0 1 0 0,1-1-1 0 0,0 0 1 0 0,8-5 2760 0 0,0 1-3321 0 0,-1 1-12 0 0,1 0-1 0 0,-1 0 1 0 0,12-3-1 0 0,-14 6-130 0 0,0 0 0 0 0,0-1 0 0 0,-1 0 0 0 0,1 0 0 0 0,0 0 0 0 0,-1-1 0 0 0,0 0 0 0 0,0 0 0 0 0,9-9 0 0 0,-10 8 11 0 0,0-1 1 0 0,-1 1 0 0 0,0-1 0 0 0,0 0 0 0 0,0 0-1 0 0,-1-1 1 0 0,1 1 0 0 0,-1 0 0 0 0,-1-1 0 0 0,1 1-1 0 0,-1-1 1 0 0,0-8 0 0 0,-1 13-19 0 0,0 0-1 0 0,0 0 1 0 0,0 0-1 0 0,0 0 1 0 0,0 0 0 0 0,-1 0-1 0 0,1 0 1 0 0,-1 0-1 0 0,0 0 1 0 0,1 0-1 0 0,-1 0 1 0 0,0 0 0 0 0,0 0-1 0 0,0 0 1 0 0,0 0-1 0 0,0 1 1 0 0,-1-1-1 0 0,1 0 1 0 0,0 1 0 0 0,-1-1-1 0 0,0 1 1 0 0,1 0-1 0 0,-1-1 1 0 0,0 1 0 0 0,1 0-1 0 0,-1 0 1 0 0,0 0-1 0 0,0 0 1 0 0,0 0-1 0 0,-2 0 1 0 0,0 0-4 0 0,0 0 0 0 0,1 0 0 0 0,-1 0 0 0 0,0 1-1 0 0,0-1 1 0 0,0 1 0 0 0,0 0 0 0 0,0 1 0 0 0,0-1 0 0 0,0 0 0 0 0,0 1 0 0 0,0 0 0 0 0,0 0-1 0 0,0 0 1 0 0,-3 2 0 0 0,-5 3-24 0 0,1 1-1 0 0,0 0 0 0 0,0 1 1 0 0,0 0-1 0 0,1 0 1 0 0,1 1-1 0 0,-1 1 0 0 0,1-1 1 0 0,-11 17-1 0 0,14-17-13 0 0,-1 1 0 0 0,2 0 0 0 0,-1 0 0 0 0,2 1 0 0 0,-1-1-1 0 0,1 1 1 0 0,1 0 0 0 0,0 0 0 0 0,0 1 0 0 0,1-1 0 0 0,0 14 0 0 0,1-20 7 0 0,1 0 0 0 0,1 0 0 0 0,-1 0 0 0 0,1 0 1 0 0,0 0-1 0 0,0 0 0 0 0,0 0 0 0 0,1-1 0 0 0,0 1 0 0 0,0-1 0 0 0,0 1 1 0 0,5 7-1 0 0,-5-9-40 0 0,0 0 1 0 0,1 0 0 0 0,-1-1-1 0 0,1 1 1 0 0,0 0-1 0 0,0-1 1 0 0,0 0-1 0 0,0 0 1 0 0,0 0 0 0 0,1 0-1 0 0,-1 0 1 0 0,0-1-1 0 0,1 1 1 0 0,0-1-1 0 0,-1 0 1 0 0,1 0 0 0 0,6 0-1 0 0,5 0-758 0 0,0 0-1 0 0,0-1 1 0 0,0-1-1 0 0,0-1 1 0 0,0 0-1 0 0,-1-1 1 0 0,1 0-1 0 0,-1-1 1 0 0,1-1-1 0 0,-1 0 1 0 0,26-14-1 0 0,-16 4-1239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20 15443 0 0,'-2'-2'366'0'0,"0"0"0"0"0,0 1 0 0 0,0-1 0 0 0,0 0 0 0 0,0 1 0 0 0,-1-1-1 0 0,1 1 1 0 0,0 0 0 0 0,-1-1 0 0 0,1 1 0 0 0,-1 0 0 0 0,0 1 0 0 0,-2-2 0 0 0,2 2-232 0 0,1 0 1 0 0,0 0 0 0 0,0 0 0 0 0,-1 1-1 0 0,1-1 1 0 0,0 0 0 0 0,0 1 0 0 0,0 0 0 0 0,0-1-1 0 0,0 1 1 0 0,-1 0 0 0 0,1 0 0 0 0,1 0 0 0 0,-1 0-1 0 0,0 1 1 0 0,-2 1 0 0 0,-10 8-60 0 0,2 2 1 0 0,0-1-1 0 0,-15 20 0 0 0,20-21-96 0 0,-1 0-1 0 0,1 0 1 0 0,1 1-1 0 0,0 0 0 0 0,-6 15 1 0 0,11-25 12 0 0,1 0-1 0 0,-1 0 1 0 0,1 1 0 0 0,-1-1 0 0 0,1 0 0 0 0,0 1-1 0 0,0-1 1 0 0,0 0 0 0 0,0 1 0 0 0,0-1 0 0 0,0 0-1 0 0,1 0 1 0 0,-1 1 0 0 0,1-1 0 0 0,0 0-1 0 0,-1 0 1 0 0,1 1 0 0 0,2 3 0 0 0,-1-4-4 0 0,0 1 0 0 0,0-1 0 0 0,0 0 0 0 0,1 0 0 0 0,-1 0 0 0 0,0 0 0 0 0,1 0 0 0 0,-1 0 0 0 0,1 0 0 0 0,0-1 0 0 0,0 1 0 0 0,-1-1 0 0 0,7 2 0 0 0,6 2-9 0 0,0-1 0 0 0,0 0 0 0 0,1-1 0 0 0,16 0 0 0 0,-27-2 38 0 0,0-1 0 0 0,0 1-1 0 0,-1 0 1 0 0,1 1 0 0 0,9 3 0 0 0,-12-4 18 0 0,0 0 1 0 0,0 0 0 0 0,0 0-1 0 0,0 0 1 0 0,0 1-1 0 0,0-1 1 0 0,0 1-1 0 0,0-1 1 0 0,0 1 0 0 0,-1 0-1 0 0,1-1 1 0 0,-1 1-1 0 0,2 3 1 0 0,-2-4-23 0 0,-1-1 0 0 0,0 0 0 0 0,0 0 1 0 0,0 1-1 0 0,0-1 0 0 0,0 0 0 0 0,0 1 0 0 0,0-1 0 0 0,0 1 0 0 0,0-1 1 0 0,0 0-1 0 0,0 1 0 0 0,0-1 0 0 0,0 0 0 0 0,0 1 0 0 0,0-1 0 0 0,0 0 1 0 0,0 1-1 0 0,-1-1 0 0 0,1 0 0 0 0,0 0 0 0 0,0 1 0 0 0,0-1 0 0 0,-1 0 1 0 0,1 1-1 0 0,0-1 0 0 0,0 0 0 0 0,0 0 0 0 0,-1 1 0 0 0,-10 6 196 0 0,3-1-64 0 0,6-3-95 0 0,-1 0 0 0 0,0 0 0 0 0,1 0 0 0 0,-1 0 0 0 0,-1-1 1 0 0,1 1-1 0 0,0-1 0 0 0,-5 3 0 0 0,-9 7 57 0 0,14-11-117 0 0,1 0 0 0 0,-1 1 0 0 0,0-1 0 0 0,1 0 0 0 0,-1 0 0 0 0,0 0 0 0 0,0-1 0 0 0,0 1 0 0 0,1-1 0 0 0,-7 1 0 0 0,-8 1-388 0 0,15-2 167 0 0,0 1-1 0 0,0-1 1 0 0,0 0 0 0 0,0 0-1 0 0,0 0 1 0 0,0 0 0 0 0,-1 0-1 0 0,-1-1 1 0 0,3 1-181 0 0,0 0 1 0 0,0 0-1 0 0,1-1 1 0 0,-1 1-1 0 0,0 0 1 0 0,1-1-1 0 0,-1 1 0 0 0,0 0 1 0 0,1-1-1 0 0,-1 1 1 0 0,0-1-1 0 0,1 1 1 0 0,-1-1-1 0 0,1 1 0 0 0,-1-1 1 0 0,1 0-1 0 0,-1 1 1 0 0,1-1-1 0 0,-1 0 1 0 0,1 1-1 0 0,0-1 0 0 0,-1 0 1 0 0,1 1-1 0 0,0-2 1 0 0,-2-5-3026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9970 0 0,'3'4'751'0'0,"0"-1"0"0"0,-1 1 0 0 0,1 0 0 0 0,-1-1 0 0 0,1 1 0 0 0,-1 0 0 0 0,0 1 0 0 0,-1-1-1 0 0,3 8 1 0 0,0 4-346 0 0,2 23 0 0 0,-1-6 89 0 0,-1-9-364 0 0,3 40 1 0 0,1 21 16 0 0,0 1-34 0 0,-10 87 93 0 0,2-151-1018 0 0,1 0 1 0 0,5 30 0 0 0,-5-48 413 0 0,0-1-1 0 0,0 0 1 0 0,0 0 0 0 0,1 0 0 0 0,0 0 0 0 0,-1 0 0 0 0,1 0 0 0 0,0 0 0 0 0,0-1 0 0 0,1 1 0 0 0,3 3 0 0 0,3 4 190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33 17436 0 0,'0'0'143'0'0,"0"-1"0"0"0,-1 0 1 0 0,1 1-1 0 0,-1-1 0 0 0,1 1 1 0 0,0-1-1 0 0,-1 0 0 0 0,1 1 1 0 0,0-1-1 0 0,0 0 0 0 0,0 0 1 0 0,-1 1-1 0 0,1-1 0 0 0,0 0 1 0 0,0 1-1 0 0,0-1 0 0 0,0 0 1 0 0,0 0-1 0 0,0 1 0 0 0,1-1 0 0 0,-1 0 1 0 0,0 1-1 0 0,0-1 0 0 0,0 0 1 0 0,1 0-1 0 0,-1 1 0 0 0,0-1 1 0 0,1 0-1 0 0,-1 1 0 0 0,0-1 1 0 0,1 1-1 0 0,-1-1 0 0 0,1 1 1 0 0,-1-1-1 0 0,1 1 0 0 0,-1-1 1 0 0,1 1-1 0 0,0-1 0 0 0,-1 1 1 0 0,1-1-1 0 0,-1 1 0 0 0,1 0 1 0 0,1-1-1 0 0,0 0-14 0 0,0 0 0 0 0,-1 1 0 0 0,1-1 0 0 0,0 0 0 0 0,0 1 0 0 0,0-1 0 0 0,0 1 0 0 0,0 0 0 0 0,0 0 0 0 0,0 0 0 0 0,1 0 0 0 0,-1 0 0 0 0,0 0 0 0 0,0 0 0 0 0,0 1 0 0 0,2 0 0 0 0,-4-1-126 0 0,14 6-79 0 0,0-1 1 0 0,0 0-1 0 0,0-1 0 0 0,0-1 0 0 0,17 3 0 0 0,-17-5-243 0 0,51 2-3387 0 0,-57-3 2824 0 0,-1-1 1 0 0,1 0-1 0 0,-1 0 1 0 0,1-1-1 0 0,-1 0 1 0 0,11-4-1 0 0,6-5-2402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8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280 112 14715 0 0,'-1'-4'649'0'0,"-3"-8"1040"0"0,0 1-1 0 0,0-1 1 0 0,-10-14-1 0 0,12 23-1581 0 0,0-1 0 0 0,0 1-1 0 0,-1 0 1 0 0,1 0 0 0 0,-1 0-1 0 0,0 1 1 0 0,0-1 0 0 0,0 1-1 0 0,0 0 1 0 0,0-1 0 0 0,-1 1-1 0 0,1 1 1 0 0,0-1 0 0 0,-1 0-1 0 0,-4-1 1 0 0,3 2-101 0 0,0 0 1 0 0,1-1-1 0 0,-1 2 0 0 0,0-1 0 0 0,0 0 1 0 0,0 1-1 0 0,1 0 0 0 0,-1 0 1 0 0,0 1-1 0 0,0-1 0 0 0,0 1 0 0 0,1 0 1 0 0,-1 0-1 0 0,0 0 0 0 0,1 1 1 0 0,-1 0-1 0 0,1 0 0 0 0,-1 0 0 0 0,1 0 1 0 0,0 1-1 0 0,0 0 0 0 0,0 0 1 0 0,-5 5-1 0 0,-2 3-61 0 0,0 1 0 0 0,1 1 0 0 0,0 0 0 0 0,2 0 1 0 0,-1 0-1 0 0,2 1 0 0 0,-10 23 0 0 0,16-35 36 0 0,0 0 0 0 0,1 0 1 0 0,-1 0-1 0 0,1 0 0 0 0,0 0 0 0 0,-1 0 0 0 0,1 0 0 0 0,0 0 1 0 0,0-1-1 0 0,1 1 0 0 0,-1 0 0 0 0,0 0 0 0 0,1 0 0 0 0,-1 0 1 0 0,1 0-1 0 0,-1 0 0 0 0,1 0 0 0 0,0-1 0 0 0,0 1 0 0 0,0 0 1 0 0,0-1-1 0 0,0 1 0 0 0,0 0 0 0 0,0-1 0 0 0,3 3 0 0 0,-2-2-20 0 0,0-1-1 0 0,0 1 0 0 0,0-1 0 0 0,0 1 0 0 0,1-1 0 0 0,-1 0 0 0 0,1 0 0 0 0,-1 0 0 0 0,1 0 0 0 0,-1-1 0 0 0,1 1 0 0 0,-1 0 0 0 0,1-1 0 0 0,0 0 0 0 0,-1 0 1 0 0,1 0-1 0 0,0 0 0 0 0,4-1 0 0 0,1 0-32 0 0,-1-1 0 0 0,0-1-1 0 0,0 1 1 0 0,0-1 0 0 0,12-7 0 0 0,31-23-42 0 0,-39 24 110 0 0,-8 6 3 0 0,-1 1 1 0 0,1 0 0 0 0,-1 0-1 0 0,1 0 1 0 0,0 0 0 0 0,0 0-1 0 0,0 0 1 0 0,0 1-1 0 0,0 0 1 0 0,0-1 0 0 0,1 1-1 0 0,-1 0 1 0 0,5 0 0 0 0,-8 1-8 0 0,1 0 1 0 0,0 0 0 0 0,0 1-1 0 0,-1-1 1 0 0,1 0 0 0 0,0 1 0 0 0,-1-1-1 0 0,1 1 1 0 0,0-1 0 0 0,-1 1-1 0 0,1-1 1 0 0,-1 1 0 0 0,1-1-1 0 0,-1 1 1 0 0,1-1 0 0 0,-1 1-1 0 0,1 0 1 0 0,-1-1 0 0 0,1 1 0 0 0,-1 0-1 0 0,0 0 1 0 0,1-1 0 0 0,-1 2-1 0 0,8 21-116 0 0,-6-15 80 0 0,0-1-143 0 0,1-1 0 0 0,0 0 0 0 0,0 0 1 0 0,0 0-1 0 0,1 0 0 0 0,0 0 1 0 0,0-1-1 0 0,0 1 0 0 0,0-1 0 0 0,8 6 1 0 0,-8-8-546 0 0,0 0 0 0 0,0 0 0 0 0,0 0 0 0 0,1-1 0 0 0,0 1 1 0 0,-1-1-1 0 0,1 0 0 0 0,9 2 0 0 0,0 0-1662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18588 0 0,'0'-5'856'0'0,"2"4"-104"0"0,-1 1 0 0 0,1 0-207 0 0,1 1 15 0 0,0 6 40 0 0,4 4-296 0 0,1 0-96 0 0,1 5-64 0 0,3 3 0 0 0,-1 2-144 0 0,5 8-808 0 0,-2 3-897 0 0,4 8 913 0 0,1 3 808 0 0,2 4-840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22 5569 0 0,'-1'0'246'0'0,"-9"-15"7730"0"0,10 15-7707 0 0,-1-1 0 0 0,1 1 0 0 0,0-1 0 0 0,-1 1 0 0 0,1-1 0 0 0,-1 1 0 0 0,1 0 0 0 0,-1-1 0 0 0,1 1 0 0 0,-1 0 0 0 0,1-1 0 0 0,-1 1 0 0 0,1 0 0 0 0,-1 0 0 0 0,1-1 0 0 0,-1 1 0 0 0,0 0 0 0 0,1 0 0 0 0,-1 0 0 0 0,1 0 0 0 0,-1 0 0 0 0,0 0 0 0 0,1 0 0 0 0,-2 0 0 0 0,1 0-98 0 0,-6 4 984 0 0,6 6-661 0 0,1-8-453 0 0,6 205 1978 0 0,-4-61-1616 0 0,9 210 227 0 0,-10-344-615 0 0,-1-5-98 0 0,1-1 0 0 0,-1 0 1 0 0,1 0-1 0 0,1 1 1 0 0,1 6-1 0 0,-3-13-44 0 0,0 0-1 0 0,1 1 1 0 0,-1-1-1 0 0,0 0 1 0 0,0 1-1 0 0,0-1 1 0 0,0 0 0 0 0,1 0-1 0 0,-1 1 1 0 0,0-1-1 0 0,0 0 1 0 0,1 0-1 0 0,-1 1 1 0 0,0-1 0 0 0,0 0-1 0 0,1 0 1 0 0,-1 0-1 0 0,0 0 1 0 0,1 1-1 0 0,-1-1 1 0 0,0 0 0 0 0,1 0-1 0 0,-1 0 1 0 0,0 0-1 0 0,1 0 1 0 0,-1 0-1 0 0,0 0 1 0 0,1 0 0 0 0,-1 0-1 0 0,0 0 1 0 0,1 0-1 0 0,-1 0 1 0 0,0 0 0 0 0,1 0-1 0 0,-1 0 1 0 0,0 0-1 0 0,1 0 1 0 0,-1-1-1 0 0,0 1 1 0 0,1 0 0 0 0,10-9-2833 0 0,-5 3 2704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50.7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0 18836 0 0,'-1'7'209'0'0,"0"-1"0"0"0,0 1 0 0 0,1-1 0 0 0,0 1 0 0 0,1 11 0 0 0,0-1-17 0 0,13 111 415 0 0,-6-71-514 0 0,8 54 82 0 0,5 46 6 0 0,-5 14-683 0 0,-10-57-2806 0 0,-6-109 3028 0 0,0 1 0 0 0,0-1 0 0 0,-1 0 0 0 0,1 1 1 0 0,-4 9-1 0 0,0-1 82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276 159 12987 0 0,'2'-3'579'0'0,"1"-1"0"0"0,-1 1 1 0 0,0 0-1 0 0,0-1 0 0 0,-1 1 1 0 0,1-1-1 0 0,-1 0 0 0 0,1 1 1 0 0,-1-1-1 0 0,0 0 0 0 0,-1 0 1 0 0,1-7-1 0 0,-1 7-248 0 0,0 0 0 0 0,0-1 0 0 0,-1 1 0 0 0,1 0 0 0 0,-1 0 0 0 0,0 0 0 0 0,0 0 0 0 0,-1-1 0 0 0,1 2 0 0 0,-5-8 0 0 0,4 7-265 0 0,-1 0 0 0 0,1 0 0 0 0,-1 1-1 0 0,0-1 1 0 0,0 1 0 0 0,0 0-1 0 0,-1 0 1 0 0,1 0 0 0 0,-1 0-1 0 0,0 1 1 0 0,1 0 0 0 0,-1-1 0 0 0,0 1-1 0 0,0 0 1 0 0,-1 1 0 0 0,1-1-1 0 0,0 1 1 0 0,0 0 0 0 0,-1 0-1 0 0,1 0 1 0 0,-1 1 0 0 0,1-1-1 0 0,-7 1 1 0 0,5 1-69 0 0,0 0 0 0 0,0 0 0 0 0,0 0 0 0 0,0 0 0 0 0,0 1 0 0 0,1 0 0 0 0,-1 0 0 0 0,1 1 0 0 0,-1 0 0 0 0,-4 3 0 0 0,2-1-17 0 0,1 1 0 0 0,1-1 0 0 0,-1 1 0 0 0,1 0 0 0 0,0 1 0 0 0,-6 8 0 0 0,1 2-26 0 0,1-1 0 0 0,1 1 0 0 0,1 1 0 0 0,0 0 0 0 0,-8 29 0 0 0,15-43 30 0 0,-1 1 0 0 0,2-1 0 0 0,-1 0 0 0 0,0 1-1 0 0,1-1 1 0 0,0 1 0 0 0,0-1 0 0 0,1 7 0 0 0,-1-10 6 0 0,0 1 0 0 0,1 0 0 0 0,-1 0-1 0 0,1-1 1 0 0,0 1 0 0 0,-1 0 0 0 0,1-1-1 0 0,0 1 1 0 0,0-1 0 0 0,0 1 0 0 0,0-1-1 0 0,0 1 1 0 0,0-1 0 0 0,0 0 0 0 0,1 1-1 0 0,-1-1 1 0 0,0 0 0 0 0,1 0 0 0 0,-1 0-1 0 0,1 0 1 0 0,-1 0 0 0 0,4 1 0 0 0,-2-1-4 0 0,0 1 0 0 0,0-1 0 0 0,1 0 0 0 0,-1 0 0 0 0,0 0 0 0 0,1-1 0 0 0,-1 1 0 0 0,0-1 0 0 0,1 0 0 0 0,-1 0 0 0 0,1 0 0 0 0,-1 0 0 0 0,7-2 0 0 0,10-3 15 0 0,0-2 1 0 0,0 0 0 0 0,-1-1-1 0 0,0-1 1 0 0,0-1 0 0 0,-1-1-1 0 0,29-22 1 0 0,-11 4 46 0 0,-36 29-48 0 0,0-1-1 0 0,1 1 1 0 0,-1 0 0 0 0,0 0 0 0 0,1-1-1 0 0,-1 1 1 0 0,1 0 0 0 0,-1 0 0 0 0,0-1-1 0 0,1 1 1 0 0,-1 0 0 0 0,1 0 0 0 0,-1 0-1 0 0,0 0 1 0 0,1 0 0 0 0,-1 0 0 0 0,1 0-1 0 0,-1 0 1 0 0,1 0 0 0 0,-1 0 0 0 0,1 0 0 0 0,-1 0-1 0 0,0 0 1 0 0,1 0 0 0 0,-1 0 0 0 0,1 0-1 0 0,-1 0 1 0 0,1 1 0 0 0,-1-1 0 0 0,0 0-1 0 0,1 0 1 0 0,-1 0 0 0 0,0 1 0 0 0,1-1-1 0 0,-1 0 1 0 0,1 1 0 0 0,-1-1 0 0 0,0 0-1 0 0,0 1 1 0 0,1-1 0 0 0,-1 0 0 0 0,0 1-1 0 0,0-1 1 0 0,1 0 0 0 0,-1 1 0 0 0,0-1-1 0 0,0 1 1 0 0,0-1 0 0 0,0 1 0 0 0,2 4-2 0 0,0-1 1 0 0,-1 1-1 0 0,2 7 1 0 0,-3-9 3 0 0,1 1-39 0 0,1 5 67 0 0,0 1 0 0 0,1 0 0 0 0,4 11-1 0 0,-6-19-85 0 0,0 0-1 0 0,0 0 1 0 0,0 0-1 0 0,0 0 1 0 0,1 0-1 0 0,-1 0 0 0 0,0 0 1 0 0,1-1-1 0 0,-1 1 1 0 0,1 0-1 0 0,0-1 1 0 0,0 1-1 0 0,-1-1 0 0 0,1 0 1 0 0,0 0-1 0 0,0 1 1 0 0,0-1-1 0 0,0 0 1 0 0,1-1-1 0 0,2 2 0 0 0,-2-1-410 0 0,1 0 0 0 0,0-1-1 0 0,0 0 1 0 0,0 1-1 0 0,-1-1 1 0 0,1 0-1 0 0,0-1 1 0 0,0 1-1 0 0,0-1 1 0 0,-1 0 0 0 0,1 1-1 0 0,0-2 1 0 0,-1 1-1 0 0,1 0 1 0 0,6-4-1 0 0,13-7-2548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 20964 0 0,'-1'-7'369'0'0,"2"8"-124"0"0,3 16-16 0 0,0 14-137 0 0,-5-15 40 0 0,-9 11 32 0 0,8-4-40 0 0,6 17 52 0 0,-3-28-77 0 0,1 22 1 0 0,-3-15-16 0 0,0-8-26 0 0,1 0 1 0 0,1 14-1 0 0,1 96 267 0 0,-2-70-218 0 0,-4 60 116 0 0,4-105-218 0 0,-1 1-1 0 0,0 0 1 0 0,-1-1 0 0 0,-2 8 0 0 0,2-8-33 0 0,2 5-58 0 0,0-11 53 0 0,0 0 1 0 0,0 1-1 0 0,0-1 0 0 0,0 0 0 0 0,0 0 1 0 0,0 1-1 0 0,0-1 0 0 0,0 0 0 0 0,0 1 1 0 0,0-1-1 0 0,0 0 0 0 0,0 0 0 0 0,0 1 1 0 0,0-1-1 0 0,0 0 0 0 0,0 1 1 0 0,0-1-1 0 0,0 0 0 0 0,0 0 0 0 0,0 1 1 0 0,-1-1-1 0 0,1 0 0 0 0,0 0 0 0 0,0 1 1 0 0,0-1-1 0 0,0 0 0 0 0,-1 0 0 0 0,1 0 1 0 0,0 1-1 0 0,0-1 0 0 0,0 0 1 0 0,-1 0-1 0 0,1 0 0 0 0,0 0 0 0 0,-1 1 1 0 0,1-1-1 0 0,0 0 0 0 0,-1-1-215 0 0,1 1-1 0 0,-1 0 0 0 0,1-1 1 0 0,0 1-1 0 0,-1-1 1 0 0,1 1-1 0 0,0-1 1 0 0,-1 0-1 0 0,1 1 1 0 0,0-1-1 0 0,0 1 1 0 0,-1-1-1 0 0,1 0 1 0 0,0 1-1 0 0,0-1 1 0 0,0 1-1 0 0,0-1 0 0 0,0 0 1 0 0,0 0-1 0 0,0-2-174 0 0,-6-4-643 0 0,-4-1 823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16468 0 0,'1'-3'380'0'0,"0"0"1"0"0,1 0-1 0 0,-1 0 1 0 0,1 0 0 0 0,0 0-1 0 0,-1 1 1 0 0,1-1-1 0 0,1 1 1 0 0,-1-1 0 0 0,0 1-1 0 0,0-1 1 0 0,1 1 0 0 0,-1 0-1 0 0,5-2 1 0 0,4-3-158 0 0,1 0 0 0 0,14-5 0 0 0,-24 11-180 0 0,6-3-34 0 0,0 1-1 0 0,0 1 1 0 0,0 0 0 0 0,0 0-1 0 0,1 0 1 0 0,-1 1 0 0 0,0 0-1 0 0,1 1 1 0 0,-1 0 0 0 0,16 2-1 0 0,-18-2-2 0 0,0 1-1 0 0,0 1 0 0 0,0-1 1 0 0,0 1-1 0 0,0 0 0 0 0,0 1 1 0 0,-1-1-1 0 0,1 1 1 0 0,-1 0-1 0 0,1 0 0 0 0,-1 1 1 0 0,0 0-1 0 0,-1-1 0 0 0,1 2 1 0 0,5 5-1 0 0,-5-4 25 0 0,-1 0 0 0 0,0 0 0 0 0,0 0 0 0 0,0 1 0 0 0,-1-1-1 0 0,4 10 1 0 0,-6-12-7 0 0,0 0 0 0 0,0-1 0 0 0,-1 1 0 0 0,1 0 0 0 0,-1 0 0 0 0,0 0 0 0 0,0 0-1 0 0,0 0 1 0 0,0 0 0 0 0,-1 0 0 0 0,0-1 0 0 0,0 1 0 0 0,-2 7 0 0 0,2-9-11 0 0,0 2 21 0 0,-1 0 1 0 0,1 0 0 0 0,-1 0 0 0 0,0 0-1 0 0,0 0 1 0 0,0 0 0 0 0,-1-1 0 0 0,0 1-1 0 0,-5 5 1 0 0,0-2 35 0 0,2 0-13 0 0,-1-1 0 0 0,0 0 0 0 0,0-1-1 0 0,-11 7 1 0 0,5-6-268 0 0,-16 7 0 0 0,24-11-531 0 0,15-3-6888 0 0,6-10 1898 0 0,-11 7 4334 0 0,10-9-2895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68 15259 0 0,'-1'-1'300'0'0,"0"0"1"0"0,-1 0-1 0 0,1 0 0 0 0,-1 0 0 0 0,1 0 0 0 0,-1 0 0 0 0,1 1 1 0 0,-1-1-1 0 0,0 1 0 0 0,1-1 0 0 0,-1 1 0 0 0,0-1 0 0 0,0 1 1 0 0,1 0-1 0 0,-1 0 0 0 0,0 0 0 0 0,0 0 0 0 0,1 0 0 0 0,-1 0 1 0 0,-1 1-1 0 0,0 0-153 0 0,1 0 1 0 0,0 0-1 0 0,0 0 1 0 0,0 0 0 0 0,0 0-1 0 0,0 1 1 0 0,0-1-1 0 0,0 1 1 0 0,1 0-1 0 0,-1-1 1 0 0,0 1 0 0 0,1 0-1 0 0,-2 2 1 0 0,-1 2-134 0 0,0 1 0 0 0,1-1 0 0 0,-1 1 0 0 0,1 0 0 0 0,1 0 0 0 0,0 1 1 0 0,0-1-1 0 0,-2 10 0 0 0,3-8-28 0 0,0 0 0 0 0,1 0 0 0 0,0 0 1 0 0,0 0-1 0 0,3 15 0 0 0,-3-21 3 0 0,1 0 0 0 0,0 1 0 0 0,0-1 0 0 0,0 0 0 0 0,1 1 0 0 0,-1-1 0 0 0,1 0 0 0 0,0 0 0 0 0,0 0 0 0 0,0-1 0 0 0,0 1 0 0 0,0 0 1 0 0,1-1-1 0 0,-1 1 0 0 0,1-1 0 0 0,0 0 0 0 0,3 3 0 0 0,0-2 10 0 0,-1 0 0 0 0,1 0 0 0 0,0-1 0 0 0,-1 0 0 0 0,1 0 0 0 0,0-1 0 0 0,0 1 0 0 0,1-1 0 0 0,-1 0 0 0 0,0-1 0 0 0,0 0 0 0 0,11 0 0 0 0,-9-1 31 0 0,1-1 0 0 0,-1 0 0 0 0,0 0 0 0 0,0 0 0 0 0,0-1 0 0 0,0 0 0 0 0,0-1 0 0 0,14-8 0 0 0,-15 7 18 0 0,0 0 0 0 0,1-1 1 0 0,-2 0-1 0 0,1 0 0 0 0,-1 0 0 0 0,0-1 0 0 0,0 0 1 0 0,6-11-1 0 0,-9 13-9 0 0,1-1 1 0 0,-1 0 0 0 0,-1 0 0 0 0,1-1 0 0 0,-1 1-1 0 0,0 0 1 0 0,-1-1 0 0 0,1 0 0 0 0,-1 1-1 0 0,-1-1 1 0 0,1-10 0 0 0,-1 13-8 0 0,-1 0-1 0 0,1-1 1 0 0,-1 1 0 0 0,0 0 0 0 0,0 0-1 0 0,0 0 1 0 0,-1 0 0 0 0,1 0-1 0 0,-1 0 1 0 0,0 1 0 0 0,0-1 0 0 0,0 0-1 0 0,-5-5 1 0 0,3 5-2 0 0,0 0 0 0 0,0 0 0 0 0,-1 1-1 0 0,1-1 1 0 0,-1 1 0 0 0,0 0 0 0 0,0 0 0 0 0,0 1-1 0 0,-7-3 1 0 0,0 1-104 0 0,-1 1-1 0 0,1 0 0 0 0,-1 0 1 0 0,0 2-1 0 0,0-1 0 0 0,0 2 1 0 0,0 0-1 0 0,-15 2 1 0 0,18-1-240 0 0,1 0 0 0 0,-1 1 1 0 0,-12 5-1 0 0,19-6-7 0 0,-1 0 1 0 0,1 0-1 0 0,0 1 0 0 0,0-1 0 0 0,0 1 0 0 0,0 0 0 0 0,0 0 1 0 0,0 0-1 0 0,1 0 0 0 0,-1 1 0 0 0,1-1 0 0 0,-5 6 0 0 0,7-8 122 0 0,-1 1-1 0 0,1 0 1 0 0,0 0-1 0 0,-1-1 0 0 0,1 1 1 0 0,0 0-1 0 0,-1 0 1 0 0,1 0-1 0 0,0-1 0 0 0,0 1 1 0 0,0 0-1 0 0,-1 0 1 0 0,1 0-1 0 0,0 0 0 0 0,0 0 1 0 0,1-1-1 0 0,-1 1 1 0 0,0 0-1 0 0,0 0 0 0 0,0 0 1 0 0,0 0-1 0 0,1-1 1 0 0,-1 1-1 0 0,0 0 0 0 0,1 0 1 0 0,-1 0-1 0 0,1-1 1 0 0,-1 1-1 0 0,2 1 1 0 0,5 4-2253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39 16147 0 0,'-4'-5'761'0'0,"0"0"-1"0"0,0 0 0 0 0,-1 1 1 0 0,1 0-1 0 0,-9-6 0 0 0,12 10-675 0 0,0-1 0 0 0,-1 0-1 0 0,1 0 1 0 0,0 1 0 0 0,-1-1-1 0 0,1 1 1 0 0,-1 0 0 0 0,1-1-1 0 0,-1 1 1 0 0,1 0 0 0 0,-1 0-1 0 0,1 0 1 0 0,-1 0 0 0 0,1 0-1 0 0,-1 0 1 0 0,1 0 0 0 0,-1 0 0 0 0,1 1-1 0 0,0-1 1 0 0,-1 1 0 0 0,1-1-1 0 0,-1 1 1 0 0,1-1 0 0 0,0 1-1 0 0,-1 0 1 0 0,1 0 0 0 0,0-1-1 0 0,-2 3 1 0 0,-1 0-90 0 0,1 1 1 0 0,-1 0-1 0 0,1 0 0 0 0,0 0 0 0 0,0 0 1 0 0,1 1-1 0 0,-1-1 0 0 0,1 1 1 0 0,0 0-1 0 0,0-1 0 0 0,1 1 0 0 0,-1 0 1 0 0,1 0-1 0 0,0 0 0 0 0,0 8 1 0 0,0-5-23 0 0,1 0 0 0 0,0 0 0 0 0,0 0 0 0 0,1 0 0 0 0,0 0 0 0 0,0 0 0 0 0,1-1 1 0 0,0 1-1 0 0,4 11 0 0 0,-3-12-1 0 0,1 0 0 0 0,0 0 0 0 0,0 0 1 0 0,1-1-1 0 0,0 1 0 0 0,0-1 0 0 0,0 0 0 0 0,1-1 1 0 0,0 1-1 0 0,11 7 0 0 0,-7-7 22 0 0,1 1-1 0 0,1-2 1 0 0,-1 1 0 0 0,1-2-1 0 0,23 8 1 0 0,-31-12 34 0 0,0 2-1 0 0,-1-1 1 0 0,1 0 0 0 0,-1 1 0 0 0,1 0 0 0 0,-1-1 0 0 0,4 4-1 0 0,-6-4-5 0 0,0-1 0 0 0,0 1-1 0 0,0 0 1 0 0,-1 0 0 0 0,1-1-1 0 0,0 1 1 0 0,-1 0 0 0 0,1 0-1 0 0,0 0 1 0 0,-1 0 0 0 0,1 0-1 0 0,-1 0 1 0 0,1 0 0 0 0,-1 0-1 0 0,0 0 1 0 0,0 0 0 0 0,1 0-1 0 0,-1 0 1 0 0,0 0 0 0 0,0 1-1 0 0,0-1 1 0 0,0 0 0 0 0,0 0-1 0 0,0 0 1 0 0,0 0 0 0 0,0 0-1 0 0,-1 0 1 0 0,1 2 0 0 0,-3 2 43 0 0,0 1 1 0 0,1 0-1 0 0,-2-1 1 0 0,1 1 0 0 0,-1-1-1 0 0,0 0 1 0 0,-8 8 0 0 0,6-6-45 0 0,0 0 1 0 0,1-1 0 0 0,-5 9 0 0 0,7-9-23 0 0,-1-1 0 0 0,0 1 1 0 0,-6 6-1 0 0,6-3-38 0 0,4-9 32 0 0,0 1 1 0 0,0-1 0 0 0,0 0 0 0 0,-1 1 0 0 0,1-1-1 0 0,0 0 1 0 0,0 1 0 0 0,0-1 0 0 0,0 0 0 0 0,0 1 0 0 0,0-1-1 0 0,0 0 1 0 0,-1 0 0 0 0,1 1 0 0 0,0-1 0 0 0,0 0-1 0 0,0 0 1 0 0,-1 1 0 0 0,1-1 0 0 0,0 0 0 0 0,0 0-1 0 0,-1 0 1 0 0,1 1 0 0 0,0-1 0 0 0,-1 0 0 0 0,1 0-1 0 0,0 0-13 0 0,-1 0-1 0 0,1 0 1 0 0,0 0-1 0 0,0 0 1 0 0,0 0-1 0 0,-1 0 1 0 0,1 0-1 0 0,0 0 0 0 0,0-1 1 0 0,0 1-1 0 0,0 0 1 0 0,-1 0-1 0 0,1 0 1 0 0,0 0-1 0 0,0 0 1 0 0,0 0-1 0 0,0-1 0 0 0,0 1 1 0 0,0 0-1 0 0,0 0 1 0 0,-1 0-1 0 0,1 0 1 0 0,0-1-1 0 0,0 1 1 0 0,0 0-1 0 0,0 0 0 0 0,0 0 1 0 0,0-1-1 0 0,0 1 1 0 0,0 0-1 0 0,0 0 1 0 0,0 0-1 0 0,0 0 1 0 0,0-1-1 0 0,0 1 0 0 0,0 0 1 0 0,0 0-1 0 0,0 0 1 0 0,0-1-1 0 0,0 1 1 0 0,0 0-1 0 0,0 0 1 0 0,0 0-1 0 0,1 0 0 0 0,-1-1 1 0 0,0 1-1 0 0,0 0 1 0 0,0 0-1 0 0,0 0 1 0 0,0 0-1 0 0,0-1 1 0 0,1 1-1 0 0,-1 0 1 0 0,9-14-899 0 0,-6 9 507 0 0,11-16-1709 0 0,30-33 0 0 0,-18 23 795 0 0,-14 16 820 0 0,14-18-390 0 0,-19 23 823 0 0,1 0 0 0 0,0 1-1 0 0,0 0 1 0 0,1 1 0 0 0,10-9-1 0 0,-12 11 191 0 0,-4 4 83 0 0,-1 0 0 0 0,1-1 0 0 0,0 1 0 0 0,0 0 0 0 0,0 1-1 0 0,5-3 1 0 0,-8 4-144 0 0,1-1 0 0 0,0 1-1 0 0,0 0 1 0 0,0 0-1 0 0,0 0 1 0 0,0 0-1 0 0,0 0 1 0 0,0 0-1 0 0,0 0 1 0 0,0 0-1 0 0,0 0 1 0 0,-1 1-1 0 0,1-1 1 0 0,0 0-1 0 0,0 0 1 0 0,0 1-1 0 0,0-1 1 0 0,0 1 0 0 0,-1-1-1 0 0,1 1 1 0 0,0-1-1 0 0,0 1 1 0 0,-1-1-1 0 0,1 1 1 0 0,0 0-1 0 0,-1-1 1 0 0,1 1-1 0 0,-1 0 1 0 0,2 1-1 0 0,3 6 78 0 0,-1 0 0 0 0,0 1 0 0 0,0-1 0 0 0,-1 1 0 0 0,0 0 0 0 0,0 0 0 0 0,-1 1 0 0 0,1 9-1 0 0,0-4 103 0 0,9 29 0 0 0,-6-27 81 0 0,9 22-1812 0 0,-14-37 1186 0 0,0 0 0 0 0,0 1 0 0 0,0-1 0 0 0,1 0 0 0 0,-1 0 0 0 0,1 0 0 0 0,0 0 0 0 0,-1 0 0 0 0,1-1 0 0 0,0 1 0 0 0,0 0 0 0 0,4 1 0 0 0,0-2-621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55 17556 0 0,'-3'-11'872'0'0,"-2"0"-88"0"0,2 3 0 0 0,0 0-240 0 0,0-2-168 0 0,1 7 65 0 0,1 1-265 0 0,2 1-360 0 0,2 5-169 0 0,4 4-183 0 0,4 4-2176 0 0,2 5 2400 0 0,1-1-720 0 0,4 3 1048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32 10434 0 0,'-3'-3'145'0'0,"-13"-15"2845"0"0,15 17-2740 0 0,0 0 1 0 0,0 0-1 0 0,0 0 1 0 0,0 0 0 0 0,0 1-1 0 0,0-1 1 0 0,0 0-1 0 0,0 1 1 0 0,-1-1 0 0 0,1 1-1 0 0,0-1 1 0 0,-1 1-1 0 0,1-1 1 0 0,-3 1 0 0 0,4 0-217 0 0,0 0 0 0 0,-1 0 1 0 0,1 1-1 0 0,0-1 1 0 0,0 0-1 0 0,-1 0 0 0 0,1 1 1 0 0,0-1-1 0 0,-1 0 0 0 0,1 0 1 0 0,0 1-1 0 0,0-1 1 0 0,0 0-1 0 0,-1 1 0 0 0,1-1 1 0 0,0 0-1 0 0,0 1 1 0 0,0-1-1 0 0,0 0 0 0 0,0 1 1 0 0,0-1-1 0 0,-1 0 0 0 0,1 1 1 0 0,0-1-1 0 0,0 1 1 0 0,0-1-1 0 0,0 0 0 0 0,0 1 1 0 0,1 0-1 0 0,-1 14 177 0 0,0-13-125 0 0,23 179 2242 0 0,-4-56-1269 0 0,-6 241-267 0 0,-14-307-1644 0 0,6-83-7918 0 0,-3 15 6167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 15355 0 0,'-1'-1'124'0'0,"1"1"-1"0"0,0 0 1 0 0,0 0-1 0 0,0 0 1 0 0,0 0-1 0 0,0-1 1 0 0,-1 1-1 0 0,1 0 1 0 0,0 0-1 0 0,0 0 1 0 0,0-1-1 0 0,0 1 1 0 0,0 0-1 0 0,0 0 1 0 0,0 0-1 0 0,0-1 1 0 0,0 1-1 0 0,0 0 1 0 0,0 0 0 0 0,0-1-1 0 0,0 1 1 0 0,0 0-1 0 0,0 0 1 0 0,0 0-1 0 0,0-1 1 0 0,0 1-1 0 0,0 0 1 0 0,0 0-1 0 0,0 0 1 0 0,1-1-1 0 0,-1 1 1 0 0,0 0-1 0 0,0 0 1 0 0,0 0-1 0 0,0 0 1 0 0,0-1-1 0 0,1 1 1 0 0,-1 0-1 0 0,0 0 1 0 0,11 0 1821 0 0,17 10-1437 0 0,-26-9-264 0 0,40 16 174 0 0,-20-7-935 0 0,0-1-1 0 0,1 0 0 0 0,33 6 1 0 0,-49-14-231 0 0,0 0 0 0 0,0-1 1 0 0,0 1-1 0 0,-1-1 1 0 0,1-1-1 0 0,0 0 1 0 0,0 0-1 0 0,7-2 0 0 0,2-1 451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12579 0 0,'-12'106'7247'0'0,"10"-85"-6197"0"0,0 29 0 0 0,3-45-989 0 0,-1 1 0 0 0,1-1 0 0 0,0 1 0 0 0,1 0 0 0 0,-1-1 0 0 0,1 0 0 0 0,2 6 0 0 0,-2-8-286 0 0,-1 0 0 0 0,0 0 0 0 0,1 0 0 0 0,0 0 0 0 0,0 0 0 0 0,0-1 0 0 0,0 1 0 0 0,0 0-1 0 0,1-1 1 0 0,-1 0 0 0 0,1 1 0 0 0,5 2 0 0 0,-8-5 23 0 0,1 1-1 0 0,-1-1 1 0 0,1 0-1 0 0,-1 0 0 0 0,1 1 1 0 0,-1-1-1 0 0,1 0 1 0 0,0 0-1 0 0,-1 0 1 0 0,1 0-1 0 0,-1 0 1 0 0,1 0-1 0 0,0 0 1 0 0,-1 0-1 0 0,1 0 0 0 0,-1 0 1 0 0,1 0-1 0 0,0 0 1 0 0,-1 0-1 0 0,1-1 1 0 0,-1 1-1 0 0,1 0 1 0 0,-1 0-1 0 0,1-1 1 0 0,-1 1-1 0 0,1 0 1 0 0,-1-1-1 0 0,1 1 0 0 0,-1 0 1 0 0,1-1-1 0 0,0 0 1 0 0,6-7-2795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3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13771 0 0,'0'-4'1592'0'0,"0"3"-215"0"0,4 1 7 0 0,-3-2-144 0 0,2 2-616 0 0,1 3 16 0 0,0 1-207 0 0,3 2-105 0 0,-2 2-136 0 0,3 2-72 0 0,-5 1-104 0 0,3 3-392 0 0,4-1-313 0 0,-2 5-127 0 0,0-1-560 0 0,5 1 32 0 0,1 1-545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50.9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 15451 0 0,'2'-1'1729'0'0,"-2"0"-1482"0"0,0 1 0 0 0,0 0 0 0 0,1 0 0 0 0,-1 0 0 0 0,0 0 0 0 0,1-1 0 0 0,-1 1 0 0 0,0 0 0 0 0,1 0 0 0 0,-1 0 0 0 0,0 0 0 0 0,1 0 0 0 0,-1 0 0 0 0,1 0 0 0 0,-1 0 0 0 0,0 0 0 0 0,1 0 0 0 0,0 0 0 0 0,13 0 1541 0 0,-10 0-1457 0 0,56 3-374 0 0,-52-2-1068 0 0,1 0 0 0 0,-1 1 0 0 0,1 0 0 0 0,14 5-1 0 0,-9 0-1246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3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95 132 13563 0 0,'-5'-1'879'0'0,"0"1"1"0"0,1 1-1 0 0,-1-1 1 0 0,0 1-1 0 0,0-1 0 0 0,-7 4 1 0 0,10-4-750 0 0,1 1-1 0 0,-1 0 1 0 0,1 0 0 0 0,-1 0-1 0 0,1 0 1 0 0,-1 0 0 0 0,1 1-1 0 0,0-1 1 0 0,-1 0-1 0 0,1 1 1 0 0,0-1 0 0 0,0 1-1 0 0,0-1 1 0 0,0 1 0 0 0,1-1-1 0 0,-1 1 1 0 0,0-1 0 0 0,0 1-1 0 0,1 0 1 0 0,-1 0 0 0 0,1 2-1 0 0,-3 13 215 0 0,2-11-260 0 0,0 0-1 0 0,-1-1 1 0 0,-2 8-1 0 0,0-3 2 0 0,1 0 0 0 0,0 0 0 0 0,0 1 0 0 0,1-1 0 0 0,-1 21-1 0 0,3-29-70 0 0,0 0-1 0 0,0 0 1 0 0,0 0-1 0 0,0 0 1 0 0,1 0-1 0 0,-1 0 1 0 0,1 0-1 0 0,-1 0 1 0 0,1 0-1 0 0,0-1 1 0 0,0 1-1 0 0,0 0 1 0 0,0 0-1 0 0,0-1 1 0 0,0 1-1 0 0,0 0 1 0 0,0-1-1 0 0,1 1 1 0 0,-1-1-1 0 0,1 0 1 0 0,2 3-1 0 0,-1-3 11 0 0,0 1 0 0 0,0-1-1 0 0,0 0 1 0 0,0 0 0 0 0,0 0 0 0 0,0 0-1 0 0,0 0 1 0 0,0-1 0 0 0,0 0 0 0 0,0 1 0 0 0,0-1-1 0 0,1 0 1 0 0,4-1 0 0 0,0 0 31 0 0,-1 0 0 0 0,1 0-1 0 0,0-1 1 0 0,-1 0 0 0 0,1-1 0 0 0,-1 1 0 0 0,1-1-1 0 0,12-8 1 0 0,-1-1 58 0 0,-8 7-28 0 0,-1-2 1 0 0,0 1-1 0 0,0-2 0 0 0,13-12 0 0 0,-18 15-39 0 0,0 0 0 0 0,0-1-1 0 0,0 1 1 0 0,-1-1 0 0 0,0 0-1 0 0,0 0 1 0 0,-1-1 0 0 0,1 1 0 0 0,-2-1-1 0 0,1 0 1 0 0,-1 0 0 0 0,1 0 0 0 0,0-9-1 0 0,-2 11-11 0 0,-1 0 0 0 0,0 0 0 0 0,0 0 0 0 0,0 0 0 0 0,0 0 0 0 0,-1 0-1 0 0,1 0 1 0 0,-2 0 0 0 0,1 0 0 0 0,0 0 0 0 0,-3-5 0 0 0,1 4 2 0 0,0 0 1 0 0,-1 1-1 0 0,0-1 0 0 0,0 1 1 0 0,0 0-1 0 0,0 0 0 0 0,-11-8 1 0 0,7 6-16 0 0,0 0 0 0 0,-1 1 0 0 0,1 0-1 0 0,-12-5 1 0 0,14 8-31 0 0,1 1-1 0 0,-1 0 0 0 0,0 0 0 0 0,0 0 0 0 0,0 1 0 0 0,0 0 0 0 0,0 0 0 0 0,-9 0 0 0 0,14 1 2 0 0,-1 0 0 0 0,1 0 0 0 0,-1 1 0 0 0,1-1-1 0 0,0 0 1 0 0,-1 1 0 0 0,1-1 0 0 0,0 1-1 0 0,-1-1 1 0 0,1 1 0 0 0,0-1 0 0 0,0 1 0 0 0,-1 0-1 0 0,1 0 1 0 0,0 0 0 0 0,0 0 0 0 0,0-1-1 0 0,0 1 1 0 0,-1 2 0 0 0,1-1-8 0 0,-1 0 0 0 0,1 0 0 0 0,-1 1 0 0 0,1-1 0 0 0,0 1 1 0 0,0-1-1 0 0,0 0 0 0 0,1 1 0 0 0,-1 0 0 0 0,0 2 0 0 0,1-2 3 0 0,-1 0-1 0 0,1 0 1 0 0,0 0-1 0 0,0 0 1 0 0,0 0-1 0 0,0 0 1 0 0,1 0-1 0 0,-1 0 1 0 0,1 0-1 0 0,0 0 1 0 0,0 0-1 0 0,0 0 1 0 0,0 0-1 0 0,0 0 1 0 0,1-1-1 0 0,-1 1 1 0 0,1 0-1 0 0,3 3 1 0 0,-3-3 2 0 0,1-1 1 0 0,0 0-1 0 0,0 0 1 0 0,0 0-1 0 0,1-1 1 0 0,-1 1-1 0 0,0-1 0 0 0,1 1 1 0 0,-1-1-1 0 0,1 0 1 0 0,5 1-1 0 0,-3-2 7 0 0,0 1-1 0 0,0-1 0 0 0,-1-1 0 0 0,1 1 1 0 0,0-1-1 0 0,10-2 0 0 0,-2-2 20 0 0,0 0-1 0 0,0-1 1 0 0,0 0 0 0 0,23-16-1 0 0,46-34 142 0 0,-82 56-151 0 0,0-1 1 0 0,-1 0-1 0 0,1 1 1 0 0,0-1-1 0 0,0 1 1 0 0,0 0-1 0 0,-1-1 1 0 0,1 1-1 0 0,0-1 1 0 0,0 1-1 0 0,0 0 1 0 0,0 0-1 0 0,0 0 1 0 0,-1 0-1 0 0,1-1 1 0 0,2 1-1 0 0,-2 1-2 0 0,-1-1-1 0 0,1 0 1 0 0,-1 1-1 0 0,1-1 1 0 0,-1 1-1 0 0,1-1 1 0 0,-1 1-1 0 0,1-1 1 0 0,-1 1-1 0 0,1-1 1 0 0,-1 1-1 0 0,0-1 1 0 0,1 1-1 0 0,-1 0 1 0 0,0-1-1 0 0,1 1 1 0 0,-1 0-1 0 0,0-1 1 0 0,0 1-1 0 0,0 0 1 0 0,0-1-1 0 0,1 2 1 0 0,3 23 34 0 0,2 41 1 0 0,-4-28-28 0 0,3 42 17 0 0,2 20 24 0 0,-7-99-45 0 0,0-1 0 0 0,0 1 1 0 0,0 0-1 0 0,0 0 0 0 0,0-1 0 0 0,0 1 0 0 0,1 0 0 0 0,-1-1 0 0 0,0 1 0 0 0,0 0 0 0 0,1 0 0 0 0,-1-1 0 0 0,0 1 0 0 0,1 0 0 0 0,-1-1 0 0 0,1 1 1 0 0,-1-1-1 0 0,1 1 0 0 0,-1-1 0 0 0,1 1 0 0 0,-1-1 0 0 0,1 1 0 0 0,-1-1 0 0 0,2 1 0 0 0,-1-1 6 0 0,0 1 0 0 0,-1-1 0 0 0,1 0 0 0 0,0 0-1 0 0,0 0 1 0 0,0-1 0 0 0,0 1 0 0 0,0 0 0 0 0,0 0 0 0 0,-1 0 0 0 0,1-1-1 0 0,0 1 1 0 0,0 0 0 0 0,0-1 0 0 0,-1 1 0 0 0,1 0 0 0 0,1-1 0 0 0,3-3 28 0 0,-1 0 0 0 0,1 0 0 0 0,-1 0 0 0 0,7-7 0 0 0,0-1-3 0 0,21-17 0 0 0,-1 1-22 0 0,-12 11-12 0 0,-13 12-5 0 0,0 0 1 0 0,7-8-1 0 0,0 1-4 0 0,-11 10 4 0 0,1 0-1 0 0,-1-1 1 0 0,1 1 0 0 0,2-6 0 0 0,-4 7-3 0 0,1-1 0 0 0,-1 0 0 0 0,0 1 0 0 0,0-1 0 0 0,1 1 0 0 0,-1-1 0 0 0,1 1 0 0 0,-1 0 0 0 0,1 0 0 0 0,-1-1 0 0 0,1 1 0 0 0,0 0 0 0 0,0 1 0 0 0,0-1 0 0 0,-1 0 0 0 0,1 0 0 0 0,3 0 0 0 0,-3 2-6 0 0,-1 1 0 0 0,1-1 1 0 0,-1 0-1 0 0,1 1 0 0 0,-1-1 0 0 0,0 1 0 0 0,1 2 0 0 0,0-2 2 0 0,3 5 1 0 0,-1 1 1 0 0,0 0-1 0 0,0-1 1 0 0,-1 2-1 0 0,3 9 1 0 0,-3-10-5 0 0,-1-1 0 0 0,1 1 1 0 0,0-1-1 0 0,1 0 1 0 0,-1 0-1 0 0,1 0 0 0 0,9 10 1 0 0,0-5-1067 0 0,0-1 0 0 0,1 0 0 0 0,0-1 0 0 0,0-1 0 0 0,23 11 0 0 0,22 15-4983 0 0,-30-14 2806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4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11731 0 0,'1'-1'4976'0'0,"1"3"-3359"0"0,-2-1-1551 0 0,0-1-1 0 0,1 1 0 0 0,-1-1 0 0 0,0 1 0 0 0,0-1 0 0 0,0 1 0 0 0,1 0 1 0 0,-1-1-1 0 0,0 1 0 0 0,0-1 0 0 0,0 1 0 0 0,0 0 0 0 0,0-1 0 0 0,0 2 0 0 0,0 16 908 0 0,1-7-563 0 0,1-1-30 0 0,1 3 359 0 0,-3-13-704 0 0,0 1 0 0 0,0-1 1 0 0,0 0-1 0 0,0 1 0 0 0,0-1 1 0 0,0 0-1 0 0,0 1 1 0 0,-1-1-1 0 0,1 0 0 0 0,0 1 1 0 0,0-1-1 0 0,0 0 0 0 0,0 1 1 0 0,0-1-1 0 0,0 0 0 0 0,-1 1 1 0 0,1-1-1 0 0,0 0 1 0 0,0 1-1 0 0,-1-1 0 0 0,1 0 1 0 0,0 0-1 0 0,0 1 0 0 0,-1-1 1 0 0,1 0-1 0 0,16 7 1400 0 0,-12-7-1252 0 0,-2 0-36 0 0,1 0 0 0 0,0 0 0 0 0,0 0 0 0 0,-1 0 0 0 0,1-1 0 0 0,0 1 0 0 0,0-1 0 0 0,-1 1 0 0 0,4-2 0 0 0,-5 1-112 0 0,0 1 0 0 0,0-1 0 0 0,0 1 0 0 0,0-1 0 0 0,0 1 0 0 0,0 0 0 0 0,1 0 0 0 0,-1 0 0 0 0,0 0 0 0 0,0 0 0 0 0,0 0 0 0 0,0 0 0 0 0,1 0 0 0 0,-1 0 0 0 0,1 1 0 0 0,-1-1-29 0 0,-1 0 1 0 0,1 0-1 0 0,-1 0 0 0 0,0 1 1 0 0,1-1-1 0 0,-1 0 1 0 0,0 0-1 0 0,1 1 0 0 0,-1-1 1 0 0,0 0-1 0 0,1 1 1 0 0,-1-1-1 0 0,0 0 1 0 0,0 1-1 0 0,1-1 0 0 0,-1 1 1 0 0,0-1-1 0 0,0 0 1 0 0,0 1-1 0 0,0-1 0 0 0,0 1 1 0 0,1-1-1 0 0,-1 1 1 0 0,0-1-1 0 0,0 0 1 0 0,0 1-1 0 0,0-1 0 0 0,0 1 1 0 0,0-1-1 0 0,0 1 1 0 0,-1-1-1 0 0,1 0 1 0 0,0 1-1 0 0,0-1 0 0 0,0 1 1 0 0,0-1-1 0 0,0 0 1 0 0,-1 1-1 0 0,1-1 0 0 0,0 1 1 0 0,0-1-1 0 0,-1 1 1 0 0,0 1 10 0 0,1-1 0 0 0,-1 1 0 0 0,1 0 1 0 0,-1 0-1 0 0,1 0 0 0 0,0 0 0 0 0,-1 4 1 0 0,-1 9 42 0 0,-2 3-24 0 0,0 1 0 0 0,1 1 0 0 0,1-1 0 0 0,0 29 0 0 0,8 48 12 0 0,-6-88-26 0 0,1 1-1 0 0,-1-1 1 0 0,2 0-1 0 0,-1 0 1 0 0,5 13-1 0 0,-5-18-7 0 0,0-1-1 0 0,0 0 0 0 0,0 0 1 0 0,0 0-1 0 0,0-1 1 0 0,1 1-1 0 0,-1 0 0 0 0,1 0 1 0 0,-1-1-1 0 0,1 1 1 0 0,0-1-1 0 0,-1 1 0 0 0,1-1 1 0 0,0 0-1 0 0,0 0 1 0 0,0 1-1 0 0,0-1 1 0 0,0-1-1 0 0,0 1 0 0 0,0 0 1 0 0,1 0-1 0 0,-1-1 1 0 0,0 1-1 0 0,0-1 0 0 0,4 0 1 0 0,0 0 18 0 0,1 0-1 0 0,-1-1 1 0 0,1 1 0 0 0,-1-1 0 0 0,1-1-1 0 0,5-2 1 0 0,37-14 83 0 0,131-64 99 0 0,-169 77-196 0 0,0 1 0 0 0,1 0 0 0 0,0 1 0 0 0,21-4 0 0 0,-33 7-17 0 0,0 0 0 0 0,1 0 0 0 0,-1 0 0 0 0,1 0 0 0 0,-1 0 0 0 0,1 0 0 0 0,-1 0 0 0 0,1 0 0 0 0,-1 0 0 0 0,1 0 0 0 0,-1 0 0 0 0,1 0 0 0 0,-1 0 0 0 0,1 0 0 0 0,-1 1 0 0 0,1-1 0 0 0,-1 0 0 0 0,0 0 0 0 0,1 1 0 0 0,-1-1 0 0 0,1 0 0 0 0,-1 0 0 0 0,0 1 0 0 0,1-1 0 0 0,-1 0 0 0 0,0 1 0 0 0,1-1 0 0 0,-1 1 0 0 0,1 0 5 0 0,-1 0-1 0 0,0-1 0 0 0,0 1 0 0 0,0 0 0 0 0,0 0 1 0 0,0 0-1 0 0,0 0 0 0 0,0-1 0 0 0,0 1 0 0 0,0 0 1 0 0,0 0-1 0 0,-1 0 0 0 0,1 0 0 0 0,-1 1 1 0 0,-1 3-63 0 0,-1 1 0 0 0,0-1 0 0 0,-4 7 1 0 0,6-11-6 0 0,1-1 29 0 0,-1 1-1 0 0,1-1 1 0 0,0 0-1 0 0,-1 0 1 0 0,1 1-1 0 0,0-1 1 0 0,-1 0-1 0 0,1 0 1 0 0,0 0 0 0 0,-1 0-1 0 0,1 1 1 0 0,0-1-1 0 0,-1 0 1 0 0,1 0-1 0 0,-1 0 1 0 0,1 0-1 0 0,0 0 1 0 0,-1 0 0 0 0,1 0-1 0 0,-1 0 1 0 0,1 0-1 0 0,0 0 1 0 0,-1 0-1 0 0,1 0 1 0 0,0 0-1 0 0,-1-1 1 0 0,-12-3-1446 0 0,9 2 364 0 0,3 1 715 0 0,0 1 0 0 0,1-1-1 0 0,-1 1 1 0 0,0-1 0 0 0,0 1 0 0 0,1-1-1 0 0,-1 0 1 0 0,0 1 0 0 0,1-1-1 0 0,-1 0 1 0 0,1 1 0 0 0,-1-1 0 0 0,1 0-1 0 0,-1 0 1 0 0,1 0 0 0 0,0 1-1 0 0,-1-1 1 0 0,1 0 0 0 0,0-1 0 0 0,0-1-1521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5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12763 0 0,'0'-1'233'0'0,"1"1"-1"0"0,-1-1 1 0 0,0 1 0 0 0,0-1 0 0 0,1 1 0 0 0,-1-1-1 0 0,0 1 1 0 0,1-1 0 0 0,-1 1 0 0 0,1 0 0 0 0,-1-1-1 0 0,0 1 1 0 0,1 0 0 0 0,-1-1 0 0 0,2 0 0 0 0,-2 1-126 0 0,0 0 1 0 0,1 0 0 0 0,-1 0-1 0 0,0 0 1 0 0,0 0 0 0 0,1 0-1 0 0,-1 0 1 0 0,0 0 0 0 0,0 0-1 0 0,0 1 1 0 0,1-1 0 0 0,-1 0 0 0 0,0 0-1 0 0,0 0 1 0 0,1 0 0 0 0,-1 0-1 0 0,0 0 1 0 0,0 0 0 0 0,0 0-1 0 0,0 1 1 0 0,1-1 0 0 0,-1 0-1 0 0,0 0 1 0 0,0 0 0 0 0,0 1 0 0 0,1-1-1 0 0,-1 1 184 0 0,1 1 1 0 0,0-1-1 0 0,-1 1 0 0 0,1-1 0 0 0,-1 1 0 0 0,1-1 0 0 0,-1 1 1 0 0,0-1-1 0 0,1 1 0 0 0,-1 2 0 0 0,-1 4 501 0 0,1-1 1 0 0,-2 1-1 0 0,1-1 0 0 0,-4 11 1 0 0,1-3 213 0 0,1 6-7 0 0,3-7-687 0 0,0-14-284 0 0,-1 0 1 0 0,1 1 0 0 0,0-1-1 0 0,0 1 1 0 0,0-1-1 0 0,1 1 1 0 0,-1-1 0 0 0,0 0-1 0 0,0 1 1 0 0,0-1 0 0 0,0 1-1 0 0,0-1 1 0 0,0 0-1 0 0,1 1 1 0 0,-1-1 0 0 0,0 1-1 0 0,0-1 1 0 0,0 0 0 0 0,1 1-1 0 0,-1-1 1 0 0,0 0-1 0 0,1 1 1 0 0,-1-1 0 0 0,0 0-1 0 0,1 1 1 0 0,0-1 68 0 0,8 2 183 0 0,-5 4-268 0 0,-1 1-1 0 0,0 1 1 0 0,-1-1 0 0 0,0 0-1 0 0,0 1 1 0 0,0-1-1 0 0,0 10 1 0 0,2 9-6 0 0,30 141 42 0 0,-6-56-29 0 0,24 122 169 0 0,-49-208 48 0 0,-12-49-631 0 0,-2 6-3696 0 0,7 28-1403 0 0,3-7 5218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1:16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2921 0 0,'-5'0'7881'0'0,"5"1"-7273"0"0,0 2-608 0 0,0 2-168 0 0,0-2-144 0 0,2 1-72 0 0,-2 0 16 0 0,0 0-192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2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598 138 2745 0 0,'1'-12'3362'0'0,"-1"10"-2960"0"0,0 1 1 0 0,0-1-1 0 0,0 0 0 0 0,1 0 1 0 0,-1 1-1 0 0,-1-1 0 0 0,1 0 1 0 0,0 1-1 0 0,0-1 0 0 0,-1 0 1 0 0,1 1-1 0 0,-1-1 1 0 0,0-1-1 0 0,-4-8 1184 0 0,-1 1 0 0 0,-8-12 0 0 0,11 18-1331 0 0,-1 0 1 0 0,1 0-1 0 0,-1 1 0 0 0,0-1 1 0 0,0 1-1 0 0,0 0 1 0 0,-8-5-1 0 0,4 4 3 0 0,0 0 0 0 0,0 1 1 0 0,-1 0-1 0 0,0 0 0 0 0,1 1 0 0 0,-1 0 0 0 0,0 1 0 0 0,-16-1 0 0 0,0 2 383 0 0,-49 7 0 0 0,61-5-508 0 0,0 1 0 0 0,0 1-1 0 0,1 0 1 0 0,0 1 0 0 0,0 0 0 0 0,0 1-1 0 0,0 0 1 0 0,-18 13 0 0 0,28-17-111 0 0,-3 1 33 0 0,0 0 0 0 0,1 1 0 0 0,-1 0 0 0 0,1 0 0 0 0,0 0 0 0 0,0 0 0 0 0,0 1 0 0 0,-5 7 0 0 0,1 3 70 0 0,5-12-85 0 0,1 1 0 0 0,0 0 0 0 0,0 0 0 0 0,-3 6 0 0 0,2 0 17 0 0,-2 0 0 0 0,1 0 0 0 0,-2-1 0 0 0,-6 11 0 0 0,-9 16 75 0 0,1-3 1 0 0,16-23-63 0 0,0 0 0 0 0,-3 13 0 0 0,-6 14 112 0 0,9-28-144 0 0,-1 1-9 0 0,0 0 0 0 0,1 1 1 0 0,1-1-1 0 0,0 1 0 0 0,-3 18 1 0 0,-4 19 36 0 0,5 47 54 0 0,5-89-100 0 0,0 1-1 0 0,0-1 1 0 0,1 1-1 0 0,0-1 0 0 0,2 8 1 0 0,1 12 31 0 0,8 51 68 0 0,-11-71-116 0 0,1 6 7 0 0,1 0 0 0 0,0 0 1 0 0,0 0-1 0 0,1-1 0 0 0,0 1 1 0 0,9 15-1 0 0,-7-17 1 0 0,-1 1 0 0 0,6 20 0 0 0,-8-22 3 0 0,1 4 2 0 0,14 25 1 0 0,-5 2 10 0 0,17 14 35 0 0,-24-44-34 0 0,-5-7-19 0 0,1-1-1 0 0,-1 1 1 0 0,1 0-1 0 0,0-1 1 0 0,-1 1-1 0 0,1-1 1 0 0,1 0-1 0 0,-1 1 1 0 0,0-1-1 0 0,0 0 1 0 0,1 0-1 0 0,5 3 1 0 0,14 4 72 0 0,36 11-1 0 0,-28-9-25 0 0,-9-4-41 0 0,-17-6-11 0 0,1 1-1 0 0,0-1 1 0 0,0 1-1 0 0,5-1 1 0 0,14 3 21 0 0,-16-2-9 0 0,0-1 0 0 0,10 0 0 0 0,24 3 22 0 0,-16-1-13 0 0,19-1 42 0 0,14 1-29 0 0,-51-1-27 0 0,-1-1-1 0 0,1 0 0 0 0,0-1 1 0 0,-1 0-1 0 0,1 0 1 0 0,-1-1-1 0 0,1 0 1 0 0,0 0-1 0 0,9-4 1 0 0,-8 3 9 0 0,-1-1 1 0 0,13-1-1 0 0,6-3 12 0 0,-20 5-16 0 0,-1 1-2 0 0,-1-1-1 0 0,0 0 1 0 0,1 0-1 0 0,-1 0 1 0 0,0-1-1 0 0,6-4 1 0 0,-3 2 6 0 0,-1 0-5 0 0,0 0 0 0 0,0-1 0 0 0,-1 0 0 0 0,8-8 0 0 0,13-10 11 0 0,-9 6-6 0 0,-14 15-13 0 0,0-1-1 0 0,0 0 0 0 0,0 0 1 0 0,3-6-1 0 0,-1 2 13 0 0,-1-1 1 0 0,1 0-1 0 0,-2-1 0 0 0,8-19 1 0 0,-11 27-16 0 0,0-1 1 0 0,0 1-1 0 0,1-1 0 0 0,-1 1 1 0 0,4-4-1 0 0,5-11 7 0 0,16-43 63 0 0,-16 38-44 0 0,-1 0 0 0 0,9-30 1 0 0,-16 45-19 0 0,0 1 0 0 0,0-1 1 0 0,6-10-1 0 0,-5 9-1 0 0,-1 1 0 0 0,0-1 0 0 0,0 0 1 0 0,0 1-1 0 0,-1-1 0 0 0,0 0 0 0 0,-1-14 0 0 0,0 11 18 0 0,-1 0-1 0 0,-1 1 0 0 0,1-1 1 0 0,-2 0-1 0 0,0 1 1 0 0,0 0-1 0 0,0 0 1 0 0,-2 0-1 0 0,-8-17 0 0 0,-6-3 73 0 0,-36-44 1 0 0,48 64-93 0 0,-2-1 4 0 0,-1 1-1 0 0,0 0 1 0 0,0 1 0 0 0,-21-15-1 0 0,-50-25 32 0 0,77 46-43 0 0,-7-2 8 0 0,-19-7-1 0 0,20 8-4 0 0,0 0-1 0 0,-11-6 1 0 0,-30-13 14 0 0,-1-1-11 0 0,24 10-21 0 0,28 14-23 0 0,0 0-1 0 0,-1-1 1 0 0,1 1-1 0 0,0 0 1 0 0,-1 0 0 0 0,1 0-1 0 0,0 0 1 0 0,0 0-1 0 0,-1 0 1 0 0,1-1-1 0 0,0 1 1 0 0,-1 0 0 0 0,1 0-1 0 0,0 0 1 0 0,-1 0-1 0 0,1 0 1 0 0,0 0-1 0 0,0 0 1 0 0,-1 0 0 0 0,1 0-1 0 0,0 1 1 0 0,-1-1-1 0 0,1 0 1 0 0,0 0 0 0 0,-1 0-1 0 0,1 0 1 0 0,0 0-1 0 0,-1 1 1 0 0,5 7-2948 0 0,-2-4 2376 0 0,10 18-7003 0 0,-9-13 4285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2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27 8938 0 0,'-5'-12'1741'0'0,"4"11"-1165"0"0,1 0-1 0 0,-1-1 0 0 0,0 1 1 0 0,1-1-1 0 0,-1 1 1 0 0,1-1-1 0 0,0 1 1 0 0,-1-3-1 0 0,-4 9 2824 0 0,6 11-2145 0 0,1-1-1 0 0,3 19 1 0 0,3 12-651 0 0,-3 157 708 0 0,-5-147-1055 0 0,-1-12-66 0 0,0-24-48 0 0,0 0 0 0 0,2 0 1 0 0,4 28-1 0 0,-2-38-85 0 0,-3-8-39 0 0,1 0 0 0 0,0 0 1 0 0,-1 0-1 0 0,0 0 0 0 0,1 0 1 0 0,-1 0-1 0 0,0 0 0 0 0,0 0 1 0 0,0 0-1 0 0,0 0 0 0 0,0 0 1 0 0,-1 0-1 0 0,0 4 0 0 0,0-3-193 0 0,-4 13-3686 0 0,5-15 3321 0 0,0 0-1 0 0,-1 0 1 0 0,1 0-1 0 0,0 0 1 0 0,0 0-1 0 0,0 0 1 0 0,1 0-1 0 0,-1 0 1 0 0,0-1-1 0 0,0 1 1 0 0,0 0-1 0 0,1 0 1 0 0,-1 0-1 0 0,0 0 1 0 0,1 1-1 0 0,1 1-1393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3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34 173 7042 0 0,'-2'-2'770'0'0,"-1"0"1"0"0,1-1-1 0 0,0 1 1 0 0,-1 0 0 0 0,1 1-1 0 0,-4-3 1 0 0,-8-7 4290 0 0,17 29-1456 0 0,22 51-1618 0 0,32 78-1012 0 0,-51-134-870 0 0,1 0 1 0 0,12 18-1 0 0,-17-27-70 0 0,1 0 0 0 0,1 0 0 0 0,-1 0 0 0 0,1-1 0 0 0,-1 1 0 0 0,1-1 0 0 0,0 0 0 0 0,0 0 0 0 0,0 0 0 0 0,9 4 0 0 0,-12-7-14 0 0,0 0 0 0 0,1 1 0 0 0,-1-1 0 0 0,0 0 0 0 0,0 1 0 0 0,1-1-1 0 0,-1 0 1 0 0,0 0 0 0 0,0 0 0 0 0,1 0 0 0 0,-1-1 0 0 0,0 1 0 0 0,0 0 0 0 0,1 0-1 0 0,-1-1 1 0 0,0 1 0 0 0,2-1 0 0 0,-1-1 17 0 0,0 1-1 0 0,1 0 1 0 0,-1-1-1 0 0,0 0 1 0 0,0 0-1 0 0,0 1 1 0 0,3-5-1 0 0,1-1 54 0 0,-1-1 0 0 0,0 0 0 0 0,7-14 1 0 0,-3 0-14 0 0,-1-1 0 0 0,-1 0 0 0 0,6-38 0 0 0,-5 22-13 0 0,9-39 32 0 0,13-56-11 0 0,-29 129-111 0 0,1-1-1 0 0,0 1 1 0 0,1 1 0 0 0,3-8 0 0 0,-3 11-510 0 0,-1 0 0 0 0,0 1 0 0 0,1-1 0 0 0,-1 1 0 0 0,1-1 0 0 0,-1 1 0 0 0,1 0 0 0 0,4 1 0 0 0,13 4-9129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4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16 105 6961 0 0,'-16'-73'9721'0'0,"17"54"-6981"0"0,0 9-913 0 0,-1 10-1813 0 0,0-1 1 0 0,0 1-1 0 0,0 0 1 0 0,0 0-1 0 0,0 0 1 0 0,0 0-1 0 0,0 0 1 0 0,0 0-1 0 0,0 0 1 0 0,0 0 0 0 0,0 0-1 0 0,0 0 1 0 0,0 0-1 0 0,0 0 1 0 0,0-1-1 0 0,0 1 1 0 0,0 0-1 0 0,0 0 1 0 0,0 0 0 0 0,0 0-1 0 0,0 0 1 0 0,0 0-1 0 0,0 0 1 0 0,0 0-1 0 0,0 0 1 0 0,0 0-1 0 0,0 0 1 0 0,0 0 0 0 0,0 0-1 0 0,0 0 1 0 0,0-1-1 0 0,0 1 1 0 0,1 0-1 0 0,-1 0 1 0 0,0 0-1 0 0,0 0 1 0 0,0 0-1 0 0,0 0 1 0 0,0 0 0 0 0,0 0-1 0 0,0 0 1 0 0,0 0-1 0 0,0 0 1 0 0,0 0-1 0 0,0 0 1 0 0,0 0-1 0 0,1 0 1 0 0,-1 0-1 0 0,4 3 562 0 0,2 4-49 0 0,-3-2-391 0 0,-1 1 0 0 0,0-1 1 0 0,0 0-1 0 0,0 1 0 0 0,0 0 0 0 0,-1-1 1 0 0,1 9-1 0 0,1 43 64 0 0,-3-36-109 0 0,2 93 93 0 0,6 115-9 0 0,-4-146-112 0 0,5 64 249 0 0,-6-129-224 0 0,0 21 241 0 0,-1-9 159 0 0,-3-31-497 0 0,1 0-1 0 0,0 1 1 0 0,-1-1-1 0 0,1 0 1 0 0,-1 1-1 0 0,0-1 0 0 0,1 1 1 0 0,-1-1-1 0 0,1 1 1 0 0,-1-1-1 0 0,0 1 1 0 0,1-1-1 0 0,-1 1 1 0 0,0 0-1 0 0,0-1 0 0 0,1 1 1 0 0,-1 0-1 0 0,-1-1 1 0 0,5 0-1627 0 0,0 0 1 0 0,0 1-1 0 0,0-1 0 0 0,0 0 0 0 0,1 1 1 0 0,-1 0-1 0 0,4 0 0 0 0,1 0-1347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8 231 10866 0 0,'-7'9'10619'0'0,"15"1"-9282"0"0,-7-8-1236 0 0,-1-1 0 0 0,1 1 0 0 0,0-1 0 0 0,0 0 0 0 0,0 1 0 0 0,1-1 0 0 0,-1 0-1 0 0,0 0 1 0 0,0 0 0 0 0,1 0 0 0 0,1 1 0 0 0,-2-1-63 0 0,1 0 1 0 0,-1-1-1 0 0,0 1 0 0 0,0-1 0 0 0,0 0 1 0 0,1 1-1 0 0,-1-1 0 0 0,0 0 0 0 0,1 0 0 0 0,-1 0 1 0 0,0 0-1 0 0,1 0 0 0 0,1 0 0 0 0,8-1 118 0 0,-4 1-95 0 0,-1-1 0 0 0,1 0 0 0 0,0 0 0 0 0,-1 0 0 0 0,8-4 1 0 0,19-3 59 0 0,15-2-13 0 0,-32 6-66 0 0,30-4 0 0 0,-33 6-28 0 0,0 0 0 0 0,24-8 0 0 0,-4 0 9 0 0,-30 9-15 0 0,0 0 0 0 0,0 0 0 0 0,1 0 0 0 0,-1-1 0 0 0,0 0 0 0 0,0 0 0 0 0,4-3 0 0 0,8-5 66 0 0,-14 9-65 0 0,1 0 0 0 0,-1 0 1 0 0,1-1-1 0 0,-1 1 0 0 0,0-1 1 0 0,0 1-1 0 0,0-1 0 0 0,0 0 1 0 0,0 1-1 0 0,0-1 0 0 0,0 0 1 0 0,0 0-1 0 0,0 1 0 0 0,-1-1 1 0 0,1 0-1 0 0,-1 0 0 0 0,1-4 0 0 0,0-4 26 0 0,0-22 0 0 0,-1 25-25 0 0,-4-9 9 0 0,0 0-1 0 0,4 13-15 0 0,-1 0-1 0 0,1-1 1 0 0,-1 1 0 0 0,0 0-1 0 0,0-1 1 0 0,0 1 0 0 0,-1 0 0 0 0,1 0-1 0 0,-1 0 1 0 0,1 0 0 0 0,-1 0-1 0 0,0 1 1 0 0,0-1 0 0 0,-1 0-1 0 0,1 1 1 0 0,-4-3 0 0 0,4 3-6 0 0,1 1 1 0 0,-1-1-1 0 0,-1 1 1 0 0,1 0 0 0 0,0 0-1 0 0,0 0 1 0 0,0 0-1 0 0,-1 0 1 0 0,1 1-1 0 0,0-1 1 0 0,-1 1-1 0 0,1-1 1 0 0,0 1-1 0 0,-1 0 1 0 0,1 0-1 0 0,-1 0 1 0 0,1 0-1 0 0,0 0 1 0 0,-1 1-1 0 0,1-1 1 0 0,-1 1-1 0 0,1-1 1 0 0,-4 3 0 0 0,-6 2-7 0 0,1 1 1 0 0,0 0 0 0 0,1 1 0 0 0,-1 1 0 0 0,1-1 0 0 0,0 2 0 0 0,-9 9 0 0 0,7-5 44 0 0,1 1 0 0 0,0 0 0 0 0,1 0 0 0 0,-12 24 1 0 0,18-32-10 0 0,1 0 0 0 0,1 1 1 0 0,-1-1-1 0 0,1 1 1 0 0,0 0-1 0 0,-1 8 1 0 0,3-11-12 0 0,-1 0 1 0 0,1-1-1 0 0,0 1 1 0 0,1 0 0 0 0,-1 0-1 0 0,1 0 1 0 0,-1-1 0 0 0,1 1-1 0 0,0 0 1 0 0,1-1-1 0 0,-1 1 1 0 0,4 6 0 0 0,-3-6 4 0 0,1 0 0 0 0,0 0-1 0 0,0 0 1 0 0,0-1 0 0 0,0 1 0 0 0,0-1 0 0 0,1 0 0 0 0,0 0 0 0 0,-1 0 0 0 0,1-1 0 0 0,6 4 0 0 0,3 0 100 0 0,0-1 0 0 0,19 6 1 0 0,-17-7 55 0 0,24 12 0 0 0,-32-13-118 0 0,1-1-1 0 0,0 1 0 0 0,0-1 1 0 0,0-1-1 0 0,0 1 1 0 0,9-1-1 0 0,-4 1 5 0 0,-9-2-34 0 0,0 0-1 0 0,1 0 1 0 0,-1-1-1 0 0,0 1 1 0 0,1-1-1 0 0,-1 0 1 0 0,5-2-1 0 0,30-13 147 0 0,-29 11-161 0 0,-8 4-16 0 0,1-1-1 0 0,-1 1 0 0 0,1 0 1 0 0,0 0-1 0 0,-1 0 1 0 0,6-1-1 0 0,6 0-103 0 0,-7 1-272 0 0,-1 0 1 0 0,13 0 0 0 0,-17 1-1 0 0,1 0 1 0 0,-1 0 0 0 0,0 0 0 0 0,0 1-1 0 0,0-1 1 0 0,0 1 0 0 0,0-1 0 0 0,0 1-1 0 0,0 0 1 0 0,-1 0 0 0 0,1 0 0 0 0,0 0-1 0 0,3 2 1 0 0,18 21-1741 0 0,-9-9 862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51.2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102 1 19508 0 0,'-6'0'554'0'0,"1"0"0"0"0,-1 0 0 0 0,1 1 0 0 0,-1 0 0 0 0,1 0 0 0 0,-1 1 0 0 0,-7 2 0 0 0,11-3-548 0 0,-1 0-1 0 0,1 1 0 0 0,0-1 0 0 0,-1 1 0 0 0,1-1 0 0 0,0 1 0 0 0,0 0 0 0 0,0 0 0 0 0,0 0 0 0 0,0 0 0 0 0,0 0 0 0 0,1 0 0 0 0,-1 0 1 0 0,1 1-1 0 0,0-1 0 0 0,-1 1 0 0 0,0 2 0 0 0,-3 7-111 0 0,4-9 78 0 0,-1 1-1 0 0,1-1 0 0 0,0 0 1 0 0,0 1-1 0 0,0 4 0 0 0,-1 1-23 0 0,2 1 1 0 0,-1-1-1 0 0,1 1 0 0 0,1 10 0 0 0,0-16 45 0 0,0 0 1 0 0,0 0-1 0 0,1 0 0 0 0,-1 0 1 0 0,1 0-1 0 0,0 0 1 0 0,0-1-1 0 0,0 1 0 0 0,1-1 1 0 0,-1 1-1 0 0,6 5 1 0 0,27 25 298 0 0,-23-24-49 0 0,-1 2 0 0 0,17 19 1 0 0,-25-27-170 0 0,-1 0 0 0 0,1 0 1 0 0,-1 0-1 0 0,0 0 0 0 0,0 1 0 0 0,0-1 0 0 0,0 1 1 0 0,-1 0-1 0 0,0 0 0 0 0,0-1 0 0 0,0 1 1 0 0,0 9-1 0 0,-1-9 7 0 0,0 1 1 0 0,-1-1-1 0 0,0 1 1 0 0,0-1-1 0 0,0 1 1 0 0,0-1-1 0 0,-1 0 0 0 0,0 0 1 0 0,-3 7-1 0 0,3-9-128 0 0,0 0-1 0 0,0 0 1 0 0,0 0-1 0 0,0 0 0 0 0,-1-1 1 0 0,1 1-1 0 0,-1-1 1 0 0,0 1-1 0 0,1-1 1 0 0,-1 0-1 0 0,0 0 0 0 0,0 0 1 0 0,-1 0-1 0 0,1-1 1 0 0,-5 3-1 0 0,-12-1-2883 0 0,18-3 2022 0 0,-1 0 1 0 0,0-1 0 0 0,1 1-1 0 0,0 0 1 0 0,-1-1-1 0 0,1 1 1 0 0,-1-1-1 0 0,1 0 1 0 0,-1 0-1 0 0,-3-2 1 0 0,-4-4-3710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50 10074 0 0,'-3'0'238'0'0,"0"0"0"0"0,0-1 0 0 0,0 1-1 0 0,0-1 1 0 0,1 0 0 0 0,-1 0 0 0 0,-4-2-1 0 0,3 1 668 0 0,0 0-1 0 0,0 1 0 0 0,1 0 0 0 0,-9-2 0 0 0,7 2 79 0 0,-1 0 0 0 0,1 0 1 0 0,-1 0-1 0 0,1-1 0 0 0,-9-3 1 0 0,26-4 15 0 0,-3 5-954 0 0,1 2 0 0 0,0-1 0 0 0,0 1 0 0 0,0 1 0 0 0,0 0 0 0 0,0 0 1 0 0,0 1-1 0 0,0 0 0 0 0,15 3 0 0 0,-20-2-39 0 0,1 0-1 0 0,-1 1 1 0 0,0 0 0 0 0,0 0-1 0 0,0 0 1 0 0,0 0 0 0 0,0 1-1 0 0,0 0 1 0 0,0 0-1 0 0,-1 0 1 0 0,1 0 0 0 0,-1 1-1 0 0,0 0 1 0 0,0 0 0 0 0,0 0-1 0 0,-1 0 1 0 0,0 1 0 0 0,5 7-1 0 0,0 4 17 0 0,0 0 0 0 0,-2 0 0 0 0,0 1 0 0 0,-1 0 0 0 0,0 1 0 0 0,-1-1 0 0 0,1 23 0 0 0,-2 8 76 0 0,-3 70 1 0 0,-1-98-90 0 0,-1 6-211 0 0,4 34 1 0 0,0-36-1419 0 0,1-1-5652 0 0,-2-15 3672 0 0,0-2 489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13859 0 0,'10'2'6676'0'0,"5"2"-4439"0"0,17 4-1353 0 0,-9-4-620 0 0,118 15 163 0 0,-96-15-4169 0 0,50-2-1 0 0,-70-3 812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104 236 11923 0 0,'0'-2'731'0'0,"0"1"1"0"0,0 0-1 0 0,0 0 1 0 0,0-1-1 0 0,1 1 1 0 0,-1 0 0 0 0,0 0-1 0 0,0 0 1 0 0,1-1-1 0 0,0 0 1 0 0,8-5 2760 0 0,0 1-3321 0 0,-1 1-12 0 0,1 0-1 0 0,-1 0 1 0 0,12-3-1 0 0,-14 6-130 0 0,0 0 0 0 0,0-1 0 0 0,-1 0 0 0 0,1 0 0 0 0,0 0 0 0 0,-1-1 0 0 0,0 0 0 0 0,0 0 0 0 0,9-9 0 0 0,-10 8 11 0 0,0-1 1 0 0,-1 1 0 0 0,0-1 0 0 0,0 0 0 0 0,0 0-1 0 0,-1-1 1 0 0,1 1 0 0 0,-1 0 0 0 0,-1-1 0 0 0,1 1-1 0 0,-1-1 1 0 0,0-8 0 0 0,-1 13-19 0 0,0 0-1 0 0,0 0 1 0 0,0 0-1 0 0,0 0 1 0 0,0 0 0 0 0,-1 0-1 0 0,1 0 1 0 0,-1 0-1 0 0,0 0 1 0 0,1 0-1 0 0,-1 0 1 0 0,0 0 0 0 0,0 0-1 0 0,0 0 1 0 0,0 0-1 0 0,0 1 1 0 0,-1-1-1 0 0,1 0 1 0 0,0 1 0 0 0,-1-1-1 0 0,0 1 1 0 0,1 0-1 0 0,-1-1 1 0 0,0 1 0 0 0,1 0-1 0 0,-1 0 1 0 0,0 0-1 0 0,0 0 1 0 0,0 0-1 0 0,-2 0 1 0 0,0 0-4 0 0,0 0 0 0 0,1 0 0 0 0,-1 0 0 0 0,0 1-1 0 0,0-1 1 0 0,0 1 0 0 0,0 0 0 0 0,0 1 0 0 0,0-1 0 0 0,0 0 0 0 0,0 1 0 0 0,0 0 0 0 0,0 0-1 0 0,0 0 1 0 0,-3 2 0 0 0,-5 3-24 0 0,1 1-1 0 0,0 0 0 0 0,0 1 1 0 0,0 0-1 0 0,1 0 1 0 0,1 1-1 0 0,-1 1 0 0 0,1-1 1 0 0,-11 17-1 0 0,14-17-13 0 0,-1 1 0 0 0,2 0 0 0 0,-1 0 0 0 0,2 1 0 0 0,-1-1-1 0 0,1 1 1 0 0,1 0 0 0 0,0 0 0 0 0,0 1 0 0 0,1-1 0 0 0,0 14 0 0 0,1-20 7 0 0,1 0 0 0 0,1 0 0 0 0,-1 0 0 0 0,1 0 1 0 0,0 0-1 0 0,0 0 0 0 0,0 0 0 0 0,1-1 0 0 0,0 1 0 0 0,0-1 0 0 0,0 1 1 0 0,5 7-1 0 0,-5-9-40 0 0,0 0 1 0 0,1 0 0 0 0,-1-1-1 0 0,1 1 1 0 0,0 0-1 0 0,0-1 1 0 0,0 0-1 0 0,0 0 1 0 0,0 0 0 0 0,1 0-1 0 0,-1 0 1 0 0,0-1-1 0 0,1 1 1 0 0,0-1-1 0 0,-1 0 1 0 0,1 0 0 0 0,6 0-1 0 0,5 0-758 0 0,0 0-1 0 0,0-1 1 0 0,0-1-1 0 0,0-1 1 0 0,0 0-1 0 0,-1-1 1 0 0,1 0-1 0 0,-1-1 1 0 0,1-1-1 0 0,-1 0 1 0 0,26-14-1 0 0,-16 4-1239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20 15443 0 0,'-2'-2'366'0'0,"0"0"0"0"0,0 1 0 0 0,0-1 0 0 0,0 0 0 0 0,0 1 0 0 0,-1-1-1 0 0,1 1 1 0 0,0 0 0 0 0,-1-1 0 0 0,1 1 0 0 0,-1 0 0 0 0,0 1 0 0 0,-2-2 0 0 0,2 2-232 0 0,1 0 1 0 0,0 0 0 0 0,0 0 0 0 0,-1 1-1 0 0,1-1 1 0 0,0 0 0 0 0,0 1 0 0 0,0 0 0 0 0,0-1-1 0 0,0 1 1 0 0,-1 0 0 0 0,1 0 0 0 0,1 0 0 0 0,-1 0-1 0 0,0 1 1 0 0,-2 1 0 0 0,-10 8-60 0 0,2 2 1 0 0,0-1-1 0 0,-15 20 0 0 0,20-21-96 0 0,-1 0-1 0 0,1 0 1 0 0,1 1-1 0 0,0 0 0 0 0,-6 15 1 0 0,11-25 12 0 0,1 0-1 0 0,-1 0 1 0 0,1 1 0 0 0,-1-1 0 0 0,1 0 0 0 0,0 1-1 0 0,0-1 1 0 0,0 0 0 0 0,0 1 0 0 0,0-1 0 0 0,0 0-1 0 0,1 0 1 0 0,-1 1 0 0 0,1-1 0 0 0,0 0-1 0 0,-1 0 1 0 0,1 1 0 0 0,2 3 0 0 0,-1-4-4 0 0,0 1 0 0 0,0-1 0 0 0,0 0 0 0 0,1 0 0 0 0,-1 0 0 0 0,0 0 0 0 0,1 0 0 0 0,-1 0 0 0 0,1 0 0 0 0,0-1 0 0 0,0 1 0 0 0,-1-1 0 0 0,7 2 0 0 0,6 2-9 0 0,0-1 0 0 0,0 0 0 0 0,1-1 0 0 0,16 0 0 0 0,-27-2 38 0 0,0-1 0 0 0,0 1-1 0 0,-1 0 1 0 0,1 1 0 0 0,9 3 0 0 0,-12-4 18 0 0,0 0 1 0 0,0 0 0 0 0,0 0-1 0 0,0 0 1 0 0,0 1-1 0 0,0-1 1 0 0,0 1-1 0 0,0-1 1 0 0,0 1 0 0 0,-1 0-1 0 0,1-1 1 0 0,-1 1-1 0 0,2 3 1 0 0,-2-4-23 0 0,-1-1 0 0 0,0 0 0 0 0,0 0 1 0 0,0 1-1 0 0,0-1 0 0 0,0 0 0 0 0,0 1 0 0 0,0-1 0 0 0,0 1 0 0 0,0-1 1 0 0,0 0-1 0 0,0 1 0 0 0,0-1 0 0 0,0 0 0 0 0,0 1 0 0 0,0-1 0 0 0,0 0 1 0 0,0 1-1 0 0,-1-1 0 0 0,1 0 0 0 0,0 0 0 0 0,0 1 0 0 0,0-1 0 0 0,-1 0 1 0 0,1 1-1 0 0,0-1 0 0 0,0 0 0 0 0,0 0 0 0 0,-1 1 0 0 0,-10 6 196 0 0,3-1-64 0 0,6-3-95 0 0,-1 0 0 0 0,0 0 0 0 0,1 0 0 0 0,-1 0 0 0 0,-1-1 1 0 0,1 1-1 0 0,0-1 0 0 0,-5 3 0 0 0,-9 7 57 0 0,14-11-117 0 0,1 0 0 0 0,-1 1 0 0 0,0-1 0 0 0,1 0 0 0 0,-1 0 0 0 0,0 0 0 0 0,0-1 0 0 0,0 1 0 0 0,1-1 0 0 0,-7 1 0 0 0,-8 1-388 0 0,15-2 167 0 0,0 1-1 0 0,0-1 1 0 0,0 0 0 0 0,0 0-1 0 0,0 0 1 0 0,0 0 0 0 0,-1 0-1 0 0,-1-1 1 0 0,3 1-181 0 0,0 0 1 0 0,0 0-1 0 0,1-1 1 0 0,-1 1-1 0 0,0 0 1 0 0,1-1-1 0 0,-1 1 0 0 0,0 0 1 0 0,1-1-1 0 0,-1 1 1 0 0,0-1-1 0 0,1 1 1 0 0,-1-1-1 0 0,1 1 0 0 0,-1-1 1 0 0,1 0-1 0 0,-1 1 1 0 0,1-1-1 0 0,-1 0 1 0 0,1 1-1 0 0,0-1 0 0 0,-1 0 1 0 0,1 1-1 0 0,0-2 1 0 0,-2-5-3026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9970 0 0,'3'4'751'0'0,"0"-1"0"0"0,-1 1 0 0 0,1 0 0 0 0,-1-1 0 0 0,1 1 0 0 0,-1 0 0 0 0,0 1 0 0 0,-1-1-1 0 0,3 8 1 0 0,0 4-346 0 0,2 23 0 0 0,-1-6 89 0 0,-1-9-364 0 0,3 40 1 0 0,1 21 16 0 0,0 1-34 0 0,-10 87 93 0 0,2-151-1018 0 0,1 0 1 0 0,5 30 0 0 0,-5-48 413 0 0,0-1-1 0 0,0 0 1 0 0,0 0 0 0 0,1 0 0 0 0,0 0 0 0 0,-1 0 0 0 0,1 0 0 0 0,0 0 0 0 0,0-1 0 0 0,1 1 0 0 0,3 3 0 0 0,3 4 190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33 17436 0 0,'0'0'143'0'0,"0"-1"0"0"0,-1 0 1 0 0,1 1-1 0 0,-1-1 0 0 0,1 1 1 0 0,0-1-1 0 0,-1 0 0 0 0,1 1 1 0 0,0-1-1 0 0,0 0 0 0 0,0 0 1 0 0,-1 1-1 0 0,1-1 0 0 0,0 0 1 0 0,0 1-1 0 0,0-1 0 0 0,0 0 1 0 0,0 0-1 0 0,0 1 0 0 0,1-1 0 0 0,-1 0 1 0 0,0 1-1 0 0,0-1 0 0 0,0 0 1 0 0,1 0-1 0 0,-1 1 0 0 0,0-1 1 0 0,1 0-1 0 0,-1 1 0 0 0,0-1 1 0 0,1 1-1 0 0,-1-1 0 0 0,1 1 1 0 0,-1-1-1 0 0,1 1 0 0 0,-1-1 1 0 0,1 1-1 0 0,0-1 0 0 0,-1 1 1 0 0,1-1-1 0 0,-1 1 0 0 0,1 0 1 0 0,1-1-1 0 0,0 0-14 0 0,0 0 0 0 0,-1 1 0 0 0,1-1 0 0 0,0 0 0 0 0,0 1 0 0 0,0-1 0 0 0,0 1 0 0 0,0 0 0 0 0,0 0 0 0 0,0 0 0 0 0,1 0 0 0 0,-1 0 0 0 0,0 0 0 0 0,0 0 0 0 0,0 1 0 0 0,2 0 0 0 0,-4-1-126 0 0,14 6-79 0 0,0-1 1 0 0,0 0-1 0 0,0-1 0 0 0,0-1 0 0 0,17 3 0 0 0,-17-5-243 0 0,51 2-3387 0 0,-57-3 2824 0 0,-1-1 1 0 0,1 0-1 0 0,-1 0 1 0 0,1-1-1 0 0,-1 0 1 0 0,11-4-1 0 0,6-5-2402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8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280 112 14715 0 0,'-1'-4'649'0'0,"-3"-8"1040"0"0,0 1-1 0 0,0-1 1 0 0,-10-14-1 0 0,12 23-1581 0 0,0-1 0 0 0,0 1-1 0 0,-1 0 1 0 0,1 0 0 0 0,-1 0-1 0 0,0 1 1 0 0,0-1 0 0 0,0 1-1 0 0,0 0 1 0 0,0-1 0 0 0,-1 1-1 0 0,1 1 1 0 0,0-1 0 0 0,-1 0-1 0 0,-4-1 1 0 0,3 2-101 0 0,0 0 1 0 0,1-1-1 0 0,-1 2 0 0 0,0-1 0 0 0,0 0 1 0 0,0 1-1 0 0,1 0 0 0 0,-1 0 1 0 0,0 1-1 0 0,0-1 0 0 0,0 1 0 0 0,1 0 1 0 0,-1 0-1 0 0,0 0 0 0 0,1 1 1 0 0,-1 0-1 0 0,1 0 0 0 0,-1 0 0 0 0,1 0 1 0 0,0 1-1 0 0,0 0 0 0 0,0 0 1 0 0,-5 5-1 0 0,-2 3-61 0 0,0 1 0 0 0,1 1 0 0 0,0 0 0 0 0,2 0 1 0 0,-1 0-1 0 0,2 1 0 0 0,-10 23 0 0 0,16-35 36 0 0,0 0 0 0 0,1 0 1 0 0,-1 0-1 0 0,1 0 0 0 0,0 0 0 0 0,-1 0 0 0 0,1 0 0 0 0,0 0 1 0 0,0-1-1 0 0,1 1 0 0 0,-1 0 0 0 0,0 0 0 0 0,1 0 0 0 0,-1 0 1 0 0,1 0-1 0 0,-1 0 0 0 0,1 0 0 0 0,0-1 0 0 0,0 1 0 0 0,0 0 1 0 0,0-1-1 0 0,0 1 0 0 0,0 0 0 0 0,0-1 0 0 0,3 3 0 0 0,-2-2-20 0 0,0-1-1 0 0,0 1 0 0 0,0-1 0 0 0,0 1 0 0 0,1-1 0 0 0,-1 0 0 0 0,1 0 0 0 0,-1 0 0 0 0,1 0 0 0 0,-1-1 0 0 0,1 1 0 0 0,-1 0 0 0 0,1-1 0 0 0,0 0 0 0 0,-1 0 1 0 0,1 0-1 0 0,0 0 0 0 0,4-1 0 0 0,1 0-32 0 0,-1-1 0 0 0,0-1-1 0 0,0 1 1 0 0,0-1 0 0 0,12-7 0 0 0,31-23-42 0 0,-39 24 110 0 0,-8 6 3 0 0,-1 1 1 0 0,1 0 0 0 0,-1 0-1 0 0,1 0 1 0 0,0 0 0 0 0,0 0-1 0 0,0 0 1 0 0,0 1-1 0 0,0 0 1 0 0,0-1 0 0 0,1 1-1 0 0,-1 0 1 0 0,5 0 0 0 0,-8 1-8 0 0,1 0 1 0 0,0 0 0 0 0,0 1-1 0 0,-1-1 1 0 0,1 0 0 0 0,0 1 0 0 0,-1-1-1 0 0,1 1 1 0 0,0-1 0 0 0,-1 1-1 0 0,1-1 1 0 0,-1 1 0 0 0,1-1-1 0 0,-1 1 1 0 0,1-1 0 0 0,-1 1-1 0 0,1 0 1 0 0,-1-1 0 0 0,1 1 0 0 0,-1 0-1 0 0,0 0 1 0 0,1-1 0 0 0,-1 2-1 0 0,8 21-116 0 0,-6-15 80 0 0,0-1-143 0 0,1-1 0 0 0,0 0 0 0 0,0 0 1 0 0,0 0-1 0 0,1 0 0 0 0,0 0 1 0 0,0-1-1 0 0,0 1 0 0 0,0-1 0 0 0,8 6 1 0 0,-8-8-546 0 0,0 0 0 0 0,0 0 0 0 0,0 0 0 0 0,1-1 0 0 0,0 1 1 0 0,-1-1-1 0 0,1 0 0 0 0,9 2 0 0 0,0 0-1662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18588 0 0,'0'-5'856'0'0,"2"4"-104"0"0,-1 1 0 0 0,1 0-207 0 0,1 1 15 0 0,0 6 40 0 0,4 4-296 0 0,1 0-96 0 0,1 5-64 0 0,3 3 0 0 0,-1 2-144 0 0,5 8-808 0 0,-2 3-897 0 0,4 8 913 0 0,1 3 808 0 0,2 4-840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22 5569 0 0,'-1'0'246'0'0,"-9"-15"7730"0"0,10 15-7707 0 0,-1-1 0 0 0,1 1 0 0 0,0-1 0 0 0,-1 1 0 0 0,1-1 0 0 0,-1 1 0 0 0,1 0 0 0 0,-1-1 0 0 0,1 1 0 0 0,-1 0 0 0 0,1-1 0 0 0,-1 1 0 0 0,1 0 0 0 0,-1 0 0 0 0,1-1 0 0 0,-1 1 0 0 0,0 0 0 0 0,1 0 0 0 0,-1 0 0 0 0,1 0 0 0 0,-1 0 0 0 0,0 0 0 0 0,1 0 0 0 0,-2 0 0 0 0,1 0-98 0 0,-6 4 984 0 0,6 6-661 0 0,1-8-453 0 0,6 205 1978 0 0,-4-61-1616 0 0,9 210 227 0 0,-10-344-615 0 0,-1-5-98 0 0,1-1 0 0 0,-1 0 1 0 0,1 0-1 0 0,1 1 1 0 0,1 6-1 0 0,-3-13-44 0 0,0 0-1 0 0,1 1 1 0 0,-1-1-1 0 0,0 0 1 0 0,0 1-1 0 0,0-1 1 0 0,0 0 0 0 0,1 0-1 0 0,-1 1 1 0 0,0-1-1 0 0,0 0 1 0 0,1 0-1 0 0,-1 1 1 0 0,0-1 0 0 0,0 0-1 0 0,1 0 1 0 0,-1 0-1 0 0,0 0 1 0 0,1 1-1 0 0,-1-1 1 0 0,0 0 0 0 0,1 0-1 0 0,-1 0 1 0 0,0 0-1 0 0,1 0 1 0 0,-1 0-1 0 0,0 0 1 0 0,1 0 0 0 0,-1 0-1 0 0,0 0 1 0 0,1 0-1 0 0,-1 0 1 0 0,0 0 0 0 0,1 0-1 0 0,-1 0 1 0 0,0 0-1 0 0,1 0 1 0 0,-1-1-1 0 0,0 1 1 0 0,1 0 0 0 0,10-9-2833 0 0,-5 3 2704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276 159 12987 0 0,'2'-3'579'0'0,"1"-1"0"0"0,-1 1 1 0 0,0 0-1 0 0,0-1 0 0 0,-1 1 1 0 0,1-1-1 0 0,-1 0 0 0 0,1 1 1 0 0,-1-1-1 0 0,0 0 0 0 0,-1 0 1 0 0,1-7-1 0 0,-1 7-248 0 0,0 0 0 0 0,0-1 0 0 0,-1 1 0 0 0,1 0 0 0 0,-1 0 0 0 0,0 0 0 0 0,0 0 0 0 0,-1-1 0 0 0,1 2 0 0 0,-5-8 0 0 0,4 7-265 0 0,-1 0 0 0 0,1 0 0 0 0,-1 1-1 0 0,0-1 1 0 0,0 1 0 0 0,0 0-1 0 0,-1 0 1 0 0,1 0 0 0 0,-1 0-1 0 0,0 1 1 0 0,1 0 0 0 0,-1-1 0 0 0,0 1-1 0 0,0 0 1 0 0,-1 1 0 0 0,1-1-1 0 0,0 1 1 0 0,0 0 0 0 0,-1 0-1 0 0,1 0 1 0 0,-1 1 0 0 0,1-1-1 0 0,-7 1 1 0 0,5 1-69 0 0,0 0 0 0 0,0 0 0 0 0,0 0 0 0 0,0 0 0 0 0,0 1 0 0 0,1 0 0 0 0,-1 0 0 0 0,1 1 0 0 0,-1 0 0 0 0,-4 3 0 0 0,2-1-17 0 0,1 1 0 0 0,1-1 0 0 0,-1 1 0 0 0,1 0 0 0 0,0 1 0 0 0,-6 8 0 0 0,1 2-26 0 0,1-1 0 0 0,1 1 0 0 0,1 1 0 0 0,0 0 0 0 0,-8 29 0 0 0,15-43 30 0 0,-1 1 0 0 0,2-1 0 0 0,-1 0 0 0 0,0 1-1 0 0,1-1 1 0 0,0 1 0 0 0,0-1 0 0 0,1 7 0 0 0,-1-10 6 0 0,0 1 0 0 0,1 0 0 0 0,-1 0-1 0 0,1-1 1 0 0,0 1 0 0 0,-1 0 0 0 0,1-1-1 0 0,0 1 1 0 0,0-1 0 0 0,0 1 0 0 0,0-1-1 0 0,0 1 1 0 0,0-1 0 0 0,0 0 0 0 0,1 1-1 0 0,-1-1 1 0 0,0 0 0 0 0,1 0 0 0 0,-1 0-1 0 0,1 0 1 0 0,-1 0 0 0 0,4 1 0 0 0,-2-1-4 0 0,0 1 0 0 0,0-1 0 0 0,1 0 0 0 0,-1 0 0 0 0,0 0 0 0 0,1-1 0 0 0,-1 1 0 0 0,0-1 0 0 0,1 0 0 0 0,-1 0 0 0 0,1 0 0 0 0,-1 0 0 0 0,7-2 0 0 0,10-3 15 0 0,0-2 1 0 0,0 0 0 0 0,-1-1-1 0 0,0-1 1 0 0,0-1 0 0 0,-1-1-1 0 0,29-22 1 0 0,-11 4 46 0 0,-36 29-48 0 0,0-1-1 0 0,1 1 1 0 0,-1 0 0 0 0,0 0 0 0 0,1-1-1 0 0,-1 1 1 0 0,1 0 0 0 0,-1 0 0 0 0,0-1-1 0 0,1 1 1 0 0,-1 0 0 0 0,1 0 0 0 0,-1 0-1 0 0,0 0 1 0 0,1 0 0 0 0,-1 0 0 0 0,1 0-1 0 0,-1 0 1 0 0,1 0 0 0 0,-1 0 0 0 0,1 0 0 0 0,-1 0-1 0 0,0 0 1 0 0,1 0 0 0 0,-1 0 0 0 0,1 0-1 0 0,-1 0 1 0 0,1 1 0 0 0,-1-1 0 0 0,0 0-1 0 0,1 0 1 0 0,-1 0 0 0 0,0 1 0 0 0,1-1-1 0 0,-1 0 1 0 0,1 1 0 0 0,-1-1 0 0 0,0 0-1 0 0,0 1 1 0 0,1-1 0 0 0,-1 0 0 0 0,0 1-1 0 0,0-1 1 0 0,1 0 0 0 0,-1 1 0 0 0,0-1-1 0 0,0 1 1 0 0,0-1 0 0 0,0 1 0 0 0,2 4-2 0 0,0-1 1 0 0,-1 1-1 0 0,2 7 1 0 0,-3-9 3 0 0,1 1-39 0 0,1 5 67 0 0,0 1 0 0 0,1 0 0 0 0,4 11-1 0 0,-6-19-85 0 0,0 0-1 0 0,0 0 1 0 0,0 0-1 0 0,0 0 1 0 0,1 0-1 0 0,-1 0 0 0 0,0 0 1 0 0,1-1-1 0 0,-1 1 1 0 0,1 0-1 0 0,0-1 1 0 0,0 1-1 0 0,-1-1 0 0 0,1 0 1 0 0,0 0-1 0 0,0 1 1 0 0,0-1-1 0 0,0 0 1 0 0,1-1-1 0 0,2 2 0 0 0,-2-1-410 0 0,1 0 0 0 0,0-1-1 0 0,0 0 1 0 0,0 1-1 0 0,-1-1 1 0 0,1 0-1 0 0,0-1 1 0 0,0 1-1 0 0,0-1 1 0 0,-1 0 0 0 0,1 1-1 0 0,0-2 1 0 0,-1 1-1 0 0,1 0 1 0 0,6-4-1 0 0,13-7-2548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52.5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284 464 12275 0 0,'-2'-7'1838'0'0,"1"0"0"0"0,-1 0 0 0 0,-5-11-1 0 0,5 13-1146 0 0,-1 0 0 0 0,0 0 0 0 0,0-1 0 0 0,-6-6 0 0 0,6 9-559 0 0,-1-1-1 0 0,1 0 1 0 0,-1 1-1 0 0,0 0 1 0 0,0 0-1 0 0,0 0 1 0 0,0 0-1 0 0,-1 1 1 0 0,1 0-1 0 0,-1 0 1 0 0,0 0 0 0 0,1 0-1 0 0,-9-1 1 0 0,8 2-132 0 0,0 0 0 0 0,0 0 1 0 0,0 1-1 0 0,0 0 1 0 0,0 0-1 0 0,0 1 0 0 0,0-1 1 0 0,0 1-1 0 0,0 0 1 0 0,0 0-1 0 0,1 1 0 0 0,-1-1 1 0 0,0 1-1 0 0,1 0 1 0 0,-1 0-1 0 0,1 1 0 0 0,-1-1 1 0 0,1 1-1 0 0,0 0 1 0 0,0 0-1 0 0,1 1 0 0 0,-1-1 1 0 0,0 1-1 0 0,1 0 1 0 0,0-1-1 0 0,-5 9 0 0 0,-1 6-103 0 0,0 0 0 0 0,1 0 0 0 0,1 0 1 0 0,-8 35-1 0 0,12-40 60 0 0,0 1-33 0 0,0-1 1 0 0,-1 17-1 0 0,4-27 43 0 0,0 1 0 0 0,0 0 1 0 0,0 0-1 0 0,0 0 0 0 0,1 0 0 0 0,0 0 0 0 0,0 0 0 0 0,0 0 1 0 0,0-1-1 0 0,0 1 0 0 0,1 0 0 0 0,2 3 0 0 0,-3-6 16 0 0,0 1 0 0 0,0-1-1 0 0,0 0 1 0 0,0 0-1 0 0,0 0 1 0 0,0 0 0 0 0,1 0-1 0 0,-1 0 1 0 0,0-1-1 0 0,0 1 1 0 0,1 0-1 0 0,-1-1 1 0 0,1 1 0 0 0,-1-1-1 0 0,1 1 1 0 0,-1-1-1 0 0,1 0 1 0 0,-1 1 0 0 0,1-1-1 0 0,-1 0 1 0 0,1 0-1 0 0,-1 0 1 0 0,1 0 0 0 0,-1 0-1 0 0,3-1 1 0 0,1 0-6 0 0,-1 0 1 0 0,0 0 0 0 0,1-1 0 0 0,-1 1-1 0 0,0-1 1 0 0,0 0 0 0 0,6-4 0 0 0,2-2 3 0 0,0-2 0 0 0,-1 1 1 0 0,19-23-1 0 0,25-38 108 0 0,-46 58-75 0 0,132-182 240 0 0,-125 172-210 0 0,-1-1 0 0 0,17-35 0 0 0,-27 48 6 0 0,-1-1 0 0 0,0 1 0 0 0,0-1 0 0 0,-2 0 0 0 0,1 0 0 0 0,-1 0 0 0 0,-1 0 0 0 0,1-19 0 0 0,-3 24 7 0 0,1 1 0 0 0,-1-1-1 0 0,-1 0 1 0 0,1 1 0 0 0,-1-1 0 0 0,0 1 0 0 0,0 0 0 0 0,-1-1 0 0 0,1 1 0 0 0,-1 0-1 0 0,-1 0 1 0 0,-4-6 0 0 0,6 9-31 0 0,0 0-1 0 0,0 0 0 0 0,0 0 1 0 0,0 0-1 0 0,-1 0 0 0 0,1 1 1 0 0,0-1-1 0 0,-1 1 1 0 0,1-1-1 0 0,-1 1 0 0 0,-5-1 1 0 0,6 1-27 0 0,0 1 0 0 0,0 0 0 0 0,0-1 1 0 0,0 1-1 0 0,-1 0 0 0 0,1 0 0 0 0,0 1 0 0 0,0-1 1 0 0,0 0-1 0 0,0 1 0 0 0,0 0 0 0 0,0-1 0 0 0,0 1 1 0 0,0 0-1 0 0,0 0 0 0 0,0 0 0 0 0,-3 2 0 0 0,2-1-32 0 0,0 1-1 0 0,-1 0 0 0 0,1 1 1 0 0,0-1-1 0 0,1 0 0 0 0,-1 1 1 0 0,1 0-1 0 0,-1-1 0 0 0,1 1 0 0 0,0 0 1 0 0,-2 7-1 0 0,-1 3-85 0 0,1 0 0 0 0,-4 17 0 0 0,4-6 40 0 0,0 1 0 0 0,2 0 1 0 0,0 0-1 0 0,2 0 0 0 0,1 1 1 0 0,1-1-1 0 0,2-1 0 0 0,0 1 1 0 0,2 0-1 0 0,12 36 0 0 0,-13-48 59 0 0,1-1-1 0 0,0 0 1 0 0,1-1-1 0 0,16 22 1 0 0,-20-29-156 0 0,1 0 1 0 0,0-1-1 0 0,0 0 1 0 0,1 1-1 0 0,-1-2 1 0 0,1 1-1 0 0,0 0 1 0 0,0-1-1 0 0,0 0 1 0 0,0 0-1 0 0,0 0 1 0 0,1-1-1 0 0,0 0 1 0 0,6 2-1 0 0,-7-3-404 0 0,0-1 0 0 0,0 1 0 0 0,0-1 0 0 0,0 0-1 0 0,0 0 1 0 0,0-1 0 0 0,6-1 0 0 0,1-1-1455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 20964 0 0,'-1'-7'369'0'0,"2"8"-124"0"0,3 16-16 0 0,0 14-137 0 0,-5-15 40 0 0,-9 11 32 0 0,8-4-40 0 0,6 17 52 0 0,-3-28-77 0 0,1 22 1 0 0,-3-15-16 0 0,0-8-26 0 0,1 0 1 0 0,1 14-1 0 0,1 96 267 0 0,-2-70-218 0 0,-4 60 116 0 0,4-105-218 0 0,-1 1-1 0 0,0 0 1 0 0,-1-1 0 0 0,-2 8 0 0 0,2-8-33 0 0,2 5-58 0 0,0-11 53 0 0,0 0 1 0 0,0 1-1 0 0,0-1 0 0 0,0 0 0 0 0,0 0 1 0 0,0 1-1 0 0,0-1 0 0 0,0 0 0 0 0,0 1 1 0 0,0-1-1 0 0,0 0 0 0 0,0 0 0 0 0,0 1 1 0 0,0-1-1 0 0,0 0 0 0 0,0 1 1 0 0,0-1-1 0 0,0 0 0 0 0,0 0 0 0 0,0 1 1 0 0,-1-1-1 0 0,1 0 0 0 0,0 0 0 0 0,0 1 1 0 0,0-1-1 0 0,0 0 0 0 0,-1 0 0 0 0,1 0 1 0 0,0 1-1 0 0,0-1 0 0 0,0 0 1 0 0,-1 0-1 0 0,1 0 0 0 0,0 0 0 0 0,-1 1 1 0 0,1-1-1 0 0,0 0 0 0 0,-1-1-215 0 0,1 1-1 0 0,-1 0 0 0 0,1-1 1 0 0,0 1-1 0 0,-1-1 1 0 0,1 1-1 0 0,0-1 1 0 0,-1 0-1 0 0,1 1 1 0 0,0-1-1 0 0,0 1 1 0 0,-1-1-1 0 0,1 0 1 0 0,0 1-1 0 0,0-1 1 0 0,0 1-1 0 0,0-1 0 0 0,0 0 1 0 0,0 0-1 0 0,0-2-174 0 0,-6-4-643 0 0,-4-1 823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16468 0 0,'1'-3'380'0'0,"0"0"1"0"0,1 0-1 0 0,-1 0 1 0 0,1 0 0 0 0,0 0-1 0 0,-1 1 1 0 0,1-1-1 0 0,1 1 1 0 0,-1-1 0 0 0,0 1-1 0 0,0-1 1 0 0,1 1 0 0 0,-1 0-1 0 0,5-2 1 0 0,4-3-158 0 0,1 0 0 0 0,14-5 0 0 0,-24 11-180 0 0,6-3-34 0 0,0 1-1 0 0,0 1 1 0 0,0 0 0 0 0,0 0-1 0 0,1 0 1 0 0,-1 1 0 0 0,0 0-1 0 0,1 1 1 0 0,-1 0 0 0 0,16 2-1 0 0,-18-2-2 0 0,0 1-1 0 0,0 1 0 0 0,0-1 1 0 0,0 1-1 0 0,0 0 0 0 0,0 1 1 0 0,-1-1-1 0 0,1 1 1 0 0,-1 0-1 0 0,1 0 0 0 0,-1 1 1 0 0,0 0-1 0 0,-1-1 0 0 0,1 2 1 0 0,5 5-1 0 0,-5-4 25 0 0,-1 0 0 0 0,0 0 0 0 0,0 0 0 0 0,0 1 0 0 0,-1-1-1 0 0,4 10 1 0 0,-6-12-7 0 0,0 0 0 0 0,0-1 0 0 0,-1 1 0 0 0,1 0 0 0 0,-1 0 0 0 0,0 0 0 0 0,0 0-1 0 0,0 0 1 0 0,0 0 0 0 0,-1 0 0 0 0,0-1 0 0 0,0 1 0 0 0,-2 7 0 0 0,2-9-11 0 0,0 2 21 0 0,-1 0 1 0 0,1 0 0 0 0,-1 0 0 0 0,0 0-1 0 0,0 0 1 0 0,0 0 0 0 0,-1-1 0 0 0,0 1-1 0 0,-5 5 1 0 0,0-2 35 0 0,2 0-13 0 0,-1-1 0 0 0,0 0 0 0 0,0-1-1 0 0,-11 7 1 0 0,5-6-268 0 0,-16 7 0 0 0,24-11-531 0 0,15-3-6888 0 0,6-10 1898 0 0,-11 7 4334 0 0,10-9-2895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68 15259 0 0,'-1'-1'300'0'0,"0"0"1"0"0,-1 0-1 0 0,1 0 0 0 0,-1 0 0 0 0,1 0 0 0 0,-1 0 0 0 0,1 1 1 0 0,-1-1-1 0 0,0 1 0 0 0,1-1 0 0 0,-1 1 0 0 0,0-1 0 0 0,0 1 1 0 0,1 0-1 0 0,-1 0 0 0 0,0 0 0 0 0,0 0 0 0 0,1 0 0 0 0,-1 0 1 0 0,-1 1-1 0 0,0 0-153 0 0,1 0 1 0 0,0 0-1 0 0,0 0 1 0 0,0 0 0 0 0,0 0-1 0 0,0 1 1 0 0,0-1-1 0 0,0 1 1 0 0,1 0-1 0 0,-1-1 1 0 0,0 1 0 0 0,1 0-1 0 0,-2 2 1 0 0,-1 2-134 0 0,0 1 0 0 0,1-1 0 0 0,-1 1 0 0 0,1 0 0 0 0,1 0 0 0 0,0 1 1 0 0,0-1-1 0 0,-2 10 0 0 0,3-8-28 0 0,0 0 0 0 0,1 0 0 0 0,0 0 1 0 0,0 0-1 0 0,3 15 0 0 0,-3-21 3 0 0,1 0 0 0 0,0 1 0 0 0,0-1 0 0 0,0 0 0 0 0,1 1 0 0 0,-1-1 0 0 0,1 0 0 0 0,0 0 0 0 0,0 0 0 0 0,0-1 0 0 0,0 1 0 0 0,0 0 1 0 0,1-1-1 0 0,-1 1 0 0 0,1-1 0 0 0,0 0 0 0 0,3 3 0 0 0,0-2 10 0 0,-1 0 0 0 0,1 0 0 0 0,0-1 0 0 0,-1 0 0 0 0,1 0 0 0 0,0-1 0 0 0,0 1 0 0 0,1-1 0 0 0,-1 0 0 0 0,0-1 0 0 0,0 0 0 0 0,11 0 0 0 0,-9-1 31 0 0,1-1 0 0 0,-1 0 0 0 0,0 0 0 0 0,0 0 0 0 0,0-1 0 0 0,0 0 0 0 0,0-1 0 0 0,14-8 0 0 0,-15 7 18 0 0,0 0 0 0 0,1-1 1 0 0,-2 0-1 0 0,1 0 0 0 0,-1 0 0 0 0,0-1 0 0 0,0 0 1 0 0,6-11-1 0 0,-9 13-9 0 0,1-1 1 0 0,-1 0 0 0 0,-1 0 0 0 0,1-1 0 0 0,-1 1-1 0 0,0 0 1 0 0,-1-1 0 0 0,1 0 0 0 0,-1 1-1 0 0,-1-1 1 0 0,1-10 0 0 0,-1 13-8 0 0,-1 0-1 0 0,1-1 1 0 0,-1 1 0 0 0,0 0 0 0 0,0 0-1 0 0,0 0 1 0 0,-1 0 0 0 0,1 0-1 0 0,-1 0 1 0 0,0 1 0 0 0,0-1 0 0 0,0 0-1 0 0,-5-5 1 0 0,3 5-2 0 0,0 0 0 0 0,0 0 0 0 0,-1 1-1 0 0,1-1 1 0 0,-1 1 0 0 0,0 0 0 0 0,0 0 0 0 0,0 1-1 0 0,-7-3 1 0 0,0 1-104 0 0,-1 1-1 0 0,1 0 0 0 0,-1 0 1 0 0,0 2-1 0 0,0-1 0 0 0,0 2 1 0 0,0 0-1 0 0,-15 2 1 0 0,18-1-240 0 0,1 0 0 0 0,-1 1 1 0 0,-12 5-1 0 0,19-6-7 0 0,-1 0 1 0 0,1 0-1 0 0,0 1 0 0 0,0-1 0 0 0,0 1 0 0 0,0 0 0 0 0,0 0 1 0 0,0 0-1 0 0,1 0 0 0 0,-1 1 0 0 0,1-1 0 0 0,-5 6 0 0 0,7-8 122 0 0,-1 1-1 0 0,1 0 1 0 0,0 0-1 0 0,-1-1 0 0 0,1 1 1 0 0,0 0-1 0 0,-1 0 1 0 0,1 0-1 0 0,0-1 0 0 0,0 1 1 0 0,0 0-1 0 0,-1 0 1 0 0,1 0-1 0 0,0 0 0 0 0,0 0 1 0 0,1-1-1 0 0,-1 1 1 0 0,0 0-1 0 0,0 0 0 0 0,0 0 1 0 0,0 0-1 0 0,1-1 1 0 0,-1 1-1 0 0,0 0 0 0 0,1 0 1 0 0,-1 0-1 0 0,1-1 1 0 0,-1 1-1 0 0,2 1 1 0 0,5 4-2253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39 16147 0 0,'-4'-5'761'0'0,"0"0"-1"0"0,0 0 0 0 0,-1 1 1 0 0,1 0-1 0 0,-9-6 0 0 0,12 10-675 0 0,0-1 0 0 0,-1 0-1 0 0,1 0 1 0 0,0 1 0 0 0,-1-1-1 0 0,1 1 1 0 0,-1 0 0 0 0,1-1-1 0 0,-1 1 1 0 0,1 0 0 0 0,-1 0-1 0 0,1 0 1 0 0,-1 0 0 0 0,1 0-1 0 0,-1 0 1 0 0,1 0 0 0 0,-1 0 0 0 0,1 1-1 0 0,0-1 1 0 0,-1 1 0 0 0,1-1-1 0 0,-1 1 1 0 0,1-1 0 0 0,0 1-1 0 0,-1 0 1 0 0,1 0 0 0 0,0-1-1 0 0,-2 3 1 0 0,-1 0-90 0 0,1 1 1 0 0,-1 0-1 0 0,1 0 0 0 0,0 0 0 0 0,0 0 1 0 0,1 1-1 0 0,-1-1 0 0 0,1 1 1 0 0,0 0-1 0 0,0-1 0 0 0,1 1 0 0 0,-1 0 1 0 0,1 0-1 0 0,0 0 0 0 0,0 8 1 0 0,0-5-23 0 0,1 0 0 0 0,0 0 0 0 0,0 0 0 0 0,1 0 0 0 0,0 0 0 0 0,0 0 0 0 0,1-1 1 0 0,0 1-1 0 0,4 11 0 0 0,-3-12-1 0 0,1 0 0 0 0,0 0 0 0 0,0 0 1 0 0,1-1-1 0 0,0 1 0 0 0,0-1 0 0 0,0 0 0 0 0,1-1 1 0 0,0 1-1 0 0,11 7 0 0 0,-7-7 22 0 0,1 1-1 0 0,1-2 1 0 0,-1 1 0 0 0,1-2-1 0 0,23 8 1 0 0,-31-12 34 0 0,0 2-1 0 0,-1-1 1 0 0,1 0 0 0 0,-1 1 0 0 0,1 0 0 0 0,-1-1 0 0 0,4 4-1 0 0,-6-4-5 0 0,0-1 0 0 0,0 1-1 0 0,0 0 1 0 0,-1 0 0 0 0,1-1-1 0 0,0 1 1 0 0,-1 0 0 0 0,1 0-1 0 0,0 0 1 0 0,-1 0 0 0 0,1 0-1 0 0,-1 0 1 0 0,1 0 0 0 0,-1 0-1 0 0,0 0 1 0 0,0 0 0 0 0,1 0-1 0 0,-1 0 1 0 0,0 0 0 0 0,0 1-1 0 0,0-1 1 0 0,0 0 0 0 0,0 0-1 0 0,0 0 1 0 0,0 0 0 0 0,0 0-1 0 0,-1 0 1 0 0,1 2 0 0 0,-3 2 43 0 0,0 1 1 0 0,1 0-1 0 0,-2-1 1 0 0,1 1 0 0 0,-1-1-1 0 0,0 0 1 0 0,-8 8 0 0 0,6-6-45 0 0,0 0 1 0 0,1-1 0 0 0,-5 9 0 0 0,7-9-23 0 0,-1-1 0 0 0,0 1 1 0 0,-6 6-1 0 0,6-3-38 0 0,4-9 32 0 0,0 1 1 0 0,0-1 0 0 0,0 0 0 0 0,-1 1 0 0 0,1-1-1 0 0,0 0 1 0 0,0 1 0 0 0,0-1 0 0 0,0 0 0 0 0,0 1 0 0 0,0-1-1 0 0,0 0 1 0 0,-1 0 0 0 0,1 1 0 0 0,0-1 0 0 0,0 0-1 0 0,0 0 1 0 0,-1 1 0 0 0,1-1 0 0 0,0 0 0 0 0,0 0-1 0 0,-1 0 1 0 0,1 1 0 0 0,0-1 0 0 0,-1 0 0 0 0,1 0-1 0 0,0 0-13 0 0,-1 0-1 0 0,1 0 1 0 0,0 0-1 0 0,0 0 1 0 0,0 0-1 0 0,-1 0 1 0 0,1 0-1 0 0,0 0 0 0 0,0-1 1 0 0,0 1-1 0 0,0 0 1 0 0,-1 0-1 0 0,1 0 1 0 0,0 0-1 0 0,0 0 1 0 0,0 0-1 0 0,0-1 0 0 0,0 1 1 0 0,0 0-1 0 0,0 0 1 0 0,-1 0-1 0 0,1 0 1 0 0,0-1-1 0 0,0 1 1 0 0,0 0-1 0 0,0 0 0 0 0,0 0 1 0 0,0-1-1 0 0,0 1 1 0 0,0 0-1 0 0,0 0 1 0 0,0 0-1 0 0,0 0 1 0 0,0-1-1 0 0,0 1 0 0 0,0 0 1 0 0,0 0-1 0 0,0 0 1 0 0,0-1-1 0 0,0 1 1 0 0,0 0-1 0 0,0 0 1 0 0,0 0-1 0 0,1 0 0 0 0,-1-1 1 0 0,0 1-1 0 0,0 0 1 0 0,0 0-1 0 0,0 0 1 0 0,0 0-1 0 0,0-1 1 0 0,1 1-1 0 0,-1 0 1 0 0,9-14-899 0 0,-6 9 507 0 0,11-16-1709 0 0,30-33 0 0 0,-18 23 795 0 0,-14 16 820 0 0,14-18-390 0 0,-19 23 823 0 0,1 0 0 0 0,0 1-1 0 0,0 0 1 0 0,1 1 0 0 0,10-9-1 0 0,-12 11 191 0 0,-4 4 83 0 0,-1 0 0 0 0,1-1 0 0 0,0 1 0 0 0,0 0 0 0 0,0 1-1 0 0,5-3 1 0 0,-8 4-144 0 0,1-1 0 0 0,0 1-1 0 0,0 0 1 0 0,0 0-1 0 0,0 0 1 0 0,0 0-1 0 0,0 0 1 0 0,0 0-1 0 0,0 0 1 0 0,0 0-1 0 0,0 0 1 0 0,-1 1-1 0 0,1-1 1 0 0,0 0-1 0 0,0 0 1 0 0,0 1-1 0 0,0-1 1 0 0,0 1 0 0 0,-1-1-1 0 0,1 1 1 0 0,0-1-1 0 0,0 1 1 0 0,-1-1-1 0 0,1 1 1 0 0,0 0-1 0 0,-1-1 1 0 0,1 1-1 0 0,-1 0 1 0 0,2 1-1 0 0,3 6 78 0 0,-1 0 0 0 0,0 1 0 0 0,0-1 0 0 0,-1 1 0 0 0,0 0 0 0 0,0 0 0 0 0,-1 1 0 0 0,1 9-1 0 0,0-4 103 0 0,9 29 0 0 0,-6-27 81 0 0,9 22-1812 0 0,-14-37 1186 0 0,0 0 0 0 0,0 1 0 0 0,0-1 0 0 0,1 0 0 0 0,-1 0 0 0 0,1 0 0 0 0,0 0 0 0 0,-1 0 0 0 0,1-1 0 0 0,0 1 0 0 0,0 0 0 0 0,4 1 0 0 0,0-2-621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55 17556 0 0,'-3'-11'872'0'0,"-2"0"-88"0"0,2 3 0 0 0,0 0-240 0 0,0-2-168 0 0,1 7 65 0 0,1 1-265 0 0,2 1-360 0 0,2 5-169 0 0,4 4-183 0 0,4 4-2176 0 0,2 5 2400 0 0,1-1-720 0 0,4 3 1048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32 10434 0 0,'-3'-3'145'0'0,"-13"-15"2845"0"0,15 17-2740 0 0,0 0 1 0 0,0 0-1 0 0,0 0 1 0 0,0 0 0 0 0,0 1-1 0 0,0-1 1 0 0,0 0-1 0 0,0 1 1 0 0,-1-1 0 0 0,1 1-1 0 0,0-1 1 0 0,-1 1-1 0 0,1-1 1 0 0,-3 1 0 0 0,4 0-217 0 0,0 0 0 0 0,-1 0 1 0 0,1 1-1 0 0,0-1 1 0 0,0 0-1 0 0,-1 0 0 0 0,1 1 1 0 0,0-1-1 0 0,-1 0 0 0 0,1 0 1 0 0,0 1-1 0 0,0-1 1 0 0,0 0-1 0 0,-1 1 0 0 0,1-1 1 0 0,0 0-1 0 0,0 1 1 0 0,0-1-1 0 0,0 0 0 0 0,0 1 1 0 0,0-1-1 0 0,-1 0 0 0 0,1 1 1 0 0,0-1-1 0 0,0 1 1 0 0,0-1-1 0 0,0 0 0 0 0,0 1 1 0 0,1 0-1 0 0,-1 14 177 0 0,0-13-125 0 0,23 179 2242 0 0,-4-56-1269 0 0,-6 241-267 0 0,-14-307-1644 0 0,6-83-7918 0 0,-3 15 6167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 15355 0 0,'-1'-1'124'0'0,"1"1"-1"0"0,0 0 1 0 0,0 0-1 0 0,0 0 1 0 0,0 0-1 0 0,0-1 1 0 0,-1 1-1 0 0,1 0 1 0 0,0 0-1 0 0,0 0 1 0 0,0-1-1 0 0,0 1 1 0 0,0 0-1 0 0,0 0 1 0 0,0 0-1 0 0,0-1 1 0 0,0 1-1 0 0,0 0 1 0 0,0 0 0 0 0,0-1-1 0 0,0 1 1 0 0,0 0-1 0 0,0 0 1 0 0,0 0-1 0 0,0-1 1 0 0,0 1-1 0 0,0 0 1 0 0,0 0-1 0 0,0 0 1 0 0,1-1-1 0 0,-1 1 1 0 0,0 0-1 0 0,0 0 1 0 0,0 0-1 0 0,0 0 1 0 0,0-1-1 0 0,1 1 1 0 0,-1 0-1 0 0,0 0 1 0 0,11 0 1821 0 0,17 10-1437 0 0,-26-9-264 0 0,40 16 174 0 0,-20-7-935 0 0,0-1-1 0 0,1 0 0 0 0,33 6 1 0 0,-49-14-231 0 0,0 0 0 0 0,0-1 1 0 0,0 1-1 0 0,-1-1 1 0 0,1-1-1 0 0,0 0 1 0 0,0 0-1 0 0,7-2 0 0 0,2-1 451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12579 0 0,'-12'106'7247'0'0,"10"-85"-6197"0"0,0 29 0 0 0,3-45-989 0 0,-1 1 0 0 0,1-1 0 0 0,0 1 0 0 0,1 0 0 0 0,-1-1 0 0 0,1 0 0 0 0,2 6 0 0 0,-2-8-286 0 0,-1 0 0 0 0,0 0 0 0 0,1 0 0 0 0,0 0 0 0 0,0 0 0 0 0,0-1 0 0 0,0 1 0 0 0,0 0-1 0 0,1-1 1 0 0,-1 0 0 0 0,1 1 0 0 0,5 2 0 0 0,-8-5 23 0 0,1 1-1 0 0,-1-1 1 0 0,1 0-1 0 0,-1 0 0 0 0,1 1 1 0 0,-1-1-1 0 0,1 0 1 0 0,0 0-1 0 0,-1 0 1 0 0,1 0-1 0 0,-1 0 1 0 0,1 0-1 0 0,0 0 1 0 0,-1 0-1 0 0,1 0 0 0 0,-1 0 1 0 0,1 0-1 0 0,0 0 1 0 0,-1 0-1 0 0,1-1 1 0 0,-1 1-1 0 0,1 0 1 0 0,-1 0-1 0 0,1-1 1 0 0,-1 1-1 0 0,1 0 1 0 0,-1-1-1 0 0,1 1 0 0 0,-1 0 1 0 0,1-1-1 0 0,0 0 1 0 0,6-7-2795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3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13771 0 0,'0'-4'1592'0'0,"0"3"-215"0"0,4 1 7 0 0,-3-2-144 0 0,2 2-616 0 0,1 3 16 0 0,0 1-207 0 0,3 2-105 0 0,-2 2-136 0 0,3 2-72 0 0,-5 1-104 0 0,3 3-392 0 0,4-1-313 0 0,-2 5-127 0 0,0-1-560 0 0,5 1 32 0 0,1 1-545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3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95 132 13563 0 0,'-5'-1'879'0'0,"0"1"1"0"0,1 1-1 0 0,-1-1 1 0 0,0 1-1 0 0,0-1 0 0 0,-7 4 1 0 0,10-4-750 0 0,1 1-1 0 0,-1 0 1 0 0,1 0 0 0 0,-1 0-1 0 0,1 0 1 0 0,-1 0 0 0 0,1 1-1 0 0,0-1 1 0 0,-1 0-1 0 0,1 1 1 0 0,0-1 0 0 0,0 1-1 0 0,0-1 1 0 0,0 1 0 0 0,1-1-1 0 0,-1 1 1 0 0,0-1 0 0 0,0 1-1 0 0,1 0 1 0 0,-1 0 0 0 0,1 2-1 0 0,-3 13 215 0 0,2-11-260 0 0,0 0-1 0 0,-1-1 1 0 0,-2 8-1 0 0,0-3 2 0 0,1 0 0 0 0,0 0 0 0 0,0 1 0 0 0,1-1 0 0 0,-1 21-1 0 0,3-29-70 0 0,0 0-1 0 0,0 0 1 0 0,0 0-1 0 0,0 0 1 0 0,1 0-1 0 0,-1 0 1 0 0,1 0-1 0 0,-1 0 1 0 0,1 0-1 0 0,0-1 1 0 0,0 1-1 0 0,0 0 1 0 0,0 0-1 0 0,0-1 1 0 0,0 1-1 0 0,0 0 1 0 0,0-1-1 0 0,1 1 1 0 0,-1-1-1 0 0,1 0 1 0 0,2 3-1 0 0,-1-3 11 0 0,0 1 0 0 0,0-1-1 0 0,0 0 1 0 0,0 0 0 0 0,0 0 0 0 0,0 0-1 0 0,0 0 1 0 0,0-1 0 0 0,0 0 0 0 0,0 1 0 0 0,0-1-1 0 0,1 0 1 0 0,4-1 0 0 0,0 0 31 0 0,-1 0 0 0 0,1 0-1 0 0,0-1 1 0 0,-1 0 0 0 0,1-1 0 0 0,-1 1 0 0 0,1-1-1 0 0,12-8 1 0 0,-1-1 58 0 0,-8 7-28 0 0,-1-2 1 0 0,0 1-1 0 0,0-2 0 0 0,13-12 0 0 0,-18 15-39 0 0,0 0 0 0 0,0-1-1 0 0,0 1 1 0 0,-1-1 0 0 0,0 0-1 0 0,0 0 1 0 0,-1-1 0 0 0,1 1 0 0 0,-2-1-1 0 0,1 0 1 0 0,-1 0 0 0 0,1 0 0 0 0,0-9-1 0 0,-2 11-11 0 0,-1 0 0 0 0,0 0 0 0 0,0 0 0 0 0,0 0 0 0 0,0 0 0 0 0,-1 0-1 0 0,1 0 1 0 0,-2 0 0 0 0,1 0 0 0 0,0 0 0 0 0,-3-5 0 0 0,1 4 2 0 0,0 0 1 0 0,-1 1-1 0 0,0-1 0 0 0,0 1 1 0 0,0 0-1 0 0,0 0 0 0 0,-11-8 1 0 0,7 6-16 0 0,0 0 0 0 0,-1 1 0 0 0,1 0-1 0 0,-12-5 1 0 0,14 8-31 0 0,1 1-1 0 0,-1 0 0 0 0,0 0 0 0 0,0 0 0 0 0,0 1 0 0 0,0 0 0 0 0,0 0 0 0 0,-9 0 0 0 0,14 1 2 0 0,-1 0 0 0 0,1 0 0 0 0,-1 1 0 0 0,1-1-1 0 0,0 0 1 0 0,-1 1 0 0 0,1-1 0 0 0,0 1-1 0 0,-1-1 1 0 0,1 1 0 0 0,0-1 0 0 0,0 1 0 0 0,-1 0-1 0 0,1 0 1 0 0,0 0 0 0 0,0 0 0 0 0,0-1-1 0 0,0 1 1 0 0,-1 2 0 0 0,1-1-8 0 0,-1 0 0 0 0,1 0 0 0 0,-1 1 0 0 0,1-1 0 0 0,0 1 1 0 0,0-1-1 0 0,0 0 0 0 0,1 1 0 0 0,-1 0 0 0 0,0 2 0 0 0,1-2 3 0 0,-1 0-1 0 0,1 0 1 0 0,0 0-1 0 0,0 0 1 0 0,0 0-1 0 0,0 0 1 0 0,1 0-1 0 0,-1 0 1 0 0,1 0-1 0 0,0 0 1 0 0,0 0-1 0 0,0 0 1 0 0,0 0-1 0 0,0 0 1 0 0,1-1-1 0 0,-1 1 1 0 0,1 0-1 0 0,3 3 1 0 0,-3-3 2 0 0,1-1 1 0 0,0 0-1 0 0,0 0 1 0 0,0 0-1 0 0,1-1 1 0 0,-1 1-1 0 0,0-1 0 0 0,1 1 1 0 0,-1-1-1 0 0,1 0 1 0 0,5 1-1 0 0,-3-2 7 0 0,0 1-1 0 0,0-1 0 0 0,-1-1 0 0 0,1 1 1 0 0,0-1-1 0 0,10-2 0 0 0,-2-2 20 0 0,0 0-1 0 0,0-1 1 0 0,0 0 0 0 0,23-16-1 0 0,46-34 142 0 0,-82 56-151 0 0,0-1 1 0 0,-1 0-1 0 0,1 1 1 0 0,0-1-1 0 0,0 1 1 0 0,0 0-1 0 0,-1-1 1 0 0,1 1-1 0 0,0-1 1 0 0,0 1-1 0 0,0 0 1 0 0,0 0-1 0 0,0 0 1 0 0,-1 0-1 0 0,1-1 1 0 0,2 1-1 0 0,-2 1-2 0 0,-1-1-1 0 0,1 0 1 0 0,-1 1-1 0 0,1-1 1 0 0,-1 1-1 0 0,1-1 1 0 0,-1 1-1 0 0,1-1 1 0 0,-1 1-1 0 0,1-1 1 0 0,-1 1-1 0 0,0-1 1 0 0,1 1-1 0 0,-1 0 1 0 0,0-1-1 0 0,1 1 1 0 0,-1 0-1 0 0,0-1 1 0 0,0 1-1 0 0,0 0 1 0 0,0-1-1 0 0,1 2 1 0 0,3 23 34 0 0,2 41 1 0 0,-4-28-28 0 0,3 42 17 0 0,2 20 24 0 0,-7-99-45 0 0,0-1 0 0 0,0 1 1 0 0,0 0-1 0 0,0 0 0 0 0,0-1 0 0 0,0 1 0 0 0,1 0 0 0 0,-1-1 0 0 0,0 1 0 0 0,0 0 0 0 0,1 0 0 0 0,-1-1 0 0 0,0 1 0 0 0,1 0 0 0 0,-1-1 0 0 0,1 1 1 0 0,-1-1-1 0 0,1 1 0 0 0,-1-1 0 0 0,1 1 0 0 0,-1-1 0 0 0,1 1 0 0 0,-1-1 0 0 0,2 1 0 0 0,-1-1 6 0 0,0 1 0 0 0,-1-1 0 0 0,1 0 0 0 0,0 0-1 0 0,0 0 1 0 0,0-1 0 0 0,0 1 0 0 0,0 0 0 0 0,0 0 0 0 0,-1 0 0 0 0,1-1-1 0 0,0 1 1 0 0,0 0 0 0 0,0-1 0 0 0,-1 1 0 0 0,1 0 0 0 0,1-1 0 0 0,3-3 28 0 0,-1 0 0 0 0,1 0 0 0 0,-1 0 0 0 0,7-7 0 0 0,0-1-3 0 0,21-17 0 0 0,-1 1-22 0 0,-12 11-12 0 0,-13 12-5 0 0,0 0 1 0 0,7-8-1 0 0,0 1-4 0 0,-11 10 4 0 0,1 0-1 0 0,-1-1 1 0 0,1 1 0 0 0,2-6 0 0 0,-4 7-3 0 0,1-1 0 0 0,-1 0 0 0 0,0 1 0 0 0,0-1 0 0 0,1 1 0 0 0,-1-1 0 0 0,1 1 0 0 0,-1 0 0 0 0,1 0 0 0 0,-1-1 0 0 0,1 1 0 0 0,0 0 0 0 0,0 1 0 0 0,0-1 0 0 0,-1 0 0 0 0,1 0 0 0 0,3 0 0 0 0,-3 2-6 0 0,-1 1 0 0 0,1-1 1 0 0,-1 0-1 0 0,1 1 0 0 0,-1-1 0 0 0,0 1 0 0 0,1 2 0 0 0,0-2 2 0 0,3 5 1 0 0,-1 1 1 0 0,0 0-1 0 0,0-1 1 0 0,-1 2-1 0 0,3 9 1 0 0,-3-10-5 0 0,-1-1 0 0 0,1 1 1 0 0,0-1-1 0 0,1 0 1 0 0,-1 0-1 0 0,1 0 0 0 0,9 10 1 0 0,0-5-1067 0 0,0-1 0 0 0,1 0 0 0 0,0-1 0 0 0,0-1 0 0 0,23 11 0 0 0,22 15-4983 0 0,-30-14 2806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241 30 12283 0 0,'0'-1'443'0'0,"1"0"0"0"0,-1 1 0 0 0,1-1 1 0 0,0 0-1 0 0,-1 0 0 0 0,1 1 1 0 0,-1-1-1 0 0,0 0 0 0 0,1 0 0 0 0,-1 0 1 0 0,0 0-1 0 0,0 0 0 0 0,1 0 1 0 0,-1 0-1 0 0,0 0 0 0 0,0 0 0 0 0,0 1 1 0 0,0-1-1 0 0,0 0 0 0 0,0 0 1 0 0,-1-1-1 0 0,1 0-159 0 0,0 2-233 0 0,0-1-1 0 0,0 1 1 0 0,0 0-1 0 0,0-1 0 0 0,-1 1 1 0 0,1 0-1 0 0,0-1 1 0 0,-1 1-1 0 0,1 0 0 0 0,0 0 1 0 0,0-1-1 0 0,-1 1 0 0 0,1 0 1 0 0,0 0-1 0 0,-1-1 1 0 0,1 1-1 0 0,-1 0 0 0 0,1 0 1 0 0,0 0-1 0 0,-1 0 1 0 0,1 0-1 0 0,0-1 0 0 0,-1 1 1 0 0,1 0-1 0 0,-1 0 1 0 0,-11-1 712 0 0,3 1-492 0 0,5 0-225 0 0,0-1 0 0 0,1 1-1 0 0,-1 1 1 0 0,0-1 0 0 0,1 0-1 0 0,-1 1 1 0 0,1 0 0 0 0,-1 0-1 0 0,1 0 1 0 0,-5 2 0 0 0,-18 7-23 0 0,19-7-39 0 0,0 0 1 0 0,0 0 0 0 0,-7 4-1 0 0,3 1-54 0 0,0 0 0 0 0,1 0-1 0 0,0 1 1 0 0,-15 16 0 0 0,20-19 34 0 0,1 0 1 0 0,-1 1-1 0 0,1-1 0 0 0,0 1 0 0 0,0 0 1 0 0,1 0-1 0 0,0 0 0 0 0,0 1 1 0 0,-2 8-1 0 0,4-9-18 0 0,0 0 0 0 0,0-1 0 0 0,0 1 0 0 0,0 0 0 0 0,1 0 0 0 0,2 13 0 0 0,-2-18 34 0 0,0 0-1 0 0,1-1 1 0 0,-1 1-1 0 0,1 0 1 0 0,-1 0 0 0 0,1-1-1 0 0,0 1 1 0 0,0-1-1 0 0,0 1 1 0 0,0-1 0 0 0,0 1-1 0 0,0-1 1 0 0,0 1-1 0 0,0-1 1 0 0,0 0 0 0 0,1 1-1 0 0,-1-1 1 0 0,1 0-1 0 0,-1 0 1 0 0,1 0-1 0 0,-1 0 1 0 0,1-1 0 0 0,-1 1-1 0 0,1 0 1 0 0,0 0-1 0 0,-1-1 1 0 0,1 0 0 0 0,0 1-1 0 0,0-1 1 0 0,-1 0-1 0 0,3 1 1 0 0,1-1 10 0 0,-1 0 1 0 0,0 0-1 0 0,1-1 0 0 0,-1 1 0 0 0,0-1 1 0 0,0 0-1 0 0,0 0 0 0 0,1-1 1 0 0,-1 1-1 0 0,0-1 0 0 0,-1 0 1 0 0,1 0-1 0 0,0 0 0 0 0,0 0 1 0 0,-1-1-1 0 0,0 1 0 0 0,1-1 0 0 0,-1 0 1 0 0,0 0-1 0 0,0 0 0 0 0,3-5 1 0 0,18-21 115 0 0,-17 21-65 0 0,1 0 0 0 0,-1-1 0 0 0,-1 0 0 0 0,0-1 0 0 0,6-11 0 0 0,-10 16-10 0 0,0 0 0 0 0,0 0 0 0 0,0 0 0 0 0,0-1 0 0 0,-1 1 0 0 0,1-10 0 0 0,-1 8 28 0 0,0 6-41 0 0,-1 0 1 0 0,0 0 0 0 0,1 0 0 0 0,-1 1 0 0 0,0-1 0 0 0,0 0-1 0 0,0 0 1 0 0,0 0 0 0 0,0 0 0 0 0,0 0 0 0 0,0 0-1 0 0,0 0 1 0 0,0 0 0 0 0,0 0 0 0 0,0 1 0 0 0,0-1-1 0 0,-1 0 1 0 0,1 0 0 0 0,-1-1 0 0 0,0 3-22 0 0,0-1 1 0 0,0 0-1 0 0,0 1 0 0 0,1-1 0 0 0,-1 1 1 0 0,0 0-1 0 0,0-1 0 0 0,0 1 1 0 0,0 0-1 0 0,1-1 0 0 0,-1 1 1 0 0,0 0-1 0 0,1 0 0 0 0,-1 1 1 0 0,-1 1-36 0 0,0 0 0 0 0,1 1 1 0 0,0-1-1 0 0,0 1 0 0 0,0 0 1 0 0,0-1-1 0 0,0 1 0 0 0,1 0 0 0 0,0 6 1 0 0,0 4-96 0 0,4 19 1 0 0,-1-3 38 0 0,-2-19 48 0 0,0-1 1 0 0,1 1 0 0 0,0 0 0 0 0,1 0 0 0 0,0-1 0 0 0,1 0-1 0 0,6 16 1 0 0,-9-26 39 0 0,-1 1-1 0 0,1 0 0 0 0,-1 0 1 0 0,1 0-1 0 0,-1 0 0 0 0,1 0 1 0 0,0-1-1 0 0,-1 1 0 0 0,1 0 1 0 0,0-1-1 0 0,-1 1 0 0 0,1 0 1 0 0,0-1-1 0 0,0 1 0 0 0,0-1 1 0 0,0 1-1 0 0,0-1 0 0 0,0 1 1 0 0,0-1-1 0 0,0 0 0 0 0,0 0 1 0 0,-1 1-1 0 0,1-1 0 0 0,0 0 1 0 0,0 0-1 0 0,0 0 0 0 0,1 0 1 0 0,-1 0-1 0 0,0 0 1 0 0,0 0-1 0 0,-1-1 0 0 0,1 1 1 0 0,0 0-1 0 0,0 0 0 0 0,0-1 1 0 0,2 0-1 0 0,0 0-23 0 0,-1-1 1 0 0,1 1-1 0 0,-1-1 1 0 0,1 0-1 0 0,-1 0 1 0 0,1 0-1 0 0,-1 0 1 0 0,0-1-1 0 0,0 1 1 0 0,2-4-1 0 0,79-113-6174 0 0,-69 100 4212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4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11731 0 0,'1'-1'4976'0'0,"1"3"-3359"0"0,-2-1-1551 0 0,0-1-1 0 0,1 1 0 0 0,-1-1 0 0 0,0 1 0 0 0,0-1 0 0 0,0 1 0 0 0,1 0 1 0 0,-1-1-1 0 0,0 1 0 0 0,0-1 0 0 0,0 1 0 0 0,0 0 0 0 0,0-1 0 0 0,0 2 0 0 0,0 16 908 0 0,1-7-563 0 0,1-1-30 0 0,1 3 359 0 0,-3-13-704 0 0,0 1 0 0 0,0-1 1 0 0,0 0-1 0 0,0 1 0 0 0,0-1 1 0 0,0 0-1 0 0,0 1 1 0 0,-1-1-1 0 0,1 0 0 0 0,0 1 1 0 0,0-1-1 0 0,0 0 0 0 0,0 1 1 0 0,0-1-1 0 0,0 0 0 0 0,-1 1 1 0 0,1-1-1 0 0,0 0 1 0 0,0 1-1 0 0,-1-1 0 0 0,1 0 1 0 0,0 0-1 0 0,0 1 0 0 0,-1-1 1 0 0,1 0-1 0 0,16 7 1400 0 0,-12-7-1252 0 0,-2 0-36 0 0,1 0 0 0 0,0 0 0 0 0,0 0 0 0 0,-1 0 0 0 0,1-1 0 0 0,0 1 0 0 0,0-1 0 0 0,-1 1 0 0 0,4-2 0 0 0,-5 1-112 0 0,0 1 0 0 0,0-1 0 0 0,0 1 0 0 0,0-1 0 0 0,0 1 0 0 0,0 0 0 0 0,1 0 0 0 0,-1 0 0 0 0,0 0 0 0 0,0 0 0 0 0,0 0 0 0 0,0 0 0 0 0,1 0 0 0 0,-1 0 0 0 0,1 1 0 0 0,-1-1-29 0 0,-1 0 1 0 0,1 0-1 0 0,-1 0 0 0 0,0 1 1 0 0,1-1-1 0 0,-1 0 1 0 0,0 0-1 0 0,1 1 0 0 0,-1-1 1 0 0,0 0-1 0 0,1 1 1 0 0,-1-1-1 0 0,0 0 1 0 0,0 1-1 0 0,1-1 0 0 0,-1 1 1 0 0,0-1-1 0 0,0 0 1 0 0,0 1-1 0 0,0-1 0 0 0,0 1 1 0 0,1-1-1 0 0,-1 1 1 0 0,0-1-1 0 0,0 0 1 0 0,0 1-1 0 0,0-1 0 0 0,0 1 1 0 0,0-1-1 0 0,0 1 1 0 0,-1-1-1 0 0,1 0 1 0 0,0 1-1 0 0,0-1 0 0 0,0 1 1 0 0,0-1-1 0 0,0 0 1 0 0,-1 1-1 0 0,1-1 0 0 0,0 1 1 0 0,0-1-1 0 0,-1 1 1 0 0,0 1 10 0 0,1-1 0 0 0,-1 1 0 0 0,1 0 1 0 0,-1 0-1 0 0,1 0 0 0 0,0 0 0 0 0,-1 4 1 0 0,-1 9 42 0 0,-2 3-24 0 0,0 1 0 0 0,1 1 0 0 0,1-1 0 0 0,0 29 0 0 0,8 48 12 0 0,-6-88-26 0 0,1 1-1 0 0,-1-1 1 0 0,2 0-1 0 0,-1 0 1 0 0,5 13-1 0 0,-5-18-7 0 0,0-1-1 0 0,0 0 0 0 0,0 0 1 0 0,0 0-1 0 0,0-1 1 0 0,1 1-1 0 0,-1 0 0 0 0,1 0 1 0 0,-1-1-1 0 0,1 1 1 0 0,0-1-1 0 0,-1 1 0 0 0,1-1 1 0 0,0 0-1 0 0,0 0 1 0 0,0 1-1 0 0,0-1 1 0 0,0-1-1 0 0,0 1 0 0 0,0 0 1 0 0,1 0-1 0 0,-1-1 1 0 0,0 1-1 0 0,0-1 0 0 0,4 0 1 0 0,0 0 18 0 0,1 0-1 0 0,-1-1 1 0 0,1 1 0 0 0,-1-1 0 0 0,1-1-1 0 0,5-2 1 0 0,37-14 83 0 0,131-64 99 0 0,-169 77-196 0 0,0 1 0 0 0,1 0 0 0 0,0 1 0 0 0,21-4 0 0 0,-33 7-17 0 0,0 0 0 0 0,1 0 0 0 0,-1 0 0 0 0,1 0 0 0 0,-1 0 0 0 0,1 0 0 0 0,-1 0 0 0 0,1 0 0 0 0,-1 0 0 0 0,1 0 0 0 0,-1 0 0 0 0,1 0 0 0 0,-1 0 0 0 0,1 0 0 0 0,-1 1 0 0 0,1-1 0 0 0,-1 0 0 0 0,0 0 0 0 0,1 1 0 0 0,-1-1 0 0 0,1 0 0 0 0,-1 0 0 0 0,0 1 0 0 0,1-1 0 0 0,-1 0 0 0 0,0 1 0 0 0,1-1 0 0 0,-1 1 0 0 0,1 0 5 0 0,-1 0-1 0 0,0-1 0 0 0,0 1 0 0 0,0 0 0 0 0,0 0 1 0 0,0 0-1 0 0,0 0 0 0 0,0-1 0 0 0,0 1 0 0 0,0 0 1 0 0,0 0-1 0 0,-1 0 0 0 0,1 0 0 0 0,-1 1 1 0 0,-1 3-63 0 0,-1 1 0 0 0,0-1 0 0 0,-4 7 1 0 0,6-11-6 0 0,1-1 29 0 0,-1 1-1 0 0,1-1 1 0 0,0 0-1 0 0,-1 0 1 0 0,1 1-1 0 0,0-1 1 0 0,-1 0-1 0 0,1 0 1 0 0,0 0 0 0 0,-1 0-1 0 0,1 1 1 0 0,0-1-1 0 0,-1 0 1 0 0,1 0-1 0 0,-1 0 1 0 0,1 0-1 0 0,0 0 1 0 0,-1 0 0 0 0,1 0-1 0 0,-1 0 1 0 0,1 0-1 0 0,0 0 1 0 0,-1 0-1 0 0,1 0 1 0 0,0 0-1 0 0,-1-1 1 0 0,-12-3-1446 0 0,9 2 364 0 0,3 1 715 0 0,0 1 0 0 0,1-1-1 0 0,-1 1 1 0 0,0-1 0 0 0,0 1 0 0 0,1-1-1 0 0,-1 0 1 0 0,0 1 0 0 0,1-1-1 0 0,-1 0 1 0 0,1 1 0 0 0,-1-1 0 0 0,1 0-1 0 0,-1 0 1 0 0,1 0 0 0 0,0 1-1 0 0,-1-1 1 0 0,1 0 0 0 0,0-1 0 0 0,0-1-1521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5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12763 0 0,'0'-1'233'0'0,"1"1"-1"0"0,-1-1 1 0 0,0 1 0 0 0,0-1 0 0 0,1 1 0 0 0,-1-1-1 0 0,0 1 1 0 0,1-1 0 0 0,-1 1 0 0 0,1 0 0 0 0,-1-1-1 0 0,0 1 1 0 0,1 0 0 0 0,-1-1 0 0 0,2 0 0 0 0,-2 1-126 0 0,0 0 1 0 0,1 0 0 0 0,-1 0-1 0 0,0 0 1 0 0,0 0 0 0 0,1 0-1 0 0,-1 0 1 0 0,0 0 0 0 0,0 0-1 0 0,0 1 1 0 0,1-1 0 0 0,-1 0 0 0 0,0 0-1 0 0,0 0 1 0 0,1 0 0 0 0,-1 0-1 0 0,0 0 1 0 0,0 0 0 0 0,0 0-1 0 0,0 1 1 0 0,1-1 0 0 0,-1 0-1 0 0,0 0 1 0 0,0 0 0 0 0,0 1 0 0 0,1-1-1 0 0,-1 1 184 0 0,1 1 1 0 0,0-1-1 0 0,-1 1 0 0 0,1-1 0 0 0,-1 1 0 0 0,1-1 0 0 0,-1 1 1 0 0,0-1-1 0 0,1 1 0 0 0,-1 2 0 0 0,-1 4 501 0 0,1-1 1 0 0,-2 1-1 0 0,1-1 0 0 0,-4 11 1 0 0,1-3 213 0 0,1 6-7 0 0,3-7-687 0 0,0-14-284 0 0,-1 0 1 0 0,1 1 0 0 0,0-1-1 0 0,0 1 1 0 0,0-1-1 0 0,1 1 1 0 0,-1-1 0 0 0,0 0-1 0 0,0 1 1 0 0,0-1 0 0 0,0 1-1 0 0,0-1 1 0 0,0 0-1 0 0,1 1 1 0 0,-1-1 0 0 0,0 1-1 0 0,0-1 1 0 0,0 0 0 0 0,1 1-1 0 0,-1-1 1 0 0,0 0-1 0 0,1 1 1 0 0,-1-1 0 0 0,0 0-1 0 0,1 1 1 0 0,0-1 68 0 0,8 2 183 0 0,-5 4-268 0 0,-1 1-1 0 0,0 1 1 0 0,-1-1 0 0 0,0 0-1 0 0,0 1 1 0 0,0-1-1 0 0,0 10 1 0 0,2 9-6 0 0,30 141 42 0 0,-6-56-29 0 0,24 122 169 0 0,-49-208 48 0 0,-12-49-631 0 0,-2 6-3696 0 0,7 28-1403 0 0,3-7 5218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19:57:46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24575,'0'0'0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0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367 179 11034 0 0,'-2'-12'1366'0'0,"-1"1"0"0"0,0-1 0 0 0,0 0 0 0 0,-2 1 0 0 0,1 0-1 0 0,-2 0 1 0 0,-9-17 0 0 0,11 22-1185 0 0,0 0 0 0 0,-1 1 0 0 0,1 0 0 0 0,-1 0 1 0 0,0 0-1 0 0,0 0 0 0 0,-1 1 0 0 0,1 0 0 0 0,-1 0 0 0 0,0 0 0 0 0,0 1 0 0 0,0 0 0 0 0,-1 0 0 0 0,-9-3 0 0 0,12 5-155 0 0,0 0-1 0 0,0 1 1 0 0,0 0 0 0 0,-1-1-1 0 0,1 1 1 0 0,0 1-1 0 0,0-1 1 0 0,-1 1-1 0 0,1-1 1 0 0,0 1 0 0 0,-8 3-1 0 0,0 1-48 0 0,0 0-1 0 0,-16 11 0 0 0,21-12 0 0 0,2 1 0 0 0,-1-1 0 0 0,0 1 0 0 0,1 0 0 0 0,0 0 0 0 0,0 1 0 0 0,-7 9 0 0 0,-24 48-144 0 0,34-60 162 0 0,-2 7-24 0 0,-1 0 0 0 0,1 0 1 0 0,1 1-1 0 0,-5 19 0 0 0,-1 43-137 0 0,7-49 101 0 0,1-19 45 0 0,1 0 0 0 0,0 0-1 0 0,0 0 1 0 0,1 0 0 0 0,-1 0-1 0 0,1 0 1 0 0,0 0 0 0 0,0 0-1 0 0,1 0 1 0 0,0 0 0 0 0,0-1 0 0 0,3 7-1 0 0,-4-9 8 0 0,1 1 0 0 0,0 0 0 0 0,0-1-1 0 0,0 0 1 0 0,0 1 0 0 0,0-1 0 0 0,1 0-1 0 0,-1 0 1 0 0,0 0 0 0 0,1 0 0 0 0,0-1-1 0 0,-1 1 1 0 0,1-1 0 0 0,0 1 0 0 0,0-1-1 0 0,0 0 1 0 0,0 0 0 0 0,0 0 0 0 0,0-1-1 0 0,5 1 1 0 0,-2 0-6 0 0,1-1 0 0 0,0 0 0 0 0,-1-1 0 0 0,1 1 0 0 0,0-1 0 0 0,-1-1 0 0 0,1 1 0 0 0,-1-1-1 0 0,1 0 1 0 0,-1-1 0 0 0,8-3 0 0 0,-2-1 1 0 0,-1-1 0 0 0,0 0 0 0 0,0 0 0 0 0,14-15 0 0 0,71-77 64 0 0,-95 99-49 0 0,-1 1-1 0 0,1-1 1 0 0,-1 1-1 0 0,1 0 1 0 0,-1-1 0 0 0,1 1-1 0 0,-1 0 1 0 0,1-1-1 0 0,-1 1 1 0 0,1 0-1 0 0,0 0 1 0 0,-1 0-1 0 0,1-1 1 0 0,0 1-1 0 0,-1 0 1 0 0,1 0 0 0 0,-1 0-1 0 0,1 0 1 0 0,0 0-1 0 0,-1 0 1 0 0,1 0-1 0 0,0 0 1 0 0,-1 0-1 0 0,1 1 1 0 0,-1-1-1 0 0,1 0 1 0 0,0 0 0 0 0,-1 0-1 0 0,1 1 1 0 0,-1-1-1 0 0,1 0 1 0 0,-1 1-1 0 0,1-1 1 0 0,-1 1-1 0 0,1-1 1 0 0,-1 0-1 0 0,1 1 1 0 0,-1-1 0 0 0,1 2-1 0 0,3 2-65 0 0,-1 0-1 0 0,0 0 1 0 0,5 9-1 0 0,-4-6 18 0 0,9 13-445 0 0,0-1-1 0 0,1 0 1 0 0,20 20 0 0 0,-29-34 109 0 0,1 0 0 0 0,-1-1 0 0 0,1 1-1 0 0,-1-1 1 0 0,1 0 0 0 0,0-1 0 0 0,1 0 0 0 0,-1 1 0 0 0,1-2 0 0 0,-1 1-1 0 0,1-1 1 0 0,0 0 0 0 0,0-1 0 0 0,0 1 0 0 0,7-1 0 0 0,6 0 154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6737 0 0,'2'8'9618'0'0,"1"-1"-7233"0"0,0 1-1297 0 0,2 1-168 0 0,3 4-624 0 0,0 0-103 0 0,3 3-353 0 0,4 3-161 0 0,1 4-239 0 0,0-1-1520 0 0,1 2 1816 0 0,3 2-648 0 0,-3 1 920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21 737 17148 0 0,'-1'0'135'0'0,"1"-1"0"0"0,-1 1 0 0 0,1-1 0 0 0,-1 1 0 0 0,1-1 0 0 0,0 1 1 0 0,-1-1-1 0 0,1 1 0 0 0,-1-1 0 0 0,1 1 0 0 0,0-1 0 0 0,0 0 0 0 0,-1 1 0 0 0,1-1 0 0 0,0 0 1 0 0,0 1-1 0 0,0-1 0 0 0,0 0 0 0 0,0 1 0 0 0,0-1 0 0 0,0 0 0 0 0,0 1 0 0 0,0-1 1 0 0,0 0-1 0 0,0 1 0 0 0,0-1 0 0 0,0 0 0 0 0,0 1 0 0 0,1-1 0 0 0,-1 0 0 0 0,0 1 1 0 0,0-1-1 0 0,1 1 0 0 0,0-2 0 0 0,1-3 114 0 0,1 1 0 0 0,0 0 1 0 0,6-7-1 0 0,-5 6-141 0 0,0 1-75 0 0,101-141 620 0 0,-94 126-613 0 0,0 0 1 0 0,-1-1-1 0 0,-1 0 0 0 0,-1 0 1 0 0,-1-1-1 0 0,5-25 0 0 0,-7 20 22 0 0,-2-1 0 0 0,0 1-1 0 0,-2-1 1 0 0,-2-27 0 0 0,0 38-6 0 0,-1-1 0 0 0,0 1 0 0 0,-2 1 0 0 0,0-1 1 0 0,0 0-1 0 0,-2 1 0 0 0,-12-27 0 0 0,15 37-30 0 0,0 0 1 0 0,-1 0-1 0 0,1 0 1 0 0,-1 0-1 0 0,0 0 0 0 0,0 1 1 0 0,-1 0-1 0 0,-8-7 0 0 0,11 9-23 0 0,1 1 0 0 0,-1 0 0 0 0,0 0-1 0 0,0 1 1 0 0,0-1 0 0 0,1 0 0 0 0,-1 0-1 0 0,0 1 1 0 0,0-1 0 0 0,0 1 0 0 0,0 0-1 0 0,0 0 1 0 0,0-1 0 0 0,0 1 0 0 0,0 1-1 0 0,0-1 1 0 0,0 0 0 0 0,0 0 0 0 0,0 1-1 0 0,0-1 1 0 0,0 1 0 0 0,0-1 0 0 0,0 1-1 0 0,0 0 1 0 0,1 0 0 0 0,-1 0 0 0 0,0 0-1 0 0,1 0 1 0 0,-1 0 0 0 0,-1 2 0 0 0,-2 2-13 0 0,0 0 0 0 0,1 0 0 0 0,0 0 0 0 0,0 0 1 0 0,1 1-1 0 0,-1 0 0 0 0,1 0 0 0 0,0 0 0 0 0,-2 7 1 0 0,-16 60-73 0 0,21-73 82 0 0,-8 38-30 0 0,2 0 1 0 0,-2 49 0 0 0,8 80 35 0 0,3-113 22 0 0,2 0 1 0 0,17 75-1 0 0,-12-89-57 0 0,2 0 1 0 0,1-1-1 0 0,33 67 1 0 0,-39-94-136 0 0,0 0 1 0 0,0-1-1 0 0,1 0 1 0 0,0 0-1 0 0,20 19 1 0 0,-24-26-56 0 0,0-1 0 0 0,0 0 0 0 0,0 0 0 0 0,0 0 0 0 0,1-1 0 0 0,0 0 0 0 0,-1 1 0 0 0,7 1 0 0 0,-7-3-63 0 0,-1-1 1 0 0,1 1-1 0 0,-1-1 0 0 0,0 0 0 0 0,1 1 1 0 0,-1-1-1 0 0,1-1 0 0 0,-1 1 1 0 0,0 0-1 0 0,1-1 0 0 0,-1 0 0 0 0,0 0 1 0 0,6-2-1 0 0,9-7-1511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180 107 11578 0 0,'1'0'323'0'0,"0"0"0"0"0,0-1 0 0 0,0 1 0 0 0,-1-1-1 0 0,1 1 1 0 0,0 0 0 0 0,0-1 0 0 0,0 1 0 0 0,-1-1-1 0 0,1 0 1 0 0,0 1 0 0 0,0-1 0 0 0,-1 0 0 0 0,1 1-1 0 0,-1-1 1 0 0,1 0 0 0 0,-1 0 0 0 0,1 0 0 0 0,-1 1-1 0 0,1-1 1 0 0,-1 0 0 0 0,0 0 0 0 0,1 0 0 0 0,-1 0-1 0 0,0 0 1 0 0,0 0 0 0 0,0 0 0 0 0,1 0 0 0 0,-1-1-1 0 0,0-1 42 0 0,1 0-1 0 0,-1 0 1 0 0,0 0-1 0 0,0 0 1 0 0,0 0-1 0 0,0 0 0 0 0,-1 0 1 0 0,-1-6-1 0 0,1 6-271 0 0,0 0 0 0 0,0 0 0 0 0,-1 0 0 0 0,1 0-1 0 0,-1 0 1 0 0,0 0 0 0 0,0 1 0 0 0,0-1 0 0 0,0 0-1 0 0,-1 1 1 0 0,1 0 0 0 0,-1-1 0 0 0,1 1 0 0 0,-1 0-1 0 0,0 0 1 0 0,0 1 0 0 0,0-1 0 0 0,-3-1 0 0 0,3 2-77 0 0,0 0-1 0 0,0 1 1 0 0,0-1 0 0 0,0 1 0 0 0,0 0-1 0 0,1 0 1 0 0,-1 0 0 0 0,0 0 0 0 0,0 0 0 0 0,0 1-1 0 0,0-1 1 0 0,0 1 0 0 0,0 0 0 0 0,0-1 0 0 0,1 1-1 0 0,-1 1 1 0 0,0-1 0 0 0,1 0 0 0 0,-1 1-1 0 0,1-1 1 0 0,-3 3 0 0 0,-1 1-41 0 0,1 0 1 0 0,0 0-1 0 0,0 0 1 0 0,0 0-1 0 0,1 1 1 0 0,-1 0-1 0 0,2 0 1 0 0,-1 0-1 0 0,-5 13 1 0 0,0 3-61 0 0,-9 38 0 0 0,15-46 41 0 0,1 1 0 0 0,0-1-1 0 0,1 28 1 0 0,1-39 24 0 0,0 0 0 0 0,0-1 0 0 0,1 1 1 0 0,-1 0-1 0 0,1 0 0 0 0,0-1 0 0 0,-1 1 0 0 0,1 0 0 0 0,1-1 0 0 0,-1 1 1 0 0,0-1-1 0 0,1 1 0 0 0,2 2 0 0 0,-4-4 9 0 0,1 0 0 0 0,0 0 0 0 0,-1-1 0 0 0,1 1 0 0 0,0-1 0 0 0,0 1 0 0 0,0-1 0 0 0,-1 1 0 0 0,1-1-1 0 0,0 1 1 0 0,0-1 0 0 0,0 0 0 0 0,0 1 0 0 0,0-1 0 0 0,0 0 0 0 0,0 0 0 0 0,1 1 0 0 0,-1-2 4 0 0,0 1-1 0 0,1 0 1 0 0,-1 0 0 0 0,0 0-1 0 0,0-1 1 0 0,0 1 0 0 0,0-1-1 0 0,1 1 1 0 0,-1-1 0 0 0,0 1-1 0 0,0-1 1 0 0,0 0-1 0 0,0 0 1 0 0,0 1 0 0 0,0-1-1 0 0,1-2 1 0 0,59-54-3 0 0,-60 56 12 0 0,0 1 0 0 0,0-1 0 0 0,0 0-1 0 0,0 0 1 0 0,0 0 0 0 0,0 1-1 0 0,0-1 1 0 0,0 1 0 0 0,0-1 0 0 0,0 1-1 0 0,0-1 1 0 0,0 1 0 0 0,0-1 0 0 0,0 1-1 0 0,0 0 1 0 0,0 0 0 0 0,1 0-1 0 0,-1-1 1 0 0,0 1 0 0 0,0 0 0 0 0,0 0-1 0 0,1 1 1 0 0,-1-1 0 0 0,0 0-1 0 0,0 0 1 0 0,0 1 0 0 0,0-1 0 0 0,0 0-1 0 0,0 1 1 0 0,1-1 0 0 0,-1 1-1 0 0,0-1 1 0 0,0 1 0 0 0,0 0 0 0 0,-1 0-1 0 0,1-1 1 0 0,1 2 0 0 0,3 3 2 0 0,1 1 0 0 0,-2 0 0 0 0,1 0-1 0 0,6 11 1 0 0,-5-8-5 0 0,-1-2-310 0 0,0 0 0 0 0,0 0 0 0 0,0-1-1 0 0,12 11 1 0 0,-13-14-102 0 0,0-1 0 0 0,0 1 0 0 0,0-1 0 0 0,0 1 0 0 0,0-1 0 0 0,0-1 0 0 0,0 1 0 0 0,1-1 0 0 0,-1 1 0 0 0,8 0-1 0 0,10 0-673 0 0,0-2 843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2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 14715 0 0,'0'0'40'0'0,"0"0"-1"0"0,0 0 1 0 0,0 0 0 0 0,0 0-1 0 0,0 0 1 0 0,0 0 0 0 0,0 0-1 0 0,0 0 1 0 0,0 0-1 0 0,0 0 1 0 0,0-1 753 0 0,0 1-754 0 0,0 0 1 0 0,-1 0 0 0 0,1 0-1 0 0,0-1 1 0 0,0 1 0 0 0,0 0-1 0 0,0 0 1 0 0,0 0 0 0 0,0 0-1 0 0,0 0 1 0 0,0 0-1 0 0,0 0 1 0 0,0 0 0 0 0,0 0-1 0 0,0 0 1 0 0,0 0 0 0 0,0 0-1 0 0,0 0 1 0 0,0 0 0 0 0,0 0-1 0 0,-1 1 437 0 0,1-1-437 0 0,-1 6 1032 0 0,1 9-136 0 0,27 193 914 0 0,-2 52-1207 0 0,4 44-1141 0 0,-22-219-1861 0 0,-5-53-3434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2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1 180 11907 0 0,'0'0'8'0'0,"0"-4"1148"0"0,0 1 1 0 0,0-1-1 0 0,0 0 1 0 0,1 1-1 0 0,-1-1 1 0 0,3-5-1 0 0,4-4-39 0 0,-2 6-741 0 0,1-1 1 0 0,0 2-1 0 0,0-1 0 0 0,1 1 0 0 0,13-10 0 0 0,42-24 277 0 0,-56 36-590 0 0,6-3-13 0 0,-1 1 1 0 0,1 0-1 0 0,0 0 1 0 0,0 2-1 0 0,15-5 1 0 0,-23 8-50 0 0,0 0 0 0 0,1 0 0 0 0,-1 1 0 0 0,0-1 0 0 0,0 1 0 0 0,1 0 0 0 0,-1 1 0 0 0,0-1 0 0 0,1 1 0 0 0,-1-1 0 0 0,0 1 0 0 0,0 1 0 0 0,0-1 1 0 0,0 1-1 0 0,0-1 0 0 0,0 1 0 0 0,0 0 0 0 0,0 0 0 0 0,5 5 0 0 0,-4-2-50 0 0,1 1 1 0 0,-1-1-1 0 0,0 1 1 0 0,0 1-1 0 0,-1-1 0 0 0,0 1 1 0 0,0 0-1 0 0,0 0 1 0 0,-1 0-1 0 0,0 0 1 0 0,-1 0-1 0 0,1 1 0 0 0,-1-1 1 0 0,1 14-1 0 0,0-4-106 0 0,-2 1-1 0 0,0-1 0 0 0,-1 1 0 0 0,-1-1 1 0 0,-4 27-1 0 0,3-32 99 0 0,-1 1-1 0 0,-1-1 1 0 0,1 0 0 0 0,-2 0 0 0 0,0 0 0 0 0,0 0-1 0 0,-1-1 1 0 0,0 0 0 0 0,-1 0 0 0 0,-9 10-1 0 0,13-18 61 0 0,0 0-1 0 0,0-1 1 0 0,0 1-1 0 0,0-1 1 0 0,-1 0-1 0 0,-4 2 0 0 0,7-3-25 0 0,0-1 0 0 0,0 1 0 0 0,1-1 0 0 0,-1 0 0 0 0,0 1 0 0 0,0-1-1 0 0,0 0 1 0 0,0 1 0 0 0,1-1 0 0 0,-1 0 0 0 0,0 0 0 0 0,0 0 0 0 0,0 0 0 0 0,0 0-1 0 0,0 0 1 0 0,0 0 0 0 0,1 0 0 0 0,-1 0 0 0 0,0-1 0 0 0,0 1 0 0 0,0 0-1 0 0,0 0 1 0 0,0-1 0 0 0,1 1 0 0 0,-1-1 0 0 0,0 1 0 0 0,0 0 0 0 0,1-1 0 0 0,-1 0-1 0 0,0 1 1 0 0,1-1 0 0 0,-1 1 0 0 0,-1-2 0 0 0,2 0-106 0 0,-1 1 0 0 0,1 0 0 0 0,0 0 0 0 0,0-1 0 0 0,0 1 0 0 0,-1 0 0 0 0,1 0 0 0 0,0-1 0 0 0,1 1 0 0 0,-1 0 0 0 0,0-1 0 0 0,0 1 0 0 0,0 0 0 0 0,1 0 0 0 0,-1-1 0 0 0,1 1 0 0 0,-1 0 0 0 0,1 0 0 0 0,-1 0 0 0 0,1-1 0 0 0,0 1 0 0 0,-1 0 0 0 0,2-1 0 0 0,3-4-904 0 0,0 0-1 0 0,8-8 0 0 0,-13 14 915 0 0,16-13-1724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35 15619 0 0,'-5'-4'721'0'0,"0"0"0"0"0,0 0 1 0 0,-1 0-1 0 0,1 1 0 0 0,-1 0 0 0 0,0 0 0 0 0,0 0 0 0 0,-6-1 0 0 0,9 3-625 0 0,1 1 1 0 0,-1-1-1 0 0,1 1 0 0 0,-1 0 1 0 0,1 0-1 0 0,-1 0 1 0 0,1 0-1 0 0,-1 0 0 0 0,1 1 1 0 0,-1-1-1 0 0,1 1 1 0 0,-1-1-1 0 0,1 1 0 0 0,0 0 1 0 0,-1 0-1 0 0,1 0 0 0 0,0 0 1 0 0,0 1-1 0 0,0-1 1 0 0,0 1-1 0 0,0-1 0 0 0,0 1 1 0 0,0 0-1 0 0,-2 2 1 0 0,0 1-104 0 0,0 0 0 0 0,0 1 0 0 0,1 0 0 0 0,-1-1 0 0 0,1 1 0 0 0,0 1 0 0 0,1-1 0 0 0,0 0 0 0 0,-3 10 0 0 0,3-7-31 0 0,1 0-1 0 0,0-1 1 0 0,0 1-1 0 0,0 0 1 0 0,1 0-1 0 0,2 16 1 0 0,-1-23 21 0 0,-1 1 1 0 0,1-1-1 0 0,-1 1 1 0 0,1-1-1 0 0,0 0 1 0 0,0 1-1 0 0,0-1 0 0 0,0 0 1 0 0,1 0-1 0 0,-1 1 1 0 0,0-1-1 0 0,1 0 1 0 0,0 0-1 0 0,-1-1 1 0 0,1 1-1 0 0,0 0 1 0 0,0 0-1 0 0,0-1 0 0 0,3 2 1 0 0,-2-2-4 0 0,-1 1 1 0 0,1-1-1 0 0,-1-1 1 0 0,1 1 0 0 0,0 0-1 0 0,0-1 1 0 0,-1 1-1 0 0,1-1 1 0 0,0 0-1 0 0,0 0 1 0 0,0 0-1 0 0,-1 0 1 0 0,1 0-1 0 0,0-1 1 0 0,0 0-1 0 0,-1 1 1 0 0,5-3-1 0 0,-2 1 2 0 0,0 0 0 0 0,0-1 0 0 0,0 0 0 0 0,0 0-1 0 0,-1 0 1 0 0,0-1 0 0 0,1 1 0 0 0,-1-1-1 0 0,-1 0 1 0 0,5-5 0 0 0,3-6-16 0 0,16-28 0 0 0,-20 29 38 0 0,8-23-1 0 0,-6 13 44 0 0,-8 23-44 0 0,-1 0 0 0 0,0 0 0 0 0,1 0 0 0 0,-1 0 0 0 0,0 0 0 0 0,0 0 0 0 0,0-1-1 0 0,0 1 1 0 0,0 0 0 0 0,0 0 0 0 0,0 0 0 0 0,0 0 0 0 0,0 0 0 0 0,-1 0 0 0 0,1-1 0 0 0,0 1 0 0 0,-1 0 0 0 0,1 0 0 0 0,-1 0 0 0 0,1 0 0 0 0,-1 0 0 0 0,1 0 0 0 0,-1 0 0 0 0,0 0 0 0 0,1 1 0 0 0,-1-1 0 0 0,0 0 0 0 0,0 0 0 0 0,0 0 0 0 0,0 1 0 0 0,0-1 0 0 0,0 1 0 0 0,0-1 0 0 0,-1 0 0 0 0,1 0-166 0 0,0 1 1 0 0,0 0 0 0 0,0 0-1 0 0,0-1 1 0 0,0 1-1 0 0,0 0 1 0 0,0 0-1 0 0,0 0 1 0 0,0 0-1 0 0,0 0 1 0 0,0 0-1 0 0,1 0 1 0 0,-1 0-1 0 0,0 1 1 0 0,0-1-1 0 0,0 0 1 0 0,0 0 0 0 0,0 1-1 0 0,0-1 1 0 0,0 1-1 0 0,0-1 1 0 0,1 1-1 0 0,-1-1 1 0 0,0 1-1 0 0,0-1 1 0 0,0 2-1 0 0,-2 4-4475 0 0,3-5 4425 0 0,0 0-1 0 0,0 1 1 0 0,0-1-1 0 0,0 0 1 0 0,1 1 0 0 0,-1-1-1 0 0,0 0 1 0 0,1 0 0 0 0,0 3-1 0 0,4 5-68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53.3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6 14547 0 0,'-3'-5'2708'0'0,"3"8"-304"0"0,3 12-1112 0 0,10 36-1068 0 0,7 60 1 0 0,-8-36-11 0 0,-12-75-199 0 0,0 1 0 0 0,0-1-1 0 0,0 1 1 0 0,0 0 0 0 0,0-1 0 0 0,0 1-1 0 0,0 0 1 0 0,0-1 0 0 0,1 1 0 0 0,-1-1 0 0 0,0 1-1 0 0,1-1 1 0 0,-1 1 0 0 0,0-1 0 0 0,1 1-1 0 0,-1-1 1 0 0,0 1 0 0 0,1-1 0 0 0,-1 1 0 0 0,1-1-1 0 0,-1 1 1 0 0,2 0 0 0 0,-2-1 6 0 0,1 0 0 0 0,-1 0 0 0 0,1-1-1 0 0,-1 1 1 0 0,1 0 0 0 0,-1 0 0 0 0,1 0 0 0 0,-1 0 0 0 0,1-1 0 0 0,-1 1 0 0 0,0 0-1 0 0,1 0 1 0 0,-1-1 0 0 0,1 1 0 0 0,-1 0 0 0 0,0-1 0 0 0,1 1 0 0 0,-1-1 0 0 0,0 1-1 0 0,1 0 1 0 0,-1-1 0 0 0,4-4 125 0 0,-1 0 0 0 0,0 0 0 0 0,3-8 0 0 0,2-6-35 0 0,1 1-1 0 0,1-1 1 0 0,0 2 0 0 0,1 0-1 0 0,17-21 1 0 0,-26 37-118 0 0,-1 0 1 0 0,0-1-1 0 0,1 1 0 0 0,0 0 0 0 0,-1 0 1 0 0,1 0-1 0 0,-1 0 0 0 0,1 0 0 0 0,0 0 1 0 0,2-1-1 0 0,-3 2 5 0 0,0 0-1 0 0,-1 0 1 0 0,1-1-1 0 0,0 1 1 0 0,-1 0 0 0 0,1 0-1 0 0,0 0 1 0 0,-1 0 0 0 0,1 0-1 0 0,0 0 1 0 0,-1 1 0 0 0,1-1-1 0 0,0 0 1 0 0,-1 0-1 0 0,1 0 1 0 0,-1 1 0 0 0,1-1-1 0 0,0 0 1 0 0,-1 0 0 0 0,1 1-1 0 0,-1-1 1 0 0,1 1 0 0 0,-1-1-1 0 0,1 0 1 0 0,-1 1 0 0 0,1-1-1 0 0,-1 1 1 0 0,0-1-1 0 0,1 1 1 0 0,-1-1 0 0 0,1 1-1 0 0,-1 1 1 0 0,6 11 31 0 0,-1 1 0 0 0,-1 0 0 0 0,0 0 0 0 0,-1 0 0 0 0,2 26 0 0 0,-3-22-317 0 0,1 1 0 0 0,10 32 1 0 0,-13-49 143 0 0,1-1 0 0 0,-1 0 0 0 0,1 1 1 0 0,-1-1-1 0 0,1 0 0 0 0,-1 0 1 0 0,1 0-1 0 0,0 0 0 0 0,0 0 1 0 0,0 0-1 0 0,-1 0 0 0 0,1 0 1 0 0,0 0-1 0 0,0 0 0 0 0,0 0 1 0 0,1 0-1 0 0,-1 0 0 0 0,0-1 1 0 0,0 1-1 0 0,0-1 0 0 0,1 1 1 0 0,-1-1-1 0 0,0 1 0 0 0,0-1 0 0 0,1 0 1 0 0,-1 1-1 0 0,0-1 0 0 0,1 0 1 0 0,-1 0-1 0 0,0 0 0 0 0,1 0 1 0 0,-1 0-1 0 0,0 0 0 0 0,1 0 1 0 0,-1-1-1 0 0,0 1 0 0 0,1 0 1 0 0,-1-1-1 0 0,0 1 0 0 0,0-1 1 0 0,0 0-1 0 0,1 1 0 0 0,-1-1 0 0 0,0 0 1 0 0,0 0-1 0 0,0 1 0 0 0,0-1 1 0 0,0 0-1 0 0,1-2 0 0 0,8-10-104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4 12259 0 0,'-8'-2'1095'0'0,"0"1"1"0"0,-1 0 0 0 0,1 1 0 0 0,0 0 0 0 0,-1 0 0 0 0,-9 3 0 0 0,16-3-1055 0 0,0 1 0 0 0,0 0 1 0 0,0-1-1 0 0,0 1 1 0 0,0 0-1 0 0,1 0 0 0 0,-1 0 1 0 0,0 0-1 0 0,1 1 1 0 0,-1-1-1 0 0,1 0 1 0 0,-1 1-1 0 0,1-1 0 0 0,0 1 1 0 0,0-1-1 0 0,-1 1 1 0 0,1 0-1 0 0,0-1 0 0 0,1 1 1 0 0,-1 0-1 0 0,0 0 1 0 0,0 0-1 0 0,1 0 0 0 0,-1 0 1 0 0,1 0-1 0 0,-1 0 1 0 0,1 0-1 0 0,0 0 0 0 0,0 0 1 0 0,0 0-1 0 0,0 0 1 0 0,0 0-1 0 0,1-1 0 0 0,-1 1 1 0 0,0 0-1 0 0,1 0 1 0 0,0 0-1 0 0,-1 0 1 0 0,3 3-1 0 0,0-1-60 0 0,0 0 0 0 0,1 0 0 0 0,-1 0 0 0 0,1 0 0 0 0,0-1-1 0 0,8 6 1 0 0,31 15-44 0 0,-4-1 47 0 0,-32-19 24 0 0,-1 1 1 0 0,0 0 0 0 0,0 0 0 0 0,0 0 0 0 0,0 1 0 0 0,5 8-1 0 0,-9-11 5 0 0,0 0 0 0 0,0 0-1 0 0,-1 0 1 0 0,1 0 0 0 0,-1 0-1 0 0,0 0 1 0 0,0 1 0 0 0,0-1-1 0 0,0 0 1 0 0,-1 1 0 0 0,1-1 0 0 0,-1 1-1 0 0,0-1 1 0 0,0 1 0 0 0,0-1-1 0 0,-2 7 1 0 0,0 1 33 0 0,-1 1-1 0 0,-1-1 1 0 0,0 0-1 0 0,-1 0 1 0 0,0 0-1 0 0,-1 0 1 0 0,0-1-1 0 0,-10 14 1 0 0,-2-2 122 0 0,-1 0 1 0 0,-29 25-1 0 0,33-35-46 0 0,14-11-116 0 0,0-1-1 0 0,0 1 1 0 0,0-1 0 0 0,0 1 0 0 0,1-1 0 0 0,-1 1 0 0 0,0-1-1 0 0,-1 0 1 0 0,1 1 0 0 0,0-1 0 0 0,0 0 0 0 0,0 0 0 0 0,0 0-1 0 0,-2 0 1 0 0,3 0-10 0 0,0-1-1 0 0,0 1 1 0 0,-1-1 0 0 0,1 1-1 0 0,0-1 1 0 0,0 1 0 0 0,0-1-1 0 0,0 1 1 0 0,0-1-1 0 0,0 1 1 0 0,0-1 0 0 0,0 0-1 0 0,0 1 1 0 0,0-1-1 0 0,1 1 1 0 0,-1-1 0 0 0,0 1-1 0 0,0-1 1 0 0,0 1-1 0 0,1-1 1 0 0,-1 0 0 0 0,6-12-78 0 0,2-2-67 0 0,0 1 0 0 0,21-25 1 0 0,26-23-229 0 0,-42 48 257 0 0,63-56-907 0 0,-15 15 64 0 0,-48 42 870 0 0,-1 0 0 0 0,15-22 0 0 0,-25 33 165 0 0,0-1-1 0 0,1 1 1 0 0,-1-1-1 0 0,1 1 1 0 0,0 0-1 0 0,-1 0 1 0 0,1 0-1 0 0,0 0 1 0 0,0 1-1 0 0,6-3 1 0 0,-8 4-46 0 0,-1 0 0 0 0,1 0 0 0 0,-1 0-1 0 0,0 0 1 0 0,1 0 0 0 0,-1 0 0 0 0,1 0 0 0 0,-1 0 0 0 0,0 0 0 0 0,1 0 0 0 0,-1 1-1 0 0,1-1 1 0 0,-1 0 0 0 0,0 0 0 0 0,1 0 0 0 0,-1 1 0 0 0,0-1 0 0 0,1 0 0 0 0,-1 1 0 0 0,0-1-1 0 0,0 0 1 0 0,1 1 0 0 0,-1-1 0 0 0,0 0 0 0 0,0 1 0 0 0,1-1 0 0 0,-1 0 0 0 0,0 1-1 0 0,0-1 1 0 0,0 0 0 0 0,0 1 0 0 0,0-1 0 0 0,0 1 0 0 0,1-1 0 0 0,-1 1 0 0 0,0-1-1 0 0,0 1 1 0 0,2 18 511 0 0,-2-18-491 0 0,2 21 365 0 0,2 78 771 0 0,-4-73-1351 0 0,2 0 0 0 0,6 38-1 0 0,-8-64 109 0 0,0-1-1 0 0,0 0 1 0 0,0 0-1 0 0,-1 0 1 0 0,1 0-1 0 0,0 0 1 0 0,0 0-1 0 0,0 0 1 0 0,0 0-1 0 0,0 1 1 0 0,0-1-1 0 0,0 0 1 0 0,0 0-1 0 0,0 0 1 0 0,0 0-1 0 0,0 0 1 0 0,1 0-1 0 0,-1 0 1 0 0,0 0-1 0 0,0 1 1 0 0,0-1-1 0 0,0 0 1 0 0,0 0-1 0 0,0 0 1 0 0,0 0-1 0 0,0 0 1 0 0,0 0-1 0 0,0 0 1 0 0,0 0-1 0 0,0 0 1 0 0,0 0-1 0 0,0 1 1 0 0,1-1-1 0 0,-1 0 1 0 0,0 0-1 0 0,0 0 0 0 0,0 0 1 0 0,0 0-1 0 0,0 0 1 0 0,0 0-1 0 0,0 0 1 0 0,0 0-1 0 0,0 0 1 0 0,1 0-1 0 0,-1 0 1 0 0,0 0-1 0 0,0 0 1 0 0,0 0-1 0 0,0 0 1 0 0,0 0-1 0 0,0 0 1 0 0,0 0-1 0 0,1 0 1 0 0,-1 0-1 0 0,0 0 1 0 0,0 0-1 0 0,0 0 1 0 0,0 0-1 0 0,0 0 1 0 0,0-1-1 0 0,0 1 1 0 0,0 0-1 0 0,0 0 1 0 0,0 0-1 0 0,1 0 1 0 0,-1 0-1 0 0,0 0 1 0 0,0 0-1 0 0,0-1-82 0 0,0 1 0 0 0,1-1 0 0 0,-1 1 0 0 0,0-1 0 0 0,0 1 0 0 0,1-1 0 0 0,-1 1-1 0 0,0-1 1 0 0,0 0 0 0 0,0 1 0 0 0,0-1 0 0 0,0 1 0 0 0,0-1 0 0 0,0 0 0 0 0,-1-7-1046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55 21269 0 0,'-3'-9'1144'0'0,"3"-1"-240"0"0,0 2 0 0 0,0 2-408 0 0,1-2-8 0 0,3 4-48 0 0,-1 0-448 0 0,2 2-800 0 0,1 0-848 0 0,2 2-585 0 0,-2 0-1215 0 0,-1-1 87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8834 0 0,'0'0'331'0'0,"1"1"0"0"0,-1-1 0 0 0,0 0 0 0 0,1 0 0 0 0,-1 0 0 0 0,1 0 0 0 0,-1 0 0 0 0,5 4 3642 0 0,-4-3-3642 0 0,4 11 2398 0 0,0 19-1927 0 0,-4-26-116 0 0,41 361 3723 0 0,-34-261-4198 0 0,-6-60-151 0 0,-2 64 10 0 0,-1-26-319 0 0,1-65-253 0 0,-4 28 1 0 0,-1 9-2489 0 0,4-44 1521 0 0,0-10 1202 0 0,1 0-1 0 0,0-1 0 0 0,-1 1 0 0 0,1 0 1 0 0,0 0-1 0 0,0 0 0 0 0,0 0 1 0 0,0-1-1 0 0,0 1 0 0 0,0 0 0 0 0,0 0 1 0 0,0 0-1 0 0,0-1 0 0 0,1 1 0 0 0,-1 0 1 0 0,0 0-1 0 0,0 0 0 0 0,1-1 1 0 0,-1 1-1 0 0,1 1 0 0 0,2 0-2046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 10930 0 0,'-1'-3'8228'0'0,"11"9"-5656"0"0,-1-2-2089 0 0,-1 0-249 0 0,1-1 0 0 0,0 0 1 0 0,0 0-1 0 0,1-1 0 0 0,11 2 0 0 0,17-3-1331 0 0,45-2-1 0 0,-78 1 615 0 0,2 0-255 0 0,1 0-1 0 0,0 1 0 0 0,-1 0 0 0 0,0 1 0 0 0,12 3 0 0 0,-15-4 686 0 0,16 5-1302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15811 0 0,'-3'5'802'0'0,"0"0"-1"0"0,0 1 0 0 0,0-1 1 0 0,1 0-1 0 0,0 1 0 0 0,0 0 1 0 0,-3 11-1 0 0,-2 43 1209 0 0,5-35-1709 0 0,-9 144-446 0 0,12-156-1658 0 0,2-11-544 0 0,3-6 972 0 0,0-4 368 0 0,-1-4 779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5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5 17748 0 0,'-2'-3'1264'0'0,"-1"3"-336"0"0,1 0-656 0 0,1-2 1121 0 0,-2 2-49 0 0,3 5-960 0 0,0-2-128 0 0,0 2-272 0 0,4 0-416 0 0,0 3-304 0 0,4 5-136 0 0,0 1-537 0 0,3 5 33 0 0,2 0-528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5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94 21949 0 0,'-5'-3'-2669'0'0,"-3"1"5850"0"0,5 2-2858 0 0,0 0 0 0 0,0 0-1 0 0,-1 0 1 0 0,1 1 0 0 0,0-1 0 0 0,0 1 0 0 0,-1 0 0 0 0,1 0 0 0 0,0 0-1 0 0,-3 2 1 0 0,-5 2-213 0 0,1 1-1 0 0,0 1 0 0 0,1-1 0 0 0,0 2 1 0 0,0-1-1 0 0,0 1 0 0 0,1 1 0 0 0,0-1 1 0 0,1 1-1 0 0,0 1 0 0 0,0-1 1 0 0,1 1-1 0 0,0 0 0 0 0,1 1 0 0 0,0-1 1 0 0,-5 19-1 0 0,9-26-84 0 0,0 0-1 0 0,1 1 1 0 0,-1-1 0 0 0,1 0-1 0 0,0 1 1 0 0,-1-1-1 0 0,2 0 1 0 0,-1 1 0 0 0,0-1-1 0 0,1 1 1 0 0,-1-1 0 0 0,1 0-1 0 0,0 0 1 0 0,0 0 0 0 0,1 1-1 0 0,-1-1 1 0 0,3 4-1 0 0,-1-4-12 0 0,-1 0 0 0 0,1 0 0 0 0,-1 0 0 0 0,1-1 0 0 0,0 1 0 0 0,0-1 0 0 0,0 0-1 0 0,0 0 1 0 0,1 0 0 0 0,-1 0 0 0 0,0-1 0 0 0,1 1 0 0 0,-1-1 0 0 0,1 0 0 0 0,6 2-1 0 0,-1-2-2 0 0,-1 1 0 0 0,1-1 0 0 0,0-1 0 0 0,-1 0 0 0 0,1 0 0 0 0,0 0 0 0 0,-1-1 0 0 0,14-3 0 0 0,-16 2-4 0 0,0 0 0 0 0,0 0 1 0 0,1-1-1 0 0,-2 0 0 0 0,1 0 1 0 0,0 0-1 0 0,0-1 0 0 0,-1 1 1 0 0,0-1-1 0 0,0-1 0 0 0,9-8 0 0 0,-1-5-2 0 0,20-30 0 0 0,-20 27-9 0 0,-10 15 4 0 0,0 0-1 0 0,0 0 0 0 0,-1-1 1 0 0,0 1-1 0 0,0-1 0 0 0,0 0 1 0 0,-1 1-1 0 0,0-1 0 0 0,-1 0 1 0 0,1 0-1 0 0,-1 0 0 0 0,-2-10 1 0 0,0 4 13 0 0,-1 0 0 0 0,0 1 0 0 0,-6-14 0 0 0,7 22-17 0 0,1-1 0 0 0,-2 1-1 0 0,1 0 1 0 0,0 0-1 0 0,-1 0 1 0 0,0 1 0 0 0,0-1-1 0 0,0 1 1 0 0,0-1-1 0 0,0 1 1 0 0,-1 0 0 0 0,-5-4-1 0 0,5 5-22 0 0,-1 1-1 0 0,1-1 1 0 0,-1 1-1 0 0,1 0 1 0 0,-1 0-1 0 0,1 0 1 0 0,-1 1-1 0 0,1 0 1 0 0,-9 0-1 0 0,12 0 21 0 0,0 0 0 0 0,0 1 0 0 0,0-1 0 0 0,0 0 0 0 0,0 1 0 0 0,0-1 0 0 0,0 1 0 0 0,0-1 0 0 0,0 1 0 0 0,0-1 0 0 0,0 1 0 0 0,0 0 0 0 0,0-1 0 0 0,1 1 0 0 0,-1 0 0 0 0,0 0 0 0 0,0 0 0 0 0,1-1 0 0 0,-1 1 0 0 0,1 0 0 0 0,-1 0 0 0 0,1 0 0 0 0,-1 0 0 0 0,1 0 0 0 0,-1 0 0 0 0,1 2 0 0 0,-3 3-46 0 0,3-6 37 0 0,0 1 1 0 0,0-1 0 0 0,0 1-1 0 0,0-1 1 0 0,1 1-1 0 0,-1-1 1 0 0,0 1 0 0 0,0-1-1 0 0,0 1 1 0 0,0-1 0 0 0,0 1-1 0 0,1-1 1 0 0,-1 1 0 0 0,0-1-1 0 0,1 1 1 0 0,-1-1-1 0 0,0 1 1 0 0,1-1 0 0 0,-1 0-1 0 0,0 1 1 0 0,1-1 0 0 0,-1 1-1 0 0,1-1 1 0 0,-1 0 0 0 0,0 0-1 0 0,1 1 1 0 0,13 8-1593 0 0,-10-7 323 0 0,-1 0 0 0 0,0 0 1 0 0,1 1-1 0 0,-1 0 0 0 0,5 5 1 0 0,-3-2 1308 0 0,3 3-1358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6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43 8362 0 0,'0'-1'499'0'0,"0"0"1"0"0,0 0-1 0 0,-1 0 1 0 0,1 0-1 0 0,0 0 0 0 0,0 0 1 0 0,-1 0-1 0 0,1 0 1 0 0,-1 0-1 0 0,1 1 1 0 0,-1-1-1 0 0,1 0 1 0 0,-1 0-1 0 0,1 0 0 0 0,-1 0 1 0 0,0 1-1 0 0,1-1 1 0 0,-1 0-1 0 0,0 1 1 0 0,0-1-1 0 0,0 0 0 0 0,1 1 1 0 0,-3-1-1 0 0,9 18 3980 0 0,-6-6-3927 0 0,2 0 0 0 0,3 20 1 0 0,2 9-330 0 0,-3-5-54 0 0,1 0 1 0 0,19 64-1 0 0,-20-87-16 0 0,3 20 0 0 0,-7-32-145 0 0,0 0 0 0 0,0 1 0 0 0,0-1 0 0 0,0 0 0 0 0,0 1 0 0 0,0-1 0 0 0,0 0 0 0 0,0 1 0 0 0,0-1 0 0 0,0 0 0 0 0,0 1 1 0 0,1-1-1 0 0,-1 0 0 0 0,0 1 0 0 0,0-1 0 0 0,0 0 0 0 0,1 1 0 0 0,-1-1 0 0 0,0 0 0 0 0,0 0 0 0 0,1 1 0 0 0,-1-1 1 0 0,1 0-1 0 0,-1 0 0 0 0,0 0-1 0 0,1 0 1 0 0,-1 0 0 0 0,0 0 0 0 0,1 0 0 0 0,-1 0 0 0 0,0 0 0 0 0,1 0 0 0 0,-1 0 0 0 0,0 0 0 0 0,1 0 0 0 0,-1-1 0 0 0,0 1 0 0 0,0 0 0 0 0,1 0 0 0 0,-1 0 0 0 0,0 0 0 0 0,1-1-1 0 0,-1 1 1 0 0,11-15 145 0 0,75-172 120 0 0,-72 156-271 0 0,17-30 11 0 0,-27 55-10 0 0,0-1-1 0 0,1 1 1 0 0,-1 0 0 0 0,1 0-1 0 0,0 1 1 0 0,11-9 0 0 0,-15 13-3 0 0,0 1 0 0 0,0-1 0 0 0,0 0 0 0 0,0 1 1 0 0,0-1-1 0 0,1 0 0 0 0,-1 1 0 0 0,0 0 0 0 0,0-1 1 0 0,0 1-1 0 0,1 0 0 0 0,-1-1 0 0 0,0 1 0 0 0,1 0 0 0 0,-1 0 1 0 0,0 0-1 0 0,0 0 0 0 0,1 0 0 0 0,1 1 0 0 0,-1 0 0 0 0,1 0-1 0 0,-1 0 0 0 0,0 0 0 0 0,-1 0 1 0 0,1 0-1 0 0,0 0 0 0 0,0 1 0 0 0,0-1 1 0 0,-1 0-1 0 0,3 4 0 0 0,2 2-2 0 0,-1 0 1 0 0,0 0-1 0 0,0 1 0 0 0,5 12 0 0 0,-1 5 39 0 0,0 0 0 0 0,-2 0 1 0 0,8 51-1 0 0,3 8 15 0 0,-17-80-57 0 0,0 1 1 0 0,1-1-1 0 0,-1 1 0 0 0,1-1 0 0 0,4 8 1 0 0,-5-11-5 0 0,-1-1 0 0 0,1 1 0 0 0,-1 0 0 0 0,1 0 0 0 0,0-1 0 0 0,-1 1 0 0 0,1 0 0 0 0,0-1 0 0 0,-1 1 0 0 0,1-1 0 0 0,0 1 0 0 0,0-1 0 0 0,0 1 0 0 0,0-1 0 0 0,-1 0 0 0 0,1 1 0 0 0,0-1 0 0 0,0 0 1 0 0,0 0-1 0 0,0 1 0 0 0,0-1 0 0 0,0 0 0 0 0,0 0 0 0 0,0 0 0 0 0,0 0 0 0 0,-1 0 0 0 0,1-1 0 0 0,0 1 0 0 0,0 0 0 0 0,0 0 0 0 0,0 0 0 0 0,0-1 0 0 0,0 1 0 0 0,0-1 0 0 0,-1 1 0 0 0,2-1 0 0 0,6-5-440 0 0,0 0 0 0 0,-1 0 0 0 0,0 0-1 0 0,12-15 1 0 0,-5 6-773 0 0,23-25-2948 0 0,-21 22 1481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7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46 16996 0 0,'-3'-4'480'0'0,"0"1"1"0"0,0-1 0 0 0,0 1-1 0 0,0 0 1 0 0,-1 0 0 0 0,1 0 0 0 0,-1 0-1 0 0,0 1 1 0 0,0-1 0 0 0,0 1-1 0 0,0 0 1 0 0,0 0 0 0 0,-1 1 0 0 0,-8-3-1 0 0,9 3-431 0 0,0 0 0 0 0,0 1 0 0 0,0-1-1 0 0,0 1 1 0 0,0 0 0 0 0,0 0 0 0 0,0 0-1 0 0,0 1 1 0 0,0-1 0 0 0,0 1 0 0 0,1 0-1 0 0,-1 0 1 0 0,0 1 0 0 0,0-1 0 0 0,1 1 0 0 0,-1 0-1 0 0,-4 2 1 0 0,-2 4-87 0 0,2 0-1 0 0,-1 0 1 0 0,1 1 0 0 0,0 0-1 0 0,1 0 1 0 0,0 1 0 0 0,0 0 0 0 0,1 0-1 0 0,-7 15 1 0 0,1 3-62 0 0,1 0 1 0 0,-11 45 0 0 0,17-53 67 0 0,1 1 0 0 0,1-1 0 0 0,1 1 0 0 0,1 0 0 0 0,0-1 0 0 0,2 1 1 0 0,0 0-1 0 0,6 26 0 0 0,-5-36 21 0 0,1 0-1 0 0,1 0 1 0 0,0 0 0 0 0,0-1 0 0 0,1 1 0 0 0,0-1 0 0 0,8 10-1 0 0,-8-13 12 0 0,1 0-1 0 0,0 0 1 0 0,0 0-1 0 0,0-1 1 0 0,1 0-1 0 0,0 0 1 0 0,0-1-1 0 0,1 0 1 0 0,14 8-1 0 0,-13-9 25 0 0,-1-1-1 0 0,1 0 1 0 0,-1 0 0 0 0,1-1 0 0 0,0 0-1 0 0,0 0 1 0 0,0-1 0 0 0,0 0-1 0 0,15-1 1 0 0,-17 0 12 0 0,0-1 1 0 0,0 0-1 0 0,-1 0 1 0 0,1-1 0 0 0,0 0-1 0 0,0 0 1 0 0,-1-1-1 0 0,0 0 1 0 0,1 0-1 0 0,-1 0 1 0 0,0-1-1 0 0,0 0 1 0 0,5-4-1 0 0,-3 1 38 0 0,-1-1 0 0 0,0 0-1 0 0,0-1 1 0 0,0 1-1 0 0,-1-1 1 0 0,0 0 0 0 0,-1-1-1 0 0,0 1 1 0 0,-1-1-1 0 0,1 0 1 0 0,-2 0 0 0 0,0-1-1 0 0,0 1 1 0 0,2-17 0 0 0,-5 25-44 0 0,1-1 0 0 0,-1 0 0 0 0,0 1 1 0 0,1-1-1 0 0,-1 1 0 0 0,-1-1 0 0 0,1 0 1 0 0,0 1-1 0 0,-1-1 0 0 0,1 1 0 0 0,-1-1 1 0 0,0 1-1 0 0,0-1 0 0 0,0 1 0 0 0,0-1 1 0 0,0 1-1 0 0,0 0 0 0 0,-1 0 0 0 0,-1-3 1 0 0,1 3-14 0 0,0 0-1 0 0,-1 0 1 0 0,1 1 0 0 0,-1-1 0 0 0,1 0 0 0 0,-1 1-1 0 0,0 0 1 0 0,0-1 0 0 0,1 1 0 0 0,-1 0 0 0 0,0 0-1 0 0,0 1 1 0 0,0-1 0 0 0,0 1 0 0 0,0-1 0 0 0,-5 1-1 0 0,-3 0-39 0 0,1 1-1 0 0,-1 0 0 0 0,0 1 0 0 0,0 0 0 0 0,0 0 0 0 0,1 1 0 0 0,0 1 1 0 0,-13 5-1 0 0,-2 3-253 0 0,0 2 1 0 0,-24 16-1 0 0,42-25 67 0 0,-28 20-601 0 0,33-24 497 0 0,0 1 0 0 0,0 0 1 0 0,1 0-1 0 0,-1 0 1 0 0,0 0-1 0 0,1 0 0 0 0,-1 0 1 0 0,1 0-1 0 0,-1 0 1 0 0,1 0-1 0 0,0 1 0 0 0,-1 4 1 0 0,2-7 152 0 0,-1 0 0 0 0,1 1 0 0 0,0-1 1 0 0,0 1-1 0 0,0-1 0 0 0,0 0 0 0 0,0 1 0 0 0,0-1 1 0 0,0 1-1 0 0,0-1 0 0 0,0 0 0 0 0,0 1 0 0 0,0-1 1 0 0,0 1-1 0 0,0-1 0 0 0,0 0 0 0 0,1 1 1 0 0,-1-1-1 0 0,0 0 0 0 0,0 1 0 0 0,0-1 0 0 0,1 1 1 0 0,-1-1-1 0 0,0 0 0 0 0,0 0 0 0 0,1 1 0 0 0,-1-1 1 0 0,0 0-1 0 0,1 1 0 0 0,5 1-2810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7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 15635 0 0,'3'1'226'0'0,"1"1"-1"0"0,-1 0 1 0 0,0 1-1 0 0,-1-1 1 0 0,1 0-1 0 0,0 1 0 0 0,-1 0 1 0 0,1 0-1 0 0,-1-1 1 0 0,3 5-1 0 0,1 1 139 0 0,2 2-138 0 0,0 0 0 0 0,-1 1 0 0 0,-1 0 0 0 0,0 0 0 0 0,0 0 1 0 0,-1 1-1 0 0,0-1 0 0 0,3 16 0 0 0,-6-21-160 0 0,-1 1 1 0 0,0-1-1 0 0,0 1 1 0 0,-1-1-1 0 0,1 1 0 0 0,-2-1 1 0 0,1 1-1 0 0,-1-1 0 0 0,1 1 1 0 0,-2-1-1 0 0,1 0 0 0 0,-1 1 1 0 0,0-1-1 0 0,0 0 1 0 0,-1 0-1 0 0,0 0 0 0 0,-6 9 1 0 0,2-4-19 0 0,-1-1 1 0 0,-1 0 0 0 0,1 0-1 0 0,-17 12 1 0 0,20-17-353 0 0,0-2-1 0 0,-1 1 1 0 0,1 0-1 0 0,-1-1 1 0 0,0 0 0 0 0,0-1-1 0 0,0 1 1 0 0,0-1 0 0 0,-1 0-1 0 0,-12 1 1 0 0,18-2 74 0 0,0-1 1 0 0,0 0-1 0 0,0 0 0 0 0,0 0 0 0 0,0 0 1 0 0,0 0-1 0 0,0 0 0 0 0,0 0 1 0 0,0 0-1 0 0,0 0 0 0 0,0 0 1 0 0,0-1-1 0 0,0 1 0 0 0,0 0 0 0 0,0-1 1 0 0,0 1-1 0 0,1-1 0 0 0,-1 1 1 0 0,0-1-1 0 0,0 1 0 0 0,0-1 0 0 0,0 1 1 0 0,1-1-1 0 0,-1 0 0 0 0,0 0 1 0 0,0 1-1 0 0,1-1 0 0 0,-2-1 1 0 0,0-11-2784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53.7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157 0 21044 0 0,'-2'2'132'0'0,"1"1"-1"0"0,0-1 0 0 0,-1 0 0 0 0,1 0 0 0 0,-1 0 0 0 0,0 0 0 0 0,1 0 0 0 0,-1 0 0 0 0,0-1 0 0 0,0 1 0 0 0,0-1 0 0 0,-1 1 0 0 0,1-1 0 0 0,-4 2 0 0 0,2 0 2 0 0,0-1-1 0 0,0 1 1 0 0,0-1 0 0 0,-4 6-1 0 0,-30 25 93 0 0,12-8-193 0 0,21-22-35 0 0,1 1 0 0 0,-1 0 0 0 0,1 0 1 0 0,0 0-1 0 0,1 0 0 0 0,-1 1 0 0 0,-3 6 1 0 0,6-10 0 0 0,1 0-1 0 0,0 0 1 0 0,0 0 0 0 0,0 0 0 0 0,0 0-1 0 0,-1 0 1 0 0,1 0 0 0 0,1-1 0 0 0,-1 1-1 0 0,0 0 1 0 0,0 0 0 0 0,0 0 0 0 0,0 0-1 0 0,1 0 1 0 0,-1 0 0 0 0,0 0 0 0 0,1-1-1 0 0,-1 1 1 0 0,1 0 0 0 0,-1 0 0 0 0,1-1-1 0 0,-1 1 1 0 0,1 0 0 0 0,-1 0 0 0 0,1-1-1 0 0,1 2 1 0 0,3 2 11 0 0,0 1 0 0 0,9 5 0 0 0,-7-5 10 0 0,27 18 99 0 0,-21-15-51 0 0,0 0 0 0 0,15 14-1 0 0,-25-19-33 0 0,-1 0 0 0 0,1 0 0 0 0,0 0-1 0 0,-1 0 1 0 0,1 0 0 0 0,-1 0-1 0 0,0 1 1 0 0,0-1 0 0 0,-1 1-1 0 0,1 0 1 0 0,0-1 0 0 0,-1 1 0 0 0,1 6-1 0 0,-1-7-4 0 0,-1-1 1 0 0,0 1-1 0 0,0 0 0 0 0,0-1 0 0 0,0 1 0 0 0,0-1 0 0 0,0 1 0 0 0,-1-1 1 0 0,0 1-1 0 0,1-1 0 0 0,-1 1 0 0 0,0-1 0 0 0,0 0 0 0 0,0 1 1 0 0,0-1-1 0 0,-1 0 0 0 0,1 0 0 0 0,0 1 0 0 0,-1-1 0 0 0,0-1 0 0 0,1 1 1 0 0,-1 0-1 0 0,0 0 0 0 0,0 0 0 0 0,0-1 0 0 0,0 0 0 0 0,0 1 0 0 0,-1-1 1 0 0,-2 1-1 0 0,0 1-448 0 0,0-1 0 0 0,0 0 0 0 0,0-1 0 0 0,0 1 0 0 0,-9 0 0 0 0,7-1-1167 0 0,0-1 1 0 0,1 0 0 0 0,-1 0-1 0 0,-7-1 1 0 0,3-1-1217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13811 0 0,'5'7'4697'0'0,"-2"18"-3960"0"0,-2 0-1 0 0,0 0 1 0 0,-7 48-1 0 0,1 15-1371 0 0,5-88 588 0 0,0 0 0 0 0,-1 1-1 0 0,1-1 1 0 0,0 0 0 0 0,0 0 0 0 0,0 0-1 0 0,0 0 1 0 0,0 1 0 0 0,0-1 0 0 0,0 0-1 0 0,0 0 1 0 0,0 0 0 0 0,0 0 0 0 0,0 0 0 0 0,0 1-1 0 0,1-1 1 0 0,-1 0 0 0 0,0 0 0 0 0,0 0-1 0 0,0 0 1 0 0,0 1 0 0 0,0-1 0 0 0,0 0-1 0 0,0 0 1 0 0,0 0 0 0 0,0 0 0 0 0,1 0-1 0 0,-1 0 1 0 0,0 1 0 0 0,0-1 0 0 0,0 0-1 0 0,0 0 1 0 0,0 0 0 0 0,0 0 0 0 0,1 0 0 0 0,-1 0-1 0 0,0 0 1 0 0,0 0 0 0 0,0 0 0 0 0,0 0-1 0 0,1 0 1 0 0,-1 0 0 0 0,0 0 0 0 0,0 0-1 0 0,0 0 1 0 0,0 0 0 0 0,0 0 0 0 0,1 0-1 0 0,-1 0 1 0 0,0 0 0 0 0,0 0 0 0 0,0 0-1 0 0,0 0 1 0 0,1 0 0 0 0,-1 0 0 0 0,0 0 0 0 0,0 0-1 0 0,0 0 1 0 0,0 0 0 0 0,0 0 0 0 0,1-1-1 0 0,-1 1 1 0 0,0 0 0 0 0,0 0 0 0 0,0 0-1 0 0,0 0 1 0 0,10-10-664 0 0,-9 10 705 0 0,10-12-872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17356 0 0,'-3'1'1232'0'0,"0"1"-264"0"0,-1-4 753 0 0,1 2-953 0 0,3 2-352 0 0,0-1-8 0 0,2-1-136 0 0,-2 2-328 0 0,5 0-360 0 0,1 4-488 0 0,2 2-321 0 0,2 5-607 0 0,6 1 48 0 0,-4 2-809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0 363 17172 0 0,'1'-1'3371'0'0,"7"-5"-1665"0"0,41-9 990 0 0,-33 11-2546 0 0,0-1 1 0 0,-1 0 0 0 0,19-10 0 0 0,-20 7-57 0 0,-1-1 0 0 0,1 0 0 0 0,-1-1 0 0 0,21-21 0 0 0,-28 25-35 0 0,0 0 0 0 0,0-1 0 0 0,-1 0 0 0 0,0 0 0 0 0,-1-1-1 0 0,1 1 1 0 0,-1-1 0 0 0,-1 0 0 0 0,1 0 0 0 0,3-15 0 0 0,-7 18-15 0 0,1 0 0 0 0,-1 0-1 0 0,0 0 1 0 0,0-1 0 0 0,0 1 0 0 0,-1 0 0 0 0,0 0 0 0 0,0 0 0 0 0,0 0 0 0 0,-1 1 0 0 0,1-1 0 0 0,-1 0 0 0 0,-3-4 0 0 0,1 1-7 0 0,0 1 1 0 0,-1 0 0 0 0,1 0 0 0 0,-2 0 0 0 0,1 1 0 0 0,-1-1-1 0 0,-6-4 1 0 0,10 9-48 0 0,0 0-1 0 0,0 1 1 0 0,-1-1 0 0 0,1 1-1 0 0,0 0 1 0 0,-1-1 0 0 0,1 1-1 0 0,-1 0 1 0 0,-4-1-1 0 0,5 2-3 0 0,1 0 0 0 0,0 0 0 0 0,0 0-1 0 0,-1 0 1 0 0,1 0 0 0 0,0 0 0 0 0,0 0 0 0 0,0 0-1 0 0,-1 0 1 0 0,1 1 0 0 0,0-1 0 0 0,0 0-1 0 0,0 1 1 0 0,0-1 0 0 0,-1 1 0 0 0,1-1-1 0 0,0 1 1 0 0,0 0 0 0 0,0 0 0 0 0,0-1-1 0 0,0 1 1 0 0,1 0 0 0 0,-3 2 0 0 0,-3 5-58 0 0,1 0 1 0 0,0 1-1 0 0,0 0 0 0 0,1 0 1 0 0,0 0-1 0 0,1 1 0 0 0,-1 0 1 0 0,2-1-1 0 0,-3 13 0 0 0,1 8-39 0 0,-1 55-1 0 0,5-40 85 0 0,3 0 0 0 0,1 0 0 0 0,12 53 1 0 0,-10-70 17 0 0,1 0 1 0 0,2 0 0 0 0,1-1 0 0 0,1 0 0 0 0,2-1 0 0 0,15 25 0 0 0,-25-46-96 0 0,1 0 0 0 0,-1 0 0 0 0,1 0 1 0 0,0 0-1 0 0,1-1 0 0 0,-1 0 1 0 0,1 0-1 0 0,0 0 0 0 0,7 5 1 0 0,-10-8-209 0 0,0 0 0 0 0,1 0 0 0 0,-1-1 1 0 0,0 1-1 0 0,0 0 0 0 0,0-1 0 0 0,1 1 1 0 0,-1-1-1 0 0,0 0 0 0 0,1 1 0 0 0,-1-1 1 0 0,0-1-1 0 0,1 1 0 0 0,-1 0 0 0 0,0 0 1 0 0,1-1-1 0 0,-1 1 0 0 0,0-1 0 0 0,0 0 1 0 0,0 0-1 0 0,1 0 0 0 0,-1 0 0 0 0,0 0 1 0 0,0 0-1 0 0,0 0 0 0 0,3-4 1 0 0,11-12-3716 0 0,-1-5-1012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284 63 4625 0 0,'-3'-5'2536'0'0,"0"0"1"0"0,-1 0-1 0 0,-8-7 1 0 0,8 8-1525 0 0,0 0 1 0 0,0 1-1 0 0,-1 0 1 0 0,-5-4-1 0 0,6 5-852 0 0,-1 0 0 0 0,0 0 0 0 0,1 0 0 0 0,-1 0 0 0 0,0 1 1 0 0,0 0-1 0 0,0 0 0 0 0,0 0 0 0 0,0 1 0 0 0,0 0 0 0 0,0 0 0 0 0,0 0 0 0 0,0 0 0 0 0,0 1 0 0 0,0 0 0 0 0,0 0 0 0 0,0 0 0 0 0,-7 3 0 0 0,1 1-93 0 0,1 0-1 0 0,-1 0 0 0 0,1 1 1 0 0,0 0-1 0 0,-17 15 0 0 0,21-16-77 0 0,0 0 0 0 0,0 1 0 0 0,1 0 0 0 0,0 1 0 0 0,1-1 0 0 0,-1 1 0 0 0,1 0 0 0 0,0 0 0 0 0,-4 12 0 0 0,7-17-1 0 0,1-1 0 0 0,-1 0 1 0 0,1 1-1 0 0,0-1 0 0 0,-1 1 0 0 0,1-1 0 0 0,0 1 0 0 0,0-1 0 0 0,0 1 0 0 0,0-1 0 0 0,0 0 0 0 0,1 1 1 0 0,-1-1-1 0 0,0 1 0 0 0,1-1 0 0 0,-1 1 0 0 0,1-1 0 0 0,-1 0 0 0 0,2 3 0 0 0,0-2-2 0 0,0 0-1 0 0,-1 0 0 0 0,1 0 1 0 0,0 0-1 0 0,0 0 1 0 0,0 0-1 0 0,1-1 0 0 0,-1 1 1 0 0,0-1-1 0 0,3 2 0 0 0,5 1-7 0 0,1 0-1 0 0,-1-1 0 0 0,1 0 1 0 0,12 2-1 0 0,53 2-13 0 0,-6 0 49 0 0,-61-6-5 0 0,0 1-1 0 0,0 0 0 0 0,-1 0 0 0 0,1 1 0 0 0,10 5 0 0 0,-17-8-2 0 0,-1 1-1 0 0,1 0 1 0 0,0 0 0 0 0,-1 0 0 0 0,1 0 0 0 0,-1 1-1 0 0,1-1 1 0 0,-1 0 0 0 0,0 1 0 0 0,1-1 0 0 0,-1 1-1 0 0,0-1 1 0 0,0 1 0 0 0,0 0 0 0 0,0-1 0 0 0,0 1-1 0 0,0 0 1 0 0,-1 0 0 0 0,1 0 0 0 0,-1-1 0 0 0,1 1 0 0 0,-1 0-1 0 0,0 0 1 0 0,1 0 0 0 0,-1 0 0 0 0,0 0 0 0 0,0 0-1 0 0,0 0 1 0 0,-1 0 0 0 0,1 0 0 0 0,-1 2 0 0 0,0 0 11 0 0,-1-1 1 0 0,1 1-1 0 0,-1 0 1 0 0,0-1-1 0 0,0 0 1 0 0,0 1-1 0 0,0-1 1 0 0,-1 0-1 0 0,1 0 1 0 0,-1 0-1 0 0,0 0 1 0 0,0-1-1 0 0,0 1 1 0 0,0-1-1 0 0,-5 3 1 0 0,-5 3 47 0 0,0-1 1 0 0,-25 9-1 0 0,32-14-34 0 0,1 0 0 0 0,-1 0 0 0 0,0-1 1 0 0,0 1-1 0 0,0-2 0 0 0,0 1 0 0 0,-9 0 0 0 0,13-2-61 0 0,-1 1 1 0 0,1 0-1 0 0,0 0 1 0 0,0-1-1 0 0,0 1 0 0 0,-1-1 1 0 0,1 0-1 0 0,0 1 1 0 0,0-1-1 0 0,0 0 0 0 0,0 0 1 0 0,0-1-1 0 0,0 1 1 0 0,1 0-1 0 0,-1-1 0 0 0,0 1 1 0 0,0-1-1 0 0,1 1 1 0 0,-1-1-1 0 0,1 0 0 0 0,0 0 1 0 0,-1 1-1 0 0,0-4 1 0 0,2 4-109 0 0,0 0 1 0 0,-1 0-1 0 0,1 0 0 0 0,0 0 1 0 0,0 0-1 0 0,0 0 1 0 0,0 0-1 0 0,1 0 1 0 0,-1 0-1 0 0,0 0 1 0 0,0-1-1 0 0,1 1 1 0 0,-1 0-1 0 0,1 0 1 0 0,-1 0-1 0 0,0 1 1 0 0,1-1-1 0 0,0 0 1 0 0,-1 0-1 0 0,1 0 1 0 0,0 0-1 0 0,-1 0 1 0 0,3-1-1 0 0,0-1-581 0 0,0 0-1 0 0,0 0 1 0 0,0 1-1 0 0,0-1 1 0 0,6-2 0 0 0,6-2-1442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11098 0 0,'2'8'5535'0'0,"2"1"-3316"0"0,0 3-1137 0 0,-2-3-795 0 0,-1 0 1 0 0,-1 0 0 0 0,0 14 0 0 0,0-6-152 0 0,-4 27-6 0 0,2-35-144 0 0,1-1 0 0 0,0 1-1 0 0,1 0 1 0 0,0 0 0 0 0,0 0-1 0 0,3 13 1 0 0,-3-21-165 0 0,0-1 1 0 0,0 1-1 0 0,0-1 0 0 0,1 1 0 0 0,-1 0 0 0 0,0-1 0 0 0,0 1 0 0 0,1 0 1 0 0,-1-1-1 0 0,1 1 0 0 0,-1-1 0 0 0,0 1 0 0 0,1-1 0 0 0,-1 1 0 0 0,1-1 1 0 0,-1 1-1 0 0,1-1 0 0 0,-1 0 0 0 0,2 1 0 0 0,-2 0 35 0 0,0-1 72 0 0,0 0 0 0 0,0 0 0 0 0,1 0 0 0 0,-1 0 0 0 0,0 0-1 0 0,0 0 1 0 0,0 0 0 0 0,0-1 0 0 0,0 1 0 0 0,-1-10-2457 0 0,-6-1 1340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15 14195 0 0,'-7'-5'1984'0'0,"2"2"-1944"0"0,1 1 889 0 0,-1-3 679 0 0,2 5 729 0 0,4 0-2161 0 0,2 0-208 0 0,4 4 8 0 0,-1-1-281 0 0,2 2-183 0 0,2-2-128 0 0,1 5-2704 0 0,2 0 2975 0 0,-2 5-895 0 0,0-1 1264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53 13443 0 0,'0'0'202'0'0,"-1"0"1"0"0,0 0 0 0 0,0 0-1 0 0,0 0 1 0 0,0 0-1 0 0,0-1 1 0 0,1 1-1 0 0,-1 0 1 0 0,0 0 0 0 0,0-1-1 0 0,0 1 1 0 0,-1-1-1 0 0,2 1-97 0 0,0-1 0 0 0,0 1 0 0 0,-1 0 0 0 0,1 0 0 0 0,0-1 0 0 0,0 1 0 0 0,0 0 0 0 0,-1 0 0 0 0,1-1 0 0 0,0 1 0 0 0,0 0 0 0 0,0-1 0 0 0,0 1 0 0 0,0 0 0 0 0,-1-1 0 0 0,1 1 0 0 0,0 0 0 0 0,0-1 0 0 0,0 1 0 0 0,0 0 0 0 0,0-1 0 0 0,0 0-19 0 0,1-1-1 0 0,-1 1 0 0 0,0 0 0 0 0,1 0 0 0 0,-1 0 1 0 0,1 0-1 0 0,-1 0 0 0 0,1 0 0 0 0,0 0 0 0 0,-1 0 1 0 0,1 1-1 0 0,0-1 0 0 0,0 0 0 0 0,-1 0 1 0 0,1 0-1 0 0,2-1 0 0 0,1-1-86 0 0,-1 1 1 0 0,1-1-1 0 0,0 1 1 0 0,0-1 0 0 0,0 1-1 0 0,0 0 1 0 0,0 1-1 0 0,1-1 1 0 0,-1 1-1 0 0,0 0 1 0 0,1 0-1 0 0,0 0 1 0 0,7 0-1 0 0,-8 1 17 0 0,1 0-1 0 0,0 1 0 0 0,0-1 1 0 0,0 1-1 0 0,-1 0 0 0 0,1 0 1 0 0,-1 1-1 0 0,8 2 0 0 0,-10-2-3 0 0,1-1 1 0 0,0 1-1 0 0,-1 0 0 0 0,1 0 0 0 0,-1 0 0 0 0,0 0 0 0 0,1 0 0 0 0,-1 0 0 0 0,0 1 1 0 0,0-1-1 0 0,-1 1 0 0 0,1-1 0 0 0,0 1 0 0 0,1 4 0 0 0,0 0 46 0 0,-1-1 0 0 0,0 1-1 0 0,-1 0 1 0 0,1 0 0 0 0,-2 0-1 0 0,1 0 1 0 0,-1 0 0 0 0,1 0-1 0 0,-2 0 1 0 0,0 8 0 0 0,-1-6 63 0 0,0 1-1 0 0,0 0 1 0 0,-1-1-1 0 0,0 0 1 0 0,-1 0 0 0 0,-7 16-1 0 0,-2 1 256 0 0,-6 10 223 0 0,14-28-371 0 0,0 0-1 0 0,-4 13 1 0 0,4-10-32 0 0,3-8-157 0 0,1 1 1 0 0,-1 0-1 0 0,1 0 0 0 0,0 0 0 0 0,0 0 1 0 0,1 0-1 0 0,-1 4 0 0 0,1-6-37 0 0,0 0 0 0 0,0-1 1 0 0,0 1-1 0 0,1 0 0 0 0,-1 0 0 0 0,0-1 0 0 0,1 1 0 0 0,-1 0 0 0 0,1-1 1 0 0,0 1-1 0 0,0 0 0 0 0,-1-1 0 0 0,1 1 0 0 0,0-1 0 0 0,0 1 0 0 0,1-1 1 0 0,-1 0-1 0 0,2 2 0 0 0,2 2-2 0 0,0 0 1 0 0,0 0-1 0 0,1-1 1 0 0,0 0 0 0 0,0 0-1 0 0,0-1 1 0 0,0 0-1 0 0,1 0 1 0 0,-1 0-1 0 0,1-1 1 0 0,7 2-1 0 0,-9-2-61 0 0,0-1 0 0 0,0-1 0 0 0,0 1 0 0 0,0-1-1 0 0,8 0 1 0 0,-10-1-272 0 0,0 1 0 0 0,0-1 0 0 0,0 0 0 0 0,-1 0 0 0 0,1 0-1 0 0,-1 0 1 0 0,1 0 0 0 0,0-1 0 0 0,-1 1 0 0 0,0-1 0 0 0,4-3-1 0 0,-3 2-140 0 0,0 0-1 0 0,0 0 0 0 0,-1 0 0 0 0,1 0 1 0 0,-1 0-1 0 0,0-1 0 0 0,0 1 0 0 0,0-1 1 0 0,0 1-1 0 0,-1-1 0 0 0,2-5 0 0 0,4-10 146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16 17500 0 0,'0'0'127'0'0,"0"0"1"0"0,0-1 0 0 0,0 1-1 0 0,-1 0 1 0 0,1 0-1 0 0,0-1 1 0 0,0 1 0 0 0,0 0-1 0 0,0 0 1 0 0,0-1-1 0 0,0 1 1 0 0,0 0 0 0 0,-1-1-1 0 0,1 1 1 0 0,0 0-1 0 0,0-1 1 0 0,0 1 0 0 0,0 0-1 0 0,0 0 1 0 0,0-1-1 0 0,1 1 1 0 0,-1 0 0 0 0,0-1-1 0 0,0 1 1 0 0,0 0-1 0 0,0-1 1 0 0,0 1 0 0 0,0 0-1 0 0,0 0 1 0 0,1-1-1 0 0,-1 1 1 0 0,0 0 0 0 0,0 0-1 0 0,0-1 1 0 0,1 1-1 0 0,-1 0 1 0 0,0 0 0 0 0,0 0-1 0 0,1 0 1 0 0,-1-1-1 0 0,0 1 1 0 0,0 0 0 0 0,1 0-1 0 0,-1 0 1 0 0,0 0-1 0 0,0 0 1 0 0,1 0 0 0 0,-1-1-1 0 0,0 1 1 0 0,1 0-1 0 0,15-4 1163 0 0,90 6-1997 0 0,-36 2-3789 0 0,-50-4 4112 0 0,0 0-586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45 253 14523 0 0,'13'-13'6324'0'0,"3"-4"-2836"0"0,-3 5-3092 0 0,16-12 0 0 0,-18 16-320 0 0,-1-1 1 0 0,0 0 0 0 0,0-1-1 0 0,-1 0 1 0 0,0 0 0 0 0,-1-1-1 0 0,0 0 1 0 0,0-1 0 0 0,7-17 0 0 0,-14 28-58 0 0,0-1 0 0 0,0 0 0 0 0,-1 0 0 0 0,1 0 0 0 0,-1 0 0 0 0,1 0 1 0 0,-1 0-1 0 0,0 0 0 0 0,0 0 0 0 0,0 0 0 0 0,0 0 0 0 0,0 0 0 0 0,0 0 1 0 0,-1 0-1 0 0,1 0 0 0 0,-1 1 0 0 0,1-1 0 0 0,-1 0 0 0 0,0 0 0 0 0,1 0 1 0 0,-1 0-1 0 0,0 1 0 0 0,0-1 0 0 0,0 0 0 0 0,-1 1 0 0 0,1-1 0 0 0,0 1 1 0 0,-1-1-1 0 0,1 1 0 0 0,-1 0 0 0 0,1 0 0 0 0,-1-1 0 0 0,1 1 0 0 0,-1 0 1 0 0,0 0-1 0 0,0 1 0 0 0,0-1 0 0 0,1 0 0 0 0,-1 0 0 0 0,0 1 0 0 0,0 0 1 0 0,0-1-1 0 0,0 1 0 0 0,-2 0 0 0 0,-2-1-36 0 0,0 0 1 0 0,0 1-1 0 0,0 0 1 0 0,0 0-1 0 0,0 1 1 0 0,0-1-1 0 0,0 1 1 0 0,0 0-1 0 0,1 1 0 0 0,-1 0 1 0 0,0 0-1 0 0,1 0 1 0 0,-1 0-1 0 0,1 1 1 0 0,0 0-1 0 0,0 0 0 0 0,0 0 1 0 0,0 1-1 0 0,1 0 1 0 0,-1 0-1 0 0,1 0 1 0 0,0 0-1 0 0,0 1 0 0 0,0 0 1 0 0,-3 6-1 0 0,1-2 16 0 0,1 1 0 0 0,1 0-1 0 0,0-1 1 0 0,0 1-1 0 0,1 1 1 0 0,0-1 0 0 0,1 1-1 0 0,0-1 1 0 0,0 1-1 0 0,2-1 1 0 0,-1 1 0 0 0,1 0-1 0 0,1 0 1 0 0,-1-1-1 0 0,2 1 1 0 0,0-1 0 0 0,0 1-1 0 0,1-1 1 0 0,0 1-1 0 0,9 17 1 0 0,-9-22 13 0 0,1 0 0 0 0,1 0 0 0 0,-1-1 0 0 0,1 1 0 0 0,0-1-1 0 0,0 0 1 0 0,0 0 0 0 0,1 0 0 0 0,0-1 0 0 0,0 0 0 0 0,0 0 0 0 0,0-1 0 0 0,11 5 0 0 0,-7-4-210 0 0,1 0 0 0 0,0-1 0 0 0,0 0 0 0 0,0-1 0 0 0,0-1 0 0 0,0 1 0 0 0,1-2 0 0 0,10 0 0 0 0,-17 0-474 0 0,0 0 0 0 0,-1 0 0 0 0,1-1 1 0 0,0 0-1 0 0,-1 0 0 0 0,1 0 0 0 0,-1 0 0 0 0,1-1 0 0 0,-1 0 1 0 0,0 0-1 0 0,0 0 0 0 0,7-5 0 0 0,0-5-2711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5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5 10930 0 0,'-37'-4'10841'0'0,"52"5"-9324"0"0,12 0-914 0 0,40-2 1 0 0,-41 0-1883 0 0,42 3 0 0 0,-47-1 843 0 0,-3 0 340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6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8 14755 0 0,'-1'0'170'0'0,"1"0"0"0"0,0 0 0 0 0,0 0 0 0 0,0-1 0 0 0,-1 1 0 0 0,1 0 0 0 0,0 0 0 0 0,0-1 0 0 0,0 1 0 0 0,0 0 0 0 0,0-1 0 0 0,-1 1 0 0 0,1 0 0 0 0,0 0 0 0 0,0-1 0 0 0,0 1 0 0 0,0 0 0 0 0,0-1 0 0 0,0 1 1 0 0,0 0-1 0 0,0-1 0 0 0,0 1 0 0 0,0 0 0 0 0,0 0 0 0 0,1-1 0 0 0,-1 0 0 0 0,0 2-24 0 0,1 0 0 0 0,-1-1 1 0 0,1 1-1 0 0,-1-1 1 0 0,1 1-1 0 0,-1 0 0 0 0,0-1 1 0 0,1 1-1 0 0,-1 0 1 0 0,0-1-1 0 0,0 1 0 0 0,1 0 1 0 0,-1 1-1 0 0,17 71 1182 0 0,-3 1-1 0 0,7 107 1 0 0,-10 152-668 0 0,-10-251-406 0 0,-1-30-237 0 0,5 108-1423 0 0,-5-153 58 0 0,-11-16-4345 0 0,2-5 3074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54.2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0 8418 0 0,'4'76'1935'0'0,"0"-10"-25"0"0,-10 85 1360 0 0,2-92-2196 0 0,4 68 0 0 0,4-96-767 0 0,0 8-767 0 0,-2-35-1360 0 0,0-7 1060 0 0,4-7 54 0 0,-3 1 563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5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1 399 14603 0 0,'0'-2'380'0'0,"0"1"-1"0"0,0-1 1 0 0,0 1-1 0 0,1-1 1 0 0,-1 1 0 0 0,0-1-1 0 0,1 1 1 0 0,-1-1-1 0 0,1 1 1 0 0,0 0 0 0 0,-1-1-1 0 0,1 1 1 0 0,1-2-1 0 0,1-1 100 0 0,8-16 371 0 0,21-27 1 0 0,-9 13-685 0 0,64-90-50 0 0,-60 86-55 0 0,33-35 0 0 0,-58 70-53 0 0,3-2 32 0 0,0-1 0 0 0,0 1-1 0 0,0 0 1 0 0,9-6 0 0 0,-14 11-40 0 0,0 0 1 0 0,1-1 0 0 0,-1 1 0 0 0,0 0 0 0 0,0 0 0 0 0,0 0 0 0 0,1 0-1 0 0,-1 0 1 0 0,0 0 0 0 0,0 0 0 0 0,0 0 0 0 0,1 0 0 0 0,-1 0 0 0 0,0 0-1 0 0,0 0 1 0 0,0 0 0 0 0,1 0 0 0 0,-1 0 0 0 0,0 0 0 0 0,0 0 0 0 0,0 0-1 0 0,1 0 1 0 0,-1 0 0 0 0,0 0 0 0 0,0 0 0 0 0,0 0 0 0 0,0 0 0 0 0,1 1-1 0 0,-1-1 1 0 0,0 0 0 0 0,0 0 0 0 0,4 8 36 0 0,-2 12 21 0 0,-2-16-54 0 0,29 300 131 0 0,-28-299-345 0 0,0 1 1 0 0,0 0-1 0 0,1-1 0 0 0,0 0 1 0 0,0 1-1 0 0,0-1 1 0 0,0 0-1 0 0,1 0 0 0 0,0 0 1 0 0,6 7-1 0 0,-6-9-191 0 0,1-2 311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6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10 12123 0 0,'-5'-2'5827'0'0,"15"6"-3594"0"0,3 0-1852 0 0,0-1 1 0 0,1 0-1 0 0,21 1 1 0 0,42-2-67 0 0,-61-2-220 0 0,6-2-60 0 0,-1 0 0 0 0,36-8 0 0 0,-36 5-1588 0 0,0 2-1 0 0,35-3 1 0 0,-43 7 1179 0 0,-6 2-597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6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 15219 0 0,'-17'-4'4817'0'0,"13"3"-1825"0"0,11 3-2040 0 0,70 22-735 0 0,18-4-1596 0 0,-76-18-124 0 0,0 0 0 0 0,0-2 0 0 0,20-1 0 0 0,-14-3-1388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9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50 13883 0 0,'-2'-4'651'0'0,"0"0"-1"0"0,0 0 1 0 0,-1 0 0 0 0,0 0 0 0 0,0 1-1 0 0,0 0 1 0 0,0-1 0 0 0,0 1-1 0 0,-1 0 1 0 0,1 0 0 0 0,-1 1-1 0 0,0-1 1 0 0,-7-3 0 0 0,11 6-618 0 0,0 0 0 0 0,-1 0 0 0 0,1 0 0 0 0,-1 0 0 0 0,1 0 0 0 0,-1 0 0 0 0,1 0 0 0 0,-1 0-1 0 0,1 0 1 0 0,-1 1 0 0 0,1-1 0 0 0,-1 0 0 0 0,1 0 0 0 0,-1 0 0 0 0,1 1 0 0 0,0-1 0 0 0,-1 0 0 0 0,1 0 0 0 0,-1 1 0 0 0,1-1 0 0 0,0 0 0 0 0,-1 1 0 0 0,1-1 0 0 0,0 0 0 0 0,-1 1 0 0 0,1-1 0 0 0,0 1 0 0 0,0-1 0 0 0,-1 0-1 0 0,1 1 1 0 0,0-1 0 0 0,0 1 0 0 0,0-1 0 0 0,0 1 0 0 0,-1-1 0 0 0,1 1 0 0 0,0-1 0 0 0,0 1 0 0 0,0 0 0 0 0,-2 23 112 0 0,1-21-100 0 0,-10 86 240 0 0,0-18-155 0 0,10-62-113 0 0,0 5 31 0 0,0 1 1 0 0,2 28-1 0 0,-1-40-35 0 0,0 1 0 0 0,1-1-1 0 0,-1 0 1 0 0,1 1 0 0 0,0-1 0 0 0,0 0 0 0 0,0 0 0 0 0,1 0 0 0 0,-1 0 0 0 0,1 0 0 0 0,0 0 0 0 0,-1 0 0 0 0,1-1 0 0 0,1 1 0 0 0,-1 0 0 0 0,0-1 0 0 0,1 0 0 0 0,3 4 0 0 0,-1-4 0 0 0,0-1 1 0 0,-1 1-1 0 0,1-1 0 0 0,0 0 0 0 0,0 0 1 0 0,0 0-1 0 0,0-1 0 0 0,0 1 0 0 0,-1-1 1 0 0,8-1-1 0 0,-1 1 8 0 0,-3-1-9 0 0,1 0 0 0 0,-1 0 0 0 0,1-1 0 0 0,-1 0 1 0 0,0-1-1 0 0,0 1 0 0 0,0-2 0 0 0,0 1 0 0 0,0-1 0 0 0,13-9 0 0 0,1-2 25 0 0,-1-1-1 0 0,23-24 0 0 0,-34 30-9 0 0,19-18 37 0 0,-27 26-46 0 0,0-1 1 0 0,0 1-1 0 0,-1-1 1 0 0,1 1 0 0 0,0-1-1 0 0,-1 0 1 0 0,0 1-1 0 0,0-1 1 0 0,0 0 0 0 0,1-4-1 0 0,-2 6-16 0 0,0 1 1 0 0,0-1-1 0 0,0 1 0 0 0,0 0 0 0 0,0-1 0 0 0,0 1 0 0 0,0 0 0 0 0,0-1 1 0 0,-1 1-1 0 0,1-1 0 0 0,0 1 0 0 0,0 0 0 0 0,0-1 0 0 0,-1 1 1 0 0,1 0-1 0 0,0-1 0 0 0,0 1 0 0 0,-1 0 0 0 0,1 0 0 0 0,0-1 0 0 0,0 1 1 0 0,-1 0-1 0 0,1 0 0 0 0,0 0 0 0 0,-1-1 0 0 0,1 1 0 0 0,0 0 0 0 0,-1 0 1 0 0,1 0-1 0 0,-1 0 0 0 0,1 0 0 0 0,0-1 0 0 0,-1 1 0 0 0,1 0 1 0 0,0 0-1 0 0,-1 0 0 0 0,1 0 0 0 0,-1 0 0 0 0,1 0 0 0 0,0 0 0 0 0,-1 1 1 0 0,1-1-1 0 0,0 0 0 0 0,-2 0 0 0 0,1 0-14 0 0,-1 1 0 0 0,0-1 0 0 0,0 0 0 0 0,0 1 0 0 0,1-1 0 0 0,-1 1-1 0 0,0 0 1 0 0,-2 1 0 0 0,0 2-27 0 0,0-1 0 0 0,0 1 0 0 0,1 0 1 0 0,0 1-1 0 0,0-1 0 0 0,0 0 0 0 0,0 1 0 0 0,1 0 0 0 0,-1-1 0 0 0,1 1 0 0 0,1 0 0 0 0,-1 0 0 0 0,1 0 0 0 0,-1 1 0 0 0,1-1 0 0 0,0 7 0 0 0,0 9-30 0 0,1 0-1 0 0,4 37 1 0 0,-2-33 58 0 0,13 79-2 0 0,-1-10 92 0 0,-13-76 0 0 0,0-1-1 0 0,-1 1 0 0 0,-3 23 1 0 0,2-37-28 0 0,1 0 0 0 0,-1 1 1 0 0,0-1-1 0 0,-1 0 0 0 0,1 0 1 0 0,-1 0-1 0 0,0-1 0 0 0,1 1 1 0 0,-2 0-1 0 0,1-1 0 0 0,0 1 1 0 0,-1-1-1 0 0,0 0 0 0 0,0 1 1 0 0,0-1-1 0 0,0-1 0 0 0,0 1 1 0 0,0 0-1 0 0,-1-1 0 0 0,1 0 1 0 0,-1 0-1 0 0,0 0 0 0 0,0 0 0 0 0,1 0 1 0 0,-1-1-1 0 0,0 0 0 0 0,-1 1 1 0 0,-6 0-1 0 0,-4 0 37 0 0,0 1 1 0 0,0-2-1 0 0,0 0 0 0 0,0 0 1 0 0,-1-2-1 0 0,1 0 0 0 0,0 0 0 0 0,0-2 1 0 0,-20-5-1 0 0,32 7-161 0 0,0 0 0 0 0,0-1 0 0 0,0 1 0 0 0,1-1 0 0 0,-1 1 0 0 0,1-1 0 0 0,-1 0 0 0 0,1 0 0 0 0,0 0 0 0 0,0 0 0 0 0,0-1 0 0 0,0 1 0 0 0,0 0 0 0 0,-3-6 0 0 0,4 7 8 0 0,1-1-1 0 0,-1 1 1 0 0,0-1 0 0 0,1 0-1 0 0,-1 1 1 0 0,1-1 0 0 0,-1 0-1 0 0,1 1 1 0 0,0-1 0 0 0,0 0-1 0 0,0 0 1 0 0,0 1 0 0 0,0-1-1 0 0,0 0 1 0 0,0 1-1 0 0,1-1 1 0 0,-1 0 0 0 0,1 1-1 0 0,-1-1 1 0 0,1 0 0 0 0,-1 1-1 0 0,1-1 1 0 0,0 1 0 0 0,0-1-1 0 0,0 1 1 0 0,0-1 0 0 0,0 1-1 0 0,1-2 1 0 0,2 0-605 0 0,0-1 0 0 0,0 1 0 0 0,1 0 0 0 0,-1 0 0 0 0,1 0 0 0 0,-1 0-1 0 0,9-3 1 0 0,2 1-2339 0 0,20-5-1 0 0,1 0-1336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0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66 16812 0 0,'0'-4'1123'0'0,"-1"-1"1"0"0,-1 1 0 0 0,1-1 0 0 0,-1 1 0 0 0,1 0 0 0 0,-1-1 0 0 0,-5-6 0 0 0,6 9-1018 0 0,-1 0 1 0 0,1 0 0 0 0,-1 1 0 0 0,0-1 0 0 0,0 1 0 0 0,0-1 0 0 0,0 1 0 0 0,0-1 0 0 0,0 1 0 0 0,0 0 0 0 0,0 0 0 0 0,-1 0 0 0 0,1 1 0 0 0,0-1 0 0 0,-1 0 0 0 0,-3 0 0 0 0,1 0-97 0 0,1 1 1 0 0,0-1-1 0 0,0 1 1 0 0,0 0-1 0 0,-1 0 1 0 0,1 1-1 0 0,0-1 1 0 0,0 1 0 0 0,0 0-1 0 0,0 0 1 0 0,0 0-1 0 0,0 0 1 0 0,0 1-1 0 0,0 0 1 0 0,0-1-1 0 0,1 2 1 0 0,-1-1 0 0 0,1 0-1 0 0,-1 1 1 0 0,1-1-1 0 0,0 1 1 0 0,-6 6-1 0 0,3 0-47 0 0,0-1 0 0 0,-6 11-1 0 0,-3 6-26 0 0,9-17 36 0 0,1 1 1 0 0,-5 10-1 0 0,8-16 19 0 0,1 0 0 0 0,0 0 0 0 0,0 0 0 0 0,0 0 0 0 0,0 0 0 0 0,0 0 0 0 0,1 0 1 0 0,0 1-1 0 0,0-1 0 0 0,0 5 0 0 0,0-8 5 0 0,0 1 0 0 0,0 0 0 0 0,0 0 0 0 0,0 0 0 0 0,0 0 0 0 0,0-1 0 0 0,0 1 0 0 0,1 0 0 0 0,-1 0 0 0 0,0-1 0 0 0,0 1 0 0 0,1 0 0 0 0,-1 0 0 0 0,1-1 0 0 0,-1 1 1 0 0,1 0-1 0 0,-1-1 0 0 0,1 1 0 0 0,-1-1 0 0 0,1 1 0 0 0,-1 0 0 0 0,1-1 0 0 0,0 1 0 0 0,-1-1 0 0 0,1 0 0 0 0,0 1 0 0 0,0-1 0 0 0,-1 0 0 0 0,1 1 0 0 0,0-1 0 0 0,0 0 0 0 0,-1 0 0 0 0,1 1 0 0 0,0-1 0 0 0,0 0 0 0 0,0 0 0 0 0,-1 0 0 0 0,1 0 0 0 0,0 0 1 0 0,0 0-1 0 0,0-1 0 0 0,0 1 0 0 0,5-1-23 0 0,-1-1 1 0 0,0 0 0 0 0,0 0 0 0 0,1 0 0 0 0,4-4 0 0 0,-1 2 9 0 0,24-14-56 0 0,-1-2 1 0 0,46-36-1 0 0,-60 42 76 0 0,-12 9-11 0 0,0 0 0 0 0,0 0 0 0 0,0 1 0 0 0,0 0 0 0 0,11-5 0 0 0,-17 9 2 0 0,1 0 1 0 0,-1 0-1 0 0,1 0 0 0 0,-1 0 0 0 0,0 0 0 0 0,1 0 1 0 0,-1 1-1 0 0,1-1 0 0 0,-1 0 0 0 0,0 0 1 0 0,1 0-1 0 0,-1 1 0 0 0,0-1 0 0 0,1 0 0 0 0,-1 0 1 0 0,0 1-1 0 0,1-1 0 0 0,-1 0 0 0 0,0 0 0 0 0,1 1 1 0 0,-1-1-1 0 0,0 0 0 0 0,0 1 0 0 0,1-1 1 0 0,-1 1-1 0 0,0-1 0 0 0,0 0 0 0 0,0 1 0 0 0,0-1 1 0 0,0 1-1 0 0,1-1 0 0 0,-1 0 0 0 0,0 1 1 0 0,5 19-122 0 0,-4-16 97 0 0,-1-3 20 0 0,3 10-53 0 0,0 0 0 0 0,7 17 0 0 0,-8-25-194 0 0,-1 0-1 0 0,1 0 0 0 0,0 0 0 0 0,0 0 1 0 0,0 0-1 0 0,1 0 0 0 0,-1-1 1 0 0,0 1-1 0 0,1-1 0 0 0,0 0 0 0 0,0 0 1 0 0,5 4-1 0 0,2-1-1598 0 0,0 2 0 0 0,10 6 0 0 0,-6 2 1559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2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39 5705 0 0,'-32'-36'10473'0'0,"28"34"-8864"0"0,4 7-974 0 0,3 6-388 0 0,2 5-82 0 0,-1 0-1 0 0,0 0 1 0 0,1 24 0 0 0,-3-30-62 0 0,4 83 741 0 0,-3-40-496 0 0,0 149 568 0 0,-7-157-754 0 0,1 4 26 0 0,2-42-210 0 0,1 1-55 0 0,0 0 1 0 0,0 0 0 0 0,1 0-1 0 0,0 0 1 0 0,0 0 0 0 0,4 10 0 0 0,-3-12-531 0 0,-1-5 372 0 0,-1 1-1 0 0,0-1 1 0 0,1 0 0 0 0,0 0-1 0 0,-1 1 1 0 0,1-1 0 0 0,0 0-1 0 0,1 2 1 0 0,6 3-1153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3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23 199 8962 0 0,'-2'0'815'0'0,"1"0"1"0"0,-1 0-1 0 0,1 0 0 0 0,-1 1 1 0 0,1-1-1 0 0,-1 1 0 0 0,0-1 1 0 0,1 1-1 0 0,-1-1 0 0 0,-1 2 1 0 0,3-2-713 0 0,0 1-1 0 0,-1-1 1 0 0,1 0 0 0 0,0 0 0 0 0,0 0-1 0 0,0 1 1 0 0,-1-1 0 0 0,1 0 0 0 0,0 0-1 0 0,0 0 1 0 0,0 1 0 0 0,0-1 0 0 0,-1 0 0 0 0,1 0-1 0 0,0 1 1 0 0,0-1 0 0 0,0 0 0 0 0,0 0-1 0 0,0 1 1 0 0,0-1 0 0 0,0 0 0 0 0,0 0-1 0 0,0 1 1 0 0,0-1 0 0 0,0 1-73 0 0,0 0 1 0 0,1-1-1 0 0,-1 0 1 0 0,0 1-1 0 0,0-1 1 0 0,1 1-1 0 0,-1-1 1 0 0,1 1-1 0 0,-1-1 1 0 0,0 0-1 0 0,1 1 1 0 0,-1-1-1 0 0,1 0 1 0 0,-1 1-1 0 0,1-1 1 0 0,-1 0-1 0 0,2 1 1 0 0,4 2 128 0 0,1-1 1 0 0,0 1 0 0 0,0-1-1 0 0,0-1 1 0 0,0 1 0 0 0,11 0 0 0 0,-4-1-10 0 0,0-1 1 0 0,19-2-1 0 0,-27 1-93 0 0,1 0-1 0 0,-1-1 1 0 0,0 0 0 0 0,0 0-1 0 0,1 0 1 0 0,-1-1 0 0 0,-1 0-1 0 0,1 0 1 0 0,0 0 0 0 0,-1-1-1 0 0,0 0 1 0 0,0 0 0 0 0,8-8-1 0 0,-7 5 18 0 0,0 1 0 0 0,-1-1-1 0 0,1 0 1 0 0,-1 0 0 0 0,-1-1-1 0 0,0 0 1 0 0,0 0 0 0 0,0 0-1 0 0,4-14 1 0 0,-8 18-46 0 0,1 1 0 0 0,0-1 0 0 0,-1 1 0 0 0,1-1 0 0 0,-1 1 0 0 0,0-1 0 0 0,0 1 0 0 0,-1-1 0 0 0,1 1 0 0 0,-1-1 0 0 0,0 1 0 0 0,0-1 0 0 0,0 1 0 0 0,0 0 0 0 0,0-1 0 0 0,-1 1 0 0 0,-2-4 0 0 0,2 4-21 0 0,0 1 1 0 0,0-1-1 0 0,0 1 1 0 0,0 0-1 0 0,0 0 1 0 0,-1 0-1 0 0,1 0 1 0 0,-1 0-1 0 0,1 0 1 0 0,-1 1-1 0 0,0-1 1 0 0,0 1-1 0 0,0 0 1 0 0,0 0-1 0 0,0 0 0 0 0,0 0 1 0 0,0 0-1 0 0,0 1 1 0 0,-6-1-1 0 0,4 1-21 0 0,0 0 0 0 0,1 0-1 0 0,-1 1 1 0 0,0 0 0 0 0,0 0 0 0 0,1 0-1 0 0,-1 0 1 0 0,0 0 0 0 0,1 1-1 0 0,-1 0 1 0 0,1 0 0 0 0,-5 3-1 0 0,3-1 8 0 0,0 1 0 0 0,1-1-1 0 0,-1 1 1 0 0,1 1 0 0 0,0-1-1 0 0,0 1 1 0 0,-6 7 0 0 0,4-1 24 0 0,1-1 0 0 0,-1 1 0 0 0,2 0 0 0 0,0 0 0 0 0,0 1 0 0 0,1 0 0 0 0,1 0 1 0 0,-3 19-1 0 0,5-22-1 0 0,0 0 0 0 0,1-1 0 0 0,0 1 0 0 0,0 0 0 0 0,1-1 0 0 0,1 1 0 0 0,3 12 0 0 0,-4-17-6 0 0,1 1-1 0 0,0-1 1 0 0,0 0 0 0 0,1 0-1 0 0,-1 0 1 0 0,1-1-1 0 0,0 1 1 0 0,1-1-1 0 0,-1 1 1 0 0,1-1-1 0 0,0 0 1 0 0,0 0 0 0 0,0-1-1 0 0,6 5 1 0 0,-2-3 20 0 0,1-1 1 0 0,0 0 0 0 0,0 0 0 0 0,0 0-1 0 0,0-1 1 0 0,1-1 0 0 0,-1 0-1 0 0,13 1 1 0 0,-5-1 3 0 0,1-1-1 0 0,0-1 1 0 0,28-3-1 0 0,8-8-790 0 0,-31 5-451 0 0,-19 6 1109 0 0,-1-1-1 0 0,0 0 1 0 0,1 0 0 0 0,-1 0 0 0 0,0 0 0 0 0,0-1 0 0 0,0 1 0 0 0,0-1 0 0 0,6-4 0 0 0,0-5-5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3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0 18220 0 0,'-3'1'202'0'0,"-1"-1"1"0"0,0 1-1 0 0,0 0 0 0 0,1-1 1 0 0,-1 2-1 0 0,1-1 1 0 0,-1 0-1 0 0,1 1 0 0 0,-1-1 1 0 0,1 1-1 0 0,0 0 0 0 0,0 0 1 0 0,-1 1-1 0 0,2-1 1 0 0,-1 1-1 0 0,0-1 0 0 0,0 1 1 0 0,1 0-1 0 0,0 0 1 0 0,-3 3-1 0 0,-3 7-142 0 0,0 0-1 0 0,1 1 1 0 0,-9 22 0 0 0,1 1-65 0 0,2 2 1 0 0,2-1 0 0 0,1 2-1 0 0,2-1 1 0 0,2 1 0 0 0,-2 71-1 0 0,8-98 4 0 0,1 0-1 0 0,0 0 1 0 0,0 0-1 0 0,1 0 0 0 0,1 0 1 0 0,1-1-1 0 0,-1 1 1 0 0,8 13-1 0 0,-8-20 15 0 0,0 0 0 0 0,1 1 0 0 0,0-2-1 0 0,0 1 1 0 0,0 0 0 0 0,1-1 0 0 0,0 0-1 0 0,0 0 1 0 0,0 0 0 0 0,1-1-1 0 0,-1 1 1 0 0,1-1 0 0 0,0-1 0 0 0,0 1-1 0 0,1-1 1 0 0,9 4 0 0 0,-7-5 60 0 0,-1 0 1 0 0,1 0-1 0 0,0-1 0 0 0,0 0 1 0 0,0-1-1 0 0,0 0 0 0 0,0 0 1 0 0,13-2-1 0 0,-18 1-14 0 0,1-1-1 0 0,0 1 1 0 0,-1-1 0 0 0,0 0 0 0 0,1 0-1 0 0,-1 0 1 0 0,0-1 0 0 0,0 0-1 0 0,0 1 1 0 0,-1-1 0 0 0,1 0 0 0 0,-1-1-1 0 0,5-4 1 0 0,-3 2 33 0 0,-1 0 0 0 0,1 0-1 0 0,-1 0 1 0 0,0 0 0 0 0,-1-1 0 0 0,1 1 0 0 0,4-15-1 0 0,-6 14 5 0 0,0 0 0 0 0,-1 0-1 0 0,0-1 1 0 0,0 1 0 0 0,0 0-1 0 0,-1-13 1 0 0,0 18-70 0 0,-1-1 0 0 0,1 1 1 0 0,-1 0-1 0 0,1 0 0 0 0,-1 0 0 0 0,0 0 0 0 0,0 0 0 0 0,0 0 1 0 0,0 0-1 0 0,0 0 0 0 0,0 0 0 0 0,0 0 0 0 0,-1 1 0 0 0,1-1 1 0 0,-1 0-1 0 0,1 1 0 0 0,-1-1 0 0 0,0 1 0 0 0,1 0 0 0 0,-1 0 1 0 0,0-1-1 0 0,0 1 0 0 0,0 0 0 0 0,0 1 0 0 0,0-1 1 0 0,-4-1-1 0 0,1 1-24 0 0,1 0 1 0 0,-1 1 0 0 0,1-1-1 0 0,-1 1 1 0 0,0 0 0 0 0,1 0-1 0 0,-1 1 1 0 0,0-1-1 0 0,1 1 1 0 0,-1 0 0 0 0,-4 2-1 0 0,-1 0-82 0 0,0 1 0 0 0,1 1 0 0 0,-18 9-1 0 0,21-10 25 0 0,0 1 1 0 0,0-1-1 0 0,1 1 0 0 0,-1 0 0 0 0,1 1 0 0 0,-7 9 1 0 0,10-12-63 0 0,0-1 1 0 0,1 0 0 0 0,-1 0-1 0 0,1 1 1 0 0,0-1-1 0 0,0 1 1 0 0,0-1 0 0 0,0 1-1 0 0,0 0 1 0 0,0-1 0 0 0,1 1-1 0 0,-1 0 1 0 0,1 0 0 0 0,0-1-1 0 0,-1 1 1 0 0,1 0-1 0 0,1 0 1 0 0,-1-1 0 0 0,0 1-1 0 0,2 5 1 0 0,0-4-730 0 0,0 0-1 0 0,0 0 1 0 0,0 0-1 0 0,5 6 1 0 0,-6-9 184 0 0,1 1 0 0 0,0 0 1 0 0,-1 0-1 0 0,1-1 0 0 0,0 1 0 0 0,0-1 0 0 0,0 0 1 0 0,0 0-1 0 0,0 1 0 0 0,0-1 0 0 0,2 0 0 0 0,9 2-4170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8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4129 0 0,'5'-10'12034'0'0,"-4"18"-8545"0"0,3 103 72 0 0,0-22-3353 0 0,4 91-35 0 0,-2-70-115 0 0,9 155 23 0 0,2-93-55 0 0,1 30 41 0 0,-18-161-569 0 0,0-48-1243 0 0,-1 0 0 0 0,0-1 1 0 0,-2-9-1 0 0,-2 2-373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8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14099 0 0,'1'-9'554'0'0,"0"4"175"0"0,-1 0 0 0 0,1-1 1 0 0,1 1-1 0 0,1-7 0 0 0,-2 11-594 0 0,-1-1-1 0 0,1 1 1 0 0,0 0 0 0 0,-1 0-1 0 0,1-1 1 0 0,0 1 0 0 0,0 0-1 0 0,0 0 1 0 0,0 0 0 0 0,0 0-1 0 0,0 0 1 0 0,0 0 0 0 0,0 0-1 0 0,1 1 1 0 0,-1-1 0 0 0,0 0-1 0 0,0 1 1 0 0,1-1 0 0 0,-1 1 0 0 0,0-1-1 0 0,2 0 1 0 0,15-1 302 0 0,0 0-1 0 0,1 1 1 0 0,-1 1 0 0 0,22 2 0 0 0,10 0 53 0 0,291-12 1222 0 0,-253 5-1407 0 0,151 9 0 0 0,-212-1-266 0 0,0 0-1 0 0,37 11 1 0 0,-52-11 7 0 0,1 2 0 0 0,-1-1-1 0 0,0 1 1 0 0,0 1-1 0 0,-1 0 1 0 0,0 1-1 0 0,12 9 1 0 0,-17-11 84 0 0,-5-4-103 0 0,-1-1-1 0 0,0 1 0 0 0,1-1 1 0 0,-1 1-1 0 0,1-1 1 0 0,0 1-1 0 0,-1-1 0 0 0,1 1 1 0 0,-1-1-1 0 0,1 0 0 0 0,0 1 1 0 0,-1-1-1 0 0,1 0 1 0 0,0 1-1 0 0,-1-1 0 0 0,1 0 1 0 0,0 0-1 0 0,-1 0 0 0 0,1 0 1 0 0,1 0-1 0 0,-2 0 10 0 0,-2 1 32 0 0,1 5-56 0 0,1 1-1 0 0,1 0 0 0 0,-1 0 0 0 0,-1 0 0 0 0,-1 10 1 0 0,-1 4-9 0 0,-6 84 23 0 0,-5 72-29 0 0,11-107-2 0 0,-1 127-6 0 0,4-162 14 0 0,6 82 28 0 0,1-36 18 0 0,-3-36-24 0 0,2 97 107 0 0,-6-139-167 0 0,0 0 1 0 0,0 0 0 0 0,-1 0-1 0 0,0 0 1 0 0,1 0 0 0 0,-3 4-1 0 0,3-6-91 0 0,-1 1 0 0 0,1-1 0 0 0,-1 1 0 0 0,0-1 0 0 0,0 0 0 0 0,0 1-1 0 0,1-1 1 0 0,-1 0 0 0 0,0 0 0 0 0,-1 0 0 0 0,1 0 0 0 0,0 0-1 0 0,0 0 1 0 0,-2 1 0 0 0,0 0-2049 0 0,8-18-9551 0 0,-6 10 8069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54.4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40 18476 0 0,'1'-2'243'0'0,"0"1"0"0"0,0 0 0 0 0,0-1-1 0 0,0 1 1 0 0,0 0 0 0 0,0 0 0 0 0,0 0 0 0 0,0 0 0 0 0,1 0 0 0 0,-1 0 0 0 0,0 0-1 0 0,0 0 1 0 0,1 1 0 0 0,1-2 0 0 0,22-7 1318 0 0,-5 5-1404 0 0,0 0 0 0 0,0 1 1 0 0,0 1-1 0 0,29 2 1 0 0,-9 2-94 0 0,49 9 1 0 0,-81-10-359 0 0,0 1 0 0 0,0 0 0 0 0,0 1 1 0 0,0 0-1 0 0,9 5 0 0 0,-13-7-86 0 0,-1 1 1 0 0,1 1-1 0 0,-1-1 1 0 0,0 0-1 0 0,0 1 1 0 0,0-1-1 0 0,0 1 0 0 0,-1 0 1 0 0,1 0-1 0 0,-1 0 1 0 0,1 0-1 0 0,2 7 0 0 0,-1 0-722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9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9 7730 0 0,'-16'-4'10026'0'0,"2"0"-3439"0"0,25 4-5083 0 0,5 0-829 0 0,25 6 0 0 0,-16-2-315 0 0,43 5 302 0 0,209 23 493 0 0,18-23-659 0 0,-254-13-341 0 0,7 0-2811 0 0,-61 8-6469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6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20 5241 0 0,'-2'-9'11081'0'0,"1"1"-6350"0"0,2 8-4712 0 0,-1 0-1 0 0,1-1 1 0 0,-1 1 0 0 0,0 0-1 0 0,1 0 1 0 0,-1-1 0 0 0,1 1-1 0 0,-1 0 1 0 0,1 0 0 0 0,-1 0-1 0 0,1 0 1 0 0,-1 0 0 0 0,1 0-1 0 0,-1-1 1 0 0,1 1-1 0 0,-1 0 1 0 0,0 0 0 0 0,1 1-1 0 0,-1-1 1 0 0,1 0 0 0 0,-1 0-1 0 0,1 0 1 0 0,18 3 55 0 0,-1 1 0 0 0,0 0 0 0 0,29 12-1 0 0,-31-10-49 0 0,-1-1 5 0 0,0 1 1 0 0,-1 1-1 0 0,0 0 1 0 0,0 1-1 0 0,0 0 1 0 0,-1 1-1 0 0,12 11 1 0 0,-19-15 4 0 0,0 1 1 0 0,0 1 0 0 0,0-1-1 0 0,-1 1 1 0 0,0 0-1 0 0,0 0 1 0 0,0 1-1 0 0,-1 0 1 0 0,-1-1 0 0 0,1 1-1 0 0,-1 0 1 0 0,0 1-1 0 0,-1-1 1 0 0,2 13-1 0 0,-3-8 44 0 0,0 0 0 0 0,-1 0 0 0 0,0 0 0 0 0,-3 14 0 0 0,-12 51 209 0 0,-1 14-42 0 0,11-58-304 0 0,5-33-932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6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27 9498 0 0,'-41'-24'7396'0'0,"36"21"-5714"0"0,3 5-448 0 0,2-2-1203 0 0,0 1 1 0 0,0-1-1 0 0,0 0 0 0 0,1 1 1 0 0,-1-1-1 0 0,0 1 0 0 0,0-1 0 0 0,0 0 1 0 0,0 1-1 0 0,1-1 0 0 0,-1 0 1 0 0,0 1-1 0 0,0-1 0 0 0,1 0 1 0 0,-1 1-1 0 0,0-1 0 0 0,1 0 1 0 0,-1 1-1 0 0,1-1 0 0 0,4 5 60 0 0,0 1 0 0 0,0 0 0 0 0,-1 0-1 0 0,0 0 1 0 0,0 0 0 0 0,5 10 0 0 0,-2-2-2 0 0,32 56 152 0 0,-21-36 4 0 0,26 37 1 0 0,-42-67-174 0 0,1-1 0 0 0,-1 0 1 0 0,1 0-1 0 0,0 0 1 0 0,0 0-1 0 0,0-1 0 0 0,1 1 1 0 0,-1-1-1 0 0,7 4 0 0 0,-7-5 0 0 0,-1 0 0 0 0,1-1 0 0 0,-1 1 0 0 0,1 0 0 0 0,-1-1 0 0 0,1 1 0 0 0,-1-1 0 0 0,1 0-1 0 0,0 0 1 0 0,-1 0 0 0 0,1 0 0 0 0,0 0 0 0 0,-1 0 0 0 0,1-1 0 0 0,-1 0 0 0 0,4 0-1 0 0,12-7 407 0 0,-1 0-1 0 0,32-19 0 0 0,27-28-11 0 0,-11-3-292 0 0,-23 19-100 0 0,-18 16-24 0 0,-18 16-42 0 0,2 0 0 0 0,-1 0 0 0 0,1 1 0 0 0,8-6 0 0 0,-16 12-32 0 0,1-1 0 0 0,-1 1 1 0 0,0 0-1 0 0,0 0 0 0 0,0 0 1 0 0,0 0-1 0 0,0 0 0 0 0,1-1 1 0 0,-1 1-1 0 0,0 0 0 0 0,0 0 1 0 0,0 0-1 0 0,0 0 0 0 0,1 0 1 0 0,-1 0-1 0 0,0 0 0 0 0,0 0 1 0 0,0 0-1 0 0,1 0 0 0 0,-1 0 1 0 0,0 0-1 0 0,0 0 0 0 0,0 0 1 0 0,1 0-1 0 0,-1 0 0 0 0,0 0 1 0 0,0 0-1 0 0,0 0 0 0 0,1 0 1 0 0,-1 0-1 0 0,0 0 0 0 0,0 0 1 0 0,0 0-1 0 0,1 0 0 0 0,-1 0 1 0 0,0 1-1 0 0,0-1 1 0 0,0 0-1 0 0,-1 8-1138 0 0,-11 12-1476 0 0,5-10 437 0 0,6-8 1997 0 0,0 0 1 0 0,0 0 0 0 0,0-1 0 0 0,0 1 0 0 0,0-1 0 0 0,-1 1-1 0 0,1-1 1 0 0,-1 0 0 0 0,1 1 0 0 0,-1-1 0 0 0,-1 1 0 0 0,-11 4-57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7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13851 0 0,'-1'4'7012'0'0,"1"18"-6486"0"0,6 55 137 0 0,11 206 657 0 0,-15-200 144 0 0,-13-91-812 0 0,4 4-3879 0 0,7 4 3157 0 0,0 0 0 0 0,-1 0 1 0 0,1 0-1 0 0,0 0 0 0 0,0 0 0 0 0,0 0 1 0 0,0 0-1 0 0,0 0 0 0 0,0 0 0 0 0,0 0 1 0 0,0 0-1 0 0,-1 0 0 0 0,1 0 0 0 0,0 0 1 0 0,0 1-1 0 0,0-1-209 0 0,0 0 209 0 0,0 0 0 0 0,0 0 1 0 0,0 0-1 0 0,0 0 0 0 0,0 0 0 0 0,0 1 1 0 0,0-1-1 0 0,-1 0 0 0 0,1 0 0 0 0,0 0 1 0 0,0 0-1 0 0,0 0 0 0 0,0 0 0 0 0,0 0 1 0 0,0 0-1 0 0,0 1 0 0 0,0-1 0 0 0,0 0 1 0 0,0 0-1 0 0,0 0 0 0 0,1 0 1 0 0,-1 0-1 0 0,0 0 0 0 0,0 0 0 0 0,0 1 1 0 0,0-1-1 0 0,0 0 0 0 0,0 0 0 0 0,0 0 1 0 0,0 0-1 0 0,0 3-77 0 0,1 4-70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7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70 137 3225 0 0,'-8'-13'6230'0'0,"-17"-21"0"0"0,20 28-5303 0 0,0 1-1 0 0,0 0 0 0 0,-6-5 1 0 0,11 10-851 0 0,-1 0 1 0 0,1-1-1 0 0,0 1 0 0 0,0 0 1 0 0,-1 0-1 0 0,1-1 1 0 0,0 1-1 0 0,-1 0 0 0 0,1 0 1 0 0,0-1-1 0 0,-1 1 1 0 0,1 0-1 0 0,0 0 1 0 0,-1 0-1 0 0,1 0 0 0 0,-1 0 1 0 0,1 0-1 0 0,0 0 1 0 0,-1 0-1 0 0,1 0 0 0 0,-1 0 1 0 0,1 0-1 0 0,0 0 1 0 0,-1 0-1 0 0,0 0 0 0 0,1 0-31 0 0,0 1 0 0 0,0-1 0 0 0,0 0-1 0 0,0 1 1 0 0,0-1 0 0 0,-1 1 0 0 0,1-1-1 0 0,0 1 1 0 0,0-1 0 0 0,0 0 0 0 0,0 1-1 0 0,0-1 1 0 0,0 1 0 0 0,1-1 0 0 0,-1 1-1 0 0,0-1 1 0 0,0 1 0 0 0,0-1 0 0 0,11 26 333 0 0,-10-22-196 0 0,6 12 76 0 0,21 45 717 0 0,-20-44-625 0 0,-1-3 88 0 0,1 0 0 0 0,0 0 0 0 0,19 25 0 0 0,-24-36-361 0 0,-1 0 0 0 0,1-1 0 0 0,-1 1 0 0 0,1-1 0 0 0,0 1 0 0 0,0-1 0 0 0,0 0 0 0 0,0 0 0 0 0,0 0 0 0 0,0-1 0 0 0,1 1 0 0 0,-1-1 0 0 0,1 0-1 0 0,-1 0 1 0 0,1 0 0 0 0,-1 0 0 0 0,1-1 0 0 0,0 1 0 0 0,-1-1 0 0 0,1 0 0 0 0,0 0 0 0 0,-1 0 0 0 0,5-1 0 0 0,-4 0 5 0 0,1-1-1 0 0,-1 1 1 0 0,0-1 0 0 0,0 0-1 0 0,0 0 1 0 0,-1 0 0 0 0,1 0 0 0 0,0-1-1 0 0,5-4 1 0 0,3-4 166 0 0,12-16 0 0 0,-17 19-162 0 0,60-75 424 0 0,-48 56-535 0 0,2 1 1 0 0,1 1-1 0 0,37-33 1 0 0,-57 56-115 0 0,1 0-1 0 0,0 0 1 0 0,0 1 0 0 0,-1-1 0 0 0,1 0-1 0 0,1 1 1 0 0,-1 0 0 0 0,4-1-1 0 0,-6 1-55 0 0,0 1 0 0 0,1 0-1 0 0,-1 0 1 0 0,0 0-1 0 0,0 0 1 0 0,0 0-1 0 0,0 0 1 0 0,0 0-1 0 0,0 0 1 0 0,0 0-1 0 0,0 0 1 0 0,1 1-1 0 0,-1-1 1 0 0,0 0-1 0 0,0 1 1 0 0,0-1 0 0 0,0 1-1 0 0,0-1 1 0 0,0 1-1 0 0,-1 0 1 0 0,1-1-1 0 0,0 1 1 0 0,0 0-1 0 0,0 0 1 0 0,-1-1-1 0 0,1 1 1 0 0,0 0-1 0 0,-1 0 1 0 0,2 1 0 0 0,-1 2-73 0 0,1-1 1 0 0,-1 1 0 0 0,0 0-1 0 0,0 0 1 0 0,-1 0 0 0 0,1-1 0 0 0,-1 1-1 0 0,0 0 1 0 0,0 6 0 0 0,0 16-1408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2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598 138 2745 0 0,'1'-12'3362'0'0,"-1"10"-2960"0"0,0 1 1 0 0,0-1-1 0 0,0 0 0 0 0,1 0 1 0 0,-1 1-1 0 0,-1-1 0 0 0,1 0 1 0 0,0 1-1 0 0,0-1 0 0 0,-1 0 1 0 0,1 1-1 0 0,-1-1 1 0 0,0-1-1 0 0,-4-8 1184 0 0,-1 1 0 0 0,-8-12 0 0 0,11 18-1331 0 0,-1 0 1 0 0,1 0-1 0 0,-1 1 0 0 0,0-1 1 0 0,0 1-1 0 0,0 0 1 0 0,-8-5-1 0 0,4 4 3 0 0,0 0 0 0 0,0 1 1 0 0,-1 0-1 0 0,0 0 0 0 0,1 1 0 0 0,-1 0 0 0 0,0 1 0 0 0,-16-1 0 0 0,0 2 383 0 0,-49 7 0 0 0,61-5-508 0 0,0 1 0 0 0,0 1-1 0 0,1 0 1 0 0,0 1 0 0 0,0 0 0 0 0,0 1-1 0 0,0 0 1 0 0,-18 13 0 0 0,28-17-111 0 0,-3 1 33 0 0,0 0 0 0 0,1 1 0 0 0,-1 0 0 0 0,1 0 0 0 0,0 0 0 0 0,0 0 0 0 0,0 1 0 0 0,-5 7 0 0 0,1 3 70 0 0,5-12-85 0 0,1 1 0 0 0,0 0 0 0 0,0 0 0 0 0,-3 6 0 0 0,2 0 17 0 0,-2 0 0 0 0,1 0 0 0 0,-2-1 0 0 0,-6 11 0 0 0,-9 16 75 0 0,1-3 1 0 0,16-23-63 0 0,0 0 0 0 0,-3 13 0 0 0,-6 14 112 0 0,9-28-144 0 0,-1 1-9 0 0,0 0 0 0 0,1 1 1 0 0,1-1-1 0 0,0 1 0 0 0,-3 18 1 0 0,-4 19 36 0 0,5 47 54 0 0,5-89-100 0 0,0 1-1 0 0,0-1 1 0 0,1 1-1 0 0,0-1 0 0 0,2 8 1 0 0,1 12 31 0 0,8 51 68 0 0,-11-71-116 0 0,1 6 7 0 0,1 0 0 0 0,0 0 1 0 0,0 0-1 0 0,1-1 0 0 0,0 1 1 0 0,9 15-1 0 0,-7-17 1 0 0,-1 1 0 0 0,6 20 0 0 0,-8-22 3 0 0,1 4 2 0 0,14 25 1 0 0,-5 2 10 0 0,17 14 35 0 0,-24-44-34 0 0,-5-7-19 0 0,1-1-1 0 0,-1 1 1 0 0,1 0-1 0 0,0-1 1 0 0,-1 1-1 0 0,1-1 1 0 0,1 0-1 0 0,-1 1 1 0 0,0-1-1 0 0,0 0 1 0 0,1 0-1 0 0,5 3 1 0 0,14 4 72 0 0,36 11-1 0 0,-28-9-25 0 0,-9-4-41 0 0,-17-6-11 0 0,1 1-1 0 0,0-1 1 0 0,0 1-1 0 0,5-1 1 0 0,14 3 21 0 0,-16-2-9 0 0,0-1 0 0 0,10 0 0 0 0,24 3 22 0 0,-16-1-13 0 0,19-1 42 0 0,14 1-29 0 0,-51-1-27 0 0,-1-1-1 0 0,1 0 0 0 0,0-1 1 0 0,-1 0-1 0 0,1 0 1 0 0,-1-1-1 0 0,1 0 1 0 0,0 0-1 0 0,9-4 1 0 0,-8 3 9 0 0,-1-1 1 0 0,13-1-1 0 0,6-3 12 0 0,-20 5-16 0 0,-1 1-2 0 0,-1-1-1 0 0,0 0 1 0 0,1 0-1 0 0,-1 0 1 0 0,0-1-1 0 0,6-4 1 0 0,-3 2 6 0 0,-1 0-5 0 0,0 0 0 0 0,0-1 0 0 0,-1 0 0 0 0,8-8 0 0 0,13-10 11 0 0,-9 6-6 0 0,-14 15-13 0 0,0-1-1 0 0,0 0 0 0 0,0 0 1 0 0,3-6-1 0 0,-1 2 13 0 0,-1-1 1 0 0,1 0-1 0 0,-2-1 0 0 0,8-19 1 0 0,-11 27-16 0 0,0-1 1 0 0,0 1-1 0 0,1-1 0 0 0,-1 1 1 0 0,4-4-1 0 0,5-11 7 0 0,16-43 63 0 0,-16 38-44 0 0,-1 0 0 0 0,9-30 1 0 0,-16 45-19 0 0,0 1 0 0 0,0-1 1 0 0,6-10-1 0 0,-5 9-1 0 0,-1 1 0 0 0,0-1 0 0 0,0 0 1 0 0,0 1-1 0 0,-1-1 0 0 0,0 0 0 0 0,-1-14 0 0 0,0 11 18 0 0,-1 0-1 0 0,-1 1 0 0 0,1-1 1 0 0,-2 0-1 0 0,0 1 1 0 0,0 0-1 0 0,0 0 1 0 0,-2 0-1 0 0,-8-17 0 0 0,-6-3 73 0 0,-36-44 1 0 0,48 64-93 0 0,-2-1 4 0 0,-1 1-1 0 0,0 0 1 0 0,0 1 0 0 0,-21-15-1 0 0,-50-25 32 0 0,77 46-43 0 0,-7-2 8 0 0,-19-7-1 0 0,20 8-4 0 0,0 0-1 0 0,-11-6 1 0 0,-30-13 14 0 0,-1-1-11 0 0,24 10-21 0 0,28 14-23 0 0,0 0-1 0 0,-1-1 1 0 0,1 1-1 0 0,0 0 1 0 0,-1 0 0 0 0,1 0-1 0 0,0 0 1 0 0,0 0-1 0 0,-1 0 1 0 0,1-1-1 0 0,0 1 1 0 0,-1 0 0 0 0,1 0-1 0 0,0 0 1 0 0,-1 0-1 0 0,1 0 1 0 0,0 0-1 0 0,0 0 1 0 0,-1 0 0 0 0,1 0-1 0 0,0 1 1 0 0,-1-1-1 0 0,1 0 1 0 0,0 0 0 0 0,-1 0-1 0 0,1 0 1 0 0,0 0-1 0 0,-1 1 1 0 0,5 7-2948 0 0,-2-4 2376 0 0,10 18-7003 0 0,-9-13 4285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2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27 8938 0 0,'-5'-12'1741'0'0,"4"11"-1165"0"0,1 0-1 0 0,-1-1 0 0 0,0 1 1 0 0,1-1-1 0 0,-1 1 1 0 0,1-1-1 0 0,0 1 1 0 0,-1-3-1 0 0,-4 9 2824 0 0,6 11-2145 0 0,1-1-1 0 0,3 19 1 0 0,3 12-651 0 0,-3 157 708 0 0,-5-147-1055 0 0,-1-12-66 0 0,0-24-48 0 0,0 0 0 0 0,2 0 1 0 0,4 28-1 0 0,-2-38-85 0 0,-3-8-39 0 0,1 0 0 0 0,0 0 1 0 0,-1 0-1 0 0,0 0 0 0 0,1 0 1 0 0,-1 0-1 0 0,0 0 0 0 0,0 0 1 0 0,0 0-1 0 0,0 0 0 0 0,0 0 1 0 0,-1 0-1 0 0,0 4 0 0 0,0-3-193 0 0,-4 13-3686 0 0,5-15 3321 0 0,0 0-1 0 0,-1 0 1 0 0,1 0-1 0 0,0 0 1 0 0,0 0-1 0 0,0 0 1 0 0,1 0-1 0 0,-1 0 1 0 0,0-1-1 0 0,0 1 1 0 0,0 0-1 0 0,1 0 1 0 0,-1 0-1 0 0,0 0 1 0 0,1 1-1 0 0,1 1-1393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3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34 173 7042 0 0,'-2'-2'770'0'0,"-1"0"1"0"0,1-1-1 0 0,0 1 1 0 0,-1 0 0 0 0,1 1-1 0 0,-4-3 1 0 0,-8-7 4290 0 0,17 29-1456 0 0,22 51-1618 0 0,32 78-1012 0 0,-51-134-870 0 0,1 0 1 0 0,12 18-1 0 0,-17-27-70 0 0,1 0 0 0 0,1 0 0 0 0,-1 0 0 0 0,1-1 0 0 0,-1 1 0 0 0,1-1 0 0 0,0 0 0 0 0,0 0 0 0 0,0 0 0 0 0,9 4 0 0 0,-12-7-14 0 0,0 0 0 0 0,1 1 0 0 0,-1-1 0 0 0,0 0 0 0 0,0 1 0 0 0,1-1-1 0 0,-1 0 1 0 0,0 0 0 0 0,0 0 0 0 0,1 0 0 0 0,-1-1 0 0 0,0 1 0 0 0,0 0 0 0 0,1 0-1 0 0,-1-1 1 0 0,0 1 0 0 0,2-1 0 0 0,-1-1 17 0 0,0 1-1 0 0,1 0 1 0 0,-1-1-1 0 0,0 0 1 0 0,0 0-1 0 0,0 1 1 0 0,3-5-1 0 0,1-1 54 0 0,-1-1 0 0 0,0 0 0 0 0,7-14 1 0 0,-3 0-14 0 0,-1-1 0 0 0,-1 0 0 0 0,6-38 0 0 0,-5 22-13 0 0,9-39 32 0 0,13-56-11 0 0,-29 129-111 0 0,1-1-1 0 0,0 1 1 0 0,1 1 0 0 0,3-8 0 0 0,-3 11-510 0 0,-1 0 0 0 0,0 1 0 0 0,1-1 0 0 0,-1 1 0 0 0,1-1 0 0 0,-1 1 0 0 0,1 0 0 0 0,4 1 0 0 0,13 4-9129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4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16 105 6961 0 0,'-16'-73'9721'0'0,"17"54"-6981"0"0,0 9-913 0 0,-1 10-1813 0 0,0-1 1 0 0,0 1-1 0 0,0 0 1 0 0,0 0-1 0 0,0 0 1 0 0,0 0-1 0 0,0 0 1 0 0,0 0-1 0 0,0 0 1 0 0,0 0 0 0 0,0 0-1 0 0,0 0 1 0 0,0 0-1 0 0,0 0 1 0 0,0-1-1 0 0,0 1 1 0 0,0 0-1 0 0,0 0 1 0 0,0 0 0 0 0,0 0-1 0 0,0 0 1 0 0,0 0-1 0 0,0 0 1 0 0,0 0-1 0 0,0 0 1 0 0,0 0-1 0 0,0 0 1 0 0,0 0 0 0 0,0 0-1 0 0,0 0 1 0 0,0-1-1 0 0,0 1 1 0 0,1 0-1 0 0,-1 0 1 0 0,0 0-1 0 0,0 0 1 0 0,0 0-1 0 0,0 0 1 0 0,0 0 0 0 0,0 0-1 0 0,0 0 1 0 0,0 0-1 0 0,0 0 1 0 0,0 0-1 0 0,0 0 1 0 0,0 0-1 0 0,1 0 1 0 0,-1 0-1 0 0,4 3 562 0 0,2 4-49 0 0,-3-2-391 0 0,-1 1 0 0 0,0-1 1 0 0,0 0-1 0 0,0 1 0 0 0,0 0 0 0 0,-1-1 1 0 0,1 9-1 0 0,1 43 64 0 0,-3-36-109 0 0,2 93 93 0 0,6 115-9 0 0,-4-146-112 0 0,5 64 249 0 0,-6-129-224 0 0,0 21 241 0 0,-1-9 159 0 0,-3-31-497 0 0,1 0-1 0 0,0 1 1 0 0,-1-1-1 0 0,1 0 1 0 0,-1 1-1 0 0,0-1 0 0 0,1 1 1 0 0,-1-1-1 0 0,1 1 1 0 0,-1-1-1 0 0,0 1 1 0 0,1-1-1 0 0,-1 1 1 0 0,0 0-1 0 0,0-1 0 0 0,1 1 1 0 0,-1 0-1 0 0,-1-1 1 0 0,5 0-1627 0 0,0 0 1 0 0,0 1-1 0 0,0-1 0 0 0,0 0 0 0 0,1 1 1 0 0,-1 0-1 0 0,4 0 0 0 0,1 0-1347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54.7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16035 0 0,'1'1'460'0'0,"1"-1"-1"0"0,0 1 1 0 0,0 0-1 0 0,0-1 1 0 0,0 1-1 0 0,0-1 1 0 0,0 1-1 0 0,0-1 1 0 0,0 0-1 0 0,0 0 1 0 0,0 0-1 0 0,2 0 1 0 0,-1 0-240 0 0,194 0 2246 0 0,-129 4-3004 0 0,-61-3 178 0 0,-2-1-225 0 0,0 1 1 0 0,-1-1-1 0 0,1 1 1 0 0,-1 0-1 0 0,1 1 0 0 0,-1-1 1 0 0,0 1-1 0 0,1 0 1 0 0,-1 0-1 0 0,7 5 0 0 0,-3 1-1954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8 231 10866 0 0,'-7'9'10619'0'0,"15"1"-9282"0"0,-7-8-1236 0 0,-1-1 0 0 0,1 1 0 0 0,0-1 0 0 0,0 0 0 0 0,0 1 0 0 0,1-1 0 0 0,-1 0-1 0 0,0 0 1 0 0,0 0 0 0 0,1 0 0 0 0,1 1 0 0 0,-2-1-63 0 0,1 0 1 0 0,-1-1-1 0 0,0 1 0 0 0,0-1 0 0 0,0 0 1 0 0,1 1-1 0 0,-1-1 0 0 0,0 0 0 0 0,1 0 0 0 0,-1 0 1 0 0,0 0-1 0 0,1 0 0 0 0,1 0 0 0 0,8-1 118 0 0,-4 1-95 0 0,-1-1 0 0 0,1 0 0 0 0,0 0 0 0 0,-1 0 0 0 0,8-4 1 0 0,19-3 59 0 0,15-2-13 0 0,-32 6-66 0 0,30-4 0 0 0,-33 6-28 0 0,0 0 0 0 0,24-8 0 0 0,-4 0 9 0 0,-30 9-15 0 0,0 0 0 0 0,0 0 0 0 0,1 0 0 0 0,-1-1 0 0 0,0 0 0 0 0,0 0 0 0 0,4-3 0 0 0,8-5 66 0 0,-14 9-65 0 0,1 0 0 0 0,-1 0 1 0 0,1-1-1 0 0,-1 1 0 0 0,0-1 1 0 0,0 1-1 0 0,0-1 0 0 0,0 0 1 0 0,0 1-1 0 0,0-1 0 0 0,0 0 1 0 0,0 0-1 0 0,0 1 0 0 0,-1-1 1 0 0,1 0-1 0 0,-1 0 0 0 0,1-4 0 0 0,0-4 26 0 0,0-22 0 0 0,-1 25-25 0 0,-4-9 9 0 0,0 0-1 0 0,4 13-15 0 0,-1 0-1 0 0,1-1 1 0 0,-1 1 0 0 0,0 0-1 0 0,0-1 1 0 0,0 1 0 0 0,-1 0 0 0 0,1 0-1 0 0,-1 0 1 0 0,1 0 0 0 0,-1 0-1 0 0,0 1 1 0 0,0-1 0 0 0,-1 0-1 0 0,1 1 1 0 0,-4-3 0 0 0,4 3-6 0 0,1 1 1 0 0,-1-1-1 0 0,-1 1 1 0 0,1 0 0 0 0,0 0-1 0 0,0 0 1 0 0,0 0-1 0 0,-1 0 1 0 0,1 1-1 0 0,0-1 1 0 0,-1 1-1 0 0,1-1 1 0 0,0 1-1 0 0,-1 0 1 0 0,1 0-1 0 0,-1 0 1 0 0,1 0-1 0 0,0 0 1 0 0,-1 1-1 0 0,1-1 1 0 0,-1 1-1 0 0,1-1 1 0 0,-4 3 0 0 0,-6 2-7 0 0,1 1 1 0 0,0 0 0 0 0,1 1 0 0 0,-1 1 0 0 0,1-1 0 0 0,0 2 0 0 0,-9 9 0 0 0,7-5 44 0 0,1 1 0 0 0,0 0 0 0 0,1 0 0 0 0,-12 24 1 0 0,18-32-10 0 0,1 0 0 0 0,1 1 1 0 0,-1-1-1 0 0,1 1 1 0 0,0 0-1 0 0,-1 8 1 0 0,3-11-12 0 0,-1 0 1 0 0,1-1-1 0 0,0 1 1 0 0,1 0 0 0 0,-1 0-1 0 0,1 0 1 0 0,-1-1 0 0 0,1 1-1 0 0,0 0 1 0 0,1-1-1 0 0,-1 1 1 0 0,4 6 0 0 0,-3-6 4 0 0,1 0 0 0 0,0 0-1 0 0,0 0 1 0 0,0-1 0 0 0,0 1 0 0 0,0-1 0 0 0,1 0 0 0 0,0 0 0 0 0,-1 0 0 0 0,1-1 0 0 0,6 4 0 0 0,3 0 100 0 0,0-1 0 0 0,19 6 1 0 0,-17-7 55 0 0,24 12 0 0 0,-32-13-118 0 0,1-1-1 0 0,0 1 0 0 0,0-1 1 0 0,0-1-1 0 0,0 1 1 0 0,9-1-1 0 0,-4 1 5 0 0,-9-2-34 0 0,0 0-1 0 0,1 0 1 0 0,-1-1-1 0 0,0 1 1 0 0,1-1-1 0 0,-1 0 1 0 0,5-2-1 0 0,30-13 147 0 0,-29 11-161 0 0,-8 4-16 0 0,1-1-1 0 0,-1 1 0 0 0,1 0 1 0 0,0 0-1 0 0,-1 0 1 0 0,6-1-1 0 0,6 0-103 0 0,-7 1-272 0 0,-1 0 1 0 0,13 0 0 0 0,-17 1-1 0 0,1 0 1 0 0,-1 0 0 0 0,0 0 0 0 0,0 1-1 0 0,0-1 1 0 0,0 1 0 0 0,0-1 0 0 0,0 1-1 0 0,0 0 1 0 0,-1 0 0 0 0,1 0 0 0 0,0 0-1 0 0,3 2 1 0 0,18 21-1741 0 0,-9-9 862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50 10074 0 0,'-3'0'238'0'0,"0"0"0"0"0,0-1 0 0 0,0 1-1 0 0,0-1 1 0 0,1 0 0 0 0,-1 0 0 0 0,-4-2-1 0 0,3 1 668 0 0,0 0-1 0 0,0 1 0 0 0,1 0 0 0 0,-9-2 0 0 0,7 2 79 0 0,-1 0 0 0 0,1 0 1 0 0,-1 0-1 0 0,1-1 0 0 0,-9-3 1 0 0,26-4 15 0 0,-3 5-954 0 0,1 2 0 0 0,0-1 0 0 0,0 1 0 0 0,0 1 0 0 0,0 0 0 0 0,0 0 1 0 0,0 1-1 0 0,0 0 0 0 0,15 3 0 0 0,-20-2-39 0 0,1 0-1 0 0,-1 1 1 0 0,0 0 0 0 0,0 0-1 0 0,0 0 1 0 0,0 0 0 0 0,0 1-1 0 0,0 0 1 0 0,0 0-1 0 0,-1 0 1 0 0,1 0 0 0 0,-1 1-1 0 0,0 0 1 0 0,0 0 0 0 0,0 0-1 0 0,-1 0 1 0 0,0 1 0 0 0,5 7-1 0 0,0 4 17 0 0,0 0 0 0 0,-2 0 0 0 0,0 1 0 0 0,-1 0 0 0 0,0 1 0 0 0,-1-1 0 0 0,1 23 0 0 0,-2 8 76 0 0,-3 70 1 0 0,-1-98-90 0 0,-1 6-211 0 0,4 34 1 0 0,0-36-1419 0 0,1-1-5652 0 0,-2-15 3672 0 0,0-2 489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13859 0 0,'10'2'6676'0'0,"5"2"-4439"0"0,17 4-1353 0 0,-9-4-620 0 0,118 15 163 0 0,-96-15-4169 0 0,50-2-1 0 0,-70-3 812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104 236 11923 0 0,'0'-2'731'0'0,"0"1"1"0"0,0 0-1 0 0,0 0 1 0 0,0-1-1 0 0,1 1 1 0 0,-1 0 0 0 0,0 0-1 0 0,0 0 1 0 0,1-1-1 0 0,0 0 1 0 0,8-5 2760 0 0,0 1-3321 0 0,-1 1-12 0 0,1 0-1 0 0,-1 0 1 0 0,12-3-1 0 0,-14 6-130 0 0,0 0 0 0 0,0-1 0 0 0,-1 0 0 0 0,1 0 0 0 0,0 0 0 0 0,-1-1 0 0 0,0 0 0 0 0,0 0 0 0 0,9-9 0 0 0,-10 8 11 0 0,0-1 1 0 0,-1 1 0 0 0,0-1 0 0 0,0 0 0 0 0,0 0-1 0 0,-1-1 1 0 0,1 1 0 0 0,-1 0 0 0 0,-1-1 0 0 0,1 1-1 0 0,-1-1 1 0 0,0-8 0 0 0,-1 13-19 0 0,0 0-1 0 0,0 0 1 0 0,0 0-1 0 0,0 0 1 0 0,0 0 0 0 0,-1 0-1 0 0,1 0 1 0 0,-1 0-1 0 0,0 0 1 0 0,1 0-1 0 0,-1 0 1 0 0,0 0 0 0 0,0 0-1 0 0,0 0 1 0 0,0 0-1 0 0,0 1 1 0 0,-1-1-1 0 0,1 0 1 0 0,0 1 0 0 0,-1-1-1 0 0,0 1 1 0 0,1 0-1 0 0,-1-1 1 0 0,0 1 0 0 0,1 0-1 0 0,-1 0 1 0 0,0 0-1 0 0,0 0 1 0 0,0 0-1 0 0,-2 0 1 0 0,0 0-4 0 0,0 0 0 0 0,1 0 0 0 0,-1 0 0 0 0,0 1-1 0 0,0-1 1 0 0,0 1 0 0 0,0 0 0 0 0,0 1 0 0 0,0-1 0 0 0,0 0 0 0 0,0 1 0 0 0,0 0 0 0 0,0 0-1 0 0,0 0 1 0 0,-3 2 0 0 0,-5 3-24 0 0,1 1-1 0 0,0 0 0 0 0,0 1 1 0 0,0 0-1 0 0,1 0 1 0 0,1 1-1 0 0,-1 1 0 0 0,1-1 1 0 0,-11 17-1 0 0,14-17-13 0 0,-1 1 0 0 0,2 0 0 0 0,-1 0 0 0 0,2 1 0 0 0,-1-1-1 0 0,1 1 1 0 0,1 0 0 0 0,0 0 0 0 0,0 1 0 0 0,1-1 0 0 0,0 14 0 0 0,1-20 7 0 0,1 0 0 0 0,1 0 0 0 0,-1 0 0 0 0,1 0 1 0 0,0 0-1 0 0,0 0 0 0 0,0 0 0 0 0,1-1 0 0 0,0 1 0 0 0,0-1 0 0 0,0 1 1 0 0,5 7-1 0 0,-5-9-40 0 0,0 0 1 0 0,1 0 0 0 0,-1-1-1 0 0,1 1 1 0 0,0 0-1 0 0,0-1 1 0 0,0 0-1 0 0,0 0 1 0 0,0 0 0 0 0,1 0-1 0 0,-1 0 1 0 0,0-1-1 0 0,1 1 1 0 0,0-1-1 0 0,-1 0 1 0 0,1 0 0 0 0,6 0-1 0 0,5 0-758 0 0,0 0-1 0 0,0-1 1 0 0,0-1-1 0 0,0-1 1 0 0,0 0-1 0 0,-1-1 1 0 0,1 0-1 0 0,-1-1 1 0 0,1-1-1 0 0,-1 0 1 0 0,26-14-1 0 0,-16 4-1239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20 15443 0 0,'-2'-2'366'0'0,"0"0"0"0"0,0 1 0 0 0,0-1 0 0 0,0 0 0 0 0,0 1 0 0 0,-1-1-1 0 0,1 1 1 0 0,0 0 0 0 0,-1-1 0 0 0,1 1 0 0 0,-1 0 0 0 0,0 1 0 0 0,-2-2 0 0 0,2 2-232 0 0,1 0 1 0 0,0 0 0 0 0,0 0 0 0 0,-1 1-1 0 0,1-1 1 0 0,0 0 0 0 0,0 1 0 0 0,0 0 0 0 0,0-1-1 0 0,0 1 1 0 0,-1 0 0 0 0,1 0 0 0 0,1 0 0 0 0,-1 0-1 0 0,0 1 1 0 0,-2 1 0 0 0,-10 8-60 0 0,2 2 1 0 0,0-1-1 0 0,-15 20 0 0 0,20-21-96 0 0,-1 0-1 0 0,1 0 1 0 0,1 1-1 0 0,0 0 0 0 0,-6 15 1 0 0,11-25 12 0 0,1 0-1 0 0,-1 0 1 0 0,1 1 0 0 0,-1-1 0 0 0,1 0 0 0 0,0 1-1 0 0,0-1 1 0 0,0 0 0 0 0,0 1 0 0 0,0-1 0 0 0,0 0-1 0 0,1 0 1 0 0,-1 1 0 0 0,1-1 0 0 0,0 0-1 0 0,-1 0 1 0 0,1 1 0 0 0,2 3 0 0 0,-1-4-4 0 0,0 1 0 0 0,0-1 0 0 0,0 0 0 0 0,1 0 0 0 0,-1 0 0 0 0,0 0 0 0 0,1 0 0 0 0,-1 0 0 0 0,1 0 0 0 0,0-1 0 0 0,0 1 0 0 0,-1-1 0 0 0,7 2 0 0 0,6 2-9 0 0,0-1 0 0 0,0 0 0 0 0,1-1 0 0 0,16 0 0 0 0,-27-2 38 0 0,0-1 0 0 0,0 1-1 0 0,-1 0 1 0 0,1 1 0 0 0,9 3 0 0 0,-12-4 18 0 0,0 0 1 0 0,0 0 0 0 0,0 0-1 0 0,0 0 1 0 0,0 1-1 0 0,0-1 1 0 0,0 1-1 0 0,0-1 1 0 0,0 1 0 0 0,-1 0-1 0 0,1-1 1 0 0,-1 1-1 0 0,2 3 1 0 0,-2-4-23 0 0,-1-1 0 0 0,0 0 0 0 0,0 0 1 0 0,0 1-1 0 0,0-1 0 0 0,0 0 0 0 0,0 1 0 0 0,0-1 0 0 0,0 1 0 0 0,0-1 1 0 0,0 0-1 0 0,0 1 0 0 0,0-1 0 0 0,0 0 0 0 0,0 1 0 0 0,0-1 0 0 0,0 0 1 0 0,0 1-1 0 0,-1-1 0 0 0,1 0 0 0 0,0 0 0 0 0,0 1 0 0 0,0-1 0 0 0,-1 0 1 0 0,1 1-1 0 0,0-1 0 0 0,0 0 0 0 0,0 0 0 0 0,-1 1 0 0 0,-10 6 196 0 0,3-1-64 0 0,6-3-95 0 0,-1 0 0 0 0,0 0 0 0 0,1 0 0 0 0,-1 0 0 0 0,-1-1 1 0 0,1 1-1 0 0,0-1 0 0 0,-5 3 0 0 0,-9 7 57 0 0,14-11-117 0 0,1 0 0 0 0,-1 1 0 0 0,0-1 0 0 0,1 0 0 0 0,-1 0 0 0 0,0 0 0 0 0,0-1 0 0 0,0 1 0 0 0,1-1 0 0 0,-7 1 0 0 0,-8 1-388 0 0,15-2 167 0 0,0 1-1 0 0,0-1 1 0 0,0 0 0 0 0,0 0-1 0 0,0 0 1 0 0,0 0 0 0 0,-1 0-1 0 0,-1-1 1 0 0,3 1-181 0 0,0 0 1 0 0,0 0-1 0 0,1-1 1 0 0,-1 1-1 0 0,0 0 1 0 0,1-1-1 0 0,-1 1 0 0 0,0 0 1 0 0,1-1-1 0 0,-1 1 1 0 0,0-1-1 0 0,1 1 1 0 0,-1-1-1 0 0,1 1 0 0 0,-1-1 1 0 0,1 0-1 0 0,-1 1 1 0 0,1-1-1 0 0,-1 0 1 0 0,1 1-1 0 0,0-1 0 0 0,-1 0 1 0 0,1 1-1 0 0,0-2 1 0 0,-2-5-3026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9970 0 0,'3'4'751'0'0,"0"-1"0"0"0,-1 1 0 0 0,1 0 0 0 0,-1-1 0 0 0,1 1 0 0 0,-1 0 0 0 0,0 1 0 0 0,-1-1-1 0 0,3 8 1 0 0,0 4-346 0 0,2 23 0 0 0,-1-6 89 0 0,-1-9-364 0 0,3 40 1 0 0,1 21 16 0 0,0 1-34 0 0,-10 87 93 0 0,2-151-1018 0 0,1 0 1 0 0,5 30 0 0 0,-5-48 413 0 0,0-1-1 0 0,0 0 1 0 0,0 0 0 0 0,1 0 0 0 0,0 0 0 0 0,-1 0 0 0 0,1 0 0 0 0,0 0 0 0 0,0-1 0 0 0,1 1 0 0 0,3 3 0 0 0,3 4 190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33 17436 0 0,'0'0'143'0'0,"0"-1"0"0"0,-1 0 1 0 0,1 1-1 0 0,-1-1 0 0 0,1 1 1 0 0,0-1-1 0 0,-1 0 0 0 0,1 1 1 0 0,0-1-1 0 0,0 0 0 0 0,0 0 1 0 0,-1 1-1 0 0,1-1 0 0 0,0 0 1 0 0,0 1-1 0 0,0-1 0 0 0,0 0 1 0 0,0 0-1 0 0,0 1 0 0 0,1-1 0 0 0,-1 0 1 0 0,0 1-1 0 0,0-1 0 0 0,0 0 1 0 0,1 0-1 0 0,-1 1 0 0 0,0-1 1 0 0,1 0-1 0 0,-1 1 0 0 0,0-1 1 0 0,1 1-1 0 0,-1-1 0 0 0,1 1 1 0 0,-1-1-1 0 0,1 1 0 0 0,-1-1 1 0 0,1 1-1 0 0,0-1 0 0 0,-1 1 1 0 0,1-1-1 0 0,-1 1 0 0 0,1 0 1 0 0,1-1-1 0 0,0 0-14 0 0,0 0 0 0 0,-1 1 0 0 0,1-1 0 0 0,0 0 0 0 0,0 1 0 0 0,0-1 0 0 0,0 1 0 0 0,0 0 0 0 0,0 0 0 0 0,0 0 0 0 0,1 0 0 0 0,-1 0 0 0 0,0 0 0 0 0,0 0 0 0 0,0 1 0 0 0,2 0 0 0 0,-4-1-126 0 0,14 6-79 0 0,0-1 1 0 0,0 0-1 0 0,0-1 0 0 0,0-1 0 0 0,17 3 0 0 0,-17-5-243 0 0,51 2-3387 0 0,-57-3 2824 0 0,-1-1 1 0 0,1 0-1 0 0,-1 0 1 0 0,1-1-1 0 0,-1 0 1 0 0,11-4-1 0 0,6-5-2402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8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280 112 14715 0 0,'-1'-4'649'0'0,"-3"-8"1040"0"0,0 1-1 0 0,0-1 1 0 0,-10-14-1 0 0,12 23-1581 0 0,0-1 0 0 0,0 1-1 0 0,-1 0 1 0 0,1 0 0 0 0,-1 0-1 0 0,0 1 1 0 0,0-1 0 0 0,0 1-1 0 0,0 0 1 0 0,0-1 0 0 0,-1 1-1 0 0,1 1 1 0 0,0-1 0 0 0,-1 0-1 0 0,-4-1 1 0 0,3 2-101 0 0,0 0 1 0 0,1-1-1 0 0,-1 2 0 0 0,0-1 0 0 0,0 0 1 0 0,0 1-1 0 0,1 0 0 0 0,-1 0 1 0 0,0 1-1 0 0,0-1 0 0 0,0 1 0 0 0,1 0 1 0 0,-1 0-1 0 0,0 0 0 0 0,1 1 1 0 0,-1 0-1 0 0,1 0 0 0 0,-1 0 0 0 0,1 0 1 0 0,0 1-1 0 0,0 0 0 0 0,0 0 1 0 0,-5 5-1 0 0,-2 3-61 0 0,0 1 0 0 0,1 1 0 0 0,0 0 0 0 0,2 0 1 0 0,-1 0-1 0 0,2 1 0 0 0,-10 23 0 0 0,16-35 36 0 0,0 0 0 0 0,1 0 1 0 0,-1 0-1 0 0,1 0 0 0 0,0 0 0 0 0,-1 0 0 0 0,1 0 0 0 0,0 0 1 0 0,0-1-1 0 0,1 1 0 0 0,-1 0 0 0 0,0 0 0 0 0,1 0 0 0 0,-1 0 1 0 0,1 0-1 0 0,-1 0 0 0 0,1 0 0 0 0,0-1 0 0 0,0 1 0 0 0,0 0 1 0 0,0-1-1 0 0,0 1 0 0 0,0 0 0 0 0,0-1 0 0 0,3 3 0 0 0,-2-2-20 0 0,0-1-1 0 0,0 1 0 0 0,0-1 0 0 0,0 1 0 0 0,1-1 0 0 0,-1 0 0 0 0,1 0 0 0 0,-1 0 0 0 0,1 0 0 0 0,-1-1 0 0 0,1 1 0 0 0,-1 0 0 0 0,1-1 0 0 0,0 0 0 0 0,-1 0 1 0 0,1 0-1 0 0,0 0 0 0 0,4-1 0 0 0,1 0-32 0 0,-1-1 0 0 0,0-1-1 0 0,0 1 1 0 0,0-1 0 0 0,12-7 0 0 0,31-23-42 0 0,-39 24 110 0 0,-8 6 3 0 0,-1 1 1 0 0,1 0 0 0 0,-1 0-1 0 0,1 0 1 0 0,0 0 0 0 0,0 0-1 0 0,0 0 1 0 0,0 1-1 0 0,0 0 1 0 0,0-1 0 0 0,1 1-1 0 0,-1 0 1 0 0,5 0 0 0 0,-8 1-8 0 0,1 0 1 0 0,0 0 0 0 0,0 1-1 0 0,-1-1 1 0 0,1 0 0 0 0,0 1 0 0 0,-1-1-1 0 0,1 1 1 0 0,0-1 0 0 0,-1 1-1 0 0,1-1 1 0 0,-1 1 0 0 0,1-1-1 0 0,-1 1 1 0 0,1-1 0 0 0,-1 1-1 0 0,1 0 1 0 0,-1-1 0 0 0,1 1 0 0 0,-1 0-1 0 0,0 0 1 0 0,1-1 0 0 0,-1 2-1 0 0,8 21-116 0 0,-6-15 80 0 0,0-1-143 0 0,1-1 0 0 0,0 0 0 0 0,0 0 1 0 0,0 0-1 0 0,1 0 0 0 0,0 0 1 0 0,0-1-1 0 0,0 1 0 0 0,0-1 0 0 0,8 6 1 0 0,-8-8-546 0 0,0 0 0 0 0,0 0 0 0 0,0 0 0 0 0,1-1 0 0 0,0 1 1 0 0,-1-1-1 0 0,1 0 0 0 0,9 2 0 0 0,0 0-1662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18588 0 0,'0'-5'856'0'0,"2"4"-104"0"0,-1 1 0 0 0,1 0-207 0 0,1 1 15 0 0,0 6 40 0 0,4 4-296 0 0,1 0-96 0 0,1 5-64 0 0,3 3 0 0 0,-1 2-144 0 0,5 8-808 0 0,-2 3-897 0 0,4 8 913 0 0,1 3 808 0 0,2 4-840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22 5569 0 0,'-1'0'246'0'0,"-9"-15"7730"0"0,10 15-7707 0 0,-1-1 0 0 0,1 1 0 0 0,0-1 0 0 0,-1 1 0 0 0,1-1 0 0 0,-1 1 0 0 0,1 0 0 0 0,-1-1 0 0 0,1 1 0 0 0,-1 0 0 0 0,1-1 0 0 0,-1 1 0 0 0,1 0 0 0 0,-1 0 0 0 0,1-1 0 0 0,-1 1 0 0 0,0 0 0 0 0,1 0 0 0 0,-1 0 0 0 0,1 0 0 0 0,-1 0 0 0 0,0 0 0 0 0,1 0 0 0 0,-2 0 0 0 0,1 0-98 0 0,-6 4 984 0 0,6 6-661 0 0,1-8-453 0 0,6 205 1978 0 0,-4-61-1616 0 0,9 210 227 0 0,-10-344-615 0 0,-1-5-98 0 0,1-1 0 0 0,-1 0 1 0 0,1 0-1 0 0,1 1 1 0 0,1 6-1 0 0,-3-13-44 0 0,0 0-1 0 0,1 1 1 0 0,-1-1-1 0 0,0 0 1 0 0,0 1-1 0 0,0-1 1 0 0,0 0 0 0 0,1 0-1 0 0,-1 1 1 0 0,0-1-1 0 0,0 0 1 0 0,1 0-1 0 0,-1 1 1 0 0,0-1 0 0 0,0 0-1 0 0,1 0 1 0 0,-1 0-1 0 0,0 0 1 0 0,1 1-1 0 0,-1-1 1 0 0,0 0 0 0 0,1 0-1 0 0,-1 0 1 0 0,0 0-1 0 0,1 0 1 0 0,-1 0-1 0 0,0 0 1 0 0,1 0 0 0 0,-1 0-1 0 0,0 0 1 0 0,1 0-1 0 0,-1 0 1 0 0,0 0 0 0 0,1 0-1 0 0,-1 0 1 0 0,0 0-1 0 0,1 0 1 0 0,-1-1-1 0 0,0 1 1 0 0,1 0 0 0 0,10-9-2833 0 0,-5 3 2704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3:54.9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3 18964 0 0,'45'-2'6107'0'0,"15"1"-5074"0"0,144 6-198 0 0,-176-4-1297 0 0,-21 0-680 0 0,0 0-1 0 0,0 0 1 0 0,0 1-1 0 0,-1 0 1 0 0,1 0-1 0 0,11 5 1 0 0,-10-2-526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276 159 12987 0 0,'2'-3'579'0'0,"1"-1"0"0"0,-1 1 1 0 0,0 0-1 0 0,0-1 0 0 0,-1 1 1 0 0,1-1-1 0 0,-1 0 0 0 0,1 1 1 0 0,-1-1-1 0 0,0 0 0 0 0,-1 0 1 0 0,1-7-1 0 0,-1 7-248 0 0,0 0 0 0 0,0-1 0 0 0,-1 1 0 0 0,1 0 0 0 0,-1 0 0 0 0,0 0 0 0 0,0 0 0 0 0,-1-1 0 0 0,1 2 0 0 0,-5-8 0 0 0,4 7-265 0 0,-1 0 0 0 0,1 0 0 0 0,-1 1-1 0 0,0-1 1 0 0,0 1 0 0 0,0 0-1 0 0,-1 0 1 0 0,1 0 0 0 0,-1 0-1 0 0,0 1 1 0 0,1 0 0 0 0,-1-1 0 0 0,0 1-1 0 0,0 0 1 0 0,-1 1 0 0 0,1-1-1 0 0,0 1 1 0 0,0 0 0 0 0,-1 0-1 0 0,1 0 1 0 0,-1 1 0 0 0,1-1-1 0 0,-7 1 1 0 0,5 1-69 0 0,0 0 0 0 0,0 0 0 0 0,0 0 0 0 0,0 0 0 0 0,0 1 0 0 0,1 0 0 0 0,-1 0 0 0 0,1 1 0 0 0,-1 0 0 0 0,-4 3 0 0 0,2-1-17 0 0,1 1 0 0 0,1-1 0 0 0,-1 1 0 0 0,1 0 0 0 0,0 1 0 0 0,-6 8 0 0 0,1 2-26 0 0,1-1 0 0 0,1 1 0 0 0,1 1 0 0 0,0 0 0 0 0,-8 29 0 0 0,15-43 30 0 0,-1 1 0 0 0,2-1 0 0 0,-1 0 0 0 0,0 1-1 0 0,1-1 1 0 0,0 1 0 0 0,0-1 0 0 0,1 7 0 0 0,-1-10 6 0 0,0 1 0 0 0,1 0 0 0 0,-1 0-1 0 0,1-1 1 0 0,0 1 0 0 0,-1 0 0 0 0,1-1-1 0 0,0 1 1 0 0,0-1 0 0 0,0 1 0 0 0,0-1-1 0 0,0 1 1 0 0,0-1 0 0 0,0 0 0 0 0,1 1-1 0 0,-1-1 1 0 0,0 0 0 0 0,1 0 0 0 0,-1 0-1 0 0,1 0 1 0 0,-1 0 0 0 0,4 1 0 0 0,-2-1-4 0 0,0 1 0 0 0,0-1 0 0 0,1 0 0 0 0,-1 0 0 0 0,0 0 0 0 0,1-1 0 0 0,-1 1 0 0 0,0-1 0 0 0,1 0 0 0 0,-1 0 0 0 0,1 0 0 0 0,-1 0 0 0 0,7-2 0 0 0,10-3 15 0 0,0-2 1 0 0,0 0 0 0 0,-1-1-1 0 0,0-1 1 0 0,0-1 0 0 0,-1-1-1 0 0,29-22 1 0 0,-11 4 46 0 0,-36 29-48 0 0,0-1-1 0 0,1 1 1 0 0,-1 0 0 0 0,0 0 0 0 0,1-1-1 0 0,-1 1 1 0 0,1 0 0 0 0,-1 0 0 0 0,0-1-1 0 0,1 1 1 0 0,-1 0 0 0 0,1 0 0 0 0,-1 0-1 0 0,0 0 1 0 0,1 0 0 0 0,-1 0 0 0 0,1 0-1 0 0,-1 0 1 0 0,1 0 0 0 0,-1 0 0 0 0,1 0 0 0 0,-1 0-1 0 0,0 0 1 0 0,1 0 0 0 0,-1 0 0 0 0,1 0-1 0 0,-1 0 1 0 0,1 1 0 0 0,-1-1 0 0 0,0 0-1 0 0,1 0 1 0 0,-1 0 0 0 0,0 1 0 0 0,1-1-1 0 0,-1 0 1 0 0,1 1 0 0 0,-1-1 0 0 0,0 0-1 0 0,0 1 1 0 0,1-1 0 0 0,-1 0 0 0 0,0 1-1 0 0,0-1 1 0 0,1 0 0 0 0,-1 1 0 0 0,0-1-1 0 0,0 1 1 0 0,0-1 0 0 0,0 1 0 0 0,2 4-2 0 0,0-1 1 0 0,-1 1-1 0 0,2 7 1 0 0,-3-9 3 0 0,1 1-39 0 0,1 5 67 0 0,0 1 0 0 0,1 0 0 0 0,4 11-1 0 0,-6-19-85 0 0,0 0-1 0 0,0 0 1 0 0,0 0-1 0 0,0 0 1 0 0,1 0-1 0 0,-1 0 0 0 0,0 0 1 0 0,1-1-1 0 0,-1 1 1 0 0,1 0-1 0 0,0-1 1 0 0,0 1-1 0 0,-1-1 0 0 0,1 0 1 0 0,0 0-1 0 0,0 1 1 0 0,0-1-1 0 0,0 0 1 0 0,1-1-1 0 0,2 2 0 0 0,-2-1-410 0 0,1 0 0 0 0,0-1-1 0 0,0 0 1 0 0,0 1-1 0 0,-1-1 1 0 0,1 0-1 0 0,0-1 1 0 0,0 1-1 0 0,0-1 1 0 0,-1 0 0 0 0,1 1-1 0 0,0-2 1 0 0,-1 1-1 0 0,1 0 1 0 0,6-4-1 0 0,13-7-2548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 20964 0 0,'-1'-7'369'0'0,"2"8"-124"0"0,3 16-16 0 0,0 14-137 0 0,-5-15 40 0 0,-9 11 32 0 0,8-4-40 0 0,6 17 52 0 0,-3-28-77 0 0,1 22 1 0 0,-3-15-16 0 0,0-8-26 0 0,1 0 1 0 0,1 14-1 0 0,1 96 267 0 0,-2-70-218 0 0,-4 60 116 0 0,4-105-218 0 0,-1 1-1 0 0,0 0 1 0 0,-1-1 0 0 0,-2 8 0 0 0,2-8-33 0 0,2 5-58 0 0,0-11 53 0 0,0 0 1 0 0,0 1-1 0 0,0-1 0 0 0,0 0 0 0 0,0 0 1 0 0,0 1-1 0 0,0-1 0 0 0,0 0 0 0 0,0 1 1 0 0,0-1-1 0 0,0 0 0 0 0,0 0 0 0 0,0 1 1 0 0,0-1-1 0 0,0 0 0 0 0,0 1 1 0 0,0-1-1 0 0,0 0 0 0 0,0 0 0 0 0,0 1 1 0 0,-1-1-1 0 0,1 0 0 0 0,0 0 0 0 0,0 1 1 0 0,0-1-1 0 0,0 0 0 0 0,-1 0 0 0 0,1 0 1 0 0,0 1-1 0 0,0-1 0 0 0,0 0 1 0 0,-1 0-1 0 0,1 0 0 0 0,0 0 0 0 0,-1 1 1 0 0,1-1-1 0 0,0 0 0 0 0,-1-1-215 0 0,1 1-1 0 0,-1 0 0 0 0,1-1 1 0 0,0 1-1 0 0,-1-1 1 0 0,1 1-1 0 0,0-1 1 0 0,-1 0-1 0 0,1 1 1 0 0,0-1-1 0 0,0 1 1 0 0,-1-1-1 0 0,1 0 1 0 0,0 1-1 0 0,0-1 1 0 0,0 1-1 0 0,0-1 0 0 0,0 0 1 0 0,0 0-1 0 0,0-2-174 0 0,-6-4-643 0 0,-4-1 823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16468 0 0,'1'-3'380'0'0,"0"0"1"0"0,1 0-1 0 0,-1 0 1 0 0,1 0 0 0 0,0 0-1 0 0,-1 1 1 0 0,1-1-1 0 0,1 1 1 0 0,-1-1 0 0 0,0 1-1 0 0,0-1 1 0 0,1 1 0 0 0,-1 0-1 0 0,5-2 1 0 0,4-3-158 0 0,1 0 0 0 0,14-5 0 0 0,-24 11-180 0 0,6-3-34 0 0,0 1-1 0 0,0 1 1 0 0,0 0 0 0 0,0 0-1 0 0,1 0 1 0 0,-1 1 0 0 0,0 0-1 0 0,1 1 1 0 0,-1 0 0 0 0,16 2-1 0 0,-18-2-2 0 0,0 1-1 0 0,0 1 0 0 0,0-1 1 0 0,0 1-1 0 0,0 0 0 0 0,0 1 1 0 0,-1-1-1 0 0,1 1 1 0 0,-1 0-1 0 0,1 0 0 0 0,-1 1 1 0 0,0 0-1 0 0,-1-1 0 0 0,1 2 1 0 0,5 5-1 0 0,-5-4 25 0 0,-1 0 0 0 0,0 0 0 0 0,0 0 0 0 0,0 1 0 0 0,-1-1-1 0 0,4 10 1 0 0,-6-12-7 0 0,0 0 0 0 0,0-1 0 0 0,-1 1 0 0 0,1 0 0 0 0,-1 0 0 0 0,0 0 0 0 0,0 0-1 0 0,0 0 1 0 0,0 0 0 0 0,-1 0 0 0 0,0-1 0 0 0,0 1 0 0 0,-2 7 0 0 0,2-9-11 0 0,0 2 21 0 0,-1 0 1 0 0,1 0 0 0 0,-1 0 0 0 0,0 0-1 0 0,0 0 1 0 0,0 0 0 0 0,-1-1 0 0 0,0 1-1 0 0,-5 5 1 0 0,0-2 35 0 0,2 0-13 0 0,-1-1 0 0 0,0 0 0 0 0,0-1-1 0 0,-11 7 1 0 0,5-6-268 0 0,-16 7 0 0 0,24-11-531 0 0,15-3-6888 0 0,6-10 1898 0 0,-11 7 4334 0 0,10-9-2895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68 15259 0 0,'-1'-1'300'0'0,"0"0"1"0"0,-1 0-1 0 0,1 0 0 0 0,-1 0 0 0 0,1 0 0 0 0,-1 0 0 0 0,1 1 1 0 0,-1-1-1 0 0,0 1 0 0 0,1-1 0 0 0,-1 1 0 0 0,0-1 0 0 0,0 1 1 0 0,1 0-1 0 0,-1 0 0 0 0,0 0 0 0 0,0 0 0 0 0,1 0 0 0 0,-1 0 1 0 0,-1 1-1 0 0,0 0-153 0 0,1 0 1 0 0,0 0-1 0 0,0 0 1 0 0,0 0 0 0 0,0 0-1 0 0,0 1 1 0 0,0-1-1 0 0,0 1 1 0 0,1 0-1 0 0,-1-1 1 0 0,0 1 0 0 0,1 0-1 0 0,-2 2 1 0 0,-1 2-134 0 0,0 1 0 0 0,1-1 0 0 0,-1 1 0 0 0,1 0 0 0 0,1 0 0 0 0,0 1 1 0 0,0-1-1 0 0,-2 10 0 0 0,3-8-28 0 0,0 0 0 0 0,1 0 0 0 0,0 0 1 0 0,0 0-1 0 0,3 15 0 0 0,-3-21 3 0 0,1 0 0 0 0,0 1 0 0 0,0-1 0 0 0,0 0 0 0 0,1 1 0 0 0,-1-1 0 0 0,1 0 0 0 0,0 0 0 0 0,0 0 0 0 0,0-1 0 0 0,0 1 0 0 0,0 0 1 0 0,1-1-1 0 0,-1 1 0 0 0,1-1 0 0 0,0 0 0 0 0,3 3 0 0 0,0-2 10 0 0,-1 0 0 0 0,1 0 0 0 0,0-1 0 0 0,-1 0 0 0 0,1 0 0 0 0,0-1 0 0 0,0 1 0 0 0,1-1 0 0 0,-1 0 0 0 0,0-1 0 0 0,0 0 0 0 0,11 0 0 0 0,-9-1 31 0 0,1-1 0 0 0,-1 0 0 0 0,0 0 0 0 0,0 0 0 0 0,0-1 0 0 0,0 0 0 0 0,0-1 0 0 0,14-8 0 0 0,-15 7 18 0 0,0 0 0 0 0,1-1 1 0 0,-2 0-1 0 0,1 0 0 0 0,-1 0 0 0 0,0-1 0 0 0,0 0 1 0 0,6-11-1 0 0,-9 13-9 0 0,1-1 1 0 0,-1 0 0 0 0,-1 0 0 0 0,1-1 0 0 0,-1 1-1 0 0,0 0 1 0 0,-1-1 0 0 0,1 0 0 0 0,-1 1-1 0 0,-1-1 1 0 0,1-10 0 0 0,-1 13-8 0 0,-1 0-1 0 0,1-1 1 0 0,-1 1 0 0 0,0 0 0 0 0,0 0-1 0 0,0 0 1 0 0,-1 0 0 0 0,1 0-1 0 0,-1 0 1 0 0,0 1 0 0 0,0-1 0 0 0,0 0-1 0 0,-5-5 1 0 0,3 5-2 0 0,0 0 0 0 0,0 0 0 0 0,-1 1-1 0 0,1-1 1 0 0,-1 1 0 0 0,0 0 0 0 0,0 0 0 0 0,0 1-1 0 0,-7-3 1 0 0,0 1-104 0 0,-1 1-1 0 0,1 0 0 0 0,-1 0 1 0 0,0 2-1 0 0,0-1 0 0 0,0 2 1 0 0,0 0-1 0 0,-15 2 1 0 0,18-1-240 0 0,1 0 0 0 0,-1 1 1 0 0,-12 5-1 0 0,19-6-7 0 0,-1 0 1 0 0,1 0-1 0 0,0 1 0 0 0,0-1 0 0 0,0 1 0 0 0,0 0 0 0 0,0 0 1 0 0,0 0-1 0 0,1 0 0 0 0,-1 1 0 0 0,1-1 0 0 0,-5 6 0 0 0,7-8 122 0 0,-1 1-1 0 0,1 0 1 0 0,0 0-1 0 0,-1-1 0 0 0,1 1 1 0 0,0 0-1 0 0,-1 0 1 0 0,1 0-1 0 0,0-1 0 0 0,0 1 1 0 0,0 0-1 0 0,-1 0 1 0 0,1 0-1 0 0,0 0 0 0 0,0 0 1 0 0,1-1-1 0 0,-1 1 1 0 0,0 0-1 0 0,0 0 0 0 0,0 0 1 0 0,0 0-1 0 0,1-1 1 0 0,-1 1-1 0 0,0 0 0 0 0,1 0 1 0 0,-1 0-1 0 0,1-1 1 0 0,-1 1-1 0 0,2 1 1 0 0,5 4-2253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39 16147 0 0,'-4'-5'761'0'0,"0"0"-1"0"0,0 0 0 0 0,-1 1 1 0 0,1 0-1 0 0,-9-6 0 0 0,12 10-675 0 0,0-1 0 0 0,-1 0-1 0 0,1 0 1 0 0,0 1 0 0 0,-1-1-1 0 0,1 1 1 0 0,-1 0 0 0 0,1-1-1 0 0,-1 1 1 0 0,1 0 0 0 0,-1 0-1 0 0,1 0 1 0 0,-1 0 0 0 0,1 0-1 0 0,-1 0 1 0 0,1 0 0 0 0,-1 0 0 0 0,1 1-1 0 0,0-1 1 0 0,-1 1 0 0 0,1-1-1 0 0,-1 1 1 0 0,1-1 0 0 0,0 1-1 0 0,-1 0 1 0 0,1 0 0 0 0,0-1-1 0 0,-2 3 1 0 0,-1 0-90 0 0,1 1 1 0 0,-1 0-1 0 0,1 0 0 0 0,0 0 0 0 0,0 0 1 0 0,1 1-1 0 0,-1-1 0 0 0,1 1 1 0 0,0 0-1 0 0,0-1 0 0 0,1 1 0 0 0,-1 0 1 0 0,1 0-1 0 0,0 0 0 0 0,0 8 1 0 0,0-5-23 0 0,1 0 0 0 0,0 0 0 0 0,0 0 0 0 0,1 0 0 0 0,0 0 0 0 0,0 0 0 0 0,1-1 1 0 0,0 1-1 0 0,4 11 0 0 0,-3-12-1 0 0,1 0 0 0 0,0 0 0 0 0,0 0 1 0 0,1-1-1 0 0,0 1 0 0 0,0-1 0 0 0,0 0 0 0 0,1-1 1 0 0,0 1-1 0 0,11 7 0 0 0,-7-7 22 0 0,1 1-1 0 0,1-2 1 0 0,-1 1 0 0 0,1-2-1 0 0,23 8 1 0 0,-31-12 34 0 0,0 2-1 0 0,-1-1 1 0 0,1 0 0 0 0,-1 1 0 0 0,1 0 0 0 0,-1-1 0 0 0,4 4-1 0 0,-6-4-5 0 0,0-1 0 0 0,0 1-1 0 0,0 0 1 0 0,-1 0 0 0 0,1-1-1 0 0,0 1 1 0 0,-1 0 0 0 0,1 0-1 0 0,0 0 1 0 0,-1 0 0 0 0,1 0-1 0 0,-1 0 1 0 0,1 0 0 0 0,-1 0-1 0 0,0 0 1 0 0,0 0 0 0 0,1 0-1 0 0,-1 0 1 0 0,0 0 0 0 0,0 1-1 0 0,0-1 1 0 0,0 0 0 0 0,0 0-1 0 0,0 0 1 0 0,0 0 0 0 0,0 0-1 0 0,-1 0 1 0 0,1 2 0 0 0,-3 2 43 0 0,0 1 1 0 0,1 0-1 0 0,-2-1 1 0 0,1 1 0 0 0,-1-1-1 0 0,0 0 1 0 0,-8 8 0 0 0,6-6-45 0 0,0 0 1 0 0,1-1 0 0 0,-5 9 0 0 0,7-9-23 0 0,-1-1 0 0 0,0 1 1 0 0,-6 6-1 0 0,6-3-38 0 0,4-9 32 0 0,0 1 1 0 0,0-1 0 0 0,0 0 0 0 0,-1 1 0 0 0,1-1-1 0 0,0 0 1 0 0,0 1 0 0 0,0-1 0 0 0,0 0 0 0 0,0 1 0 0 0,0-1-1 0 0,0 0 1 0 0,-1 0 0 0 0,1 1 0 0 0,0-1 0 0 0,0 0-1 0 0,0 0 1 0 0,-1 1 0 0 0,1-1 0 0 0,0 0 0 0 0,0 0-1 0 0,-1 0 1 0 0,1 1 0 0 0,0-1 0 0 0,-1 0 0 0 0,1 0-1 0 0,0 0-13 0 0,-1 0-1 0 0,1 0 1 0 0,0 0-1 0 0,0 0 1 0 0,0 0-1 0 0,-1 0 1 0 0,1 0-1 0 0,0 0 0 0 0,0-1 1 0 0,0 1-1 0 0,0 0 1 0 0,-1 0-1 0 0,1 0 1 0 0,0 0-1 0 0,0 0 1 0 0,0 0-1 0 0,0-1 0 0 0,0 1 1 0 0,0 0-1 0 0,0 0 1 0 0,-1 0-1 0 0,1 0 1 0 0,0-1-1 0 0,0 1 1 0 0,0 0-1 0 0,0 0 0 0 0,0 0 1 0 0,0-1-1 0 0,0 1 1 0 0,0 0-1 0 0,0 0 1 0 0,0 0-1 0 0,0 0 1 0 0,0-1-1 0 0,0 1 0 0 0,0 0 1 0 0,0 0-1 0 0,0 0 1 0 0,0-1-1 0 0,0 1 1 0 0,0 0-1 0 0,0 0 1 0 0,0 0-1 0 0,1 0 0 0 0,-1-1 1 0 0,0 1-1 0 0,0 0 1 0 0,0 0-1 0 0,0 0 1 0 0,0 0-1 0 0,0-1 1 0 0,1 1-1 0 0,-1 0 1 0 0,9-14-899 0 0,-6 9 507 0 0,11-16-1709 0 0,30-33 0 0 0,-18 23 795 0 0,-14 16 820 0 0,14-18-390 0 0,-19 23 823 0 0,1 0 0 0 0,0 1-1 0 0,0 0 1 0 0,1 1 0 0 0,10-9-1 0 0,-12 11 191 0 0,-4 4 83 0 0,-1 0 0 0 0,1-1 0 0 0,0 1 0 0 0,0 0 0 0 0,0 1-1 0 0,5-3 1 0 0,-8 4-144 0 0,1-1 0 0 0,0 1-1 0 0,0 0 1 0 0,0 0-1 0 0,0 0 1 0 0,0 0-1 0 0,0 0 1 0 0,0 0-1 0 0,0 0 1 0 0,0 0-1 0 0,0 0 1 0 0,-1 1-1 0 0,1-1 1 0 0,0 0-1 0 0,0 0 1 0 0,0 1-1 0 0,0-1 1 0 0,0 1 0 0 0,-1-1-1 0 0,1 1 1 0 0,0-1-1 0 0,0 1 1 0 0,-1-1-1 0 0,1 1 1 0 0,0 0-1 0 0,-1-1 1 0 0,1 1-1 0 0,-1 0 1 0 0,2 1-1 0 0,3 6 78 0 0,-1 0 0 0 0,0 1 0 0 0,0-1 0 0 0,-1 1 0 0 0,0 0 0 0 0,0 0 0 0 0,-1 1 0 0 0,1 9-1 0 0,0-4 103 0 0,9 29 0 0 0,-6-27 81 0 0,9 22-1812 0 0,-14-37 1186 0 0,0 0 0 0 0,0 1 0 0 0,0-1 0 0 0,1 0 0 0 0,-1 0 0 0 0,1 0 0 0 0,0 0 0 0 0,-1 0 0 0 0,1-1 0 0 0,0 1 0 0 0,0 0 0 0 0,4 1 0 0 0,0-2-621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55 17556 0 0,'-3'-11'872'0'0,"-2"0"-88"0"0,2 3 0 0 0,0 0-240 0 0,0-2-168 0 0,1 7 65 0 0,1 1-265 0 0,2 1-360 0 0,2 5-169 0 0,4 4-183 0 0,4 4-2176 0 0,2 5 2400 0 0,1-1-720 0 0,4 3 1048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32 10434 0 0,'-3'-3'145'0'0,"-13"-15"2845"0"0,15 17-2740 0 0,0 0 1 0 0,0 0-1 0 0,0 0 1 0 0,0 0 0 0 0,0 1-1 0 0,0-1 1 0 0,0 0-1 0 0,0 1 1 0 0,-1-1 0 0 0,1 1-1 0 0,0-1 1 0 0,-1 1-1 0 0,1-1 1 0 0,-3 1 0 0 0,4 0-217 0 0,0 0 0 0 0,-1 0 1 0 0,1 1-1 0 0,0-1 1 0 0,0 0-1 0 0,-1 0 0 0 0,1 1 1 0 0,0-1-1 0 0,-1 0 0 0 0,1 0 1 0 0,0 1-1 0 0,0-1 1 0 0,0 0-1 0 0,-1 1 0 0 0,1-1 1 0 0,0 0-1 0 0,0 1 1 0 0,0-1-1 0 0,0 0 0 0 0,0 1 1 0 0,0-1-1 0 0,-1 0 0 0 0,1 1 1 0 0,0-1-1 0 0,0 1 1 0 0,0-1-1 0 0,0 0 0 0 0,0 1 1 0 0,1 0-1 0 0,-1 14 177 0 0,0-13-125 0 0,23 179 2242 0 0,-4-56-1269 0 0,-6 241-267 0 0,-14-307-1644 0 0,6-83-7918 0 0,-3 15 6167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 15355 0 0,'-1'-1'124'0'0,"1"1"-1"0"0,0 0 1 0 0,0 0-1 0 0,0 0 1 0 0,0 0-1 0 0,0-1 1 0 0,-1 1-1 0 0,1 0 1 0 0,0 0-1 0 0,0 0 1 0 0,0-1-1 0 0,0 1 1 0 0,0 0-1 0 0,0 0 1 0 0,0 0-1 0 0,0-1 1 0 0,0 1-1 0 0,0 0 1 0 0,0 0 0 0 0,0-1-1 0 0,0 1 1 0 0,0 0-1 0 0,0 0 1 0 0,0 0-1 0 0,0-1 1 0 0,0 1-1 0 0,0 0 1 0 0,0 0-1 0 0,0 0 1 0 0,1-1-1 0 0,-1 1 1 0 0,0 0-1 0 0,0 0 1 0 0,0 0-1 0 0,0 0 1 0 0,0-1-1 0 0,1 1 1 0 0,-1 0-1 0 0,0 0 1 0 0,11 0 1821 0 0,17 10-1437 0 0,-26-9-264 0 0,40 16 174 0 0,-20-7-935 0 0,0-1-1 0 0,1 0 0 0 0,33 6 1 0 0,-49-14-231 0 0,0 0 0 0 0,0-1 1 0 0,0 1-1 0 0,-1-1 1 0 0,1-1-1 0 0,0 0 1 0 0,0 0-1 0 0,7-2 0 0 0,2-1 451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12579 0 0,'-12'106'7247'0'0,"10"-85"-6197"0"0,0 29 0 0 0,3-45-989 0 0,-1 1 0 0 0,1-1 0 0 0,0 1 0 0 0,1 0 0 0 0,-1-1 0 0 0,1 0 0 0 0,2 6 0 0 0,-2-8-286 0 0,-1 0 0 0 0,0 0 0 0 0,1 0 0 0 0,0 0 0 0 0,0 0 0 0 0,0-1 0 0 0,0 1 0 0 0,0 0-1 0 0,1-1 1 0 0,-1 0 0 0 0,1 1 0 0 0,5 2 0 0 0,-8-5 23 0 0,1 1-1 0 0,-1-1 1 0 0,1 0-1 0 0,-1 0 0 0 0,1 1 1 0 0,-1-1-1 0 0,1 0 1 0 0,0 0-1 0 0,-1 0 1 0 0,1 0-1 0 0,-1 0 1 0 0,1 0-1 0 0,0 0 1 0 0,-1 0-1 0 0,1 0 0 0 0,-1 0 1 0 0,1 0-1 0 0,0 0 1 0 0,-1 0-1 0 0,1-1 1 0 0,-1 1-1 0 0,1 0 1 0 0,-1 0-1 0 0,1-1 1 0 0,-1 1-1 0 0,1 0 1 0 0,-1-1-1 0 0,1 1 0 0 0,-1 0 1 0 0,1-1-1 0 0,0 0 1 0 0,6-7-2795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3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13771 0 0,'0'-4'1592'0'0,"0"3"-215"0"0,4 1 7 0 0,-3-2-144 0 0,2 2-616 0 0,1 3 16 0 0,0 1-207 0 0,3 2-105 0 0,-2 2-136 0 0,3 2-72 0 0,-5 1-104 0 0,3 3-392 0 0,4-1-313 0 0,-2 5-127 0 0,0-1-560 0 0,5 1 32 0 0,1 1-545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06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541 26 10162 0 0,'-10'-4'844'0'0,"0"0"1"0"0,-1 1-1 0 0,1 0 0 0 0,-1 1 0 0 0,1 0 1 0 0,-1 1-1 0 0,-15-1 0 0 0,18 2-646 0 0,0 1-1 0 0,0 0 1 0 0,0 0-1 0 0,0 1 1 0 0,0 0-1 0 0,0 0 1 0 0,0 0 0 0 0,1 1-1 0 0,-1 1 1 0 0,-9 5-1 0 0,-10 10-36 0 0,1 1 0 0 0,-39 39 0 0 0,35-29-102 0 0,2 1 0 0 0,2 1 0 0 0,-45 71 0 0 0,60-83-32 0 0,1 1 0 0 0,0-1-1 0 0,2 1 1 0 0,0 1 0 0 0,1 0-1 0 0,2 0 1 0 0,0 0 0 0 0,1 1-1 0 0,1-1 1 0 0,1 1 0 0 0,2 29 0 0 0,2-28 0 0 0,0 0 1 0 0,2 0 0 0 0,0 0 0 0 0,2 0-1 0 0,1 0 1 0 0,12 28 0 0 0,-7-25 16 0 0,1-1 1 0 0,1 0-1 0 0,1-1 1 0 0,1-1-1 0 0,2 0 1 0 0,0-1-1 0 0,2-1 1 0 0,0-1-1 0 0,1-1 1 0 0,1-1-1 0 0,1 0 0 0 0,1-2 1 0 0,0-1-1 0 0,1 0 1 0 0,1-2-1 0 0,0-1 1 0 0,41 13-1 0 0,-29-13 70 0 0,0-2-1 0 0,0-2 1 0 0,1-2-1 0 0,1-1 1 0 0,-1-2-1 0 0,0-2 1 0 0,1-1-1 0 0,0-2 0 0 0,-1-2 1 0 0,70-14-1 0 0,-89 12-45 0 0,0-1 0 0 0,-1 0 0 0 0,0-2 0 0 0,0 0-1 0 0,0-1 1 0 0,-1-1 0 0 0,-1 0 0 0 0,0-2-1 0 0,0 0 1 0 0,-1-1 0 0 0,0 0 0 0 0,-1-2 0 0 0,-1 1-1 0 0,0-2 1 0 0,-2 0 0 0 0,1 0 0 0 0,-2-2 0 0 0,0 1-1 0 0,-1-1 1 0 0,-1-1 0 0 0,-1 1 0 0 0,10-33-1 0 0,-12 26-4 0 0,-1 1 0 0 0,-1-1-1 0 0,-1 0 1 0 0,-1 0-1 0 0,-1-1 1 0 0,-2 1-1 0 0,0 0 1 0 0,-2 0 0 0 0,-1 0-1 0 0,0 0 1 0 0,-14-37-1 0 0,7 29 13 0 0,-3 0 0 0 0,0 2-1 0 0,-2 0 1 0 0,-2 0 0 0 0,0 2-1 0 0,-2 0 1 0 0,-43-48 0 0 0,33 46-37 0 0,-1 1 0 0 0,-1 1 0 0 0,-57-37 0 0 0,65 50-68 0 0,-1 2 0 0 0,-1 0 0 0 0,0 2 0 0 0,-1 0-1 0 0,0 2 1 0 0,-35-8 0 0 0,49 15-94 0 0,0 1 0 0 0,-20-1-1 0 0,29 3 27 0 0,-1 0-1 0 0,1 0 0 0 0,0 0 0 0 0,0 1 1 0 0,0-1-1 0 0,-1 1 0 0 0,1 0 0 0 0,0 1 1 0 0,0-1-1 0 0,0 1 0 0 0,-6 3 0 0 0,9-5-39 0 0,0 1-1 0 0,0 0 1 0 0,0-1-1 0 0,0 1 0 0 0,1 0 1 0 0,-1 0-1 0 0,0 0 1 0 0,0-1-1 0 0,0 1 0 0 0,1 0 1 0 0,-1 0-1 0 0,0 0 1 0 0,1 0-1 0 0,-1 0 0 0 0,1 0 1 0 0,-1 1-1 0 0,1-1 1 0 0,0 0-1 0 0,-1 0 0 0 0,1 0 1 0 0,0 0-1 0 0,0 0 1 0 0,0 1-1 0 0,0-1 0 0 0,0 0 1 0 0,0 0-1 0 0,0 0 1 0 0,0 1-1 0 0,0-1 0 0 0,1 0 1 0 0,-1 0-1 0 0,1 2 1 0 0,1 0-406 0 0,-1 0 0 0 0,1 0 1 0 0,0 0-1 0 0,0-1 0 0 0,0 1 1 0 0,0 0-1 0 0,0-1 0 0 0,0 0 1 0 0,1 1-1 0 0,3 1 0 0 0,13 8-2994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3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95 132 13563 0 0,'-5'-1'879'0'0,"0"1"1"0"0,1 1-1 0 0,-1-1 1 0 0,0 1-1 0 0,0-1 0 0 0,-7 4 1 0 0,10-4-750 0 0,1 1-1 0 0,-1 0 1 0 0,1 0 0 0 0,-1 0-1 0 0,1 0 1 0 0,-1 0 0 0 0,1 1-1 0 0,0-1 1 0 0,-1 0-1 0 0,1 1 1 0 0,0-1 0 0 0,0 1-1 0 0,0-1 1 0 0,0 1 0 0 0,1-1-1 0 0,-1 1 1 0 0,0-1 0 0 0,0 1-1 0 0,1 0 1 0 0,-1 0 0 0 0,1 2-1 0 0,-3 13 215 0 0,2-11-260 0 0,0 0-1 0 0,-1-1 1 0 0,-2 8-1 0 0,0-3 2 0 0,1 0 0 0 0,0 0 0 0 0,0 1 0 0 0,1-1 0 0 0,-1 21-1 0 0,3-29-70 0 0,0 0-1 0 0,0 0 1 0 0,0 0-1 0 0,0 0 1 0 0,1 0-1 0 0,-1 0 1 0 0,1 0-1 0 0,-1 0 1 0 0,1 0-1 0 0,0-1 1 0 0,0 1-1 0 0,0 0 1 0 0,0 0-1 0 0,0-1 1 0 0,0 1-1 0 0,0 0 1 0 0,0-1-1 0 0,1 1 1 0 0,-1-1-1 0 0,1 0 1 0 0,2 3-1 0 0,-1-3 11 0 0,0 1 0 0 0,0-1-1 0 0,0 0 1 0 0,0 0 0 0 0,0 0 0 0 0,0 0-1 0 0,0 0 1 0 0,0-1 0 0 0,0 0 0 0 0,0 1 0 0 0,0-1-1 0 0,1 0 1 0 0,4-1 0 0 0,0 0 31 0 0,-1 0 0 0 0,1 0-1 0 0,0-1 1 0 0,-1 0 0 0 0,1-1 0 0 0,-1 1 0 0 0,1-1-1 0 0,12-8 1 0 0,-1-1 58 0 0,-8 7-28 0 0,-1-2 1 0 0,0 1-1 0 0,0-2 0 0 0,13-12 0 0 0,-18 15-39 0 0,0 0 0 0 0,0-1-1 0 0,0 1 1 0 0,-1-1 0 0 0,0 0-1 0 0,0 0 1 0 0,-1-1 0 0 0,1 1 0 0 0,-2-1-1 0 0,1 0 1 0 0,-1 0 0 0 0,1 0 0 0 0,0-9-1 0 0,-2 11-11 0 0,-1 0 0 0 0,0 0 0 0 0,0 0 0 0 0,0 0 0 0 0,0 0 0 0 0,-1 0-1 0 0,1 0 1 0 0,-2 0 0 0 0,1 0 0 0 0,0 0 0 0 0,-3-5 0 0 0,1 4 2 0 0,0 0 1 0 0,-1 1-1 0 0,0-1 0 0 0,0 1 1 0 0,0 0-1 0 0,0 0 0 0 0,-11-8 1 0 0,7 6-16 0 0,0 0 0 0 0,-1 1 0 0 0,1 0-1 0 0,-12-5 1 0 0,14 8-31 0 0,1 1-1 0 0,-1 0 0 0 0,0 0 0 0 0,0 0 0 0 0,0 1 0 0 0,0 0 0 0 0,0 0 0 0 0,-9 0 0 0 0,14 1 2 0 0,-1 0 0 0 0,1 0 0 0 0,-1 1 0 0 0,1-1-1 0 0,0 0 1 0 0,-1 1 0 0 0,1-1 0 0 0,0 1-1 0 0,-1-1 1 0 0,1 1 0 0 0,0-1 0 0 0,0 1 0 0 0,-1 0-1 0 0,1 0 1 0 0,0 0 0 0 0,0 0 0 0 0,0-1-1 0 0,0 1 1 0 0,-1 2 0 0 0,1-1-8 0 0,-1 0 0 0 0,1 0 0 0 0,-1 1 0 0 0,1-1 0 0 0,0 1 1 0 0,0-1-1 0 0,0 0 0 0 0,1 1 0 0 0,-1 0 0 0 0,0 2 0 0 0,1-2 3 0 0,-1 0-1 0 0,1 0 1 0 0,0 0-1 0 0,0 0 1 0 0,0 0-1 0 0,0 0 1 0 0,1 0-1 0 0,-1 0 1 0 0,1 0-1 0 0,0 0 1 0 0,0 0-1 0 0,0 0 1 0 0,0 0-1 0 0,0 0 1 0 0,1-1-1 0 0,-1 1 1 0 0,1 0-1 0 0,3 3 1 0 0,-3-3 2 0 0,1-1 1 0 0,0 0-1 0 0,0 0 1 0 0,0 0-1 0 0,1-1 1 0 0,-1 1-1 0 0,0-1 0 0 0,1 1 1 0 0,-1-1-1 0 0,1 0 1 0 0,5 1-1 0 0,-3-2 7 0 0,0 1-1 0 0,0-1 0 0 0,-1-1 0 0 0,1 1 1 0 0,0-1-1 0 0,10-2 0 0 0,-2-2 20 0 0,0 0-1 0 0,0-1 1 0 0,0 0 0 0 0,23-16-1 0 0,46-34 142 0 0,-82 56-151 0 0,0-1 1 0 0,-1 0-1 0 0,1 1 1 0 0,0-1-1 0 0,0 1 1 0 0,0 0-1 0 0,-1-1 1 0 0,1 1-1 0 0,0-1 1 0 0,0 1-1 0 0,0 0 1 0 0,0 0-1 0 0,0 0 1 0 0,-1 0-1 0 0,1-1 1 0 0,2 1-1 0 0,-2 1-2 0 0,-1-1-1 0 0,1 0 1 0 0,-1 1-1 0 0,1-1 1 0 0,-1 1-1 0 0,1-1 1 0 0,-1 1-1 0 0,1-1 1 0 0,-1 1-1 0 0,1-1 1 0 0,-1 1-1 0 0,0-1 1 0 0,1 1-1 0 0,-1 0 1 0 0,0-1-1 0 0,1 1 1 0 0,-1 0-1 0 0,0-1 1 0 0,0 1-1 0 0,0 0 1 0 0,0-1-1 0 0,1 2 1 0 0,3 23 34 0 0,2 41 1 0 0,-4-28-28 0 0,3 42 17 0 0,2 20 24 0 0,-7-99-45 0 0,0-1 0 0 0,0 1 1 0 0,0 0-1 0 0,0 0 0 0 0,0-1 0 0 0,0 1 0 0 0,1 0 0 0 0,-1-1 0 0 0,0 1 0 0 0,0 0 0 0 0,1 0 0 0 0,-1-1 0 0 0,0 1 0 0 0,1 0 0 0 0,-1-1 0 0 0,1 1 1 0 0,-1-1-1 0 0,1 1 0 0 0,-1-1 0 0 0,1 1 0 0 0,-1-1 0 0 0,1 1 0 0 0,-1-1 0 0 0,2 1 0 0 0,-1-1 6 0 0,0 1 0 0 0,-1-1 0 0 0,1 0 0 0 0,0 0-1 0 0,0 0 1 0 0,0-1 0 0 0,0 1 0 0 0,0 0 0 0 0,0 0 0 0 0,-1 0 0 0 0,1-1-1 0 0,0 1 1 0 0,0 0 0 0 0,0-1 0 0 0,-1 1 0 0 0,1 0 0 0 0,1-1 0 0 0,3-3 28 0 0,-1 0 0 0 0,1 0 0 0 0,-1 0 0 0 0,7-7 0 0 0,0-1-3 0 0,21-17 0 0 0,-1 1-22 0 0,-12 11-12 0 0,-13 12-5 0 0,0 0 1 0 0,7-8-1 0 0,0 1-4 0 0,-11 10 4 0 0,1 0-1 0 0,-1-1 1 0 0,1 1 0 0 0,2-6 0 0 0,-4 7-3 0 0,1-1 0 0 0,-1 0 0 0 0,0 1 0 0 0,0-1 0 0 0,1 1 0 0 0,-1-1 0 0 0,1 1 0 0 0,-1 0 0 0 0,1 0 0 0 0,-1-1 0 0 0,1 1 0 0 0,0 0 0 0 0,0 1 0 0 0,0-1 0 0 0,-1 0 0 0 0,1 0 0 0 0,3 0 0 0 0,-3 2-6 0 0,-1 1 0 0 0,1-1 1 0 0,-1 0-1 0 0,1 1 0 0 0,-1-1 0 0 0,0 1 0 0 0,1 2 0 0 0,0-2 2 0 0,3 5 1 0 0,-1 1 1 0 0,0 0-1 0 0,0-1 1 0 0,-1 2-1 0 0,3 9 1 0 0,-3-10-5 0 0,-1-1 0 0 0,1 1 1 0 0,0-1-1 0 0,1 0 1 0 0,-1 0-1 0 0,1 0 0 0 0,9 10 1 0 0,0-5-1067 0 0,0-1 0 0 0,1 0 0 0 0,0-1 0 0 0,0-1 0 0 0,23 11 0 0 0,22 15-4983 0 0,-30-14 2806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4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11731 0 0,'1'-1'4976'0'0,"1"3"-3359"0"0,-2-1-1551 0 0,0-1-1 0 0,1 1 0 0 0,-1-1 0 0 0,0 1 0 0 0,0-1 0 0 0,0 1 0 0 0,1 0 1 0 0,-1-1-1 0 0,0 1 0 0 0,0-1 0 0 0,0 1 0 0 0,0 0 0 0 0,0-1 0 0 0,0 2 0 0 0,0 16 908 0 0,1-7-563 0 0,1-1-30 0 0,1 3 359 0 0,-3-13-704 0 0,0 1 0 0 0,0-1 1 0 0,0 0-1 0 0,0 1 0 0 0,0-1 1 0 0,0 0-1 0 0,0 1 1 0 0,-1-1-1 0 0,1 0 0 0 0,0 1 1 0 0,0-1-1 0 0,0 0 0 0 0,0 1 1 0 0,0-1-1 0 0,0 0 0 0 0,-1 1 1 0 0,1-1-1 0 0,0 0 1 0 0,0 1-1 0 0,-1-1 0 0 0,1 0 1 0 0,0 0-1 0 0,0 1 0 0 0,-1-1 1 0 0,1 0-1 0 0,16 7 1400 0 0,-12-7-1252 0 0,-2 0-36 0 0,1 0 0 0 0,0 0 0 0 0,0 0 0 0 0,-1 0 0 0 0,1-1 0 0 0,0 1 0 0 0,0-1 0 0 0,-1 1 0 0 0,4-2 0 0 0,-5 1-112 0 0,0 1 0 0 0,0-1 0 0 0,0 1 0 0 0,0-1 0 0 0,0 1 0 0 0,0 0 0 0 0,1 0 0 0 0,-1 0 0 0 0,0 0 0 0 0,0 0 0 0 0,0 0 0 0 0,0 0 0 0 0,1 0 0 0 0,-1 0 0 0 0,1 1 0 0 0,-1-1-29 0 0,-1 0 1 0 0,1 0-1 0 0,-1 0 0 0 0,0 1 1 0 0,1-1-1 0 0,-1 0 1 0 0,0 0-1 0 0,1 1 0 0 0,-1-1 1 0 0,0 0-1 0 0,1 1 1 0 0,-1-1-1 0 0,0 0 1 0 0,0 1-1 0 0,1-1 0 0 0,-1 1 1 0 0,0-1-1 0 0,0 0 1 0 0,0 1-1 0 0,0-1 0 0 0,0 1 1 0 0,1-1-1 0 0,-1 1 1 0 0,0-1-1 0 0,0 0 1 0 0,0 1-1 0 0,0-1 0 0 0,0 1 1 0 0,0-1-1 0 0,0 1 1 0 0,-1-1-1 0 0,1 0 1 0 0,0 1-1 0 0,0-1 0 0 0,0 1 1 0 0,0-1-1 0 0,0 0 1 0 0,-1 1-1 0 0,1-1 0 0 0,0 1 1 0 0,0-1-1 0 0,-1 1 1 0 0,0 1 10 0 0,1-1 0 0 0,-1 1 0 0 0,1 0 1 0 0,-1 0-1 0 0,1 0 0 0 0,0 0 0 0 0,-1 4 1 0 0,-1 9 42 0 0,-2 3-24 0 0,0 1 0 0 0,1 1 0 0 0,1-1 0 0 0,0 29 0 0 0,8 48 12 0 0,-6-88-26 0 0,1 1-1 0 0,-1-1 1 0 0,2 0-1 0 0,-1 0 1 0 0,5 13-1 0 0,-5-18-7 0 0,0-1-1 0 0,0 0 0 0 0,0 0 1 0 0,0 0-1 0 0,0-1 1 0 0,1 1-1 0 0,-1 0 0 0 0,1 0 1 0 0,-1-1-1 0 0,1 1 1 0 0,0-1-1 0 0,-1 1 0 0 0,1-1 1 0 0,0 0-1 0 0,0 0 1 0 0,0 1-1 0 0,0-1 1 0 0,0-1-1 0 0,0 1 0 0 0,0 0 1 0 0,1 0-1 0 0,-1-1 1 0 0,0 1-1 0 0,0-1 0 0 0,4 0 1 0 0,0 0 18 0 0,1 0-1 0 0,-1-1 1 0 0,1 1 0 0 0,-1-1 0 0 0,1-1-1 0 0,5-2 1 0 0,37-14 83 0 0,131-64 99 0 0,-169 77-196 0 0,0 1 0 0 0,1 0 0 0 0,0 1 0 0 0,21-4 0 0 0,-33 7-17 0 0,0 0 0 0 0,1 0 0 0 0,-1 0 0 0 0,1 0 0 0 0,-1 0 0 0 0,1 0 0 0 0,-1 0 0 0 0,1 0 0 0 0,-1 0 0 0 0,1 0 0 0 0,-1 0 0 0 0,1 0 0 0 0,-1 0 0 0 0,1 0 0 0 0,-1 1 0 0 0,1-1 0 0 0,-1 0 0 0 0,0 0 0 0 0,1 1 0 0 0,-1-1 0 0 0,1 0 0 0 0,-1 0 0 0 0,0 1 0 0 0,1-1 0 0 0,-1 0 0 0 0,0 1 0 0 0,1-1 0 0 0,-1 1 0 0 0,1 0 5 0 0,-1 0-1 0 0,0-1 0 0 0,0 1 0 0 0,0 0 0 0 0,0 0 1 0 0,0 0-1 0 0,0 0 0 0 0,0-1 0 0 0,0 1 0 0 0,0 0 1 0 0,0 0-1 0 0,-1 0 0 0 0,1 0 0 0 0,-1 1 1 0 0,-1 3-63 0 0,-1 1 0 0 0,0-1 0 0 0,-4 7 1 0 0,6-11-6 0 0,1-1 29 0 0,-1 1-1 0 0,1-1 1 0 0,0 0-1 0 0,-1 0 1 0 0,1 1-1 0 0,0-1 1 0 0,-1 0-1 0 0,1 0 1 0 0,0 0 0 0 0,-1 0-1 0 0,1 1 1 0 0,0-1-1 0 0,-1 0 1 0 0,1 0-1 0 0,-1 0 1 0 0,1 0-1 0 0,0 0 1 0 0,-1 0 0 0 0,1 0-1 0 0,-1 0 1 0 0,1 0-1 0 0,0 0 1 0 0,-1 0-1 0 0,1 0 1 0 0,0 0-1 0 0,-1-1 1 0 0,-12-3-1446 0 0,9 2 364 0 0,3 1 715 0 0,0 1 0 0 0,1-1-1 0 0,-1 1 1 0 0,0-1 0 0 0,0 1 0 0 0,1-1-1 0 0,-1 0 1 0 0,0 1 0 0 0,1-1-1 0 0,-1 0 1 0 0,1 1 0 0 0,-1-1 0 0 0,1 0-1 0 0,-1 0 1 0 0,1 0 0 0 0,0 1-1 0 0,-1-1 1 0 0,1 0 0 0 0,0-1 0 0 0,0-1-1521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5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12763 0 0,'0'-1'233'0'0,"1"1"-1"0"0,-1-1 1 0 0,0 1 0 0 0,0-1 0 0 0,1 1 0 0 0,-1-1-1 0 0,0 1 1 0 0,1-1 0 0 0,-1 1 0 0 0,1 0 0 0 0,-1-1-1 0 0,0 1 1 0 0,1 0 0 0 0,-1-1 0 0 0,2 0 0 0 0,-2 1-126 0 0,0 0 1 0 0,1 0 0 0 0,-1 0-1 0 0,0 0 1 0 0,0 0 0 0 0,1 0-1 0 0,-1 0 1 0 0,0 0 0 0 0,0 0-1 0 0,0 1 1 0 0,1-1 0 0 0,-1 0 0 0 0,0 0-1 0 0,0 0 1 0 0,1 0 0 0 0,-1 0-1 0 0,0 0 1 0 0,0 0 0 0 0,0 0-1 0 0,0 1 1 0 0,1-1 0 0 0,-1 0-1 0 0,0 0 1 0 0,0 0 0 0 0,0 1 0 0 0,1-1-1 0 0,-1 1 184 0 0,1 1 1 0 0,0-1-1 0 0,-1 1 0 0 0,1-1 0 0 0,-1 1 0 0 0,1-1 0 0 0,-1 1 1 0 0,0-1-1 0 0,1 1 0 0 0,-1 2 0 0 0,-1 4 501 0 0,1-1 1 0 0,-2 1-1 0 0,1-1 0 0 0,-4 11 1 0 0,1-3 213 0 0,1 6-7 0 0,3-7-687 0 0,0-14-284 0 0,-1 0 1 0 0,1 1 0 0 0,0-1-1 0 0,0 1 1 0 0,0-1-1 0 0,1 1 1 0 0,-1-1 0 0 0,0 0-1 0 0,0 1 1 0 0,0-1 0 0 0,0 1-1 0 0,0-1 1 0 0,0 0-1 0 0,1 1 1 0 0,-1-1 0 0 0,0 1-1 0 0,0-1 1 0 0,0 0 0 0 0,1 1-1 0 0,-1-1 1 0 0,0 0-1 0 0,1 1 1 0 0,-1-1 0 0 0,0 0-1 0 0,1 1 1 0 0,0-1 68 0 0,8 2 183 0 0,-5 4-268 0 0,-1 1-1 0 0,0 1 1 0 0,-1-1 0 0 0,0 0-1 0 0,0 1 1 0 0,0-1-1 0 0,0 10 1 0 0,2 9-6 0 0,30 141 42 0 0,-6-56-29 0 0,24 122 169 0 0,-49-208 48 0 0,-12-49-631 0 0,-2 6-3696 0 0,7 28-1403 0 0,3-7 5218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19:57:46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24575,'0'0'0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0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367 179 11034 0 0,'-2'-12'1366'0'0,"-1"1"0"0"0,0-1 0 0 0,0 0 0 0 0,-2 1 0 0 0,1 0-1 0 0,-2 0 1 0 0,-9-17 0 0 0,11 22-1185 0 0,0 0 0 0 0,-1 1 0 0 0,1 0 0 0 0,-1 0 1 0 0,0 0-1 0 0,0 0 0 0 0,-1 1 0 0 0,1 0 0 0 0,-1 0 0 0 0,0 0 0 0 0,0 1 0 0 0,0 0 0 0 0,-1 0 0 0 0,-9-3 0 0 0,12 5-155 0 0,0 0-1 0 0,0 1 1 0 0,0 0 0 0 0,-1-1-1 0 0,1 1 1 0 0,0 1-1 0 0,0-1 1 0 0,-1 1-1 0 0,1-1 1 0 0,0 1 0 0 0,-8 3-1 0 0,0 1-48 0 0,0 0-1 0 0,-16 11 0 0 0,21-12 0 0 0,2 1 0 0 0,-1-1 0 0 0,0 1 0 0 0,1 0 0 0 0,0 0 0 0 0,0 1 0 0 0,-7 9 0 0 0,-24 48-144 0 0,34-60 162 0 0,-2 7-24 0 0,-1 0 0 0 0,1 0 1 0 0,1 1-1 0 0,-5 19 0 0 0,-1 43-137 0 0,7-49 101 0 0,1-19 45 0 0,1 0 0 0 0,0 0-1 0 0,0 0 1 0 0,1 0 0 0 0,-1 0-1 0 0,1 0 1 0 0,0 0 0 0 0,0 0-1 0 0,1 0 1 0 0,0 0 0 0 0,0-1 0 0 0,3 7-1 0 0,-4-9 8 0 0,1 1 0 0 0,0 0 0 0 0,0-1-1 0 0,0 0 1 0 0,0 1 0 0 0,0-1 0 0 0,1 0-1 0 0,-1 0 1 0 0,0 0 0 0 0,1 0 0 0 0,0-1-1 0 0,-1 1 1 0 0,1-1 0 0 0,0 1 0 0 0,0-1-1 0 0,0 0 1 0 0,0 0 0 0 0,0 0 0 0 0,0-1-1 0 0,5 1 1 0 0,-2 0-6 0 0,1-1 0 0 0,0 0 0 0 0,-1-1 0 0 0,1 1 0 0 0,0-1 0 0 0,-1-1 0 0 0,1 1 0 0 0,-1-1-1 0 0,1 0 1 0 0,-1-1 0 0 0,8-3 0 0 0,-2-1 1 0 0,-1-1 0 0 0,0 0 0 0 0,0 0 0 0 0,14-15 0 0 0,71-77 64 0 0,-95 99-49 0 0,-1 1-1 0 0,1-1 1 0 0,-1 1-1 0 0,1 0 1 0 0,-1-1 0 0 0,1 1-1 0 0,-1 0 1 0 0,1-1-1 0 0,-1 1 1 0 0,1 0-1 0 0,0 0 1 0 0,-1 0-1 0 0,1-1 1 0 0,0 1-1 0 0,-1 0 1 0 0,1 0 0 0 0,-1 0-1 0 0,1 0 1 0 0,0 0-1 0 0,-1 0 1 0 0,1 0-1 0 0,0 0 1 0 0,-1 0-1 0 0,1 1 1 0 0,-1-1-1 0 0,1 0 1 0 0,0 0 0 0 0,-1 0-1 0 0,1 1 1 0 0,-1-1-1 0 0,1 0 1 0 0,-1 1-1 0 0,1-1 1 0 0,-1 1-1 0 0,1-1 1 0 0,-1 0-1 0 0,1 1 1 0 0,-1-1 0 0 0,1 2-1 0 0,3 2-65 0 0,-1 0-1 0 0,0 0 1 0 0,5 9-1 0 0,-4-6 18 0 0,9 13-445 0 0,0-1-1 0 0,1 0 1 0 0,20 20 0 0 0,-29-34 109 0 0,1 0 0 0 0,-1-1 0 0 0,1 1-1 0 0,-1-1 1 0 0,1 0 0 0 0,0-1 0 0 0,1 0 0 0 0,-1 1 0 0 0,1-2 0 0 0,-1 1-1 0 0,1-1 1 0 0,0 0 0 0 0,0-1 0 0 0,0 1 0 0 0,7-1 0 0 0,6 0 154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6737 0 0,'2'8'9618'0'0,"1"-1"-7233"0"0,0 1-1297 0 0,2 1-168 0 0,3 4-624 0 0,0 0-103 0 0,3 3-353 0 0,4 3-161 0 0,1 4-239 0 0,0-1-1520 0 0,1 2 1816 0 0,3 2-648 0 0,-3 1 920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21 737 17148 0 0,'-1'0'135'0'0,"1"-1"0"0"0,-1 1 0 0 0,1-1 0 0 0,-1 1 0 0 0,1-1 0 0 0,0 1 1 0 0,-1-1-1 0 0,1 1 0 0 0,-1-1 0 0 0,1 1 0 0 0,0-1 0 0 0,0 0 0 0 0,-1 1 0 0 0,1-1 0 0 0,0 0 1 0 0,0 1-1 0 0,0-1 0 0 0,0 0 0 0 0,0 1 0 0 0,0-1 0 0 0,0 0 0 0 0,0 1 0 0 0,0-1 1 0 0,0 0-1 0 0,0 1 0 0 0,0-1 0 0 0,0 0 0 0 0,0 1 0 0 0,1-1 0 0 0,-1 0 0 0 0,0 1 1 0 0,0-1-1 0 0,1 1 0 0 0,0-2 0 0 0,1-3 114 0 0,1 1 0 0 0,0 0 1 0 0,6-7-1 0 0,-5 6-141 0 0,0 1-75 0 0,101-141 620 0 0,-94 126-613 0 0,0 0 1 0 0,-1-1-1 0 0,-1 0 0 0 0,-1 0 1 0 0,-1-1-1 0 0,5-25 0 0 0,-7 20 22 0 0,-2-1 0 0 0,0 1-1 0 0,-2-1 1 0 0,-2-27 0 0 0,0 38-6 0 0,-1-1 0 0 0,0 1 0 0 0,-2 1 0 0 0,0-1 1 0 0,0 0-1 0 0,-2 1 0 0 0,-12-27 0 0 0,15 37-30 0 0,0 0 1 0 0,-1 0-1 0 0,1 0 1 0 0,-1 0-1 0 0,0 0 0 0 0,0 1 1 0 0,-1 0-1 0 0,-8-7 0 0 0,11 9-23 0 0,1 1 0 0 0,-1 0 0 0 0,0 0-1 0 0,0 1 1 0 0,0-1 0 0 0,1 0 0 0 0,-1 0-1 0 0,0 1 1 0 0,0-1 0 0 0,0 1 0 0 0,0 0-1 0 0,0 0 1 0 0,0-1 0 0 0,0 1 0 0 0,0 1-1 0 0,0-1 1 0 0,0 0 0 0 0,0 0 0 0 0,0 1-1 0 0,0-1 1 0 0,0 1 0 0 0,0-1 0 0 0,0 1-1 0 0,0 0 1 0 0,1 0 0 0 0,-1 0 0 0 0,0 0-1 0 0,1 0 1 0 0,-1 0 0 0 0,-1 2 0 0 0,-2 2-13 0 0,0 0 0 0 0,1 0 0 0 0,0 0 0 0 0,0 0 1 0 0,1 1-1 0 0,-1 0 0 0 0,1 0 0 0 0,0 0 0 0 0,-2 7 1 0 0,-16 60-73 0 0,21-73 82 0 0,-8 38-30 0 0,2 0 1 0 0,-2 49 0 0 0,8 80 35 0 0,3-113 22 0 0,2 0 1 0 0,17 75-1 0 0,-12-89-57 0 0,2 0 1 0 0,1-1-1 0 0,33 67 1 0 0,-39-94-136 0 0,0 0 1 0 0,0-1-1 0 0,1 0 1 0 0,0 0-1 0 0,20 19 1 0 0,-24-26-56 0 0,0-1 0 0 0,0 0 0 0 0,0 0 0 0 0,0 0 0 0 0,1-1 0 0 0,0 0 0 0 0,-1 1 0 0 0,7 1 0 0 0,-7-3-63 0 0,-1-1 1 0 0,1 1-1 0 0,-1-1 0 0 0,0 0 0 0 0,1 1 1 0 0,-1-1-1 0 0,1-1 0 0 0,-1 1 1 0 0,0 0-1 0 0,1-1 0 0 0,-1 0 0 0 0,0 0 1 0 0,6-2-1 0 0,9-7-1511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180 107 11578 0 0,'1'0'323'0'0,"0"0"0"0"0,0-1 0 0 0,0 1 0 0 0,-1-1-1 0 0,1 1 1 0 0,0 0 0 0 0,0-1 0 0 0,0 1 0 0 0,-1-1-1 0 0,1 0 1 0 0,0 1 0 0 0,0-1 0 0 0,-1 0 0 0 0,1 1-1 0 0,-1-1 1 0 0,1 0 0 0 0,-1 0 0 0 0,1 0 0 0 0,-1 1-1 0 0,1-1 1 0 0,-1 0 0 0 0,0 0 0 0 0,1 0 0 0 0,-1 0-1 0 0,0 0 1 0 0,0 0 0 0 0,0 0 0 0 0,1 0 0 0 0,-1-1-1 0 0,0-1 42 0 0,1 0-1 0 0,-1 0 1 0 0,0 0-1 0 0,0 0 1 0 0,0 0-1 0 0,0 0 0 0 0,-1 0 1 0 0,-1-6-1 0 0,1 6-271 0 0,0 0 0 0 0,0 0 0 0 0,-1 0 0 0 0,1 0-1 0 0,-1 0 1 0 0,0 0 0 0 0,0 1 0 0 0,0-1 0 0 0,0 0-1 0 0,-1 1 1 0 0,1 0 0 0 0,-1-1 0 0 0,1 1 0 0 0,-1 0-1 0 0,0 0 1 0 0,0 1 0 0 0,0-1 0 0 0,-3-1 0 0 0,3 2-77 0 0,0 0-1 0 0,0 1 1 0 0,0-1 0 0 0,0 1 0 0 0,0 0-1 0 0,1 0 1 0 0,-1 0 0 0 0,0 0 0 0 0,0 0 0 0 0,0 1-1 0 0,0-1 1 0 0,0 1 0 0 0,0 0 0 0 0,0-1 0 0 0,1 1-1 0 0,-1 1 1 0 0,0-1 0 0 0,1 0 0 0 0,-1 1-1 0 0,1-1 1 0 0,-3 3 0 0 0,-1 1-41 0 0,1 0 1 0 0,0 0-1 0 0,0 0 1 0 0,0 0-1 0 0,1 1 1 0 0,-1 0-1 0 0,2 0 1 0 0,-1 0-1 0 0,-5 13 1 0 0,0 3-61 0 0,-9 38 0 0 0,15-46 41 0 0,1 1 0 0 0,0-1-1 0 0,1 28 1 0 0,1-39 24 0 0,0 0 0 0 0,0-1 0 0 0,1 1 1 0 0,-1 0-1 0 0,1 0 0 0 0,0-1 0 0 0,-1 1 0 0 0,1 0 0 0 0,1-1 0 0 0,-1 1 1 0 0,0-1-1 0 0,1 1 0 0 0,2 2 0 0 0,-4-4 9 0 0,1 0 0 0 0,0 0 0 0 0,-1-1 0 0 0,1 1 0 0 0,0-1 0 0 0,0 1 0 0 0,0-1 0 0 0,-1 1 0 0 0,1-1-1 0 0,0 1 1 0 0,0-1 0 0 0,0 0 0 0 0,0 1 0 0 0,0-1 0 0 0,0 0 0 0 0,0 0 0 0 0,1 1 0 0 0,-1-2 4 0 0,0 1-1 0 0,1 0 1 0 0,-1 0 0 0 0,0 0-1 0 0,0-1 1 0 0,0 1 0 0 0,0-1-1 0 0,1 1 1 0 0,-1-1 0 0 0,0 1-1 0 0,0-1 1 0 0,0 0-1 0 0,0 0 1 0 0,0 1 0 0 0,0-1-1 0 0,1-2 1 0 0,59-54-3 0 0,-60 56 12 0 0,0 1 0 0 0,0-1 0 0 0,0 0-1 0 0,0 0 1 0 0,0 0 0 0 0,0 1-1 0 0,0-1 1 0 0,0 1 0 0 0,0-1 0 0 0,0 1-1 0 0,0-1 1 0 0,0 1 0 0 0,0-1 0 0 0,0 1-1 0 0,0 0 1 0 0,0 0 0 0 0,1 0-1 0 0,-1-1 1 0 0,0 1 0 0 0,0 0 0 0 0,0 0-1 0 0,1 1 1 0 0,-1-1 0 0 0,0 0-1 0 0,0 0 1 0 0,0 1 0 0 0,0-1 0 0 0,0 0-1 0 0,0 1 1 0 0,1-1 0 0 0,-1 1-1 0 0,0-1 1 0 0,0 1 0 0 0,0 0 0 0 0,-1 0-1 0 0,1-1 1 0 0,1 2 0 0 0,3 3 2 0 0,1 1 0 0 0,-2 0 0 0 0,1 0-1 0 0,6 11 1 0 0,-5-8-5 0 0,-1-2-310 0 0,0 0 0 0 0,0 0 0 0 0,0-1-1 0 0,12 11 1 0 0,-13-14-102 0 0,0-1 0 0 0,0 1 0 0 0,0-1 0 0 0,0 1 0 0 0,0-1 0 0 0,0-1 0 0 0,0 1 0 0 0,1-1 0 0 0,-1 1 0 0 0,8 0-1 0 0,10 0-673 0 0,0-2 843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2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 14715 0 0,'0'0'40'0'0,"0"0"-1"0"0,0 0 1 0 0,0 0 0 0 0,0 0-1 0 0,0 0 1 0 0,0 0 0 0 0,0 0-1 0 0,0 0 1 0 0,0 0-1 0 0,0 0 1 0 0,0-1 753 0 0,0 1-754 0 0,0 0 1 0 0,-1 0 0 0 0,1 0-1 0 0,0-1 1 0 0,0 1 0 0 0,0 0-1 0 0,0 0 1 0 0,0 0 0 0 0,0 0-1 0 0,0 0 1 0 0,0 0-1 0 0,0 0 1 0 0,0 0 0 0 0,0 0-1 0 0,0 0 1 0 0,0 0 0 0 0,0 0-1 0 0,0 0 1 0 0,0 0 0 0 0,0 0-1 0 0,-1 1 437 0 0,1-1-437 0 0,-1 6 1032 0 0,1 9-136 0 0,27 193 914 0 0,-2 52-1207 0 0,4 44-1141 0 0,-22-219-1861 0 0,-5-53-3434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2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1 180 11907 0 0,'0'0'8'0'0,"0"-4"1148"0"0,0 1 1 0 0,0-1-1 0 0,0 0 1 0 0,1 1-1 0 0,-1-1 1 0 0,3-5-1 0 0,4-4-39 0 0,-2 6-741 0 0,1-1 1 0 0,0 2-1 0 0,0-1 0 0 0,1 1 0 0 0,13-10 0 0 0,42-24 277 0 0,-56 36-590 0 0,6-3-13 0 0,-1 1 1 0 0,1 0-1 0 0,0 0 1 0 0,0 2-1 0 0,15-5 1 0 0,-23 8-50 0 0,0 0 0 0 0,1 0 0 0 0,-1 1 0 0 0,0-1 0 0 0,0 1 0 0 0,1 0 0 0 0,-1 1 0 0 0,0-1 0 0 0,1 1 0 0 0,-1-1 0 0 0,0 1 0 0 0,0 1 0 0 0,0-1 1 0 0,0 1-1 0 0,0-1 0 0 0,0 1 0 0 0,0 0 0 0 0,0 0 0 0 0,5 5 0 0 0,-4-2-50 0 0,1 1 1 0 0,-1-1-1 0 0,0 1 1 0 0,0 1-1 0 0,-1-1 0 0 0,0 1 1 0 0,0 0-1 0 0,0 0 1 0 0,-1 0-1 0 0,0 0 1 0 0,-1 0-1 0 0,1 1 0 0 0,-1-1 1 0 0,1 14-1 0 0,0-4-106 0 0,-2 1-1 0 0,0-1 0 0 0,-1 1 0 0 0,-1-1 1 0 0,-4 27-1 0 0,3-32 99 0 0,-1 1-1 0 0,-1-1 1 0 0,1 0 0 0 0,-2 0 0 0 0,0 0 0 0 0,0 0-1 0 0,-1-1 1 0 0,0 0 0 0 0,-1 0 0 0 0,-9 10-1 0 0,13-18 61 0 0,0 0-1 0 0,0-1 1 0 0,0 1-1 0 0,0-1 1 0 0,-1 0-1 0 0,-4 2 0 0 0,7-3-25 0 0,0-1 0 0 0,0 1 0 0 0,1-1 0 0 0,-1 0 0 0 0,0 1 0 0 0,0-1-1 0 0,0 0 1 0 0,0 1 0 0 0,1-1 0 0 0,-1 0 0 0 0,0 0 0 0 0,0 0 0 0 0,0 0 0 0 0,0 0-1 0 0,0 0 1 0 0,0 0 0 0 0,1 0 0 0 0,-1 0 0 0 0,0-1 0 0 0,0 1 0 0 0,0 0-1 0 0,0 0 1 0 0,0-1 0 0 0,1 1 0 0 0,-1-1 0 0 0,0 1 0 0 0,0 0 0 0 0,1-1 0 0 0,-1 0-1 0 0,0 1 1 0 0,1-1 0 0 0,-1 1 0 0 0,-1-2 0 0 0,2 0-106 0 0,-1 1 0 0 0,1 0 0 0 0,0 0 0 0 0,0-1 0 0 0,0 1 0 0 0,-1 0 0 0 0,1 0 0 0 0,0-1 0 0 0,1 1 0 0 0,-1 0 0 0 0,0-1 0 0 0,0 1 0 0 0,0 0 0 0 0,1 0 0 0 0,-1-1 0 0 0,1 1 0 0 0,-1 0 0 0 0,1 0 0 0 0,-1 0 0 0 0,1-1 0 0 0,0 1 0 0 0,-1 0 0 0 0,2-1 0 0 0,3-4-904 0 0,0 0-1 0 0,8-8 0 0 0,-13 14 915 0 0,16-13-1724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07.2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45 15259 0 0,'19'-9'765'0'0,"0"2"0"0"0,1 0 0 0 0,0 2 0 0 0,0 0 1 0 0,35-4-1 0 0,-25 7-443 0 0,0 2-1 0 0,-1 1 1 0 0,1 1 0 0 0,0 1 0 0 0,43 12 0 0 0,-35-5-74 0 0,-2 2-1 0 0,1 1 1 0 0,62 34-1 0 0,-51-19-135 0 0,-1 3 0 0 0,-1 1 0 0 0,-2 3 0 0 0,-1 1 0 0 0,-2 3-1 0 0,38 44 1 0 0,-51-49-42 0 0,-1 2-1 0 0,-1 0 0 0 0,38 76 1 0 0,-40-61 11 0 0,-3 0 1 0 0,25 91-1 0 0,-28-67 21 0 0,11 108 0 0 0,-14 79 50 0 0,-25-43-92 0 0,-15-2-62 0 0,6-68-19 0 0,11-81 3 0 0,8-68 17 0 0,-2 108-109 0 0,11 456-577 0 0,46 1788-2792 0 0,-44-2126 2681 0 0,-11-222 739 0 0,0-1 0 0 0,1 1 0 0 0,-1 0-1 0 0,1-1 1 0 0,1 6 0 0 0,0-12-109 0 0,0-11 4 0 0,12-324-1025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35 15619 0 0,'-5'-4'721'0'0,"0"0"0"0"0,0 0 1 0 0,-1 0-1 0 0,1 1 0 0 0,-1 0 0 0 0,0 0 0 0 0,0 0 0 0 0,-6-1 0 0 0,9 3-625 0 0,1 1 1 0 0,-1-1-1 0 0,1 1 0 0 0,-1 0 1 0 0,1 0-1 0 0,-1 0 1 0 0,1 0-1 0 0,-1 0 0 0 0,1 1 1 0 0,-1-1-1 0 0,1 1 1 0 0,-1-1-1 0 0,1 1 0 0 0,0 0 1 0 0,-1 0-1 0 0,1 0 0 0 0,0 0 1 0 0,0 1-1 0 0,0-1 1 0 0,0 1-1 0 0,0-1 0 0 0,0 1 1 0 0,0 0-1 0 0,-2 2 1 0 0,0 1-104 0 0,0 0 0 0 0,0 1 0 0 0,1 0 0 0 0,-1-1 0 0 0,1 1 0 0 0,0 1 0 0 0,1-1 0 0 0,0 0 0 0 0,-3 10 0 0 0,3-7-31 0 0,1 0-1 0 0,0-1 1 0 0,0 1-1 0 0,0 0 1 0 0,1 0-1 0 0,2 16 1 0 0,-1-23 21 0 0,-1 1 1 0 0,1-1-1 0 0,-1 1 1 0 0,1-1-1 0 0,0 0 1 0 0,0 1-1 0 0,0-1 0 0 0,0 0 1 0 0,1 0-1 0 0,-1 1 1 0 0,0-1-1 0 0,1 0 1 0 0,0 0-1 0 0,-1-1 1 0 0,1 1-1 0 0,0 0 1 0 0,0 0-1 0 0,0-1 0 0 0,3 2 1 0 0,-2-2-4 0 0,-1 1 1 0 0,1-1-1 0 0,-1-1 1 0 0,1 1 0 0 0,0 0-1 0 0,0-1 1 0 0,-1 1-1 0 0,1-1 1 0 0,0 0-1 0 0,0 0 1 0 0,0 0-1 0 0,-1 0 1 0 0,1 0-1 0 0,0-1 1 0 0,0 0-1 0 0,-1 1 1 0 0,5-3-1 0 0,-2 1 2 0 0,0 0 0 0 0,0-1 0 0 0,0 0 0 0 0,0 0-1 0 0,-1 0 1 0 0,0-1 0 0 0,1 1 0 0 0,-1-1-1 0 0,-1 0 1 0 0,5-5 0 0 0,3-6-16 0 0,16-28 0 0 0,-20 29 38 0 0,8-23-1 0 0,-6 13 44 0 0,-8 23-44 0 0,-1 0 0 0 0,0 0 0 0 0,1 0 0 0 0,-1 0 0 0 0,0 0 0 0 0,0 0 0 0 0,0-1-1 0 0,0 1 1 0 0,0 0 0 0 0,0 0 0 0 0,0 0 0 0 0,0 0 0 0 0,0 0 0 0 0,-1 0 0 0 0,1-1 0 0 0,0 1 0 0 0,-1 0 0 0 0,1 0 0 0 0,-1 0 0 0 0,1 0 0 0 0,-1 0 0 0 0,1 0 0 0 0,-1 0 0 0 0,0 0 0 0 0,1 1 0 0 0,-1-1 0 0 0,0 0 0 0 0,0 0 0 0 0,0 0 0 0 0,0 1 0 0 0,0-1 0 0 0,0 1 0 0 0,0-1 0 0 0,-1 0 0 0 0,1 0-166 0 0,0 1 1 0 0,0 0 0 0 0,0 0-1 0 0,0-1 1 0 0,0 1-1 0 0,0 0 1 0 0,0 0-1 0 0,0 0 1 0 0,0 0-1 0 0,0 0 1 0 0,0 0-1 0 0,1 0 1 0 0,-1 0-1 0 0,0 1 1 0 0,0-1-1 0 0,0 0 1 0 0,0 0 0 0 0,0 1-1 0 0,0-1 1 0 0,0 1-1 0 0,0-1 1 0 0,1 1-1 0 0,-1-1 1 0 0,0 1-1 0 0,0-1 1 0 0,0 2-1 0 0,-2 4-4475 0 0,3-5 4425 0 0,0 0-1 0 0,0 1 1 0 0,0-1-1 0 0,0 0 1 0 0,1 1 0 0 0,-1-1-1 0 0,0 0 1 0 0,1 0 0 0 0,0 3-1 0 0,4 5-68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4 12259 0 0,'-8'-2'1095'0'0,"0"1"1"0"0,-1 0 0 0 0,1 1 0 0 0,0 0 0 0 0,-1 0 0 0 0,-9 3 0 0 0,16-3-1055 0 0,0 1 0 0 0,0 0 1 0 0,0-1-1 0 0,0 1 1 0 0,0 0-1 0 0,1 0 0 0 0,-1 0 1 0 0,0 0-1 0 0,1 1 1 0 0,-1-1-1 0 0,1 0 1 0 0,-1 1-1 0 0,1-1 0 0 0,0 1 1 0 0,0-1-1 0 0,-1 1 1 0 0,1 0-1 0 0,0-1 0 0 0,1 1 1 0 0,-1 0-1 0 0,0 0 1 0 0,0 0-1 0 0,1 0 0 0 0,-1 0 1 0 0,1 0-1 0 0,-1 0 1 0 0,1 0-1 0 0,0 0 0 0 0,0 0 1 0 0,0 0-1 0 0,0 0 1 0 0,0 0-1 0 0,1-1 0 0 0,-1 1 1 0 0,0 0-1 0 0,1 0 1 0 0,0 0-1 0 0,-1 0 1 0 0,3 3-1 0 0,0-1-60 0 0,0 0 0 0 0,1 0 0 0 0,-1 0 0 0 0,1 0 0 0 0,0-1-1 0 0,8 6 1 0 0,31 15-44 0 0,-4-1 47 0 0,-32-19 24 0 0,-1 1 1 0 0,0 0 0 0 0,0 0 0 0 0,0 0 0 0 0,0 1 0 0 0,5 8-1 0 0,-9-11 5 0 0,0 0 0 0 0,0 0-1 0 0,-1 0 1 0 0,1 0 0 0 0,-1 0-1 0 0,0 0 1 0 0,0 1 0 0 0,0-1-1 0 0,0 0 1 0 0,-1 1 0 0 0,1-1 0 0 0,-1 1-1 0 0,0-1 1 0 0,0 1 0 0 0,0-1-1 0 0,-2 7 1 0 0,0 1 33 0 0,-1 1-1 0 0,-1-1 1 0 0,0 0-1 0 0,-1 0 1 0 0,0 0-1 0 0,-1 0 1 0 0,0-1-1 0 0,-10 14 1 0 0,-2-2 122 0 0,-1 0 1 0 0,-29 25-1 0 0,33-35-46 0 0,14-11-116 0 0,0-1-1 0 0,0 1 1 0 0,0-1 0 0 0,0 1 0 0 0,1-1 0 0 0,-1 1 0 0 0,0-1-1 0 0,-1 0 1 0 0,1 1 0 0 0,0-1 0 0 0,0 0 0 0 0,0 0 0 0 0,0 0-1 0 0,-2 0 1 0 0,3 0-10 0 0,0-1-1 0 0,0 1 1 0 0,-1-1 0 0 0,1 1-1 0 0,0-1 1 0 0,0 1 0 0 0,0-1-1 0 0,0 1 1 0 0,0-1-1 0 0,0 1 1 0 0,0-1 0 0 0,0 0-1 0 0,0 1 1 0 0,0-1-1 0 0,1 1 1 0 0,-1-1 0 0 0,0 1-1 0 0,0-1 1 0 0,0 1-1 0 0,1-1 1 0 0,-1 0 0 0 0,6-12-78 0 0,2-2-67 0 0,0 1 0 0 0,21-25 1 0 0,26-23-229 0 0,-42 48 257 0 0,63-56-907 0 0,-15 15 64 0 0,-48 42 870 0 0,-1 0 0 0 0,15-22 0 0 0,-25 33 165 0 0,0-1-1 0 0,1 1 1 0 0,-1-1-1 0 0,1 1 1 0 0,0 0-1 0 0,-1 0 1 0 0,1 0-1 0 0,0 0 1 0 0,0 1-1 0 0,6-3 1 0 0,-8 4-46 0 0,-1 0 0 0 0,1 0 0 0 0,-1 0-1 0 0,0 0 1 0 0,1 0 0 0 0,-1 0 0 0 0,1 0 0 0 0,-1 0 0 0 0,0 0 0 0 0,1 0 0 0 0,-1 1-1 0 0,1-1 1 0 0,-1 0 0 0 0,0 0 0 0 0,1 0 0 0 0,-1 1 0 0 0,0-1 0 0 0,1 0 0 0 0,-1 1 0 0 0,0-1-1 0 0,0 0 1 0 0,1 1 0 0 0,-1-1 0 0 0,0 0 0 0 0,0 1 0 0 0,1-1 0 0 0,-1 0 0 0 0,0 1-1 0 0,0-1 1 0 0,0 0 0 0 0,0 1 0 0 0,0-1 0 0 0,0 1 0 0 0,1-1 0 0 0,-1 1 0 0 0,0-1-1 0 0,0 1 1 0 0,2 18 511 0 0,-2-18-491 0 0,2 21 365 0 0,2 78 771 0 0,-4-73-1351 0 0,2 0 0 0 0,6 38-1 0 0,-8-64 109 0 0,0-1-1 0 0,0 0 1 0 0,0 0-1 0 0,-1 0 1 0 0,1 0-1 0 0,0 0 1 0 0,0 0-1 0 0,0 0 1 0 0,0 0-1 0 0,0 1 1 0 0,0-1-1 0 0,0 0 1 0 0,0 0-1 0 0,0 0 1 0 0,0 0-1 0 0,0 0 1 0 0,1 0-1 0 0,-1 0 1 0 0,0 0-1 0 0,0 1 1 0 0,0-1-1 0 0,0 0 1 0 0,0 0-1 0 0,0 0 1 0 0,0 0-1 0 0,0 0 1 0 0,0 0-1 0 0,0 0 1 0 0,0 0-1 0 0,0 0 1 0 0,0 0-1 0 0,0 1 1 0 0,1-1-1 0 0,-1 0 1 0 0,0 0-1 0 0,0 0 0 0 0,0 0 1 0 0,0 0-1 0 0,0 0 1 0 0,0 0-1 0 0,0 0 1 0 0,0 0-1 0 0,0 0 1 0 0,1 0-1 0 0,-1 0 1 0 0,0 0-1 0 0,0 0 1 0 0,0 0-1 0 0,0 0 1 0 0,0 0-1 0 0,0 0 1 0 0,0 0-1 0 0,1 0 1 0 0,-1 0-1 0 0,0 0 1 0 0,0 0-1 0 0,0 0 1 0 0,0 0-1 0 0,0 0 1 0 0,0-1-1 0 0,0 1 1 0 0,0 0-1 0 0,0 0 1 0 0,0 0-1 0 0,1 0 1 0 0,-1 0-1 0 0,0 0 1 0 0,0 0-1 0 0,0-1-82 0 0,0 1 0 0 0,1-1 0 0 0,-1 1 0 0 0,0-1 0 0 0,0 1 0 0 0,1-1 0 0 0,-1 1-1 0 0,0-1 1 0 0,0 0 0 0 0,0 1 0 0 0,0-1 0 0 0,0 1 0 0 0,0-1 0 0 0,0 0 0 0 0,-1-7-1046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55 21269 0 0,'-3'-9'1144'0'0,"3"-1"-240"0"0,0 2 0 0 0,0 2-408 0 0,1-2-8 0 0,3 4-48 0 0,-1 0-448 0 0,2 2-800 0 0,1 0-848 0 0,2 2-585 0 0,-2 0-1215 0 0,-1-1 87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8834 0 0,'0'0'331'0'0,"1"1"0"0"0,-1-1 0 0 0,0 0 0 0 0,1 0 0 0 0,-1 0 0 0 0,1 0 0 0 0,-1 0 0 0 0,5 4 3642 0 0,-4-3-3642 0 0,4 11 2398 0 0,0 19-1927 0 0,-4-26-116 0 0,41 361 3723 0 0,-34-261-4198 0 0,-6-60-151 0 0,-2 64 10 0 0,-1-26-319 0 0,1-65-253 0 0,-4 28 1 0 0,-1 9-2489 0 0,4-44 1521 0 0,0-10 1202 0 0,1 0-1 0 0,0-1 0 0 0,-1 1 0 0 0,1 0 1 0 0,0 0-1 0 0,0 0 0 0 0,0 0 1 0 0,0-1-1 0 0,0 1 0 0 0,0 0 0 0 0,0 0 1 0 0,0 0-1 0 0,0-1 0 0 0,1 1 0 0 0,-1 0 1 0 0,0 0-1 0 0,0 0 0 0 0,1-1 1 0 0,-1 1-1 0 0,1 1 0 0 0,2 0-2046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 10930 0 0,'-1'-3'8228'0'0,"11"9"-5656"0"0,-1-2-2089 0 0,-1 0-249 0 0,1-1 0 0 0,0 0 1 0 0,0 0-1 0 0,1-1 0 0 0,11 2 0 0 0,17-3-1331 0 0,45-2-1 0 0,-78 1 615 0 0,2 0-255 0 0,1 0-1 0 0,0 1 0 0 0,-1 0 0 0 0,0 1 0 0 0,12 3 0 0 0,-15-4 686 0 0,16 5-1302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15811 0 0,'-3'5'802'0'0,"0"0"-1"0"0,0 1 0 0 0,0-1 1 0 0,1 0-1 0 0,0 1 0 0 0,0 0 1 0 0,-3 11-1 0 0,-2 43 1209 0 0,5-35-1709 0 0,-9 144-446 0 0,12-156-1658 0 0,2-11-544 0 0,3-6 972 0 0,0-4 368 0 0,-1-4 779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5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5 17748 0 0,'-2'-3'1264'0'0,"-1"3"-336"0"0,1 0-656 0 0,1-2 1121 0 0,-2 2-49 0 0,3 5-960 0 0,0-2-128 0 0,0 2-272 0 0,4 0-416 0 0,0 3-304 0 0,4 5-136 0 0,0 1-537 0 0,3 5 33 0 0,2 0-528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5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94 21949 0 0,'-5'-3'-2669'0'0,"-3"1"5850"0"0,5 2-2858 0 0,0 0 0 0 0,0 0-1 0 0,-1 0 1 0 0,1 1 0 0 0,0-1 0 0 0,0 1 0 0 0,-1 0 0 0 0,1 0 0 0 0,0 0-1 0 0,-3 2 1 0 0,-5 2-213 0 0,1 1-1 0 0,0 1 0 0 0,1-1 0 0 0,0 2 1 0 0,0-1-1 0 0,0 1 0 0 0,1 1 0 0 0,0-1 1 0 0,1 1-1 0 0,0 1 0 0 0,0-1 1 0 0,1 1-1 0 0,0 0 0 0 0,1 1 0 0 0,0-1 1 0 0,-5 19-1 0 0,9-26-84 0 0,0 0-1 0 0,1 1 1 0 0,-1-1 0 0 0,1 0-1 0 0,0 1 1 0 0,-1-1-1 0 0,2 0 1 0 0,-1 1 0 0 0,0-1-1 0 0,1 1 1 0 0,-1-1 0 0 0,1 0-1 0 0,0 0 1 0 0,0 0 0 0 0,1 1-1 0 0,-1-1 1 0 0,3 4-1 0 0,-1-4-12 0 0,-1 0 0 0 0,1 0 0 0 0,-1 0 0 0 0,1-1 0 0 0,0 1 0 0 0,0-1 0 0 0,0 0-1 0 0,0 0 1 0 0,1 0 0 0 0,-1 0 0 0 0,0-1 0 0 0,1 1 0 0 0,-1-1 0 0 0,1 0 0 0 0,6 2-1 0 0,-1-2-2 0 0,-1 1 0 0 0,1-1 0 0 0,0-1 0 0 0,-1 0 0 0 0,1 0 0 0 0,0 0 0 0 0,-1-1 0 0 0,14-3 0 0 0,-16 2-4 0 0,0 0 0 0 0,0 0 1 0 0,1-1-1 0 0,-2 0 0 0 0,1 0 1 0 0,0 0-1 0 0,0-1 0 0 0,-1 1 1 0 0,0-1-1 0 0,0-1 0 0 0,9-8 0 0 0,-1-5-2 0 0,20-30 0 0 0,-20 27-9 0 0,-10 15 4 0 0,0 0-1 0 0,0 0 0 0 0,-1-1 1 0 0,0 1-1 0 0,0-1 0 0 0,0 0 1 0 0,-1 1-1 0 0,0-1 0 0 0,-1 0 1 0 0,1 0-1 0 0,-1 0 0 0 0,-2-10 1 0 0,0 4 13 0 0,-1 0 0 0 0,0 1 0 0 0,-6-14 0 0 0,7 22-17 0 0,1-1 0 0 0,-2 1-1 0 0,1 0 1 0 0,0 0-1 0 0,-1 0 1 0 0,0 1 0 0 0,0-1-1 0 0,0 1 1 0 0,0-1-1 0 0,0 1 1 0 0,-1 0 0 0 0,-5-4-1 0 0,5 5-22 0 0,-1 1-1 0 0,1-1 1 0 0,-1 1-1 0 0,1 0 1 0 0,-1 0-1 0 0,1 0 1 0 0,-1 1-1 0 0,1 0 1 0 0,-9 0-1 0 0,12 0 21 0 0,0 0 0 0 0,0 1 0 0 0,0-1 0 0 0,0 0 0 0 0,0 1 0 0 0,0-1 0 0 0,0 1 0 0 0,0-1 0 0 0,0 1 0 0 0,0-1 0 0 0,0 1 0 0 0,0 0 0 0 0,0-1 0 0 0,1 1 0 0 0,-1 0 0 0 0,0 0 0 0 0,0 0 0 0 0,1-1 0 0 0,-1 1 0 0 0,1 0 0 0 0,-1 0 0 0 0,1 0 0 0 0,-1 0 0 0 0,1 0 0 0 0,-1 0 0 0 0,1 2 0 0 0,-3 3-46 0 0,3-6 37 0 0,0 1 1 0 0,0-1 0 0 0,0 1-1 0 0,0-1 1 0 0,1 1-1 0 0,-1-1 1 0 0,0 1 0 0 0,0-1-1 0 0,0 1 1 0 0,0-1 0 0 0,0 1-1 0 0,1-1 1 0 0,-1 1 0 0 0,0-1-1 0 0,1 1 1 0 0,-1-1-1 0 0,0 1 1 0 0,1-1 0 0 0,-1 0-1 0 0,0 1 1 0 0,1-1 0 0 0,-1 1-1 0 0,1-1 1 0 0,-1 0 0 0 0,0 0-1 0 0,1 1 1 0 0,13 8-1593 0 0,-10-7 323 0 0,-1 0 0 0 0,0 0 1 0 0,1 1-1 0 0,-1 0 0 0 0,5 5 1 0 0,-3-2 1308 0 0,3 3-1358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6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43 8362 0 0,'0'-1'499'0'0,"0"0"1"0"0,0 0-1 0 0,-1 0 1 0 0,1 0-1 0 0,0 0 0 0 0,0 0 1 0 0,-1 0-1 0 0,1 0 1 0 0,-1 0-1 0 0,1 1 1 0 0,-1-1-1 0 0,1 0 1 0 0,-1 0-1 0 0,1 0 0 0 0,-1 0 1 0 0,0 1-1 0 0,1-1 1 0 0,-1 0-1 0 0,0 1 1 0 0,0-1-1 0 0,0 0 0 0 0,1 1 1 0 0,-3-1-1 0 0,9 18 3980 0 0,-6-6-3927 0 0,2 0 0 0 0,3 20 1 0 0,2 9-330 0 0,-3-5-54 0 0,1 0 1 0 0,19 64-1 0 0,-20-87-16 0 0,3 20 0 0 0,-7-32-145 0 0,0 0 0 0 0,0 1 0 0 0,0-1 0 0 0,0 0 0 0 0,0 1 0 0 0,0-1 0 0 0,0 0 0 0 0,0 1 0 0 0,0-1 0 0 0,0 0 0 0 0,0 1 1 0 0,1-1-1 0 0,-1 0 0 0 0,0 1 0 0 0,0-1 0 0 0,0 0 0 0 0,1 1 0 0 0,-1-1 0 0 0,0 0 0 0 0,0 0 0 0 0,1 1 0 0 0,-1-1 1 0 0,1 0-1 0 0,-1 0 0 0 0,0 0-1 0 0,1 0 1 0 0,-1 0 0 0 0,0 0 0 0 0,1 0 0 0 0,-1 0 0 0 0,0 0 0 0 0,1 0 0 0 0,-1 0 0 0 0,0 0 0 0 0,1 0 0 0 0,-1-1 0 0 0,0 1 0 0 0,0 0 0 0 0,1 0 0 0 0,-1 0 0 0 0,0 0 0 0 0,1-1-1 0 0,-1 1 1 0 0,11-15 145 0 0,75-172 120 0 0,-72 156-271 0 0,17-30 11 0 0,-27 55-10 0 0,0-1-1 0 0,1 1 1 0 0,-1 0 0 0 0,1 0-1 0 0,0 1 1 0 0,11-9 0 0 0,-15 13-3 0 0,0 1 0 0 0,0-1 0 0 0,0 0 0 0 0,0 1 1 0 0,0-1-1 0 0,1 0 0 0 0,-1 1 0 0 0,0 0 0 0 0,0-1 1 0 0,0 1-1 0 0,1 0 0 0 0,-1-1 0 0 0,0 1 0 0 0,1 0 0 0 0,-1 0 1 0 0,0 0-1 0 0,0 0 0 0 0,1 0 0 0 0,1 1 0 0 0,-1 0 0 0 0,1 0-1 0 0,-1 0 0 0 0,0 0 0 0 0,-1 0 1 0 0,1 0-1 0 0,0 0 0 0 0,0 1 0 0 0,0-1 1 0 0,-1 0-1 0 0,3 4 0 0 0,2 2-2 0 0,-1 0 1 0 0,0 0-1 0 0,0 1 0 0 0,5 12 0 0 0,-1 5 39 0 0,0 0 0 0 0,-2 0 1 0 0,8 51-1 0 0,3 8 15 0 0,-17-80-57 0 0,0 1 1 0 0,1-1-1 0 0,-1 1 0 0 0,1-1 0 0 0,4 8 1 0 0,-5-11-5 0 0,-1-1 0 0 0,1 1 0 0 0,-1 0 0 0 0,1 0 0 0 0,0-1 0 0 0,-1 1 0 0 0,1 0 0 0 0,0-1 0 0 0,-1 1 0 0 0,1-1 0 0 0,0 1 0 0 0,0-1 0 0 0,0 1 0 0 0,0-1 0 0 0,-1 0 0 0 0,1 1 0 0 0,0-1 0 0 0,0 0 1 0 0,0 0-1 0 0,0 1 0 0 0,0-1 0 0 0,0 0 0 0 0,0 0 0 0 0,0 0 0 0 0,0 0 0 0 0,-1 0 0 0 0,1-1 0 0 0,0 1 0 0 0,0 0 0 0 0,0 0 0 0 0,0 0 0 0 0,0-1 0 0 0,0 1 0 0 0,0-1 0 0 0,-1 1 0 0 0,2-1 0 0 0,6-5-440 0 0,0 0 0 0 0,-1 0 0 0 0,0 0-1 0 0,12-15 1 0 0,-5 6-773 0 0,23-25-2948 0 0,-21 22 1481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7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46 16996 0 0,'-3'-4'480'0'0,"0"1"1"0"0,0-1 0 0 0,0 1-1 0 0,0 0 1 0 0,-1 0 0 0 0,1 0 0 0 0,-1 0-1 0 0,0 1 1 0 0,0-1 0 0 0,0 1-1 0 0,0 0 1 0 0,0 0 0 0 0,-1 1 0 0 0,-8-3-1 0 0,9 3-431 0 0,0 0 0 0 0,0 1 0 0 0,0-1-1 0 0,0 1 1 0 0,0 0 0 0 0,0 0 0 0 0,0 0-1 0 0,0 1 1 0 0,0-1 0 0 0,0 1 0 0 0,1 0-1 0 0,-1 0 1 0 0,0 1 0 0 0,0-1 0 0 0,1 1 0 0 0,-1 0-1 0 0,-4 2 1 0 0,-2 4-87 0 0,2 0-1 0 0,-1 0 1 0 0,1 1 0 0 0,0 0-1 0 0,1 0 1 0 0,0 1 0 0 0,0 0 0 0 0,1 0-1 0 0,-7 15 1 0 0,1 3-62 0 0,1 0 1 0 0,-11 45 0 0 0,17-53 67 0 0,1 1 0 0 0,1-1 0 0 0,1 1 0 0 0,1 0 0 0 0,0-1 0 0 0,2 1 1 0 0,0 0-1 0 0,6 26 0 0 0,-5-36 21 0 0,1 0-1 0 0,1 0 1 0 0,0 0 0 0 0,0-1 0 0 0,1 1 0 0 0,0-1 0 0 0,8 10-1 0 0,-8-13 12 0 0,1 0-1 0 0,0 0 1 0 0,0 0-1 0 0,0-1 1 0 0,1 0-1 0 0,0 0 1 0 0,0-1-1 0 0,1 0 1 0 0,14 8-1 0 0,-13-9 25 0 0,-1-1-1 0 0,1 0 1 0 0,-1 0 0 0 0,1-1 0 0 0,0 0-1 0 0,0 0 1 0 0,0-1 0 0 0,0 0-1 0 0,15-1 1 0 0,-17 0 12 0 0,0-1 1 0 0,0 0-1 0 0,-1 0 1 0 0,1-1 0 0 0,0 0-1 0 0,0 0 1 0 0,-1-1-1 0 0,0 0 1 0 0,1 0-1 0 0,-1 0 1 0 0,0-1-1 0 0,0 0 1 0 0,5-4-1 0 0,-3 1 38 0 0,-1-1 0 0 0,0 0-1 0 0,0-1 1 0 0,0 1-1 0 0,-1-1 1 0 0,0 0 0 0 0,-1-1-1 0 0,0 1 1 0 0,-1-1-1 0 0,1 0 1 0 0,-2 0 0 0 0,0-1-1 0 0,0 1 1 0 0,2-17 0 0 0,-5 25-44 0 0,1-1 0 0 0,-1 0 0 0 0,0 1 1 0 0,1-1-1 0 0,-1 1 0 0 0,-1-1 0 0 0,1 0 1 0 0,0 1-1 0 0,-1-1 0 0 0,1 1 0 0 0,-1-1 1 0 0,0 1-1 0 0,0-1 0 0 0,0 1 0 0 0,0-1 1 0 0,0 1-1 0 0,0 0 0 0 0,-1 0 0 0 0,-1-3 1 0 0,1 3-14 0 0,0 0-1 0 0,-1 0 1 0 0,1 1 0 0 0,-1-1 0 0 0,1 0 0 0 0,-1 1-1 0 0,0 0 1 0 0,0-1 0 0 0,1 1 0 0 0,-1 0 0 0 0,0 0-1 0 0,0 1 1 0 0,0-1 0 0 0,0 1 0 0 0,0-1 0 0 0,-5 1-1 0 0,-3 0-39 0 0,1 1-1 0 0,-1 0 0 0 0,0 1 0 0 0,0 0 0 0 0,0 0 0 0 0,1 1 0 0 0,0 1 1 0 0,-13 5-1 0 0,-2 3-253 0 0,0 2 1 0 0,-24 16-1 0 0,42-25 67 0 0,-28 20-601 0 0,33-24 497 0 0,0 1 0 0 0,0 0 1 0 0,1 0-1 0 0,-1 0 1 0 0,0 0-1 0 0,1 0 0 0 0,-1 0 1 0 0,1 0-1 0 0,-1 0 1 0 0,1 0-1 0 0,0 1 0 0 0,-1 4 1 0 0,2-7 152 0 0,-1 0 0 0 0,1 1 0 0 0,0-1 1 0 0,0 1-1 0 0,0-1 0 0 0,0 0 0 0 0,0 1 0 0 0,0-1 1 0 0,0 1-1 0 0,0-1 0 0 0,0 0 0 0 0,0 1 0 0 0,0-1 1 0 0,0 1-1 0 0,0-1 0 0 0,0 0 0 0 0,1 1 1 0 0,-1-1-1 0 0,0 0 0 0 0,0 1 0 0 0,0-1 0 0 0,1 1 1 0 0,-1-1-1 0 0,0 0 0 0 0,0 0 0 0 0,1 1 0 0 0,-1-1 1 0 0,0 0-1 0 0,1 1 0 0 0,5 1-2810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09.0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10 134 8466 0 0,'-7'-118'9745'0'0,"7"111"-9113"0"0,1 7-596 0 0,-1 0 1 0 0,0-1 0 0 0,0 1 0 0 0,0 0 0 0 0,0-1 0 0 0,0 1-1 0 0,0-1 1 0 0,0 1 0 0 0,0 0 0 0 0,0-1 0 0 0,0 1 0 0 0,0 0-1 0 0,0-1 1 0 0,-1 1 0 0 0,1 0 0 0 0,0-1 0 0 0,0 1 0 0 0,0 0-1 0 0,0-1 1 0 0,-1 1 0 0 0,1 0 0 0 0,0 0 0 0 0,0-1 0 0 0,0 1-1 0 0,-1-1 1 0 0,1 2-10 0 0,0-1 0 0 0,0 0 0 0 0,0 0-1 0 0,0 0 1 0 0,0 0 0 0 0,0 1 0 0 0,0-1 0 0 0,0 0-1 0 0,1 0 1 0 0,-1 0 0 0 0,0 0 0 0 0,0 0 0 0 0,0 1-1 0 0,0-1 1 0 0,0 0 0 0 0,1 0 0 0 0,-1 0 0 0 0,0 0 0 0 0,0 0-1 0 0,0 0 1 0 0,0 0 0 0 0,1 0 0 0 0,-1 1 0 0 0,0-1-1 0 0,0 0 1 0 0,0 0 0 0 0,1 0 0 0 0,-1 0 0 0 0,0 0-1 0 0,0 0 1 0 0,0 0 0 0 0,0 0 0 0 0,1 0 0 0 0,-1 0-1 0 0,0 0 1 0 0,0 0 0 0 0,0 0 0 0 0,1-1 0 0 0,-1 1-1 0 0,0 0 1 0 0,0 0 0 0 0,0 0 0 0 0,0 0 0 0 0,1 0-1 0 0,-1 0 1 0 0,0 0 0 0 0,0 0 0 0 0,0-1 0 0 0,0 1-1 0 0,0 0 1 0 0,1 0 0 0 0,-1 0 0 0 0,0 0 0 0 0,0 0-1 0 0,0-1 1 0 0,0 1 0 0 0,0 0 0 0 0,0 0 0 0 0,0 0-1 0 0,0-1 1 0 0,13 44 667 0 0,1 56-154 0 0,-9-60-429 0 0,3 38 95 0 0,-2 92 1 0 0,-19 78 238 0 0,12-227-409 0 0,1-15-76 0 0,0 0-1 0 0,-1 0 1 0 0,1 0-1 0 0,-1 0 1 0 0,0 0 0 0 0,0 0-1 0 0,-1 0 1 0 0,-2 7-1 0 0,3-11-237 0 0,0 0 0 0 0,1 0 0 0 0,-1 0 0 0 0,1 0 0 0 0,-1 0-1 0 0,1 1 1 0 0,0-1 0 0 0,-1 0 0 0 0,1 0 0 0 0,0 0 0 0 0,0 1 0 0 0,0-1-1 0 0,0 0 1 0 0,0 0 0 0 0,0 1 0 0 0,0-1 0 0 0,0 0 0 0 0,0 0 0 0 0,1 0-1 0 0,-1 1 1 0 0,0-1 0 0 0,1 0 0 0 0,-1 0 0 0 0,1 0 0 0 0,-1 0 0 0 0,1 0-1 0 0,0 0 1 0 0,0 0 0 0 0,-1 0 0 0 0,1 0 0 0 0,2 2 0 0 0,3 3 47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7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 15635 0 0,'3'1'226'0'0,"1"1"-1"0"0,-1 0 1 0 0,0 1-1 0 0,-1-1 1 0 0,1 0-1 0 0,0 1 0 0 0,-1 0 1 0 0,1 0-1 0 0,-1-1 1 0 0,3 5-1 0 0,1 1 139 0 0,2 2-138 0 0,0 0 0 0 0,-1 1 0 0 0,-1 0 0 0 0,0 0 0 0 0,0 0 1 0 0,-1 1-1 0 0,0-1 0 0 0,3 16 0 0 0,-6-21-160 0 0,-1 1 1 0 0,0-1-1 0 0,0 1 1 0 0,-1-1-1 0 0,1 1 0 0 0,-2-1 1 0 0,1 1-1 0 0,-1-1 0 0 0,1 1 1 0 0,-2-1-1 0 0,1 0 0 0 0,-1 1 1 0 0,0-1-1 0 0,0 0 1 0 0,-1 0-1 0 0,0 0 0 0 0,-6 9 1 0 0,2-4-19 0 0,-1-1 1 0 0,-1 0 0 0 0,1 0-1 0 0,-17 12 1 0 0,20-17-353 0 0,0-2-1 0 0,-1 1 1 0 0,1 0-1 0 0,-1-1 1 0 0,0 0 0 0 0,0-1-1 0 0,0 1 1 0 0,0-1 0 0 0,-1 0-1 0 0,-12 1 1 0 0,18-2 74 0 0,0-1 1 0 0,0 0-1 0 0,0 0 0 0 0,0 0 0 0 0,0 0 1 0 0,0 0-1 0 0,0 0 0 0 0,0 0 1 0 0,0 0-1 0 0,0 0 0 0 0,0 0 1 0 0,0-1-1 0 0,0 1 0 0 0,0 0 0 0 0,0-1 1 0 0,0 1-1 0 0,1-1 0 0 0,-1 1 1 0 0,0-1-1 0 0,0 1 0 0 0,0-1 0 0 0,0 1 1 0 0,1-1-1 0 0,-1 0 0 0 0,0 0 1 0 0,0 1-1 0 0,1-1 0 0 0,-2-1 1 0 0,0-11-2784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13811 0 0,'5'7'4697'0'0,"-2"18"-3960"0"0,-2 0-1 0 0,0 0 1 0 0,-7 48-1 0 0,1 15-1371 0 0,5-88 588 0 0,0 0 0 0 0,-1 1-1 0 0,1-1 1 0 0,0 0 0 0 0,0 0 0 0 0,0 0-1 0 0,0 0 1 0 0,0 1 0 0 0,0-1 0 0 0,0 0-1 0 0,0 0 1 0 0,0 0 0 0 0,0 0 0 0 0,0 0 0 0 0,0 1-1 0 0,1-1 1 0 0,-1 0 0 0 0,0 0 0 0 0,0 0-1 0 0,0 0 1 0 0,0 1 0 0 0,0-1 0 0 0,0 0-1 0 0,0 0 1 0 0,0 0 0 0 0,0 0 0 0 0,1 0-1 0 0,-1 0 1 0 0,0 1 0 0 0,0-1 0 0 0,0 0-1 0 0,0 0 1 0 0,0 0 0 0 0,0 0 0 0 0,1 0 0 0 0,-1 0-1 0 0,0 0 1 0 0,0 0 0 0 0,0 0 0 0 0,0 0-1 0 0,1 0 1 0 0,-1 0 0 0 0,0 0 0 0 0,0 0-1 0 0,0 0 1 0 0,0 0 0 0 0,0 0 0 0 0,1 0-1 0 0,-1 0 1 0 0,0 0 0 0 0,0 0 0 0 0,0 0-1 0 0,0 0 1 0 0,1 0 0 0 0,-1 0 0 0 0,0 0 0 0 0,0 0-1 0 0,0 0 1 0 0,0 0 0 0 0,0 0 0 0 0,1-1-1 0 0,-1 1 1 0 0,0 0 0 0 0,0 0 0 0 0,0 0-1 0 0,0 0 1 0 0,10-10-664 0 0,-9 10 705 0 0,10-12-872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17356 0 0,'-3'1'1232'0'0,"0"1"-264"0"0,-1-4 753 0 0,1 2-953 0 0,3 2-352 0 0,0-1-8 0 0,2-1-136 0 0,-2 2-328 0 0,5 0-360 0 0,1 4-488 0 0,2 2-321 0 0,2 5-607 0 0,6 1 48 0 0,-4 2-809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0 363 17172 0 0,'1'-1'3371'0'0,"7"-5"-1665"0"0,41-9 990 0 0,-33 11-2546 0 0,0-1 1 0 0,-1 0 0 0 0,19-10 0 0 0,-20 7-57 0 0,-1-1 0 0 0,1 0 0 0 0,-1-1 0 0 0,21-21 0 0 0,-28 25-35 0 0,0 0 0 0 0,0-1 0 0 0,-1 0 0 0 0,0 0 0 0 0,-1-1-1 0 0,1 1 1 0 0,-1-1 0 0 0,-1 0 0 0 0,1 0 0 0 0,3-15 0 0 0,-7 18-15 0 0,1 0 0 0 0,-1 0-1 0 0,0 0 1 0 0,0-1 0 0 0,0 1 0 0 0,-1 0 0 0 0,0 0 0 0 0,0 0 0 0 0,0 0 0 0 0,-1 1 0 0 0,1-1 0 0 0,-1 0 0 0 0,-3-4 0 0 0,1 1-7 0 0,0 1 1 0 0,-1 0 0 0 0,1 0 0 0 0,-2 0 0 0 0,1 1 0 0 0,-1-1-1 0 0,-6-4 1 0 0,10 9-48 0 0,0 0-1 0 0,0 1 1 0 0,-1-1 0 0 0,1 1-1 0 0,0 0 1 0 0,-1-1 0 0 0,1 1-1 0 0,-1 0 1 0 0,-4-1-1 0 0,5 2-3 0 0,1 0 0 0 0,0 0 0 0 0,0 0-1 0 0,-1 0 1 0 0,1 0 0 0 0,0 0 0 0 0,0 0 0 0 0,0 0-1 0 0,-1 0 1 0 0,1 1 0 0 0,0-1 0 0 0,0 0-1 0 0,0 1 1 0 0,0-1 0 0 0,-1 1 0 0 0,1-1-1 0 0,0 1 1 0 0,0 0 0 0 0,0 0 0 0 0,0-1-1 0 0,0 1 1 0 0,1 0 0 0 0,-3 2 0 0 0,-3 5-58 0 0,1 0 1 0 0,0 1-1 0 0,0 0 0 0 0,1 0 1 0 0,0 0-1 0 0,1 1 0 0 0,-1 0 1 0 0,2-1-1 0 0,-3 13 0 0 0,1 8-39 0 0,-1 55-1 0 0,5-40 85 0 0,3 0 0 0 0,1 0 0 0 0,12 53 1 0 0,-10-70 17 0 0,1 0 1 0 0,2 0 0 0 0,1-1 0 0 0,1 0 0 0 0,2-1 0 0 0,15 25 0 0 0,-25-46-96 0 0,1 0 0 0 0,-1 0 0 0 0,1 0 1 0 0,0 0-1 0 0,1-1 0 0 0,-1 0 1 0 0,1 0-1 0 0,0 0 0 0 0,7 5 1 0 0,-10-8-209 0 0,0 0 0 0 0,1 0 0 0 0,-1-1 1 0 0,0 1-1 0 0,0 0 0 0 0,0-1 0 0 0,1 1 1 0 0,-1-1-1 0 0,0 0 0 0 0,1 1 0 0 0,-1-1 1 0 0,0-1-1 0 0,1 1 0 0 0,-1 0 0 0 0,0 0 1 0 0,1-1-1 0 0,-1 1 0 0 0,0-1 0 0 0,0 0 1 0 0,0 0-1 0 0,1 0 0 0 0,-1 0 0 0 0,0 0 1 0 0,0 0-1 0 0,0 0 0 0 0,3-4 1 0 0,11-12-3716 0 0,-1-5-1012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284 63 4625 0 0,'-3'-5'2536'0'0,"0"0"1"0"0,-1 0-1 0 0,-8-7 1 0 0,8 8-1525 0 0,0 0 1 0 0,0 1-1 0 0,-1 0 1 0 0,-5-4-1 0 0,6 5-852 0 0,-1 0 0 0 0,0 0 0 0 0,1 0 0 0 0,-1 0 0 0 0,0 1 1 0 0,0 0-1 0 0,0 0 0 0 0,0 0 0 0 0,0 1 0 0 0,0 0 0 0 0,0 0 0 0 0,0 0 0 0 0,0 0 0 0 0,0 1 0 0 0,0 0 0 0 0,0 0 0 0 0,0 0 0 0 0,-7 3 0 0 0,1 1-93 0 0,1 0-1 0 0,-1 0 0 0 0,1 1 1 0 0,0 0-1 0 0,-17 15 0 0 0,21-16-77 0 0,0 0 0 0 0,0 1 0 0 0,1 0 0 0 0,0 1 0 0 0,1-1 0 0 0,-1 1 0 0 0,1 0 0 0 0,0 0 0 0 0,-4 12 0 0 0,7-17-1 0 0,1-1 0 0 0,-1 0 1 0 0,1 1-1 0 0,0-1 0 0 0,-1 1 0 0 0,1-1 0 0 0,0 1 0 0 0,0-1 0 0 0,0 1 0 0 0,0-1 0 0 0,0 0 0 0 0,1 1 1 0 0,-1-1-1 0 0,0 1 0 0 0,1-1 0 0 0,-1 1 0 0 0,1-1 0 0 0,-1 0 0 0 0,2 3 0 0 0,0-2-2 0 0,0 0-1 0 0,-1 0 0 0 0,1 0 1 0 0,0 0-1 0 0,0 0 1 0 0,0 0-1 0 0,1-1 0 0 0,-1 1 1 0 0,0-1-1 0 0,3 2 0 0 0,5 1-7 0 0,1 0-1 0 0,-1-1 0 0 0,1 0 1 0 0,12 2-1 0 0,53 2-13 0 0,-6 0 49 0 0,-61-6-5 0 0,0 1-1 0 0,0 0 0 0 0,-1 0 0 0 0,1 1 0 0 0,10 5 0 0 0,-17-8-2 0 0,-1 1-1 0 0,1 0 1 0 0,0 0 0 0 0,-1 0 0 0 0,1 0 0 0 0,-1 1-1 0 0,1-1 1 0 0,-1 0 0 0 0,0 1 0 0 0,1-1 0 0 0,-1 1-1 0 0,0-1 1 0 0,0 1 0 0 0,0 0 0 0 0,0-1 0 0 0,0 1-1 0 0,0 0 1 0 0,-1 0 0 0 0,1 0 0 0 0,-1-1 0 0 0,1 1 0 0 0,-1 0-1 0 0,0 0 1 0 0,1 0 0 0 0,-1 0 0 0 0,0 0 0 0 0,0 0-1 0 0,0 0 1 0 0,-1 0 0 0 0,1 0 0 0 0,-1 2 0 0 0,0 0 11 0 0,-1-1 1 0 0,1 1-1 0 0,-1 0 1 0 0,0-1-1 0 0,0 0 1 0 0,0 1-1 0 0,0-1 1 0 0,-1 0-1 0 0,1 0 1 0 0,-1 0-1 0 0,0 0 1 0 0,0-1-1 0 0,0 1 1 0 0,0-1-1 0 0,-5 3 1 0 0,-5 3 47 0 0,0-1 1 0 0,-25 9-1 0 0,32-14-34 0 0,1 0 0 0 0,-1 0 0 0 0,0-1 1 0 0,0 1-1 0 0,0-2 0 0 0,0 1 0 0 0,-9 0 0 0 0,13-2-61 0 0,-1 1 1 0 0,1 0-1 0 0,0 0 1 0 0,0-1-1 0 0,0 1 0 0 0,-1-1 1 0 0,1 0-1 0 0,0 1 1 0 0,0-1-1 0 0,0 0 0 0 0,0 0 1 0 0,0-1-1 0 0,0 1 1 0 0,1 0-1 0 0,-1-1 0 0 0,0 1 1 0 0,0-1-1 0 0,1 1 1 0 0,-1-1-1 0 0,1 0 0 0 0,0 0 1 0 0,-1 1-1 0 0,0-4 1 0 0,2 4-109 0 0,0 0 1 0 0,-1 0-1 0 0,1 0 0 0 0,0 0 1 0 0,0 0-1 0 0,0 0 1 0 0,0 0-1 0 0,1 0 1 0 0,-1 0-1 0 0,0 0 1 0 0,0-1-1 0 0,1 1 1 0 0,-1 0-1 0 0,1 0 1 0 0,-1 0-1 0 0,0 1 1 0 0,1-1-1 0 0,0 0 1 0 0,-1 0-1 0 0,1 0 1 0 0,0 0-1 0 0,-1 0 1 0 0,3-1-1 0 0,0-1-581 0 0,0 0-1 0 0,0 0 1 0 0,0 1-1 0 0,0-1 1 0 0,6-2 0 0 0,6-2-1442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11098 0 0,'2'8'5535'0'0,"2"1"-3316"0"0,0 3-1137 0 0,-2-3-795 0 0,-1 0 1 0 0,-1 0 0 0 0,0 14 0 0 0,0-6-152 0 0,-4 27-6 0 0,2-35-144 0 0,1-1 0 0 0,0 1-1 0 0,1 0 1 0 0,0 0 0 0 0,0 0-1 0 0,3 13 1 0 0,-3-21-165 0 0,0-1 1 0 0,0 1-1 0 0,0-1 0 0 0,1 1 0 0 0,-1 0 0 0 0,0-1 0 0 0,0 1 0 0 0,1 0 1 0 0,-1-1-1 0 0,1 1 0 0 0,-1-1 0 0 0,0 1 0 0 0,1-1 0 0 0,-1 1 0 0 0,1-1 1 0 0,-1 1-1 0 0,1-1 0 0 0,-1 0 0 0 0,2 1 0 0 0,-2 0 35 0 0,0-1 72 0 0,0 0 0 0 0,0 0 0 0 0,1 0 0 0 0,-1 0 0 0 0,0 0-1 0 0,0 0 1 0 0,0 0 0 0 0,0-1 0 0 0,0 1 0 0 0,-1-10-2457 0 0,-6-1 1340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15 14195 0 0,'-7'-5'1984'0'0,"2"2"-1944"0"0,1 1 889 0 0,-1-3 679 0 0,2 5 729 0 0,4 0-2161 0 0,2 0-208 0 0,4 4 8 0 0,-1-1-281 0 0,2 2-183 0 0,2-2-128 0 0,1 5-2704 0 0,2 0 2975 0 0,-2 5-895 0 0,0-1 1264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53 13443 0 0,'0'0'202'0'0,"-1"0"1"0"0,0 0 0 0 0,0 0-1 0 0,0 0 1 0 0,0 0-1 0 0,0-1 1 0 0,1 1-1 0 0,-1 0 1 0 0,0 0 0 0 0,0-1-1 0 0,0 1 1 0 0,-1-1-1 0 0,2 1-97 0 0,0-1 0 0 0,0 1 0 0 0,-1 0 0 0 0,1 0 0 0 0,0-1 0 0 0,0 1 0 0 0,0 0 0 0 0,-1 0 0 0 0,1-1 0 0 0,0 1 0 0 0,0 0 0 0 0,0-1 0 0 0,0 1 0 0 0,0 0 0 0 0,-1-1 0 0 0,1 1 0 0 0,0 0 0 0 0,0-1 0 0 0,0 1 0 0 0,0 0 0 0 0,0-1 0 0 0,0 0-19 0 0,1-1-1 0 0,-1 1 0 0 0,0 0 0 0 0,1 0 0 0 0,-1 0 1 0 0,1 0-1 0 0,-1 0 0 0 0,1 0 0 0 0,0 0 0 0 0,-1 0 1 0 0,1 1-1 0 0,0-1 0 0 0,0 0 0 0 0,-1 0 1 0 0,1 0-1 0 0,2-1 0 0 0,1-1-86 0 0,-1 1 1 0 0,1-1-1 0 0,0 1 1 0 0,0-1 0 0 0,0 1-1 0 0,0 0 1 0 0,0 1-1 0 0,1-1 1 0 0,-1 1-1 0 0,0 0 1 0 0,1 0-1 0 0,0 0 1 0 0,7 0-1 0 0,-8 1 17 0 0,1 0-1 0 0,0 1 0 0 0,0-1 1 0 0,0 1-1 0 0,-1 0 0 0 0,1 0 1 0 0,-1 1-1 0 0,8 2 0 0 0,-10-2-3 0 0,1-1 1 0 0,0 1-1 0 0,-1 0 0 0 0,1 0 0 0 0,-1 0 0 0 0,0 0 0 0 0,1 0 0 0 0,-1 0 0 0 0,0 1 1 0 0,0-1-1 0 0,-1 1 0 0 0,1-1 0 0 0,0 1 0 0 0,1 4 0 0 0,0 0 46 0 0,-1-1 0 0 0,0 1-1 0 0,-1 0 1 0 0,1 0 0 0 0,-2 0-1 0 0,1 0 1 0 0,-1 0 0 0 0,1 0-1 0 0,-2 0 1 0 0,0 8 0 0 0,-1-6 63 0 0,0 1-1 0 0,0 0 1 0 0,-1-1-1 0 0,0 0 1 0 0,-1 0 0 0 0,-7 16-1 0 0,-2 1 256 0 0,-6 10 223 0 0,14-28-371 0 0,0 0-1 0 0,-4 13 1 0 0,4-10-32 0 0,3-8-157 0 0,1 1 1 0 0,-1 0-1 0 0,1 0 0 0 0,0 0 0 0 0,0 0 1 0 0,1 0-1 0 0,-1 4 0 0 0,1-6-37 0 0,0 0 0 0 0,0-1 1 0 0,0 1-1 0 0,1 0 0 0 0,-1 0 0 0 0,0-1 0 0 0,1 1 0 0 0,-1 0 0 0 0,1-1 1 0 0,0 1-1 0 0,0 0 0 0 0,-1-1 0 0 0,1 1 0 0 0,0-1 0 0 0,0 1 0 0 0,1-1 1 0 0,-1 0-1 0 0,2 2 0 0 0,2 2-2 0 0,0 0 1 0 0,0 0-1 0 0,1-1 1 0 0,0 0 0 0 0,0 0-1 0 0,0-1 1 0 0,0 0-1 0 0,1 0 1 0 0,-1 0-1 0 0,1-1 1 0 0,7 2-1 0 0,-9-2-61 0 0,0-1 0 0 0,0-1 0 0 0,0 1 0 0 0,0-1-1 0 0,8 0 1 0 0,-10-1-272 0 0,0 1 0 0 0,0-1 0 0 0,0 0 0 0 0,-1 0 0 0 0,1 0-1 0 0,-1 0 1 0 0,1 0 0 0 0,0-1 0 0 0,-1 1 0 0 0,0-1 0 0 0,4-3-1 0 0,-3 2-140 0 0,0 0-1 0 0,0 0 0 0 0,-1 0 0 0 0,1 0 1 0 0,-1 0-1 0 0,0-1 0 0 0,0 1 0 0 0,0-1 1 0 0,0 1-1 0 0,-1-1 0 0 0,2-5 0 0 0,4-10 146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16 17500 0 0,'0'0'127'0'0,"0"0"1"0"0,0-1 0 0 0,0 1-1 0 0,-1 0 1 0 0,1 0-1 0 0,0-1 1 0 0,0 1 0 0 0,0 0-1 0 0,0 0 1 0 0,0-1-1 0 0,0 1 1 0 0,0 0 0 0 0,-1-1-1 0 0,1 1 1 0 0,0 0-1 0 0,0-1 1 0 0,0 1 0 0 0,0 0-1 0 0,0 0 1 0 0,0-1-1 0 0,1 1 1 0 0,-1 0 0 0 0,0-1-1 0 0,0 1 1 0 0,0 0-1 0 0,0-1 1 0 0,0 1 0 0 0,0 0-1 0 0,0 0 1 0 0,1-1-1 0 0,-1 1 1 0 0,0 0 0 0 0,0 0-1 0 0,0-1 1 0 0,1 1-1 0 0,-1 0 1 0 0,0 0 0 0 0,0 0-1 0 0,1 0 1 0 0,-1-1-1 0 0,0 1 1 0 0,0 0 0 0 0,1 0-1 0 0,-1 0 1 0 0,0 0-1 0 0,0 0 1 0 0,1 0 0 0 0,-1-1-1 0 0,0 1 1 0 0,1 0-1 0 0,15-4 1163 0 0,90 6-1997 0 0,-36 2-3789 0 0,-50-4 4112 0 0,0 0-586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45 253 14523 0 0,'13'-13'6324'0'0,"3"-4"-2836"0"0,-3 5-3092 0 0,16-12 0 0 0,-18 16-320 0 0,-1-1 1 0 0,0 0 0 0 0,0-1-1 0 0,-1 0 1 0 0,0 0 0 0 0,-1-1-1 0 0,0 0 1 0 0,0-1 0 0 0,7-17 0 0 0,-14 28-58 0 0,0-1 0 0 0,0 0 0 0 0,-1 0 0 0 0,1 0 0 0 0,-1 0 0 0 0,1 0 1 0 0,-1 0-1 0 0,0 0 0 0 0,0 0 0 0 0,0 0 0 0 0,0 0 0 0 0,0 0 0 0 0,0 0 1 0 0,-1 0-1 0 0,1 0 0 0 0,-1 1 0 0 0,1-1 0 0 0,-1 0 0 0 0,0 0 0 0 0,1 0 1 0 0,-1 0-1 0 0,0 1 0 0 0,0-1 0 0 0,0 0 0 0 0,-1 1 0 0 0,1-1 0 0 0,0 1 1 0 0,-1-1-1 0 0,1 1 0 0 0,-1 0 0 0 0,1 0 0 0 0,-1-1 0 0 0,1 1 0 0 0,-1 0 1 0 0,0 0-1 0 0,0 1 0 0 0,0-1 0 0 0,1 0 0 0 0,-1 0 0 0 0,0 1 0 0 0,0 0 1 0 0,0-1-1 0 0,0 1 0 0 0,-2 0 0 0 0,-2-1-36 0 0,0 0 1 0 0,0 1-1 0 0,0 0 1 0 0,0 0-1 0 0,0 1 1 0 0,0-1-1 0 0,0 1 1 0 0,0 0-1 0 0,1 1 0 0 0,-1 0 1 0 0,0 0-1 0 0,1 0 1 0 0,-1 0-1 0 0,1 1 1 0 0,0 0-1 0 0,0 0 0 0 0,0 0 1 0 0,0 1-1 0 0,1 0 1 0 0,-1 0-1 0 0,1 0 1 0 0,0 0-1 0 0,0 1 0 0 0,0 0 1 0 0,-3 6-1 0 0,1-2 16 0 0,1 1 0 0 0,1 0-1 0 0,0-1 1 0 0,0 1-1 0 0,1 1 1 0 0,0-1 0 0 0,1 1-1 0 0,0-1 1 0 0,0 1-1 0 0,2-1 1 0 0,-1 1 0 0 0,1 0-1 0 0,1 0 1 0 0,-1-1-1 0 0,2 1 1 0 0,0-1 0 0 0,0 1-1 0 0,1-1 1 0 0,0 1-1 0 0,9 17 1 0 0,-9-22 13 0 0,1 0 0 0 0,1 0 0 0 0,-1-1 0 0 0,1 1 0 0 0,0-1-1 0 0,0 0 1 0 0,0 0 0 0 0,1 0 0 0 0,0-1 0 0 0,0 0 0 0 0,0 0 0 0 0,0-1 0 0 0,11 5 0 0 0,-7-4-210 0 0,1 0 0 0 0,0-1 0 0 0,0 0 0 0 0,0-1 0 0 0,0-1 0 0 0,0 1 0 0 0,1-2 0 0 0,10 0 0 0 0,-17 0-474 0 0,0 0 0 0 0,-1 0 0 0 0,1-1 1 0 0,0 0-1 0 0,-1 0 0 0 0,1 0 0 0 0,-1 0 0 0 0,1-1 0 0 0,-1 0 1 0 0,0 0-1 0 0,0 0 0 0 0,7-5 0 0 0,0-5-2711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09.5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0 256 5369 0 0,'11'-6'9499'0'0,"9"3"-6586"0"0,0 1-1903 0 0,-6-1-538 0 0,-10 2-368 0 0,0 0-1 0 0,1 0 0 0 0,-1 0 0 0 0,0-1 1 0 0,5-2-1 0 0,26-14 185 0 0,-19 10-175 0 0,21-13 1 0 0,-36 20-108 0 0,7-4 43 0 0,-1 0 1 0 0,0 0-1 0 0,0-1 0 0 0,0 0 0 0 0,-1 0 0 0 0,10-13 0 0 0,-13 15 0 0 0,0 0 0 0 0,-1 0 0 0 0,1-1 0 0 0,-1 1-1 0 0,0-1 1 0 0,2-8 0 0 0,-3 10-21 0 0,0 0 1 0 0,-1 0-1 0 0,0 0 0 0 0,0 0 0 0 0,0-1 1 0 0,0 1-1 0 0,0 0 0 0 0,0 0 1 0 0,-1 0-1 0 0,0 0 0 0 0,1 0 1 0 0,-3-4-1 0 0,2 3 13 0 0,-1 0 0 0 0,0 0-1 0 0,-1 0 1 0 0,1 0 0 0 0,0 0 0 0 0,-1 0 0 0 0,0 1-1 0 0,-4-5 1 0 0,6 7-31 0 0,0 0 0 0 0,0 0 0 0 0,0 0 0 0 0,-1 1 0 0 0,1-1 0 0 0,0 0 0 0 0,-1 0 0 0 0,1 1 0 0 0,-1-1 0 0 0,1 1 0 0 0,-1-1-1 0 0,1 1 1 0 0,-1 0 0 0 0,1-1 0 0 0,-1 1 0 0 0,1 0 0 0 0,-1 0 0 0 0,1 0 0 0 0,-1 0 0 0 0,1 1 0 0 0,-1-1 0 0 0,1 0 0 0 0,-1 1 0 0 0,1-1 0 0 0,-1 0 0 0 0,1 1-1 0 0,-3 1 1 0 0,-1 1 7 0 0,0 0 0 0 0,1 0 0 0 0,-1 1 0 0 0,1-1 0 0 0,0 1 0 0 0,0 0 0 0 0,0 0 0 0 0,1 0 0 0 0,-1 1 0 0 0,1-1 0 0 0,-4 9 0 0 0,-2 5 50 0 0,-12 34-1 0 0,20-50-61 0 0,-3 10 19 0 0,0 0 0 0 0,1 0-1 0 0,0 1 1 0 0,1-1 0 0 0,0 1 0 0 0,1-1 0 0 0,0 1 0 0 0,1 0 0 0 0,1-1 0 0 0,3 22 0 0 0,-3-30-16 0 0,0 1 1 0 0,1-1 0 0 0,-1 0 0 0 0,1 1-1 0 0,0-1 1 0 0,0 0 0 0 0,1 0 0 0 0,-1 0-1 0 0,1 0 1 0 0,0-1 0 0 0,0 1 0 0 0,0-1-1 0 0,0 1 1 0 0,0-1 0 0 0,1 0 0 0 0,0 0-1 0 0,0-1 1 0 0,-1 1 0 0 0,2-1 0 0 0,-1 0-1 0 0,0 0 1 0 0,0 0 0 0 0,1 0 0 0 0,-1-1-1 0 0,0 0 1 0 0,9 1 0 0 0,0 0-178 0 0,-1-1 1 0 0,1-1-1 0 0,-1 0 0 0 0,1-1 1 0 0,-1 0-1 0 0,1-1 0 0 0,-1 0 1 0 0,22-7-1 0 0,-18 3-317 0 0,0 1 1 0 0,-1-2 0 0 0,0 0-1 0 0,0-1 1 0 0,15-10-1 0 0,1-6 337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5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5 10930 0 0,'-37'-4'10841'0'0,"52"5"-9324"0"0,12 0-914 0 0,40-2 1 0 0,-41 0-1883 0 0,42 3 0 0 0,-47-1 843 0 0,-3 0 340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5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1 399 14603 0 0,'0'-2'380'0'0,"0"1"-1"0"0,0-1 1 0 0,0 1-1 0 0,1-1 1 0 0,-1 1 0 0 0,0-1-1 0 0,1 1 1 0 0,-1-1-1 0 0,1 1 1 0 0,0 0 0 0 0,-1-1-1 0 0,1 1 1 0 0,1-2-1 0 0,1-1 100 0 0,8-16 371 0 0,21-27 1 0 0,-9 13-685 0 0,64-90-50 0 0,-60 86-55 0 0,33-35 0 0 0,-58 70-53 0 0,3-2 32 0 0,0-1 0 0 0,0 1-1 0 0,0 0 1 0 0,9-6 0 0 0,-14 11-40 0 0,0 0 1 0 0,1-1 0 0 0,-1 1 0 0 0,0 0 0 0 0,0 0 0 0 0,0 0 0 0 0,1 0-1 0 0,-1 0 1 0 0,0 0 0 0 0,0 0 0 0 0,0 0 0 0 0,1 0 0 0 0,-1 0 0 0 0,0 0-1 0 0,0 0 1 0 0,0 0 0 0 0,1 0 0 0 0,-1 0 0 0 0,0 0 0 0 0,0 0 0 0 0,0 0-1 0 0,1 0 1 0 0,-1 0 0 0 0,0 0 0 0 0,0 0 0 0 0,0 0 0 0 0,0 0 0 0 0,1 1-1 0 0,-1-1 1 0 0,0 0 0 0 0,0 0 0 0 0,4 8 36 0 0,-2 12 21 0 0,-2-16-54 0 0,29 300 131 0 0,-28-299-345 0 0,0 1 1 0 0,0 0-1 0 0,1-1 0 0 0,0 0 1 0 0,0 1-1 0 0,0-1 1 0 0,0 0-1 0 0,1 0 0 0 0,0 0 1 0 0,6 7-1 0 0,-6-9-191 0 0,1-2 311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6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10 12123 0 0,'-5'-2'5827'0'0,"15"6"-3594"0"0,3 0-1852 0 0,0-1 1 0 0,1 0-1 0 0,21 1 1 0 0,42-2-67 0 0,-61-2-220 0 0,6-2-60 0 0,-1 0 0 0 0,36-8 0 0 0,-36 5-1588 0 0,0 2-1 0 0,35-3 1 0 0,-43 7 1179 0 0,-6 2-597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6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 15219 0 0,'-17'-4'4817'0'0,"13"3"-1825"0"0,11 3-2040 0 0,70 22-735 0 0,18-4-1596 0 0,-76-18-124 0 0,0 0 0 0 0,0-2 0 0 0,20-1 0 0 0,-14-3-1388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9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50 13883 0 0,'-2'-4'651'0'0,"0"0"-1"0"0,0 0 1 0 0,-1 0 0 0 0,0 0 0 0 0,0 1-1 0 0,0 0 1 0 0,0-1 0 0 0,0 1-1 0 0,-1 0 1 0 0,1 0 0 0 0,-1 1-1 0 0,0-1 1 0 0,-7-3 0 0 0,11 6-618 0 0,0 0 0 0 0,-1 0 0 0 0,1 0 0 0 0,-1 0 0 0 0,1 0 0 0 0,-1 0 0 0 0,1 0 0 0 0,-1 0-1 0 0,1 0 1 0 0,-1 1 0 0 0,1-1 0 0 0,-1 0 0 0 0,1 0 0 0 0,-1 0 0 0 0,1 1 0 0 0,0-1 0 0 0,-1 0 0 0 0,1 0 0 0 0,-1 1 0 0 0,1-1 0 0 0,0 0 0 0 0,-1 1 0 0 0,1-1 0 0 0,0 0 0 0 0,-1 1 0 0 0,1-1 0 0 0,0 1 0 0 0,0-1 0 0 0,-1 0-1 0 0,1 1 1 0 0,0-1 0 0 0,0 1 0 0 0,0-1 0 0 0,0 1 0 0 0,-1-1 0 0 0,1 1 0 0 0,0-1 0 0 0,0 1 0 0 0,0 0 0 0 0,-2 23 112 0 0,1-21-100 0 0,-10 86 240 0 0,0-18-155 0 0,10-62-113 0 0,0 5 31 0 0,0 1 1 0 0,2 28-1 0 0,-1-40-35 0 0,0 1 0 0 0,1-1-1 0 0,-1 0 1 0 0,1 1 0 0 0,0-1 0 0 0,0 0 0 0 0,0 0 0 0 0,1 0 0 0 0,-1 0 0 0 0,1 0 0 0 0,0 0 0 0 0,-1 0 0 0 0,1-1 0 0 0,1 1 0 0 0,-1 0 0 0 0,0-1 0 0 0,1 0 0 0 0,3 4 0 0 0,-1-4 0 0 0,0-1 1 0 0,-1 1-1 0 0,1-1 0 0 0,0 0 0 0 0,0 0 1 0 0,0 0-1 0 0,0-1 0 0 0,0 1 0 0 0,-1-1 1 0 0,8-1-1 0 0,-1 1 8 0 0,-3-1-9 0 0,1 0 0 0 0,-1 0 0 0 0,1-1 0 0 0,-1 0 1 0 0,0-1-1 0 0,0 1 0 0 0,0-2 0 0 0,0 1 0 0 0,0-1 0 0 0,13-9 0 0 0,1-2 25 0 0,-1-1-1 0 0,23-24 0 0 0,-34 30-9 0 0,19-18 37 0 0,-27 26-46 0 0,0-1 1 0 0,0 1-1 0 0,-1-1 1 0 0,1 1 0 0 0,0-1-1 0 0,-1 0 1 0 0,0 1-1 0 0,0-1 1 0 0,0 0 0 0 0,1-4-1 0 0,-2 6-16 0 0,0 1 1 0 0,0-1-1 0 0,0 1 0 0 0,0 0 0 0 0,0-1 0 0 0,0 1 0 0 0,0 0 0 0 0,0-1 1 0 0,-1 1-1 0 0,1-1 0 0 0,0 1 0 0 0,0 0 0 0 0,0-1 0 0 0,-1 1 1 0 0,1 0-1 0 0,0-1 0 0 0,0 1 0 0 0,-1 0 0 0 0,1 0 0 0 0,0-1 0 0 0,0 1 1 0 0,-1 0-1 0 0,1 0 0 0 0,0 0 0 0 0,-1-1 0 0 0,1 1 0 0 0,0 0 0 0 0,-1 0 1 0 0,1 0-1 0 0,-1 0 0 0 0,1 0 0 0 0,0-1 0 0 0,-1 1 0 0 0,1 0 1 0 0,0 0-1 0 0,-1 0 0 0 0,1 0 0 0 0,-1 0 0 0 0,1 0 0 0 0,0 0 0 0 0,-1 1 1 0 0,1-1-1 0 0,0 0 0 0 0,-2 0 0 0 0,1 0-14 0 0,-1 1 0 0 0,0-1 0 0 0,0 0 0 0 0,0 1 0 0 0,1-1 0 0 0,-1 1-1 0 0,0 0 1 0 0,-2 1 0 0 0,0 2-27 0 0,0-1 0 0 0,0 1 0 0 0,1 0 1 0 0,0 1-1 0 0,0-1 0 0 0,0 0 0 0 0,0 1 0 0 0,1 0 0 0 0,-1-1 0 0 0,1 1 0 0 0,1 0 0 0 0,-1 0 0 0 0,1 0 0 0 0,-1 1 0 0 0,1-1 0 0 0,0 7 0 0 0,0 9-30 0 0,1 0-1 0 0,4 37 1 0 0,-2-33 58 0 0,13 79-2 0 0,-1-10 92 0 0,-13-76 0 0 0,0-1-1 0 0,-1 1 0 0 0,-3 23 1 0 0,2-37-28 0 0,1 0 0 0 0,-1 1 1 0 0,0-1-1 0 0,-1 0 0 0 0,1 0 1 0 0,-1 0-1 0 0,0-1 0 0 0,1 1 1 0 0,-2 0-1 0 0,1-1 0 0 0,0 1 1 0 0,-1-1-1 0 0,0 0 0 0 0,0 1 1 0 0,0-1-1 0 0,0-1 0 0 0,0 1 1 0 0,0 0-1 0 0,-1-1 0 0 0,1 0 1 0 0,-1 0-1 0 0,0 0 0 0 0,0 0 0 0 0,1 0 1 0 0,-1-1-1 0 0,0 0 0 0 0,-1 1 1 0 0,-6 0-1 0 0,-4 0 37 0 0,0 1 1 0 0,0-2-1 0 0,0 0 0 0 0,0 0 1 0 0,-1-2-1 0 0,1 0 0 0 0,0 0 0 0 0,0-2 1 0 0,-20-5-1 0 0,32 7-161 0 0,0 0 0 0 0,0-1 0 0 0,0 1 0 0 0,1-1 0 0 0,-1 1 0 0 0,1-1 0 0 0,-1 0 0 0 0,1 0 0 0 0,0 0 0 0 0,0 0 0 0 0,0-1 0 0 0,0 1 0 0 0,0 0 0 0 0,-3-6 0 0 0,4 7 8 0 0,1-1-1 0 0,-1 1 1 0 0,0-1 0 0 0,1 0-1 0 0,-1 1 1 0 0,1-1 0 0 0,-1 0-1 0 0,1 1 1 0 0,0-1 0 0 0,0 0-1 0 0,0 0 1 0 0,0 1 0 0 0,0-1-1 0 0,0 0 1 0 0,0 1-1 0 0,1-1 1 0 0,-1 0 0 0 0,1 1-1 0 0,-1-1 1 0 0,1 0 0 0 0,-1 1-1 0 0,1-1 1 0 0,0 1 0 0 0,0-1-1 0 0,0 1 1 0 0,0-1 0 0 0,0 1-1 0 0,1-2 1 0 0,2 0-605 0 0,0-1 0 0 0,0 1 0 0 0,1 0 0 0 0,-1 0 0 0 0,1 0 0 0 0,-1 0-1 0 0,9-3 1 0 0,2 1-2339 0 0,20-5-1 0 0,1 0-1336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0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66 16812 0 0,'0'-4'1123'0'0,"-1"-1"1"0"0,-1 1 0 0 0,1-1 0 0 0,-1 1 0 0 0,1 0 0 0 0,-1-1 0 0 0,-5-6 0 0 0,6 9-1018 0 0,-1 0 1 0 0,1 0 0 0 0,-1 1 0 0 0,0-1 0 0 0,0 1 0 0 0,0-1 0 0 0,0 1 0 0 0,0-1 0 0 0,0 1 0 0 0,0 0 0 0 0,0 0 0 0 0,-1 0 0 0 0,1 1 0 0 0,0-1 0 0 0,-1 0 0 0 0,-3 0 0 0 0,1 0-97 0 0,1 1 1 0 0,0-1-1 0 0,0 1 1 0 0,0 0-1 0 0,-1 0 1 0 0,1 1-1 0 0,0-1 1 0 0,0 1 0 0 0,0 0-1 0 0,0 0 1 0 0,0 0-1 0 0,0 0 1 0 0,0 1-1 0 0,0 0 1 0 0,0-1-1 0 0,1 2 1 0 0,-1-1 0 0 0,1 0-1 0 0,-1 1 1 0 0,1-1-1 0 0,0 1 1 0 0,-6 6-1 0 0,3 0-47 0 0,0-1 0 0 0,-6 11-1 0 0,-3 6-26 0 0,9-17 36 0 0,1 1 1 0 0,-5 10-1 0 0,8-16 19 0 0,1 0 0 0 0,0 0 0 0 0,0 0 0 0 0,0 0 0 0 0,0 0 0 0 0,0 0 0 0 0,1 0 1 0 0,0 1-1 0 0,0-1 0 0 0,0 5 0 0 0,0-8 5 0 0,0 1 0 0 0,0 0 0 0 0,0 0 0 0 0,0 0 0 0 0,0 0 0 0 0,0-1 0 0 0,0 1 0 0 0,1 0 0 0 0,-1 0 0 0 0,0-1 0 0 0,0 1 0 0 0,1 0 0 0 0,-1 0 0 0 0,1-1 0 0 0,-1 1 1 0 0,1 0-1 0 0,-1-1 0 0 0,1 1 0 0 0,-1-1 0 0 0,1 1 0 0 0,-1 0 0 0 0,1-1 0 0 0,0 1 0 0 0,-1-1 0 0 0,1 0 0 0 0,0 1 0 0 0,0-1 0 0 0,-1 0 0 0 0,1 1 0 0 0,0-1 0 0 0,0 0 0 0 0,-1 0 0 0 0,1 1 0 0 0,0-1 0 0 0,0 0 0 0 0,0 0 0 0 0,-1 0 0 0 0,1 0 0 0 0,0 0 1 0 0,0 0-1 0 0,0-1 0 0 0,0 1 0 0 0,5-1-23 0 0,-1-1 1 0 0,0 0 0 0 0,0 0 0 0 0,1 0 0 0 0,4-4 0 0 0,-1 2 9 0 0,24-14-56 0 0,-1-2 1 0 0,46-36-1 0 0,-60 42 76 0 0,-12 9-11 0 0,0 0 0 0 0,0 0 0 0 0,0 1 0 0 0,0 0 0 0 0,11-5 0 0 0,-17 9 2 0 0,1 0 1 0 0,-1 0-1 0 0,1 0 0 0 0,-1 0 0 0 0,0 0 0 0 0,1 0 1 0 0,-1 1-1 0 0,1-1 0 0 0,-1 0 0 0 0,0 0 1 0 0,1 0-1 0 0,-1 1 0 0 0,0-1 0 0 0,1 0 0 0 0,-1 0 1 0 0,0 1-1 0 0,1-1 0 0 0,-1 0 0 0 0,0 0 0 0 0,1 1 1 0 0,-1-1-1 0 0,0 0 0 0 0,0 1 0 0 0,1-1 1 0 0,-1 1-1 0 0,0-1 0 0 0,0 0 0 0 0,0 1 0 0 0,0-1 1 0 0,0 1-1 0 0,1-1 0 0 0,-1 0 0 0 0,0 1 1 0 0,5 19-122 0 0,-4-16 97 0 0,-1-3 20 0 0,3 10-53 0 0,0 0 0 0 0,7 17 0 0 0,-8-25-194 0 0,-1 0-1 0 0,1 0 0 0 0,0 0 0 0 0,0 0 1 0 0,0 0-1 0 0,1 0 0 0 0,-1-1 1 0 0,0 1-1 0 0,1-1 0 0 0,0 0 0 0 0,0 0 1 0 0,5 4-1 0 0,2-1-1598 0 0,0 2 0 0 0,10 6 0 0 0,-6 2 1559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2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39 5705 0 0,'-32'-36'10473'0'0,"28"34"-8864"0"0,4 7-974 0 0,3 6-388 0 0,2 5-82 0 0,-1 0-1 0 0,0 0 1 0 0,1 24 0 0 0,-3-30-62 0 0,4 83 741 0 0,-3-40-496 0 0,0 149 568 0 0,-7-157-754 0 0,1 4 26 0 0,2-42-210 0 0,1 1-55 0 0,0 0 1 0 0,0 0 0 0 0,1 0-1 0 0,0 0 1 0 0,0 0 0 0 0,4 10 0 0 0,-3-12-531 0 0,-1-5 372 0 0,-1 1-1 0 0,0-1 1 0 0,1 0 0 0 0,0 0-1 0 0,-1 1 1 0 0,1-1 0 0 0,0 0-1 0 0,1 2 1 0 0,6 3-1153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3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23 199 8962 0 0,'-2'0'815'0'0,"1"0"1"0"0,-1 0-1 0 0,1 0 0 0 0,-1 1 1 0 0,1-1-1 0 0,-1 1 0 0 0,0-1 1 0 0,1 1-1 0 0,-1-1 0 0 0,-1 2 1 0 0,3-2-713 0 0,0 1-1 0 0,-1-1 1 0 0,1 0 0 0 0,0 0 0 0 0,0 0-1 0 0,0 1 1 0 0,-1-1 0 0 0,1 0 0 0 0,0 0-1 0 0,0 0 1 0 0,0 1 0 0 0,0-1 0 0 0,-1 0 0 0 0,1 0-1 0 0,0 1 1 0 0,0-1 0 0 0,0 0 0 0 0,0 0-1 0 0,0 1 1 0 0,0-1 0 0 0,0 0 0 0 0,0 0-1 0 0,0 1 1 0 0,0-1 0 0 0,0 1-73 0 0,0 0 1 0 0,1-1-1 0 0,-1 0 1 0 0,0 1-1 0 0,0-1 1 0 0,1 1-1 0 0,-1-1 1 0 0,1 1-1 0 0,-1-1 1 0 0,0 0-1 0 0,1 1 1 0 0,-1-1-1 0 0,1 0 1 0 0,-1 1-1 0 0,1-1 1 0 0,-1 0-1 0 0,2 1 1 0 0,4 2 128 0 0,1-1 1 0 0,0 1 0 0 0,0-1-1 0 0,0-1 1 0 0,0 1 0 0 0,11 0 0 0 0,-4-1-10 0 0,0-1 1 0 0,19-2-1 0 0,-27 1-93 0 0,1 0-1 0 0,-1-1 1 0 0,0 0 0 0 0,0 0-1 0 0,1 0 1 0 0,-1-1 0 0 0,-1 0-1 0 0,1 0 1 0 0,0 0 0 0 0,-1-1-1 0 0,0 0 1 0 0,0 0 0 0 0,8-8-1 0 0,-7 5 18 0 0,0 1 0 0 0,-1-1-1 0 0,1 0 1 0 0,-1 0 0 0 0,-1-1-1 0 0,0 0 1 0 0,0 0 0 0 0,0 0-1 0 0,4-14 1 0 0,-8 18-46 0 0,1 1 0 0 0,0-1 0 0 0,-1 1 0 0 0,1-1 0 0 0,-1 1 0 0 0,0-1 0 0 0,0 1 0 0 0,-1-1 0 0 0,1 1 0 0 0,-1-1 0 0 0,0 1 0 0 0,0-1 0 0 0,0 1 0 0 0,0 0 0 0 0,0-1 0 0 0,-1 1 0 0 0,-2-4 0 0 0,2 4-21 0 0,0 1 1 0 0,0-1-1 0 0,0 1 1 0 0,0 0-1 0 0,0 0 1 0 0,-1 0-1 0 0,1 0 1 0 0,-1 0-1 0 0,1 0 1 0 0,-1 1-1 0 0,0-1 1 0 0,0 1-1 0 0,0 0 1 0 0,0 0-1 0 0,0 0 0 0 0,0 0 1 0 0,0 0-1 0 0,0 1 1 0 0,-6-1-1 0 0,4 1-21 0 0,0 0 0 0 0,1 0-1 0 0,-1 1 1 0 0,0 0 0 0 0,0 0 0 0 0,1 0-1 0 0,-1 0 1 0 0,0 0 0 0 0,1 1-1 0 0,-1 0 1 0 0,1 0 0 0 0,-5 3-1 0 0,3-1 8 0 0,0 1 0 0 0,1-1-1 0 0,-1 1 1 0 0,1 1 0 0 0,0-1-1 0 0,0 1 1 0 0,-6 7 0 0 0,4-1 24 0 0,1-1 0 0 0,-1 1 0 0 0,2 0 0 0 0,0 0 0 0 0,0 1 0 0 0,1 0 0 0 0,1 0 1 0 0,-3 19-1 0 0,5-22-1 0 0,0 0 0 0 0,1-1 0 0 0,0 1 0 0 0,0 0 0 0 0,1-1 0 0 0,1 1 0 0 0,3 12 0 0 0,-4-17-6 0 0,1 1-1 0 0,0-1 1 0 0,0 0 0 0 0,1 0-1 0 0,-1 0 1 0 0,1-1-1 0 0,0 1 1 0 0,1-1-1 0 0,-1 1 1 0 0,1-1-1 0 0,0 0 1 0 0,0 0 0 0 0,0-1-1 0 0,6 5 1 0 0,-2-3 20 0 0,1-1 1 0 0,0 0 0 0 0,0 0 0 0 0,0 0-1 0 0,0-1 1 0 0,1-1 0 0 0,-1 0-1 0 0,13 1 1 0 0,-5-1 3 0 0,1-1-1 0 0,0-1 1 0 0,28-3-1 0 0,8-8-790 0 0,-31 5-451 0 0,-19 6 1109 0 0,-1-1-1 0 0,0 0 1 0 0,1 0 0 0 0,-1 0 0 0 0,0 0 0 0 0,0-1 0 0 0,0 1 0 0 0,0-1 0 0 0,6-4 0 0 0,0-5-5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3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0 18220 0 0,'-3'1'202'0'0,"-1"-1"1"0"0,0 1-1 0 0,0 0 0 0 0,1-1 1 0 0,-1 2-1 0 0,1-1 1 0 0,-1 0-1 0 0,1 1 0 0 0,-1-1 1 0 0,1 1-1 0 0,0 0 0 0 0,0 0 1 0 0,-1 1-1 0 0,2-1 1 0 0,-1 1-1 0 0,0-1 0 0 0,0 1 1 0 0,1 0-1 0 0,0 0 1 0 0,-3 3-1 0 0,-3 7-142 0 0,0 0-1 0 0,1 1 1 0 0,-9 22 0 0 0,1 1-65 0 0,2 2 1 0 0,2-1 0 0 0,1 2-1 0 0,2-1 1 0 0,2 1 0 0 0,-2 71-1 0 0,8-98 4 0 0,1 0-1 0 0,0 0 1 0 0,0 0-1 0 0,1 0 0 0 0,1 0 1 0 0,1-1-1 0 0,-1 1 1 0 0,8 13-1 0 0,-8-20 15 0 0,0 0 0 0 0,1 1 0 0 0,0-2-1 0 0,0 1 1 0 0,0 0 0 0 0,1-1 0 0 0,0 0-1 0 0,0 0 1 0 0,0 0 0 0 0,1-1-1 0 0,-1 1 1 0 0,1-1 0 0 0,0-1 0 0 0,0 1-1 0 0,1-1 1 0 0,9 4 0 0 0,-7-5 60 0 0,-1 0 1 0 0,1 0-1 0 0,0-1 0 0 0,0 0 1 0 0,0-1-1 0 0,0 0 0 0 0,0 0 1 0 0,13-2-1 0 0,-18 1-14 0 0,1-1-1 0 0,0 1 1 0 0,-1-1 0 0 0,0 0 0 0 0,1 0-1 0 0,-1 0 1 0 0,0-1 0 0 0,0 0-1 0 0,0 1 1 0 0,-1-1 0 0 0,1 0 0 0 0,-1-1-1 0 0,5-4 1 0 0,-3 2 33 0 0,-1 0 0 0 0,1 0-1 0 0,-1 0 1 0 0,0 0 0 0 0,-1-1 0 0 0,1 1 0 0 0,4-15-1 0 0,-6 14 5 0 0,0 0 0 0 0,-1 0-1 0 0,0-1 1 0 0,0 1 0 0 0,0 0-1 0 0,-1-13 1 0 0,0 18-70 0 0,-1-1 0 0 0,1 1 1 0 0,-1 0-1 0 0,1 0 0 0 0,-1 0 0 0 0,0 0 0 0 0,0 0 0 0 0,0 0 1 0 0,0 0-1 0 0,0 0 0 0 0,0 0 0 0 0,0 0 0 0 0,-1 1 0 0 0,1-1 1 0 0,-1 0-1 0 0,1 1 0 0 0,-1-1 0 0 0,0 1 0 0 0,1 0 0 0 0,-1 0 1 0 0,0-1-1 0 0,0 1 0 0 0,0 0 0 0 0,0 1 0 0 0,0-1 1 0 0,-4-1-1 0 0,1 1-24 0 0,1 0 1 0 0,-1 1 0 0 0,1-1-1 0 0,-1 1 1 0 0,0 0 0 0 0,1 0-1 0 0,-1 1 1 0 0,0-1-1 0 0,1 1 1 0 0,-1 0 0 0 0,-4 2-1 0 0,-1 0-82 0 0,0 1 0 0 0,1 1 0 0 0,-18 9-1 0 0,21-10 25 0 0,0 1 1 0 0,0-1-1 0 0,1 1 0 0 0,-1 0 0 0 0,1 1 0 0 0,-7 9 1 0 0,10-12-63 0 0,0-1 1 0 0,1 0 0 0 0,-1 0-1 0 0,1 1 1 0 0,0-1-1 0 0,0 1 1 0 0,0-1 0 0 0,0 1-1 0 0,0 0 1 0 0,0-1 0 0 0,1 1-1 0 0,-1 0 1 0 0,1 0 0 0 0,0-1-1 0 0,-1 1 1 0 0,1 0-1 0 0,1 0 1 0 0,-1-1 0 0 0,0 1-1 0 0,2 5 1 0 0,0-4-730 0 0,0 0-1 0 0,0 0 1 0 0,0 0-1 0 0,5 6 1 0 0,-6-9 184 0 0,1 1 0 0 0,0 0 1 0 0,-1 0-1 0 0,1-1 0 0 0,0 1 0 0 0,0-1 0 0 0,0 0 1 0 0,0 0-1 0 0,0 1 0 0 0,0-1 0 0 0,2 0 0 0 0,9 2-4170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8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4129 0 0,'5'-10'12034'0'0,"-4"18"-8545"0"0,3 103 72 0 0,0-22-3353 0 0,4 91-35 0 0,-2-70-115 0 0,9 155 23 0 0,2-93-55 0 0,1 30 41 0 0,-18-161-569 0 0,0-48-1243 0 0,-1 0 0 0 0,0-1 1 0 0,-2-9-1 0 0,-2 2-373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13.5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35 34 7466 0 0,'0'-1'251'0'0,"-1"1"1"0"0,1-1-1 0 0,-1 1 1 0 0,0-1-1 0 0,0 0 1 0 0,1 1 0 0 0,-1-1-1 0 0,0 1 1 0 0,0 0-1 0 0,1-1 1 0 0,-1 1-1 0 0,0 0 1 0 0,0-1-1 0 0,-1 1 1 0 0,-14-4 4611 0 0,9 6-3520 0 0,8-2-1322 0 0,-1 0 0 0 0,0 1 0 0 0,0-1 0 0 0,0 0 0 0 0,1 1 0 0 0,-1-1 0 0 0,0 0 0 0 0,0 0 0 0 0,0 1 0 0 0,1-1 0 0 0,-1 0 0 0 0,0 0 0 0 0,1 0 0 0 0,-1 0 0 0 0,0 1 0 0 0,1-1 0 0 0,-1 0 0 0 0,0 0 0 0 0,0 0 0 0 0,1 0 0 0 0,-1 0 0 0 0,0 0 0 0 0,1 0 0 0 0,-1 0 0 0 0,0 0 0 0 0,1 0 0 0 0,-1 0 0 0 0,1 0 0 0 0,12-2 56 0 0,-6 1-72 0 0,3 0-12 0 0,-1-1 0 0 0,0 0 0 0 0,14-5 0 0 0,-13 4 1 0 0,1 0 0 0 0,15-2-1 0 0,-5 3 33 0 0,1 1 0 0 0,37 4 0 0 0,-53-3-17 0 0,-1 1 0 0 0,1 0 0 0 0,-1 0 0 0 0,0 1 0 0 0,0-1 0 0 0,1 1 0 0 0,-1 0 0 0 0,0 1 0 0 0,0-1 1 0 0,-1 1-1 0 0,1 0 0 0 0,-1 0 0 0 0,1 1 0 0 0,-1-1 0 0 0,0 1 0 0 0,0 0 0 0 0,-1 0 0 0 0,1 0 0 0 0,-1 0 1 0 0,0 1-1 0 0,0 0 0 0 0,0-1 0 0 0,0 1 0 0 0,-1 0 0 0 0,0 0 0 0 0,0 1 0 0 0,-1-1 0 0 0,1 0 0 0 0,-1 0 1 0 0,0 1-1 0 0,0-1 0 0 0,-1 1 0 0 0,0 7 0 0 0,-1 9 44 0 0,-1 1-1 0 0,-10 39 1 0 0,-1 12-4 0 0,9-41-39 0 0,1 0 0 0 0,4 55 0 0 0,-1-79-217 0 0,1 1 0 0 0,1-1 0 0 0,0 0-1 0 0,0 0 1 0 0,1-1 0 0 0,0 1 0 0 0,6 10 0 0 0,-9-18-23 0 0,1 0 1 0 0,-1-1 0 0 0,1 1-1 0 0,-1 0 1 0 0,1 0 0 0 0,0-1-1 0 0,-1 1 1 0 0,1 0 0 0 0,0-1-1 0 0,-1 1 1 0 0,1-1 0 0 0,0 1-1 0 0,0-1 1 0 0,0 1 0 0 0,-1-1-1 0 0,1 0 1 0 0,0 1 0 0 0,0-1-1 0 0,0 0 1 0 0,0 0 0 0 0,0 0-1 0 0,0 0 1 0 0,1 1 0 0 0,2-3-697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8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14099 0 0,'1'-9'554'0'0,"0"4"175"0"0,-1 0 0 0 0,1-1 1 0 0,1 1-1 0 0,1-7 0 0 0,-2 11-594 0 0,-1-1-1 0 0,1 1 1 0 0,0 0 0 0 0,-1 0-1 0 0,1-1 1 0 0,0 1 0 0 0,0 0-1 0 0,0 0 1 0 0,0 0 0 0 0,0 0-1 0 0,0 0 1 0 0,0 0 0 0 0,0 0-1 0 0,1 1 1 0 0,-1-1 0 0 0,0 0-1 0 0,0 1 1 0 0,1-1 0 0 0,-1 1 0 0 0,0-1-1 0 0,2 0 1 0 0,15-1 302 0 0,0 0-1 0 0,1 1 1 0 0,-1 1 0 0 0,22 2 0 0 0,10 0 53 0 0,291-12 1222 0 0,-253 5-1407 0 0,151 9 0 0 0,-212-1-266 0 0,0 0-1 0 0,37 11 1 0 0,-52-11 7 0 0,1 2 0 0 0,-1-1-1 0 0,0 1 1 0 0,0 1-1 0 0,-1 0 1 0 0,0 1-1 0 0,12 9 1 0 0,-17-11 84 0 0,-5-4-103 0 0,-1-1-1 0 0,0 1 0 0 0,1-1 1 0 0,-1 1-1 0 0,1-1 1 0 0,0 1-1 0 0,-1-1 0 0 0,1 1 1 0 0,-1-1-1 0 0,1 0 0 0 0,0 1 1 0 0,-1-1-1 0 0,1 0 1 0 0,0 1-1 0 0,-1-1 0 0 0,1 0 1 0 0,0 0-1 0 0,-1 0 0 0 0,1 0 1 0 0,1 0-1 0 0,-2 0 10 0 0,-2 1 32 0 0,1 5-56 0 0,1 1-1 0 0,1 0 0 0 0,-1 0 0 0 0,-1 0 0 0 0,-1 10 1 0 0,-1 4-9 0 0,-6 84 23 0 0,-5 72-29 0 0,11-107-2 0 0,-1 127-6 0 0,4-162 14 0 0,6 82 28 0 0,1-36 18 0 0,-3-36-24 0 0,2 97 107 0 0,-6-139-167 0 0,0 0 1 0 0,0 0 0 0 0,-1 0-1 0 0,0 0 1 0 0,1 0 0 0 0,-3 4-1 0 0,3-6-91 0 0,-1 1 0 0 0,1-1 0 0 0,-1 1 0 0 0,0-1 0 0 0,0 0 0 0 0,0 1-1 0 0,1-1 1 0 0,-1 0 0 0 0,0 0 0 0 0,-1 0 0 0 0,1 0 0 0 0,0 0-1 0 0,0 0 1 0 0,-2 1 0 0 0,0 0-2049 0 0,8-18-9551 0 0,-6 10 8069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9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9 7730 0 0,'-16'-4'10026'0'0,"2"0"-3439"0"0,25 4-5083 0 0,5 0-829 0 0,25 6 0 0 0,-16-2-315 0 0,43 5 302 0 0,209 23 493 0 0,18-23-659 0 0,-254-13-341 0 0,7 0-2811 0 0,-61 8-6469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6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20 5241 0 0,'-2'-9'11081'0'0,"1"1"-6350"0"0,2 8-4712 0 0,-1 0-1 0 0,1-1 1 0 0,-1 1 0 0 0,0 0-1 0 0,1 0 1 0 0,-1-1 0 0 0,1 1-1 0 0,-1 0 1 0 0,1 0 0 0 0,-1 0-1 0 0,1 0 1 0 0,-1 0 0 0 0,1 0-1 0 0,-1-1 1 0 0,1 1-1 0 0,-1 0 1 0 0,0 0 0 0 0,1 1-1 0 0,-1-1 1 0 0,1 0 0 0 0,-1 0-1 0 0,1 0 1 0 0,18 3 55 0 0,-1 1 0 0 0,0 0 0 0 0,29 12-1 0 0,-31-10-49 0 0,-1-1 5 0 0,0 1 1 0 0,-1 1-1 0 0,0 0 1 0 0,0 1-1 0 0,0 0 1 0 0,-1 1-1 0 0,12 11 1 0 0,-19-15 4 0 0,0 1 1 0 0,0 1 0 0 0,0-1-1 0 0,-1 1 1 0 0,0 0-1 0 0,0 0 1 0 0,0 1-1 0 0,-1 0 1 0 0,-1-1 0 0 0,1 1-1 0 0,-1 0 1 0 0,0 1-1 0 0,-1-1 1 0 0,2 13-1 0 0,-3-8 44 0 0,0 0 0 0 0,-1 0 0 0 0,0 0 0 0 0,-3 14 0 0 0,-12 51 209 0 0,-1 14-42 0 0,11-58-304 0 0,5-33-932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6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27 9498 0 0,'-41'-24'7396'0'0,"36"21"-5714"0"0,3 5-448 0 0,2-2-1203 0 0,0 1 1 0 0,0-1-1 0 0,0 0 0 0 0,1 1 1 0 0,-1-1-1 0 0,0 1 0 0 0,0-1 0 0 0,0 0 1 0 0,0 1-1 0 0,1-1 0 0 0,-1 0 1 0 0,0 1-1 0 0,0-1 0 0 0,1 0 1 0 0,-1 1-1 0 0,0-1 0 0 0,1 0 1 0 0,-1 1-1 0 0,1-1 0 0 0,4 5 60 0 0,0 1 0 0 0,0 0 0 0 0,-1 0-1 0 0,0 0 1 0 0,0 0 0 0 0,5 10 0 0 0,-2-2-2 0 0,32 56 152 0 0,-21-36 4 0 0,26 37 1 0 0,-42-67-174 0 0,1-1 0 0 0,-1 0 1 0 0,1 0-1 0 0,0 0 1 0 0,0 0-1 0 0,0-1 0 0 0,1 1 1 0 0,-1-1-1 0 0,7 4 0 0 0,-7-5 0 0 0,-1 0 0 0 0,1-1 0 0 0,-1 1 0 0 0,1 0 0 0 0,-1-1 0 0 0,1 1 0 0 0,-1-1 0 0 0,1 0-1 0 0,0 0 1 0 0,-1 0 0 0 0,1 0 0 0 0,0 0 0 0 0,-1 0 0 0 0,1-1 0 0 0,-1 0 0 0 0,4 0-1 0 0,12-7 407 0 0,-1 0-1 0 0,32-19 0 0 0,27-28-11 0 0,-11-3-292 0 0,-23 19-100 0 0,-18 16-24 0 0,-18 16-42 0 0,2 0 0 0 0,-1 0 0 0 0,1 1 0 0 0,8-6 0 0 0,-16 12-32 0 0,1-1 0 0 0,-1 1 1 0 0,0 0-1 0 0,0 0 0 0 0,0 0 1 0 0,0 0-1 0 0,0 0 0 0 0,1-1 1 0 0,-1 1-1 0 0,0 0 0 0 0,0 0 1 0 0,0 0-1 0 0,0 0 0 0 0,1 0 1 0 0,-1 0-1 0 0,0 0 0 0 0,0 0 1 0 0,0 0-1 0 0,1 0 0 0 0,-1 0 1 0 0,0 0-1 0 0,0 0 0 0 0,0 0 1 0 0,1 0-1 0 0,-1 0 0 0 0,0 0 1 0 0,0 0-1 0 0,0 0 0 0 0,1 0 1 0 0,-1 0-1 0 0,0 0 0 0 0,0 0 1 0 0,0 0-1 0 0,1 0 0 0 0,-1 0 1 0 0,0 1-1 0 0,0-1 1 0 0,0 0-1 0 0,-1 8-1138 0 0,-11 12-1476 0 0,5-10 437 0 0,6-8 1997 0 0,0 0 1 0 0,0 0 0 0 0,0-1 0 0 0,0 1 0 0 0,0-1 0 0 0,-1 1-1 0 0,1-1 1 0 0,-1 0 0 0 0,1 1 0 0 0,-1-1 0 0 0,-1 1 0 0 0,-11 4-57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7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13851 0 0,'-1'4'7012'0'0,"1"18"-6486"0"0,6 55 137 0 0,11 206 657 0 0,-15-200 144 0 0,-13-91-812 0 0,4 4-3879 0 0,7 4 3157 0 0,0 0 0 0 0,-1 0 1 0 0,1 0-1 0 0,0 0 0 0 0,0 0 0 0 0,0 0 1 0 0,0 0-1 0 0,0 0 0 0 0,0 0 0 0 0,0 0 1 0 0,0 0-1 0 0,-1 0 0 0 0,1 0 0 0 0,0 0 1 0 0,0 1-1 0 0,0-1-209 0 0,0 0 209 0 0,0 0 0 0 0,0 0 1 0 0,0 0-1 0 0,0 0 0 0 0,0 0 0 0 0,0 1 1 0 0,0-1-1 0 0,-1 0 0 0 0,1 0 0 0 0,0 0 1 0 0,0 0-1 0 0,0 0 0 0 0,0 0 0 0 0,0 0 1 0 0,0 0-1 0 0,0 1 0 0 0,0-1 0 0 0,0 0 1 0 0,0 0-1 0 0,0 0 0 0 0,1 0 1 0 0,-1 0-1 0 0,0 0 0 0 0,0 0 0 0 0,0 1 1 0 0,0-1-1 0 0,0 0 0 0 0,0 0 0 0 0,0 0 1 0 0,0 0-1 0 0,0 3-77 0 0,1 4-70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7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70 137 3225 0 0,'-8'-13'6230'0'0,"-17"-21"0"0"0,20 28-5303 0 0,0 1-1 0 0,0 0 0 0 0,-6-5 1 0 0,11 10-851 0 0,-1 0 1 0 0,1-1-1 0 0,0 1 0 0 0,0 0 1 0 0,-1 0-1 0 0,1-1 1 0 0,0 1-1 0 0,-1 0 0 0 0,1 0 1 0 0,0-1-1 0 0,-1 1 1 0 0,1 0-1 0 0,0 0 1 0 0,-1 0-1 0 0,1 0 0 0 0,-1 0 1 0 0,1 0-1 0 0,0 0 1 0 0,-1 0-1 0 0,1 0 0 0 0,-1 0 1 0 0,1 0-1 0 0,0 0 1 0 0,-1 0-1 0 0,0 0 0 0 0,1 0-31 0 0,0 1 0 0 0,0-1 0 0 0,0 0-1 0 0,0 1 1 0 0,0-1 0 0 0,-1 1 0 0 0,1-1-1 0 0,0 1 1 0 0,0-1 0 0 0,0 0 0 0 0,0 1-1 0 0,0-1 1 0 0,0 1 0 0 0,1-1 0 0 0,-1 1-1 0 0,0-1 1 0 0,0 1 0 0 0,0-1 0 0 0,11 26 333 0 0,-10-22-196 0 0,6 12 76 0 0,21 45 717 0 0,-20-44-625 0 0,-1-3 88 0 0,1 0 0 0 0,0 0 0 0 0,19 25 0 0 0,-24-36-361 0 0,-1 0 0 0 0,1-1 0 0 0,-1 1 0 0 0,1-1 0 0 0,0 1 0 0 0,0-1 0 0 0,0 0 0 0 0,0 0 0 0 0,0 0 0 0 0,0-1 0 0 0,1 1 0 0 0,-1-1 0 0 0,1 0-1 0 0,-1 0 1 0 0,1 0 0 0 0,-1 0 0 0 0,1-1 0 0 0,0 1 0 0 0,-1-1 0 0 0,1 0 0 0 0,0 0 0 0 0,-1 0 0 0 0,5-1 0 0 0,-4 0 5 0 0,1-1-1 0 0,-1 1 1 0 0,0-1 0 0 0,0 0-1 0 0,0 0 1 0 0,-1 0 0 0 0,1 0 0 0 0,0-1-1 0 0,5-4 1 0 0,3-4 166 0 0,12-16 0 0 0,-17 19-162 0 0,60-75 424 0 0,-48 56-535 0 0,2 1 1 0 0,1 1-1 0 0,37-33 1 0 0,-57 56-115 0 0,1 0-1 0 0,0 0 1 0 0,0 1 0 0 0,-1-1 0 0 0,1 0-1 0 0,1 1 1 0 0,-1 0 0 0 0,4-1-1 0 0,-6 1-55 0 0,0 1 0 0 0,1 0-1 0 0,-1 0 1 0 0,0 0-1 0 0,0 0 1 0 0,0 0-1 0 0,0 0 1 0 0,0 0-1 0 0,0 0 1 0 0,0 0-1 0 0,0 0 1 0 0,1 1-1 0 0,-1-1 1 0 0,0 0-1 0 0,0 1 1 0 0,0-1 0 0 0,0 1-1 0 0,0-1 1 0 0,0 1-1 0 0,-1 0 1 0 0,1-1-1 0 0,0 1 1 0 0,0 0-1 0 0,0 0 1 0 0,-1-1-1 0 0,1 1 1 0 0,0 0-1 0 0,-1 0 1 0 0,2 1 0 0 0,-1 2-73 0 0,1-1 1 0 0,-1 1 0 0 0,0 0-1 0 0,0 0 1 0 0,-1 0 0 0 0,1-1 0 0 0,-1 1-1 0 0,0 0 1 0 0,0 6 0 0 0,0 16-1408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2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598 138 2745 0 0,'1'-12'3362'0'0,"-1"10"-2960"0"0,0 1 1 0 0,0-1-1 0 0,0 0 0 0 0,1 0 1 0 0,-1 1-1 0 0,-1-1 0 0 0,1 0 1 0 0,0 1-1 0 0,0-1 0 0 0,-1 0 1 0 0,1 1-1 0 0,-1-1 1 0 0,0-1-1 0 0,-4-8 1184 0 0,-1 1 0 0 0,-8-12 0 0 0,11 18-1331 0 0,-1 0 1 0 0,1 0-1 0 0,-1 1 0 0 0,0-1 1 0 0,0 1-1 0 0,0 0 1 0 0,-8-5-1 0 0,4 4 3 0 0,0 0 0 0 0,0 1 1 0 0,-1 0-1 0 0,0 0 0 0 0,1 1 0 0 0,-1 0 0 0 0,0 1 0 0 0,-16-1 0 0 0,0 2 383 0 0,-49 7 0 0 0,61-5-508 0 0,0 1 0 0 0,0 1-1 0 0,1 0 1 0 0,0 1 0 0 0,0 0 0 0 0,0 1-1 0 0,0 0 1 0 0,-18 13 0 0 0,28-17-111 0 0,-3 1 33 0 0,0 0 0 0 0,1 1 0 0 0,-1 0 0 0 0,1 0 0 0 0,0 0 0 0 0,0 0 0 0 0,0 1 0 0 0,-5 7 0 0 0,1 3 70 0 0,5-12-85 0 0,1 1 0 0 0,0 0 0 0 0,0 0 0 0 0,-3 6 0 0 0,2 0 17 0 0,-2 0 0 0 0,1 0 0 0 0,-2-1 0 0 0,-6 11 0 0 0,-9 16 75 0 0,1-3 1 0 0,16-23-63 0 0,0 0 0 0 0,-3 13 0 0 0,-6 14 112 0 0,9-28-144 0 0,-1 1-9 0 0,0 0 0 0 0,1 1 1 0 0,1-1-1 0 0,0 1 0 0 0,-3 18 1 0 0,-4 19 36 0 0,5 47 54 0 0,5-89-100 0 0,0 1-1 0 0,0-1 1 0 0,1 1-1 0 0,0-1 0 0 0,2 8 1 0 0,1 12 31 0 0,8 51 68 0 0,-11-71-116 0 0,1 6 7 0 0,1 0 0 0 0,0 0 1 0 0,0 0-1 0 0,1-1 0 0 0,0 1 1 0 0,9 15-1 0 0,-7-17 1 0 0,-1 1 0 0 0,6 20 0 0 0,-8-22 3 0 0,1 4 2 0 0,14 25 1 0 0,-5 2 10 0 0,17 14 35 0 0,-24-44-34 0 0,-5-7-19 0 0,1-1-1 0 0,-1 1 1 0 0,1 0-1 0 0,0-1 1 0 0,-1 1-1 0 0,1-1 1 0 0,1 0-1 0 0,-1 1 1 0 0,0-1-1 0 0,0 0 1 0 0,1 0-1 0 0,5 3 1 0 0,14 4 72 0 0,36 11-1 0 0,-28-9-25 0 0,-9-4-41 0 0,-17-6-11 0 0,1 1-1 0 0,0-1 1 0 0,0 1-1 0 0,5-1 1 0 0,14 3 21 0 0,-16-2-9 0 0,0-1 0 0 0,10 0 0 0 0,24 3 22 0 0,-16-1-13 0 0,19-1 42 0 0,14 1-29 0 0,-51-1-27 0 0,-1-1-1 0 0,1 0 0 0 0,0-1 1 0 0,-1 0-1 0 0,1 0 1 0 0,-1-1-1 0 0,1 0 1 0 0,0 0-1 0 0,9-4 1 0 0,-8 3 9 0 0,-1-1 1 0 0,13-1-1 0 0,6-3 12 0 0,-20 5-16 0 0,-1 1-2 0 0,-1-1-1 0 0,0 0 1 0 0,1 0-1 0 0,-1 0 1 0 0,0-1-1 0 0,6-4 1 0 0,-3 2 6 0 0,-1 0-5 0 0,0 0 0 0 0,0-1 0 0 0,-1 0 0 0 0,8-8 0 0 0,13-10 11 0 0,-9 6-6 0 0,-14 15-13 0 0,0-1-1 0 0,0 0 0 0 0,0 0 1 0 0,3-6-1 0 0,-1 2 13 0 0,-1-1 1 0 0,1 0-1 0 0,-2-1 0 0 0,8-19 1 0 0,-11 27-16 0 0,0-1 1 0 0,0 1-1 0 0,1-1 0 0 0,-1 1 1 0 0,4-4-1 0 0,5-11 7 0 0,16-43 63 0 0,-16 38-44 0 0,-1 0 0 0 0,9-30 1 0 0,-16 45-19 0 0,0 1 0 0 0,0-1 1 0 0,6-10-1 0 0,-5 9-1 0 0,-1 1 0 0 0,0-1 0 0 0,0 0 1 0 0,0 1-1 0 0,-1-1 0 0 0,0 0 0 0 0,-1-14 0 0 0,0 11 18 0 0,-1 0-1 0 0,-1 1 0 0 0,1-1 1 0 0,-2 0-1 0 0,0 1 1 0 0,0 0-1 0 0,0 0 1 0 0,-2 0-1 0 0,-8-17 0 0 0,-6-3 73 0 0,-36-44 1 0 0,48 64-93 0 0,-2-1 4 0 0,-1 1-1 0 0,0 0 1 0 0,0 1 0 0 0,-21-15-1 0 0,-50-25 32 0 0,77 46-43 0 0,-7-2 8 0 0,-19-7-1 0 0,20 8-4 0 0,0 0-1 0 0,-11-6 1 0 0,-30-13 14 0 0,-1-1-11 0 0,24 10-21 0 0,28 14-23 0 0,0 0-1 0 0,-1-1 1 0 0,1 1-1 0 0,0 0 1 0 0,-1 0 0 0 0,1 0-1 0 0,0 0 1 0 0,0 0-1 0 0,-1 0 1 0 0,1-1-1 0 0,0 1 1 0 0,-1 0 0 0 0,1 0-1 0 0,0 0 1 0 0,-1 0-1 0 0,1 0 1 0 0,0 0-1 0 0,0 0 1 0 0,-1 0 0 0 0,1 0-1 0 0,0 1 1 0 0,-1-1-1 0 0,1 0 1 0 0,0 0 0 0 0,-1 0-1 0 0,1 0 1 0 0,0 0-1 0 0,-1 1 1 0 0,5 7-2948 0 0,-2-4 2376 0 0,10 18-7003 0 0,-9-13 4285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2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27 8938 0 0,'-5'-12'1741'0'0,"4"11"-1165"0"0,1 0-1 0 0,-1-1 0 0 0,0 1 1 0 0,1-1-1 0 0,-1 1 1 0 0,1-1-1 0 0,0 1 1 0 0,-1-3-1 0 0,-4 9 2824 0 0,6 11-2145 0 0,1-1-1 0 0,3 19 1 0 0,3 12-651 0 0,-3 157 708 0 0,-5-147-1055 0 0,-1-12-66 0 0,0-24-48 0 0,0 0 0 0 0,2 0 1 0 0,4 28-1 0 0,-2-38-85 0 0,-3-8-39 0 0,1 0 0 0 0,0 0 1 0 0,-1 0-1 0 0,0 0 0 0 0,1 0 1 0 0,-1 0-1 0 0,0 0 0 0 0,0 0 1 0 0,0 0-1 0 0,0 0 0 0 0,0 0 1 0 0,-1 0-1 0 0,0 4 0 0 0,0-3-193 0 0,-4 13-3686 0 0,5-15 3321 0 0,0 0-1 0 0,-1 0 1 0 0,1 0-1 0 0,0 0 1 0 0,0 0-1 0 0,0 0 1 0 0,1 0-1 0 0,-1 0 1 0 0,0-1-1 0 0,0 1 1 0 0,0 0-1 0 0,1 0 1 0 0,-1 0-1 0 0,0 0 1 0 0,1 1-1 0 0,1 1-1393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3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34 173 7042 0 0,'-2'-2'770'0'0,"-1"0"1"0"0,1-1-1 0 0,0 1 1 0 0,-1 0 0 0 0,1 1-1 0 0,-4-3 1 0 0,-8-7 4290 0 0,17 29-1456 0 0,22 51-1618 0 0,32 78-1012 0 0,-51-134-870 0 0,1 0 1 0 0,12 18-1 0 0,-17-27-70 0 0,1 0 0 0 0,1 0 0 0 0,-1 0 0 0 0,1-1 0 0 0,-1 1 0 0 0,1-1 0 0 0,0 0 0 0 0,0 0 0 0 0,0 0 0 0 0,9 4 0 0 0,-12-7-14 0 0,0 0 0 0 0,1 1 0 0 0,-1-1 0 0 0,0 0 0 0 0,0 1 0 0 0,1-1-1 0 0,-1 0 1 0 0,0 0 0 0 0,0 0 0 0 0,1 0 0 0 0,-1-1 0 0 0,0 1 0 0 0,0 0 0 0 0,1 0-1 0 0,-1-1 1 0 0,0 1 0 0 0,2-1 0 0 0,-1-1 17 0 0,0 1-1 0 0,1 0 1 0 0,-1-1-1 0 0,0 0 1 0 0,0 0-1 0 0,0 1 1 0 0,3-5-1 0 0,1-1 54 0 0,-1-1 0 0 0,0 0 0 0 0,7-14 1 0 0,-3 0-14 0 0,-1-1 0 0 0,-1 0 0 0 0,6-38 0 0 0,-5 22-13 0 0,9-39 32 0 0,13-56-11 0 0,-29 129-111 0 0,1-1-1 0 0,0 1 1 0 0,1 1 0 0 0,3-8 0 0 0,-3 11-510 0 0,-1 0 0 0 0,0 1 0 0 0,1-1 0 0 0,-1 1 0 0 0,1-1 0 0 0,-1 1 0 0 0,1 0 0 0 0,4 1 0 0 0,13 4-9129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13.75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57 11386 0 0,'-4'-2'520'0'0,"3"2"-130"0"0,-1 0-1 0 0,1-1 0 0 0,0 1 1 0 0,0-1-1 0 0,0 1 0 0 0,-1-1 1 0 0,1 1-1 0 0,0-1 0 0 0,-2-1 0 0 0,16 0 1904 0 0,27 0-1597 0 0,74-13 0 0 0,-29 2-685 0 0,-85 13-10 0 0,162-15-3682 0 0,-140 13 3549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4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16 105 6961 0 0,'-16'-73'9721'0'0,"17"54"-6981"0"0,0 9-913 0 0,-1 10-1813 0 0,0-1 1 0 0,0 1-1 0 0,0 0 1 0 0,0 0-1 0 0,0 0 1 0 0,0 0-1 0 0,0 0 1 0 0,0 0-1 0 0,0 0 1 0 0,0 0 0 0 0,0 0-1 0 0,0 0 1 0 0,0 0-1 0 0,0 0 1 0 0,0-1-1 0 0,0 1 1 0 0,0 0-1 0 0,0 0 1 0 0,0 0 0 0 0,0 0-1 0 0,0 0 1 0 0,0 0-1 0 0,0 0 1 0 0,0 0-1 0 0,0 0 1 0 0,0 0-1 0 0,0 0 1 0 0,0 0 0 0 0,0 0-1 0 0,0 0 1 0 0,0-1-1 0 0,0 1 1 0 0,1 0-1 0 0,-1 0 1 0 0,0 0-1 0 0,0 0 1 0 0,0 0-1 0 0,0 0 1 0 0,0 0 0 0 0,0 0-1 0 0,0 0 1 0 0,0 0-1 0 0,0 0 1 0 0,0 0-1 0 0,0 0 1 0 0,0 0-1 0 0,1 0 1 0 0,-1 0-1 0 0,4 3 562 0 0,2 4-49 0 0,-3-2-391 0 0,-1 1 0 0 0,0-1 1 0 0,0 0-1 0 0,0 1 0 0 0,0 0 0 0 0,-1-1 1 0 0,1 9-1 0 0,1 43 64 0 0,-3-36-109 0 0,2 93 93 0 0,6 115-9 0 0,-4-146-112 0 0,5 64 249 0 0,-6-129-224 0 0,0 21 241 0 0,-1-9 159 0 0,-3-31-497 0 0,1 0-1 0 0,0 1 1 0 0,-1-1-1 0 0,1 0 1 0 0,-1 1-1 0 0,0-1 0 0 0,1 1 1 0 0,-1-1-1 0 0,1 1 1 0 0,-1-1-1 0 0,0 1 1 0 0,1-1-1 0 0,-1 1 1 0 0,0 0-1 0 0,0-1 0 0 0,1 1 1 0 0,-1 0-1 0 0,-1-1 1 0 0,5 0-1627 0 0,0 0 1 0 0,0 1-1 0 0,0-1 0 0 0,0 0 0 0 0,1 1 1 0 0,-1 0-1 0 0,4 0 0 0 0,1 0-1347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8 231 10866 0 0,'-7'9'10619'0'0,"15"1"-9282"0"0,-7-8-1236 0 0,-1-1 0 0 0,1 1 0 0 0,0-1 0 0 0,0 0 0 0 0,0 1 0 0 0,1-1 0 0 0,-1 0-1 0 0,0 0 1 0 0,0 0 0 0 0,1 0 0 0 0,1 1 0 0 0,-2-1-63 0 0,1 0 1 0 0,-1-1-1 0 0,0 1 0 0 0,0-1 0 0 0,0 0 1 0 0,1 1-1 0 0,-1-1 0 0 0,0 0 0 0 0,1 0 0 0 0,-1 0 1 0 0,0 0-1 0 0,1 0 0 0 0,1 0 0 0 0,8-1 118 0 0,-4 1-95 0 0,-1-1 0 0 0,1 0 0 0 0,0 0 0 0 0,-1 0 0 0 0,8-4 1 0 0,19-3 59 0 0,15-2-13 0 0,-32 6-66 0 0,30-4 0 0 0,-33 6-28 0 0,0 0 0 0 0,24-8 0 0 0,-4 0 9 0 0,-30 9-15 0 0,0 0 0 0 0,0 0 0 0 0,1 0 0 0 0,-1-1 0 0 0,0 0 0 0 0,0 0 0 0 0,4-3 0 0 0,8-5 66 0 0,-14 9-65 0 0,1 0 0 0 0,-1 0 1 0 0,1-1-1 0 0,-1 1 0 0 0,0-1 1 0 0,0 1-1 0 0,0-1 0 0 0,0 0 1 0 0,0 1-1 0 0,0-1 0 0 0,0 0 1 0 0,0 0-1 0 0,0 1 0 0 0,-1-1 1 0 0,1 0-1 0 0,-1 0 0 0 0,1-4 0 0 0,0-4 26 0 0,0-22 0 0 0,-1 25-25 0 0,-4-9 9 0 0,0 0-1 0 0,4 13-15 0 0,-1 0-1 0 0,1-1 1 0 0,-1 1 0 0 0,0 0-1 0 0,0-1 1 0 0,0 1 0 0 0,-1 0 0 0 0,1 0-1 0 0,-1 0 1 0 0,1 0 0 0 0,-1 0-1 0 0,0 1 1 0 0,0-1 0 0 0,-1 0-1 0 0,1 1 1 0 0,-4-3 0 0 0,4 3-6 0 0,1 1 1 0 0,-1-1-1 0 0,-1 1 1 0 0,1 0 0 0 0,0 0-1 0 0,0 0 1 0 0,0 0-1 0 0,-1 0 1 0 0,1 1-1 0 0,0-1 1 0 0,-1 1-1 0 0,1-1 1 0 0,0 1-1 0 0,-1 0 1 0 0,1 0-1 0 0,-1 0 1 0 0,1 0-1 0 0,0 0 1 0 0,-1 1-1 0 0,1-1 1 0 0,-1 1-1 0 0,1-1 1 0 0,-4 3 0 0 0,-6 2-7 0 0,1 1 1 0 0,0 0 0 0 0,1 1 0 0 0,-1 1 0 0 0,1-1 0 0 0,0 2 0 0 0,-9 9 0 0 0,7-5 44 0 0,1 1 0 0 0,0 0 0 0 0,1 0 0 0 0,-12 24 1 0 0,18-32-10 0 0,1 0 0 0 0,1 1 1 0 0,-1-1-1 0 0,1 1 1 0 0,0 0-1 0 0,-1 8 1 0 0,3-11-12 0 0,-1 0 1 0 0,1-1-1 0 0,0 1 1 0 0,1 0 0 0 0,-1 0-1 0 0,1 0 1 0 0,-1-1 0 0 0,1 1-1 0 0,0 0 1 0 0,1-1-1 0 0,-1 1 1 0 0,4 6 0 0 0,-3-6 4 0 0,1 0 0 0 0,0 0-1 0 0,0 0 1 0 0,0-1 0 0 0,0 1 0 0 0,0-1 0 0 0,1 0 0 0 0,0 0 0 0 0,-1 0 0 0 0,1-1 0 0 0,6 4 0 0 0,3 0 100 0 0,0-1 0 0 0,19 6 1 0 0,-17-7 55 0 0,24 12 0 0 0,-32-13-118 0 0,1-1-1 0 0,0 1 0 0 0,0-1 1 0 0,0-1-1 0 0,0 1 1 0 0,9-1-1 0 0,-4 1 5 0 0,-9-2-34 0 0,0 0-1 0 0,1 0 1 0 0,-1-1-1 0 0,0 1 1 0 0,1-1-1 0 0,-1 0 1 0 0,5-2-1 0 0,30-13 147 0 0,-29 11-161 0 0,-8 4-16 0 0,1-1-1 0 0,-1 1 0 0 0,1 0 1 0 0,0 0-1 0 0,-1 0 1 0 0,6-1-1 0 0,6 0-103 0 0,-7 1-272 0 0,-1 0 1 0 0,13 0 0 0 0,-17 1-1 0 0,1 0 1 0 0,-1 0 0 0 0,0 0 0 0 0,0 1-1 0 0,0-1 1 0 0,0 1 0 0 0,0-1 0 0 0,0 1-1 0 0,0 0 1 0 0,-1 0 0 0 0,1 0 0 0 0,0 0-1 0 0,3 2 1 0 0,18 21-1741 0 0,-9-9 862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50 10074 0 0,'-3'0'238'0'0,"0"0"0"0"0,0-1 0 0 0,0 1-1 0 0,0-1 1 0 0,1 0 0 0 0,-1 0 0 0 0,-4-2-1 0 0,3 1 668 0 0,0 0-1 0 0,0 1 0 0 0,1 0 0 0 0,-9-2 0 0 0,7 2 79 0 0,-1 0 0 0 0,1 0 1 0 0,-1 0-1 0 0,1-1 0 0 0,-9-3 1 0 0,26-4 15 0 0,-3 5-954 0 0,1 2 0 0 0,0-1 0 0 0,0 1 0 0 0,0 1 0 0 0,0 0 0 0 0,0 0 1 0 0,0 1-1 0 0,0 0 0 0 0,15 3 0 0 0,-20-2-39 0 0,1 0-1 0 0,-1 1 1 0 0,0 0 0 0 0,0 0-1 0 0,0 0 1 0 0,0 0 0 0 0,0 1-1 0 0,0 0 1 0 0,0 0-1 0 0,-1 0 1 0 0,1 0 0 0 0,-1 1-1 0 0,0 0 1 0 0,0 0 0 0 0,0 0-1 0 0,-1 0 1 0 0,0 1 0 0 0,5 7-1 0 0,0 4 17 0 0,0 0 0 0 0,-2 0 0 0 0,0 1 0 0 0,-1 0 0 0 0,0 1 0 0 0,-1-1 0 0 0,1 23 0 0 0,-2 8 76 0 0,-3 70 1 0 0,-1-98-90 0 0,-1 6-211 0 0,4 34 1 0 0,0-36-1419 0 0,1-1-5652 0 0,-2-15 3672 0 0,0-2 489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13859 0 0,'10'2'6676'0'0,"5"2"-4439"0"0,17 4-1353 0 0,-9-4-620 0 0,118 15 163 0 0,-96-15-4169 0 0,50-2-1 0 0,-70-3 812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104 236 11923 0 0,'0'-2'731'0'0,"0"1"1"0"0,0 0-1 0 0,0 0 1 0 0,0-1-1 0 0,1 1 1 0 0,-1 0 0 0 0,0 0-1 0 0,0 0 1 0 0,1-1-1 0 0,0 0 1 0 0,8-5 2760 0 0,0 1-3321 0 0,-1 1-12 0 0,1 0-1 0 0,-1 0 1 0 0,12-3-1 0 0,-14 6-130 0 0,0 0 0 0 0,0-1 0 0 0,-1 0 0 0 0,1 0 0 0 0,0 0 0 0 0,-1-1 0 0 0,0 0 0 0 0,0 0 0 0 0,9-9 0 0 0,-10 8 11 0 0,0-1 1 0 0,-1 1 0 0 0,0-1 0 0 0,0 0 0 0 0,0 0-1 0 0,-1-1 1 0 0,1 1 0 0 0,-1 0 0 0 0,-1-1 0 0 0,1 1-1 0 0,-1-1 1 0 0,0-8 0 0 0,-1 13-19 0 0,0 0-1 0 0,0 0 1 0 0,0 0-1 0 0,0 0 1 0 0,0 0 0 0 0,-1 0-1 0 0,1 0 1 0 0,-1 0-1 0 0,0 0 1 0 0,1 0-1 0 0,-1 0 1 0 0,0 0 0 0 0,0 0-1 0 0,0 0 1 0 0,0 0-1 0 0,0 1 1 0 0,-1-1-1 0 0,1 0 1 0 0,0 1 0 0 0,-1-1-1 0 0,0 1 1 0 0,1 0-1 0 0,-1-1 1 0 0,0 1 0 0 0,1 0-1 0 0,-1 0 1 0 0,0 0-1 0 0,0 0 1 0 0,0 0-1 0 0,-2 0 1 0 0,0 0-4 0 0,0 0 0 0 0,1 0 0 0 0,-1 0 0 0 0,0 1-1 0 0,0-1 1 0 0,0 1 0 0 0,0 0 0 0 0,0 1 0 0 0,0-1 0 0 0,0 0 0 0 0,0 1 0 0 0,0 0 0 0 0,0 0-1 0 0,0 0 1 0 0,-3 2 0 0 0,-5 3-24 0 0,1 1-1 0 0,0 0 0 0 0,0 1 1 0 0,0 0-1 0 0,1 0 1 0 0,1 1-1 0 0,-1 1 0 0 0,1-1 1 0 0,-11 17-1 0 0,14-17-13 0 0,-1 1 0 0 0,2 0 0 0 0,-1 0 0 0 0,2 1 0 0 0,-1-1-1 0 0,1 1 1 0 0,1 0 0 0 0,0 0 0 0 0,0 1 0 0 0,1-1 0 0 0,0 14 0 0 0,1-20 7 0 0,1 0 0 0 0,1 0 0 0 0,-1 0 0 0 0,1 0 1 0 0,0 0-1 0 0,0 0 0 0 0,0 0 0 0 0,1-1 0 0 0,0 1 0 0 0,0-1 0 0 0,0 1 1 0 0,5 7-1 0 0,-5-9-40 0 0,0 0 1 0 0,1 0 0 0 0,-1-1-1 0 0,1 1 1 0 0,0 0-1 0 0,0-1 1 0 0,0 0-1 0 0,0 0 1 0 0,0 0 0 0 0,1 0-1 0 0,-1 0 1 0 0,0-1-1 0 0,1 1 1 0 0,0-1-1 0 0,-1 0 1 0 0,1 0 0 0 0,6 0-1 0 0,5 0-758 0 0,0 0-1 0 0,0-1 1 0 0,0-1-1 0 0,0-1 1 0 0,0 0-1 0 0,-1-1 1 0 0,1 0-1 0 0,-1-1 1 0 0,1-1-1 0 0,-1 0 1 0 0,26-14-1 0 0,-16 4-1239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20 15443 0 0,'-2'-2'366'0'0,"0"0"0"0"0,0 1 0 0 0,0-1 0 0 0,0 0 0 0 0,0 1 0 0 0,-1-1-1 0 0,1 1 1 0 0,0 0 0 0 0,-1-1 0 0 0,1 1 0 0 0,-1 0 0 0 0,0 1 0 0 0,-2-2 0 0 0,2 2-232 0 0,1 0 1 0 0,0 0 0 0 0,0 0 0 0 0,-1 1-1 0 0,1-1 1 0 0,0 0 0 0 0,0 1 0 0 0,0 0 0 0 0,0-1-1 0 0,0 1 1 0 0,-1 0 0 0 0,1 0 0 0 0,1 0 0 0 0,-1 0-1 0 0,0 1 1 0 0,-2 1 0 0 0,-10 8-60 0 0,2 2 1 0 0,0-1-1 0 0,-15 20 0 0 0,20-21-96 0 0,-1 0-1 0 0,1 0 1 0 0,1 1-1 0 0,0 0 0 0 0,-6 15 1 0 0,11-25 12 0 0,1 0-1 0 0,-1 0 1 0 0,1 1 0 0 0,-1-1 0 0 0,1 0 0 0 0,0 1-1 0 0,0-1 1 0 0,0 0 0 0 0,0 1 0 0 0,0-1 0 0 0,0 0-1 0 0,1 0 1 0 0,-1 1 0 0 0,1-1 0 0 0,0 0-1 0 0,-1 0 1 0 0,1 1 0 0 0,2 3 0 0 0,-1-4-4 0 0,0 1 0 0 0,0-1 0 0 0,0 0 0 0 0,1 0 0 0 0,-1 0 0 0 0,0 0 0 0 0,1 0 0 0 0,-1 0 0 0 0,1 0 0 0 0,0-1 0 0 0,0 1 0 0 0,-1-1 0 0 0,7 2 0 0 0,6 2-9 0 0,0-1 0 0 0,0 0 0 0 0,1-1 0 0 0,16 0 0 0 0,-27-2 38 0 0,0-1 0 0 0,0 1-1 0 0,-1 0 1 0 0,1 1 0 0 0,9 3 0 0 0,-12-4 18 0 0,0 0 1 0 0,0 0 0 0 0,0 0-1 0 0,0 0 1 0 0,0 1-1 0 0,0-1 1 0 0,0 1-1 0 0,0-1 1 0 0,0 1 0 0 0,-1 0-1 0 0,1-1 1 0 0,-1 1-1 0 0,2 3 1 0 0,-2-4-23 0 0,-1-1 0 0 0,0 0 0 0 0,0 0 1 0 0,0 1-1 0 0,0-1 0 0 0,0 0 0 0 0,0 1 0 0 0,0-1 0 0 0,0 1 0 0 0,0-1 1 0 0,0 0-1 0 0,0 1 0 0 0,0-1 0 0 0,0 0 0 0 0,0 1 0 0 0,0-1 0 0 0,0 0 1 0 0,0 1-1 0 0,-1-1 0 0 0,1 0 0 0 0,0 0 0 0 0,0 1 0 0 0,0-1 0 0 0,-1 0 1 0 0,1 1-1 0 0,0-1 0 0 0,0 0 0 0 0,0 0 0 0 0,-1 1 0 0 0,-10 6 196 0 0,3-1-64 0 0,6-3-95 0 0,-1 0 0 0 0,0 0 0 0 0,1 0 0 0 0,-1 0 0 0 0,-1-1 1 0 0,1 1-1 0 0,0-1 0 0 0,-5 3 0 0 0,-9 7 57 0 0,14-11-117 0 0,1 0 0 0 0,-1 1 0 0 0,0-1 0 0 0,1 0 0 0 0,-1 0 0 0 0,0 0 0 0 0,0-1 0 0 0,0 1 0 0 0,1-1 0 0 0,-7 1 0 0 0,-8 1-388 0 0,15-2 167 0 0,0 1-1 0 0,0-1 1 0 0,0 0 0 0 0,0 0-1 0 0,0 0 1 0 0,0 0 0 0 0,-1 0-1 0 0,-1-1 1 0 0,3 1-181 0 0,0 0 1 0 0,0 0-1 0 0,1-1 1 0 0,-1 1-1 0 0,0 0 1 0 0,1-1-1 0 0,-1 1 0 0 0,0 0 1 0 0,1-1-1 0 0,-1 1 1 0 0,0-1-1 0 0,1 1 1 0 0,-1-1-1 0 0,1 1 0 0 0,-1-1 1 0 0,1 0-1 0 0,-1 1 1 0 0,1-1-1 0 0,-1 0 1 0 0,1 1-1 0 0,0-1 0 0 0,-1 0 1 0 0,1 1-1 0 0,0-2 1 0 0,-2-5-3026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9970 0 0,'3'4'751'0'0,"0"-1"0"0"0,-1 1 0 0 0,1 0 0 0 0,-1-1 0 0 0,1 1 0 0 0,-1 0 0 0 0,0 1 0 0 0,-1-1-1 0 0,3 8 1 0 0,0 4-346 0 0,2 23 0 0 0,-1-6 89 0 0,-1-9-364 0 0,3 40 1 0 0,1 21 16 0 0,0 1-34 0 0,-10 87 93 0 0,2-151-1018 0 0,1 0 1 0 0,5 30 0 0 0,-5-48 413 0 0,0-1-1 0 0,0 0 1 0 0,0 0 0 0 0,1 0 0 0 0,0 0 0 0 0,-1 0 0 0 0,1 0 0 0 0,0 0 0 0 0,0-1 0 0 0,1 1 0 0 0,3 3 0 0 0,3 4 190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33 17436 0 0,'0'0'143'0'0,"0"-1"0"0"0,-1 0 1 0 0,1 1-1 0 0,-1-1 0 0 0,1 1 1 0 0,0-1-1 0 0,-1 0 0 0 0,1 1 1 0 0,0-1-1 0 0,0 0 0 0 0,0 0 1 0 0,-1 1-1 0 0,1-1 0 0 0,0 0 1 0 0,0 1-1 0 0,0-1 0 0 0,0 0 1 0 0,0 0-1 0 0,0 1 0 0 0,1-1 0 0 0,-1 0 1 0 0,0 1-1 0 0,0-1 0 0 0,0 0 1 0 0,1 0-1 0 0,-1 1 0 0 0,0-1 1 0 0,1 0-1 0 0,-1 1 0 0 0,0-1 1 0 0,1 1-1 0 0,-1-1 0 0 0,1 1 1 0 0,-1-1-1 0 0,1 1 0 0 0,-1-1 1 0 0,1 1-1 0 0,0-1 0 0 0,-1 1 1 0 0,1-1-1 0 0,-1 1 0 0 0,1 0 1 0 0,1-1-1 0 0,0 0-14 0 0,0 0 0 0 0,-1 1 0 0 0,1-1 0 0 0,0 0 0 0 0,0 1 0 0 0,0-1 0 0 0,0 1 0 0 0,0 0 0 0 0,0 0 0 0 0,0 0 0 0 0,1 0 0 0 0,-1 0 0 0 0,0 0 0 0 0,0 0 0 0 0,0 1 0 0 0,2 0 0 0 0,-4-1-126 0 0,14 6-79 0 0,0-1 1 0 0,0 0-1 0 0,0-1 0 0 0,0-1 0 0 0,17 3 0 0 0,-17-5-243 0 0,51 2-3387 0 0,-57-3 2824 0 0,-1-1 1 0 0,1 0-1 0 0,-1 0 1 0 0,1-1-1 0 0,-1 0 1 0 0,11-4-1 0 0,6-5-2402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8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280 112 14715 0 0,'-1'-4'649'0'0,"-3"-8"1040"0"0,0 1-1 0 0,0-1 1 0 0,-10-14-1 0 0,12 23-1581 0 0,0-1 0 0 0,0 1-1 0 0,-1 0 1 0 0,1 0 0 0 0,-1 0-1 0 0,0 1 1 0 0,0-1 0 0 0,0 1-1 0 0,0 0 1 0 0,0-1 0 0 0,-1 1-1 0 0,1 1 1 0 0,0-1 0 0 0,-1 0-1 0 0,-4-1 1 0 0,3 2-101 0 0,0 0 1 0 0,1-1-1 0 0,-1 2 0 0 0,0-1 0 0 0,0 0 1 0 0,0 1-1 0 0,1 0 0 0 0,-1 0 1 0 0,0 1-1 0 0,0-1 0 0 0,0 1 0 0 0,1 0 1 0 0,-1 0-1 0 0,0 0 0 0 0,1 1 1 0 0,-1 0-1 0 0,1 0 0 0 0,-1 0 0 0 0,1 0 1 0 0,0 1-1 0 0,0 0 0 0 0,0 0 1 0 0,-5 5-1 0 0,-2 3-61 0 0,0 1 0 0 0,1 1 0 0 0,0 0 0 0 0,2 0 1 0 0,-1 0-1 0 0,2 1 0 0 0,-10 23 0 0 0,16-35 36 0 0,0 0 0 0 0,1 0 1 0 0,-1 0-1 0 0,1 0 0 0 0,0 0 0 0 0,-1 0 0 0 0,1 0 0 0 0,0 0 1 0 0,0-1-1 0 0,1 1 0 0 0,-1 0 0 0 0,0 0 0 0 0,1 0 0 0 0,-1 0 1 0 0,1 0-1 0 0,-1 0 0 0 0,1 0 0 0 0,0-1 0 0 0,0 1 0 0 0,0 0 1 0 0,0-1-1 0 0,0 1 0 0 0,0 0 0 0 0,0-1 0 0 0,3 3 0 0 0,-2-2-20 0 0,0-1-1 0 0,0 1 0 0 0,0-1 0 0 0,0 1 0 0 0,1-1 0 0 0,-1 0 0 0 0,1 0 0 0 0,-1 0 0 0 0,1 0 0 0 0,-1-1 0 0 0,1 1 0 0 0,-1 0 0 0 0,1-1 0 0 0,0 0 0 0 0,-1 0 1 0 0,1 0-1 0 0,0 0 0 0 0,4-1 0 0 0,1 0-32 0 0,-1-1 0 0 0,0-1-1 0 0,0 1 1 0 0,0-1 0 0 0,12-7 0 0 0,31-23-42 0 0,-39 24 110 0 0,-8 6 3 0 0,-1 1 1 0 0,1 0 0 0 0,-1 0-1 0 0,1 0 1 0 0,0 0 0 0 0,0 0-1 0 0,0 0 1 0 0,0 1-1 0 0,0 0 1 0 0,0-1 0 0 0,1 1-1 0 0,-1 0 1 0 0,5 0 0 0 0,-8 1-8 0 0,1 0 1 0 0,0 0 0 0 0,0 1-1 0 0,-1-1 1 0 0,1 0 0 0 0,0 1 0 0 0,-1-1-1 0 0,1 1 1 0 0,0-1 0 0 0,-1 1-1 0 0,1-1 1 0 0,-1 1 0 0 0,1-1-1 0 0,-1 1 1 0 0,1-1 0 0 0,-1 1-1 0 0,1 0 1 0 0,-1-1 0 0 0,1 1 0 0 0,-1 0-1 0 0,0 0 1 0 0,1-1 0 0 0,-1 2-1 0 0,8 21-116 0 0,-6-15 80 0 0,0-1-143 0 0,1-1 0 0 0,0 0 0 0 0,0 0 1 0 0,0 0-1 0 0,1 0 0 0 0,0 0 1 0 0,0-1-1 0 0,0 1 0 0 0,0-1 0 0 0,8 6 1 0 0,-8-8-546 0 0,0 0 0 0 0,0 0 0 0 0,0 0 0 0 0,1-1 0 0 0,0 1 1 0 0,-1-1-1 0 0,1 0 0 0 0,9 2 0 0 0,0 0-1662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18588 0 0,'0'-5'856'0'0,"2"4"-104"0"0,-1 1 0 0 0,1 0-207 0 0,1 1 15 0 0,0 6 40 0 0,4 4-296 0 0,1 0-96 0 0,1 5-64 0 0,3 3 0 0 0,-1 2-144 0 0,5 8-808 0 0,-2 3-897 0 0,4 8 913 0 0,1 3 808 0 0,2 4-840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6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1 183 18100 0 0,'18'-17'1966'0'0,"0"1"0"0"0,34-22 0 0 0,45-20-136 0 0,-95 57-1812 0 0,13-8 97 0 0,0 1 1 0 0,1 1-1 0 0,0 0 1 0 0,0 1 0 0 0,29-6-1 0 0,-38 11-96 0 0,0 0 0 0 0,1 0-1 0 0,-1 0 1 0 0,0 1 0 0 0,1 1-1 0 0,-1-1 1 0 0,0 1 0 0 0,1 0-1 0 0,-1 1 1 0 0,0-1-1 0 0,0 1 1 0 0,0 1 0 0 0,0 0-1 0 0,0 0 1 0 0,12 7 0 0 0,-10-3 14 0 0,1 0 1 0 0,-1 1-1 0 0,0 0 0 0 0,-1 0 1 0 0,1 1-1 0 0,-2 0 1 0 0,13 18-1 0 0,-12-12 13 0 0,0 0-1 0 0,0 0 1 0 0,-2 1 0 0 0,9 30 0 0 0,-6-5 26 0 0,-1 2 0 0 0,-3-1 0 0 0,0 64 0 0 0,-10 165 96 0 0,0-60-84 0 0,4-201-151 0 0,1 1 0 0 0,1 0 0 0 0,0-1 0 0 0,0 1 1 0 0,4 12-1 0 0,-4-20-80 0 0,1 0 1 0 0,-1 0 0 0 0,0 0-1 0 0,1-1 1 0 0,-1 1 0 0 0,1 0-1 0 0,0-1 1 0 0,0 1 0 0 0,0-1-1 0 0,0 0 1 0 0,0 0 0 0 0,1 1-1 0 0,-1-1 1 0 0,1-1 0 0 0,-1 1-1 0 0,1 0 1 0 0,0-1 0 0 0,0 1-1 0 0,-1-1 1 0 0,1 0 0 0 0,5 2-1 0 0,-2-2-385 0 0,1 1 0 0 0,-1-1 0 0 0,0-1-1 0 0,1 1 1 0 0,-1-1 0 0 0,0 0 0 0 0,1 0-1 0 0,-1-1 1 0 0,0 0 0 0 0,0 0 0 0 0,1 0 0 0 0,9-4-1 0 0,6-7 243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14.6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7 231 14875 0 0,'-3'3'206'0'0,"9"-9"-133"0"0,5-6-52 0 0,-8 4 14 0 0,-7-4-10 0 0,3 10-20 0 0,0 1 0 0 0,0-1 0 0 0,1 0 0 0 0,-1 0 0 0 0,1 1 0 0 0,-1-1 0 0 0,1-3 0 0 0,0 4 0 0 0,0 0 0 0 0,0 0 0 0 0,0-1 1 0 0,0 1-1 0 0,1 0 0 0 0,-1 0 0 0 0,0 0 0 0 0,1-1 0 0 0,0 0 0 0 0,10-19 96 0 0,-6 13-43 0 0,-1-1-1 0 0,0 1 0 0 0,0-1 1 0 0,-1 1-1 0 0,3-13 0 0 0,-6 20-47 0 0,1-1 0 0 0,-1 0 0 0 0,0 1 0 0 0,0-1 0 0 0,0 0 0 0 0,0 1 0 0 0,0-1 0 0 0,-1 0 0 0 0,1 1-1 0 0,-1-1 1 0 0,1 0 0 0 0,-1 1 0 0 0,1-1 0 0 0,-2-1 0 0 0,2 2 3 0 0,-1-1 0 0 0,0 0-1 0 0,1 0 1 0 0,-1 0 0 0 0,1 1 0 0 0,-1-1 0 0 0,1 0-1 0 0,0 0 1 0 0,0 0 0 0 0,0-3 0 0 0,0 3 4 0 0,0 1-1 0 0,0-1 1 0 0,0 0 0 0 0,0 0 0 0 0,-1 0-1 0 0,1 1 1 0 0,0-1 0 0 0,-1 0 0 0 0,1 1-1 0 0,-1-1 1 0 0,0 0 0 0 0,1 1 0 0 0,-3-3-1 0 0,-2-3 52 0 0,4 13-155 0 0,0 3-8 0 0,-1-3 77 0 0,1 1 0 0 0,0 0 0 0 0,1-1 0 0 0,-1 1 0 0 0,1 0 0 0 0,1 0 0 0 0,-1 0 0 0 0,1-1 0 0 0,0 1 0 0 0,1 0 0 0 0,0-1 0 0 0,0 1 0 0 0,3 6 0 0 0,5 7-98 0 0,0-1-1 0 0,23 31 1 0 0,-6-9 57 0 0,-21-32 116 0 0,8 17 0 0 0,-13-23-42 0 0,0 1 0 0 0,1-1 0 0 0,-1 1-1 0 0,-1-1 1 0 0,1 1 0 0 0,0-1 0 0 0,-1 1 0 0 0,0-1 0 0 0,0 5-1 0 0,0-6-6 0 0,-1 0 0 0 0,1 0 0 0 0,-1 0 0 0 0,1 0 0 0 0,-1 0 0 0 0,0 0-1 0 0,0 0 1 0 0,0 0 0 0 0,0-1 0 0 0,-1 1 0 0 0,1 0 0 0 0,0-1 0 0 0,-1 1 0 0 0,1-1-1 0 0,-1 1 1 0 0,1-1 0 0 0,-1 0 0 0 0,0 0 0 0 0,-2 2 0 0 0,-4 1-52 0 0,0 0 1 0 0,0-1 0 0 0,-10 4-1 0 0,14-6 31 0 0,0-1-1 0 0,-1 1 0 0 0,1-1 0 0 0,0 0 0 0 0,0 0 1 0 0,-1-1-1 0 0,1 1 0 0 0,0-1 0 0 0,0 0 1 0 0,0 0-1 0 0,-1 0 0 0 0,1-1 0 0 0,1 1 0 0 0,-5-3 1 0 0,7 3 7 0 0,0 1 0 0 0,0 0 0 0 0,0-1 0 0 0,0 1 0 0 0,0-1 0 0 0,0 0 1 0 0,1 1-1 0 0,-1-1 0 0 0,0 0 0 0 0,1 1 0 0 0,-1-1 0 0 0,0 0 0 0 0,1 0 0 0 0,-1 0 1 0 0,1 0-1 0 0,-1 0 0 0 0,1 1 0 0 0,-1-1 0 0 0,1 0 0 0 0,0 0 0 0 0,0 0 1 0 0,-1 0-1 0 0,1 0 0 0 0,0 0 0 0 0,0 0 0 0 0,0 0 0 0 0,0 0 0 0 0,0 0 0 0 0,0 0 1 0 0,0 0-1 0 0,0 0 0 0 0,1 0 0 0 0,-1 0 0 0 0,0 0 0 0 0,1 0 0 0 0,-1 0 0 0 0,0 0 1 0 0,1 0-1 0 0,0-1 0 0 0,2-3-11 0 0,1 0 0 0 0,-1 0 1 0 0,1 0-1 0 0,8-8 0 0 0,5-3 73 0 0,1 1 1 0 0,28-19-1 0 0,43-20 87 0 0,62-27 327 0 0,-137 73-375 0 0,1 1 43 0 0,-11 6-54 0 0,-1 0 1 0 0,1-1 0 0 0,0 1-1 0 0,-1-1 1 0 0,0 0-1 0 0,1 0 1 0 0,-1-1 0 0 0,0 1-1 0 0,0-1 1 0 0,4-4 0 0 0,-6 7-75 0 0,-1 0 0 0 0,0-1 0 0 0,0 1 1 0 0,0 0-1 0 0,0 0 0 0 0,0 0 0 0 0,0 0 0 0 0,0 0 1 0 0,0 0-1 0 0,0 0 0 0 0,0 0 0 0 0,1-1 0 0 0,-1 1 1 0 0,0 0-1 0 0,0 0 0 0 0,0 0 0 0 0,0 0 1 0 0,0 0-1 0 0,0 0 0 0 0,0-1 0 0 0,0 1 0 0 0,0 0 1 0 0,0 0-1 0 0,0 0 0 0 0,0 0 0 0 0,0 0 1 0 0,0-1-1 0 0,0 1 0 0 0,0 0 0 0 0,0 0 0 0 0,0 0 1 0 0,0 0-1 0 0,-1 0 0 0 0,1 0 0 0 0,0-1 0 0 0,0 1 1 0 0,0 0-1 0 0,0 0 0 0 0,0 0 0 0 0,0 0 1 0 0,0 0-1 0 0,0 0 0 0 0,-1 0 0 0 0,-6 0 284 0 0,-10 6-52 0 0,6 2-251 0 0,0 1 0 0 0,0 0 0 0 0,1 0 0 0 0,1 1 0 0 0,-1 1-1 0 0,2-1 1 0 0,-1 1 0 0 0,2 1 0 0 0,-1 0 0 0 0,2 0 0 0 0,-1 0 0 0 0,-6 21 0 0 0,11-28-3 0 0,1 1 1 0 0,0-1-1 0 0,0 1 1 0 0,0 0 0 0 0,0-1-1 0 0,1 1 1 0 0,0 0 0 0 0,2 11-1 0 0,-2-14 6 0 0,1-1 1 0 0,-1 1-1 0 0,1 0 0 0 0,0 0 0 0 0,0-1 0 0 0,0 1 0 0 0,1-1 0 0 0,-1 1 0 0 0,1-1 0 0 0,-1 1 1 0 0,1-1-1 0 0,0 0 0 0 0,0 0 0 0 0,0 0 0 0 0,0 0 0 0 0,0 0 0 0 0,0 0 0 0 0,1-1 0 0 0,3 3 0 0 0,1-1-69 0 0,0 1 0 0 0,0-2 0 0 0,1 1 0 0 0,0-1 0 0 0,-1 0 0 0 0,1-1 0 0 0,0 0 0 0 0,0 0 0 0 0,-1-1 0 0 0,1 1 0 0 0,0-2 0 0 0,10-1 0 0 0,-6 0-425 0 0,0 0-1 0 0,0-1 1 0 0,-1-1 0 0 0,1 0-1 0 0,-1-1 1 0 0,0 0-1 0 0,13-8 1 0 0,10-9-1530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22 5569 0 0,'-1'0'246'0'0,"-9"-15"7730"0"0,10 15-7707 0 0,-1-1 0 0 0,1 1 0 0 0,0-1 0 0 0,-1 1 0 0 0,1-1 0 0 0,-1 1 0 0 0,1 0 0 0 0,-1-1 0 0 0,1 1 0 0 0,-1 0 0 0 0,1-1 0 0 0,-1 1 0 0 0,1 0 0 0 0,-1 0 0 0 0,1-1 0 0 0,-1 1 0 0 0,0 0 0 0 0,1 0 0 0 0,-1 0 0 0 0,1 0 0 0 0,-1 0 0 0 0,0 0 0 0 0,1 0 0 0 0,-2 0 0 0 0,1 0-98 0 0,-6 4 984 0 0,6 6-661 0 0,1-8-453 0 0,6 205 1978 0 0,-4-61-1616 0 0,9 210 227 0 0,-10-344-615 0 0,-1-5-98 0 0,1-1 0 0 0,-1 0 1 0 0,1 0-1 0 0,1 1 1 0 0,1 6-1 0 0,-3-13-44 0 0,0 0-1 0 0,1 1 1 0 0,-1-1-1 0 0,0 0 1 0 0,0 1-1 0 0,0-1 1 0 0,0 0 0 0 0,1 0-1 0 0,-1 1 1 0 0,0-1-1 0 0,0 0 1 0 0,1 0-1 0 0,-1 1 1 0 0,0-1 0 0 0,0 0-1 0 0,1 0 1 0 0,-1 0-1 0 0,0 0 1 0 0,1 1-1 0 0,-1-1 1 0 0,0 0 0 0 0,1 0-1 0 0,-1 0 1 0 0,0 0-1 0 0,1 0 1 0 0,-1 0-1 0 0,0 0 1 0 0,1 0 0 0 0,-1 0-1 0 0,0 0 1 0 0,1 0-1 0 0,-1 0 1 0 0,0 0 0 0 0,1 0-1 0 0,-1 0 1 0 0,0 0-1 0 0,1 0 1 0 0,-1-1-1 0 0,0 1 1 0 0,1 0 0 0 0,10-9-2833 0 0,-5 3 2704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276 159 12987 0 0,'2'-3'579'0'0,"1"-1"0"0"0,-1 1 1 0 0,0 0-1 0 0,0-1 0 0 0,-1 1 1 0 0,1-1-1 0 0,-1 0 0 0 0,1 1 1 0 0,-1-1-1 0 0,0 0 0 0 0,-1 0 1 0 0,1-7-1 0 0,-1 7-248 0 0,0 0 0 0 0,0-1 0 0 0,-1 1 0 0 0,1 0 0 0 0,-1 0 0 0 0,0 0 0 0 0,0 0 0 0 0,-1-1 0 0 0,1 2 0 0 0,-5-8 0 0 0,4 7-265 0 0,-1 0 0 0 0,1 0 0 0 0,-1 1-1 0 0,0-1 1 0 0,0 1 0 0 0,0 0-1 0 0,-1 0 1 0 0,1 0 0 0 0,-1 0-1 0 0,0 1 1 0 0,1 0 0 0 0,-1-1 0 0 0,0 1-1 0 0,0 0 1 0 0,-1 1 0 0 0,1-1-1 0 0,0 1 1 0 0,0 0 0 0 0,-1 0-1 0 0,1 0 1 0 0,-1 1 0 0 0,1-1-1 0 0,-7 1 1 0 0,5 1-69 0 0,0 0 0 0 0,0 0 0 0 0,0 0 0 0 0,0 0 0 0 0,0 1 0 0 0,1 0 0 0 0,-1 0 0 0 0,1 1 0 0 0,-1 0 0 0 0,-4 3 0 0 0,2-1-17 0 0,1 1 0 0 0,1-1 0 0 0,-1 1 0 0 0,1 0 0 0 0,0 1 0 0 0,-6 8 0 0 0,1 2-26 0 0,1-1 0 0 0,1 1 0 0 0,1 1 0 0 0,0 0 0 0 0,-8 29 0 0 0,15-43 30 0 0,-1 1 0 0 0,2-1 0 0 0,-1 0 0 0 0,0 1-1 0 0,1-1 1 0 0,0 1 0 0 0,0-1 0 0 0,1 7 0 0 0,-1-10 6 0 0,0 1 0 0 0,1 0 0 0 0,-1 0-1 0 0,1-1 1 0 0,0 1 0 0 0,-1 0 0 0 0,1-1-1 0 0,0 1 1 0 0,0-1 0 0 0,0 1 0 0 0,0-1-1 0 0,0 1 1 0 0,0-1 0 0 0,0 0 0 0 0,1 1-1 0 0,-1-1 1 0 0,0 0 0 0 0,1 0 0 0 0,-1 0-1 0 0,1 0 1 0 0,-1 0 0 0 0,4 1 0 0 0,-2-1-4 0 0,0 1 0 0 0,0-1 0 0 0,1 0 0 0 0,-1 0 0 0 0,0 0 0 0 0,1-1 0 0 0,-1 1 0 0 0,0-1 0 0 0,1 0 0 0 0,-1 0 0 0 0,1 0 0 0 0,-1 0 0 0 0,7-2 0 0 0,10-3 15 0 0,0-2 1 0 0,0 0 0 0 0,-1-1-1 0 0,0-1 1 0 0,0-1 0 0 0,-1-1-1 0 0,29-22 1 0 0,-11 4 46 0 0,-36 29-48 0 0,0-1-1 0 0,1 1 1 0 0,-1 0 0 0 0,0 0 0 0 0,1-1-1 0 0,-1 1 1 0 0,1 0 0 0 0,-1 0 0 0 0,0-1-1 0 0,1 1 1 0 0,-1 0 0 0 0,1 0 0 0 0,-1 0-1 0 0,0 0 1 0 0,1 0 0 0 0,-1 0 0 0 0,1 0-1 0 0,-1 0 1 0 0,1 0 0 0 0,-1 0 0 0 0,1 0 0 0 0,-1 0-1 0 0,0 0 1 0 0,1 0 0 0 0,-1 0 0 0 0,1 0-1 0 0,-1 0 1 0 0,1 1 0 0 0,-1-1 0 0 0,0 0-1 0 0,1 0 1 0 0,-1 0 0 0 0,0 1 0 0 0,1-1-1 0 0,-1 0 1 0 0,1 1 0 0 0,-1-1 0 0 0,0 0-1 0 0,0 1 1 0 0,1-1 0 0 0,-1 0 0 0 0,0 1-1 0 0,0-1 1 0 0,1 0 0 0 0,-1 1 0 0 0,0-1-1 0 0,0 1 1 0 0,0-1 0 0 0,0 1 0 0 0,2 4-2 0 0,0-1 1 0 0,-1 1-1 0 0,2 7 1 0 0,-3-9 3 0 0,1 1-39 0 0,1 5 67 0 0,0 1 0 0 0,1 0 0 0 0,4 11-1 0 0,-6-19-85 0 0,0 0-1 0 0,0 0 1 0 0,0 0-1 0 0,0 0 1 0 0,1 0-1 0 0,-1 0 0 0 0,0 0 1 0 0,1-1-1 0 0,-1 1 1 0 0,1 0-1 0 0,0-1 1 0 0,0 1-1 0 0,-1-1 0 0 0,1 0 1 0 0,0 0-1 0 0,0 1 1 0 0,0-1-1 0 0,0 0 1 0 0,1-1-1 0 0,2 2 0 0 0,-2-1-410 0 0,1 0 0 0 0,0-1-1 0 0,0 0 1 0 0,0 1-1 0 0,-1-1 1 0 0,1 0-1 0 0,0-1 1 0 0,0 1-1 0 0,0-1 1 0 0,-1 0 0 0 0,1 1-1 0 0,0-2 1 0 0,-1 1-1 0 0,1 0 1 0 0,6-4-1 0 0,13-7-2548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 20964 0 0,'-1'-7'369'0'0,"2"8"-124"0"0,3 16-16 0 0,0 14-137 0 0,-5-15 40 0 0,-9 11 32 0 0,8-4-40 0 0,6 17 52 0 0,-3-28-77 0 0,1 22 1 0 0,-3-15-16 0 0,0-8-26 0 0,1 0 1 0 0,1 14-1 0 0,1 96 267 0 0,-2-70-218 0 0,-4 60 116 0 0,4-105-218 0 0,-1 1-1 0 0,0 0 1 0 0,-1-1 0 0 0,-2 8 0 0 0,2-8-33 0 0,2 5-58 0 0,0-11 53 0 0,0 0 1 0 0,0 1-1 0 0,0-1 0 0 0,0 0 0 0 0,0 0 1 0 0,0 1-1 0 0,0-1 0 0 0,0 0 0 0 0,0 1 1 0 0,0-1-1 0 0,0 0 0 0 0,0 0 0 0 0,0 1 1 0 0,0-1-1 0 0,0 0 0 0 0,0 1 1 0 0,0-1-1 0 0,0 0 0 0 0,0 0 0 0 0,0 1 1 0 0,-1-1-1 0 0,1 0 0 0 0,0 0 0 0 0,0 1 1 0 0,0-1-1 0 0,0 0 0 0 0,-1 0 0 0 0,1 0 1 0 0,0 1-1 0 0,0-1 0 0 0,0 0 1 0 0,-1 0-1 0 0,1 0 0 0 0,0 0 0 0 0,-1 1 1 0 0,1-1-1 0 0,0 0 0 0 0,-1-1-215 0 0,1 1-1 0 0,-1 0 0 0 0,1-1 1 0 0,0 1-1 0 0,-1-1 1 0 0,1 1-1 0 0,0-1 1 0 0,-1 0-1 0 0,1 1 1 0 0,0-1-1 0 0,0 1 1 0 0,-1-1-1 0 0,1 0 1 0 0,0 1-1 0 0,0-1 1 0 0,0 1-1 0 0,0-1 0 0 0,0 0 1 0 0,0 0-1 0 0,0-2-174 0 0,-6-4-643 0 0,-4-1 823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16468 0 0,'1'-3'380'0'0,"0"0"1"0"0,1 0-1 0 0,-1 0 1 0 0,1 0 0 0 0,0 0-1 0 0,-1 1 1 0 0,1-1-1 0 0,1 1 1 0 0,-1-1 0 0 0,0 1-1 0 0,0-1 1 0 0,1 1 0 0 0,-1 0-1 0 0,5-2 1 0 0,4-3-158 0 0,1 0 0 0 0,14-5 0 0 0,-24 11-180 0 0,6-3-34 0 0,0 1-1 0 0,0 1 1 0 0,0 0 0 0 0,0 0-1 0 0,1 0 1 0 0,-1 1 0 0 0,0 0-1 0 0,1 1 1 0 0,-1 0 0 0 0,16 2-1 0 0,-18-2-2 0 0,0 1-1 0 0,0 1 0 0 0,0-1 1 0 0,0 1-1 0 0,0 0 0 0 0,0 1 1 0 0,-1-1-1 0 0,1 1 1 0 0,-1 0-1 0 0,1 0 0 0 0,-1 1 1 0 0,0 0-1 0 0,-1-1 0 0 0,1 2 1 0 0,5 5-1 0 0,-5-4 25 0 0,-1 0 0 0 0,0 0 0 0 0,0 0 0 0 0,0 1 0 0 0,-1-1-1 0 0,4 10 1 0 0,-6-12-7 0 0,0 0 0 0 0,0-1 0 0 0,-1 1 0 0 0,1 0 0 0 0,-1 0 0 0 0,0 0 0 0 0,0 0-1 0 0,0 0 1 0 0,0 0 0 0 0,-1 0 0 0 0,0-1 0 0 0,0 1 0 0 0,-2 7 0 0 0,2-9-11 0 0,0 2 21 0 0,-1 0 1 0 0,1 0 0 0 0,-1 0 0 0 0,0 0-1 0 0,0 0 1 0 0,0 0 0 0 0,-1-1 0 0 0,0 1-1 0 0,-5 5 1 0 0,0-2 35 0 0,2 0-13 0 0,-1-1 0 0 0,0 0 0 0 0,0-1-1 0 0,-11 7 1 0 0,5-6-268 0 0,-16 7 0 0 0,24-11-531 0 0,15-3-6888 0 0,6-10 1898 0 0,-11 7 4334 0 0,10-9-2895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68 15259 0 0,'-1'-1'300'0'0,"0"0"1"0"0,-1 0-1 0 0,1 0 0 0 0,-1 0 0 0 0,1 0 0 0 0,-1 0 0 0 0,1 1 1 0 0,-1-1-1 0 0,0 1 0 0 0,1-1 0 0 0,-1 1 0 0 0,0-1 0 0 0,0 1 1 0 0,1 0-1 0 0,-1 0 0 0 0,0 0 0 0 0,0 0 0 0 0,1 0 0 0 0,-1 0 1 0 0,-1 1-1 0 0,0 0-153 0 0,1 0 1 0 0,0 0-1 0 0,0 0 1 0 0,0 0 0 0 0,0 0-1 0 0,0 1 1 0 0,0-1-1 0 0,0 1 1 0 0,1 0-1 0 0,-1-1 1 0 0,0 1 0 0 0,1 0-1 0 0,-2 2 1 0 0,-1 2-134 0 0,0 1 0 0 0,1-1 0 0 0,-1 1 0 0 0,1 0 0 0 0,1 0 0 0 0,0 1 1 0 0,0-1-1 0 0,-2 10 0 0 0,3-8-28 0 0,0 0 0 0 0,1 0 0 0 0,0 0 1 0 0,0 0-1 0 0,3 15 0 0 0,-3-21 3 0 0,1 0 0 0 0,0 1 0 0 0,0-1 0 0 0,0 0 0 0 0,1 1 0 0 0,-1-1 0 0 0,1 0 0 0 0,0 0 0 0 0,0 0 0 0 0,0-1 0 0 0,0 1 0 0 0,0 0 1 0 0,1-1-1 0 0,-1 1 0 0 0,1-1 0 0 0,0 0 0 0 0,3 3 0 0 0,0-2 10 0 0,-1 0 0 0 0,1 0 0 0 0,0-1 0 0 0,-1 0 0 0 0,1 0 0 0 0,0-1 0 0 0,0 1 0 0 0,1-1 0 0 0,-1 0 0 0 0,0-1 0 0 0,0 0 0 0 0,11 0 0 0 0,-9-1 31 0 0,1-1 0 0 0,-1 0 0 0 0,0 0 0 0 0,0 0 0 0 0,0-1 0 0 0,0 0 0 0 0,0-1 0 0 0,14-8 0 0 0,-15 7 18 0 0,0 0 0 0 0,1-1 1 0 0,-2 0-1 0 0,1 0 0 0 0,-1 0 0 0 0,0-1 0 0 0,0 0 1 0 0,6-11-1 0 0,-9 13-9 0 0,1-1 1 0 0,-1 0 0 0 0,-1 0 0 0 0,1-1 0 0 0,-1 1-1 0 0,0 0 1 0 0,-1-1 0 0 0,1 0 0 0 0,-1 1-1 0 0,-1-1 1 0 0,1-10 0 0 0,-1 13-8 0 0,-1 0-1 0 0,1-1 1 0 0,-1 1 0 0 0,0 0 0 0 0,0 0-1 0 0,0 0 1 0 0,-1 0 0 0 0,1 0-1 0 0,-1 0 1 0 0,0 1 0 0 0,0-1 0 0 0,0 0-1 0 0,-5-5 1 0 0,3 5-2 0 0,0 0 0 0 0,0 0 0 0 0,-1 1-1 0 0,1-1 1 0 0,-1 1 0 0 0,0 0 0 0 0,0 0 0 0 0,0 1-1 0 0,-7-3 1 0 0,0 1-104 0 0,-1 1-1 0 0,1 0 0 0 0,-1 0 1 0 0,0 2-1 0 0,0-1 0 0 0,0 2 1 0 0,0 0-1 0 0,-15 2 1 0 0,18-1-240 0 0,1 0 0 0 0,-1 1 1 0 0,-12 5-1 0 0,19-6-7 0 0,-1 0 1 0 0,1 0-1 0 0,0 1 0 0 0,0-1 0 0 0,0 1 0 0 0,0 0 0 0 0,0 0 1 0 0,0 0-1 0 0,1 0 0 0 0,-1 1 0 0 0,1-1 0 0 0,-5 6 0 0 0,7-8 122 0 0,-1 1-1 0 0,1 0 1 0 0,0 0-1 0 0,-1-1 0 0 0,1 1 1 0 0,0 0-1 0 0,-1 0 1 0 0,1 0-1 0 0,0-1 0 0 0,0 1 1 0 0,0 0-1 0 0,-1 0 1 0 0,1 0-1 0 0,0 0 0 0 0,0 0 1 0 0,1-1-1 0 0,-1 1 1 0 0,0 0-1 0 0,0 0 0 0 0,0 0 1 0 0,0 0-1 0 0,1-1 1 0 0,-1 1-1 0 0,0 0 0 0 0,1 0 1 0 0,-1 0-1 0 0,1-1 1 0 0,-1 1-1 0 0,2 1 1 0 0,5 4-2253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39 16147 0 0,'-4'-5'761'0'0,"0"0"-1"0"0,0 0 0 0 0,-1 1 1 0 0,1 0-1 0 0,-9-6 0 0 0,12 10-675 0 0,0-1 0 0 0,-1 0-1 0 0,1 0 1 0 0,0 1 0 0 0,-1-1-1 0 0,1 1 1 0 0,-1 0 0 0 0,1-1-1 0 0,-1 1 1 0 0,1 0 0 0 0,-1 0-1 0 0,1 0 1 0 0,-1 0 0 0 0,1 0-1 0 0,-1 0 1 0 0,1 0 0 0 0,-1 0 0 0 0,1 1-1 0 0,0-1 1 0 0,-1 1 0 0 0,1-1-1 0 0,-1 1 1 0 0,1-1 0 0 0,0 1-1 0 0,-1 0 1 0 0,1 0 0 0 0,0-1-1 0 0,-2 3 1 0 0,-1 0-90 0 0,1 1 1 0 0,-1 0-1 0 0,1 0 0 0 0,0 0 0 0 0,0 0 1 0 0,1 1-1 0 0,-1-1 0 0 0,1 1 1 0 0,0 0-1 0 0,0-1 0 0 0,1 1 0 0 0,-1 0 1 0 0,1 0-1 0 0,0 0 0 0 0,0 8 1 0 0,0-5-23 0 0,1 0 0 0 0,0 0 0 0 0,0 0 0 0 0,1 0 0 0 0,0 0 0 0 0,0 0 0 0 0,1-1 1 0 0,0 1-1 0 0,4 11 0 0 0,-3-12-1 0 0,1 0 0 0 0,0 0 0 0 0,0 0 1 0 0,1-1-1 0 0,0 1 0 0 0,0-1 0 0 0,0 0 0 0 0,1-1 1 0 0,0 1-1 0 0,11 7 0 0 0,-7-7 22 0 0,1 1-1 0 0,1-2 1 0 0,-1 1 0 0 0,1-2-1 0 0,23 8 1 0 0,-31-12 34 0 0,0 2-1 0 0,-1-1 1 0 0,1 0 0 0 0,-1 1 0 0 0,1 0 0 0 0,-1-1 0 0 0,4 4-1 0 0,-6-4-5 0 0,0-1 0 0 0,0 1-1 0 0,0 0 1 0 0,-1 0 0 0 0,1-1-1 0 0,0 1 1 0 0,-1 0 0 0 0,1 0-1 0 0,0 0 1 0 0,-1 0 0 0 0,1 0-1 0 0,-1 0 1 0 0,1 0 0 0 0,-1 0-1 0 0,0 0 1 0 0,0 0 0 0 0,1 0-1 0 0,-1 0 1 0 0,0 0 0 0 0,0 1-1 0 0,0-1 1 0 0,0 0 0 0 0,0 0-1 0 0,0 0 1 0 0,0 0 0 0 0,0 0-1 0 0,-1 0 1 0 0,1 2 0 0 0,-3 2 43 0 0,0 1 1 0 0,1 0-1 0 0,-2-1 1 0 0,1 1 0 0 0,-1-1-1 0 0,0 0 1 0 0,-8 8 0 0 0,6-6-45 0 0,0 0 1 0 0,1-1 0 0 0,-5 9 0 0 0,7-9-23 0 0,-1-1 0 0 0,0 1 1 0 0,-6 6-1 0 0,6-3-38 0 0,4-9 32 0 0,0 1 1 0 0,0-1 0 0 0,0 0 0 0 0,-1 1 0 0 0,1-1-1 0 0,0 0 1 0 0,0 1 0 0 0,0-1 0 0 0,0 0 0 0 0,0 1 0 0 0,0-1-1 0 0,0 0 1 0 0,-1 0 0 0 0,1 1 0 0 0,0-1 0 0 0,0 0-1 0 0,0 0 1 0 0,-1 1 0 0 0,1-1 0 0 0,0 0 0 0 0,0 0-1 0 0,-1 0 1 0 0,1 1 0 0 0,0-1 0 0 0,-1 0 0 0 0,1 0-1 0 0,0 0-13 0 0,-1 0-1 0 0,1 0 1 0 0,0 0-1 0 0,0 0 1 0 0,0 0-1 0 0,-1 0 1 0 0,1 0-1 0 0,0 0 0 0 0,0-1 1 0 0,0 1-1 0 0,0 0 1 0 0,-1 0-1 0 0,1 0 1 0 0,0 0-1 0 0,0 0 1 0 0,0 0-1 0 0,0-1 0 0 0,0 1 1 0 0,0 0-1 0 0,0 0 1 0 0,-1 0-1 0 0,1 0 1 0 0,0-1-1 0 0,0 1 1 0 0,0 0-1 0 0,0 0 0 0 0,0 0 1 0 0,0-1-1 0 0,0 1 1 0 0,0 0-1 0 0,0 0 1 0 0,0 0-1 0 0,0 0 1 0 0,0-1-1 0 0,0 1 0 0 0,0 0 1 0 0,0 0-1 0 0,0 0 1 0 0,0-1-1 0 0,0 1 1 0 0,0 0-1 0 0,0 0 1 0 0,0 0-1 0 0,1 0 0 0 0,-1-1 1 0 0,0 1-1 0 0,0 0 1 0 0,0 0-1 0 0,0 0 1 0 0,0 0-1 0 0,0-1 1 0 0,1 1-1 0 0,-1 0 1 0 0,9-14-899 0 0,-6 9 507 0 0,11-16-1709 0 0,30-33 0 0 0,-18 23 795 0 0,-14 16 820 0 0,14-18-390 0 0,-19 23 823 0 0,1 0 0 0 0,0 1-1 0 0,0 0 1 0 0,1 1 0 0 0,10-9-1 0 0,-12 11 191 0 0,-4 4 83 0 0,-1 0 0 0 0,1-1 0 0 0,0 1 0 0 0,0 0 0 0 0,0 1-1 0 0,5-3 1 0 0,-8 4-144 0 0,1-1 0 0 0,0 1-1 0 0,0 0 1 0 0,0 0-1 0 0,0 0 1 0 0,0 0-1 0 0,0 0 1 0 0,0 0-1 0 0,0 0 1 0 0,0 0-1 0 0,0 0 1 0 0,-1 1-1 0 0,1-1 1 0 0,0 0-1 0 0,0 0 1 0 0,0 1-1 0 0,0-1 1 0 0,0 1 0 0 0,-1-1-1 0 0,1 1 1 0 0,0-1-1 0 0,0 1 1 0 0,-1-1-1 0 0,1 1 1 0 0,0 0-1 0 0,-1-1 1 0 0,1 1-1 0 0,-1 0 1 0 0,2 1-1 0 0,3 6 78 0 0,-1 0 0 0 0,0 1 0 0 0,0-1 0 0 0,-1 1 0 0 0,0 0 0 0 0,0 0 0 0 0,-1 1 0 0 0,1 9-1 0 0,0-4 103 0 0,9 29 0 0 0,-6-27 81 0 0,9 22-1812 0 0,-14-37 1186 0 0,0 0 0 0 0,0 1 0 0 0,0-1 0 0 0,1 0 0 0 0,-1 0 0 0 0,1 0 0 0 0,0 0 0 0 0,-1 0 0 0 0,1-1 0 0 0,0 1 0 0 0,0 0 0 0 0,4 1 0 0 0,0-2-621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55 17556 0 0,'-3'-11'872'0'0,"-2"0"-88"0"0,2 3 0 0 0,0 0-240 0 0,0-2-168 0 0,1 7 65 0 0,1 1-265 0 0,2 1-360 0 0,2 5-169 0 0,4 4-183 0 0,4 4-2176 0 0,2 5 2400 0 0,1-1-720 0 0,4 3 1048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32 10434 0 0,'-3'-3'145'0'0,"-13"-15"2845"0"0,15 17-2740 0 0,0 0 1 0 0,0 0-1 0 0,0 0 1 0 0,0 0 0 0 0,0 1-1 0 0,0-1 1 0 0,0 0-1 0 0,0 1 1 0 0,-1-1 0 0 0,1 1-1 0 0,0-1 1 0 0,-1 1-1 0 0,1-1 1 0 0,-3 1 0 0 0,4 0-217 0 0,0 0 0 0 0,-1 0 1 0 0,1 1-1 0 0,0-1 1 0 0,0 0-1 0 0,-1 0 0 0 0,1 1 1 0 0,0-1-1 0 0,-1 0 0 0 0,1 0 1 0 0,0 1-1 0 0,0-1 1 0 0,0 0-1 0 0,-1 1 0 0 0,1-1 1 0 0,0 0-1 0 0,0 1 1 0 0,0-1-1 0 0,0 0 0 0 0,0 1 1 0 0,0-1-1 0 0,-1 0 0 0 0,1 1 1 0 0,0-1-1 0 0,0 1 1 0 0,0-1-1 0 0,0 0 0 0 0,0 1 1 0 0,1 0-1 0 0,-1 14 177 0 0,0-13-125 0 0,23 179 2242 0 0,-4-56-1269 0 0,-6 241-267 0 0,-14-307-1644 0 0,6-83-7918 0 0,-3 15 6167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 15355 0 0,'-1'-1'124'0'0,"1"1"-1"0"0,0 0 1 0 0,0 0-1 0 0,0 0 1 0 0,0 0-1 0 0,0-1 1 0 0,-1 1-1 0 0,1 0 1 0 0,0 0-1 0 0,0 0 1 0 0,0-1-1 0 0,0 1 1 0 0,0 0-1 0 0,0 0 1 0 0,0 0-1 0 0,0-1 1 0 0,0 1-1 0 0,0 0 1 0 0,0 0 0 0 0,0-1-1 0 0,0 1 1 0 0,0 0-1 0 0,0 0 1 0 0,0 0-1 0 0,0-1 1 0 0,0 1-1 0 0,0 0 1 0 0,0 0-1 0 0,0 0 1 0 0,1-1-1 0 0,-1 1 1 0 0,0 0-1 0 0,0 0 1 0 0,0 0-1 0 0,0 0 1 0 0,0-1-1 0 0,1 1 1 0 0,-1 0-1 0 0,0 0 1 0 0,11 0 1821 0 0,17 10-1437 0 0,-26-9-264 0 0,40 16 174 0 0,-20-7-935 0 0,0-1-1 0 0,1 0 0 0 0,33 6 1 0 0,-49-14-231 0 0,0 0 0 0 0,0-1 1 0 0,0 1-1 0 0,-1-1 1 0 0,1-1-1 0 0,0 0 1 0 0,0 0-1 0 0,7-2 0 0 0,2-1 451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12579 0 0,'-12'106'7247'0'0,"10"-85"-6197"0"0,0 29 0 0 0,3-45-989 0 0,-1 1 0 0 0,1-1 0 0 0,0 1 0 0 0,1 0 0 0 0,-1-1 0 0 0,1 0 0 0 0,2 6 0 0 0,-2-8-286 0 0,-1 0 0 0 0,0 0 0 0 0,1 0 0 0 0,0 0 0 0 0,0 0 0 0 0,0-1 0 0 0,0 1 0 0 0,0 0-1 0 0,1-1 1 0 0,-1 0 0 0 0,1 1 0 0 0,5 2 0 0 0,-8-5 23 0 0,1 1-1 0 0,-1-1 1 0 0,1 0-1 0 0,-1 0 0 0 0,1 1 1 0 0,-1-1-1 0 0,1 0 1 0 0,0 0-1 0 0,-1 0 1 0 0,1 0-1 0 0,-1 0 1 0 0,1 0-1 0 0,0 0 1 0 0,-1 0-1 0 0,1 0 0 0 0,-1 0 1 0 0,1 0-1 0 0,0 0 1 0 0,-1 0-1 0 0,1-1 1 0 0,-1 1-1 0 0,1 0 1 0 0,-1 0-1 0 0,1-1 1 0 0,-1 1-1 0 0,1 0 1 0 0,-1-1-1 0 0,1 1 0 0 0,-1 0 1 0 0,1-1-1 0 0,0 0 1 0 0,6-7-2795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15.4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32 8314 0 0,'-2'-31'6153'0'0,"6"46"-4106"0"0,1 26-525 0 0,-2 54 0 0 0,-2-24-1096 0 0,6 125-43 0 0,5 98-128 0 0,-10-267-499 0 0,5 29 0 0 0,2-22-3608 0 0,-8-39 311 0 0,-5-6 2571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3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13771 0 0,'0'-4'1592'0'0,"0"3"-215"0"0,4 1 7 0 0,-3-2-144 0 0,2 2-616 0 0,1 3 16 0 0,0 1-207 0 0,3 2-105 0 0,-2 2-136 0 0,3 2-72 0 0,-5 1-104 0 0,3 3-392 0 0,4-1-313 0 0,-2 5-127 0 0,0-1-560 0 0,5 1 32 0 0,1 1-545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3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95 132 13563 0 0,'-5'-1'879'0'0,"0"1"1"0"0,1 1-1 0 0,-1-1 1 0 0,0 1-1 0 0,0-1 0 0 0,-7 4 1 0 0,10-4-750 0 0,1 1-1 0 0,-1 0 1 0 0,1 0 0 0 0,-1 0-1 0 0,1 0 1 0 0,-1 0 0 0 0,1 1-1 0 0,0-1 1 0 0,-1 0-1 0 0,1 1 1 0 0,0-1 0 0 0,0 1-1 0 0,0-1 1 0 0,0 1 0 0 0,1-1-1 0 0,-1 1 1 0 0,0-1 0 0 0,0 1-1 0 0,1 0 1 0 0,-1 0 0 0 0,1 2-1 0 0,-3 13 215 0 0,2-11-260 0 0,0 0-1 0 0,-1-1 1 0 0,-2 8-1 0 0,0-3 2 0 0,1 0 0 0 0,0 0 0 0 0,0 1 0 0 0,1-1 0 0 0,-1 21-1 0 0,3-29-70 0 0,0 0-1 0 0,0 0 1 0 0,0 0-1 0 0,0 0 1 0 0,1 0-1 0 0,-1 0 1 0 0,1 0-1 0 0,-1 0 1 0 0,1 0-1 0 0,0-1 1 0 0,0 1-1 0 0,0 0 1 0 0,0 0-1 0 0,0-1 1 0 0,0 1-1 0 0,0 0 1 0 0,0-1-1 0 0,1 1 1 0 0,-1-1-1 0 0,1 0 1 0 0,2 3-1 0 0,-1-3 11 0 0,0 1 0 0 0,0-1-1 0 0,0 0 1 0 0,0 0 0 0 0,0 0 0 0 0,0 0-1 0 0,0 0 1 0 0,0-1 0 0 0,0 0 0 0 0,0 1 0 0 0,0-1-1 0 0,1 0 1 0 0,4-1 0 0 0,0 0 31 0 0,-1 0 0 0 0,1 0-1 0 0,0-1 1 0 0,-1 0 0 0 0,1-1 0 0 0,-1 1 0 0 0,1-1-1 0 0,12-8 1 0 0,-1-1 58 0 0,-8 7-28 0 0,-1-2 1 0 0,0 1-1 0 0,0-2 0 0 0,13-12 0 0 0,-18 15-39 0 0,0 0 0 0 0,0-1-1 0 0,0 1 1 0 0,-1-1 0 0 0,0 0-1 0 0,0 0 1 0 0,-1-1 0 0 0,1 1 0 0 0,-2-1-1 0 0,1 0 1 0 0,-1 0 0 0 0,1 0 0 0 0,0-9-1 0 0,-2 11-11 0 0,-1 0 0 0 0,0 0 0 0 0,0 0 0 0 0,0 0 0 0 0,0 0 0 0 0,-1 0-1 0 0,1 0 1 0 0,-2 0 0 0 0,1 0 0 0 0,0 0 0 0 0,-3-5 0 0 0,1 4 2 0 0,0 0 1 0 0,-1 1-1 0 0,0-1 0 0 0,0 1 1 0 0,0 0-1 0 0,0 0 0 0 0,-11-8 1 0 0,7 6-16 0 0,0 0 0 0 0,-1 1 0 0 0,1 0-1 0 0,-12-5 1 0 0,14 8-31 0 0,1 1-1 0 0,-1 0 0 0 0,0 0 0 0 0,0 0 0 0 0,0 1 0 0 0,0 0 0 0 0,0 0 0 0 0,-9 0 0 0 0,14 1 2 0 0,-1 0 0 0 0,1 0 0 0 0,-1 1 0 0 0,1-1-1 0 0,0 0 1 0 0,-1 1 0 0 0,1-1 0 0 0,0 1-1 0 0,-1-1 1 0 0,1 1 0 0 0,0-1 0 0 0,0 1 0 0 0,-1 0-1 0 0,1 0 1 0 0,0 0 0 0 0,0 0 0 0 0,0-1-1 0 0,0 1 1 0 0,-1 2 0 0 0,1-1-8 0 0,-1 0 0 0 0,1 0 0 0 0,-1 1 0 0 0,1-1 0 0 0,0 1 1 0 0,0-1-1 0 0,0 0 0 0 0,1 1 0 0 0,-1 0 0 0 0,0 2 0 0 0,1-2 3 0 0,-1 0-1 0 0,1 0 1 0 0,0 0-1 0 0,0 0 1 0 0,0 0-1 0 0,0 0 1 0 0,1 0-1 0 0,-1 0 1 0 0,1 0-1 0 0,0 0 1 0 0,0 0-1 0 0,0 0 1 0 0,0 0-1 0 0,0 0 1 0 0,1-1-1 0 0,-1 1 1 0 0,1 0-1 0 0,3 3 1 0 0,-3-3 2 0 0,1-1 1 0 0,0 0-1 0 0,0 0 1 0 0,0 0-1 0 0,1-1 1 0 0,-1 1-1 0 0,0-1 0 0 0,1 1 1 0 0,-1-1-1 0 0,1 0 1 0 0,5 1-1 0 0,-3-2 7 0 0,0 1-1 0 0,0-1 0 0 0,-1-1 0 0 0,1 1 1 0 0,0-1-1 0 0,10-2 0 0 0,-2-2 20 0 0,0 0-1 0 0,0-1 1 0 0,0 0 0 0 0,23-16-1 0 0,46-34 142 0 0,-82 56-151 0 0,0-1 1 0 0,-1 0-1 0 0,1 1 1 0 0,0-1-1 0 0,0 1 1 0 0,0 0-1 0 0,-1-1 1 0 0,1 1-1 0 0,0-1 1 0 0,0 1-1 0 0,0 0 1 0 0,0 0-1 0 0,0 0 1 0 0,-1 0-1 0 0,1-1 1 0 0,2 1-1 0 0,-2 1-2 0 0,-1-1-1 0 0,1 0 1 0 0,-1 1-1 0 0,1-1 1 0 0,-1 1-1 0 0,1-1 1 0 0,-1 1-1 0 0,1-1 1 0 0,-1 1-1 0 0,1-1 1 0 0,-1 1-1 0 0,0-1 1 0 0,1 1-1 0 0,-1 0 1 0 0,0-1-1 0 0,1 1 1 0 0,-1 0-1 0 0,0-1 1 0 0,0 1-1 0 0,0 0 1 0 0,0-1-1 0 0,1 2 1 0 0,3 23 34 0 0,2 41 1 0 0,-4-28-28 0 0,3 42 17 0 0,2 20 24 0 0,-7-99-45 0 0,0-1 0 0 0,0 1 1 0 0,0 0-1 0 0,0 0 0 0 0,0-1 0 0 0,0 1 0 0 0,1 0 0 0 0,-1-1 0 0 0,0 1 0 0 0,0 0 0 0 0,1 0 0 0 0,-1-1 0 0 0,0 1 0 0 0,1 0 0 0 0,-1-1 0 0 0,1 1 1 0 0,-1-1-1 0 0,1 1 0 0 0,-1-1 0 0 0,1 1 0 0 0,-1-1 0 0 0,1 1 0 0 0,-1-1 0 0 0,2 1 0 0 0,-1-1 6 0 0,0 1 0 0 0,-1-1 0 0 0,1 0 0 0 0,0 0-1 0 0,0 0 1 0 0,0-1 0 0 0,0 1 0 0 0,0 0 0 0 0,0 0 0 0 0,-1 0 0 0 0,1-1-1 0 0,0 1 1 0 0,0 0 0 0 0,0-1 0 0 0,-1 1 0 0 0,1 0 0 0 0,1-1 0 0 0,3-3 28 0 0,-1 0 0 0 0,1 0 0 0 0,-1 0 0 0 0,7-7 0 0 0,0-1-3 0 0,21-17 0 0 0,-1 1-22 0 0,-12 11-12 0 0,-13 12-5 0 0,0 0 1 0 0,7-8-1 0 0,0 1-4 0 0,-11 10 4 0 0,1 0-1 0 0,-1-1 1 0 0,1 1 0 0 0,2-6 0 0 0,-4 7-3 0 0,1-1 0 0 0,-1 0 0 0 0,0 1 0 0 0,0-1 0 0 0,1 1 0 0 0,-1-1 0 0 0,1 1 0 0 0,-1 0 0 0 0,1 0 0 0 0,-1-1 0 0 0,1 1 0 0 0,0 0 0 0 0,0 1 0 0 0,0-1 0 0 0,-1 0 0 0 0,1 0 0 0 0,3 0 0 0 0,-3 2-6 0 0,-1 1 0 0 0,1-1 1 0 0,-1 0-1 0 0,1 1 0 0 0,-1-1 0 0 0,0 1 0 0 0,1 2 0 0 0,0-2 2 0 0,3 5 1 0 0,-1 1 1 0 0,0 0-1 0 0,0-1 1 0 0,-1 2-1 0 0,3 9 1 0 0,-3-10-5 0 0,-1-1 0 0 0,1 1 1 0 0,0-1-1 0 0,1 0 1 0 0,-1 0-1 0 0,1 0 0 0 0,9 10 1 0 0,0-5-1067 0 0,0-1 0 0 0,1 0 0 0 0,0-1 0 0 0,0-1 0 0 0,23 11 0 0 0,22 15-4983 0 0,-30-14 2806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4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11731 0 0,'1'-1'4976'0'0,"1"3"-3359"0"0,-2-1-1551 0 0,0-1-1 0 0,1 1 0 0 0,-1-1 0 0 0,0 1 0 0 0,0-1 0 0 0,0 1 0 0 0,1 0 1 0 0,-1-1-1 0 0,0 1 0 0 0,0-1 0 0 0,0 1 0 0 0,0 0 0 0 0,0-1 0 0 0,0 2 0 0 0,0 16 908 0 0,1-7-563 0 0,1-1-30 0 0,1 3 359 0 0,-3-13-704 0 0,0 1 0 0 0,0-1 1 0 0,0 0-1 0 0,0 1 0 0 0,0-1 1 0 0,0 0-1 0 0,0 1 1 0 0,-1-1-1 0 0,1 0 0 0 0,0 1 1 0 0,0-1-1 0 0,0 0 0 0 0,0 1 1 0 0,0-1-1 0 0,0 0 0 0 0,-1 1 1 0 0,1-1-1 0 0,0 0 1 0 0,0 1-1 0 0,-1-1 0 0 0,1 0 1 0 0,0 0-1 0 0,0 1 0 0 0,-1-1 1 0 0,1 0-1 0 0,16 7 1400 0 0,-12-7-1252 0 0,-2 0-36 0 0,1 0 0 0 0,0 0 0 0 0,0 0 0 0 0,-1 0 0 0 0,1-1 0 0 0,0 1 0 0 0,0-1 0 0 0,-1 1 0 0 0,4-2 0 0 0,-5 1-112 0 0,0 1 0 0 0,0-1 0 0 0,0 1 0 0 0,0-1 0 0 0,0 1 0 0 0,0 0 0 0 0,1 0 0 0 0,-1 0 0 0 0,0 0 0 0 0,0 0 0 0 0,0 0 0 0 0,0 0 0 0 0,1 0 0 0 0,-1 0 0 0 0,1 1 0 0 0,-1-1-29 0 0,-1 0 1 0 0,1 0-1 0 0,-1 0 0 0 0,0 1 1 0 0,1-1-1 0 0,-1 0 1 0 0,0 0-1 0 0,1 1 0 0 0,-1-1 1 0 0,0 0-1 0 0,1 1 1 0 0,-1-1-1 0 0,0 0 1 0 0,0 1-1 0 0,1-1 0 0 0,-1 1 1 0 0,0-1-1 0 0,0 0 1 0 0,0 1-1 0 0,0-1 0 0 0,0 1 1 0 0,1-1-1 0 0,-1 1 1 0 0,0-1-1 0 0,0 0 1 0 0,0 1-1 0 0,0-1 0 0 0,0 1 1 0 0,0-1-1 0 0,0 1 1 0 0,-1-1-1 0 0,1 0 1 0 0,0 1-1 0 0,0-1 0 0 0,0 1 1 0 0,0-1-1 0 0,0 0 1 0 0,-1 1-1 0 0,1-1 0 0 0,0 1 1 0 0,0-1-1 0 0,-1 1 1 0 0,0 1 10 0 0,1-1 0 0 0,-1 1 0 0 0,1 0 1 0 0,-1 0-1 0 0,1 0 0 0 0,0 0 0 0 0,-1 4 1 0 0,-1 9 42 0 0,-2 3-24 0 0,0 1 0 0 0,1 1 0 0 0,1-1 0 0 0,0 29 0 0 0,8 48 12 0 0,-6-88-26 0 0,1 1-1 0 0,-1-1 1 0 0,2 0-1 0 0,-1 0 1 0 0,5 13-1 0 0,-5-18-7 0 0,0-1-1 0 0,0 0 0 0 0,0 0 1 0 0,0 0-1 0 0,0-1 1 0 0,1 1-1 0 0,-1 0 0 0 0,1 0 1 0 0,-1-1-1 0 0,1 1 1 0 0,0-1-1 0 0,-1 1 0 0 0,1-1 1 0 0,0 0-1 0 0,0 0 1 0 0,0 1-1 0 0,0-1 1 0 0,0-1-1 0 0,0 1 0 0 0,0 0 1 0 0,1 0-1 0 0,-1-1 1 0 0,0 1-1 0 0,0-1 0 0 0,4 0 1 0 0,0 0 18 0 0,1 0-1 0 0,-1-1 1 0 0,1 1 0 0 0,-1-1 0 0 0,1-1-1 0 0,5-2 1 0 0,37-14 83 0 0,131-64 99 0 0,-169 77-196 0 0,0 1 0 0 0,1 0 0 0 0,0 1 0 0 0,21-4 0 0 0,-33 7-17 0 0,0 0 0 0 0,1 0 0 0 0,-1 0 0 0 0,1 0 0 0 0,-1 0 0 0 0,1 0 0 0 0,-1 0 0 0 0,1 0 0 0 0,-1 0 0 0 0,1 0 0 0 0,-1 0 0 0 0,1 0 0 0 0,-1 0 0 0 0,1 0 0 0 0,-1 1 0 0 0,1-1 0 0 0,-1 0 0 0 0,0 0 0 0 0,1 1 0 0 0,-1-1 0 0 0,1 0 0 0 0,-1 0 0 0 0,0 1 0 0 0,1-1 0 0 0,-1 0 0 0 0,0 1 0 0 0,1-1 0 0 0,-1 1 0 0 0,1 0 5 0 0,-1 0-1 0 0,0-1 0 0 0,0 1 0 0 0,0 0 0 0 0,0 0 1 0 0,0 0-1 0 0,0 0 0 0 0,0-1 0 0 0,0 1 0 0 0,0 0 1 0 0,0 0-1 0 0,-1 0 0 0 0,1 0 0 0 0,-1 1 1 0 0,-1 3-63 0 0,-1 1 0 0 0,0-1 0 0 0,-4 7 1 0 0,6-11-6 0 0,1-1 29 0 0,-1 1-1 0 0,1-1 1 0 0,0 0-1 0 0,-1 0 1 0 0,1 1-1 0 0,0-1 1 0 0,-1 0-1 0 0,1 0 1 0 0,0 0 0 0 0,-1 0-1 0 0,1 1 1 0 0,0-1-1 0 0,-1 0 1 0 0,1 0-1 0 0,-1 0 1 0 0,1 0-1 0 0,0 0 1 0 0,-1 0 0 0 0,1 0-1 0 0,-1 0 1 0 0,1 0-1 0 0,0 0 1 0 0,-1 0-1 0 0,1 0 1 0 0,0 0-1 0 0,-1-1 1 0 0,-12-3-1446 0 0,9 2 364 0 0,3 1 715 0 0,0 1 0 0 0,1-1-1 0 0,-1 1 1 0 0,0-1 0 0 0,0 1 0 0 0,1-1-1 0 0,-1 0 1 0 0,0 1 0 0 0,1-1-1 0 0,-1 0 1 0 0,1 1 0 0 0,-1-1 0 0 0,1 0-1 0 0,-1 0 1 0 0,1 0 0 0 0,0 1-1 0 0,-1-1 1 0 0,1 0 0 0 0,0-1 0 0 0,0-1-1521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5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12763 0 0,'0'-1'233'0'0,"1"1"-1"0"0,-1-1 1 0 0,0 1 0 0 0,0-1 0 0 0,1 1 0 0 0,-1-1-1 0 0,0 1 1 0 0,1-1 0 0 0,-1 1 0 0 0,1 0 0 0 0,-1-1-1 0 0,0 1 1 0 0,1 0 0 0 0,-1-1 0 0 0,2 0 0 0 0,-2 1-126 0 0,0 0 1 0 0,1 0 0 0 0,-1 0-1 0 0,0 0 1 0 0,0 0 0 0 0,1 0-1 0 0,-1 0 1 0 0,0 0 0 0 0,0 0-1 0 0,0 1 1 0 0,1-1 0 0 0,-1 0 0 0 0,0 0-1 0 0,0 0 1 0 0,1 0 0 0 0,-1 0-1 0 0,0 0 1 0 0,0 0 0 0 0,0 0-1 0 0,0 1 1 0 0,1-1 0 0 0,-1 0-1 0 0,0 0 1 0 0,0 0 0 0 0,0 1 0 0 0,1-1-1 0 0,-1 1 184 0 0,1 1 1 0 0,0-1-1 0 0,-1 1 0 0 0,1-1 0 0 0,-1 1 0 0 0,1-1 0 0 0,-1 1 1 0 0,0-1-1 0 0,1 1 0 0 0,-1 2 0 0 0,-1 4 501 0 0,1-1 1 0 0,-2 1-1 0 0,1-1 0 0 0,-4 11 1 0 0,1-3 213 0 0,1 6-7 0 0,3-7-687 0 0,0-14-284 0 0,-1 0 1 0 0,1 1 0 0 0,0-1-1 0 0,0 1 1 0 0,0-1-1 0 0,1 1 1 0 0,-1-1 0 0 0,0 0-1 0 0,0 1 1 0 0,0-1 0 0 0,0 1-1 0 0,0-1 1 0 0,0 0-1 0 0,1 1 1 0 0,-1-1 0 0 0,0 1-1 0 0,0-1 1 0 0,0 0 0 0 0,1 1-1 0 0,-1-1 1 0 0,0 0-1 0 0,1 1 1 0 0,-1-1 0 0 0,0 0-1 0 0,1 1 1 0 0,0-1 68 0 0,8 2 183 0 0,-5 4-268 0 0,-1 1-1 0 0,0 1 1 0 0,-1-1 0 0 0,0 0-1 0 0,0 1 1 0 0,0-1-1 0 0,0 10 1 0 0,2 9-6 0 0,30 141 42 0 0,-6-56-29 0 0,24 122 169 0 0,-49-208 48 0 0,-12-49-631 0 0,-2 6-3696 0 0,7 28-1403 0 0,3-7 5218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19:57:46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24575,'0'0'0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0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367 179 11034 0 0,'-2'-12'1366'0'0,"-1"1"0"0"0,0-1 0 0 0,0 0 0 0 0,-2 1 0 0 0,1 0-1 0 0,-2 0 1 0 0,-9-17 0 0 0,11 22-1185 0 0,0 0 0 0 0,-1 1 0 0 0,1 0 0 0 0,-1 0 1 0 0,0 0-1 0 0,0 0 0 0 0,-1 1 0 0 0,1 0 0 0 0,-1 0 0 0 0,0 0 0 0 0,0 1 0 0 0,0 0 0 0 0,-1 0 0 0 0,-9-3 0 0 0,12 5-155 0 0,0 0-1 0 0,0 1 1 0 0,0 0 0 0 0,-1-1-1 0 0,1 1 1 0 0,0 1-1 0 0,0-1 1 0 0,-1 1-1 0 0,1-1 1 0 0,0 1 0 0 0,-8 3-1 0 0,0 1-48 0 0,0 0-1 0 0,-16 11 0 0 0,21-12 0 0 0,2 1 0 0 0,-1-1 0 0 0,0 1 0 0 0,1 0 0 0 0,0 0 0 0 0,0 1 0 0 0,-7 9 0 0 0,-24 48-144 0 0,34-60 162 0 0,-2 7-24 0 0,-1 0 0 0 0,1 0 1 0 0,1 1-1 0 0,-5 19 0 0 0,-1 43-137 0 0,7-49 101 0 0,1-19 45 0 0,1 0 0 0 0,0 0-1 0 0,0 0 1 0 0,1 0 0 0 0,-1 0-1 0 0,1 0 1 0 0,0 0 0 0 0,0 0-1 0 0,1 0 1 0 0,0 0 0 0 0,0-1 0 0 0,3 7-1 0 0,-4-9 8 0 0,1 1 0 0 0,0 0 0 0 0,0-1-1 0 0,0 0 1 0 0,0 1 0 0 0,0-1 0 0 0,1 0-1 0 0,-1 0 1 0 0,0 0 0 0 0,1 0 0 0 0,0-1-1 0 0,-1 1 1 0 0,1-1 0 0 0,0 1 0 0 0,0-1-1 0 0,0 0 1 0 0,0 0 0 0 0,0 0 0 0 0,0-1-1 0 0,5 1 1 0 0,-2 0-6 0 0,1-1 0 0 0,0 0 0 0 0,-1-1 0 0 0,1 1 0 0 0,0-1 0 0 0,-1-1 0 0 0,1 1 0 0 0,-1-1-1 0 0,1 0 1 0 0,-1-1 0 0 0,8-3 0 0 0,-2-1 1 0 0,-1-1 0 0 0,0 0 0 0 0,0 0 0 0 0,14-15 0 0 0,71-77 64 0 0,-95 99-49 0 0,-1 1-1 0 0,1-1 1 0 0,-1 1-1 0 0,1 0 1 0 0,-1-1 0 0 0,1 1-1 0 0,-1 0 1 0 0,1-1-1 0 0,-1 1 1 0 0,1 0-1 0 0,0 0 1 0 0,-1 0-1 0 0,1-1 1 0 0,0 1-1 0 0,-1 0 1 0 0,1 0 0 0 0,-1 0-1 0 0,1 0 1 0 0,0 0-1 0 0,-1 0 1 0 0,1 0-1 0 0,0 0 1 0 0,-1 0-1 0 0,1 1 1 0 0,-1-1-1 0 0,1 0 1 0 0,0 0 0 0 0,-1 0-1 0 0,1 1 1 0 0,-1-1-1 0 0,1 0 1 0 0,-1 1-1 0 0,1-1 1 0 0,-1 1-1 0 0,1-1 1 0 0,-1 0-1 0 0,1 1 1 0 0,-1-1 0 0 0,1 2-1 0 0,3 2-65 0 0,-1 0-1 0 0,0 0 1 0 0,5 9-1 0 0,-4-6 18 0 0,9 13-445 0 0,0-1-1 0 0,1 0 1 0 0,20 20 0 0 0,-29-34 109 0 0,1 0 0 0 0,-1-1 0 0 0,1 1-1 0 0,-1-1 1 0 0,1 0 0 0 0,0-1 0 0 0,1 0 0 0 0,-1 1 0 0 0,1-2 0 0 0,-1 1-1 0 0,1-1 1 0 0,0 0 0 0 0,0-1 0 0 0,0 1 0 0 0,7-1 0 0 0,6 0 154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6737 0 0,'2'8'9618'0'0,"1"-1"-7233"0"0,0 1-1297 0 0,2 1-168 0 0,3 4-624 0 0,0 0-103 0 0,3 3-353 0 0,4 3-161 0 0,1 4-239 0 0,0-1-1520 0 0,1 2 1816 0 0,3 2-648 0 0,-3 1 920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21 737 17148 0 0,'-1'0'135'0'0,"1"-1"0"0"0,-1 1 0 0 0,1-1 0 0 0,-1 1 0 0 0,1-1 0 0 0,0 1 1 0 0,-1-1-1 0 0,1 1 0 0 0,-1-1 0 0 0,1 1 0 0 0,0-1 0 0 0,0 0 0 0 0,-1 1 0 0 0,1-1 0 0 0,0 0 1 0 0,0 1-1 0 0,0-1 0 0 0,0 0 0 0 0,0 1 0 0 0,0-1 0 0 0,0 0 0 0 0,0 1 0 0 0,0-1 1 0 0,0 0-1 0 0,0 1 0 0 0,0-1 0 0 0,0 0 0 0 0,0 1 0 0 0,1-1 0 0 0,-1 0 0 0 0,0 1 1 0 0,0-1-1 0 0,1 1 0 0 0,0-2 0 0 0,1-3 114 0 0,1 1 0 0 0,0 0 1 0 0,6-7-1 0 0,-5 6-141 0 0,0 1-75 0 0,101-141 620 0 0,-94 126-613 0 0,0 0 1 0 0,-1-1-1 0 0,-1 0 0 0 0,-1 0 1 0 0,-1-1-1 0 0,5-25 0 0 0,-7 20 22 0 0,-2-1 0 0 0,0 1-1 0 0,-2-1 1 0 0,-2-27 0 0 0,0 38-6 0 0,-1-1 0 0 0,0 1 0 0 0,-2 1 0 0 0,0-1 1 0 0,0 0-1 0 0,-2 1 0 0 0,-12-27 0 0 0,15 37-30 0 0,0 0 1 0 0,-1 0-1 0 0,1 0 1 0 0,-1 0-1 0 0,0 0 0 0 0,0 1 1 0 0,-1 0-1 0 0,-8-7 0 0 0,11 9-23 0 0,1 1 0 0 0,-1 0 0 0 0,0 0-1 0 0,0 1 1 0 0,0-1 0 0 0,1 0 0 0 0,-1 0-1 0 0,0 1 1 0 0,0-1 0 0 0,0 1 0 0 0,0 0-1 0 0,0 0 1 0 0,0-1 0 0 0,0 1 0 0 0,0 1-1 0 0,0-1 1 0 0,0 0 0 0 0,0 0 0 0 0,0 1-1 0 0,0-1 1 0 0,0 1 0 0 0,0-1 0 0 0,0 1-1 0 0,0 0 1 0 0,1 0 0 0 0,-1 0 0 0 0,0 0-1 0 0,1 0 1 0 0,-1 0 0 0 0,-1 2 0 0 0,-2 2-13 0 0,0 0 0 0 0,1 0 0 0 0,0 0 0 0 0,0 0 1 0 0,1 1-1 0 0,-1 0 0 0 0,1 0 0 0 0,0 0 0 0 0,-2 7 1 0 0,-16 60-73 0 0,21-73 82 0 0,-8 38-30 0 0,2 0 1 0 0,-2 49 0 0 0,8 80 35 0 0,3-113 22 0 0,2 0 1 0 0,17 75-1 0 0,-12-89-57 0 0,2 0 1 0 0,1-1-1 0 0,33 67 1 0 0,-39-94-136 0 0,0 0 1 0 0,0-1-1 0 0,1 0 1 0 0,0 0-1 0 0,20 19 1 0 0,-24-26-56 0 0,0-1 0 0 0,0 0 0 0 0,0 0 0 0 0,0 0 0 0 0,1-1 0 0 0,0 0 0 0 0,-1 1 0 0 0,7 1 0 0 0,-7-3-63 0 0,-1-1 1 0 0,1 1-1 0 0,-1-1 0 0 0,0 0 0 0 0,1 1 1 0 0,-1-1-1 0 0,1-1 0 0 0,-1 1 1 0 0,0 0-1 0 0,1-1 0 0 0,-1 0 0 0 0,0 0 1 0 0,6-2-1 0 0,9-7-1511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180 107 11578 0 0,'1'0'323'0'0,"0"0"0"0"0,0-1 0 0 0,0 1 0 0 0,-1-1-1 0 0,1 1 1 0 0,0 0 0 0 0,0-1 0 0 0,0 1 0 0 0,-1-1-1 0 0,1 0 1 0 0,0 1 0 0 0,0-1 0 0 0,-1 0 0 0 0,1 1-1 0 0,-1-1 1 0 0,1 0 0 0 0,-1 0 0 0 0,1 0 0 0 0,-1 1-1 0 0,1-1 1 0 0,-1 0 0 0 0,0 0 0 0 0,1 0 0 0 0,-1 0-1 0 0,0 0 1 0 0,0 0 0 0 0,0 0 0 0 0,1 0 0 0 0,-1-1-1 0 0,0-1 42 0 0,1 0-1 0 0,-1 0 1 0 0,0 0-1 0 0,0 0 1 0 0,0 0-1 0 0,0 0 0 0 0,-1 0 1 0 0,-1-6-1 0 0,1 6-271 0 0,0 0 0 0 0,0 0 0 0 0,-1 0 0 0 0,1 0-1 0 0,-1 0 1 0 0,0 0 0 0 0,0 1 0 0 0,0-1 0 0 0,0 0-1 0 0,-1 1 1 0 0,1 0 0 0 0,-1-1 0 0 0,1 1 0 0 0,-1 0-1 0 0,0 0 1 0 0,0 1 0 0 0,0-1 0 0 0,-3-1 0 0 0,3 2-77 0 0,0 0-1 0 0,0 1 1 0 0,0-1 0 0 0,0 1 0 0 0,0 0-1 0 0,1 0 1 0 0,-1 0 0 0 0,0 0 0 0 0,0 0 0 0 0,0 1-1 0 0,0-1 1 0 0,0 1 0 0 0,0 0 0 0 0,0-1 0 0 0,1 1-1 0 0,-1 1 1 0 0,0-1 0 0 0,1 0 0 0 0,-1 1-1 0 0,1-1 1 0 0,-3 3 0 0 0,-1 1-41 0 0,1 0 1 0 0,0 0-1 0 0,0 0 1 0 0,0 0-1 0 0,1 1 1 0 0,-1 0-1 0 0,2 0 1 0 0,-1 0-1 0 0,-5 13 1 0 0,0 3-61 0 0,-9 38 0 0 0,15-46 41 0 0,1 1 0 0 0,0-1-1 0 0,1 28 1 0 0,1-39 24 0 0,0 0 0 0 0,0-1 0 0 0,1 1 1 0 0,-1 0-1 0 0,1 0 0 0 0,0-1 0 0 0,-1 1 0 0 0,1 0 0 0 0,1-1 0 0 0,-1 1 1 0 0,0-1-1 0 0,1 1 0 0 0,2 2 0 0 0,-4-4 9 0 0,1 0 0 0 0,0 0 0 0 0,-1-1 0 0 0,1 1 0 0 0,0-1 0 0 0,0 1 0 0 0,0-1 0 0 0,-1 1 0 0 0,1-1-1 0 0,0 1 1 0 0,0-1 0 0 0,0 0 0 0 0,0 1 0 0 0,0-1 0 0 0,0 0 0 0 0,0 0 0 0 0,1 1 0 0 0,-1-2 4 0 0,0 1-1 0 0,1 0 1 0 0,-1 0 0 0 0,0 0-1 0 0,0-1 1 0 0,0 1 0 0 0,0-1-1 0 0,1 1 1 0 0,-1-1 0 0 0,0 1-1 0 0,0-1 1 0 0,0 0-1 0 0,0 0 1 0 0,0 1 0 0 0,0-1-1 0 0,1-2 1 0 0,59-54-3 0 0,-60 56 12 0 0,0 1 0 0 0,0-1 0 0 0,0 0-1 0 0,0 0 1 0 0,0 0 0 0 0,0 1-1 0 0,0-1 1 0 0,0 1 0 0 0,0-1 0 0 0,0 1-1 0 0,0-1 1 0 0,0 1 0 0 0,0-1 0 0 0,0 1-1 0 0,0 0 1 0 0,0 0 0 0 0,1 0-1 0 0,-1-1 1 0 0,0 1 0 0 0,0 0 0 0 0,0 0-1 0 0,1 1 1 0 0,-1-1 0 0 0,0 0-1 0 0,0 0 1 0 0,0 1 0 0 0,0-1 0 0 0,0 0-1 0 0,0 1 1 0 0,1-1 0 0 0,-1 1-1 0 0,0-1 1 0 0,0 1 0 0 0,0 0 0 0 0,-1 0-1 0 0,1-1 1 0 0,1 2 0 0 0,3 3 2 0 0,1 1 0 0 0,-2 0 0 0 0,1 0-1 0 0,6 11 1 0 0,-5-8-5 0 0,-1-2-310 0 0,0 0 0 0 0,0 0 0 0 0,0-1-1 0 0,12 11 1 0 0,-13-14-102 0 0,0-1 0 0 0,0 1 0 0 0,0-1 0 0 0,0 1 0 0 0,0-1 0 0 0,0-1 0 0 0,0 1 0 0 0,1-1 0 0 0,-1 1 0 0 0,8 0-1 0 0,10 0-673 0 0,0-2 843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2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 14715 0 0,'0'0'40'0'0,"0"0"-1"0"0,0 0 1 0 0,0 0 0 0 0,0 0-1 0 0,0 0 1 0 0,0 0 0 0 0,0 0-1 0 0,0 0 1 0 0,0 0-1 0 0,0 0 1 0 0,0-1 753 0 0,0 1-754 0 0,0 0 1 0 0,-1 0 0 0 0,1 0-1 0 0,0-1 1 0 0,0 1 0 0 0,0 0-1 0 0,0 0 1 0 0,0 0 0 0 0,0 0-1 0 0,0 0 1 0 0,0 0-1 0 0,0 0 1 0 0,0 0 0 0 0,0 0-1 0 0,0 0 1 0 0,0 0 0 0 0,0 0-1 0 0,0 0 1 0 0,0 0 0 0 0,0 0-1 0 0,-1 1 437 0 0,1-1-437 0 0,-1 6 1032 0 0,1 9-136 0 0,27 193 914 0 0,-2 52-1207 0 0,4 44-1141 0 0,-22-219-1861 0 0,-5-53-3434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15.6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37 11666 0 0,'0'-1'133'0'0,"0"1"-1"0"0,0-1 0 0 0,0 1 1 0 0,0-1-1 0 0,-1 1 0 0 0,1-1 1 0 0,0 1-1 0 0,0-1 0 0 0,0 1 1 0 0,0-1-1 0 0,0 1 0 0 0,0-1 1 0 0,1 1-1 0 0,-1-1 0 0 0,0 1 1 0 0,0-1-1 0 0,0 1 0 0 0,0-1 1 0 0,1 1-1 0 0,-1-1 0 0 0,0 1 0 0 0,0-1 1 0 0,1 1-1 0 0,-1 0 0 0 0,0-1 1 0 0,1 1-1 0 0,-1 0 0 0 0,0-1 1 0 0,1 1-1 0 0,-1 0 0 0 0,1-1 1 0 0,-1 1-1 0 0,0 0 0 0 0,1-1 1 0 0,-1 1-1 0 0,1 0 0 0 0,-1 0 1 0 0,1 0-1 0 0,-1 0 0 0 0,1-1 0 0 0,-1 1 1 0 0,2 0-1 0 0,3-1 234 0 0,1-1 0 0 0,-1 1 0 0 0,7 0 0 0 0,-7 0-71 0 0,2 0-119 0 0,30-4 121 0 0,0 0 0 0 0,62 2 0 0 0,-95 3-697 0 0,-1 0 1 0 0,0 1-1 0 0,1-1 1 0 0,-1 1-1 0 0,0-1 1 0 0,1 1-1 0 0,-1 0 1 0 0,0 0-1 0 0,0 1 1 0 0,0-1-1 0 0,0 1 0 0 0,0-1 1 0 0,0 1-1 0 0,0 0 1 0 0,0 0-1 0 0,-1 0 1 0 0,1 0-1 0 0,-1 1 1 0 0,1-1-1 0 0,2 6 1 0 0,0 0 129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2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1 180 11907 0 0,'0'0'8'0'0,"0"-4"1148"0"0,0 1 1 0 0,0-1-1 0 0,0 0 1 0 0,1 1-1 0 0,-1-1 1 0 0,3-5-1 0 0,4-4-39 0 0,-2 6-741 0 0,1-1 1 0 0,0 2-1 0 0,0-1 0 0 0,1 1 0 0 0,13-10 0 0 0,42-24 277 0 0,-56 36-590 0 0,6-3-13 0 0,-1 1 1 0 0,1 0-1 0 0,0 0 1 0 0,0 2-1 0 0,15-5 1 0 0,-23 8-50 0 0,0 0 0 0 0,1 0 0 0 0,-1 1 0 0 0,0-1 0 0 0,0 1 0 0 0,1 0 0 0 0,-1 1 0 0 0,0-1 0 0 0,1 1 0 0 0,-1-1 0 0 0,0 1 0 0 0,0 1 0 0 0,0-1 1 0 0,0 1-1 0 0,0-1 0 0 0,0 1 0 0 0,0 0 0 0 0,0 0 0 0 0,5 5 0 0 0,-4-2-50 0 0,1 1 1 0 0,-1-1-1 0 0,0 1 1 0 0,0 1-1 0 0,-1-1 0 0 0,0 1 1 0 0,0 0-1 0 0,0 0 1 0 0,-1 0-1 0 0,0 0 1 0 0,-1 0-1 0 0,1 1 0 0 0,-1-1 1 0 0,1 14-1 0 0,0-4-106 0 0,-2 1-1 0 0,0-1 0 0 0,-1 1 0 0 0,-1-1 1 0 0,-4 27-1 0 0,3-32 99 0 0,-1 1-1 0 0,-1-1 1 0 0,1 0 0 0 0,-2 0 0 0 0,0 0 0 0 0,0 0-1 0 0,-1-1 1 0 0,0 0 0 0 0,-1 0 0 0 0,-9 10-1 0 0,13-18 61 0 0,0 0-1 0 0,0-1 1 0 0,0 1-1 0 0,0-1 1 0 0,-1 0-1 0 0,-4 2 0 0 0,7-3-25 0 0,0-1 0 0 0,0 1 0 0 0,1-1 0 0 0,-1 0 0 0 0,0 1 0 0 0,0-1-1 0 0,0 0 1 0 0,0 1 0 0 0,1-1 0 0 0,-1 0 0 0 0,0 0 0 0 0,0 0 0 0 0,0 0 0 0 0,0 0-1 0 0,0 0 1 0 0,0 0 0 0 0,1 0 0 0 0,-1 0 0 0 0,0-1 0 0 0,0 1 0 0 0,0 0-1 0 0,0 0 1 0 0,0-1 0 0 0,1 1 0 0 0,-1-1 0 0 0,0 1 0 0 0,0 0 0 0 0,1-1 0 0 0,-1 0-1 0 0,0 1 1 0 0,1-1 0 0 0,-1 1 0 0 0,-1-2 0 0 0,2 0-106 0 0,-1 1 0 0 0,1 0 0 0 0,0 0 0 0 0,0-1 0 0 0,0 1 0 0 0,-1 0 0 0 0,1 0 0 0 0,0-1 0 0 0,1 1 0 0 0,-1 0 0 0 0,0-1 0 0 0,0 1 0 0 0,0 0 0 0 0,1 0 0 0 0,-1-1 0 0 0,1 1 0 0 0,-1 0 0 0 0,1 0 0 0 0,-1 0 0 0 0,1-1 0 0 0,0 1 0 0 0,-1 0 0 0 0,2-1 0 0 0,3-4-904 0 0,0 0-1 0 0,8-8 0 0 0,-13 14 915 0 0,16-13-1724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35 15619 0 0,'-5'-4'721'0'0,"0"0"0"0"0,0 0 1 0 0,-1 0-1 0 0,1 1 0 0 0,-1 0 0 0 0,0 0 0 0 0,0 0 0 0 0,-6-1 0 0 0,9 3-625 0 0,1 1 1 0 0,-1-1-1 0 0,1 1 0 0 0,-1 0 1 0 0,1 0-1 0 0,-1 0 1 0 0,1 0-1 0 0,-1 0 0 0 0,1 1 1 0 0,-1-1-1 0 0,1 1 1 0 0,-1-1-1 0 0,1 1 0 0 0,0 0 1 0 0,-1 0-1 0 0,1 0 0 0 0,0 0 1 0 0,0 1-1 0 0,0-1 1 0 0,0 1-1 0 0,0-1 0 0 0,0 1 1 0 0,0 0-1 0 0,-2 2 1 0 0,0 1-104 0 0,0 0 0 0 0,0 1 0 0 0,1 0 0 0 0,-1-1 0 0 0,1 1 0 0 0,0 1 0 0 0,1-1 0 0 0,0 0 0 0 0,-3 10 0 0 0,3-7-31 0 0,1 0-1 0 0,0-1 1 0 0,0 1-1 0 0,0 0 1 0 0,1 0-1 0 0,2 16 1 0 0,-1-23 21 0 0,-1 1 1 0 0,1-1-1 0 0,-1 1 1 0 0,1-1-1 0 0,0 0 1 0 0,0 1-1 0 0,0-1 0 0 0,0 0 1 0 0,1 0-1 0 0,-1 1 1 0 0,0-1-1 0 0,1 0 1 0 0,0 0-1 0 0,-1-1 1 0 0,1 1-1 0 0,0 0 1 0 0,0 0-1 0 0,0-1 0 0 0,3 2 1 0 0,-2-2-4 0 0,-1 1 1 0 0,1-1-1 0 0,-1-1 1 0 0,1 1 0 0 0,0 0-1 0 0,0-1 1 0 0,-1 1-1 0 0,1-1 1 0 0,0 0-1 0 0,0 0 1 0 0,0 0-1 0 0,-1 0 1 0 0,1 0-1 0 0,0-1 1 0 0,0 0-1 0 0,-1 1 1 0 0,5-3-1 0 0,-2 1 2 0 0,0 0 0 0 0,0-1 0 0 0,0 0 0 0 0,0 0-1 0 0,-1 0 1 0 0,0-1 0 0 0,1 1 0 0 0,-1-1-1 0 0,-1 0 1 0 0,5-5 0 0 0,3-6-16 0 0,16-28 0 0 0,-20 29 38 0 0,8-23-1 0 0,-6 13 44 0 0,-8 23-44 0 0,-1 0 0 0 0,0 0 0 0 0,1 0 0 0 0,-1 0 0 0 0,0 0 0 0 0,0 0 0 0 0,0-1-1 0 0,0 1 1 0 0,0 0 0 0 0,0 0 0 0 0,0 0 0 0 0,0 0 0 0 0,0 0 0 0 0,-1 0 0 0 0,1-1 0 0 0,0 1 0 0 0,-1 0 0 0 0,1 0 0 0 0,-1 0 0 0 0,1 0 0 0 0,-1 0 0 0 0,1 0 0 0 0,-1 0 0 0 0,0 0 0 0 0,1 1 0 0 0,-1-1 0 0 0,0 0 0 0 0,0 0 0 0 0,0 0 0 0 0,0 1 0 0 0,0-1 0 0 0,0 1 0 0 0,0-1 0 0 0,-1 0 0 0 0,1 0-166 0 0,0 1 1 0 0,0 0 0 0 0,0 0-1 0 0,0-1 1 0 0,0 1-1 0 0,0 0 1 0 0,0 0-1 0 0,0 0 1 0 0,0 0-1 0 0,0 0 1 0 0,0 0-1 0 0,1 0 1 0 0,-1 0-1 0 0,0 1 1 0 0,0-1-1 0 0,0 0 1 0 0,0 0 0 0 0,0 1-1 0 0,0-1 1 0 0,0 1-1 0 0,0-1 1 0 0,1 1-1 0 0,-1-1 1 0 0,0 1-1 0 0,0-1 1 0 0,0 2-1 0 0,-2 4-4475 0 0,3-5 4425 0 0,0 0-1 0 0,0 1 1 0 0,0-1-1 0 0,0 0 1 0 0,1 1 0 0 0,-1-1-1 0 0,0 0 1 0 0,1 0 0 0 0,0 3-1 0 0,4 5-68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4 12259 0 0,'-8'-2'1095'0'0,"0"1"1"0"0,-1 0 0 0 0,1 1 0 0 0,0 0 0 0 0,-1 0 0 0 0,-9 3 0 0 0,16-3-1055 0 0,0 1 0 0 0,0 0 1 0 0,0-1-1 0 0,0 1 1 0 0,0 0-1 0 0,1 0 0 0 0,-1 0 1 0 0,0 0-1 0 0,1 1 1 0 0,-1-1-1 0 0,1 0 1 0 0,-1 1-1 0 0,1-1 0 0 0,0 1 1 0 0,0-1-1 0 0,-1 1 1 0 0,1 0-1 0 0,0-1 0 0 0,1 1 1 0 0,-1 0-1 0 0,0 0 1 0 0,0 0-1 0 0,1 0 0 0 0,-1 0 1 0 0,1 0-1 0 0,-1 0 1 0 0,1 0-1 0 0,0 0 0 0 0,0 0 1 0 0,0 0-1 0 0,0 0 1 0 0,0 0-1 0 0,1-1 0 0 0,-1 1 1 0 0,0 0-1 0 0,1 0 1 0 0,0 0-1 0 0,-1 0 1 0 0,3 3-1 0 0,0-1-60 0 0,0 0 0 0 0,1 0 0 0 0,-1 0 0 0 0,1 0 0 0 0,0-1-1 0 0,8 6 1 0 0,31 15-44 0 0,-4-1 47 0 0,-32-19 24 0 0,-1 1 1 0 0,0 0 0 0 0,0 0 0 0 0,0 0 0 0 0,0 1 0 0 0,5 8-1 0 0,-9-11 5 0 0,0 0 0 0 0,0 0-1 0 0,-1 0 1 0 0,1 0 0 0 0,-1 0-1 0 0,0 0 1 0 0,0 1 0 0 0,0-1-1 0 0,0 0 1 0 0,-1 1 0 0 0,1-1 0 0 0,-1 1-1 0 0,0-1 1 0 0,0 1 0 0 0,0-1-1 0 0,-2 7 1 0 0,0 1 33 0 0,-1 1-1 0 0,-1-1 1 0 0,0 0-1 0 0,-1 0 1 0 0,0 0-1 0 0,-1 0 1 0 0,0-1-1 0 0,-10 14 1 0 0,-2-2 122 0 0,-1 0 1 0 0,-29 25-1 0 0,33-35-46 0 0,14-11-116 0 0,0-1-1 0 0,0 1 1 0 0,0-1 0 0 0,0 1 0 0 0,1-1 0 0 0,-1 1 0 0 0,0-1-1 0 0,-1 0 1 0 0,1 1 0 0 0,0-1 0 0 0,0 0 0 0 0,0 0 0 0 0,0 0-1 0 0,-2 0 1 0 0,3 0-10 0 0,0-1-1 0 0,0 1 1 0 0,-1-1 0 0 0,1 1-1 0 0,0-1 1 0 0,0 1 0 0 0,0-1-1 0 0,0 1 1 0 0,0-1-1 0 0,0 1 1 0 0,0-1 0 0 0,0 0-1 0 0,0 1 1 0 0,0-1-1 0 0,1 1 1 0 0,-1-1 0 0 0,0 1-1 0 0,0-1 1 0 0,0 1-1 0 0,1-1 1 0 0,-1 0 0 0 0,6-12-78 0 0,2-2-67 0 0,0 1 0 0 0,21-25 1 0 0,26-23-229 0 0,-42 48 257 0 0,63-56-907 0 0,-15 15 64 0 0,-48 42 870 0 0,-1 0 0 0 0,15-22 0 0 0,-25 33 165 0 0,0-1-1 0 0,1 1 1 0 0,-1-1-1 0 0,1 1 1 0 0,0 0-1 0 0,-1 0 1 0 0,1 0-1 0 0,0 0 1 0 0,0 1-1 0 0,6-3 1 0 0,-8 4-46 0 0,-1 0 0 0 0,1 0 0 0 0,-1 0-1 0 0,0 0 1 0 0,1 0 0 0 0,-1 0 0 0 0,1 0 0 0 0,-1 0 0 0 0,0 0 0 0 0,1 0 0 0 0,-1 1-1 0 0,1-1 1 0 0,-1 0 0 0 0,0 0 0 0 0,1 0 0 0 0,-1 1 0 0 0,0-1 0 0 0,1 0 0 0 0,-1 1 0 0 0,0-1-1 0 0,0 0 1 0 0,1 1 0 0 0,-1-1 0 0 0,0 0 0 0 0,0 1 0 0 0,1-1 0 0 0,-1 0 0 0 0,0 1-1 0 0,0-1 1 0 0,0 0 0 0 0,0 1 0 0 0,0-1 0 0 0,0 1 0 0 0,1-1 0 0 0,-1 1 0 0 0,0-1-1 0 0,0 1 1 0 0,2 18 511 0 0,-2-18-491 0 0,2 21 365 0 0,2 78 771 0 0,-4-73-1351 0 0,2 0 0 0 0,6 38-1 0 0,-8-64 109 0 0,0-1-1 0 0,0 0 1 0 0,0 0-1 0 0,-1 0 1 0 0,1 0-1 0 0,0 0 1 0 0,0 0-1 0 0,0 0 1 0 0,0 0-1 0 0,0 1 1 0 0,0-1-1 0 0,0 0 1 0 0,0 0-1 0 0,0 0 1 0 0,0 0-1 0 0,0 0 1 0 0,1 0-1 0 0,-1 0 1 0 0,0 0-1 0 0,0 1 1 0 0,0-1-1 0 0,0 0 1 0 0,0 0-1 0 0,0 0 1 0 0,0 0-1 0 0,0 0 1 0 0,0 0-1 0 0,0 0 1 0 0,0 0-1 0 0,0 0 1 0 0,0 0-1 0 0,0 1 1 0 0,1-1-1 0 0,-1 0 1 0 0,0 0-1 0 0,0 0 0 0 0,0 0 1 0 0,0 0-1 0 0,0 0 1 0 0,0 0-1 0 0,0 0 1 0 0,0 0-1 0 0,0 0 1 0 0,1 0-1 0 0,-1 0 1 0 0,0 0-1 0 0,0 0 1 0 0,0 0-1 0 0,0 0 1 0 0,0 0-1 0 0,0 0 1 0 0,0 0-1 0 0,1 0 1 0 0,-1 0-1 0 0,0 0 1 0 0,0 0-1 0 0,0 0 1 0 0,0 0-1 0 0,0 0 1 0 0,0-1-1 0 0,0 1 1 0 0,0 0-1 0 0,0 0 1 0 0,0 0-1 0 0,1 0 1 0 0,-1 0-1 0 0,0 0 1 0 0,0 0-1 0 0,0-1-82 0 0,0 1 0 0 0,1-1 0 0 0,-1 1 0 0 0,0-1 0 0 0,0 1 0 0 0,1-1 0 0 0,-1 1-1 0 0,0-1 1 0 0,0 0 0 0 0,0 1 0 0 0,0-1 0 0 0,0 1 0 0 0,0-1 0 0 0,0 0 0 0 0,-1-7-1046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55 21269 0 0,'-3'-9'1144'0'0,"3"-1"-240"0"0,0 2 0 0 0,0 2-408 0 0,1-2-8 0 0,3 4-48 0 0,-1 0-448 0 0,2 2-800 0 0,1 0-848 0 0,2 2-585 0 0,-2 0-1215 0 0,-1-1 87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8834 0 0,'0'0'331'0'0,"1"1"0"0"0,-1-1 0 0 0,0 0 0 0 0,1 0 0 0 0,-1 0 0 0 0,1 0 0 0 0,-1 0 0 0 0,5 4 3642 0 0,-4-3-3642 0 0,4 11 2398 0 0,0 19-1927 0 0,-4-26-116 0 0,41 361 3723 0 0,-34-261-4198 0 0,-6-60-151 0 0,-2 64 10 0 0,-1-26-319 0 0,1-65-253 0 0,-4 28 1 0 0,-1 9-2489 0 0,4-44 1521 0 0,0-10 1202 0 0,1 0-1 0 0,0-1 0 0 0,-1 1 0 0 0,1 0 1 0 0,0 0-1 0 0,0 0 0 0 0,0 0 1 0 0,0-1-1 0 0,0 1 0 0 0,0 0 0 0 0,0 0 1 0 0,0 0-1 0 0,0-1 0 0 0,1 1 0 0 0,-1 0 1 0 0,0 0-1 0 0,0 0 0 0 0,1-1 1 0 0,-1 1-1 0 0,1 1 0 0 0,2 0-2046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 10930 0 0,'-1'-3'8228'0'0,"11"9"-5656"0"0,-1-2-2089 0 0,-1 0-249 0 0,1-1 0 0 0,0 0 1 0 0,0 0-1 0 0,1-1 0 0 0,11 2 0 0 0,17-3-1331 0 0,45-2-1 0 0,-78 1 615 0 0,2 0-255 0 0,1 0-1 0 0,0 1 0 0 0,-1 0 0 0 0,0 1 0 0 0,12 3 0 0 0,-15-4 686 0 0,16 5-1302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15811 0 0,'-3'5'802'0'0,"0"0"-1"0"0,0 1 0 0 0,0-1 1 0 0,1 0-1 0 0,0 1 0 0 0,0 0 1 0 0,-3 11-1 0 0,-2 43 1209 0 0,5-35-1709 0 0,-9 144-446 0 0,12-156-1658 0 0,2-11-544 0 0,3-6 972 0 0,0-4 368 0 0,-1-4 779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5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5 17748 0 0,'-2'-3'1264'0'0,"-1"3"-336"0"0,1 0-656 0 0,1-2 1121 0 0,-2 2-49 0 0,3 5-960 0 0,0-2-128 0 0,0 2-272 0 0,4 0-416 0 0,0 3-304 0 0,4 5-136 0 0,0 1-537 0 0,3 5 33 0 0,2 0-528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5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94 21949 0 0,'-5'-3'-2669'0'0,"-3"1"5850"0"0,5 2-2858 0 0,0 0 0 0 0,0 0-1 0 0,-1 0 1 0 0,1 1 0 0 0,0-1 0 0 0,0 1 0 0 0,-1 0 0 0 0,1 0 0 0 0,0 0-1 0 0,-3 2 1 0 0,-5 2-213 0 0,1 1-1 0 0,0 1 0 0 0,1-1 0 0 0,0 2 1 0 0,0-1-1 0 0,0 1 0 0 0,1 1 0 0 0,0-1 1 0 0,1 1-1 0 0,0 1 0 0 0,0-1 1 0 0,1 1-1 0 0,0 0 0 0 0,1 1 0 0 0,0-1 1 0 0,-5 19-1 0 0,9-26-84 0 0,0 0-1 0 0,1 1 1 0 0,-1-1 0 0 0,1 0-1 0 0,0 1 1 0 0,-1-1-1 0 0,2 0 1 0 0,-1 1 0 0 0,0-1-1 0 0,1 1 1 0 0,-1-1 0 0 0,1 0-1 0 0,0 0 1 0 0,0 0 0 0 0,1 1-1 0 0,-1-1 1 0 0,3 4-1 0 0,-1-4-12 0 0,-1 0 0 0 0,1 0 0 0 0,-1 0 0 0 0,1-1 0 0 0,0 1 0 0 0,0-1 0 0 0,0 0-1 0 0,0 0 1 0 0,1 0 0 0 0,-1 0 0 0 0,0-1 0 0 0,1 1 0 0 0,-1-1 0 0 0,1 0 0 0 0,6 2-1 0 0,-1-2-2 0 0,-1 1 0 0 0,1-1 0 0 0,0-1 0 0 0,-1 0 0 0 0,1 0 0 0 0,0 0 0 0 0,-1-1 0 0 0,14-3 0 0 0,-16 2-4 0 0,0 0 0 0 0,0 0 1 0 0,1-1-1 0 0,-2 0 0 0 0,1 0 1 0 0,0 0-1 0 0,0-1 0 0 0,-1 1 1 0 0,0-1-1 0 0,0-1 0 0 0,9-8 0 0 0,-1-5-2 0 0,20-30 0 0 0,-20 27-9 0 0,-10 15 4 0 0,0 0-1 0 0,0 0 0 0 0,-1-1 1 0 0,0 1-1 0 0,0-1 0 0 0,0 0 1 0 0,-1 1-1 0 0,0-1 0 0 0,-1 0 1 0 0,1 0-1 0 0,-1 0 0 0 0,-2-10 1 0 0,0 4 13 0 0,-1 0 0 0 0,0 1 0 0 0,-6-14 0 0 0,7 22-17 0 0,1-1 0 0 0,-2 1-1 0 0,1 0 1 0 0,0 0-1 0 0,-1 0 1 0 0,0 1 0 0 0,0-1-1 0 0,0 1 1 0 0,0-1-1 0 0,0 1 1 0 0,-1 0 0 0 0,-5-4-1 0 0,5 5-22 0 0,-1 1-1 0 0,1-1 1 0 0,-1 1-1 0 0,1 0 1 0 0,-1 0-1 0 0,1 0 1 0 0,-1 1-1 0 0,1 0 1 0 0,-9 0-1 0 0,12 0 21 0 0,0 0 0 0 0,0 1 0 0 0,0-1 0 0 0,0 0 0 0 0,0 1 0 0 0,0-1 0 0 0,0 1 0 0 0,0-1 0 0 0,0 1 0 0 0,0-1 0 0 0,0 1 0 0 0,0 0 0 0 0,0-1 0 0 0,1 1 0 0 0,-1 0 0 0 0,0 0 0 0 0,0 0 0 0 0,1-1 0 0 0,-1 1 0 0 0,1 0 0 0 0,-1 0 0 0 0,1 0 0 0 0,-1 0 0 0 0,1 0 0 0 0,-1 0 0 0 0,1 2 0 0 0,-3 3-46 0 0,3-6 37 0 0,0 1 1 0 0,0-1 0 0 0,0 1-1 0 0,0-1 1 0 0,1 1-1 0 0,-1-1 1 0 0,0 1 0 0 0,0-1-1 0 0,0 1 1 0 0,0-1 0 0 0,0 1-1 0 0,1-1 1 0 0,-1 1 0 0 0,0-1-1 0 0,1 1 1 0 0,-1-1-1 0 0,0 1 1 0 0,1-1 0 0 0,-1 0-1 0 0,0 1 1 0 0,1-1 0 0 0,-1 1-1 0 0,1-1 1 0 0,-1 0 0 0 0,0 0-1 0 0,1 1 1 0 0,13 8-1593 0 0,-10-7 323 0 0,-1 0 0 0 0,0 0 1 0 0,1 1-1 0 0,-1 0 0 0 0,5 5 1 0 0,-3-2 1308 0 0,3 3-1358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6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43 8362 0 0,'0'-1'499'0'0,"0"0"1"0"0,0 0-1 0 0,-1 0 1 0 0,1 0-1 0 0,0 0 0 0 0,0 0 1 0 0,-1 0-1 0 0,1 0 1 0 0,-1 0-1 0 0,1 1 1 0 0,-1-1-1 0 0,1 0 1 0 0,-1 0-1 0 0,1 0 0 0 0,-1 0 1 0 0,0 1-1 0 0,1-1 1 0 0,-1 0-1 0 0,0 1 1 0 0,0-1-1 0 0,0 0 0 0 0,1 1 1 0 0,-3-1-1 0 0,9 18 3980 0 0,-6-6-3927 0 0,2 0 0 0 0,3 20 1 0 0,2 9-330 0 0,-3-5-54 0 0,1 0 1 0 0,19 64-1 0 0,-20-87-16 0 0,3 20 0 0 0,-7-32-145 0 0,0 0 0 0 0,0 1 0 0 0,0-1 0 0 0,0 0 0 0 0,0 1 0 0 0,0-1 0 0 0,0 0 0 0 0,0 1 0 0 0,0-1 0 0 0,0 0 0 0 0,0 1 1 0 0,1-1-1 0 0,-1 0 0 0 0,0 1 0 0 0,0-1 0 0 0,0 0 0 0 0,1 1 0 0 0,-1-1 0 0 0,0 0 0 0 0,0 0 0 0 0,1 1 0 0 0,-1-1 1 0 0,1 0-1 0 0,-1 0 0 0 0,0 0-1 0 0,1 0 1 0 0,-1 0 0 0 0,0 0 0 0 0,1 0 0 0 0,-1 0 0 0 0,0 0 0 0 0,1 0 0 0 0,-1 0 0 0 0,0 0 0 0 0,1 0 0 0 0,-1-1 0 0 0,0 1 0 0 0,0 0 0 0 0,1 0 0 0 0,-1 0 0 0 0,0 0 0 0 0,1-1-1 0 0,-1 1 1 0 0,11-15 145 0 0,75-172 120 0 0,-72 156-271 0 0,17-30 11 0 0,-27 55-10 0 0,0-1-1 0 0,1 1 1 0 0,-1 0 0 0 0,1 0-1 0 0,0 1 1 0 0,11-9 0 0 0,-15 13-3 0 0,0 1 0 0 0,0-1 0 0 0,0 0 0 0 0,0 1 1 0 0,0-1-1 0 0,1 0 0 0 0,-1 1 0 0 0,0 0 0 0 0,0-1 1 0 0,0 1-1 0 0,1 0 0 0 0,-1-1 0 0 0,0 1 0 0 0,1 0 0 0 0,-1 0 1 0 0,0 0-1 0 0,0 0 0 0 0,1 0 0 0 0,1 1 0 0 0,-1 0 0 0 0,1 0-1 0 0,-1 0 0 0 0,0 0 0 0 0,-1 0 1 0 0,1 0-1 0 0,0 0 0 0 0,0 1 0 0 0,0-1 1 0 0,-1 0-1 0 0,3 4 0 0 0,2 2-2 0 0,-1 0 1 0 0,0 0-1 0 0,0 1 0 0 0,5 12 0 0 0,-1 5 39 0 0,0 0 0 0 0,-2 0 1 0 0,8 51-1 0 0,3 8 15 0 0,-17-80-57 0 0,0 1 1 0 0,1-1-1 0 0,-1 1 0 0 0,1-1 0 0 0,4 8 1 0 0,-5-11-5 0 0,-1-1 0 0 0,1 1 0 0 0,-1 0 0 0 0,1 0 0 0 0,0-1 0 0 0,-1 1 0 0 0,1 0 0 0 0,0-1 0 0 0,-1 1 0 0 0,1-1 0 0 0,0 1 0 0 0,0-1 0 0 0,0 1 0 0 0,0-1 0 0 0,-1 0 0 0 0,1 1 0 0 0,0-1 0 0 0,0 0 1 0 0,0 0-1 0 0,0 1 0 0 0,0-1 0 0 0,0 0 0 0 0,0 0 0 0 0,0 0 0 0 0,0 0 0 0 0,-1 0 0 0 0,1-1 0 0 0,0 1 0 0 0,0 0 0 0 0,0 0 0 0 0,0 0 0 0 0,0-1 0 0 0,0 1 0 0 0,0-1 0 0 0,-1 1 0 0 0,2-1 0 0 0,6-5-440 0 0,0 0 0 0 0,-1 0 0 0 0,0 0-1 0 0,12-15 1 0 0,-5 6-773 0 0,23-25-2948 0 0,-21 22 1481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16.0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6881 0 0,'1'1'373'0'0,"0"0"-1"0"0,0 0 0 0 0,1 0 0 0 0,-1 0 0 0 0,0 0 0 0 0,0 0 0 0 0,0 0 0 0 0,0 0 0 0 0,0 1 0 0 0,0-1 0 0 0,-1 0 0 0 0,1 1 0 0 0,1 0 0 0 0,6 23 1615 0 0,-3-11-1270 0 0,-3-6-331 0 0,1 0 0 0 0,-2 0 1 0 0,3 15-1 0 0,1 9 265 0 0,-1-15-224 0 0,0 0-1 0 0,2 35 0 0 0,-5-40-217 0 0,4 20 1 0 0,2 7 121 0 0,-7-38-317 0 0,0 0 0 0 0,0 0 0 0 0,0 0-1 0 0,0 0 1 0 0,0 0 0 0 0,0 0 0 0 0,0 0 0 0 0,0 0 0 0 0,1 0 0 0 0,-1 0 0 0 0,0 0 0 0 0,1 0 0 0 0,-1 0 0 0 0,1 0 0 0 0,-1 0 0 0 0,1 0 0 0 0,0 0-1 0 0,-1 0 1 0 0,1 0 0 0 0,0-1 0 0 0,-1 1 0 0 0,1 0 0 0 0,0-1 0 0 0,0 1 0 0 0,0 0 0 0 0,1 0 0 0 0,-2-1-1 0 0,0 0 1 0 0,1 0-1 0 0,-1 0 1 0 0,0 1-1 0 0,0-1 1 0 0,1 0-1 0 0,-1 0 1 0 0,0 0-1 0 0,0 0 1 0 0,1 0-1 0 0,-1 0 1 0 0,0 0-1 0 0,1 0 1 0 0,-1 0-1 0 0,0 0 1 0 0,0 0-1 0 0,1 0 1 0 0,-1 0-1 0 0,0 0 1 0 0,1 0-1 0 0,-1 0 1 0 0,0 0-1 0 0,0 0 1 0 0,1 0-1 0 0,-1 0 1 0 0,1-1-1 0 0,2-6 186 0 0,-1 1-150 0 0,7-9 131 0 0,-7 13-162 0 0,-1 0 1 0 0,1 0 0 0 0,-1 0 0 0 0,0 0 0 0 0,0 0 0 0 0,0-1 0 0 0,1-3 0 0 0,11-30 101 0 0,-10 28-98 0 0,0-1-1 0 0,0 1 1 0 0,-1-1 0 0 0,3-13 0 0 0,-4 4-27 0 0,8-54 117 0 0,-8 65-165 0 0,1-1 0 0 0,0 1 1 0 0,1 0-1 0 0,-1 0 0 0 0,1 0 1 0 0,1 0-1 0 0,5-8 0 0 0,-9 14-106 0 0,1 0-1 0 0,0 0 1 0 0,0 0-1 0 0,-1 0 1 0 0,1 0-1 0 0,0 0 1 0 0,0 0-1 0 0,0 0 0 0 0,0 0 1 0 0,0 1-1 0 0,0-1 1 0 0,0 0-1 0 0,0 1 1 0 0,2-2-1 0 0,-2 2-56 0 0,-1 0-1 0 0,1 0 1 0 0,0 1-1 0 0,0-1 1 0 0,0 0-1 0 0,0 0 1 0 0,-1 0-1 0 0,1 0 1 0 0,0 1-1 0 0,0-1 1 0 0,-1 0-1 0 0,1 1 1 0 0,0-1-1 0 0,0 1 1 0 0,-1-1-1 0 0,1 1 1 0 0,0-1-1 0 0,-1 1 1 0 0,1-1-1 0 0,-1 1 1 0 0,2 0-1 0 0,5 6-203 0 0,2 2-525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7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46 16996 0 0,'-3'-4'480'0'0,"0"1"1"0"0,0-1 0 0 0,0 1-1 0 0,0 0 1 0 0,-1 0 0 0 0,1 0 0 0 0,-1 0-1 0 0,0 1 1 0 0,0-1 0 0 0,0 1-1 0 0,0 0 1 0 0,0 0 0 0 0,-1 1 0 0 0,-8-3-1 0 0,9 3-431 0 0,0 0 0 0 0,0 1 0 0 0,0-1-1 0 0,0 1 1 0 0,0 0 0 0 0,0 0 0 0 0,0 0-1 0 0,0 1 1 0 0,0-1 0 0 0,0 1 0 0 0,1 0-1 0 0,-1 0 1 0 0,0 1 0 0 0,0-1 0 0 0,1 1 0 0 0,-1 0-1 0 0,-4 2 1 0 0,-2 4-87 0 0,2 0-1 0 0,-1 0 1 0 0,1 1 0 0 0,0 0-1 0 0,1 0 1 0 0,0 1 0 0 0,0 0 0 0 0,1 0-1 0 0,-7 15 1 0 0,1 3-62 0 0,1 0 1 0 0,-11 45 0 0 0,17-53 67 0 0,1 1 0 0 0,1-1 0 0 0,1 1 0 0 0,1 0 0 0 0,0-1 0 0 0,2 1 1 0 0,0 0-1 0 0,6 26 0 0 0,-5-36 21 0 0,1 0-1 0 0,1 0 1 0 0,0 0 0 0 0,0-1 0 0 0,1 1 0 0 0,0-1 0 0 0,8 10-1 0 0,-8-13 12 0 0,1 0-1 0 0,0 0 1 0 0,0 0-1 0 0,0-1 1 0 0,1 0-1 0 0,0 0 1 0 0,0-1-1 0 0,1 0 1 0 0,14 8-1 0 0,-13-9 25 0 0,-1-1-1 0 0,1 0 1 0 0,-1 0 0 0 0,1-1 0 0 0,0 0-1 0 0,0 0 1 0 0,0-1 0 0 0,0 0-1 0 0,15-1 1 0 0,-17 0 12 0 0,0-1 1 0 0,0 0-1 0 0,-1 0 1 0 0,1-1 0 0 0,0 0-1 0 0,0 0 1 0 0,-1-1-1 0 0,0 0 1 0 0,1 0-1 0 0,-1 0 1 0 0,0-1-1 0 0,0 0 1 0 0,5-4-1 0 0,-3 1 38 0 0,-1-1 0 0 0,0 0-1 0 0,0-1 1 0 0,0 1-1 0 0,-1-1 1 0 0,0 0 0 0 0,-1-1-1 0 0,0 1 1 0 0,-1-1-1 0 0,1 0 1 0 0,-2 0 0 0 0,0-1-1 0 0,0 1 1 0 0,2-17 0 0 0,-5 25-44 0 0,1-1 0 0 0,-1 0 0 0 0,0 1 1 0 0,1-1-1 0 0,-1 1 0 0 0,-1-1 0 0 0,1 0 1 0 0,0 1-1 0 0,-1-1 0 0 0,1 1 0 0 0,-1-1 1 0 0,0 1-1 0 0,0-1 0 0 0,0 1 0 0 0,0-1 1 0 0,0 1-1 0 0,0 0 0 0 0,-1 0 0 0 0,-1-3 1 0 0,1 3-14 0 0,0 0-1 0 0,-1 0 1 0 0,1 1 0 0 0,-1-1 0 0 0,1 0 0 0 0,-1 1-1 0 0,0 0 1 0 0,0-1 0 0 0,1 1 0 0 0,-1 0 0 0 0,0 0-1 0 0,0 1 1 0 0,0-1 0 0 0,0 1 0 0 0,0-1 0 0 0,-5 1-1 0 0,-3 0-39 0 0,1 1-1 0 0,-1 0 0 0 0,0 1 0 0 0,0 0 0 0 0,0 0 0 0 0,1 1 0 0 0,0 1 1 0 0,-13 5-1 0 0,-2 3-253 0 0,0 2 1 0 0,-24 16-1 0 0,42-25 67 0 0,-28 20-601 0 0,33-24 497 0 0,0 1 0 0 0,0 0 1 0 0,1 0-1 0 0,-1 0 1 0 0,0 0-1 0 0,1 0 0 0 0,-1 0 1 0 0,1 0-1 0 0,-1 0 1 0 0,1 0-1 0 0,0 1 0 0 0,-1 4 1 0 0,2-7 152 0 0,-1 0 0 0 0,1 1 0 0 0,0-1 1 0 0,0 1-1 0 0,0-1 0 0 0,0 0 0 0 0,0 1 0 0 0,0-1 1 0 0,0 1-1 0 0,0-1 0 0 0,0 0 0 0 0,0 1 0 0 0,0-1 1 0 0,0 1-1 0 0,0-1 0 0 0,0 0 0 0 0,1 1 1 0 0,-1-1-1 0 0,0 0 0 0 0,0 1 0 0 0,0-1 0 0 0,1 1 1 0 0,-1-1-1 0 0,0 0 0 0 0,0 0 0 0 0,1 1 0 0 0,-1-1 1 0 0,0 0-1 0 0,1 1 0 0 0,5 1-2810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7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 15635 0 0,'3'1'226'0'0,"1"1"-1"0"0,-1 0 1 0 0,0 1-1 0 0,-1-1 1 0 0,1 0-1 0 0,0 1 0 0 0,-1 0 1 0 0,1 0-1 0 0,-1-1 1 0 0,3 5-1 0 0,1 1 139 0 0,2 2-138 0 0,0 0 0 0 0,-1 1 0 0 0,-1 0 0 0 0,0 0 0 0 0,0 0 1 0 0,-1 1-1 0 0,0-1 0 0 0,3 16 0 0 0,-6-21-160 0 0,-1 1 1 0 0,0-1-1 0 0,0 1 1 0 0,-1-1-1 0 0,1 1 0 0 0,-2-1 1 0 0,1 1-1 0 0,-1-1 0 0 0,1 1 1 0 0,-2-1-1 0 0,1 0 0 0 0,-1 1 1 0 0,0-1-1 0 0,0 0 1 0 0,-1 0-1 0 0,0 0 0 0 0,-6 9 1 0 0,2-4-19 0 0,-1-1 1 0 0,-1 0 0 0 0,1 0-1 0 0,-17 12 1 0 0,20-17-353 0 0,0-2-1 0 0,-1 1 1 0 0,1 0-1 0 0,-1-1 1 0 0,0 0 0 0 0,0-1-1 0 0,0 1 1 0 0,0-1 0 0 0,-1 0-1 0 0,-12 1 1 0 0,18-2 74 0 0,0-1 1 0 0,0 0-1 0 0,0 0 0 0 0,0 0 0 0 0,0 0 1 0 0,0 0-1 0 0,0 0 0 0 0,0 0 1 0 0,0 0-1 0 0,0 0 0 0 0,0 0 1 0 0,0-1-1 0 0,0 1 0 0 0,0 0 0 0 0,0-1 1 0 0,0 1-1 0 0,1-1 0 0 0,-1 1 1 0 0,0-1-1 0 0,0 1 0 0 0,0-1 0 0 0,0 1 1 0 0,1-1-1 0 0,-1 0 0 0 0,0 0 1 0 0,0 1-1 0 0,1-1 0 0 0,-2-1 1 0 0,0-11-2784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13811 0 0,'5'7'4697'0'0,"-2"18"-3960"0"0,-2 0-1 0 0,0 0 1 0 0,-7 48-1 0 0,1 15-1371 0 0,5-88 588 0 0,0 0 0 0 0,-1 1-1 0 0,1-1 1 0 0,0 0 0 0 0,0 0 0 0 0,0 0-1 0 0,0 0 1 0 0,0 1 0 0 0,0-1 0 0 0,0 0-1 0 0,0 0 1 0 0,0 0 0 0 0,0 0 0 0 0,0 0 0 0 0,0 1-1 0 0,1-1 1 0 0,-1 0 0 0 0,0 0 0 0 0,0 0-1 0 0,0 0 1 0 0,0 1 0 0 0,0-1 0 0 0,0 0-1 0 0,0 0 1 0 0,0 0 0 0 0,0 0 0 0 0,1 0-1 0 0,-1 0 1 0 0,0 1 0 0 0,0-1 0 0 0,0 0-1 0 0,0 0 1 0 0,0 0 0 0 0,0 0 0 0 0,1 0 0 0 0,-1 0-1 0 0,0 0 1 0 0,0 0 0 0 0,0 0 0 0 0,0 0-1 0 0,1 0 1 0 0,-1 0 0 0 0,0 0 0 0 0,0 0-1 0 0,0 0 1 0 0,0 0 0 0 0,0 0 0 0 0,1 0-1 0 0,-1 0 1 0 0,0 0 0 0 0,0 0 0 0 0,0 0-1 0 0,0 0 1 0 0,1 0 0 0 0,-1 0 0 0 0,0 0 0 0 0,0 0-1 0 0,0 0 1 0 0,0 0 0 0 0,0 0 0 0 0,1-1-1 0 0,-1 1 1 0 0,0 0 0 0 0,0 0 0 0 0,0 0-1 0 0,0 0 1 0 0,10-10-664 0 0,-9 10 705 0 0,10-12-872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17356 0 0,'-3'1'1232'0'0,"0"1"-264"0"0,-1-4 753 0 0,1 2-953 0 0,3 2-352 0 0,0-1-8 0 0,2-1-136 0 0,-2 2-328 0 0,5 0-360 0 0,1 4-488 0 0,2 2-321 0 0,2 5-607 0 0,6 1 48 0 0,-4 2-809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0 363 17172 0 0,'1'-1'3371'0'0,"7"-5"-1665"0"0,41-9 990 0 0,-33 11-2546 0 0,0-1 1 0 0,-1 0 0 0 0,19-10 0 0 0,-20 7-57 0 0,-1-1 0 0 0,1 0 0 0 0,-1-1 0 0 0,21-21 0 0 0,-28 25-35 0 0,0 0 0 0 0,0-1 0 0 0,-1 0 0 0 0,0 0 0 0 0,-1-1-1 0 0,1 1 1 0 0,-1-1 0 0 0,-1 0 0 0 0,1 0 0 0 0,3-15 0 0 0,-7 18-15 0 0,1 0 0 0 0,-1 0-1 0 0,0 0 1 0 0,0-1 0 0 0,0 1 0 0 0,-1 0 0 0 0,0 0 0 0 0,0 0 0 0 0,0 0 0 0 0,-1 1 0 0 0,1-1 0 0 0,-1 0 0 0 0,-3-4 0 0 0,1 1-7 0 0,0 1 1 0 0,-1 0 0 0 0,1 0 0 0 0,-2 0 0 0 0,1 1 0 0 0,-1-1-1 0 0,-6-4 1 0 0,10 9-48 0 0,0 0-1 0 0,0 1 1 0 0,-1-1 0 0 0,1 1-1 0 0,0 0 1 0 0,-1-1 0 0 0,1 1-1 0 0,-1 0 1 0 0,-4-1-1 0 0,5 2-3 0 0,1 0 0 0 0,0 0 0 0 0,0 0-1 0 0,-1 0 1 0 0,1 0 0 0 0,0 0 0 0 0,0 0 0 0 0,0 0-1 0 0,-1 0 1 0 0,1 1 0 0 0,0-1 0 0 0,0 0-1 0 0,0 1 1 0 0,0-1 0 0 0,-1 1 0 0 0,1-1-1 0 0,0 1 1 0 0,0 0 0 0 0,0 0 0 0 0,0-1-1 0 0,0 1 1 0 0,1 0 0 0 0,-3 2 0 0 0,-3 5-58 0 0,1 0 1 0 0,0 1-1 0 0,0 0 0 0 0,1 0 1 0 0,0 0-1 0 0,1 1 0 0 0,-1 0 1 0 0,2-1-1 0 0,-3 13 0 0 0,1 8-39 0 0,-1 55-1 0 0,5-40 85 0 0,3 0 0 0 0,1 0 0 0 0,12 53 1 0 0,-10-70 17 0 0,1 0 1 0 0,2 0 0 0 0,1-1 0 0 0,1 0 0 0 0,2-1 0 0 0,15 25 0 0 0,-25-46-96 0 0,1 0 0 0 0,-1 0 0 0 0,1 0 1 0 0,0 0-1 0 0,1-1 0 0 0,-1 0 1 0 0,1 0-1 0 0,0 0 0 0 0,7 5 1 0 0,-10-8-209 0 0,0 0 0 0 0,1 0 0 0 0,-1-1 1 0 0,0 1-1 0 0,0 0 0 0 0,0-1 0 0 0,1 1 1 0 0,-1-1-1 0 0,0 0 0 0 0,1 1 0 0 0,-1-1 1 0 0,0-1-1 0 0,1 1 0 0 0,-1 0 0 0 0,0 0 1 0 0,1-1-1 0 0,-1 1 0 0 0,0-1 0 0 0,0 0 1 0 0,0 0-1 0 0,1 0 0 0 0,-1 0 0 0 0,0 0 1 0 0,0 0-1 0 0,0 0 0 0 0,3-4 1 0 0,11-12-3716 0 0,-1-5-1012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284 63 4625 0 0,'-3'-5'2536'0'0,"0"0"1"0"0,-1 0-1 0 0,-8-7 1 0 0,8 8-1525 0 0,0 0 1 0 0,0 1-1 0 0,-1 0 1 0 0,-5-4-1 0 0,6 5-852 0 0,-1 0 0 0 0,0 0 0 0 0,1 0 0 0 0,-1 0 0 0 0,0 1 1 0 0,0 0-1 0 0,0 0 0 0 0,0 0 0 0 0,0 1 0 0 0,0 0 0 0 0,0 0 0 0 0,0 0 0 0 0,0 0 0 0 0,0 1 0 0 0,0 0 0 0 0,0 0 0 0 0,0 0 0 0 0,-7 3 0 0 0,1 1-93 0 0,1 0-1 0 0,-1 0 0 0 0,1 1 1 0 0,0 0-1 0 0,-17 15 0 0 0,21-16-77 0 0,0 0 0 0 0,0 1 0 0 0,1 0 0 0 0,0 1 0 0 0,1-1 0 0 0,-1 1 0 0 0,1 0 0 0 0,0 0 0 0 0,-4 12 0 0 0,7-17-1 0 0,1-1 0 0 0,-1 0 1 0 0,1 1-1 0 0,0-1 0 0 0,-1 1 0 0 0,1-1 0 0 0,0 1 0 0 0,0-1 0 0 0,0 1 0 0 0,0-1 0 0 0,0 0 0 0 0,1 1 1 0 0,-1-1-1 0 0,0 1 0 0 0,1-1 0 0 0,-1 1 0 0 0,1-1 0 0 0,-1 0 0 0 0,2 3 0 0 0,0-2-2 0 0,0 0-1 0 0,-1 0 0 0 0,1 0 1 0 0,0 0-1 0 0,0 0 1 0 0,0 0-1 0 0,1-1 0 0 0,-1 1 1 0 0,0-1-1 0 0,3 2 0 0 0,5 1-7 0 0,1 0-1 0 0,-1-1 0 0 0,1 0 1 0 0,12 2-1 0 0,53 2-13 0 0,-6 0 49 0 0,-61-6-5 0 0,0 1-1 0 0,0 0 0 0 0,-1 0 0 0 0,1 1 0 0 0,10 5 0 0 0,-17-8-2 0 0,-1 1-1 0 0,1 0 1 0 0,0 0 0 0 0,-1 0 0 0 0,1 0 0 0 0,-1 1-1 0 0,1-1 1 0 0,-1 0 0 0 0,0 1 0 0 0,1-1 0 0 0,-1 1-1 0 0,0-1 1 0 0,0 1 0 0 0,0 0 0 0 0,0-1 0 0 0,0 1-1 0 0,0 0 1 0 0,-1 0 0 0 0,1 0 0 0 0,-1-1 0 0 0,1 1 0 0 0,-1 0-1 0 0,0 0 1 0 0,1 0 0 0 0,-1 0 0 0 0,0 0 0 0 0,0 0-1 0 0,0 0 1 0 0,-1 0 0 0 0,1 0 0 0 0,-1 2 0 0 0,0 0 11 0 0,-1-1 1 0 0,1 1-1 0 0,-1 0 1 0 0,0-1-1 0 0,0 0 1 0 0,0 1-1 0 0,0-1 1 0 0,-1 0-1 0 0,1 0 1 0 0,-1 0-1 0 0,0 0 1 0 0,0-1-1 0 0,0 1 1 0 0,0-1-1 0 0,-5 3 1 0 0,-5 3 47 0 0,0-1 1 0 0,-25 9-1 0 0,32-14-34 0 0,1 0 0 0 0,-1 0 0 0 0,0-1 1 0 0,0 1-1 0 0,0-2 0 0 0,0 1 0 0 0,-9 0 0 0 0,13-2-61 0 0,-1 1 1 0 0,1 0-1 0 0,0 0 1 0 0,0-1-1 0 0,0 1 0 0 0,-1-1 1 0 0,1 0-1 0 0,0 1 1 0 0,0-1-1 0 0,0 0 0 0 0,0 0 1 0 0,0-1-1 0 0,0 1 1 0 0,1 0-1 0 0,-1-1 0 0 0,0 1 1 0 0,0-1-1 0 0,1 1 1 0 0,-1-1-1 0 0,1 0 0 0 0,0 0 1 0 0,-1 1-1 0 0,0-4 1 0 0,2 4-109 0 0,0 0 1 0 0,-1 0-1 0 0,1 0 0 0 0,0 0 1 0 0,0 0-1 0 0,0 0 1 0 0,0 0-1 0 0,1 0 1 0 0,-1 0-1 0 0,0 0 1 0 0,0-1-1 0 0,1 1 1 0 0,-1 0-1 0 0,1 0 1 0 0,-1 0-1 0 0,0 1 1 0 0,1-1-1 0 0,0 0 1 0 0,-1 0-1 0 0,1 0 1 0 0,0 0-1 0 0,-1 0 1 0 0,3-1-1 0 0,0-1-581 0 0,0 0-1 0 0,0 0 1 0 0,0 1-1 0 0,0-1 1 0 0,6-2 0 0 0,6-2-1442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11098 0 0,'2'8'5535'0'0,"2"1"-3316"0"0,0 3-1137 0 0,-2-3-795 0 0,-1 0 1 0 0,-1 0 0 0 0,0 14 0 0 0,0-6-152 0 0,-4 27-6 0 0,2-35-144 0 0,1-1 0 0 0,0 1-1 0 0,1 0 1 0 0,0 0 0 0 0,0 0-1 0 0,3 13 1 0 0,-3-21-165 0 0,0-1 1 0 0,0 1-1 0 0,0-1 0 0 0,1 1 0 0 0,-1 0 0 0 0,0-1 0 0 0,0 1 0 0 0,1 0 1 0 0,-1-1-1 0 0,1 1 0 0 0,-1-1 0 0 0,0 1 0 0 0,1-1 0 0 0,-1 1 0 0 0,1-1 1 0 0,-1 1-1 0 0,1-1 0 0 0,-1 0 0 0 0,2 1 0 0 0,-2 0 35 0 0,0-1 72 0 0,0 0 0 0 0,0 0 0 0 0,1 0 0 0 0,-1 0 0 0 0,0 0-1 0 0,0 0 1 0 0,0 0 0 0 0,0-1 0 0 0,0 1 0 0 0,-1-10-2457 0 0,-6-1 1340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15 14195 0 0,'-7'-5'1984'0'0,"2"2"-1944"0"0,1 1 889 0 0,-1-3 679 0 0,2 5 729 0 0,4 0-2161 0 0,2 0-208 0 0,4 4 8 0 0,-1-1-281 0 0,2 2-183 0 0,2-2-128 0 0,1 5-2704 0 0,2 0 2975 0 0,-2 5-895 0 0,0-1 1264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53 13443 0 0,'0'0'202'0'0,"-1"0"1"0"0,0 0 0 0 0,0 0-1 0 0,0 0 1 0 0,0 0-1 0 0,0-1 1 0 0,1 1-1 0 0,-1 0 1 0 0,0 0 0 0 0,0-1-1 0 0,0 1 1 0 0,-1-1-1 0 0,2 1-97 0 0,0-1 0 0 0,0 1 0 0 0,-1 0 0 0 0,1 0 0 0 0,0-1 0 0 0,0 1 0 0 0,0 0 0 0 0,-1 0 0 0 0,1-1 0 0 0,0 1 0 0 0,0 0 0 0 0,0-1 0 0 0,0 1 0 0 0,0 0 0 0 0,-1-1 0 0 0,1 1 0 0 0,0 0 0 0 0,0-1 0 0 0,0 1 0 0 0,0 0 0 0 0,0-1 0 0 0,0 0-19 0 0,1-1-1 0 0,-1 1 0 0 0,0 0 0 0 0,1 0 0 0 0,-1 0 1 0 0,1 0-1 0 0,-1 0 0 0 0,1 0 0 0 0,0 0 0 0 0,-1 0 1 0 0,1 1-1 0 0,0-1 0 0 0,0 0 0 0 0,-1 0 1 0 0,1 0-1 0 0,2-1 0 0 0,1-1-86 0 0,-1 1 1 0 0,1-1-1 0 0,0 1 1 0 0,0-1 0 0 0,0 1-1 0 0,0 0 1 0 0,0 1-1 0 0,1-1 1 0 0,-1 1-1 0 0,0 0 1 0 0,1 0-1 0 0,0 0 1 0 0,7 0-1 0 0,-8 1 17 0 0,1 0-1 0 0,0 1 0 0 0,0-1 1 0 0,0 1-1 0 0,-1 0 0 0 0,1 0 1 0 0,-1 1-1 0 0,8 2 0 0 0,-10-2-3 0 0,1-1 1 0 0,0 1-1 0 0,-1 0 0 0 0,1 0 0 0 0,-1 0 0 0 0,0 0 0 0 0,1 0 0 0 0,-1 0 0 0 0,0 1 1 0 0,0-1-1 0 0,-1 1 0 0 0,1-1 0 0 0,0 1 0 0 0,1 4 0 0 0,0 0 46 0 0,-1-1 0 0 0,0 1-1 0 0,-1 0 1 0 0,1 0 0 0 0,-2 0-1 0 0,1 0 1 0 0,-1 0 0 0 0,1 0-1 0 0,-2 0 1 0 0,0 8 0 0 0,-1-6 63 0 0,0 1-1 0 0,0 0 1 0 0,-1-1-1 0 0,0 0 1 0 0,-1 0 0 0 0,-7 16-1 0 0,-2 1 256 0 0,-6 10 223 0 0,14-28-371 0 0,0 0-1 0 0,-4 13 1 0 0,4-10-32 0 0,3-8-157 0 0,1 1 1 0 0,-1 0-1 0 0,1 0 0 0 0,0 0 0 0 0,0 0 1 0 0,1 0-1 0 0,-1 4 0 0 0,1-6-37 0 0,0 0 0 0 0,0-1 1 0 0,0 1-1 0 0,1 0 0 0 0,-1 0 0 0 0,0-1 0 0 0,1 1 0 0 0,-1 0 0 0 0,1-1 1 0 0,0 1-1 0 0,0 0 0 0 0,-1-1 0 0 0,1 1 0 0 0,0-1 0 0 0,0 1 0 0 0,1-1 1 0 0,-1 0-1 0 0,2 2 0 0 0,2 2-2 0 0,0 0 1 0 0,0 0-1 0 0,1-1 1 0 0,0 0 0 0 0,0 0-1 0 0,0-1 1 0 0,0 0-1 0 0,1 0 1 0 0,-1 0-1 0 0,1-1 1 0 0,7 2-1 0 0,-9-2-61 0 0,0-1 0 0 0,0-1 0 0 0,0 1 0 0 0,0-1-1 0 0,8 0 1 0 0,-10-1-272 0 0,0 1 0 0 0,0-1 0 0 0,0 0 0 0 0,-1 0 0 0 0,1 0-1 0 0,-1 0 1 0 0,1 0 0 0 0,0-1 0 0 0,-1 1 0 0 0,0-1 0 0 0,4-3-1 0 0,-3 2-140 0 0,0 0-1 0 0,0 0 0 0 0,-1 0 0 0 0,1 0 1 0 0,-1 0-1 0 0,0-1 0 0 0,0 1 0 0 0,0-1 1 0 0,0 1-1 0 0,-1-1 0 0 0,2-5 0 0 0,4-10 146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16 17500 0 0,'0'0'127'0'0,"0"0"1"0"0,0-1 0 0 0,0 1-1 0 0,-1 0 1 0 0,1 0-1 0 0,0-1 1 0 0,0 1 0 0 0,0 0-1 0 0,0 0 1 0 0,0-1-1 0 0,0 1 1 0 0,0 0 0 0 0,-1-1-1 0 0,1 1 1 0 0,0 0-1 0 0,0-1 1 0 0,0 1 0 0 0,0 0-1 0 0,0 0 1 0 0,0-1-1 0 0,1 1 1 0 0,-1 0 0 0 0,0-1-1 0 0,0 1 1 0 0,0 0-1 0 0,0-1 1 0 0,0 1 0 0 0,0 0-1 0 0,0 0 1 0 0,1-1-1 0 0,-1 1 1 0 0,0 0 0 0 0,0 0-1 0 0,0-1 1 0 0,1 1-1 0 0,-1 0 1 0 0,0 0 0 0 0,0 0-1 0 0,1 0 1 0 0,-1-1-1 0 0,0 1 1 0 0,0 0 0 0 0,1 0-1 0 0,-1 0 1 0 0,0 0-1 0 0,0 0 1 0 0,1 0 0 0 0,-1-1-1 0 0,0 1 1 0 0,1 0-1 0 0,15-4 1163 0 0,90 6-1997 0 0,-36 2-3789 0 0,-50-4 4112 0 0,0 0-586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16.7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93 79 1688 0 0,'1'-3'2899'0'0,"1"0"-1463"0"0,-1 0 1 0 0,1 0 0 0 0,-1 0 0 0 0,0 0 0 0 0,2-6 0 0 0,-3 8-1346 0 0,0 1 1 0 0,0-1 0 0 0,0 1 0 0 0,0-1-1 0 0,0 1 1 0 0,0-1 0 0 0,-1 1 0 0 0,1-1 0 0 0,0 1-1 0 0,0-1 1 0 0,0 1 0 0 0,0-1 0 0 0,-1 1-1 0 0,1-1 1 0 0,0 1 0 0 0,0-1 0 0 0,-1 1-1 0 0,1-1 1 0 0,0 1 0 0 0,-1-1 0 0 0,1 1-1 0 0,-1 0 1 0 0,1-1 0 0 0,0 1 0 0 0,-1 0 0 0 0,1-1-1 0 0,-1 1 1 0 0,1 0 0 0 0,-1 0 0 0 0,1 0-1 0 0,-1-1 1 0 0,1 1 0 0 0,-1 0 0 0 0,1 0-1 0 0,-1 0 1 0 0,1 0 0 0 0,-1 0 0 0 0,1 0-1 0 0,-1 0 1 0 0,0 0 0 0 0,1 0 0 0 0,-1 0 0 0 0,1 0-1 0 0,-1 0 1 0 0,0 0-33 0 0,-1 1 0 0 0,1-1 0 0 0,0 0 0 0 0,0 0 0 0 0,0 1 0 0 0,-1-1 0 0 0,1 1 0 0 0,0-1 0 0 0,0 1 0 0 0,0 0 0 0 0,0-1 0 0 0,0 1 0 0 0,0 0 0 0 0,0 0 0 0 0,0-1 0 0 0,1 1 0 0 0,-3 2 0 0 0,-12 21 187 0 0,9-14-155 0 0,-1 0-76 0 0,1 0-1 0 0,0 0 1 0 0,1 0 0 0 0,0 1-1 0 0,0 0 1 0 0,-4 17-1 0 0,8-25-6 0 0,1 0-1 0 0,-1 1 1 0 0,1-1-1 0 0,0 0 1 0 0,0 0-1 0 0,0 0 1 0 0,0 1-1 0 0,0-1 1 0 0,1 0-1 0 0,-1 0 1 0 0,1 0-1 0 0,0 0 1 0 0,0 0-1 0 0,0 0 1 0 0,1 0-1 0 0,-1 0 1 0 0,1 0 0 0 0,-1 0-1 0 0,1 0 1 0 0,0-1-1 0 0,0 1 1 0 0,0-1-1 0 0,0 0 1 0 0,1 1-1 0 0,-1-1 1 0 0,1 0-1 0 0,-1 0 1 0 0,6 2-1 0 0,-1 0 16 0 0,-1-1-1 0 0,1 0 1 0 0,0 0 0 0 0,0-1-1 0 0,0 0 1 0 0,1-1-1 0 0,-1 1 1 0 0,0-1 0 0 0,1 0-1 0 0,-1-1 1 0 0,9 0 0 0 0,-6-1 19 0 0,0 0 0 0 0,-1 0 1 0 0,1-1-1 0 0,0-1 1 0 0,-1 1-1 0 0,1-1 0 0 0,16-9 1 0 0,-21 10-7 0 0,-1-1 1 0 0,0 1-1 0 0,0-1 0 0 0,0 0 0 0 0,0 0 1 0 0,0-1-1 0 0,-1 1 0 0 0,0-1 1 0 0,0 0-1 0 0,0 0 0 0 0,0 0 1 0 0,0 0-1 0 0,3-8 0 0 0,-4 8 2 0 0,-1 0-1 0 0,1-1 1 0 0,-1 1-1 0 0,-1 0 0 0 0,1 0 1 0 0,0-1-1 0 0,-1 1 1 0 0,0 0-1 0 0,0-1 0 0 0,-1 1 1 0 0,1 0-1 0 0,-1-1 1 0 0,0 1-1 0 0,0 0 0 0 0,-2-8 1 0 0,-1 3 18 0 0,0 1 1 0 0,-1-1-1 0 0,0 1 1 0 0,0-1-1 0 0,-1 1 1 0 0,1 1-1 0 0,-13-13 1 0 0,13 15-54 0 0,0 1 0 0 0,-1-1 0 0 0,1 1 1 0 0,-1 0-1 0 0,0 0 0 0 0,0 1 0 0 0,0 0 1 0 0,0 0-1 0 0,-1 0 0 0 0,1 1 0 0 0,-11-3 1 0 0,16 5-15 0 0,0 0 1 0 0,0 0-1 0 0,-1 0 1 0 0,1 0 0 0 0,0 0-1 0 0,0 0 1 0 0,0 0 0 0 0,0 0-1 0 0,0 0 1 0 0,0 0-1 0 0,-1 0 1 0 0,0 1 0 0 0,1 0-1 0 0,1-1 0 0 0,0 0 0 0 0,-1 0 0 0 0,1 1 0 0 0,-1-1 0 0 0,1 0 1 0 0,0 1-1 0 0,-1-1 0 0 0,1 0 0 0 0,0 1 0 0 0,-1-1 0 0 0,1 1 0 0 0,0-1 1 0 0,0 0-1 0 0,-1 1 0 0 0,1-1 0 0 0,0 1 0 0 0,0-1 0 0 0,0 1 0 0 0,0 0 0 0 0,0 1-9 0 0,0-1-1 0 0,0 1 1 0 0,0 0-1 0 0,0-1 0 0 0,0 1 1 0 0,1-1-1 0 0,-1 1 0 0 0,1-1 1 0 0,-1 1-1 0 0,1-1 0 0 0,0 1 1 0 0,0-1-1 0 0,0 1 0 0 0,-1-1 1 0 0,3 3-1 0 0,4 3 2 0 0,-1-1 1 0 0,1 1-1 0 0,0-1 1 0 0,0 0-1 0 0,1-1 0 0 0,0 0 1 0 0,0 0-1 0 0,0-1 1 0 0,1 0-1 0 0,-1 0 0 0 0,1-1 1 0 0,0 0-1 0 0,0 0 1 0 0,0-1-1 0 0,0 0 0 0 0,1-1 1 0 0,-1 0-1 0 0,0-1 1 0 0,1 1-1 0 0,15-3 0 0 0,-21 1 29 0 0,0-1 0 0 0,0 1-1 0 0,1-1 1 0 0,-1 0-1 0 0,0 0 1 0 0,0 0 0 0 0,-1-1-1 0 0,1 0 1 0 0,-1 1-1 0 0,1-1 1 0 0,-1 0 0 0 0,0-1-1 0 0,5-5 1 0 0,5-4 78 0 0,-14 14-82 0 0,0 1-1 0 0,1-1 1 0 0,-1 1-1 0 0,1 0 1 0 0,-1-1-1 0 0,1 1 1 0 0,0-1-1 0 0,0 1 1 0 0,0 0-1 0 0,0 1 1 0 0,-1 8 14 0 0,-3 8-31 0 0,0 0-1 0 0,2 1 0 0 0,0-1 0 0 0,2 27 1 0 0,0-38-2 0 0,1 0 0 0 0,0 0 0 0 0,0 0-1 0 0,1 0 1 0 0,0 0 0 0 0,4 9 0 0 0,-4-13 8 0 0,0 0-1 0 0,0-1 0 0 0,0 1 0 0 0,0-1 0 0 0,0 1 0 0 0,1-1 1 0 0,0 0-1 0 0,-1 0 0 0 0,1 0 0 0 0,0 0 0 0 0,0-1 0 0 0,1 1 1 0 0,-1-1-1 0 0,5 3 0 0 0,-6-4 11 0 0,1-1-1 0 0,-1 1 1 0 0,1 0-1 0 0,-1-1 1 0 0,1 0-1 0 0,0 1 1 0 0,-1-1 0 0 0,1 0-1 0 0,-1 0 1 0 0,1-1-1 0 0,-1 1 1 0 0,1 0-1 0 0,0-1 1 0 0,-1 0-1 0 0,0 1 1 0 0,4-3 0 0 0,5-1 26 0 0,0-1 1 0 0,11-8 0 0 0,-20 12-30 0 0,2-1 10 0 0,0-1 0 0 0,0 0 0 0 0,-1-1 0 0 0,1 1 0 0 0,-1-1 0 0 0,1 1 0 0 0,-1-1 0 0 0,0 0 0 0 0,0 0 0 0 0,-1-1 1 0 0,3-3-1 0 0,2-9 65 0 0,10-29 0 0 0,-9 21-11 0 0,-7 22-56 0 0,1-1 17 0 0,-1 0 0 0 0,0 0 0 0 0,0 0-1 0 0,0 0 1 0 0,1-5 0 0 0,-2 6-37 0 0,0 11-50 0 0,-1 2 0 0 0,0 0 0 0 0,2 18 0 0 0,-1-7 19 0 0,0-17 34 0 0,0 1-1 0 0,0 0 1 0 0,0-1-1 0 0,1 7 1 0 0,4 4-36 0 0,-1 0 0 0 0,11 20 1 0 0,-15-34 22 0 0,1 1 0 0 0,0-1 0 0 0,0 1 1 0 0,0-1-1 0 0,0 1 0 0 0,0-1 0 0 0,0 0 0 0 0,0 1 1 0 0,0-1-1 0 0,0 0 0 0 0,1 0 0 0 0,-1 0 1 0 0,0 0-1 0 0,1 0 0 0 0,-1 0 0 0 0,1 0 0 0 0,-1 0 1 0 0,3 0-1 0 0,-2 0-181 0 0,1-1 1 0 0,-1 0-1 0 0,0 1 1 0 0,0-1-1 0 0,1 0 1 0 0,-1 0-1 0 0,0-1 1 0 0,0 1-1 0 0,1 0 1 0 0,-1-1-1 0 0,0 1 1 0 0,3-2-1 0 0,1-1-354 0 0,0 1 0 0 0,-1-1-1 0 0,1-1 1 0 0,-1 1 0 0 0,0-1-1 0 0,0 0 1 0 0,0 0 0 0 0,8-10-1 0 0,1-1 334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45 253 14523 0 0,'13'-13'6324'0'0,"3"-4"-2836"0"0,-3 5-3092 0 0,16-12 0 0 0,-18 16-320 0 0,-1-1 1 0 0,0 0 0 0 0,0-1-1 0 0,-1 0 1 0 0,0 0 0 0 0,-1-1-1 0 0,0 0 1 0 0,0-1 0 0 0,7-17 0 0 0,-14 28-58 0 0,0-1 0 0 0,0 0 0 0 0,-1 0 0 0 0,1 0 0 0 0,-1 0 0 0 0,1 0 1 0 0,-1 0-1 0 0,0 0 0 0 0,0 0 0 0 0,0 0 0 0 0,0 0 0 0 0,0 0 0 0 0,0 0 1 0 0,-1 0-1 0 0,1 0 0 0 0,-1 1 0 0 0,1-1 0 0 0,-1 0 0 0 0,0 0 0 0 0,1 0 1 0 0,-1 0-1 0 0,0 1 0 0 0,0-1 0 0 0,0 0 0 0 0,-1 1 0 0 0,1-1 0 0 0,0 1 1 0 0,-1-1-1 0 0,1 1 0 0 0,-1 0 0 0 0,1 0 0 0 0,-1-1 0 0 0,1 1 0 0 0,-1 0 1 0 0,0 0-1 0 0,0 1 0 0 0,0-1 0 0 0,1 0 0 0 0,-1 0 0 0 0,0 1 0 0 0,0 0 1 0 0,0-1-1 0 0,0 1 0 0 0,-2 0 0 0 0,-2-1-36 0 0,0 0 1 0 0,0 1-1 0 0,0 0 1 0 0,0 0-1 0 0,0 1 1 0 0,0-1-1 0 0,0 1 1 0 0,0 0-1 0 0,1 1 0 0 0,-1 0 1 0 0,0 0-1 0 0,1 0 1 0 0,-1 0-1 0 0,1 1 1 0 0,0 0-1 0 0,0 0 0 0 0,0 0 1 0 0,0 1-1 0 0,1 0 1 0 0,-1 0-1 0 0,1 0 1 0 0,0 0-1 0 0,0 1 0 0 0,0 0 1 0 0,-3 6-1 0 0,1-2 16 0 0,1 1 0 0 0,1 0-1 0 0,0-1 1 0 0,0 1-1 0 0,1 1 1 0 0,0-1 0 0 0,1 1-1 0 0,0-1 1 0 0,0 1-1 0 0,2-1 1 0 0,-1 1 0 0 0,1 0-1 0 0,1 0 1 0 0,-1-1-1 0 0,2 1 1 0 0,0-1 0 0 0,0 1-1 0 0,1-1 1 0 0,0 1-1 0 0,9 17 1 0 0,-9-22 13 0 0,1 0 0 0 0,1 0 0 0 0,-1-1 0 0 0,1 1 0 0 0,0-1-1 0 0,0 0 1 0 0,0 0 0 0 0,1 0 0 0 0,0-1 0 0 0,0 0 0 0 0,0 0 0 0 0,0-1 0 0 0,11 5 0 0 0,-7-4-210 0 0,1 0 0 0 0,0-1 0 0 0,0 0 0 0 0,0-1 0 0 0,0-1 0 0 0,0 1 0 0 0,1-2 0 0 0,10 0 0 0 0,-17 0-474 0 0,0 0 0 0 0,-1 0 0 0 0,1-1 1 0 0,0 0-1 0 0,-1 0 0 0 0,1 0 0 0 0,-1 0 0 0 0,1-1 0 0 0,-1 0 1 0 0,0 0-1 0 0,0 0 0 0 0,7-5 0 0 0,0-5-2711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5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5 10930 0 0,'-37'-4'10841'0'0,"52"5"-9324"0"0,12 0-914 0 0,40-2 1 0 0,-41 0-1883 0 0,42 3 0 0 0,-47-1 843 0 0,-3 0 340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5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1 399 14603 0 0,'0'-2'380'0'0,"0"1"-1"0"0,0-1 1 0 0,0 1-1 0 0,1-1 1 0 0,-1 1 0 0 0,0-1-1 0 0,1 1 1 0 0,-1-1-1 0 0,1 1 1 0 0,0 0 0 0 0,-1-1-1 0 0,1 1 1 0 0,1-2-1 0 0,1-1 100 0 0,8-16 371 0 0,21-27 1 0 0,-9 13-685 0 0,64-90-50 0 0,-60 86-55 0 0,33-35 0 0 0,-58 70-53 0 0,3-2 32 0 0,0-1 0 0 0,0 1-1 0 0,0 0 1 0 0,9-6 0 0 0,-14 11-40 0 0,0 0 1 0 0,1-1 0 0 0,-1 1 0 0 0,0 0 0 0 0,0 0 0 0 0,0 0 0 0 0,1 0-1 0 0,-1 0 1 0 0,0 0 0 0 0,0 0 0 0 0,0 0 0 0 0,1 0 0 0 0,-1 0 0 0 0,0 0-1 0 0,0 0 1 0 0,0 0 0 0 0,1 0 0 0 0,-1 0 0 0 0,0 0 0 0 0,0 0 0 0 0,0 0-1 0 0,1 0 1 0 0,-1 0 0 0 0,0 0 0 0 0,0 0 0 0 0,0 0 0 0 0,0 0 0 0 0,1 1-1 0 0,-1-1 1 0 0,0 0 0 0 0,0 0 0 0 0,4 8 36 0 0,-2 12 21 0 0,-2-16-54 0 0,29 300 131 0 0,-28-299-345 0 0,0 1 1 0 0,0 0-1 0 0,1-1 0 0 0,0 0 1 0 0,0 1-1 0 0,0-1 1 0 0,0 0-1 0 0,1 0 0 0 0,0 0 1 0 0,6 7-1 0 0,-6-9-191 0 0,1-2 311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6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10 12123 0 0,'-5'-2'5827'0'0,"15"6"-3594"0"0,3 0-1852 0 0,0-1 1 0 0,1 0-1 0 0,21 1 1 0 0,42-2-67 0 0,-61-2-220 0 0,6-2-60 0 0,-1 0 0 0 0,36-8 0 0 0,-36 5-1588 0 0,0 2-1 0 0,35-3 1 0 0,-43 7 1179 0 0,-6 2-597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6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 15219 0 0,'-17'-4'4817'0'0,"13"3"-1825"0"0,11 3-2040 0 0,70 22-735 0 0,18-4-1596 0 0,-76-18-124 0 0,0 0 0 0 0,0-2 0 0 0,20-1 0 0 0,-14-3-1388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9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50 13883 0 0,'-2'-4'651'0'0,"0"0"-1"0"0,0 0 1 0 0,-1 0 0 0 0,0 0 0 0 0,0 1-1 0 0,0 0 1 0 0,0-1 0 0 0,0 1-1 0 0,-1 0 1 0 0,1 0 0 0 0,-1 1-1 0 0,0-1 1 0 0,-7-3 0 0 0,11 6-618 0 0,0 0 0 0 0,-1 0 0 0 0,1 0 0 0 0,-1 0 0 0 0,1 0 0 0 0,-1 0 0 0 0,1 0 0 0 0,-1 0-1 0 0,1 0 1 0 0,-1 1 0 0 0,1-1 0 0 0,-1 0 0 0 0,1 0 0 0 0,-1 0 0 0 0,1 1 0 0 0,0-1 0 0 0,-1 0 0 0 0,1 0 0 0 0,-1 1 0 0 0,1-1 0 0 0,0 0 0 0 0,-1 1 0 0 0,1-1 0 0 0,0 0 0 0 0,-1 1 0 0 0,1-1 0 0 0,0 1 0 0 0,0-1 0 0 0,-1 0-1 0 0,1 1 1 0 0,0-1 0 0 0,0 1 0 0 0,0-1 0 0 0,0 1 0 0 0,-1-1 0 0 0,1 1 0 0 0,0-1 0 0 0,0 1 0 0 0,0 0 0 0 0,-2 23 112 0 0,1-21-100 0 0,-10 86 240 0 0,0-18-155 0 0,10-62-113 0 0,0 5 31 0 0,0 1 1 0 0,2 28-1 0 0,-1-40-35 0 0,0 1 0 0 0,1-1-1 0 0,-1 0 1 0 0,1 1 0 0 0,0-1 0 0 0,0 0 0 0 0,0 0 0 0 0,1 0 0 0 0,-1 0 0 0 0,1 0 0 0 0,0 0 0 0 0,-1 0 0 0 0,1-1 0 0 0,1 1 0 0 0,-1 0 0 0 0,0-1 0 0 0,1 0 0 0 0,3 4 0 0 0,-1-4 0 0 0,0-1 1 0 0,-1 1-1 0 0,1-1 0 0 0,0 0 0 0 0,0 0 1 0 0,0 0-1 0 0,0-1 0 0 0,0 1 0 0 0,-1-1 1 0 0,8-1-1 0 0,-1 1 8 0 0,-3-1-9 0 0,1 0 0 0 0,-1 0 0 0 0,1-1 0 0 0,-1 0 1 0 0,0-1-1 0 0,0 1 0 0 0,0-2 0 0 0,0 1 0 0 0,0-1 0 0 0,13-9 0 0 0,1-2 25 0 0,-1-1-1 0 0,23-24 0 0 0,-34 30-9 0 0,19-18 37 0 0,-27 26-46 0 0,0-1 1 0 0,0 1-1 0 0,-1-1 1 0 0,1 1 0 0 0,0-1-1 0 0,-1 0 1 0 0,0 1-1 0 0,0-1 1 0 0,0 0 0 0 0,1-4-1 0 0,-2 6-16 0 0,0 1 1 0 0,0-1-1 0 0,0 1 0 0 0,0 0 0 0 0,0-1 0 0 0,0 1 0 0 0,0 0 0 0 0,0-1 1 0 0,-1 1-1 0 0,1-1 0 0 0,0 1 0 0 0,0 0 0 0 0,0-1 0 0 0,-1 1 1 0 0,1 0-1 0 0,0-1 0 0 0,0 1 0 0 0,-1 0 0 0 0,1 0 0 0 0,0-1 0 0 0,0 1 1 0 0,-1 0-1 0 0,1 0 0 0 0,0 0 0 0 0,-1-1 0 0 0,1 1 0 0 0,0 0 0 0 0,-1 0 1 0 0,1 0-1 0 0,-1 0 0 0 0,1 0 0 0 0,0-1 0 0 0,-1 1 0 0 0,1 0 1 0 0,0 0-1 0 0,-1 0 0 0 0,1 0 0 0 0,-1 0 0 0 0,1 0 0 0 0,0 0 0 0 0,-1 1 1 0 0,1-1-1 0 0,0 0 0 0 0,-2 0 0 0 0,1 0-14 0 0,-1 1 0 0 0,0-1 0 0 0,0 0 0 0 0,0 1 0 0 0,1-1 0 0 0,-1 1-1 0 0,0 0 1 0 0,-2 1 0 0 0,0 2-27 0 0,0-1 0 0 0,0 1 0 0 0,1 0 1 0 0,0 1-1 0 0,0-1 0 0 0,0 0 0 0 0,0 1 0 0 0,1 0 0 0 0,-1-1 0 0 0,1 1 0 0 0,1 0 0 0 0,-1 0 0 0 0,1 0 0 0 0,-1 1 0 0 0,1-1 0 0 0,0 7 0 0 0,0 9-30 0 0,1 0-1 0 0,4 37 1 0 0,-2-33 58 0 0,13 79-2 0 0,-1-10 92 0 0,-13-76 0 0 0,0-1-1 0 0,-1 1 0 0 0,-3 23 1 0 0,2-37-28 0 0,1 0 0 0 0,-1 1 1 0 0,0-1-1 0 0,-1 0 0 0 0,1 0 1 0 0,-1 0-1 0 0,0-1 0 0 0,1 1 1 0 0,-2 0-1 0 0,1-1 0 0 0,0 1 1 0 0,-1-1-1 0 0,0 0 0 0 0,0 1 1 0 0,0-1-1 0 0,0-1 0 0 0,0 1 1 0 0,0 0-1 0 0,-1-1 0 0 0,1 0 1 0 0,-1 0-1 0 0,0 0 0 0 0,0 0 0 0 0,1 0 1 0 0,-1-1-1 0 0,0 0 0 0 0,-1 1 1 0 0,-6 0-1 0 0,-4 0 37 0 0,0 1 1 0 0,0-2-1 0 0,0 0 0 0 0,0 0 1 0 0,-1-2-1 0 0,1 0 0 0 0,0 0 0 0 0,0-2 1 0 0,-20-5-1 0 0,32 7-161 0 0,0 0 0 0 0,0-1 0 0 0,0 1 0 0 0,1-1 0 0 0,-1 1 0 0 0,1-1 0 0 0,-1 0 0 0 0,1 0 0 0 0,0 0 0 0 0,0 0 0 0 0,0-1 0 0 0,0 1 0 0 0,0 0 0 0 0,-3-6 0 0 0,4 7 8 0 0,1-1-1 0 0,-1 1 1 0 0,0-1 0 0 0,1 0-1 0 0,-1 1 1 0 0,1-1 0 0 0,-1 0-1 0 0,1 1 1 0 0,0-1 0 0 0,0 0-1 0 0,0 0 1 0 0,0 1 0 0 0,0-1-1 0 0,0 0 1 0 0,0 1-1 0 0,1-1 1 0 0,-1 0 0 0 0,1 1-1 0 0,-1-1 1 0 0,1 0 0 0 0,-1 1-1 0 0,1-1 1 0 0,0 1 0 0 0,0-1-1 0 0,0 1 1 0 0,0-1 0 0 0,0 1-1 0 0,1-2 1 0 0,2 0-605 0 0,0-1 0 0 0,0 1 0 0 0,1 0 0 0 0,-1 0 0 0 0,1 0 0 0 0,-1 0-1 0 0,9-3 1 0 0,2 1-2339 0 0,20-5-1 0 0,1 0-1336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0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66 16812 0 0,'0'-4'1123'0'0,"-1"-1"1"0"0,-1 1 0 0 0,1-1 0 0 0,-1 1 0 0 0,1 0 0 0 0,-1-1 0 0 0,-5-6 0 0 0,6 9-1018 0 0,-1 0 1 0 0,1 0 0 0 0,-1 1 0 0 0,0-1 0 0 0,0 1 0 0 0,0-1 0 0 0,0 1 0 0 0,0-1 0 0 0,0 1 0 0 0,0 0 0 0 0,0 0 0 0 0,-1 0 0 0 0,1 1 0 0 0,0-1 0 0 0,-1 0 0 0 0,-3 0 0 0 0,1 0-97 0 0,1 1 1 0 0,0-1-1 0 0,0 1 1 0 0,0 0-1 0 0,-1 0 1 0 0,1 1-1 0 0,0-1 1 0 0,0 1 0 0 0,0 0-1 0 0,0 0 1 0 0,0 0-1 0 0,0 0 1 0 0,0 1-1 0 0,0 0 1 0 0,0-1-1 0 0,1 2 1 0 0,-1-1 0 0 0,1 0-1 0 0,-1 1 1 0 0,1-1-1 0 0,0 1 1 0 0,-6 6-1 0 0,3 0-47 0 0,0-1 0 0 0,-6 11-1 0 0,-3 6-26 0 0,9-17 36 0 0,1 1 1 0 0,-5 10-1 0 0,8-16 19 0 0,1 0 0 0 0,0 0 0 0 0,0 0 0 0 0,0 0 0 0 0,0 0 0 0 0,0 0 0 0 0,1 0 1 0 0,0 1-1 0 0,0-1 0 0 0,0 5 0 0 0,0-8 5 0 0,0 1 0 0 0,0 0 0 0 0,0 0 0 0 0,0 0 0 0 0,0 0 0 0 0,0-1 0 0 0,0 1 0 0 0,1 0 0 0 0,-1 0 0 0 0,0-1 0 0 0,0 1 0 0 0,1 0 0 0 0,-1 0 0 0 0,1-1 0 0 0,-1 1 1 0 0,1 0-1 0 0,-1-1 0 0 0,1 1 0 0 0,-1-1 0 0 0,1 1 0 0 0,-1 0 0 0 0,1-1 0 0 0,0 1 0 0 0,-1-1 0 0 0,1 0 0 0 0,0 1 0 0 0,0-1 0 0 0,-1 0 0 0 0,1 1 0 0 0,0-1 0 0 0,0 0 0 0 0,-1 0 0 0 0,1 1 0 0 0,0-1 0 0 0,0 0 0 0 0,0 0 0 0 0,-1 0 0 0 0,1 0 0 0 0,0 0 1 0 0,0 0-1 0 0,0-1 0 0 0,0 1 0 0 0,5-1-23 0 0,-1-1 1 0 0,0 0 0 0 0,0 0 0 0 0,1 0 0 0 0,4-4 0 0 0,-1 2 9 0 0,24-14-56 0 0,-1-2 1 0 0,46-36-1 0 0,-60 42 76 0 0,-12 9-11 0 0,0 0 0 0 0,0 0 0 0 0,0 1 0 0 0,0 0 0 0 0,11-5 0 0 0,-17 9 2 0 0,1 0 1 0 0,-1 0-1 0 0,1 0 0 0 0,-1 0 0 0 0,0 0 0 0 0,1 0 1 0 0,-1 1-1 0 0,1-1 0 0 0,-1 0 0 0 0,0 0 1 0 0,1 0-1 0 0,-1 1 0 0 0,0-1 0 0 0,1 0 0 0 0,-1 0 1 0 0,0 1-1 0 0,1-1 0 0 0,-1 0 0 0 0,0 0 0 0 0,1 1 1 0 0,-1-1-1 0 0,0 0 0 0 0,0 1 0 0 0,1-1 1 0 0,-1 1-1 0 0,0-1 0 0 0,0 0 0 0 0,0 1 0 0 0,0-1 1 0 0,0 1-1 0 0,1-1 0 0 0,-1 0 0 0 0,0 1 1 0 0,5 19-122 0 0,-4-16 97 0 0,-1-3 20 0 0,3 10-53 0 0,0 0 0 0 0,7 17 0 0 0,-8-25-194 0 0,-1 0-1 0 0,1 0 0 0 0,0 0 0 0 0,0 0 1 0 0,0 0-1 0 0,1 0 0 0 0,-1-1 1 0 0,0 1-1 0 0,1-1 0 0 0,0 0 0 0 0,0 0 1 0 0,5 4-1 0 0,2-1-1598 0 0,0 2 0 0 0,10 6 0 0 0,-6 2 1559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2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39 5705 0 0,'-32'-36'10473'0'0,"28"34"-8864"0"0,4 7-974 0 0,3 6-388 0 0,2 5-82 0 0,-1 0-1 0 0,0 0 1 0 0,1 24 0 0 0,-3-30-62 0 0,4 83 741 0 0,-3-40-496 0 0,0 149 568 0 0,-7-157-754 0 0,1 4 26 0 0,2-42-210 0 0,1 1-55 0 0,0 0 1 0 0,0 0 0 0 0,1 0-1 0 0,0 0 1 0 0,0 0 0 0 0,4 10 0 0 0,-3-12-531 0 0,-1-5 372 0 0,-1 1-1 0 0,0-1 1 0 0,1 0 0 0 0,0 0-1 0 0,-1 1 1 0 0,1-1 0 0 0,0 0-1 0 0,1 2 1 0 0,6 3-1153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3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23 199 8962 0 0,'-2'0'815'0'0,"1"0"1"0"0,-1 0-1 0 0,1 0 0 0 0,-1 1 1 0 0,1-1-1 0 0,-1 1 0 0 0,0-1 1 0 0,1 1-1 0 0,-1-1 0 0 0,-1 2 1 0 0,3-2-713 0 0,0 1-1 0 0,-1-1 1 0 0,1 0 0 0 0,0 0 0 0 0,0 0-1 0 0,0 1 1 0 0,-1-1 0 0 0,1 0 0 0 0,0 0-1 0 0,0 0 1 0 0,0 1 0 0 0,0-1 0 0 0,-1 0 0 0 0,1 0-1 0 0,0 1 1 0 0,0-1 0 0 0,0 0 0 0 0,0 0-1 0 0,0 1 1 0 0,0-1 0 0 0,0 0 0 0 0,0 0-1 0 0,0 1 1 0 0,0-1 0 0 0,0 1-73 0 0,0 0 1 0 0,1-1-1 0 0,-1 0 1 0 0,0 1-1 0 0,0-1 1 0 0,1 1-1 0 0,-1-1 1 0 0,1 1-1 0 0,-1-1 1 0 0,0 0-1 0 0,1 1 1 0 0,-1-1-1 0 0,1 0 1 0 0,-1 1-1 0 0,1-1 1 0 0,-1 0-1 0 0,2 1 1 0 0,4 2 128 0 0,1-1 1 0 0,0 1 0 0 0,0-1-1 0 0,0-1 1 0 0,0 1 0 0 0,11 0 0 0 0,-4-1-10 0 0,0-1 1 0 0,19-2-1 0 0,-27 1-93 0 0,1 0-1 0 0,-1-1 1 0 0,0 0 0 0 0,0 0-1 0 0,1 0 1 0 0,-1-1 0 0 0,-1 0-1 0 0,1 0 1 0 0,0 0 0 0 0,-1-1-1 0 0,0 0 1 0 0,0 0 0 0 0,8-8-1 0 0,-7 5 18 0 0,0 1 0 0 0,-1-1-1 0 0,1 0 1 0 0,-1 0 0 0 0,-1-1-1 0 0,0 0 1 0 0,0 0 0 0 0,0 0-1 0 0,4-14 1 0 0,-8 18-46 0 0,1 1 0 0 0,0-1 0 0 0,-1 1 0 0 0,1-1 0 0 0,-1 1 0 0 0,0-1 0 0 0,0 1 0 0 0,-1-1 0 0 0,1 1 0 0 0,-1-1 0 0 0,0 1 0 0 0,0-1 0 0 0,0 1 0 0 0,0 0 0 0 0,0-1 0 0 0,-1 1 0 0 0,-2-4 0 0 0,2 4-21 0 0,0 1 1 0 0,0-1-1 0 0,0 1 1 0 0,0 0-1 0 0,0 0 1 0 0,-1 0-1 0 0,1 0 1 0 0,-1 0-1 0 0,1 0 1 0 0,-1 1-1 0 0,0-1 1 0 0,0 1-1 0 0,0 0 1 0 0,0 0-1 0 0,0 0 0 0 0,0 0 1 0 0,0 0-1 0 0,0 1 1 0 0,-6-1-1 0 0,4 1-21 0 0,0 0 0 0 0,1 0-1 0 0,-1 1 1 0 0,0 0 0 0 0,0 0 0 0 0,1 0-1 0 0,-1 0 1 0 0,0 0 0 0 0,1 1-1 0 0,-1 0 1 0 0,1 0 0 0 0,-5 3-1 0 0,3-1 8 0 0,0 1 0 0 0,1-1-1 0 0,-1 1 1 0 0,1 1 0 0 0,0-1-1 0 0,0 1 1 0 0,-6 7 0 0 0,4-1 24 0 0,1-1 0 0 0,-1 1 0 0 0,2 0 0 0 0,0 0 0 0 0,0 1 0 0 0,1 0 0 0 0,1 0 1 0 0,-3 19-1 0 0,5-22-1 0 0,0 0 0 0 0,1-1 0 0 0,0 1 0 0 0,0 0 0 0 0,1-1 0 0 0,1 1 0 0 0,3 12 0 0 0,-4-17-6 0 0,1 1-1 0 0,0-1 1 0 0,0 0 0 0 0,1 0-1 0 0,-1 0 1 0 0,1-1-1 0 0,0 1 1 0 0,1-1-1 0 0,-1 1 1 0 0,1-1-1 0 0,0 0 1 0 0,0 0 0 0 0,0-1-1 0 0,6 5 1 0 0,-2-3 20 0 0,1-1 1 0 0,0 0 0 0 0,0 0 0 0 0,0 0-1 0 0,0-1 1 0 0,1-1 0 0 0,-1 0-1 0 0,13 1 1 0 0,-5-1 3 0 0,1-1-1 0 0,0-1 1 0 0,28-3-1 0 0,8-8-790 0 0,-31 5-451 0 0,-19 6 1109 0 0,-1-1-1 0 0,0 0 1 0 0,1 0 0 0 0,-1 0 0 0 0,0 0 0 0 0,0-1 0 0 0,0 1 0 0 0,0-1 0 0 0,6-4 0 0 0,0-5-5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3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0 18220 0 0,'-3'1'202'0'0,"-1"-1"1"0"0,0 1-1 0 0,0 0 0 0 0,1-1 1 0 0,-1 2-1 0 0,1-1 1 0 0,-1 0-1 0 0,1 1 0 0 0,-1-1 1 0 0,1 1-1 0 0,0 0 0 0 0,0 0 1 0 0,-1 1-1 0 0,2-1 1 0 0,-1 1-1 0 0,0-1 0 0 0,0 1 1 0 0,1 0-1 0 0,0 0 1 0 0,-3 3-1 0 0,-3 7-142 0 0,0 0-1 0 0,1 1 1 0 0,-9 22 0 0 0,1 1-65 0 0,2 2 1 0 0,2-1 0 0 0,1 2-1 0 0,2-1 1 0 0,2 1 0 0 0,-2 71-1 0 0,8-98 4 0 0,1 0-1 0 0,0 0 1 0 0,0 0-1 0 0,1 0 0 0 0,1 0 1 0 0,1-1-1 0 0,-1 1 1 0 0,8 13-1 0 0,-8-20 15 0 0,0 0 0 0 0,1 1 0 0 0,0-2-1 0 0,0 1 1 0 0,0 0 0 0 0,1-1 0 0 0,0 0-1 0 0,0 0 1 0 0,0 0 0 0 0,1-1-1 0 0,-1 1 1 0 0,1-1 0 0 0,0-1 0 0 0,0 1-1 0 0,1-1 1 0 0,9 4 0 0 0,-7-5 60 0 0,-1 0 1 0 0,1 0-1 0 0,0-1 0 0 0,0 0 1 0 0,0-1-1 0 0,0 0 0 0 0,0 0 1 0 0,13-2-1 0 0,-18 1-14 0 0,1-1-1 0 0,0 1 1 0 0,-1-1 0 0 0,0 0 0 0 0,1 0-1 0 0,-1 0 1 0 0,0-1 0 0 0,0 0-1 0 0,0 1 1 0 0,-1-1 0 0 0,1 0 0 0 0,-1-1-1 0 0,5-4 1 0 0,-3 2 33 0 0,-1 0 0 0 0,1 0-1 0 0,-1 0 1 0 0,0 0 0 0 0,-1-1 0 0 0,1 1 0 0 0,4-15-1 0 0,-6 14 5 0 0,0 0 0 0 0,-1 0-1 0 0,0-1 1 0 0,0 1 0 0 0,0 0-1 0 0,-1-13 1 0 0,0 18-70 0 0,-1-1 0 0 0,1 1 1 0 0,-1 0-1 0 0,1 0 0 0 0,-1 0 0 0 0,0 0 0 0 0,0 0 0 0 0,0 0 1 0 0,0 0-1 0 0,0 0 0 0 0,0 0 0 0 0,0 0 0 0 0,-1 1 0 0 0,1-1 1 0 0,-1 0-1 0 0,1 1 0 0 0,-1-1 0 0 0,0 1 0 0 0,1 0 0 0 0,-1 0 1 0 0,0-1-1 0 0,0 1 0 0 0,0 0 0 0 0,0 1 0 0 0,0-1 1 0 0,-4-1-1 0 0,1 1-24 0 0,1 0 1 0 0,-1 1 0 0 0,1-1-1 0 0,-1 1 1 0 0,0 0 0 0 0,1 0-1 0 0,-1 1 1 0 0,0-1-1 0 0,1 1 1 0 0,-1 0 0 0 0,-4 2-1 0 0,-1 0-82 0 0,0 1 0 0 0,1 1 0 0 0,-18 9-1 0 0,21-10 25 0 0,0 1 1 0 0,0-1-1 0 0,1 1 0 0 0,-1 0 0 0 0,1 1 0 0 0,-7 9 1 0 0,10-12-63 0 0,0-1 1 0 0,1 0 0 0 0,-1 0-1 0 0,1 1 1 0 0,0-1-1 0 0,0 1 1 0 0,0-1 0 0 0,0 1-1 0 0,0 0 1 0 0,0-1 0 0 0,1 1-1 0 0,-1 0 1 0 0,1 0 0 0 0,0-1-1 0 0,-1 1 1 0 0,1 0-1 0 0,1 0 1 0 0,-1-1 0 0 0,0 1-1 0 0,2 5 1 0 0,0-4-730 0 0,0 0-1 0 0,0 0 1 0 0,0 0-1 0 0,5 6 1 0 0,-6-9 184 0 0,1 1 0 0 0,0 0 1 0 0,-1 0-1 0 0,1-1 0 0 0,0 1 0 0 0,0-1 0 0 0,0 0 1 0 0,0 0-1 0 0,0 1 0 0 0,0-1 0 0 0,2 0 0 0 0,9 2-4170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17.3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17 8138 0 0,'-3'-11'3202'0'0,"1"5"-15"0"0,2 11-1841 0 0,29 127 437 0 0,-26-110-1699 0 0,1-1 62 0 0,0 1-1 0 0,9 28 0 0 0,-12-48-109 0 0,-1 0 1 0 0,1 0-1 0 0,0-1 1 0 0,0 1-1 0 0,0 0 1 0 0,1 0 0 0 0,-1 0-1 0 0,0-1 1 0 0,1 1-1 0 0,-1-1 1 0 0,1 1-1 0 0,-1-1 1 0 0,1 0-1 0 0,2 2 1 0 0,-3-2-11 0 0,0-1 0 0 0,0 1 0 0 0,0-1 0 0 0,0 0 1 0 0,0 0-1 0 0,0 1 0 0 0,0-1 0 0 0,0 0 0 0 0,0 0 1 0 0,0 0-1 0 0,0 0 0 0 0,1 0 0 0 0,-1 0 0 0 0,0-1 1 0 0,0 1-1 0 0,0 0 0 0 0,0 0 0 0 0,0-1 0 0 0,0 1 1 0 0,0 0-1 0 0,0-1 0 0 0,0 1 0 0 0,0-1 0 0 0,-1 0 1 0 0,1 1-1 0 0,0-1 0 0 0,0 0 0 0 0,0 1 0 0 0,0-2 1 0 0,6-6 68 0 0,-2 0 0 0 0,1 0 0 0 0,-1 0 0 0 0,0-1 0 0 0,7-16 1 0 0,-9 18-54 0 0,6-22 79 0 0,-7 22-100 0 0,0 1-1 0 0,5-12 1 0 0,-7 17-26 0 0,0 1 0 0 0,1-1 0 0 0,-1 1 0 0 0,0 0 0 0 0,1-1 0 0 0,-1 1 0 0 0,0 0 0 0 0,1-1 0 0 0,-1 1-1 0 0,1 0 1 0 0,-1-1 0 0 0,1 1 0 0 0,-1 0 0 0 0,0 0 0 0 0,1-1 0 0 0,-1 1 0 0 0,1 0 0 0 0,-1 0 0 0 0,1 0 0 0 0,-1 0 0 0 0,1 0 0 0 0,0 0 0 0 0,-1 0 0 0 0,1 0 0 0 0,-1 0 0 0 0,1 0 0 0 0,-1 0 0 0 0,1 0 0 0 0,0 0 0 0 0,17 7-128 0 0,-10-4 117 0 0,2 0-26 0 0,16 9 0 0 0,2 1 12 0 0,-3-3-7 0 0,-16-6 42 0 0,1 0 0 0 0,0-1 0 0 0,0 0 0 0 0,0 0-1 0 0,15 2 1 0 0,-20-5 24 0 0,0 0-1 0 0,0 0 1 0 0,7-1-1 0 0,-11 1-22 0 0,0 0 0 0 0,0 0 1 0 0,0 0-1 0 0,-1 0 0 0 0,1-1 1 0 0,0 1-1 0 0,0 0 0 0 0,0 0 1 0 0,-1-1-1 0 0,1 1 0 0 0,0-1 0 0 0,0 1 1 0 0,-1 0-1 0 0,1-1 0 0 0,0 1 1 0 0,-1-1-1 0 0,1 0 0 0 0,0 1 0 0 0,-1-1 1 0 0,1 1-1 0 0,-1-1 0 0 0,1 0 1 0 0,-1 0-1 0 0,1 1 0 0 0,-1-1 0 0 0,0 0 1 0 0,1 0-1 0 0,-1-1 0 0 0,1-3 22 0 0,0 0-1 0 0,-1 0 0 0 0,0 0 0 0 0,0 0 0 0 0,0 0 1 0 0,-1-1-1 0 0,1 1 0 0 0,-1 0 0 0 0,-1 0 1 0 0,1 0-1 0 0,-4-7 0 0 0,3 8-13 0 0,-1-3 14 0 0,0 1 1 0 0,-1 0-1 0 0,0 0 1 0 0,0 1-1 0 0,-6-7 1 0 0,9 11-31 0 0,0-1 1 0 0,-1 1 0 0 0,0 0 0 0 0,1-1 0 0 0,-1 1 0 0 0,0 0 0 0 0,0 0 0 0 0,0 1-1 0 0,1-1 1 0 0,-1 0 0 0 0,0 1 0 0 0,0-1 0 0 0,0 1 0 0 0,0-1 0 0 0,0 1 0 0 0,0 0-1 0 0,0 0 1 0 0,0 0 0 0 0,0 0 0 0 0,0 0 0 0 0,-1 1 0 0 0,-2 0 0 0 0,-1 1-18 0 0,1 0-1 0 0,0 0 1 0 0,0 0 0 0 0,0 1 0 0 0,1 0-1 0 0,-1 0 1 0 0,1 0 0 0 0,-8 7 0 0 0,5-3 3 0 0,-1 0 0 0 0,1 1 0 0 0,-9 14 1 0 0,11-15 23 0 0,1 0 0 0 0,0 0 0 0 0,1 0 1 0 0,0 0-1 0 0,0 1 0 0 0,0-1 0 0 0,1 1 0 0 0,0 0 1 0 0,1-1-1 0 0,-1 14 0 0 0,2-17-4 0 0,0-1-1 0 0,0 1 1 0 0,0 0 0 0 0,1 0 0 0 0,-1-1-1 0 0,1 1 1 0 0,0 0 0 0 0,0-1-1 0 0,1 1 1 0 0,-1-1 0 0 0,1 1-1 0 0,-1-1 1 0 0,1 0 0 0 0,0 0-1 0 0,0 0 1 0 0,1 0 0 0 0,-1 0 0 0 0,1 0-1 0 0,-1 0 1 0 0,1-1 0 0 0,0 1-1 0 0,0-1 1 0 0,0 0 0 0 0,5 3-1 0 0,0-2-158 0 0,-1 1 0 0 0,1-2-1 0 0,0 1 1 0 0,0-1-1 0 0,1 0 1 0 0,-1 0-1 0 0,0-1 1 0 0,0-1 0 0 0,1 1-1 0 0,-1-1 1 0 0,13-2-1 0 0,-7 1-140 0 0,-1-2-1 0 0,0 1 0 0 0,0-2 0 0 0,0 0 1 0 0,0 0-1 0 0,17-9 0 0 0,8-9-426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8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4129 0 0,'5'-10'12034'0'0,"-4"18"-8545"0"0,3 103 72 0 0,0-22-3353 0 0,4 91-35 0 0,-2-70-115 0 0,9 155 23 0 0,2-93-55 0 0,1 30 41 0 0,-18-161-569 0 0,0-48-1243 0 0,-1 0 0 0 0,0-1 1 0 0,-2-9-1 0 0,-2 2-373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8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14099 0 0,'1'-9'554'0'0,"0"4"175"0"0,-1 0 0 0 0,1-1 1 0 0,1 1-1 0 0,1-7 0 0 0,-2 11-594 0 0,-1-1-1 0 0,1 1 1 0 0,0 0 0 0 0,-1 0-1 0 0,1-1 1 0 0,0 1 0 0 0,0 0-1 0 0,0 0 1 0 0,0 0 0 0 0,0 0-1 0 0,0 0 1 0 0,0 0 0 0 0,0 0-1 0 0,1 1 1 0 0,-1-1 0 0 0,0 0-1 0 0,0 1 1 0 0,1-1 0 0 0,-1 1 0 0 0,0-1-1 0 0,2 0 1 0 0,15-1 302 0 0,0 0-1 0 0,1 1 1 0 0,-1 1 0 0 0,22 2 0 0 0,10 0 53 0 0,291-12 1222 0 0,-253 5-1407 0 0,151 9 0 0 0,-212-1-266 0 0,0 0-1 0 0,37 11 1 0 0,-52-11 7 0 0,1 2 0 0 0,-1-1-1 0 0,0 1 1 0 0,0 1-1 0 0,-1 0 1 0 0,0 1-1 0 0,12 9 1 0 0,-17-11 84 0 0,-5-4-103 0 0,-1-1-1 0 0,0 1 0 0 0,1-1 1 0 0,-1 1-1 0 0,1-1 1 0 0,0 1-1 0 0,-1-1 0 0 0,1 1 1 0 0,-1-1-1 0 0,1 0 0 0 0,0 1 1 0 0,-1-1-1 0 0,1 0 1 0 0,0 1-1 0 0,-1-1 0 0 0,1 0 1 0 0,0 0-1 0 0,-1 0 0 0 0,1 0 1 0 0,1 0-1 0 0,-2 0 10 0 0,-2 1 32 0 0,1 5-56 0 0,1 1-1 0 0,1 0 0 0 0,-1 0 0 0 0,-1 0 0 0 0,-1 10 1 0 0,-1 4-9 0 0,-6 84 23 0 0,-5 72-29 0 0,11-107-2 0 0,-1 127-6 0 0,4-162 14 0 0,6 82 28 0 0,1-36 18 0 0,-3-36-24 0 0,2 97 107 0 0,-6-139-167 0 0,0 0 1 0 0,0 0 0 0 0,-1 0-1 0 0,0 0 1 0 0,1 0 0 0 0,-3 4-1 0 0,3-6-91 0 0,-1 1 0 0 0,1-1 0 0 0,-1 1 0 0 0,0-1 0 0 0,0 0 0 0 0,0 1-1 0 0,1-1 1 0 0,-1 0 0 0 0,0 0 0 0 0,-1 0 0 0 0,1 0 0 0 0,0 0-1 0 0,0 0 1 0 0,-2 1 0 0 0,0 0-2049 0 0,8-18-9551 0 0,-6 10 8069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9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9 7730 0 0,'-16'-4'10026'0'0,"2"0"-3439"0"0,25 4-5083 0 0,5 0-829 0 0,25 6 0 0 0,-16-2-315 0 0,43 5 302 0 0,209 23 493 0 0,18-23-659 0 0,-254-13-341 0 0,7 0-2811 0 0,-61 8-6469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6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20 5241 0 0,'-2'-9'11081'0'0,"1"1"-6350"0"0,2 8-4712 0 0,-1 0-1 0 0,1-1 1 0 0,-1 1 0 0 0,0 0-1 0 0,1 0 1 0 0,-1-1 0 0 0,1 1-1 0 0,-1 0 1 0 0,1 0 0 0 0,-1 0-1 0 0,1 0 1 0 0,-1 0 0 0 0,1 0-1 0 0,-1-1 1 0 0,1 1-1 0 0,-1 0 1 0 0,0 0 0 0 0,1 1-1 0 0,-1-1 1 0 0,1 0 0 0 0,-1 0-1 0 0,1 0 1 0 0,18 3 55 0 0,-1 1 0 0 0,0 0 0 0 0,29 12-1 0 0,-31-10-49 0 0,-1-1 5 0 0,0 1 1 0 0,-1 1-1 0 0,0 0 1 0 0,0 1-1 0 0,0 0 1 0 0,-1 1-1 0 0,12 11 1 0 0,-19-15 4 0 0,0 1 1 0 0,0 1 0 0 0,0-1-1 0 0,-1 1 1 0 0,0 0-1 0 0,0 0 1 0 0,0 1-1 0 0,-1 0 1 0 0,-1-1 0 0 0,1 1-1 0 0,-1 0 1 0 0,0 1-1 0 0,-1-1 1 0 0,2 13-1 0 0,-3-8 44 0 0,0 0 0 0 0,-1 0 0 0 0,0 0 0 0 0,-3 14 0 0 0,-12 51 209 0 0,-1 14-42 0 0,11-58-304 0 0,5-33-932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6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27 9498 0 0,'-41'-24'7396'0'0,"36"21"-5714"0"0,3 5-448 0 0,2-2-1203 0 0,0 1 1 0 0,0-1-1 0 0,0 0 0 0 0,1 1 1 0 0,-1-1-1 0 0,0 1 0 0 0,0-1 0 0 0,0 0 1 0 0,0 1-1 0 0,1-1 0 0 0,-1 0 1 0 0,0 1-1 0 0,0-1 0 0 0,1 0 1 0 0,-1 1-1 0 0,0-1 0 0 0,1 0 1 0 0,-1 1-1 0 0,1-1 0 0 0,4 5 60 0 0,0 1 0 0 0,0 0 0 0 0,-1 0-1 0 0,0 0 1 0 0,0 0 0 0 0,5 10 0 0 0,-2-2-2 0 0,32 56 152 0 0,-21-36 4 0 0,26 37 1 0 0,-42-67-174 0 0,1-1 0 0 0,-1 0 1 0 0,1 0-1 0 0,0 0 1 0 0,0 0-1 0 0,0-1 0 0 0,1 1 1 0 0,-1-1-1 0 0,7 4 0 0 0,-7-5 0 0 0,-1 0 0 0 0,1-1 0 0 0,-1 1 0 0 0,1 0 0 0 0,-1-1 0 0 0,1 1 0 0 0,-1-1 0 0 0,1 0-1 0 0,0 0 1 0 0,-1 0 0 0 0,1 0 0 0 0,0 0 0 0 0,-1 0 0 0 0,1-1 0 0 0,-1 0 0 0 0,4 0-1 0 0,12-7 407 0 0,-1 0-1 0 0,32-19 0 0 0,27-28-11 0 0,-11-3-292 0 0,-23 19-100 0 0,-18 16-24 0 0,-18 16-42 0 0,2 0 0 0 0,-1 0 0 0 0,1 1 0 0 0,8-6 0 0 0,-16 12-32 0 0,1-1 0 0 0,-1 1 1 0 0,0 0-1 0 0,0 0 0 0 0,0 0 1 0 0,0 0-1 0 0,0 0 0 0 0,1-1 1 0 0,-1 1-1 0 0,0 0 0 0 0,0 0 1 0 0,0 0-1 0 0,0 0 0 0 0,1 0 1 0 0,-1 0-1 0 0,0 0 0 0 0,0 0 1 0 0,0 0-1 0 0,1 0 0 0 0,-1 0 1 0 0,0 0-1 0 0,0 0 0 0 0,0 0 1 0 0,1 0-1 0 0,-1 0 0 0 0,0 0 1 0 0,0 0-1 0 0,0 0 0 0 0,1 0 1 0 0,-1 0-1 0 0,0 0 0 0 0,0 0 1 0 0,0 0-1 0 0,1 0 0 0 0,-1 0 1 0 0,0 1-1 0 0,0-1 1 0 0,0 0-1 0 0,-1 8-1138 0 0,-11 12-1476 0 0,5-10 437 0 0,6-8 1997 0 0,0 0 1 0 0,0 0 0 0 0,0-1 0 0 0,0 1 0 0 0,0-1 0 0 0,-1 1-1 0 0,1-1 1 0 0,-1 0 0 0 0,1 1 0 0 0,-1-1 0 0 0,-1 1 0 0 0,-11 4-57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7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13851 0 0,'-1'4'7012'0'0,"1"18"-6486"0"0,6 55 137 0 0,11 206 657 0 0,-15-200 144 0 0,-13-91-812 0 0,4 4-3879 0 0,7 4 3157 0 0,0 0 0 0 0,-1 0 1 0 0,1 0-1 0 0,0 0 0 0 0,0 0 0 0 0,0 0 1 0 0,0 0-1 0 0,0 0 0 0 0,0 0 0 0 0,0 0 1 0 0,0 0-1 0 0,-1 0 0 0 0,1 0 0 0 0,0 0 1 0 0,0 1-1 0 0,0-1-209 0 0,0 0 209 0 0,0 0 0 0 0,0 0 1 0 0,0 0-1 0 0,0 0 0 0 0,0 0 0 0 0,0 1 1 0 0,0-1-1 0 0,-1 0 0 0 0,1 0 0 0 0,0 0 1 0 0,0 0-1 0 0,0 0 0 0 0,0 0 0 0 0,0 0 1 0 0,0 0-1 0 0,0 1 0 0 0,0-1 0 0 0,0 0 1 0 0,0 0-1 0 0,0 0 0 0 0,1 0 1 0 0,-1 0-1 0 0,0 0 0 0 0,0 0 0 0 0,0 1 1 0 0,0-1-1 0 0,0 0 0 0 0,0 0 0 0 0,0 0 1 0 0,0 0-1 0 0,0 3-77 0 0,1 4-70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7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70 137 3225 0 0,'-8'-13'6230'0'0,"-17"-21"0"0"0,20 28-5303 0 0,0 1-1 0 0,0 0 0 0 0,-6-5 1 0 0,11 10-851 0 0,-1 0 1 0 0,1-1-1 0 0,0 1 0 0 0,0 0 1 0 0,-1 0-1 0 0,1-1 1 0 0,0 1-1 0 0,-1 0 0 0 0,1 0 1 0 0,0-1-1 0 0,-1 1 1 0 0,1 0-1 0 0,0 0 1 0 0,-1 0-1 0 0,1 0 0 0 0,-1 0 1 0 0,1 0-1 0 0,0 0 1 0 0,-1 0-1 0 0,1 0 0 0 0,-1 0 1 0 0,1 0-1 0 0,0 0 1 0 0,-1 0-1 0 0,0 0 0 0 0,1 0-31 0 0,0 1 0 0 0,0-1 0 0 0,0 0-1 0 0,0 1 1 0 0,0-1 0 0 0,-1 1 0 0 0,1-1-1 0 0,0 1 1 0 0,0-1 0 0 0,0 0 0 0 0,0 1-1 0 0,0-1 1 0 0,0 1 0 0 0,1-1 0 0 0,-1 1-1 0 0,0-1 1 0 0,0 1 0 0 0,0-1 0 0 0,11 26 333 0 0,-10-22-196 0 0,6 12 76 0 0,21 45 717 0 0,-20-44-625 0 0,-1-3 88 0 0,1 0 0 0 0,0 0 0 0 0,19 25 0 0 0,-24-36-361 0 0,-1 0 0 0 0,1-1 0 0 0,-1 1 0 0 0,1-1 0 0 0,0 1 0 0 0,0-1 0 0 0,0 0 0 0 0,0 0 0 0 0,0 0 0 0 0,0-1 0 0 0,1 1 0 0 0,-1-1 0 0 0,1 0-1 0 0,-1 0 1 0 0,1 0 0 0 0,-1 0 0 0 0,1-1 0 0 0,0 1 0 0 0,-1-1 0 0 0,1 0 0 0 0,0 0 0 0 0,-1 0 0 0 0,5-1 0 0 0,-4 0 5 0 0,1-1-1 0 0,-1 1 1 0 0,0-1 0 0 0,0 0-1 0 0,0 0 1 0 0,-1 0 0 0 0,1 0 0 0 0,0-1-1 0 0,5-4 1 0 0,3-4 166 0 0,12-16 0 0 0,-17 19-162 0 0,60-75 424 0 0,-48 56-535 0 0,2 1 1 0 0,1 1-1 0 0,37-33 1 0 0,-57 56-115 0 0,1 0-1 0 0,0 0 1 0 0,0 1 0 0 0,-1-1 0 0 0,1 0-1 0 0,1 1 1 0 0,-1 0 0 0 0,4-1-1 0 0,-6 1-55 0 0,0 1 0 0 0,1 0-1 0 0,-1 0 1 0 0,0 0-1 0 0,0 0 1 0 0,0 0-1 0 0,0 0 1 0 0,0 0-1 0 0,0 0 1 0 0,0 0-1 0 0,0 0 1 0 0,1 1-1 0 0,-1-1 1 0 0,0 0-1 0 0,0 1 1 0 0,0-1 0 0 0,0 1-1 0 0,0-1 1 0 0,0 1-1 0 0,-1 0 1 0 0,1-1-1 0 0,0 1 1 0 0,0 0-1 0 0,0 0 1 0 0,-1-1-1 0 0,1 1 1 0 0,0 0-1 0 0,-1 0 1 0 0,2 1 0 0 0,-1 2-73 0 0,1-1 1 0 0,-1 1 0 0 0,0 0-1 0 0,0 0 1 0 0,-1 0 0 0 0,1-1 0 0 0,-1 1-1 0 0,0 0 1 0 0,0 6 0 0 0,0 16-1408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2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598 138 2745 0 0,'1'-12'3362'0'0,"-1"10"-2960"0"0,0 1 1 0 0,0-1-1 0 0,0 0 0 0 0,1 0 1 0 0,-1 1-1 0 0,-1-1 0 0 0,1 0 1 0 0,0 1-1 0 0,0-1 0 0 0,-1 0 1 0 0,1 1-1 0 0,-1-1 1 0 0,0-1-1 0 0,-4-8 1184 0 0,-1 1 0 0 0,-8-12 0 0 0,11 18-1331 0 0,-1 0 1 0 0,1 0-1 0 0,-1 1 0 0 0,0-1 1 0 0,0 1-1 0 0,0 0 1 0 0,-8-5-1 0 0,4 4 3 0 0,0 0 0 0 0,0 1 1 0 0,-1 0-1 0 0,0 0 0 0 0,1 1 0 0 0,-1 0 0 0 0,0 1 0 0 0,-16-1 0 0 0,0 2 383 0 0,-49 7 0 0 0,61-5-508 0 0,0 1 0 0 0,0 1-1 0 0,1 0 1 0 0,0 1 0 0 0,0 0 0 0 0,0 1-1 0 0,0 0 1 0 0,-18 13 0 0 0,28-17-111 0 0,-3 1 33 0 0,0 0 0 0 0,1 1 0 0 0,-1 0 0 0 0,1 0 0 0 0,0 0 0 0 0,0 0 0 0 0,0 1 0 0 0,-5 7 0 0 0,1 3 70 0 0,5-12-85 0 0,1 1 0 0 0,0 0 0 0 0,0 0 0 0 0,-3 6 0 0 0,2 0 17 0 0,-2 0 0 0 0,1 0 0 0 0,-2-1 0 0 0,-6 11 0 0 0,-9 16 75 0 0,1-3 1 0 0,16-23-63 0 0,0 0 0 0 0,-3 13 0 0 0,-6 14 112 0 0,9-28-144 0 0,-1 1-9 0 0,0 0 0 0 0,1 1 1 0 0,1-1-1 0 0,0 1 0 0 0,-3 18 1 0 0,-4 19 36 0 0,5 47 54 0 0,5-89-100 0 0,0 1-1 0 0,0-1 1 0 0,1 1-1 0 0,0-1 0 0 0,2 8 1 0 0,1 12 31 0 0,8 51 68 0 0,-11-71-116 0 0,1 6 7 0 0,1 0 0 0 0,0 0 1 0 0,0 0-1 0 0,1-1 0 0 0,0 1 1 0 0,9 15-1 0 0,-7-17 1 0 0,-1 1 0 0 0,6 20 0 0 0,-8-22 3 0 0,1 4 2 0 0,14 25 1 0 0,-5 2 10 0 0,17 14 35 0 0,-24-44-34 0 0,-5-7-19 0 0,1-1-1 0 0,-1 1 1 0 0,1 0-1 0 0,0-1 1 0 0,-1 1-1 0 0,1-1 1 0 0,1 0-1 0 0,-1 1 1 0 0,0-1-1 0 0,0 0 1 0 0,1 0-1 0 0,5 3 1 0 0,14 4 72 0 0,36 11-1 0 0,-28-9-25 0 0,-9-4-41 0 0,-17-6-11 0 0,1 1-1 0 0,0-1 1 0 0,0 1-1 0 0,5-1 1 0 0,14 3 21 0 0,-16-2-9 0 0,0-1 0 0 0,10 0 0 0 0,24 3 22 0 0,-16-1-13 0 0,19-1 42 0 0,14 1-29 0 0,-51-1-27 0 0,-1-1-1 0 0,1 0 0 0 0,0-1 1 0 0,-1 0-1 0 0,1 0 1 0 0,-1-1-1 0 0,1 0 1 0 0,0 0-1 0 0,9-4 1 0 0,-8 3 9 0 0,-1-1 1 0 0,13-1-1 0 0,6-3 12 0 0,-20 5-16 0 0,-1 1-2 0 0,-1-1-1 0 0,0 0 1 0 0,1 0-1 0 0,-1 0 1 0 0,0-1-1 0 0,6-4 1 0 0,-3 2 6 0 0,-1 0-5 0 0,0 0 0 0 0,0-1 0 0 0,-1 0 0 0 0,8-8 0 0 0,13-10 11 0 0,-9 6-6 0 0,-14 15-13 0 0,0-1-1 0 0,0 0 0 0 0,0 0 1 0 0,3-6-1 0 0,-1 2 13 0 0,-1-1 1 0 0,1 0-1 0 0,-2-1 0 0 0,8-19 1 0 0,-11 27-16 0 0,0-1 1 0 0,0 1-1 0 0,1-1 0 0 0,-1 1 1 0 0,4-4-1 0 0,5-11 7 0 0,16-43 63 0 0,-16 38-44 0 0,-1 0 0 0 0,9-30 1 0 0,-16 45-19 0 0,0 1 0 0 0,0-1 1 0 0,6-10-1 0 0,-5 9-1 0 0,-1 1 0 0 0,0-1 0 0 0,0 0 1 0 0,0 1-1 0 0,-1-1 0 0 0,0 0 0 0 0,-1-14 0 0 0,0 11 18 0 0,-1 0-1 0 0,-1 1 0 0 0,1-1 1 0 0,-2 0-1 0 0,0 1 1 0 0,0 0-1 0 0,0 0 1 0 0,-2 0-1 0 0,-8-17 0 0 0,-6-3 73 0 0,-36-44 1 0 0,48 64-93 0 0,-2-1 4 0 0,-1 1-1 0 0,0 0 1 0 0,0 1 0 0 0,-21-15-1 0 0,-50-25 32 0 0,77 46-43 0 0,-7-2 8 0 0,-19-7-1 0 0,20 8-4 0 0,0 0-1 0 0,-11-6 1 0 0,-30-13 14 0 0,-1-1-11 0 0,24 10-21 0 0,28 14-23 0 0,0 0-1 0 0,-1-1 1 0 0,1 1-1 0 0,0 0 1 0 0,-1 0 0 0 0,1 0-1 0 0,0 0 1 0 0,0 0-1 0 0,-1 0 1 0 0,1-1-1 0 0,0 1 1 0 0,-1 0 0 0 0,1 0-1 0 0,0 0 1 0 0,-1 0-1 0 0,1 0 1 0 0,0 0-1 0 0,0 0 1 0 0,-1 0 0 0 0,1 0-1 0 0,0 1 1 0 0,-1-1-1 0 0,1 0 1 0 0,0 0 0 0 0,-1 0-1 0 0,1 0 1 0 0,0 0-1 0 0,-1 1 1 0 0,5 7-2948 0 0,-2-4 2376 0 0,10 18-7003 0 0,-9-13 4285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2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27 8938 0 0,'-5'-12'1741'0'0,"4"11"-1165"0"0,1 0-1 0 0,-1-1 0 0 0,0 1 1 0 0,1-1-1 0 0,-1 1 1 0 0,1-1-1 0 0,0 1 1 0 0,-1-3-1 0 0,-4 9 2824 0 0,6 11-2145 0 0,1-1-1 0 0,3 19 1 0 0,3 12-651 0 0,-3 157 708 0 0,-5-147-1055 0 0,-1-12-66 0 0,0-24-48 0 0,0 0 0 0 0,2 0 1 0 0,4 28-1 0 0,-2-38-85 0 0,-3-8-39 0 0,1 0 0 0 0,0 0 1 0 0,-1 0-1 0 0,0 0 0 0 0,1 0 1 0 0,-1 0-1 0 0,0 0 0 0 0,0 0 1 0 0,0 0-1 0 0,0 0 0 0 0,0 0 1 0 0,-1 0-1 0 0,0 4 0 0 0,0-3-193 0 0,-4 13-3686 0 0,5-15 3321 0 0,0 0-1 0 0,-1 0 1 0 0,1 0-1 0 0,0 0 1 0 0,0 0-1 0 0,0 0 1 0 0,1 0-1 0 0,-1 0 1 0 0,0-1-1 0 0,0 1 1 0 0,0 0-1 0 0,1 0 1 0 0,-1 0-1 0 0,0 0 1 0 0,1 1-1 0 0,1 1-1393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18.9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31 281 4137 0 0,'-2'-1'1173'0'0,"0"0"0"0"0,0 0 1 0 0,0 1-1 0 0,-1-1 0 0 0,1 0 0 0 0,0 1 0 0 0,-4-1 1 0 0,5 1-1068 0 0,1 0 0 0 0,0 0 0 0 0,-1 0 0 0 0,1 0 0 0 0,0 0 0 0 0,-1 0 0 0 0,1 0 1 0 0,-1 0-1 0 0,1 1 0 0 0,0-1 0 0 0,-1 0 0 0 0,1 0 0 0 0,0 0 0 0 0,-1 0 0 0 0,1 1 0 0 0,0-1 1 0 0,-1 0-1 0 0,1 0 0 0 0,0 0 0 0 0,0 1 0 0 0,-1-1 0 0 0,1 0 0 0 0,0 1 0 0 0,0-1 1 0 0,0 0-1 0 0,-1 1 0 0 0,1-1 0 0 0,0 0 0 0 0,0 1 0 0 0,0-1 0 0 0,0 0 0 0 0,0 1 0 0 0,-1-1 1 0 0,1 0-1 0 0,0 1 0 0 0,0-1 0 0 0,0 0 0 0 0,0 1 0 0 0,0-1 0 0 0,0 1 0 0 0,0-1 1 0 0,1 0-1 0 0,-1 1 0 0 0,0-1 0 0 0,0 0 0 0 0,0 1 0 0 0,0-1 0 0 0,0 0 0 0 0,0 1 0 0 0,1-1 1 0 0,-1 0-1 0 0,0 1 0 0 0,1 0-64 0 0,-1 0 1 0 0,0-1-1 0 0,1 1 1 0 0,-1 0-1 0 0,0-1 1 0 0,1 1-1 0 0,-1 0 0 0 0,1-1 1 0 0,-1 1-1 0 0,1 0 1 0 0,0-1-1 0 0,-1 1 1 0 0,1-1-1 0 0,-1 1 1 0 0,1-1-1 0 0,0 1 1 0 0,0-1-1 0 0,-1 0 0 0 0,1 1 1 0 0,0-1-1 0 0,0 0 1 0 0,-1 0-1 0 0,1 1 1 0 0,0-1-1 0 0,0 0 1 0 0,0 0-1 0 0,-1 0 1 0 0,1 0-1 0 0,0 0 0 0 0,0 0 1 0 0,0 0-1 0 0,-1 0 1 0 0,1 0-1 0 0,0-1 1 0 0,0 1-1 0 0,0 0 1 0 0,1-1-1 0 0,3-1-7 0 0,0 0 1 0 0,-1 0-1 0 0,1-1 0 0 0,7-4 0 0 0,5-6 68 0 0,0-1-1 0 0,23-24 0 0 0,-13 11-31 0 0,-21 20-45 0 0,-1 1-1 0 0,0-1 1 0 0,0 0 0 0 0,0 0-1 0 0,5-13 1 0 0,-2 4 23 0 0,-6 12-18 0 0,1-1 0 0 0,-2 0 0 0 0,1 0 0 0 0,-1 0 0 0 0,1 0 0 0 0,-2 0 0 0 0,1 0 0 0 0,0 0 0 0 0,-1-1 0 0 0,0 1 0 0 0,0 0 0 0 0,0 0 0 0 0,-2-7 0 0 0,1 10-18 0 0,1 0 1 0 0,0 0-1 0 0,-1 0 1 0 0,0 0-1 0 0,1 0 1 0 0,-1-1-1 0 0,0 1 1 0 0,0 1-1 0 0,0-1 1 0 0,-1 0-1 0 0,1 0 1 0 0,0 0-1 0 0,-1 1 1 0 0,1-1-1 0 0,-1 1 1 0 0,0-1-1 0 0,1 1 1 0 0,-1-1-1 0 0,0 1 1 0 0,0 0-1 0 0,0 0 1 0 0,0 0-1 0 0,0 0 1 0 0,0 0-1 0 0,0 0 1 0 0,0 1 0 0 0,0-1-1 0 0,0 1 1 0 0,0-1-1 0 0,0 1 1 0 0,-1 0-1 0 0,1 0 1 0 0,-3 0-1 0 0,-1 1-27 0 0,0-1 0 0 0,0 1 0 0 0,0 0 0 0 0,0 1 0 0 0,1-1 0 0 0,-1 1 0 0 0,0 0 0 0 0,1 1 0 0 0,0-1 0 0 0,-1 1 0 0 0,1 0 0 0 0,0 0-1 0 0,1 1 1 0 0,-9 6 0 0 0,7-4-13 0 0,1 0-1 0 0,-1 0 1 0 0,1 1-1 0 0,0 0 0 0 0,1-1 1 0 0,0 2-1 0 0,0-1 1 0 0,0 0-1 0 0,-2 9 0 0 0,2-6-1 0 0,2-1-1 0 0,-1 1 1 0 0,2-1 0 0 0,-1 1-1 0 0,1 0 1 0 0,0 0-1 0 0,1-1 1 0 0,1 1-1 0 0,-1 0 1 0 0,1 0-1 0 0,1 0 1 0 0,3 10 0 0 0,-2-10 0 0 0,0-1 1 0 0,0 0 0 0 0,1 0 0 0 0,1 0-1 0 0,0 0 1 0 0,0-1 0 0 0,8 10 0 0 0,-8-12 17 0 0,0-1 1 0 0,0 0 0 0 0,0 0-1 0 0,1 0 1 0 0,0-1-1 0 0,0 0 1 0 0,0 0 0 0 0,0 0-1 0 0,1-1 1 0 0,11 5 0 0 0,-9-6-6 0 0,0 1 0 0 0,0-1 0 0 0,-1-1 1 0 0,1 1-1 0 0,0-2 0 0 0,0 1 1 0 0,0-1-1 0 0,0-1 0 0 0,0 1 1 0 0,0-2-1 0 0,0 1 0 0 0,0-1 0 0 0,0 0 1 0 0,-1-1-1 0 0,1 0 0 0 0,-1-1 1 0 0,0 1-1 0 0,0-2 0 0 0,0 1 1 0 0,0-1-1 0 0,8-7 0 0 0,11-11-1557 0 0,36-39-1 0 0,-12 10-3778 0 0,-35 37 2934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3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34 173 7042 0 0,'-2'-2'770'0'0,"-1"0"1"0"0,1-1-1 0 0,0 1 1 0 0,-1 0 0 0 0,1 1-1 0 0,-4-3 1 0 0,-8-7 4290 0 0,17 29-1456 0 0,22 51-1618 0 0,32 78-1012 0 0,-51-134-870 0 0,1 0 1 0 0,12 18-1 0 0,-17-27-70 0 0,1 0 0 0 0,1 0 0 0 0,-1 0 0 0 0,1-1 0 0 0,-1 1 0 0 0,1-1 0 0 0,0 0 0 0 0,0 0 0 0 0,0 0 0 0 0,9 4 0 0 0,-12-7-14 0 0,0 0 0 0 0,1 1 0 0 0,-1-1 0 0 0,0 0 0 0 0,0 1 0 0 0,1-1-1 0 0,-1 0 1 0 0,0 0 0 0 0,0 0 0 0 0,1 0 0 0 0,-1-1 0 0 0,0 1 0 0 0,0 0 0 0 0,1 0-1 0 0,-1-1 1 0 0,0 1 0 0 0,2-1 0 0 0,-1-1 17 0 0,0 1-1 0 0,1 0 1 0 0,-1-1-1 0 0,0 0 1 0 0,0 0-1 0 0,0 1 1 0 0,3-5-1 0 0,1-1 54 0 0,-1-1 0 0 0,0 0 0 0 0,7-14 1 0 0,-3 0-14 0 0,-1-1 0 0 0,-1 0 0 0 0,6-38 0 0 0,-5 22-13 0 0,9-39 32 0 0,13-56-11 0 0,-29 129-111 0 0,1-1-1 0 0,0 1 1 0 0,1 1 0 0 0,3-8 0 0 0,-3 11-510 0 0,-1 0 0 0 0,0 1 0 0 0,1-1 0 0 0,-1 1 0 0 0,1-1 0 0 0,-1 1 0 0 0,1 0 0 0 0,4 1 0 0 0,13 4-9129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4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16 105 6961 0 0,'-16'-73'9721'0'0,"17"54"-6981"0"0,0 9-913 0 0,-1 10-1813 0 0,0-1 1 0 0,0 1-1 0 0,0 0 1 0 0,0 0-1 0 0,0 0 1 0 0,0 0-1 0 0,0 0 1 0 0,0 0-1 0 0,0 0 1 0 0,0 0 0 0 0,0 0-1 0 0,0 0 1 0 0,0 0-1 0 0,0 0 1 0 0,0-1-1 0 0,0 1 1 0 0,0 0-1 0 0,0 0 1 0 0,0 0 0 0 0,0 0-1 0 0,0 0 1 0 0,0 0-1 0 0,0 0 1 0 0,0 0-1 0 0,0 0 1 0 0,0 0-1 0 0,0 0 1 0 0,0 0 0 0 0,0 0-1 0 0,0 0 1 0 0,0-1-1 0 0,0 1 1 0 0,1 0-1 0 0,-1 0 1 0 0,0 0-1 0 0,0 0 1 0 0,0 0-1 0 0,0 0 1 0 0,0 0 0 0 0,0 0-1 0 0,0 0 1 0 0,0 0-1 0 0,0 0 1 0 0,0 0-1 0 0,0 0 1 0 0,0 0-1 0 0,1 0 1 0 0,-1 0-1 0 0,4 3 562 0 0,2 4-49 0 0,-3-2-391 0 0,-1 1 0 0 0,0-1 1 0 0,0 0-1 0 0,0 1 0 0 0,0 0 0 0 0,-1-1 1 0 0,1 9-1 0 0,1 43 64 0 0,-3-36-109 0 0,2 93 93 0 0,6 115-9 0 0,-4-146-112 0 0,5 64 249 0 0,-6-129-224 0 0,0 21 241 0 0,-1-9 159 0 0,-3-31-497 0 0,1 0-1 0 0,0 1 1 0 0,-1-1-1 0 0,1 0 1 0 0,-1 1-1 0 0,0-1 0 0 0,1 1 1 0 0,-1-1-1 0 0,1 1 1 0 0,-1-1-1 0 0,0 1 1 0 0,1-1-1 0 0,-1 1 1 0 0,0 0-1 0 0,0-1 0 0 0,1 1 1 0 0,-1 0-1 0 0,-1-1 1 0 0,5 0-1627 0 0,0 0 1 0 0,0 1-1 0 0,0-1 0 0 0,0 0 0 0 0,1 1 1 0 0,-1 0-1 0 0,4 0 0 0 0,1 0-1347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8 231 10866 0 0,'-7'9'10619'0'0,"15"1"-9282"0"0,-7-8-1236 0 0,-1-1 0 0 0,1 1 0 0 0,0-1 0 0 0,0 0 0 0 0,0 1 0 0 0,1-1 0 0 0,-1 0-1 0 0,0 0 1 0 0,0 0 0 0 0,1 0 0 0 0,1 1 0 0 0,-2-1-63 0 0,1 0 1 0 0,-1-1-1 0 0,0 1 0 0 0,0-1 0 0 0,0 0 1 0 0,1 1-1 0 0,-1-1 0 0 0,0 0 0 0 0,1 0 0 0 0,-1 0 1 0 0,0 0-1 0 0,1 0 0 0 0,1 0 0 0 0,8-1 118 0 0,-4 1-95 0 0,-1-1 0 0 0,1 0 0 0 0,0 0 0 0 0,-1 0 0 0 0,8-4 1 0 0,19-3 59 0 0,15-2-13 0 0,-32 6-66 0 0,30-4 0 0 0,-33 6-28 0 0,0 0 0 0 0,24-8 0 0 0,-4 0 9 0 0,-30 9-15 0 0,0 0 0 0 0,0 0 0 0 0,1 0 0 0 0,-1-1 0 0 0,0 0 0 0 0,0 0 0 0 0,4-3 0 0 0,8-5 66 0 0,-14 9-65 0 0,1 0 0 0 0,-1 0 1 0 0,1-1-1 0 0,-1 1 0 0 0,0-1 1 0 0,0 1-1 0 0,0-1 0 0 0,0 0 1 0 0,0 1-1 0 0,0-1 0 0 0,0 0 1 0 0,0 0-1 0 0,0 1 0 0 0,-1-1 1 0 0,1 0-1 0 0,-1 0 0 0 0,1-4 0 0 0,0-4 26 0 0,0-22 0 0 0,-1 25-25 0 0,-4-9 9 0 0,0 0-1 0 0,4 13-15 0 0,-1 0-1 0 0,1-1 1 0 0,-1 1 0 0 0,0 0-1 0 0,0-1 1 0 0,0 1 0 0 0,-1 0 0 0 0,1 0-1 0 0,-1 0 1 0 0,1 0 0 0 0,-1 0-1 0 0,0 1 1 0 0,0-1 0 0 0,-1 0-1 0 0,1 1 1 0 0,-4-3 0 0 0,4 3-6 0 0,1 1 1 0 0,-1-1-1 0 0,-1 1 1 0 0,1 0 0 0 0,0 0-1 0 0,0 0 1 0 0,0 0-1 0 0,-1 0 1 0 0,1 1-1 0 0,0-1 1 0 0,-1 1-1 0 0,1-1 1 0 0,0 1-1 0 0,-1 0 1 0 0,1 0-1 0 0,-1 0 1 0 0,1 0-1 0 0,0 0 1 0 0,-1 1-1 0 0,1-1 1 0 0,-1 1-1 0 0,1-1 1 0 0,-4 3 0 0 0,-6 2-7 0 0,1 1 1 0 0,0 0 0 0 0,1 1 0 0 0,-1 1 0 0 0,1-1 0 0 0,0 2 0 0 0,-9 9 0 0 0,7-5 44 0 0,1 1 0 0 0,0 0 0 0 0,1 0 0 0 0,-12 24 1 0 0,18-32-10 0 0,1 0 0 0 0,1 1 1 0 0,-1-1-1 0 0,1 1 1 0 0,0 0-1 0 0,-1 8 1 0 0,3-11-12 0 0,-1 0 1 0 0,1-1-1 0 0,0 1 1 0 0,1 0 0 0 0,-1 0-1 0 0,1 0 1 0 0,-1-1 0 0 0,1 1-1 0 0,0 0 1 0 0,1-1-1 0 0,-1 1 1 0 0,4 6 0 0 0,-3-6 4 0 0,1 0 0 0 0,0 0-1 0 0,0 0 1 0 0,0-1 0 0 0,0 1 0 0 0,0-1 0 0 0,1 0 0 0 0,0 0 0 0 0,-1 0 0 0 0,1-1 0 0 0,6 4 0 0 0,3 0 100 0 0,0-1 0 0 0,19 6 1 0 0,-17-7 55 0 0,24 12 0 0 0,-32-13-118 0 0,1-1-1 0 0,0 1 0 0 0,0-1 1 0 0,0-1-1 0 0,0 1 1 0 0,9-1-1 0 0,-4 1 5 0 0,-9-2-34 0 0,0 0-1 0 0,1 0 1 0 0,-1-1-1 0 0,0 1 1 0 0,1-1-1 0 0,-1 0 1 0 0,5-2-1 0 0,30-13 147 0 0,-29 11-161 0 0,-8 4-16 0 0,1-1-1 0 0,-1 1 0 0 0,1 0 1 0 0,0 0-1 0 0,-1 0 1 0 0,6-1-1 0 0,6 0-103 0 0,-7 1-272 0 0,-1 0 1 0 0,13 0 0 0 0,-17 1-1 0 0,1 0 1 0 0,-1 0 0 0 0,0 0 0 0 0,0 1-1 0 0,0-1 1 0 0,0 1 0 0 0,0-1 0 0 0,0 1-1 0 0,0 0 1 0 0,-1 0 0 0 0,1 0 0 0 0,0 0-1 0 0,3 2 1 0 0,18 21-1741 0 0,-9-9 862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50 10074 0 0,'-3'0'238'0'0,"0"0"0"0"0,0-1 0 0 0,0 1-1 0 0,0-1 1 0 0,1 0 0 0 0,-1 0 0 0 0,-4-2-1 0 0,3 1 668 0 0,0 0-1 0 0,0 1 0 0 0,1 0 0 0 0,-9-2 0 0 0,7 2 79 0 0,-1 0 0 0 0,1 0 1 0 0,-1 0-1 0 0,1-1 0 0 0,-9-3 1 0 0,26-4 15 0 0,-3 5-954 0 0,1 2 0 0 0,0-1 0 0 0,0 1 0 0 0,0 1 0 0 0,0 0 0 0 0,0 0 1 0 0,0 1-1 0 0,0 0 0 0 0,15 3 0 0 0,-20-2-39 0 0,1 0-1 0 0,-1 1 1 0 0,0 0 0 0 0,0 0-1 0 0,0 0 1 0 0,0 0 0 0 0,0 1-1 0 0,0 0 1 0 0,0 0-1 0 0,-1 0 1 0 0,1 0 0 0 0,-1 1-1 0 0,0 0 1 0 0,0 0 0 0 0,0 0-1 0 0,-1 0 1 0 0,0 1 0 0 0,5 7-1 0 0,0 4 17 0 0,0 0 0 0 0,-2 0 0 0 0,0 1 0 0 0,-1 0 0 0 0,0 1 0 0 0,-1-1 0 0 0,1 23 0 0 0,-2 8 76 0 0,-3 70 1 0 0,-1-98-90 0 0,-1 6-211 0 0,4 34 1 0 0,0-36-1419 0 0,1-1-5652 0 0,-2-15 3672 0 0,0-2 489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13859 0 0,'10'2'6676'0'0,"5"2"-4439"0"0,17 4-1353 0 0,-9-4-620 0 0,118 15 163 0 0,-96-15-4169 0 0,50-2-1 0 0,-70-3 812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104 236 11923 0 0,'0'-2'731'0'0,"0"1"1"0"0,0 0-1 0 0,0 0 1 0 0,0-1-1 0 0,1 1 1 0 0,-1 0 0 0 0,0 0-1 0 0,0 0 1 0 0,1-1-1 0 0,0 0 1 0 0,8-5 2760 0 0,0 1-3321 0 0,-1 1-12 0 0,1 0-1 0 0,-1 0 1 0 0,12-3-1 0 0,-14 6-130 0 0,0 0 0 0 0,0-1 0 0 0,-1 0 0 0 0,1 0 0 0 0,0 0 0 0 0,-1-1 0 0 0,0 0 0 0 0,0 0 0 0 0,9-9 0 0 0,-10 8 11 0 0,0-1 1 0 0,-1 1 0 0 0,0-1 0 0 0,0 0 0 0 0,0 0-1 0 0,-1-1 1 0 0,1 1 0 0 0,-1 0 0 0 0,-1-1 0 0 0,1 1-1 0 0,-1-1 1 0 0,0-8 0 0 0,-1 13-19 0 0,0 0-1 0 0,0 0 1 0 0,0 0-1 0 0,0 0 1 0 0,0 0 0 0 0,-1 0-1 0 0,1 0 1 0 0,-1 0-1 0 0,0 0 1 0 0,1 0-1 0 0,-1 0 1 0 0,0 0 0 0 0,0 0-1 0 0,0 0 1 0 0,0 0-1 0 0,0 1 1 0 0,-1-1-1 0 0,1 0 1 0 0,0 1 0 0 0,-1-1-1 0 0,0 1 1 0 0,1 0-1 0 0,-1-1 1 0 0,0 1 0 0 0,1 0-1 0 0,-1 0 1 0 0,0 0-1 0 0,0 0 1 0 0,0 0-1 0 0,-2 0 1 0 0,0 0-4 0 0,0 0 0 0 0,1 0 0 0 0,-1 0 0 0 0,0 1-1 0 0,0-1 1 0 0,0 1 0 0 0,0 0 0 0 0,0 1 0 0 0,0-1 0 0 0,0 0 0 0 0,0 1 0 0 0,0 0 0 0 0,0 0-1 0 0,0 0 1 0 0,-3 2 0 0 0,-5 3-24 0 0,1 1-1 0 0,0 0 0 0 0,0 1 1 0 0,0 0-1 0 0,1 0 1 0 0,1 1-1 0 0,-1 1 0 0 0,1-1 1 0 0,-11 17-1 0 0,14-17-13 0 0,-1 1 0 0 0,2 0 0 0 0,-1 0 0 0 0,2 1 0 0 0,-1-1-1 0 0,1 1 1 0 0,1 0 0 0 0,0 0 0 0 0,0 1 0 0 0,1-1 0 0 0,0 14 0 0 0,1-20 7 0 0,1 0 0 0 0,1 0 0 0 0,-1 0 0 0 0,1 0 1 0 0,0 0-1 0 0,0 0 0 0 0,0 0 0 0 0,1-1 0 0 0,0 1 0 0 0,0-1 0 0 0,0 1 1 0 0,5 7-1 0 0,-5-9-40 0 0,0 0 1 0 0,1 0 0 0 0,-1-1-1 0 0,1 1 1 0 0,0 0-1 0 0,0-1 1 0 0,0 0-1 0 0,0 0 1 0 0,0 0 0 0 0,1 0-1 0 0,-1 0 1 0 0,0-1-1 0 0,1 1 1 0 0,0-1-1 0 0,-1 0 1 0 0,1 0 0 0 0,6 0-1 0 0,5 0-758 0 0,0 0-1 0 0,0-1 1 0 0,0-1-1 0 0,0-1 1 0 0,0 0-1 0 0,-1-1 1 0 0,1 0-1 0 0,-1-1 1 0 0,1-1-1 0 0,-1 0 1 0 0,26-14-1 0 0,-16 4-1239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20 15443 0 0,'-2'-2'366'0'0,"0"0"0"0"0,0 1 0 0 0,0-1 0 0 0,0 0 0 0 0,0 1 0 0 0,-1-1-1 0 0,1 1 1 0 0,0 0 0 0 0,-1-1 0 0 0,1 1 0 0 0,-1 0 0 0 0,0 1 0 0 0,-2-2 0 0 0,2 2-232 0 0,1 0 1 0 0,0 0 0 0 0,0 0 0 0 0,-1 1-1 0 0,1-1 1 0 0,0 0 0 0 0,0 1 0 0 0,0 0 0 0 0,0-1-1 0 0,0 1 1 0 0,-1 0 0 0 0,1 0 0 0 0,1 0 0 0 0,-1 0-1 0 0,0 1 1 0 0,-2 1 0 0 0,-10 8-60 0 0,2 2 1 0 0,0-1-1 0 0,-15 20 0 0 0,20-21-96 0 0,-1 0-1 0 0,1 0 1 0 0,1 1-1 0 0,0 0 0 0 0,-6 15 1 0 0,11-25 12 0 0,1 0-1 0 0,-1 0 1 0 0,1 1 0 0 0,-1-1 0 0 0,1 0 0 0 0,0 1-1 0 0,0-1 1 0 0,0 0 0 0 0,0 1 0 0 0,0-1 0 0 0,0 0-1 0 0,1 0 1 0 0,-1 1 0 0 0,1-1 0 0 0,0 0-1 0 0,-1 0 1 0 0,1 1 0 0 0,2 3 0 0 0,-1-4-4 0 0,0 1 0 0 0,0-1 0 0 0,0 0 0 0 0,1 0 0 0 0,-1 0 0 0 0,0 0 0 0 0,1 0 0 0 0,-1 0 0 0 0,1 0 0 0 0,0-1 0 0 0,0 1 0 0 0,-1-1 0 0 0,7 2 0 0 0,6 2-9 0 0,0-1 0 0 0,0 0 0 0 0,1-1 0 0 0,16 0 0 0 0,-27-2 38 0 0,0-1 0 0 0,0 1-1 0 0,-1 0 1 0 0,1 1 0 0 0,9 3 0 0 0,-12-4 18 0 0,0 0 1 0 0,0 0 0 0 0,0 0-1 0 0,0 0 1 0 0,0 1-1 0 0,0-1 1 0 0,0 1-1 0 0,0-1 1 0 0,0 1 0 0 0,-1 0-1 0 0,1-1 1 0 0,-1 1-1 0 0,2 3 1 0 0,-2-4-23 0 0,-1-1 0 0 0,0 0 0 0 0,0 0 1 0 0,0 1-1 0 0,0-1 0 0 0,0 0 0 0 0,0 1 0 0 0,0-1 0 0 0,0 1 0 0 0,0-1 1 0 0,0 0-1 0 0,0 1 0 0 0,0-1 0 0 0,0 0 0 0 0,0 1 0 0 0,0-1 0 0 0,0 0 1 0 0,0 1-1 0 0,-1-1 0 0 0,1 0 0 0 0,0 0 0 0 0,0 1 0 0 0,0-1 0 0 0,-1 0 1 0 0,1 1-1 0 0,0-1 0 0 0,0 0 0 0 0,0 0 0 0 0,-1 1 0 0 0,-10 6 196 0 0,3-1-64 0 0,6-3-95 0 0,-1 0 0 0 0,0 0 0 0 0,1 0 0 0 0,-1 0 0 0 0,-1-1 1 0 0,1 1-1 0 0,0-1 0 0 0,-5 3 0 0 0,-9 7 57 0 0,14-11-117 0 0,1 0 0 0 0,-1 1 0 0 0,0-1 0 0 0,1 0 0 0 0,-1 0 0 0 0,0 0 0 0 0,0-1 0 0 0,0 1 0 0 0,1-1 0 0 0,-7 1 0 0 0,-8 1-388 0 0,15-2 167 0 0,0 1-1 0 0,0-1 1 0 0,0 0 0 0 0,0 0-1 0 0,0 0 1 0 0,0 0 0 0 0,-1 0-1 0 0,-1-1 1 0 0,3 1-181 0 0,0 0 1 0 0,0 0-1 0 0,1-1 1 0 0,-1 1-1 0 0,0 0 1 0 0,1-1-1 0 0,-1 1 0 0 0,0 0 1 0 0,1-1-1 0 0,-1 1 1 0 0,0-1-1 0 0,1 1 1 0 0,-1-1-1 0 0,1 1 0 0 0,-1-1 1 0 0,1 0-1 0 0,-1 1 1 0 0,1-1-1 0 0,-1 0 1 0 0,1 1-1 0 0,0-1 0 0 0,-1 0 1 0 0,1 1-1 0 0,0-2 1 0 0,-2-5-3026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9970 0 0,'3'4'751'0'0,"0"-1"0"0"0,-1 1 0 0 0,1 0 0 0 0,-1-1 0 0 0,1 1 0 0 0,-1 0 0 0 0,0 1 0 0 0,-1-1-1 0 0,3 8 1 0 0,0 4-346 0 0,2 23 0 0 0,-1-6 89 0 0,-1-9-364 0 0,3 40 1 0 0,1 21 16 0 0,0 1-34 0 0,-10 87 93 0 0,2-151-1018 0 0,1 0 1 0 0,5 30 0 0 0,-5-48 413 0 0,0-1-1 0 0,0 0 1 0 0,0 0 0 0 0,1 0 0 0 0,0 0 0 0 0,-1 0 0 0 0,1 0 0 0 0,0 0 0 0 0,0-1 0 0 0,1 1 0 0 0,3 3 0 0 0,3 4 190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33 17436 0 0,'0'0'143'0'0,"0"-1"0"0"0,-1 0 1 0 0,1 1-1 0 0,-1-1 0 0 0,1 1 1 0 0,0-1-1 0 0,-1 0 0 0 0,1 1 1 0 0,0-1-1 0 0,0 0 0 0 0,0 0 1 0 0,-1 1-1 0 0,1-1 0 0 0,0 0 1 0 0,0 1-1 0 0,0-1 0 0 0,0 0 1 0 0,0 0-1 0 0,0 1 0 0 0,1-1 0 0 0,-1 0 1 0 0,0 1-1 0 0,0-1 0 0 0,0 0 1 0 0,1 0-1 0 0,-1 1 0 0 0,0-1 1 0 0,1 0-1 0 0,-1 1 0 0 0,0-1 1 0 0,1 1-1 0 0,-1-1 0 0 0,1 1 1 0 0,-1-1-1 0 0,1 1 0 0 0,-1-1 1 0 0,1 1-1 0 0,0-1 0 0 0,-1 1 1 0 0,1-1-1 0 0,-1 1 0 0 0,1 0 1 0 0,1-1-1 0 0,0 0-14 0 0,0 0 0 0 0,-1 1 0 0 0,1-1 0 0 0,0 0 0 0 0,0 1 0 0 0,0-1 0 0 0,0 1 0 0 0,0 0 0 0 0,0 0 0 0 0,0 0 0 0 0,1 0 0 0 0,-1 0 0 0 0,0 0 0 0 0,0 0 0 0 0,0 1 0 0 0,2 0 0 0 0,-4-1-126 0 0,14 6-79 0 0,0-1 1 0 0,0 0-1 0 0,0-1 0 0 0,0-1 0 0 0,17 3 0 0 0,-17-5-243 0 0,51 2-3387 0 0,-57-3 2824 0 0,-1-1 1 0 0,1 0-1 0 0,-1 0 1 0 0,1-1-1 0 0,-1 0 1 0 0,11-4-1 0 0,6-5-2402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8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280 112 14715 0 0,'-1'-4'649'0'0,"-3"-8"1040"0"0,0 1-1 0 0,0-1 1 0 0,-10-14-1 0 0,12 23-1581 0 0,0-1 0 0 0,0 1-1 0 0,-1 0 1 0 0,1 0 0 0 0,-1 0-1 0 0,0 1 1 0 0,0-1 0 0 0,0 1-1 0 0,0 0 1 0 0,0-1 0 0 0,-1 1-1 0 0,1 1 1 0 0,0-1 0 0 0,-1 0-1 0 0,-4-1 1 0 0,3 2-101 0 0,0 0 1 0 0,1-1-1 0 0,-1 2 0 0 0,0-1 0 0 0,0 0 1 0 0,0 1-1 0 0,1 0 0 0 0,-1 0 1 0 0,0 1-1 0 0,0-1 0 0 0,0 1 0 0 0,1 0 1 0 0,-1 0-1 0 0,0 0 0 0 0,1 1 1 0 0,-1 0-1 0 0,1 0 0 0 0,-1 0 0 0 0,1 0 1 0 0,0 1-1 0 0,0 0 0 0 0,0 0 1 0 0,-5 5-1 0 0,-2 3-61 0 0,0 1 0 0 0,1 1 0 0 0,0 0 0 0 0,2 0 1 0 0,-1 0-1 0 0,2 1 0 0 0,-10 23 0 0 0,16-35 36 0 0,0 0 0 0 0,1 0 1 0 0,-1 0-1 0 0,1 0 0 0 0,0 0 0 0 0,-1 0 0 0 0,1 0 0 0 0,0 0 1 0 0,0-1-1 0 0,1 1 0 0 0,-1 0 0 0 0,0 0 0 0 0,1 0 0 0 0,-1 0 1 0 0,1 0-1 0 0,-1 0 0 0 0,1 0 0 0 0,0-1 0 0 0,0 1 0 0 0,0 0 1 0 0,0-1-1 0 0,0 1 0 0 0,0 0 0 0 0,0-1 0 0 0,3 3 0 0 0,-2-2-20 0 0,0-1-1 0 0,0 1 0 0 0,0-1 0 0 0,0 1 0 0 0,1-1 0 0 0,-1 0 0 0 0,1 0 0 0 0,-1 0 0 0 0,1 0 0 0 0,-1-1 0 0 0,1 1 0 0 0,-1 0 0 0 0,1-1 0 0 0,0 0 0 0 0,-1 0 1 0 0,1 0-1 0 0,0 0 0 0 0,4-1 0 0 0,1 0-32 0 0,-1-1 0 0 0,0-1-1 0 0,0 1 1 0 0,0-1 0 0 0,12-7 0 0 0,31-23-42 0 0,-39 24 110 0 0,-8 6 3 0 0,-1 1 1 0 0,1 0 0 0 0,-1 0-1 0 0,1 0 1 0 0,0 0 0 0 0,0 0-1 0 0,0 0 1 0 0,0 1-1 0 0,0 0 1 0 0,0-1 0 0 0,1 1-1 0 0,-1 0 1 0 0,5 0 0 0 0,-8 1-8 0 0,1 0 1 0 0,0 0 0 0 0,0 1-1 0 0,-1-1 1 0 0,1 0 0 0 0,0 1 0 0 0,-1-1-1 0 0,1 1 1 0 0,0-1 0 0 0,-1 1-1 0 0,1-1 1 0 0,-1 1 0 0 0,1-1-1 0 0,-1 1 1 0 0,1-1 0 0 0,-1 1-1 0 0,1 0 1 0 0,-1-1 0 0 0,1 1 0 0 0,-1 0-1 0 0,0 0 1 0 0,1-1 0 0 0,-1 2-1 0 0,8 21-116 0 0,-6-15 80 0 0,0-1-143 0 0,1-1 0 0 0,0 0 0 0 0,0 0 1 0 0,0 0-1 0 0,1 0 0 0 0,0 0 1 0 0,0-1-1 0 0,0 1 0 0 0,0-1 0 0 0,8 6 1 0 0,-8-8-546 0 0,0 0 0 0 0,0 0 0 0 0,0 0 0 0 0,1-1 0 0 0,0 1 1 0 0,-1-1-1 0 0,1 0 0 0 0,9 2 0 0 0,0 0-1662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19.3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 10 7242 0 0,'-12'-10'8499'0'0,"11"18"-7834"0"0,2 8-328 0 0,1 0-1 0 0,1-1 1 0 0,0 1-1 0 0,1-1 1 0 0,1 0-1 0 0,7 17 0 0 0,-11-30-305 0 0,2 6 27 0 0,0 1 1 0 0,1-1-1 0 0,9 13 1 0 0,-12-19-38 0 0,0 0 0 0 0,0 0 0 0 0,1 0 0 0 0,-1-1 1 0 0,1 1-1 0 0,0 0 0 0 0,-1-1 0 0 0,1 1 0 0 0,0-1 0 0 0,0 0 0 0 0,0 1 0 0 0,0-1 1 0 0,0 0-1 0 0,0 0 0 0 0,0 0 0 0 0,0-1 0 0 0,0 1 0 0 0,1 0 0 0 0,-1-1 0 0 0,3 1 0 0 0,-4-1-10 0 0,0-1 0 0 0,0 1 0 0 0,0 0 0 0 0,0-1 0 0 0,0 1 0 0 0,0 0 0 0 0,0-1 0 0 0,0 1 0 0 0,0-1-1 0 0,0 0 1 0 0,0 1 0 0 0,0-1 0 0 0,-1 0 0 0 0,1 1 0 0 0,0-1 0 0 0,0 0 0 0 0,0-1 0 0 0,13-17 102 0 0,-10 12-68 0 0,19-29 71 0 0,-14 21-89 0 0,0 0 0 0 0,1 0 0 0 0,1 1 0 0 0,0 1 0 0 0,15-15 0 0 0,-24 27-28 0 0,-1 1 0 0 0,0-1 0 0 0,0 0 0 0 0,0 0 0 0 0,0 1 0 0 0,1-1 0 0 0,-1 0 0 0 0,0 1 0 0 0,1-1 1 0 0,-1 1-1 0 0,0 0 0 0 0,1 0 0 0 0,-1-1 0 0 0,2 1 0 0 0,-2 0-1 0 0,0 0 1 0 0,0 0-1 0 0,0 0 0 0 0,0 1 0 0 0,-1-1 1 0 0,1 0-1 0 0,0 0 0 0 0,0 1 1 0 0,0-1-1 0 0,-1 0 0 0 0,1 1 1 0 0,0-1-1 0 0,-1 1 0 0 0,1-1 1 0 0,0 1-1 0 0,-1-1 0 0 0,1 1 0 0 0,0-1 1 0 0,-1 1-1 0 0,1 0 0 0 0,-1-1 1 0 0,1 1-1 0 0,-1 0 0 0 0,1 0 1 0 0,9 16 7 0 0,-7-14 4 0 0,-1 1 1 0 0,0-1-1 0 0,0 1 1 0 0,2 6-1 0 0,7 20 50 0 0,-4-10 8 0 0,8 32 0 0 0,-14-49-86 0 0,-1 2-154 0 0,1-1 0 0 0,0 0 0 0 0,1 1 0 0 0,-1-1 0 0 0,3 4-1 0 0,-3-6-182 0 0,0-1 0 0 0,0 1-1 0 0,0-1 1 0 0,0 1-1 0 0,0-1 1 0 0,0 0 0 0 0,1 0-1 0 0,-1 0 1 0 0,1 1-1 0 0,-1-1 1 0 0,1-1 0 0 0,-1 1-1 0 0,1 0 1 0 0,0 0-1 0 0,3 1 1 0 0,1-1-1168 0 0,0 1-1 0 0,1-1 1 0 0,12 1 0 0 0,2-3-2146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18588 0 0,'0'-5'856'0'0,"2"4"-104"0"0,-1 1 0 0 0,1 0-207 0 0,1 1 15 0 0,0 6 40 0 0,4 4-296 0 0,1 0-96 0 0,1 5-64 0 0,3 3 0 0 0,-1 2-144 0 0,5 8-808 0 0,-2 3-897 0 0,4 8 913 0 0,1 3 808 0 0,2 4-840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22 5569 0 0,'-1'0'246'0'0,"-9"-15"7730"0"0,10 15-7707 0 0,-1-1 0 0 0,1 1 0 0 0,0-1 0 0 0,-1 1 0 0 0,1-1 0 0 0,-1 1 0 0 0,1 0 0 0 0,-1-1 0 0 0,1 1 0 0 0,-1 0 0 0 0,1-1 0 0 0,-1 1 0 0 0,1 0 0 0 0,-1 0 0 0 0,1-1 0 0 0,-1 1 0 0 0,0 0 0 0 0,1 0 0 0 0,-1 0 0 0 0,1 0 0 0 0,-1 0 0 0 0,0 0 0 0 0,1 0 0 0 0,-2 0 0 0 0,1 0-98 0 0,-6 4 984 0 0,6 6-661 0 0,1-8-453 0 0,6 205 1978 0 0,-4-61-1616 0 0,9 210 227 0 0,-10-344-615 0 0,-1-5-98 0 0,1-1 0 0 0,-1 0 1 0 0,1 0-1 0 0,1 1 1 0 0,1 6-1 0 0,-3-13-44 0 0,0 0-1 0 0,1 1 1 0 0,-1-1-1 0 0,0 0 1 0 0,0 1-1 0 0,0-1 1 0 0,0 0 0 0 0,1 0-1 0 0,-1 1 1 0 0,0-1-1 0 0,0 0 1 0 0,1 0-1 0 0,-1 1 1 0 0,0-1 0 0 0,0 0-1 0 0,1 0 1 0 0,-1 0-1 0 0,0 0 1 0 0,1 1-1 0 0,-1-1 1 0 0,0 0 0 0 0,1 0-1 0 0,-1 0 1 0 0,0 0-1 0 0,1 0 1 0 0,-1 0-1 0 0,0 0 1 0 0,1 0 0 0 0,-1 0-1 0 0,0 0 1 0 0,1 0-1 0 0,-1 0 1 0 0,0 0 0 0 0,1 0-1 0 0,-1 0 1 0 0,0 0-1 0 0,1 0 1 0 0,-1-1-1 0 0,0 1 1 0 0,1 0 0 0 0,10-9-2833 0 0,-5 3 2704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276 159 12987 0 0,'2'-3'579'0'0,"1"-1"0"0"0,-1 1 1 0 0,0 0-1 0 0,0-1 0 0 0,-1 1 1 0 0,1-1-1 0 0,-1 0 0 0 0,1 1 1 0 0,-1-1-1 0 0,0 0 0 0 0,-1 0 1 0 0,1-7-1 0 0,-1 7-248 0 0,0 0 0 0 0,0-1 0 0 0,-1 1 0 0 0,1 0 0 0 0,-1 0 0 0 0,0 0 0 0 0,0 0 0 0 0,-1-1 0 0 0,1 2 0 0 0,-5-8 0 0 0,4 7-265 0 0,-1 0 0 0 0,1 0 0 0 0,-1 1-1 0 0,0-1 1 0 0,0 1 0 0 0,0 0-1 0 0,-1 0 1 0 0,1 0 0 0 0,-1 0-1 0 0,0 1 1 0 0,1 0 0 0 0,-1-1 0 0 0,0 1-1 0 0,0 0 1 0 0,-1 1 0 0 0,1-1-1 0 0,0 1 1 0 0,0 0 0 0 0,-1 0-1 0 0,1 0 1 0 0,-1 1 0 0 0,1-1-1 0 0,-7 1 1 0 0,5 1-69 0 0,0 0 0 0 0,0 0 0 0 0,0 0 0 0 0,0 0 0 0 0,0 1 0 0 0,1 0 0 0 0,-1 0 0 0 0,1 1 0 0 0,-1 0 0 0 0,-4 3 0 0 0,2-1-17 0 0,1 1 0 0 0,1-1 0 0 0,-1 1 0 0 0,1 0 0 0 0,0 1 0 0 0,-6 8 0 0 0,1 2-26 0 0,1-1 0 0 0,1 1 0 0 0,1 1 0 0 0,0 0 0 0 0,-8 29 0 0 0,15-43 30 0 0,-1 1 0 0 0,2-1 0 0 0,-1 0 0 0 0,0 1-1 0 0,1-1 1 0 0,0 1 0 0 0,0-1 0 0 0,1 7 0 0 0,-1-10 6 0 0,0 1 0 0 0,1 0 0 0 0,-1 0-1 0 0,1-1 1 0 0,0 1 0 0 0,-1 0 0 0 0,1-1-1 0 0,0 1 1 0 0,0-1 0 0 0,0 1 0 0 0,0-1-1 0 0,0 1 1 0 0,0-1 0 0 0,0 0 0 0 0,1 1-1 0 0,-1-1 1 0 0,0 0 0 0 0,1 0 0 0 0,-1 0-1 0 0,1 0 1 0 0,-1 0 0 0 0,4 1 0 0 0,-2-1-4 0 0,0 1 0 0 0,0-1 0 0 0,1 0 0 0 0,-1 0 0 0 0,0 0 0 0 0,1-1 0 0 0,-1 1 0 0 0,0-1 0 0 0,1 0 0 0 0,-1 0 0 0 0,1 0 0 0 0,-1 0 0 0 0,7-2 0 0 0,10-3 15 0 0,0-2 1 0 0,0 0 0 0 0,-1-1-1 0 0,0-1 1 0 0,0-1 0 0 0,-1-1-1 0 0,29-22 1 0 0,-11 4 46 0 0,-36 29-48 0 0,0-1-1 0 0,1 1 1 0 0,-1 0 0 0 0,0 0 0 0 0,1-1-1 0 0,-1 1 1 0 0,1 0 0 0 0,-1 0 0 0 0,0-1-1 0 0,1 1 1 0 0,-1 0 0 0 0,1 0 0 0 0,-1 0-1 0 0,0 0 1 0 0,1 0 0 0 0,-1 0 0 0 0,1 0-1 0 0,-1 0 1 0 0,1 0 0 0 0,-1 0 0 0 0,1 0 0 0 0,-1 0-1 0 0,0 0 1 0 0,1 0 0 0 0,-1 0 0 0 0,1 0-1 0 0,-1 0 1 0 0,1 1 0 0 0,-1-1 0 0 0,0 0-1 0 0,1 0 1 0 0,-1 0 0 0 0,0 1 0 0 0,1-1-1 0 0,-1 0 1 0 0,1 1 0 0 0,-1-1 0 0 0,0 0-1 0 0,0 1 1 0 0,1-1 0 0 0,-1 0 0 0 0,0 1-1 0 0,0-1 1 0 0,1 0 0 0 0,-1 1 0 0 0,0-1-1 0 0,0 1 1 0 0,0-1 0 0 0,0 1 0 0 0,2 4-2 0 0,0-1 1 0 0,-1 1-1 0 0,2 7 1 0 0,-3-9 3 0 0,1 1-39 0 0,1 5 67 0 0,0 1 0 0 0,1 0 0 0 0,4 11-1 0 0,-6-19-85 0 0,0 0-1 0 0,0 0 1 0 0,0 0-1 0 0,0 0 1 0 0,1 0-1 0 0,-1 0 0 0 0,0 0 1 0 0,1-1-1 0 0,-1 1 1 0 0,1 0-1 0 0,0-1 1 0 0,0 1-1 0 0,-1-1 0 0 0,1 0 1 0 0,0 0-1 0 0,0 1 1 0 0,0-1-1 0 0,0 0 1 0 0,1-1-1 0 0,2 2 0 0 0,-2-1-410 0 0,1 0 0 0 0,0-1-1 0 0,0 0 1 0 0,0 1-1 0 0,-1-1 1 0 0,1 0-1 0 0,0-1 1 0 0,0 1-1 0 0,0-1 1 0 0,-1 0 0 0 0,1 1-1 0 0,0-2 1 0 0,-1 1-1 0 0,1 0 1 0 0,6-4-1 0 0,13-7-2548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 20964 0 0,'-1'-7'369'0'0,"2"8"-124"0"0,3 16-16 0 0,0 14-137 0 0,-5-15 40 0 0,-9 11 32 0 0,8-4-40 0 0,6 17 52 0 0,-3-28-77 0 0,1 22 1 0 0,-3-15-16 0 0,0-8-26 0 0,1 0 1 0 0,1 14-1 0 0,1 96 267 0 0,-2-70-218 0 0,-4 60 116 0 0,4-105-218 0 0,-1 1-1 0 0,0 0 1 0 0,-1-1 0 0 0,-2 8 0 0 0,2-8-33 0 0,2 5-58 0 0,0-11 53 0 0,0 0 1 0 0,0 1-1 0 0,0-1 0 0 0,0 0 0 0 0,0 0 1 0 0,0 1-1 0 0,0-1 0 0 0,0 0 0 0 0,0 1 1 0 0,0-1-1 0 0,0 0 0 0 0,0 0 0 0 0,0 1 1 0 0,0-1-1 0 0,0 0 0 0 0,0 1 1 0 0,0-1-1 0 0,0 0 0 0 0,0 0 0 0 0,0 1 1 0 0,-1-1-1 0 0,1 0 0 0 0,0 0 0 0 0,0 1 1 0 0,0-1-1 0 0,0 0 0 0 0,-1 0 0 0 0,1 0 1 0 0,0 1-1 0 0,0-1 0 0 0,0 0 1 0 0,-1 0-1 0 0,1 0 0 0 0,0 0 0 0 0,-1 1 1 0 0,1-1-1 0 0,0 0 0 0 0,-1-1-215 0 0,1 1-1 0 0,-1 0 0 0 0,1-1 1 0 0,0 1-1 0 0,-1-1 1 0 0,1 1-1 0 0,0-1 1 0 0,-1 0-1 0 0,1 1 1 0 0,0-1-1 0 0,0 1 1 0 0,-1-1-1 0 0,1 0 1 0 0,0 1-1 0 0,0-1 1 0 0,0 1-1 0 0,0-1 0 0 0,0 0 1 0 0,0 0-1 0 0,0-2-174 0 0,-6-4-643 0 0,-4-1 823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16468 0 0,'1'-3'380'0'0,"0"0"1"0"0,1 0-1 0 0,-1 0 1 0 0,1 0 0 0 0,0 0-1 0 0,-1 1 1 0 0,1-1-1 0 0,1 1 1 0 0,-1-1 0 0 0,0 1-1 0 0,0-1 1 0 0,1 1 0 0 0,-1 0-1 0 0,5-2 1 0 0,4-3-158 0 0,1 0 0 0 0,14-5 0 0 0,-24 11-180 0 0,6-3-34 0 0,0 1-1 0 0,0 1 1 0 0,0 0 0 0 0,0 0-1 0 0,1 0 1 0 0,-1 1 0 0 0,0 0-1 0 0,1 1 1 0 0,-1 0 0 0 0,16 2-1 0 0,-18-2-2 0 0,0 1-1 0 0,0 1 0 0 0,0-1 1 0 0,0 1-1 0 0,0 0 0 0 0,0 1 1 0 0,-1-1-1 0 0,1 1 1 0 0,-1 0-1 0 0,1 0 0 0 0,-1 1 1 0 0,0 0-1 0 0,-1-1 0 0 0,1 2 1 0 0,5 5-1 0 0,-5-4 25 0 0,-1 0 0 0 0,0 0 0 0 0,0 0 0 0 0,0 1 0 0 0,-1-1-1 0 0,4 10 1 0 0,-6-12-7 0 0,0 0 0 0 0,0-1 0 0 0,-1 1 0 0 0,1 0 0 0 0,-1 0 0 0 0,0 0 0 0 0,0 0-1 0 0,0 0 1 0 0,0 0 0 0 0,-1 0 0 0 0,0-1 0 0 0,0 1 0 0 0,-2 7 0 0 0,2-9-11 0 0,0 2 21 0 0,-1 0 1 0 0,1 0 0 0 0,-1 0 0 0 0,0 0-1 0 0,0 0 1 0 0,0 0 0 0 0,-1-1 0 0 0,0 1-1 0 0,-5 5 1 0 0,0-2 35 0 0,2 0-13 0 0,-1-1 0 0 0,0 0 0 0 0,0-1-1 0 0,-11 7 1 0 0,5-6-268 0 0,-16 7 0 0 0,24-11-531 0 0,15-3-6888 0 0,6-10 1898 0 0,-11 7 4334 0 0,10-9-2895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68 15259 0 0,'-1'-1'300'0'0,"0"0"1"0"0,-1 0-1 0 0,1 0 0 0 0,-1 0 0 0 0,1 0 0 0 0,-1 0 0 0 0,1 1 1 0 0,-1-1-1 0 0,0 1 0 0 0,1-1 0 0 0,-1 1 0 0 0,0-1 0 0 0,0 1 1 0 0,1 0-1 0 0,-1 0 0 0 0,0 0 0 0 0,0 0 0 0 0,1 0 0 0 0,-1 0 1 0 0,-1 1-1 0 0,0 0-153 0 0,1 0 1 0 0,0 0-1 0 0,0 0 1 0 0,0 0 0 0 0,0 0-1 0 0,0 1 1 0 0,0-1-1 0 0,0 1 1 0 0,1 0-1 0 0,-1-1 1 0 0,0 1 0 0 0,1 0-1 0 0,-2 2 1 0 0,-1 2-134 0 0,0 1 0 0 0,1-1 0 0 0,-1 1 0 0 0,1 0 0 0 0,1 0 0 0 0,0 1 1 0 0,0-1-1 0 0,-2 10 0 0 0,3-8-28 0 0,0 0 0 0 0,1 0 0 0 0,0 0 1 0 0,0 0-1 0 0,3 15 0 0 0,-3-21 3 0 0,1 0 0 0 0,0 1 0 0 0,0-1 0 0 0,0 0 0 0 0,1 1 0 0 0,-1-1 0 0 0,1 0 0 0 0,0 0 0 0 0,0 0 0 0 0,0-1 0 0 0,0 1 0 0 0,0 0 1 0 0,1-1-1 0 0,-1 1 0 0 0,1-1 0 0 0,0 0 0 0 0,3 3 0 0 0,0-2 10 0 0,-1 0 0 0 0,1 0 0 0 0,0-1 0 0 0,-1 0 0 0 0,1 0 0 0 0,0-1 0 0 0,0 1 0 0 0,1-1 0 0 0,-1 0 0 0 0,0-1 0 0 0,0 0 0 0 0,11 0 0 0 0,-9-1 31 0 0,1-1 0 0 0,-1 0 0 0 0,0 0 0 0 0,0 0 0 0 0,0-1 0 0 0,0 0 0 0 0,0-1 0 0 0,14-8 0 0 0,-15 7 18 0 0,0 0 0 0 0,1-1 1 0 0,-2 0-1 0 0,1 0 0 0 0,-1 0 0 0 0,0-1 0 0 0,0 0 1 0 0,6-11-1 0 0,-9 13-9 0 0,1-1 1 0 0,-1 0 0 0 0,-1 0 0 0 0,1-1 0 0 0,-1 1-1 0 0,0 0 1 0 0,-1-1 0 0 0,1 0 0 0 0,-1 1-1 0 0,-1-1 1 0 0,1-10 0 0 0,-1 13-8 0 0,-1 0-1 0 0,1-1 1 0 0,-1 1 0 0 0,0 0 0 0 0,0 0-1 0 0,0 0 1 0 0,-1 0 0 0 0,1 0-1 0 0,-1 0 1 0 0,0 1 0 0 0,0-1 0 0 0,0 0-1 0 0,-5-5 1 0 0,3 5-2 0 0,0 0 0 0 0,0 0 0 0 0,-1 1-1 0 0,1-1 1 0 0,-1 1 0 0 0,0 0 0 0 0,0 0 0 0 0,0 1-1 0 0,-7-3 1 0 0,0 1-104 0 0,-1 1-1 0 0,1 0 0 0 0,-1 0 1 0 0,0 2-1 0 0,0-1 0 0 0,0 2 1 0 0,0 0-1 0 0,-15 2 1 0 0,18-1-240 0 0,1 0 0 0 0,-1 1 1 0 0,-12 5-1 0 0,19-6-7 0 0,-1 0 1 0 0,1 0-1 0 0,0 1 0 0 0,0-1 0 0 0,0 1 0 0 0,0 0 0 0 0,0 0 1 0 0,0 0-1 0 0,1 0 0 0 0,-1 1 0 0 0,1-1 0 0 0,-5 6 0 0 0,7-8 122 0 0,-1 1-1 0 0,1 0 1 0 0,0 0-1 0 0,-1-1 0 0 0,1 1 1 0 0,0 0-1 0 0,-1 0 1 0 0,1 0-1 0 0,0-1 0 0 0,0 1 1 0 0,0 0-1 0 0,-1 0 1 0 0,1 0-1 0 0,0 0 0 0 0,0 0 1 0 0,1-1-1 0 0,-1 1 1 0 0,0 0-1 0 0,0 0 0 0 0,0 0 1 0 0,0 0-1 0 0,1-1 1 0 0,-1 1-1 0 0,0 0 0 0 0,1 0 1 0 0,-1 0-1 0 0,1-1 1 0 0,-1 1-1 0 0,2 1 1 0 0,5 4-2253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39 16147 0 0,'-4'-5'761'0'0,"0"0"-1"0"0,0 0 0 0 0,-1 1 1 0 0,1 0-1 0 0,-9-6 0 0 0,12 10-675 0 0,0-1 0 0 0,-1 0-1 0 0,1 0 1 0 0,0 1 0 0 0,-1-1-1 0 0,1 1 1 0 0,-1 0 0 0 0,1-1-1 0 0,-1 1 1 0 0,1 0 0 0 0,-1 0-1 0 0,1 0 1 0 0,-1 0 0 0 0,1 0-1 0 0,-1 0 1 0 0,1 0 0 0 0,-1 0 0 0 0,1 1-1 0 0,0-1 1 0 0,-1 1 0 0 0,1-1-1 0 0,-1 1 1 0 0,1-1 0 0 0,0 1-1 0 0,-1 0 1 0 0,1 0 0 0 0,0-1-1 0 0,-2 3 1 0 0,-1 0-90 0 0,1 1 1 0 0,-1 0-1 0 0,1 0 0 0 0,0 0 0 0 0,0 0 1 0 0,1 1-1 0 0,-1-1 0 0 0,1 1 1 0 0,0 0-1 0 0,0-1 0 0 0,1 1 0 0 0,-1 0 1 0 0,1 0-1 0 0,0 0 0 0 0,0 8 1 0 0,0-5-23 0 0,1 0 0 0 0,0 0 0 0 0,0 0 0 0 0,1 0 0 0 0,0 0 0 0 0,0 0 0 0 0,1-1 1 0 0,0 1-1 0 0,4 11 0 0 0,-3-12-1 0 0,1 0 0 0 0,0 0 0 0 0,0 0 1 0 0,1-1-1 0 0,0 1 0 0 0,0-1 0 0 0,0 0 0 0 0,1-1 1 0 0,0 1-1 0 0,11 7 0 0 0,-7-7 22 0 0,1 1-1 0 0,1-2 1 0 0,-1 1 0 0 0,1-2-1 0 0,23 8 1 0 0,-31-12 34 0 0,0 2-1 0 0,-1-1 1 0 0,1 0 0 0 0,-1 1 0 0 0,1 0 0 0 0,-1-1 0 0 0,4 4-1 0 0,-6-4-5 0 0,0-1 0 0 0,0 1-1 0 0,0 0 1 0 0,-1 0 0 0 0,1-1-1 0 0,0 1 1 0 0,-1 0 0 0 0,1 0-1 0 0,0 0 1 0 0,-1 0 0 0 0,1 0-1 0 0,-1 0 1 0 0,1 0 0 0 0,-1 0-1 0 0,0 0 1 0 0,0 0 0 0 0,1 0-1 0 0,-1 0 1 0 0,0 0 0 0 0,0 1-1 0 0,0-1 1 0 0,0 0 0 0 0,0 0-1 0 0,0 0 1 0 0,0 0 0 0 0,0 0-1 0 0,-1 0 1 0 0,1 2 0 0 0,-3 2 43 0 0,0 1 1 0 0,1 0-1 0 0,-2-1 1 0 0,1 1 0 0 0,-1-1-1 0 0,0 0 1 0 0,-8 8 0 0 0,6-6-45 0 0,0 0 1 0 0,1-1 0 0 0,-5 9 0 0 0,7-9-23 0 0,-1-1 0 0 0,0 1 1 0 0,-6 6-1 0 0,6-3-38 0 0,4-9 32 0 0,0 1 1 0 0,0-1 0 0 0,0 0 0 0 0,-1 1 0 0 0,1-1-1 0 0,0 0 1 0 0,0 1 0 0 0,0-1 0 0 0,0 0 0 0 0,0 1 0 0 0,0-1-1 0 0,0 0 1 0 0,-1 0 0 0 0,1 1 0 0 0,0-1 0 0 0,0 0-1 0 0,0 0 1 0 0,-1 1 0 0 0,1-1 0 0 0,0 0 0 0 0,0 0-1 0 0,-1 0 1 0 0,1 1 0 0 0,0-1 0 0 0,-1 0 0 0 0,1 0-1 0 0,0 0-13 0 0,-1 0-1 0 0,1 0 1 0 0,0 0-1 0 0,0 0 1 0 0,0 0-1 0 0,-1 0 1 0 0,1 0-1 0 0,0 0 0 0 0,0-1 1 0 0,0 1-1 0 0,0 0 1 0 0,-1 0-1 0 0,1 0 1 0 0,0 0-1 0 0,0 0 1 0 0,0 0-1 0 0,0-1 0 0 0,0 1 1 0 0,0 0-1 0 0,0 0 1 0 0,-1 0-1 0 0,1 0 1 0 0,0-1-1 0 0,0 1 1 0 0,0 0-1 0 0,0 0 0 0 0,0 0 1 0 0,0-1-1 0 0,0 1 1 0 0,0 0-1 0 0,0 0 1 0 0,0 0-1 0 0,0 0 1 0 0,0-1-1 0 0,0 1 0 0 0,0 0 1 0 0,0 0-1 0 0,0 0 1 0 0,0-1-1 0 0,0 1 1 0 0,0 0-1 0 0,0 0 1 0 0,0 0-1 0 0,1 0 0 0 0,-1-1 1 0 0,0 1-1 0 0,0 0 1 0 0,0 0-1 0 0,0 0 1 0 0,0 0-1 0 0,0-1 1 0 0,1 1-1 0 0,-1 0 1 0 0,9-14-899 0 0,-6 9 507 0 0,11-16-1709 0 0,30-33 0 0 0,-18 23 795 0 0,-14 16 820 0 0,14-18-390 0 0,-19 23 823 0 0,1 0 0 0 0,0 1-1 0 0,0 0 1 0 0,1 1 0 0 0,10-9-1 0 0,-12 11 191 0 0,-4 4 83 0 0,-1 0 0 0 0,1-1 0 0 0,0 1 0 0 0,0 0 0 0 0,0 1-1 0 0,5-3 1 0 0,-8 4-144 0 0,1-1 0 0 0,0 1-1 0 0,0 0 1 0 0,0 0-1 0 0,0 0 1 0 0,0 0-1 0 0,0 0 1 0 0,0 0-1 0 0,0 0 1 0 0,0 0-1 0 0,0 0 1 0 0,-1 1-1 0 0,1-1 1 0 0,0 0-1 0 0,0 0 1 0 0,0 1-1 0 0,0-1 1 0 0,0 1 0 0 0,-1-1-1 0 0,1 1 1 0 0,0-1-1 0 0,0 1 1 0 0,-1-1-1 0 0,1 1 1 0 0,0 0-1 0 0,-1-1 1 0 0,1 1-1 0 0,-1 0 1 0 0,2 1-1 0 0,3 6 78 0 0,-1 0 0 0 0,0 1 0 0 0,0-1 0 0 0,-1 1 0 0 0,0 0 0 0 0,0 0 0 0 0,-1 1 0 0 0,1 9-1 0 0,0-4 103 0 0,9 29 0 0 0,-6-27 81 0 0,9 22-1812 0 0,-14-37 1186 0 0,0 0 0 0 0,0 1 0 0 0,0-1 0 0 0,1 0 0 0 0,-1 0 0 0 0,1 0 0 0 0,0 0 0 0 0,-1 0 0 0 0,1-1 0 0 0,0 1 0 0 0,0 0 0 0 0,4 1 0 0 0,0-2-621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55 17556 0 0,'-3'-11'872'0'0,"-2"0"-88"0"0,2 3 0 0 0,0 0-240 0 0,0-2-168 0 0,1 7 65 0 0,1 1-265 0 0,2 1-360 0 0,2 5-169 0 0,4 4-183 0 0,4 4-2176 0 0,2 5 2400 0 0,1-1-720 0 0,4 3 1048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32 10434 0 0,'-3'-3'145'0'0,"-13"-15"2845"0"0,15 17-2740 0 0,0 0 1 0 0,0 0-1 0 0,0 0 1 0 0,0 0 0 0 0,0 1-1 0 0,0-1 1 0 0,0 0-1 0 0,0 1 1 0 0,-1-1 0 0 0,1 1-1 0 0,0-1 1 0 0,-1 1-1 0 0,1-1 1 0 0,-3 1 0 0 0,4 0-217 0 0,0 0 0 0 0,-1 0 1 0 0,1 1-1 0 0,0-1 1 0 0,0 0-1 0 0,-1 0 0 0 0,1 1 1 0 0,0-1-1 0 0,-1 0 0 0 0,1 0 1 0 0,0 1-1 0 0,0-1 1 0 0,0 0-1 0 0,-1 1 0 0 0,1-1 1 0 0,0 0-1 0 0,0 1 1 0 0,0-1-1 0 0,0 0 0 0 0,0 1 1 0 0,0-1-1 0 0,-1 0 0 0 0,1 1 1 0 0,0-1-1 0 0,0 1 1 0 0,0-1-1 0 0,0 0 0 0 0,0 1 1 0 0,1 0-1 0 0,-1 14 177 0 0,0-13-125 0 0,23 179 2242 0 0,-4-56-1269 0 0,-6 241-267 0 0,-14-307-1644 0 0,6-83-7918 0 0,-3 15 6167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 15355 0 0,'-1'-1'124'0'0,"1"1"-1"0"0,0 0 1 0 0,0 0-1 0 0,0 0 1 0 0,0 0-1 0 0,0-1 1 0 0,-1 1-1 0 0,1 0 1 0 0,0 0-1 0 0,0 0 1 0 0,0-1-1 0 0,0 1 1 0 0,0 0-1 0 0,0 0 1 0 0,0 0-1 0 0,0-1 1 0 0,0 1-1 0 0,0 0 1 0 0,0 0 0 0 0,0-1-1 0 0,0 1 1 0 0,0 0-1 0 0,0 0 1 0 0,0 0-1 0 0,0-1 1 0 0,0 1-1 0 0,0 0 1 0 0,0 0-1 0 0,0 0 1 0 0,1-1-1 0 0,-1 1 1 0 0,0 0-1 0 0,0 0 1 0 0,0 0-1 0 0,0 0 1 0 0,0-1-1 0 0,1 1 1 0 0,-1 0-1 0 0,0 0 1 0 0,11 0 1821 0 0,17 10-1437 0 0,-26-9-264 0 0,40 16 174 0 0,-20-7-935 0 0,0-1-1 0 0,1 0 0 0 0,33 6 1 0 0,-49-14-231 0 0,0 0 0 0 0,0-1 1 0 0,0 1-1 0 0,-1-1 1 0 0,1-1-1 0 0,0 0 1 0 0,0 0-1 0 0,7-2 0 0 0,2-1 451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0.2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8746 0 0,'0'10'4126'0'0,"0"27"-2502"0"0,13 178 1748 0 0,-10 108-2500 0 0,-3-282-739 0 0,0-29-179 0 0,0 2-315 0 0,0 0-1 0 0,4 26 0 0 0,-1-33-1593 0 0,-2-20-3702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12579 0 0,'-12'106'7247'0'0,"10"-85"-6197"0"0,0 29 0 0 0,3-45-989 0 0,-1 1 0 0 0,1-1 0 0 0,0 1 0 0 0,1 0 0 0 0,-1-1 0 0 0,1 0 0 0 0,2 6 0 0 0,-2-8-286 0 0,-1 0 0 0 0,0 0 0 0 0,1 0 0 0 0,0 0 0 0 0,0 0 0 0 0,0-1 0 0 0,0 1 0 0 0,0 0-1 0 0,1-1 1 0 0,-1 0 0 0 0,1 1 0 0 0,5 2 0 0 0,-8-5 23 0 0,1 1-1 0 0,-1-1 1 0 0,1 0-1 0 0,-1 0 0 0 0,1 1 1 0 0,-1-1-1 0 0,1 0 1 0 0,0 0-1 0 0,-1 0 1 0 0,1 0-1 0 0,-1 0 1 0 0,1 0-1 0 0,0 0 1 0 0,-1 0-1 0 0,1 0 0 0 0,-1 0 1 0 0,1 0-1 0 0,0 0 1 0 0,-1 0-1 0 0,1-1 1 0 0,-1 1-1 0 0,1 0 1 0 0,-1 0-1 0 0,1-1 1 0 0,-1 1-1 0 0,1 0 1 0 0,-1-1-1 0 0,1 1 0 0 0,-1 0 1 0 0,1-1-1 0 0,0 0 1 0 0,6-7-2795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3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13771 0 0,'0'-4'1592'0'0,"0"3"-215"0"0,4 1 7 0 0,-3-2-144 0 0,2 2-616 0 0,1 3 16 0 0,0 1-207 0 0,3 2-105 0 0,-2 2-136 0 0,3 2-72 0 0,-5 1-104 0 0,3 3-392 0 0,4-1-313 0 0,-2 5-127 0 0,0-1-560 0 0,5 1 32 0 0,1 1-545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3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95 132 13563 0 0,'-5'-1'879'0'0,"0"1"1"0"0,1 1-1 0 0,-1-1 1 0 0,0 1-1 0 0,0-1 0 0 0,-7 4 1 0 0,10-4-750 0 0,1 1-1 0 0,-1 0 1 0 0,1 0 0 0 0,-1 0-1 0 0,1 0 1 0 0,-1 0 0 0 0,1 1-1 0 0,0-1 1 0 0,-1 0-1 0 0,1 1 1 0 0,0-1 0 0 0,0 1-1 0 0,0-1 1 0 0,0 1 0 0 0,1-1-1 0 0,-1 1 1 0 0,0-1 0 0 0,0 1-1 0 0,1 0 1 0 0,-1 0 0 0 0,1 2-1 0 0,-3 13 215 0 0,2-11-260 0 0,0 0-1 0 0,-1-1 1 0 0,-2 8-1 0 0,0-3 2 0 0,1 0 0 0 0,0 0 0 0 0,0 1 0 0 0,1-1 0 0 0,-1 21-1 0 0,3-29-70 0 0,0 0-1 0 0,0 0 1 0 0,0 0-1 0 0,0 0 1 0 0,1 0-1 0 0,-1 0 1 0 0,1 0-1 0 0,-1 0 1 0 0,1 0-1 0 0,0-1 1 0 0,0 1-1 0 0,0 0 1 0 0,0 0-1 0 0,0-1 1 0 0,0 1-1 0 0,0 0 1 0 0,0-1-1 0 0,1 1 1 0 0,-1-1-1 0 0,1 0 1 0 0,2 3-1 0 0,-1-3 11 0 0,0 1 0 0 0,0-1-1 0 0,0 0 1 0 0,0 0 0 0 0,0 0 0 0 0,0 0-1 0 0,0 0 1 0 0,0-1 0 0 0,0 0 0 0 0,0 1 0 0 0,0-1-1 0 0,1 0 1 0 0,4-1 0 0 0,0 0 31 0 0,-1 0 0 0 0,1 0-1 0 0,0-1 1 0 0,-1 0 0 0 0,1-1 0 0 0,-1 1 0 0 0,1-1-1 0 0,12-8 1 0 0,-1-1 58 0 0,-8 7-28 0 0,-1-2 1 0 0,0 1-1 0 0,0-2 0 0 0,13-12 0 0 0,-18 15-39 0 0,0 0 0 0 0,0-1-1 0 0,0 1 1 0 0,-1-1 0 0 0,0 0-1 0 0,0 0 1 0 0,-1-1 0 0 0,1 1 0 0 0,-2-1-1 0 0,1 0 1 0 0,-1 0 0 0 0,1 0 0 0 0,0-9-1 0 0,-2 11-11 0 0,-1 0 0 0 0,0 0 0 0 0,0 0 0 0 0,0 0 0 0 0,0 0 0 0 0,-1 0-1 0 0,1 0 1 0 0,-2 0 0 0 0,1 0 0 0 0,0 0 0 0 0,-3-5 0 0 0,1 4 2 0 0,0 0 1 0 0,-1 1-1 0 0,0-1 0 0 0,0 1 1 0 0,0 0-1 0 0,0 0 0 0 0,-11-8 1 0 0,7 6-16 0 0,0 0 0 0 0,-1 1 0 0 0,1 0-1 0 0,-12-5 1 0 0,14 8-31 0 0,1 1-1 0 0,-1 0 0 0 0,0 0 0 0 0,0 0 0 0 0,0 1 0 0 0,0 0 0 0 0,0 0 0 0 0,-9 0 0 0 0,14 1 2 0 0,-1 0 0 0 0,1 0 0 0 0,-1 1 0 0 0,1-1-1 0 0,0 0 1 0 0,-1 1 0 0 0,1-1 0 0 0,0 1-1 0 0,-1-1 1 0 0,1 1 0 0 0,0-1 0 0 0,0 1 0 0 0,-1 0-1 0 0,1 0 1 0 0,0 0 0 0 0,0 0 0 0 0,0-1-1 0 0,0 1 1 0 0,-1 2 0 0 0,1-1-8 0 0,-1 0 0 0 0,1 0 0 0 0,-1 1 0 0 0,1-1 0 0 0,0 1 1 0 0,0-1-1 0 0,0 0 0 0 0,1 1 0 0 0,-1 0 0 0 0,0 2 0 0 0,1-2 3 0 0,-1 0-1 0 0,1 0 1 0 0,0 0-1 0 0,0 0 1 0 0,0 0-1 0 0,0 0 1 0 0,1 0-1 0 0,-1 0 1 0 0,1 0-1 0 0,0 0 1 0 0,0 0-1 0 0,0 0 1 0 0,0 0-1 0 0,0 0 1 0 0,1-1-1 0 0,-1 1 1 0 0,1 0-1 0 0,3 3 1 0 0,-3-3 2 0 0,1-1 1 0 0,0 0-1 0 0,0 0 1 0 0,0 0-1 0 0,1-1 1 0 0,-1 1-1 0 0,0-1 0 0 0,1 1 1 0 0,-1-1-1 0 0,1 0 1 0 0,5 1-1 0 0,-3-2 7 0 0,0 1-1 0 0,0-1 0 0 0,-1-1 0 0 0,1 1 1 0 0,0-1-1 0 0,10-2 0 0 0,-2-2 20 0 0,0 0-1 0 0,0-1 1 0 0,0 0 0 0 0,23-16-1 0 0,46-34 142 0 0,-82 56-151 0 0,0-1 1 0 0,-1 0-1 0 0,1 1 1 0 0,0-1-1 0 0,0 1 1 0 0,0 0-1 0 0,-1-1 1 0 0,1 1-1 0 0,0-1 1 0 0,0 1-1 0 0,0 0 1 0 0,0 0-1 0 0,0 0 1 0 0,-1 0-1 0 0,1-1 1 0 0,2 1-1 0 0,-2 1-2 0 0,-1-1-1 0 0,1 0 1 0 0,-1 1-1 0 0,1-1 1 0 0,-1 1-1 0 0,1-1 1 0 0,-1 1-1 0 0,1-1 1 0 0,-1 1-1 0 0,1-1 1 0 0,-1 1-1 0 0,0-1 1 0 0,1 1-1 0 0,-1 0 1 0 0,0-1-1 0 0,1 1 1 0 0,-1 0-1 0 0,0-1 1 0 0,0 1-1 0 0,0 0 1 0 0,0-1-1 0 0,1 2 1 0 0,3 23 34 0 0,2 41 1 0 0,-4-28-28 0 0,3 42 17 0 0,2 20 24 0 0,-7-99-45 0 0,0-1 0 0 0,0 1 1 0 0,0 0-1 0 0,0 0 0 0 0,0-1 0 0 0,0 1 0 0 0,1 0 0 0 0,-1-1 0 0 0,0 1 0 0 0,0 0 0 0 0,1 0 0 0 0,-1-1 0 0 0,0 1 0 0 0,1 0 0 0 0,-1-1 0 0 0,1 1 1 0 0,-1-1-1 0 0,1 1 0 0 0,-1-1 0 0 0,1 1 0 0 0,-1-1 0 0 0,1 1 0 0 0,-1-1 0 0 0,2 1 0 0 0,-1-1 6 0 0,0 1 0 0 0,-1-1 0 0 0,1 0 0 0 0,0 0-1 0 0,0 0 1 0 0,0-1 0 0 0,0 1 0 0 0,0 0 0 0 0,0 0 0 0 0,-1 0 0 0 0,1-1-1 0 0,0 1 1 0 0,0 0 0 0 0,0-1 0 0 0,-1 1 0 0 0,1 0 0 0 0,1-1 0 0 0,3-3 28 0 0,-1 0 0 0 0,1 0 0 0 0,-1 0 0 0 0,7-7 0 0 0,0-1-3 0 0,21-17 0 0 0,-1 1-22 0 0,-12 11-12 0 0,-13 12-5 0 0,0 0 1 0 0,7-8-1 0 0,0 1-4 0 0,-11 10 4 0 0,1 0-1 0 0,-1-1 1 0 0,1 1 0 0 0,2-6 0 0 0,-4 7-3 0 0,1-1 0 0 0,-1 0 0 0 0,0 1 0 0 0,0-1 0 0 0,1 1 0 0 0,-1-1 0 0 0,1 1 0 0 0,-1 0 0 0 0,1 0 0 0 0,-1-1 0 0 0,1 1 0 0 0,0 0 0 0 0,0 1 0 0 0,0-1 0 0 0,-1 0 0 0 0,1 0 0 0 0,3 0 0 0 0,-3 2-6 0 0,-1 1 0 0 0,1-1 1 0 0,-1 0-1 0 0,1 1 0 0 0,-1-1 0 0 0,0 1 0 0 0,1 2 0 0 0,0-2 2 0 0,3 5 1 0 0,-1 1 1 0 0,0 0-1 0 0,0-1 1 0 0,-1 2-1 0 0,3 9 1 0 0,-3-10-5 0 0,-1-1 0 0 0,1 1 1 0 0,0-1-1 0 0,1 0 1 0 0,-1 0-1 0 0,1 0 0 0 0,9 10 1 0 0,0-5-1067 0 0,0-1 0 0 0,1 0 0 0 0,0-1 0 0 0,0-1 0 0 0,23 11 0 0 0,22 15-4983 0 0,-30-14 2806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4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11731 0 0,'1'-1'4976'0'0,"1"3"-3359"0"0,-2-1-1551 0 0,0-1-1 0 0,1 1 0 0 0,-1-1 0 0 0,0 1 0 0 0,0-1 0 0 0,0 1 0 0 0,1 0 1 0 0,-1-1-1 0 0,0 1 0 0 0,0-1 0 0 0,0 1 0 0 0,0 0 0 0 0,0-1 0 0 0,0 2 0 0 0,0 16 908 0 0,1-7-563 0 0,1-1-30 0 0,1 3 359 0 0,-3-13-704 0 0,0 1 0 0 0,0-1 1 0 0,0 0-1 0 0,0 1 0 0 0,0-1 1 0 0,0 0-1 0 0,0 1 1 0 0,-1-1-1 0 0,1 0 0 0 0,0 1 1 0 0,0-1-1 0 0,0 0 0 0 0,0 1 1 0 0,0-1-1 0 0,0 0 0 0 0,-1 1 1 0 0,1-1-1 0 0,0 0 1 0 0,0 1-1 0 0,-1-1 0 0 0,1 0 1 0 0,0 0-1 0 0,0 1 0 0 0,-1-1 1 0 0,1 0-1 0 0,16 7 1400 0 0,-12-7-1252 0 0,-2 0-36 0 0,1 0 0 0 0,0 0 0 0 0,0 0 0 0 0,-1 0 0 0 0,1-1 0 0 0,0 1 0 0 0,0-1 0 0 0,-1 1 0 0 0,4-2 0 0 0,-5 1-112 0 0,0 1 0 0 0,0-1 0 0 0,0 1 0 0 0,0-1 0 0 0,0 1 0 0 0,0 0 0 0 0,1 0 0 0 0,-1 0 0 0 0,0 0 0 0 0,0 0 0 0 0,0 0 0 0 0,0 0 0 0 0,1 0 0 0 0,-1 0 0 0 0,1 1 0 0 0,-1-1-29 0 0,-1 0 1 0 0,1 0-1 0 0,-1 0 0 0 0,0 1 1 0 0,1-1-1 0 0,-1 0 1 0 0,0 0-1 0 0,1 1 0 0 0,-1-1 1 0 0,0 0-1 0 0,1 1 1 0 0,-1-1-1 0 0,0 0 1 0 0,0 1-1 0 0,1-1 0 0 0,-1 1 1 0 0,0-1-1 0 0,0 0 1 0 0,0 1-1 0 0,0-1 0 0 0,0 1 1 0 0,1-1-1 0 0,-1 1 1 0 0,0-1-1 0 0,0 0 1 0 0,0 1-1 0 0,0-1 0 0 0,0 1 1 0 0,0-1-1 0 0,0 1 1 0 0,-1-1-1 0 0,1 0 1 0 0,0 1-1 0 0,0-1 0 0 0,0 1 1 0 0,0-1-1 0 0,0 0 1 0 0,-1 1-1 0 0,1-1 0 0 0,0 1 1 0 0,0-1-1 0 0,-1 1 1 0 0,0 1 10 0 0,1-1 0 0 0,-1 1 0 0 0,1 0 1 0 0,-1 0-1 0 0,1 0 0 0 0,0 0 0 0 0,-1 4 1 0 0,-1 9 42 0 0,-2 3-24 0 0,0 1 0 0 0,1 1 0 0 0,1-1 0 0 0,0 29 0 0 0,8 48 12 0 0,-6-88-26 0 0,1 1-1 0 0,-1-1 1 0 0,2 0-1 0 0,-1 0 1 0 0,5 13-1 0 0,-5-18-7 0 0,0-1-1 0 0,0 0 0 0 0,0 0 1 0 0,0 0-1 0 0,0-1 1 0 0,1 1-1 0 0,-1 0 0 0 0,1 0 1 0 0,-1-1-1 0 0,1 1 1 0 0,0-1-1 0 0,-1 1 0 0 0,1-1 1 0 0,0 0-1 0 0,0 0 1 0 0,0 1-1 0 0,0-1 1 0 0,0-1-1 0 0,0 1 0 0 0,0 0 1 0 0,1 0-1 0 0,-1-1 1 0 0,0 1-1 0 0,0-1 0 0 0,4 0 1 0 0,0 0 18 0 0,1 0-1 0 0,-1-1 1 0 0,1 1 0 0 0,-1-1 0 0 0,1-1-1 0 0,5-2 1 0 0,37-14 83 0 0,131-64 99 0 0,-169 77-196 0 0,0 1 0 0 0,1 0 0 0 0,0 1 0 0 0,21-4 0 0 0,-33 7-17 0 0,0 0 0 0 0,1 0 0 0 0,-1 0 0 0 0,1 0 0 0 0,-1 0 0 0 0,1 0 0 0 0,-1 0 0 0 0,1 0 0 0 0,-1 0 0 0 0,1 0 0 0 0,-1 0 0 0 0,1 0 0 0 0,-1 0 0 0 0,1 0 0 0 0,-1 1 0 0 0,1-1 0 0 0,-1 0 0 0 0,0 0 0 0 0,1 1 0 0 0,-1-1 0 0 0,1 0 0 0 0,-1 0 0 0 0,0 1 0 0 0,1-1 0 0 0,-1 0 0 0 0,0 1 0 0 0,1-1 0 0 0,-1 1 0 0 0,1 0 5 0 0,-1 0-1 0 0,0-1 0 0 0,0 1 0 0 0,0 0 0 0 0,0 0 1 0 0,0 0-1 0 0,0 0 0 0 0,0-1 0 0 0,0 1 0 0 0,0 0 1 0 0,0 0-1 0 0,-1 0 0 0 0,1 0 0 0 0,-1 1 1 0 0,-1 3-63 0 0,-1 1 0 0 0,0-1 0 0 0,-4 7 1 0 0,6-11-6 0 0,1-1 29 0 0,-1 1-1 0 0,1-1 1 0 0,0 0-1 0 0,-1 0 1 0 0,1 1-1 0 0,0-1 1 0 0,-1 0-1 0 0,1 0 1 0 0,0 0 0 0 0,-1 0-1 0 0,1 1 1 0 0,0-1-1 0 0,-1 0 1 0 0,1 0-1 0 0,-1 0 1 0 0,1 0-1 0 0,0 0 1 0 0,-1 0 0 0 0,1 0-1 0 0,-1 0 1 0 0,1 0-1 0 0,0 0 1 0 0,-1 0-1 0 0,1 0 1 0 0,0 0-1 0 0,-1-1 1 0 0,-12-3-1446 0 0,9 2 364 0 0,3 1 715 0 0,0 1 0 0 0,1-1-1 0 0,-1 1 1 0 0,0-1 0 0 0,0 1 0 0 0,1-1-1 0 0,-1 0 1 0 0,0 1 0 0 0,1-1-1 0 0,-1 0 1 0 0,1 1 0 0 0,-1-1 0 0 0,1 0-1 0 0,-1 0 1 0 0,1 0 0 0 0,0 1-1 0 0,-1-1 1 0 0,1 0 0 0 0,0-1 0 0 0,0-1-1521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5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12763 0 0,'0'-1'233'0'0,"1"1"-1"0"0,-1-1 1 0 0,0 1 0 0 0,0-1 0 0 0,1 1 0 0 0,-1-1-1 0 0,0 1 1 0 0,1-1 0 0 0,-1 1 0 0 0,1 0 0 0 0,-1-1-1 0 0,0 1 1 0 0,1 0 0 0 0,-1-1 0 0 0,2 0 0 0 0,-2 1-126 0 0,0 0 1 0 0,1 0 0 0 0,-1 0-1 0 0,0 0 1 0 0,0 0 0 0 0,1 0-1 0 0,-1 0 1 0 0,0 0 0 0 0,0 0-1 0 0,0 1 1 0 0,1-1 0 0 0,-1 0 0 0 0,0 0-1 0 0,0 0 1 0 0,1 0 0 0 0,-1 0-1 0 0,0 0 1 0 0,0 0 0 0 0,0 0-1 0 0,0 1 1 0 0,1-1 0 0 0,-1 0-1 0 0,0 0 1 0 0,0 0 0 0 0,0 1 0 0 0,1-1-1 0 0,-1 1 184 0 0,1 1 1 0 0,0-1-1 0 0,-1 1 0 0 0,1-1 0 0 0,-1 1 0 0 0,1-1 0 0 0,-1 1 1 0 0,0-1-1 0 0,1 1 0 0 0,-1 2 0 0 0,-1 4 501 0 0,1-1 1 0 0,-2 1-1 0 0,1-1 0 0 0,-4 11 1 0 0,1-3 213 0 0,1 6-7 0 0,3-7-687 0 0,0-14-284 0 0,-1 0 1 0 0,1 1 0 0 0,0-1-1 0 0,0 1 1 0 0,0-1-1 0 0,1 1 1 0 0,-1-1 0 0 0,0 0-1 0 0,0 1 1 0 0,0-1 0 0 0,0 1-1 0 0,0-1 1 0 0,0 0-1 0 0,1 1 1 0 0,-1-1 0 0 0,0 1-1 0 0,0-1 1 0 0,0 0 0 0 0,1 1-1 0 0,-1-1 1 0 0,0 0-1 0 0,1 1 1 0 0,-1-1 0 0 0,0 0-1 0 0,1 1 1 0 0,0-1 68 0 0,8 2 183 0 0,-5 4-268 0 0,-1 1-1 0 0,0 1 1 0 0,-1-1 0 0 0,0 0-1 0 0,0 1 1 0 0,0-1-1 0 0,0 10 1 0 0,2 9-6 0 0,30 141 42 0 0,-6-56-29 0 0,24 122 169 0 0,-49-208 48 0 0,-12-49-631 0 0,-2 6-3696 0 0,7 28-1403 0 0,3-7 5218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19:57:46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24575,'0'0'0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0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367 179 11034 0 0,'-2'-12'1366'0'0,"-1"1"0"0"0,0-1 0 0 0,0 0 0 0 0,-2 1 0 0 0,1 0-1 0 0,-2 0 1 0 0,-9-17 0 0 0,11 22-1185 0 0,0 0 0 0 0,-1 1 0 0 0,1 0 0 0 0,-1 0 1 0 0,0 0-1 0 0,0 0 0 0 0,-1 1 0 0 0,1 0 0 0 0,-1 0 0 0 0,0 0 0 0 0,0 1 0 0 0,0 0 0 0 0,-1 0 0 0 0,-9-3 0 0 0,12 5-155 0 0,0 0-1 0 0,0 1 1 0 0,0 0 0 0 0,-1-1-1 0 0,1 1 1 0 0,0 1-1 0 0,0-1 1 0 0,-1 1-1 0 0,1-1 1 0 0,0 1 0 0 0,-8 3-1 0 0,0 1-48 0 0,0 0-1 0 0,-16 11 0 0 0,21-12 0 0 0,2 1 0 0 0,-1-1 0 0 0,0 1 0 0 0,1 0 0 0 0,0 0 0 0 0,0 1 0 0 0,-7 9 0 0 0,-24 48-144 0 0,34-60 162 0 0,-2 7-24 0 0,-1 0 0 0 0,1 0 1 0 0,1 1-1 0 0,-5 19 0 0 0,-1 43-137 0 0,7-49 101 0 0,1-19 45 0 0,1 0 0 0 0,0 0-1 0 0,0 0 1 0 0,1 0 0 0 0,-1 0-1 0 0,1 0 1 0 0,0 0 0 0 0,0 0-1 0 0,1 0 1 0 0,0 0 0 0 0,0-1 0 0 0,3 7-1 0 0,-4-9 8 0 0,1 1 0 0 0,0 0 0 0 0,0-1-1 0 0,0 0 1 0 0,0 1 0 0 0,0-1 0 0 0,1 0-1 0 0,-1 0 1 0 0,0 0 0 0 0,1 0 0 0 0,0-1-1 0 0,-1 1 1 0 0,1-1 0 0 0,0 1 0 0 0,0-1-1 0 0,0 0 1 0 0,0 0 0 0 0,0 0 0 0 0,0-1-1 0 0,5 1 1 0 0,-2 0-6 0 0,1-1 0 0 0,0 0 0 0 0,-1-1 0 0 0,1 1 0 0 0,0-1 0 0 0,-1-1 0 0 0,1 1 0 0 0,-1-1-1 0 0,1 0 1 0 0,-1-1 0 0 0,8-3 0 0 0,-2-1 1 0 0,-1-1 0 0 0,0 0 0 0 0,0 0 0 0 0,14-15 0 0 0,71-77 64 0 0,-95 99-49 0 0,-1 1-1 0 0,1-1 1 0 0,-1 1-1 0 0,1 0 1 0 0,-1-1 0 0 0,1 1-1 0 0,-1 0 1 0 0,1-1-1 0 0,-1 1 1 0 0,1 0-1 0 0,0 0 1 0 0,-1 0-1 0 0,1-1 1 0 0,0 1-1 0 0,-1 0 1 0 0,1 0 0 0 0,-1 0-1 0 0,1 0 1 0 0,0 0-1 0 0,-1 0 1 0 0,1 0-1 0 0,0 0 1 0 0,-1 0-1 0 0,1 1 1 0 0,-1-1-1 0 0,1 0 1 0 0,0 0 0 0 0,-1 0-1 0 0,1 1 1 0 0,-1-1-1 0 0,1 0 1 0 0,-1 1-1 0 0,1-1 1 0 0,-1 1-1 0 0,1-1 1 0 0,-1 0-1 0 0,1 1 1 0 0,-1-1 0 0 0,1 2-1 0 0,3 2-65 0 0,-1 0-1 0 0,0 0 1 0 0,5 9-1 0 0,-4-6 18 0 0,9 13-445 0 0,0-1-1 0 0,1 0 1 0 0,20 20 0 0 0,-29-34 109 0 0,1 0 0 0 0,-1-1 0 0 0,1 1-1 0 0,-1-1 1 0 0,1 0 0 0 0,0-1 0 0 0,1 0 0 0 0,-1 1 0 0 0,1-2 0 0 0,-1 1-1 0 0,1-1 1 0 0,0 0 0 0 0,0-1 0 0 0,0 1 0 0 0,7-1 0 0 0,6 0 154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6737 0 0,'2'8'9618'0'0,"1"-1"-7233"0"0,0 1-1297 0 0,2 1-168 0 0,3 4-624 0 0,0 0-103 0 0,3 3-353 0 0,4 3-161 0 0,1 4-239 0 0,0-1-1520 0 0,1 2 1816 0 0,3 2-648 0 0,-3 1 920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21 737 17148 0 0,'-1'0'135'0'0,"1"-1"0"0"0,-1 1 0 0 0,1-1 0 0 0,-1 1 0 0 0,1-1 0 0 0,0 1 1 0 0,-1-1-1 0 0,1 1 0 0 0,-1-1 0 0 0,1 1 0 0 0,0-1 0 0 0,0 0 0 0 0,-1 1 0 0 0,1-1 0 0 0,0 0 1 0 0,0 1-1 0 0,0-1 0 0 0,0 0 0 0 0,0 1 0 0 0,0-1 0 0 0,0 0 0 0 0,0 1 0 0 0,0-1 1 0 0,0 0-1 0 0,0 1 0 0 0,0-1 0 0 0,0 0 0 0 0,0 1 0 0 0,1-1 0 0 0,-1 0 0 0 0,0 1 1 0 0,0-1-1 0 0,1 1 0 0 0,0-2 0 0 0,1-3 114 0 0,1 1 0 0 0,0 0 1 0 0,6-7-1 0 0,-5 6-141 0 0,0 1-75 0 0,101-141 620 0 0,-94 126-613 0 0,0 0 1 0 0,-1-1-1 0 0,-1 0 0 0 0,-1 0 1 0 0,-1-1-1 0 0,5-25 0 0 0,-7 20 22 0 0,-2-1 0 0 0,0 1-1 0 0,-2-1 1 0 0,-2-27 0 0 0,0 38-6 0 0,-1-1 0 0 0,0 1 0 0 0,-2 1 0 0 0,0-1 1 0 0,0 0-1 0 0,-2 1 0 0 0,-12-27 0 0 0,15 37-30 0 0,0 0 1 0 0,-1 0-1 0 0,1 0 1 0 0,-1 0-1 0 0,0 0 0 0 0,0 1 1 0 0,-1 0-1 0 0,-8-7 0 0 0,11 9-23 0 0,1 1 0 0 0,-1 0 0 0 0,0 0-1 0 0,0 1 1 0 0,0-1 0 0 0,1 0 0 0 0,-1 0-1 0 0,0 1 1 0 0,0-1 0 0 0,0 1 0 0 0,0 0-1 0 0,0 0 1 0 0,0-1 0 0 0,0 1 0 0 0,0 1-1 0 0,0-1 1 0 0,0 0 0 0 0,0 0 0 0 0,0 1-1 0 0,0-1 1 0 0,0 1 0 0 0,0-1 0 0 0,0 1-1 0 0,0 0 1 0 0,1 0 0 0 0,-1 0 0 0 0,0 0-1 0 0,1 0 1 0 0,-1 0 0 0 0,-1 2 0 0 0,-2 2-13 0 0,0 0 0 0 0,1 0 0 0 0,0 0 0 0 0,0 0 1 0 0,1 1-1 0 0,-1 0 0 0 0,1 0 0 0 0,0 0 0 0 0,-2 7 1 0 0,-16 60-73 0 0,21-73 82 0 0,-8 38-30 0 0,2 0 1 0 0,-2 49 0 0 0,8 80 35 0 0,3-113 22 0 0,2 0 1 0 0,17 75-1 0 0,-12-89-57 0 0,2 0 1 0 0,1-1-1 0 0,33 67 1 0 0,-39-94-136 0 0,0 0 1 0 0,0-1-1 0 0,1 0 1 0 0,0 0-1 0 0,20 19 1 0 0,-24-26-56 0 0,0-1 0 0 0,0 0 0 0 0,0 0 0 0 0,0 0 0 0 0,1-1 0 0 0,0 0 0 0 0,-1 1 0 0 0,7 1 0 0 0,-7-3-63 0 0,-1-1 1 0 0,1 1-1 0 0,-1-1 0 0 0,0 0 0 0 0,1 1 1 0 0,-1-1-1 0 0,1-1 0 0 0,-1 1 1 0 0,0 0-1 0 0,1-1 0 0 0,-1 0 0 0 0,0 0 1 0 0,6-2-1 0 0,9-7-1511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180 107 11578 0 0,'1'0'323'0'0,"0"0"0"0"0,0-1 0 0 0,0 1 0 0 0,-1-1-1 0 0,1 1 1 0 0,0 0 0 0 0,0-1 0 0 0,0 1 0 0 0,-1-1-1 0 0,1 0 1 0 0,0 1 0 0 0,0-1 0 0 0,-1 0 0 0 0,1 1-1 0 0,-1-1 1 0 0,1 0 0 0 0,-1 0 0 0 0,1 0 0 0 0,-1 1-1 0 0,1-1 1 0 0,-1 0 0 0 0,0 0 0 0 0,1 0 0 0 0,-1 0-1 0 0,0 0 1 0 0,0 0 0 0 0,0 0 0 0 0,1 0 0 0 0,-1-1-1 0 0,0-1 42 0 0,1 0-1 0 0,-1 0 1 0 0,0 0-1 0 0,0 0 1 0 0,0 0-1 0 0,0 0 0 0 0,-1 0 1 0 0,-1-6-1 0 0,1 6-271 0 0,0 0 0 0 0,0 0 0 0 0,-1 0 0 0 0,1 0-1 0 0,-1 0 1 0 0,0 0 0 0 0,0 1 0 0 0,0-1 0 0 0,0 0-1 0 0,-1 1 1 0 0,1 0 0 0 0,-1-1 0 0 0,1 1 0 0 0,-1 0-1 0 0,0 0 1 0 0,0 1 0 0 0,0-1 0 0 0,-3-1 0 0 0,3 2-77 0 0,0 0-1 0 0,0 1 1 0 0,0-1 0 0 0,0 1 0 0 0,0 0-1 0 0,1 0 1 0 0,-1 0 0 0 0,0 0 0 0 0,0 0 0 0 0,0 1-1 0 0,0-1 1 0 0,0 1 0 0 0,0 0 0 0 0,0-1 0 0 0,1 1-1 0 0,-1 1 1 0 0,0-1 0 0 0,1 0 0 0 0,-1 1-1 0 0,1-1 1 0 0,-3 3 0 0 0,-1 1-41 0 0,1 0 1 0 0,0 0-1 0 0,0 0 1 0 0,0 0-1 0 0,1 1 1 0 0,-1 0-1 0 0,2 0 1 0 0,-1 0-1 0 0,-5 13 1 0 0,0 3-61 0 0,-9 38 0 0 0,15-46 41 0 0,1 1 0 0 0,0-1-1 0 0,1 28 1 0 0,1-39 24 0 0,0 0 0 0 0,0-1 0 0 0,1 1 1 0 0,-1 0-1 0 0,1 0 0 0 0,0-1 0 0 0,-1 1 0 0 0,1 0 0 0 0,1-1 0 0 0,-1 1 1 0 0,0-1-1 0 0,1 1 0 0 0,2 2 0 0 0,-4-4 9 0 0,1 0 0 0 0,0 0 0 0 0,-1-1 0 0 0,1 1 0 0 0,0-1 0 0 0,0 1 0 0 0,0-1 0 0 0,-1 1 0 0 0,1-1-1 0 0,0 1 1 0 0,0-1 0 0 0,0 0 0 0 0,0 1 0 0 0,0-1 0 0 0,0 0 0 0 0,0 0 0 0 0,1 1 0 0 0,-1-2 4 0 0,0 1-1 0 0,1 0 1 0 0,-1 0 0 0 0,0 0-1 0 0,0-1 1 0 0,0 1 0 0 0,0-1-1 0 0,1 1 1 0 0,-1-1 0 0 0,0 1-1 0 0,0-1 1 0 0,0 0-1 0 0,0 0 1 0 0,0 1 0 0 0,0-1-1 0 0,1-2 1 0 0,59-54-3 0 0,-60 56 12 0 0,0 1 0 0 0,0-1 0 0 0,0 0-1 0 0,0 0 1 0 0,0 0 0 0 0,0 1-1 0 0,0-1 1 0 0,0 1 0 0 0,0-1 0 0 0,0 1-1 0 0,0-1 1 0 0,0 1 0 0 0,0-1 0 0 0,0 1-1 0 0,0 0 1 0 0,0 0 0 0 0,1 0-1 0 0,-1-1 1 0 0,0 1 0 0 0,0 0 0 0 0,0 0-1 0 0,1 1 1 0 0,-1-1 0 0 0,0 0-1 0 0,0 0 1 0 0,0 1 0 0 0,0-1 0 0 0,0 0-1 0 0,0 1 1 0 0,1-1 0 0 0,-1 1-1 0 0,0-1 1 0 0,0 1 0 0 0,0 0 0 0 0,-1 0-1 0 0,1-1 1 0 0,1 2 0 0 0,3 3 2 0 0,1 1 0 0 0,-2 0 0 0 0,1 0-1 0 0,6 11 1 0 0,-5-8-5 0 0,-1-2-310 0 0,0 0 0 0 0,0 0 0 0 0,0-1-1 0 0,12 11 1 0 0,-13-14-102 0 0,0-1 0 0 0,0 1 0 0 0,0-1 0 0 0,0 1 0 0 0,0-1 0 0 0,0-1 0 0 0,0 1 0 0 0,1-1 0 0 0,-1 1 0 0 0,8 0-1 0 0,10 0-673 0 0,0-2 843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0.5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 49 11090 0 0,'-4'-4'723'0'0,"1"0"-1"0"0,-1 0 1 0 0,1 0-1 0 0,0 0 1 0 0,1 0-1 0 0,-1-1 1 0 0,-2-6-1 0 0,5 11-691 0 0,0-1 0 0 0,0 1 0 0 0,0 0 0 0 0,0 0 0 0 0,0-1 0 0 0,0 1 0 0 0,0 0 0 0 0,0 0 0 0 0,0-1 0 0 0,0 1 0 0 0,0 0 0 0 0,0 0 0 0 0,0-1 0 0 0,0 1 0 0 0,1 0 0 0 0,-1 0 0 0 0,0 0 0 0 0,0-1 0 0 0,0 1 0 0 0,0 0 0 0 0,0 0 0 0 0,1 0 0 0 0,-1-1 0 0 0,0 1 0 0 0,0 0 0 0 0,0 0 0 0 0,1 0 0 0 0,-1 0 0 0 0,0 0 0 0 0,0 0 0 0 0,1-1 0 0 0,-1 1 0 0 0,0 0 0 0 0,0 0 0 0 0,1 0 0 0 0,-1 0 0 0 0,0 0 0 0 0,0 0 0 0 0,1 0 0 0 0,10-1 256 0 0,16 4-249 0 0,-1 2-1 0 0,0 1 1 0 0,0 1 0 0 0,0 1-1 0 0,32 15 1 0 0,-40-15-11 0 0,23 11 69 0 0,-37-16-71 0 0,0-1-1 0 0,0 0 1 0 0,-1 1 0 0 0,1 0-1 0 0,-1 0 1 0 0,0 0-1 0 0,6 6 1 0 0,-9-8-13 0 0,1 0-1 0 0,-1-1 1 0 0,1 1 0 0 0,-1 0 0 0 0,1 0 0 0 0,-1 0 0 0 0,0 0 0 0 0,1 0-1 0 0,-1-1 1 0 0,0 1 0 0 0,0 0 0 0 0,1 0 0 0 0,-1 0 0 0 0,0 0 0 0 0,0 0-1 0 0,0 0 1 0 0,0 0 0 0 0,0 0 0 0 0,0 0 0 0 0,-1 0 0 0 0,1 0-1 0 0,0 0 1 0 0,0 0 0 0 0,-1-1 0 0 0,1 1 0 0 0,0 0 0 0 0,-1 0 0 0 0,1 0-1 0 0,-1 0 1 0 0,-1 1 0 0 0,-1 1 33 0 0,0 0 0 0 0,0 0 0 0 0,-1 0 0 0 0,0 0 0 0 0,-5 3 1 0 0,-2 2 33 0 0,-92 68-45 0 0,100-74-144 0 0,1 0 1 0 0,-1 0 0 0 0,1 1 0 0 0,0-1 0 0 0,-5 6 0 0 0,7-8 64 0 0,0 0-1 0 0,0 1 1 0 0,0-1 0 0 0,0 0 0 0 0,-1 0 0 0 0,1 1-1 0 0,0-1 1 0 0,0 0 0 0 0,0 1 0 0 0,0-1-1 0 0,0 0 1 0 0,0 1 0 0 0,0-1 0 0 0,0 0-1 0 0,0 1 1 0 0,0-1 0 0 0,0 1 0 0 0,0-1 0 0 0,0 0-1 0 0,0 1 1 0 0,0-1 0 0 0,0 0 0 0 0,0 1-1 0 0,0-1 1 0 0,1 1 0 0 0,-1-1-83 0 0,1 1 0 0 0,0-1-1 0 0,-1 0 1 0 0,1 1 0 0 0,0-1 0 0 0,0 1-1 0 0,-1-1 1 0 0,1 0 0 0 0,0 0 0 0 0,0 1 0 0 0,-1-1-1 0 0,1 0 1 0 0,0 0 0 0 0,0 0 0 0 0,-1 0 0 0 0,2 0-1 0 0,24 0-2909 0 0,-11 0 1251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2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 14715 0 0,'0'0'40'0'0,"0"0"-1"0"0,0 0 1 0 0,0 0 0 0 0,0 0-1 0 0,0 0 1 0 0,0 0 0 0 0,0 0-1 0 0,0 0 1 0 0,0 0-1 0 0,0 0 1 0 0,0-1 753 0 0,0 1-754 0 0,0 0 1 0 0,-1 0 0 0 0,1 0-1 0 0,0-1 1 0 0,0 1 0 0 0,0 0-1 0 0,0 0 1 0 0,0 0 0 0 0,0 0-1 0 0,0 0 1 0 0,0 0-1 0 0,0 0 1 0 0,0 0 0 0 0,0 0-1 0 0,0 0 1 0 0,0 0 0 0 0,0 0-1 0 0,0 0 1 0 0,0 0 0 0 0,0 0-1 0 0,-1 1 437 0 0,1-1-437 0 0,-1 6 1032 0 0,1 9-136 0 0,27 193 914 0 0,-2 52-1207 0 0,4 44-1141 0 0,-22-219-1861 0 0,-5-53-3434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2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1 180 11907 0 0,'0'0'8'0'0,"0"-4"1148"0"0,0 1 1 0 0,0-1-1 0 0,0 0 1 0 0,1 1-1 0 0,-1-1 1 0 0,3-5-1 0 0,4-4-39 0 0,-2 6-741 0 0,1-1 1 0 0,0 2-1 0 0,0-1 0 0 0,1 1 0 0 0,13-10 0 0 0,42-24 277 0 0,-56 36-590 0 0,6-3-13 0 0,-1 1 1 0 0,1 0-1 0 0,0 0 1 0 0,0 2-1 0 0,15-5 1 0 0,-23 8-50 0 0,0 0 0 0 0,1 0 0 0 0,-1 1 0 0 0,0-1 0 0 0,0 1 0 0 0,1 0 0 0 0,-1 1 0 0 0,0-1 0 0 0,1 1 0 0 0,-1-1 0 0 0,0 1 0 0 0,0 1 0 0 0,0-1 1 0 0,0 1-1 0 0,0-1 0 0 0,0 1 0 0 0,0 0 0 0 0,0 0 0 0 0,5 5 0 0 0,-4-2-50 0 0,1 1 1 0 0,-1-1-1 0 0,0 1 1 0 0,0 1-1 0 0,-1-1 0 0 0,0 1 1 0 0,0 0-1 0 0,0 0 1 0 0,-1 0-1 0 0,0 0 1 0 0,-1 0-1 0 0,1 1 0 0 0,-1-1 1 0 0,1 14-1 0 0,0-4-106 0 0,-2 1-1 0 0,0-1 0 0 0,-1 1 0 0 0,-1-1 1 0 0,-4 27-1 0 0,3-32 99 0 0,-1 1-1 0 0,-1-1 1 0 0,1 0 0 0 0,-2 0 0 0 0,0 0 0 0 0,0 0-1 0 0,-1-1 1 0 0,0 0 0 0 0,-1 0 0 0 0,-9 10-1 0 0,13-18 61 0 0,0 0-1 0 0,0-1 1 0 0,0 1-1 0 0,0-1 1 0 0,-1 0-1 0 0,-4 2 0 0 0,7-3-25 0 0,0-1 0 0 0,0 1 0 0 0,1-1 0 0 0,-1 0 0 0 0,0 1 0 0 0,0-1-1 0 0,0 0 1 0 0,0 1 0 0 0,1-1 0 0 0,-1 0 0 0 0,0 0 0 0 0,0 0 0 0 0,0 0 0 0 0,0 0-1 0 0,0 0 1 0 0,0 0 0 0 0,1 0 0 0 0,-1 0 0 0 0,0-1 0 0 0,0 1 0 0 0,0 0-1 0 0,0 0 1 0 0,0-1 0 0 0,1 1 0 0 0,-1-1 0 0 0,0 1 0 0 0,0 0 0 0 0,1-1 0 0 0,-1 0-1 0 0,0 1 1 0 0,1-1 0 0 0,-1 1 0 0 0,-1-2 0 0 0,2 0-106 0 0,-1 1 0 0 0,1 0 0 0 0,0 0 0 0 0,0-1 0 0 0,0 1 0 0 0,-1 0 0 0 0,1 0 0 0 0,0-1 0 0 0,1 1 0 0 0,-1 0 0 0 0,0-1 0 0 0,0 1 0 0 0,0 0 0 0 0,1 0 0 0 0,-1-1 0 0 0,1 1 0 0 0,-1 0 0 0 0,1 0 0 0 0,-1 0 0 0 0,1-1 0 0 0,0 1 0 0 0,-1 0 0 0 0,2-1 0 0 0,3-4-904 0 0,0 0-1 0 0,8-8 0 0 0,-13 14 915 0 0,16-13-1724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35 15619 0 0,'-5'-4'721'0'0,"0"0"0"0"0,0 0 1 0 0,-1 0-1 0 0,1 1 0 0 0,-1 0 0 0 0,0 0 0 0 0,0 0 0 0 0,-6-1 0 0 0,9 3-625 0 0,1 1 1 0 0,-1-1-1 0 0,1 1 0 0 0,-1 0 1 0 0,1 0-1 0 0,-1 0 1 0 0,1 0-1 0 0,-1 0 0 0 0,1 1 1 0 0,-1-1-1 0 0,1 1 1 0 0,-1-1-1 0 0,1 1 0 0 0,0 0 1 0 0,-1 0-1 0 0,1 0 0 0 0,0 0 1 0 0,0 1-1 0 0,0-1 1 0 0,0 1-1 0 0,0-1 0 0 0,0 1 1 0 0,0 0-1 0 0,-2 2 1 0 0,0 1-104 0 0,0 0 0 0 0,0 1 0 0 0,1 0 0 0 0,-1-1 0 0 0,1 1 0 0 0,0 1 0 0 0,1-1 0 0 0,0 0 0 0 0,-3 10 0 0 0,3-7-31 0 0,1 0-1 0 0,0-1 1 0 0,0 1-1 0 0,0 0 1 0 0,1 0-1 0 0,2 16 1 0 0,-1-23 21 0 0,-1 1 1 0 0,1-1-1 0 0,-1 1 1 0 0,1-1-1 0 0,0 0 1 0 0,0 1-1 0 0,0-1 0 0 0,0 0 1 0 0,1 0-1 0 0,-1 1 1 0 0,0-1-1 0 0,1 0 1 0 0,0 0-1 0 0,-1-1 1 0 0,1 1-1 0 0,0 0 1 0 0,0 0-1 0 0,0-1 0 0 0,3 2 1 0 0,-2-2-4 0 0,-1 1 1 0 0,1-1-1 0 0,-1-1 1 0 0,1 1 0 0 0,0 0-1 0 0,0-1 1 0 0,-1 1-1 0 0,1-1 1 0 0,0 0-1 0 0,0 0 1 0 0,0 0-1 0 0,-1 0 1 0 0,1 0-1 0 0,0-1 1 0 0,0 0-1 0 0,-1 1 1 0 0,5-3-1 0 0,-2 1 2 0 0,0 0 0 0 0,0-1 0 0 0,0 0 0 0 0,0 0-1 0 0,-1 0 1 0 0,0-1 0 0 0,1 1 0 0 0,-1-1-1 0 0,-1 0 1 0 0,5-5 0 0 0,3-6-16 0 0,16-28 0 0 0,-20 29 38 0 0,8-23-1 0 0,-6 13 44 0 0,-8 23-44 0 0,-1 0 0 0 0,0 0 0 0 0,1 0 0 0 0,-1 0 0 0 0,0 0 0 0 0,0 0 0 0 0,0-1-1 0 0,0 1 1 0 0,0 0 0 0 0,0 0 0 0 0,0 0 0 0 0,0 0 0 0 0,0 0 0 0 0,-1 0 0 0 0,1-1 0 0 0,0 1 0 0 0,-1 0 0 0 0,1 0 0 0 0,-1 0 0 0 0,1 0 0 0 0,-1 0 0 0 0,1 0 0 0 0,-1 0 0 0 0,0 0 0 0 0,1 1 0 0 0,-1-1 0 0 0,0 0 0 0 0,0 0 0 0 0,0 0 0 0 0,0 1 0 0 0,0-1 0 0 0,0 1 0 0 0,0-1 0 0 0,-1 0 0 0 0,1 0-166 0 0,0 1 1 0 0,0 0 0 0 0,0 0-1 0 0,0-1 1 0 0,0 1-1 0 0,0 0 1 0 0,0 0-1 0 0,0 0 1 0 0,0 0-1 0 0,0 0 1 0 0,0 0-1 0 0,1 0 1 0 0,-1 0-1 0 0,0 1 1 0 0,0-1-1 0 0,0 0 1 0 0,0 0 0 0 0,0 1-1 0 0,0-1 1 0 0,0 1-1 0 0,0-1 1 0 0,1 1-1 0 0,-1-1 1 0 0,0 1-1 0 0,0-1 1 0 0,0 2-1 0 0,-2 4-4475 0 0,3-5 4425 0 0,0 0-1 0 0,0 1 1 0 0,0-1-1 0 0,0 0 1 0 0,1 1 0 0 0,-1-1-1 0 0,0 0 1 0 0,1 0 0 0 0,0 3-1 0 0,4 5-68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4 12259 0 0,'-8'-2'1095'0'0,"0"1"1"0"0,-1 0 0 0 0,1 1 0 0 0,0 0 0 0 0,-1 0 0 0 0,-9 3 0 0 0,16-3-1055 0 0,0 1 0 0 0,0 0 1 0 0,0-1-1 0 0,0 1 1 0 0,0 0-1 0 0,1 0 0 0 0,-1 0 1 0 0,0 0-1 0 0,1 1 1 0 0,-1-1-1 0 0,1 0 1 0 0,-1 1-1 0 0,1-1 0 0 0,0 1 1 0 0,0-1-1 0 0,-1 1 1 0 0,1 0-1 0 0,0-1 0 0 0,1 1 1 0 0,-1 0-1 0 0,0 0 1 0 0,0 0-1 0 0,1 0 0 0 0,-1 0 1 0 0,1 0-1 0 0,-1 0 1 0 0,1 0-1 0 0,0 0 0 0 0,0 0 1 0 0,0 0-1 0 0,0 0 1 0 0,0 0-1 0 0,1-1 0 0 0,-1 1 1 0 0,0 0-1 0 0,1 0 1 0 0,0 0-1 0 0,-1 0 1 0 0,3 3-1 0 0,0-1-60 0 0,0 0 0 0 0,1 0 0 0 0,-1 0 0 0 0,1 0 0 0 0,0-1-1 0 0,8 6 1 0 0,31 15-44 0 0,-4-1 47 0 0,-32-19 24 0 0,-1 1 1 0 0,0 0 0 0 0,0 0 0 0 0,0 0 0 0 0,0 1 0 0 0,5 8-1 0 0,-9-11 5 0 0,0 0 0 0 0,0 0-1 0 0,-1 0 1 0 0,1 0 0 0 0,-1 0-1 0 0,0 0 1 0 0,0 1 0 0 0,0-1-1 0 0,0 0 1 0 0,-1 1 0 0 0,1-1 0 0 0,-1 1-1 0 0,0-1 1 0 0,0 1 0 0 0,0-1-1 0 0,-2 7 1 0 0,0 1 33 0 0,-1 1-1 0 0,-1-1 1 0 0,0 0-1 0 0,-1 0 1 0 0,0 0-1 0 0,-1 0 1 0 0,0-1-1 0 0,-10 14 1 0 0,-2-2 122 0 0,-1 0 1 0 0,-29 25-1 0 0,33-35-46 0 0,14-11-116 0 0,0-1-1 0 0,0 1 1 0 0,0-1 0 0 0,0 1 0 0 0,1-1 0 0 0,-1 1 0 0 0,0-1-1 0 0,-1 0 1 0 0,1 1 0 0 0,0-1 0 0 0,0 0 0 0 0,0 0 0 0 0,0 0-1 0 0,-2 0 1 0 0,3 0-10 0 0,0-1-1 0 0,0 1 1 0 0,-1-1 0 0 0,1 1-1 0 0,0-1 1 0 0,0 1 0 0 0,0-1-1 0 0,0 1 1 0 0,0-1-1 0 0,0 1 1 0 0,0-1 0 0 0,0 0-1 0 0,0 1 1 0 0,0-1-1 0 0,1 1 1 0 0,-1-1 0 0 0,0 1-1 0 0,0-1 1 0 0,0 1-1 0 0,1-1 1 0 0,-1 0 0 0 0,6-12-78 0 0,2-2-67 0 0,0 1 0 0 0,21-25 1 0 0,26-23-229 0 0,-42 48 257 0 0,63-56-907 0 0,-15 15 64 0 0,-48 42 870 0 0,-1 0 0 0 0,15-22 0 0 0,-25 33 165 0 0,0-1-1 0 0,1 1 1 0 0,-1-1-1 0 0,1 1 1 0 0,0 0-1 0 0,-1 0 1 0 0,1 0-1 0 0,0 0 1 0 0,0 1-1 0 0,6-3 1 0 0,-8 4-46 0 0,-1 0 0 0 0,1 0 0 0 0,-1 0-1 0 0,0 0 1 0 0,1 0 0 0 0,-1 0 0 0 0,1 0 0 0 0,-1 0 0 0 0,0 0 0 0 0,1 0 0 0 0,-1 1-1 0 0,1-1 1 0 0,-1 0 0 0 0,0 0 0 0 0,1 0 0 0 0,-1 1 0 0 0,0-1 0 0 0,1 0 0 0 0,-1 1 0 0 0,0-1-1 0 0,0 0 1 0 0,1 1 0 0 0,-1-1 0 0 0,0 0 0 0 0,0 1 0 0 0,1-1 0 0 0,-1 0 0 0 0,0 1-1 0 0,0-1 1 0 0,0 0 0 0 0,0 1 0 0 0,0-1 0 0 0,0 1 0 0 0,1-1 0 0 0,-1 1 0 0 0,0-1-1 0 0,0 1 1 0 0,2 18 511 0 0,-2-18-491 0 0,2 21 365 0 0,2 78 771 0 0,-4-73-1351 0 0,2 0 0 0 0,6 38-1 0 0,-8-64 109 0 0,0-1-1 0 0,0 0 1 0 0,0 0-1 0 0,-1 0 1 0 0,1 0-1 0 0,0 0 1 0 0,0 0-1 0 0,0 0 1 0 0,0 0-1 0 0,0 1 1 0 0,0-1-1 0 0,0 0 1 0 0,0 0-1 0 0,0 0 1 0 0,0 0-1 0 0,0 0 1 0 0,1 0-1 0 0,-1 0 1 0 0,0 0-1 0 0,0 1 1 0 0,0-1-1 0 0,0 0 1 0 0,0 0-1 0 0,0 0 1 0 0,0 0-1 0 0,0 0 1 0 0,0 0-1 0 0,0 0 1 0 0,0 0-1 0 0,0 0 1 0 0,0 0-1 0 0,0 1 1 0 0,1-1-1 0 0,-1 0 1 0 0,0 0-1 0 0,0 0 0 0 0,0 0 1 0 0,0 0-1 0 0,0 0 1 0 0,0 0-1 0 0,0 0 1 0 0,0 0-1 0 0,0 0 1 0 0,1 0-1 0 0,-1 0 1 0 0,0 0-1 0 0,0 0 1 0 0,0 0-1 0 0,0 0 1 0 0,0 0-1 0 0,0 0 1 0 0,0 0-1 0 0,1 0 1 0 0,-1 0-1 0 0,0 0 1 0 0,0 0-1 0 0,0 0 1 0 0,0 0-1 0 0,0 0 1 0 0,0-1-1 0 0,0 1 1 0 0,0 0-1 0 0,0 0 1 0 0,0 0-1 0 0,1 0 1 0 0,-1 0-1 0 0,0 0 1 0 0,0 0-1 0 0,0-1-82 0 0,0 1 0 0 0,1-1 0 0 0,-1 1 0 0 0,0-1 0 0 0,0 1 0 0 0,1-1 0 0 0,-1 1-1 0 0,0-1 1 0 0,0 0 0 0 0,0 1 0 0 0,0-1 0 0 0,0 1 0 0 0,0-1 0 0 0,0 0 0 0 0,-1-7-1046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55 21269 0 0,'-3'-9'1144'0'0,"3"-1"-240"0"0,0 2 0 0 0,0 2-408 0 0,1-2-8 0 0,3 4-48 0 0,-1 0-448 0 0,2 2-800 0 0,1 0-848 0 0,2 2-585 0 0,-2 0-1215 0 0,-1-1 87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8834 0 0,'0'0'331'0'0,"1"1"0"0"0,-1-1 0 0 0,0 0 0 0 0,1 0 0 0 0,-1 0 0 0 0,1 0 0 0 0,-1 0 0 0 0,5 4 3642 0 0,-4-3-3642 0 0,4 11 2398 0 0,0 19-1927 0 0,-4-26-116 0 0,41 361 3723 0 0,-34-261-4198 0 0,-6-60-151 0 0,-2 64 10 0 0,-1-26-319 0 0,1-65-253 0 0,-4 28 1 0 0,-1 9-2489 0 0,4-44 1521 0 0,0-10 1202 0 0,1 0-1 0 0,0-1 0 0 0,-1 1 0 0 0,1 0 1 0 0,0 0-1 0 0,0 0 0 0 0,0 0 1 0 0,0-1-1 0 0,0 1 0 0 0,0 0 0 0 0,0 0 1 0 0,0 0-1 0 0,0-1 0 0 0,1 1 0 0 0,-1 0 1 0 0,0 0-1 0 0,0 0 0 0 0,1-1 1 0 0,-1 1-1 0 0,1 1 0 0 0,2 0-2046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 10930 0 0,'-1'-3'8228'0'0,"11"9"-5656"0"0,-1-2-2089 0 0,-1 0-249 0 0,1-1 0 0 0,0 0 1 0 0,0 0-1 0 0,1-1 0 0 0,11 2 0 0 0,17-3-1331 0 0,45-2-1 0 0,-78 1 615 0 0,2 0-255 0 0,1 0-1 0 0,0 1 0 0 0,-1 0 0 0 0,0 1 0 0 0,12 3 0 0 0,-15-4 686 0 0,16 5-1302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15811 0 0,'-3'5'802'0'0,"0"0"-1"0"0,0 1 0 0 0,0-1 1 0 0,1 0-1 0 0,0 1 0 0 0,0 0 1 0 0,-3 11-1 0 0,-2 43 1209 0 0,5-35-1709 0 0,-9 144-446 0 0,12-156-1658 0 0,2-11-544 0 0,3-6 972 0 0,0-4 368 0 0,-1-4 779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5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5 17748 0 0,'-2'-3'1264'0'0,"-1"3"-336"0"0,1 0-656 0 0,1-2 1121 0 0,-2 2-49 0 0,3 5-960 0 0,0-2-128 0 0,0 2-272 0 0,4 0-416 0 0,0 3-304 0 0,4 5-136 0 0,0 1-537 0 0,3 5 33 0 0,2 0-528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5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94 21949 0 0,'-5'-3'-2669'0'0,"-3"1"5850"0"0,5 2-2858 0 0,0 0 0 0 0,0 0-1 0 0,-1 0 1 0 0,1 1 0 0 0,0-1 0 0 0,0 1 0 0 0,-1 0 0 0 0,1 0 0 0 0,0 0-1 0 0,-3 2 1 0 0,-5 2-213 0 0,1 1-1 0 0,0 1 0 0 0,1-1 0 0 0,0 2 1 0 0,0-1-1 0 0,0 1 0 0 0,1 1 0 0 0,0-1 1 0 0,1 1-1 0 0,0 1 0 0 0,0-1 1 0 0,1 1-1 0 0,0 0 0 0 0,1 1 0 0 0,0-1 1 0 0,-5 19-1 0 0,9-26-84 0 0,0 0-1 0 0,1 1 1 0 0,-1-1 0 0 0,1 0-1 0 0,0 1 1 0 0,-1-1-1 0 0,2 0 1 0 0,-1 1 0 0 0,0-1-1 0 0,1 1 1 0 0,-1-1 0 0 0,1 0-1 0 0,0 0 1 0 0,0 0 0 0 0,1 1-1 0 0,-1-1 1 0 0,3 4-1 0 0,-1-4-12 0 0,-1 0 0 0 0,1 0 0 0 0,-1 0 0 0 0,1-1 0 0 0,0 1 0 0 0,0-1 0 0 0,0 0-1 0 0,0 0 1 0 0,1 0 0 0 0,-1 0 0 0 0,0-1 0 0 0,1 1 0 0 0,-1-1 0 0 0,1 0 0 0 0,6 2-1 0 0,-1-2-2 0 0,-1 1 0 0 0,1-1 0 0 0,0-1 0 0 0,-1 0 0 0 0,1 0 0 0 0,0 0 0 0 0,-1-1 0 0 0,14-3 0 0 0,-16 2-4 0 0,0 0 0 0 0,0 0 1 0 0,1-1-1 0 0,-2 0 0 0 0,1 0 1 0 0,0 0-1 0 0,0-1 0 0 0,-1 1 1 0 0,0-1-1 0 0,0-1 0 0 0,9-8 0 0 0,-1-5-2 0 0,20-30 0 0 0,-20 27-9 0 0,-10 15 4 0 0,0 0-1 0 0,0 0 0 0 0,-1-1 1 0 0,0 1-1 0 0,0-1 0 0 0,0 0 1 0 0,-1 1-1 0 0,0-1 0 0 0,-1 0 1 0 0,1 0-1 0 0,-1 0 0 0 0,-2-10 1 0 0,0 4 13 0 0,-1 0 0 0 0,0 1 0 0 0,-6-14 0 0 0,7 22-17 0 0,1-1 0 0 0,-2 1-1 0 0,1 0 1 0 0,0 0-1 0 0,-1 0 1 0 0,0 1 0 0 0,0-1-1 0 0,0 1 1 0 0,0-1-1 0 0,0 1 1 0 0,-1 0 0 0 0,-5-4-1 0 0,5 5-22 0 0,-1 1-1 0 0,1-1 1 0 0,-1 1-1 0 0,1 0 1 0 0,-1 0-1 0 0,1 0 1 0 0,-1 1-1 0 0,1 0 1 0 0,-9 0-1 0 0,12 0 21 0 0,0 0 0 0 0,0 1 0 0 0,0-1 0 0 0,0 0 0 0 0,0 1 0 0 0,0-1 0 0 0,0 1 0 0 0,0-1 0 0 0,0 1 0 0 0,0-1 0 0 0,0 1 0 0 0,0 0 0 0 0,0-1 0 0 0,1 1 0 0 0,-1 0 0 0 0,0 0 0 0 0,0 0 0 0 0,1-1 0 0 0,-1 1 0 0 0,1 0 0 0 0,-1 0 0 0 0,1 0 0 0 0,-1 0 0 0 0,1 0 0 0 0,-1 0 0 0 0,1 2 0 0 0,-3 3-46 0 0,3-6 37 0 0,0 1 1 0 0,0-1 0 0 0,0 1-1 0 0,0-1 1 0 0,1 1-1 0 0,-1-1 1 0 0,0 1 0 0 0,0-1-1 0 0,0 1 1 0 0,0-1 0 0 0,0 1-1 0 0,1-1 1 0 0,-1 1 0 0 0,0-1-1 0 0,1 1 1 0 0,-1-1-1 0 0,0 1 1 0 0,1-1 0 0 0,-1 0-1 0 0,0 1 1 0 0,1-1 0 0 0,-1 1-1 0 0,1-1 1 0 0,-1 0 0 0 0,0 0-1 0 0,1 1 1 0 0,13 8-1593 0 0,-10-7 323 0 0,-1 0 0 0 0,0 0 1 0 0,1 1-1 0 0,-1 0 0 0 0,5 5 1 0 0,-3-2 1308 0 0,3 3-1358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7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363 142 19332 0 0,'-22'-67'5024'0'0,"21"63"-4719"0"0,-1-1 0 0 0,1 0-1 0 0,-1 1 1 0 0,0 0 0 0 0,-1 0 0 0 0,1-1 0 0 0,-1 1 0 0 0,0 1-1 0 0,0-1 1 0 0,-7-6 0 0 0,9 8-260 0 0,-1 1 0 0 0,0 0 0 0 0,0 0 0 0 0,0 0 0 0 0,1 0 1 0 0,-1 0-1 0 0,0 0 0 0 0,0 1 0 0 0,0-1 0 0 0,0 1 0 0 0,0-1 0 0 0,-1 1 0 0 0,1 0 0 0 0,0 0 0 0 0,0 0 0 0 0,0 0 1 0 0,0 0-1 0 0,0 0 0 0 0,0 0 0 0 0,0 1 0 0 0,0-1 0 0 0,0 1 0 0 0,0 0 0 0 0,0-1 0 0 0,0 1 0 0 0,0 0 0 0 0,-2 2 1 0 0,-10 5-16 0 0,2 1 0 0 0,-1 0 1 0 0,1 1-1 0 0,0 0 1 0 0,1 1-1 0 0,0 1 0 0 0,-9 12 1 0 0,-59 94-17 0 0,40-49-20 0 0,34-57-6 0 0,0 0 1 0 0,0 1-1 0 0,1-1 0 0 0,-3 15 1 0 0,6-24 1 0 0,1 1 0 0 0,-1 0 0 0 0,1 0 0 0 0,0 0 0 0 0,0 0 1 0 0,0 0-1 0 0,1 0 0 0 0,-1 0 0 0 0,2 5 0 0 0,-1-7 2 0 0,0-1 0 0 0,-1 1 1 0 0,1 0-1 0 0,0-1 0 0 0,0 1 0 0 0,0-1 0 0 0,0 1 0 0 0,0-1 1 0 0,0 0-1 0 0,1 1 0 0 0,-1-1 0 0 0,0 0 0 0 0,1 0 1 0 0,-1 0-1 0 0,1 0 0 0 0,-1 0 0 0 0,1 0 0 0 0,-1 0 0 0 0,1-1 1 0 0,0 1-1 0 0,-1-1 0 0 0,5 2 0 0 0,-1-1-10 0 0,1-1 0 0 0,0 1 0 0 0,0-1 0 0 0,0 0 0 0 0,0 0 0 0 0,0-1 0 0 0,0 0 0 0 0,10-2 0 0 0,-1-2-9 0 0,0 0 0 0 0,15-8 0 0 0,-20 8 21 0 0,0-1 0 0 0,0 0-1 0 0,-1 0 1 0 0,14-13 0 0 0,29-35-21 0 0,-43 43 32 0 0,-1 0 0 0 0,0 0 0 0 0,-1-1 0 0 0,9-19 0 0 0,-5 6 20 0 0,9-34 1 0 0,-15 41-7 0 0,-1-1 1 0 0,0 0 0 0 0,1-32-1 0 0,-4 38-6 0 0,-1 11-6 0 0,1-1 1 0 0,-1 1 0 0 0,0-1-1 0 0,0 0 1 0 0,0 0 0 0 0,0 1 0 0 0,0-1-1 0 0,0 0 1 0 0,-1 1 0 0 0,1-1-1 0 0,-1 1 1 0 0,0-1 0 0 0,-1-2-1 0 0,2 5-6 0 0,0 0 0 0 0,0 0 0 0 0,0 0 0 0 0,0-1 0 0 0,0 1 0 0 0,0 0-1 0 0,0 0 1 0 0,0 0 0 0 0,0 0 0 0 0,0 0 0 0 0,0 0 0 0 0,0 0 0 0 0,-1 0-1 0 0,1 0 1 0 0,0 0 0 0 0,0 0 0 0 0,0 0 0 0 0,0 0 0 0 0,0 0 0 0 0,0-1-1 0 0,0 1 1 0 0,0 0 0 0 0,0 0 0 0 0,0 0 0 0 0,-1 0 0 0 0,1 0 0 0 0,0 0-1 0 0,0 0 1 0 0,0 0 0 0 0,0 0 0 0 0,0 0 0 0 0,0 0 0 0 0,0 0 0 0 0,0 0-1 0 0,0 0 1 0 0,0 0 0 0 0,-1 0 0 0 0,1 1 0 0 0,0-1 0 0 0,0 0-1 0 0,0 0 1 0 0,0 0 0 0 0,0 0 0 0 0,0 0 0 0 0,0 0 0 0 0,0 0 0 0 0,0 0-1 0 0,0 0 1 0 0,0 0 0 0 0,0 0 0 0 0,-1 0 0 0 0,1 0 0 0 0,0 0 0 0 0,0 0-1 0 0,0 1 1 0 0,0-1 0 0 0,0 0 0 0 0,0 0 0 0 0,0 0 0 0 0,0 0 0 0 0,0 0-1 0 0,0 0 1 0 0,-2 7 7 0 0,2-7-4 0 0,-7 23 6 0 0,3-11-12 0 0,-3 19 1 0 0,2 5-24 0 0,1 0 1 0 0,2 39 0 0 0,3-51 10 0 0,1 0 0 0 0,1 1 0 0 0,1-1 0 0 0,8 24 0 0 0,-11-43 10 0 0,1 1 1 0 0,0-1-1 0 0,0 0 0 0 0,0 0 1 0 0,1-1-1 0 0,0 1 0 0 0,0 0 1 0 0,0-1-1 0 0,4 5 1 0 0,-5-7-1 0 0,0 0 1 0 0,0-1 0 0 0,0 1-1 0 0,1 0 1 0 0,-1-1 0 0 0,0 0 0 0 0,0 0-1 0 0,1 1 1 0 0,-1-1 0 0 0,1-1-1 0 0,-1 1 1 0 0,1 0 0 0 0,-1 0 0 0 0,1-1-1 0 0,0 0 1 0 0,-1 1 0 0 0,1-1-1 0 0,0 0 1 0 0,-1-1 0 0 0,5 1-1 0 0,-1-1 2 0 0,0-1-1 0 0,0 1 0 0 0,-1-1 0 0 0,1 0 0 0 0,-1 0 0 0 0,0-1 0 0 0,1 0 0 0 0,-1 0 0 0 0,0 0 1 0 0,7-6-1 0 0,-5 2 5 0 0,-1 1 1 0 0,1-1-1 0 0,-2 0 1 0 0,1 0 0 0 0,-1 0-1 0 0,6-11 1 0 0,1-8 5 0 0,-1 0-1 0 0,-1 0 1 0 0,8-39 0 0 0,-18 65-8 0 0,8-32 12 0 0,-1 0 0 0 0,-2 0 1 0 0,-1-1-1 0 0,-1-47 0 0 0,6 271-90 0 0,-3-141 67 0 0,23 90-1 0 0,-26-127 14 0 0,1-1 1 0 0,10 20-1 0 0,-12-28-1 0 0,0 0 0 0 0,0 0-1 0 0,1 0 1 0 0,0 0 0 0 0,0 0 0 0 0,0 0 0 0 0,1-1-1 0 0,-1 1 1 0 0,1-1 0 0 0,5 4 0 0 0,-7-6 0 0 0,0 0 1 0 0,-1 0 0 0 0,1 0-1 0 0,0 0 1 0 0,0-1 0 0 0,0 1-1 0 0,0-1 1 0 0,0 1-1 0 0,0-1 1 0 0,0 0 0 0 0,0 1-1 0 0,0-1 1 0 0,0 0 0 0 0,0-1-1 0 0,4 1 1 0 0,-3-1 5 0 0,0 0 0 0 0,-1 0 0 0 0,1 0 0 0 0,0-1 0 0 0,0 1 0 0 0,-1-1 0 0 0,1 1-1 0 0,0-1 1 0 0,2-3 0 0 0,4-3 11 0 0,-2 0 0 0 0,1-1-1 0 0,-1 0 1 0 0,8-13 0 0 0,-4 4-19 0 0,2-2-13 0 0,1-1 0 0 0,31-33 0 0 0,-43 51-41 0 0,1 0 0 0 0,1 1 0 0 0,-1 0 1 0 0,0-1-1 0 0,6-2 0 0 0,-8 5-77 0 0,-1 0 0 0 0,1-1 0 0 0,-1 1 0 0 0,1 0 0 0 0,-1-1 0 0 0,1 1 0 0 0,0 0 0 0 0,-1 0 0 0 0,1 0 0 0 0,-1 0 0 0 0,1-1 0 0 0,0 1 0 0 0,-1 0 0 0 0,1 0 0 0 0,-1 0 0 0 0,1 0 0 0 0,0 0 0 0 0,-1 0 0 0 0,1 1 0 0 0,-1-1 0 0 0,1 0 0 0 0,0 0 0 0 0,-1 0 0 0 0,1 0 0 0 0,-1 1 0 0 0,1-1 0 0 0,-1 0 0 0 0,1 1 0 0 0,-1-1 0 0 0,1 0 0 0 0,-1 1 0 0 0,1-1 0 0 0,-1 1 0 0 0,1-1 0 0 0,-1 1 0 0 0,0-1 0 0 0,1 1 0 0 0,-1-1 0 0 0,0 1 0 0 0,1-1 0 0 0,-1 1 0 0 0,0-1 0 0 0,1 2 0 0 0,-1 0-1163 0 0,1-2 1130 0 0,-1 1 0 0 0,0-1 0 0 0,0 0 0 0 0,1 1 0 0 0,-1-1 0 0 0,0 1 0 0 0,0-1 0 0 0,0 1 0 0 0,0-1 0 0 0,0 1 0 0 0,0-1 0 0 0,0 0 0 0 0,0 1 0 0 0,0-1 0 0 0,0 1 0 0 0,0-1 0 0 0,0 1 0 0 0,0-1 0 0 0,0 1 0 0 0,0-1 0 0 0,0 0 0 0 0,0 1 0 0 0,-1-1 0 0 0,1 1 0 0 0,0-1 0 0 0,0 1 0 0 0,-1-1 0 0 0,1 1 0 0 0,-7 1-1577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0.9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86 12251 0 0,'-5'1'337'0'0,"-1"-1"0"0"0,1 1 0 0 0,-1 0 0 0 0,1 0 0 0 0,-1 0 0 0 0,1 1 0 0 0,0 0 0 0 0,0 0 0 0 0,0 0 0 0 0,0 1-1 0 0,0 0 1 0 0,0 0 0 0 0,1 0 0 0 0,-1 0 0 0 0,-5 6 0 0 0,6-5-337 0 0,1 1 0 0 0,0-1 0 0 0,0 1-1 0 0,0-1 1 0 0,0 1 0 0 0,1 0-1 0 0,-1 0 1 0 0,1 0 0 0 0,1 1-1 0 0,-1-1 1 0 0,1 0 0 0 0,0 1 0 0 0,0-1-1 0 0,0 1 1 0 0,1-1 0 0 0,0 1-1 0 0,1 9 1 0 0,-1-13-10 0 0,1 1 0 0 0,0-1-1 0 0,-1 0 1 0 0,1 0 0 0 0,0 0 0 0 0,0 0 0 0 0,1 1-1 0 0,-1-1 1 0 0,0-1 0 0 0,1 1 0 0 0,-1 0 0 0 0,1 0-1 0 0,-1 0 1 0 0,1-1 0 0 0,0 1 0 0 0,0-1 0 0 0,0 1-1 0 0,0-1 1 0 0,0 0 0 0 0,0 0 0 0 0,0 0 0 0 0,0 0-1 0 0,0 0 1 0 0,1 0 0 0 0,-1-1 0 0 0,0 1-1 0 0,1-1 1 0 0,1 1 0 0 0,3 0-9 0 0,-1-1 0 0 0,1 0-1 0 0,0 0 1 0 0,-1 0 0 0 0,1-1 0 0 0,-1 0 0 0 0,0 0-1 0 0,1 0 1 0 0,5-3 0 0 0,4-2 17 0 0,-1 0 1 0 0,0-1-1 0 0,-1-1 0 0 0,0-1 0 0 0,0 1 1 0 0,-1-2-1 0 0,0 0 0 0 0,0-1 0 0 0,-1 0 1 0 0,-1-1-1 0 0,0 0 0 0 0,11-16 0 0 0,-19 24 22 0 0,-1-1 0 0 0,0 1 0 0 0,1-1 0 0 0,-1 0 0 0 0,-1 0 1 0 0,2-6-1 0 0,-2 9-3 0 0,-1 0 1 0 0,1 0 0 0 0,-1 0 0 0 0,0 0-1 0 0,0 0 1 0 0,0 0 0 0 0,0 0 0 0 0,0-1-1 0 0,0 1 1 0 0,0 0 0 0 0,-1 0 0 0 0,1 0 0 0 0,-1 0-1 0 0,0 0 1 0 0,1 0 0 0 0,-1 0 0 0 0,-2-2-1 0 0,1 0 9 0 0,-1 1 0 0 0,0-1 0 0 0,0 1 0 0 0,0 0 0 0 0,-1 0 0 0 0,1 1 0 0 0,-1-1 0 0 0,1 1 0 0 0,-1-1 0 0 0,0 1 0 0 0,0 0 0 0 0,0 1 0 0 0,0-1 1 0 0,0 1-1 0 0,-1-1 0 0 0,1 1 0 0 0,0 0 0 0 0,-1 1 0 0 0,-5-1 0 0 0,4 0-16 0 0,-1 1 0 0 0,1-1 0 0 0,-1 1 0 0 0,0 0 0 0 0,1 1 0 0 0,-1 0 0 0 0,1 0 1 0 0,-1 0-1 0 0,-6 3 0 0 0,-3 2-6 0 0,6-3-26 0 0,1 0 1 0 0,0 1 0 0 0,-15 8 0 0 0,23-12 12 0 0,1 1 1 0 0,-1-1-1 0 0,0 1 1 0 0,0 0-1 0 0,1-1 1 0 0,-1 1-1 0 0,0 0 1 0 0,1-1-1 0 0,-1 1 1 0 0,0 0-1 0 0,1 0 1 0 0,-1-1-1 0 0,1 1 1 0 0,-1 0-1 0 0,1 0 1 0 0,0 0-1 0 0,-1 0 1 0 0,1 0-1 0 0,0 0 1 0 0,0 0-1 0 0,0 0 1 0 0,-1 0-1 0 0,1-1 1 0 0,0 1-1 0 0,0 0 1 0 0,1 1-1 0 0,-1 0-34 0 0,0-1 0 0 0,1 0-1 0 0,-1 0 1 0 0,1 1 0 0 0,-1-1-1 0 0,1 0 1 0 0,0 0 0 0 0,-1 0-1 0 0,1 0 1 0 0,0 0 0 0 0,0 0-1 0 0,0 0 1 0 0,-1 0 0 0 0,1 0 0 0 0,0 0-1 0 0,1-1 1 0 0,-1 1 0 0 0,2 1-1 0 0,4 1-396 0 0,0-1 0 0 0,0 1 0 0 0,0-1 0 0 0,0 0 0 0 0,1-1 0 0 0,-1 0 0 0 0,13 1 0 0 0,-6-1 245 0 0,10 1 47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6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43 8362 0 0,'0'-1'499'0'0,"0"0"1"0"0,0 0-1 0 0,-1 0 1 0 0,1 0-1 0 0,0 0 0 0 0,0 0 1 0 0,-1 0-1 0 0,1 0 1 0 0,-1 0-1 0 0,1 1 1 0 0,-1-1-1 0 0,1 0 1 0 0,-1 0-1 0 0,1 0 0 0 0,-1 0 1 0 0,0 1-1 0 0,1-1 1 0 0,-1 0-1 0 0,0 1 1 0 0,0-1-1 0 0,0 0 0 0 0,1 1 1 0 0,-3-1-1 0 0,9 18 3980 0 0,-6-6-3927 0 0,2 0 0 0 0,3 20 1 0 0,2 9-330 0 0,-3-5-54 0 0,1 0 1 0 0,19 64-1 0 0,-20-87-16 0 0,3 20 0 0 0,-7-32-145 0 0,0 0 0 0 0,0 1 0 0 0,0-1 0 0 0,0 0 0 0 0,0 1 0 0 0,0-1 0 0 0,0 0 0 0 0,0 1 0 0 0,0-1 0 0 0,0 0 0 0 0,0 1 1 0 0,1-1-1 0 0,-1 0 0 0 0,0 1 0 0 0,0-1 0 0 0,0 0 0 0 0,1 1 0 0 0,-1-1 0 0 0,0 0 0 0 0,0 0 0 0 0,1 1 0 0 0,-1-1 1 0 0,1 0-1 0 0,-1 0 0 0 0,0 0-1 0 0,1 0 1 0 0,-1 0 0 0 0,0 0 0 0 0,1 0 0 0 0,-1 0 0 0 0,0 0 0 0 0,1 0 0 0 0,-1 0 0 0 0,0 0 0 0 0,1 0 0 0 0,-1-1 0 0 0,0 1 0 0 0,0 0 0 0 0,1 0 0 0 0,-1 0 0 0 0,0 0 0 0 0,1-1-1 0 0,-1 1 1 0 0,11-15 145 0 0,75-172 120 0 0,-72 156-271 0 0,17-30 11 0 0,-27 55-10 0 0,0-1-1 0 0,1 1 1 0 0,-1 0 0 0 0,1 0-1 0 0,0 1 1 0 0,11-9 0 0 0,-15 13-3 0 0,0 1 0 0 0,0-1 0 0 0,0 0 0 0 0,0 1 1 0 0,0-1-1 0 0,1 0 0 0 0,-1 1 0 0 0,0 0 0 0 0,0-1 1 0 0,0 1-1 0 0,1 0 0 0 0,-1-1 0 0 0,0 1 0 0 0,1 0 0 0 0,-1 0 1 0 0,0 0-1 0 0,0 0 0 0 0,1 0 0 0 0,1 1 0 0 0,-1 0 0 0 0,1 0-1 0 0,-1 0 0 0 0,0 0 0 0 0,-1 0 1 0 0,1 0-1 0 0,0 0 0 0 0,0 1 0 0 0,0-1 1 0 0,-1 0-1 0 0,3 4 0 0 0,2 2-2 0 0,-1 0 1 0 0,0 0-1 0 0,0 1 0 0 0,5 12 0 0 0,-1 5 39 0 0,0 0 0 0 0,-2 0 1 0 0,8 51-1 0 0,3 8 15 0 0,-17-80-57 0 0,0 1 1 0 0,1-1-1 0 0,-1 1 0 0 0,1-1 0 0 0,4 8 1 0 0,-5-11-5 0 0,-1-1 0 0 0,1 1 0 0 0,-1 0 0 0 0,1 0 0 0 0,0-1 0 0 0,-1 1 0 0 0,1 0 0 0 0,0-1 0 0 0,-1 1 0 0 0,1-1 0 0 0,0 1 0 0 0,0-1 0 0 0,0 1 0 0 0,0-1 0 0 0,-1 0 0 0 0,1 1 0 0 0,0-1 0 0 0,0 0 1 0 0,0 0-1 0 0,0 1 0 0 0,0-1 0 0 0,0 0 0 0 0,0 0 0 0 0,0 0 0 0 0,0 0 0 0 0,-1 0 0 0 0,1-1 0 0 0,0 1 0 0 0,0 0 0 0 0,0 0 0 0 0,0 0 0 0 0,0-1 0 0 0,0 1 0 0 0,0-1 0 0 0,-1 1 0 0 0,2-1 0 0 0,6-5-440 0 0,0 0 0 0 0,-1 0 0 0 0,0 0-1 0 0,12-15 1 0 0,-5 6-773 0 0,23-25-2948 0 0,-21 22 1481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7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46 16996 0 0,'-3'-4'480'0'0,"0"1"1"0"0,0-1 0 0 0,0 1-1 0 0,0 0 1 0 0,-1 0 0 0 0,1 0 0 0 0,-1 0-1 0 0,0 1 1 0 0,0-1 0 0 0,0 1-1 0 0,0 0 1 0 0,0 0 0 0 0,-1 1 0 0 0,-8-3-1 0 0,9 3-431 0 0,0 0 0 0 0,0 1 0 0 0,0-1-1 0 0,0 1 1 0 0,0 0 0 0 0,0 0 0 0 0,0 0-1 0 0,0 1 1 0 0,0-1 0 0 0,0 1 0 0 0,1 0-1 0 0,-1 0 1 0 0,0 1 0 0 0,0-1 0 0 0,1 1 0 0 0,-1 0-1 0 0,-4 2 1 0 0,-2 4-87 0 0,2 0-1 0 0,-1 0 1 0 0,1 1 0 0 0,0 0-1 0 0,1 0 1 0 0,0 1 0 0 0,0 0 0 0 0,1 0-1 0 0,-7 15 1 0 0,1 3-62 0 0,1 0 1 0 0,-11 45 0 0 0,17-53 67 0 0,1 1 0 0 0,1-1 0 0 0,1 1 0 0 0,1 0 0 0 0,0-1 0 0 0,2 1 1 0 0,0 0-1 0 0,6 26 0 0 0,-5-36 21 0 0,1 0-1 0 0,1 0 1 0 0,0 0 0 0 0,0-1 0 0 0,1 1 0 0 0,0-1 0 0 0,8 10-1 0 0,-8-13 12 0 0,1 0-1 0 0,0 0 1 0 0,0 0-1 0 0,0-1 1 0 0,1 0-1 0 0,0 0 1 0 0,0-1-1 0 0,1 0 1 0 0,14 8-1 0 0,-13-9 25 0 0,-1-1-1 0 0,1 0 1 0 0,-1 0 0 0 0,1-1 0 0 0,0 0-1 0 0,0 0 1 0 0,0-1 0 0 0,0 0-1 0 0,15-1 1 0 0,-17 0 12 0 0,0-1 1 0 0,0 0-1 0 0,-1 0 1 0 0,1-1 0 0 0,0 0-1 0 0,0 0 1 0 0,-1-1-1 0 0,0 0 1 0 0,1 0-1 0 0,-1 0 1 0 0,0-1-1 0 0,0 0 1 0 0,5-4-1 0 0,-3 1 38 0 0,-1-1 0 0 0,0 0-1 0 0,0-1 1 0 0,0 1-1 0 0,-1-1 1 0 0,0 0 0 0 0,-1-1-1 0 0,0 1 1 0 0,-1-1-1 0 0,1 0 1 0 0,-2 0 0 0 0,0-1-1 0 0,0 1 1 0 0,2-17 0 0 0,-5 25-44 0 0,1-1 0 0 0,-1 0 0 0 0,0 1 1 0 0,1-1-1 0 0,-1 1 0 0 0,-1-1 0 0 0,1 0 1 0 0,0 1-1 0 0,-1-1 0 0 0,1 1 0 0 0,-1-1 1 0 0,0 1-1 0 0,0-1 0 0 0,0 1 0 0 0,0-1 1 0 0,0 1-1 0 0,0 0 0 0 0,-1 0 0 0 0,-1-3 1 0 0,1 3-14 0 0,0 0-1 0 0,-1 0 1 0 0,1 1 0 0 0,-1-1 0 0 0,1 0 0 0 0,-1 1-1 0 0,0 0 1 0 0,0-1 0 0 0,1 1 0 0 0,-1 0 0 0 0,0 0-1 0 0,0 1 1 0 0,0-1 0 0 0,0 1 0 0 0,0-1 0 0 0,-5 1-1 0 0,-3 0-39 0 0,1 1-1 0 0,-1 0 0 0 0,0 1 0 0 0,0 0 0 0 0,0 0 0 0 0,1 1 0 0 0,0 1 1 0 0,-13 5-1 0 0,-2 3-253 0 0,0 2 1 0 0,-24 16-1 0 0,42-25 67 0 0,-28 20-601 0 0,33-24 497 0 0,0 1 0 0 0,0 0 1 0 0,1 0-1 0 0,-1 0 1 0 0,0 0-1 0 0,1 0 0 0 0,-1 0 1 0 0,1 0-1 0 0,-1 0 1 0 0,1 0-1 0 0,0 1 0 0 0,-1 4 1 0 0,2-7 152 0 0,-1 0 0 0 0,1 1 0 0 0,0-1 1 0 0,0 1-1 0 0,0-1 0 0 0,0 0 0 0 0,0 1 0 0 0,0-1 1 0 0,0 1-1 0 0,0-1 0 0 0,0 0 0 0 0,0 1 0 0 0,0-1 1 0 0,0 1-1 0 0,0-1 0 0 0,0 0 0 0 0,1 1 1 0 0,-1-1-1 0 0,0 0 0 0 0,0 1 0 0 0,0-1 0 0 0,1 1 1 0 0,-1-1-1 0 0,0 0 0 0 0,0 0 0 0 0,1 1 0 0 0,-1-1 1 0 0,0 0-1 0 0,1 1 0 0 0,5 1-2810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7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 15635 0 0,'3'1'226'0'0,"1"1"-1"0"0,-1 0 1 0 0,0 1-1 0 0,-1-1 1 0 0,1 0-1 0 0,0 1 0 0 0,-1 0 1 0 0,1 0-1 0 0,-1-1 1 0 0,3 5-1 0 0,1 1 139 0 0,2 2-138 0 0,0 0 0 0 0,-1 1 0 0 0,-1 0 0 0 0,0 0 0 0 0,0 0 1 0 0,-1 1-1 0 0,0-1 0 0 0,3 16 0 0 0,-6-21-160 0 0,-1 1 1 0 0,0-1-1 0 0,0 1 1 0 0,-1-1-1 0 0,1 1 0 0 0,-2-1 1 0 0,1 1-1 0 0,-1-1 0 0 0,1 1 1 0 0,-2-1-1 0 0,1 0 0 0 0,-1 1 1 0 0,0-1-1 0 0,0 0 1 0 0,-1 0-1 0 0,0 0 0 0 0,-6 9 1 0 0,2-4-19 0 0,-1-1 1 0 0,-1 0 0 0 0,1 0-1 0 0,-17 12 1 0 0,20-17-353 0 0,0-2-1 0 0,-1 1 1 0 0,1 0-1 0 0,-1-1 1 0 0,0 0 0 0 0,0-1-1 0 0,0 1 1 0 0,0-1 0 0 0,-1 0-1 0 0,-12 1 1 0 0,18-2 74 0 0,0-1 1 0 0,0 0-1 0 0,0 0 0 0 0,0 0 0 0 0,0 0 1 0 0,0 0-1 0 0,0 0 0 0 0,0 0 1 0 0,0 0-1 0 0,0 0 0 0 0,0 0 1 0 0,0-1-1 0 0,0 1 0 0 0,0 0 0 0 0,0-1 1 0 0,0 1-1 0 0,1-1 0 0 0,-1 1 1 0 0,0-1-1 0 0,0 1 0 0 0,0-1 0 0 0,0 1 1 0 0,1-1-1 0 0,-1 0 0 0 0,0 0 1 0 0,0 1-1 0 0,1-1 0 0 0,-2-1 1 0 0,0-11-2784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13811 0 0,'5'7'4697'0'0,"-2"18"-3960"0"0,-2 0-1 0 0,0 0 1 0 0,-7 48-1 0 0,1 15-1371 0 0,5-88 588 0 0,0 0 0 0 0,-1 1-1 0 0,1-1 1 0 0,0 0 0 0 0,0 0 0 0 0,0 0-1 0 0,0 0 1 0 0,0 1 0 0 0,0-1 0 0 0,0 0-1 0 0,0 0 1 0 0,0 0 0 0 0,0 0 0 0 0,0 0 0 0 0,0 1-1 0 0,1-1 1 0 0,-1 0 0 0 0,0 0 0 0 0,0 0-1 0 0,0 0 1 0 0,0 1 0 0 0,0-1 0 0 0,0 0-1 0 0,0 0 1 0 0,0 0 0 0 0,0 0 0 0 0,1 0-1 0 0,-1 0 1 0 0,0 1 0 0 0,0-1 0 0 0,0 0-1 0 0,0 0 1 0 0,0 0 0 0 0,0 0 0 0 0,1 0 0 0 0,-1 0-1 0 0,0 0 1 0 0,0 0 0 0 0,0 0 0 0 0,0 0-1 0 0,1 0 1 0 0,-1 0 0 0 0,0 0 0 0 0,0 0-1 0 0,0 0 1 0 0,0 0 0 0 0,0 0 0 0 0,1 0-1 0 0,-1 0 1 0 0,0 0 0 0 0,0 0 0 0 0,0 0-1 0 0,0 0 1 0 0,1 0 0 0 0,-1 0 0 0 0,0 0 0 0 0,0 0-1 0 0,0 0 1 0 0,0 0 0 0 0,0 0 0 0 0,1-1-1 0 0,-1 1 1 0 0,0 0 0 0 0,0 0 0 0 0,0 0-1 0 0,0 0 1 0 0,10-10-664 0 0,-9 10 705 0 0,10-12-872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17356 0 0,'-3'1'1232'0'0,"0"1"-264"0"0,-1-4 753 0 0,1 2-953 0 0,3 2-352 0 0,0-1-8 0 0,2-1-136 0 0,-2 2-328 0 0,5 0-360 0 0,1 4-488 0 0,2 2-321 0 0,2 5-607 0 0,6 1 48 0 0,-4 2-809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0 363 17172 0 0,'1'-1'3371'0'0,"7"-5"-1665"0"0,41-9 990 0 0,-33 11-2546 0 0,0-1 1 0 0,-1 0 0 0 0,19-10 0 0 0,-20 7-57 0 0,-1-1 0 0 0,1 0 0 0 0,-1-1 0 0 0,21-21 0 0 0,-28 25-35 0 0,0 0 0 0 0,0-1 0 0 0,-1 0 0 0 0,0 0 0 0 0,-1-1-1 0 0,1 1 1 0 0,-1-1 0 0 0,-1 0 0 0 0,1 0 0 0 0,3-15 0 0 0,-7 18-15 0 0,1 0 0 0 0,-1 0-1 0 0,0 0 1 0 0,0-1 0 0 0,0 1 0 0 0,-1 0 0 0 0,0 0 0 0 0,0 0 0 0 0,0 0 0 0 0,-1 1 0 0 0,1-1 0 0 0,-1 0 0 0 0,-3-4 0 0 0,1 1-7 0 0,0 1 1 0 0,-1 0 0 0 0,1 0 0 0 0,-2 0 0 0 0,1 1 0 0 0,-1-1-1 0 0,-6-4 1 0 0,10 9-48 0 0,0 0-1 0 0,0 1 1 0 0,-1-1 0 0 0,1 1-1 0 0,0 0 1 0 0,-1-1 0 0 0,1 1-1 0 0,-1 0 1 0 0,-4-1-1 0 0,5 2-3 0 0,1 0 0 0 0,0 0 0 0 0,0 0-1 0 0,-1 0 1 0 0,1 0 0 0 0,0 0 0 0 0,0 0 0 0 0,0 0-1 0 0,-1 0 1 0 0,1 1 0 0 0,0-1 0 0 0,0 0-1 0 0,0 1 1 0 0,0-1 0 0 0,-1 1 0 0 0,1-1-1 0 0,0 1 1 0 0,0 0 0 0 0,0 0 0 0 0,0-1-1 0 0,0 1 1 0 0,1 0 0 0 0,-3 2 0 0 0,-3 5-58 0 0,1 0 1 0 0,0 1-1 0 0,0 0 0 0 0,1 0 1 0 0,0 0-1 0 0,1 1 0 0 0,-1 0 1 0 0,2-1-1 0 0,-3 13 0 0 0,1 8-39 0 0,-1 55-1 0 0,5-40 85 0 0,3 0 0 0 0,1 0 0 0 0,12 53 1 0 0,-10-70 17 0 0,1 0 1 0 0,2 0 0 0 0,1-1 0 0 0,1 0 0 0 0,2-1 0 0 0,15 25 0 0 0,-25-46-96 0 0,1 0 0 0 0,-1 0 0 0 0,1 0 1 0 0,0 0-1 0 0,1-1 0 0 0,-1 0 1 0 0,1 0-1 0 0,0 0 0 0 0,7 5 1 0 0,-10-8-209 0 0,0 0 0 0 0,1 0 0 0 0,-1-1 1 0 0,0 1-1 0 0,0 0 0 0 0,0-1 0 0 0,1 1 1 0 0,-1-1-1 0 0,0 0 0 0 0,1 1 0 0 0,-1-1 1 0 0,0-1-1 0 0,1 1 0 0 0,-1 0 0 0 0,0 0 1 0 0,1-1-1 0 0,-1 1 0 0 0,0-1 0 0 0,0 0 1 0 0,0 0-1 0 0,1 0 0 0 0,-1 0 0 0 0,0 0 1 0 0,0 0-1 0 0,0 0 0 0 0,3-4 1 0 0,11-12-3716 0 0,-1-5-1012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284 63 4625 0 0,'-3'-5'2536'0'0,"0"0"1"0"0,-1 0-1 0 0,-8-7 1 0 0,8 8-1525 0 0,0 0 1 0 0,0 1-1 0 0,-1 0 1 0 0,-5-4-1 0 0,6 5-852 0 0,-1 0 0 0 0,0 0 0 0 0,1 0 0 0 0,-1 0 0 0 0,0 1 1 0 0,0 0-1 0 0,0 0 0 0 0,0 0 0 0 0,0 1 0 0 0,0 0 0 0 0,0 0 0 0 0,0 0 0 0 0,0 0 0 0 0,0 1 0 0 0,0 0 0 0 0,0 0 0 0 0,0 0 0 0 0,-7 3 0 0 0,1 1-93 0 0,1 0-1 0 0,-1 0 0 0 0,1 1 1 0 0,0 0-1 0 0,-17 15 0 0 0,21-16-77 0 0,0 0 0 0 0,0 1 0 0 0,1 0 0 0 0,0 1 0 0 0,1-1 0 0 0,-1 1 0 0 0,1 0 0 0 0,0 0 0 0 0,-4 12 0 0 0,7-17-1 0 0,1-1 0 0 0,-1 0 1 0 0,1 1-1 0 0,0-1 0 0 0,-1 1 0 0 0,1-1 0 0 0,0 1 0 0 0,0-1 0 0 0,0 1 0 0 0,0-1 0 0 0,0 0 0 0 0,1 1 1 0 0,-1-1-1 0 0,0 1 0 0 0,1-1 0 0 0,-1 1 0 0 0,1-1 0 0 0,-1 0 0 0 0,2 3 0 0 0,0-2-2 0 0,0 0-1 0 0,-1 0 0 0 0,1 0 1 0 0,0 0-1 0 0,0 0 1 0 0,0 0-1 0 0,1-1 0 0 0,-1 1 1 0 0,0-1-1 0 0,3 2 0 0 0,5 1-7 0 0,1 0-1 0 0,-1-1 0 0 0,1 0 1 0 0,12 2-1 0 0,53 2-13 0 0,-6 0 49 0 0,-61-6-5 0 0,0 1-1 0 0,0 0 0 0 0,-1 0 0 0 0,1 1 0 0 0,10 5 0 0 0,-17-8-2 0 0,-1 1-1 0 0,1 0 1 0 0,0 0 0 0 0,-1 0 0 0 0,1 0 0 0 0,-1 1-1 0 0,1-1 1 0 0,-1 0 0 0 0,0 1 0 0 0,1-1 0 0 0,-1 1-1 0 0,0-1 1 0 0,0 1 0 0 0,0 0 0 0 0,0-1 0 0 0,0 1-1 0 0,0 0 1 0 0,-1 0 0 0 0,1 0 0 0 0,-1-1 0 0 0,1 1 0 0 0,-1 0-1 0 0,0 0 1 0 0,1 0 0 0 0,-1 0 0 0 0,0 0 0 0 0,0 0-1 0 0,0 0 1 0 0,-1 0 0 0 0,1 0 0 0 0,-1 2 0 0 0,0 0 11 0 0,-1-1 1 0 0,1 1-1 0 0,-1 0 1 0 0,0-1-1 0 0,0 0 1 0 0,0 1-1 0 0,0-1 1 0 0,-1 0-1 0 0,1 0 1 0 0,-1 0-1 0 0,0 0 1 0 0,0-1-1 0 0,0 1 1 0 0,0-1-1 0 0,-5 3 1 0 0,-5 3 47 0 0,0-1 1 0 0,-25 9-1 0 0,32-14-34 0 0,1 0 0 0 0,-1 0 0 0 0,0-1 1 0 0,0 1-1 0 0,0-2 0 0 0,0 1 0 0 0,-9 0 0 0 0,13-2-61 0 0,-1 1 1 0 0,1 0-1 0 0,0 0 1 0 0,0-1-1 0 0,0 1 0 0 0,-1-1 1 0 0,1 0-1 0 0,0 1 1 0 0,0-1-1 0 0,0 0 0 0 0,0 0 1 0 0,0-1-1 0 0,0 1 1 0 0,1 0-1 0 0,-1-1 0 0 0,0 1 1 0 0,0-1-1 0 0,1 1 1 0 0,-1-1-1 0 0,1 0 0 0 0,0 0 1 0 0,-1 1-1 0 0,0-4 1 0 0,2 4-109 0 0,0 0 1 0 0,-1 0-1 0 0,1 0 0 0 0,0 0 1 0 0,0 0-1 0 0,0 0 1 0 0,0 0-1 0 0,1 0 1 0 0,-1 0-1 0 0,0 0 1 0 0,0-1-1 0 0,1 1 1 0 0,-1 0-1 0 0,1 0 1 0 0,-1 0-1 0 0,0 1 1 0 0,1-1-1 0 0,0 0 1 0 0,-1 0-1 0 0,1 0 1 0 0,0 0-1 0 0,-1 0 1 0 0,3-1-1 0 0,0-1-581 0 0,0 0-1 0 0,0 0 1 0 0,0 1-1 0 0,0-1 1 0 0,6-2 0 0 0,6-2-1442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11098 0 0,'2'8'5535'0'0,"2"1"-3316"0"0,0 3-1137 0 0,-2-3-795 0 0,-1 0 1 0 0,-1 0 0 0 0,0 14 0 0 0,0-6-152 0 0,-4 27-6 0 0,2-35-144 0 0,1-1 0 0 0,0 1-1 0 0,1 0 1 0 0,0 0 0 0 0,0 0-1 0 0,3 13 1 0 0,-3-21-165 0 0,0-1 1 0 0,0 1-1 0 0,0-1 0 0 0,1 1 0 0 0,-1 0 0 0 0,0-1 0 0 0,0 1 0 0 0,1 0 1 0 0,-1-1-1 0 0,1 1 0 0 0,-1-1 0 0 0,0 1 0 0 0,1-1 0 0 0,-1 1 0 0 0,1-1 1 0 0,-1 1-1 0 0,1-1 0 0 0,-1 0 0 0 0,2 1 0 0 0,-2 0 35 0 0,0-1 72 0 0,0 0 0 0 0,0 0 0 0 0,1 0 0 0 0,-1 0 0 0 0,0 0-1 0 0,0 0 1 0 0,0 0 0 0 0,0-1 0 0 0,0 1 0 0 0,-1-10-2457 0 0,-6-1 1340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15 14195 0 0,'-7'-5'1984'0'0,"2"2"-1944"0"0,1 1 889 0 0,-1-3 679 0 0,2 5 729 0 0,4 0-2161 0 0,2 0-208 0 0,4 4 8 0 0,-1-1-281 0 0,2 2-183 0 0,2-2-128 0 0,1 5-2704 0 0,2 0 2975 0 0,-2 5-895 0 0,0-1 1264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53 13443 0 0,'0'0'202'0'0,"-1"0"1"0"0,0 0 0 0 0,0 0-1 0 0,0 0 1 0 0,0 0-1 0 0,0-1 1 0 0,1 1-1 0 0,-1 0 1 0 0,0 0 0 0 0,0-1-1 0 0,0 1 1 0 0,-1-1-1 0 0,2 1-97 0 0,0-1 0 0 0,0 1 0 0 0,-1 0 0 0 0,1 0 0 0 0,0-1 0 0 0,0 1 0 0 0,0 0 0 0 0,-1 0 0 0 0,1-1 0 0 0,0 1 0 0 0,0 0 0 0 0,0-1 0 0 0,0 1 0 0 0,0 0 0 0 0,-1-1 0 0 0,1 1 0 0 0,0 0 0 0 0,0-1 0 0 0,0 1 0 0 0,0 0 0 0 0,0-1 0 0 0,0 0-19 0 0,1-1-1 0 0,-1 1 0 0 0,0 0 0 0 0,1 0 0 0 0,-1 0 1 0 0,1 0-1 0 0,-1 0 0 0 0,1 0 0 0 0,0 0 0 0 0,-1 0 1 0 0,1 1-1 0 0,0-1 0 0 0,0 0 0 0 0,-1 0 1 0 0,1 0-1 0 0,2-1 0 0 0,1-1-86 0 0,-1 1 1 0 0,1-1-1 0 0,0 1 1 0 0,0-1 0 0 0,0 1-1 0 0,0 0 1 0 0,0 1-1 0 0,1-1 1 0 0,-1 1-1 0 0,0 0 1 0 0,1 0-1 0 0,0 0 1 0 0,7 0-1 0 0,-8 1 17 0 0,1 0-1 0 0,0 1 0 0 0,0-1 1 0 0,0 1-1 0 0,-1 0 0 0 0,1 0 1 0 0,-1 1-1 0 0,8 2 0 0 0,-10-2-3 0 0,1-1 1 0 0,0 1-1 0 0,-1 0 0 0 0,1 0 0 0 0,-1 0 0 0 0,0 0 0 0 0,1 0 0 0 0,-1 0 0 0 0,0 1 1 0 0,0-1-1 0 0,-1 1 0 0 0,1-1 0 0 0,0 1 0 0 0,1 4 0 0 0,0 0 46 0 0,-1-1 0 0 0,0 1-1 0 0,-1 0 1 0 0,1 0 0 0 0,-2 0-1 0 0,1 0 1 0 0,-1 0 0 0 0,1 0-1 0 0,-2 0 1 0 0,0 8 0 0 0,-1-6 63 0 0,0 1-1 0 0,0 0 1 0 0,-1-1-1 0 0,0 0 1 0 0,-1 0 0 0 0,-7 16-1 0 0,-2 1 256 0 0,-6 10 223 0 0,14-28-371 0 0,0 0-1 0 0,-4 13 1 0 0,4-10-32 0 0,3-8-157 0 0,1 1 1 0 0,-1 0-1 0 0,1 0 0 0 0,0 0 0 0 0,0 0 1 0 0,1 0-1 0 0,-1 4 0 0 0,1-6-37 0 0,0 0 0 0 0,0-1 1 0 0,0 1-1 0 0,1 0 0 0 0,-1 0 0 0 0,0-1 0 0 0,1 1 0 0 0,-1 0 0 0 0,1-1 1 0 0,0 1-1 0 0,0 0 0 0 0,-1-1 0 0 0,1 1 0 0 0,0-1 0 0 0,0 1 0 0 0,1-1 1 0 0,-1 0-1 0 0,2 2 0 0 0,2 2-2 0 0,0 0 1 0 0,0 0-1 0 0,1-1 1 0 0,0 0 0 0 0,0 0-1 0 0,0-1 1 0 0,0 0-1 0 0,1 0 1 0 0,-1 0-1 0 0,1-1 1 0 0,7 2-1 0 0,-9-2-61 0 0,0-1 0 0 0,0-1 0 0 0,0 1 0 0 0,0-1-1 0 0,8 0 1 0 0,-10-1-272 0 0,0 1 0 0 0,0-1 0 0 0,0 0 0 0 0,-1 0 0 0 0,1 0-1 0 0,-1 0 1 0 0,1 0 0 0 0,0-1 0 0 0,-1 1 0 0 0,0-1 0 0 0,4-3-1 0 0,-3 2-140 0 0,0 0-1 0 0,0 0 0 0 0,-1 0 0 0 0,1 0 1 0 0,-1 0-1 0 0,0-1 0 0 0,0 1 0 0 0,0-1 1 0 0,0 1-1 0 0,-1-1 0 0 0,2-5 0 0 0,4-10 146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1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138 13 8858 0 0,'-18'-4'4264'0'0,"8"2"-2746"0"0,-1 0 0 0 0,1 0 1 0 0,-11 0-1 0 0,19 2-1491 0 0,0 1 0 0 0,0-1 1 0 0,0 0-1 0 0,0 1 0 0 0,0 0 1 0 0,0-1-1 0 0,1 1 1 0 0,-1 0-1 0 0,0 0 0 0 0,1 0 1 0 0,-1 0-1 0 0,0 1 0 0 0,1-1 1 0 0,-1 0-1 0 0,1 1 0 0 0,0-1 1 0 0,-1 0-1 0 0,1 1 0 0 0,0 0 1 0 0,-2 2-1 0 0,-1 3-15 0 0,0 1-1 0 0,-7 16 1 0 0,9-19-23 0 0,0 1 0 0 0,0 0 0 0 0,0 0 0 0 0,1 0 0 0 0,-2 11 0 0 0,3-15 1 0 0,0 1 1 0 0,0 0-1 0 0,1-1 0 0 0,-1 1 0 0 0,1 0 0 0 0,-1 0 0 0 0,1-1 0 0 0,0 1 0 0 0,0-1 1 0 0,0 1-1 0 0,0-1 0 0 0,1 1 0 0 0,-1-1 0 0 0,1 0 0 0 0,1 3 0 0 0,2-1-7 0 0,0 1-1 0 0,0-1 1 0 0,0 1 0 0 0,1-1-1 0 0,-1-1 1 0 0,13 7 0 0 0,-11-6 22 0 0,0 0 0 0 0,0 0 1 0 0,12 10-1 0 0,-17-12 3 0 0,0 0-1 0 0,-1 0 1 0 0,1 0 0 0 0,0 1-1 0 0,-1-1 1 0 0,1 0 0 0 0,-1 1-1 0 0,0-1 1 0 0,0 1 0 0 0,0-1-1 0 0,0 1 1 0 0,0-1 0 0 0,0 1 0 0 0,-1 0-1 0 0,1 4 1 0 0,0-3 2 0 0,-1 0-1 0 0,0-1 1 0 0,0 1 0 0 0,0 0 0 0 0,0 0 0 0 0,-1 0-1 0 0,1-1 1 0 0,-1 1 0 0 0,0 0 0 0 0,0-1-1 0 0,0 1 1 0 0,-1 0 0 0 0,1-1 0 0 0,-5 7 0 0 0,-3 3 11 0 0,-18 21-9 0 0,24-30-28 0 0,0-1-1 0 0,-1 0 0 0 0,1 0 0 0 0,-1 0 1 0 0,0 0-1 0 0,1-1 0 0 0,-7 3 1 0 0,9-4 9 0 0,1-1 1 0 0,-1 0-1 0 0,0 1 1 0 0,1-1-1 0 0,-1 0 1 0 0,0 0 0 0 0,1 1-1 0 0,-1-1 1 0 0,0 0-1 0 0,1 0 1 0 0,-1 0 0 0 0,0 0-1 0 0,1 0 1 0 0,-1 0-1 0 0,0 0 1 0 0,1 0-1 0 0,-1 0 1 0 0,0 0 0 0 0,1 0-1 0 0,-1-1 1 0 0,0 1-1 0 0,1 0 1 0 0,-1 0-1 0 0,0-1 1 0 0,1 1 0 0 0,-1-1-1 0 0,0 0-7 0 0,0 1 0 0 0,1-1-1 0 0,-1 0 1 0 0,1 0 0 0 0,-1 0 0 0 0,1 0 0 0 0,0 0-1 0 0,-1 0 1 0 0,1 0 0 0 0,0 0 0 0 0,0 0-1 0 0,0 0 1 0 0,-1 0 0 0 0,1 0 0 0 0,0-1-1 0 0,1-3-40 0 0,-1 0-1 0 0,1 1 0 0 0,-1-1 1 0 0,1 0-1 0 0,1 1 0 0 0,1-7 1 0 0,4-3-59 0 0,0 1 0 0 0,1-1 0 0 0,1 2 0 0 0,11-14 1 0 0,-1 5-46 0 0,27-25 1 0 0,-32 34 89 0 0,1 1-1 0 0,0 1 1 0 0,0 0 0 0 0,23-9-1 0 0,-34 17 51 0 0,1 0-1 0 0,-1 1 0 0 0,1 0 0 0 0,0 0 0 0 0,-1 0 0 0 0,1 1 0 0 0,0-1 0 0 0,-1 1 0 0 0,6 1 0 0 0,-8-1 15 0 0,-1 0 5 0 0,0 0-1 0 0,0 0 1 0 0,0 0-1 0 0,0 0 0 0 0,0 1 1 0 0,1-1-1 0 0,-1 0 1 0 0,0 1-1 0 0,0-1 0 0 0,0 1 1 0 0,0-1-1 0 0,0 1 1 0 0,0 0-1 0 0,0-1 0 0 0,0 1 1 0 0,-1 0-1 0 0,1 0 1 0 0,0 0-1 0 0,0 0 0 0 0,-1 0 1 0 0,1-1-1 0 0,0 1 1 0 0,0 2-1 0 0,2 3 14 0 0,-1-1 0 0 0,0 0-1 0 0,2 10 1 0 0,0-1 44 0 0,-2-8-24 0 0,-1 0 0 0 0,0 0 1 0 0,0 0-1 0 0,-1 10 1 0 0,2 8 45 0 0,0-11-289 0 0,-1 22 0 0 0,-1-34-66 0 0,0 1-1 0 0,0-1 1 0 0,0 0-1 0 0,0 0 1 0 0,1 0-1 0 0,-1 0 1 0 0,0 0-1 0 0,1 0 1 0 0,-1 0-1 0 0,1 0 1 0 0,-1 0-1 0 0,1 0 1 0 0,-1 0-1 0 0,1 0 1 0 0,0 0-1 0 0,-1 0 1 0 0,1 0-1 0 0,0 0 1 0 0,0-1-1 0 0,0 1 0 0 0,-1 0 1 0 0,3 0-1 0 0,0 2-1131 0 0,5 4-1309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16 17500 0 0,'0'0'127'0'0,"0"0"1"0"0,0-1 0 0 0,0 1-1 0 0,-1 0 1 0 0,1 0-1 0 0,0-1 1 0 0,0 1 0 0 0,0 0-1 0 0,0 0 1 0 0,0-1-1 0 0,0 1 1 0 0,0 0 0 0 0,-1-1-1 0 0,1 1 1 0 0,0 0-1 0 0,0-1 1 0 0,0 1 0 0 0,0 0-1 0 0,0 0 1 0 0,0-1-1 0 0,1 1 1 0 0,-1 0 0 0 0,0-1-1 0 0,0 1 1 0 0,0 0-1 0 0,0-1 1 0 0,0 1 0 0 0,0 0-1 0 0,0 0 1 0 0,1-1-1 0 0,-1 1 1 0 0,0 0 0 0 0,0 0-1 0 0,0-1 1 0 0,1 1-1 0 0,-1 0 1 0 0,0 0 0 0 0,0 0-1 0 0,1 0 1 0 0,-1-1-1 0 0,0 1 1 0 0,0 0 0 0 0,1 0-1 0 0,-1 0 1 0 0,0 0-1 0 0,0 0 1 0 0,1 0 0 0 0,-1-1-1 0 0,0 1 1 0 0,1 0-1 0 0,15-4 1163 0 0,90 6-1997 0 0,-36 2-3789 0 0,-50-4 4112 0 0,0 0-586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45 253 14523 0 0,'13'-13'6324'0'0,"3"-4"-2836"0"0,-3 5-3092 0 0,16-12 0 0 0,-18 16-320 0 0,-1-1 1 0 0,0 0 0 0 0,0-1-1 0 0,-1 0 1 0 0,0 0 0 0 0,-1-1-1 0 0,0 0 1 0 0,0-1 0 0 0,7-17 0 0 0,-14 28-58 0 0,0-1 0 0 0,0 0 0 0 0,-1 0 0 0 0,1 0 0 0 0,-1 0 0 0 0,1 0 1 0 0,-1 0-1 0 0,0 0 0 0 0,0 0 0 0 0,0 0 0 0 0,0 0 0 0 0,0 0 0 0 0,0 0 1 0 0,-1 0-1 0 0,1 0 0 0 0,-1 1 0 0 0,1-1 0 0 0,-1 0 0 0 0,0 0 0 0 0,1 0 1 0 0,-1 0-1 0 0,0 1 0 0 0,0-1 0 0 0,0 0 0 0 0,-1 1 0 0 0,1-1 0 0 0,0 1 1 0 0,-1-1-1 0 0,1 1 0 0 0,-1 0 0 0 0,1 0 0 0 0,-1-1 0 0 0,1 1 0 0 0,-1 0 1 0 0,0 0-1 0 0,0 1 0 0 0,0-1 0 0 0,1 0 0 0 0,-1 0 0 0 0,0 1 0 0 0,0 0 1 0 0,0-1-1 0 0,0 1 0 0 0,-2 0 0 0 0,-2-1-36 0 0,0 0 1 0 0,0 1-1 0 0,0 0 1 0 0,0 0-1 0 0,0 1 1 0 0,0-1-1 0 0,0 1 1 0 0,0 0-1 0 0,1 1 0 0 0,-1 0 1 0 0,0 0-1 0 0,1 0 1 0 0,-1 0-1 0 0,1 1 1 0 0,0 0-1 0 0,0 0 0 0 0,0 0 1 0 0,0 1-1 0 0,1 0 1 0 0,-1 0-1 0 0,1 0 1 0 0,0 0-1 0 0,0 1 0 0 0,0 0 1 0 0,-3 6-1 0 0,1-2 16 0 0,1 1 0 0 0,1 0-1 0 0,0-1 1 0 0,0 1-1 0 0,1 1 1 0 0,0-1 0 0 0,1 1-1 0 0,0-1 1 0 0,0 1-1 0 0,2-1 1 0 0,-1 1 0 0 0,1 0-1 0 0,1 0 1 0 0,-1-1-1 0 0,2 1 1 0 0,0-1 0 0 0,0 1-1 0 0,1-1 1 0 0,0 1-1 0 0,9 17 1 0 0,-9-22 13 0 0,1 0 0 0 0,1 0 0 0 0,-1-1 0 0 0,1 1 0 0 0,0-1-1 0 0,0 0 1 0 0,0 0 0 0 0,1 0 0 0 0,0-1 0 0 0,0 0 0 0 0,0 0 0 0 0,0-1 0 0 0,11 5 0 0 0,-7-4-210 0 0,1 0 0 0 0,0-1 0 0 0,0 0 0 0 0,0-1 0 0 0,0-1 0 0 0,0 1 0 0 0,1-2 0 0 0,10 0 0 0 0,-17 0-474 0 0,0 0 0 0 0,-1 0 0 0 0,1-1 1 0 0,0 0-1 0 0,-1 0 0 0 0,1 0 0 0 0,-1 0 0 0 0,1-1 0 0 0,-1 0 1 0 0,0 0-1 0 0,0 0 0 0 0,7-5 0 0 0,0-5-2711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5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5 10930 0 0,'-37'-4'10841'0'0,"52"5"-9324"0"0,12 0-914 0 0,40-2 1 0 0,-41 0-1883 0 0,42 3 0 0 0,-47-1 843 0 0,-3 0 340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5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1 399 14603 0 0,'0'-2'380'0'0,"0"1"-1"0"0,0-1 1 0 0,0 1-1 0 0,1-1 1 0 0,-1 1 0 0 0,0-1-1 0 0,1 1 1 0 0,-1-1-1 0 0,1 1 1 0 0,0 0 0 0 0,-1-1-1 0 0,1 1 1 0 0,1-2-1 0 0,1-1 100 0 0,8-16 371 0 0,21-27 1 0 0,-9 13-685 0 0,64-90-50 0 0,-60 86-55 0 0,33-35 0 0 0,-58 70-53 0 0,3-2 32 0 0,0-1 0 0 0,0 1-1 0 0,0 0 1 0 0,9-6 0 0 0,-14 11-40 0 0,0 0 1 0 0,1-1 0 0 0,-1 1 0 0 0,0 0 0 0 0,0 0 0 0 0,0 0 0 0 0,1 0-1 0 0,-1 0 1 0 0,0 0 0 0 0,0 0 0 0 0,0 0 0 0 0,1 0 0 0 0,-1 0 0 0 0,0 0-1 0 0,0 0 1 0 0,0 0 0 0 0,1 0 0 0 0,-1 0 0 0 0,0 0 0 0 0,0 0 0 0 0,0 0-1 0 0,1 0 1 0 0,-1 0 0 0 0,0 0 0 0 0,0 0 0 0 0,0 0 0 0 0,0 0 0 0 0,1 1-1 0 0,-1-1 1 0 0,0 0 0 0 0,0 0 0 0 0,4 8 36 0 0,-2 12 21 0 0,-2-16-54 0 0,29 300 131 0 0,-28-299-345 0 0,0 1 1 0 0,0 0-1 0 0,1-1 0 0 0,0 0 1 0 0,0 1-1 0 0,0-1 1 0 0,0 0-1 0 0,1 0 0 0 0,0 0 1 0 0,6 7-1 0 0,-6-9-191 0 0,1-2 311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6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10 12123 0 0,'-5'-2'5827'0'0,"15"6"-3594"0"0,3 0-1852 0 0,0-1 1 0 0,1 0-1 0 0,21 1 1 0 0,42-2-67 0 0,-61-2-220 0 0,6-2-60 0 0,-1 0 0 0 0,36-8 0 0 0,-36 5-1588 0 0,0 2-1 0 0,35-3 1 0 0,-43 7 1179 0 0,-6 2-597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6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 15219 0 0,'-17'-4'4817'0'0,"13"3"-1825"0"0,11 3-2040 0 0,70 22-735 0 0,18-4-1596 0 0,-76-18-124 0 0,0 0 0 0 0,0-2 0 0 0,20-1 0 0 0,-14-3-1388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9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50 13883 0 0,'-2'-4'651'0'0,"0"0"-1"0"0,0 0 1 0 0,-1 0 0 0 0,0 0 0 0 0,0 1-1 0 0,0 0 1 0 0,0-1 0 0 0,0 1-1 0 0,-1 0 1 0 0,1 0 0 0 0,-1 1-1 0 0,0-1 1 0 0,-7-3 0 0 0,11 6-618 0 0,0 0 0 0 0,-1 0 0 0 0,1 0 0 0 0,-1 0 0 0 0,1 0 0 0 0,-1 0 0 0 0,1 0 0 0 0,-1 0-1 0 0,1 0 1 0 0,-1 1 0 0 0,1-1 0 0 0,-1 0 0 0 0,1 0 0 0 0,-1 0 0 0 0,1 1 0 0 0,0-1 0 0 0,-1 0 0 0 0,1 0 0 0 0,-1 1 0 0 0,1-1 0 0 0,0 0 0 0 0,-1 1 0 0 0,1-1 0 0 0,0 0 0 0 0,-1 1 0 0 0,1-1 0 0 0,0 1 0 0 0,0-1 0 0 0,-1 0-1 0 0,1 1 1 0 0,0-1 0 0 0,0 1 0 0 0,0-1 0 0 0,0 1 0 0 0,-1-1 0 0 0,1 1 0 0 0,0-1 0 0 0,0 1 0 0 0,0 0 0 0 0,-2 23 112 0 0,1-21-100 0 0,-10 86 240 0 0,0-18-155 0 0,10-62-113 0 0,0 5 31 0 0,0 1 1 0 0,2 28-1 0 0,-1-40-35 0 0,0 1 0 0 0,1-1-1 0 0,-1 0 1 0 0,1 1 0 0 0,0-1 0 0 0,0 0 0 0 0,0 0 0 0 0,1 0 0 0 0,-1 0 0 0 0,1 0 0 0 0,0 0 0 0 0,-1 0 0 0 0,1-1 0 0 0,1 1 0 0 0,-1 0 0 0 0,0-1 0 0 0,1 0 0 0 0,3 4 0 0 0,-1-4 0 0 0,0-1 1 0 0,-1 1-1 0 0,1-1 0 0 0,0 0 0 0 0,0 0 1 0 0,0 0-1 0 0,0-1 0 0 0,0 1 0 0 0,-1-1 1 0 0,8-1-1 0 0,-1 1 8 0 0,-3-1-9 0 0,1 0 0 0 0,-1 0 0 0 0,1-1 0 0 0,-1 0 1 0 0,0-1-1 0 0,0 1 0 0 0,0-2 0 0 0,0 1 0 0 0,0-1 0 0 0,13-9 0 0 0,1-2 25 0 0,-1-1-1 0 0,23-24 0 0 0,-34 30-9 0 0,19-18 37 0 0,-27 26-46 0 0,0-1 1 0 0,0 1-1 0 0,-1-1 1 0 0,1 1 0 0 0,0-1-1 0 0,-1 0 1 0 0,0 1-1 0 0,0-1 1 0 0,0 0 0 0 0,1-4-1 0 0,-2 6-16 0 0,0 1 1 0 0,0-1-1 0 0,0 1 0 0 0,0 0 0 0 0,0-1 0 0 0,0 1 0 0 0,0 0 0 0 0,0-1 1 0 0,-1 1-1 0 0,1-1 0 0 0,0 1 0 0 0,0 0 0 0 0,0-1 0 0 0,-1 1 1 0 0,1 0-1 0 0,0-1 0 0 0,0 1 0 0 0,-1 0 0 0 0,1 0 0 0 0,0-1 0 0 0,0 1 1 0 0,-1 0-1 0 0,1 0 0 0 0,0 0 0 0 0,-1-1 0 0 0,1 1 0 0 0,0 0 0 0 0,-1 0 1 0 0,1 0-1 0 0,-1 0 0 0 0,1 0 0 0 0,0-1 0 0 0,-1 1 0 0 0,1 0 1 0 0,0 0-1 0 0,-1 0 0 0 0,1 0 0 0 0,-1 0 0 0 0,1 0 0 0 0,0 0 0 0 0,-1 1 1 0 0,1-1-1 0 0,0 0 0 0 0,-2 0 0 0 0,1 0-14 0 0,-1 1 0 0 0,0-1 0 0 0,0 0 0 0 0,0 1 0 0 0,1-1 0 0 0,-1 1-1 0 0,0 0 1 0 0,-2 1 0 0 0,0 2-27 0 0,0-1 0 0 0,0 1 0 0 0,1 0 1 0 0,0 1-1 0 0,0-1 0 0 0,0 0 0 0 0,0 1 0 0 0,1 0 0 0 0,-1-1 0 0 0,1 1 0 0 0,1 0 0 0 0,-1 0 0 0 0,1 0 0 0 0,-1 1 0 0 0,1-1 0 0 0,0 7 0 0 0,0 9-30 0 0,1 0-1 0 0,4 37 1 0 0,-2-33 58 0 0,13 79-2 0 0,-1-10 92 0 0,-13-76 0 0 0,0-1-1 0 0,-1 1 0 0 0,-3 23 1 0 0,2-37-28 0 0,1 0 0 0 0,-1 1 1 0 0,0-1-1 0 0,-1 0 0 0 0,1 0 1 0 0,-1 0-1 0 0,0-1 0 0 0,1 1 1 0 0,-2 0-1 0 0,1-1 0 0 0,0 1 1 0 0,-1-1-1 0 0,0 0 0 0 0,0 1 1 0 0,0-1-1 0 0,0-1 0 0 0,0 1 1 0 0,0 0-1 0 0,-1-1 0 0 0,1 0 1 0 0,-1 0-1 0 0,0 0 0 0 0,0 0 0 0 0,1 0 1 0 0,-1-1-1 0 0,0 0 0 0 0,-1 1 1 0 0,-6 0-1 0 0,-4 0 37 0 0,0 1 1 0 0,0-2-1 0 0,0 0 0 0 0,0 0 1 0 0,-1-2-1 0 0,1 0 0 0 0,0 0 0 0 0,0-2 1 0 0,-20-5-1 0 0,32 7-161 0 0,0 0 0 0 0,0-1 0 0 0,0 1 0 0 0,1-1 0 0 0,-1 1 0 0 0,1-1 0 0 0,-1 0 0 0 0,1 0 0 0 0,0 0 0 0 0,0 0 0 0 0,0-1 0 0 0,0 1 0 0 0,0 0 0 0 0,-3-6 0 0 0,4 7 8 0 0,1-1-1 0 0,-1 1 1 0 0,0-1 0 0 0,1 0-1 0 0,-1 1 1 0 0,1-1 0 0 0,-1 0-1 0 0,1 1 1 0 0,0-1 0 0 0,0 0-1 0 0,0 0 1 0 0,0 1 0 0 0,0-1-1 0 0,0 0 1 0 0,0 1-1 0 0,1-1 1 0 0,-1 0 0 0 0,1 1-1 0 0,-1-1 1 0 0,1 0 0 0 0,-1 1-1 0 0,1-1 1 0 0,0 1 0 0 0,0-1-1 0 0,0 1 1 0 0,0-1 0 0 0,0 1-1 0 0,1-2 1 0 0,2 0-605 0 0,0-1 0 0 0,0 1 0 0 0,1 0 0 0 0,-1 0 0 0 0,1 0 0 0 0,-1 0-1 0 0,9-3 1 0 0,2 1-2339 0 0,20-5-1 0 0,1 0-1336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0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66 16812 0 0,'0'-4'1123'0'0,"-1"-1"1"0"0,-1 1 0 0 0,1-1 0 0 0,-1 1 0 0 0,1 0 0 0 0,-1-1 0 0 0,-5-6 0 0 0,6 9-1018 0 0,-1 0 1 0 0,1 0 0 0 0,-1 1 0 0 0,0-1 0 0 0,0 1 0 0 0,0-1 0 0 0,0 1 0 0 0,0-1 0 0 0,0 1 0 0 0,0 0 0 0 0,0 0 0 0 0,-1 0 0 0 0,1 1 0 0 0,0-1 0 0 0,-1 0 0 0 0,-3 0 0 0 0,1 0-97 0 0,1 1 1 0 0,0-1-1 0 0,0 1 1 0 0,0 0-1 0 0,-1 0 1 0 0,1 1-1 0 0,0-1 1 0 0,0 1 0 0 0,0 0-1 0 0,0 0 1 0 0,0 0-1 0 0,0 0 1 0 0,0 1-1 0 0,0 0 1 0 0,0-1-1 0 0,1 2 1 0 0,-1-1 0 0 0,1 0-1 0 0,-1 1 1 0 0,1-1-1 0 0,0 1 1 0 0,-6 6-1 0 0,3 0-47 0 0,0-1 0 0 0,-6 11-1 0 0,-3 6-26 0 0,9-17 36 0 0,1 1 1 0 0,-5 10-1 0 0,8-16 19 0 0,1 0 0 0 0,0 0 0 0 0,0 0 0 0 0,0 0 0 0 0,0 0 0 0 0,0 0 0 0 0,1 0 1 0 0,0 1-1 0 0,0-1 0 0 0,0 5 0 0 0,0-8 5 0 0,0 1 0 0 0,0 0 0 0 0,0 0 0 0 0,0 0 0 0 0,0 0 0 0 0,0-1 0 0 0,0 1 0 0 0,1 0 0 0 0,-1 0 0 0 0,0-1 0 0 0,0 1 0 0 0,1 0 0 0 0,-1 0 0 0 0,1-1 0 0 0,-1 1 1 0 0,1 0-1 0 0,-1-1 0 0 0,1 1 0 0 0,-1-1 0 0 0,1 1 0 0 0,-1 0 0 0 0,1-1 0 0 0,0 1 0 0 0,-1-1 0 0 0,1 0 0 0 0,0 1 0 0 0,0-1 0 0 0,-1 0 0 0 0,1 1 0 0 0,0-1 0 0 0,0 0 0 0 0,-1 0 0 0 0,1 1 0 0 0,0-1 0 0 0,0 0 0 0 0,0 0 0 0 0,-1 0 0 0 0,1 0 0 0 0,0 0 1 0 0,0 0-1 0 0,0-1 0 0 0,0 1 0 0 0,5-1-23 0 0,-1-1 1 0 0,0 0 0 0 0,0 0 0 0 0,1 0 0 0 0,4-4 0 0 0,-1 2 9 0 0,24-14-56 0 0,-1-2 1 0 0,46-36-1 0 0,-60 42 76 0 0,-12 9-11 0 0,0 0 0 0 0,0 0 0 0 0,0 1 0 0 0,0 0 0 0 0,11-5 0 0 0,-17 9 2 0 0,1 0 1 0 0,-1 0-1 0 0,1 0 0 0 0,-1 0 0 0 0,0 0 0 0 0,1 0 1 0 0,-1 1-1 0 0,1-1 0 0 0,-1 0 0 0 0,0 0 1 0 0,1 0-1 0 0,-1 1 0 0 0,0-1 0 0 0,1 0 0 0 0,-1 0 1 0 0,0 1-1 0 0,1-1 0 0 0,-1 0 0 0 0,0 0 0 0 0,1 1 1 0 0,-1-1-1 0 0,0 0 0 0 0,0 1 0 0 0,1-1 1 0 0,-1 1-1 0 0,0-1 0 0 0,0 0 0 0 0,0 1 0 0 0,0-1 1 0 0,0 1-1 0 0,1-1 0 0 0,-1 0 0 0 0,0 1 1 0 0,5 19-122 0 0,-4-16 97 0 0,-1-3 20 0 0,3 10-53 0 0,0 0 0 0 0,7 17 0 0 0,-8-25-194 0 0,-1 0-1 0 0,1 0 0 0 0,0 0 0 0 0,0 0 1 0 0,0 0-1 0 0,1 0 0 0 0,-1-1 1 0 0,0 1-1 0 0,1-1 0 0 0,0 0 0 0 0,0 0 1 0 0,5 4-1 0 0,2-1-1598 0 0,0 2 0 0 0,10 6 0 0 0,-6 2 1559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2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39 5705 0 0,'-32'-36'10473'0'0,"28"34"-8864"0"0,4 7-974 0 0,3 6-388 0 0,2 5-82 0 0,-1 0-1 0 0,0 0 1 0 0,1 24 0 0 0,-3-30-62 0 0,4 83 741 0 0,-3-40-496 0 0,0 149 568 0 0,-7-157-754 0 0,1 4 26 0 0,2-42-210 0 0,1 1-55 0 0,0 0 1 0 0,0 0 0 0 0,1 0-1 0 0,0 0 1 0 0,0 0 0 0 0,4 10 0 0 0,-3-12-531 0 0,-1-5 372 0 0,-1 1-1 0 0,0-1 1 0 0,1 0 0 0 0,0 0-1 0 0,-1 1 1 0 0,1-1 0 0 0,0 0-1 0 0,1 2 1 0 0,6 3-1153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3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23 199 8962 0 0,'-2'0'815'0'0,"1"0"1"0"0,-1 0-1 0 0,1 0 0 0 0,-1 1 1 0 0,1-1-1 0 0,-1 1 0 0 0,0-1 1 0 0,1 1-1 0 0,-1-1 0 0 0,-1 2 1 0 0,3-2-713 0 0,0 1-1 0 0,-1-1 1 0 0,1 0 0 0 0,0 0 0 0 0,0 0-1 0 0,0 1 1 0 0,-1-1 0 0 0,1 0 0 0 0,0 0-1 0 0,0 0 1 0 0,0 1 0 0 0,0-1 0 0 0,-1 0 0 0 0,1 0-1 0 0,0 1 1 0 0,0-1 0 0 0,0 0 0 0 0,0 0-1 0 0,0 1 1 0 0,0-1 0 0 0,0 0 0 0 0,0 0-1 0 0,0 1 1 0 0,0-1 0 0 0,0 1-73 0 0,0 0 1 0 0,1-1-1 0 0,-1 0 1 0 0,0 1-1 0 0,0-1 1 0 0,1 1-1 0 0,-1-1 1 0 0,1 1-1 0 0,-1-1 1 0 0,0 0-1 0 0,1 1 1 0 0,-1-1-1 0 0,1 0 1 0 0,-1 1-1 0 0,1-1 1 0 0,-1 0-1 0 0,2 1 1 0 0,4 2 128 0 0,1-1 1 0 0,0 1 0 0 0,0-1-1 0 0,0-1 1 0 0,0 1 0 0 0,11 0 0 0 0,-4-1-10 0 0,0-1 1 0 0,19-2-1 0 0,-27 1-93 0 0,1 0-1 0 0,-1-1 1 0 0,0 0 0 0 0,0 0-1 0 0,1 0 1 0 0,-1-1 0 0 0,-1 0-1 0 0,1 0 1 0 0,0 0 0 0 0,-1-1-1 0 0,0 0 1 0 0,0 0 0 0 0,8-8-1 0 0,-7 5 18 0 0,0 1 0 0 0,-1-1-1 0 0,1 0 1 0 0,-1 0 0 0 0,-1-1-1 0 0,0 0 1 0 0,0 0 0 0 0,0 0-1 0 0,4-14 1 0 0,-8 18-46 0 0,1 1 0 0 0,0-1 0 0 0,-1 1 0 0 0,1-1 0 0 0,-1 1 0 0 0,0-1 0 0 0,0 1 0 0 0,-1-1 0 0 0,1 1 0 0 0,-1-1 0 0 0,0 1 0 0 0,0-1 0 0 0,0 1 0 0 0,0 0 0 0 0,0-1 0 0 0,-1 1 0 0 0,-2-4 0 0 0,2 4-21 0 0,0 1 1 0 0,0-1-1 0 0,0 1 1 0 0,0 0-1 0 0,0 0 1 0 0,-1 0-1 0 0,1 0 1 0 0,-1 0-1 0 0,1 0 1 0 0,-1 1-1 0 0,0-1 1 0 0,0 1-1 0 0,0 0 1 0 0,0 0-1 0 0,0 0 0 0 0,0 0 1 0 0,0 0-1 0 0,0 1 1 0 0,-6-1-1 0 0,4 1-21 0 0,0 0 0 0 0,1 0-1 0 0,-1 1 1 0 0,0 0 0 0 0,0 0 0 0 0,1 0-1 0 0,-1 0 1 0 0,0 0 0 0 0,1 1-1 0 0,-1 0 1 0 0,1 0 0 0 0,-5 3-1 0 0,3-1 8 0 0,0 1 0 0 0,1-1-1 0 0,-1 1 1 0 0,1 1 0 0 0,0-1-1 0 0,0 1 1 0 0,-6 7 0 0 0,4-1 24 0 0,1-1 0 0 0,-1 1 0 0 0,2 0 0 0 0,0 0 0 0 0,0 1 0 0 0,1 0 0 0 0,1 0 1 0 0,-3 19-1 0 0,5-22-1 0 0,0 0 0 0 0,1-1 0 0 0,0 1 0 0 0,0 0 0 0 0,1-1 0 0 0,1 1 0 0 0,3 12 0 0 0,-4-17-6 0 0,1 1-1 0 0,0-1 1 0 0,0 0 0 0 0,1 0-1 0 0,-1 0 1 0 0,1-1-1 0 0,0 1 1 0 0,1-1-1 0 0,-1 1 1 0 0,1-1-1 0 0,0 0 1 0 0,0 0 0 0 0,0-1-1 0 0,6 5 1 0 0,-2-3 20 0 0,1-1 1 0 0,0 0 0 0 0,0 0 0 0 0,0 0-1 0 0,0-1 1 0 0,1-1 0 0 0,-1 0-1 0 0,13 1 1 0 0,-5-1 3 0 0,1-1-1 0 0,0-1 1 0 0,28-3-1 0 0,8-8-790 0 0,-31 5-451 0 0,-19 6 1109 0 0,-1-1-1 0 0,0 0 1 0 0,1 0 0 0 0,-1 0 0 0 0,0 0 0 0 0,0-1 0 0 0,0 1 0 0 0,0-1 0 0 0,6-4 0 0 0,0-5-5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1.63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18 15547 0 0,'-5'-4'1593'0'0,"3"0"-1553"0"0,1 1 392 0 0,-4 2 176 0 0,6-3 184 0 0,-1 3-400 0 0,0 6-424 0 0,5-2-80 0 0,3 2-1456 0 0,3 1 1440 0 0,-3 0-320 0 0,10-1 456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3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0 18220 0 0,'-3'1'202'0'0,"-1"-1"1"0"0,0 1-1 0 0,0 0 0 0 0,1-1 1 0 0,-1 2-1 0 0,1-1 1 0 0,-1 0-1 0 0,1 1 0 0 0,-1-1 1 0 0,1 1-1 0 0,0 0 0 0 0,0 0 1 0 0,-1 1-1 0 0,2-1 1 0 0,-1 1-1 0 0,0-1 0 0 0,0 1 1 0 0,1 0-1 0 0,0 0 1 0 0,-3 3-1 0 0,-3 7-142 0 0,0 0-1 0 0,1 1 1 0 0,-9 22 0 0 0,1 1-65 0 0,2 2 1 0 0,2-1 0 0 0,1 2-1 0 0,2-1 1 0 0,2 1 0 0 0,-2 71-1 0 0,8-98 4 0 0,1 0-1 0 0,0 0 1 0 0,0 0-1 0 0,1 0 0 0 0,1 0 1 0 0,1-1-1 0 0,-1 1 1 0 0,8 13-1 0 0,-8-20 15 0 0,0 0 0 0 0,1 1 0 0 0,0-2-1 0 0,0 1 1 0 0,0 0 0 0 0,1-1 0 0 0,0 0-1 0 0,0 0 1 0 0,0 0 0 0 0,1-1-1 0 0,-1 1 1 0 0,1-1 0 0 0,0-1 0 0 0,0 1-1 0 0,1-1 1 0 0,9 4 0 0 0,-7-5 60 0 0,-1 0 1 0 0,1 0-1 0 0,0-1 0 0 0,0 0 1 0 0,0-1-1 0 0,0 0 0 0 0,0 0 1 0 0,13-2-1 0 0,-18 1-14 0 0,1-1-1 0 0,0 1 1 0 0,-1-1 0 0 0,0 0 0 0 0,1 0-1 0 0,-1 0 1 0 0,0-1 0 0 0,0 0-1 0 0,0 1 1 0 0,-1-1 0 0 0,1 0 0 0 0,-1-1-1 0 0,5-4 1 0 0,-3 2 33 0 0,-1 0 0 0 0,1 0-1 0 0,-1 0 1 0 0,0 0 0 0 0,-1-1 0 0 0,1 1 0 0 0,4-15-1 0 0,-6 14 5 0 0,0 0 0 0 0,-1 0-1 0 0,0-1 1 0 0,0 1 0 0 0,0 0-1 0 0,-1-13 1 0 0,0 18-70 0 0,-1-1 0 0 0,1 1 1 0 0,-1 0-1 0 0,1 0 0 0 0,-1 0 0 0 0,0 0 0 0 0,0 0 0 0 0,0 0 1 0 0,0 0-1 0 0,0 0 0 0 0,0 0 0 0 0,0 0 0 0 0,-1 1 0 0 0,1-1 1 0 0,-1 0-1 0 0,1 1 0 0 0,-1-1 0 0 0,0 1 0 0 0,1 0 0 0 0,-1 0 1 0 0,0-1-1 0 0,0 1 0 0 0,0 0 0 0 0,0 1 0 0 0,0-1 1 0 0,-4-1-1 0 0,1 1-24 0 0,1 0 1 0 0,-1 1 0 0 0,1-1-1 0 0,-1 1 1 0 0,0 0 0 0 0,1 0-1 0 0,-1 1 1 0 0,0-1-1 0 0,1 1 1 0 0,-1 0 0 0 0,-4 2-1 0 0,-1 0-82 0 0,0 1 0 0 0,1 1 0 0 0,-18 9-1 0 0,21-10 25 0 0,0 1 1 0 0,0-1-1 0 0,1 1 0 0 0,-1 0 0 0 0,1 1 0 0 0,-7 9 1 0 0,10-12-63 0 0,0-1 1 0 0,1 0 0 0 0,-1 0-1 0 0,1 1 1 0 0,0-1-1 0 0,0 1 1 0 0,0-1 0 0 0,0 1-1 0 0,0 0 1 0 0,0-1 0 0 0,1 1-1 0 0,-1 0 1 0 0,1 0 0 0 0,0-1-1 0 0,-1 1 1 0 0,1 0-1 0 0,1 0 1 0 0,-1-1 0 0 0,0 1-1 0 0,2 5 1 0 0,0-4-730 0 0,0 0-1 0 0,0 0 1 0 0,0 0-1 0 0,5 6 1 0 0,-6-9 184 0 0,1 1 0 0 0,0 0 1 0 0,-1 0-1 0 0,1-1 0 0 0,0 1 0 0 0,0-1 0 0 0,0 0 1 0 0,0 0-1 0 0,0 1 0 0 0,0-1 0 0 0,2 0 0 0 0,9 2-4170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8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4129 0 0,'5'-10'12034'0'0,"-4"18"-8545"0"0,3 103 72 0 0,0-22-3353 0 0,4 91-35 0 0,-2-70-115 0 0,9 155 23 0 0,2-93-55 0 0,1 30 41 0 0,-18-161-569 0 0,0-48-1243 0 0,-1 0 0 0 0,0-1 1 0 0,-2-9-1 0 0,-2 2-373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8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14099 0 0,'1'-9'554'0'0,"0"4"175"0"0,-1 0 0 0 0,1-1 1 0 0,1 1-1 0 0,1-7 0 0 0,-2 11-594 0 0,-1-1-1 0 0,1 1 1 0 0,0 0 0 0 0,-1 0-1 0 0,1-1 1 0 0,0 1 0 0 0,0 0-1 0 0,0 0 1 0 0,0 0 0 0 0,0 0-1 0 0,0 0 1 0 0,0 0 0 0 0,0 0-1 0 0,1 1 1 0 0,-1-1 0 0 0,0 0-1 0 0,0 1 1 0 0,1-1 0 0 0,-1 1 0 0 0,0-1-1 0 0,2 0 1 0 0,15-1 302 0 0,0 0-1 0 0,1 1 1 0 0,-1 1 0 0 0,22 2 0 0 0,10 0 53 0 0,291-12 1222 0 0,-253 5-1407 0 0,151 9 0 0 0,-212-1-266 0 0,0 0-1 0 0,37 11 1 0 0,-52-11 7 0 0,1 2 0 0 0,-1-1-1 0 0,0 1 1 0 0,0 1-1 0 0,-1 0 1 0 0,0 1-1 0 0,12 9 1 0 0,-17-11 84 0 0,-5-4-103 0 0,-1-1-1 0 0,0 1 0 0 0,1-1 1 0 0,-1 1-1 0 0,1-1 1 0 0,0 1-1 0 0,-1-1 0 0 0,1 1 1 0 0,-1-1-1 0 0,1 0 0 0 0,0 1 1 0 0,-1-1-1 0 0,1 0 1 0 0,0 1-1 0 0,-1-1 0 0 0,1 0 1 0 0,0 0-1 0 0,-1 0 0 0 0,1 0 1 0 0,1 0-1 0 0,-2 0 10 0 0,-2 1 32 0 0,1 5-56 0 0,1 1-1 0 0,1 0 0 0 0,-1 0 0 0 0,-1 0 0 0 0,-1 10 1 0 0,-1 4-9 0 0,-6 84 23 0 0,-5 72-29 0 0,11-107-2 0 0,-1 127-6 0 0,4-162 14 0 0,6 82 28 0 0,1-36 18 0 0,-3-36-24 0 0,2 97 107 0 0,-6-139-167 0 0,0 0 1 0 0,0 0 0 0 0,-1 0-1 0 0,0 0 1 0 0,1 0 0 0 0,-3 4-1 0 0,3-6-91 0 0,-1 1 0 0 0,1-1 0 0 0,-1 1 0 0 0,0-1 0 0 0,0 0 0 0 0,0 1-1 0 0,1-1 1 0 0,-1 0 0 0 0,0 0 0 0 0,-1 0 0 0 0,1 0 0 0 0,0 0-1 0 0,0 0 1 0 0,-2 1 0 0 0,0 0-2049 0 0,8-18-9551 0 0,-6 10 8069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9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9 7730 0 0,'-16'-4'10026'0'0,"2"0"-3439"0"0,25 4-5083 0 0,5 0-829 0 0,25 6 0 0 0,-16-2-315 0 0,43 5 302 0 0,209 23 493 0 0,18-23-659 0 0,-254-13-341 0 0,7 0-2811 0 0,-61 8-6469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6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20 5241 0 0,'-2'-9'11081'0'0,"1"1"-6350"0"0,2 8-4712 0 0,-1 0-1 0 0,1-1 1 0 0,-1 1 0 0 0,0 0-1 0 0,1 0 1 0 0,-1-1 0 0 0,1 1-1 0 0,-1 0 1 0 0,1 0 0 0 0,-1 0-1 0 0,1 0 1 0 0,-1 0 0 0 0,1 0-1 0 0,-1-1 1 0 0,1 1-1 0 0,-1 0 1 0 0,0 0 0 0 0,1 1-1 0 0,-1-1 1 0 0,1 0 0 0 0,-1 0-1 0 0,1 0 1 0 0,18 3 55 0 0,-1 1 0 0 0,0 0 0 0 0,29 12-1 0 0,-31-10-49 0 0,-1-1 5 0 0,0 1 1 0 0,-1 1-1 0 0,0 0 1 0 0,0 1-1 0 0,0 0 1 0 0,-1 1-1 0 0,12 11 1 0 0,-19-15 4 0 0,0 1 1 0 0,0 1 0 0 0,0-1-1 0 0,-1 1 1 0 0,0 0-1 0 0,0 0 1 0 0,0 1-1 0 0,-1 0 1 0 0,-1-1 0 0 0,1 1-1 0 0,-1 0 1 0 0,0 1-1 0 0,-1-1 1 0 0,2 13-1 0 0,-3-8 44 0 0,0 0 0 0 0,-1 0 0 0 0,0 0 0 0 0,-3 14 0 0 0,-12 51 209 0 0,-1 14-42 0 0,11-58-304 0 0,5-33-932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6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27 9498 0 0,'-41'-24'7396'0'0,"36"21"-5714"0"0,3 5-448 0 0,2-2-1203 0 0,0 1 1 0 0,0-1-1 0 0,0 0 0 0 0,1 1 1 0 0,-1-1-1 0 0,0 1 0 0 0,0-1 0 0 0,0 0 1 0 0,0 1-1 0 0,1-1 0 0 0,-1 0 1 0 0,0 1-1 0 0,0-1 0 0 0,1 0 1 0 0,-1 1-1 0 0,0-1 0 0 0,1 0 1 0 0,-1 1-1 0 0,1-1 0 0 0,4 5 60 0 0,0 1 0 0 0,0 0 0 0 0,-1 0-1 0 0,0 0 1 0 0,0 0 0 0 0,5 10 0 0 0,-2-2-2 0 0,32 56 152 0 0,-21-36 4 0 0,26 37 1 0 0,-42-67-174 0 0,1-1 0 0 0,-1 0 1 0 0,1 0-1 0 0,0 0 1 0 0,0 0-1 0 0,0-1 0 0 0,1 1 1 0 0,-1-1-1 0 0,7 4 0 0 0,-7-5 0 0 0,-1 0 0 0 0,1-1 0 0 0,-1 1 0 0 0,1 0 0 0 0,-1-1 0 0 0,1 1 0 0 0,-1-1 0 0 0,1 0-1 0 0,0 0 1 0 0,-1 0 0 0 0,1 0 0 0 0,0 0 0 0 0,-1 0 0 0 0,1-1 0 0 0,-1 0 0 0 0,4 0-1 0 0,12-7 407 0 0,-1 0-1 0 0,32-19 0 0 0,27-28-11 0 0,-11-3-292 0 0,-23 19-100 0 0,-18 16-24 0 0,-18 16-42 0 0,2 0 0 0 0,-1 0 0 0 0,1 1 0 0 0,8-6 0 0 0,-16 12-32 0 0,1-1 0 0 0,-1 1 1 0 0,0 0-1 0 0,0 0 0 0 0,0 0 1 0 0,0 0-1 0 0,0 0 0 0 0,1-1 1 0 0,-1 1-1 0 0,0 0 0 0 0,0 0 1 0 0,0 0-1 0 0,0 0 0 0 0,1 0 1 0 0,-1 0-1 0 0,0 0 0 0 0,0 0 1 0 0,0 0-1 0 0,1 0 0 0 0,-1 0 1 0 0,0 0-1 0 0,0 0 0 0 0,0 0 1 0 0,1 0-1 0 0,-1 0 0 0 0,0 0 1 0 0,0 0-1 0 0,0 0 0 0 0,1 0 1 0 0,-1 0-1 0 0,0 0 0 0 0,0 0 1 0 0,0 0-1 0 0,1 0 0 0 0,-1 0 1 0 0,0 1-1 0 0,0-1 1 0 0,0 0-1 0 0,-1 8-1138 0 0,-11 12-1476 0 0,5-10 437 0 0,6-8 1997 0 0,0 0 1 0 0,0 0 0 0 0,0-1 0 0 0,0 1 0 0 0,0-1 0 0 0,-1 1-1 0 0,1-1 1 0 0,-1 0 0 0 0,1 1 0 0 0,-1-1 0 0 0,-1 1 0 0 0,-11 4-57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7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13851 0 0,'-1'4'7012'0'0,"1"18"-6486"0"0,6 55 137 0 0,11 206 657 0 0,-15-200 144 0 0,-13-91-812 0 0,4 4-3879 0 0,7 4 3157 0 0,0 0 0 0 0,-1 0 1 0 0,1 0-1 0 0,0 0 0 0 0,0 0 0 0 0,0 0 1 0 0,0 0-1 0 0,0 0 0 0 0,0 0 0 0 0,0 0 1 0 0,0 0-1 0 0,-1 0 0 0 0,1 0 0 0 0,0 0 1 0 0,0 1-1 0 0,0-1-209 0 0,0 0 209 0 0,0 0 0 0 0,0 0 1 0 0,0 0-1 0 0,0 0 0 0 0,0 0 0 0 0,0 1 1 0 0,0-1-1 0 0,-1 0 0 0 0,1 0 0 0 0,0 0 1 0 0,0 0-1 0 0,0 0 0 0 0,0 0 0 0 0,0 0 1 0 0,0 0-1 0 0,0 1 0 0 0,0-1 0 0 0,0 0 1 0 0,0 0-1 0 0,0 0 0 0 0,1 0 1 0 0,-1 0-1 0 0,0 0 0 0 0,0 0 0 0 0,0 1 1 0 0,0-1-1 0 0,0 0 0 0 0,0 0 0 0 0,0 0 1 0 0,0 0-1 0 0,0 3-77 0 0,1 4-70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7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70 137 3225 0 0,'-8'-13'6230'0'0,"-17"-21"0"0"0,20 28-5303 0 0,0 1-1 0 0,0 0 0 0 0,-6-5 1 0 0,11 10-851 0 0,-1 0 1 0 0,1-1-1 0 0,0 1 0 0 0,0 0 1 0 0,-1 0-1 0 0,1-1 1 0 0,0 1-1 0 0,-1 0 0 0 0,1 0 1 0 0,0-1-1 0 0,-1 1 1 0 0,1 0-1 0 0,0 0 1 0 0,-1 0-1 0 0,1 0 0 0 0,-1 0 1 0 0,1 0-1 0 0,0 0 1 0 0,-1 0-1 0 0,1 0 0 0 0,-1 0 1 0 0,1 0-1 0 0,0 0 1 0 0,-1 0-1 0 0,0 0 0 0 0,1 0-31 0 0,0 1 0 0 0,0-1 0 0 0,0 0-1 0 0,0 1 1 0 0,0-1 0 0 0,-1 1 0 0 0,1-1-1 0 0,0 1 1 0 0,0-1 0 0 0,0 0 0 0 0,0 1-1 0 0,0-1 1 0 0,0 1 0 0 0,1-1 0 0 0,-1 1-1 0 0,0-1 1 0 0,0 1 0 0 0,0-1 0 0 0,11 26 333 0 0,-10-22-196 0 0,6 12 76 0 0,21 45 717 0 0,-20-44-625 0 0,-1-3 88 0 0,1 0 0 0 0,0 0 0 0 0,19 25 0 0 0,-24-36-361 0 0,-1 0 0 0 0,1-1 0 0 0,-1 1 0 0 0,1-1 0 0 0,0 1 0 0 0,0-1 0 0 0,0 0 0 0 0,0 0 0 0 0,0 0 0 0 0,0-1 0 0 0,1 1 0 0 0,-1-1 0 0 0,1 0-1 0 0,-1 0 1 0 0,1 0 0 0 0,-1 0 0 0 0,1-1 0 0 0,0 1 0 0 0,-1-1 0 0 0,1 0 0 0 0,0 0 0 0 0,-1 0 0 0 0,5-1 0 0 0,-4 0 5 0 0,1-1-1 0 0,-1 1 1 0 0,0-1 0 0 0,0 0-1 0 0,0 0 1 0 0,-1 0 0 0 0,1 0 0 0 0,0-1-1 0 0,5-4 1 0 0,3-4 166 0 0,12-16 0 0 0,-17 19-162 0 0,60-75 424 0 0,-48 56-535 0 0,2 1 1 0 0,1 1-1 0 0,37-33 1 0 0,-57 56-115 0 0,1 0-1 0 0,0 0 1 0 0,0 1 0 0 0,-1-1 0 0 0,1 0-1 0 0,1 1 1 0 0,-1 0 0 0 0,4-1-1 0 0,-6 1-55 0 0,0 1 0 0 0,1 0-1 0 0,-1 0 1 0 0,0 0-1 0 0,0 0 1 0 0,0 0-1 0 0,0 0 1 0 0,0 0-1 0 0,0 0 1 0 0,0 0-1 0 0,0 0 1 0 0,1 1-1 0 0,-1-1 1 0 0,0 0-1 0 0,0 1 1 0 0,0-1 0 0 0,0 1-1 0 0,0-1 1 0 0,0 1-1 0 0,-1 0 1 0 0,1-1-1 0 0,0 1 1 0 0,0 0-1 0 0,0 0 1 0 0,-1-1-1 0 0,1 1 1 0 0,0 0-1 0 0,-1 0 1 0 0,2 1 0 0 0,-1 2-73 0 0,1-1 1 0 0,-1 1 0 0 0,0 0-1 0 0,0 0 1 0 0,-1 0 0 0 0,1-1 0 0 0,-1 1-1 0 0,0 0 1 0 0,0 6 0 0 0,0 16-1408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38.7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49 211 3833 0 0,'-5'-22'7645'0'0,"-5"-10"-2446"0"0,9 28-4244 0 0,0 3-496 0 0,1 0 0 0 0,0 0 0 0 0,0 0-1 0 0,-1 1 1 0 0,1-1 0 0 0,0 0 0 0 0,-1 0 0 0 0,1 0 0 0 0,-1 0 0 0 0,-1-1 650 0 0,-8 10 1717 0 0,9-6-2662 0 0,0 0 0 0 0,0 0-1 0 0,0 1 1 0 0,0-1 0 0 0,0 0-1 0 0,-1 4 1 0 0,-1 4 43 0 0,0 16 175 0 0,3-25-326 0 0,-3 5 7 0 0,4-3 42 0 0,-1-3-97 0 0,0 0 0 0 0,0 0 0 0 0,0 1 0 0 0,0-1 0 0 0,0 0 0 0 0,0 1 0 0 0,0-1 0 0 0,0 0 0 0 0,0 0 0 0 0,0 1 0 0 0,0-1 0 0 0,1 0 0 0 0,-1 0 0 0 0,0 1 0 0 0,0-1 0 0 0,0 0 0 0 0,0 0 0 0 0,1 1 0 0 0,-1-1 0 0 0,0 0 0 0 0,0 0 0 0 0,1 0 0 0 0,-1 1 0 0 0,0-1 0 0 0,0 0 0 0 0,1 0 0 0 0,-1 0 0 0 0,0 0 0 0 0,0 0 0 0 0,1 0 0 0 0,-1 1 0 0 0,0-1 0 0 0,0 0 0 0 0,1 0 0 0 0,0 0 0 0 0,-1 0 19 0 0,0-6 129 0 0,0 5-143 0 0,0 1-1 0 0,0-2-8 0 0,0 1 0 0 0,0-12-32 0 0,0 11 27 0 0,1 0-3 0 0,-1 1-11 0 0,0 0 17 0 0,0 1-3 0 0,0 0 1 0 0,0-1-1 0 0,0 1 1 0 0,0 0 0 0 0,0 0-1 0 0,0 0 1 0 0,0-1-1 0 0,0 1 1 0 0,0 0-1 0 0,0 0 1 0 0,0 0-1 0 0,0-1 1 0 0,0 1-1 0 0,0 0 1 0 0,0 0 0 0 0,0 0-1 0 0,0-1 1 0 0,1 1-1 0 0,-1 0 1 0 0,0 0-1 0 0,0 0 1 0 0,0-1-1 0 0,0 1 1 0 0,0 0-1 0 0,0 0 1 0 0,1 0 0 0 0,-1 0-1 0 0,0 0 1 0 0,0-1-1 0 0,5-2 15 0 0,-5 2-22 0 0,4 1-4 0 0,-3 0 28 0 0,-1 0-31 0 0,0-1 23 0 0,1 0-11 0 0,1 0 10 0 0,-1-5-16 0 0,-1 6 9 0 0,1-2-9 0 0,-1 2 10 0 0,0 0 0 0 0,0 0 0 0 0,0 0 0 0 0,0 0 0 0 0,0 0 0 0 0,1 0 0 0 0,-1 0 0 0 0,0 0 0 0 0,0 1 0 0 0,0-1 0 0 0,0 0 1 0 0,0 0-1 0 0,0 0 0 0 0,1 0 0 0 0,-1 0 0 0 0,0 0 0 0 0,0-1 0 0 0,0 1 0 0 0,0 0 0 0 0,0 0 0 0 0,0 0 0 0 0,1 0 0 0 0,-1 0 0 0 0,0 0 0 0 0,0 0 0 0 0,0 0 0 0 0,0 0 0 0 0,0 0 0 0 0,0 0 1 0 0,0 0-1 0 0,0 0 0 0 0,0 0 0 0 0,1 0 0 0 0,-1-1 0 0 0,0 1 0 0 0,0 0 0 0 0,0 0 0 0 0,0 0 0 0 0,0 0 0 0 0,0-1-5 0 0,1 1 12 0 0,0 0-12 0 0,-1 0 11 0 0,0 0 1 0 0,0-1-6 0 0,0 5 8 0 0,1-1 0 0 0,0 0 0 0 0,0 0 0 0 0,0 1-1 0 0,0-1 1 0 0,1 0 0 0 0,-1 0 0 0 0,5 6 0 0 0,3 7 20 0 0,-5-6-23 0 0,-1-3 5 0 0,0 0 1 0 0,0-1-1 0 0,-1 1 1 0 0,2 9-1 0 0,3 6 6 0 0,-6-18-15 0 0,1 0 1 0 0,-1-1-1 0 0,0 1 1 0 0,1 5-1 0 0,3 128 315 0 0,-3-51-165 0 0,1-39-82 0 0,1 18 18 0 0,-2 9-1 0 0,0-32 8 0 0,-7 76 0 0 0,2-92-64 0 0,1-11 6 0 0,0 0 0 0 0,-4 15-1 0 0,-6 20 43 0 0,11-45-77 0 0,0 0-1 0 0,1-1 0 0 0,-1 1 0 0 0,1 0 1 0 0,0-1-1 0 0,0 1 0 0 0,0 0 0 0 0,2 8 0 0 0,-2-10-1 0 0,1 0-1 0 0,-1-1 0 0 0,1 1 1 0 0,0 0-1 0 0,0-1 0 0 0,0 1 1 0 0,0-1-1 0 0,0 1 0 0 0,0-1 1 0 0,1 0-1 0 0,3 4 0 0 0,-2-1 4 0 0,1-1-1 0 0,0-1 1 0 0,0 1-1 0 0,0-1 1 0 0,1 1-1 0 0,-1-1 1 0 0,1 0-1 0 0,0-1 1 0 0,6 3-1 0 0,5 2 27 0 0,27 5 0 0 0,-8-1-11 0 0,152 40 114 0 0,-153-43-116 0 0,-10-2 18 0 0,34 3 0 0 0,-23-6-8 0 0,9 1 34 0 0,60-2-1 0 0,117-20 201 0 0,-176 9-204 0 0,-33 6-13 0 0,27-3-1 0 0,-24 4-21 0 0,-12 1-10 0 0,0 0-1 0 0,0 1 0 0 0,-1-1 1 0 0,1 1-1 0 0,0 0 0 0 0,0 0 0 0 0,0 0 1 0 0,0 0-1 0 0,0 1 0 0 0,-1-1 1 0 0,1 1-1 0 0,0 0 0 0 0,0-1 0 0 0,-1 1 1 0 0,5 2-1 0 0,-7-2-4 0 0,1-1-1 0 0,-1 1 1 0 0,1-1-1 0 0,-1 1 1 0 0,1-1 0 0 0,-1 1-1 0 0,1-1 1 0 0,0 0-1 0 0,-1 1 1 0 0,1-1 0 0 0,0 0-1 0 0,-1 0 1 0 0,1 1 0 0 0,0-1-1 0 0,-1 0 1 0 0,1 0-1 0 0,0 0 1 0 0,-1 0 0 0 0,1 0-1 0 0,0 0 1 0 0,-1 0-1 0 0,1 0 1 0 0,1 0 0 0 0,-2-6 58 0 0,0 4-54 0 0,1-1 0 0 0,-1 1 0 0 0,0 0 0 0 0,0 0 0 0 0,0-1 0 0 0,0 1 0 0 0,0 0 0 0 0,0 0 0 0 0,-1-3 0 0 0,0-1 3 0 0,3-33-15 0 0,-7-32-105 0 0,-5-38-38 0 0,-8-86-72 0 0,5 47 103 0 0,7 64 77 0 0,-9-58-17 0 0,7 80 48 0 0,2 11 0 0 0,-17-53-56 0 0,16 78 52 0 0,6 22 7 0 0,-4-11-20 0 0,5 14 16 0 0,0 0-1 0 0,-4-4 4 0 0,3 4 0 0 0,-9 0 19 0 0,0-1 1 0 0,0 0-1 0 0,-13-4 1 0 0,0-1 13 0 0,-309-69 78 0 0,258 61-73 0 0,-126-10 1 0 0,188 25-44 0 0,0 0 0 0 0,0 1 0 0 0,1 0 0 0 0,-1 1 0 0 0,0 1 0 0 0,1-1 0 0 0,-1 2 0 0 0,1 0 0 0 0,0 0 0 0 0,0 1 0 0 0,0 0 0 0 0,-10 8 0 0 0,18-12 13 0 0,-1 1 0 0 0,1-1 0 0 0,0 0 0 0 0,0 0 0 0 0,-1-1 0 0 0,1 1 0 0 0,0-1 0 0 0,-1 1 0 0 0,1-1 0 0 0,-1 0 1 0 0,1 0-1 0 0,0-1 0 0 0,-1 1 0 0 0,1-1 0 0 0,-5-1 0 0 0,-8 0-10 0 0,16 2 1 0 0,-1 0 0 0 0,1 0 0 0 0,-1 0 0 0 0,1 0 0 0 0,-1 0 0 0 0,1 0 0 0 0,-1 0 0 0 0,1 1 0 0 0,-1-1 0 0 0,1 0 0 0 0,-1 0 0 0 0,1 0 0 0 0,-1 1 0 0 0,1-1 0 0 0,0 0 0 0 0,-1 1 0 0 0,1-1 0 0 0,-1 0 0 0 0,1 1 0 0 0,0-1 0 0 0,-1 0 0 0 0,1 1 0 0 0,0-1 0 0 0,0 1 0 0 0,-1-1 0 0 0,1 1 0 0 0,0-1 0 0 0,-1 1 0 0 0,1 2-165 0 0,-1 0 0 0 0,0 0 0 0 0,1 1 0 0 0,-1-1 0 0 0,1 0 1 0 0,0 0-1 0 0,0 0 0 0 0,1 5 0 0 0,0-5-665 0 0,0 0 1 0 0,0 0-1 0 0,0 0 0 0 0,0 0 1 0 0,3 4-1 0 0,-3-5-63 0 0,0 0 0 0 0,0 0 0 0 0,-1 0 0 0 0,1 0 0 0 0,-1 0 0 0 0,1 0 0 0 0,-1 0 0 0 0,0 0 0 0 0,0 0 0 0 0,0 3 0 0 0,0 3-3495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39.2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2 15811 0 0,'0'0'107'0'0,"-1"-1"-1"0"0,1 1 1 0 0,0 0-1 0 0,0 0 1 0 0,0 0-1 0 0,-1 0 1 0 0,1 0-1 0 0,0 0 1 0 0,0 0-1 0 0,0 0 0 0 0,-1 0 1 0 0,1 0-1 0 0,0 0 1 0 0,0 0-1 0 0,-1 0 1 0 0,1 0-1 0 0,0 0 1 0 0,0 0-1 0 0,-1 0 1 0 0,1 0-1 0 0,0 0 1 0 0,0 0-1 0 0,0 0 0 0 0,-1 0 1 0 0,1 0-1 0 0,0 0 1 0 0,0 0-1 0 0,0 1 1 0 0,-1-1-1 0 0,1 0 1 0 0,0 0-1 0 0,0 0 1 0 0,-1 1-1 0 0,-1 8 1715 0 0,4 12-404 0 0,16 94 242 0 0,4 169 0 0 0,-21-240-1553 0 0,6 210 533 0 0,-7-253-633 0 0,0-1-1 0 0,0 1 0 0 0,0-1 1 0 0,0 1-1 0 0,0-1 0 0 0,0 0 1 0 0,0 1-1 0 0,0-1 0 0 0,0 1 1 0 0,0-1-1 0 0,0 1 0 0 0,0-1 1 0 0,0 1-1 0 0,0-1 0 0 0,0 0 1 0 0,0 1-1 0 0,-1-1 0 0 0,1 1 1 0 0,0-1-1 0 0,0 0 0 0 0,-1 1 1 0 0,1-1-1 0 0,0 0 0 0 0,0 1 1 0 0,-1-1-1 0 0,1 0 0 0 0,0 1 1 0 0,-1-1-1 0 0,1 0 0 0 0,-1 1 1 0 0,1-1-1 0 0,0 0 0 0 0,-1 0 1 0 0,2-13-10837 0 0,-1 12 10799 0 0,2-5-1536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2.1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9 10754 0 0,'-1'-4'689'0'0,"0"0"878"0"0,1 5-463 0 0,6 19 128 0 0,2 30-532 0 0,-3 1 0 0 0,0 81-1 0 0,-4-62-478 0 0,-1-4-42 0 0,-1-36-96 0 0,1 1-1 0 0,8 47 1 0 0,-8-75-162 0 0,4 15-249 0 0,-3-17 176 0 0,-1 0-1 0 0,0 0 1 0 0,0 0 0 0 0,1 0-1 0 0,-1-1 1 0 0,1 1-1 0 0,-1 0 1 0 0,1 0-1 0 0,-1 0 1 0 0,1-1-1 0 0,0 1 1 0 0,-1 0 0 0 0,1-1-1 0 0,0 1 1 0 0,0 0-1 0 0,0-1 2 0 0,-1 0-1 0 0,0 0 1 0 0,1 0-1 0 0,-1 0 1 0 0,1 0-1 0 0,-1 0 1 0 0,0 0-1 0 0,1 0 1 0 0,-1 0 0 0 0,1 0-1 0 0,-1 0 1 0 0,1 0-1 0 0,-1 0 1 0 0,0 0-1 0 0,1 0 1 0 0,-1-1-1 0 0,0 1 1 0 0,1 0-1 0 0,3-3-22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39.4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 40 14467 0 0,'-1'1'188'0'0,"0"-1"0"0"0,0 1 1 0 0,-1-1-1 0 0,1 1 0 0 0,0-1 0 0 0,0 1 0 0 0,0-1 0 0 0,0 1 0 0 0,0 0 1 0 0,0 0-1 0 0,0 0 0 0 0,0-1 0 0 0,0 1 0 0 0,0 0 0 0 0,0 0 0 0 0,0 0 1 0 0,1 0-1 0 0,-1 1 0 0 0,0-1 0 0 0,1 0 0 0 0,-1 0 0 0 0,1 0 1 0 0,0 0-1 0 0,-1 1 0 0 0,1-1 0 0 0,0 0 0 0 0,-1 0 0 0 0,1 1 0 0 0,0-1 1 0 0,0 2-1 0 0,0 5 430 0 0,0-1 0 0 0,1 1 0 0 0,3 14 0 0 0,-3-18-562 0 0,2 10 256 0 0,1 0 0 0 0,1 0 0 0 0,0 0 0 0 0,1-1 1 0 0,1 0-1 0 0,0 0 0 0 0,0 0 0 0 0,13 14 0 0 0,-17-23-211 0 0,0 0 0 0 0,1 0 0 0 0,0 0 0 0 0,-1-1-1 0 0,1 1 1 0 0,1-1 0 0 0,-1 0 0 0 0,0 0 0 0 0,1-1-1 0 0,-1 1 1 0 0,8 2 0 0 0,-8-4-36 0 0,-1 0 0 0 0,1 0 0 0 0,0 0 0 0 0,-1 0-1 0 0,1-1 1 0 0,0 0 0 0 0,0 0 0 0 0,-1 0 0 0 0,1 0 0 0 0,0 0 0 0 0,-1-1 0 0 0,1 0-1 0 0,0 1 1 0 0,-1-2 0 0 0,1 1 0 0 0,5-3 0 0 0,1-1 36 0 0,0-1-1 0 0,0-1 1 0 0,-1 0 0 0 0,0 0 0 0 0,0-1-1 0 0,-1 0 1 0 0,12-15 0 0 0,-1-3-672 0 0,24-40 0 0 0,-36 56-502 0 0,-1 0-1 0 0,-1 0 1 0 0,0-1-1 0 0,0 0 1 0 0,-1 0 0 0 0,-1-1-1 0 0,5-21 1 0 0,-7 11-2391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2.2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 35 10498 0 0,'-1'0'295'0'0,"0"-1"-1"0"0,0 0 0 0 0,0 0 1 0 0,1-1-1 0 0,-1 1 1 0 0,0 0-1 0 0,1 0 0 0 0,0 1 1 0 0,-1-2-1 0 0,0 1 1 0 0,0-2-1 0 0,-3-5 3558 0 0,4 7-3469 0 0,0 1 0 0 0,-1-1 0 0 0,1 0 0 0 0,-1 1 0 0 0,1-1 0 0 0,0 0 1 0 0,-1 0-1 0 0,1 0 0 0 0,0 0 0 0 0,0 1 0 0 0,-1-1 0 0 0,1-1 1 0 0,0 2-288 0 0,1 0 0 0 0,-1 0 1 0 0,0-1-1 0 0,0 1 1 0 0,1 0-1 0 0,-1 0 1 0 0,0 0-1 0 0,0 0 0 0 0,1 0 1 0 0,-1 0-1 0 0,0 0 1 0 0,0 0-1 0 0,1 0 1 0 0,-1 0-1 0 0,0 0 1 0 0,0 0-1 0 0,0 0 0 0 0,0 0 1 0 0,0 0-1 0 0,0 0 1 0 0,1 0-1 0 0,-1 0 1 0 0,0 1-1 0 0,0-1 0 0 0,1 0 1 0 0,-1 0-1 0 0,0 0 1 0 0,0 0-1 0 0,0 0 1 0 0,1 1-1 0 0,-1-1 1 0 0,-1 40 731 0 0,0-27-749 0 0,3 22 0 0 0,0-1-33 0 0,-7 304 91 0 0,5-338-137 0 0,1 230 47 0 0,-1-199-41 0 0,9 62 89 0 0,-5-70 36 0 0,-3-16 365 0 0,-1-14-20 0 0,-7-18-63 0 0,6 22-363 0 0,1 2 0 0 0,0-1 0 0 0,-1-1 0 0 0,1 1 0 0 0,0 0 0 0 0,0 0 0 0 0,0-4 0 0 0,0 0 97 0 0,0 6-144 0 0,0 0 0 0 0,0 0 0 0 0,0 0 0 0 0,0 0 0 0 0,0 0 0 0 0,0-1 0 0 0,0 1 0 0 0,1 0-1 0 0,-1 0 1 0 0,0 0 0 0 0,0 0 0 0 0,0 0 0 0 0,0 0 0 0 0,0 0 0 0 0,0 0 0 0 0,0 0 0 0 0,0-1 0 0 0,0 1 0 0 0,0 0-1 0 0,0 0 1 0 0,0 0 0 0 0,0 0 0 0 0,0 0 0 0 0,0 0 0 0 0,0 0 0 0 0,0 0 0 0 0,0 0 0 0 0,0 0 0 0 0,0 0 0 0 0,0 0-1 0 0,0 0 1 0 0,0 0 0 0 0,0 0 0 0 0,0 0 0 0 0,1 0 0 0 0,-1 0 0 0 0,0 0 0 0 0,0 0 0 0 0,0 0 0 0 0,0 0 0 0 0,0 0-1 0 0,0 0 1 0 0,7 2 97 0 0,2 3-42 0 0,-3-2-52 0 0,-1 1 0 0 0,0-1 0 0 0,1 1 0 0 0,0-1 0 0 0,0-1 0 0 0,0 0 1 0 0,0 1-1 0 0,0-2 0 0 0,1 0 0 0 0,-1 1 0 0 0,0-1 0 0 0,1-1 0 0 0,11 1 0 0 0,-3-2 34 0 0,1 0-1 0 0,-1-1 1 0 0,1 0-1 0 0,23-8 1 0 0,27-13 48 0 0,22-6-80 0 0,-84 28-41 0 0,1 0 0 0 0,-2 0 0 0 0,1 0 0 0 0,1 1 0 0 0,-1 0 0 0 0,8 1 0 0 0,-10-1 8 0 0,-2 0 0 0 0,1 0 0 0 0,1 1 0 0 0,-1-1 0 0 0,1 1 0 0 0,-1-1 0 0 0,0 1 0 0 0,0 0 1 0 0,0-1-1 0 0,0 1 0 0 0,0 0 0 0 0,0-1 0 0 0,1 1 0 0 0,-2 0 0 0 0,1 0 0 0 0,0 0 0 0 0,0 0 0 0 0,0 0 0 0 0,-1 0 0 0 0,1 0 0 0 0,0 0 1 0 0,0 0-1 0 0,-1 1 0 0 0,1-1 0 0 0,-1 2 0 0 0,0-2 2 0 0,1 1 1 0 0,-1-1 0 0 0,1 0-1 0 0,-1 1 1 0 0,0-2-1 0 0,0 1 1 0 0,1 1-1 0 0,-1-1 1 0 0,0 1-1 0 0,0-1 1 0 0,-1-1 0 0 0,1 2-1 0 0,0-1 1 0 0,0 0-1 0 0,-1 1 1 0 0,1-1-1 0 0,0 0 1 0 0,-1 0-1 0 0,1 0 1 0 0,0 0-1 0 0,-1 0 1 0 0,0 0 0 0 0,0 1-1 0 0,19-16-520 0 0,-11 8 495 0 0,-2 2 39 0 0,0 0 1 0 0,11-6-1 0 0,-15 9-6 0 0,-1 1 14 0 0,0 0 1 0 0,0-1 0 0 0,0 1 0 0 0,0 0-1 0 0,0 0 1 0 0,0 0 0 0 0,0 0 0 0 0,0 0-1 0 0,0 0 1 0 0,0 0 0 0 0,0 0 0 0 0,0-1-1 0 0,1 1 1 0 0,-1 0 0 0 0,0 0 0 0 0,0 0-1 0 0,0 0 1 0 0,0 0 0 0 0,0 0 0 0 0,0 0-1 0 0,0 0 1 0 0,0 0 0 0 0,0 0-1 0 0,1 0 1 0 0,-1 0 0 0 0,0 0 0 0 0,0 0-1 0 0,0 0 1 0 0,0 0 0 0 0,0 0 0 0 0,0 0-1 0 0,0 0 1 0 0,0 0 0 0 0,1 0 0 0 0,-1 0-1 0 0,0 0 1 0 0,0 0 0 0 0,0 0 0 0 0,0 0-1 0 0,0 0 1 0 0,0 0 0 0 0,0 0 0 0 0,0 0-1 0 0,0 0 1 0 0,0 0 60 0 0,9-17 244 0 0,-8 15-323 0 0,0 1 0 0 0,0-1 0 0 0,1 0 0 0 0,-1 0 1 0 0,0 1-1 0 0,1-1 0 0 0,-1 0 0 0 0,1 0 0 0 0,0 1 0 0 0,-1 0 0 0 0,1 0 0 0 0,0 0 0 0 0,0-1 0 0 0,3-1 0 0 0,8-2-3939 0 0,-12 4 3695 0 0,-1 1 0 0 0,1 0 0 0 0,-1 0 0 0 0,0-1 1 0 0,1 1-1 0 0,-1 0 0 0 0,0 0 0 0 0,0 0 0 0 0,1 0 0 0 0,-1-1 1 0 0,0 1-1 0 0,0 0 0 0 0,1-1 0 0 0,-1 1 0 0 0,0 0 0 0 0,0-1 1 0 0,0 1-1 0 0,0-1 0 0 0,0 1 0 0 0,0 0 0 0 0,0-1 0 0 0,0 1 0 0 0,0-1 1 0 0,0-9-6818 0 0,0 10 7026 0 0,-1-8-4691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2.7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138 277 16380 0 0,'-3'-1'953'0'0,"0"0"1"0"0,-1 1 0 0 0,1-1 0 0 0,0 1 0 0 0,-4-1 0 0 0,10 1-361 0 0,-1 0-1 0 0,1-1 0 0 0,-1 1 0 0 0,1-1 0 0 0,0 0 0 0 0,-1 0 1 0 0,1 0-1 0 0,3-1 0 0 0,0-2-272 0 0,-1 2 0 0 0,0-2-1 0 0,7-5 1 0 0,-2-1-326 0 0,0 1 1 0 0,16-19-1 0 0,-22 20 30 0 0,1 1-1 0 0,0-1 0 0 0,-1 0 0 0 0,0 1 0 0 0,-1-1 0 0 0,3-11 0 0 0,-1 5 22 0 0,-2 0 0 0 0,3-28 0 0 0,-6 36-24 0 0,1 2-4 0 0,0-2 1 0 0,-1 2-1 0 0,-1-10 0 0 0,1 13-15 0 0,0 0 0 0 0,0 0 0 0 0,-1-1 0 0 0,1 2 0 0 0,0-1 0 0 0,0 0 0 0 0,-1 0 0 0 0,1-1 0 0 0,-1 1 0 0 0,1 0 0 0 0,-1 1-1 0 0,0-1 1 0 0,0 0 0 0 0,0 0 0 0 0,0 0 0 0 0,1 1 0 0 0,-1-1 0 0 0,1 0 0 0 0,-1 0 0 0 0,-1 1 0 0 0,0-1 0 0 0,0-1-5 0 0,-2 1 0 0 0,1-1 1 0 0,0 1-1 0 0,-1 0 0 0 0,1 0 0 0 0,0 0 1 0 0,0 1-1 0 0,-1-1 0 0 0,1 1 0 0 0,-1-1 1 0 0,0 1-1 0 0,1 0 0 0 0,-1 1 0 0 0,1-1 1 0 0,0 1-1 0 0,-6 1 0 0 0,1 0-6 0 0,1 1-1 0 0,0-1 1 0 0,0 2-1 0 0,1 0 0 0 0,-1-1 1 0 0,1 1-1 0 0,0 1 1 0 0,-1-1-1 0 0,2 2 1 0 0,0-2-1 0 0,-7 10 0 0 0,1-2-4 0 0,1 0-1 0 0,1 1 0 0 0,1 0 0 0 0,-10 23 0 0 0,9-16 13 0 0,0 0 1 0 0,2 1-1 0 0,-8 36 0 0 0,13-42 23 0 0,0 0 1 0 0,1 0-1 0 0,0 1 0 0 0,1-1 0 0 0,0 1 0 0 0,4 17 0 0 0,-3-26 12 0 0,2 2-1 0 0,-1-1 1 0 0,1 0-1 0 0,0 0 1 0 0,0 0-1 0 0,2 0 1 0 0,-2-1-1 0 0,2 1 1 0 0,0-1-1 0 0,0 0 0 0 0,1-1 1 0 0,-1 1-1 0 0,1 0 1 0 0,0-2-1 0 0,1 1 1 0 0,11 7-1 0 0,-8-7 23 0 0,-1 0-1 0 0,1-1 0 0 0,1 0 1 0 0,-1 0-1 0 0,1-2 1 0 0,0 1-1 0 0,-1-1 0 0 0,2-1 1 0 0,-2 0-1 0 0,2 0 0 0 0,-1-1 1 0 0,15-1-1 0 0,-21 0-43 0 0,0-1 0 0 0,1 0 0 0 0,-1 0 0 0 0,0-1 0 0 0,1 1 1 0 0,-1 0-1 0 0,5-5 0 0 0,3 0-340 0 0,18-13 0 0 0,-21 11-881 0 0,19-18 0 0 0,0 0-2889 0 0,-27 23 3837 0 0,9-4-1074 0 0,13-16 0 0 0,-9 6 1009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3.4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229 79 18740 0 0,'-2'-6'521'0'0,"1"0"0"0"0,-2 1 0 0 0,2 0 0 0 0,-2 0 0 0 0,0 0 0 0 0,1 0 0 0 0,-2 0 0 0 0,2 1 0 0 0,-2-1 0 0 0,-6-5 0 0 0,9 8-432 0 0,-1 0 1 0 0,0 0-1 0 0,0 2 0 0 0,1-2 0 0 0,-2 1 1 0 0,1-1-1 0 0,0 1 0 0 0,0 0 0 0 0,0 1 1 0 0,0-1-1 0 0,-1 0 0 0 0,2 1 0 0 0,-2-1 0 0 0,0 1 1 0 0,2-1-1 0 0,-2 1 0 0 0,1 0 0 0 0,0 0 1 0 0,-1 0-1 0 0,1 0 0 0 0,0 0 0 0 0,-1 1 1 0 0,1-1-1 0 0,-1 1 0 0 0,2 0 0 0 0,-2 0 1 0 0,1-1-1 0 0,-2 2 0 0 0,-1 1-73 0 0,1-1-1 0 0,1 2 1 0 0,-2-1-1 0 0,2 0 1 0 0,-1 1-1 0 0,1-1 1 0 0,-1 2-1 0 0,-3 4 1 0 0,-21 37-71 0 0,26-43 50 0 0,-8 17-31 0 0,0 1 0 0 0,2 1 0 0 0,1 0 0 0 0,0 0 0 0 0,1 0 0 0 0,2 0 0 0 0,0 1 0 0 0,2 0 1 0 0,0 0-1 0 0,1 0 0 0 0,1 0 0 0 0,6 39 0 0 0,-1-35 1 0 0,0-1 0 0 0,1 1 1 0 0,2-2-1 0 0,1 1 1 0 0,1-1-1 0 0,1-1 0 0 0,1 0 1 0 0,1 0-1 0 0,1-1 1 0 0,26 33-1 0 0,-26-40-6 0 0,0-1 1 0 0,24 21-1 0 0,-31-31 35 0 0,1 0 0 0 0,-1 1-1 0 0,1-1 1 0 0,0-1 0 0 0,0 1-1 0 0,1-2 1 0 0,-2 1 0 0 0,13 2-1 0 0,-17-5 20 0 0,2-1 0 0 0,-1 1 0 0 0,0 0-1 0 0,0-1 1 0 0,0 0 0 0 0,0 0 0 0 0,1-1 0 0 0,-2 1-1 0 0,2-1 1 0 0,-2 0 0 0 0,1 0 0 0 0,0 0 0 0 0,0-1-1 0 0,0 2 1 0 0,-1-2 0 0 0,2 0 0 0 0,-2-1 0 0 0,1 2-1 0 0,-1-2 1 0 0,0 0 0 0 0,1 2 0 0 0,-2-3-1 0 0,1 1 1 0 0,0 1 0 0 0,4-6 0 0 0,-2 0 37 0 0,0 0 1 0 0,1 0-1 0 0,-2-1 1 0 0,-1 1-1 0 0,1-1 1 0 0,0 1-1 0 0,-2-2 1 0 0,1 1-1 0 0,2-18 1 0 0,-4 12 11 0 0,0 0 1 0 0,0 0 0 0 0,-2 0-1 0 0,0 0 1 0 0,-1 0 0 0 0,0 0 0 0 0,-1 0-1 0 0,-1 0 1 0 0,-1 1 0 0 0,1 0-1 0 0,-2 0 1 0 0,-1 1 0 0 0,1 0-1 0 0,-1-1 1 0 0,-1 1 0 0 0,-1 1-1 0 0,1 0 1 0 0,-2 1 0 0 0,-11-12-1 0 0,14 18-42 0 0,1-1 0 0 0,-1 2 0 0 0,0-1 0 0 0,1 1 0 0 0,-2 0 0 0 0,1 1 0 0 0,0-1 0 0 0,-1 2 0 0 0,0-1 0 0 0,1 1 0 0 0,-1 1 0 0 0,0-1 1 0 0,-12 0-1 0 0,14 1-57 0 0,0 1 0 0 0,0 0 0 0 0,1 1 0 0 0,-1-1 0 0 0,0 2 1 0 0,0-1-1 0 0,1 0 0 0 0,-1 0 0 0 0,0 1 0 0 0,1 1 1 0 0,0-1-1 0 0,-1 0 0 0 0,1 2 0 0 0,0-2 0 0 0,0 2 1 0 0,0-1-1 0 0,1 1 0 0 0,-1-1 0 0 0,-3 6 0 0 0,6-6-137 0 0,0 0-1 0 0,-1 0 0 0 0,2 0 1 0 0,-1 0-1 0 0,1 0 0 0 0,-1 1 1 0 0,1-1-1 0 0,0 1 0 0 0,0-1 1 0 0,0 1-1 0 0,0-1 1 0 0,1 1-1 0 0,-1-1 0 0 0,1 1 1 0 0,0-1-1 0 0,0 1 0 0 0,0-1 1 0 0,1 1-1 0 0,0-1 0 0 0,-1 1 1 0 0,1-1-1 0 0,2 6 0 0 0,-1-3-348 0 0,1 1 0 0 0,0 0-1 0 0,1-2 1 0 0,-1 1 0 0 0,1 0-1 0 0,0 0 1 0 0,1 0-1 0 0,-1-1 1 0 0,0 0 0 0 0,11 8-1 0 0,7 2-845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4.5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5 628 14651 0 0,'-1'-2'402'0'0,"0"0"0"0"0,1 0 0 0 0,-1 1-1 0 0,1-1 1 0 0,-1 0 0 0 0,1 0 0 0 0,0 1 0 0 0,0-1-1 0 0,0-1 1 0 0,0 1 0 0 0,0 1 0 0 0,1-1 0 0 0,-1 0-1 0 0,1 0 1 0 0,-1 1 0 0 0,1-1 0 0 0,0-3 0 0 0,3-2-67 0 0,0-1 1 0 0,8-10 0 0 0,-10 14-65 0 0,28-38 330 0 0,37-40 0 0 0,40-32-377 0 0,0 18-149 0 0,18-19 27 0 0,-114 104-80 0 0,20-23 76 0 0,-28 30-63 0 0,-1 0-1 0 0,1 0 1 0 0,0 0 0 0 0,-2 0 0 0 0,2-1 0 0 0,-1 1 0 0 0,1-6 0 0 0,-3 9-25 0 0,0 0-1 0 0,0 1 1 0 0,1 0 0 0 0,-1-1-1 0 0,0 1 1 0 0,0-1 0 0 0,0 0-1 0 0,0 1 1 0 0,0-1 0 0 0,0 0-1 0 0,0 1 1 0 0,0-1 0 0 0,0 0-1 0 0,0 1 1 0 0,0-1 0 0 0,0 1-1 0 0,0 0 1 0 0,-1-1 0 0 0,1 0-1 0 0,0 1 1 0 0,0-1 0 0 0,-1 0-1 0 0,1 1 1 0 0,0-1 0 0 0,0 1 0 0 0,0-1-1 0 0,-1 1 1 0 0,1-1 0 0 0,-1 1-1 0 0,1 0 1 0 0,-1 0 0 0 0,1-1-1 0 0,-1 1 1 0 0,1 0 0 0 0,-1-1-1 0 0,0 1 1 0 0,1 0 0 0 0,-1-1-1 0 0,1 1 1 0 0,0 0 0 0 0,-1 0-1 0 0,-1-1 1 0 0,-2 1 21 0 0,1 0 1 0 0,-2 0-1 0 0,2 0 1 0 0,-1 1-1 0 0,-5 1 1 0 0,8-2-35 0 0,-6 1 11 0 0,-1 1 1 0 0,1 1 0 0 0,0-1-1 0 0,0 1 1 0 0,0 1 0 0 0,-7 4-1 0 0,-2 1-35 0 0,-18 17-1 0 0,30-23 14 0 0,1 0 0 0 0,-1 0 0 0 0,2 0 1 0 0,-1 0-1 0 0,0 0 0 0 0,0 1 0 0 0,1 0 0 0 0,-1 0 0 0 0,-3 7 1 0 0,6-9 1 0 0,-1 0 1 0 0,1 1 0 0 0,0-2-1 0 0,-1 1 1 0 0,1 1 0 0 0,0-1 0 0 0,0 0-1 0 0,0 0 1 0 0,0 1 0 0 0,0-2-1 0 0,0 2 1 0 0,1-1 0 0 0,-1 0-1 0 0,0 0 1 0 0,0 1 0 0 0,1-1 0 0 0,0-1-1 0 0,0 2 1 0 0,0-1 0 0 0,1 0-1 0 0,0 2 1 0 0,4 2-19 0 0,-2-1 0 0 0,1 2 0 0 0,1-2 0 0 0,0 0 0 0 0,0 0 0 0 0,11 7 0 0 0,44 22-92 0 0,-45-27 99 0 0,3 3-4 0 0,-2-2-32 0 0,-1 1 0 0 0,0 1 1 0 0,-1-1-1 0 0,20 17 0 0 0,-34-25 43 0 0,0 0-1 0 0,0 0 1 0 0,-1 0-1 0 0,1-1 1 0 0,0 2 0 0 0,0-1-1 0 0,0 0 1 0 0,-1 0-1 0 0,1 1 1 0 0,0-2 0 0 0,-1 1-1 0 0,1 1 1 0 0,-1-1-1 0 0,0 0 1 0 0,0 1 0 0 0,0-1-1 0 0,1 0 1 0 0,-1 0-1 0 0,0 1 1 0 0,0-1 0 0 0,0 1-1 0 0,0-2 1 0 0,-1 1-1 0 0,1 1 1 0 0,0-1 0 0 0,0 1-1 0 0,0-1 1 0 0,0 0 0 0 0,-1 0-1 0 0,0 0 1 0 0,1 1-1 0 0,-1-1 1 0 0,0 0 0 0 0,0 0-1 0 0,1-1 1 0 0,-1 2-1 0 0,0-1 1 0 0,1 0 0 0 0,-1 0-1 0 0,-2 1 1 0 0,-3 2-3 0 0,1 0 0 0 0,-2-1-1 0 0,1 1 1 0 0,0-2 0 0 0,-12 5 0 0 0,6-1 6 0 0,-15 3 107 0 0,0 0 0 0 0,-1-1 0 0 0,1-1 0 0 0,-36 3 1 0 0,57-9-30 0 0,0 0 1 0 0,1-1 0 0 0,0 0 0 0 0,-7 0 0 0 0,12 0-64 0 0,0 0 0 0 0,-1 0 0 0 0,1 0 0 0 0,0 0 0 0 0,0 0 0 0 0,0 0 0 0 0,0 0 0 0 0,0 0 0 0 0,0 0 0 0 0,0 0 0 0 0,0 0 0 0 0,0 0 0 0 0,0 0 0 0 0,0 0 0 0 0,0 0 0 0 0,0 0 0 0 0,0 0 0 0 0,0 0 0 0 0,0 0 0 0 0,-1 0 0 0 0,1 0 0 0 0,0 0 0 0 0,0 0 0 0 0,0 0 0 0 0,0 0 0 0 0,0-1 0 0 0,0 1 0 0 0,0 0 0 0 0,0 0 0 0 0,0 0 0 0 0,0 0 0 0 0,-1 0 0 0 0,1 0 0 0 0,0 0 0 0 0,0 0 1 0 0,0 0-1 0 0,0-1 0 0 0,0 1 0 0 0,0 0 0 0 0,0 0 0 0 0,0 0 0 0 0,0 0 0 0 0,0 0 0 0 0,0 0 0 0 0,0 0 0 0 0,0-1 0 0 0,0 1 0 0 0,0 0 0 0 0,0 0 0 0 0,0 0 0 0 0,0 0 0 0 0,0 0 0 0 0,0 0 0 0 0,0 0 0 0 0,0-1 0 0 0,0 1 0 0 0,0 0 0 0 0,0 0 0 0 0,1 0 0 0 0,-1 0 0 0 0,0 0 0 0 0,0 0 0 0 0,0 0 0 0 0,0 0 0 0 0,0 0 0 0 0,0-1 0 0 0,0 1 0 0 0,0 0 0 0 0,6-4 6 0 0,20-9-33 0 0,1 1 1 0 0,0 2 0 0 0,34-9-1 0 0,-54 16 27 0 0,90-22-29 0 0,9-3 19 0 0,-82 20 24 0 0,0 0 0 0 0,29-17 0 0 0,-42 20-2 0 0,-3 0 8 0 0,-1 2 1 0 0,1-2-1 0 0,-1 0 1 0 0,1 1-1 0 0,7-10 0 0 0,-13 13-3 0 0,0-1-1 0 0,0-1 1 0 0,-1 1-1 0 0,0 1 0 0 0,1-2 1 0 0,-1 1-1 0 0,0 0 0 0 0,0 0 1 0 0,0-1-1 0 0,0 0 1 0 0,-1 2-1 0 0,1-2 0 0 0,0 0 1 0 0,-1 1-1 0 0,0-1 0 0 0,1 1 1 0 0,-1 0-1 0 0,0-1 1 0 0,0 0-1 0 0,-1 1 0 0 0,1-1 1 0 0,-1 1-1 0 0,-1-5 0 0 0,1 4 16 0 0,0-2 0 0 0,-2 1 0 0 0,1 0-1 0 0,1 1 1 0 0,-2-2 0 0 0,0 2 0 0 0,1-1-1 0 0,-1 1 1 0 0,-1 0 0 0 0,2 0 0 0 0,-2 0-1 0 0,-5-4 1 0 0,3 3-2 0 0,0-1 0 0 0,-1 2 0 0 0,0-2 0 0 0,0 2 0 0 0,0 0 0 0 0,-10-3 0 0 0,15 5-31 0 0,0 1 0 0 0,-1-1 0 0 0,0 1 0 0 0,1-1 0 0 0,0 1 0 0 0,-1 0 0 0 0,1 0 0 0 0,-1 0 0 0 0,0 0 0 0 0,1 1 0 0 0,-1-1 0 0 0,1 1 0 0 0,0 0 0 0 0,-1-1 0 0 0,0 1 0 0 0,2 0 0 0 0,-2 0 0 0 0,1 0 0 0 0,-1 1-1 0 0,2-1 1 0 0,-5 3 0 0 0,4-1-12 0 0,-1 0 0 0 0,0-1-1 0 0,1 1 1 0 0,0 0 0 0 0,-1 0-1 0 0,2 1 1 0 0,-1-1 0 0 0,0 1 0 0 0,0-1-1 0 0,1 1 1 0 0,0-1 0 0 0,0 1-1 0 0,-1 6 1 0 0,0 4-23 0 0,1 0 1 0 0,1 0 0 0 0,0 0-1 0 0,0 0 1 0 0,1 0-1 0 0,1 0 1 0 0,1 0-1 0 0,-1 0 1 0 0,3-1-1 0 0,6 21 1 0 0,-5-23-24 0 0,-2 0 0 0 0,1-1 0 0 0,1 0 0 0 0,1 0 0 0 0,0 0 0 0 0,0-1 0 0 0,1 1 0 0 0,0-2 0 0 0,0 1 0 0 0,0-2 1 0 0,2 1-1 0 0,18 12 0 0 0,-20-16-210 0 0,1 0 1 0 0,-1-1 0 0 0,1 1-1 0 0,0-2 1 0 0,-1 1-1 0 0,0-1 1 0 0,2 0 0 0 0,-1-1-1 0 0,0-1 1 0 0,10 1 0 0 0,-5-2-830 0 0,-1 1 0 0 0,-1-2 1 0 0,1-1-1 0 0,1 0 0 0 0,-2 1 1 0 0,18-9-1 0 0,4-4-2449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5.1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4 13739 0 0,'-1'-4'4100'0'0,"0"7"-2558"0"0,-3 7-675 0 0,2 10-238 0 0,-1-1 0 0 0,2 1 0 0 0,1 30 0 0 0,0 6 25 0 0,4 98 434 0 0,0-65-755 0 0,2 3-117 0 0,-1-14-910 0 0,-2-59 198 0 0,1 7-2732 0 0,-4-26 2992 0 0,0 2 1 0 0,0 0-1 0 0,-1 0 0 0 0,1-1 1 0 0,0 0-1 0 0,0 1 0 0 0,-1 0 1 0 0,1-1-1 0 0,-1 1 0 0 0,0-1 0 0 0,1 0 1 0 0,-3 3-1 0 0,-4 4-893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5.4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25 124 14771 0 0,'-14'-12'7025'0'0,"14"12"-6965"0"0,0 0 0 0 0,0 0 0 0 0,0-1-1 0 0,-1 1 1 0 0,1 0 0 0 0,0 0 0 0 0,0 0 0 0 0,-1-1 0 0 0,1 1 0 0 0,0 0 0 0 0,0 0-1 0 0,-1 0 1 0 0,1 0 0 0 0,0 0 0 0 0,0 0 0 0 0,-1 0 0 0 0,1 0 0 0 0,0 0 0 0 0,-1 0-1 0 0,1 0 1 0 0,0 0 0 0 0,0 0 0 0 0,-1 0 0 0 0,1 0 0 0 0,0 0 0 0 0,-1 0 0 0 0,1 0 0 0 0,0 0-1 0 0,0 0 1 0 0,0 0 0 0 0,0 0 0 0 0,0 0 0 0 0,0 0 0 0 0,-1 1 0 0 0,1-1 0 0 0,0 0-1 0 0,0 0 1 0 0,-1 0 0 0 0,1 1 0 0 0,0-1 0 0 0,0 0 0 0 0,0 0 0 0 0,-1 0 0 0 0,1 1-1 0 0,0-1 1 0 0,0 0 0 0 0,0 0 0 0 0,0 1 0 0 0,0-1 0 0 0,0 0 0 0 0,0 1 0 0 0,-1-1-1 0 0,1 0 1 0 0,0 0 0 0 0,0 1 0 0 0,0-1 0 0 0,0 0 0 0 0,0 1 0 0 0,0-1 0 0 0,0 0 0 0 0,0 0-1 0 0,1 1 1 0 0,-1-1 0 0 0,0 0-49 0 0,0 2 0 0 0,0-1-1 0 0,1 0 1 0 0,-1 0 0 0 0,0 0-1 0 0,1 0 1 0 0,-1-1 0 0 0,1 1-1 0 0,-1 0 1 0 0,0 0 0 0 0,1 0-1 0 0,-1 0 1 0 0,1 0 0 0 0,0 0-1 0 0,0 0 1 0 0,0-1 0 0 0,0 0-1 0 0,0 1 1 0 0,-1-1 0 0 0,0 1-1 0 0,3 0 1 0 0,0 1-22 0 0,0 0 1 0 0,0-2-1 0 0,0 2 0 0 0,7 1 1 0 0,1-1-98 0 0,-1-1 1 0 0,1 0 0 0 0,0-1 0 0 0,0 0 0 0 0,0 0 0 0 0,-1-1 0 0 0,1 0 0 0 0,-1-1 0 0 0,13-3 0 0 0,-8-1-403 0 0,0 2 1 0 0,-1-2-1 0 0,0 0 1 0 0,-1-2-1 0 0,25-16 1 0 0,5-5-1761 0 0,21-17-4098 0 0,-53 36 4326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5.7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4 9810 0 0,'0'1'295'0'0,"0"0"0"0"0,-1 0 0 0 0,1 0 0 0 0,0 1 0 0 0,0-1 0 0 0,0 0 1 0 0,0 0-1 0 0,0 1 0 0 0,0-1 0 0 0,0 0 0 0 0,0 1 0 0 0,0-1 0 0 0,2 2 0 0 0,6 18 2702 0 0,-7-17-2597 0 0,52 127 4805 0 0,-43-97-4840 0 0,0-1 0 0 0,5 36 0 0 0,-8-21 328 0 0,-9-66-94 0 0,2-27 0 0 0,0 23-509 0 0,1-15-25 0 0,5-45 0 0 0,-4 66-79 0 0,1 1 0 0 0,0 1-1 0 0,2-1 1 0 0,-1 0 0 0 0,14-25 0 0 0,-17 36-39 0 0,2-1 1 0 0,0 2-1 0 0,-2-1 1 0 0,3 1-1 0 0,-1-1 0 0 0,5-5 1 0 0,-6 8-88 0 0,0-1 1 0 0,-1 1 0 0 0,1 0 0 0 0,-1 0-1 0 0,1 0 1 0 0,0 1 0 0 0,0-1 0 0 0,0 0-1 0 0,-1 1 1 0 0,1-1 0 0 0,1 1 0 0 0,-2-1 0 0 0,1 1-1 0 0,0 0 1 0 0,0 0 0 0 0,0 0 0 0 0,0 0-1 0 0,3 1 1 0 0,0 0-640 0 0,0 0-1 0 0,0 0 0 0 0,1 1 1 0 0,-1 1-1 0 0,-1-1 1 0 0,8 4-1 0 0,2 3-1626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6.4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152 41 11626 0 0,'-5'4'1486'0'0,"-1"0"-1"0"0,2-1 0 0 0,-8 8 0 0 0,1 1-760 0 0,-11 15 0 0 0,17-20-555 0 0,-36 53-40 0 0,34-49-113 0 0,1 0-1 0 0,0 0 1 0 0,0 0-1 0 0,2 0 1 0 0,-1 2-1 0 0,1-2 1 0 0,-2 14-1 0 0,6-23 21 0 0,-1 1-1 0 0,1 0 0 0 0,0 0 1 0 0,0 0-1 0 0,0 0 0 0 0,0-1 1 0 0,0 1-1 0 0,0-1 0 0 0,1 1 1 0 0,0 0-1 0 0,-1-1 0 0 0,1 1 1 0 0,0 0-1 0 0,0-1 0 0 0,0 0 1 0 0,0 1-1 0 0,1-1 0 0 0,0 0 1 0 0,-2 1-1 0 0,2-1 0 0 0,0 0 1 0 0,0 0-1 0 0,0 0 0 0 0,0 0 0 0 0,0-1 1 0 0,1 1-1 0 0,-2 0 0 0 0,6 1 1 0 0,0 2 99 0 0,1-2 1 0 0,0 1-1 0 0,0-1 1 0 0,0-1-1 0 0,0 0 1 0 0,0 1-1 0 0,0-3 1 0 0,12 3-1 0 0,-13-3-68 0 0,-1 1 0 0 0,0-1 0 0 0,0-1 0 0 0,0 1 0 0 0,0-1 0 0 0,1-1-1 0 0,-1 2 1 0 0,0-2 0 0 0,0 0 0 0 0,0 0 0 0 0,0 0 0 0 0,-1-1 0 0 0,1 0-1 0 0,-1 0 1 0 0,1-1 0 0 0,-2 1 0 0 0,10-9 0 0 0,-3 2 69 0 0,-1-2 1 0 0,0 0-1 0 0,12-20 1 0 0,-17 24-57 0 0,-1 0 1 0 0,0-1 0 0 0,-1 1-1 0 0,1 0 1 0 0,-2 0 0 0 0,1-1-1 0 0,1-13 1 0 0,-4 17-37 0 0,0 0 1 0 0,0 1-1 0 0,0-2 0 0 0,0 2 1 0 0,-1-1-1 0 0,0 0 0 0 0,-1 1 1 0 0,1-2-1 0 0,-1 2 1 0 0,1 0-1 0 0,-1-1 0 0 0,-1 1 1 0 0,0-1-1 0 0,1 2 0 0 0,-5-7 1 0 0,-3-3 44 0 0,-1 1 0 0 0,-1 0-1 0 0,-16-14 1 0 0,19 19-73 0 0,5 2-15 0 0,-2 1-1 0 0,1 0 0 0 0,0 0 1 0 0,-1 0-1 0 0,0 1 1 0 0,-8-4-1 0 0,14 6-9 0 0,-1 1 0 0 0,0 0 0 0 0,0 0 0 0 0,1-1 0 0 0,0 1 0 0 0,-1 0 0 0 0,0 0 0 0 0,0 0 0 0 0,1 0 0 0 0,-1-1 0 0 0,0 1 0 0 0,0 0 0 0 0,0 1 0 0 0,1-1 0 0 0,0 0 0 0 0,-1 0 0 0 0,0 0 0 0 0,0 0 0 0 0,1 1 0 0 0,-1-1 0 0 0,0 0 0 0 0,1 1 0 0 0,-1-1 0 0 0,0 0 0 0 0,0 1 0 0 0,1-1 0 0 0,0 0 0 0 0,0 0-1 0 0,-1 1 1 0 0,0 0 0 0 0,1-1 0 0 0,-1 1 0 0 0,1-1 0 0 0,0 1 0 0 0,-1 0 0 0 0,1 0 0 0 0,-1-1 0 0 0,1 1 0 0 0,0-1 0 0 0,0 1 0 0 0,-1-1 0 0 0,1 1 0 0 0,0 0 0 0 0,0 0 0 0 0,0-1 0 0 0,0 2 0 0 0,-1 1-22 0 0,1 0 0 0 0,0 0 0 0 0,0 0 0 0 0,0 0 1 0 0,1 0-1 0 0,-1 0 0 0 0,1 0 0 0 0,0 0 0 0 0,1 4 0 0 0,0-2 10 0 0,0 0 1 0 0,1 0-1 0 0,0 0 0 0 0,-1-1 1 0 0,1 0-1 0 0,0 1 0 0 0,1-1 1 0 0,-1 0-1 0 0,1 0 0 0 0,0 0 1 0 0,0-1-1 0 0,0 0 0 0 0,0 0 1 0 0,0 0-1 0 0,7 2 0 0 0,-5-1 12 0 0,2-1-1 0 0,-1-2 1 0 0,0 2 0 0 0,0-1-1 0 0,1-1 1 0 0,7 0-1 0 0,-12 0 14 0 0,0-1 0 0 0,0-1 0 0 0,0 1 0 0 0,0 0 0 0 0,1 0 0 0 0,-2-1 0 0 0,1 0 0 0 0,0 0 0 0 0,0 0 0 0 0,0 0 0 0 0,-1-1 0 0 0,1 1 0 0 0,0 0 0 0 0,-1-1 0 0 0,1 0 0 0 0,0 0 0 0 0,2-3 0 0 0,38-45 267 0 0,-42 49-265 0 0,0-1 9 0 0,1 0 1 0 0,-1 1-1 0 0,0-1 1 0 0,-1 0-1 0 0,0 0 1 0 0,1 1 0 0 0,-1-1-1 0 0,1-1 1 0 0,-1 1-1 0 0,1 1 1 0 0,-1-1-1 0 0,0-1 1 0 0,0-2 0 0 0,0 4 9 0 0,0 12 29 0 0,-3 42-60 0 0,1-39-2 0 0,1 1 0 0 0,1-1 0 0 0,0 0 0 0 0,4 28 0 0 0,-2-35 2 0 0,1 8-13 0 0,10 29-1 0 0,-12-41 17 0 0,1 1 0 0 0,-1-1 0 0 0,1 0 0 0 0,0 0 0 0 0,0 1 0 0 0,0-1 0 0 0,0 0 0 0 0,1 0 0 0 0,-1-1 0 0 0,1 1 1 0 0,0 0-1 0 0,-1-1 0 0 0,5 4 0 0 0,-5-5 5 0 0,-1-1 0 0 0,1 0 0 0 0,-1 1 0 0 0,0-1 0 0 0,1 1 0 0 0,-1-1-1 0 0,1 1 1 0 0,0-1 0 0 0,-1 0 0 0 0,0 0 0 0 0,1 0 0 0 0,-1 0 0 0 0,1 0 0 0 0,-1 0 0 0 0,0 0 0 0 0,3-1 0 0 0,-1 0 9 0 0,0 0 0 0 0,0 0 0 0 0,-1 0 0 0 0,1-1-1 0 0,0 0 1 0 0,-1 0 0 0 0,4-2 0 0 0,2-3 31 0 0,0-1 1 0 0,-1 0-1 0 0,9-12 0 0 0,17-26 57 0 0,26-51-1 0 0,-55 91-89 0 0,-2 0 0 0 0,1 2 1 0 0,0-1 0 0 0,0 0-1 0 0,6-6 1 0 0,-9 11-10 0 0,0 0 1 0 0,1 0 0 0 0,-1 0 0 0 0,0 0-1 0 0,0-1 1 0 0,0 1 0 0 0,0 0-1 0 0,0 0 1 0 0,1 0 0 0 0,-1 0-1 0 0,0 0 1 0 0,0 0 0 0 0,0 0 0 0 0,0 0-1 0 0,1 0 1 0 0,-1 0 0 0 0,0 0-1 0 0,0 0 1 0 0,0 0 0 0 0,0 0 0 0 0,0 0-1 0 0,0 0 1 0 0,0 0 0 0 0,0 0-1 0 0,0 0 1 0 0,1 0 0 0 0,-1 0-1 0 0,0 0 1 0 0,0 0 0 0 0,0 0 0 0 0,0 0-1 0 0,1 0 1 0 0,-1 0 0 0 0,0 1-1 0 0,5 4 41 0 0,2 13 7 0 0,-7-17-42 0 0,11 34-151 0 0,1 0 322 0 0,21 50 1 0 0,-27-74-705 0 0,0-1 1 0 0,0 0 0 0 0,0 0 0 0 0,1-1 0 0 0,0 0-1 0 0,1 0 1 0 0,0 0 0 0 0,19 14 0 0 0,-24-21-328 0 0,1 0 0 0 0,0 1 0 0 0,0-1 0 0 0,0 0 1 0 0,0 0-1 0 0,0 0 0 0 0,0-1 0 0 0,1 0 0 0 0,7 1 0 0 0,6 1-2966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7.1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35 14595 0 0,'1'1'270'0'0,"0"-1"1"0"0,0 1-1 0 0,0 0 0 0 0,0 0 0 0 0,0 0 0 0 0,0 0 1 0 0,0 0-1 0 0,-1 0 0 0 0,1 0 0 0 0,0 0 0 0 0,0 0 1 0 0,-1 1-1 0 0,0-1 0 0 0,1 0 0 0 0,-1 0 1 0 0,1 0-1 0 0,-1 1 0 0 0,1 1 0 0 0,0 4 200 0 0,0 0 0 0 0,0 9 0 0 0,0-6-158 0 0,1 42-314 0 0,-3 59-1 0 0,1-109-34 0 0,0 0 0 0 0,0 0-1 0 0,0 0 1 0 0,0 0 0 0 0,0 0 0 0 0,0 1 0 0 0,0-2 0 0 0,1 1 0 0 0,0 0 0 0 0,-1 1-1 0 0,1-2 1 0 0,0 1 0 0 0,0 0 0 0 0,1 0 0 0 0,-2-1 0 0 0,1 1 0 0 0,1 0-1 0 0,-1 0 1 0 0,3 1 0 0 0,-3-2 27 0 0,-1-1-1 0 0,1 0 1 0 0,0 0 0 0 0,0 1-1 0 0,0-1 1 0 0,0 0 0 0 0,-1 0-1 0 0,1 0 1 0 0,-1 0-1 0 0,1 0 1 0 0,0 0 0 0 0,0 0-1 0 0,0 0 1 0 0,-1-1 0 0 0,1 1-1 0 0,0 0 1 0 0,0 0 0 0 0,0-1-1 0 0,-1 1 1 0 0,0 0 0 0 0,1-1-1 0 0,1 0 1 0 0,15-10 27 0 0,-13 6 21 0 0,2 0 0 0 0,-3 0 0 0 0,2-1 0 0 0,-2 1 0 0 0,7-13 0 0 0,3-3 152 0 0,80-97 1249 0 0,-73 94-1092 0 0,-16 20-266 0 0,-2 1 1 0 0,2-1-1 0 0,-1 0 0 0 0,1 1 1 0 0,7-5-1 0 0,-10 7-71 0 0,1 0-1 0 0,-1 1 1 0 0,0-1 0 0 0,0 1-1 0 0,0-1 1 0 0,0 1 0 0 0,0 0-1 0 0,1 0 1 0 0,-1 0 0 0 0,0 0-1 0 0,0 0 1 0 0,0 0 0 0 0,0 0-1 0 0,1 0 1 0 0,-1 0 0 0 0,1 0-1 0 0,-2 0 1 0 0,1 0 0 0 0,1 0-1 0 0,-1 0 1 0 0,0 1 0 0 0,0-1-1 0 0,0 1 1 0 0,0 0 0 0 0,0-1-1 0 0,0 1 1 0 0,0 0 0 0 0,2 1-1 0 0,35 35 31 0 0,-30-28-42 0 0,1 0 0 0 0,0 0 0 0 0,1 0 0 0 0,13 8 0 0 0,23 8-15 0 0,-39-21 15 0 0,0-2 0 0 0,0 1-1 0 0,0-1 1 0 0,0 1-1 0 0,8-1 1 0 0,-10-1 3 0 0,10 1 26 0 0,26 0 0 0 0,-37-2-19 0 0,1 0-1 0 0,-1 0 1 0 0,1-1-1 0 0,-1 0 0 0 0,0 0 1 0 0,1-1-1 0 0,-1 1 1 0 0,1 0-1 0 0,7-6 0 0 0,-6 3 21 0 0,1 0 22 0 0,0 0 1 0 0,9-8 0 0 0,-14 11-36 0 0,0-1-1 0 0,-1 0 1 0 0,1 0 0 0 0,0 1 0 0 0,-1-1 0 0 0,1-1 0 0 0,-1 1-1 0 0,-1 1 1 0 0,2-2 0 0 0,-1 1 0 0 0,0 0 0 0 0,1-5-1 0 0,-1 0 57 0 0,0 1 0 0 0,0-1 0 0 0,0 1 0 0 0,-1-1 0 0 0,0 0 0 0 0,0 1 0 0 0,-2-12 0 0 0,1 15-37 0 0,1 1 1 0 0,-1-2-1 0 0,0 2 0 0 0,-1-1 1 0 0,1-1-1 0 0,-1 2 0 0 0,2-1 1 0 0,-2 0-1 0 0,0 1 0 0 0,0 0 1 0 0,0-1-1 0 0,0 1 1 0 0,0 0-1 0 0,-1-1 0 0 0,1 2 1 0 0,0-1-1 0 0,-1 0 0 0 0,-5-3 1 0 0,5 4-15 0 0,-1-1 0 0 0,2 0 0 0 0,-2 1 0 0 0,1 1 0 0 0,-1-1 0 0 0,1 0 0 0 0,-1 0 1 0 0,1 0-1 0 0,-1 1 0 0 0,0 0 0 0 0,0 0 0 0 0,1 0 0 0 0,-5 1 0 0 0,4 0-16 0 0,-1 0 0 0 0,0 0 0 0 0,0 1 0 0 0,1 0 0 0 0,-1 0 0 0 0,1 0 0 0 0,-1 1 0 0 0,-7 5 0 0 0,6-4-18 0 0,0 2-1 0 0,-1-1 1 0 0,2 0-1 0 0,0 1 1 0 0,0 0-1 0 0,0 0 1 0 0,0 0-1 0 0,1 0 1 0 0,0 1-1 0 0,0 0 1 0 0,1 0-1 0 0,-1 1 1 0 0,-2 12-1 0 0,4-15-3 0 0,1 0-1 0 0,0 1 0 0 0,0-1 0 0 0,0 0 1 0 0,1 1-1 0 0,-1 0 0 0 0,1-1 1 0 0,1 0-1 0 0,-1 2 0 0 0,1-2 0 0 0,0 0 1 0 0,2 8-1 0 0,-1-8-12 0 0,0-1 0 0 0,0 1 1 0 0,0-1-1 0 0,1 0 0 0 0,0 1 1 0 0,0-2-1 0 0,0 2 0 0 0,0-2 0 0 0,1 1 1 0 0,-1-1-1 0 0,1 1 0 0 0,0-1 1 0 0,7 5-1 0 0,4 0-732 0 0,0 0 1 0 0,1-1-1 0 0,-1 0 0 0 0,1-1 1 0 0,0-2-1 0 0,0 1 0 0 0,1-2 0 0 0,17 2 1 0 0,11-1-1771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2.3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22 7746 0 0,'0'-1'354'0'0,"0"1"-1"0"0,0-1 1 0 0,0 0 0 0 0,0 1 0 0 0,0-1 0 0 0,0 1 0 0 0,1-1 0 0 0,-1 1 0 0 0,0-1-1 0 0,0 0 1 0 0,1 1 0 0 0,-1-1 0 0 0,0 1 0 0 0,0-1 0 0 0,1 1 0 0 0,-1-1 0 0 0,1 0 0 0 0,11-4 2688 0 0,-7 4-2781 0 0,1 0 0 0 0,0 0 0 0 0,7 1 0 0 0,2-1 430 0 0,-2 0-879 0 0,1 0 0 0 0,0 1 0 0 0,-1 1-1 0 0,1 0 1 0 0,18 5 0 0 0,-26-5-241 0 0,-1 1-1 0 0,0 0 1 0 0,0 1 0 0 0,0-1 0 0 0,0 1 0 0 0,8 5-1 0 0,-10-6 235 0 0,10 8 26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7.7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303 156 18908 0 0,'2'-11'684'0'0,"0"-1"0"0"0,0 0-1 0 0,-1 0 1 0 0,-1-1 0 0 0,-1-17 0 0 0,1 27-636 0 0,0 0 1 0 0,-1 0-1 0 0,0 0 1 0 0,0 0-1 0 0,0 1 0 0 0,1-1 1 0 0,-1 0-1 0 0,0 0 1 0 0,-1 0-1 0 0,0 1 1 0 0,0 0-1 0 0,1-1 1 0 0,-1 0-1 0 0,0 2 1 0 0,0-2-1 0 0,1 1 0 0 0,-2 0 1 0 0,0 0-1 0 0,2 0 1 0 0,-2 0-1 0 0,0 1 1 0 0,1 0-1 0 0,-1-1 1 0 0,0 1-1 0 0,1-1 1 0 0,-1 1-1 0 0,0 1 0 0 0,-3-2 1 0 0,-1 1-80 0 0,0 0 1 0 0,0 1-1 0 0,1 0 0 0 0,-1 0 0 0 0,0 0 1 0 0,0 1-1 0 0,1 0 0 0 0,-2 1 1 0 0,1-1-1 0 0,1 1 0 0 0,-1 0 1 0 0,1 0-1 0 0,0 1 0 0 0,-8 5 1 0 0,1-1-51 0 0,2 0 1 0 0,-1 1 0 0 0,1 1 0 0 0,0 0 0 0 0,2 1 0 0 0,-11 10-1 0 0,12-11 27 0 0,-2 2-60 0 0,-14 19 0 0 0,22-26 83 0 0,-1-1-1 0 0,2 1 1 0 0,-1-1 0 0 0,0 1-1 0 0,1-1 1 0 0,-1 1-1 0 0,2-1 1 0 0,-1 2 0 0 0,0-2-1 0 0,0 1 1 0 0,0 5 0 0 0,1-8 19 0 0,0-1 1 0 0,1 1-1 0 0,-1 1 1 0 0,0-1-1 0 0,0 0 1 0 0,1 0-1 0 0,-1 0 1 0 0,0 0-1 0 0,1 0 1 0 0,-1 0-1 0 0,1 0 1 0 0,-1 0-1 0 0,0 0 1 0 0,1 0-1 0 0,0 0 1 0 0,-1-1 0 0 0,1 0-1 0 0,1 2 1 0 0,0 0-2 0 0,-1-1 0 0 0,1 1 0 0 0,1-1 1 0 0,-1-1-1 0 0,-1 1 0 0 0,2 0 1 0 0,-1 0-1 0 0,2 1 0 0 0,3-1 5 0 0,-1 0-1 0 0,1 0 0 0 0,0 0 0 0 0,11-1 0 0 0,3-2 55 0 0,0 0-1 0 0,25-8 0 0 0,-24 5 79 0 0,36-4 1 0 0,-57 9-118 0 0,1 0 1 0 0,-1 0-1 0 0,0 0 1 0 0,1 0 0 0 0,0 0-1 0 0,-1 0 1 0 0,0 1-1 0 0,1-1 1 0 0,-1 0 0 0 0,1 1-1 0 0,-1 0 1 0 0,0-1-1 0 0,0 1 1 0 0,1-1 0 0 0,-1 1-1 0 0,1 0 1 0 0,-1 0-1 0 0,-1 0 1 0 0,2 0 0 0 0,-1 0-1 0 0,0 0 1 0 0,0 0-1 0 0,0 0 1 0 0,0 0 0 0 0,0 1-1 0 0,-1-1 1 0 0,1 1 0 0 0,-1-2-1 0 0,2 5 1 0 0,1 2-40 0 0,-2 1 0 0 0,1-1 0 0 0,-1 1 0 0 0,1 13 0 0 0,0-1-259 0 0,-1-13-97 0 0,0 0-1 0 0,0 0 1 0 0,2-1 0 0 0,-1 1 0 0 0,6 11 0 0 0,-8-17 100 0 0,1 1-1 0 0,0 0 1 0 0,0 0 0 0 0,1-1 0 0 0,-1 1 0 0 0,1 0 0 0 0,-2 0-1 0 0,2-1 1 0 0,0 0 0 0 0,0 1 0 0 0,-1-1 0 0 0,0 1 0 0 0,1-1 0 0 0,1-1-1 0 0,-1 1 1 0 0,-1 0 0 0 0,1 0 0 0 0,0 0 0 0 0,0 0 0 0 0,0 0 0 0 0,0-1-1 0 0,2 1 1 0 0,9-1-992 0 0,-2 0 991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7.8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19580 0 0,'1'3'1400'0'0,"-1"-2"-855"0"0,2 5-345 0 0,2 2 744 0 0,0 2-448 0 0,3 1-112 0 0,3 6-56 0 0,1 0-16 0 0,2 6-120 0 0,1 5-320 0 0,3 3-536 0 0,0 7-328 0 0,0 5-601 0 0,-2 2 49 0 0,-1 2-800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9.0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 4 14819 0 0,'-6'-2'1623'0'0,"5"2"-1309"0"0,0-1 1 0 0,0 1-1 0 0,0 0 0 0 0,0 0 1 0 0,0-1-1 0 0,1 1 1 0 0,-1 0-1 0 0,0 0 0 0 0,0 0 1 0 0,-1 0-1 0 0,1 0-237 0 0,1 1 1 0 0,-1-1-1 0 0,1 0 0 0 0,-1 1 0 0 0,1-1 0 0 0,0 1 0 0 0,0-1 1 0 0,-1 0-1 0 0,1 1 0 0 0,-1-1 0 0 0,1 0 0 0 0,0 0 0 0 0,-1 1 1 0 0,1-1-1 0 0,0 1 0 0 0,0 0 0 0 0,-1-1 0 0 0,1 1 0 0 0,0-1 1 0 0,0 1-1 0 0,0 0 0 0 0,-3 11 257 0 0,1 0 0 0 0,1-1 1 0 0,0 1-1 0 0,1 16 0 0 0,12 505 241 0 0,-9-438-5292 0 0,-3-93 4348 0 0,0-1 0 0 0,0 1-1 0 0,0-1 1 0 0,0 1 0 0 0,-1-1 0 0 0,1 1 0 0 0,0 0 0 0 0,-1-1 0 0 0,1 0-1 0 0,-1 1 1 0 0,0-1 0 0 0,1 1 0 0 0,-1 0 0 0 0,-1-1-1059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9.4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167 76 15291 0 0,'1'-2'521'0'0,"-1"0"0"0"0,0 0-1 0 0,1 0 1 0 0,-1 0 0 0 0,-1 0 0 0 0,1 0-1 0 0,0-1 1 0 0,0 1 0 0 0,-1 1 0 0 0,1-2-1 0 0,-1 1 1 0 0,0 0 0 0 0,-1-3 0 0 0,-1-1-22 0 0,-1 1 1 0 0,1-2-1 0 0,-5-3 1 0 0,6 8-468 0 0,1 1-1 0 0,-1-1 1 0 0,2 2 0 0 0,-2-2-1 0 0,0 1 1 0 0,1 0 0 0 0,-1 0-1 0 0,1 0 1 0 0,-1 0 0 0 0,0 1-1 0 0,0-1 1 0 0,1 1 0 0 0,0-1-1 0 0,-1 1 1 0 0,-1-1 0 0 0,2 1-1 0 0,-1-1 1 0 0,0 1 0 0 0,0 0-1 0 0,0 0 1 0 0,1 0 0 0 0,-1 1-1 0 0,0-1 1 0 0,-2 1 0 0 0,1 0-35 0 0,0 0 1 0 0,0-1-1 0 0,0 1 1 0 0,1 0 0 0 0,-1 1-1 0 0,0-1 1 0 0,1 1 0 0 0,-1-1-1 0 0,0 1 1 0 0,1 0 0 0 0,0 0-1 0 0,-1 0 1 0 0,2 0-1 0 0,-4 3 1 0 0,-1 4-51 0 0,1 0 0 0 0,-1 0 0 0 0,2 1 0 0 0,0-2 0 0 0,-1 2 0 0 0,-3 14 0 0 0,6-15 19 0 0,-4 15-61 0 0,1 0 0 0 0,-3 27 1 0 0,8-48 74 0 0,0 1 1 0 0,0 0 0 0 0,0 0-1 0 0,0-1 1 0 0,1 2 0 0 0,0-2-1 0 0,0 1 1 0 0,0-1 0 0 0,0 1-1 0 0,0-1 1 0 0,4 6 0 0 0,-5-8 11 0 0,0 0 0 0 0,1 0 0 0 0,0 0 0 0 0,0-1 0 0 0,-1 2 0 0 0,1-1 0 0 0,1 0 0 0 0,-1-1 0 0 0,0 1 1 0 0,-1 0-1 0 0,1 0 0 0 0,0 0 0 0 0,0-1 0 0 0,1 0 0 0 0,-1 0 0 0 0,0 1 0 0 0,0-1 0 0 0,0 1 1 0 0,0-1-1 0 0,1 0 0 0 0,-1 1 0 0 0,1-1 0 0 0,-2 0 0 0 0,1 0 0 0 0,1 0 0 0 0,-1 0 0 0 0,1-1 0 0 0,-1 1 1 0 0,-1 0-1 0 0,2 0 0 0 0,-1-1 0 0 0,0 1 0 0 0,1-1 0 0 0,-1 1 0 0 0,0 0 0 0 0,-1-1 0 0 0,4-1 0 0 0,-1-1 2 0 0,1 1-1 0 0,-1-1 0 0 0,0-1 0 0 0,0 2 0 0 0,0-2 0 0 0,0 1 0 0 0,2-4 0 0 0,3-4 1 0 0,-2 2 3 0 0,1 0 1 0 0,5-12-1 0 0,0 1 4 0 0,1-4 8 0 0,-11 19-5 0 0,1-1 0 0 0,0 0 0 0 0,6-7-1 0 0,0 0 15 0 0,-7 10-5 0 0,0 1 0 0 0,-1-1 0 0 0,1 1 0 0 0,0-1 0 0 0,0 1 0 0 0,0 0 0 0 0,0 0 0 0 0,5-3 0 0 0,-7 5-11 0 0,0 0 1 0 0,0 0-1 0 0,1 0 0 0 0,-1 0 1 0 0,0 0-1 0 0,0 0 0 0 0,0 0 0 0 0,1 0 1 0 0,-1 0-1 0 0,0 0 0 0 0,0 0 0 0 0,0 0 1 0 0,1 0-1 0 0,-1 0 0 0 0,0 0 1 0 0,0 0-1 0 0,0 0 0 0 0,1 1 0 0 0,-1-1 1 0 0,0 0-1 0 0,0 0 0 0 0,0 0 1 0 0,0 0-1 0 0,0 0 0 0 0,1 1 0 0 0,-1-1 1 0 0,0 0-1 0 0,0 0 0 0 0,0 0 0 0 0,0 0 1 0 0,0 1-1 0 0,0-1 0 0 0,0 0 1 0 0,0 0-1 0 0,0 0 0 0 0,0 1 0 0 0,0-1 1 0 0,0 0-1 0 0,1 0 0 0 0,-1 0 0 0 0,0 0 1 0 0,-1 0-1 0 0,1 0 0 0 0,0 1 1 0 0,1 10 118 0 0,-3 40 0 0 0,0-27-32 0 0,4 48 1 0 0,-2-65-208 0 0,2 0 1 0 0,-2 0-1 0 0,2 1 0 0 0,0-2 1 0 0,1 1-1 0 0,-1 0 0 0 0,1-1 1 0 0,0 0-1 0 0,0 0 0 0 0,1 1 1 0 0,5 6-1 0 0,-5-10-339 0 0,-1 1 1 0 0,1-1-1 0 0,-1 1 1 0 0,1-1-1 0 0,0-1 1 0 0,1 1-1 0 0,-1 0 1 0 0,0-2-1 0 0,0 2 1 0 0,1-1-1 0 0,0-1 0 0 0,-1 0 1 0 0,1 1-1 0 0,5 0 1 0 0,8 0-2194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0.2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52 192 10706 0 0,'-5'-8'1254'0'0,"-10"-14"3596"0"0,14 22-4513 0 0,0-1 0 0 0,0-1 0 0 0,0 1 0 0 0,0 0 0 0 0,0 0 0 0 0,0 0 0 0 0,0 0-1 0 0,0 1 1 0 0,-1-1 0 0 0,1 0 0 0 0,0 1 0 0 0,0-1 0 0 0,-4 0 0 0 0,5 1-303 0 0,0 0 0 0 0,-1 0 1 0 0,1 0-1 0 0,-1 0 0 0 0,1 0 0 0 0,0 0 0 0 0,0 0 0 0 0,0 0 0 0 0,0 1 0 0 0,-1-1 0 0 0,1 0 1 0 0,0 0-1 0 0,-1 0 0 0 0,1 1 0 0 0,0-1 0 0 0,0 0 0 0 0,-1 0 0 0 0,1 1 0 0 0,0-1 1 0 0,0 0-1 0 0,-1 0 0 0 0,1 1 0 0 0,0-1 0 0 0,0 0 0 0 0,0 0 0 0 0,-1 0 0 0 0,1 0 0 0 0,0 1 1 0 0,0-1-1 0 0,0 1 0 0 0,0-1 0 0 0,0 0 0 0 0,0 1 0 0 0,-2 14 223 0 0,2-11-173 0 0,-4 164 551 0 0,5-103-568 0 0,16 274 191 0 0,-14-311-225 0 0,3 46 283 0 0,-6-74-314 0 0,0 0 0 0 0,0 0 0 0 0,0 0 0 0 0,0 0-1 0 0,0 0 1 0 0,0 0 0 0 0,0 0 0 0 0,0-1 0 0 0,0 1 0 0 0,0 0 0 0 0,0 0-1 0 0,0 0 1 0 0,0 0 0 0 0,0 0 0 0 0,0 0 0 0 0,0 0 0 0 0,0 0 0 0 0,0 0-1 0 0,0 0 1 0 0,0 0 0 0 0,0 0 0 0 0,-1 0 0 0 0,1 0 0 0 0,0 0 0 0 0,0 0 0 0 0,0 0-1 0 0,0 0 1 0 0,0 0 0 0 0,0-1 0 0 0,0 1 0 0 0,0 0 0 0 0,0 0 0 0 0,0 0-1 0 0,0 0 1 0 0,0 0 0 0 0,0 0 0 0 0,0 0 0 0 0,0 0 0 0 0,0 0 0 0 0,0 1-1 0 0,0-1 1 0 0,0 0 0 0 0,0 0 0 0 0,0 0 0 0 0,0 0 0 0 0,0 0 0 0 0,0 0-1 0 0,0 0 1 0 0,-1 0 0 0 0,1 0 0 0 0,0 0 0 0 0,0 0 0 0 0,0 0 0 0 0,0 0-1 0 0,0 0 1 0 0,0 0 0 0 0,0 0 0 0 0,0 0 0 0 0,0 0 0 0 0,0 0 0 0 0,0 1-1 0 0,0-1 1 0 0,0 0 0 0 0,0 0 0 0 0,0 0 0 0 0,0 0 0 0 0,0 0 0 0 0,-5-5 50 0 0,2-7-35 0 0,0 1-1 0 0,0-1 1 0 0,-1-18 0 0 0,1-37-75 0 0,3-48 1 0 0,28-220 0 0 0,-22 299 20 0 0,12-45 0 0 0,-15 68 16 0 0,2 2 1 0 0,-1-1 0 0 0,0 2 0 0 0,2-2 0 0 0,0 2 0 0 0,0 0 0 0 0,14-17 0 0 0,-17 22 11 0 0,1 3 1 0 0,-1-2-1 0 0,1 0 0 0 0,-1 2 1 0 0,1-1-1 0 0,0 1 0 0 0,0-1 1 0 0,0 0-1 0 0,7-2 0 0 0,-5 3-1 0 0,0 0-1 0 0,1 2 1 0 0,-1-2-1 0 0,0 1 1 0 0,1 1-1 0 0,8-1 1 0 0,-10 2 9 0 0,0-1 1 0 0,0 1 0 0 0,-1 0-1 0 0,1 0 1 0 0,0 0 0 0 0,-1 1-1 0 0,1 0 1 0 0,-1 0 0 0 0,0-1-1 0 0,0 2 1 0 0,0 0 0 0 0,7 4-1 0 0,-5-2 23 0 0,0 0-1 0 0,0 1 1 0 0,0 0-1 0 0,-1 0 0 0 0,-1 0 1 0 0,10 14-1 0 0,-13-17-4 0 0,1 1-1 0 0,0-1 1 0 0,-1 1 0 0 0,1 0-1 0 0,-1 0 1 0 0,-1 0-1 0 0,1 0 1 0 0,0 4-1 0 0,-1-5 1 0 0,0 0 0 0 0,0-1-1 0 0,0 1 1 0 0,0 0 0 0 0,-1-1-1 0 0,1 1 1 0 0,-1 0 0 0 0,1-1 0 0 0,-1 1-1 0 0,0 0 1 0 0,0-1 0 0 0,0 1-1 0 0,-3 2 1 0 0,-7 13 79 0 0,8-13-56 0 0,0 0-1 0 0,-1 1 0 0 0,-4 5 0 0 0,7-10-30 0 0,-23 22 144 0 0,22-21-149 0 0,0 0 1 0 0,0-2 0 0 0,1 2-1 0 0,-2-1 1 0 0,1 1 0 0 0,0-1-1 0 0,0 0 1 0 0,-1-1 0 0 0,1 1-1 0 0,0-1 1 0 0,-4 2 0 0 0,0-2-23 0 0,5 1-21 0 0,0-1 1 0 0,-1 0-1 0 0,1 0 0 0 0,-1 1 1 0 0,0-1-1 0 0,2 0 1 0 0,-2 0-1 0 0,1-1 1 0 0,-1 1-1 0 0,0 0 1 0 0,2-1-1 0 0,-2 1 0 0 0,1 0 1 0 0,-1-1-1 0 0,1 0 1 0 0,-1 1-1 0 0,0-1 1 0 0,2 0-325 0 0,9 0-2116 0 0,12-1-1240 0 0,-14 2 2739 0 0,8 0-1003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0.5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80 38 17316 0 0,'-3'0'538'0'0,"-1"0"0"0"0,0 0 0 0 0,0 0 0 0 0,0 1 0 0 0,0 0 0 0 0,0 0 0 0 0,1 0 0 0 0,-1-1 0 0 0,-6 5 0 0 0,9-4-463 0 0,-1 1 0 0 0,-1-2 0 0 0,1 2 0 0 0,1 0 0 0 0,-1 0 0 0 0,0-1 0 0 0,0 1 1 0 0,1 1-1 0 0,0-1 0 0 0,-1-1 0 0 0,1 2 0 0 0,-1-1 0 0 0,1 1 0 0 0,0-2 0 0 0,-1 6 0 0 0,0 0-77 0 0,0 0 1 0 0,1 0-1 0 0,-1 0 1 0 0,1-1-1 0 0,0 1 0 0 0,1 0 1 0 0,0 0-1 0 0,0 0 0 0 0,1 0 1 0 0,0 0-1 0 0,0 0 1 0 0,2 10-1 0 0,-1-13-11 0 0,0 0 1 0 0,-1 0 0 0 0,1-1-1 0 0,0 1 1 0 0,0-1-1 0 0,0 1 1 0 0,1-1-1 0 0,-1 0 1 0 0,0 0-1 0 0,2 0 1 0 0,-1 1-1 0 0,0-2 1 0 0,0 1-1 0 0,0-1 1 0 0,1 0-1 0 0,-1 0 1 0 0,1 1-1 0 0,-1-2 1 0 0,1 1-1 0 0,0-1 1 0 0,0 1 0 0 0,5 1-1 0 0,-3-3 12 0 0,0 1 1 0 0,0-1-1 0 0,1 0 1 0 0,-1 0-1 0 0,0 0 0 0 0,0-1 1 0 0,0 1-1 0 0,0-1 1 0 0,1-1-1 0 0,-1 1 0 0 0,-1-2 1 0 0,1 2-1 0 0,0-2 1 0 0,0 0-1 0 0,-1 1 0 0 0,0-2 1 0 0,6-3-1 0 0,-1 0 45 0 0,-1-1 0 0 0,0 0 0 0 0,1 0 0 0 0,-2-1-1 0 0,0 0 1 0 0,0 0 0 0 0,11-19 0 0 0,-16 22 6 0 0,0 1 1 0 0,0 0-1 0 0,-1-1 0 0 0,0 0 1 0 0,0 1-1 0 0,0-1 0 0 0,-1 0 0 0 0,1 0 1 0 0,-2-7-1 0 0,0 11-19 0 0,0 0 1 0 0,0-1-1 0 0,0 1 0 0 0,0-1 1 0 0,0 1-1 0 0,0 0 0 0 0,-1-1 0 0 0,0 2 1 0 0,1-2-1 0 0,-1 1 0 0 0,-1 0 1 0 0,1 0-1 0 0,0 0 0 0 0,0-1 1 0 0,0 2-1 0 0,-1-1 0 0 0,1 0 1 0 0,-1 0-1 0 0,1 1 0 0 0,-1-1 1 0 0,0 1-1 0 0,0-1 0 0 0,0 0 0 0 0,1 2 1 0 0,-2-1-1 0 0,-1-2 0 0 0,-3 0 20 0 0,0 1-1 0 0,1-1 1 0 0,-1 1-1 0 0,0 1 1 0 0,0 0-1 0 0,0-1 1 0 0,0 2-1 0 0,0-1 1 0 0,0 1-1 0 0,-11 1 1 0 0,4 1-93 0 0,1 0 1 0 0,-1 2-1 0 0,0-1 1 0 0,-16 8-1 0 0,27-10-62 0 0,-2 1 0 0 0,2-1 0 0 0,-1 2-1 0 0,2-1 1 0 0,-2 0 0 0 0,1 0 0 0 0,0 1-1 0 0,-1-1 1 0 0,2 1 0 0 0,-1 1 0 0 0,-4 4-1 0 0,6-7-120 0 0,0 0 0 0 0,0 1-1 0 0,1-1 1 0 0,0 1 0 0 0,-1-1-1 0 0,0 1 1 0 0,1-1 0 0 0,-1 1-1 0 0,1 0 1 0 0,0-1 0 0 0,-1 1-1 0 0,1-1 1 0 0,0 1 0 0 0,0 0-1 0 0,0-1 1 0 0,0 1 0 0 0,1 0-1 0 0,-1-1 1 0 0,0 1 0 0 0,1-1-1 0 0,-1 1 1 0 0,1 0 0 0 0,0-1-1 0 0,-1 0 1 0 0,0 1 0 0 0,1-1-1 0 0,0 1 1 0 0,0-1 0 0 0,0 1-1 0 0,2 0 1 0 0,-2 0-477 0 0,2 0 0 0 0,-1-1 0 0 0,0 1 0 0 0,0-1 0 0 0,1 1 0 0 0,0-1 0 0 0,-1 0 0 0 0,1 0 0 0 0,-1 0 1 0 0,0 0-1 0 0,1-1 0 0 0,5 2 0 0 0,-5-1 2 0 0,12 1-3447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1.1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88 24 11787 0 0,'3'-1'285'0'0,"-1"0"188"0"0,-1 1 0 0 0,0-1 0 0 0,-1 1 0 0 0,2-1 0 0 0,-1 0 0 0 0,0 1 0 0 0,0-1 0 0 0,0 0 0 0 0,0 0 0 0 0,0 0 0 0 0,-1 0 0 0 0,1 0 0 0 0,0 0 0 0 0,1-1 0 0 0,-2 2-367 0 0,0 0 0 0 0,0-1 0 0 0,-1 1 0 0 0,1-1 0 0 0,0 1 0 0 0,0 0 0 0 0,0-1 0 0 0,-1 1 0 0 0,1 0 0 0 0,0-1 0 0 0,0 1 0 0 0,-1-1 0 0 0,1 1 0 0 0,0 0 0 0 0,0 0 0 0 0,-1-1 0 0 0,1 1 0 0 0,0 0 0 0 0,0 0 0 0 0,0 0 0 0 0,-1 0 0 0 0,1 0 0 0 0,0 0 0 0 0,-1 0 0 0 0,1 0 0 0 0,-1 0 0 0 0,1-1 0 0 0,0 1 0 0 0,-1 0 0 0 0,1 0 0 0 0,-1 0 0 0 0,0 0 0 0 0,-13-3 1283 0 0,11 3-1339 0 0,-1 1 0 0 0,1-1 0 0 0,0 1 0 0 0,-1-1 0 0 0,1 1 0 0 0,0 0 0 0 0,0 0 0 0 0,0 0 0 0 0,-1 0 0 0 0,2 1 0 0 0,-2 0 0 0 0,2-1 0 0 0,-1 1 0 0 0,-4 4 0 0 0,3-3-58 0 0,1 0 0 0 0,-1 2 0 0 0,2-2 0 0 0,-2 1 0 0 0,1 0 0 0 0,1 1 0 0 0,0-1 0 0 0,-1 1 0 0 0,-1 4 0 0 0,4-8 4 0 0,0-1 0 0 0,0 1 0 0 0,0 0 0 0 0,0 0 0 0 0,0-1 0 0 0,0 1 0 0 0,0 0 0 0 0,0 0 0 0 0,0-1 0 0 0,0 0 0 0 0,0 1 0 0 0,0-1 0 0 0,1 1 0 0 0,-1 0 1 0 0,0 0-1 0 0,0-1 0 0 0,1 1 0 0 0,-1 0 0 0 0,0-1 0 0 0,1 1 0 0 0,-1-1 0 0 0,1 0 0 0 0,-1 1 0 0 0,0-1 0 0 0,0 1 0 0 0,1-1 0 0 0,0 1 0 0 0,-1-1 0 0 0,1 0 0 0 0,-1 1 0 0 0,2 0 0 0 0,2 1-34 0 0,1 0-1 0 0,-1 0 1 0 0,7 2 0 0 0,-4-1 23 0 0,8 4 36 0 0,25 17 1 0 0,-33-20-17 0 0,6 3 16 0 0,2 2 23 0 0,24 19 0 0 0,-36-25-33 0 0,1 0-1 0 0,-1 0 1 0 0,1 1 0 0 0,-1-1-1 0 0,0 2 1 0 0,0-2-1 0 0,0 2 1 0 0,-1-2-1 0 0,1 2 1 0 0,3 8 0 0 0,-5-9-4 0 0,-1-1 1 0 0,1 1-1 0 0,-1 0 1 0 0,1 0-1 0 0,-1-1 1 0 0,0 1-1 0 0,0-1 1 0 0,0 1-1 0 0,0-1 1 0 0,-1 2-1 0 0,0-2 1 0 0,1 1-1 0 0,-1-1 1 0 0,0 1-1 0 0,0-1 1 0 0,-1 0 0 0 0,0 0-1 0 0,1 1 1 0 0,-1-1-1 0 0,-3 4 1 0 0,2-4-2 0 0,0 1-1 0 0,1-2 1 0 0,-2 2 0 0 0,1-1 0 0 0,-1-1 0 0 0,0 1 0 0 0,1-1 0 0 0,-1 0 0 0 0,1 0 0 0 0,-2 0-1 0 0,2 0 1 0 0,-1-1 0 0 0,-1 1 0 0 0,1-1 0 0 0,0 0 0 0 0,0 0 0 0 0,-5 0 0 0 0,2 0 6 0 0,0-1 1 0 0,1 0 0 0 0,-1-1-1 0 0,0 0 1 0 0,-12-3-1 0 0,16 3-21 0 0,1 0-1 0 0,-1 1 0 0 0,0-1 1 0 0,1 0-1 0 0,-1 0 1 0 0,0-1-1 0 0,1 1 0 0 0,0 0 1 0 0,-1-1-1 0 0,2 0 0 0 0,-2 0 1 0 0,1 0-1 0 0,0 1 1 0 0,1-2-1 0 0,-1 1 0 0 0,-3-5 1 0 0,5 7-24 0 0,0-1 0 0 0,0 0 0 0 0,-1 1 0 0 0,1 0 1 0 0,0-1-1 0 0,0 1 0 0 0,-1-1 0 0 0,1 0 0 0 0,0 1 0 0 0,0-1 1 0 0,0 0-1 0 0,0 0 0 0 0,0 1 0 0 0,0-1 0 0 0,0 1 0 0 0,0 0 1 0 0,0-1-1 0 0,1 0 0 0 0,-1 0 0 0 0,0 1 0 0 0,0-1 0 0 0,1 0 1 0 0,-1 1-1 0 0,0-1 0 0 0,0 0 0 0 0,0 1 0 0 0,1-1 0 0 0,-1 1 1 0 0,0 0-1 0 0,1 0 0 0 0,-1-1 0 0 0,1 1 0 0 0,0-1 1 0 0,-1 1-1 0 0,1-1 0 0 0,-1 1 0 0 0,1 0 0 0 0,0-1 0 0 0,-1 1 1 0 0,1 0-1 0 0,-1 0 0 0 0,0-1 0 0 0,1 1 0 0 0,0 0 0 0 0,0 0 1 0 0,3-1-461 0 0,1 0 0 0 0,-2 0 0 0 0,2 1 1 0 0,-1 0-1 0 0,6 0 0 0 0,8 0-1508 0 0,20 5-1 0 0,-14-1 852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1.4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14547 0 0,'10'81'5350'0'0,"-7"43"-3530"0"0,-2-62-2469 0 0,2-22-3873 0 0,-3-35 2519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1.5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12 16147 0 0,'-2'-4'1465'0'0,"-1"1"-185"0"0,2 2 0 0 0,0 0-488 0 0,-1-1-55 0 0,2 4 23 0 0,0 0-544 0 0,3 1-64 0 0,-2 2-136 0 0,4 2-104 0 0,0 2-88 0 0,0 0-752 0 0,2-1-465 0 0,1-1-263 0 0,-1 0-1009 0 0,1-2 49 0 0,-2-3-873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1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16171 0 0,'1'6'806'0'0,"1"0"0"0"0,-1 1 0 0 0,-1-2 0 0 0,0 1 0 0 0,0 11 0 0 0,-1-2-248 0 0,1 16 44 0 0,11 381 1440 0 0,-4-358-2405 0 0,16 67 1 0 0,-22-118 162 0 0,6 24-465 0 0,-7-26 444 0 0,0 0 1 0 0,1 0-1 0 0,-1 0 0 0 0,1 0 0 0 0,-1 1 0 0 0,1-1 1 0 0,0 0-1 0 0,-1-1 0 0 0,0 1 0 0 0,1 0 1 0 0,0 0-1 0 0,0 0 0 0 0,0 0 0 0 0,0 0 1 0 0,0 0-1 0 0,0-1 0 0 0,1 1 0 0 0,-8-14-12559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2.49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1 10466 0 0,'-2'4'636'0'0,"1"0"0"0"0,0 1-1 0 0,0-1 1 0 0,0 1 0 0 0,0-1 0 0 0,1 1-1 0 0,0-1 1 0 0,0 10 0 0 0,0-7-134 0 0,1 14 206 0 0,0 0-1 0 0,5 25 0 0 0,-5-36-758 0 0,2 0-1 0 0,0 0 1 0 0,0 0-1 0 0,0 0 1 0 0,2 0-1 0 0,6 13 1 0 0,-10-22-128 0 0,0-1 0 0 0,-1 1 0 0 0,1 0 0 0 0,0 0 0 0 0,0 0 0 0 0,-1 0 1 0 0,1 0-1 0 0,0-1 0 0 0,0 1 0 0 0,0 0 0 0 0,0-1 0 0 0,0 1 0 0 0,2 0 0 0 0,-3-1 87 0 0,0 0 0 0 0,1 0 1 0 0,-1 0-1 0 0,0 0 0 0 0,1 0 0 0 0,-1 0 0 0 0,1 0 0 0 0,-1 0 0 0 0,0 0 1 0 0,1 0-1 0 0,-1 0 0 0 0,0 0 0 0 0,1 0 0 0 0,-1 0 0 0 0,0-1 0 0 0,1 1 0 0 0,-1 0 1 0 0,0 0-1 0 0,0 0 0 0 0,1 0 0 0 0,-1-1 0 0 0,0 1 0 0 0,1 0 0 0 0,-1 0 1 0 0,0-1-1 0 0,0 1 0 0 0,0 0 0 0 0,1 0 0 0 0,-1-1 0 0 0,0 1 0 0 0,0 0 0 0 0,0-1 1 0 0,0 1-1 0 0,1 0 0 0 0,-1-1 0 0 0,0 1 0 0 0,0 0 0 0 0,0-1 0 0 0,0 1 1 0 0,0 0-1 0 0,0-1 0 0 0,0 1 0 0 0,0 0 0 0 0,0-1 0 0 0,0-6-111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2.0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 14443 0 0,'0'-1'400'0'0,"0"0"0"0"0,0 0 0 0 0,0 1 0 0 0,0-1 0 0 0,0 0 0 0 0,1 1 0 0 0,-1 0-1 0 0,0-1 1 0 0,1 0 0 0 0,-1 0 0 0 0,0 1 0 0 0,1-1 0 0 0,-1 0 0 0 0,1 1 0 0 0,-1-1 0 0 0,0 0 0 0 0,0 1 0 0 0,1-1 0 0 0,1 1 0 0 0,-1-1-6 0 0,1-1 1 0 0,-1 1 0 0 0,1 0 0 0 0,0 0-1 0 0,0 1 1 0 0,0-1 0 0 0,2 1 0 0 0,2-2 8 0 0,1 1 1 0 0,-1 0 0 0 0,9 1 0 0 0,51 5-356 0 0,-12 1-5232 0 0,-46-6 4781 0 0,-1 0 0 0 0,0-1 0 0 0,0 0 0 0 0,8-2 0 0 0,9-3-913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2.1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0 16011 0 0,'-3'6'1375'0'0,"0"1"-1"0"0,1-1 0 0 0,0 1 0 0 0,-2 13 0 0 0,2-7-597 0 0,1 0-1 0 0,1-1 1 0 0,1 23-1 0 0,1-20-631 0 0,-1 10-210 0 0,9 35 0 0 0,-9-55-399 0 0,1 1 1 0 0,0-1-1 0 0,-1 0 1 0 0,1 0-1 0 0,4 7 1 0 0,-6-11 285 0 0,1 0 1 0 0,0 0-1 0 0,0-1 1 0 0,-1 2-1 0 0,1-2 1 0 0,0 1-1 0 0,0 0 1 0 0,-1 0-1 0 0,1 0 1 0 0,0 0-1 0 0,0-1 1 0 0,0 0 0 0 0,0 1-1 0 0,0-1 1 0 0,0 1-1 0 0,0-1 1 0 0,0 1-1 0 0,0-1 1 0 0,1 1-1 0 0,-1-1 1 0 0,0 0-1 0 0,0 0 1 0 0,0 0-1 0 0,0 0 1 0 0,0 0-1 0 0,1 0 1 0 0,-1 0 0 0 0,0 0-1 0 0,-1 0 1 0 0,2-1-1 0 0,-1 1 1 0 0,0 0-1 0 0,2-2 1 0 0,7-5-1192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2.3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 33 18172 0 0,'-11'-10'1937'0'0,"9"7"-1397"0"0,0 1-1 0 0,-1 0 0 0 0,1-1 0 0 0,-1 1 0 0 0,0 0 1 0 0,0 0-1 0 0,0 0 0 0 0,0 1 0 0 0,-4-3 0 0 0,7 4-521 0 0,0 0-1 0 0,-1 0 0 0 0,1 0 1 0 0,0 0-1 0 0,0 0 0 0 0,0 0 0 0 0,0 0 1 0 0,0 0-1 0 0,0 0 0 0 0,0 1 0 0 0,0-1 1 0 0,-1 0-1 0 0,1 0 0 0 0,0 0 1 0 0,0 0-1 0 0,0 0 0 0 0,0 0 0 0 0,0 0 1 0 0,0 0-1 0 0,0 0 0 0 0,0 0 0 0 0,0 0 1 0 0,0 0-1 0 0,0 1 0 0 0,0-1 1 0 0,-1 0-1 0 0,1 0 0 0 0,0 0 0 0 0,0 0 1 0 0,0 0-1 0 0,0 0 0 0 0,0 0 1 0 0,0 0-1 0 0,0 1 0 0 0,0-1 0 0 0,0 0 1 0 0,0 0-1 0 0,0 0 0 0 0,0 0 0 0 0,0 0 1 0 0,0 0-1 0 0,0 0 0 0 0,1 1 1 0 0,0 6 246 0 0,4 9-262 0 0,-1-6-667 0 0,0-1 1 0 0,0 0-1 0 0,12 15 0 0 0,-8-12-1669 0 0,1-1-1 0 0,0-2 1 0 0,1 1 0 0 0,16 13-1 0 0,-6-7-2828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3.3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165 47 12603 0 0,'-1'-2'470'0'0,"0"-1"-1"0"0,1 2 1 0 0,-1-2 0 0 0,-1 1 0 0 0,1 1 0 0 0,-1-1 0 0 0,1 0 0 0 0,0 0-1 0 0,-1 0 1 0 0,0 1 0 0 0,0-1 0 0 0,1 1 0 0 0,-1-1 0 0 0,0 1 0 0 0,0 0 0 0 0,0 0-1 0 0,0 0 1 0 0,-4-2 0 0 0,3 3-386 0 0,1-1 1 0 0,0 1-1 0 0,0-1 0 0 0,-1 1 1 0 0,1 0-1 0 0,0 0 0 0 0,0 0 1 0 0,-1 1-1 0 0,2-1 0 0 0,-2 0 1 0 0,1 1-1 0 0,0 0 0 0 0,0 0 1 0 0,0 0-1 0 0,-1 0 0 0 0,2 0 1 0 0,-1 0-1 0 0,0-1 0 0 0,-1 2 1 0 0,0 1-1 0 0,-4 2-78 0 0,1 1-1 0 0,-1 0 1 0 0,2 1 0 0 0,-1 0-1 0 0,1 0 1 0 0,0 0-1 0 0,-5 10 1 0 0,3-4-33 0 0,1 1 1 0 0,0 0-1 0 0,-4 19 1 0 0,9-30 16 0 0,0 1 1 0 0,0-1 0 0 0,1 1 0 0 0,-1 0 0 0 0,1 0 0 0 0,0-1 0 0 0,0 1-1 0 0,0-1 1 0 0,1 1 0 0 0,-1 0 0 0 0,1 0 0 0 0,0-1 0 0 0,0 1-1 0 0,-1 0 1 0 0,2-2 0 0 0,0 2 0 0 0,-1-1 0 0 0,1 1 0 0 0,0-2 0 0 0,0 2-1 0 0,0-1 1 0 0,0-1 0 0 0,1 1 0 0 0,-1 0 0 0 0,0-1 0 0 0,2 1-1 0 0,-1-1 1 0 0,-1 0 0 0 0,2 1 0 0 0,-2-1 0 0 0,2-1 0 0 0,0 1 0 0 0,-2-1-1 0 0,2 1 1 0 0,-1-1 0 0 0,1 0 0 0 0,-1-1 0 0 0,1 1 0 0 0,-1 0-1 0 0,2-1 1 0 0,-2 1 0 0 0,1-1 0 0 0,6-1 0 0 0,-6 1 7 0 0,10-2 25 0 0,20-3 1 0 0,-29 4-11 0 0,-1 0 0 0 0,1-1 0 0 0,-1 0 0 0 0,1 0 0 0 0,-1 0 0 0 0,0 0-1 0 0,1-1 1 0 0,3-2 0 0 0,-1-1 20 0 0,-1 0 0 0 0,1-1 0 0 0,-1 1-1 0 0,0-1 1 0 0,0 0 0 0 0,-1-1 0 0 0,-1 1-1 0 0,10-17 1 0 0,-12 18-7 0 0,0 0 1 0 0,1 0-1 0 0,-1-1 0 0 0,-1 1 0 0 0,0 0 1 0 0,0 0-1 0 0,0 0 0 0 0,-1-1 1 0 0,1 1-1 0 0,-2-1 0 0 0,1 0 0 0 0,-1 1 1 0 0,-2-10-1 0 0,2 12-25 0 0,-1 0 0 0 0,0 0 0 0 0,0 0 1 0 0,1 1-1 0 0,-2-1 0 0 0,1 1 0 0 0,0-1 0 0 0,-1 2 0 0 0,0-2 0 0 0,0 1 0 0 0,0 1 1 0 0,0-2-1 0 0,-1 2 0 0 0,1 0 0 0 0,0-1 0 0 0,-2 1 0 0 0,2 1 0 0 0,-1-2 0 0 0,1 2 1 0 0,-2-1-1 0 0,2 1 0 0 0,-2 0 0 0 0,1 0 0 0 0,1 0 0 0 0,-2 1 0 0 0,1-1 0 0 0,0 1 1 0 0,0 0-1 0 0,-1 0 0 0 0,1 0 0 0 0,-8 3 0 0 0,11-3-41 0 0,-1 1-1 0 0,0-1 1 0 0,0 0-1 0 0,1 1 1 0 0,-1 0-1 0 0,0 1 1 0 0,1-1-1 0 0,-1 0 1 0 0,1 0-1 0 0,0 0 1 0 0,-1 0 0 0 0,1 1-1 0 0,-1-1 1 0 0,1 1-1 0 0,-1 1 1 0 0,2-2 19 0 0,-1 0 0 0 0,1-1 1 0 0,0 1-1 0 0,-1 0 0 0 0,1 0 1 0 0,0-1-1 0 0,0 1 0 0 0,0 0 1 0 0,0 0-1 0 0,-1-1 0 0 0,1 1 1 0 0,0 0-1 0 0,1 0 0 0 0,-1 0 1 0 0,0 0-1 0 0,0-1 0 0 0,0 1 1 0 0,0-1-1 0 0,1 1 0 0 0,-1 0 1 0 0,0 0-1 0 0,1 0 0 0 0,-1-1 1 0 0,1 1-1 0 0,-1 0 0 0 0,1-1 0 0 0,-1 0 1 0 0,0 1-1 0 0,1 0 0 0 0,-1-1 1 0 0,1 1-1 0 0,0-1 0 0 0,-1 1 1 0 0,1-1-1 0 0,0 1 0 0 0,0-1 1 0 0,0 1-1 0 0,0-1 0 0 0,4 2-11 0 0,-1 0 0 0 0,1 0 0 0 0,0 0 0 0 0,-1-1 0 0 0,2 0 0 0 0,-2 0 0 0 0,1 0 0 0 0,1 0 0 0 0,-2-1 0 0 0,1 0 0 0 0,9 0 0 0 0,3-3 9 0 0,0 1 0 0 0,18-7 0 0 0,-7 2 15 0 0,-24 5 31 0 0,0 0 0 0 0,0 1 0 0 0,1-1 0 0 0,-2 0 0 0 0,1 0 0 0 0,4-4 0 0 0,-8 6 14 0 0,1-1-1 0 0,-1 1 1 0 0,1-1 0 0 0,-1 1-1 0 0,1-1 1 0 0,-1 1-1 0 0,1 0 1 0 0,-1 0-1 0 0,0-1 1 0 0,1 0-1 0 0,-1 1 1 0 0,0-1 0 0 0,1 0-1 0 0,-1 1 1 0 0,0-1-1 0 0,0-1 1 0 0,1 2-22 0 0,-1 0-1 0 0,0 0 1 0 0,0 0 0 0 0,0-1 0 0 0,1 1-1 0 0,-1 0 1 0 0,0 0 0 0 0,1 0 0 0 0,-1 0-1 0 0,1 0 1 0 0,-1 0 0 0 0,0 0 0 0 0,1 0-1 0 0,-1 1 1 0 0,1-1 0 0 0,-1 0 0 0 0,0 0-1 0 0,1 0 1 0 0,-1 0 0 0 0,0 0 0 0 0,1 1-1 0 0,-1-1 1 0 0,0 0 0 0 0,1 0 0 0 0,-1 0-1 0 0,0 1 1 0 0,0-1 0 0 0,0 0 0 0 0,0 1-1 0 0,1-1 1 0 0,-1 2 2 0 0,0 0 0 0 0,1-1 0 0 0,-1 1 0 0 0,1 0-1 0 0,0 0 1 0 0,-1-2 0 0 0,1 2 0 0 0,1 3 0 0 0,5 9 51 0 0,6 30 101 0 0,-6-22-7 0 0,8 39-1 0 0,10 79 293 0 0,-25-137-439 0 0,1-1 0 0 0,-1 0 0 0 0,1 0 1 0 0,0 1-1 0 0,0-1 0 0 0,1-1 0 0 0,-1 2 0 0 0,1-1 1 0 0,0 1-1 0 0,-2-3-9 0 0,0 1 0 0 0,1-1 0 0 0,-1 0 0 0 0,0 0 0 0 0,0 0 0 0 0,0 0 0 0 0,0 0 0 0 0,1 0 0 0 0,-1 0 0 0 0,0 0-1 0 0,0 1 1 0 0,0-1 0 0 0,0 0 0 0 0,1 0 0 0 0,-1 0 0 0 0,0 0 0 0 0,0 0 0 0 0,0 0 0 0 0,1 0 0 0 0,-1 0 0 0 0,0 0 0 0 0,0 0 0 0 0,0 0 0 0 0,1 0 0 0 0,-1 0 0 0 0,0 0 0 0 0,0-1 0 0 0,0 1 0 0 0,0 0 0 0 0,0 0 0 0 0,0 0 0 0 0,0 0 0 0 0,0 0 0 0 0,0 0 0 0 0,0 0 0 0 0,1 0 0 0 0,-1-1 0 0 0,0 1 0 0 0,7-6 119 0 0,-6 3-59 0 0,8-6 95 0 0,-1-2 0 0 0,-1 0 1 0 0,1 0-1 0 0,5-15 0 0 0,-10 23-134 0 0,10-24 135 0 0,-3 8 14 0 0,17-26 0 0 0,-23 40-136 0 0,-1 0 0 0 0,2 0 0 0 0,-1 1 0 0 0,1-2-1 0 0,-1 3 1 0 0,1-2 0 0 0,0 1 0 0 0,0 0 0 0 0,8-3 0 0 0,-12 6-32 0 0,0 1 1 0 0,0 0 0 0 0,1-1 0 0 0,-1 1-1 0 0,0-1 1 0 0,0 1 0 0 0,1 0-1 0 0,-1 0 1 0 0,0 0 0 0 0,0-1 0 0 0,0 1-1 0 0,1 1 1 0 0,-1-1 0 0 0,1 0-1 0 0,-1 0 1 0 0,0 0 0 0 0,0 1 0 0 0,2 0-1 0 0,-1-1 5 0 0,0 1-1 0 0,0 0 0 0 0,0 1 0 0 0,0-1 1 0 0,-1 1-1 0 0,1-1 0 0 0,0 0 1 0 0,-1 1-1 0 0,3 3 0 0 0,2 2 20 0 0,-2 1-1 0 0,0 0 1 0 0,1 0 0 0 0,2 10-1 0 0,3 7-2 0 0,-7-14-95 0 0,2 1-1 0 0,0-1 0 0 0,0 0 1 0 0,1 0-1 0 0,8 10 1 0 0,-13-19-158 0 0,1 0 0 0 0,0 0 0 0 0,0 0 1 0 0,0 0-1 0 0,0 0 0 0 0,0-1 1 0 0,0 0-1 0 0,0 0 0 0 0,1 1 0 0 0,-1-1 1 0 0,0 0-1 0 0,1 0 0 0 0,0 0 1 0 0,-1-1-1 0 0,1 1 0 0 0,-1-1 0 0 0,1 1 1 0 0,0-1-1 0 0,-1 0 0 0 0,1 0 0 0 0,0 0 1 0 0,4-1-1 0 0,1 0-663 0 0,0 0 1 0 0,-1-2-1 0 0,0 0 1 0 0,1 1-1 0 0,-1-1 1 0 0,10-7-1 0 0,1 1-568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5.8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239 102 9890 0 0,'-2'-25'2825'0'0,"2"19"-2063"0"0,0 0 0 0 0,0 0 0 0 0,0 0 0 0 0,-1 1-1 0 0,0-2 1 0 0,-1 2 0 0 0,0-1 0 0 0,1 1 0 0 0,-6-10 0 0 0,7 14-677 0 0,-1 0 1 0 0,1 1-1 0 0,0-1 0 0 0,-1 0 1 0 0,0 1-1 0 0,1-1 1 0 0,-1 0-1 0 0,0 1 0 0 0,0 0 1 0 0,1-1-1 0 0,-1 1 1 0 0,0 0-1 0 0,1-1 1 0 0,-1 1-1 0 0,0-1 0 0 0,0 1 1 0 0,0 0-1 0 0,0 0 1 0 0,0-1-1 0 0,0 1 1 0 0,0 0-1 0 0,1 0 0 0 0,-1 0 1 0 0,0 0-1 0 0,0 0 1 0 0,0 0-1 0 0,0 1 1 0 0,0-1-1 0 0,0 0 0 0 0,1 0 1 0 0,0 1-1 0 0,-1-1 1 0 0,0 0-1 0 0,-2 2 1 0 0,0-1 45 0 0,-1 1 0 0 0,1 1 1 0 0,-1-1-1 0 0,0 1 0 0 0,-4 5 1 0 0,-6 7-95 0 0,1 0 0 0 0,2 0 0 0 0,-1 2 0 0 0,2-1 0 0 0,0 1 0 0 0,1 0 0 0 0,-7 20 1 0 0,2 3 30 0 0,1 0 0 0 0,-9 51 0 0 0,16-65-83 0 0,-2 45 0 0 0,8-59 7 0 0,0 0 0 0 0,0 1 0 0 0,2-1 0 0 0,-1 0 1 0 0,7 22-1 0 0,-6-29 0 0 0,0 1 0 0 0,0-1 0 0 0,1 0 0 0 0,0 0 0 0 0,-1 1 0 0 0,2-2 0 0 0,-1 1 0 0 0,1 0 0 0 0,-1-1 0 0 0,1 1 0 0 0,0-2 0 0 0,1 2-1 0 0,-1-2 1 0 0,1 1 0 0 0,0-2 0 0 0,-1 2 0 0 0,10 3 0 0 0,-8-4 14 0 0,0-2 0 0 0,1 1 0 0 0,-1 0 0 0 0,0 0 0 0 0,1-1 0 0 0,-1-1 0 0 0,1 1 0 0 0,0-1 0 0 0,-1 0 0 0 0,1 0 0 0 0,-1 0 0 0 0,1-1 0 0 0,-1 0 0 0 0,1 0 0 0 0,8-4 0 0 0,-5 2 40 0 0,0-2 1 0 0,0 1 0 0 0,0 0-1 0 0,0-2 1 0 0,0 0 0 0 0,-2 0-1 0 0,1 0 1 0 0,0-1 0 0 0,-1 0-1 0 0,1-1 1 0 0,-2 0 0 0 0,0 0-1 0 0,0-1 1 0 0,0 0 0 0 0,-1-1-1 0 0,0 2 1 0 0,-1-2 0 0 0,0-1-1 0 0,0 2 1 0 0,-2-2 0 0 0,1 0-1 0 0,-1 1 1 0 0,3-21 0 0 0,-6 27-26 0 0,1 2 0 0 0,-1-1 1 0 0,0 0-1 0 0,0 0 0 0 0,0 0 1 0 0,-1 0-1 0 0,1 0 1 0 0,-1 0-1 0 0,1 0 0 0 0,-1 0 1 0 0,0 1-1 0 0,-2-5 0 0 0,2 7-7 0 0,0-2 0 0 0,0 0 1 0 0,0 0-1 0 0,0 0 0 0 0,-1 2 0 0 0,0-2 0 0 0,1 1 0 0 0,0-1 0 0 0,-1 1 0 0 0,0 0 0 0 0,0 0 1 0 0,1 0-1 0 0,-1 0 0 0 0,0 0 0 0 0,0 0 0 0 0,1 1 0 0 0,-1-1 0 0 0,-3 0 0 0 0,-1 0 3 0 0,-1 1 0 0 0,1-1 0 0 0,0 1 0 0 0,-1 0 0 0 0,1 1-1 0 0,-1-1 1 0 0,1 1 0 0 0,-11 3 0 0 0,-5 2-29 0 0,-22 11 0 0 0,17-4-266 0 0,1 0 1 0 0,-45 32-1 0 0,59-37-174 0 0,1 1 0 0 0,-19 18 0 0 0,26-23 156 0 0,2 0 0 0 0,-2-1 0 0 0,1 1 0 0 0,1-1 0 0 0,-1 2 0 0 0,1-1 0 0 0,0-1 0 0 0,0 2 0 0 0,0-1 0 0 0,0 1 0 0 0,2-1 0 0 0,-3 7 0 0 0,3-9 89 0 0,-1-1-1 0 0,1 1 1 0 0,0-1 0 0 0,0 1 0 0 0,0-1 0 0 0,0 1-1 0 0,0 0 1 0 0,1 0 0 0 0,-1-1 0 0 0,0 0-1 0 0,1 1 1 0 0,0 0 0 0 0,-1-1 0 0 0,1 1-1 0 0,-1-1 1 0 0,1 0 0 0 0,0 1 0 0 0,0 0-1 0 0,0-1 1 0 0,0 0 0 0 0,0 0 0 0 0,0 0-1 0 0,0 0 1 0 0,2 2 0 0 0,17 10-2892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2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598 138 2745 0 0,'1'-12'3362'0'0,"-1"10"-2960"0"0,0 1 1 0 0,0-1-1 0 0,0 0 0 0 0,1 0 1 0 0,-1 1-1 0 0,-1-1 0 0 0,1 0 1 0 0,0 1-1 0 0,0-1 0 0 0,-1 0 1 0 0,1 1-1 0 0,-1-1 1 0 0,0-1-1 0 0,-4-8 1184 0 0,-1 1 0 0 0,-8-12 0 0 0,11 18-1331 0 0,-1 0 1 0 0,1 0-1 0 0,-1 1 0 0 0,0-1 1 0 0,0 1-1 0 0,0 0 1 0 0,-8-5-1 0 0,4 4 3 0 0,0 0 0 0 0,0 1 1 0 0,-1 0-1 0 0,0 0 0 0 0,1 1 0 0 0,-1 0 0 0 0,0 1 0 0 0,-16-1 0 0 0,0 2 383 0 0,-49 7 0 0 0,61-5-508 0 0,0 1 0 0 0,0 1-1 0 0,1 0 1 0 0,0 1 0 0 0,0 0 0 0 0,0 1-1 0 0,0 0 1 0 0,-18 13 0 0 0,28-17-111 0 0,-3 1 33 0 0,0 0 0 0 0,1 1 0 0 0,-1 0 0 0 0,1 0 0 0 0,0 0 0 0 0,0 0 0 0 0,0 1 0 0 0,-5 7 0 0 0,1 3 70 0 0,5-12-85 0 0,1 1 0 0 0,0 0 0 0 0,0 0 0 0 0,-3 6 0 0 0,2 0 17 0 0,-2 0 0 0 0,1 0 0 0 0,-2-1 0 0 0,-6 11 0 0 0,-9 16 75 0 0,1-3 1 0 0,16-23-63 0 0,0 0 0 0 0,-3 13 0 0 0,-6 14 112 0 0,9-28-144 0 0,-1 1-9 0 0,0 0 0 0 0,1 1 1 0 0,1-1-1 0 0,0 1 0 0 0,-3 18 1 0 0,-4 19 36 0 0,5 47 54 0 0,5-89-100 0 0,0 1-1 0 0,0-1 1 0 0,1 1-1 0 0,0-1 0 0 0,2 8 1 0 0,1 12 31 0 0,8 51 68 0 0,-11-71-116 0 0,1 6 7 0 0,1 0 0 0 0,0 0 1 0 0,0 0-1 0 0,1-1 0 0 0,0 1 1 0 0,9 15-1 0 0,-7-17 1 0 0,-1 1 0 0 0,6 20 0 0 0,-8-22 3 0 0,1 4 2 0 0,14 25 1 0 0,-5 2 10 0 0,17 14 35 0 0,-24-44-34 0 0,-5-7-19 0 0,1-1-1 0 0,-1 1 1 0 0,1 0-1 0 0,0-1 1 0 0,-1 1-1 0 0,1-1 1 0 0,1 0-1 0 0,-1 1 1 0 0,0-1-1 0 0,0 0 1 0 0,1 0-1 0 0,5 3 1 0 0,14 4 72 0 0,36 11-1 0 0,-28-9-25 0 0,-9-4-41 0 0,-17-6-11 0 0,1 1-1 0 0,0-1 1 0 0,0 1-1 0 0,5-1 1 0 0,14 3 21 0 0,-16-2-9 0 0,0-1 0 0 0,10 0 0 0 0,24 3 22 0 0,-16-1-13 0 0,19-1 42 0 0,14 1-29 0 0,-51-1-27 0 0,-1-1-1 0 0,1 0 0 0 0,0-1 1 0 0,-1 0-1 0 0,1 0 1 0 0,-1-1-1 0 0,1 0 1 0 0,0 0-1 0 0,9-4 1 0 0,-8 3 9 0 0,-1-1 1 0 0,13-1-1 0 0,6-3 12 0 0,-20 5-16 0 0,-1 1-2 0 0,-1-1-1 0 0,0 0 1 0 0,1 0-1 0 0,-1 0 1 0 0,0-1-1 0 0,6-4 1 0 0,-3 2 6 0 0,-1 0-5 0 0,0 0 0 0 0,0-1 0 0 0,-1 0 0 0 0,8-8 0 0 0,13-10 11 0 0,-9 6-6 0 0,-14 15-13 0 0,0-1-1 0 0,0 0 0 0 0,0 0 1 0 0,3-6-1 0 0,-1 2 13 0 0,-1-1 1 0 0,1 0-1 0 0,-2-1 0 0 0,8-19 1 0 0,-11 27-16 0 0,0-1 1 0 0,0 1-1 0 0,1-1 0 0 0,-1 1 1 0 0,4-4-1 0 0,5-11 7 0 0,16-43 63 0 0,-16 38-44 0 0,-1 0 0 0 0,9-30 1 0 0,-16 45-19 0 0,0 1 0 0 0,0-1 1 0 0,6-10-1 0 0,-5 9-1 0 0,-1 1 0 0 0,0-1 0 0 0,0 0 1 0 0,0 1-1 0 0,-1-1 0 0 0,0 0 0 0 0,-1-14 0 0 0,0 11 18 0 0,-1 0-1 0 0,-1 1 0 0 0,1-1 1 0 0,-2 0-1 0 0,0 1 1 0 0,0 0-1 0 0,0 0 1 0 0,-2 0-1 0 0,-8-17 0 0 0,-6-3 73 0 0,-36-44 1 0 0,48 64-93 0 0,-2-1 4 0 0,-1 1-1 0 0,0 0 1 0 0,0 1 0 0 0,-21-15-1 0 0,-50-25 32 0 0,77 46-43 0 0,-7-2 8 0 0,-19-7-1 0 0,20 8-4 0 0,0 0-1 0 0,-11-6 1 0 0,-30-13 14 0 0,-1-1-11 0 0,24 10-21 0 0,28 14-23 0 0,0 0-1 0 0,-1-1 1 0 0,1 1-1 0 0,0 0 1 0 0,-1 0 0 0 0,1 0-1 0 0,0 0 1 0 0,0 0-1 0 0,-1 0 1 0 0,1-1-1 0 0,0 1 1 0 0,-1 0 0 0 0,1 0-1 0 0,0 0 1 0 0,-1 0-1 0 0,1 0 1 0 0,0 0-1 0 0,0 0 1 0 0,-1 0 0 0 0,1 0-1 0 0,0 1 1 0 0,-1-1-1 0 0,1 0 1 0 0,0 0 0 0 0,-1 0-1 0 0,1 0 1 0 0,0 0-1 0 0,-1 1 1 0 0,5 7-2948 0 0,-2-4 2376 0 0,10 18-7003 0 0,-9-13 4285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2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27 8938 0 0,'-5'-12'1741'0'0,"4"11"-1165"0"0,1 0-1 0 0,-1-1 0 0 0,0 1 1 0 0,1-1-1 0 0,-1 1 1 0 0,1-1-1 0 0,0 1 1 0 0,-1-3-1 0 0,-4 9 2824 0 0,6 11-2145 0 0,1-1-1 0 0,3 19 1 0 0,3 12-651 0 0,-3 157 708 0 0,-5-147-1055 0 0,-1-12-66 0 0,0-24-48 0 0,0 0 0 0 0,2 0 1 0 0,4 28-1 0 0,-2-38-85 0 0,-3-8-39 0 0,1 0 0 0 0,0 0 1 0 0,-1 0-1 0 0,0 0 0 0 0,1 0 1 0 0,-1 0-1 0 0,0 0 0 0 0,0 0 1 0 0,0 0-1 0 0,0 0 0 0 0,0 0 1 0 0,-1 0-1 0 0,0 4 0 0 0,0-3-193 0 0,-4 13-3686 0 0,5-15 3321 0 0,0 0-1 0 0,-1 0 1 0 0,1 0-1 0 0,0 0 1 0 0,0 0-1 0 0,0 0 1 0 0,1 0-1 0 0,-1 0 1 0 0,0-1-1 0 0,0 1 1 0 0,0 0-1 0 0,1 0 1 0 0,-1 0-1 0 0,0 0 1 0 0,1 1-1 0 0,1 1-1393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6:53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34 173 7042 0 0,'-2'-2'770'0'0,"-1"0"1"0"0,1-1-1 0 0,0 1 1 0 0,-1 0 0 0 0,1 1-1 0 0,-4-3 1 0 0,-8-7 4290 0 0,17 29-1456 0 0,22 51-1618 0 0,32 78-1012 0 0,-51-134-870 0 0,1 0 1 0 0,12 18-1 0 0,-17-27-70 0 0,1 0 0 0 0,1 0 0 0 0,-1 0 0 0 0,1-1 0 0 0,-1 1 0 0 0,1-1 0 0 0,0 0 0 0 0,0 0 0 0 0,0 0 0 0 0,9 4 0 0 0,-12-7-14 0 0,0 0 0 0 0,1 1 0 0 0,-1-1 0 0 0,0 0 0 0 0,0 1 0 0 0,1-1-1 0 0,-1 0 1 0 0,0 0 0 0 0,0 0 0 0 0,1 0 0 0 0,-1-1 0 0 0,0 1 0 0 0,0 0 0 0 0,1 0-1 0 0,-1-1 1 0 0,0 1 0 0 0,2-1 0 0 0,-1-1 17 0 0,0 1-1 0 0,1 0 1 0 0,-1-1-1 0 0,0 0 1 0 0,0 0-1 0 0,0 1 1 0 0,3-5-1 0 0,1-1 54 0 0,-1-1 0 0 0,0 0 0 0 0,7-14 1 0 0,-3 0-14 0 0,-1-1 0 0 0,-1 0 0 0 0,6-38 0 0 0,-5 22-13 0 0,9-39 32 0 0,13-56-11 0 0,-29 129-111 0 0,1-1-1 0 0,0 1 1 0 0,1 1 0 0 0,3-8 0 0 0,-3 11-510 0 0,-1 0 0 0 0,0 1 0 0 0,1-1 0 0 0,-1 1 0 0 0,1-1 0 0 0,-1 1 0 0 0,1 0 0 0 0,4 1 0 0 0,13 4-9129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4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16 105 6961 0 0,'-16'-73'9721'0'0,"17"54"-6981"0"0,0 9-913 0 0,-1 10-1813 0 0,0-1 1 0 0,0 1-1 0 0,0 0 1 0 0,0 0-1 0 0,0 0 1 0 0,0 0-1 0 0,0 0 1 0 0,0 0-1 0 0,0 0 1 0 0,0 0 0 0 0,0 0-1 0 0,0 0 1 0 0,0 0-1 0 0,0 0 1 0 0,0-1-1 0 0,0 1 1 0 0,0 0-1 0 0,0 0 1 0 0,0 0 0 0 0,0 0-1 0 0,0 0 1 0 0,0 0-1 0 0,0 0 1 0 0,0 0-1 0 0,0 0 1 0 0,0 0-1 0 0,0 0 1 0 0,0 0 0 0 0,0 0-1 0 0,0 0 1 0 0,0-1-1 0 0,0 1 1 0 0,1 0-1 0 0,-1 0 1 0 0,0 0-1 0 0,0 0 1 0 0,0 0-1 0 0,0 0 1 0 0,0 0 0 0 0,0 0-1 0 0,0 0 1 0 0,0 0-1 0 0,0 0 1 0 0,0 0-1 0 0,0 0 1 0 0,0 0-1 0 0,1 0 1 0 0,-1 0-1 0 0,4 3 562 0 0,2 4-49 0 0,-3-2-391 0 0,-1 1 0 0 0,0-1 1 0 0,0 0-1 0 0,0 1 0 0 0,0 0 0 0 0,-1-1 1 0 0,1 9-1 0 0,1 43 64 0 0,-3-36-109 0 0,2 93 93 0 0,6 115-9 0 0,-4-146-112 0 0,5 64 249 0 0,-6-129-224 0 0,0 21 241 0 0,-1-9 159 0 0,-3-31-497 0 0,1 0-1 0 0,0 1 1 0 0,-1-1-1 0 0,1 0 1 0 0,-1 1-1 0 0,0-1 0 0 0,1 1 1 0 0,-1-1-1 0 0,1 1 1 0 0,-1-1-1 0 0,0 1 1 0 0,1-1-1 0 0,-1 1 1 0 0,0 0-1 0 0,0-1 0 0 0,1 1 1 0 0,-1 0-1 0 0,-1-1 1 0 0,5 0-1627 0 0,0 0 1 0 0,0 1-1 0 0,0-1 0 0 0,0 0 0 0 0,1 1 1 0 0,-1 0-1 0 0,4 0 0 0 0,1 0-1347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2.6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20 17 4585 0 0,'-2'-2'1193'0'0,"-7"-8"4254"0"0,9 10-5189 0 0,0 0 0 0 0,-1-1-1 0 0,1 1 1 0 0,0 0 0 0 0,-1-1 0 0 0,1 1 0 0 0,0 0 0 0 0,-1-1 0 0 0,1 1 0 0 0,0 0 0 0 0,-1 0 0 0 0,1 0 0 0 0,0-1 0 0 0,-1 1 0 0 0,1 0 0 0 0,-1 0 0 0 0,1 0 0 0 0,-1 0 0 0 0,1 0 0 0 0,-1 0 0 0 0,1 1-196 0 0,0 1-1 0 0,-1-1 1 0 0,1 1-1 0 0,0 0 1 0 0,0-1-1 0 0,0 1 0 0 0,1-1 1 0 0,-1 1-1 0 0,0-1 1 0 0,0 1-1 0 0,2 2 1 0 0,2 9-556 0 0,12 20 0 0 0,1-2-3043 0 0,-5-3-1542 0 0,-5-12 1928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8 231 10866 0 0,'-7'9'10619'0'0,"15"1"-9282"0"0,-7-8-1236 0 0,-1-1 0 0 0,1 1 0 0 0,0-1 0 0 0,0 0 0 0 0,0 1 0 0 0,1-1 0 0 0,-1 0-1 0 0,0 0 1 0 0,0 0 0 0 0,1 0 0 0 0,1 1 0 0 0,-2-1-63 0 0,1 0 1 0 0,-1-1-1 0 0,0 1 0 0 0,0-1 0 0 0,0 0 1 0 0,1 1-1 0 0,-1-1 0 0 0,0 0 0 0 0,1 0 0 0 0,-1 0 1 0 0,0 0-1 0 0,1 0 0 0 0,1 0 0 0 0,8-1 118 0 0,-4 1-95 0 0,-1-1 0 0 0,1 0 0 0 0,0 0 0 0 0,-1 0 0 0 0,8-4 1 0 0,19-3 59 0 0,15-2-13 0 0,-32 6-66 0 0,30-4 0 0 0,-33 6-28 0 0,0 0 0 0 0,24-8 0 0 0,-4 0 9 0 0,-30 9-15 0 0,0 0 0 0 0,0 0 0 0 0,1 0 0 0 0,-1-1 0 0 0,0 0 0 0 0,0 0 0 0 0,4-3 0 0 0,8-5 66 0 0,-14 9-65 0 0,1 0 0 0 0,-1 0 1 0 0,1-1-1 0 0,-1 1 0 0 0,0-1 1 0 0,0 1-1 0 0,0-1 0 0 0,0 0 1 0 0,0 1-1 0 0,0-1 0 0 0,0 0 1 0 0,0 0-1 0 0,0 1 0 0 0,-1-1 1 0 0,1 0-1 0 0,-1 0 0 0 0,1-4 0 0 0,0-4 26 0 0,0-22 0 0 0,-1 25-25 0 0,-4-9 9 0 0,0 0-1 0 0,4 13-15 0 0,-1 0-1 0 0,1-1 1 0 0,-1 1 0 0 0,0 0-1 0 0,0-1 1 0 0,0 1 0 0 0,-1 0 0 0 0,1 0-1 0 0,-1 0 1 0 0,1 0 0 0 0,-1 0-1 0 0,0 1 1 0 0,0-1 0 0 0,-1 0-1 0 0,1 1 1 0 0,-4-3 0 0 0,4 3-6 0 0,1 1 1 0 0,-1-1-1 0 0,-1 1 1 0 0,1 0 0 0 0,0 0-1 0 0,0 0 1 0 0,0 0-1 0 0,-1 0 1 0 0,1 1-1 0 0,0-1 1 0 0,-1 1-1 0 0,1-1 1 0 0,0 1-1 0 0,-1 0 1 0 0,1 0-1 0 0,-1 0 1 0 0,1 0-1 0 0,0 0 1 0 0,-1 1-1 0 0,1-1 1 0 0,-1 1-1 0 0,1-1 1 0 0,-4 3 0 0 0,-6 2-7 0 0,1 1 1 0 0,0 0 0 0 0,1 1 0 0 0,-1 1 0 0 0,1-1 0 0 0,0 2 0 0 0,-9 9 0 0 0,7-5 44 0 0,1 1 0 0 0,0 0 0 0 0,1 0 0 0 0,-12 24 1 0 0,18-32-10 0 0,1 0 0 0 0,1 1 1 0 0,-1-1-1 0 0,1 1 1 0 0,0 0-1 0 0,-1 8 1 0 0,3-11-12 0 0,-1 0 1 0 0,1-1-1 0 0,0 1 1 0 0,1 0 0 0 0,-1 0-1 0 0,1 0 1 0 0,-1-1 0 0 0,1 1-1 0 0,0 0 1 0 0,1-1-1 0 0,-1 1 1 0 0,4 6 0 0 0,-3-6 4 0 0,1 0 0 0 0,0 0-1 0 0,0 0 1 0 0,0-1 0 0 0,0 1 0 0 0,0-1 0 0 0,1 0 0 0 0,0 0 0 0 0,-1 0 0 0 0,1-1 0 0 0,6 4 0 0 0,3 0 100 0 0,0-1 0 0 0,19 6 1 0 0,-17-7 55 0 0,24 12 0 0 0,-32-13-118 0 0,1-1-1 0 0,0 1 0 0 0,0-1 1 0 0,0-1-1 0 0,0 1 1 0 0,9-1-1 0 0,-4 1 5 0 0,-9-2-34 0 0,0 0-1 0 0,1 0 1 0 0,-1-1-1 0 0,0 1 1 0 0,1-1-1 0 0,-1 0 1 0 0,5-2-1 0 0,30-13 147 0 0,-29 11-161 0 0,-8 4-16 0 0,1-1-1 0 0,-1 1 0 0 0,1 0 1 0 0,0 0-1 0 0,-1 0 1 0 0,6-1-1 0 0,6 0-103 0 0,-7 1-272 0 0,-1 0 1 0 0,13 0 0 0 0,-17 1-1 0 0,1 0 1 0 0,-1 0 0 0 0,0 0 0 0 0,0 1-1 0 0,0-1 1 0 0,0 1 0 0 0,0-1 0 0 0,0 1-1 0 0,0 0 1 0 0,-1 0 0 0 0,1 0 0 0 0,0 0-1 0 0,3 2 1 0 0,18 21-1741 0 0,-9-9 862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50 10074 0 0,'-3'0'238'0'0,"0"0"0"0"0,0-1 0 0 0,0 1-1 0 0,0-1 1 0 0,1 0 0 0 0,-1 0 0 0 0,-4-2-1 0 0,3 1 668 0 0,0 0-1 0 0,0 1 0 0 0,1 0 0 0 0,-9-2 0 0 0,7 2 79 0 0,-1 0 0 0 0,1 0 1 0 0,-1 0-1 0 0,1-1 0 0 0,-9-3 1 0 0,26-4 15 0 0,-3 5-954 0 0,1 2 0 0 0,0-1 0 0 0,0 1 0 0 0,0 1 0 0 0,0 0 0 0 0,0 0 1 0 0,0 1-1 0 0,0 0 0 0 0,15 3 0 0 0,-20-2-39 0 0,1 0-1 0 0,-1 1 1 0 0,0 0 0 0 0,0 0-1 0 0,0 0 1 0 0,0 0 0 0 0,0 1-1 0 0,0 0 1 0 0,0 0-1 0 0,-1 0 1 0 0,1 0 0 0 0,-1 1-1 0 0,0 0 1 0 0,0 0 0 0 0,0 0-1 0 0,-1 0 1 0 0,0 1 0 0 0,5 7-1 0 0,0 4 17 0 0,0 0 0 0 0,-2 0 0 0 0,0 1 0 0 0,-1 0 0 0 0,0 1 0 0 0,-1-1 0 0 0,1 23 0 0 0,-2 8 76 0 0,-3 70 1 0 0,-1-98-90 0 0,-1 6-211 0 0,4 34 1 0 0,0-36-1419 0 0,1-1-5652 0 0,-2-15 3672 0 0,0-2 489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13859 0 0,'10'2'6676'0'0,"5"2"-4439"0"0,17 4-1353 0 0,-9-4-620 0 0,118 15 163 0 0,-96-15-4169 0 0,50-2-1 0 0,-70-3 812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6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104 236 11923 0 0,'0'-2'731'0'0,"0"1"1"0"0,0 0-1 0 0,0 0 1 0 0,0-1-1 0 0,1 1 1 0 0,-1 0 0 0 0,0 0-1 0 0,0 0 1 0 0,1-1-1 0 0,0 0 1 0 0,8-5 2760 0 0,0 1-3321 0 0,-1 1-12 0 0,1 0-1 0 0,-1 0 1 0 0,12-3-1 0 0,-14 6-130 0 0,0 0 0 0 0,0-1 0 0 0,-1 0 0 0 0,1 0 0 0 0,0 0 0 0 0,-1-1 0 0 0,0 0 0 0 0,0 0 0 0 0,9-9 0 0 0,-10 8 11 0 0,0-1 1 0 0,-1 1 0 0 0,0-1 0 0 0,0 0 0 0 0,0 0-1 0 0,-1-1 1 0 0,1 1 0 0 0,-1 0 0 0 0,-1-1 0 0 0,1 1-1 0 0,-1-1 1 0 0,0-8 0 0 0,-1 13-19 0 0,0 0-1 0 0,0 0 1 0 0,0 0-1 0 0,0 0 1 0 0,0 0 0 0 0,-1 0-1 0 0,1 0 1 0 0,-1 0-1 0 0,0 0 1 0 0,1 0-1 0 0,-1 0 1 0 0,0 0 0 0 0,0 0-1 0 0,0 0 1 0 0,0 0-1 0 0,0 1 1 0 0,-1-1-1 0 0,1 0 1 0 0,0 1 0 0 0,-1-1-1 0 0,0 1 1 0 0,1 0-1 0 0,-1-1 1 0 0,0 1 0 0 0,1 0-1 0 0,-1 0 1 0 0,0 0-1 0 0,0 0 1 0 0,0 0-1 0 0,-2 0 1 0 0,0 0-4 0 0,0 0 0 0 0,1 0 0 0 0,-1 0 0 0 0,0 1-1 0 0,0-1 1 0 0,0 1 0 0 0,0 0 0 0 0,0 1 0 0 0,0-1 0 0 0,0 0 0 0 0,0 1 0 0 0,0 0 0 0 0,0 0-1 0 0,0 0 1 0 0,-3 2 0 0 0,-5 3-24 0 0,1 1-1 0 0,0 0 0 0 0,0 1 1 0 0,0 0-1 0 0,1 0 1 0 0,1 1-1 0 0,-1 1 0 0 0,1-1 1 0 0,-11 17-1 0 0,14-17-13 0 0,-1 1 0 0 0,2 0 0 0 0,-1 0 0 0 0,2 1 0 0 0,-1-1-1 0 0,1 1 1 0 0,1 0 0 0 0,0 0 0 0 0,0 1 0 0 0,1-1 0 0 0,0 14 0 0 0,1-20 7 0 0,1 0 0 0 0,1 0 0 0 0,-1 0 0 0 0,1 0 1 0 0,0 0-1 0 0,0 0 0 0 0,0 0 0 0 0,1-1 0 0 0,0 1 0 0 0,0-1 0 0 0,0 1 1 0 0,5 7-1 0 0,-5-9-40 0 0,0 0 1 0 0,1 0 0 0 0,-1-1-1 0 0,1 1 1 0 0,0 0-1 0 0,0-1 1 0 0,0 0-1 0 0,0 0 1 0 0,0 0 0 0 0,1 0-1 0 0,-1 0 1 0 0,0-1-1 0 0,1 1 1 0 0,0-1-1 0 0,-1 0 1 0 0,1 0 0 0 0,6 0-1 0 0,5 0-758 0 0,0 0-1 0 0,0-1 1 0 0,0-1-1 0 0,0-1 1 0 0,0 0-1 0 0,-1-1 1 0 0,1 0-1 0 0,-1-1 1 0 0,1-1-1 0 0,-1 0 1 0 0,26-14-1 0 0,-16 4-1239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20 15443 0 0,'-2'-2'366'0'0,"0"0"0"0"0,0 1 0 0 0,0-1 0 0 0,0 0 0 0 0,0 1 0 0 0,-1-1-1 0 0,1 1 1 0 0,0 0 0 0 0,-1-1 0 0 0,1 1 0 0 0,-1 0 0 0 0,0 1 0 0 0,-2-2 0 0 0,2 2-232 0 0,1 0 1 0 0,0 0 0 0 0,0 0 0 0 0,-1 1-1 0 0,1-1 1 0 0,0 0 0 0 0,0 1 0 0 0,0 0 0 0 0,0-1-1 0 0,0 1 1 0 0,-1 0 0 0 0,1 0 0 0 0,1 0 0 0 0,-1 0-1 0 0,0 1 1 0 0,-2 1 0 0 0,-10 8-60 0 0,2 2 1 0 0,0-1-1 0 0,-15 20 0 0 0,20-21-96 0 0,-1 0-1 0 0,1 0 1 0 0,1 1-1 0 0,0 0 0 0 0,-6 15 1 0 0,11-25 12 0 0,1 0-1 0 0,-1 0 1 0 0,1 1 0 0 0,-1-1 0 0 0,1 0 0 0 0,0 1-1 0 0,0-1 1 0 0,0 0 0 0 0,0 1 0 0 0,0-1 0 0 0,0 0-1 0 0,1 0 1 0 0,-1 1 0 0 0,1-1 0 0 0,0 0-1 0 0,-1 0 1 0 0,1 1 0 0 0,2 3 0 0 0,-1-4-4 0 0,0 1 0 0 0,0-1 0 0 0,0 0 0 0 0,1 0 0 0 0,-1 0 0 0 0,0 0 0 0 0,1 0 0 0 0,-1 0 0 0 0,1 0 0 0 0,0-1 0 0 0,0 1 0 0 0,-1-1 0 0 0,7 2 0 0 0,6 2-9 0 0,0-1 0 0 0,0 0 0 0 0,1-1 0 0 0,16 0 0 0 0,-27-2 38 0 0,0-1 0 0 0,0 1-1 0 0,-1 0 1 0 0,1 1 0 0 0,9 3 0 0 0,-12-4 18 0 0,0 0 1 0 0,0 0 0 0 0,0 0-1 0 0,0 0 1 0 0,0 1-1 0 0,0-1 1 0 0,0 1-1 0 0,0-1 1 0 0,0 1 0 0 0,-1 0-1 0 0,1-1 1 0 0,-1 1-1 0 0,2 3 1 0 0,-2-4-23 0 0,-1-1 0 0 0,0 0 0 0 0,0 0 1 0 0,0 1-1 0 0,0-1 0 0 0,0 0 0 0 0,0 1 0 0 0,0-1 0 0 0,0 1 0 0 0,0-1 1 0 0,0 0-1 0 0,0 1 0 0 0,0-1 0 0 0,0 0 0 0 0,0 1 0 0 0,0-1 0 0 0,0 0 1 0 0,0 1-1 0 0,-1-1 0 0 0,1 0 0 0 0,0 0 0 0 0,0 1 0 0 0,0-1 0 0 0,-1 0 1 0 0,1 1-1 0 0,0-1 0 0 0,0 0 0 0 0,0 0 0 0 0,-1 1 0 0 0,-10 6 196 0 0,3-1-64 0 0,6-3-95 0 0,-1 0 0 0 0,0 0 0 0 0,1 0 0 0 0,-1 0 0 0 0,-1-1 1 0 0,1 1-1 0 0,0-1 0 0 0,-5 3 0 0 0,-9 7 57 0 0,14-11-117 0 0,1 0 0 0 0,-1 1 0 0 0,0-1 0 0 0,1 0 0 0 0,-1 0 0 0 0,0 0 0 0 0,0-1 0 0 0,0 1 0 0 0,1-1 0 0 0,-7 1 0 0 0,-8 1-388 0 0,15-2 167 0 0,0 1-1 0 0,0-1 1 0 0,0 0 0 0 0,0 0-1 0 0,0 0 1 0 0,0 0 0 0 0,-1 0-1 0 0,-1-1 1 0 0,3 1-181 0 0,0 0 1 0 0,0 0-1 0 0,1-1 1 0 0,-1 1-1 0 0,0 0 1 0 0,1-1-1 0 0,-1 1 0 0 0,0 0 1 0 0,1-1-1 0 0,-1 1 1 0 0,0-1-1 0 0,1 1 1 0 0,-1-1-1 0 0,1 1 0 0 0,-1-1 1 0 0,1 0-1 0 0,-1 1 1 0 0,1-1-1 0 0,-1 0 1 0 0,1 1-1 0 0,0-1 0 0 0,-1 0 1 0 0,1 1-1 0 0,0-2 1 0 0,-2-5-3026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9970 0 0,'3'4'751'0'0,"0"-1"0"0"0,-1 1 0 0 0,1 0 0 0 0,-1-1 0 0 0,1 1 0 0 0,-1 0 0 0 0,0 1 0 0 0,-1-1-1 0 0,3 8 1 0 0,0 4-346 0 0,2 23 0 0 0,-1-6 89 0 0,-1-9-364 0 0,3 40 1 0 0,1 21 16 0 0,0 1-34 0 0,-10 87 93 0 0,2-151-1018 0 0,1 0 1 0 0,5 30 0 0 0,-5-48 413 0 0,0-1-1 0 0,0 0 1 0 0,0 0 0 0 0,1 0 0 0 0,0 0 0 0 0,-1 0 0 0 0,1 0 0 0 0,0 0 0 0 0,0-1 0 0 0,1 1 0 0 0,3 3 0 0 0,3 4 190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7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33 17436 0 0,'0'0'143'0'0,"0"-1"0"0"0,-1 0 1 0 0,1 1-1 0 0,-1-1 0 0 0,1 1 1 0 0,0-1-1 0 0,-1 0 0 0 0,1 1 1 0 0,0-1-1 0 0,0 0 0 0 0,0 0 1 0 0,-1 1-1 0 0,1-1 0 0 0,0 0 1 0 0,0 1-1 0 0,0-1 0 0 0,0 0 1 0 0,0 0-1 0 0,0 1 0 0 0,1-1 0 0 0,-1 0 1 0 0,0 1-1 0 0,0-1 0 0 0,0 0 1 0 0,1 0-1 0 0,-1 1 0 0 0,0-1 1 0 0,1 0-1 0 0,-1 1 0 0 0,0-1 1 0 0,1 1-1 0 0,-1-1 0 0 0,1 1 1 0 0,-1-1-1 0 0,1 1 0 0 0,-1-1 1 0 0,1 1-1 0 0,0-1 0 0 0,-1 1 1 0 0,1-1-1 0 0,-1 1 0 0 0,1 0 1 0 0,1-1-1 0 0,0 0-14 0 0,0 0 0 0 0,-1 1 0 0 0,1-1 0 0 0,0 0 0 0 0,0 1 0 0 0,0-1 0 0 0,0 1 0 0 0,0 0 0 0 0,0 0 0 0 0,0 0 0 0 0,1 0 0 0 0,-1 0 0 0 0,0 0 0 0 0,0 0 0 0 0,0 1 0 0 0,2 0 0 0 0,-4-1-126 0 0,14 6-79 0 0,0-1 1 0 0,0 0-1 0 0,0-1 0 0 0,0-1 0 0 0,17 3 0 0 0,-17-5-243 0 0,51 2-3387 0 0,-57-3 2824 0 0,-1-1 1 0 0,1 0-1 0 0,-1 0 1 0 0,1-1-1 0 0,-1 0 1 0 0,11-4-1 0 0,6-5-2402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8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280 112 14715 0 0,'-1'-4'649'0'0,"-3"-8"1040"0"0,0 1-1 0 0,0-1 1 0 0,-10-14-1 0 0,12 23-1581 0 0,0-1 0 0 0,0 1-1 0 0,-1 0 1 0 0,1 0 0 0 0,-1 0-1 0 0,0 1 1 0 0,0-1 0 0 0,0 1-1 0 0,0 0 1 0 0,0-1 0 0 0,-1 1-1 0 0,1 1 1 0 0,0-1 0 0 0,-1 0-1 0 0,-4-1 1 0 0,3 2-101 0 0,0 0 1 0 0,1-1-1 0 0,-1 2 0 0 0,0-1 0 0 0,0 0 1 0 0,0 1-1 0 0,1 0 0 0 0,-1 0 1 0 0,0 1-1 0 0,0-1 0 0 0,0 1 0 0 0,1 0 1 0 0,-1 0-1 0 0,0 0 0 0 0,1 1 1 0 0,-1 0-1 0 0,1 0 0 0 0,-1 0 0 0 0,1 0 1 0 0,0 1-1 0 0,0 0 0 0 0,0 0 1 0 0,-5 5-1 0 0,-2 3-61 0 0,0 1 0 0 0,1 1 0 0 0,0 0 0 0 0,2 0 1 0 0,-1 0-1 0 0,2 1 0 0 0,-10 23 0 0 0,16-35 36 0 0,0 0 0 0 0,1 0 1 0 0,-1 0-1 0 0,1 0 0 0 0,0 0 0 0 0,-1 0 0 0 0,1 0 0 0 0,0 0 1 0 0,0-1-1 0 0,1 1 0 0 0,-1 0 0 0 0,0 0 0 0 0,1 0 0 0 0,-1 0 1 0 0,1 0-1 0 0,-1 0 0 0 0,1 0 0 0 0,0-1 0 0 0,0 1 0 0 0,0 0 1 0 0,0-1-1 0 0,0 1 0 0 0,0 0 0 0 0,0-1 0 0 0,3 3 0 0 0,-2-2-20 0 0,0-1-1 0 0,0 1 0 0 0,0-1 0 0 0,0 1 0 0 0,1-1 0 0 0,-1 0 0 0 0,1 0 0 0 0,-1 0 0 0 0,1 0 0 0 0,-1-1 0 0 0,1 1 0 0 0,-1 0 0 0 0,1-1 0 0 0,0 0 0 0 0,-1 0 1 0 0,1 0-1 0 0,0 0 0 0 0,4-1 0 0 0,1 0-32 0 0,-1-1 0 0 0,0-1-1 0 0,0 1 1 0 0,0-1 0 0 0,12-7 0 0 0,31-23-42 0 0,-39 24 110 0 0,-8 6 3 0 0,-1 1 1 0 0,1 0 0 0 0,-1 0-1 0 0,1 0 1 0 0,0 0 0 0 0,0 0-1 0 0,0 0 1 0 0,0 1-1 0 0,0 0 1 0 0,0-1 0 0 0,1 1-1 0 0,-1 0 1 0 0,5 0 0 0 0,-8 1-8 0 0,1 0 1 0 0,0 0 0 0 0,0 1-1 0 0,-1-1 1 0 0,1 0 0 0 0,0 1 0 0 0,-1-1-1 0 0,1 1 1 0 0,0-1 0 0 0,-1 1-1 0 0,1-1 1 0 0,-1 1 0 0 0,1-1-1 0 0,-1 1 1 0 0,1-1 0 0 0,-1 1-1 0 0,1 0 1 0 0,-1-1 0 0 0,1 1 0 0 0,-1 0-1 0 0,0 0 1 0 0,1-1 0 0 0,-1 2-1 0 0,8 21-116 0 0,-6-15 80 0 0,0-1-143 0 0,1-1 0 0 0,0 0 0 0 0,0 0 1 0 0,0 0-1 0 0,1 0 0 0 0,0 0 1 0 0,0-1-1 0 0,0 1 0 0 0,0-1 0 0 0,8 6 1 0 0,-8-8-546 0 0,0 0 0 0 0,0 0 0 0 0,0 0 0 0 0,1-1 0 0 0,0 1 1 0 0,-1-1-1 0 0,1 0 0 0 0,9 2 0 0 0,0 0-1662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18588 0 0,'0'-5'856'0'0,"2"4"-104"0"0,-1 1 0 0 0,1 0-207 0 0,1 1 15 0 0,0 6 40 0 0,4 4-296 0 0,1 0-96 0 0,1 5-64 0 0,3 3 0 0 0,-1 2-144 0 0,5 8-808 0 0,-2 3-897 0 0,4 8 913 0 0,1 3 808 0 0,2 4-840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1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22 5569 0 0,'-1'0'246'0'0,"-9"-15"7730"0"0,10 15-7707 0 0,-1-1 0 0 0,1 1 0 0 0,0-1 0 0 0,-1 1 0 0 0,1-1 0 0 0,-1 1 0 0 0,1 0 0 0 0,-1-1 0 0 0,1 1 0 0 0,-1 0 0 0 0,1-1 0 0 0,-1 1 0 0 0,1 0 0 0 0,-1 0 0 0 0,1-1 0 0 0,-1 1 0 0 0,0 0 0 0 0,1 0 0 0 0,-1 0 0 0 0,1 0 0 0 0,-1 0 0 0 0,0 0 0 0 0,1 0 0 0 0,-2 0 0 0 0,1 0-98 0 0,-6 4 984 0 0,6 6-661 0 0,1-8-453 0 0,6 205 1978 0 0,-4-61-1616 0 0,9 210 227 0 0,-10-344-615 0 0,-1-5-98 0 0,1-1 0 0 0,-1 0 1 0 0,1 0-1 0 0,1 1 1 0 0,1 6-1 0 0,-3-13-44 0 0,0 0-1 0 0,1 1 1 0 0,-1-1-1 0 0,0 0 1 0 0,0 1-1 0 0,0-1 1 0 0,0 0 0 0 0,1 0-1 0 0,-1 1 1 0 0,0-1-1 0 0,0 0 1 0 0,1 0-1 0 0,-1 1 1 0 0,0-1 0 0 0,0 0-1 0 0,1 0 1 0 0,-1 0-1 0 0,0 0 1 0 0,1 1-1 0 0,-1-1 1 0 0,0 0 0 0 0,1 0-1 0 0,-1 0 1 0 0,0 0-1 0 0,1 0 1 0 0,-1 0-1 0 0,0 0 1 0 0,1 0 0 0 0,-1 0-1 0 0,0 0 1 0 0,1 0-1 0 0,-1 0 1 0 0,0 0 0 0 0,1 0-1 0 0,-1 0 1 0 0,0 0-1 0 0,1 0 1 0 0,-1-1-1 0 0,0 1 1 0 0,1 0 0 0 0,10-9-2833 0 0,-5 3 2704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3.3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76 6713 0 0,'-2'-2'4427'0'0,"-8"19"-400"0"0,8-9-3355 0 0,-1 0-1 0 0,-4 9 0 0 0,3-10-513 0 0,2-1-1 0 0,-1 1 0 0 0,1 0 1 0 0,-2 8-1 0 0,3-9-118 0 0,0 0 1 0 0,1 0 0 0 0,0 0-1 0 0,0 0 1 0 0,0 1 0 0 0,1-1-1 0 0,0 0 1 0 0,0 0 0 0 0,0 0-1 0 0,5 11 1 0 0,-5-15-16 0 0,0 1 0 0 0,0-1 0 0 0,1 1 0 0 0,-1-1 0 0 0,1 0 0 0 0,-1 0 0 0 0,1 1 0 0 0,0-1 0 0 0,0 0 0 0 0,0-1-1 0 0,0 1 1 0 0,1 0 0 0 0,-1 0 0 0 0,0-1 0 0 0,1 0 0 0 0,-1 1 0 0 0,1-1 0 0 0,-1 0 0 0 0,1 0 0 0 0,0 0 0 0 0,-1-1 0 0 0,1 1 0 0 0,0-1 0 0 0,0 1 0 0 0,-1-1 0 0 0,5 0 0 0 0,-3 0 6 0 0,0 0 1 0 0,1-1 0 0 0,-1 1-1 0 0,0-1 1 0 0,0 0-1 0 0,0-1 1 0 0,0 1 0 0 0,0 0-1 0 0,5-3 1 0 0,1-2 93 0 0,19-15 1 0 0,-17 13-69 0 0,-8 4-15 0 0,1 0 0 0 0,0 0 0 0 0,-1-1 0 0 0,0 1 1 0 0,0-1-1 0 0,0 0 0 0 0,0 0 0 0 0,-1 0 1 0 0,0 0-1 0 0,0-1 0 0 0,0 1 0 0 0,-1-1 0 0 0,0 0 1 0 0,0 0-1 0 0,0 0 0 0 0,-1 0 0 0 0,0 0 1 0 0,0 0-1 0 0,0 0 0 0 0,-1 0 0 0 0,0-10 0 0 0,-1 11-12 0 0,1 0 0 0 0,-1 0 0 0 0,0 0-1 0 0,0 1 1 0 0,-1-1 0 0 0,1 0 0 0 0,-1 1-1 0 0,0-1 1 0 0,0 1 0 0 0,0 0 0 0 0,-1 0-1 0 0,0 0 1 0 0,0 0 0 0 0,0 0 0 0 0,-4-4-1 0 0,4 4-33 0 0,-1 1 0 0 0,1 0 0 0 0,-1 0-1 0 0,0 0 1 0 0,1 1 0 0 0,-1-1 0 0 0,-1 1-1 0 0,1 0 1 0 0,0 0 0 0 0,0 0 0 0 0,-1 1-1 0 0,1-1 1 0 0,-1 1 0 0 0,1 0 0 0 0,-9 0-1 0 0,12 1-5 0 0,0 0 0 0 0,0 0 0 0 0,0 0 0 0 0,-1 0-1 0 0,1 0 1 0 0,0 0 0 0 0,0 1 0 0 0,0-1 0 0 0,0 1-1 0 0,0-1 1 0 0,0 1 0 0 0,0-1 0 0 0,0 1 0 0 0,0-1-1 0 0,0 1 1 0 0,1 0 0 0 0,-1-1 0 0 0,0 1 0 0 0,0 0-1 0 0,1 0 1 0 0,-1 0 0 0 0,0 0 0 0 0,1 0 0 0 0,-1 0-1 0 0,1 0 1 0 0,-1 0 0 0 0,1 0 0 0 0,-1 0 0 0 0,1 0-1 0 0,0 0 1 0 0,-1 0 0 0 0,1 1 0 0 0,0 0-1 0 0,0-1 0 0 0,-1 1 0 0 0,1-1 0 0 0,0 0 0 0 0,0 1 0 0 0,1-1 0 0 0,-1 1-1 0 0,0-1 1 0 0,0 1 0 0 0,1-1 0 0 0,-1 0 0 0 0,1 1 0 0 0,-1-1 0 0 0,1 0 0 0 0,-1 1 0 0 0,1-1 0 0 0,0 0 0 0 0,0 0 0 0 0,0 1 0 0 0,0-1 0 0 0,0 0 0 0 0,0 0 0 0 0,1 1 0 0 0,1 0 5 0 0,0-1 1 0 0,0 0 0 0 0,0 0 0 0 0,0 0 0 0 0,0 0-1 0 0,0 0 1 0 0,0 0 0 0 0,0-1 0 0 0,0 0 0 0 0,0 1-1 0 0,0-1 1 0 0,0-1 0 0 0,0 1 0 0 0,0 0-1 0 0,0-1 1 0 0,1 1 0 0 0,-1-1 0 0 0,3-1 0 0 0,7-3 29 0 0,1 0 1 0 0,20-12-1 0 0,-21 11-11 0 0,-5 1-5 0 0,-5 4 2 0 0,-1-1 0 0 0,1 0 0 0 0,0 1 0 0 0,0 0 0 0 0,4-2 0 0 0,-6 3-7 0 0,-1 0 1 0 0,1 0-1 0 0,0 0 1 0 0,-1 0-1 0 0,1 0 1 0 0,-1 0-1 0 0,1 0 1 0 0,-1 0-1 0 0,1 0 1 0 0,-1 0-1 0 0,1 0 1 0 0,0 0-1 0 0,-1 1 1 0 0,1-1-1 0 0,-1 0 1 0 0,1 0-1 0 0,-1 1 1 0 0,1-1-1 0 0,-1 0 1 0 0,0 0-1 0 0,1 1 1 0 0,-1-1-1 0 0,1 1 1 0 0,-1-1-1 0 0,0 0 1 0 0,1 1-1 0 0,-1-1 1 0 0,0 1-1 0 0,1-1 1 0 0,-1 1-1 0 0,0-1 1 0 0,1 1-1 0 0,-1-1 1 0 0,0 1-1 0 0,0-1 1 0 0,0 1-1 0 0,3 7 24 0 0,-1 0 0 0 0,0 0 0 0 0,0 0 0 0 0,0 10-1 0 0,0-1 40 0 0,9 31 0 0 0,-6-29-36 0 0,-1 2-1 0 0,-4-15-18 0 0,1 0-1 0 0,0 0 0 0 0,1-1 1 0 0,0 1-1 0 0,-1 0 0 0 0,2-1 0 0 0,4 10 1 0 0,-7-14-5 0 0,1 0 0 0 0,0 0 1 0 0,-1-1-1 0 0,1 1 0 0 0,0 0 0 0 0,0 0 1 0 0,0 0-1 0 0,0 0 0 0 0,0-1 1 0 0,0 1-1 0 0,0 0 0 0 0,0-1 0 0 0,0 1 1 0 0,0-1-1 0 0,0 1 0 0 0,0-1 1 0 0,0 0-1 0 0,1 1 0 0 0,-1-1 1 0 0,0 0-1 0 0,0 0 0 0 0,0 0 0 0 0,0 0 1 0 0,1 0-1 0 0,-1 0 0 0 0,0 0 1 0 0,0 0-1 0 0,0 0 0 0 0,1-1 0 0 0,-1 1 1 0 0,0 0-1 0 0,0-1 0 0 0,0 1 1 0 0,0-1-1 0 0,0 1 0 0 0,0-1 0 0 0,0 0 1 0 0,0 1-1 0 0,2-3 0 0 0,3-2 33 0 0,0-1-1 0 0,0 1 1 0 0,-1-1 0 0 0,9-11-1 0 0,-11 13-27 0 0,2-3 10 0 0,0 1 0 0 0,1 0-1 0 0,-1 0 1 0 0,9-6 0 0 0,-12 10-19 0 0,1 0 0 0 0,0 0 0 0 0,0 1 0 0 0,0-1 0 0 0,0 1 0 0 0,0 0 0 0 0,0-1 0 0 0,0 1 0 0 0,0 1 0 0 0,1-1 0 0 0,-1 0 0 0 0,0 1 1 0 0,4-1-1 0 0,-5 1-1 0 0,6 0-2 0 0,1 1-1 0 0,-1-1 1 0 0,10 2 0 0 0,-15-1 2 0 0,0 0-1 0 0,0 0 0 0 0,0 0 1 0 0,0 1-1 0 0,0-1 0 0 0,0 1 1 0 0,-1-1-1 0 0,1 1 0 0 0,0 0 1 0 0,-1 0-1 0 0,4 3 1 0 0,0 2 2 0 0,-1 0 1 0 0,1-1-1 0 0,-1 2 1 0 0,0-1-1 0 0,-1 1 1 0 0,0 0-1 0 0,0 0 1 0 0,2 9-1 0 0,-4-13-307 0 0,0 0 0 0 0,1 0 1 0 0,-1 0-1 0 0,1-1 0 0 0,0 1 0 0 0,-1-1 0 0 0,2 1 0 0 0,-1-1 0 0 0,0 0 0 0 0,1 0 0 0 0,-1 0 1 0 0,9 4-1 0 0,-5-3-1220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276 159 12987 0 0,'2'-3'579'0'0,"1"-1"0"0"0,-1 1 1 0 0,0 0-1 0 0,0-1 0 0 0,-1 1 1 0 0,1-1-1 0 0,-1 0 0 0 0,1 1 1 0 0,-1-1-1 0 0,0 0 0 0 0,-1 0 1 0 0,1-7-1 0 0,-1 7-248 0 0,0 0 0 0 0,0-1 0 0 0,-1 1 0 0 0,1 0 0 0 0,-1 0 0 0 0,0 0 0 0 0,0 0 0 0 0,-1-1 0 0 0,1 2 0 0 0,-5-8 0 0 0,4 7-265 0 0,-1 0 0 0 0,1 0 0 0 0,-1 1-1 0 0,0-1 1 0 0,0 1 0 0 0,0 0-1 0 0,-1 0 1 0 0,1 0 0 0 0,-1 0-1 0 0,0 1 1 0 0,1 0 0 0 0,-1-1 0 0 0,0 1-1 0 0,0 0 1 0 0,-1 1 0 0 0,1-1-1 0 0,0 1 1 0 0,0 0 0 0 0,-1 0-1 0 0,1 0 1 0 0,-1 1 0 0 0,1-1-1 0 0,-7 1 1 0 0,5 1-69 0 0,0 0 0 0 0,0 0 0 0 0,0 0 0 0 0,0 0 0 0 0,0 1 0 0 0,1 0 0 0 0,-1 0 0 0 0,1 1 0 0 0,-1 0 0 0 0,-4 3 0 0 0,2-1-17 0 0,1 1 0 0 0,1-1 0 0 0,-1 1 0 0 0,1 0 0 0 0,0 1 0 0 0,-6 8 0 0 0,1 2-26 0 0,1-1 0 0 0,1 1 0 0 0,1 1 0 0 0,0 0 0 0 0,-8 29 0 0 0,15-43 30 0 0,-1 1 0 0 0,2-1 0 0 0,-1 0 0 0 0,0 1-1 0 0,1-1 1 0 0,0 1 0 0 0,0-1 0 0 0,1 7 0 0 0,-1-10 6 0 0,0 1 0 0 0,1 0 0 0 0,-1 0-1 0 0,1-1 1 0 0,0 1 0 0 0,-1 0 0 0 0,1-1-1 0 0,0 1 1 0 0,0-1 0 0 0,0 1 0 0 0,0-1-1 0 0,0 1 1 0 0,0-1 0 0 0,0 0 0 0 0,1 1-1 0 0,-1-1 1 0 0,0 0 0 0 0,1 0 0 0 0,-1 0-1 0 0,1 0 1 0 0,-1 0 0 0 0,4 1 0 0 0,-2-1-4 0 0,0 1 0 0 0,0-1 0 0 0,1 0 0 0 0,-1 0 0 0 0,0 0 0 0 0,1-1 0 0 0,-1 1 0 0 0,0-1 0 0 0,1 0 0 0 0,-1 0 0 0 0,1 0 0 0 0,-1 0 0 0 0,7-2 0 0 0,10-3 15 0 0,0-2 1 0 0,0 0 0 0 0,-1-1-1 0 0,0-1 1 0 0,0-1 0 0 0,-1-1-1 0 0,29-22 1 0 0,-11 4 46 0 0,-36 29-48 0 0,0-1-1 0 0,1 1 1 0 0,-1 0 0 0 0,0 0 0 0 0,1-1-1 0 0,-1 1 1 0 0,1 0 0 0 0,-1 0 0 0 0,0-1-1 0 0,1 1 1 0 0,-1 0 0 0 0,1 0 0 0 0,-1 0-1 0 0,0 0 1 0 0,1 0 0 0 0,-1 0 0 0 0,1 0-1 0 0,-1 0 1 0 0,1 0 0 0 0,-1 0 0 0 0,1 0 0 0 0,-1 0-1 0 0,0 0 1 0 0,1 0 0 0 0,-1 0 0 0 0,1 0-1 0 0,-1 0 1 0 0,1 1 0 0 0,-1-1 0 0 0,0 0-1 0 0,1 0 1 0 0,-1 0 0 0 0,0 1 0 0 0,1-1-1 0 0,-1 0 1 0 0,1 1 0 0 0,-1-1 0 0 0,0 0-1 0 0,0 1 1 0 0,1-1 0 0 0,-1 0 0 0 0,0 1-1 0 0,0-1 1 0 0,1 0 0 0 0,-1 1 0 0 0,0-1-1 0 0,0 1 1 0 0,0-1 0 0 0,0 1 0 0 0,2 4-2 0 0,0-1 1 0 0,-1 1-1 0 0,2 7 1 0 0,-3-9 3 0 0,1 1-39 0 0,1 5 67 0 0,0 1 0 0 0,1 0 0 0 0,4 11-1 0 0,-6-19-85 0 0,0 0-1 0 0,0 0 1 0 0,0 0-1 0 0,0 0 1 0 0,1 0-1 0 0,-1 0 0 0 0,0 0 1 0 0,1-1-1 0 0,-1 1 1 0 0,1 0-1 0 0,0-1 1 0 0,0 1-1 0 0,-1-1 0 0 0,1 0 1 0 0,0 0-1 0 0,0 1 1 0 0,0-1-1 0 0,0 0 1 0 0,1-1-1 0 0,2 2 0 0 0,-2-1-410 0 0,1 0 0 0 0,0-1-1 0 0,0 0 1 0 0,0 1-1 0 0,-1-1 1 0 0,1 0-1 0 0,0-1 1 0 0,0 1-1 0 0,0-1 1 0 0,-1 0 0 0 0,1 1-1 0 0,0-2 1 0 0,-1 1-1 0 0,1 0 1 0 0,6-4-1 0 0,13-7-2548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 20964 0 0,'-1'-7'369'0'0,"2"8"-124"0"0,3 16-16 0 0,0 14-137 0 0,-5-15 40 0 0,-9 11 32 0 0,8-4-40 0 0,6 17 52 0 0,-3-28-77 0 0,1 22 1 0 0,-3-15-16 0 0,0-8-26 0 0,1 0 1 0 0,1 14-1 0 0,1 96 267 0 0,-2-70-218 0 0,-4 60 116 0 0,4-105-218 0 0,-1 1-1 0 0,0 0 1 0 0,-1-1 0 0 0,-2 8 0 0 0,2-8-33 0 0,2 5-58 0 0,0-11 53 0 0,0 0 1 0 0,0 1-1 0 0,0-1 0 0 0,0 0 0 0 0,0 0 1 0 0,0 1-1 0 0,0-1 0 0 0,0 0 0 0 0,0 1 1 0 0,0-1-1 0 0,0 0 0 0 0,0 0 0 0 0,0 1 1 0 0,0-1-1 0 0,0 0 0 0 0,0 1 1 0 0,0-1-1 0 0,0 0 0 0 0,0 0 0 0 0,0 1 1 0 0,-1-1-1 0 0,1 0 0 0 0,0 0 0 0 0,0 1 1 0 0,0-1-1 0 0,0 0 0 0 0,-1 0 0 0 0,1 0 1 0 0,0 1-1 0 0,0-1 0 0 0,0 0 1 0 0,-1 0-1 0 0,1 0 0 0 0,0 0 0 0 0,-1 1 1 0 0,1-1-1 0 0,0 0 0 0 0,-1-1-215 0 0,1 1-1 0 0,-1 0 0 0 0,1-1 1 0 0,0 1-1 0 0,-1-1 1 0 0,1 1-1 0 0,0-1 1 0 0,-1 0-1 0 0,1 1 1 0 0,0-1-1 0 0,0 1 1 0 0,-1-1-1 0 0,1 0 1 0 0,0 1-1 0 0,0-1 1 0 0,0 1-1 0 0,0-1 0 0 0,0 0 1 0 0,0 0-1 0 0,0-2-174 0 0,-6-4-643 0 0,-4-1 823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0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16468 0 0,'1'-3'380'0'0,"0"0"1"0"0,1 0-1 0 0,-1 0 1 0 0,1 0 0 0 0,0 0-1 0 0,-1 1 1 0 0,1-1-1 0 0,1 1 1 0 0,-1-1 0 0 0,0 1-1 0 0,0-1 1 0 0,1 1 0 0 0,-1 0-1 0 0,5-2 1 0 0,4-3-158 0 0,1 0 0 0 0,14-5 0 0 0,-24 11-180 0 0,6-3-34 0 0,0 1-1 0 0,0 1 1 0 0,0 0 0 0 0,0 0-1 0 0,1 0 1 0 0,-1 1 0 0 0,0 0-1 0 0,1 1 1 0 0,-1 0 0 0 0,16 2-1 0 0,-18-2-2 0 0,0 1-1 0 0,0 1 0 0 0,0-1 1 0 0,0 1-1 0 0,0 0 0 0 0,0 1 1 0 0,-1-1-1 0 0,1 1 1 0 0,-1 0-1 0 0,1 0 0 0 0,-1 1 1 0 0,0 0-1 0 0,-1-1 0 0 0,1 2 1 0 0,5 5-1 0 0,-5-4 25 0 0,-1 0 0 0 0,0 0 0 0 0,0 0 0 0 0,0 1 0 0 0,-1-1-1 0 0,4 10 1 0 0,-6-12-7 0 0,0 0 0 0 0,0-1 0 0 0,-1 1 0 0 0,1 0 0 0 0,-1 0 0 0 0,0 0 0 0 0,0 0-1 0 0,0 0 1 0 0,0 0 0 0 0,-1 0 0 0 0,0-1 0 0 0,0 1 0 0 0,-2 7 0 0 0,2-9-11 0 0,0 2 21 0 0,-1 0 1 0 0,1 0 0 0 0,-1 0 0 0 0,0 0-1 0 0,0 0 1 0 0,0 0 0 0 0,-1-1 0 0 0,0 1-1 0 0,-5 5 1 0 0,0-2 35 0 0,2 0-13 0 0,-1-1 0 0 0,0 0 0 0 0,0-1-1 0 0,-11 7 1 0 0,5-6-268 0 0,-16 7 0 0 0,24-11-531 0 0,15-3-6888 0 0,6-10 1898 0 0,-11 7 4334 0 0,10-9-2895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68 15259 0 0,'-1'-1'300'0'0,"0"0"1"0"0,-1 0-1 0 0,1 0 0 0 0,-1 0 0 0 0,1 0 0 0 0,-1 0 0 0 0,1 1 1 0 0,-1-1-1 0 0,0 1 0 0 0,1-1 0 0 0,-1 1 0 0 0,0-1 0 0 0,0 1 1 0 0,1 0-1 0 0,-1 0 0 0 0,0 0 0 0 0,0 0 0 0 0,1 0 0 0 0,-1 0 1 0 0,-1 1-1 0 0,0 0-153 0 0,1 0 1 0 0,0 0-1 0 0,0 0 1 0 0,0 0 0 0 0,0 0-1 0 0,0 1 1 0 0,0-1-1 0 0,0 1 1 0 0,1 0-1 0 0,-1-1 1 0 0,0 1 0 0 0,1 0-1 0 0,-2 2 1 0 0,-1 2-134 0 0,0 1 0 0 0,1-1 0 0 0,-1 1 0 0 0,1 0 0 0 0,1 0 0 0 0,0 1 1 0 0,0-1-1 0 0,-2 10 0 0 0,3-8-28 0 0,0 0 0 0 0,1 0 0 0 0,0 0 1 0 0,0 0-1 0 0,3 15 0 0 0,-3-21 3 0 0,1 0 0 0 0,0 1 0 0 0,0-1 0 0 0,0 0 0 0 0,1 1 0 0 0,-1-1 0 0 0,1 0 0 0 0,0 0 0 0 0,0 0 0 0 0,0-1 0 0 0,0 1 0 0 0,0 0 1 0 0,1-1-1 0 0,-1 1 0 0 0,1-1 0 0 0,0 0 0 0 0,3 3 0 0 0,0-2 10 0 0,-1 0 0 0 0,1 0 0 0 0,0-1 0 0 0,-1 0 0 0 0,1 0 0 0 0,0-1 0 0 0,0 1 0 0 0,1-1 0 0 0,-1 0 0 0 0,0-1 0 0 0,0 0 0 0 0,11 0 0 0 0,-9-1 31 0 0,1-1 0 0 0,-1 0 0 0 0,0 0 0 0 0,0 0 0 0 0,0-1 0 0 0,0 0 0 0 0,0-1 0 0 0,14-8 0 0 0,-15 7 18 0 0,0 0 0 0 0,1-1 1 0 0,-2 0-1 0 0,1 0 0 0 0,-1 0 0 0 0,0-1 0 0 0,0 0 1 0 0,6-11-1 0 0,-9 13-9 0 0,1-1 1 0 0,-1 0 0 0 0,-1 0 0 0 0,1-1 0 0 0,-1 1-1 0 0,0 0 1 0 0,-1-1 0 0 0,1 0 0 0 0,-1 1-1 0 0,-1-1 1 0 0,1-10 0 0 0,-1 13-8 0 0,-1 0-1 0 0,1-1 1 0 0,-1 1 0 0 0,0 0 0 0 0,0 0-1 0 0,0 0 1 0 0,-1 0 0 0 0,1 0-1 0 0,-1 0 1 0 0,0 1 0 0 0,0-1 0 0 0,0 0-1 0 0,-5-5 1 0 0,3 5-2 0 0,0 0 0 0 0,0 0 0 0 0,-1 1-1 0 0,1-1 1 0 0,-1 1 0 0 0,0 0 0 0 0,0 0 0 0 0,0 1-1 0 0,-7-3 1 0 0,0 1-104 0 0,-1 1-1 0 0,1 0 0 0 0,-1 0 1 0 0,0 2-1 0 0,0-1 0 0 0,0 2 1 0 0,0 0-1 0 0,-15 2 1 0 0,18-1-240 0 0,1 0 0 0 0,-1 1 1 0 0,-12 5-1 0 0,19-6-7 0 0,-1 0 1 0 0,1 0-1 0 0,0 1 0 0 0,0-1 0 0 0,0 1 0 0 0,0 0 0 0 0,0 0 1 0 0,0 0-1 0 0,1 0 0 0 0,-1 1 0 0 0,1-1 0 0 0,-5 6 0 0 0,7-8 122 0 0,-1 1-1 0 0,1 0 1 0 0,0 0-1 0 0,-1-1 0 0 0,1 1 1 0 0,0 0-1 0 0,-1 0 1 0 0,1 0-1 0 0,0-1 0 0 0,0 1 1 0 0,0 0-1 0 0,-1 0 1 0 0,1 0-1 0 0,0 0 0 0 0,0 0 1 0 0,1-1-1 0 0,-1 1 1 0 0,0 0-1 0 0,0 0 0 0 0,0 0 1 0 0,0 0-1 0 0,1-1 1 0 0,-1 1-1 0 0,0 0 0 0 0,1 0 1 0 0,-1 0-1 0 0,1-1 1 0 0,-1 1-1 0 0,2 1 1 0 0,5 4-2253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39 16147 0 0,'-4'-5'761'0'0,"0"0"-1"0"0,0 0 0 0 0,-1 1 1 0 0,1 0-1 0 0,-9-6 0 0 0,12 10-675 0 0,0-1 0 0 0,-1 0-1 0 0,1 0 1 0 0,0 1 0 0 0,-1-1-1 0 0,1 1 1 0 0,-1 0 0 0 0,1-1-1 0 0,-1 1 1 0 0,1 0 0 0 0,-1 0-1 0 0,1 0 1 0 0,-1 0 0 0 0,1 0-1 0 0,-1 0 1 0 0,1 0 0 0 0,-1 0 0 0 0,1 1-1 0 0,0-1 1 0 0,-1 1 0 0 0,1-1-1 0 0,-1 1 1 0 0,1-1 0 0 0,0 1-1 0 0,-1 0 1 0 0,1 0 0 0 0,0-1-1 0 0,-2 3 1 0 0,-1 0-90 0 0,1 1 1 0 0,-1 0-1 0 0,1 0 0 0 0,0 0 0 0 0,0 0 1 0 0,1 1-1 0 0,-1-1 0 0 0,1 1 1 0 0,0 0-1 0 0,0-1 0 0 0,1 1 0 0 0,-1 0 1 0 0,1 0-1 0 0,0 0 0 0 0,0 8 1 0 0,0-5-23 0 0,1 0 0 0 0,0 0 0 0 0,0 0 0 0 0,1 0 0 0 0,0 0 0 0 0,0 0 0 0 0,1-1 1 0 0,0 1-1 0 0,4 11 0 0 0,-3-12-1 0 0,1 0 0 0 0,0 0 0 0 0,0 0 1 0 0,1-1-1 0 0,0 1 0 0 0,0-1 0 0 0,0 0 0 0 0,1-1 1 0 0,0 1-1 0 0,11 7 0 0 0,-7-7 22 0 0,1 1-1 0 0,1-2 1 0 0,-1 1 0 0 0,1-2-1 0 0,23 8 1 0 0,-31-12 34 0 0,0 2-1 0 0,-1-1 1 0 0,1 0 0 0 0,-1 1 0 0 0,1 0 0 0 0,-1-1 0 0 0,4 4-1 0 0,-6-4-5 0 0,0-1 0 0 0,0 1-1 0 0,0 0 1 0 0,-1 0 0 0 0,1-1-1 0 0,0 1 1 0 0,-1 0 0 0 0,1 0-1 0 0,0 0 1 0 0,-1 0 0 0 0,1 0-1 0 0,-1 0 1 0 0,1 0 0 0 0,-1 0-1 0 0,0 0 1 0 0,0 0 0 0 0,1 0-1 0 0,-1 0 1 0 0,0 0 0 0 0,0 1-1 0 0,0-1 1 0 0,0 0 0 0 0,0 0-1 0 0,0 0 1 0 0,0 0 0 0 0,0 0-1 0 0,-1 0 1 0 0,1 2 0 0 0,-3 2 43 0 0,0 1 1 0 0,1 0-1 0 0,-2-1 1 0 0,1 1 0 0 0,-1-1-1 0 0,0 0 1 0 0,-8 8 0 0 0,6-6-45 0 0,0 0 1 0 0,1-1 0 0 0,-5 9 0 0 0,7-9-23 0 0,-1-1 0 0 0,0 1 1 0 0,-6 6-1 0 0,6-3-38 0 0,4-9 32 0 0,0 1 1 0 0,0-1 0 0 0,0 0 0 0 0,-1 1 0 0 0,1-1-1 0 0,0 0 1 0 0,0 1 0 0 0,0-1 0 0 0,0 0 0 0 0,0 1 0 0 0,0-1-1 0 0,0 0 1 0 0,-1 0 0 0 0,1 1 0 0 0,0-1 0 0 0,0 0-1 0 0,0 0 1 0 0,-1 1 0 0 0,1-1 0 0 0,0 0 0 0 0,0 0-1 0 0,-1 0 1 0 0,1 1 0 0 0,0-1 0 0 0,-1 0 0 0 0,1 0-1 0 0,0 0-13 0 0,-1 0-1 0 0,1 0 1 0 0,0 0-1 0 0,0 0 1 0 0,0 0-1 0 0,-1 0 1 0 0,1 0-1 0 0,0 0 0 0 0,0-1 1 0 0,0 1-1 0 0,0 0 1 0 0,-1 0-1 0 0,1 0 1 0 0,0 0-1 0 0,0 0 1 0 0,0 0-1 0 0,0-1 0 0 0,0 1 1 0 0,0 0-1 0 0,0 0 1 0 0,-1 0-1 0 0,1 0 1 0 0,0-1-1 0 0,0 1 1 0 0,0 0-1 0 0,0 0 0 0 0,0 0 1 0 0,0-1-1 0 0,0 1 1 0 0,0 0-1 0 0,0 0 1 0 0,0 0-1 0 0,0 0 1 0 0,0-1-1 0 0,0 1 0 0 0,0 0 1 0 0,0 0-1 0 0,0 0 1 0 0,0-1-1 0 0,0 1 1 0 0,0 0-1 0 0,0 0 1 0 0,0 0-1 0 0,1 0 0 0 0,-1-1 1 0 0,0 1-1 0 0,0 0 1 0 0,0 0-1 0 0,0 0 1 0 0,0 0-1 0 0,0-1 1 0 0,1 1-1 0 0,-1 0 1 0 0,9-14-899 0 0,-6 9 507 0 0,11-16-1709 0 0,30-33 0 0 0,-18 23 795 0 0,-14 16 820 0 0,14-18-390 0 0,-19 23 823 0 0,1 0 0 0 0,0 1-1 0 0,0 0 1 0 0,1 1 0 0 0,10-9-1 0 0,-12 11 191 0 0,-4 4 83 0 0,-1 0 0 0 0,1-1 0 0 0,0 1 0 0 0,0 0 0 0 0,0 1-1 0 0,5-3 1 0 0,-8 4-144 0 0,1-1 0 0 0,0 1-1 0 0,0 0 1 0 0,0 0-1 0 0,0 0 1 0 0,0 0-1 0 0,0 0 1 0 0,0 0-1 0 0,0 0 1 0 0,0 0-1 0 0,0 0 1 0 0,-1 1-1 0 0,1-1 1 0 0,0 0-1 0 0,0 0 1 0 0,0 1-1 0 0,0-1 1 0 0,0 1 0 0 0,-1-1-1 0 0,1 1 1 0 0,0-1-1 0 0,0 1 1 0 0,-1-1-1 0 0,1 1 1 0 0,0 0-1 0 0,-1-1 1 0 0,1 1-1 0 0,-1 0 1 0 0,2 1-1 0 0,3 6 78 0 0,-1 0 0 0 0,0 1 0 0 0,0-1 0 0 0,-1 1 0 0 0,0 0 0 0 0,0 0 0 0 0,-1 1 0 0 0,1 9-1 0 0,0-4 103 0 0,9 29 0 0 0,-6-27 81 0 0,9 22-1812 0 0,-14-37 1186 0 0,0 0 0 0 0,0 1 0 0 0,0-1 0 0 0,1 0 0 0 0,-1 0 0 0 0,1 0 0 0 0,0 0 0 0 0,-1 0 0 0 0,1-1 0 0 0,0 1 0 0 0,0 0 0 0 0,4 1 0 0 0,0-2-621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1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55 17556 0 0,'-3'-11'872'0'0,"-2"0"-88"0"0,2 3 0 0 0,0 0-240 0 0,0-2-168 0 0,1 7 65 0 0,1 1-265 0 0,2 1-360 0 0,2 5-169 0 0,4 4-183 0 0,4 4-2176 0 0,2 5 2400 0 0,1-1-720 0 0,4 3 1048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32 10434 0 0,'-3'-3'145'0'0,"-13"-15"2845"0"0,15 17-2740 0 0,0 0 1 0 0,0 0-1 0 0,0 0 1 0 0,0 0 0 0 0,0 1-1 0 0,0-1 1 0 0,0 0-1 0 0,0 1 1 0 0,-1-1 0 0 0,1 1-1 0 0,0-1 1 0 0,-1 1-1 0 0,1-1 1 0 0,-3 1 0 0 0,4 0-217 0 0,0 0 0 0 0,-1 0 1 0 0,1 1-1 0 0,0-1 1 0 0,0 0-1 0 0,-1 0 0 0 0,1 1 1 0 0,0-1-1 0 0,-1 0 0 0 0,1 0 1 0 0,0 1-1 0 0,0-1 1 0 0,0 0-1 0 0,-1 1 0 0 0,1-1 1 0 0,0 0-1 0 0,0 1 1 0 0,0-1-1 0 0,0 0 0 0 0,0 1 1 0 0,0-1-1 0 0,-1 0 0 0 0,1 1 1 0 0,0-1-1 0 0,0 1 1 0 0,0-1-1 0 0,0 0 0 0 0,0 1 1 0 0,1 0-1 0 0,-1 14 177 0 0,0-13-125 0 0,23 179 2242 0 0,-4-56-1269 0 0,-6 241-267 0 0,-14-307-1644 0 0,6-83-7918 0 0,-3 15 6167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 15355 0 0,'-1'-1'124'0'0,"1"1"-1"0"0,0 0 1 0 0,0 0-1 0 0,0 0 1 0 0,0 0-1 0 0,0-1 1 0 0,-1 1-1 0 0,1 0 1 0 0,0 0-1 0 0,0 0 1 0 0,0-1-1 0 0,0 1 1 0 0,0 0-1 0 0,0 0 1 0 0,0 0-1 0 0,0-1 1 0 0,0 1-1 0 0,0 0 1 0 0,0 0 0 0 0,0-1-1 0 0,0 1 1 0 0,0 0-1 0 0,0 0 1 0 0,0 0-1 0 0,0-1 1 0 0,0 1-1 0 0,0 0 1 0 0,0 0-1 0 0,0 0 1 0 0,1-1-1 0 0,-1 1 1 0 0,0 0-1 0 0,0 0 1 0 0,0 0-1 0 0,0 0 1 0 0,0-1-1 0 0,1 1 1 0 0,-1 0-1 0 0,0 0 1 0 0,11 0 1821 0 0,17 10-1437 0 0,-26-9-264 0 0,40 16 174 0 0,-20-7-935 0 0,0-1-1 0 0,1 0 0 0 0,33 6 1 0 0,-49-14-231 0 0,0 0 0 0 0,0-1 1 0 0,0 1-1 0 0,-1-1 1 0 0,1-1-1 0 0,0 0 1 0 0,0 0-1 0 0,7-2 0 0 0,2-1 451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2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12579 0 0,'-12'106'7247'0'0,"10"-85"-6197"0"0,0 29 0 0 0,3-45-989 0 0,-1 1 0 0 0,1-1 0 0 0,0 1 0 0 0,1 0 0 0 0,-1-1 0 0 0,1 0 0 0 0,2 6 0 0 0,-2-8-286 0 0,-1 0 0 0 0,0 0 0 0 0,1 0 0 0 0,0 0 0 0 0,0 0 0 0 0,0-1 0 0 0,0 1 0 0 0,0 0-1 0 0,1-1 1 0 0,-1 0 0 0 0,1 1 0 0 0,5 2 0 0 0,-8-5 23 0 0,1 1-1 0 0,-1-1 1 0 0,1 0-1 0 0,-1 0 0 0 0,1 1 1 0 0,-1-1-1 0 0,1 0 1 0 0,0 0-1 0 0,-1 0 1 0 0,1 0-1 0 0,-1 0 1 0 0,1 0-1 0 0,0 0 1 0 0,-1 0-1 0 0,1 0 0 0 0,-1 0 1 0 0,1 0-1 0 0,0 0 1 0 0,-1 0-1 0 0,1-1 1 0 0,-1 1-1 0 0,1 0 1 0 0,-1 0-1 0 0,1-1 1 0 0,-1 1-1 0 0,1 0 1 0 0,-1-1-1 0 0,1 1 0 0 0,-1 0 1 0 0,1-1-1 0 0,0 0 1 0 0,6-7-2795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3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13771 0 0,'0'-4'1592'0'0,"0"3"-215"0"0,4 1 7 0 0,-3-2-144 0 0,2 2-616 0 0,1 3 16 0 0,0 1-207 0 0,3 2-105 0 0,-2 2-136 0 0,3 2-72 0 0,-5 1-104 0 0,3 3-392 0 0,4-1-313 0 0,-2 5-127 0 0,0-1-560 0 0,5 1 32 0 0,1 1-545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4.0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132 7 13603 0 0,'-2'-1'139'0'0,"1"0"0"0"0,-1 1-1 0 0,0-1 1 0 0,0 0 0 0 0,1 1 0 0 0,-1-1 0 0 0,0 1-1 0 0,0-1 1 0 0,0 1 0 0 0,0 0 0 0 0,1 0 0 0 0,-1 0 0 0 0,0 0-1 0 0,0 0 1 0 0,0 0 0 0 0,0 1 0 0 0,1-1 0 0 0,-1 0 0 0 0,0 1-1 0 0,0 0 1 0 0,1-1 0 0 0,-1 1 0 0 0,0 0 0 0 0,1 0-1 0 0,-1 0 1 0 0,0 0 0 0 0,1 0 0 0 0,0 0 0 0 0,-1 0 0 0 0,1 1-1 0 0,-2 1 1 0 0,-3 6 51 0 0,1-1 1 0 0,1 1-1 0 0,-1 0 0 0 0,-2 11 0 0 0,-12 40-206 0 0,12-36 77 0 0,1 1-59 0 0,0-1 0 0 0,-3 41 0 0 0,8-50-13 0 0,0 1 0 0 0,1-1 0 0 0,1 1-1 0 0,1-1 1 0 0,4 23 0 0 0,-4-32 10 0 0,0 0-1 0 0,0 0 1 0 0,0 1 0 0 0,1-1-1 0 0,0-1 1 0 0,0 1 0 0 0,1 0-1 0 0,0-1 1 0 0,0 0 0 0 0,0 0-1 0 0,0 0 1 0 0,1 0 0 0 0,-1-1-1 0 0,1 0 1 0 0,1 1 0 0 0,-1-2-1 0 0,0 1 1 0 0,1-1 0 0 0,0 0-1 0 0,0 0 1 0 0,0 0 0 0 0,0-1-1 0 0,0 0 1 0 0,0 0 0 0 0,1-1-1 0 0,-1 0 1 0 0,1 0 0 0 0,-1 0-1 0 0,1-1 1 0 0,-1 0 0 0 0,1 0-1 0 0,9-2 1 0 0,-7 0 40 0 0,-1 0-1 0 0,1 0 1 0 0,-1-1 0 0 0,1-1 0 0 0,-1 1-1 0 0,14-9 1 0 0,-11 4 84 0 0,0 1-1 0 0,-1-2 1 0 0,19-16 0 0 0,-23 18-22 0 0,-1 0 1 0 0,1 0-1 0 0,-1 0 1 0 0,5-9 0 0 0,-9 14-49 0 0,1-1 0 0 0,-1 0 0 0 0,0 0 0 0 0,0 0 0 0 0,0 0 0 0 0,0 0 0 0 0,0 0 0 0 0,-1 0 0 0 0,1 0 0 0 0,-1 0 0 0 0,0 0 0 0 0,0 0 0 0 0,0 0 0 0 0,-1-6-1 0 0,0 7-29 0 0,1 1 0 0 0,-1-1 0 0 0,1 1 0 0 0,-1-1-1 0 0,0 1 1 0 0,0 0 0 0 0,0-1 0 0 0,0 1-1 0 0,0 0 1 0 0,0 0 0 0 0,0 0 0 0 0,0 0 0 0 0,0 0-1 0 0,-1 0 1 0 0,1 0 0 0 0,0 0 0 0 0,-1 0-1 0 0,1 0 1 0 0,-1 1 0 0 0,1-1 0 0 0,-1 1-1 0 0,1-1 1 0 0,-1 1 0 0 0,-1-1 0 0 0,-3 0 30 0 0,0 0 1 0 0,0 1-1 0 0,0 0 0 0 0,-11 0 1 0 0,7 2-41 0 0,0-1 0 0 0,1 1 0 0 0,-1 1 0 0 0,1 0 1 0 0,0 0-1 0 0,0 1 0 0 0,0 0 0 0 0,-10 6 0 0 0,3 0-51 0 0,1 0 0 0 0,1 1 0 0 0,-20 18 0 0 0,29-24-82 0 0,-1 1 0 0 0,1-1 0 0 0,0 1 0 0 0,1 0 0 0 0,-6 9 0 0 0,9-14 2 0 0,0 0 1 0 0,1 1-1 0 0,-1-1 0 0 0,1 0 1 0 0,-1 1-1 0 0,1-1 0 0 0,-1 0 1 0 0,1 1-1 0 0,0-1 0 0 0,0 1 0 0 0,0-1 1 0 0,0 0-1 0 0,0 1 0 0 0,0-1 1 0 0,0 1-1 0 0,0-1 0 0 0,0 0 1 0 0,1 1-1 0 0,-1-1 0 0 0,1 1 1 0 0,-1-1-1 0 0,1 0 0 0 0,-1 0 1 0 0,1 1-1 0 0,0-1 0 0 0,0 0 0 0 0,-1 0 1 0 0,1 0-1 0 0,0 0 0 0 0,0 0 1 0 0,0 0-1 0 0,0 0 0 0 0,0 0 1 0 0,1 0-1 0 0,1 1 0 0 0,3 2-278 0 0,0-1 0 0 0,0 1-1 0 0,0-2 1 0 0,12 5 0 0 0,8 0 174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3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95 132 13563 0 0,'-5'-1'879'0'0,"0"1"1"0"0,1 1-1 0 0,-1-1 1 0 0,0 1-1 0 0,0-1 0 0 0,-7 4 1 0 0,10-4-750 0 0,1 1-1 0 0,-1 0 1 0 0,1 0 0 0 0,-1 0-1 0 0,1 0 1 0 0,-1 0 0 0 0,1 1-1 0 0,0-1 1 0 0,-1 0-1 0 0,1 1 1 0 0,0-1 0 0 0,0 1-1 0 0,0-1 1 0 0,0 1 0 0 0,1-1-1 0 0,-1 1 1 0 0,0-1 0 0 0,0 1-1 0 0,1 0 1 0 0,-1 0 0 0 0,1 2-1 0 0,-3 13 215 0 0,2-11-260 0 0,0 0-1 0 0,-1-1 1 0 0,-2 8-1 0 0,0-3 2 0 0,1 0 0 0 0,0 0 0 0 0,0 1 0 0 0,1-1 0 0 0,-1 21-1 0 0,3-29-70 0 0,0 0-1 0 0,0 0 1 0 0,0 0-1 0 0,0 0 1 0 0,1 0-1 0 0,-1 0 1 0 0,1 0-1 0 0,-1 0 1 0 0,1 0-1 0 0,0-1 1 0 0,0 1-1 0 0,0 0 1 0 0,0 0-1 0 0,0-1 1 0 0,0 1-1 0 0,0 0 1 0 0,0-1-1 0 0,1 1 1 0 0,-1-1-1 0 0,1 0 1 0 0,2 3-1 0 0,-1-3 11 0 0,0 1 0 0 0,0-1-1 0 0,0 0 1 0 0,0 0 0 0 0,0 0 0 0 0,0 0-1 0 0,0 0 1 0 0,0-1 0 0 0,0 0 0 0 0,0 1 0 0 0,0-1-1 0 0,1 0 1 0 0,4-1 0 0 0,0 0 31 0 0,-1 0 0 0 0,1 0-1 0 0,0-1 1 0 0,-1 0 0 0 0,1-1 0 0 0,-1 1 0 0 0,1-1-1 0 0,12-8 1 0 0,-1-1 58 0 0,-8 7-28 0 0,-1-2 1 0 0,0 1-1 0 0,0-2 0 0 0,13-12 0 0 0,-18 15-39 0 0,0 0 0 0 0,0-1-1 0 0,0 1 1 0 0,-1-1 0 0 0,0 0-1 0 0,0 0 1 0 0,-1-1 0 0 0,1 1 0 0 0,-2-1-1 0 0,1 0 1 0 0,-1 0 0 0 0,1 0 0 0 0,0-9-1 0 0,-2 11-11 0 0,-1 0 0 0 0,0 0 0 0 0,0 0 0 0 0,0 0 0 0 0,0 0 0 0 0,-1 0-1 0 0,1 0 1 0 0,-2 0 0 0 0,1 0 0 0 0,0 0 0 0 0,-3-5 0 0 0,1 4 2 0 0,0 0 1 0 0,-1 1-1 0 0,0-1 0 0 0,0 1 1 0 0,0 0-1 0 0,0 0 0 0 0,-11-8 1 0 0,7 6-16 0 0,0 0 0 0 0,-1 1 0 0 0,1 0-1 0 0,-12-5 1 0 0,14 8-31 0 0,1 1-1 0 0,-1 0 0 0 0,0 0 0 0 0,0 0 0 0 0,0 1 0 0 0,0 0 0 0 0,0 0 0 0 0,-9 0 0 0 0,14 1 2 0 0,-1 0 0 0 0,1 0 0 0 0,-1 1 0 0 0,1-1-1 0 0,0 0 1 0 0,-1 1 0 0 0,1-1 0 0 0,0 1-1 0 0,-1-1 1 0 0,1 1 0 0 0,0-1 0 0 0,0 1 0 0 0,-1 0-1 0 0,1 0 1 0 0,0 0 0 0 0,0 0 0 0 0,0-1-1 0 0,0 1 1 0 0,-1 2 0 0 0,1-1-8 0 0,-1 0 0 0 0,1 0 0 0 0,-1 1 0 0 0,1-1 0 0 0,0 1 1 0 0,0-1-1 0 0,0 0 0 0 0,1 1 0 0 0,-1 0 0 0 0,0 2 0 0 0,1-2 3 0 0,-1 0-1 0 0,1 0 1 0 0,0 0-1 0 0,0 0 1 0 0,0 0-1 0 0,0 0 1 0 0,1 0-1 0 0,-1 0 1 0 0,1 0-1 0 0,0 0 1 0 0,0 0-1 0 0,0 0 1 0 0,0 0-1 0 0,0 0 1 0 0,1-1-1 0 0,-1 1 1 0 0,1 0-1 0 0,3 3 1 0 0,-3-3 2 0 0,1-1 1 0 0,0 0-1 0 0,0 0 1 0 0,0 0-1 0 0,1-1 1 0 0,-1 1-1 0 0,0-1 0 0 0,1 1 1 0 0,-1-1-1 0 0,1 0 1 0 0,5 1-1 0 0,-3-2 7 0 0,0 1-1 0 0,0-1 0 0 0,-1-1 0 0 0,1 1 1 0 0,0-1-1 0 0,10-2 0 0 0,-2-2 20 0 0,0 0-1 0 0,0-1 1 0 0,0 0 0 0 0,23-16-1 0 0,46-34 142 0 0,-82 56-151 0 0,0-1 1 0 0,-1 0-1 0 0,1 1 1 0 0,0-1-1 0 0,0 1 1 0 0,0 0-1 0 0,-1-1 1 0 0,1 1-1 0 0,0-1 1 0 0,0 1-1 0 0,0 0 1 0 0,0 0-1 0 0,0 0 1 0 0,-1 0-1 0 0,1-1 1 0 0,2 1-1 0 0,-2 1-2 0 0,-1-1-1 0 0,1 0 1 0 0,-1 1-1 0 0,1-1 1 0 0,-1 1-1 0 0,1-1 1 0 0,-1 1-1 0 0,1-1 1 0 0,-1 1-1 0 0,1-1 1 0 0,-1 1-1 0 0,0-1 1 0 0,1 1-1 0 0,-1 0 1 0 0,0-1-1 0 0,1 1 1 0 0,-1 0-1 0 0,0-1 1 0 0,0 1-1 0 0,0 0 1 0 0,0-1-1 0 0,1 2 1 0 0,3 23 34 0 0,2 41 1 0 0,-4-28-28 0 0,3 42 17 0 0,2 20 24 0 0,-7-99-45 0 0,0-1 0 0 0,0 1 1 0 0,0 0-1 0 0,0 0 0 0 0,0-1 0 0 0,0 1 0 0 0,1 0 0 0 0,-1-1 0 0 0,0 1 0 0 0,0 0 0 0 0,1 0 0 0 0,-1-1 0 0 0,0 1 0 0 0,1 0 0 0 0,-1-1 0 0 0,1 1 1 0 0,-1-1-1 0 0,1 1 0 0 0,-1-1 0 0 0,1 1 0 0 0,-1-1 0 0 0,1 1 0 0 0,-1-1 0 0 0,2 1 0 0 0,-1-1 6 0 0,0 1 0 0 0,-1-1 0 0 0,1 0 0 0 0,0 0-1 0 0,0 0 1 0 0,0-1 0 0 0,0 1 0 0 0,0 0 0 0 0,0 0 0 0 0,-1 0 0 0 0,1-1-1 0 0,0 1 1 0 0,0 0 0 0 0,0-1 0 0 0,-1 1 0 0 0,1 0 0 0 0,1-1 0 0 0,3-3 28 0 0,-1 0 0 0 0,1 0 0 0 0,-1 0 0 0 0,7-7 0 0 0,0-1-3 0 0,21-17 0 0 0,-1 1-22 0 0,-12 11-12 0 0,-13 12-5 0 0,0 0 1 0 0,7-8-1 0 0,0 1-4 0 0,-11 10 4 0 0,1 0-1 0 0,-1-1 1 0 0,1 1 0 0 0,2-6 0 0 0,-4 7-3 0 0,1-1 0 0 0,-1 0 0 0 0,0 1 0 0 0,0-1 0 0 0,1 1 0 0 0,-1-1 0 0 0,1 1 0 0 0,-1 0 0 0 0,1 0 0 0 0,-1-1 0 0 0,1 1 0 0 0,0 0 0 0 0,0 1 0 0 0,0-1 0 0 0,-1 0 0 0 0,1 0 0 0 0,3 0 0 0 0,-3 2-6 0 0,-1 1 0 0 0,1-1 1 0 0,-1 0-1 0 0,1 1 0 0 0,-1-1 0 0 0,0 1 0 0 0,1 2 0 0 0,0-2 2 0 0,3 5 1 0 0,-1 1 1 0 0,0 0-1 0 0,0-1 1 0 0,-1 2-1 0 0,3 9 1 0 0,-3-10-5 0 0,-1-1 0 0 0,1 1 1 0 0,0-1-1 0 0,1 0 1 0 0,-1 0-1 0 0,1 0 0 0 0,9 10 1 0 0,0-5-1067 0 0,0-1 0 0 0,1 0 0 0 0,0-1 0 0 0,0-1 0 0 0,23 11 0 0 0,22 15-4983 0 0,-30-14 2806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4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11731 0 0,'1'-1'4976'0'0,"1"3"-3359"0"0,-2-1-1551 0 0,0-1-1 0 0,1 1 0 0 0,-1-1 0 0 0,0 1 0 0 0,0-1 0 0 0,0 1 0 0 0,1 0 1 0 0,-1-1-1 0 0,0 1 0 0 0,0-1 0 0 0,0 1 0 0 0,0 0 0 0 0,0-1 0 0 0,0 2 0 0 0,0 16 908 0 0,1-7-563 0 0,1-1-30 0 0,1 3 359 0 0,-3-13-704 0 0,0 1 0 0 0,0-1 1 0 0,0 0-1 0 0,0 1 0 0 0,0-1 1 0 0,0 0-1 0 0,0 1 1 0 0,-1-1-1 0 0,1 0 0 0 0,0 1 1 0 0,0-1-1 0 0,0 0 0 0 0,0 1 1 0 0,0-1-1 0 0,0 0 0 0 0,-1 1 1 0 0,1-1-1 0 0,0 0 1 0 0,0 1-1 0 0,-1-1 0 0 0,1 0 1 0 0,0 0-1 0 0,0 1 0 0 0,-1-1 1 0 0,1 0-1 0 0,16 7 1400 0 0,-12-7-1252 0 0,-2 0-36 0 0,1 0 0 0 0,0 0 0 0 0,0 0 0 0 0,-1 0 0 0 0,1-1 0 0 0,0 1 0 0 0,0-1 0 0 0,-1 1 0 0 0,4-2 0 0 0,-5 1-112 0 0,0 1 0 0 0,0-1 0 0 0,0 1 0 0 0,0-1 0 0 0,0 1 0 0 0,0 0 0 0 0,1 0 0 0 0,-1 0 0 0 0,0 0 0 0 0,0 0 0 0 0,0 0 0 0 0,0 0 0 0 0,1 0 0 0 0,-1 0 0 0 0,1 1 0 0 0,-1-1-29 0 0,-1 0 1 0 0,1 0-1 0 0,-1 0 0 0 0,0 1 1 0 0,1-1-1 0 0,-1 0 1 0 0,0 0-1 0 0,1 1 0 0 0,-1-1 1 0 0,0 0-1 0 0,1 1 1 0 0,-1-1-1 0 0,0 0 1 0 0,0 1-1 0 0,1-1 0 0 0,-1 1 1 0 0,0-1-1 0 0,0 0 1 0 0,0 1-1 0 0,0-1 0 0 0,0 1 1 0 0,1-1-1 0 0,-1 1 1 0 0,0-1-1 0 0,0 0 1 0 0,0 1-1 0 0,0-1 0 0 0,0 1 1 0 0,0-1-1 0 0,0 1 1 0 0,-1-1-1 0 0,1 0 1 0 0,0 1-1 0 0,0-1 0 0 0,0 1 1 0 0,0-1-1 0 0,0 0 1 0 0,-1 1-1 0 0,1-1 0 0 0,0 1 1 0 0,0-1-1 0 0,-1 1 1 0 0,0 1 10 0 0,1-1 0 0 0,-1 1 0 0 0,1 0 1 0 0,-1 0-1 0 0,1 0 0 0 0,0 0 0 0 0,-1 4 1 0 0,-1 9 42 0 0,-2 3-24 0 0,0 1 0 0 0,1 1 0 0 0,1-1 0 0 0,0 29 0 0 0,8 48 12 0 0,-6-88-26 0 0,1 1-1 0 0,-1-1 1 0 0,2 0-1 0 0,-1 0 1 0 0,5 13-1 0 0,-5-18-7 0 0,0-1-1 0 0,0 0 0 0 0,0 0 1 0 0,0 0-1 0 0,0-1 1 0 0,1 1-1 0 0,-1 0 0 0 0,1 0 1 0 0,-1-1-1 0 0,1 1 1 0 0,0-1-1 0 0,-1 1 0 0 0,1-1 1 0 0,0 0-1 0 0,0 0 1 0 0,0 1-1 0 0,0-1 1 0 0,0-1-1 0 0,0 1 0 0 0,0 0 1 0 0,1 0-1 0 0,-1-1 1 0 0,0 1-1 0 0,0-1 0 0 0,4 0 1 0 0,0 0 18 0 0,1 0-1 0 0,-1-1 1 0 0,1 1 0 0 0,-1-1 0 0 0,1-1-1 0 0,5-2 1 0 0,37-14 83 0 0,131-64 99 0 0,-169 77-196 0 0,0 1 0 0 0,1 0 0 0 0,0 1 0 0 0,21-4 0 0 0,-33 7-17 0 0,0 0 0 0 0,1 0 0 0 0,-1 0 0 0 0,1 0 0 0 0,-1 0 0 0 0,1 0 0 0 0,-1 0 0 0 0,1 0 0 0 0,-1 0 0 0 0,1 0 0 0 0,-1 0 0 0 0,1 0 0 0 0,-1 0 0 0 0,1 0 0 0 0,-1 1 0 0 0,1-1 0 0 0,-1 0 0 0 0,0 0 0 0 0,1 1 0 0 0,-1-1 0 0 0,1 0 0 0 0,-1 0 0 0 0,0 1 0 0 0,1-1 0 0 0,-1 0 0 0 0,0 1 0 0 0,1-1 0 0 0,-1 1 0 0 0,1 0 5 0 0,-1 0-1 0 0,0-1 0 0 0,0 1 0 0 0,0 0 0 0 0,0 0 1 0 0,0 0-1 0 0,0 0 0 0 0,0-1 0 0 0,0 1 0 0 0,0 0 1 0 0,0 0-1 0 0,-1 0 0 0 0,1 0 0 0 0,-1 1 1 0 0,-1 3-63 0 0,-1 1 0 0 0,0-1 0 0 0,-4 7 1 0 0,6-11-6 0 0,1-1 29 0 0,-1 1-1 0 0,1-1 1 0 0,0 0-1 0 0,-1 0 1 0 0,1 1-1 0 0,0-1 1 0 0,-1 0-1 0 0,1 0 1 0 0,0 0 0 0 0,-1 0-1 0 0,1 1 1 0 0,0-1-1 0 0,-1 0 1 0 0,1 0-1 0 0,-1 0 1 0 0,1 0-1 0 0,0 0 1 0 0,-1 0 0 0 0,1 0-1 0 0,-1 0 1 0 0,1 0-1 0 0,0 0 1 0 0,-1 0-1 0 0,1 0 1 0 0,0 0-1 0 0,-1-1 1 0 0,-12-3-1446 0 0,9 2 364 0 0,3 1 715 0 0,0 1 0 0 0,1-1-1 0 0,-1 1 1 0 0,0-1 0 0 0,0 1 0 0 0,1-1-1 0 0,-1 0 1 0 0,0 1 0 0 0,1-1-1 0 0,-1 0 1 0 0,1 1 0 0 0,-1-1 0 0 0,1 0-1 0 0,-1 0 1 0 0,1 0 0 0 0,0 1-1 0 0,-1-1 1 0 0,1 0 0 0 0,0-1 0 0 0,0-1-1521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25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12763 0 0,'0'-1'233'0'0,"1"1"-1"0"0,-1-1 1 0 0,0 1 0 0 0,0-1 0 0 0,1 1 0 0 0,-1-1-1 0 0,0 1 1 0 0,1-1 0 0 0,-1 1 0 0 0,1 0 0 0 0,-1-1-1 0 0,0 1 1 0 0,1 0 0 0 0,-1-1 0 0 0,2 0 0 0 0,-2 1-126 0 0,0 0 1 0 0,1 0 0 0 0,-1 0-1 0 0,0 0 1 0 0,0 0 0 0 0,1 0-1 0 0,-1 0 1 0 0,0 0 0 0 0,0 0-1 0 0,0 1 1 0 0,1-1 0 0 0,-1 0 0 0 0,0 0-1 0 0,0 0 1 0 0,1 0 0 0 0,-1 0-1 0 0,0 0 1 0 0,0 0 0 0 0,0 0-1 0 0,0 1 1 0 0,1-1 0 0 0,-1 0-1 0 0,0 0 1 0 0,0 0 0 0 0,0 1 0 0 0,1-1-1 0 0,-1 1 184 0 0,1 1 1 0 0,0-1-1 0 0,-1 1 0 0 0,1-1 0 0 0,-1 1 0 0 0,1-1 0 0 0,-1 1 1 0 0,0-1-1 0 0,1 1 0 0 0,-1 2 0 0 0,-1 4 501 0 0,1-1 1 0 0,-2 1-1 0 0,1-1 0 0 0,-4 11 1 0 0,1-3 213 0 0,1 6-7 0 0,3-7-687 0 0,0-14-284 0 0,-1 0 1 0 0,1 1 0 0 0,0-1-1 0 0,0 1 1 0 0,0-1-1 0 0,1 1 1 0 0,-1-1 0 0 0,0 0-1 0 0,0 1 1 0 0,0-1 0 0 0,0 1-1 0 0,0-1 1 0 0,0 0-1 0 0,1 1 1 0 0,-1-1 0 0 0,0 1-1 0 0,0-1 1 0 0,0 0 0 0 0,1 1-1 0 0,-1-1 1 0 0,0 0-1 0 0,1 1 1 0 0,-1-1 0 0 0,0 0-1 0 0,1 1 1 0 0,0-1 68 0 0,8 2 183 0 0,-5 4-268 0 0,-1 1-1 0 0,0 1 1 0 0,-1-1 0 0 0,0 0-1 0 0,0 1 1 0 0,0-1-1 0 0,0 10 1 0 0,2 9-6 0 0,30 141 42 0 0,-6-56-29 0 0,24 122 169 0 0,-49-208 48 0 0,-12-49-631 0 0,-2 6-3696 0 0,7 28-1403 0 0,3-7 5218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19:57:46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24575,'0'0'0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0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367 179 11034 0 0,'-2'-12'1366'0'0,"-1"1"0"0"0,0-1 0 0 0,0 0 0 0 0,-2 1 0 0 0,1 0-1 0 0,-2 0 1 0 0,-9-17 0 0 0,11 22-1185 0 0,0 0 0 0 0,-1 1 0 0 0,1 0 0 0 0,-1 0 1 0 0,0 0-1 0 0,0 0 0 0 0,-1 1 0 0 0,1 0 0 0 0,-1 0 0 0 0,0 0 0 0 0,0 1 0 0 0,0 0 0 0 0,-1 0 0 0 0,-9-3 0 0 0,12 5-155 0 0,0 0-1 0 0,0 1 1 0 0,0 0 0 0 0,-1-1-1 0 0,1 1 1 0 0,0 1-1 0 0,0-1 1 0 0,-1 1-1 0 0,1-1 1 0 0,0 1 0 0 0,-8 3-1 0 0,0 1-48 0 0,0 0-1 0 0,-16 11 0 0 0,21-12 0 0 0,2 1 0 0 0,-1-1 0 0 0,0 1 0 0 0,1 0 0 0 0,0 0 0 0 0,0 1 0 0 0,-7 9 0 0 0,-24 48-144 0 0,34-60 162 0 0,-2 7-24 0 0,-1 0 0 0 0,1 0 1 0 0,1 1-1 0 0,-5 19 0 0 0,-1 43-137 0 0,7-49 101 0 0,1-19 45 0 0,1 0 0 0 0,0 0-1 0 0,0 0 1 0 0,1 0 0 0 0,-1 0-1 0 0,1 0 1 0 0,0 0 0 0 0,0 0-1 0 0,1 0 1 0 0,0 0 0 0 0,0-1 0 0 0,3 7-1 0 0,-4-9 8 0 0,1 1 0 0 0,0 0 0 0 0,0-1-1 0 0,0 0 1 0 0,0 1 0 0 0,0-1 0 0 0,1 0-1 0 0,-1 0 1 0 0,0 0 0 0 0,1 0 0 0 0,0-1-1 0 0,-1 1 1 0 0,1-1 0 0 0,0 1 0 0 0,0-1-1 0 0,0 0 1 0 0,0 0 0 0 0,0 0 0 0 0,0-1-1 0 0,5 1 1 0 0,-2 0-6 0 0,1-1 0 0 0,0 0 0 0 0,-1-1 0 0 0,1 1 0 0 0,0-1 0 0 0,-1-1 0 0 0,1 1 0 0 0,-1-1-1 0 0,1 0 1 0 0,-1-1 0 0 0,8-3 0 0 0,-2-1 1 0 0,-1-1 0 0 0,0 0 0 0 0,0 0 0 0 0,14-15 0 0 0,71-77 64 0 0,-95 99-49 0 0,-1 1-1 0 0,1-1 1 0 0,-1 1-1 0 0,1 0 1 0 0,-1-1 0 0 0,1 1-1 0 0,-1 0 1 0 0,1-1-1 0 0,-1 1 1 0 0,1 0-1 0 0,0 0 1 0 0,-1 0-1 0 0,1-1 1 0 0,0 1-1 0 0,-1 0 1 0 0,1 0 0 0 0,-1 0-1 0 0,1 0 1 0 0,0 0-1 0 0,-1 0 1 0 0,1 0-1 0 0,0 0 1 0 0,-1 0-1 0 0,1 1 1 0 0,-1-1-1 0 0,1 0 1 0 0,0 0 0 0 0,-1 0-1 0 0,1 1 1 0 0,-1-1-1 0 0,1 0 1 0 0,-1 1-1 0 0,1-1 1 0 0,-1 1-1 0 0,1-1 1 0 0,-1 0-1 0 0,1 1 1 0 0,-1-1 0 0 0,1 2-1 0 0,3 2-65 0 0,-1 0-1 0 0,0 0 1 0 0,5 9-1 0 0,-4-6 18 0 0,9 13-445 0 0,0-1-1 0 0,1 0 1 0 0,20 20 0 0 0,-29-34 109 0 0,1 0 0 0 0,-1-1 0 0 0,1 1-1 0 0,-1-1 1 0 0,1 0 0 0 0,0-1 0 0 0,1 0 0 0 0,-1 1 0 0 0,1-2 0 0 0,-1 1-1 0 0,1-1 1 0 0,0 0 0 0 0,0-1 0 0 0,0 1 0 0 0,7-1 0 0 0,6 0 154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6737 0 0,'2'8'9618'0'0,"1"-1"-7233"0"0,0 1-1297 0 0,2 1-168 0 0,3 4-624 0 0,0 0-103 0 0,3 3-353 0 0,4 3-161 0 0,1 4-239 0 0,0-1-1520 0 0,1 2 1816 0 0,3 2-648 0 0,-3 1 920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21 737 17148 0 0,'-1'0'135'0'0,"1"-1"0"0"0,-1 1 0 0 0,1-1 0 0 0,-1 1 0 0 0,1-1 0 0 0,0 1 1 0 0,-1-1-1 0 0,1 1 0 0 0,-1-1 0 0 0,1 1 0 0 0,0-1 0 0 0,0 0 0 0 0,-1 1 0 0 0,1-1 0 0 0,0 0 1 0 0,0 1-1 0 0,0-1 0 0 0,0 0 0 0 0,0 1 0 0 0,0-1 0 0 0,0 0 0 0 0,0 1 0 0 0,0-1 1 0 0,0 0-1 0 0,0 1 0 0 0,0-1 0 0 0,0 0 0 0 0,0 1 0 0 0,1-1 0 0 0,-1 0 0 0 0,0 1 1 0 0,0-1-1 0 0,1 1 0 0 0,0-2 0 0 0,1-3 114 0 0,1 1 0 0 0,0 0 1 0 0,6-7-1 0 0,-5 6-141 0 0,0 1-75 0 0,101-141 620 0 0,-94 126-613 0 0,0 0 1 0 0,-1-1-1 0 0,-1 0 0 0 0,-1 0 1 0 0,-1-1-1 0 0,5-25 0 0 0,-7 20 22 0 0,-2-1 0 0 0,0 1-1 0 0,-2-1 1 0 0,-2-27 0 0 0,0 38-6 0 0,-1-1 0 0 0,0 1 0 0 0,-2 1 0 0 0,0-1 1 0 0,0 0-1 0 0,-2 1 0 0 0,-12-27 0 0 0,15 37-30 0 0,0 0 1 0 0,-1 0-1 0 0,1 0 1 0 0,-1 0-1 0 0,0 0 0 0 0,0 1 1 0 0,-1 0-1 0 0,-8-7 0 0 0,11 9-23 0 0,1 1 0 0 0,-1 0 0 0 0,0 0-1 0 0,0 1 1 0 0,0-1 0 0 0,1 0 0 0 0,-1 0-1 0 0,0 1 1 0 0,0-1 0 0 0,0 1 0 0 0,0 0-1 0 0,0 0 1 0 0,0-1 0 0 0,0 1 0 0 0,0 1-1 0 0,0-1 1 0 0,0 0 0 0 0,0 0 0 0 0,0 1-1 0 0,0-1 1 0 0,0 1 0 0 0,0-1 0 0 0,0 1-1 0 0,0 0 1 0 0,1 0 0 0 0,-1 0 0 0 0,0 0-1 0 0,1 0 1 0 0,-1 0 0 0 0,-1 2 0 0 0,-2 2-13 0 0,0 0 0 0 0,1 0 0 0 0,0 0 0 0 0,0 0 1 0 0,1 1-1 0 0,-1 0 0 0 0,1 0 0 0 0,0 0 0 0 0,-2 7 1 0 0,-16 60-73 0 0,21-73 82 0 0,-8 38-30 0 0,2 0 1 0 0,-2 49 0 0 0,8 80 35 0 0,3-113 22 0 0,2 0 1 0 0,17 75-1 0 0,-12-89-57 0 0,2 0 1 0 0,1-1-1 0 0,33 67 1 0 0,-39-94-136 0 0,0 0 1 0 0,0-1-1 0 0,1 0 1 0 0,0 0-1 0 0,20 19 1 0 0,-24-26-56 0 0,0-1 0 0 0,0 0 0 0 0,0 0 0 0 0,0 0 0 0 0,1-1 0 0 0,0 0 0 0 0,-1 1 0 0 0,7 1 0 0 0,-7-3-63 0 0,-1-1 1 0 0,1 1-1 0 0,-1-1 0 0 0,0 0 0 0 0,1 1 1 0 0,-1-1-1 0 0,1-1 0 0 0,-1 1 1 0 0,0 0-1 0 0,1-1 0 0 0,-1 0 0 0 0,0 0 1 0 0,6-2-1 0 0,9-7-1511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1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180 107 11578 0 0,'1'0'323'0'0,"0"0"0"0"0,0-1 0 0 0,0 1 0 0 0,-1-1-1 0 0,1 1 1 0 0,0 0 0 0 0,0-1 0 0 0,0 1 0 0 0,-1-1-1 0 0,1 0 1 0 0,0 1 0 0 0,0-1 0 0 0,-1 0 0 0 0,1 1-1 0 0,-1-1 1 0 0,1 0 0 0 0,-1 0 0 0 0,1 0 0 0 0,-1 1-1 0 0,1-1 1 0 0,-1 0 0 0 0,0 0 0 0 0,1 0 0 0 0,-1 0-1 0 0,0 0 1 0 0,0 0 0 0 0,0 0 0 0 0,1 0 0 0 0,-1-1-1 0 0,0-1 42 0 0,1 0-1 0 0,-1 0 1 0 0,0 0-1 0 0,0 0 1 0 0,0 0-1 0 0,0 0 0 0 0,-1 0 1 0 0,-1-6-1 0 0,1 6-271 0 0,0 0 0 0 0,0 0 0 0 0,-1 0 0 0 0,1 0-1 0 0,-1 0 1 0 0,0 0 0 0 0,0 1 0 0 0,0-1 0 0 0,0 0-1 0 0,-1 1 1 0 0,1 0 0 0 0,-1-1 0 0 0,1 1 0 0 0,-1 0-1 0 0,0 0 1 0 0,0 1 0 0 0,0-1 0 0 0,-3-1 0 0 0,3 2-77 0 0,0 0-1 0 0,0 1 1 0 0,0-1 0 0 0,0 1 0 0 0,0 0-1 0 0,1 0 1 0 0,-1 0 0 0 0,0 0 0 0 0,0 0 0 0 0,0 1-1 0 0,0-1 1 0 0,0 1 0 0 0,0 0 0 0 0,0-1 0 0 0,1 1-1 0 0,-1 1 1 0 0,0-1 0 0 0,1 0 0 0 0,-1 1-1 0 0,1-1 1 0 0,-3 3 0 0 0,-1 1-41 0 0,1 0 1 0 0,0 0-1 0 0,0 0 1 0 0,0 0-1 0 0,1 1 1 0 0,-1 0-1 0 0,2 0 1 0 0,-1 0-1 0 0,-5 13 1 0 0,0 3-61 0 0,-9 38 0 0 0,15-46 41 0 0,1 1 0 0 0,0-1-1 0 0,1 28 1 0 0,1-39 24 0 0,0 0 0 0 0,0-1 0 0 0,1 1 1 0 0,-1 0-1 0 0,1 0 0 0 0,0-1 0 0 0,-1 1 0 0 0,1 0 0 0 0,1-1 0 0 0,-1 1 1 0 0,0-1-1 0 0,1 1 0 0 0,2 2 0 0 0,-4-4 9 0 0,1 0 0 0 0,0 0 0 0 0,-1-1 0 0 0,1 1 0 0 0,0-1 0 0 0,0 1 0 0 0,0-1 0 0 0,-1 1 0 0 0,1-1-1 0 0,0 1 1 0 0,0-1 0 0 0,0 0 0 0 0,0 1 0 0 0,0-1 0 0 0,0 0 0 0 0,0 0 0 0 0,1 1 0 0 0,-1-2 4 0 0,0 1-1 0 0,1 0 1 0 0,-1 0 0 0 0,0 0-1 0 0,0-1 1 0 0,0 1 0 0 0,0-1-1 0 0,1 1 1 0 0,-1-1 0 0 0,0 1-1 0 0,0-1 1 0 0,0 0-1 0 0,0 0 1 0 0,0 1 0 0 0,0-1-1 0 0,1-2 1 0 0,59-54-3 0 0,-60 56 12 0 0,0 1 0 0 0,0-1 0 0 0,0 0-1 0 0,0 0 1 0 0,0 0 0 0 0,0 1-1 0 0,0-1 1 0 0,0 1 0 0 0,0-1 0 0 0,0 1-1 0 0,0-1 1 0 0,0 1 0 0 0,0-1 0 0 0,0 1-1 0 0,0 0 1 0 0,0 0 0 0 0,1 0-1 0 0,-1-1 1 0 0,0 1 0 0 0,0 0 0 0 0,0 0-1 0 0,1 1 1 0 0,-1-1 0 0 0,0 0-1 0 0,0 0 1 0 0,0 1 0 0 0,0-1 0 0 0,0 0-1 0 0,0 1 1 0 0,1-1 0 0 0,-1 1-1 0 0,0-1 1 0 0,0 1 0 0 0,0 0 0 0 0,-1 0-1 0 0,1-1 1 0 0,1 2 0 0 0,3 3 2 0 0,1 1 0 0 0,-2 0 0 0 0,1 0-1 0 0,6 11 1 0 0,-5-8-5 0 0,-1-2-310 0 0,0 0 0 0 0,0 0 0 0 0,0-1-1 0 0,12 11 1 0 0,-13-14-102 0 0,0-1 0 0 0,0 1 0 0 0,0-1 0 0 0,0 1 0 0 0,0-1 0 0 0,0-1 0 0 0,0 1 0 0 0,1-1 0 0 0,-1 1 0 0 0,8 0-1 0 0,10 0-673 0 0,0-2 843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2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 14715 0 0,'0'0'40'0'0,"0"0"-1"0"0,0 0 1 0 0,0 0 0 0 0,0 0-1 0 0,0 0 1 0 0,0 0 0 0 0,0 0-1 0 0,0 0 1 0 0,0 0-1 0 0,0 0 1 0 0,0-1 753 0 0,0 1-754 0 0,0 0 1 0 0,-1 0 0 0 0,1 0-1 0 0,0-1 1 0 0,0 1 0 0 0,0 0-1 0 0,0 0 1 0 0,0 0 0 0 0,0 0-1 0 0,0 0 1 0 0,0 0-1 0 0,0 0 1 0 0,0 0 0 0 0,0 0-1 0 0,0 0 1 0 0,0 0 0 0 0,0 0-1 0 0,0 0 1 0 0,0 0 0 0 0,0 0-1 0 0,-1 1 437 0 0,1-1-437 0 0,-1 6 1032 0 0,1 9-136 0 0,27 193 914 0 0,-2 52-1207 0 0,4 44-1141 0 0,-22-219-1861 0 0,-5-53-3434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2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1 180 11907 0 0,'0'0'8'0'0,"0"-4"1148"0"0,0 1 1 0 0,0-1-1 0 0,0 0 1 0 0,1 1-1 0 0,-1-1 1 0 0,3-5-1 0 0,4-4-39 0 0,-2 6-741 0 0,1-1 1 0 0,0 2-1 0 0,0-1 0 0 0,1 1 0 0 0,13-10 0 0 0,42-24 277 0 0,-56 36-590 0 0,6-3-13 0 0,-1 1 1 0 0,1 0-1 0 0,0 0 1 0 0,0 2-1 0 0,15-5 1 0 0,-23 8-50 0 0,0 0 0 0 0,1 0 0 0 0,-1 1 0 0 0,0-1 0 0 0,0 1 0 0 0,1 0 0 0 0,-1 1 0 0 0,0-1 0 0 0,1 1 0 0 0,-1-1 0 0 0,0 1 0 0 0,0 1 0 0 0,0-1 1 0 0,0 1-1 0 0,0-1 0 0 0,0 1 0 0 0,0 0 0 0 0,0 0 0 0 0,5 5 0 0 0,-4-2-50 0 0,1 1 1 0 0,-1-1-1 0 0,0 1 1 0 0,0 1-1 0 0,-1-1 0 0 0,0 1 1 0 0,0 0-1 0 0,0 0 1 0 0,-1 0-1 0 0,0 0 1 0 0,-1 0-1 0 0,1 1 0 0 0,-1-1 1 0 0,1 14-1 0 0,0-4-106 0 0,-2 1-1 0 0,0-1 0 0 0,-1 1 0 0 0,-1-1 1 0 0,-4 27-1 0 0,3-32 99 0 0,-1 1-1 0 0,-1-1 1 0 0,1 0 0 0 0,-2 0 0 0 0,0 0 0 0 0,0 0-1 0 0,-1-1 1 0 0,0 0 0 0 0,-1 0 0 0 0,-9 10-1 0 0,13-18 61 0 0,0 0-1 0 0,0-1 1 0 0,0 1-1 0 0,0-1 1 0 0,-1 0-1 0 0,-4 2 0 0 0,7-3-25 0 0,0-1 0 0 0,0 1 0 0 0,1-1 0 0 0,-1 0 0 0 0,0 1 0 0 0,0-1-1 0 0,0 0 1 0 0,0 1 0 0 0,1-1 0 0 0,-1 0 0 0 0,0 0 0 0 0,0 0 0 0 0,0 0 0 0 0,0 0-1 0 0,0 0 1 0 0,0 0 0 0 0,1 0 0 0 0,-1 0 0 0 0,0-1 0 0 0,0 1 0 0 0,0 0-1 0 0,0 0 1 0 0,0-1 0 0 0,1 1 0 0 0,-1-1 0 0 0,0 1 0 0 0,0 0 0 0 0,1-1 0 0 0,-1 0-1 0 0,0 1 1 0 0,1-1 0 0 0,-1 1 0 0 0,-1-2 0 0 0,2 0-106 0 0,-1 1 0 0 0,1 0 0 0 0,0 0 0 0 0,0-1 0 0 0,0 1 0 0 0,-1 0 0 0 0,1 0 0 0 0,0-1 0 0 0,1 1 0 0 0,-1 0 0 0 0,0-1 0 0 0,0 1 0 0 0,0 0 0 0 0,1 0 0 0 0,-1-1 0 0 0,1 1 0 0 0,-1 0 0 0 0,1 0 0 0 0,-1 0 0 0 0,1-1 0 0 0,0 1 0 0 0,-1 0 0 0 0,2-1 0 0 0,3-4-904 0 0,0 0-1 0 0,8-8 0 0 0,-13 14 915 0 0,16-13-1724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5.33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198 495 7490 0 0,'-1'-7'1440'0'0,"1"1"-1"0"0,-1-1 1 0 0,-1 0 0 0 0,1 1 0 0 0,-1-1 0 0 0,-4-9 0 0 0,5 15-1336 0 0,0 0 0 0 0,1 0 0 0 0,-1 0 0 0 0,0 0 0 0 0,0 0 0 0 0,0 0 0 0 0,0 0 0 0 0,0 0 0 0 0,0 1 0 0 0,0-1 0 0 0,0 0 0 0 0,-1 1 0 0 0,1-1 0 0 0,0 1 0 0 0,0-1 0 0 0,-1 1 0 0 0,1 0 0 0 0,0-1 0 0 0,0 1 0 0 0,-1 0 0 0 0,-1 0 0 0 0,-3-1 79 0 0,1 1-1 0 0,-1 0 0 0 0,-9 1 0 0 0,11 0-165 0 0,0 0 0 0 0,0 0 0 0 0,0 1 1 0 0,0-1-1 0 0,0 1 0 0 0,0 0 0 0 0,1 0 0 0 0,-1 0 1 0 0,1 1-1 0 0,-5 3 0 0 0,-3 4 46 0 0,-15 17-1 0 0,20-20-76 0 0,0 0-1 0 0,1 0 1 0 0,0 1-1 0 0,-6 12 0 0 0,9-16 8 0 0,0 0-1 0 0,1 0 1 0 0,0 0-1 0 0,-1 0 1 0 0,1 0-1 0 0,1 1 0 0 0,-1-1 1 0 0,1 0-1 0 0,-1 1 1 0 0,1-1-1 0 0,1 7 0 0 0,-1-10 0 0 0,1 1 0 0 0,-1-1 0 0 0,1 1-1 0 0,-1 0 1 0 0,1-1 0 0 0,-1 0-1 0 0,1 1 1 0 0,0-1 0 0 0,0 1-1 0 0,-1-1 1 0 0,1 0 0 0 0,0 1 0 0 0,0-1-1 0 0,0 0 1 0 0,1 0 0 0 0,1 2-1 0 0,-1-2-2 0 0,1 1-1 0 0,-1-1 0 0 0,0 0 0 0 0,1 0 0 0 0,-1 0 0 0 0,1 0 0 0 0,-1-1 0 0 0,1 1 0 0 0,3 0 1 0 0,1-1-4 0 0,-1 1 0 0 0,1-1 0 0 0,0-1 1 0 0,-1 1-1 0 0,1-1 0 0 0,-1-1 1 0 0,9-1-1 0 0,-3-2 13 0 0,0 0 1 0 0,0 0-1 0 0,0-2 1 0 0,-1 1-1 0 0,0-1 1 0 0,0-1-1 0 0,11-10 1 0 0,62-67-18 0 0,-67 65 26 0 0,0 0 0 0 0,-2-1 0 0 0,-1-1 0 0 0,0 0 0 0 0,-2-1 0 0 0,0-1 0 0 0,-2 0 0 0 0,-1 0 0 0 0,0-1 0 0 0,-2 0 0 0 0,4-28 0 0 0,-9 42 17 0 0,-1 0 0 0 0,0 0 0 0 0,-1-1 0 0 0,-1 1 0 0 0,0 0 0 0 0,0-1 0 0 0,-1 1 0 0 0,0 0 0 0 0,-1 0 0 0 0,-5-14 0 0 0,7 23-16 0 0,0 0 1 0 0,0-1-1 0 0,-1 1 0 0 0,1 0 0 0 0,-1 0 0 0 0,1 0 0 0 0,-1 0 0 0 0,0 0 0 0 0,0 0 0 0 0,0 1 0 0 0,0-1 0 0 0,0 0 0 0 0,0 1 0 0 0,0 0 0 0 0,0-1 0 0 0,-3 0 1 0 0,4 2-9 0 0,-1-1 0 0 0,1 1 0 0 0,0 0 0 0 0,0 0 0 0 0,0-1 0 0 0,-1 1 1 0 0,1 0-1 0 0,0 0 0 0 0,0 1 0 0 0,-1-1 0 0 0,1 0 0 0 0,0 0 1 0 0,0 1-1 0 0,-1-1 0 0 0,1 0 0 0 0,0 1 0 0 0,0-1 0 0 0,0 1 1 0 0,0-1-1 0 0,0 1 0 0 0,0 0 0 0 0,0 0 0 0 0,0-1 0 0 0,0 1 1 0 0,0 0-1 0 0,0 0 0 0 0,0 0 0 0 0,1 0 0 0 0,-1 0 0 0 0,0 0 0 0 0,1 0 1 0 0,-1 0-1 0 0,0 0 0 0 0,0 2 0 0 0,-5 13-22 0 0,-1-1 0 0 0,2 1 0 0 0,0 0 0 0 0,1 0 0 0 0,1 0 0 0 0,1 1 0 0 0,-2 22 0 0 0,4-3 10 0 0,1 0-1 0 0,7 49 1 0 0,-4-61 13 0 0,0 0 1 0 0,2 0-1 0 0,0 0 1 0 0,2-1 0 0 0,20 45-1 0 0,-26-65-3 0 0,0 1 1 0 0,0-1-1 0 0,0 0 0 0 0,1 1 0 0 0,-1-1 1 0 0,1 0-1 0 0,0 0 0 0 0,0-1 1 0 0,0 1-1 0 0,0-1 0 0 0,7 4 0 0 0,-9-5-1 0 0,1 0-1 0 0,0 0 1 0 0,0-1-1 0 0,0 1 1 0 0,0-1-1 0 0,0 1 1 0 0,0-1-1 0 0,0 0 0 0 0,0 0 1 0 0,1 0-1 0 0,-1 0 1 0 0,0 0-1 0 0,0 0 1 0 0,0 0-1 0 0,0-1 1 0 0,0 1-1 0 0,0-1 1 0 0,0 0-1 0 0,0 0 0 0 0,0 1 1 0 0,-1-1-1 0 0,1 0 1 0 0,0-1-1 0 0,1 0 1 0 0,6-6-871 0 0,0 0 0 0 0,-1 0 0 0 0,0-1 0 0 0,0 0 0 0 0,-1-1 0 0 0,9-16 0 0 0,-9 15-866 0 0,1-2-930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35 15619 0 0,'-5'-4'721'0'0,"0"0"0"0"0,0 0 1 0 0,-1 0-1 0 0,1 1 0 0 0,-1 0 0 0 0,0 0 0 0 0,0 0 0 0 0,-6-1 0 0 0,9 3-625 0 0,1 1 1 0 0,-1-1-1 0 0,1 1 0 0 0,-1 0 1 0 0,1 0-1 0 0,-1 0 1 0 0,1 0-1 0 0,-1 0 0 0 0,1 1 1 0 0,-1-1-1 0 0,1 1 1 0 0,-1-1-1 0 0,1 1 0 0 0,0 0 1 0 0,-1 0-1 0 0,1 0 0 0 0,0 0 1 0 0,0 1-1 0 0,0-1 1 0 0,0 1-1 0 0,0-1 0 0 0,0 1 1 0 0,0 0-1 0 0,-2 2 1 0 0,0 1-104 0 0,0 0 0 0 0,0 1 0 0 0,1 0 0 0 0,-1-1 0 0 0,1 1 0 0 0,0 1 0 0 0,1-1 0 0 0,0 0 0 0 0,-3 10 0 0 0,3-7-31 0 0,1 0-1 0 0,0-1 1 0 0,0 1-1 0 0,0 0 1 0 0,1 0-1 0 0,2 16 1 0 0,-1-23 21 0 0,-1 1 1 0 0,1-1-1 0 0,-1 1 1 0 0,1-1-1 0 0,0 0 1 0 0,0 1-1 0 0,0-1 0 0 0,0 0 1 0 0,1 0-1 0 0,-1 1 1 0 0,0-1-1 0 0,1 0 1 0 0,0 0-1 0 0,-1-1 1 0 0,1 1-1 0 0,0 0 1 0 0,0 0-1 0 0,0-1 0 0 0,3 2 1 0 0,-2-2-4 0 0,-1 1 1 0 0,1-1-1 0 0,-1-1 1 0 0,1 1 0 0 0,0 0-1 0 0,0-1 1 0 0,-1 1-1 0 0,1-1 1 0 0,0 0-1 0 0,0 0 1 0 0,0 0-1 0 0,-1 0 1 0 0,1 0-1 0 0,0-1 1 0 0,0 0-1 0 0,-1 1 1 0 0,5-3-1 0 0,-2 1 2 0 0,0 0 0 0 0,0-1 0 0 0,0 0 0 0 0,0 0-1 0 0,-1 0 1 0 0,0-1 0 0 0,1 1 0 0 0,-1-1-1 0 0,-1 0 1 0 0,5-5 0 0 0,3-6-16 0 0,16-28 0 0 0,-20 29 38 0 0,8-23-1 0 0,-6 13 44 0 0,-8 23-44 0 0,-1 0 0 0 0,0 0 0 0 0,1 0 0 0 0,-1 0 0 0 0,0 0 0 0 0,0 0 0 0 0,0-1-1 0 0,0 1 1 0 0,0 0 0 0 0,0 0 0 0 0,0 0 0 0 0,0 0 0 0 0,0 0 0 0 0,-1 0 0 0 0,1-1 0 0 0,0 1 0 0 0,-1 0 0 0 0,1 0 0 0 0,-1 0 0 0 0,1 0 0 0 0,-1 0 0 0 0,1 0 0 0 0,-1 0 0 0 0,0 0 0 0 0,1 1 0 0 0,-1-1 0 0 0,0 0 0 0 0,0 0 0 0 0,0 0 0 0 0,0 1 0 0 0,0-1 0 0 0,0 1 0 0 0,0-1 0 0 0,-1 0 0 0 0,1 0-166 0 0,0 1 1 0 0,0 0 0 0 0,0 0-1 0 0,0-1 1 0 0,0 1-1 0 0,0 0 1 0 0,0 0-1 0 0,0 0 1 0 0,0 0-1 0 0,0 0 1 0 0,0 0-1 0 0,1 0 1 0 0,-1 0-1 0 0,0 1 1 0 0,0-1-1 0 0,0 0 1 0 0,0 0 0 0 0,0 1-1 0 0,0-1 1 0 0,0 1-1 0 0,0-1 1 0 0,1 1-1 0 0,-1-1 1 0 0,0 1-1 0 0,0-1 1 0 0,0 2-1 0 0,-2 4-4475 0 0,3-5 4425 0 0,0 0-1 0 0,0 1 1 0 0,0-1-1 0 0,0 0 1 0 0,1 1 0 0 0,-1-1-1 0 0,0 0 1 0 0,1 0 0 0 0,0 3-1 0 0,4 5-68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4 12259 0 0,'-8'-2'1095'0'0,"0"1"1"0"0,-1 0 0 0 0,1 1 0 0 0,0 0 0 0 0,-1 0 0 0 0,-9 3 0 0 0,16-3-1055 0 0,0 1 0 0 0,0 0 1 0 0,0-1-1 0 0,0 1 1 0 0,0 0-1 0 0,1 0 0 0 0,-1 0 1 0 0,0 0-1 0 0,1 1 1 0 0,-1-1-1 0 0,1 0 1 0 0,-1 1-1 0 0,1-1 0 0 0,0 1 1 0 0,0-1-1 0 0,-1 1 1 0 0,1 0-1 0 0,0-1 0 0 0,1 1 1 0 0,-1 0-1 0 0,0 0 1 0 0,0 0-1 0 0,1 0 0 0 0,-1 0 1 0 0,1 0-1 0 0,-1 0 1 0 0,1 0-1 0 0,0 0 0 0 0,0 0 1 0 0,0 0-1 0 0,0 0 1 0 0,0 0-1 0 0,1-1 0 0 0,-1 1 1 0 0,0 0-1 0 0,1 0 1 0 0,0 0-1 0 0,-1 0 1 0 0,3 3-1 0 0,0-1-60 0 0,0 0 0 0 0,1 0 0 0 0,-1 0 0 0 0,1 0 0 0 0,0-1-1 0 0,8 6 1 0 0,31 15-44 0 0,-4-1 47 0 0,-32-19 24 0 0,-1 1 1 0 0,0 0 0 0 0,0 0 0 0 0,0 0 0 0 0,0 1 0 0 0,5 8-1 0 0,-9-11 5 0 0,0 0 0 0 0,0 0-1 0 0,-1 0 1 0 0,1 0 0 0 0,-1 0-1 0 0,0 0 1 0 0,0 1 0 0 0,0-1-1 0 0,0 0 1 0 0,-1 1 0 0 0,1-1 0 0 0,-1 1-1 0 0,0-1 1 0 0,0 1 0 0 0,0-1-1 0 0,-2 7 1 0 0,0 1 33 0 0,-1 1-1 0 0,-1-1 1 0 0,0 0-1 0 0,-1 0 1 0 0,0 0-1 0 0,-1 0 1 0 0,0-1-1 0 0,-10 14 1 0 0,-2-2 122 0 0,-1 0 1 0 0,-29 25-1 0 0,33-35-46 0 0,14-11-116 0 0,0-1-1 0 0,0 1 1 0 0,0-1 0 0 0,0 1 0 0 0,1-1 0 0 0,-1 1 0 0 0,0-1-1 0 0,-1 0 1 0 0,1 1 0 0 0,0-1 0 0 0,0 0 0 0 0,0 0 0 0 0,0 0-1 0 0,-2 0 1 0 0,3 0-10 0 0,0-1-1 0 0,0 1 1 0 0,-1-1 0 0 0,1 1-1 0 0,0-1 1 0 0,0 1 0 0 0,0-1-1 0 0,0 1 1 0 0,0-1-1 0 0,0 1 1 0 0,0-1 0 0 0,0 0-1 0 0,0 1 1 0 0,0-1-1 0 0,1 1 1 0 0,-1-1 0 0 0,0 1-1 0 0,0-1 1 0 0,0 1-1 0 0,1-1 1 0 0,-1 0 0 0 0,6-12-78 0 0,2-2-67 0 0,0 1 0 0 0,21-25 1 0 0,26-23-229 0 0,-42 48 257 0 0,63-56-907 0 0,-15 15 64 0 0,-48 42 870 0 0,-1 0 0 0 0,15-22 0 0 0,-25 33 165 0 0,0-1-1 0 0,1 1 1 0 0,-1-1-1 0 0,1 1 1 0 0,0 0-1 0 0,-1 0 1 0 0,1 0-1 0 0,0 0 1 0 0,0 1-1 0 0,6-3 1 0 0,-8 4-46 0 0,-1 0 0 0 0,1 0 0 0 0,-1 0-1 0 0,0 0 1 0 0,1 0 0 0 0,-1 0 0 0 0,1 0 0 0 0,-1 0 0 0 0,0 0 0 0 0,1 0 0 0 0,-1 1-1 0 0,1-1 1 0 0,-1 0 0 0 0,0 0 0 0 0,1 0 0 0 0,-1 1 0 0 0,0-1 0 0 0,1 0 0 0 0,-1 1 0 0 0,0-1-1 0 0,0 0 1 0 0,1 1 0 0 0,-1-1 0 0 0,0 0 0 0 0,0 1 0 0 0,1-1 0 0 0,-1 0 0 0 0,0 1-1 0 0,0-1 1 0 0,0 0 0 0 0,0 1 0 0 0,0-1 0 0 0,0 1 0 0 0,1-1 0 0 0,-1 1 0 0 0,0-1-1 0 0,0 1 1 0 0,2 18 511 0 0,-2-18-491 0 0,2 21 365 0 0,2 78 771 0 0,-4-73-1351 0 0,2 0 0 0 0,6 38-1 0 0,-8-64 109 0 0,0-1-1 0 0,0 0 1 0 0,0 0-1 0 0,-1 0 1 0 0,1 0-1 0 0,0 0 1 0 0,0 0-1 0 0,0 0 1 0 0,0 0-1 0 0,0 1 1 0 0,0-1-1 0 0,0 0 1 0 0,0 0-1 0 0,0 0 1 0 0,0 0-1 0 0,0 0 1 0 0,1 0-1 0 0,-1 0 1 0 0,0 0-1 0 0,0 1 1 0 0,0-1-1 0 0,0 0 1 0 0,0 0-1 0 0,0 0 1 0 0,0 0-1 0 0,0 0 1 0 0,0 0-1 0 0,0 0 1 0 0,0 0-1 0 0,0 0 1 0 0,0 0-1 0 0,0 1 1 0 0,1-1-1 0 0,-1 0 1 0 0,0 0-1 0 0,0 0 0 0 0,0 0 1 0 0,0 0-1 0 0,0 0 1 0 0,0 0-1 0 0,0 0 1 0 0,0 0-1 0 0,0 0 1 0 0,1 0-1 0 0,-1 0 1 0 0,0 0-1 0 0,0 0 1 0 0,0 0-1 0 0,0 0 1 0 0,0 0-1 0 0,0 0 1 0 0,0 0-1 0 0,1 0 1 0 0,-1 0-1 0 0,0 0 1 0 0,0 0-1 0 0,0 0 1 0 0,0 0-1 0 0,0 0 1 0 0,0-1-1 0 0,0 1 1 0 0,0 0-1 0 0,0 0 1 0 0,0 0-1 0 0,1 0 1 0 0,-1 0-1 0 0,0 0 1 0 0,0 0-1 0 0,0-1-82 0 0,0 1 0 0 0,1-1 0 0 0,-1 1 0 0 0,0-1 0 0 0,0 1 0 0 0,1-1 0 0 0,-1 1-1 0 0,0-1 1 0 0,0 0 0 0 0,0 1 0 0 0,0-1 0 0 0,0 1 0 0 0,0-1 0 0 0,0 0 0 0 0,-1-7-1046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3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55 21269 0 0,'-3'-9'1144'0'0,"3"-1"-240"0"0,0 2 0 0 0,0 2-408 0 0,1-2-8 0 0,3 4-48 0 0,-1 0-448 0 0,2 2-800 0 0,1 0-848 0 0,2 2-585 0 0,-2 0-1215 0 0,-1-1 87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8834 0 0,'0'0'331'0'0,"1"1"0"0"0,-1-1 0 0 0,0 0 0 0 0,1 0 0 0 0,-1 0 0 0 0,1 0 0 0 0,-1 0 0 0 0,5 4 3642 0 0,-4-3-3642 0 0,4 11 2398 0 0,0 19-1927 0 0,-4-26-116 0 0,41 361 3723 0 0,-34-261-4198 0 0,-6-60-151 0 0,-2 64 10 0 0,-1-26-319 0 0,1-65-253 0 0,-4 28 1 0 0,-1 9-2489 0 0,4-44 1521 0 0,0-10 1202 0 0,1 0-1 0 0,0-1 0 0 0,-1 1 0 0 0,1 0 1 0 0,0 0-1 0 0,0 0 0 0 0,0 0 1 0 0,0-1-1 0 0,0 1 0 0 0,0 0 0 0 0,0 0 1 0 0,0 0-1 0 0,0-1 0 0 0,1 1 0 0 0,-1 0 1 0 0,0 0-1 0 0,0 0 0 0 0,1-1 1 0 0,-1 1-1 0 0,1 1 0 0 0,2 0-2046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 10930 0 0,'-1'-3'8228'0'0,"11"9"-5656"0"0,-1-2-2089 0 0,-1 0-249 0 0,1-1 0 0 0,0 0 1 0 0,0 0-1 0 0,1-1 0 0 0,11 2 0 0 0,17-3-1331 0 0,45-2-1 0 0,-78 1 615 0 0,2 0-255 0 0,1 0-1 0 0,0 1 0 0 0,-1 0 0 0 0,0 1 0 0 0,12 3 0 0 0,-15-4 686 0 0,16 5-1302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4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15811 0 0,'-3'5'802'0'0,"0"0"-1"0"0,0 1 0 0 0,0-1 1 0 0,1 0-1 0 0,0 1 0 0 0,0 0 1 0 0,-3 11-1 0 0,-2 43 1209 0 0,5-35-1709 0 0,-9 144-446 0 0,12-156-1658 0 0,2-11-544 0 0,3-6 972 0 0,0-4 368 0 0,-1-4 779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5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5 17748 0 0,'-2'-3'1264'0'0,"-1"3"-336"0"0,1 0-656 0 0,1-2 1121 0 0,-2 2-49 0 0,3 5-960 0 0,0-2-128 0 0,0 2-272 0 0,4 0-416 0 0,0 3-304 0 0,4 5-136 0 0,0 1-537 0 0,3 5 33 0 0,2 0-528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5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94 21949 0 0,'-5'-3'-2669'0'0,"-3"1"5850"0"0,5 2-2858 0 0,0 0 0 0 0,0 0-1 0 0,-1 0 1 0 0,1 1 0 0 0,0-1 0 0 0,0 1 0 0 0,-1 0 0 0 0,1 0 0 0 0,0 0-1 0 0,-3 2 1 0 0,-5 2-213 0 0,1 1-1 0 0,0 1 0 0 0,1-1 0 0 0,0 2 1 0 0,0-1-1 0 0,0 1 0 0 0,1 1 0 0 0,0-1 1 0 0,1 1-1 0 0,0 1 0 0 0,0-1 1 0 0,1 1-1 0 0,0 0 0 0 0,1 1 0 0 0,0-1 1 0 0,-5 19-1 0 0,9-26-84 0 0,0 0-1 0 0,1 1 1 0 0,-1-1 0 0 0,1 0-1 0 0,0 1 1 0 0,-1-1-1 0 0,2 0 1 0 0,-1 1 0 0 0,0-1-1 0 0,1 1 1 0 0,-1-1 0 0 0,1 0-1 0 0,0 0 1 0 0,0 0 0 0 0,1 1-1 0 0,-1-1 1 0 0,3 4-1 0 0,-1-4-12 0 0,-1 0 0 0 0,1 0 0 0 0,-1 0 0 0 0,1-1 0 0 0,0 1 0 0 0,0-1 0 0 0,0 0-1 0 0,0 0 1 0 0,1 0 0 0 0,-1 0 0 0 0,0-1 0 0 0,1 1 0 0 0,-1-1 0 0 0,1 0 0 0 0,6 2-1 0 0,-1-2-2 0 0,-1 1 0 0 0,1-1 0 0 0,0-1 0 0 0,-1 0 0 0 0,1 0 0 0 0,0 0 0 0 0,-1-1 0 0 0,14-3 0 0 0,-16 2-4 0 0,0 0 0 0 0,0 0 1 0 0,1-1-1 0 0,-2 0 0 0 0,1 0 1 0 0,0 0-1 0 0,0-1 0 0 0,-1 1 1 0 0,0-1-1 0 0,0-1 0 0 0,9-8 0 0 0,-1-5-2 0 0,20-30 0 0 0,-20 27-9 0 0,-10 15 4 0 0,0 0-1 0 0,0 0 0 0 0,-1-1 1 0 0,0 1-1 0 0,0-1 0 0 0,0 0 1 0 0,-1 1-1 0 0,0-1 0 0 0,-1 0 1 0 0,1 0-1 0 0,-1 0 0 0 0,-2-10 1 0 0,0 4 13 0 0,-1 0 0 0 0,0 1 0 0 0,-6-14 0 0 0,7 22-17 0 0,1-1 0 0 0,-2 1-1 0 0,1 0 1 0 0,0 0-1 0 0,-1 0 1 0 0,0 1 0 0 0,0-1-1 0 0,0 1 1 0 0,0-1-1 0 0,0 1 1 0 0,-1 0 0 0 0,-5-4-1 0 0,5 5-22 0 0,-1 1-1 0 0,1-1 1 0 0,-1 1-1 0 0,1 0 1 0 0,-1 0-1 0 0,1 0 1 0 0,-1 1-1 0 0,1 0 1 0 0,-9 0-1 0 0,12 0 21 0 0,0 0 0 0 0,0 1 0 0 0,0-1 0 0 0,0 0 0 0 0,0 1 0 0 0,0-1 0 0 0,0 1 0 0 0,0-1 0 0 0,0 1 0 0 0,0-1 0 0 0,0 1 0 0 0,0 0 0 0 0,0-1 0 0 0,1 1 0 0 0,-1 0 0 0 0,0 0 0 0 0,0 0 0 0 0,1-1 0 0 0,-1 1 0 0 0,1 0 0 0 0,-1 0 0 0 0,1 0 0 0 0,-1 0 0 0 0,1 0 0 0 0,-1 0 0 0 0,1 2 0 0 0,-3 3-46 0 0,3-6 37 0 0,0 1 1 0 0,0-1 0 0 0,0 1-1 0 0,0-1 1 0 0,1 1-1 0 0,-1-1 1 0 0,0 1 0 0 0,0-1-1 0 0,0 1 1 0 0,0-1 0 0 0,0 1-1 0 0,1-1 1 0 0,-1 1 0 0 0,0-1-1 0 0,1 1 1 0 0,-1-1-1 0 0,0 1 1 0 0,1-1 0 0 0,-1 0-1 0 0,0 1 1 0 0,1-1 0 0 0,-1 1-1 0 0,1-1 1 0 0,-1 0 0 0 0,0 0-1 0 0,1 1 1 0 0,13 8-1593 0 0,-10-7 323 0 0,-1 0 0 0 0,0 0 1 0 0,1 1-1 0 0,-1 0 0 0 0,5 5 1 0 0,-3-2 1308 0 0,3 3-1358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56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43 8362 0 0,'0'-1'499'0'0,"0"0"1"0"0,0 0-1 0 0,-1 0 1 0 0,1 0-1 0 0,0 0 0 0 0,0 0 1 0 0,-1 0-1 0 0,1 0 1 0 0,-1 0-1 0 0,1 1 1 0 0,-1-1-1 0 0,1 0 1 0 0,-1 0-1 0 0,1 0 0 0 0,-1 0 1 0 0,0 1-1 0 0,1-1 1 0 0,-1 0-1 0 0,0 1 1 0 0,0-1-1 0 0,0 0 0 0 0,1 1 1 0 0,-3-1-1 0 0,9 18 3980 0 0,-6-6-3927 0 0,2 0 0 0 0,3 20 1 0 0,2 9-330 0 0,-3-5-54 0 0,1 0 1 0 0,19 64-1 0 0,-20-87-16 0 0,3 20 0 0 0,-7-32-145 0 0,0 0 0 0 0,0 1 0 0 0,0-1 0 0 0,0 0 0 0 0,0 1 0 0 0,0-1 0 0 0,0 0 0 0 0,0 1 0 0 0,0-1 0 0 0,0 0 0 0 0,0 1 1 0 0,1-1-1 0 0,-1 0 0 0 0,0 1 0 0 0,0-1 0 0 0,0 0 0 0 0,1 1 0 0 0,-1-1 0 0 0,0 0 0 0 0,0 0 0 0 0,1 1 0 0 0,-1-1 1 0 0,1 0-1 0 0,-1 0 0 0 0,0 0-1 0 0,1 0 1 0 0,-1 0 0 0 0,0 0 0 0 0,1 0 0 0 0,-1 0 0 0 0,0 0 0 0 0,1 0 0 0 0,-1 0 0 0 0,0 0 0 0 0,1 0 0 0 0,-1-1 0 0 0,0 1 0 0 0,0 0 0 0 0,1 0 0 0 0,-1 0 0 0 0,0 0 0 0 0,1-1-1 0 0,-1 1 1 0 0,11-15 145 0 0,75-172 120 0 0,-72 156-271 0 0,17-30 11 0 0,-27 55-10 0 0,0-1-1 0 0,1 1 1 0 0,-1 0 0 0 0,1 0-1 0 0,0 1 1 0 0,11-9 0 0 0,-15 13-3 0 0,0 1 0 0 0,0-1 0 0 0,0 0 0 0 0,0 1 1 0 0,0-1-1 0 0,1 0 0 0 0,-1 1 0 0 0,0 0 0 0 0,0-1 1 0 0,0 1-1 0 0,1 0 0 0 0,-1-1 0 0 0,0 1 0 0 0,1 0 0 0 0,-1 0 1 0 0,0 0-1 0 0,0 0 0 0 0,1 0 0 0 0,1 1 0 0 0,-1 0 0 0 0,1 0-1 0 0,-1 0 0 0 0,0 0 0 0 0,-1 0 1 0 0,1 0-1 0 0,0 0 0 0 0,0 1 0 0 0,0-1 1 0 0,-1 0-1 0 0,3 4 0 0 0,2 2-2 0 0,-1 0 1 0 0,0 0-1 0 0,0 1 0 0 0,5 12 0 0 0,-1 5 39 0 0,0 0 0 0 0,-2 0 1 0 0,8 51-1 0 0,3 8 15 0 0,-17-80-57 0 0,0 1 1 0 0,1-1-1 0 0,-1 1 0 0 0,1-1 0 0 0,4 8 1 0 0,-5-11-5 0 0,-1-1 0 0 0,1 1 0 0 0,-1 0 0 0 0,1 0 0 0 0,0-1 0 0 0,-1 1 0 0 0,1 0 0 0 0,0-1 0 0 0,-1 1 0 0 0,1-1 0 0 0,0 1 0 0 0,0-1 0 0 0,0 1 0 0 0,0-1 0 0 0,-1 0 0 0 0,1 1 0 0 0,0-1 0 0 0,0 0 1 0 0,0 0-1 0 0,0 1 0 0 0,0-1 0 0 0,0 0 0 0 0,0 0 0 0 0,0 0 0 0 0,0 0 0 0 0,-1 0 0 0 0,1-1 0 0 0,0 1 0 0 0,0 0 0 0 0,0 0 0 0 0,0 0 0 0 0,0-1 0 0 0,0 1 0 0 0,0-1 0 0 0,-1 1 0 0 0,2-1 0 0 0,6-5-440 0 0,0 0 0 0 0,-1 0 0 0 0,0 0-1 0 0,12-15 1 0 0,-5 6-773 0 0,23-25-2948 0 0,-21 22 1481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7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46 16996 0 0,'-3'-4'480'0'0,"0"1"1"0"0,0-1 0 0 0,0 1-1 0 0,0 0 1 0 0,-1 0 0 0 0,1 0 0 0 0,-1 0-1 0 0,0 1 1 0 0,0-1 0 0 0,0 1-1 0 0,0 0 1 0 0,0 0 0 0 0,-1 1 0 0 0,-8-3-1 0 0,9 3-431 0 0,0 0 0 0 0,0 1 0 0 0,0-1-1 0 0,0 1 1 0 0,0 0 0 0 0,0 0 0 0 0,0 0-1 0 0,0 1 1 0 0,0-1 0 0 0,0 1 0 0 0,1 0-1 0 0,-1 0 1 0 0,0 1 0 0 0,0-1 0 0 0,1 1 0 0 0,-1 0-1 0 0,-4 2 1 0 0,-2 4-87 0 0,2 0-1 0 0,-1 0 1 0 0,1 1 0 0 0,0 0-1 0 0,1 0 1 0 0,0 1 0 0 0,0 0 0 0 0,1 0-1 0 0,-7 15 1 0 0,1 3-62 0 0,1 0 1 0 0,-11 45 0 0 0,17-53 67 0 0,1 1 0 0 0,1-1 0 0 0,1 1 0 0 0,1 0 0 0 0,0-1 0 0 0,2 1 1 0 0,0 0-1 0 0,6 26 0 0 0,-5-36 21 0 0,1 0-1 0 0,1 0 1 0 0,0 0 0 0 0,0-1 0 0 0,1 1 0 0 0,0-1 0 0 0,8 10-1 0 0,-8-13 12 0 0,1 0-1 0 0,0 0 1 0 0,0 0-1 0 0,0-1 1 0 0,1 0-1 0 0,0 0 1 0 0,0-1-1 0 0,1 0 1 0 0,14 8-1 0 0,-13-9 25 0 0,-1-1-1 0 0,1 0 1 0 0,-1 0 0 0 0,1-1 0 0 0,0 0-1 0 0,0 0 1 0 0,0-1 0 0 0,0 0-1 0 0,15-1 1 0 0,-17 0 12 0 0,0-1 1 0 0,0 0-1 0 0,-1 0 1 0 0,1-1 0 0 0,0 0-1 0 0,0 0 1 0 0,-1-1-1 0 0,0 0 1 0 0,1 0-1 0 0,-1 0 1 0 0,0-1-1 0 0,0 0 1 0 0,5-4-1 0 0,-3 1 38 0 0,-1-1 0 0 0,0 0-1 0 0,0-1 1 0 0,0 1-1 0 0,-1-1 1 0 0,0 0 0 0 0,-1-1-1 0 0,0 1 1 0 0,-1-1-1 0 0,1 0 1 0 0,-2 0 0 0 0,0-1-1 0 0,0 1 1 0 0,2-17 0 0 0,-5 25-44 0 0,1-1 0 0 0,-1 0 0 0 0,0 1 1 0 0,1-1-1 0 0,-1 1 0 0 0,-1-1 0 0 0,1 0 1 0 0,0 1-1 0 0,-1-1 0 0 0,1 1 0 0 0,-1-1 1 0 0,0 1-1 0 0,0-1 0 0 0,0 1 0 0 0,0-1 1 0 0,0 1-1 0 0,0 0 0 0 0,-1 0 0 0 0,-1-3 1 0 0,1 3-14 0 0,0 0-1 0 0,-1 0 1 0 0,1 1 0 0 0,-1-1 0 0 0,1 0 0 0 0,-1 1-1 0 0,0 0 1 0 0,0-1 0 0 0,1 1 0 0 0,-1 0 0 0 0,0 0-1 0 0,0 1 1 0 0,0-1 0 0 0,0 1 0 0 0,0-1 0 0 0,-5 1-1 0 0,-3 0-39 0 0,1 1-1 0 0,-1 0 0 0 0,0 1 0 0 0,0 0 0 0 0,0 0 0 0 0,1 1 0 0 0,0 1 1 0 0,-13 5-1 0 0,-2 3-253 0 0,0 2 1 0 0,-24 16-1 0 0,42-25 67 0 0,-28 20-601 0 0,33-24 497 0 0,0 1 0 0 0,0 0 1 0 0,1 0-1 0 0,-1 0 1 0 0,0 0-1 0 0,1 0 0 0 0,-1 0 1 0 0,1 0-1 0 0,-1 0 1 0 0,1 0-1 0 0,0 1 0 0 0,-1 4 1 0 0,2-7 152 0 0,-1 0 0 0 0,1 1 0 0 0,0-1 1 0 0,0 1-1 0 0,0-1 0 0 0,0 0 0 0 0,0 1 0 0 0,0-1 1 0 0,0 1-1 0 0,0-1 0 0 0,0 0 0 0 0,0 1 0 0 0,0-1 1 0 0,0 1-1 0 0,0-1 0 0 0,0 0 0 0 0,1 1 1 0 0,-1-1-1 0 0,0 0 0 0 0,0 1 0 0 0,0-1 0 0 0,1 1 1 0 0,-1-1-1 0 0,0 0 0 0 0,0 0 0 0 0,1 1 0 0 0,-1-1 1 0 0,0 0-1 0 0,1 1 0 0 0,5 1-2810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8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30 11418 0 0,'0'-2'682'0'0,"-1"0"-1"0"0,1-1 0 0 0,-1 1 1 0 0,1 0-1 0 0,-1 0 0 0 0,0 0 0 0 0,0 0 1 0 0,0 0-1 0 0,0 0 0 0 0,0 0 0 0 0,0 1 1 0 0,-3-4-1 0 0,4 5-633 0 0,0 0 0 0 0,0 0 0 0 0,0 0 0 0 0,-1 0 0 0 0,1 0 0 0 0,0 0 0 0 0,0-1 0 0 0,0 1 0 0 0,0 0 0 0 0,-1 0 0 0 0,1 0 0 0 0,0 0 0 0 0,0 0 0 0 0,0 0 0 0 0,-1 0 0 0 0,1 0 0 0 0,0 0 0 0 0,0 0 0 0 0,-1 0 0 0 0,1 0 0 0 0,0 0 0 0 0,0 0 0 0 0,0 0 0 0 0,0 0 0 0 0,-1 1 0 0 0,1-1 0 0 0,0 0 0 0 0,0 0 0 0 0,0 0 0 0 0,-1 0 0 0 0,1 0 0 0 0,0 0 0 0 0,0 0 0 0 0,0 1 0 0 0,0-1 0 0 0,0 0 0 0 0,-1 0 0 0 0,1 0 0 0 0,0 0 0 0 0,0 1 0 0 0,0-1 0 0 0,-4 8 545 0 0,1 10-359 0 0,1 0 0 0 0,1 0 0 0 0,0 0 0 0 0,3 22 0 0 0,13 73-63 0 0,-11-86-91 0 0,29 146 54 0 0,-33-173-134 0 0,6 19-153 0 0,-4-15-310 0 0,-1 0-1 0 0,0-1 1 0 0,0 1-1 0 0,0 0 1 0 0,0 0-1 0 0,0 4 1 0 0,-1-8 384 0 0,0 0 0 0 0,0 0 0 0 0,0 0 0 0 0,0 1-1 0 0,0-1 1 0 0,0 0 0 0 0,0 0 0 0 0,0 0 0 0 0,0 0 0 0 0,0 0 0 0 0,0 1 0 0 0,0-1 0 0 0,0 0 0 0 0,-1 0 0 0 0,1 0 0 0 0,0 0-1 0 0,0 0 1 0 0,0 0 0 0 0,0 0 0 0 0,0 1 0 0 0,0-1 0 0 0,0 0 0 0 0,0 0 0 0 0,0 0 0 0 0,0 0 0 0 0,-1 0 0 0 0,1 0 0 0 0,0 0-1 0 0,0 0 1 0 0,0 0 0 0 0,0 0 0 0 0,0 1 0 0 0,0-1 0 0 0,-1 0 0 0 0,1 0 0 0 0,0 0 0 0 0,0 0 0 0 0,0 0 0 0 0,0 0 0 0 0,-1 0-1 0 0,-6-3-1326 0 0,-3-4 1128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6.4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284 112 8202 0 0,'0'-14'2254'0'0,"1"5"-664"0"0,-1 0 1 0 0,-2-13-1 0 0,2 20-1389 0 0,0 0 0 0 0,-1 0 0 0 0,1 0 1 0 0,-1 0-1 0 0,1 0 0 0 0,-1 0 0 0 0,0 1 1 0 0,0-1-1 0 0,0 0 0 0 0,0 0 0 0 0,0 0 1 0 0,0 1-1 0 0,-1-1 0 0 0,1 1 0 0 0,-3-4 1 0 0,2 5-104 0 0,1-1 0 0 0,-1 0 1 0 0,0 0-1 0 0,1 1 1 0 0,-1-1-1 0 0,1 1 1 0 0,-1-1-1 0 0,0 1 1 0 0,1 0-1 0 0,-1 0 0 0 0,0 0 1 0 0,1 0-1 0 0,-1 0 1 0 0,0 0-1 0 0,-3 0 1 0 0,1 1-32 0 0,1 0 0 0 0,-1 0 0 0 0,0 0 0 0 0,0 1 0 0 0,-5 2 0 0 0,0 1-25 0 0,-4 1 3 0 0,1 1 1 0 0,-21 16-1 0 0,12-5-48 0 0,0 1-1 0 0,-17 23 1 0 0,29-32-17 0 0,1 2 0 0 0,0-1 0 0 0,1 1 0 0 0,0 0-1 0 0,1 0 1 0 0,-5 15 0 0 0,10-25 7 0 0,0 1 0 0 0,0 0 1 0 0,0 0-1 0 0,1 0 0 0 0,-1 0 0 0 0,1 0 1 0 0,0 0-1 0 0,0 0 0 0 0,0 5 0 0 0,1-7 6 0 0,-1 0-1 0 0,0 0 1 0 0,1 0-1 0 0,-1 0 0 0 0,1 0 1 0 0,-1 0-1 0 0,1 0 1 0 0,-1 0-1 0 0,1 0 1 0 0,-1 0-1 0 0,1-1 1 0 0,0 1-1 0 0,0 0 1 0 0,-1 0-1 0 0,1-1 0 0 0,0 1 1 0 0,0 0-1 0 0,0-1 1 0 0,0 1-1 0 0,0-1 1 0 0,0 1-1 0 0,0-1 1 0 0,0 1-1 0 0,0-1 0 0 0,0 0 1 0 0,0 0-1 0 0,0 1 1 0 0,2-1-1 0 0,3 0-13 0 0,-1 0 0 0 0,0 0-1 0 0,1 0 1 0 0,-1-1 0 0 0,1 0-1 0 0,-1 0 1 0 0,0 0-1 0 0,0-1 1 0 0,1 0 0 0 0,7-4-1 0 0,4-2-22 0 0,27-19-1 0 0,-7 1 51 0 0,-1 0 0 0 0,-2-2 0 0 0,39-41 0 0 0,-71 67 13 0 0,0 0 0 0 0,0-1-1 0 0,0 1 1 0 0,0 0 0 0 0,0-1 0 0 0,-1 1-1 0 0,0-1 1 0 0,1 0 0 0 0,-1 0 0 0 0,0 1-1 0 0,0-1 1 0 0,0 0 0 0 0,-1 0 0 0 0,1 0-1 0 0,-1 0 1 0 0,1-6 0 0 0,-1 8-10 0 0,0 1 0 0 0,0-1 0 0 0,0 1 0 0 0,0-1 0 0 0,-1 0 1 0 0,1 1-1 0 0,0-1 0 0 0,0 1 0 0 0,0-1 0 0 0,0 1 0 0 0,-1-1 0 0 0,1 0 0 0 0,0 1 0 0 0,-1-1 1 0 0,1 1-1 0 0,0-1 0 0 0,-1 1 0 0 0,1-1 0 0 0,-1 1 0 0 0,1 0 0 0 0,0-1 0 0 0,-1 1 0 0 0,1-1 0 0 0,-1 1 1 0 0,1 0-1 0 0,-1-1 0 0 0,0 1 0 0 0,1 0 0 0 0,-1 0 0 0 0,1 0 0 0 0,-1-1 0 0 0,1 1 0 0 0,-1 0 0 0 0,0 0 1 0 0,1 0-1 0 0,-2 0 0 0 0,1 0-6 0 0,0 0 0 0 0,-1 0 0 0 0,1 0 0 0 0,0 0 0 0 0,0 1 0 0 0,0-1 0 0 0,0 0 0 0 0,-1 1-1 0 0,1-1 1 0 0,0 1 0 0 0,0-1 0 0 0,0 1 0 0 0,0 0 0 0 0,0-1 0 0 0,0 1 0 0 0,0 0 0 0 0,0 0 0 0 0,0-1 0 0 0,0 2 0 0 0,-3 4-22 0 0,0 1-1 0 0,0-1 1 0 0,1 1-1 0 0,0 0 1 0 0,1 0-1 0 0,-1 0 1 0 0,1 0-1 0 0,1 0 1 0 0,-1 0 0 0 0,0 10-1 0 0,2-11 1 0 0,-1 1 0 0 0,1-1-1 0 0,0 0 1 0 0,1 1 0 0 0,0-1 0 0 0,0 0-1 0 0,0 1 1 0 0,0-1 0 0 0,1 0 0 0 0,0 0-1 0 0,1 0 1 0 0,3 7 0 0 0,-4-11 13 0 0,0 1 1 0 0,0 0 0 0 0,0-1-1 0 0,1 1 1 0 0,-1-1-1 0 0,1 0 1 0 0,-1 1-1 0 0,1-1 1 0 0,0-1-1 0 0,0 1 1 0 0,0 0-1 0 0,0-1 1 0 0,0 1-1 0 0,0-1 1 0 0,0 0-1 0 0,1 0 1 0 0,-1 0-1 0 0,0-1 1 0 0,1 1-1 0 0,-1-1 1 0 0,0 1 0 0 0,1-1-1 0 0,-1 0 1 0 0,1-1-1 0 0,-1 1 1 0 0,0-1-1 0 0,5 0 1 0 0,-2-1 10 0 0,-1 1 1 0 0,1-1 0 0 0,0 0 0 0 0,-1 0 0 0 0,1-1-1 0 0,-1 1 1 0 0,0-1 0 0 0,0-1 0 0 0,0 1-1 0 0,0-1 1 0 0,-1 0 0 0 0,1 0 0 0 0,-1 0 0 0 0,7-8-1 0 0,4-11 71 0 0,-1 0 0 0 0,-1-1-1 0 0,15-36 1 0 0,-26 55-56 0 0,-1 1-1 0 0,1-1 1 0 0,-1 0-1 0 0,-1 0 1 0 0,1 0-1 0 0,0 0 1 0 0,-1 0-1 0 0,0 0 1 0 0,0 0-1 0 0,-2-6 1 0 0,3 28-178 0 0,5 56 69 0 0,-2-53 77 0 0,-4-13 7 0 0,1 0 0 0 0,0 0 1 0 0,1-1-1 0 0,0 1 1 0 0,0-1-1 0 0,0 1 1 0 0,1-1-1 0 0,4 9 1 0 0,-4-11-3 0 0,0 0 0 0 0,-1-1 0 0 0,2 1 0 0 0,-1-1 0 0 0,0 0 0 0 0,7 5 0 0 0,-8-6 4 0 0,0-1 0 0 0,1 0 0 0 0,-1 0 0 0 0,1 0 0 0 0,-1 0 0 0 0,1 0 0 0 0,-1-1 0 0 0,1 1-1 0 0,-1-1 1 0 0,1 1 0 0 0,0-1 0 0 0,-1 0 0 0 0,1 0 0 0 0,2 0 0 0 0,7-2 1 0 0,-1-1 1 0 0,22-6-1 0 0,3-1 10 0 0,-34 9 1 0 0,0 1-1 0 0,1-1 1 0 0,-1 1 0 0 0,0-1 0 0 0,0 0 0 0 0,0 0 0 0 0,0 0 0 0 0,0 0 0 0 0,0 0 0 0 0,-1 0 0 0 0,1-1 0 0 0,3-2 0 0 0,-3 1 3 0 0,0 0 0 0 0,0 0 1 0 0,0-1-1 0 0,0 1 0 0 0,0-1 1 0 0,-1 0-1 0 0,2-4 0 0 0,1 31-144 0 0,-4-17 113 0 0,1 0 0 0 0,0 0 0 0 0,0-1 0 0 0,0 1 1 0 0,1 0-1 0 0,0-1 0 0 0,0 1 0 0 0,4 5 0 0 0,-5-9 10 0 0,0 0 0 0 0,1 0-1 0 0,0 1 1 0 0,-1-1 0 0 0,1-1 0 0 0,0 1 0 0 0,0 0 0 0 0,0 0 0 0 0,0-1 0 0 0,1 1 0 0 0,-1-1 0 0 0,0 0 0 0 0,1 1-1 0 0,-1-1 1 0 0,0 0 0 0 0,1 0 0 0 0,-1-1 0 0 0,1 1 0 0 0,0 0 0 0 0,2-1 0 0 0,4 1-4 0 0,-1-1 1 0 0,0 0-1 0 0,1-1 1 0 0,-1 0-1 0 0,0 0 1 0 0,0-1-1 0 0,0 0 1 0 0,0-1-1 0 0,0 1 1 0 0,0-1-1 0 0,10-6 1 0 0,2-3-31 0 0,0-1 0 0 0,33-26 0 0 0,-37 25 69 0 0,0-1-1 0 0,-1-1 1 0 0,-1 0 0 0 0,14-20-1 0 0,-26 33-14 0 0,0 0 0 0 0,0-1 1 0 0,-1 1-1 0 0,1-1 0 0 0,-1 1 0 0 0,0-1 0 0 0,0 0 0 0 0,0 1 0 0 0,0-5 0 0 0,0 6 3 0 0,-1 0-1 0 0,0 0 0 0 0,0 0 0 0 0,0 0 1 0 0,0 0-1 0 0,0 0 0 0 0,0 0 0 0 0,-1 0 1 0 0,1 0-1 0 0,-1 0 0 0 0,1 0 0 0 0,-1 0 0 0 0,0 1 1 0 0,0-1-1 0 0,0 0 0 0 0,0 0 0 0 0,0 1 1 0 0,-2-3-1 0 0,3 3-12 0 0,0 1 0 0 0,0 0 0 0 0,-1-1 0 0 0,1 1 0 0 0,0 0 0 0 0,0 0 0 0 0,-1-1 0 0 0,1 1 0 0 0,0 0 1 0 0,-1 0-1 0 0,1-1 0 0 0,0 1 0 0 0,-1 0 0 0 0,1 0 0 0 0,0 0 0 0 0,-1 0 0 0 0,1-1 0 0 0,0 1 0 0 0,-1 0 0 0 0,1 0 0 0 0,0 0 0 0 0,-1 0 0 0 0,1 0 0 0 0,0 0 0 0 0,-1 0 0 0 0,1 0 0 0 0,-1 0 0 0 0,1 0 1 0 0,-1 0-1 0 0,1 1-5 0 0,-1-1 0 0 0,1 1 1 0 0,0-1-1 0 0,0 1 1 0 0,-1-1-1 0 0,1 1 1 0 0,0-1-1 0 0,0 1 0 0 0,0-1 1 0 0,-1 1-1 0 0,1 0 1 0 0,0-1-1 0 0,0 1 0 0 0,0-1 1 0 0,0 1-1 0 0,0 0 1 0 0,0 4-29 0 0,1 0 1 0 0,-1 0 0 0 0,2 7-1 0 0,0-5 6 0 0,1-1 1 0 0,-1 1-1 0 0,1-1 0 0 0,7 13 0 0 0,42 63-105 0 0,-47-74 174 0 0,0 0 1 0 0,0 1-1 0 0,-1-1 0 0 0,5 16 0 0 0,-8-19 43 0 0,1 0 1 0 0,-1 0-1 0 0,0 0 0 0 0,0 0 0 0 0,-1 0 0 0 0,0 0 1 0 0,0 0-1 0 0,0 1 0 0 0,0-1 0 0 0,-2 8 0 0 0,1-11-47 0 0,0 1 0 0 0,0-1 0 0 0,0 0 0 0 0,0 0-1 0 0,-1 1 1 0 0,1-1 0 0 0,-1 0 0 0 0,1 0-1 0 0,-1 0 1 0 0,0 0 0 0 0,0-1 0 0 0,0 1-1 0 0,0 0 1 0 0,0-1 0 0 0,0 1 0 0 0,0-1 0 0 0,0 0-1 0 0,-1 0 1 0 0,1 0 0 0 0,-1 0 0 0 0,1 0-1 0 0,0 0 1 0 0,-1-1 0 0 0,0 1 0 0 0,-3 0-1 0 0,3-1-90 0 0,1 0-1 0 0,-1 0 0 0 0,0 0 1 0 0,0 0-1 0 0,0 0 0 0 0,0 0 1 0 0,1-1-1 0 0,-1 1 0 0 0,0-1 0 0 0,0 0 1 0 0,1 0-1 0 0,-1 0 0 0 0,1 0 1 0 0,-1 0-1 0 0,1-1 0 0 0,-1 1 1 0 0,1-1-1 0 0,0 1 0 0 0,-1-1 0 0 0,1 0 1 0 0,0 0-1 0 0,-3-5 0 0 0,3 4-352 0 0,0 0-1 0 0,0 0 0 0 0,1 0 1 0 0,-1-1-1 0 0,1 1 0 0 0,0-1 1 0 0,0 1-1 0 0,0-1 0 0 0,0 1 1 0 0,1-1-1 0 0,-1 0 0 0 0,1 1 0 0 0,0-1 1 0 0,1-5-1 0 0,2-2-618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7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 15635 0 0,'3'1'226'0'0,"1"1"-1"0"0,-1 0 1 0 0,0 1-1 0 0,-1-1 1 0 0,1 0-1 0 0,0 1 0 0 0,-1 0 1 0 0,1 0-1 0 0,-1-1 1 0 0,3 5-1 0 0,1 1 139 0 0,2 2-138 0 0,0 0 0 0 0,-1 1 0 0 0,-1 0 0 0 0,0 0 0 0 0,0 0 1 0 0,-1 1-1 0 0,0-1 0 0 0,3 16 0 0 0,-6-21-160 0 0,-1 1 1 0 0,0-1-1 0 0,0 1 1 0 0,-1-1-1 0 0,1 1 0 0 0,-2-1 1 0 0,1 1-1 0 0,-1-1 0 0 0,1 1 1 0 0,-2-1-1 0 0,1 0 0 0 0,-1 1 1 0 0,0-1-1 0 0,0 0 1 0 0,-1 0-1 0 0,0 0 0 0 0,-6 9 1 0 0,2-4-19 0 0,-1-1 1 0 0,-1 0 0 0 0,1 0-1 0 0,-17 12 1 0 0,20-17-353 0 0,0-2-1 0 0,-1 1 1 0 0,1 0-1 0 0,-1-1 1 0 0,0 0 0 0 0,0-1-1 0 0,0 1 1 0 0,0-1 0 0 0,-1 0-1 0 0,-12 1 1 0 0,18-2 74 0 0,0-1 1 0 0,0 0-1 0 0,0 0 0 0 0,0 0 0 0 0,0 0 1 0 0,0 0-1 0 0,0 0 0 0 0,0 0 1 0 0,0 0-1 0 0,0 0 0 0 0,0 0 1 0 0,0-1-1 0 0,0 1 0 0 0,0 0 0 0 0,0-1 1 0 0,0 1-1 0 0,1-1 0 0 0,-1 1 1 0 0,0-1-1 0 0,0 1 0 0 0,0-1 0 0 0,0 1 1 0 0,1-1-1 0 0,-1 0 0 0 0,0 0 1 0 0,0 1-1 0 0,1-1 0 0 0,-2-1 1 0 0,0-11-2784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13811 0 0,'5'7'4697'0'0,"-2"18"-3960"0"0,-2 0-1 0 0,0 0 1 0 0,-7 48-1 0 0,1 15-1371 0 0,5-88 588 0 0,0 0 0 0 0,-1 1-1 0 0,1-1 1 0 0,0 0 0 0 0,0 0 0 0 0,0 0-1 0 0,0 0 1 0 0,0 1 0 0 0,0-1 0 0 0,0 0-1 0 0,0 0 1 0 0,0 0 0 0 0,0 0 0 0 0,0 0 0 0 0,0 1-1 0 0,1-1 1 0 0,-1 0 0 0 0,0 0 0 0 0,0 0-1 0 0,0 0 1 0 0,0 1 0 0 0,0-1 0 0 0,0 0-1 0 0,0 0 1 0 0,0 0 0 0 0,0 0 0 0 0,1 0-1 0 0,-1 0 1 0 0,0 1 0 0 0,0-1 0 0 0,0 0-1 0 0,0 0 1 0 0,0 0 0 0 0,0 0 0 0 0,1 0 0 0 0,-1 0-1 0 0,0 0 1 0 0,0 0 0 0 0,0 0 0 0 0,0 0-1 0 0,1 0 1 0 0,-1 0 0 0 0,0 0 0 0 0,0 0-1 0 0,0 0 1 0 0,0 0 0 0 0,0 0 0 0 0,1 0-1 0 0,-1 0 1 0 0,0 0 0 0 0,0 0 0 0 0,0 0-1 0 0,0 0 1 0 0,1 0 0 0 0,-1 0 0 0 0,0 0 0 0 0,0 0-1 0 0,0 0 1 0 0,0 0 0 0 0,0 0 0 0 0,1-1-1 0 0,-1 1 1 0 0,0 0 0 0 0,0 0 0 0 0,0 0-1 0 0,0 0 1 0 0,10-10-664 0 0,-9 10 705 0 0,10-12-872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17356 0 0,'-3'1'1232'0'0,"0"1"-264"0"0,-1-4 753 0 0,1 2-953 0 0,3 2-352 0 0,0-1-8 0 0,2-1-136 0 0,-2 2-328 0 0,5 0-360 0 0,1 4-488 0 0,2 2-321 0 0,2 5-607 0 0,6 1 48 0 0,-4 2-809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8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0 363 17172 0 0,'1'-1'3371'0'0,"7"-5"-1665"0"0,41-9 990 0 0,-33 11-2546 0 0,0-1 1 0 0,-1 0 0 0 0,19-10 0 0 0,-20 7-57 0 0,-1-1 0 0 0,1 0 0 0 0,-1-1 0 0 0,21-21 0 0 0,-28 25-35 0 0,0 0 0 0 0,0-1 0 0 0,-1 0 0 0 0,0 0 0 0 0,-1-1-1 0 0,1 1 1 0 0,-1-1 0 0 0,-1 0 0 0 0,1 0 0 0 0,3-15 0 0 0,-7 18-15 0 0,1 0 0 0 0,-1 0-1 0 0,0 0 1 0 0,0-1 0 0 0,0 1 0 0 0,-1 0 0 0 0,0 0 0 0 0,0 0 0 0 0,0 0 0 0 0,-1 1 0 0 0,1-1 0 0 0,-1 0 0 0 0,-3-4 0 0 0,1 1-7 0 0,0 1 1 0 0,-1 0 0 0 0,1 0 0 0 0,-2 0 0 0 0,1 1 0 0 0,-1-1-1 0 0,-6-4 1 0 0,10 9-48 0 0,0 0-1 0 0,0 1 1 0 0,-1-1 0 0 0,1 1-1 0 0,0 0 1 0 0,-1-1 0 0 0,1 1-1 0 0,-1 0 1 0 0,-4-1-1 0 0,5 2-3 0 0,1 0 0 0 0,0 0 0 0 0,0 0-1 0 0,-1 0 1 0 0,1 0 0 0 0,0 0 0 0 0,0 0 0 0 0,0 0-1 0 0,-1 0 1 0 0,1 1 0 0 0,0-1 0 0 0,0 0-1 0 0,0 1 1 0 0,0-1 0 0 0,-1 1 0 0 0,1-1-1 0 0,0 1 1 0 0,0 0 0 0 0,0 0 0 0 0,0-1-1 0 0,0 1 1 0 0,1 0 0 0 0,-3 2 0 0 0,-3 5-58 0 0,1 0 1 0 0,0 1-1 0 0,0 0 0 0 0,1 0 1 0 0,0 0-1 0 0,1 1 0 0 0,-1 0 1 0 0,2-1-1 0 0,-3 13 0 0 0,1 8-39 0 0,-1 55-1 0 0,5-40 85 0 0,3 0 0 0 0,1 0 0 0 0,12 53 1 0 0,-10-70 17 0 0,1 0 1 0 0,2 0 0 0 0,1-1 0 0 0,1 0 0 0 0,2-1 0 0 0,15 25 0 0 0,-25-46-96 0 0,1 0 0 0 0,-1 0 0 0 0,1 0 1 0 0,0 0-1 0 0,1-1 0 0 0,-1 0 1 0 0,1 0-1 0 0,0 0 0 0 0,7 5 1 0 0,-10-8-209 0 0,0 0 0 0 0,1 0 0 0 0,-1-1 1 0 0,0 1-1 0 0,0 0 0 0 0,0-1 0 0 0,1 1 1 0 0,-1-1-1 0 0,0 0 0 0 0,1 1 0 0 0,-1-1 1 0 0,0-1-1 0 0,1 1 0 0 0,-1 0 0 0 0,0 0 1 0 0,1-1-1 0 0,-1 1 0 0 0,0-1 0 0 0,0 0 1 0 0,0 0-1 0 0,1 0 0 0 0,-1 0 0 0 0,0 0 1 0 0,0 0-1 0 0,0 0 0 0 0,3-4 1 0 0,11-12-3716 0 0,-1-5-1012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284 63 4625 0 0,'-3'-5'2536'0'0,"0"0"1"0"0,-1 0-1 0 0,-8-7 1 0 0,8 8-1525 0 0,0 0 1 0 0,0 1-1 0 0,-1 0 1 0 0,-5-4-1 0 0,6 5-852 0 0,-1 0 0 0 0,0 0 0 0 0,1 0 0 0 0,-1 0 0 0 0,0 1 1 0 0,0 0-1 0 0,0 0 0 0 0,0 0 0 0 0,0 1 0 0 0,0 0 0 0 0,0 0 0 0 0,0 0 0 0 0,0 0 0 0 0,0 1 0 0 0,0 0 0 0 0,0 0 0 0 0,0 0 0 0 0,-7 3 0 0 0,1 1-93 0 0,1 0-1 0 0,-1 0 0 0 0,1 1 1 0 0,0 0-1 0 0,-17 15 0 0 0,21-16-77 0 0,0 0 0 0 0,0 1 0 0 0,1 0 0 0 0,0 1 0 0 0,1-1 0 0 0,-1 1 0 0 0,1 0 0 0 0,0 0 0 0 0,-4 12 0 0 0,7-17-1 0 0,1-1 0 0 0,-1 0 1 0 0,1 1-1 0 0,0-1 0 0 0,-1 1 0 0 0,1-1 0 0 0,0 1 0 0 0,0-1 0 0 0,0 1 0 0 0,0-1 0 0 0,0 0 0 0 0,1 1 1 0 0,-1-1-1 0 0,0 1 0 0 0,1-1 0 0 0,-1 1 0 0 0,1-1 0 0 0,-1 0 0 0 0,2 3 0 0 0,0-2-2 0 0,0 0-1 0 0,-1 0 0 0 0,1 0 1 0 0,0 0-1 0 0,0 0 1 0 0,0 0-1 0 0,1-1 0 0 0,-1 1 1 0 0,0-1-1 0 0,3 2 0 0 0,5 1-7 0 0,1 0-1 0 0,-1-1 0 0 0,1 0 1 0 0,12 2-1 0 0,53 2-13 0 0,-6 0 49 0 0,-61-6-5 0 0,0 1-1 0 0,0 0 0 0 0,-1 0 0 0 0,1 1 0 0 0,10 5 0 0 0,-17-8-2 0 0,-1 1-1 0 0,1 0 1 0 0,0 0 0 0 0,-1 0 0 0 0,1 0 0 0 0,-1 1-1 0 0,1-1 1 0 0,-1 0 0 0 0,0 1 0 0 0,1-1 0 0 0,-1 1-1 0 0,0-1 1 0 0,0 1 0 0 0,0 0 0 0 0,0-1 0 0 0,0 1-1 0 0,0 0 1 0 0,-1 0 0 0 0,1 0 0 0 0,-1-1 0 0 0,1 1 0 0 0,-1 0-1 0 0,0 0 1 0 0,1 0 0 0 0,-1 0 0 0 0,0 0 0 0 0,0 0-1 0 0,0 0 1 0 0,-1 0 0 0 0,1 0 0 0 0,-1 2 0 0 0,0 0 11 0 0,-1-1 1 0 0,1 1-1 0 0,-1 0 1 0 0,0-1-1 0 0,0 0 1 0 0,0 1-1 0 0,0-1 1 0 0,-1 0-1 0 0,1 0 1 0 0,-1 0-1 0 0,0 0 1 0 0,0-1-1 0 0,0 1 1 0 0,0-1-1 0 0,-5 3 1 0 0,-5 3 47 0 0,0-1 1 0 0,-25 9-1 0 0,32-14-34 0 0,1 0 0 0 0,-1 0 0 0 0,0-1 1 0 0,0 1-1 0 0,0-2 0 0 0,0 1 0 0 0,-9 0 0 0 0,13-2-61 0 0,-1 1 1 0 0,1 0-1 0 0,0 0 1 0 0,0-1-1 0 0,0 1 0 0 0,-1-1 1 0 0,1 0-1 0 0,0 1 1 0 0,0-1-1 0 0,0 0 0 0 0,0 0 1 0 0,0-1-1 0 0,0 1 1 0 0,1 0-1 0 0,-1-1 0 0 0,0 1 1 0 0,0-1-1 0 0,1 1 1 0 0,-1-1-1 0 0,1 0 0 0 0,0 0 1 0 0,-1 1-1 0 0,0-4 1 0 0,2 4-109 0 0,0 0 1 0 0,-1 0-1 0 0,1 0 0 0 0,0 0 1 0 0,0 0-1 0 0,0 0 1 0 0,0 0-1 0 0,1 0 1 0 0,-1 0-1 0 0,0 0 1 0 0,0-1-1 0 0,1 1 1 0 0,-1 0-1 0 0,1 0 1 0 0,-1 0-1 0 0,0 1 1 0 0,1-1-1 0 0,0 0 1 0 0,-1 0-1 0 0,1 0 1 0 0,0 0-1 0 0,-1 0 1 0 0,3-1-1 0 0,0-1-581 0 0,0 0-1 0 0,0 0 1 0 0,0 1-1 0 0,0-1 1 0 0,6-2 0 0 0,6-2-1442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11098 0 0,'2'8'5535'0'0,"2"1"-3316"0"0,0 3-1137 0 0,-2-3-795 0 0,-1 0 1 0 0,-1 0 0 0 0,0 14 0 0 0,0-6-152 0 0,-4 27-6 0 0,2-35-144 0 0,1-1 0 0 0,0 1-1 0 0,1 0 1 0 0,0 0 0 0 0,0 0-1 0 0,3 13 1 0 0,-3-21-165 0 0,0-1 1 0 0,0 1-1 0 0,0-1 0 0 0,1 1 0 0 0,-1 0 0 0 0,0-1 0 0 0,0 1 0 0 0,1 0 1 0 0,-1-1-1 0 0,1 1 0 0 0,-1-1 0 0 0,0 1 0 0 0,1-1 0 0 0,-1 1 0 0 0,1-1 1 0 0,-1 1-1 0 0,1-1 0 0 0,-1 0 0 0 0,2 1 0 0 0,-2 0 35 0 0,0-1 72 0 0,0 0 0 0 0,0 0 0 0 0,1 0 0 0 0,-1 0 0 0 0,0 0-1 0 0,0 0 1 0 0,0 0 0 0 0,0-1 0 0 0,0 1 0 0 0,-1-10-2457 0 0,-6-1 1340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3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15 14195 0 0,'-7'-5'1984'0'0,"2"2"-1944"0"0,1 1 889 0 0,-1-3 679 0 0,2 5 729 0 0,4 0-2161 0 0,2 0-208 0 0,4 4 8 0 0,-1-1-281 0 0,2 2-183 0 0,2-2-128 0 0,1 5-2704 0 0,2 0 2975 0 0,-2 5-895 0 0,0-1 1264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53 13443 0 0,'0'0'202'0'0,"-1"0"1"0"0,0 0 0 0 0,0 0-1 0 0,0 0 1 0 0,0 0-1 0 0,0-1 1 0 0,1 1-1 0 0,-1 0 1 0 0,0 0 0 0 0,0-1-1 0 0,0 1 1 0 0,-1-1-1 0 0,2 1-97 0 0,0-1 0 0 0,0 1 0 0 0,-1 0 0 0 0,1 0 0 0 0,0-1 0 0 0,0 1 0 0 0,0 0 0 0 0,-1 0 0 0 0,1-1 0 0 0,0 1 0 0 0,0 0 0 0 0,0-1 0 0 0,0 1 0 0 0,0 0 0 0 0,-1-1 0 0 0,1 1 0 0 0,0 0 0 0 0,0-1 0 0 0,0 1 0 0 0,0 0 0 0 0,0-1 0 0 0,0 0-19 0 0,1-1-1 0 0,-1 1 0 0 0,0 0 0 0 0,1 0 0 0 0,-1 0 1 0 0,1 0-1 0 0,-1 0 0 0 0,1 0 0 0 0,0 0 0 0 0,-1 0 1 0 0,1 1-1 0 0,0-1 0 0 0,0 0 0 0 0,-1 0 1 0 0,1 0-1 0 0,2-1 0 0 0,1-1-86 0 0,-1 1 1 0 0,1-1-1 0 0,0 1 1 0 0,0-1 0 0 0,0 1-1 0 0,0 0 1 0 0,0 1-1 0 0,1-1 1 0 0,-1 1-1 0 0,0 0 1 0 0,1 0-1 0 0,0 0 1 0 0,7 0-1 0 0,-8 1 17 0 0,1 0-1 0 0,0 1 0 0 0,0-1 1 0 0,0 1-1 0 0,-1 0 0 0 0,1 0 1 0 0,-1 1-1 0 0,8 2 0 0 0,-10-2-3 0 0,1-1 1 0 0,0 1-1 0 0,-1 0 0 0 0,1 0 0 0 0,-1 0 0 0 0,0 0 0 0 0,1 0 0 0 0,-1 0 0 0 0,0 1 1 0 0,0-1-1 0 0,-1 1 0 0 0,1-1 0 0 0,0 1 0 0 0,1 4 0 0 0,0 0 46 0 0,-1-1 0 0 0,0 1-1 0 0,-1 0 1 0 0,1 0 0 0 0,-2 0-1 0 0,1 0 1 0 0,-1 0 0 0 0,1 0-1 0 0,-2 0 1 0 0,0 8 0 0 0,-1-6 63 0 0,0 1-1 0 0,0 0 1 0 0,-1-1-1 0 0,0 0 1 0 0,-1 0 0 0 0,-7 16-1 0 0,-2 1 256 0 0,-6 10 223 0 0,14-28-371 0 0,0 0-1 0 0,-4 13 1 0 0,4-10-32 0 0,3-8-157 0 0,1 1 1 0 0,-1 0-1 0 0,1 0 0 0 0,0 0 0 0 0,0 0 1 0 0,1 0-1 0 0,-1 4 0 0 0,1-6-37 0 0,0 0 0 0 0,0-1 1 0 0,0 1-1 0 0,1 0 0 0 0,-1 0 0 0 0,0-1 0 0 0,1 1 0 0 0,-1 0 0 0 0,1-1 1 0 0,0 1-1 0 0,0 0 0 0 0,-1-1 0 0 0,1 1 0 0 0,0-1 0 0 0,0 1 0 0 0,1-1 1 0 0,-1 0-1 0 0,2 2 0 0 0,2 2-2 0 0,0 0 1 0 0,0 0-1 0 0,1-1 1 0 0,0 0 0 0 0,0 0-1 0 0,0-1 1 0 0,0 0-1 0 0,1 0 1 0 0,-1 0-1 0 0,1-1 1 0 0,7 2-1 0 0,-9-2-61 0 0,0-1 0 0 0,0-1 0 0 0,0 1 0 0 0,0-1-1 0 0,8 0 1 0 0,-10-1-272 0 0,0 1 0 0 0,0-1 0 0 0,0 0 0 0 0,-1 0 0 0 0,1 0-1 0 0,-1 0 1 0 0,1 0 0 0 0,0-1 0 0 0,-1 1 0 0 0,0-1 0 0 0,4-3-1 0 0,-3 2-140 0 0,0 0-1 0 0,0 0 0 0 0,-1 0 0 0 0,1 0 1 0 0,-1 0-1 0 0,0-1 0 0 0,0 1 0 0 0,0-1 1 0 0,0 1-1 0 0,-1-1 0 0 0,2-5 0 0 0,4-10 146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16 17500 0 0,'0'0'127'0'0,"0"0"1"0"0,0-1 0 0 0,0 1-1 0 0,-1 0 1 0 0,1 0-1 0 0,0-1 1 0 0,0 1 0 0 0,0 0-1 0 0,0 0 1 0 0,0-1-1 0 0,0 1 1 0 0,0 0 0 0 0,-1-1-1 0 0,1 1 1 0 0,0 0-1 0 0,0-1 1 0 0,0 1 0 0 0,0 0-1 0 0,0 0 1 0 0,0-1-1 0 0,1 1 1 0 0,-1 0 0 0 0,0-1-1 0 0,0 1 1 0 0,0 0-1 0 0,0-1 1 0 0,0 1 0 0 0,0 0-1 0 0,0 0 1 0 0,1-1-1 0 0,-1 1 1 0 0,0 0 0 0 0,0 0-1 0 0,0-1 1 0 0,1 1-1 0 0,-1 0 1 0 0,0 0 0 0 0,0 0-1 0 0,1 0 1 0 0,-1-1-1 0 0,0 1 1 0 0,0 0 0 0 0,1 0-1 0 0,-1 0 1 0 0,0 0-1 0 0,0 0 1 0 0,1 0 0 0 0,-1-1-1 0 0,0 1 1 0 0,1 0-1 0 0,15-4 1163 0 0,90 6-1997 0 0,-36 2-3789 0 0,-50-4 4112 0 0,0 0-586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4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45 253 14523 0 0,'13'-13'6324'0'0,"3"-4"-2836"0"0,-3 5-3092 0 0,16-12 0 0 0,-18 16-320 0 0,-1-1 1 0 0,0 0 0 0 0,0-1-1 0 0,-1 0 1 0 0,0 0 0 0 0,-1-1-1 0 0,0 0 1 0 0,0-1 0 0 0,7-17 0 0 0,-14 28-58 0 0,0-1 0 0 0,0 0 0 0 0,-1 0 0 0 0,1 0 0 0 0,-1 0 0 0 0,1 0 1 0 0,-1 0-1 0 0,0 0 0 0 0,0 0 0 0 0,0 0 0 0 0,0 0 0 0 0,0 0 0 0 0,0 0 1 0 0,-1 0-1 0 0,1 0 0 0 0,-1 1 0 0 0,1-1 0 0 0,-1 0 0 0 0,0 0 0 0 0,1 0 1 0 0,-1 0-1 0 0,0 1 0 0 0,0-1 0 0 0,0 0 0 0 0,-1 1 0 0 0,1-1 0 0 0,0 1 1 0 0,-1-1-1 0 0,1 1 0 0 0,-1 0 0 0 0,1 0 0 0 0,-1-1 0 0 0,1 1 0 0 0,-1 0 1 0 0,0 0-1 0 0,0 1 0 0 0,0-1 0 0 0,1 0 0 0 0,-1 0 0 0 0,0 1 0 0 0,0 0 1 0 0,0-1-1 0 0,0 1 0 0 0,-2 0 0 0 0,-2-1-36 0 0,0 0 1 0 0,0 1-1 0 0,0 0 1 0 0,0 0-1 0 0,0 1 1 0 0,0-1-1 0 0,0 1 1 0 0,0 0-1 0 0,1 1 0 0 0,-1 0 1 0 0,0 0-1 0 0,1 0 1 0 0,-1 0-1 0 0,1 1 1 0 0,0 0-1 0 0,0 0 0 0 0,0 0 1 0 0,0 1-1 0 0,1 0 1 0 0,-1 0-1 0 0,1 0 1 0 0,0 0-1 0 0,0 1 0 0 0,0 0 1 0 0,-3 6-1 0 0,1-2 16 0 0,1 1 0 0 0,1 0-1 0 0,0-1 1 0 0,0 1-1 0 0,1 1 1 0 0,0-1 0 0 0,1 1-1 0 0,0-1 1 0 0,0 1-1 0 0,2-1 1 0 0,-1 1 0 0 0,1 0-1 0 0,1 0 1 0 0,-1-1-1 0 0,2 1 1 0 0,0-1 0 0 0,0 1-1 0 0,1-1 1 0 0,0 1-1 0 0,9 17 1 0 0,-9-22 13 0 0,1 0 0 0 0,1 0 0 0 0,-1-1 0 0 0,1 1 0 0 0,0-1-1 0 0,0 0 1 0 0,0 0 0 0 0,1 0 0 0 0,0-1 0 0 0,0 0 0 0 0,0 0 0 0 0,0-1 0 0 0,11 5 0 0 0,-7-4-210 0 0,1 0 0 0 0,0-1 0 0 0,0 0 0 0 0,0-1 0 0 0,0-1 0 0 0,0 1 0 0 0,1-2 0 0 0,10 0 0 0 0,-17 0-474 0 0,0 0 0 0 0,-1 0 0 0 0,1-1 1 0 0,0 0-1 0 0,-1 0 0 0 0,1 0 0 0 0,-1 0 0 0 0,1-1 0 0 0,-1 0 1 0 0,0 0-1 0 0,0 0 0 0 0,7-5 0 0 0,0-5-2711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7.36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77 6089 0 0,'-6'-76'10497'0'0,"22"124"-7284"0"0,0-1-2702 0 0,34 173 377 0 0,-45-193-816 0 0,2 0 0 0 0,0 0 0 0 0,12 26 0 0 0,-16-46-36 0 0,0 0 1 0 0,6 9-1 0 0,-8-15-15 0 0,0 0-1 0 0,-1 1 0 0 0,1-1 0 0 0,0 0 0 0 0,0 0 0 0 0,0 0 0 0 0,0 0 0 0 0,0 0 1 0 0,0 0-1 0 0,0 0 0 0 0,1 0 0 0 0,-1 0 0 0 0,0 0 0 0 0,0-1 0 0 0,1 1 1 0 0,-1-1-1 0 0,1 1 0 0 0,-1-1 0 0 0,3 1 0 0 0,-3-1-3 0 0,0 0 1 0 0,0-1-1 0 0,0 1 0 0 0,0-1 1 0 0,-1 1-1 0 0,1-1 0 0 0,0 1 0 0 0,0-1 1 0 0,-1 1-1 0 0,1-1 0 0 0,0 0 1 0 0,0 0-1 0 0,-1 1 0 0 0,1-1 1 0 0,-1 0-1 0 0,1 0 0 0 0,-1 0 0 0 0,1-1 1 0 0,9-19 166 0 0,-9 20-169 0 0,8-27 157 0 0,-6 19-126 0 0,-1 1 0 0 0,5-9 0 0 0,33-79 119 0 0,-2 3-94 0 0,-11 26-19 0 0,5-8 21 0 0,-10 29-586 0 0,-23 49-297 0 0,0 1 1 0 0,0 0-1 0 0,0 0 1 0 0,0 0-1 0 0,1 1 1 0 0,0 4-1 0 0,-1 3-1040 0 0,-1 6-488 0 0,2 3-305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5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5 10930 0 0,'-37'-4'10841'0'0,"52"5"-9324"0"0,12 0-914 0 0,40-2 1 0 0,-41 0-1883 0 0,42 3 0 0 0,-47-1 843 0 0,-3 0 340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5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1 399 14603 0 0,'0'-2'380'0'0,"0"1"-1"0"0,0-1 1 0 0,0 1-1 0 0,1-1 1 0 0,-1 1 0 0 0,0-1-1 0 0,1 1 1 0 0,-1-1-1 0 0,1 1 1 0 0,0 0 0 0 0,-1-1-1 0 0,1 1 1 0 0,1-2-1 0 0,1-1 100 0 0,8-16 371 0 0,21-27 1 0 0,-9 13-685 0 0,64-90-50 0 0,-60 86-55 0 0,33-35 0 0 0,-58 70-53 0 0,3-2 32 0 0,0-1 0 0 0,0 1-1 0 0,0 0 1 0 0,9-6 0 0 0,-14 11-40 0 0,0 0 1 0 0,1-1 0 0 0,-1 1 0 0 0,0 0 0 0 0,0 0 0 0 0,0 0 0 0 0,1 0-1 0 0,-1 0 1 0 0,0 0 0 0 0,0 0 0 0 0,0 0 0 0 0,1 0 0 0 0,-1 0 0 0 0,0 0-1 0 0,0 0 1 0 0,0 0 0 0 0,1 0 0 0 0,-1 0 0 0 0,0 0 0 0 0,0 0 0 0 0,0 0-1 0 0,1 0 1 0 0,-1 0 0 0 0,0 0 0 0 0,0 0 0 0 0,0 0 0 0 0,0 0 0 0 0,1 1-1 0 0,-1-1 1 0 0,0 0 0 0 0,0 0 0 0 0,4 8 36 0 0,-2 12 21 0 0,-2-16-54 0 0,29 300 131 0 0,-28-299-345 0 0,0 1 1 0 0,0 0-1 0 0,1-1 0 0 0,0 0 1 0 0,0 1-1 0 0,0-1 1 0 0,0 0-1 0 0,1 0 0 0 0,0 0 1 0 0,6 7-1 0 0,-6-9-191 0 0,1-2 311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6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10 12123 0 0,'-5'-2'5827'0'0,"15"6"-3594"0"0,3 0-1852 0 0,0-1 1 0 0,1 0-1 0 0,21 1 1 0 0,42-2-67 0 0,-61-2-220 0 0,6-2-60 0 0,-1 0 0 0 0,36-8 0 0 0,-36 5-1588 0 0,0 2-1 0 0,35-3 1 0 0,-43 7 1179 0 0,-6 2-597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6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 15219 0 0,'-17'-4'4817'0'0,"13"3"-1825"0"0,11 3-2040 0 0,70 22-735 0 0,18-4-1596 0 0,-76-18-124 0 0,0 0 0 0 0,0-2 0 0 0,20-1 0 0 0,-14-3-1388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09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50 13883 0 0,'-2'-4'651'0'0,"0"0"-1"0"0,0 0 1 0 0,-1 0 0 0 0,0 0 0 0 0,0 1-1 0 0,0 0 1 0 0,0-1 0 0 0,0 1-1 0 0,-1 0 1 0 0,1 0 0 0 0,-1 1-1 0 0,0-1 1 0 0,-7-3 0 0 0,11 6-618 0 0,0 0 0 0 0,-1 0 0 0 0,1 0 0 0 0,-1 0 0 0 0,1 0 0 0 0,-1 0 0 0 0,1 0 0 0 0,-1 0-1 0 0,1 0 1 0 0,-1 1 0 0 0,1-1 0 0 0,-1 0 0 0 0,1 0 0 0 0,-1 0 0 0 0,1 1 0 0 0,0-1 0 0 0,-1 0 0 0 0,1 0 0 0 0,-1 1 0 0 0,1-1 0 0 0,0 0 0 0 0,-1 1 0 0 0,1-1 0 0 0,0 0 0 0 0,-1 1 0 0 0,1-1 0 0 0,0 1 0 0 0,0-1 0 0 0,-1 0-1 0 0,1 1 1 0 0,0-1 0 0 0,0 1 0 0 0,0-1 0 0 0,0 1 0 0 0,-1-1 0 0 0,1 1 0 0 0,0-1 0 0 0,0 1 0 0 0,0 0 0 0 0,-2 23 112 0 0,1-21-100 0 0,-10 86 240 0 0,0-18-155 0 0,10-62-113 0 0,0 5 31 0 0,0 1 1 0 0,2 28-1 0 0,-1-40-35 0 0,0 1 0 0 0,1-1-1 0 0,-1 0 1 0 0,1 1 0 0 0,0-1 0 0 0,0 0 0 0 0,0 0 0 0 0,1 0 0 0 0,-1 0 0 0 0,1 0 0 0 0,0 0 0 0 0,-1 0 0 0 0,1-1 0 0 0,1 1 0 0 0,-1 0 0 0 0,0-1 0 0 0,1 0 0 0 0,3 4 0 0 0,-1-4 0 0 0,0-1 1 0 0,-1 1-1 0 0,1-1 0 0 0,0 0 0 0 0,0 0 1 0 0,0 0-1 0 0,0-1 0 0 0,0 1 0 0 0,-1-1 1 0 0,8-1-1 0 0,-1 1 8 0 0,-3-1-9 0 0,1 0 0 0 0,-1 0 0 0 0,1-1 0 0 0,-1 0 1 0 0,0-1-1 0 0,0 1 0 0 0,0-2 0 0 0,0 1 0 0 0,0-1 0 0 0,13-9 0 0 0,1-2 25 0 0,-1-1-1 0 0,23-24 0 0 0,-34 30-9 0 0,19-18 37 0 0,-27 26-46 0 0,0-1 1 0 0,0 1-1 0 0,-1-1 1 0 0,1 1 0 0 0,0-1-1 0 0,-1 0 1 0 0,0 1-1 0 0,0-1 1 0 0,0 0 0 0 0,1-4-1 0 0,-2 6-16 0 0,0 1 1 0 0,0-1-1 0 0,0 1 0 0 0,0 0 0 0 0,0-1 0 0 0,0 1 0 0 0,0 0 0 0 0,0-1 1 0 0,-1 1-1 0 0,1-1 0 0 0,0 1 0 0 0,0 0 0 0 0,0-1 0 0 0,-1 1 1 0 0,1 0-1 0 0,0-1 0 0 0,0 1 0 0 0,-1 0 0 0 0,1 0 0 0 0,0-1 0 0 0,0 1 1 0 0,-1 0-1 0 0,1 0 0 0 0,0 0 0 0 0,-1-1 0 0 0,1 1 0 0 0,0 0 0 0 0,-1 0 1 0 0,1 0-1 0 0,-1 0 0 0 0,1 0 0 0 0,0-1 0 0 0,-1 1 0 0 0,1 0 1 0 0,0 0-1 0 0,-1 0 0 0 0,1 0 0 0 0,-1 0 0 0 0,1 0 0 0 0,0 0 0 0 0,-1 1 1 0 0,1-1-1 0 0,0 0 0 0 0,-2 0 0 0 0,1 0-14 0 0,-1 1 0 0 0,0-1 0 0 0,0 0 0 0 0,0 1 0 0 0,1-1 0 0 0,-1 1-1 0 0,0 0 1 0 0,-2 1 0 0 0,0 2-27 0 0,0-1 0 0 0,0 1 0 0 0,1 0 1 0 0,0 1-1 0 0,0-1 0 0 0,0 0 0 0 0,0 1 0 0 0,1 0 0 0 0,-1-1 0 0 0,1 1 0 0 0,1 0 0 0 0,-1 0 0 0 0,1 0 0 0 0,-1 1 0 0 0,1-1 0 0 0,0 7 0 0 0,0 9-30 0 0,1 0-1 0 0,4 37 1 0 0,-2-33 58 0 0,13 79-2 0 0,-1-10 92 0 0,-13-76 0 0 0,0-1-1 0 0,-1 1 0 0 0,-3 23 1 0 0,2-37-28 0 0,1 0 0 0 0,-1 1 1 0 0,0-1-1 0 0,-1 0 0 0 0,1 0 1 0 0,-1 0-1 0 0,0-1 0 0 0,1 1 1 0 0,-2 0-1 0 0,1-1 0 0 0,0 1 1 0 0,-1-1-1 0 0,0 0 0 0 0,0 1 1 0 0,0-1-1 0 0,0-1 0 0 0,0 1 1 0 0,0 0-1 0 0,-1-1 0 0 0,1 0 1 0 0,-1 0-1 0 0,0 0 0 0 0,0 0 0 0 0,1 0 1 0 0,-1-1-1 0 0,0 0 0 0 0,-1 1 1 0 0,-6 0-1 0 0,-4 0 37 0 0,0 1 1 0 0,0-2-1 0 0,0 0 0 0 0,0 0 1 0 0,-1-2-1 0 0,1 0 0 0 0,0 0 0 0 0,0-2 1 0 0,-20-5-1 0 0,32 7-161 0 0,0 0 0 0 0,0-1 0 0 0,0 1 0 0 0,1-1 0 0 0,-1 1 0 0 0,1-1 0 0 0,-1 0 0 0 0,1 0 0 0 0,0 0 0 0 0,0 0 0 0 0,0-1 0 0 0,0 1 0 0 0,0 0 0 0 0,-3-6 0 0 0,4 7 8 0 0,1-1-1 0 0,-1 1 1 0 0,0-1 0 0 0,1 0-1 0 0,-1 1 1 0 0,1-1 0 0 0,-1 0-1 0 0,1 1 1 0 0,0-1 0 0 0,0 0-1 0 0,0 0 1 0 0,0 1 0 0 0,0-1-1 0 0,0 0 1 0 0,0 1-1 0 0,1-1 1 0 0,-1 0 0 0 0,1 1-1 0 0,-1-1 1 0 0,1 0 0 0 0,-1 1-1 0 0,1-1 1 0 0,0 1 0 0 0,0-1-1 0 0,0 1 1 0 0,0-1 0 0 0,0 1-1 0 0,1-2 1 0 0,2 0-605 0 0,0-1 0 0 0,0 1 0 0 0,1 0 0 0 0,-1 0 0 0 0,1 0 0 0 0,-1 0-1 0 0,9-3 1 0 0,2 1-2339 0 0,20-5-1 0 0,1 0-1336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0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66 16812 0 0,'0'-4'1123'0'0,"-1"-1"1"0"0,-1 1 0 0 0,1-1 0 0 0,-1 1 0 0 0,1 0 0 0 0,-1-1 0 0 0,-5-6 0 0 0,6 9-1018 0 0,-1 0 1 0 0,1 0 0 0 0,-1 1 0 0 0,0-1 0 0 0,0 1 0 0 0,0-1 0 0 0,0 1 0 0 0,0-1 0 0 0,0 1 0 0 0,0 0 0 0 0,0 0 0 0 0,-1 0 0 0 0,1 1 0 0 0,0-1 0 0 0,-1 0 0 0 0,-3 0 0 0 0,1 0-97 0 0,1 1 1 0 0,0-1-1 0 0,0 1 1 0 0,0 0-1 0 0,-1 0 1 0 0,1 1-1 0 0,0-1 1 0 0,0 1 0 0 0,0 0-1 0 0,0 0 1 0 0,0 0-1 0 0,0 0 1 0 0,0 1-1 0 0,0 0 1 0 0,0-1-1 0 0,1 2 1 0 0,-1-1 0 0 0,1 0-1 0 0,-1 1 1 0 0,1-1-1 0 0,0 1 1 0 0,-6 6-1 0 0,3 0-47 0 0,0-1 0 0 0,-6 11-1 0 0,-3 6-26 0 0,9-17 36 0 0,1 1 1 0 0,-5 10-1 0 0,8-16 19 0 0,1 0 0 0 0,0 0 0 0 0,0 0 0 0 0,0 0 0 0 0,0 0 0 0 0,0 0 0 0 0,1 0 1 0 0,0 1-1 0 0,0-1 0 0 0,0 5 0 0 0,0-8 5 0 0,0 1 0 0 0,0 0 0 0 0,0 0 0 0 0,0 0 0 0 0,0 0 0 0 0,0-1 0 0 0,0 1 0 0 0,1 0 0 0 0,-1 0 0 0 0,0-1 0 0 0,0 1 0 0 0,1 0 0 0 0,-1 0 0 0 0,1-1 0 0 0,-1 1 1 0 0,1 0-1 0 0,-1-1 0 0 0,1 1 0 0 0,-1-1 0 0 0,1 1 0 0 0,-1 0 0 0 0,1-1 0 0 0,0 1 0 0 0,-1-1 0 0 0,1 0 0 0 0,0 1 0 0 0,0-1 0 0 0,-1 0 0 0 0,1 1 0 0 0,0-1 0 0 0,0 0 0 0 0,-1 0 0 0 0,1 1 0 0 0,0-1 0 0 0,0 0 0 0 0,0 0 0 0 0,-1 0 0 0 0,1 0 0 0 0,0 0 1 0 0,0 0-1 0 0,0-1 0 0 0,0 1 0 0 0,5-1-23 0 0,-1-1 1 0 0,0 0 0 0 0,0 0 0 0 0,1 0 0 0 0,4-4 0 0 0,-1 2 9 0 0,24-14-56 0 0,-1-2 1 0 0,46-36-1 0 0,-60 42 76 0 0,-12 9-11 0 0,0 0 0 0 0,0 0 0 0 0,0 1 0 0 0,0 0 0 0 0,11-5 0 0 0,-17 9 2 0 0,1 0 1 0 0,-1 0-1 0 0,1 0 0 0 0,-1 0 0 0 0,0 0 0 0 0,1 0 1 0 0,-1 1-1 0 0,1-1 0 0 0,-1 0 0 0 0,0 0 1 0 0,1 0-1 0 0,-1 1 0 0 0,0-1 0 0 0,1 0 0 0 0,-1 0 1 0 0,0 1-1 0 0,1-1 0 0 0,-1 0 0 0 0,0 0 0 0 0,1 1 1 0 0,-1-1-1 0 0,0 0 0 0 0,0 1 0 0 0,1-1 1 0 0,-1 1-1 0 0,0-1 0 0 0,0 0 0 0 0,0 1 0 0 0,0-1 1 0 0,0 1-1 0 0,1-1 0 0 0,-1 0 0 0 0,0 1 1 0 0,5 19-122 0 0,-4-16 97 0 0,-1-3 20 0 0,3 10-53 0 0,0 0 0 0 0,7 17 0 0 0,-8-25-194 0 0,-1 0-1 0 0,1 0 0 0 0,0 0 0 0 0,0 0 1 0 0,0 0-1 0 0,1 0 0 0 0,-1-1 1 0 0,0 1-1 0 0,1-1 0 0 0,0 0 0 0 0,0 0 1 0 0,5 4-1 0 0,2-1-1598 0 0,0 2 0 0 0,10 6 0 0 0,-6 2 1559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2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39 5705 0 0,'-32'-36'10473'0'0,"28"34"-8864"0"0,4 7-974 0 0,3 6-388 0 0,2 5-82 0 0,-1 0-1 0 0,0 0 1 0 0,1 24 0 0 0,-3-30-62 0 0,4 83 741 0 0,-3-40-496 0 0,0 149 568 0 0,-7-157-754 0 0,1 4 26 0 0,2-42-210 0 0,1 1-55 0 0,0 0 1 0 0,0 0 0 0 0,1 0-1 0 0,0 0 1 0 0,0 0 0 0 0,4 10 0 0 0,-3-12-531 0 0,-1-5 372 0 0,-1 1-1 0 0,0-1 1 0 0,1 0 0 0 0,0 0-1 0 0,-1 1 1 0 0,1-1 0 0 0,0 0-1 0 0,1 2 1 0 0,6 3-1153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3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23 199 8962 0 0,'-2'0'815'0'0,"1"0"1"0"0,-1 0-1 0 0,1 0 0 0 0,-1 1 1 0 0,1-1-1 0 0,-1 1 0 0 0,0-1 1 0 0,1 1-1 0 0,-1-1 0 0 0,-1 2 1 0 0,3-2-713 0 0,0 1-1 0 0,-1-1 1 0 0,1 0 0 0 0,0 0 0 0 0,0 0-1 0 0,0 1 1 0 0,-1-1 0 0 0,1 0 0 0 0,0 0-1 0 0,0 0 1 0 0,0 1 0 0 0,0-1 0 0 0,-1 0 0 0 0,1 0-1 0 0,0 1 1 0 0,0-1 0 0 0,0 0 0 0 0,0 0-1 0 0,0 1 1 0 0,0-1 0 0 0,0 0 0 0 0,0 0-1 0 0,0 1 1 0 0,0-1 0 0 0,0 1-73 0 0,0 0 1 0 0,1-1-1 0 0,-1 0 1 0 0,0 1-1 0 0,0-1 1 0 0,1 1-1 0 0,-1-1 1 0 0,1 1-1 0 0,-1-1 1 0 0,0 0-1 0 0,1 1 1 0 0,-1-1-1 0 0,1 0 1 0 0,-1 1-1 0 0,1-1 1 0 0,-1 0-1 0 0,2 1 1 0 0,4 2 128 0 0,1-1 1 0 0,0 1 0 0 0,0-1-1 0 0,0-1 1 0 0,0 1 0 0 0,11 0 0 0 0,-4-1-10 0 0,0-1 1 0 0,19-2-1 0 0,-27 1-93 0 0,1 0-1 0 0,-1-1 1 0 0,0 0 0 0 0,0 0-1 0 0,1 0 1 0 0,-1-1 0 0 0,-1 0-1 0 0,1 0 1 0 0,0 0 0 0 0,-1-1-1 0 0,0 0 1 0 0,0 0 0 0 0,8-8-1 0 0,-7 5 18 0 0,0 1 0 0 0,-1-1-1 0 0,1 0 1 0 0,-1 0 0 0 0,-1-1-1 0 0,0 0 1 0 0,0 0 0 0 0,0 0-1 0 0,4-14 1 0 0,-8 18-46 0 0,1 1 0 0 0,0-1 0 0 0,-1 1 0 0 0,1-1 0 0 0,-1 1 0 0 0,0-1 0 0 0,0 1 0 0 0,-1-1 0 0 0,1 1 0 0 0,-1-1 0 0 0,0 1 0 0 0,0-1 0 0 0,0 1 0 0 0,0 0 0 0 0,0-1 0 0 0,-1 1 0 0 0,-2-4 0 0 0,2 4-21 0 0,0 1 1 0 0,0-1-1 0 0,0 1 1 0 0,0 0-1 0 0,0 0 1 0 0,-1 0-1 0 0,1 0 1 0 0,-1 0-1 0 0,1 0 1 0 0,-1 1-1 0 0,0-1 1 0 0,0 1-1 0 0,0 0 1 0 0,0 0-1 0 0,0 0 0 0 0,0 0 1 0 0,0 0-1 0 0,0 1 1 0 0,-6-1-1 0 0,4 1-21 0 0,0 0 0 0 0,1 0-1 0 0,-1 1 1 0 0,0 0 0 0 0,0 0 0 0 0,1 0-1 0 0,-1 0 1 0 0,0 0 0 0 0,1 1-1 0 0,-1 0 1 0 0,1 0 0 0 0,-5 3-1 0 0,3-1 8 0 0,0 1 0 0 0,1-1-1 0 0,-1 1 1 0 0,1 1 0 0 0,0-1-1 0 0,0 1 1 0 0,-6 7 0 0 0,4-1 24 0 0,1-1 0 0 0,-1 1 0 0 0,2 0 0 0 0,0 0 0 0 0,0 1 0 0 0,1 0 0 0 0,1 0 1 0 0,-3 19-1 0 0,5-22-1 0 0,0 0 0 0 0,1-1 0 0 0,0 1 0 0 0,0 0 0 0 0,1-1 0 0 0,1 1 0 0 0,3 12 0 0 0,-4-17-6 0 0,1 1-1 0 0,0-1 1 0 0,0 0 0 0 0,1 0-1 0 0,-1 0 1 0 0,1-1-1 0 0,0 1 1 0 0,1-1-1 0 0,-1 1 1 0 0,1-1-1 0 0,0 0 1 0 0,0 0 0 0 0,0-1-1 0 0,6 5 1 0 0,-2-3 20 0 0,1-1 1 0 0,0 0 0 0 0,0 0 0 0 0,0 0-1 0 0,0-1 1 0 0,1-1 0 0 0,-1 0-1 0 0,13 1 1 0 0,-5-1 3 0 0,1-1-1 0 0,0-1 1 0 0,28-3-1 0 0,8-8-790 0 0,-31 5-451 0 0,-19 6 1109 0 0,-1-1-1 0 0,0 0 1 0 0,1 0 0 0 0,-1 0 0 0 0,0 0 0 0 0,0-1 0 0 0,0 1 0 0 0,0-1 0 0 0,6-4 0 0 0,0-5-5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3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0 18220 0 0,'-3'1'202'0'0,"-1"-1"1"0"0,0 1-1 0 0,0 0 0 0 0,1-1 1 0 0,-1 2-1 0 0,1-1 1 0 0,-1 0-1 0 0,1 1 0 0 0,-1-1 1 0 0,1 1-1 0 0,0 0 0 0 0,0 0 1 0 0,-1 1-1 0 0,2-1 1 0 0,-1 1-1 0 0,0-1 0 0 0,0 1 1 0 0,1 0-1 0 0,0 0 1 0 0,-3 3-1 0 0,-3 7-142 0 0,0 0-1 0 0,1 1 1 0 0,-9 22 0 0 0,1 1-65 0 0,2 2 1 0 0,2-1 0 0 0,1 2-1 0 0,2-1 1 0 0,2 1 0 0 0,-2 71-1 0 0,8-98 4 0 0,1 0-1 0 0,0 0 1 0 0,0 0-1 0 0,1 0 0 0 0,1 0 1 0 0,1-1-1 0 0,-1 1 1 0 0,8 13-1 0 0,-8-20 15 0 0,0 0 0 0 0,1 1 0 0 0,0-2-1 0 0,0 1 1 0 0,0 0 0 0 0,1-1 0 0 0,0 0-1 0 0,0 0 1 0 0,0 0 0 0 0,1-1-1 0 0,-1 1 1 0 0,1-1 0 0 0,0-1 0 0 0,0 1-1 0 0,1-1 1 0 0,9 4 0 0 0,-7-5 60 0 0,-1 0 1 0 0,1 0-1 0 0,0-1 0 0 0,0 0 1 0 0,0-1-1 0 0,0 0 0 0 0,0 0 1 0 0,13-2-1 0 0,-18 1-14 0 0,1-1-1 0 0,0 1 1 0 0,-1-1 0 0 0,0 0 0 0 0,1 0-1 0 0,-1 0 1 0 0,0-1 0 0 0,0 0-1 0 0,0 1 1 0 0,-1-1 0 0 0,1 0 0 0 0,-1-1-1 0 0,5-4 1 0 0,-3 2 33 0 0,-1 0 0 0 0,1 0-1 0 0,-1 0 1 0 0,0 0 0 0 0,-1-1 0 0 0,1 1 0 0 0,4-15-1 0 0,-6 14 5 0 0,0 0 0 0 0,-1 0-1 0 0,0-1 1 0 0,0 1 0 0 0,0 0-1 0 0,-1-13 1 0 0,0 18-70 0 0,-1-1 0 0 0,1 1 1 0 0,-1 0-1 0 0,1 0 0 0 0,-1 0 0 0 0,0 0 0 0 0,0 0 0 0 0,0 0 1 0 0,0 0-1 0 0,0 0 0 0 0,0 0 0 0 0,0 0 0 0 0,-1 1 0 0 0,1-1 1 0 0,-1 0-1 0 0,1 1 0 0 0,-1-1 0 0 0,0 1 0 0 0,1 0 0 0 0,-1 0 1 0 0,0-1-1 0 0,0 1 0 0 0,0 0 0 0 0,0 1 0 0 0,0-1 1 0 0,-4-1-1 0 0,1 1-24 0 0,1 0 1 0 0,-1 1 0 0 0,1-1-1 0 0,-1 1 1 0 0,0 0 0 0 0,1 0-1 0 0,-1 1 1 0 0,0-1-1 0 0,1 1 1 0 0,-1 0 0 0 0,-4 2-1 0 0,-1 0-82 0 0,0 1 0 0 0,1 1 0 0 0,-18 9-1 0 0,21-10 25 0 0,0 1 1 0 0,0-1-1 0 0,1 1 0 0 0,-1 0 0 0 0,1 1 0 0 0,-7 9 1 0 0,10-12-63 0 0,0-1 1 0 0,1 0 0 0 0,-1 0-1 0 0,1 1 1 0 0,0-1-1 0 0,0 1 1 0 0,0-1 0 0 0,0 1-1 0 0,0 0 1 0 0,0-1 0 0 0,1 1-1 0 0,-1 0 1 0 0,1 0 0 0 0,0-1-1 0 0,-1 1 1 0 0,1 0-1 0 0,1 0 1 0 0,-1-1 0 0 0,0 1-1 0 0,2 5 1 0 0,0-4-730 0 0,0 0-1 0 0,0 0 1 0 0,0 0-1 0 0,5 6 1 0 0,-6-9 184 0 0,1 1 0 0 0,0 0 1 0 0,-1 0-1 0 0,1-1 0 0 0,0 1 0 0 0,0-1 0 0 0,0 0 1 0 0,0 0-1 0 0,0 1 0 0 0,0-1 0 0 0,2 0 0 0 0,9 2-4170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8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4129 0 0,'5'-10'12034'0'0,"-4"18"-8545"0"0,3 103 72 0 0,0-22-3353 0 0,4 91-35 0 0,-2-70-115 0 0,9 155 23 0 0,2-93-55 0 0,1 30 41 0 0,-18-161-569 0 0,0-48-1243 0 0,-1 0 0 0 0,0-1 1 0 0,-2-9-1 0 0,-2 2-373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8.6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227 384 14739 0 0,'-6'-27'-859'0'0,"4"19"2100"0"0,0-1 0 0 0,0 1 0 0 0,-7-16 0 0 0,9 23-1169 0 0,-1-1 0 0 0,0 1 1 0 0,0-1-1 0 0,0 1 0 0 0,-1-1 0 0 0,1 1 0 0 0,0 0 1 0 0,0-1-1 0 0,-1 1 0 0 0,1 0 0 0 0,-1 0 0 0 0,1 0 1 0 0,-1 0-1 0 0,1 0 0 0 0,-1 1 0 0 0,0-1 0 0 0,1 0 1 0 0,-1 1-1 0 0,0-1 0 0 0,0 1 0 0 0,1-1 0 0 0,-1 1 1 0 0,0 0-1 0 0,0 0 0 0 0,0 0 0 0 0,0 0 0 0 0,-1 0 1 0 0,-2 1-31 0 0,0 0 0 0 0,1 0 1 0 0,-1 0-1 0 0,0 1 1 0 0,1-1-1 0 0,-1 1 1 0 0,1 0-1 0 0,0 0 0 0 0,-5 4 1 0 0,0 1-37 0 0,-1 0 1 0 0,1 0-1 0 0,0 1 1 0 0,1 1-1 0 0,0 0 1 0 0,0 0-1 0 0,1 0 1 0 0,-8 13-1 0 0,11-14-14 0 0,0 0 0 0 0,0 0 0 0 0,0 0 0 0 0,1 1 0 0 0,0-1 0 0 0,1 1 0 0 0,0 0 0 0 0,0 0-1 0 0,1 0 1 0 0,0 0 0 0 0,1 12 0 0 0,0-18 2 0 0,0 0 1 0 0,1-1-1 0 0,-1 1 0 0 0,1-1 1 0 0,0 1-1 0 0,-1-1 0 0 0,1 1 1 0 0,0-1-1 0 0,0 1 0 0 0,1-1 0 0 0,-1 0 1 0 0,0 0-1 0 0,1 1 0 0 0,0-1 1 0 0,-1 0-1 0 0,1 0 0 0 0,0-1 0 0 0,0 1 1 0 0,0 0-1 0 0,0-1 0 0 0,4 3 1 0 0,-2-2 6 0 0,-1-1 0 0 0,0 1 0 0 0,0-1 0 0 0,0 0 0 0 0,1 0 0 0 0,-1-1 0 0 0,1 1 0 0 0,-1-1 0 0 0,0 1 0 0 0,1-1 0 0 0,-1 0 0 0 0,1 0 0 0 0,-1-1 0 0 0,1 1 0 0 0,5-3 0 0 0,2 0 15 0 0,0-1 1 0 0,-1-1-1 0 0,0 0 1 0 0,12-8-1 0 0,36-28 74 0 0,-54 39-79 0 0,1-2 17 0 0,0 0 1 0 0,0-1 0 0 0,-1 1-1 0 0,0-1 1 0 0,7-9-1 0 0,-9 11-5 0 0,0 1-1 0 0,-1-1 0 0 0,1 1 0 0 0,-1-1 0 0 0,0 0 0 0 0,0 0 1 0 0,0 0-1 0 0,-1 0 0 0 0,1 0 0 0 0,-1 0 0 0 0,1 0 0 0 0,-1 0 0 0 0,0 0 1 0 0,0-3-1 0 0,0 5-16 0 0,0 0 0 0 0,0 0 0 0 0,0 0 0 0 0,-1 0 0 0 0,1 1 0 0 0,0-1 0 0 0,0 0 0 0 0,-1 0 0 0 0,1 0 0 0 0,0 0 0 0 0,-1 1 0 0 0,1-1 0 0 0,-1 0 1 0 0,1 0-1 0 0,-1 1 0 0 0,1-1 0 0 0,-1 0 0 0 0,0 1 0 0 0,1-1 0 0 0,-1 1 0 0 0,0-1 0 0 0,0 1 0 0 0,1-1 0 0 0,-1 1 0 0 0,0-1 0 0 0,0 1 0 0 0,0 0 0 0 0,1-1 0 0 0,-1 1 1 0 0,0 0-1 0 0,0 0 0 0 0,0 0 0 0 0,0-1 0 0 0,0 1 0 0 0,0 0 0 0 0,1 0 0 0 0,-1 0 0 0 0,0 1 0 0 0,0-1 0 0 0,0 0 0 0 0,0 0 0 0 0,0 0 0 0 0,0 1 0 0 0,1-1 0 0 0,-1 0 1 0 0,0 1-1 0 0,0-1 0 0 0,0 1 0 0 0,1-1 0 0 0,-1 1 0 0 0,0-1 0 0 0,1 1 0 0 0,-1-1 0 0 0,-1 2 0 0 0,0 2-17 0 0,-1-1-1 0 0,1 1 1 0 0,0 0-1 0 0,1-1 1 0 0,-1 1 0 0 0,0 0-1 0 0,1 0 1 0 0,0 0-1 0 0,-1 8 1 0 0,0-4-9 0 0,2 0 0 0 0,-1 0 0 0 0,1 0-1 0 0,1 10 1 0 0,0-12 9 0 0,0 0 0 0 0,0 0-1 0 0,1 0 1 0 0,-1-1-1 0 0,2 1 1 0 0,-1-1 0 0 0,0 1-1 0 0,1-1 1 0 0,0 0 0 0 0,0 0-1 0 0,1 0 1 0 0,-1 0-1 0 0,6 5 1 0 0,-6-7 5 0 0,0 0-1 0 0,0-1 0 0 0,0 1 1 0 0,1-1-1 0 0,-1 0 1 0 0,1 0-1 0 0,-1 0 0 0 0,1 0 1 0 0,0-1-1 0 0,-1 1 1 0 0,1-1-1 0 0,0 0 1 0 0,0 0-1 0 0,0-1 0 0 0,0 1 1 0 0,0-1-1 0 0,0 0 1 0 0,0 0-1 0 0,0 0 1 0 0,7-1-1 0 0,-4-1 8 0 0,0 0 0 0 0,0 0 1 0 0,0-1-1 0 0,0 0 0 0 0,-1 0 0 0 0,1 0 1 0 0,-1-1-1 0 0,0 0 0 0 0,0-1 1 0 0,9-7-1 0 0,3-6 43 0 0,28-34 1 0 0,-40 44-31 0 0,8-10-3 0 0,-1 0-1 0 0,-1-1 1 0 0,-1-1-1 0 0,10-24 0 0 0,-5 6 28 0 0,14-56-1 0 0,-9-17 103 0 0,-20 104-123 0 0,0 1 0 0 0,-1-1 0 0 0,0 0 1 0 0,0 0-1 0 0,-1 0 0 0 0,-2-11 0 0 0,2 14 1 0 0,0 1 0 0 0,0-1 0 0 0,0 0 1 0 0,-1 1-1 0 0,1 0 0 0 0,-1-1 0 0 0,0 1 0 0 0,0 0 0 0 0,0 0 0 0 0,0 0 1 0 0,-1 0-1 0 0,1 0 0 0 0,-1 0 0 0 0,-3-2 0 0 0,5 5-13 0 0,0-1 0 0 0,-1 0-1 0 0,1 1 1 0 0,0-1 0 0 0,-1 0 0 0 0,1 1-1 0 0,-1 0 1 0 0,1-1 0 0 0,0 1 0 0 0,-1 0-1 0 0,1 0 1 0 0,-1 0 0 0 0,1 0 0 0 0,-1 0-1 0 0,1 0 1 0 0,-1 0 0 0 0,1 1 0 0 0,-1-1-1 0 0,1 0 1 0 0,0 1 0 0 0,-1-1 0 0 0,1 1-1 0 0,0 0 1 0 0,-1-1 0 0 0,1 1 0 0 0,0 0-1 0 0,0 0 1 0 0,-1 0 0 0 0,0 1 0 0 0,-3 2-9 0 0,0 1 0 0 0,0 0 0 0 0,0 0 1 0 0,1 0-1 0 0,-4 6 0 0 0,-3 6-18 0 0,1 1 0 0 0,0 0 0 0 0,2 0 0 0 0,0 1 1 0 0,1 0-1 0 0,-8 36 0 0 0,10-26 8 0 0,0-1 1 0 0,2 0-1 0 0,2 1 0 0 0,1 35 1 0 0,2-42-5 0 0,0 0 0 0 0,11 42 0 0 0,-11-55 14 0 0,1-1-1 0 0,0 1 1 0 0,0-1-1 0 0,1 0 1 0 0,0 0-1 0 0,1-1 1 0 0,0 1-1 0 0,0-1 1 0 0,0 0 0 0 0,8 8-1 0 0,-9-12 8 0 0,-1 0 0 0 0,1 0 1 0 0,0-1-1 0 0,0 0 0 0 0,0 1 0 0 0,1-1 0 0 0,-1-1 0 0 0,0 1 1 0 0,1 0-1 0 0,5 0 0 0 0,-7-1 4 0 0,1-1 0 0 0,-1 1 0 0 0,1-1 0 0 0,0 0 1 0 0,-1 1-1 0 0,1-2 0 0 0,0 1 0 0 0,-1 0 0 0 0,1-1 0 0 0,-1 0 0 0 0,1 0 1 0 0,-1 0-1 0 0,6-2 0 0 0,9-8 35 0 0,0-1 0 0 0,22-17 0 0 0,13-21 18 0 0,-17 15-14 0 0,-23 22-8 0 0,18-23 0 0 0,-16 18 2 0 0,-10 13-13 0 0,-2 0-1 0 0,1 0 1 0 0,-1 0 0 0 0,1-1-1 0 0,-1 0 1 0 0,3-8 0 0 0,-6 13-17 0 0,0 0 1 0 0,0-1 0 0 0,0 1 0 0 0,1 0 0 0 0,-1 0-1 0 0,-1-1 1 0 0,1 1 0 0 0,0 0 0 0 0,0 0 0 0 0,0-1 0 0 0,-1 1-1 0 0,1 0 1 0 0,0 0 0 0 0,-1 0 0 0 0,1-1 0 0 0,-1 1-1 0 0,0 0 1 0 0,1 0 0 0 0,-1 0 0 0 0,0 0 0 0 0,-1-1 0 0 0,2 1-8 0 0,-1 1 1 0 0,1 0 0 0 0,-1-1 0 0 0,0 1 0 0 0,1 0 0 0 0,-1-1 0 0 0,0 1 0 0 0,1 0 0 0 0,-1-1 0 0 0,0 1 0 0 0,1 0 0 0 0,-1 0-1 0 0,0 0 1 0 0,0 0 0 0 0,1 0 0 0 0,-1 0 0 0 0,0 0 0 0 0,1 0 0 0 0,-1 0 0 0 0,0 0 0 0 0,0 0 0 0 0,1 0 0 0 0,-1 1-1 0 0,0-1 1 0 0,1 0 0 0 0,-1 0 0 0 0,0 1 0 0 0,1-1 0 0 0,-1 1 0 0 0,0-1 0 0 0,1 0 0 0 0,-1 1 0 0 0,1-1 0 0 0,-1 1 0 0 0,1-1-1 0 0,-1 2 1 0 0,-4 2-7 0 0,1 1 1 0 0,0-1-1 0 0,1 1 0 0 0,-1 0 0 0 0,1 0 0 0 0,0 0 0 0 0,0 1 0 0 0,0-1 0 0 0,1 1 1 0 0,0 0-1 0 0,0 0 0 0 0,-1 7 0 0 0,0 2-18 0 0,1-1 0 0 0,1 1 0 0 0,0-1 0 0 0,1 1 0 0 0,1 0 0 0 0,4 28 0 0 0,-3-36 10 0 0,0 0-1 0 0,0 1 1 0 0,1-1-1 0 0,0 0 1 0 0,0 0-1 0 0,7 10 1 0 0,-8-13 4 0 0,1 0 0 0 0,0 0 0 0 0,0-1 0 0 0,1 1 1 0 0,-1-1-1 0 0,1 0 0 0 0,0 0 0 0 0,0 0 0 0 0,0 0 0 0 0,0-1 0 0 0,6 3 1 0 0,-7-4 7 0 0,0 0 0 0 0,0 0 1 0 0,0 0-1 0 0,0 0 0 0 0,1-1 1 0 0,-1 1-1 0 0,0-1 1 0 0,1 0-1 0 0,-1 0 0 0 0,0 0 1 0 0,1 0-1 0 0,-1-1 1 0 0,0 1-1 0 0,0-1 0 0 0,1 0 1 0 0,-1 0-1 0 0,0 0 0 0 0,0-1 1 0 0,0 1-1 0 0,0-1 1 0 0,0 1-1 0 0,0-1 0 0 0,-1 0 1 0 0,1 0-1 0 0,4-4 1 0 0,3-5 14 0 0,1-1 0 0 0,-1 1 1 0 0,-1-2-1 0 0,10-15 1 0 0,-15 21-10 0 0,15-24 56 0 0,17-43 1 0 0,-32 64-52 0 0,1-6 28 0 0,-2 8 10 0 0,-2 19-39 0 0,-1-1-18 0 0,0 0 0 0 0,1 0-1 0 0,1 0 1 0 0,0 0 0 0 0,0 0 0 0 0,1 0-1 0 0,0-1 1 0 0,5 12 0 0 0,-5-15-1 0 0,1 1-1 0 0,0-1 1 0 0,0 0-1 0 0,0 0 1 0 0,1 0-1 0 0,0-1 1 0 0,0 1-1 0 0,0-1 1 0 0,0 0 0 0 0,1-1-1 0 0,0 0 1 0 0,7 4-1 0 0,-4-3 4 0 0,0 0-1 0 0,1-1 1 0 0,0-1-1 0 0,-1 1 0 0 0,1-2 1 0 0,0 1-1 0 0,1-2 1 0 0,17 2-1 0 0,-22-2 11 0 0,0-1-1 0 0,-1 0 1 0 0,1-1 0 0 0,0 1-1 0 0,-1-1 1 0 0,1 0 0 0 0,-1-1-1 0 0,1 1 1 0 0,-1-1-1 0 0,0 0 1 0 0,0-1 0 0 0,0 1-1 0 0,0-1 1 0 0,0 0 0 0 0,0 0-1 0 0,-1 0 1 0 0,8-7 0 0 0,-10 7 1 0 0,2-1 7 0 0,0 0 0 0 0,0 0 0 0 0,0-1 0 0 0,-1 1 0 0 0,0-1-1 0 0,0 0 1 0 0,0 0 0 0 0,4-11 0 0 0,-3 5 23 0 0,-1-1-1 0 0,0 0 1 0 0,2-19-1 0 0,-5 23-11 0 0,0 1 0 0 0,0 0-1 0 0,0-1 1 0 0,-1 1 0 0 0,0 0 0 0 0,-1 0 0 0 0,-2-9-1 0 0,2 11-7 0 0,1 1 0 0 0,-1 0-1 0 0,0 0 1 0 0,0 0 0 0 0,-1 0-1 0 0,1 0 1 0 0,-1 1-1 0 0,1-1 1 0 0,-7-5 0 0 0,8 8-15 0 0,0 0 0 0 0,0 0 0 0 0,-1 0 1 0 0,1 0-1 0 0,0 0 0 0 0,-1 1 0 0 0,1-1 1 0 0,-1 0-1 0 0,1 1 0 0 0,-1-1 0 0 0,1 1 1 0 0,-1 0-1 0 0,1-1 0 0 0,-1 1 0 0 0,0 0 1 0 0,1 0-1 0 0,-1 0 0 0 0,1 0 0 0 0,-1 0 0 0 0,0 1 1 0 0,1-1-1 0 0,-1 0 0 0 0,1 1 0 0 0,-1-1 1 0 0,1 1-1 0 0,-1-1 0 0 0,1 1 0 0 0,0 0 1 0 0,-1 0-1 0 0,-1 1 0 0 0,-4 3-13 0 0,1 0 0 0 0,0 1 0 0 0,1-1 0 0 0,0 1 0 0 0,0 1 0 0 0,0-1 0 0 0,0 1 0 0 0,1-1 0 0 0,0 1-1 0 0,1 0 1 0 0,-1 1 0 0 0,-2 9 0 0 0,0 1-26 0 0,1 1 0 0 0,1 0 0 0 0,-5 38 0 0 0,9-49 24 0 0,-1 0 0 0 0,1 0 0 0 0,1 0 0 0 0,-1 0 0 0 0,2 1 1 0 0,-1-1-1 0 0,1 0 0 0 0,0-1 0 0 0,0 1 0 0 0,6 11 0 0 0,-6-16 12 0 0,0 1-1 0 0,0 0 1 0 0,0-1-1 0 0,1 0 1 0 0,-1 1-1 0 0,1-1 1 0 0,0 0-1 0 0,0 0 1 0 0,0-1-1 0 0,1 1 1 0 0,-1-1-1 0 0,1 1 0 0 0,-1-1 1 0 0,1 0-1 0 0,0 0 1 0 0,0-1-1 0 0,0 1 1 0 0,0-1-1 0 0,0 0 1 0 0,0 0-1 0 0,7 1 1 0 0,-8-2 2 0 0,0 0 1 0 0,-1 0-1 0 0,1 0 1 0 0,0-1-1 0 0,0 1 1 0 0,-1-1-1 0 0,1 1 1 0 0,0-1 0 0 0,-1 0-1 0 0,1 0 1 0 0,-1 0-1 0 0,1 0 1 0 0,3-3-1 0 0,2-2-200 0 0,0 0-1 0 0,10-10 1 0 0,-12 10-189 0 0,77-78-7176 0 0,-60 63 4463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8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14099 0 0,'1'-9'554'0'0,"0"4"175"0"0,-1 0 0 0 0,1-1 1 0 0,1 1-1 0 0,1-7 0 0 0,-2 11-594 0 0,-1-1-1 0 0,1 1 1 0 0,0 0 0 0 0,-1 0-1 0 0,1-1 1 0 0,0 1 0 0 0,0 0-1 0 0,0 0 1 0 0,0 0 0 0 0,0 0-1 0 0,0 0 1 0 0,0 0 0 0 0,0 0-1 0 0,1 1 1 0 0,-1-1 0 0 0,0 0-1 0 0,0 1 1 0 0,1-1 0 0 0,-1 1 0 0 0,0-1-1 0 0,2 0 1 0 0,15-1 302 0 0,0 0-1 0 0,1 1 1 0 0,-1 1 0 0 0,22 2 0 0 0,10 0 53 0 0,291-12 1222 0 0,-253 5-1407 0 0,151 9 0 0 0,-212-1-266 0 0,0 0-1 0 0,37 11 1 0 0,-52-11 7 0 0,1 2 0 0 0,-1-1-1 0 0,0 1 1 0 0,0 1-1 0 0,-1 0 1 0 0,0 1-1 0 0,12 9 1 0 0,-17-11 84 0 0,-5-4-103 0 0,-1-1-1 0 0,0 1 0 0 0,1-1 1 0 0,-1 1-1 0 0,1-1 1 0 0,0 1-1 0 0,-1-1 0 0 0,1 1 1 0 0,-1-1-1 0 0,1 0 0 0 0,0 1 1 0 0,-1-1-1 0 0,1 0 1 0 0,0 1-1 0 0,-1-1 0 0 0,1 0 1 0 0,0 0-1 0 0,-1 0 0 0 0,1 0 1 0 0,1 0-1 0 0,-2 0 10 0 0,-2 1 32 0 0,1 5-56 0 0,1 1-1 0 0,1 0 0 0 0,-1 0 0 0 0,-1 0 0 0 0,-1 10 1 0 0,-1 4-9 0 0,-6 84 23 0 0,-5 72-29 0 0,11-107-2 0 0,-1 127-6 0 0,4-162 14 0 0,6 82 28 0 0,1-36 18 0 0,-3-36-24 0 0,2 97 107 0 0,-6-139-167 0 0,0 0 1 0 0,0 0 0 0 0,-1 0-1 0 0,0 0 1 0 0,1 0 0 0 0,-3 4-1 0 0,3-6-91 0 0,-1 1 0 0 0,1-1 0 0 0,-1 1 0 0 0,0-1 0 0 0,0 0 0 0 0,0 1-1 0 0,1-1 1 0 0,-1 0 0 0 0,0 0 0 0 0,-1 0 0 0 0,1 0 0 0 0,0 0-1 0 0,0 0 1 0 0,-2 1 0 0 0,0 0-2049 0 0,8-18-9551 0 0,-6 10 8069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7:49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9 7730 0 0,'-16'-4'10026'0'0,"2"0"-3439"0"0,25 4-5083 0 0,5 0-829 0 0,25 6 0 0 0,-16-2-315 0 0,43 5 302 0 0,209 23 493 0 0,18-23-659 0 0,-254-13-341 0 0,7 0-2811 0 0,-61 8-6469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6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20 5241 0 0,'-2'-9'11081'0'0,"1"1"-6350"0"0,2 8-4712 0 0,-1 0-1 0 0,1-1 1 0 0,-1 1 0 0 0,0 0-1 0 0,1 0 1 0 0,-1-1 0 0 0,1 1-1 0 0,-1 0 1 0 0,1 0 0 0 0,-1 0-1 0 0,1 0 1 0 0,-1 0 0 0 0,1 0-1 0 0,-1-1 1 0 0,1 1-1 0 0,-1 0 1 0 0,0 0 0 0 0,1 1-1 0 0,-1-1 1 0 0,1 0 0 0 0,-1 0-1 0 0,1 0 1 0 0,18 3 55 0 0,-1 1 0 0 0,0 0 0 0 0,29 12-1 0 0,-31-10-49 0 0,-1-1 5 0 0,0 1 1 0 0,-1 1-1 0 0,0 0 1 0 0,0 1-1 0 0,0 0 1 0 0,-1 1-1 0 0,12 11 1 0 0,-19-15 4 0 0,0 1 1 0 0,0 1 0 0 0,0-1-1 0 0,-1 1 1 0 0,0 0-1 0 0,0 0 1 0 0,0 1-1 0 0,-1 0 1 0 0,-1-1 0 0 0,1 1-1 0 0,-1 0 1 0 0,0 1-1 0 0,-1-1 1 0 0,2 13-1 0 0,-3-8 44 0 0,0 0 0 0 0,-1 0 0 0 0,0 0 0 0 0,-3 14 0 0 0,-12 51 209 0 0,-1 14-42 0 0,11-58-304 0 0,5-33-932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6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27 9498 0 0,'-41'-24'7396'0'0,"36"21"-5714"0"0,3 5-448 0 0,2-2-1203 0 0,0 1 1 0 0,0-1-1 0 0,0 0 0 0 0,1 1 1 0 0,-1-1-1 0 0,0 1 0 0 0,0-1 0 0 0,0 0 1 0 0,0 1-1 0 0,1-1 0 0 0,-1 0 1 0 0,0 1-1 0 0,0-1 0 0 0,1 0 1 0 0,-1 1-1 0 0,0-1 0 0 0,1 0 1 0 0,-1 1-1 0 0,1-1 0 0 0,4 5 60 0 0,0 1 0 0 0,0 0 0 0 0,-1 0-1 0 0,0 0 1 0 0,0 0 0 0 0,5 10 0 0 0,-2-2-2 0 0,32 56 152 0 0,-21-36 4 0 0,26 37 1 0 0,-42-67-174 0 0,1-1 0 0 0,-1 0 1 0 0,1 0-1 0 0,0 0 1 0 0,0 0-1 0 0,0-1 0 0 0,1 1 1 0 0,-1-1-1 0 0,7 4 0 0 0,-7-5 0 0 0,-1 0 0 0 0,1-1 0 0 0,-1 1 0 0 0,1 0 0 0 0,-1-1 0 0 0,1 1 0 0 0,-1-1 0 0 0,1 0-1 0 0,0 0 1 0 0,-1 0 0 0 0,1 0 0 0 0,0 0 0 0 0,-1 0 0 0 0,1-1 0 0 0,-1 0 0 0 0,4 0-1 0 0,12-7 407 0 0,-1 0-1 0 0,32-19 0 0 0,27-28-11 0 0,-11-3-292 0 0,-23 19-100 0 0,-18 16-24 0 0,-18 16-42 0 0,2 0 0 0 0,-1 0 0 0 0,1 1 0 0 0,8-6 0 0 0,-16 12-32 0 0,1-1 0 0 0,-1 1 1 0 0,0 0-1 0 0,0 0 0 0 0,0 0 1 0 0,0 0-1 0 0,0 0 0 0 0,1-1 1 0 0,-1 1-1 0 0,0 0 0 0 0,0 0 1 0 0,0 0-1 0 0,0 0 0 0 0,1 0 1 0 0,-1 0-1 0 0,0 0 0 0 0,0 0 1 0 0,0 0-1 0 0,1 0 0 0 0,-1 0 1 0 0,0 0-1 0 0,0 0 0 0 0,0 0 1 0 0,1 0-1 0 0,-1 0 0 0 0,0 0 1 0 0,0 0-1 0 0,0 0 0 0 0,1 0 1 0 0,-1 0-1 0 0,0 0 0 0 0,0 0 1 0 0,0 0-1 0 0,1 0 0 0 0,-1 0 1 0 0,0 1-1 0 0,0-1 1 0 0,0 0-1 0 0,-1 8-1138 0 0,-11 12-1476 0 0,5-10 437 0 0,6-8 1997 0 0,0 0 1 0 0,0 0 0 0 0,0-1 0 0 0,0 1 0 0 0,0-1 0 0 0,-1 1-1 0 0,1-1 1 0 0,-1 0 0 0 0,1 1 0 0 0,-1-1 0 0 0,-1 1 0 0 0,-11 4-57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7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13851 0 0,'-1'4'7012'0'0,"1"18"-6486"0"0,6 55 137 0 0,11 206 657 0 0,-15-200 144 0 0,-13-91-812 0 0,4 4-3879 0 0,7 4 3157 0 0,0 0 0 0 0,-1 0 1 0 0,1 0-1 0 0,0 0 0 0 0,0 0 0 0 0,0 0 1 0 0,0 0-1 0 0,0 0 0 0 0,0 0 0 0 0,0 0 1 0 0,0 0-1 0 0,-1 0 0 0 0,1 0 0 0 0,0 0 1 0 0,0 1-1 0 0,0-1-209 0 0,0 0 209 0 0,0 0 0 0 0,0 0 1 0 0,0 0-1 0 0,0 0 0 0 0,0 0 0 0 0,0 1 1 0 0,0-1-1 0 0,-1 0 0 0 0,1 0 0 0 0,0 0 1 0 0,0 0-1 0 0,0 0 0 0 0,0 0 0 0 0,0 0 1 0 0,0 0-1 0 0,0 1 0 0 0,0-1 0 0 0,0 0 1 0 0,0 0-1 0 0,0 0 0 0 0,1 0 1 0 0,-1 0-1 0 0,0 0 0 0 0,0 0 0 0 0,0 1 1 0 0,0-1-1 0 0,0 0 0 0 0,0 0 0 0 0,0 0 1 0 0,0 0-1 0 0,0 3-77 0 0,1 4-70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58:17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70 137 3225 0 0,'-8'-13'6230'0'0,"-17"-21"0"0"0,20 28-5303 0 0,0 1-1 0 0,0 0 0 0 0,-6-5 1 0 0,11 10-851 0 0,-1 0 1 0 0,1-1-1 0 0,0 1 0 0 0,0 0 1 0 0,-1 0-1 0 0,1-1 1 0 0,0 1-1 0 0,-1 0 0 0 0,1 0 1 0 0,0-1-1 0 0,-1 1 1 0 0,1 0-1 0 0,0 0 1 0 0,-1 0-1 0 0,1 0 0 0 0,-1 0 1 0 0,1 0-1 0 0,0 0 1 0 0,-1 0-1 0 0,1 0 0 0 0,-1 0 1 0 0,1 0-1 0 0,0 0 1 0 0,-1 0-1 0 0,0 0 0 0 0,1 0-31 0 0,0 1 0 0 0,0-1 0 0 0,0 0-1 0 0,0 1 1 0 0,0-1 0 0 0,-1 1 0 0 0,1-1-1 0 0,0 1 1 0 0,0-1 0 0 0,0 0 0 0 0,0 1-1 0 0,0-1 1 0 0,0 1 0 0 0,1-1 0 0 0,-1 1-1 0 0,0-1 1 0 0,0 1 0 0 0,0-1 0 0 0,11 26 333 0 0,-10-22-196 0 0,6 12 76 0 0,21 45 717 0 0,-20-44-625 0 0,-1-3 88 0 0,1 0 0 0 0,0 0 0 0 0,19 25 0 0 0,-24-36-361 0 0,-1 0 0 0 0,1-1 0 0 0,-1 1 0 0 0,1-1 0 0 0,0 1 0 0 0,0-1 0 0 0,0 0 0 0 0,0 0 0 0 0,0 0 0 0 0,0-1 0 0 0,1 1 0 0 0,-1-1 0 0 0,1 0-1 0 0,-1 0 1 0 0,1 0 0 0 0,-1 0 0 0 0,1-1 0 0 0,0 1 0 0 0,-1-1 0 0 0,1 0 0 0 0,0 0 0 0 0,-1 0 0 0 0,5-1 0 0 0,-4 0 5 0 0,1-1-1 0 0,-1 1 1 0 0,0-1 0 0 0,0 0-1 0 0,0 0 1 0 0,-1 0 0 0 0,1 0 0 0 0,0-1-1 0 0,5-4 1 0 0,3-4 166 0 0,12-16 0 0 0,-17 19-162 0 0,60-75 424 0 0,-48 56-535 0 0,2 1 1 0 0,1 1-1 0 0,37-33 1 0 0,-57 56-115 0 0,1 0-1 0 0,0 0 1 0 0,0 1 0 0 0,-1-1 0 0 0,1 0-1 0 0,1 1 1 0 0,-1 0 0 0 0,4-1-1 0 0,-6 1-55 0 0,0 1 0 0 0,1 0-1 0 0,-1 0 1 0 0,0 0-1 0 0,0 0 1 0 0,0 0-1 0 0,0 0 1 0 0,0 0-1 0 0,0 0 1 0 0,0 0-1 0 0,0 0 1 0 0,1 1-1 0 0,-1-1 1 0 0,0 0-1 0 0,0 1 1 0 0,0-1 0 0 0,0 1-1 0 0,0-1 1 0 0,0 1-1 0 0,-1 0 1 0 0,1-1-1 0 0,0 1 1 0 0,0 0-1 0 0,0 0 1 0 0,-1-1-1 0 0,1 1 1 0 0,0 0-1 0 0,-1 0 1 0 0,2 1 0 0 0,-1 2-73 0 0,1-1 1 0 0,-1 1 0 0 0,0 0-1 0 0,0 0 1 0 0,-1 0 0 0 0,1-1 0 0 0,-1 1-1 0 0,0 0 1 0 0,0 6 0 0 0,0 16-1408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38.7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49 211 3833 0 0,'-5'-22'7645'0'0,"-5"-10"-2446"0"0,9 28-4244 0 0,0 3-496 0 0,1 0 0 0 0,0 0 0 0 0,0 0-1 0 0,-1 1 1 0 0,1-1 0 0 0,0 0 0 0 0,-1 0 0 0 0,1 0 0 0 0,-1 0 0 0 0,-1-1 650 0 0,-8 10 1717 0 0,9-6-2662 0 0,0 0 0 0 0,0 0-1 0 0,0 1 1 0 0,0-1 0 0 0,0 0-1 0 0,-1 4 1 0 0,-1 4 43 0 0,0 16 175 0 0,3-25-326 0 0,-3 5 7 0 0,4-3 42 0 0,-1-3-97 0 0,0 0 0 0 0,0 0 0 0 0,0 1 0 0 0,0-1 0 0 0,0 0 0 0 0,0 1 0 0 0,0-1 0 0 0,0 0 0 0 0,0 0 0 0 0,0 1 0 0 0,0-1 0 0 0,1 0 0 0 0,-1 0 0 0 0,0 1 0 0 0,0-1 0 0 0,0 0 0 0 0,0 0 0 0 0,1 1 0 0 0,-1-1 0 0 0,0 0 0 0 0,0 0 0 0 0,1 0 0 0 0,-1 1 0 0 0,0-1 0 0 0,0 0 0 0 0,1 0 0 0 0,-1 0 0 0 0,0 0 0 0 0,0 0 0 0 0,1 0 0 0 0,-1 1 0 0 0,0-1 0 0 0,0 0 0 0 0,1 0 0 0 0,0 0 0 0 0,-1 0 19 0 0,0-6 129 0 0,0 5-143 0 0,0 1-1 0 0,0-2-8 0 0,0 1 0 0 0,0-12-32 0 0,0 11 27 0 0,1 0-3 0 0,-1 1-11 0 0,0 0 17 0 0,0 1-3 0 0,0 0 1 0 0,0-1-1 0 0,0 1 1 0 0,0 0 0 0 0,0 0-1 0 0,0 0 1 0 0,0-1-1 0 0,0 1 1 0 0,0 0-1 0 0,0 0 1 0 0,0 0-1 0 0,0-1 1 0 0,0 1-1 0 0,0 0 1 0 0,0 0 0 0 0,0 0-1 0 0,0-1 1 0 0,1 1-1 0 0,-1 0 1 0 0,0 0-1 0 0,0 0 1 0 0,0-1-1 0 0,0 1 1 0 0,0 0-1 0 0,0 0 1 0 0,1 0 0 0 0,-1 0-1 0 0,0 0 1 0 0,0-1-1 0 0,5-2 15 0 0,-5 2-22 0 0,4 1-4 0 0,-3 0 28 0 0,-1 0-31 0 0,0-1 23 0 0,1 0-11 0 0,1 0 10 0 0,-1-5-16 0 0,-1 6 9 0 0,1-2-9 0 0,-1 2 10 0 0,0 0 0 0 0,0 0 0 0 0,0 0 0 0 0,0 0 0 0 0,0 0 0 0 0,1 0 0 0 0,-1 0 0 0 0,0 0 0 0 0,0 1 0 0 0,0-1 0 0 0,0 0 1 0 0,0 0-1 0 0,0 0 0 0 0,1 0 0 0 0,-1 0 0 0 0,0 0 0 0 0,0-1 0 0 0,0 1 0 0 0,0 0 0 0 0,0 0 0 0 0,0 0 0 0 0,1 0 0 0 0,-1 0 0 0 0,0 0 0 0 0,0 0 0 0 0,0 0 0 0 0,0 0 0 0 0,0 0 0 0 0,0 0 1 0 0,0 0-1 0 0,0 0 0 0 0,0 0 0 0 0,1 0 0 0 0,-1-1 0 0 0,0 1 0 0 0,0 0 0 0 0,0 0 0 0 0,0 0 0 0 0,0 0 0 0 0,0-1-5 0 0,1 1 12 0 0,0 0-12 0 0,-1 0 11 0 0,0 0 1 0 0,0-1-6 0 0,0 5 8 0 0,1-1 0 0 0,0 0 0 0 0,0 0 0 0 0,0 1-1 0 0,0-1 1 0 0,1 0 0 0 0,-1 0 0 0 0,5 6 0 0 0,3 7 20 0 0,-5-6-23 0 0,-1-3 5 0 0,0 0 1 0 0,0-1-1 0 0,-1 1 1 0 0,2 9-1 0 0,3 6 6 0 0,-6-18-15 0 0,1 0 1 0 0,-1-1-1 0 0,0 1 1 0 0,1 5-1 0 0,3 128 315 0 0,-3-51-165 0 0,1-39-82 0 0,1 18 18 0 0,-2 9-1 0 0,0-32 8 0 0,-7 76 0 0 0,2-92-64 0 0,1-11 6 0 0,0 0 0 0 0,-4 15-1 0 0,-6 20 43 0 0,11-45-77 0 0,0 0-1 0 0,1-1 0 0 0,-1 1 0 0 0,1 0 1 0 0,0-1-1 0 0,0 1 0 0 0,0 0 0 0 0,2 8 0 0 0,-2-10-1 0 0,1 0-1 0 0,-1-1 0 0 0,1 1 1 0 0,0 0-1 0 0,0-1 0 0 0,0 1 1 0 0,0-1-1 0 0,0 1 0 0 0,0-1 1 0 0,1 0-1 0 0,3 4 0 0 0,-2-1 4 0 0,1-1-1 0 0,0-1 1 0 0,0 1-1 0 0,0-1 1 0 0,1 1-1 0 0,-1-1 1 0 0,1 0-1 0 0,0-1 1 0 0,6 3-1 0 0,5 2 27 0 0,27 5 0 0 0,-8-1-11 0 0,152 40 114 0 0,-153-43-116 0 0,-10-2 18 0 0,34 3 0 0 0,-23-6-8 0 0,9 1 34 0 0,60-2-1 0 0,117-20 201 0 0,-176 9-204 0 0,-33 6-13 0 0,27-3-1 0 0,-24 4-21 0 0,-12 1-10 0 0,0 0-1 0 0,0 1 0 0 0,-1-1 1 0 0,1 1-1 0 0,0 0 0 0 0,0 0 0 0 0,0 0 1 0 0,0 0-1 0 0,0 1 0 0 0,-1-1 1 0 0,1 1-1 0 0,0 0 0 0 0,0-1 0 0 0,-1 1 1 0 0,5 2-1 0 0,-7-2-4 0 0,1-1-1 0 0,-1 1 1 0 0,1-1-1 0 0,-1 1 1 0 0,1-1 0 0 0,-1 1-1 0 0,1-1 1 0 0,0 0-1 0 0,-1 1 1 0 0,1-1 0 0 0,0 0-1 0 0,-1 0 1 0 0,1 1 0 0 0,0-1-1 0 0,-1 0 1 0 0,1 0-1 0 0,0 0 1 0 0,-1 0 0 0 0,1 0-1 0 0,0 0 1 0 0,-1 0-1 0 0,1 0 1 0 0,1 0 0 0 0,-2-6 58 0 0,0 4-54 0 0,1-1 0 0 0,-1 1 0 0 0,0 0 0 0 0,0 0 0 0 0,0-1 0 0 0,0 1 0 0 0,0 0 0 0 0,0 0 0 0 0,-1-3 0 0 0,0-1 3 0 0,3-33-15 0 0,-7-32-105 0 0,-5-38-38 0 0,-8-86-72 0 0,5 47 103 0 0,7 64 77 0 0,-9-58-17 0 0,7 80 48 0 0,2 11 0 0 0,-17-53-56 0 0,16 78 52 0 0,6 22 7 0 0,-4-11-20 0 0,5 14 16 0 0,0 0-1 0 0,-4-4 4 0 0,3 4 0 0 0,-9 0 19 0 0,0-1 1 0 0,0 0-1 0 0,-13-4 1 0 0,0-1 13 0 0,-309-69 78 0 0,258 61-73 0 0,-126-10 1 0 0,188 25-44 0 0,0 0 0 0 0,0 1 0 0 0,1 0 0 0 0,-1 1 0 0 0,0 1 0 0 0,1-1 0 0 0,-1 2 0 0 0,1 0 0 0 0,0 0 0 0 0,0 1 0 0 0,0 0 0 0 0,-10 8 0 0 0,18-12 13 0 0,-1 1 0 0 0,1-1 0 0 0,0 0 0 0 0,0 0 0 0 0,-1-1 0 0 0,1 1 0 0 0,0-1 0 0 0,-1 1 0 0 0,1-1 0 0 0,-1 0 1 0 0,1 0-1 0 0,0-1 0 0 0,-1 1 0 0 0,1-1 0 0 0,-5-1 0 0 0,-8 0-10 0 0,16 2 1 0 0,-1 0 0 0 0,1 0 0 0 0,-1 0 0 0 0,1 0 0 0 0,-1 0 0 0 0,1 0 0 0 0,-1 0 0 0 0,1 1 0 0 0,-1-1 0 0 0,1 0 0 0 0,-1 0 0 0 0,1 0 0 0 0,-1 1 0 0 0,1-1 0 0 0,0 0 0 0 0,-1 1 0 0 0,1-1 0 0 0,-1 0 0 0 0,1 1 0 0 0,0-1 0 0 0,-1 0 0 0 0,1 1 0 0 0,0-1 0 0 0,0 1 0 0 0,-1-1 0 0 0,1 1 0 0 0,0-1 0 0 0,-1 1 0 0 0,1 2-165 0 0,-1 0 0 0 0,0 0 0 0 0,1 1 0 0 0,-1-1 0 0 0,1 0 1 0 0,0 0-1 0 0,0 0 0 0 0,1 5 0 0 0,0-5-665 0 0,0 0 1 0 0,0 0-1 0 0,0 0 0 0 0,0 0 1 0 0,3 4-1 0 0,-3-5-63 0 0,0 0 0 0 0,0 0 0 0 0,-1 0 0 0 0,1 0 0 0 0,-1 0 0 0 0,1 0 0 0 0,-1 0 0 0 0,0 0 0 0 0,0 0 0 0 0,0 3 0 0 0,0 3-3495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39.2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2 15811 0 0,'0'0'107'0'0,"-1"-1"-1"0"0,1 1 1 0 0,0 0-1 0 0,0 0 1 0 0,0 0-1 0 0,-1 0 1 0 0,1 0-1 0 0,0 0 1 0 0,0 0-1 0 0,0 0 0 0 0,-1 0 1 0 0,1 0-1 0 0,0 0 1 0 0,0 0-1 0 0,-1 0 1 0 0,1 0-1 0 0,0 0 1 0 0,0 0-1 0 0,-1 0 1 0 0,1 0-1 0 0,0 0 1 0 0,0 0-1 0 0,0 0 0 0 0,-1 0 1 0 0,1 0-1 0 0,0 0 1 0 0,0 0-1 0 0,0 1 1 0 0,-1-1-1 0 0,1 0 1 0 0,0 0-1 0 0,0 0 1 0 0,-1 1-1 0 0,-1 8 1715 0 0,4 12-404 0 0,16 94 242 0 0,4 169 0 0 0,-21-240-1553 0 0,6 210 533 0 0,-7-253-633 0 0,0-1-1 0 0,0 1 0 0 0,0-1 1 0 0,0 1-1 0 0,0-1 0 0 0,0 0 1 0 0,0 1-1 0 0,0-1 0 0 0,0 1 1 0 0,0-1-1 0 0,0 1 0 0 0,0-1 1 0 0,0 1-1 0 0,0-1 0 0 0,0 0 1 0 0,0 1-1 0 0,-1-1 0 0 0,1 1 1 0 0,0-1-1 0 0,0 0 0 0 0,-1 1 1 0 0,1-1-1 0 0,0 0 0 0 0,0 1 1 0 0,-1-1-1 0 0,1 0 0 0 0,0 1 1 0 0,-1-1-1 0 0,1 0 0 0 0,-1 1 1 0 0,1-1-1 0 0,0 0 0 0 0,-1 0 1 0 0,2-13-10837 0 0,-1 12 10799 0 0,2-5-1536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39.4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 40 14467 0 0,'-1'1'188'0'0,"0"-1"0"0"0,0 1 1 0 0,-1-1-1 0 0,1 1 0 0 0,0-1 0 0 0,0 1 0 0 0,0-1 0 0 0,0 1 0 0 0,0 0 1 0 0,0 0-1 0 0,0 0 0 0 0,0-1 0 0 0,0 1 0 0 0,0 0 0 0 0,0 0 0 0 0,0 0 1 0 0,1 0-1 0 0,-1 1 0 0 0,0-1 0 0 0,1 0 0 0 0,-1 0 0 0 0,1 0 1 0 0,0 0-1 0 0,-1 1 0 0 0,1-1 0 0 0,0 0 0 0 0,-1 0 0 0 0,1 1 0 0 0,0-1 1 0 0,0 2-1 0 0,0 5 430 0 0,0-1 0 0 0,1 1 0 0 0,3 14 0 0 0,-3-18-562 0 0,2 10 256 0 0,1 0 0 0 0,1 0 0 0 0,0 0 0 0 0,1-1 1 0 0,1 0-1 0 0,0 0 0 0 0,0 0 0 0 0,13 14 0 0 0,-17-23-211 0 0,0 0 0 0 0,1 0 0 0 0,0 0 0 0 0,-1-1-1 0 0,1 1 1 0 0,1-1 0 0 0,-1 0 0 0 0,0 0 0 0 0,1-1-1 0 0,-1 1 1 0 0,8 2 0 0 0,-8-4-36 0 0,-1 0 0 0 0,1 0 0 0 0,0 0 0 0 0,-1 0-1 0 0,1-1 1 0 0,0 0 0 0 0,0 0 0 0 0,-1 0 0 0 0,1 0 0 0 0,0 0 0 0 0,-1-1 0 0 0,1 0-1 0 0,0 1 1 0 0,-1-2 0 0 0,1 1 0 0 0,5-3 0 0 0,1-1 36 0 0,0-1-1 0 0,0-1 1 0 0,-1 0 0 0 0,0 0 0 0 0,0-1-1 0 0,-1 0 1 0 0,12-15 0 0 0,-1-3-672 0 0,24-40 0 0 0,-36 56-502 0 0,-1 0-1 0 0,-1 0 1 0 0,0-1-1 0 0,0 0 1 0 0,-1 0 0 0 0,-1-1-1 0 0,5-21 1 0 0,-7 11-2391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2.2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 35 10498 0 0,'-1'0'295'0'0,"0"-1"-1"0"0,0 0 0 0 0,0 0 1 0 0,1-1-1 0 0,-1 1 1 0 0,0 0-1 0 0,1 0 0 0 0,0 1 1 0 0,-1-2-1 0 0,0 1 1 0 0,0-2-1 0 0,-3-5 3558 0 0,4 7-3469 0 0,0 1 0 0 0,-1-1 0 0 0,1 0 0 0 0,-1 1 0 0 0,1-1 0 0 0,0 0 1 0 0,-1 0-1 0 0,1 0 0 0 0,0 0 0 0 0,0 1 0 0 0,-1-1 0 0 0,1-1 1 0 0,0 2-288 0 0,1 0 0 0 0,-1 0 1 0 0,0-1-1 0 0,0 1 1 0 0,1 0-1 0 0,-1 0 1 0 0,0 0-1 0 0,0 0 0 0 0,1 0 1 0 0,-1 0-1 0 0,0 0 1 0 0,0 0-1 0 0,1 0 1 0 0,-1 0-1 0 0,0 0 1 0 0,0 0-1 0 0,0 0 0 0 0,0 0 1 0 0,0 0-1 0 0,0 0 1 0 0,1 0-1 0 0,-1 0 1 0 0,0 1-1 0 0,0-1 0 0 0,1 0 1 0 0,-1 0-1 0 0,0 0 1 0 0,0 0-1 0 0,0 0 1 0 0,1 1-1 0 0,-1-1 1 0 0,-1 40 731 0 0,0-27-749 0 0,3 22 0 0 0,0-1-33 0 0,-7 304 91 0 0,5-338-137 0 0,1 230 47 0 0,-1-199-41 0 0,9 62 89 0 0,-5-70 36 0 0,-3-16 365 0 0,-1-14-20 0 0,-7-18-63 0 0,6 22-363 0 0,1 2 0 0 0,0-1 0 0 0,-1-1 0 0 0,1 1 0 0 0,0 0 0 0 0,0 0 0 0 0,0-4 0 0 0,0 0 97 0 0,0 6-144 0 0,0 0 0 0 0,0 0 0 0 0,0 0 0 0 0,0 0 0 0 0,0 0 0 0 0,0-1 0 0 0,0 1 0 0 0,1 0-1 0 0,-1 0 1 0 0,0 0 0 0 0,0 0 0 0 0,0 0 0 0 0,0 0 0 0 0,0 0 0 0 0,0 0 0 0 0,0 0 0 0 0,0-1 0 0 0,0 1 0 0 0,0 0-1 0 0,0 0 1 0 0,0 0 0 0 0,0 0 0 0 0,0 0 0 0 0,0 0 0 0 0,0 0 0 0 0,0 0 0 0 0,0 0 0 0 0,0 0 0 0 0,0 0 0 0 0,0 0-1 0 0,0 0 1 0 0,0 0 0 0 0,0 0 0 0 0,0 0 0 0 0,1 0 0 0 0,-1 0 0 0 0,0 0 0 0 0,0 0 0 0 0,0 0 0 0 0,0 0 0 0 0,0 0-1 0 0,0 0 1 0 0,7 2 97 0 0,2 3-42 0 0,-3-2-52 0 0,-1 1 0 0 0,0-1 0 0 0,1 1 0 0 0,0-1 0 0 0,0-1 0 0 0,0 0 1 0 0,0 1-1 0 0,0-2 0 0 0,1 0 0 0 0,-1 1 0 0 0,0-1 0 0 0,1-1 0 0 0,11 1 0 0 0,-3-2 34 0 0,1 0-1 0 0,-1-1 1 0 0,1 0-1 0 0,23-8 1 0 0,27-13 48 0 0,22-6-80 0 0,-84 28-41 0 0,1 0 0 0 0,-2 0 0 0 0,1 0 0 0 0,1 1 0 0 0,-1 0 0 0 0,8 1 0 0 0,-10-1 8 0 0,-2 0 0 0 0,1 0 0 0 0,1 1 0 0 0,-1-1 0 0 0,1 1 0 0 0,-1-1 0 0 0,0 1 0 0 0,0 0 1 0 0,0-1-1 0 0,0 1 0 0 0,0 0 0 0 0,0-1 0 0 0,1 1 0 0 0,-2 0 0 0 0,1 0 0 0 0,0 0 0 0 0,0 0 0 0 0,0 0 0 0 0,-1 0 0 0 0,1 0 0 0 0,0 0 1 0 0,0 0-1 0 0,-1 1 0 0 0,1-1 0 0 0,-1 2 0 0 0,0-2 2 0 0,1 1 1 0 0,-1-1 0 0 0,1 0-1 0 0,-1 1 1 0 0,0-2-1 0 0,0 1 1 0 0,1 1-1 0 0,-1-1 1 0 0,0 1-1 0 0,0-1 1 0 0,-1-1 0 0 0,1 2-1 0 0,0-1 1 0 0,0 0-1 0 0,-1 1 1 0 0,1-1-1 0 0,0 0 1 0 0,-1 0-1 0 0,1 0 1 0 0,0 0-1 0 0,-1 0 1 0 0,0 0 0 0 0,0 1-1 0 0,19-16-520 0 0,-11 8 495 0 0,-2 2 39 0 0,0 0 1 0 0,11-6-1 0 0,-15 9-6 0 0,-1 1 14 0 0,0 0 1 0 0,0-1 0 0 0,0 1 0 0 0,0 0-1 0 0,0 0 1 0 0,0 0 0 0 0,0 0 0 0 0,0 0-1 0 0,0 0 1 0 0,0 0 0 0 0,0 0 0 0 0,0-1-1 0 0,1 1 1 0 0,-1 0 0 0 0,0 0 0 0 0,0 0-1 0 0,0 0 1 0 0,0 0 0 0 0,0 0 0 0 0,0 0-1 0 0,0 0 1 0 0,0 0 0 0 0,0 0-1 0 0,1 0 1 0 0,-1 0 0 0 0,0 0 0 0 0,0 0-1 0 0,0 0 1 0 0,0 0 0 0 0,0 0 0 0 0,0 0-1 0 0,0 0 1 0 0,0 0 0 0 0,1 0 0 0 0,-1 0-1 0 0,0 0 1 0 0,0 0 0 0 0,0 0 0 0 0,0 0-1 0 0,0 0 1 0 0,0 0 0 0 0,0 0 0 0 0,0 0-1 0 0,0 0 1 0 0,0 0 60 0 0,9-17 244 0 0,-8 15-323 0 0,0 1 0 0 0,0-1 0 0 0,1 0 0 0 0,-1 0 1 0 0,0 1-1 0 0,1-1 0 0 0,-1 0 0 0 0,1 0 0 0 0,0 1 0 0 0,-1 0 0 0 0,1 0 0 0 0,0 0 0 0 0,0-1 0 0 0,3-1 0 0 0,8-2-3939 0 0,-12 4 3695 0 0,-1 1 0 0 0,1 0 0 0 0,-1 0 0 0 0,0-1 1 0 0,1 1-1 0 0,-1 0 0 0 0,0 0 0 0 0,0 0 0 0 0,1 0 0 0 0,-1-1 1 0 0,0 1-1 0 0,0 0 0 0 0,1-1 0 0 0,-1 1 0 0 0,0 0 0 0 0,0-1 1 0 0,0 1-1 0 0,0-1 0 0 0,0 1 0 0 0,0 0 0 0 0,0-1 0 0 0,0 1 0 0 0,0-1 1 0 0,0-9-6818 0 0,0 10 7026 0 0,-1-8-4691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29.1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192 56 11755 0 0,'-1'-1'139'0'0,"-6"-7"1397"0"0,-1 1 0 0 0,0-1 0 0 0,0 2 0 0 0,-13-9 0 0 0,18 14-1379 0 0,0-1 0 0 0,0 1 1 0 0,0 0-1 0 0,0 0 0 0 0,0 0 1 0 0,0 0-1 0 0,-1 0 0 0 0,1 1 1 0 0,0-1-1 0 0,0 1 1 0 0,-1 0-1 0 0,1 0 0 0 0,0 0 1 0 0,-1 0-1 0 0,1 1 0 0 0,0 0 1 0 0,0-1-1 0 0,-6 3 0 0 0,4-1-147 0 0,0 0-1 0 0,1 1 0 0 0,-1 0 0 0 0,1 0 0 0 0,-1 0 0 0 0,1 0 0 0 0,0 1 0 0 0,0-1 0 0 0,0 1 0 0 0,-4 5 0 0 0,6-6-23 0 0,0 1-1 0 0,-1-1 0 0 0,1 0 1 0 0,0 0-1 0 0,1 1 0 0 0,-1-1 1 0 0,1 1-1 0 0,-1 0 0 0 0,1-1 1 0 0,0 1-1 0 0,1 0 0 0 0,-1 0 1 0 0,0-1-1 0 0,1 1 0 0 0,0 5 1 0 0,1-7 6 0 0,-1-1 0 0 0,1 1 1 0 0,-1-1-1 0 0,1 0 0 0 0,0 1 0 0 0,0-1 0 0 0,0 1 1 0 0,0-1-1 0 0,0 0 0 0 0,0 0 0 0 0,0 0 1 0 0,0 1-1 0 0,0-1 0 0 0,1 0 0 0 0,1 1 1 0 0,23 14-50 0 0,-23-14 50 0 0,31 17 73 0 0,0-1 355 0 0,55 41 0 0 0,-83-54-364 0 0,-1 0 1 0 0,1 0-1 0 0,-1 0 1 0 0,0 1-1 0 0,0 0 1 0 0,-1 0-1 0 0,0 0 1 0 0,0 1-1 0 0,0-1 0 0 0,-1 1 1 0 0,0 0-1 0 0,0 0 1 0 0,3 14-1 0 0,-5-16-10 0 0,0 0 0 0 0,-1 1 0 0 0,0-1 0 0 0,0 0 0 0 0,0 0-1 0 0,0 1 1 0 0,-1-1 0 0 0,0 0 0 0 0,0 0 0 0 0,0 0 0 0 0,-1 0 0 0 0,0 0-1 0 0,0 0 1 0 0,0 0 0 0 0,0 0 0 0 0,-1-1 0 0 0,0 1 0 0 0,0-1 0 0 0,0 0-1 0 0,-6 6 1 0 0,2-3 21 0 0,0 0 0 0 0,-1-1-1 0 0,0 0 1 0 0,0 0 0 0 0,-1 0 0 0 0,1-1-1 0 0,-16 6 1 0 0,17-8-39 0 0,-1-1 0 0 0,1 1-1 0 0,-1-1 1 0 0,1-1 0 0 0,-1 1-1 0 0,0-1 1 0 0,1-1 0 0 0,-1 0-1 0 0,0 0 1 0 0,-11-1 0 0 0,11-1-323 0 0,-1 0-1 0 0,-13-6 1 0 0,22 8 253 0 0,0 0-1 0 0,-1 0 1 0 0,1 0 0 0 0,0 0-1 0 0,0 0 1 0 0,0 0-1 0 0,0 0 1 0 0,-1 0 0 0 0,1-1-1 0 0,0 1 1 0 0,0 0 0 0 0,0 0-1 0 0,0 0 1 0 0,0 0 0 0 0,-1 0-1 0 0,1 0 1 0 0,0 0 0 0 0,0-1-1 0 0,0 1 1 0 0,0 0-1 0 0,0 0 1 0 0,0 0 0 0 0,0 0-1 0 0,0-1 1 0 0,0 1 0 0 0,0 0-1 0 0,0 0 1 0 0,0 0 0 0 0,0 0-1 0 0,-1-1 1 0 0,1 1 0 0 0,0 0-1 0 0,0 0 1 0 0,0 0-1 0 0,1 0 1 0 0,-1-1 0 0 0,0 1-1 0 0,5-6-1413 0 0,11-2-989 0 0,1 2 275 0 0,3-3-428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2.7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138 277 16380 0 0,'-3'-1'953'0'0,"0"0"1"0"0,-1 1 0 0 0,1-1 0 0 0,0 1 0 0 0,-4-1 0 0 0,10 1-361 0 0,-1 0-1 0 0,1-1 0 0 0,-1 1 0 0 0,1-1 0 0 0,0 0 0 0 0,-1 0 1 0 0,1 0-1 0 0,3-1 0 0 0,0-2-272 0 0,-1 2 0 0 0,0-2-1 0 0,7-5 1 0 0,-2-1-326 0 0,0 1 1 0 0,16-19-1 0 0,-22 20 30 0 0,1 1-1 0 0,0-1 0 0 0,-1 0 0 0 0,0 1 0 0 0,-1-1 0 0 0,3-11 0 0 0,-1 5 22 0 0,-2 0 0 0 0,3-28 0 0 0,-6 36-24 0 0,1 2-4 0 0,0-2 1 0 0,-1 2-1 0 0,-1-10 0 0 0,1 13-15 0 0,0 0 0 0 0,0 0 0 0 0,-1-1 0 0 0,1 2 0 0 0,0-1 0 0 0,0 0 0 0 0,-1 0 0 0 0,1-1 0 0 0,-1 1 0 0 0,1 0 0 0 0,-1 1-1 0 0,0-1 1 0 0,0 0 0 0 0,0 0 0 0 0,0 0 0 0 0,1 1 0 0 0,-1-1 0 0 0,1 0 0 0 0,-1 0 0 0 0,-1 1 0 0 0,0-1 0 0 0,0-1-5 0 0,-2 1 0 0 0,1-1 1 0 0,0 1-1 0 0,-1 0 0 0 0,1 0 0 0 0,0 0 1 0 0,0 1-1 0 0,-1-1 0 0 0,1 1 0 0 0,-1-1 1 0 0,0 1-1 0 0,1 0 0 0 0,-1 1 0 0 0,1-1 1 0 0,0 1-1 0 0,-6 1 0 0 0,1 0-6 0 0,1 1-1 0 0,0-1 1 0 0,0 2-1 0 0,1 0 0 0 0,-1-1 1 0 0,1 1-1 0 0,0 1 1 0 0,-1-1-1 0 0,2 2 1 0 0,0-2-1 0 0,-7 10 0 0 0,1-2-4 0 0,1 0-1 0 0,1 1 0 0 0,1 0 0 0 0,-10 23 0 0 0,9-16 13 0 0,0 0 1 0 0,2 1-1 0 0,-8 36 0 0 0,13-42 23 0 0,0 0 1 0 0,1 0-1 0 0,0 1 0 0 0,1-1 0 0 0,0 1 0 0 0,4 17 0 0 0,-3-26 12 0 0,2 2-1 0 0,-1-1 1 0 0,1 0-1 0 0,0 0 1 0 0,0 0-1 0 0,2 0 1 0 0,-2-1-1 0 0,2 1 1 0 0,0-1-1 0 0,0 0 0 0 0,1-1 1 0 0,-1 1-1 0 0,1 0 1 0 0,0-2-1 0 0,1 1 1 0 0,11 7-1 0 0,-8-7 23 0 0,-1 0-1 0 0,1-1 0 0 0,1 0 1 0 0,-1 0-1 0 0,1-2 1 0 0,0 1-1 0 0,-1-1 0 0 0,2-1 1 0 0,-2 0-1 0 0,2 0 0 0 0,-1-1 1 0 0,15-1-1 0 0,-21 0-43 0 0,0-1 0 0 0,1 0 0 0 0,-1 0 0 0 0,0-1 0 0 0,1 1 1 0 0,-1 0-1 0 0,5-5 0 0 0,3 0-340 0 0,18-13 0 0 0,-21 11-881 0 0,19-18 0 0 0,0 0-2889 0 0,-27 23 3837 0 0,9-4-1074 0 0,13-16 0 0 0,-9 6 1009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3.4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229 79 18740 0 0,'-2'-6'521'0'0,"1"0"0"0"0,-2 1 0 0 0,2 0 0 0 0,-2 0 0 0 0,0 0 0 0 0,1 0 0 0 0,-2 0 0 0 0,2 1 0 0 0,-2-1 0 0 0,-6-5 0 0 0,9 8-432 0 0,-1 0 1 0 0,0 0-1 0 0,0 2 0 0 0,1-2 0 0 0,-2 1 1 0 0,1-1-1 0 0,0 1 0 0 0,0 0 0 0 0,0 1 1 0 0,0-1-1 0 0,-1 0 0 0 0,2 1 0 0 0,-2-1 0 0 0,0 1 1 0 0,2-1-1 0 0,-2 1 0 0 0,1 0 0 0 0,0 0 1 0 0,-1 0-1 0 0,1 0 0 0 0,0 0 0 0 0,-1 1 1 0 0,1-1-1 0 0,-1 1 0 0 0,2 0 0 0 0,-2 0 1 0 0,1-1-1 0 0,-2 2 0 0 0,-1 1-73 0 0,1-1-1 0 0,1 2 1 0 0,-2-1-1 0 0,2 0 1 0 0,-1 1-1 0 0,1-1 1 0 0,-1 2-1 0 0,-3 4 1 0 0,-21 37-71 0 0,26-43 50 0 0,-8 17-31 0 0,0 1 0 0 0,2 1 0 0 0,1 0 0 0 0,0 0 0 0 0,1 0 0 0 0,2 0 0 0 0,0 1 0 0 0,2 0 1 0 0,0 0-1 0 0,1 0 0 0 0,1 0 0 0 0,6 39 0 0 0,-1-35 1 0 0,0-1 0 0 0,1 1 1 0 0,2-2-1 0 0,1 1 1 0 0,1-1-1 0 0,1-1 0 0 0,1 0 1 0 0,1 0-1 0 0,1-1 1 0 0,26 33-1 0 0,-26-40-6 0 0,0-1 1 0 0,24 21-1 0 0,-31-31 35 0 0,1 0 0 0 0,-1 1-1 0 0,1-1 1 0 0,0-1 0 0 0,0 1-1 0 0,1-2 1 0 0,-2 1 0 0 0,13 2-1 0 0,-17-5 20 0 0,2-1 0 0 0,-1 1 0 0 0,0 0-1 0 0,0-1 1 0 0,0 0 0 0 0,0 0 0 0 0,1-1 0 0 0,-2 1-1 0 0,2-1 1 0 0,-2 0 0 0 0,1 0 0 0 0,0 0 0 0 0,0-1-1 0 0,0 2 1 0 0,-1-2 0 0 0,2 0 0 0 0,-2-1 0 0 0,1 2-1 0 0,-1-2 1 0 0,0 0 0 0 0,1 2 0 0 0,-2-3-1 0 0,1 1 1 0 0,0 1 0 0 0,4-6 0 0 0,-2 0 37 0 0,0 0 1 0 0,1 0-1 0 0,-2-1 1 0 0,-1 1-1 0 0,1-1 1 0 0,0 1-1 0 0,-2-2 1 0 0,1 1-1 0 0,2-18 1 0 0,-4 12 11 0 0,0 0 1 0 0,0 0 0 0 0,-2 0-1 0 0,0 0 1 0 0,-1 0 0 0 0,0 0 0 0 0,-1 0-1 0 0,-1 0 1 0 0,-1 1 0 0 0,1 0-1 0 0,-2 0 1 0 0,-1 1 0 0 0,1 0-1 0 0,-1-1 1 0 0,-1 1 0 0 0,-1 1-1 0 0,1 0 1 0 0,-2 1 0 0 0,-11-12-1 0 0,14 18-42 0 0,1-1 0 0 0,-1 2 0 0 0,0-1 0 0 0,1 1 0 0 0,-2 0 0 0 0,1 1 0 0 0,0-1 0 0 0,-1 2 0 0 0,0-1 0 0 0,1 1 0 0 0,-1 1 0 0 0,0-1 1 0 0,-12 0-1 0 0,14 1-57 0 0,0 1 0 0 0,0 0 0 0 0,1 1 0 0 0,-1-1 0 0 0,0 2 1 0 0,0-1-1 0 0,1 0 0 0 0,-1 0 0 0 0,0 1 0 0 0,1 1 1 0 0,0-1-1 0 0,-1 0 0 0 0,1 2 0 0 0,0-2 0 0 0,0 2 1 0 0,0-1-1 0 0,1 1 0 0 0,-1-1 0 0 0,-3 6 0 0 0,6-6-137 0 0,0 0-1 0 0,-1 0 0 0 0,2 0 1 0 0,-1 0-1 0 0,1 0 0 0 0,-1 1 1 0 0,1-1-1 0 0,0 1 0 0 0,0-1 1 0 0,0 1-1 0 0,0-1 1 0 0,1 1-1 0 0,-1-1 0 0 0,1 1 1 0 0,0-1-1 0 0,0 1 0 0 0,0-1 1 0 0,1 1-1 0 0,0-1 0 0 0,-1 1 1 0 0,1-1-1 0 0,2 6 0 0 0,-1-3-348 0 0,1 1 0 0 0,0 0-1 0 0,1-2 1 0 0,-1 1 0 0 0,1 0-1 0 0,0 0 1 0 0,1 0-1 0 0,-1-1 1 0 0,0 0 0 0 0,11 8-1 0 0,7 2-845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4.5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5 628 14651 0 0,'-1'-2'402'0'0,"0"0"0"0"0,1 0 0 0 0,-1 1-1 0 0,1-1 1 0 0,-1 0 0 0 0,1 0 0 0 0,0 1 0 0 0,0-1-1 0 0,0-1 1 0 0,0 1 0 0 0,0 1 0 0 0,1-1 0 0 0,-1 0-1 0 0,1 0 1 0 0,-1 1 0 0 0,1-1 0 0 0,0-3 0 0 0,3-2-67 0 0,0-1 1 0 0,8-10 0 0 0,-10 14-65 0 0,28-38 330 0 0,37-40 0 0 0,40-32-377 0 0,0 18-149 0 0,18-19 27 0 0,-114 104-80 0 0,20-23 76 0 0,-28 30-63 0 0,-1 0-1 0 0,1 0 1 0 0,0 0 0 0 0,-2 0 0 0 0,2-1 0 0 0,-1 1 0 0 0,1-6 0 0 0,-3 9-25 0 0,0 0-1 0 0,0 1 1 0 0,1 0 0 0 0,-1-1-1 0 0,0 1 1 0 0,0-1 0 0 0,0 0-1 0 0,0 1 1 0 0,0-1 0 0 0,0 0-1 0 0,0 1 1 0 0,0-1 0 0 0,0 0-1 0 0,0 1 1 0 0,0-1 0 0 0,0 1-1 0 0,0 0 1 0 0,-1-1 0 0 0,1 0-1 0 0,0 1 1 0 0,0-1 0 0 0,-1 0-1 0 0,1 1 1 0 0,0-1 0 0 0,0 1 0 0 0,0-1-1 0 0,-1 1 1 0 0,1-1 0 0 0,-1 1-1 0 0,1 0 1 0 0,-1 0 0 0 0,1-1-1 0 0,-1 1 1 0 0,1 0 0 0 0,-1-1-1 0 0,0 1 1 0 0,1 0 0 0 0,-1-1-1 0 0,1 1 1 0 0,0 0 0 0 0,-1 0-1 0 0,-1-1 1 0 0,-2 1 21 0 0,1 0 1 0 0,-2 0-1 0 0,2 0 1 0 0,-1 1-1 0 0,-5 1 1 0 0,8-2-35 0 0,-6 1 11 0 0,-1 1 1 0 0,1 1 0 0 0,0-1-1 0 0,0 1 1 0 0,0 1 0 0 0,-7 4-1 0 0,-2 1-35 0 0,-18 17-1 0 0,30-23 14 0 0,1 0 0 0 0,-1 0 0 0 0,2 0 1 0 0,-1 0-1 0 0,0 0 0 0 0,0 1 0 0 0,1 0 0 0 0,-1 0 0 0 0,-3 7 1 0 0,6-9 1 0 0,-1 0 1 0 0,1 1 0 0 0,0-2-1 0 0,-1 1 1 0 0,1 1 0 0 0,0-1 0 0 0,0 0-1 0 0,0 0 1 0 0,0 1 0 0 0,0-2-1 0 0,0 2 1 0 0,1-1 0 0 0,-1 0-1 0 0,0 0 1 0 0,0 1 0 0 0,1-1 0 0 0,0-1-1 0 0,0 2 1 0 0,0-1 0 0 0,1 0-1 0 0,0 2 1 0 0,4 2-19 0 0,-2-1 0 0 0,1 2 0 0 0,1-2 0 0 0,0 0 0 0 0,0 0 0 0 0,11 7 0 0 0,44 22-92 0 0,-45-27 99 0 0,3 3-4 0 0,-2-2-32 0 0,-1 1 0 0 0,0 1 1 0 0,-1-1-1 0 0,20 17 0 0 0,-34-25 43 0 0,0 0-1 0 0,0 0 1 0 0,-1 0-1 0 0,1-1 1 0 0,0 2 0 0 0,0-1-1 0 0,0 0 1 0 0,-1 0-1 0 0,1 1 1 0 0,0-2 0 0 0,-1 1-1 0 0,1 1 1 0 0,-1-1-1 0 0,0 0 1 0 0,0 1 0 0 0,0-1-1 0 0,1 0 1 0 0,-1 0-1 0 0,0 1 1 0 0,0-1 0 0 0,0 1-1 0 0,0-2 1 0 0,-1 1-1 0 0,1 1 1 0 0,0-1 0 0 0,0 1-1 0 0,0-1 1 0 0,0 0 0 0 0,-1 0-1 0 0,0 0 1 0 0,1 1-1 0 0,-1-1 1 0 0,0 0 0 0 0,0 0-1 0 0,1-1 1 0 0,-1 2-1 0 0,0-1 1 0 0,1 0 0 0 0,-1 0-1 0 0,-2 1 1 0 0,-3 2-3 0 0,1 0 0 0 0,-2-1-1 0 0,1 1 1 0 0,0-2 0 0 0,-12 5 0 0 0,6-1 6 0 0,-15 3 107 0 0,0 0 0 0 0,-1-1 0 0 0,1-1 0 0 0,-36 3 1 0 0,57-9-30 0 0,0 0 1 0 0,1-1 0 0 0,0 0 0 0 0,-7 0 0 0 0,12 0-64 0 0,0 0 0 0 0,-1 0 0 0 0,1 0 0 0 0,0 0 0 0 0,0 0 0 0 0,0 0 0 0 0,0 0 0 0 0,0 0 0 0 0,0 0 0 0 0,0 0 0 0 0,0 0 0 0 0,0 0 0 0 0,0 0 0 0 0,0 0 0 0 0,0 0 0 0 0,0 0 0 0 0,0 0 0 0 0,0 0 0 0 0,0 0 0 0 0,-1 0 0 0 0,1 0 0 0 0,0 0 0 0 0,0 0 0 0 0,0 0 0 0 0,0 0 0 0 0,0-1 0 0 0,0 1 0 0 0,0 0 0 0 0,0 0 0 0 0,0 0 0 0 0,0 0 0 0 0,-1 0 0 0 0,1 0 0 0 0,0 0 0 0 0,0 0 1 0 0,0 0-1 0 0,0-1 0 0 0,0 1 0 0 0,0 0 0 0 0,0 0 0 0 0,0 0 0 0 0,0 0 0 0 0,0 0 0 0 0,0 0 0 0 0,0 0 0 0 0,0-1 0 0 0,0 1 0 0 0,0 0 0 0 0,0 0 0 0 0,0 0 0 0 0,0 0 0 0 0,0 0 0 0 0,0 0 0 0 0,0 0 0 0 0,0-1 0 0 0,0 1 0 0 0,0 0 0 0 0,0 0 0 0 0,1 0 0 0 0,-1 0 0 0 0,0 0 0 0 0,0 0 0 0 0,0 0 0 0 0,0 0 0 0 0,0 0 0 0 0,0-1 0 0 0,0 1 0 0 0,0 0 0 0 0,6-4 6 0 0,20-9-33 0 0,1 1 1 0 0,0 2 0 0 0,34-9-1 0 0,-54 16 27 0 0,90-22-29 0 0,9-3 19 0 0,-82 20 24 0 0,0 0 0 0 0,29-17 0 0 0,-42 20-2 0 0,-3 0 8 0 0,-1 2 1 0 0,1-2-1 0 0,-1 0 1 0 0,1 1-1 0 0,7-10 0 0 0,-13 13-3 0 0,0-1-1 0 0,0-1 1 0 0,-1 1-1 0 0,0 1 0 0 0,1-2 1 0 0,-1 1-1 0 0,0 0 0 0 0,0 0 1 0 0,0-1-1 0 0,0 0 1 0 0,-1 2-1 0 0,1-2 0 0 0,0 0 1 0 0,-1 1-1 0 0,0-1 0 0 0,1 1 1 0 0,-1 0-1 0 0,0-1 1 0 0,0 0-1 0 0,-1 1 0 0 0,1-1 1 0 0,-1 1-1 0 0,-1-5 0 0 0,1 4 16 0 0,0-2 0 0 0,-2 1 0 0 0,1 0-1 0 0,1 1 1 0 0,-2-2 0 0 0,0 2 0 0 0,1-1-1 0 0,-1 1 1 0 0,-1 0 0 0 0,2 0 0 0 0,-2 0-1 0 0,-5-4 1 0 0,3 3-2 0 0,0-1 0 0 0,-1 2 0 0 0,0-2 0 0 0,0 2 0 0 0,0 0 0 0 0,-10-3 0 0 0,15 5-31 0 0,0 1 0 0 0,-1-1 0 0 0,0 1 0 0 0,1-1 0 0 0,0 1 0 0 0,-1 0 0 0 0,1 0 0 0 0,-1 0 0 0 0,0 0 0 0 0,1 1 0 0 0,-1-1 0 0 0,1 1 0 0 0,0 0 0 0 0,-1-1 0 0 0,0 1 0 0 0,2 0 0 0 0,-2 0 0 0 0,1 0 0 0 0,-1 1-1 0 0,2-1 1 0 0,-5 3 0 0 0,4-1-12 0 0,-1 0 0 0 0,0-1-1 0 0,1 1 1 0 0,0 0 0 0 0,-1 0-1 0 0,2 1 1 0 0,-1-1 0 0 0,0 1 0 0 0,0-1-1 0 0,1 1 1 0 0,0-1 0 0 0,0 1-1 0 0,-1 6 1 0 0,0 4-23 0 0,1 0 1 0 0,1 0 0 0 0,0 0-1 0 0,0 0 1 0 0,1 0-1 0 0,1 0 1 0 0,1 0-1 0 0,-1 0 1 0 0,3-1-1 0 0,6 21 1 0 0,-5-23-24 0 0,-2 0 0 0 0,1-1 0 0 0,1 0 0 0 0,1 0 0 0 0,0 0 0 0 0,0-1 0 0 0,1 1 0 0 0,0-2 0 0 0,0 1 0 0 0,0-2 1 0 0,2 1-1 0 0,18 12 0 0 0,-20-16-210 0 0,1 0 1 0 0,-1-1 0 0 0,1 1-1 0 0,0-2 1 0 0,-1 1-1 0 0,0-1 1 0 0,2 0 0 0 0,-1-1-1 0 0,0-1 1 0 0,10 1 0 0 0,-5-2-830 0 0,-1 1 0 0 0,-1-2 1 0 0,1-1-1 0 0,1 0 0 0 0,-2 1 1 0 0,18-9-1 0 0,4-4-2449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5.1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4 13739 0 0,'-1'-4'4100'0'0,"0"7"-2558"0"0,-3 7-675 0 0,2 10-238 0 0,-1-1 0 0 0,2 1 0 0 0,1 30 0 0 0,0 6 25 0 0,4 98 434 0 0,0-65-755 0 0,2 3-117 0 0,-1-14-910 0 0,-2-59 198 0 0,1 7-2732 0 0,-4-26 2992 0 0,0 2 1 0 0,0 0-1 0 0,-1 0 0 0 0,1-1 1 0 0,0 0-1 0 0,0 1 0 0 0,-1 0 1 0 0,1-1-1 0 0,-1 1 0 0 0,0-1 0 0 0,1 0 1 0 0,-3 3-1 0 0,-4 4-893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5.4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25 124 14771 0 0,'-14'-12'7025'0'0,"14"12"-6965"0"0,0 0 0 0 0,0 0 0 0 0,0-1-1 0 0,-1 1 1 0 0,1 0 0 0 0,0 0 0 0 0,0 0 0 0 0,-1-1 0 0 0,1 1 0 0 0,0 0 0 0 0,0 0-1 0 0,-1 0 1 0 0,1 0 0 0 0,0 0 0 0 0,0 0 0 0 0,-1 0 0 0 0,1 0 0 0 0,0 0 0 0 0,-1 0-1 0 0,1 0 1 0 0,0 0 0 0 0,0 0 0 0 0,-1 0 0 0 0,1 0 0 0 0,0 0 0 0 0,-1 0 0 0 0,1 0 0 0 0,0 0-1 0 0,0 0 1 0 0,0 0 0 0 0,0 0 0 0 0,0 0 0 0 0,0 0 0 0 0,-1 1 0 0 0,1-1 0 0 0,0 0-1 0 0,0 0 1 0 0,-1 0 0 0 0,1 1 0 0 0,0-1 0 0 0,0 0 0 0 0,0 0 0 0 0,-1 0 0 0 0,1 1-1 0 0,0-1 1 0 0,0 0 0 0 0,0 0 0 0 0,0 1 0 0 0,0-1 0 0 0,0 0 0 0 0,0 1 0 0 0,-1-1-1 0 0,1 0 1 0 0,0 0 0 0 0,0 1 0 0 0,0-1 0 0 0,0 0 0 0 0,0 1 0 0 0,0-1 0 0 0,0 0 0 0 0,0 0-1 0 0,1 1 1 0 0,-1-1 0 0 0,0 0-49 0 0,0 2 0 0 0,0-1-1 0 0,1 0 1 0 0,-1 0 0 0 0,0 0-1 0 0,1 0 1 0 0,-1-1 0 0 0,1 1-1 0 0,-1 0 1 0 0,0 0 0 0 0,1 0-1 0 0,-1 0 1 0 0,1 0 0 0 0,0 0-1 0 0,0 0 1 0 0,0-1 0 0 0,0 0-1 0 0,0 1 1 0 0,-1-1 0 0 0,0 1-1 0 0,3 0 1 0 0,0 1-22 0 0,0 0 1 0 0,0-2-1 0 0,0 2 0 0 0,7 1 1 0 0,1-1-98 0 0,-1-1 1 0 0,1 0 0 0 0,0-1 0 0 0,0 0 0 0 0,0 0 0 0 0,-1-1 0 0 0,1 0 0 0 0,-1-1 0 0 0,13-3 0 0 0,-8-1-403 0 0,0 2 1 0 0,-1-2-1 0 0,0 0 1 0 0,-1-2-1 0 0,25-16 1 0 0,5-5-1761 0 0,21-17-4098 0 0,-53 36 4326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5.7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4 9810 0 0,'0'1'295'0'0,"0"0"0"0"0,-1 0 0 0 0,1 0 0 0 0,0 1 0 0 0,0-1 0 0 0,0 0 1 0 0,0 0-1 0 0,0 1 0 0 0,0-1 0 0 0,0 0 0 0 0,0 1 0 0 0,0-1 0 0 0,2 2 0 0 0,6 18 2702 0 0,-7-17-2597 0 0,52 127 4805 0 0,-43-97-4840 0 0,0-1 0 0 0,5 36 0 0 0,-8-21 328 0 0,-9-66-94 0 0,2-27 0 0 0,0 23-509 0 0,1-15-25 0 0,5-45 0 0 0,-4 66-79 0 0,1 1 0 0 0,0 1-1 0 0,2-1 1 0 0,-1 0 0 0 0,14-25 0 0 0,-17 36-39 0 0,2-1 1 0 0,0 2-1 0 0,-2-1 1 0 0,3 1-1 0 0,-1-1 0 0 0,5-5 1 0 0,-6 8-88 0 0,0-1 1 0 0,-1 1 0 0 0,1 0 0 0 0,-1 0-1 0 0,1 0 1 0 0,0 1 0 0 0,0-1 0 0 0,0 0-1 0 0,-1 1 1 0 0,1-1 0 0 0,1 1 0 0 0,-2-1 0 0 0,1 1-1 0 0,0 0 1 0 0,0 0 0 0 0,0 0 0 0 0,0 0-1 0 0,3 1 1 0 0,0 0-640 0 0,0 0-1 0 0,0 0 0 0 0,1 1 1 0 0,-1 1-1 0 0,-1-1 1 0 0,8 4-1 0 0,2 3-1626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6.4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152 41 11626 0 0,'-5'4'1486'0'0,"-1"0"-1"0"0,2-1 0 0 0,-8 8 0 0 0,1 1-760 0 0,-11 15 0 0 0,17-20-555 0 0,-36 53-40 0 0,34-49-113 0 0,1 0-1 0 0,0 0 1 0 0,0 0-1 0 0,2 0 1 0 0,-1 2-1 0 0,1-2 1 0 0,-2 14-1 0 0,6-23 21 0 0,-1 1-1 0 0,1 0 0 0 0,0 0 1 0 0,0 0-1 0 0,0 0 0 0 0,0-1 1 0 0,0 1-1 0 0,0-1 0 0 0,1 1 1 0 0,0 0-1 0 0,-1-1 0 0 0,1 1 1 0 0,0 0-1 0 0,0-1 0 0 0,0 0 1 0 0,0 1-1 0 0,1-1 0 0 0,0 0 1 0 0,-2 1-1 0 0,2-1 0 0 0,0 0 1 0 0,0 0-1 0 0,0 0 0 0 0,0 0 0 0 0,0-1 1 0 0,1 1-1 0 0,-2 0 0 0 0,6 1 1 0 0,0 2 99 0 0,1-2 1 0 0,0 1-1 0 0,0-1 1 0 0,0-1-1 0 0,0 0 1 0 0,0 1-1 0 0,0-3 1 0 0,12 3-1 0 0,-13-3-68 0 0,-1 1 0 0 0,0-1 0 0 0,0-1 0 0 0,0 1 0 0 0,0-1 0 0 0,1-1-1 0 0,-1 2 1 0 0,0-2 0 0 0,0 0 0 0 0,0 0 0 0 0,0 0 0 0 0,-1-1 0 0 0,1 0-1 0 0,-1 0 1 0 0,1-1 0 0 0,-2 1 0 0 0,10-9 0 0 0,-3 2 69 0 0,-1-2 1 0 0,0 0-1 0 0,12-20 1 0 0,-17 24-57 0 0,-1 0 1 0 0,0-1 0 0 0,-1 1-1 0 0,1 0 1 0 0,-2 0 0 0 0,1-1-1 0 0,1-13 1 0 0,-4 17-37 0 0,0 0 1 0 0,0 1-1 0 0,0-2 0 0 0,0 2 1 0 0,-1-1-1 0 0,0 0 0 0 0,-1 1 1 0 0,1-2-1 0 0,-1 2 1 0 0,1 0-1 0 0,-1-1 0 0 0,-1 1 1 0 0,0-1-1 0 0,1 2 0 0 0,-5-7 1 0 0,-3-3 44 0 0,-1 1 0 0 0,-1 0-1 0 0,-16-14 1 0 0,19 19-73 0 0,5 2-15 0 0,-2 1-1 0 0,1 0 0 0 0,0 0 1 0 0,-1 0-1 0 0,0 1 1 0 0,-8-4-1 0 0,14 6-9 0 0,-1 1 0 0 0,0 0 0 0 0,0 0 0 0 0,1-1 0 0 0,0 1 0 0 0,-1 0 0 0 0,0 0 0 0 0,0 0 0 0 0,1 0 0 0 0,-1-1 0 0 0,0 1 0 0 0,0 0 0 0 0,0 1 0 0 0,1-1 0 0 0,0 0 0 0 0,-1 0 0 0 0,0 0 0 0 0,0 0 0 0 0,1 1 0 0 0,-1-1 0 0 0,0 0 0 0 0,1 1 0 0 0,-1-1 0 0 0,0 0 0 0 0,0 1 0 0 0,1-1 0 0 0,0 0 0 0 0,0 0-1 0 0,-1 1 1 0 0,0 0 0 0 0,1-1 0 0 0,-1 1 0 0 0,1-1 0 0 0,0 1 0 0 0,-1 0 0 0 0,1 0 0 0 0,-1-1 0 0 0,1 1 0 0 0,0-1 0 0 0,0 1 0 0 0,-1-1 0 0 0,1 1 0 0 0,0 0 0 0 0,0 0 0 0 0,0-1 0 0 0,0 2 0 0 0,-1 1-22 0 0,1 0 0 0 0,0 0 0 0 0,0 0 0 0 0,0 0 1 0 0,1 0-1 0 0,-1 0 0 0 0,1 0 0 0 0,0 0 0 0 0,1 4 0 0 0,0-2 10 0 0,0 0 1 0 0,1 0-1 0 0,0 0 0 0 0,-1-1 1 0 0,1 0-1 0 0,0 1 0 0 0,1-1 1 0 0,-1 0-1 0 0,1 0 0 0 0,0 0 1 0 0,0-1-1 0 0,0 0 0 0 0,0 0 1 0 0,0 0-1 0 0,7 2 0 0 0,-5-1 12 0 0,2-1-1 0 0,-1-2 1 0 0,0 2 0 0 0,0-1-1 0 0,1-1 1 0 0,7 0-1 0 0,-12 0 14 0 0,0-1 0 0 0,0-1 0 0 0,0 1 0 0 0,0 0 0 0 0,1 0 0 0 0,-2-1 0 0 0,1 0 0 0 0,0 0 0 0 0,0 0 0 0 0,0 0 0 0 0,-1-1 0 0 0,1 1 0 0 0,0 0 0 0 0,-1-1 0 0 0,1 0 0 0 0,0 0 0 0 0,2-3 0 0 0,38-45 267 0 0,-42 49-265 0 0,0-1 9 0 0,1 0 1 0 0,-1 1-1 0 0,0-1 1 0 0,-1 0-1 0 0,0 0 1 0 0,1 1 0 0 0,-1-1-1 0 0,1-1 1 0 0,-1 1-1 0 0,1 1 1 0 0,-1-1-1 0 0,0-1 1 0 0,0-2 0 0 0,0 4 9 0 0,0 12 29 0 0,-3 42-60 0 0,1-39-2 0 0,1 1 0 0 0,1-1 0 0 0,0 0 0 0 0,4 28 0 0 0,-2-35 2 0 0,1 8-13 0 0,10 29-1 0 0,-12-41 17 0 0,1 1 0 0 0,-1-1 0 0 0,1 0 0 0 0,0 0 0 0 0,0 1 0 0 0,0-1 0 0 0,0 0 0 0 0,1 0 0 0 0,-1-1 0 0 0,1 1 1 0 0,0 0-1 0 0,-1-1 0 0 0,5 4 0 0 0,-5-5 5 0 0,-1-1 0 0 0,1 0 0 0 0,-1 1 0 0 0,0-1 0 0 0,1 1 0 0 0,-1-1-1 0 0,1 1 1 0 0,0-1 0 0 0,-1 0 0 0 0,0 0 0 0 0,1 0 0 0 0,-1 0 0 0 0,1 0 0 0 0,-1 0 0 0 0,0 0 0 0 0,3-1 0 0 0,-1 0 9 0 0,0 0 0 0 0,0 0 0 0 0,-1 0 0 0 0,1-1-1 0 0,0 0 1 0 0,-1 0 0 0 0,4-2 0 0 0,2-3 31 0 0,0-1 1 0 0,-1 0-1 0 0,9-12 0 0 0,17-26 57 0 0,26-51-1 0 0,-55 91-89 0 0,-2 0 0 0 0,1 2 1 0 0,0-1 0 0 0,0 0-1 0 0,6-6 1 0 0,-9 11-10 0 0,0 0 1 0 0,1 0 0 0 0,-1 0 0 0 0,0 0-1 0 0,0-1 1 0 0,0 1 0 0 0,0 0-1 0 0,0 0 1 0 0,1 0 0 0 0,-1 0-1 0 0,0 0 1 0 0,0 0 0 0 0,0 0 0 0 0,0 0-1 0 0,1 0 1 0 0,-1 0 0 0 0,0 0-1 0 0,0 0 1 0 0,0 0 0 0 0,0 0 0 0 0,0 0-1 0 0,0 0 1 0 0,0 0 0 0 0,0 0-1 0 0,0 0 1 0 0,1 0 0 0 0,-1 0-1 0 0,0 0 1 0 0,0 0 0 0 0,0 0 0 0 0,0 0-1 0 0,1 0 1 0 0,-1 0 0 0 0,0 1-1 0 0,5 4 41 0 0,2 13 7 0 0,-7-17-42 0 0,11 34-151 0 0,1 0 322 0 0,21 50 1 0 0,-27-74-705 0 0,0-1 1 0 0,0 0 0 0 0,0 0 0 0 0,1-1 0 0 0,0 0-1 0 0,1 0 1 0 0,0 0 0 0 0,19 14 0 0 0,-24-21-328 0 0,1 0 0 0 0,0 1 0 0 0,0-1 0 0 0,0 0 1 0 0,0 0-1 0 0,0 0 0 0 0,0-1 0 0 0,1 0 0 0 0,7 1 0 0 0,6 1-2966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7.1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35 14595 0 0,'1'1'270'0'0,"0"-1"1"0"0,0 1-1 0 0,0 0 0 0 0,0 0 0 0 0,0 0 0 0 0,0 0 1 0 0,0 0-1 0 0,-1 0 0 0 0,1 0 0 0 0,0 0 0 0 0,0 0 1 0 0,-1 1-1 0 0,0-1 0 0 0,1 0 0 0 0,-1 0 1 0 0,1 0-1 0 0,-1 1 0 0 0,1 1 0 0 0,0 4 200 0 0,0 0 0 0 0,0 9 0 0 0,0-6-158 0 0,1 42-314 0 0,-3 59-1 0 0,1-109-34 0 0,0 0 0 0 0,0 0-1 0 0,0 0 1 0 0,0 0 0 0 0,0 0 0 0 0,0 1 0 0 0,0-2 0 0 0,1 1 0 0 0,0 0 0 0 0,-1 1-1 0 0,1-2 1 0 0,0 1 0 0 0,0 0 0 0 0,1 0 0 0 0,-2-1 0 0 0,1 1 0 0 0,1 0-1 0 0,-1 0 1 0 0,3 1 0 0 0,-3-2 27 0 0,-1-1-1 0 0,1 0 1 0 0,0 0 0 0 0,0 1-1 0 0,0-1 1 0 0,0 0 0 0 0,-1 0-1 0 0,1 0 1 0 0,-1 0-1 0 0,1 0 1 0 0,0 0 0 0 0,0 0-1 0 0,0 0 1 0 0,-1-1 0 0 0,1 1-1 0 0,0 0 1 0 0,0 0 0 0 0,0-1-1 0 0,-1 1 1 0 0,0 0 0 0 0,1-1-1 0 0,1 0 1 0 0,15-10 27 0 0,-13 6 21 0 0,2 0 0 0 0,-3 0 0 0 0,2-1 0 0 0,-2 1 0 0 0,7-13 0 0 0,3-3 152 0 0,80-97 1249 0 0,-73 94-1092 0 0,-16 20-266 0 0,-2 1 1 0 0,2-1-1 0 0,-1 0 0 0 0,1 1 1 0 0,7-5-1 0 0,-10 7-71 0 0,1 0-1 0 0,-1 1 1 0 0,0-1 0 0 0,0 1-1 0 0,0-1 1 0 0,0 1 0 0 0,0 0-1 0 0,1 0 1 0 0,-1 0 0 0 0,0 0-1 0 0,0 0 1 0 0,0 0 0 0 0,0 0-1 0 0,1 0 1 0 0,-1 0 0 0 0,1 0-1 0 0,-2 0 1 0 0,1 0 0 0 0,1 0-1 0 0,-1 0 1 0 0,0 1 0 0 0,0-1-1 0 0,0 1 1 0 0,0 0 0 0 0,0-1-1 0 0,0 1 1 0 0,0 0 0 0 0,2 1-1 0 0,35 35 31 0 0,-30-28-42 0 0,1 0 0 0 0,0 0 0 0 0,1 0 0 0 0,13 8 0 0 0,23 8-15 0 0,-39-21 15 0 0,0-2 0 0 0,0 1-1 0 0,0-1 1 0 0,0 1-1 0 0,8-1 1 0 0,-10-1 3 0 0,10 1 26 0 0,26 0 0 0 0,-37-2-19 0 0,1 0-1 0 0,-1 0 1 0 0,1-1-1 0 0,-1 0 0 0 0,0 0 1 0 0,1-1-1 0 0,-1 1 1 0 0,1 0-1 0 0,7-6 0 0 0,-6 3 21 0 0,1 0 22 0 0,0 0 1 0 0,9-8 0 0 0,-14 11-36 0 0,0-1-1 0 0,-1 0 1 0 0,1 0 0 0 0,0 1 0 0 0,-1-1 0 0 0,1-1 0 0 0,-1 1-1 0 0,-1 1 1 0 0,2-2 0 0 0,-1 1 0 0 0,0 0 0 0 0,1-5-1 0 0,-1 0 57 0 0,0 1 0 0 0,0-1 0 0 0,0 1 0 0 0,-1-1 0 0 0,0 0 0 0 0,0 1 0 0 0,-2-12 0 0 0,1 15-37 0 0,1 1 1 0 0,-1-2-1 0 0,0 2 0 0 0,-1-1 1 0 0,1-1-1 0 0,-1 2 0 0 0,2-1 1 0 0,-2 0-1 0 0,0 1 0 0 0,0 0 1 0 0,0-1-1 0 0,0 1 1 0 0,0 0-1 0 0,-1-1 0 0 0,1 2 1 0 0,0-1-1 0 0,-1 0 0 0 0,-5-3 1 0 0,5 4-15 0 0,-1-1 0 0 0,2 0 0 0 0,-2 1 0 0 0,1 1 0 0 0,-1-1 0 0 0,1 0 0 0 0,-1 0 1 0 0,1 0-1 0 0,-1 1 0 0 0,0 0 0 0 0,0 0 0 0 0,1 0 0 0 0,-5 1 0 0 0,4 0-16 0 0,-1 0 0 0 0,0 0 0 0 0,0 1 0 0 0,1 0 0 0 0,-1 0 0 0 0,1 0 0 0 0,-1 1 0 0 0,-7 5 0 0 0,6-4-18 0 0,0 2-1 0 0,-1-1 1 0 0,2 0-1 0 0,0 1 1 0 0,0 0-1 0 0,0 0 1 0 0,0 0-1 0 0,1 0 1 0 0,0 1-1 0 0,0 0 1 0 0,1 0-1 0 0,-1 1 1 0 0,-2 12-1 0 0,4-15-3 0 0,1 0-1 0 0,0 1 0 0 0,0-1 0 0 0,0 0 1 0 0,1 1-1 0 0,-1 0 0 0 0,1-1 1 0 0,1 0-1 0 0,-1 2 0 0 0,1-2 0 0 0,0 0 1 0 0,2 8-1 0 0,-1-8-12 0 0,0-1 0 0 0,0 1 1 0 0,0-1-1 0 0,1 0 0 0 0,0 1 1 0 0,0-2-1 0 0,0 2 0 0 0,0-2 0 0 0,1 1 1 0 0,-1-1-1 0 0,1 1 0 0 0,0-1 1 0 0,7 5-1 0 0,4 0-732 0 0,0 0 1 0 0,1-1-1 0 0,-1 0 0 0 0,1-1 1 0 0,0-2-1 0 0,0 1 0 0 0,1-2 0 0 0,17 2 1 0 0,11-1-1771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7.7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303 156 18908 0 0,'2'-11'684'0'0,"0"-1"0"0"0,0 0-1 0 0,-1 0 1 0 0,-1-1 0 0 0,-1-17 0 0 0,1 27-636 0 0,0 0 1 0 0,-1 0-1 0 0,0 0 1 0 0,0 0-1 0 0,0 1 0 0 0,1-1 1 0 0,-1 0-1 0 0,0 0 1 0 0,-1 0-1 0 0,0 1 1 0 0,0 0-1 0 0,1-1 1 0 0,-1 0-1 0 0,0 2 1 0 0,0-2-1 0 0,1 1 0 0 0,-2 0 1 0 0,0 0-1 0 0,2 0 1 0 0,-2 0-1 0 0,0 1 1 0 0,1 0-1 0 0,-1-1 1 0 0,0 1-1 0 0,1-1 1 0 0,-1 1-1 0 0,0 1 0 0 0,-3-2 1 0 0,-1 1-80 0 0,0 0 1 0 0,0 1-1 0 0,1 0 0 0 0,-1 0 0 0 0,0 0 1 0 0,0 1-1 0 0,1 0 0 0 0,-2 1 1 0 0,1-1-1 0 0,1 1 0 0 0,-1 0 1 0 0,1 0-1 0 0,0 1 0 0 0,-8 5 1 0 0,1-1-51 0 0,2 0 1 0 0,-1 1 0 0 0,1 1 0 0 0,0 0 0 0 0,2 1 0 0 0,-11 10-1 0 0,12-11 27 0 0,-2 2-60 0 0,-14 19 0 0 0,22-26 83 0 0,-1-1-1 0 0,2 1 1 0 0,-1-1 0 0 0,0 1-1 0 0,1-1 1 0 0,-1 1-1 0 0,2-1 1 0 0,-1 2 0 0 0,0-2-1 0 0,0 1 1 0 0,0 5 0 0 0,1-8 19 0 0,0-1 1 0 0,1 1-1 0 0,-1 1 1 0 0,0-1-1 0 0,0 0 1 0 0,1 0-1 0 0,-1 0 1 0 0,0 0-1 0 0,1 0 1 0 0,-1 0-1 0 0,1 0 1 0 0,-1 0-1 0 0,0 0 1 0 0,1 0-1 0 0,0 0 1 0 0,-1-1 0 0 0,1 0-1 0 0,1 2 1 0 0,0 0-2 0 0,-1-1 0 0 0,1 1 0 0 0,1-1 1 0 0,-1-1-1 0 0,-1 1 0 0 0,2 0 1 0 0,-1 0-1 0 0,2 1 0 0 0,3-1 5 0 0,-1 0-1 0 0,1 0 0 0 0,0 0 0 0 0,11-1 0 0 0,3-2 55 0 0,0 0-1 0 0,25-8 0 0 0,-24 5 79 0 0,36-4 1 0 0,-57 9-118 0 0,1 0 1 0 0,-1 0-1 0 0,0 0 1 0 0,1 0 0 0 0,0 0-1 0 0,-1 0 1 0 0,0 1-1 0 0,1-1 1 0 0,-1 0 0 0 0,1 1-1 0 0,-1 0 1 0 0,0-1-1 0 0,0 1 1 0 0,1-1 0 0 0,-1 1-1 0 0,1 0 1 0 0,-1 0-1 0 0,-1 0 1 0 0,2 0 0 0 0,-1 0-1 0 0,0 0 1 0 0,0 0-1 0 0,0 0 1 0 0,0 0 0 0 0,0 1-1 0 0,-1-1 1 0 0,1 1 0 0 0,-1-2-1 0 0,2 5 1 0 0,1 2-40 0 0,-2 1 0 0 0,1-1 0 0 0,-1 1 0 0 0,1 13 0 0 0,0-1-259 0 0,-1-13-97 0 0,0 0-1 0 0,0 0 1 0 0,2-1 0 0 0,-1 1 0 0 0,6 11 0 0 0,-8-17 100 0 0,1 1-1 0 0,0 0 1 0 0,0 0 0 0 0,1-1 0 0 0,-1 1 0 0 0,1 0 0 0 0,-2 0-1 0 0,2-1 1 0 0,0 0 0 0 0,0 1 0 0 0,-1-1 0 0 0,0 1 0 0 0,1-1 0 0 0,1-1-1 0 0,-1 1 1 0 0,-1 0 0 0 0,1 0 0 0 0,0 0 0 0 0,0 0 0 0 0,0 0 0 0 0,0-1-1 0 0,2 1 1 0 0,9-1-992 0 0,-2 0 991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7.8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19580 0 0,'1'3'1400'0'0,"-1"-2"-855"0"0,2 5-345 0 0,2 2 744 0 0,0 2-448 0 0,3 1-112 0 0,3 6-56 0 0,1 0-16 0 0,2 6-120 0 0,1 5-320 0 0,3 3-536 0 0,0 7-328 0 0,0 5-601 0 0,-2 2 49 0 0,-1 2-800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50.56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268 23 8930 0 0,'-9'2'516'0'0,"1"0"-1"0"0,-1 1 1 0 0,0-1 0 0 0,1 2 0 0 0,0-1-1 0 0,0 1 1 0 0,0 0 0 0 0,0 1 0 0 0,-8 6-1 0 0,6-3-128 0 0,0 0-1 0 0,2 1 0 0 0,-1 0 1 0 0,1 1-1 0 0,-14 20 0 0 0,8-6-226 0 0,2 1-1 0 0,0 0 0 0 0,1 1 0 0 0,2 0 1 0 0,-8 35-1 0 0,6-14-128 0 0,2 0 1 0 0,-4 59-1 0 0,12-77-71 0 0,0 0 0 0 0,2 0 0 0 0,1 0 1 0 0,2 0-1 0 0,7 28 0 0 0,-8-44 2 0 0,2 0 1 0 0,-1 0 0 0 0,2 0-1 0 0,-1 0 1 0 0,2-1 0 0 0,0 0 0 0 0,0 0-1 0 0,1 0 1 0 0,1-1 0 0 0,0-1-1 0 0,20 19 1 0 0,-18-19 23 0 0,2 0 0 0 0,0-1 1 0 0,0-1-1 0 0,0 0 0 0 0,1-1 0 0 0,0-1 0 0 0,1 0 0 0 0,0-1 0 0 0,-1 0 0 0 0,24 3 1 0 0,-14-4 74 0 0,0-2 1 0 0,0 0 0 0 0,0-2 0 0 0,1-1 0 0 0,-1-1 0 0 0,0 0 0 0 0,34-10 0 0 0,-11-1 164 0 0,0-2 0 0 0,76-36 0 0 0,-96 38-119 0 0,-1-1-1 0 0,0-1 0 0 0,-1-2 1 0 0,-1 0-1 0 0,26-25 0 0 0,-33 26-39 0 0,-2 0 0 0 0,0-1 0 0 0,-1-1-1 0 0,-1 0 1 0 0,0-1 0 0 0,-2 0 0 0 0,15-32-1 0 0,-13 16 47 0 0,-1 0-1 0 0,-2 0 1 0 0,-1-1-1 0 0,-2-1 1 0 0,5-68-1 0 0,-11 89-37 0 0,-1 1 0 0 0,-1-1-1 0 0,0 1 1 0 0,0-1 0 0 0,-2 0 0 0 0,-5-19-1 0 0,5 27-18 0 0,0 0 0 0 0,0 0 0 0 0,0 1 0 0 0,-1-1-1 0 0,-1 1 1 0 0,1 0 0 0 0,-1 0 0 0 0,0 0-1 0 0,0 1 1 0 0,-1 0 0 0 0,0 0 0 0 0,0 0 0 0 0,-10-6-1 0 0,3 3 50 0 0,-1 2-1 0 0,0-1 1 0 0,0 2-1 0 0,-1 0 1 0 0,0 1-1 0 0,-26-6 1 0 0,1 3 97 0 0,-56-3 1 0 0,-82 7 55 0 0,140 6-348 0 0,1 2 1 0 0,-65 16 0 0 0,94-18-8 0 0,0 0-1 0 0,0 1 0 0 0,0 0 1 0 0,0 1-1 0 0,0 0 0 0 0,1 0 0 0 0,-8 6 1 0 0,12-8-54 0 0,1-1 0 0 0,0 1 0 0 0,1 0 0 0 0,-1 0 0 0 0,0-1 0 0 0,0 1 0 0 0,1 0 0 0 0,-1 0 0 0 0,1 1 0 0 0,0-1 0 0 0,0 0-1 0 0,0 0 1 0 0,0 1 0 0 0,0-1 0 0 0,0 1 0 0 0,0-1 0 0 0,1 0 0 0 0,-1 1 0 0 0,1-1 0 0 0,0 1 0 0 0,0 0 0 0 0,0-1 0 0 0,0 1 0 0 0,0-1 0 0 0,0 1 0 0 0,1-1 0 0 0,-1 1 0 0 0,2 3 0 0 0,1-1-436 0 0,0 1-1 0 0,0 0 1 0 0,0-1-1 0 0,1 1 1 0 0,-1-1-1 0 0,1 0 1 0 0,1 0-1 0 0,5 5 0 0 0,22 20-2780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9.0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 4 14819 0 0,'-6'-2'1623'0'0,"5"2"-1309"0"0,0-1 1 0 0,0 1-1 0 0,0 0 0 0 0,0 0 1 0 0,0-1-1 0 0,1 1 1 0 0,-1 0-1 0 0,0 0 0 0 0,0 0 1 0 0,-1 0-1 0 0,1 0-237 0 0,1 1 1 0 0,-1-1-1 0 0,1 0 0 0 0,-1 1 0 0 0,1-1 0 0 0,0 1 0 0 0,0-1 1 0 0,-1 0-1 0 0,1 1 0 0 0,-1-1 0 0 0,1 0 0 0 0,0 0 0 0 0,-1 1 1 0 0,1-1-1 0 0,0 1 0 0 0,0 0 0 0 0,-1-1 0 0 0,1 1 0 0 0,0-1 1 0 0,0 1-1 0 0,0 0 0 0 0,-3 11 257 0 0,1 0 0 0 0,1-1 1 0 0,0 1-1 0 0,1 16 0 0 0,12 505 241 0 0,-9-438-5292 0 0,-3-93 4348 0 0,0-1 0 0 0,0 1-1 0 0,0-1 1 0 0,0 1 0 0 0,-1-1 0 0 0,1 1 0 0 0,0 0 0 0 0,-1-1 0 0 0,1 0-1 0 0,-1 1 1 0 0,0-1 0 0 0,1 1 0 0 0,-1 0 0 0 0,-1-1-1059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49.4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167 76 15291 0 0,'1'-2'521'0'0,"-1"0"0"0"0,0 0-1 0 0,1 0 1 0 0,-1 0 0 0 0,-1 0 0 0 0,1 0-1 0 0,0-1 1 0 0,0 1 0 0 0,-1 1 0 0 0,1-2-1 0 0,-1 1 1 0 0,0 0 0 0 0,-1-3 0 0 0,-1-1-22 0 0,-1 1 1 0 0,1-2-1 0 0,-5-3 1 0 0,6 8-468 0 0,1 1-1 0 0,-1-1 1 0 0,2 2 0 0 0,-2-2-1 0 0,0 1 1 0 0,1 0 0 0 0,-1 0-1 0 0,1 0 1 0 0,-1 0 0 0 0,0 1-1 0 0,0-1 1 0 0,1 1 0 0 0,0-1-1 0 0,-1 1 1 0 0,-1-1 0 0 0,2 1-1 0 0,-1-1 1 0 0,0 1 0 0 0,0 0-1 0 0,0 0 1 0 0,1 0 0 0 0,-1 1-1 0 0,0-1 1 0 0,-2 1 0 0 0,1 0-35 0 0,0 0 1 0 0,0-1-1 0 0,0 1 1 0 0,1 0 0 0 0,-1 1-1 0 0,0-1 1 0 0,1 1 0 0 0,-1-1-1 0 0,0 1 1 0 0,1 0 0 0 0,0 0-1 0 0,-1 0 1 0 0,2 0-1 0 0,-4 3 1 0 0,-1 4-51 0 0,1 0 0 0 0,-1 0 0 0 0,2 1 0 0 0,0-2 0 0 0,-1 2 0 0 0,-3 14 0 0 0,6-15 19 0 0,-4 15-61 0 0,1 0 0 0 0,-3 27 1 0 0,8-48 74 0 0,0 1 1 0 0,0 0 0 0 0,0 0-1 0 0,0-1 1 0 0,1 2 0 0 0,0-2-1 0 0,0 1 1 0 0,0-1 0 0 0,0 1-1 0 0,0-1 1 0 0,4 6 0 0 0,-5-8 11 0 0,0 0 0 0 0,1 0 0 0 0,0 0 0 0 0,0-1 0 0 0,-1 2 0 0 0,1-1 0 0 0,1 0 0 0 0,-1-1 0 0 0,0 1 1 0 0,-1 0-1 0 0,1 0 0 0 0,0 0 0 0 0,0-1 0 0 0,1 0 0 0 0,-1 0 0 0 0,0 1 0 0 0,0-1 0 0 0,0 1 1 0 0,0-1-1 0 0,1 0 0 0 0,-1 1 0 0 0,1-1 0 0 0,-2 0 0 0 0,1 0 0 0 0,1 0 0 0 0,-1 0 0 0 0,1-1 0 0 0,-1 1 1 0 0,-1 0-1 0 0,2 0 0 0 0,-1-1 0 0 0,0 1 0 0 0,1-1 0 0 0,-1 1 0 0 0,0 0 0 0 0,-1-1 0 0 0,4-1 0 0 0,-1-1 2 0 0,1 1-1 0 0,-1-1 0 0 0,0-1 0 0 0,0 2 0 0 0,0-2 0 0 0,0 1 0 0 0,2-4 0 0 0,3-4 1 0 0,-2 2 3 0 0,1 0 1 0 0,5-12-1 0 0,0 1 4 0 0,1-4 8 0 0,-11 19-5 0 0,1-1 0 0 0,0 0 0 0 0,6-7-1 0 0,0 0 15 0 0,-7 10-5 0 0,0 1 0 0 0,-1-1 0 0 0,1 1 0 0 0,0-1 0 0 0,0 1 0 0 0,0 0 0 0 0,0 0 0 0 0,5-3 0 0 0,-7 5-11 0 0,0 0 1 0 0,0 0-1 0 0,1 0 0 0 0,-1 0 1 0 0,0 0-1 0 0,0 0 0 0 0,0 0 0 0 0,1 0 1 0 0,-1 0-1 0 0,0 0 0 0 0,0 0 0 0 0,0 0 1 0 0,1 0-1 0 0,-1 0 0 0 0,0 0 1 0 0,0 0-1 0 0,0 0 0 0 0,1 1 0 0 0,-1-1 1 0 0,0 0-1 0 0,0 0 0 0 0,0 0 1 0 0,0 0-1 0 0,0 0 0 0 0,1 1 0 0 0,-1-1 1 0 0,0 0-1 0 0,0 0 0 0 0,0 0 0 0 0,0 0 1 0 0,0 1-1 0 0,0-1 0 0 0,0 0 1 0 0,0 0-1 0 0,0 0 0 0 0,0 1 0 0 0,0-1 1 0 0,0 0-1 0 0,1 0 0 0 0,-1 0 0 0 0,0 0 1 0 0,-1 0-1 0 0,1 0 0 0 0,0 1 1 0 0,1 10 118 0 0,-3 40 0 0 0,0-27-32 0 0,4 48 1 0 0,-2-65-208 0 0,2 0 1 0 0,-2 0-1 0 0,2 1 0 0 0,0-2 1 0 0,1 1-1 0 0,-1 0 0 0 0,1-1 1 0 0,0 0-1 0 0,0 0 0 0 0,1 1 1 0 0,5 6-1 0 0,-5-10-339 0 0,-1 1 1 0 0,1-1-1 0 0,-1 1 1 0 0,1-1-1 0 0,0-1 1 0 0,1 1-1 0 0,-1 0 1 0 0,0-2-1 0 0,0 2 1 0 0,1-1-1 0 0,0-1 0 0 0,-1 0 1 0 0,1 1-1 0 0,5 0 1 0 0,8 0-2194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0.2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52 192 10706 0 0,'-5'-8'1254'0'0,"-10"-14"3596"0"0,14 22-4513 0 0,0-1 0 0 0,0-1 0 0 0,0 1 0 0 0,0 0 0 0 0,0 0 0 0 0,0 0 0 0 0,0 0-1 0 0,0 1 1 0 0,-1-1 0 0 0,1 0 0 0 0,0 1 0 0 0,0-1 0 0 0,-4 0 0 0 0,5 1-303 0 0,0 0 0 0 0,-1 0 1 0 0,1 0-1 0 0,-1 0 0 0 0,1 0 0 0 0,0 0 0 0 0,0 0 0 0 0,0 0 0 0 0,0 1 0 0 0,-1-1 0 0 0,1 0 1 0 0,0 0-1 0 0,-1 0 0 0 0,1 1 0 0 0,0-1 0 0 0,0 0 0 0 0,-1 0 0 0 0,1 1 0 0 0,0-1 1 0 0,0 0-1 0 0,-1 0 0 0 0,1 1 0 0 0,0-1 0 0 0,0 0 0 0 0,0 0 0 0 0,-1 0 0 0 0,1 0 0 0 0,0 1 1 0 0,0-1-1 0 0,0 1 0 0 0,0-1 0 0 0,0 0 0 0 0,0 1 0 0 0,-2 14 223 0 0,2-11-173 0 0,-4 164 551 0 0,5-103-568 0 0,16 274 191 0 0,-14-311-225 0 0,3 46 283 0 0,-6-74-314 0 0,0 0 0 0 0,0 0 0 0 0,0 0 0 0 0,0 0-1 0 0,0 0 1 0 0,0 0 0 0 0,0 0 0 0 0,0-1 0 0 0,0 1 0 0 0,0 0 0 0 0,0 0-1 0 0,0 0 1 0 0,0 0 0 0 0,0 0 0 0 0,0 0 0 0 0,0 0 0 0 0,0 0 0 0 0,0 0-1 0 0,0 0 1 0 0,0 0 0 0 0,0 0 0 0 0,-1 0 0 0 0,1 0 0 0 0,0 0 0 0 0,0 0 0 0 0,0 0-1 0 0,0 0 1 0 0,0 0 0 0 0,0-1 0 0 0,0 1 0 0 0,0 0 0 0 0,0 0 0 0 0,0 0-1 0 0,0 0 1 0 0,0 0 0 0 0,0 0 0 0 0,0 0 0 0 0,0 0 0 0 0,0 0 0 0 0,0 1-1 0 0,0-1 1 0 0,0 0 0 0 0,0 0 0 0 0,0 0 0 0 0,0 0 0 0 0,0 0 0 0 0,0 0-1 0 0,0 0 1 0 0,-1 0 0 0 0,1 0 0 0 0,0 0 0 0 0,0 0 0 0 0,0 0 0 0 0,0 0-1 0 0,0 0 1 0 0,0 0 0 0 0,0 0 0 0 0,0 0 0 0 0,0 0 0 0 0,0 0 0 0 0,0 1-1 0 0,0-1 1 0 0,0 0 0 0 0,0 0 0 0 0,0 0 0 0 0,0 0 0 0 0,0 0 0 0 0,-5-5 50 0 0,2-7-35 0 0,0 1-1 0 0,0-1 1 0 0,-1-18 0 0 0,1-37-75 0 0,3-48 1 0 0,28-220 0 0 0,-22 299 20 0 0,12-45 0 0 0,-15 68 16 0 0,2 2 1 0 0,-1-1 0 0 0,0 2 0 0 0,2-2 0 0 0,0 2 0 0 0,0 0 0 0 0,14-17 0 0 0,-17 22 11 0 0,1 3 1 0 0,-1-2-1 0 0,1 0 0 0 0,-1 2 1 0 0,1-1-1 0 0,0 1 0 0 0,0-1 1 0 0,0 0-1 0 0,7-2 0 0 0,-5 3-1 0 0,0 0-1 0 0,1 2 1 0 0,-1-2-1 0 0,0 1 1 0 0,1 1-1 0 0,8-1 1 0 0,-10 2 9 0 0,0-1 1 0 0,0 1 0 0 0,-1 0-1 0 0,1 0 1 0 0,0 0 0 0 0,-1 1-1 0 0,1 0 1 0 0,-1 0 0 0 0,0-1-1 0 0,0 2 1 0 0,0 0 0 0 0,7 4-1 0 0,-5-2 23 0 0,0 0-1 0 0,0 1 1 0 0,0 0-1 0 0,-1 0 0 0 0,-1 0 1 0 0,10 14-1 0 0,-13-17-4 0 0,1 1-1 0 0,0-1 1 0 0,-1 1 0 0 0,1 0-1 0 0,-1 0 1 0 0,-1 0-1 0 0,1 0 1 0 0,0 4-1 0 0,-1-5 1 0 0,0 0 0 0 0,0-1-1 0 0,0 1 1 0 0,0 0 0 0 0,-1-1-1 0 0,1 1 1 0 0,-1 0 0 0 0,1-1 0 0 0,-1 1-1 0 0,0 0 1 0 0,0-1 0 0 0,0 1-1 0 0,-3 2 1 0 0,-7 13 79 0 0,8-13-56 0 0,0 0-1 0 0,-1 1 0 0 0,-4 5 0 0 0,7-10-30 0 0,-23 22 144 0 0,22-21-149 0 0,0 0 1 0 0,0-2 0 0 0,1 2-1 0 0,-2-1 1 0 0,1 1 0 0 0,0-1-1 0 0,0 0 1 0 0,-1-1 0 0 0,1 1-1 0 0,0-1 1 0 0,-4 2 0 0 0,0-2-23 0 0,5 1-21 0 0,0-1 1 0 0,-1 0-1 0 0,1 0 0 0 0,-1 1 1 0 0,0-1-1 0 0,2 0 1 0 0,-2 0-1 0 0,1-1 1 0 0,-1 1-1 0 0,0 0 1 0 0,2-1-1 0 0,-2 1 0 0 0,1 0 1 0 0,-1-1-1 0 0,1 0 1 0 0,-1 1-1 0 0,0-1 1 0 0,2 0-325 0 0,9 0-2116 0 0,12-1-1240 0 0,-14 2 2739 0 0,8 0-1003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0.5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80 38 17316 0 0,'-3'0'538'0'0,"-1"0"0"0"0,0 0 0 0 0,0 0 0 0 0,0 1 0 0 0,0 0 0 0 0,0 0 0 0 0,1 0 0 0 0,-1-1 0 0 0,-6 5 0 0 0,9-4-463 0 0,-1 1 0 0 0,-1-2 0 0 0,1 2 0 0 0,1 0 0 0 0,-1 0 0 0 0,0-1 0 0 0,0 1 1 0 0,1 1-1 0 0,0-1 0 0 0,-1-1 0 0 0,1 2 0 0 0,-1-1 0 0 0,1 1 0 0 0,0-2 0 0 0,-1 6 0 0 0,0 0-77 0 0,0 0 1 0 0,1 0-1 0 0,-1 0 1 0 0,1-1-1 0 0,0 1 0 0 0,1 0 1 0 0,0 0-1 0 0,0 0 0 0 0,1 0 1 0 0,0 0-1 0 0,0 0 1 0 0,2 10-1 0 0,-1-13-11 0 0,0 0 1 0 0,-1 0 0 0 0,1-1-1 0 0,0 1 1 0 0,0-1-1 0 0,0 1 1 0 0,1-1-1 0 0,-1 0 1 0 0,0 0-1 0 0,2 0 1 0 0,-1 1-1 0 0,0-2 1 0 0,0 1-1 0 0,0-1 1 0 0,1 0-1 0 0,-1 0 1 0 0,1 1-1 0 0,-1-2 1 0 0,1 1-1 0 0,0-1 1 0 0,0 1 0 0 0,5 1-1 0 0,-3-3 12 0 0,0 1 1 0 0,0-1-1 0 0,1 0 1 0 0,-1 0-1 0 0,0 0 0 0 0,0-1 1 0 0,0 1-1 0 0,0-1 1 0 0,1-1-1 0 0,-1 1 0 0 0,-1-2 1 0 0,1 2-1 0 0,0-2 1 0 0,0 0-1 0 0,-1 1 0 0 0,0-2 1 0 0,6-3-1 0 0,-1 0 45 0 0,-1-1 0 0 0,0 0 0 0 0,1 0 0 0 0,-2-1-1 0 0,0 0 1 0 0,0 0 0 0 0,11-19 0 0 0,-16 22 6 0 0,0 1 1 0 0,0 0-1 0 0,-1-1 0 0 0,0 0 1 0 0,0 1-1 0 0,0-1 0 0 0,-1 0 0 0 0,1 0 1 0 0,-2-7-1 0 0,0 11-19 0 0,0 0 1 0 0,0-1-1 0 0,0 1 0 0 0,0-1 1 0 0,0 1-1 0 0,0 0 0 0 0,-1-1 0 0 0,0 2 1 0 0,1-2-1 0 0,-1 1 0 0 0,-1 0 1 0 0,1 0-1 0 0,0 0 0 0 0,0-1 1 0 0,0 2-1 0 0,-1-1 0 0 0,1 0 1 0 0,-1 0-1 0 0,1 1 0 0 0,-1-1 1 0 0,0 1-1 0 0,0-1 0 0 0,0 0 0 0 0,1 2 1 0 0,-2-1-1 0 0,-1-2 0 0 0,-3 0 20 0 0,0 1-1 0 0,1-1 1 0 0,-1 1-1 0 0,0 1 1 0 0,0 0-1 0 0,0-1 1 0 0,0 2-1 0 0,0-1 1 0 0,0 1-1 0 0,-11 1 1 0 0,4 1-93 0 0,1 0 1 0 0,-1 2-1 0 0,0-1 1 0 0,-16 8-1 0 0,27-10-62 0 0,-2 1 0 0 0,2-1 0 0 0,-1 2-1 0 0,2-1 1 0 0,-2 0 0 0 0,1 0 0 0 0,0 1-1 0 0,-1-1 1 0 0,2 1 0 0 0,-1 1 0 0 0,-4 4-1 0 0,6-7-120 0 0,0 0 0 0 0,0 1-1 0 0,1-1 1 0 0,0 1 0 0 0,-1-1-1 0 0,0 1 1 0 0,1-1 0 0 0,-1 1-1 0 0,1 0 1 0 0,0-1 0 0 0,-1 1-1 0 0,1-1 1 0 0,0 1 0 0 0,0 0-1 0 0,0-1 1 0 0,0 1 0 0 0,1 0-1 0 0,-1-1 1 0 0,0 1 0 0 0,1-1-1 0 0,-1 1 1 0 0,1 0 0 0 0,0-1-1 0 0,-1 0 1 0 0,0 1 0 0 0,1-1-1 0 0,0 1 1 0 0,0-1 0 0 0,0 1-1 0 0,2 0 1 0 0,-2 0-477 0 0,2 0 0 0 0,-1-1 0 0 0,0 1 0 0 0,0-1 0 0 0,1 1 0 0 0,0-1 0 0 0,-1 0 0 0 0,1 0 0 0 0,-1 0 1 0 0,0 0-1 0 0,1-1 0 0 0,5 2 0 0 0,-5-1 2 0 0,12 1-3447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1.1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88 24 11787 0 0,'3'-1'285'0'0,"-1"0"188"0"0,-1 1 0 0 0,0-1 0 0 0,-1 1 0 0 0,2-1 0 0 0,-1 0 0 0 0,0 1 0 0 0,0-1 0 0 0,0 0 0 0 0,0 0 0 0 0,0 0 0 0 0,-1 0 0 0 0,1 0 0 0 0,0 0 0 0 0,1-1 0 0 0,-2 2-367 0 0,0 0 0 0 0,0-1 0 0 0,-1 1 0 0 0,1-1 0 0 0,0 1 0 0 0,0 0 0 0 0,0-1 0 0 0,-1 1 0 0 0,1 0 0 0 0,0-1 0 0 0,0 1 0 0 0,-1-1 0 0 0,1 1 0 0 0,0 0 0 0 0,0 0 0 0 0,-1-1 0 0 0,1 1 0 0 0,0 0 0 0 0,0 0 0 0 0,0 0 0 0 0,-1 0 0 0 0,1 0 0 0 0,0 0 0 0 0,-1 0 0 0 0,1 0 0 0 0,-1 0 0 0 0,1-1 0 0 0,0 1 0 0 0,-1 0 0 0 0,1 0 0 0 0,-1 0 0 0 0,0 0 0 0 0,-13-3 1283 0 0,11 3-1339 0 0,-1 1 0 0 0,1-1 0 0 0,0 1 0 0 0,-1-1 0 0 0,1 1 0 0 0,0 0 0 0 0,0 0 0 0 0,0 0 0 0 0,-1 0 0 0 0,2 1 0 0 0,-2 0 0 0 0,2-1 0 0 0,-1 1 0 0 0,-4 4 0 0 0,3-3-58 0 0,1 0 0 0 0,-1 2 0 0 0,2-2 0 0 0,-2 1 0 0 0,1 0 0 0 0,1 1 0 0 0,0-1 0 0 0,-1 1 0 0 0,-1 4 0 0 0,4-8 4 0 0,0-1 0 0 0,0 1 0 0 0,0 0 0 0 0,0 0 0 0 0,0-1 0 0 0,0 1 0 0 0,0 0 0 0 0,0 0 0 0 0,0-1 0 0 0,0 0 0 0 0,0 1 0 0 0,0-1 0 0 0,1 1 0 0 0,-1 0 1 0 0,0 0-1 0 0,0-1 0 0 0,1 1 0 0 0,-1 0 0 0 0,0-1 0 0 0,1 1 0 0 0,-1-1 0 0 0,1 0 0 0 0,-1 1 0 0 0,0-1 0 0 0,0 1 0 0 0,1-1 0 0 0,0 1 0 0 0,-1-1 0 0 0,1 0 0 0 0,-1 1 0 0 0,2 0 0 0 0,2 1-34 0 0,1 0-1 0 0,-1 0 1 0 0,7 2 0 0 0,-4-1 23 0 0,8 4 36 0 0,25 17 1 0 0,-33-20-17 0 0,6 3 16 0 0,2 2 23 0 0,24 19 0 0 0,-36-25-33 0 0,1 0-1 0 0,-1 0 1 0 0,1 1 0 0 0,-1-1-1 0 0,0 2 1 0 0,0-2-1 0 0,0 2 1 0 0,-1-2-1 0 0,1 2 1 0 0,3 8 0 0 0,-5-9-4 0 0,-1-1 1 0 0,1 1-1 0 0,-1 0 1 0 0,1 0-1 0 0,-1-1 1 0 0,0 1-1 0 0,0-1 1 0 0,0 1-1 0 0,0-1 1 0 0,-1 2-1 0 0,0-2 1 0 0,1 1-1 0 0,-1-1 1 0 0,0 1-1 0 0,0-1 1 0 0,-1 0 0 0 0,0 0-1 0 0,1 1 1 0 0,-1-1-1 0 0,-3 4 1 0 0,2-4-2 0 0,0 1-1 0 0,1-2 1 0 0,-2 2 0 0 0,1-1 0 0 0,-1-1 0 0 0,0 1 0 0 0,1-1 0 0 0,-1 0 0 0 0,1 0 0 0 0,-2 0-1 0 0,2 0 1 0 0,-1-1 0 0 0,-1 1 0 0 0,1-1 0 0 0,0 0 0 0 0,0 0 0 0 0,-5 0 0 0 0,2 0 6 0 0,0-1 1 0 0,1 0 0 0 0,-1-1-1 0 0,0 0 1 0 0,-12-3-1 0 0,16 3-21 0 0,1 0-1 0 0,-1 1 0 0 0,0-1 1 0 0,1 0-1 0 0,-1 0 1 0 0,0-1-1 0 0,1 1 0 0 0,0 0 1 0 0,-1-1-1 0 0,2 0 0 0 0,-2 0 1 0 0,1 0-1 0 0,0 1 1 0 0,1-2-1 0 0,-1 1 0 0 0,-3-5 1 0 0,5 7-24 0 0,0-1 0 0 0,0 0 0 0 0,-1 1 0 0 0,1 0 1 0 0,0-1-1 0 0,0 1 0 0 0,-1-1 0 0 0,1 0 0 0 0,0 1 0 0 0,0-1 1 0 0,0 0-1 0 0,0 0 0 0 0,0 1 0 0 0,0-1 0 0 0,0 1 0 0 0,0 0 1 0 0,0-1-1 0 0,1 0 0 0 0,-1 0 0 0 0,0 1 0 0 0,0-1 0 0 0,1 0 1 0 0,-1 1-1 0 0,0-1 0 0 0,0 0 0 0 0,0 1 0 0 0,1-1 0 0 0,-1 1 1 0 0,0 0-1 0 0,1 0 0 0 0,-1-1 0 0 0,1 1 0 0 0,0-1 1 0 0,-1 1-1 0 0,1-1 0 0 0,-1 1 0 0 0,1 0 0 0 0,0-1 0 0 0,-1 1 1 0 0,1 0-1 0 0,-1 0 0 0 0,0-1 0 0 0,1 1 0 0 0,0 0 0 0 0,0 0 1 0 0,3-1-461 0 0,1 0 0 0 0,-2 0 0 0 0,2 1 1 0 0,-1 0-1 0 0,6 0 0 0 0,8 0-1508 0 0,20 5-1 0 0,-14-1 852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1.4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14547 0 0,'10'81'5350'0'0,"-7"43"-3530"0"0,-2-62-2469 0 0,2-22-3873 0 0,-3-35 2519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1.5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12 16147 0 0,'-2'-4'1465'0'0,"-1"1"-185"0"0,2 2 0 0 0,0 0-488 0 0,-1-1-55 0 0,2 4 23 0 0,0 0-544 0 0,3 1-64 0 0,-2 2-136 0 0,4 2-104 0 0,0 2-88 0 0,0 0-752 0 0,2-1-465 0 0,1-1-263 0 0,-1 0-1009 0 0,1-2 49 0 0,-2-3-873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1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16171 0 0,'1'6'806'0'0,"1"0"0"0"0,-1 1 0 0 0,-1-2 0 0 0,0 1 0 0 0,0 11 0 0 0,-1-2-248 0 0,1 16 44 0 0,11 381 1440 0 0,-4-358-2405 0 0,16 67 1 0 0,-22-118 162 0 0,6 24-465 0 0,-7-26 444 0 0,0 0 1 0 0,1 0-1 0 0,-1 0 0 0 0,1 0 0 0 0,-1 1 0 0 0,1-1 1 0 0,0 0-1 0 0,-1-1 0 0 0,0 1 0 0 0,1 0 1 0 0,0 0-1 0 0,0 0 0 0 0,0 0 0 0 0,0 0 1 0 0,0 0-1 0 0,0-1 0 0 0,1 1 0 0 0,-8-14-12559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2.0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 14443 0 0,'0'-1'400'0'0,"0"0"0"0"0,0 0 0 0 0,0 1 0 0 0,0-1 0 0 0,0 0 0 0 0,1 1 0 0 0,-1 0-1 0 0,0-1 1 0 0,1 0 0 0 0,-1 0 0 0 0,0 1 0 0 0,1-1 0 0 0,-1 0 0 0 0,1 1 0 0 0,-1-1 0 0 0,0 0 0 0 0,0 1 0 0 0,1-1 0 0 0,1 1 0 0 0,-1-1-6 0 0,1-1 1 0 0,-1 1 0 0 0,1 0 0 0 0,0 0-1 0 0,0 1 1 0 0,0-1 0 0 0,2 1 0 0 0,2-2 8 0 0,1 1 1 0 0,-1 0 0 0 0,9 1 0 0 0,51 5-356 0 0,-12 1-5232 0 0,-46-6 4781 0 0,-1 0 0 0 0,0-1 0 0 0,0 0 0 0 0,8-2 0 0 0,9-3-913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2.1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0 16011 0 0,'-3'6'1375'0'0,"0"1"-1"0"0,1-1 0 0 0,0 1 0 0 0,-2 13 0 0 0,2-7-597 0 0,1 0-1 0 0,1-1 1 0 0,1 23-1 0 0,1-20-631 0 0,-1 10-210 0 0,9 35 0 0 0,-9-55-399 0 0,1 1 1 0 0,0-1-1 0 0,-1 0 1 0 0,1 0-1 0 0,4 7 1 0 0,-6-11 285 0 0,1 0 1 0 0,0 0-1 0 0,0-1 1 0 0,-1 2-1 0 0,1-2 1 0 0,0 1-1 0 0,0 0 1 0 0,-1 0-1 0 0,1 0 1 0 0,0 0-1 0 0,0-1 1 0 0,0 0 0 0 0,0 1-1 0 0,0-1 1 0 0,0 1-1 0 0,0-1 1 0 0,0 1-1 0 0,0-1 1 0 0,1 1-1 0 0,-1-1 1 0 0,0 0-1 0 0,0 0 1 0 0,0 0-1 0 0,0 0 1 0 0,0 0-1 0 0,1 0 1 0 0,-1 0 0 0 0,0 0-1 0 0,-1 0 1 0 0,2-1-1 0 0,-1 1 1 0 0,0 0-1 0 0,2-2 1 0 0,7-5-1192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51.4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8 9186 0 0,'-1'-1'252'0'0,"1"1"0"0"0,0-1 0 0 0,0 1-1 0 0,-1-1 1 0 0,1 1 0 0 0,0-1 0 0 0,-1 1 0 0 0,1 0 0 0 0,0-1 0 0 0,-1 1 0 0 0,1-1-1 0 0,-1 1 1 0 0,1 0 0 0 0,-1 0 0 0 0,1-1 0 0 0,-1 1 0 0 0,1 0 0 0 0,-1 0 0 0 0,1-1-1 0 0,-1 1 1 0 0,0 0-181 0 0,1 0-1 0 0,0 0 1 0 0,-1 1 0 0 0,1-1-1 0 0,0 0 1 0 0,-1 0-1 0 0,1 0 1 0 0,0 0 0 0 0,-1 0-1 0 0,1 1 1 0 0,0-1 0 0 0,0 0-1 0 0,-1 0 1 0 0,1 1-1 0 0,0-1 1 0 0,0 0 0 0 0,-1 1-1 0 0,1-1 1 0 0,0 0-1 0 0,0 0 1 0 0,0 1 0 0 0,-1-1-1 0 0,1 0 1 0 0,0 1-1 0 0,0-1 1 0 0,0 0 0 0 0,0 1-1 0 0,0-1 1 0 0,0 1-1 0 0,0-1 1 0 0,0 0 0 0 0,0 1-1 0 0,0-1 1 0 0,0 0-1 0 0,0 1 1 0 0,-3 143 2254 0 0,4-81-1947 0 0,3 163 347 0 0,19-1-284 0 0,-20-207-536 0 0,4 23-272 0 0,-7-38-61 0 0,0 0 0 0 0,0 0 1 0 0,-1 0-1 0 0,1 0 0 0 0,0 0 0 0 0,-2 4 0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2.3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 33 18172 0 0,'-11'-10'1937'0'0,"9"7"-1397"0"0,0 1-1 0 0,-1 0 0 0 0,1-1 0 0 0,-1 1 0 0 0,0 0 1 0 0,0 0-1 0 0,0 0 0 0 0,0 1 0 0 0,-4-3 0 0 0,7 4-521 0 0,0 0-1 0 0,-1 0 0 0 0,1 0 1 0 0,0 0-1 0 0,0 0 0 0 0,0 0 0 0 0,0 0 1 0 0,0 0-1 0 0,0 0 0 0 0,0 1 0 0 0,0-1 1 0 0,-1 0-1 0 0,1 0 0 0 0,0 0 1 0 0,0 0-1 0 0,0 0 0 0 0,0 0 0 0 0,0 0 1 0 0,0 0-1 0 0,0 0 0 0 0,0 0 0 0 0,0 0 1 0 0,0 0-1 0 0,0 1 0 0 0,0-1 1 0 0,-1 0-1 0 0,1 0 0 0 0,0 0 0 0 0,0 0 1 0 0,0 0-1 0 0,0 0 0 0 0,0 0 1 0 0,0 0-1 0 0,0 1 0 0 0,0-1 0 0 0,0 0 1 0 0,0 0-1 0 0,0 0 0 0 0,0 0 0 0 0,0 0 1 0 0,0 0-1 0 0,0 0 0 0 0,1 1 1 0 0,0 6 246 0 0,4 9-262 0 0,-1-6-667 0 0,0-1 1 0 0,0 0-1 0 0,12 15 0 0 0,-8-12-1669 0 0,1-1-1 0 0,0-2 1 0 0,1 1 0 0 0,16 13-1 0 0,-6-7-2828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3.3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165 47 12603 0 0,'-1'-2'470'0'0,"0"-1"-1"0"0,1 2 1 0 0,-1-2 0 0 0,-1 1 0 0 0,1 1 0 0 0,-1-1 0 0 0,1 0 0 0 0,0 0-1 0 0,-1 0 1 0 0,0 1 0 0 0,0-1 0 0 0,1 1 0 0 0,-1-1 0 0 0,0 1 0 0 0,0 0 0 0 0,0 0-1 0 0,0 0 1 0 0,-4-2 0 0 0,3 3-386 0 0,1-1 1 0 0,0 1-1 0 0,0-1 0 0 0,-1 1 1 0 0,1 0-1 0 0,0 0 0 0 0,0 0 1 0 0,-1 1-1 0 0,2-1 0 0 0,-2 0 1 0 0,1 1-1 0 0,0 0 0 0 0,0 0 1 0 0,0 0-1 0 0,-1 0 0 0 0,2 0 1 0 0,-1 0-1 0 0,0-1 0 0 0,-1 2 1 0 0,0 1-1 0 0,-4 2-78 0 0,1 1-1 0 0,-1 0 1 0 0,2 1 0 0 0,-1 0-1 0 0,1 0 1 0 0,0 0-1 0 0,-5 10 1 0 0,3-4-33 0 0,1 1 1 0 0,0 0-1 0 0,-4 19 1 0 0,9-30 16 0 0,0 1 1 0 0,0-1 0 0 0,1 1 0 0 0,-1 0 0 0 0,1 0 0 0 0,0-1 0 0 0,0 1-1 0 0,0-1 1 0 0,1 1 0 0 0,-1 0 0 0 0,1 0 0 0 0,0-1 0 0 0,0 1-1 0 0,-1 0 1 0 0,2-2 0 0 0,0 2 0 0 0,-1-1 0 0 0,1 1 0 0 0,0-2 0 0 0,0 2-1 0 0,0-1 1 0 0,0-1 0 0 0,1 1 0 0 0,-1 0 0 0 0,0-1 0 0 0,2 1-1 0 0,-1-1 1 0 0,-1 0 0 0 0,2 1 0 0 0,-2-1 0 0 0,2-1 0 0 0,0 1 0 0 0,-2-1-1 0 0,2 1 1 0 0,-1-1 0 0 0,1 0 0 0 0,-1-1 0 0 0,1 1 0 0 0,-1 0-1 0 0,2-1 1 0 0,-2 1 0 0 0,1-1 0 0 0,6-1 0 0 0,-6 1 7 0 0,10-2 25 0 0,20-3 1 0 0,-29 4-11 0 0,-1 0 0 0 0,1-1 0 0 0,-1 0 0 0 0,1 0 0 0 0,-1 0 0 0 0,0 0-1 0 0,1-1 1 0 0,3-2 0 0 0,-1-1 20 0 0,-1 0 0 0 0,1-1 0 0 0,-1 1-1 0 0,0-1 1 0 0,0 0 0 0 0,-1-1 0 0 0,-1 1-1 0 0,10-17 1 0 0,-12 18-7 0 0,0 0 1 0 0,1 0-1 0 0,-1-1 0 0 0,-1 1 0 0 0,0 0 1 0 0,0 0-1 0 0,0 0 0 0 0,-1-1 1 0 0,1 1-1 0 0,-2-1 0 0 0,1 0 0 0 0,-1 1 1 0 0,-2-10-1 0 0,2 12-25 0 0,-1 0 0 0 0,0 0 0 0 0,0 0 1 0 0,1 1-1 0 0,-2-1 0 0 0,1 1 0 0 0,0-1 0 0 0,-1 2 0 0 0,0-2 0 0 0,0 1 0 0 0,0 1 1 0 0,0-2-1 0 0,-1 2 0 0 0,1 0 0 0 0,0-1 0 0 0,-2 1 0 0 0,2 1 0 0 0,-1-2 0 0 0,1 2 1 0 0,-2-1-1 0 0,2 1 0 0 0,-2 0 0 0 0,1 0 0 0 0,1 0 0 0 0,-2 1 0 0 0,1-1 0 0 0,0 1 1 0 0,0 0-1 0 0,-1 0 0 0 0,1 0 0 0 0,-8 3 0 0 0,11-3-41 0 0,-1 1-1 0 0,0-1 1 0 0,0 0-1 0 0,1 1 1 0 0,-1 0-1 0 0,0 1 1 0 0,1-1-1 0 0,-1 0 1 0 0,1 0-1 0 0,0 0 1 0 0,-1 0 0 0 0,1 1-1 0 0,-1-1 1 0 0,1 1-1 0 0,-1 1 1 0 0,2-2 19 0 0,-1 0 0 0 0,1-1 1 0 0,0 1-1 0 0,-1 0 0 0 0,1 0 1 0 0,0-1-1 0 0,0 1 0 0 0,0 0 1 0 0,0 0-1 0 0,-1-1 0 0 0,1 1 1 0 0,0 0-1 0 0,1 0 0 0 0,-1 0 1 0 0,0 0-1 0 0,0-1 0 0 0,0 1 1 0 0,0-1-1 0 0,1 1 0 0 0,-1 0 1 0 0,0 0-1 0 0,1 0 0 0 0,-1-1 1 0 0,1 1-1 0 0,-1 0 0 0 0,1-1 0 0 0,-1 0 1 0 0,0 1-1 0 0,1 0 0 0 0,-1-1 1 0 0,1 1-1 0 0,0-1 0 0 0,-1 1 1 0 0,1-1-1 0 0,0 1 0 0 0,0-1 1 0 0,0 1-1 0 0,0-1 0 0 0,4 2-11 0 0,-1 0 0 0 0,1 0 0 0 0,0 0 0 0 0,-1-1 0 0 0,2 0 0 0 0,-2 0 0 0 0,1 0 0 0 0,1 0 0 0 0,-2-1 0 0 0,1 0 0 0 0,9 0 0 0 0,3-3 9 0 0,0 1 0 0 0,18-7 0 0 0,-7 2 15 0 0,-24 5 31 0 0,0 0 0 0 0,0 1 0 0 0,1-1 0 0 0,-2 0 0 0 0,1 0 0 0 0,4-4 0 0 0,-8 6 14 0 0,1-1-1 0 0,-1 1 1 0 0,1-1 0 0 0,-1 1-1 0 0,1-1 1 0 0,-1 1-1 0 0,1 0 1 0 0,-1 0-1 0 0,0-1 1 0 0,1 0-1 0 0,-1 1 1 0 0,0-1 0 0 0,1 0-1 0 0,-1 1 1 0 0,0-1-1 0 0,0-1 1 0 0,1 2-22 0 0,-1 0-1 0 0,0 0 1 0 0,0 0 0 0 0,0-1 0 0 0,1 1-1 0 0,-1 0 1 0 0,0 0 0 0 0,1 0 0 0 0,-1 0-1 0 0,1 0 1 0 0,-1 0 0 0 0,0 0 0 0 0,1 0-1 0 0,-1 1 1 0 0,1-1 0 0 0,-1 0 0 0 0,0 0-1 0 0,1 0 1 0 0,-1 0 0 0 0,0 0 0 0 0,1 1-1 0 0,-1-1 1 0 0,0 0 0 0 0,1 0 0 0 0,-1 0-1 0 0,0 1 1 0 0,0-1 0 0 0,0 0 0 0 0,0 1-1 0 0,1-1 1 0 0,-1 2 2 0 0,0 0 0 0 0,1-1 0 0 0,-1 1 0 0 0,1 0-1 0 0,0 0 1 0 0,-1-2 0 0 0,1 2 0 0 0,1 3 0 0 0,5 9 51 0 0,6 30 101 0 0,-6-22-7 0 0,8 39-1 0 0,10 79 293 0 0,-25-137-439 0 0,1-1 0 0 0,-1 0 0 0 0,1 0 1 0 0,0 1-1 0 0,0-1 0 0 0,1-1 0 0 0,-1 2 0 0 0,1-1 1 0 0,0 1-1 0 0,-2-3-9 0 0,0 1 0 0 0,1-1 0 0 0,-1 0 0 0 0,0 0 0 0 0,0 0 0 0 0,0 0 0 0 0,0 0 0 0 0,1 0 0 0 0,-1 0 0 0 0,0 0-1 0 0,0 1 1 0 0,0-1 0 0 0,0 0 0 0 0,1 0 0 0 0,-1 0 0 0 0,0 0 0 0 0,0 0 0 0 0,0 0 0 0 0,1 0 0 0 0,-1 0 0 0 0,0 0 0 0 0,0 0 0 0 0,0 0 0 0 0,1 0 0 0 0,-1 0 0 0 0,0 0 0 0 0,0-1 0 0 0,0 1 0 0 0,0 0 0 0 0,0 0 0 0 0,0 0 0 0 0,0 0 0 0 0,0 0 0 0 0,0 0 0 0 0,0 0 0 0 0,1 0 0 0 0,-1-1 0 0 0,0 1 0 0 0,7-6 119 0 0,-6 3-59 0 0,8-6 95 0 0,-1-2 0 0 0,-1 0 1 0 0,1 0-1 0 0,5-15 0 0 0,-10 23-134 0 0,10-24 135 0 0,-3 8 14 0 0,17-26 0 0 0,-23 40-136 0 0,-1 0 0 0 0,2 0 0 0 0,-1 1 0 0 0,1-2-1 0 0,-1 3 1 0 0,1-2 0 0 0,0 1 0 0 0,0 0 0 0 0,8-3 0 0 0,-12 6-32 0 0,0 1 1 0 0,0 0 0 0 0,1-1 0 0 0,-1 1-1 0 0,0-1 1 0 0,0 1 0 0 0,1 0-1 0 0,-1 0 1 0 0,0 0 0 0 0,0-1 0 0 0,0 1-1 0 0,1 1 1 0 0,-1-1 0 0 0,1 0-1 0 0,-1 0 1 0 0,0 0 0 0 0,0 1 0 0 0,2 0-1 0 0,-1-1 5 0 0,0 1-1 0 0,0 0 0 0 0,0 1 0 0 0,0-1 1 0 0,-1 1-1 0 0,1-1 0 0 0,0 0 1 0 0,-1 1-1 0 0,3 3 0 0 0,2 2 20 0 0,-2 1-1 0 0,0 0 1 0 0,1 0 0 0 0,2 10-1 0 0,3 7-2 0 0,-7-14-95 0 0,2 1-1 0 0,0-1 0 0 0,0 0 1 0 0,1 0-1 0 0,8 10 1 0 0,-13-19-158 0 0,1 0 0 0 0,0 0 0 0 0,0 0 1 0 0,0 0-1 0 0,0 0 0 0 0,0-1 1 0 0,0 0-1 0 0,0 0 0 0 0,1 1 0 0 0,-1-1 1 0 0,0 0-1 0 0,1 0 0 0 0,0 0 1 0 0,-1-1-1 0 0,1 1 0 0 0,-1-1 0 0 0,1 1 1 0 0,0-1-1 0 0,-1 0 0 0 0,1 0 0 0 0,0 0 1 0 0,4-1-1 0 0,1 0-663 0 0,0 0 1 0 0,-1-2-1 0 0,0 0 1 0 0,1 1-1 0 0,-1-1 1 0 0,10-7-1 0 0,1 1-568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0:55.8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239 102 9890 0 0,'-2'-25'2825'0'0,"2"19"-2063"0"0,0 0 0 0 0,0 0 0 0 0,0 0 0 0 0,-1 1-1 0 0,0-2 1 0 0,-1 2 0 0 0,0-1 0 0 0,1 1 0 0 0,-6-10 0 0 0,7 14-677 0 0,-1 0 1 0 0,1 1-1 0 0,0-1 0 0 0,-1 0 1 0 0,0 1-1 0 0,1-1 1 0 0,-1 0-1 0 0,0 1 0 0 0,0 0 1 0 0,1-1-1 0 0,-1 1 1 0 0,0 0-1 0 0,1-1 1 0 0,-1 1-1 0 0,0-1 0 0 0,0 1 1 0 0,0 0-1 0 0,0 0 1 0 0,0-1-1 0 0,0 1 1 0 0,0 0-1 0 0,1 0 0 0 0,-1 0 1 0 0,0 0-1 0 0,0 0 1 0 0,0 0-1 0 0,0 1 1 0 0,0-1-1 0 0,0 0 0 0 0,1 0 1 0 0,0 1-1 0 0,-1-1 1 0 0,0 0-1 0 0,-2 2 1 0 0,0-1 45 0 0,-1 1 0 0 0,1 1 1 0 0,-1-1-1 0 0,0 1 0 0 0,-4 5 1 0 0,-6 7-95 0 0,1 0 0 0 0,2 0 0 0 0,-1 2 0 0 0,2-1 0 0 0,0 1 0 0 0,1 0 0 0 0,-7 20 1 0 0,2 3 30 0 0,1 0 0 0 0,-9 51 0 0 0,16-65-83 0 0,-2 45 0 0 0,8-59 7 0 0,0 0 0 0 0,0 1 0 0 0,2-1 0 0 0,-1 0 1 0 0,7 22-1 0 0,-6-29 0 0 0,0 1 0 0 0,0-1 0 0 0,1 0 0 0 0,0 0 0 0 0,-1 1 0 0 0,2-2 0 0 0,-1 1 0 0 0,1 0 0 0 0,-1-1 0 0 0,1 1 0 0 0,0-2 0 0 0,1 2-1 0 0,-1-2 1 0 0,1 1 0 0 0,0-2 0 0 0,-1 2 0 0 0,10 3 0 0 0,-8-4 14 0 0,0-2 0 0 0,1 1 0 0 0,-1 0 0 0 0,0 0 0 0 0,1-1 0 0 0,-1-1 0 0 0,1 1 0 0 0,0-1 0 0 0,-1 0 0 0 0,1 0 0 0 0,-1 0 0 0 0,1-1 0 0 0,-1 0 0 0 0,1 0 0 0 0,8-4 0 0 0,-5 2 40 0 0,0-2 1 0 0,0 1 0 0 0,0 0-1 0 0,0-2 1 0 0,0 0 0 0 0,-2 0-1 0 0,1 0 1 0 0,0-1 0 0 0,-1 0-1 0 0,1-1 1 0 0,-2 0 0 0 0,0 0-1 0 0,0-1 1 0 0,0 0 0 0 0,-1-1-1 0 0,0 2 1 0 0,-1-2 0 0 0,0-1-1 0 0,0 2 1 0 0,-2-2 0 0 0,1 0-1 0 0,-1 1 1 0 0,3-21 0 0 0,-6 27-26 0 0,1 2 0 0 0,-1-1 1 0 0,0 0-1 0 0,0 0 0 0 0,0 0 1 0 0,-1 0-1 0 0,1 0 1 0 0,-1 0-1 0 0,1 0 0 0 0,-1 0 1 0 0,0 1-1 0 0,-2-5 0 0 0,2 7-7 0 0,0-2 0 0 0,0 0 1 0 0,0 0-1 0 0,0 0 0 0 0,-1 2 0 0 0,0-2 0 0 0,1 1 0 0 0,0-1 0 0 0,-1 1 0 0 0,0 0 0 0 0,0 0 1 0 0,1 0-1 0 0,-1 0 0 0 0,0 0 0 0 0,0 0 0 0 0,1 1 0 0 0,-1-1 0 0 0,-3 0 0 0 0,-1 0 3 0 0,-1 1 0 0 0,1-1 0 0 0,0 1 0 0 0,-1 0 0 0 0,1 1-1 0 0,-1-1 1 0 0,1 1 0 0 0,-11 3 0 0 0,-5 2-29 0 0,-22 11 0 0 0,17-4-266 0 0,1 0 1 0 0,-45 32-1 0 0,59-37-174 0 0,1 1 0 0 0,-19 18 0 0 0,26-23 156 0 0,2 0 0 0 0,-2-1 0 0 0,1 1 0 0 0,1-1 0 0 0,-1 2 0 0 0,1-1 0 0 0,0-1 0 0 0,0 2 0 0 0,0-1 0 0 0,0 1 0 0 0,2-1 0 0 0,-3 7 0 0 0,3-9 89 0 0,-1-1-1 0 0,1 1 1 0 0,0-1 0 0 0,0 1 0 0 0,0-1 0 0 0,0 1-1 0 0,0 0 1 0 0,1 0 0 0 0,-1-1 0 0 0,0 0-1 0 0,1 1 1 0 0,0 0 0 0 0,-1-1 0 0 0,1 1-1 0 0,-1-1 1 0 0,1 0 0 0 0,0 1 0 0 0,0 0-1 0 0,0-1 1 0 0,0 0 0 0 0,0 0 0 0 0,0 0-1 0 0,0 0 1 0 0,2 2 0 0 0,17 10-2892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8:04.9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507 1 9122 0 0,'-3'3'6052'0'0,"3"-2"-5836"0"0,1-1 0 0 0,-1 1-1 0 0,0 0 1 0 0,1 0 0 0 0,-1 0 0 0 0,0 0 0 0 0,0 0 0 0 0,0 0 0 0 0,1 0 0 0 0,-1 0-1 0 0,0 0 1 0 0,0 0 0 0 0,0 0 0 0 0,-1 1 0 0 0,-1 4 66 0 0,0 1-1 0 0,-1-1 1 0 0,0 0 0 0 0,-7 11-1 0 0,-2 2-2 0 0,-12 21 55 0 0,-49 61 0 0 0,36-52-259 0 0,-105 154 46 0 0,20-3-8 0 0,92-148-14 0 0,29-51-122 0 0,-13 20 46 0 0,13-20-143 0 0,0 0 0 0 0,0 0 0 0 0,-1 0 0 0 0,1 0 0 0 0,0 0-1 0 0,-1 0 1 0 0,1 0 0 0 0,0 0 0 0 0,-1 0 0 0 0,1 0 0 0 0,-1-1 0 0 0,1 1 0 0 0,-3 0-1 0 0,4-1-28 0 0,-1 0 0 0 0,1 0-1 0 0,0 0 1 0 0,-1 0 0 0 0,1 0-1 0 0,0 0 1 0 0,-1 0-1 0 0,1 0 1 0 0,0-1 0 0 0,-1 1-1 0 0,1 0 1 0 0,0 0-1 0 0,-1 0 1 0 0,1 0 0 0 0,0 0-1 0 0,-1-1 1 0 0,1 1-1 0 0,0 0 1 0 0,0 0 0 0 0,-1-1-1 0 0,1 1 1 0 0,0 0-1 0 0,0 0 1 0 0,-1-1 0 0 0,1 1-1 0 0,0 0 1 0 0,0-1-1 0 0,0 1 1 0 0,0 0 0 0 0,-1-1-1 0 0,1 1 1 0 0,0 0-1 0 0,0-1 1 0 0,0 1 0 0 0,0 0-1 0 0,0-1 1 0 0,0 1-1 0 0,0 0 1 0 0,0-1 0 0 0,0 1-1 0 0,0-1 1 0 0,0 1 0 0 0,0 0-1 0 0,0-1 1 0 0,3-4-2348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8:05.5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 13 12483 0 0,'-13'-12'8147'0'0,"21"52"-5628"0"0,4-5-1833 0 0,-1 0-153 0 0,21 47-1 0 0,-2-26-338 0 0,2-1 0 0 0,2-2 0 0 0,3-1 0 0 0,67 73 0 0 0,68 42 140 0 0,-51-53-92 0 0,-10 1 59 0 0,-42-41-20 0 0,-47-53-107 0 0,1-1-1 0 0,25 18 1 0 0,-43-34-44 0 0,0 1 0 0 0,8 8 0 0 0,-4-3 329 0 0,13-28-10342 0 0,-11 9 8856 0 0,0-1 711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8:06.5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189 21 9170 0 0,'-1'-2'750'0'0,"0"1"0"0"0,-1-1 0 0 0,1 0 1 0 0,0 1-1 0 0,-1-1 0 0 0,1 1 0 0 0,-1-1 0 0 0,1 1 0 0 0,-3-1 1 0 0,3 1-476 0 0,0 0 0 0 0,0 1 0 0 0,0-1-1 0 0,-1 1 1 0 0,1-1 0 0 0,0 1 0 0 0,-1 0 0 0 0,1-1 0 0 0,0 1 0 0 0,-1 0 0 0 0,1 0 0 0 0,-2 0 0 0 0,1 0-218 0 0,1 1-1 0 0,-1-1 0 0 0,0 1 1 0 0,0-1-1 0 0,0 1 0 0 0,0 0 0 0 0,1 0 1 0 0,-1 0-1 0 0,0 0 0 0 0,0 0 1 0 0,1 0-1 0 0,-1 0 0 0 0,1 0 1 0 0,-1 1-1 0 0,1-1 0 0 0,0 1 1 0 0,0-1-1 0 0,-1 1 0 0 0,0 3 1 0 0,-12 15-60 0 0,1 2 0 0 0,2-1 0 0 0,0 2 0 0 0,1-1 0 0 0,-13 48 0 0 0,-10 107-166 0 0,29-140 170 0 0,1 1 1 0 0,5 67-1 0 0,0-79 48 0 0,2-1 1 0 0,0 0-1 0 0,15 45 0 0 0,-14-56 22 0 0,0-2 0 0 0,1 1-1 0 0,0-1 1 0 0,1 1 0 0 0,0-2-1 0 0,1 1 1 0 0,0-1 0 0 0,17 17-1 0 0,-22-25-10 0 0,1 0 0 0 0,-1 0-1 0 0,0-1 1 0 0,1 0-1 0 0,-1 1 1 0 0,1-1-1 0 0,0 0 1 0 0,0-1 0 0 0,0 1-1 0 0,-1-1 1 0 0,9 2-1 0 0,-9-3 6 0 0,0 1-1 0 0,0-1 0 0 0,0 0 0 0 0,0 0 0 0 0,0-1 0 0 0,0 1 0 0 0,-1 0 1 0 0,1-1-1 0 0,0 0 0 0 0,0 0 0 0 0,0 0 0 0 0,-1 0 0 0 0,1 0 0 0 0,0 0 1 0 0,-1-1-1 0 0,1 1 0 0 0,3-5 0 0 0,-2 3 29 0 0,-1 0 0 0 0,1-1 0 0 0,-1 0 0 0 0,0 0 0 0 0,0 0 0 0 0,-1 0 0 0 0,1 0 0 0 0,-1-1 0 0 0,0 1 0 0 0,0-1 0 0 0,0 0 0 0 0,0 1 0 0 0,-1-1 0 0 0,0 0 1 0 0,0 0-1 0 0,-1 0 0 0 0,1 0 0 0 0,-1 0 0 0 0,0 0 0 0 0,0 0 0 0 0,-1-5 0 0 0,0 4-23 0 0,0 0-1 0 0,0 0 1 0 0,-1 1 0 0 0,0-1 0 0 0,0 0 0 0 0,0 1-1 0 0,0-1 1 0 0,-1 1 0 0 0,0 0 0 0 0,0 0 0 0 0,-1 0 0 0 0,1 0-1 0 0,-1 0 1 0 0,0 1 0 0 0,-1 0 0 0 0,1 0 0 0 0,-8-6-1 0 0,7 7-67 0 0,1 0-1 0 0,-1 1 1 0 0,0-1-1 0 0,0 1 1 0 0,0 0-1 0 0,0 0 1 0 0,-1 1-1 0 0,1-1 1 0 0,-9 0-1 0 0,12 2-51 0 0,0 0 0 0 0,0 0-1 0 0,0 0 1 0 0,0 0-1 0 0,0 0 1 0 0,1 1-1 0 0,-1-1 1 0 0,0 0 0 0 0,0 1-1 0 0,0 0 1 0 0,1-1-1 0 0,-1 1 1 0 0,0 0-1 0 0,1 0 1 0 0,-1 0-1 0 0,1 0 1 0 0,-1 0 0 0 0,1 0-1 0 0,-1 1 1 0 0,1-1-1 0 0,0 0 1 0 0,-1 1-1 0 0,1-1 1 0 0,0 1 0 0 0,0-1-1 0 0,0 1 1 0 0,0 0-1 0 0,0-1 1 0 0,1 1-1 0 0,-1 0 1 0 0,0 3-1 0 0,-1 1-532 0 0,1 0 0 0 0,0 0 0 0 0,0 1 0 0 0,1-1 0 0 0,0 0-1 0 0,0 1 1 0 0,2 9 0 0 0,1 2-3295 0 0,7 23 0 0 0,-6-21 456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8:04.9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507 1 9122 0 0,'-3'3'6052'0'0,"3"-2"-5836"0"0,1-1 0 0 0,-1 1-1 0 0,0 0 1 0 0,1 0 0 0 0,-1 0 0 0 0,0 0 0 0 0,0 0 0 0 0,0 0 0 0 0,1 0 0 0 0,-1 0-1 0 0,0 0 1 0 0,0 0 0 0 0,0 0 0 0 0,-1 1 0 0 0,-1 4 66 0 0,0 1-1 0 0,-1-1 1 0 0,0 0 0 0 0,-7 11-1 0 0,-2 2-2 0 0,-12 21 55 0 0,-49 61 0 0 0,36-52-259 0 0,-105 154 46 0 0,20-3-8 0 0,92-148-14 0 0,29-51-122 0 0,-13 20 46 0 0,13-20-143 0 0,0 0 0 0 0,0 0 0 0 0,-1 0 0 0 0,1 0 0 0 0,0 0-1 0 0,-1 0 1 0 0,1 0 0 0 0,0 0 0 0 0,-1 0 0 0 0,1 0 0 0 0,-1-1 0 0 0,1 1 0 0 0,-3 0-1 0 0,4-1-28 0 0,-1 0 0 0 0,1 0-1 0 0,0 0 1 0 0,-1 0 0 0 0,1 0-1 0 0,0 0 1 0 0,-1 0-1 0 0,1 0 1 0 0,0-1 0 0 0,-1 1-1 0 0,1 0 1 0 0,0 0-1 0 0,-1 0 1 0 0,1 0 0 0 0,0 0-1 0 0,-1-1 1 0 0,1 1-1 0 0,0 0 1 0 0,0 0 0 0 0,-1-1-1 0 0,1 1 1 0 0,0 0-1 0 0,0 0 1 0 0,-1-1 0 0 0,1 1-1 0 0,0 0 1 0 0,0-1-1 0 0,0 1 1 0 0,0 0 0 0 0,-1-1-1 0 0,1 1 1 0 0,0 0-1 0 0,0-1 1 0 0,0 1 0 0 0,0 0-1 0 0,0-1 1 0 0,0 1-1 0 0,0 0 1 0 0,0-1 0 0 0,0 1-1 0 0,0-1 1 0 0,0 1 0 0 0,0 0-1 0 0,0-1 1 0 0,3-4-2348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8:05.5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 13 12483 0 0,'-13'-12'8147'0'0,"21"52"-5628"0"0,4-5-1833 0 0,-1 0-153 0 0,21 47-1 0 0,-2-26-338 0 0,2-1 0 0 0,2-2 0 0 0,3-1 0 0 0,67 73 0 0 0,68 42 140 0 0,-51-53-92 0 0,-10 1 59 0 0,-42-41-20 0 0,-47-53-107 0 0,1-1-1 0 0,25 18 1 0 0,-43-34-44 0 0,0 1 0 0 0,8 8 0 0 0,-4-3 329 0 0,13-28-10342 0 0,-11 9 8856 0 0,0-1 711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52.5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0 9874 0 0,'0'0'193'0'0,"-1"0"0"0"0,0 1 0 0 0,1-1 0 0 0,-1 0 0 0 0,0 0 0 0 0,1 1 0 0 0,-1-1 0 0 0,0 0-1 0 0,1 1 1 0 0,-1-1 0 0 0,1 1 0 0 0,-1-1 0 0 0,1 1 0 0 0,-1-1 0 0 0,1 1 0 0 0,-1-1 0 0 0,1 1 0 0 0,-1-1 0 0 0,1 1 0 0 0,0 0 0 0 0,-1-1 0 0 0,1 1-1 0 0,0 0 1 0 0,0-1 0 0 0,-1 1 0 0 0,1 0 0 0 0,0-1 0 0 0,0 1 0 0 0,0 0 0 0 0,0-1 0 0 0,0 2 0 0 0,-1 28 106 0 0,1-23 148 0 0,2 46 268 0 0,11 57-1 0 0,-4-40-358 0 0,-1 3-108 0 0,34 224 86 0 0,-39-280-439 0 0,-2-9-548 0 0,1 0 1 0 0,-1-1-1 0 0,1 1 0 0 0,1-1 0 0 0,4 9 0 0 0,-4-10-171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8:06.5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189 21 9170 0 0,'-1'-2'750'0'0,"0"1"0"0"0,-1-1 0 0 0,1 0 1 0 0,0 1-1 0 0,-1-1 0 0 0,1 1 0 0 0,-1-1 0 0 0,1 1 0 0 0,-3-1 1 0 0,3 1-476 0 0,0 0 0 0 0,0 1 0 0 0,0-1-1 0 0,-1 1 1 0 0,1-1 0 0 0,0 1 0 0 0,-1 0 0 0 0,1-1 0 0 0,0 1 0 0 0,-1 0 0 0 0,1 0 0 0 0,-2 0 0 0 0,1 0-218 0 0,1 1-1 0 0,-1-1 0 0 0,0 1 1 0 0,0-1-1 0 0,0 1 0 0 0,0 0 0 0 0,1 0 1 0 0,-1 0-1 0 0,0 0 0 0 0,0 0 1 0 0,1 0-1 0 0,-1 0 0 0 0,1 0 1 0 0,-1 1-1 0 0,1-1 0 0 0,0 1 1 0 0,0-1-1 0 0,-1 1 0 0 0,0 3 1 0 0,-12 15-60 0 0,1 2 0 0 0,2-1 0 0 0,0 2 0 0 0,1-1 0 0 0,-13 48 0 0 0,-10 107-166 0 0,29-140 170 0 0,1 1 1 0 0,5 67-1 0 0,0-79 48 0 0,2-1 1 0 0,0 0-1 0 0,15 45 0 0 0,-14-56 22 0 0,0-2 0 0 0,1 1-1 0 0,0-1 1 0 0,1 1 0 0 0,0-2-1 0 0,1 1 1 0 0,0-1 0 0 0,17 17-1 0 0,-22-25-10 0 0,1 0 0 0 0,-1 0-1 0 0,0-1 1 0 0,1 0-1 0 0,-1 1 1 0 0,1-1-1 0 0,0 0 1 0 0,0-1 0 0 0,0 1-1 0 0,-1-1 1 0 0,9 2-1 0 0,-9-3 6 0 0,0 1-1 0 0,0-1 0 0 0,0 0 0 0 0,0 0 0 0 0,0-1 0 0 0,0 1 0 0 0,-1 0 1 0 0,1-1-1 0 0,0 0 0 0 0,0 0 0 0 0,0 0 0 0 0,-1 0 0 0 0,1 0 0 0 0,0 0 1 0 0,-1-1-1 0 0,1 1 0 0 0,3-5 0 0 0,-2 3 29 0 0,-1 0 0 0 0,1-1 0 0 0,-1 0 0 0 0,0 0 0 0 0,0 0 0 0 0,-1 0 0 0 0,1 0 0 0 0,-1-1 0 0 0,0 1 0 0 0,0-1 0 0 0,0 0 0 0 0,0 1 0 0 0,-1-1 0 0 0,0 0 1 0 0,0 0-1 0 0,-1 0 0 0 0,1 0 0 0 0,-1 0 0 0 0,0 0 0 0 0,0 0 0 0 0,-1-5 0 0 0,0 4-23 0 0,0 0-1 0 0,0 0 1 0 0,-1 1 0 0 0,0-1 0 0 0,0 0 0 0 0,0 1-1 0 0,0-1 1 0 0,-1 1 0 0 0,0 0 0 0 0,0 0 0 0 0,-1 0 0 0 0,1 0-1 0 0,-1 0 1 0 0,0 1 0 0 0,-1 0 0 0 0,1 0 0 0 0,-8-6-1 0 0,7 7-67 0 0,1 0-1 0 0,-1 1 1 0 0,0-1-1 0 0,0 1 1 0 0,0 0-1 0 0,0 0 1 0 0,-1 1-1 0 0,1-1 1 0 0,-9 0-1 0 0,12 2-51 0 0,0 0 0 0 0,0 0-1 0 0,0 0 1 0 0,0 0-1 0 0,0 0 1 0 0,1 1-1 0 0,-1-1 1 0 0,0 0 0 0 0,0 1-1 0 0,0 0 1 0 0,1-1-1 0 0,-1 1 1 0 0,0 0-1 0 0,1 0 1 0 0,-1 0-1 0 0,1 0 1 0 0,-1 0 0 0 0,1 0-1 0 0,-1 1 1 0 0,1-1-1 0 0,0 0 1 0 0,-1 1-1 0 0,1-1 1 0 0,0 1 0 0 0,0-1-1 0 0,0 1 1 0 0,0 0-1 0 0,0-1 1 0 0,1 1-1 0 0,-1 0 1 0 0,0 3-1 0 0,-1 1-532 0 0,1 0 0 0 0,0 0 0 0 0,0 1 0 0 0,1-1 0 0 0,0 0-1 0 0,0 1 1 0 0,2 9 0 0 0,1 2-3295 0 0,7 23 0 0 0,-6-21 456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8:30.9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443 29 6793 0 0,'0'-1'386'0'0,"1"1"-1"0"0,0-1 1 0 0,-1 0-1 0 0,0 0 1 0 0,1 0-1 0 0,-1 0 1 0 0,0 0-1 0 0,1 0 1 0 0,-1 0-1 0 0,0 0 1 0 0,0 0-1 0 0,0 0 1 0 0,0 0-1 0 0,0 0 1 0 0,0 0-1 0 0,0 0 0 0 0,0 0 1 0 0,0 0-1 0 0,0 0 1 0 0,0 1-1 0 0,-1-1 1 0 0,1 0-1 0 0,-1-1 1 0 0,-1-3 2858 0 0,2 5-3185 0 0,0 0 1 0 0,0 0-1 0 0,0 0 1 0 0,0 0-1 0 0,0 0 1 0 0,0 1-1 0 0,-1-1 1 0 0,1 0-1 0 0,0 0 1 0 0,0 0-1 0 0,0 0 1 0 0,-2-1 1368 0 0,2 1-1369 0 0,0 0 1 0 0,0-1-1 0 0,0 1 1 0 0,0 0-1 0 0,0 0 1 0 0,0 0-1 0 0,-1 10 1048 0 0,1-4-896 0 0,-10 19 278 0 0,5-13-340 0 0,-8 17 1 0 0,-9 8 31 0 0,-40 51-1 0 0,-35 27-57 0 0,78-93-105 0 0,-20 24 18 0 0,3 2 1 0 0,-33 56 0 0 0,63-94-35 0 0,1-1-11 0 0,1-1 1 0 0,-1 0 0 0 0,-1-1 0 0 0,1 1-1 0 0,-12 10 1 0 0,16-18-101 0 0,1 1 0 0 0,0-1 0 0 0,0 0 0 0 0,-1 1 0 0 0,1-1 0 0 0,0 0 0 0 0,-1 0 0 0 0,1 1 0 0 0,0-1 0 0 0,-1 0 0 0 0,1 0-1 0 0,0 0 1 0 0,-1 0 0 0 0,1 1 0 0 0,-1-1 0 0 0,1 0 0 0 0,0 0 0 0 0,-1 0 0 0 0,1 0 0 0 0,-1 0 0 0 0,1 0 0 0 0,-1 0 0 0 0,1 0 0 0 0,0 0 0 0 0,-1 0 0 0 0,1 0-1 0 0,-1 0 1 0 0,1 0 0 0 0,0-1 0 0 0,-1 1 0 0 0,1 0 0 0 0,0 0 0 0 0,-1 0 0 0 0,1 0 0 0 0,-1-1 0 0 0,0 0-335 0 0,1 0-1 0 0,-1 0 1 0 0,1 0 0 0 0,0 1-1 0 0,-1-1 1 0 0,1 0 0 0 0,0 0 0 0 0,-1 0-1 0 0,1 0 1 0 0,0 0 0 0 0,0 0 0 0 0,0 0-1 0 0,0-1 1 0 0,0-3 196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8:31.3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16331 0 0,'0'0'1514'0'0,"7"12"2182"0"0,-4-7-3286 0 0,0-1 0 0 0,1 1 0 0 0,4 4 1 0 0,5 6 91 0 0,38 48 409 0 0,3-3-1 0 0,95 83 1 0 0,196 186 24 0 0,-323-305-809 0 0,1-2-1 0 0,50 38 0 0 0,-40-42 51 0 0,-31-17-191 0 0,1 1 1 0 0,0-1-1 0 0,-1 0 0 0 0,1-1 1 0 0,-1 1-1 0 0,1 0 0 0 0,0-1 1 0 0,0 1-1 0 0,-1-1 1 0 0,1 0-1 0 0,4 0 0 0 0,-6-1-87 0 0,0 1 0 0 0,0 0-1 0 0,0-1 1 0 0,-1 1-1 0 0,1 0 1 0 0,0-1 0 0 0,0 1-1 0 0,0-1 1 0 0,-1 0 0 0 0,1 1-1 0 0,0-1 1 0 0,-1 0 0 0 0,1 1-1 0 0,-1-1 1 0 0,1 0-1 0 0,-1 0 1 0 0,1 1 0 0 0,0-3-1 0 0,5-17-3644 0 0,-1 4 1902 0 0,1 6 1619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08:31.82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259 5 18500 0 0,'0'-2'1215'0'0,"0"3"-1151"0"0,0-1-1 0 0,0 0 1 0 0,-1 0-1 0 0,1 0 0 0 0,0 0 1 0 0,0 0-1 0 0,0 0 1 0 0,0 0-1 0 0,0 0 1 0 0,0 0-1 0 0,0 0 0 0 0,0 0 1 0 0,-1 0-1 0 0,1 0 1 0 0,0 1-1 0 0,0-1 1 0 0,0 0-1 0 0,0 0 1 0 0,0 0-1 0 0,0 0 0 0 0,-1 0 1 0 0,1 0-1 0 0,0 0 1 0 0,0 0-1 0 0,0 0 1 0 0,0-1-1 0 0,0 1 1 0 0,0 0-1 0 0,-1 0 0 0 0,1 0 1 0 0,0 0-1 0 0,0 0 1 0 0,0 0-1 0 0,0 0 1 0 0,0 0-1 0 0,0 0 1 0 0,0 0-1 0 0,-1 0 0 0 0,1 0 1 0 0,0 0-1 0 0,0-1 1 0 0,0 1-1 0 0,0 0 1 0 0,0 0-1 0 0,0 0 0 0 0,0 0 1 0 0,0 0-1 0 0,0 0 1 0 0,0 0-1 0 0,0-1 1 0 0,0 1-1 0 0,0 0 1 0 0,0 0-1 0 0,0 0 0 0 0,0 0 1 0 0,0 0-1 0 0,0 0 1 0 0,0-1-1 0 0,0 1 1 0 0,0 0-1 0 0,-2 2 131 0 0,1-1 0 0 0,-1 1-1 0 0,1 0 1 0 0,0 0 0 0 0,-1-1 0 0 0,-1 5 0 0 0,-2 4 39 0 0,3-7-178 0 0,-38 60 167 0 0,10-4-302 0 0,3 0 0 0 0,-24 74 0 0 0,42-103 33 0 0,1 1 0 0 0,1 1 1 0 0,2-1-1 0 0,1 1 1 0 0,2 0-1 0 0,2 48 0 0 0,1-66 17 0 0,1-1 1 0 0,0 1-1 0 0,1-1 0 0 0,0 0 0 0 0,2 0 0 0 0,10 23 0 0 0,-13-30 25 0 0,1 0-1 0 0,1-1 0 0 0,-1 0 0 0 0,1 1 1 0 0,-1-1-1 0 0,1-1 0 0 0,1 1 0 0 0,-1 0 1 0 0,1-1-1 0 0,0 0 0 0 0,0 0 0 0 0,0-1 1 0 0,0 1-1 0 0,1-1 0 0 0,-1 0 0 0 0,11 3 1 0 0,-13-5 25 0 0,1 0 0 0 0,0 0 0 0 0,0-1 0 0 0,0 1 0 0 0,0-1 0 0 0,0 0 0 0 0,0 0 0 0 0,0-1 0 0 0,0 1 0 0 0,0-1 0 0 0,0 0 0 0 0,-1 0 0 0 0,1 0 0 0 0,0 0 0 0 0,0-1 1 0 0,-1 1-1 0 0,1-1 0 0 0,-1 0 0 0 0,1 0 0 0 0,-1 0 0 0 0,0-1 0 0 0,0 1 0 0 0,0-1 0 0 0,4-4 0 0 0,2-5 134 0 0,0 1-1 0 0,0-1 1 0 0,-1-1-1 0 0,0 0 1 0 0,6-16 0 0 0,-9 19-53 0 0,-1 3 20 0 0,0-1 0 0 0,0 0 0 0 0,-1 0 0 0 0,0 0 0 0 0,-1 0 0 0 0,0 0 0 0 0,2-12 0 0 0,-4 13 22 0 0,0 0 0 0 0,0 0 0 0 0,0 0 0 0 0,-1 0 0 0 0,-2-13 0 0 0,2 17-105 0 0,0 1 0 0 0,0-1 1 0 0,0 0-1 0 0,-1 1 0 0 0,1-1 0 0 0,-1 1 1 0 0,1-1-1 0 0,-1 1 0 0 0,0 0 1 0 0,0 0-1 0 0,0 0 0 0 0,0 0 1 0 0,0 0-1 0 0,0 0 0 0 0,-1 0 1 0 0,1 1-1 0 0,-4-2 0 0 0,-1 0-62 0 0,0 0-1 0 0,0 1 1 0 0,0-1-1 0 0,0 2 1 0 0,-1-1-1 0 0,1 1 1 0 0,-1 0-1 0 0,1 1 0 0 0,-1 0 1 0 0,1 0-1 0 0,-1 0 1 0 0,1 1-1 0 0,-1 0 1 0 0,1 1-1 0 0,-1 0 1 0 0,-11 4-1 0 0,8-2-342 0 0,0 1 0 0 0,1 0-1 0 0,-1 1 1 0 0,1 0-1 0 0,0 0 1 0 0,0 1-1 0 0,1 1 1 0 0,0-1 0 0 0,0 1-1 0 0,-8 11 1 0 0,10-11-400 0 0,0 1 1 0 0,1 0-1 0 0,-1 0 1 0 0,2 1 0 0 0,-1 0-1 0 0,-4 13 1 0 0,2-1 479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0:57:16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24575,'0'0'0,"0"0"0,0 0 0,0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57:17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1238 16716 0 0,'2'1'429'0'0,"0"0"0"0"0,0 0 1 0 0,0 0-1 0 0,0 0 1 0 0,0 0-1 0 0,0 0 0 0 0,0 1 1 0 0,0-1-1 0 0,0 1 1 0 0,-1-1-1 0 0,3 3 1 0 0,8 14-170 0 0,33 83-755 0 0,-31-68 439 0 0,85 257-391 0 0,-58-160 230 0 0,140 461-918 0 0,-59-186 792 0 0,-98-325 414 0 0,59 166 854 0 0,-78-235-701 0 0,9 16-1 0 0,-12-25-145 0 0,0 1 0 0 0,-1-1 1 0 0,1 0-1 0 0,0 1 0 0 0,0-1 0 0 0,1 0 0 0 0,-1 0 1 0 0,0 0-1 0 0,1 0 0 0 0,4 2 0 0 0,-6-3-43 0 0,0-1 0 0 0,0 0-1 0 0,0 1 1 0 0,0-1 0 0 0,0 0-1 0 0,0 0 1 0 0,0 0 0 0 0,0 1-1 0 0,0-1 1 0 0,-1 0 0 0 0,1 0-1 0 0,0-1 1 0 0,0 1-1 0 0,0 0 1 0 0,0 0 0 0 0,0 0-1 0 0,0-1 1 0 0,0 1 0 0 0,0 0-1 0 0,0-1 1 0 0,0 1 0 0 0,0-1-1 0 0,-1 1 1 0 0,1-1 0 0 0,0 1-1 0 0,0-1 1 0 0,0-1 0 0 0,3-1 108 0 0,-1-1 0 0 0,0 0 1 0 0,0 1-1 0 0,3-7 0 0 0,-5 7-65 0 0,10-15 326 0 0,-2-1 1 0 0,12-32-1 0 0,9-45 323 0 0,-15 44-456 0 0,207-555 1149 0 0,-100 333-1101 0 0,13 6-86 0 0,-85 170-182 0 0,108-202-45 0 0,296-423 0 0 0,-98 291-182 0 0,-322 393 107 0 0,55-45 0 0 0,-67 67 5 0 0,0 0 0 0 0,0 2 0 0 0,2 0 0 0 0,32-14 0 0 0,-41 23-62 0 0,1 1 0 0 0,0 1-1 0 0,0 0 1 0 0,0 1 0 0 0,1 1-1 0 0,-1 0 1 0 0,24 2 0 0 0,-36 0-65 0 0,-1 0 1 0 0,1 0 0 0 0,0 1-1 0 0,-1-1 1 0 0,1 1-1 0 0,0 0 1 0 0,-1 0 0 0 0,1 1-1 0 0,5 2 1 0 0,-7-3-126 0 0,0 0 1 0 0,0 1-1 0 0,0-1 0 0 0,0 1 1 0 0,-1-1-1 0 0,1 1 0 0 0,-1-1 1 0 0,1 1-1 0 0,-1 0 1 0 0,0-1-1 0 0,1 1 0 0 0,-1 0 1 0 0,0 0-1 0 0,0 0 0 0 0,0 0 1 0 0,1 4-1 0 0,0 7-1636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6:54.7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64 3425 0 0,'-2'-6'2178'0'0,"1"0"-1"0"0,-1-1 1 0 0,1 1 0 0 0,0-1 0 0 0,0-10 0 0 0,0 13-1365 0 0,-1-3 578 0 0,2 6-1347 0 0,0 1 0 0 0,0 0 0 0 0,1 0 0 0 0,-1 0 0 0 0,0 0 0 0 0,0 0 0 0 0,0-1 0 0 0,0 1 0 0 0,0 0 0 0 0,0 0 0 0 0,0 0 0 0 0,0 0 0 0 0,1 0 0 0 0,-1 0 0 0 0,0-1 0 0 0,0 1 0 0 0,0 0 0 0 0,0 0 0 0 0,1 0 0 0 0,-1 0 0 0 0,0 0 0 0 0,0 0 0 0 0,0 0 0 0 0,0 0 0 0 0,0 0 0 0 0,1 0 0 0 0,-1 0 0 0 0,0 0 0 0 0,0 0 0 0 0,0 0-1 0 0,1 0 1 0 0,-1 0 0 0 0,0 0 0 0 0,0 0 0 0 0,0 0 0 0 0,0 0 0 0 0,0 0 0 0 0,1 0 0 0 0,-1 0 0 0 0,0 0 0 0 0,0 1 0 0 0,0-1 0 0 0,0 0 0 0 0,0 0 0 0 0,1 0 0 0 0,-1 1 23 0 0,1-1 1 0 0,0 1-1 0 0,-1 0 1 0 0,1-1-1 0 0,0 1 0 0 0,-1 0 1 0 0,1-1-1 0 0,-1 1 0 0 0,0 0 1 0 0,1 0-1 0 0,-1 0 1 0 0,0-1-1 0 0,1 1 0 0 0,-1 0 1 0 0,0 0-1 0 0,0 0 0 0 0,1 0 1 0 0,-1 1-1 0 0,2 19 442 0 0,-2-18-462 0 0,0 48 606 0 0,-1-20-401 0 0,2 9 16 0 0,6 47 0 0 0,-5-53-194 0 0,-1 55 0 0 0,-2-38-44 0 0,1-23-14 0 0,-1 33 76 0 0,10 67-1 0 0,1-63 107 0 0,-9-58-148 0 0,0-7-31 0 0,-1 1 0 0 0,0-1 0 0 0,0 1 0 0 0,0-1 0 0 0,1 1 0 0 0,-1-1 0 0 0,0 1 0 0 0,0-1 0 0 0,0 1 0 0 0,0-1 0 0 0,0 1 1 0 0,0-1-1 0 0,0 1 0 0 0,0-1 0 0 0,0 1 0 0 0,0-1 0 0 0,0 2 0 0 0,-1-5 43 0 0,0 1 0 0 0,0 0 0 0 0,1 0 0 0 0,-1-1 1 0 0,1 1-1 0 0,0-3 0 0 0,0 2-40 0 0,-1-15 84 0 0,-2 14-91 0 0,2 5-64 0 0,0 6-207 0 0,0-7 126 0 0,4 16-1232 0 0,-2-14 833 0 0,-1-1-1 0 0,1 1 1 0 0,0 0 0 0 0,0-1-1 0 0,0 1 1 0 0,0 0-1 0 0,1-1 1 0 0,-1 0 0 0 0,0 1-1 0 0,1-1 1 0 0,-1 0 0 0 0,1 1-1 0 0,-1-1 1 0 0,1 0-1 0 0,-1 0 1 0 0,1 0 0 0 0,2 1-1 0 0,4 2 221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55.7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3 4081 0 0,'-7'-3'12965'0'0,"10"21"-8076"0"0,-2-13-4630 0 0,0 0 1 0 0,0-1-1 0 0,0 1 0 0 0,-1 10 1 0 0,-1 5-13 0 0,1 1 0 0 0,1-1 1 0 0,5 27-1 0 0,0 8-128 0 0,-1 112 30 0 0,-1-24-41 0 0,5-66 10 0 0,0-11 192 0 0,-8-63-270 0 0,-1 0 0 0 0,0-1 0 0 0,1 1-1 0 0,-1 0 1 0 0,3 4 0 0 0,-3 12 357 0 0,0-19-327 0 0,4 14 315 0 0,-4-12-353 0 0,0-1-26 0 0,0-1 1 0 0,0 0 0 0 0,0 0-1 0 0,0 1 1 0 0,0-1-1 0 0,0 0 1 0 0,0 0 0 0 0,0 0-1 0 0,0 1 1 0 0,0-1-1 0 0,0 0 1 0 0,0 0 0 0 0,0 1-1 0 0,0-1 1 0 0,0 0-1 0 0,-1 0 1 0 0,1 0 0 0 0,0 1-1 0 0,0-1 1 0 0,0 0-1 0 0,0 0 1 0 0,0 0 0 0 0,0 1-1 0 0,-1-1 1 0 0,1 0-1 0 0,0 0 1 0 0,0 0 0 0 0,0 0-1 0 0,-1 0 1 0 0,1 1-1 0 0,0-1 1 0 0,0 0 0 0 0,0 0-1 0 0,-1 0 1 0 0,1 0-1 0 0,0 0 1 0 0,0 0 0 0 0,-1 0-1 0 0,1 0 1 0 0,0 0-1 0 0,0 0 1 0 0,0 0 0 0 0,-1 0-1 0 0,1 0 1 0 0,0 0-1 0 0,0 0 1 0 0,-1 0 0 0 0,1 0-1 0 0,0 0 1 0 0,0 0-1 0 0,-1 0 1 0 0,1 0-12 0 0,0 0-2 0 0,1 0 3 0 0,3 2 7 0 0,-4-2 1 0 0,0 0 1 0 0,0 0-1 0 0,0 0 1 0 0,1 1-1 0 0,-1-1 1 0 0,0 0-1 0 0,0 0 1 0 0,0 0-1 0 0,0 0 1 0 0,1 0 0 0 0,-1 0-1 0 0,0 0 1 0 0,0 0-1 0 0,1 0 1 0 0,-1 1-1 0 0,0-1 1 0 0,0 0-1 0 0,0 0 1 0 0,1 0-1 0 0,-1 0 1 0 0,0 0-1 0 0,0 0 1 0 0,0 0-1 0 0,1-1 1 0 0,-1 1-1 0 0,0 0 1 0 0,1 0-1 0 0,-1 0 30 0 0,0 0-24 0 0,2-1-5 0 0,-1 1 0 0 0,1-1 0 0 0,0 1-1 0 0,-1 0 1 0 0,1 0 0 0 0,0 0 0 0 0,3 0-1 0 0,-5 0-4 0 0,69 2-43 0 0,41-2 22 0 0,-50 0-14 0 0,111 15 0 0 0,-61-3 33 0 0,-40-5 4 0 0,71 4 4 0 0,-14-2 28 0 0,-1-1 10 0 0,27-3 37 0 0,1 0-24 0 0,85 0-7 0 0,-168-5-15 0 0,182 1 113 0 0,154 2 216 0 0,-129-8-225 0 0,-117-1-24 0 0,14-7-25 0 0,-132 9-59 0 0,-20 1-7 0 0,52-2 12 0 0,82 0 71 0 0,-33 0-38 0 0,98-6 38 0 0,-108 4-67 0 0,-29 2-35 0 0,118-4 18 0 0,293-2 126 0 0,-360 7 3 0 0,87 0 49 0 0,51 9-153 0 0,276 11 51 0 0,-247-7-41 0 0,-54-2-10 0 0,-115 4-16 0 0,-25-2-12 0 0,143 11 7 0 0,-94-6-9 0 0,-13-1-5 0 0,48 5 1 0 0,-64-6-4 0 0,-72-7-5 0 0,151 8 42 0 0,12-8 95 0 0,182 3 98 0 0,-234-11-191 0 0,-29 0-18 0 0,60-4 13 0 0,84 4 37 0 0,-83-3 52 0 0,0 1 11 0 0,18 7-57 0 0,196-3-32 0 0,13-4 16 0 0,-283 5-40 0 0,429-3 9 0 0,-238 26-16 0 0,-278-17-21 0 0,-6 0 10 0 0,76 4-5 0 0,-93-8-7 0 0,126 5-2 0 0,-64-5 6 0 0,-71-2-4 0 0,57-4 18 0 0,-62 2-14 0 0,-1 0-2 0 0,92-10-18 0 0,-98 10 36 0 0,0 1 1 0 0,25 1-1 0 0,-13 1 116 0 0,-17-17 366 0 0,-7 16-500 0 0,-1 0 0 0 0,0 0 0 0 0,0 0 1 0 0,1 0-1 0 0,-1 0 0 0 0,0 0 0 0 0,0 0 0 0 0,1 0 0 0 0,-1 0 1 0 0,0 0-1 0 0,0-1 0 0 0,1 1 0 0 0,-1 0 0 0 0,0 0 0 0 0,0 0 1 0 0,0 0-1 0 0,1-1 0 0 0,-1 1 0 0 0,0 0 0 0 0,0 0 0 0 0,0-1 1 0 0,0 1-1 0 0,0 0 0 0 0,1 0 0 0 0,-1-1 0 0 0,0 1 0 0 0,0 0 1 0 0,0 0-1 0 0,0-1 0 0 0,0 1 0 0 0,0 0 0 0 0,0 0 0 0 0,0-1 1 0 0,0 1-1 0 0,0 0 0 0 0,0 0 0 0 0,0-1 0 0 0,0 1 0 0 0,0 0 1 0 0,0-1-1 0 0,0 1 0 0 0,0 0 0 0 0,-5-17 38 0 0,3 10-42 0 0,-16-95-98 0 0,-20-237-273 0 0,23 113 219 0 0,15 211 146 0 0,1 11 5 0 0,-1 0 0 0 0,0 0 1 0 0,-1 0-1 0 0,1 1 0 0 0,0-1 0 0 0,-1 0 0 0 0,0 0 0 0 0,0 1 0 0 0,-2-5 1 0 0,-3-16-23 0 0,4 21 2 0 0,0-5-19 0 0,2 8 35 0 0,0 0 1 0 0,0-1 0 0 0,0 1-1 0 0,0 0 1 0 0,0 0-1 0 0,-1 0 1 0 0,1 0-1 0 0,0-1 1 0 0,0 1 0 0 0,0 0-1 0 0,0 0 1 0 0,-1 0-1 0 0,1 0 1 0 0,0-1-1 0 0,0 1 1 0 0,0 0-1 0 0,-1 0 1 0 0,1 0 0 0 0,0 0-1 0 0,0 0 1 0 0,0 0-1 0 0,-1 0 1 0 0,1 0-1 0 0,2-1-209 0 0,0 1 153 0 0,-2 1 22 0 0,0-1 1 0 0,1 1-1 0 0,-1-1 0 0 0,0 0 1 0 0,0 1-1 0 0,0-1 0 0 0,0 1 1 0 0,0-1-1 0 0,0 0 1 0 0,0 1-1 0 0,0-1 0 0 0,0 1 1 0 0,0-1-1 0 0,0 0 1 0 0,0 1-1 0 0,0-1 0 0 0,-1 1 1 0 0,1-1-1 0 0,0 0 0 0 0,0 1 1 0 0,0-1-1 0 0,-1 1 1 0 0,1-1-1 0 0,0 1 0 0 0,-1 0-587 0 0,1-1 102 0 0,0 1 1 0 0,0 0-1 0 0,-1 0 0 0 0,1 0 0 0 0,-1 0 1 0 0,1-1-1 0 0,-1 1 0 0 0,1 0 1 0 0,-1 0-1 0 0,1-1 0 0 0,-1 1 0 0 0,1 0 1 0 0,-1-1-1 0 0,0 1 0 0 0,1-1 0 0 0,-1 1 1 0 0,0-1-1 0 0,0 1 0 0 0,1-1 0 0 0,-1 1 1 0 0,0-1-1 0 0,0 0 0 0 0,0 0 1 0 0,0 1-1 0 0,0-1 0 0 0,1 0 0 0 0,-2 0 1 0 0,-8-2-3541 0 0,-5-2-351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56.5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2 285 14819 0 0,'-1'6'6194'0'0,"6"-11"-2531"0"0,1 0-3902 0 0,0-1 476 0 0,1 0-1 0 0,7-12 1 0 0,7-6 15 0 0,-14 16-184 0 0,0 0-1 0 0,10-16 1 0 0,-11 14-35 0 0,1 0 0 0 0,8-9-1 0 0,-6 10 1 0 0,-2-1 0 0 0,12-19 0 0 0,5-7 70 0 0,-8 13-22 0 0,-12 17 11 0 0,1-1 0 0 0,10-11 0 0 0,-6 11 28 0 0,-9 6-118 0 0,1 1 1 0 0,-1 0 0 0 0,0 0 0 0 0,0 0 0 0 0,1 0 0 0 0,-1 0 0 0 0,0-1 0 0 0,0 1-1 0 0,1 0 1 0 0,-1 0 0 0 0,0 0 0 0 0,0 0 0 0 0,1 0 0 0 0,-1 0 0 0 0,0 0-1 0 0,0 0 1 0 0,1 0 0 0 0,-1 0 0 0 0,0 0 0 0 0,0 0 0 0 0,1 0 0 0 0,-1 0 0 0 0,0 0-1 0 0,0 0 1 0 0,1 0 0 0 0,-1 0 0 0 0,0 0 0 0 0,0 1 0 0 0,1-1 0 0 0,-1 0-1 0 0,0 0 1 0 0,0 0 0 0 0,1 0 0 0 0,-1 0 0 0 0,0 1 0 0 0,0-1 0 0 0,0 0 0 0 0,0 0-1 0 0,1 0 1 0 0,-1 1 0 0 0,0-1 0 0 0,32 56 226 0 0,-18-24-137 0 0,-8-20-52 0 0,0 1 0 0 0,0 1-1 0 0,6 26 1 0 0,16 79 83 0 0,-12-57-53 0 0,-10-43-29 0 0,-5-12 41 0 0,-1-7-78 0 0,0 0-1 0 0,0 0 1 0 0,0 0-1 0 0,0 0 1 0 0,0 0-1 0 0,0 0 1 0 0,-1 0-1 0 0,1 0 1 0 0,0 0-1 0 0,0 0 1 0 0,0 0-1 0 0,0 0 1 0 0,0 0-1 0 0,0 0 1 0 0,0 0-1 0 0,0 0 1 0 0,0 0-1 0 0,0 0 1 0 0,0 0-1 0 0,0-1 1 0 0,0 1-1 0 0,0 0 1 0 0,0 0-1 0 0,0 0 1 0 0,0 0-1 0 0,0 0 1 0 0,0 0-1 0 0,0 0 1 0 0,0 0-1 0 0,0 0 1 0 0,0 0-1 0 0,0 0 1 0 0,-1 0-1 0 0,1 0 1 0 0,0 0-1 0 0,0 0 1 0 0,0 0-1 0 0,0 1 1 0 0,0-1-1 0 0,0 0 1 0 0,0 0-1 0 0,0 0 1 0 0,0 0-1 0 0,0 0 1 0 0,0 0-1 0 0,0 0 1 0 0,0 0-1 0 0,0 0 1 0 0,0 0-1 0 0,0 0 1 0 0,0 0 0 0 0,0 0-1 0 0,0 0 1 0 0,-73-92-247 0 0,60 79 187 0 0,0-1 1 0 0,-1 2-1 0 0,0 0 1 0 0,-22-13-1 0 0,5 7-21 0 0,15 10 76 0 0,-16-13-1 0 0,32 21 72 0 0,1-1-1 0 0,0 1 0 0 0,0-1 0 0 0,0 1 0 0 0,-1 0 0 0 0,1-1 1 0 0,0 1-1 0 0,0 0 0 0 0,0-1 0 0 0,0 1 0 0 0,0 0 0 0 0,0 0 1 0 0,-1 0-1 0 0,1 0 0 0 0,0 0 0 0 0,1 0 0 0 0,26-2 320 0 0,100 2 135 0 0,-122 1-1534 0 0,0-1 1 0 0,0 1-1 0 0,0 1 1 0 0,8 2-1 0 0,6 1-2259 0 0,-19-5 3169 0 0,0 1-1 0 0,-1-1 0 0 0,1 0 1 0 0,0 0-1 0 0,-1 0 1 0 0,1 0-1 0 0,-1 0 0 0 0,1 0 1 0 0,0-1-1 0 0,-1 1 0 0 0,1 0 1 0 0,0 0-1 0 0,-1 0 0 0 0,1-1 1 0 0,3-4-235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58.2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19 377 5241 0 0,'-5'-7'14856'0'0,"5"7"-14406"0"0,-6-4 644 0 0,5 4-967 0 0,1-1 0 0 0,-1 1 0 0 0,1-1 0 0 0,-1 0 0 0 0,1 1 0 0 0,-1-1 0 0 0,1 1 0 0 0,-1-1 0 0 0,1 0 0 0 0,0 1 0 0 0,-1-1 0 0 0,1 0 0 0 0,0 0 0 0 0,-1 1 0 0 0,1-1 0 0 0,0 0 0 0 0,0 0 0 0 0,0 1 0 0 0,0-1 0 0 0,0 0 0 0 0,0 0 0 0 0,0 0 0 0 0,0 1 0 0 0,0-1 0 0 0,0 0 0 0 0,0 0 0 0 0,1 1 0 0 0,-1-1 0 0 0,0 0 0 0 0,1 1 0 0 0,-1-1 0 0 0,1-1 0 0 0,2-8-31 0 0,-1-1 69 0 0,-2 7-120 0 0,1 1 0 0 0,-1-1 1 0 0,1 0-1 0 0,0 1 0 0 0,1-1 0 0 0,1-4 1 0 0,1 0 15 0 0,0-1 0 0 0,2-10 0 0 0,8-16 61 0 0,-12 31-113 0 0,1-3 1 0 0,0 1 0 0 0,0-1 0 0 0,0 0 1 0 0,2-13-1 0 0,-3 14-4 0 0,0-1-1 0 0,1 1 1 0 0,-1 0-1 0 0,1 0 1 0 0,0 0-1 0 0,8-10 1 0 0,5-11 8 0 0,-9 14 7 0 0,0 1 0 0 0,1 0-1 0 0,14-16 1 0 0,-20 25-12 0 0,0 1 1 0 0,1 0-1 0 0,-1 0 0 0 0,1 0 0 0 0,-1 1 1 0 0,1-1-1 0 0,-1 1 0 0 0,1-1 0 0 0,0 1 1 0 0,0 0-1 0 0,0 0 0 0 0,0 0 1 0 0,0 0-1 0 0,0 1 0 0 0,0-1 0 0 0,0 1 1 0 0,0 0-1 0 0,4 0 0 0 0,-7 0-2 0 0,1 0 0 0 0,-1 1 0 0 0,0-1 0 0 0,1 0 0 0 0,-1 1-1 0 0,0-1 1 0 0,1 1 0 0 0,-1-1 0 0 0,0 0 0 0 0,1 1 0 0 0,-1-1 0 0 0,0 1 0 0 0,0-1 0 0 0,0 1 0 0 0,0-1-1 0 0,1 1 1 0 0,-1-1 0 0 0,0 1 0 0 0,0-1 0 0 0,0 1 0 0 0,0-1 0 0 0,0 2 0 0 0,0 11 19 0 0,0-4-15 0 0,0 1 0 0 0,1 0 0 0 0,0-1 0 0 0,1 1 0 0 0,0-1 0 0 0,6 17 0 0 0,-4-10-9 0 0,0-6-6 0 0,0 1-1 0 0,0-1 1 0 0,1 0 0 0 0,1-1-1 0 0,0 1 1 0 0,0-1-1 0 0,0 0 1 0 0,1-1-1 0 0,1 0 1 0 0,-1 0 0 0 0,2 0-1 0 0,10 8 1 0 0,-10-7 17 0 0,-7-7-9 0 0,-1-1 0 0 0,0 1 0 0 0,1-1-1 0 0,-1 1 1 0 0,1-1 0 0 0,-1 0 0 0 0,1 0 0 0 0,0 0 0 0 0,0 0 0 0 0,-1 0 0 0 0,5 2 0 0 0,-5-3-3 0 0,0 0 1 0 0,0 1-1 0 0,0-1 0 0 0,0 1 1 0 0,0-1-1 0 0,0 1 1 0 0,0 0-1 0 0,0-1 1 0 0,0 1-1 0 0,0 0 0 0 0,0 0 1 0 0,1 1-1 0 0,-1-1 1 0 0,0 0 0 0 0,0 0 0 0 0,0 0 1 0 0,0 0-1 0 0,0-1 0 0 0,0 1 0 0 0,0 0 0 0 0,0-1 0 0 0,0 1 0 0 0,1 0 0 0 0,-1-1 1 0 0,-1 1 0 0 0,1-1 0 0 0,-1 1 0 0 0,0-1 0 0 0,1 1 0 0 0,-1-1 0 0 0,1 1 0 0 0,-1-1 0 0 0,0 1 0 0 0,0 0 0 0 0,1-1 0 0 0,-1 1 0 0 0,0-1 0 0 0,0 1 0 0 0,0 0 0 0 0,1-1 0 0 0,-1 1 0 0 0,0-1 0 0 0,0 1-1 0 0,0 0 1 0 0,0-1 0 0 0,0 1 0 0 0,0 0 0 0 0,0-1 0 0 0,-1 1 0 0 0,1 0 0 0 0,0-1 0 0 0,0 1 0 0 0,0-1 0 0 0,-1 1 0 0 0,1 0 0 0 0,0-1 0 0 0,-1 1 0 0 0,1-1 0 0 0,-1 1 0 0 0,-1 0 7 0 0,1-1 1 0 0,-1 0 0 0 0,0 1-1 0 0,1-1 1 0 0,-1 0-1 0 0,0 0 1 0 0,1 0-1 0 0,-4-1 1 0 0,5 1-10 0 0,-36-11 155 0 0,20 7-117 0 0,0-1 1 0 0,-20-9-1 0 0,-1 0-4 0 0,16 6-13 0 0,-30-16-1 0 0,30 13-9 0 0,-27-10 0 0 0,30 14-1 0 0,13 5 3 0 0,0 0-1 0 0,0 0 1 0 0,0 1 0 0 0,0-1-1 0 0,0 1 1 0 0,-1 0-1 0 0,-5 0 1 0 0,2 3 56 0 0,9-2-69 0 0,0 0 0 0 0,0 0 0 0 0,0 1-1 0 0,0-1 1 0 0,0 0 0 0 0,0 0 0 0 0,0 1 0 0 0,0-1 0 0 0,0 0 0 0 0,0 0-1 0 0,1 0 1 0 0,-1 1 0 0 0,0-1 0 0 0,0 0 0 0 0,0 0 0 0 0,0 1 0 0 0,0-1-1 0 0,0 0 1 0 0,0 0 0 0 0,1 0 0 0 0,-1 0 0 0 0,0 1 0 0 0,0-1 0 0 0,0 0 0 0 0,0 0-1 0 0,1 0 1 0 0,-1 0 0 0 0,0 0 0 0 0,0 1 0 0 0,0-1 0 0 0,1 0 0 0 0,-1 0-1 0 0,0 0 1 0 0,0 0 0 0 0,0 0 0 0 0,1 0 0 0 0,-1 0 0 0 0,2 1-1 0 0,1 1 1 0 0,1 1 1 0 0,-1-2-1 0 0,0 1 0 0 0,1 0 0 0 0,0-1 0 0 0,-1 1 0 0 0,1-1 0 0 0,0 0 1 0 0,7 1-1 0 0,39 6 43 0 0,28-7 82 0 0,-67-2-101 0 0,0 0 1 0 0,0-1-1 0 0,0 0 1 0 0,-1 0-1 0 0,13-6 0 0 0,-18 6 11 0 0,1 0 0 0 0,-1 0 0 0 0,0-1 0 0 0,1 1 0 0 0,-1-1 0 0 0,7-6 0 0 0,-11 8 4 0 0,-1 1-40 0 0,0-1-1 0 0,0 1 0 0 0,0 0 0 0 0,0-1 0 0 0,0 1 0 0 0,0 0 0 0 0,0-1 0 0 0,0 1 0 0 0,0-1 0 0 0,0 1 0 0 0,0 0 0 0 0,0-1 0 0 0,0 1 1 0 0,0 0-1 0 0,0-1 0 0 0,-1 1 0 0 0,1 0 0 0 0,0-1 0 0 0,0 1 0 0 0,0 0 0 0 0,0-1 0 0 0,-1 1 0 0 0,1 0 0 0 0,0 0 0 0 0,0-1 0 0 0,-1 1 0 0 0,1 0 1 0 0,0 0-1 0 0,-1-1 0 0 0,1 1 0 0 0,0 0 0 0 0,-1 0 0 0 0,1 0 0 0 0,0 0 0 0 0,-1-1 0 0 0,1 1 0 0 0,0 0 0 0 0,-1 0 0 0 0,1 0 0 0 0,0 0 0 0 0,-1 0 1 0 0,1 0-1 0 0,0 0 0 0 0,-1 0 0 0 0,0 0 0 0 0,-8-1-93 0 0,0 1-1 0 0,-1 0 1 0 0,1 0 0 0 0,-1 1 0 0 0,1 0 0 0 0,0 1 0 0 0,-9 2-1 0 0,-8 0-30 0 0,19-4 101 0 0,1 1 0 0 0,0 0 1 0 0,-11 3-1 0 0,11-2 49 0 0,1-1 0 0 0,-1 1 0 0 0,1-1 1 0 0,-12 0-1 0 0,17-1-23 0 0,0 0 0 0 0,0 0 0 0 0,0 0 0 0 0,0 0 1 0 0,0 0-1 0 0,0 0 0 0 0,-1 0 0 0 0,1 0 0 0 0,0 0 0 0 0,0 0 1 0 0,0 0-1 0 0,0 0 0 0 0,0 0 0 0 0,0 0 0 0 0,0 0 0 0 0,0 0 1 0 0,-1 0-1 0 0,1 0 0 0 0,0-1 0 0 0,0 1 0 0 0,0 0 0 0 0,0 0 1 0 0,0 0-1 0 0,0 0 0 0 0,0 0 0 0 0,0 0 0 0 0,0 0 0 0 0,0 0 1 0 0,0 0-1 0 0,0 0 0 0 0,-1 0 0 0 0,1-1 0 0 0,0 1 1 0 0,0 0-1 0 0,0 0 0 0 0,0 0 0 0 0,0 0 0 0 0,0 0 0 0 0,0 0 1 0 0,0 0-1 0 0,0 0 0 0 0,0-1 0 0 0,0 1 0 0 0,0 0 0 0 0,0 0 1 0 0,0 0-1 0 0,0 0 0 0 0,0 0 0 0 0,0 0 0 0 0,0 0 0 0 0,1 0 1 0 0,-1-1-1 0 0,0 1 0 0 0,0 0 0 0 0,0 0 0 0 0,0 0 1 0 0,0 0-1 0 0,0 0 0 0 0,0 0 0 0 0,0 0 0 0 0,0 0 0 0 0,0 0 1 0 0,0 0-1 0 0,0 0 0 0 0,0 0 0 0 0,1-1 0 0 0,-1 1 1 0 0,6-5 55 0 0,43-11 141 0 0,-45 15-20 0 0,15-3-1380 0 0,32-12 0 0 0,-45 14 35 0 0,-1-1-1 0 0,0 1 1 0 0,0-1 0 0 0,0 0 0 0 0,0-1 0 0 0,0 1 0 0 0,-1-1-1 0 0,1 0 1 0 0,-1 0 0 0 0,5-5 0 0 0,4-9-4343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0.0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60 6465 0 0,'-5'-55'12246'0'0,"7"50"-11000"0"0,2 8-564 0 0,2 8-64 0 0,5 24-201 0 0,11 61 0 0 0,-14-55-362 0 0,24 159 105 0 0,-32-198-158 0 0,1-1 5 0 0,-1 0 0 0 0,0 0 0 0 0,0 0 0 0 0,0 0 0 0 0,0 0-1 0 0,0 0 1 0 0,0-1 0 0 0,0 1 0 0 0,0 0 0 0 0,0 0 0 0 0,0 0 0 0 0,0 0 0 0 0,-1 0 0 0 0,1 0 0 0 0,0 0 0 0 0,-1 0-1 0 0,1-1 1 0 0,-1 1 0 0 0,0 1 0 0 0,1-2-2 0 0,0 0 0 0 0,-1 0 0 0 0,1-1 0 0 0,0 1-1 0 0,0 0 1 0 0,-1 0 0 0 0,1 0 0 0 0,0-1 0 0 0,-1 1 0 0 0,1 0-1 0 0,0 0 1 0 0,0-1 0 0 0,0 1 0 0 0,-1 0 0 0 0,1-1 0 0 0,0 1-1 0 0,0 0 1 0 0,0-1 0 0 0,0 1 0 0 0,0 0 0 0 0,-1-1 0 0 0,1 1 0 0 0,0 0-1 0 0,0-1 1 0 0,-3-10 45 0 0,3 10-45 0 0,-3-14 6 0 0,0 0-1 0 0,1 1 0 0 0,1-1 1 0 0,1-1-1 0 0,0 1 1 0 0,1 0-1 0 0,3-20 1 0 0,2 8-2 0 0,0 1 0 0 0,2 0 0 0 0,13-30 0 0 0,-17 46 1 0 0,0 1 0 0 0,7-9 0 0 0,-10 15-45 0 0,1 0 0 0 0,0 1 1 0 0,0-1-1 0 0,0 1 0 0 0,0-1 1 0 0,1 1-1 0 0,-1 0 0 0 0,1 0 1 0 0,-1 0-1 0 0,6-3 0 0 0,-7 5-81 0 0,-1 0 1 0 0,1-1-1 0 0,0 1 1 0 0,0 0-1 0 0,0 0 0 0 0,0 0 1 0 0,0 0-1 0 0,0 0 0 0 0,0-1 1 0 0,0 2-1 0 0,0-1 0 0 0,0 0 1 0 0,0 0-1 0 0,0 0 1 0 0,0 0-1 0 0,-1 1 0 0 0,1-1 1 0 0,0 0-1 0 0,0 1 0 0 0,0-1 1 0 0,0 1-1 0 0,0-1 0 0 0,-1 1 1 0 0,1-1-1 0 0,0 1 1 0 0,-1-1-1 0 0,1 1 0 0 0,0 0 1 0 0,-1-1-1 0 0,1 1 0 0 0,0 0 1 0 0,-1 0-1 0 0,1 0 0 0 0,-1-1 1 0 0,1 3-1 0 0,2 2-1512 0 0,-1 1 0 0 0,0-1 1 0 0,0 1-1 0 0,2 7 0 0 0,-4-13 1447 0 0,3 14-3397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0.5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6 226 13259 0 0,'5'2'4189'0'0,"17"-3"-2526"0"0,-12-2-1075 0 0,-6 1-475 0 0,0 1-1 0 0,0-1 1 0 0,-1 1 0 0 0,1-1 0 0 0,0 0-1 0 0,-1-1 1 0 0,1 1 0 0 0,5-5 0 0 0,7-9 123 0 0,-11 12-169 0 0,0 0 0 0 0,0-1 0 0 0,-1 1 0 0 0,1-1 0 0 0,-1 0-1 0 0,-1 0 1 0 0,1-1 0 0 0,-1 1 0 0 0,0-1 0 0 0,5-11 0 0 0,-6 10 15 0 0,0 0 0 0 0,0-1 0 0 0,-1 1 0 0 0,0 0 1 0 0,-1-1-1 0 0,0-14 0 0 0,0 20-59 0 0,0 0 1 0 0,0 0-1 0 0,-1-1 0 0 0,1 1 1 0 0,-1 0-1 0 0,1-1 0 0 0,-1 1 1 0 0,0 0-1 0 0,0 0 0 0 0,0 0 1 0 0,0 0-1 0 0,0 0 1 0 0,-1 0-1 0 0,1 0 0 0 0,0 0 1 0 0,-1 1-1 0 0,0-1 0 0 0,1 0 1 0 0,-1 1-1 0 0,0-1 0 0 0,0 1 1 0 0,0 0-1 0 0,0 0 0 0 0,0-1 1 0 0,0 1-1 0 0,-4-1 1 0 0,4 1-14 0 0,-1 1 1 0 0,1-1-1 0 0,-1 1 1 0 0,1-1 0 0 0,-1 1-1 0 0,1 0 1 0 0,-1 0 0 0 0,0 0-1 0 0,1 0 1 0 0,-1 0 0 0 0,1 1-1 0 0,-1-1 1 0 0,0 1 0 0 0,1 0-1 0 0,-1 0 1 0 0,-2 1 0 0 0,2 0-9 0 0,0 0 1 0 0,0 0-1 0 0,0 0 1 0 0,0 1 0 0 0,1-1-1 0 0,-1 1 1 0 0,1-1-1 0 0,-1 1 1 0 0,1 0 0 0 0,-3 5-1 0 0,0 2-8 0 0,1 0-1 0 0,-1 0 1 0 0,2 0-1 0 0,-1 1 1 0 0,2-1-1 0 0,-4 19 1 0 0,4-13 8 0 0,-6 58 29 0 0,8-65-23 0 0,0-1 0 0 0,1 0 0 0 0,0 1 1 0 0,0-1-1 0 0,1 0 0 0 0,4 15 0 0 0,-3-16-8 0 0,-1-1-1 0 0,1 0 1 0 0,0 0-1 0 0,1-1 1 0 0,-1 1-1 0 0,1-1 1 0 0,0 1-1 0 0,1-1 0 0 0,6 6 1 0 0,-9-9-23 0 0,0 0 0 0 0,1-1 1 0 0,-1 1-1 0 0,1 0 0 0 0,-1-1 1 0 0,1 0-1 0 0,0 0 0 0 0,-1 0 0 0 0,1 0 1 0 0,0 0-1 0 0,0 0 0 0 0,0-1 0 0 0,0 1 1 0 0,0-1-1 0 0,0 0 0 0 0,-1 0 1 0 0,1 0-1 0 0,0 0 0 0 0,0-1 0 0 0,0 1 1 0 0,0-1-1 0 0,0 0 0 0 0,4-1 0 0 0,2-1-129 0 0,-5 1 6 0 0,1 1 1 0 0,-1-1 0 0 0,0 0 0 0 0,0 0-1 0 0,0-1 1 0 0,7-4 0 0 0,6-6-1827 0 0,22-12-1 0 0,6-5-4939 0 0,-30 19 3443 0 0,1 3-526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1.2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0 6497 0 0,'-1'24'7246'0'0,"-2"11"-3924"0"0,0 1-2083 0 0,0 5-951 0 0,2 1 1 0 0,2-1-1 0 0,8 57 0 0 0,-7-87-222 0 0,-2-8-27 0 0,1 1 0 0 0,-1-1 0 0 0,1 0 0 0 0,0 1 0 0 0,0-1 0 0 0,0 1-1 0 0,0-1 1 0 0,1 0 0 0 0,-1 0 0 0 0,1 0 0 0 0,3 5 0 0 0,-5-8-31 0 0,0 0 0 0 0,1 0 0 0 0,-1 0 0 0 0,0 0 0 0 0,0 0 0 0 0,0 0 0 0 0,1 0 0 0 0,-1 0 0 0 0,0 0 0 0 0,0 0 0 0 0,0 0 0 0 0,1 0 0 0 0,-1 0 0 0 0,0 0 0 0 0,0 0 0 0 0,0 0 0 0 0,1 0 0 0 0,-1 0 0 0 0,0 0 0 0 0,0 0 0 0 0,0 0 0 0 0,0 0 0 0 0,1 0 0 0 0,-1-1 0 0 0,0 1 0 0 0,0 0 0 0 0,0 0 0 0 0,0 0 0 0 0,0 0 0 0 0,1 0 0 0 0,-1 0 0 0 0,0-1 0 0 0,0 1 0 0 0,0 0 0 0 0,0 0 0 0 0,0 0 0 0 0,0-1 0 0 0,0 1 0 0 0,0 0 0 0 0,5-9 133 0 0,-4 8-116 0 0,13-32 128 0 0,0-1-1 0 0,-3 0 0 0 0,14-63 1 0 0,-21 79-70 0 0,12-34-1 0 0,-15 51-76 0 0,-1 0 0 0 0,0 1 1 0 0,0-1-1 0 0,0 1 0 0 0,1-1 0 0 0,-1 0 0 0 0,0 1 0 0 0,1-1 0 0 0,-1 1 1 0 0,0-1-1 0 0,1 0 0 0 0,-1 1 0 0 0,1-1 0 0 0,-1 1 0 0 0,1 0 0 0 0,-1-1 0 0 0,1 1 1 0 0,-1-1-1 0 0,1 1 0 0 0,-1 0 0 0 0,1-1 0 0 0,0 1 0 0 0,-1 0 0 0 0,1 0 0 0 0,0-1 1 0 0,-1 1-1 0 0,2 0 0 0 0,-1 0 2 0 0,0 1-1 0 0,0-1 1 0 0,0 0 0 0 0,0 1 0 0 0,-1-1-1 0 0,1 0 1 0 0,0 1 0 0 0,0 0 0 0 0,0-1-1 0 0,0 1 1 0 0,0-1 0 0 0,-1 1 0 0 0,1 0-1 0 0,0 0 1 0 0,0 0 0 0 0,4 5 18 0 0,-1 0-1 0 0,0 0 1 0 0,5 11 0 0 0,5 9-8 0 0,-5-9-17 0 0,0 0 1 0 0,-2 1-1 0 0,0 0 1 0 0,6 23-1 0 0,11 47-574 0 0,-24-87 566 0 0,0-1-1 0 0,1 1 1 0 0,-1-1 0 0 0,0 1-1 0 0,0-1 1 0 0,0 1 0 0 0,1-1 0 0 0,-1 0-1 0 0,0 1 1 0 0,1-1 0 0 0,-1 1-1 0 0,0-1 1 0 0,1 0 0 0 0,-1 1 0 0 0,0-1-1 0 0,1 0 1 0 0,-1 0 0 0 0,1 1-1 0 0,-1-1 1 0 0,1 0 0 0 0,-1 0-1 0 0,0 0 1 0 0,1 1 0 0 0,-1-1 0 0 0,1 0-1 0 0,-1 0 1 0 0,1 0 0 0 0,-1 0-1 0 0,1 0 1 0 0,-1 0 0 0 0,1 0 0 0 0,-1 0-1 0 0,1 0 1 0 0,-1 0 0 0 0,1 0-1 0 0,-1 0 1 0 0,1 0 0 0 0,-1-1 0 0 0,1 1-1 0 0,-1 0 1 0 0,1 0 0 0 0,-1 0-1 0 0,0-1 1 0 0,1 1 0 0 0,-1 0 0 0 0,1-1-1 0 0,2-1-4 0 0,0 0-1 0 0,-1 0 1 0 0,1 0-1 0 0,-1 0 1 0 0,4-4-1 0 0,2-4 32 0 0,1 0 0 0 0,-2-1-1 0 0,1 1 1 0 0,-1-2 0 0 0,9-20-1 0 0,-11 19 56 0 0,1 0 0 0 0,0 0 0 0 0,0 1 1 0 0,1 0-1 0 0,1 0 0 0 0,0 1 0 0 0,15-16 0 0 0,-16 18 8 0 0,5-4 104 0 0,-11 12-178 0 0,0 1 0 0 0,-1 0 1 0 0,1-1-1 0 0,-1 1 1 0 0,1-1-1 0 0,0 1 0 0 0,-1 0 1 0 0,1 0-1 0 0,0-1 0 0 0,-1 1 1 0 0,1 0-1 0 0,0 0 1 0 0,0 0-1 0 0,-1 0 0 0 0,1 0 1 0 0,0 0-1 0 0,-1 0 1 0 0,1 0-1 0 0,0 0 0 0 0,0 0 1 0 0,8 19 147 0 0,-5 9-137 0 0,-1-9-60 0 0,-1-6-323 0 0,1-1-1 0 0,0 0 1 0 0,1 0-1 0 0,1 0 1 0 0,0-1-1 0 0,0 1 1 0 0,1-1 0 0 0,1 0-1 0 0,7 10 1 0 0,-10-18-680 0 0,-1 1 0 0 0,1-1 0 0 0,0 0 0 0 0,0 0 0 0 0,1-1 0 0 0,-1 1 0 0 0,9 3 0 0 0,-1 0-1379 0 0,6 3-924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1.6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112 52 12755 0 0,'0'-1'288'0'0,"0"0"0"0"0,0-1 1 0 0,-1 1-1 0 0,1 0 0 0 0,-1 0 1 0 0,1 0-1 0 0,-1-1 0 0 0,1 1 0 0 0,-1 0 1 0 0,0 0-1 0 0,0 0 0 0 0,1 0 1 0 0,-2-1-1 0 0,1 2-170 0 0,0-1-1 0 0,1 1 1 0 0,-1 0-1 0 0,1-1 1 0 0,-1 1-1 0 0,1 0 1 0 0,-1 0-1 0 0,0 0 1 0 0,1-1-1 0 0,-1 1 1 0 0,1 0-1 0 0,-1 0 1 0 0,0 0-1 0 0,1 0 1 0 0,-1 0-1 0 0,0 0 1 0 0,1 0-1 0 0,-1 1 1 0 0,1-1-1 0 0,-1 0 1 0 0,0 0-1 0 0,1 0 1 0 0,-1 0-1 0 0,1 1 1 0 0,-1-1-1 0 0,1 0 1 0 0,-1 1-1 0 0,0-1 1 0 0,1 0-1 0 0,-1 1 1 0 0,-5 4 19 0 0,0 1 1 0 0,0-1-1 0 0,0 1 1 0 0,1 0-1 0 0,-9 13 1 0 0,4-5-164 0 0,-12 28 0 0 0,20-38 26 0 0,1 0 0 0 0,-1 1 0 0 0,1-1 0 0 0,0 0 0 0 0,0 1 0 0 0,0-1 0 0 0,1 1 0 0 0,-1-1 0 0 0,1 1 0 0 0,0-1 0 0 0,1 1 0 0 0,-1-1 0 0 0,1 1 0 0 0,1 4 0 0 0,-1-6 0 0 0,-1-1 0 0 0,1 1 0 0 0,0-1 0 0 0,1 0 0 0 0,-1 1 1 0 0,0-1-1 0 0,1 0 0 0 0,-1 0 0 0 0,1 1 0 0 0,0-1 1 0 0,-1 0-1 0 0,1-1 0 0 0,0 1 0 0 0,0 0 0 0 0,0 0 1 0 0,1-1-1 0 0,-1 0 0 0 0,0 1 0 0 0,1-1 0 0 0,-1 0 0 0 0,0 0 1 0 0,1 0-1 0 0,0 0 0 0 0,3 0 0 0 0,0 0 19 0 0,-1-1-1 0 0,0 0 1 0 0,0 0-1 0 0,0-1 0 0 0,0 1 1 0 0,0-1-1 0 0,0 0 1 0 0,0 0-1 0 0,0-1 1 0 0,-1 1-1 0 0,6-4 0 0 0,-4 3 28 0 0,-1-1 0 0 0,1 0-1 0 0,-1 0 1 0 0,0-1 0 0 0,0 1-1 0 0,0-1 1 0 0,0-1 0 0 0,7-7-1 0 0,-8 7 7 0 0,0 0-1 0 0,0-1 0 0 0,-1 1 0 0 0,1-1 0 0 0,-1 0 1 0 0,0 0-1 0 0,-1 0 0 0 0,1 0 0 0 0,-1 0 0 0 0,0-1 1 0 0,-1 1-1 0 0,0-1 0 0 0,0 1 0 0 0,0-9 0 0 0,-1 11-8 0 0,0-1 0 0 0,0 1 0 0 0,-1-1 0 0 0,1 1-1 0 0,-1-1 1 0 0,0 1 0 0 0,0-1 0 0 0,-3-6-1 0 0,2 9-30 0 0,1 0 0 0 0,-1-1-1 0 0,1 1 1 0 0,-1 0-1 0 0,0 0 1 0 0,0 0 0 0 0,0 0-1 0 0,0 0 1 0 0,0 0 0 0 0,0 1-1 0 0,-1-1 1 0 0,1 1-1 0 0,-1-1 1 0 0,1 1 0 0 0,-3-1-1 0 0,-9-3-572 0 0,0 1 0 0 0,1 0 0 0 0,-2 1 0 0 0,1 0 0 0 0,0 1 0 0 0,-20 0 0 0 0,28 4-2009 0 0,12-3-605 0 0,2-3 2108 0 0,1 1 827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0.74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130 143 5961 0 0,'-1'1'330'0'0,"0"-1"0"0"0,1 0 0 0 0,-1 0 0 0 0,0 0 0 0 0,0 0 1 0 0,0 0-1 0 0,0 0 0 0 0,0 0 0 0 0,0 0 0 0 0,1 0 0 0 0,-1 0 0 0 0,0-1 0 0 0,0 1 0 0 0,0 0 0 0 0,1-1 0 0 0,-1 1 0 0 0,0 0 0 0 0,0-1 0 0 0,-7-2 6832 0 0,8 3-7087 0 0,0 5 3168 0 0,4-3-2673 0 0,-4-2-556 0 0,1 0 0 0 0,-1 0-1 0 0,0 0 1 0 0,0 0 0 0 0,1 0 0 0 0,-1 1 0 0 0,0-1 0 0 0,1 0 0 0 0,-1 0-1 0 0,0 0 1 0 0,1 0 0 0 0,-1 0 0 0 0,0 0 0 0 0,1 0 0 0 0,-1 0 0 0 0,0 0-1 0 0,1 0 1 0 0,-1 0 0 0 0,0 0 0 0 0,0 0 0 0 0,1 0 0 0 0,-1-1 0 0 0,0 1-1 0 0,1 0 1 0 0,-1 0 0 0 0,0 0 0 0 0,0 0 0 0 0,1-1 0 0 0,5-3 98 0 0,13-8 144 0 0,-11 5-144 0 0,-4 4-81 0 0,-1 1-1 0 0,0-1 0 0 0,0 0 1 0 0,0 0-1 0 0,-1 0 0 0 0,1 0 1 0 0,-1 0-1 0 0,2-5 0 0 0,2-2 30 0 0,7-18 64 0 0,-12 26-111 0 0,0 0-1 0 0,0 0 1 0 0,-1 0 0 0 0,1-1-1 0 0,-1 1 1 0 0,0 0 0 0 0,0 0 0 0 0,0 0-1 0 0,0 0 1 0 0,0-1 0 0 0,0-2-1 0 0,-1 4-4 0 0,0 0-1 0 0,1-1 0 0 0,-1 1 0 0 0,0 0 1 0 0,0 0-1 0 0,1 0 0 0 0,-1 0 1 0 0,0 0-1 0 0,0 0 0 0 0,0 0 0 0 0,0 0 1 0 0,0 0-1 0 0,-1 0 0 0 0,1 1 1 0 0,0-1-1 0 0,0 0 0 0 0,0 1 0 0 0,-1-1 1 0 0,1 1-1 0 0,0-1 0 0 0,-1 1 1 0 0,1 0-1 0 0,-2-1 0 0 0,-4 0 0 0 0,1 0 0 0 0,0 1 0 0 0,-12 0 0 0 0,12 1-19 0 0,0 0 1 0 0,0 0-1 0 0,1 1 0 0 0,-1 0 1 0 0,0 0-1 0 0,1 0 0 0 0,-1 1 1 0 0,1 0-1 0 0,0 0 0 0 0,0 0 1 0 0,0 0-1 0 0,1 1 0 0 0,-1 0 1 0 0,1 0-1 0 0,0 0 0 0 0,-7 8 1 0 0,6-5 4 0 0,1-1 0 0 0,-1 1 0 0 0,1 0 0 0 0,0 0 0 0 0,0 0-1 0 0,1 0 1 0 0,0 1 0 0 0,1-1 0 0 0,-1 1 0 0 0,1 0 0 0 0,-1 14 0 0 0,2-4 10 0 0,1 1 1 0 0,0 0-1 0 0,2-1 0 0 0,3 21 0 0 0,-3-31 3 0 0,0-1 0 0 0,0 1-1 0 0,0-1 1 0 0,1 0 0 0 0,0 0 0 0 0,1 0-1 0 0,-1 0 1 0 0,1 0 0 0 0,1-1 0 0 0,-1 1-1 0 0,1-1 1 0 0,8 8 0 0 0,-9-11 4 0 0,0 0 0 0 0,-1 0-1 0 0,2 0 1 0 0,-1-1 0 0 0,0 0 0 0 0,0 1 0 0 0,1-1-1 0 0,-1-1 1 0 0,1 1 0 0 0,0-1 0 0 0,6 2 0 0 0,-4-2 6 0 0,0-1 0 0 0,-1 1 0 0 0,1-2 0 0 0,0 1 0 0 0,0-1 0 0 0,-1 1 0 0 0,10-4 0 0 0,1-1-10 0 0,0-2 0 0 0,0 0 0 0 0,-1 0 0 0 0,0-2 1 0 0,18-12-1 0 0,16-14-702 0 0,-28 18-1915 0 0,35-19 0 0 0,-42 30 122 0 0,-5 3-568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2.1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 6721 0 0,'-1'-7'6971'0'0,"2"7"-6805"0"0,-1-1-58 0 0,0 1-1 0 0,1 0 0 0 0,-1 0 0 0 0,0 0 1 0 0,1 0-1 0 0,-1 0 0 0 0,0 0 1 0 0,1 0-1 0 0,-1 0 0 0 0,0 0 0 0 0,0 0 1 0 0,1 0-1 0 0,-1 0 0 0 0,0 0 0 0 0,1 0 1 0 0,-1 0-1 0 0,0 0 0 0 0,1 0 1 0 0,-1 1-1 0 0,0-1 0 0 0,0 0 0 0 0,1 0 1 0 0,-1 0-1 0 0,0 0 0 0 0,1 1 0 0 0,-1-1 1 0 0,0 0-1 0 0,0 0 0 0 0,0 0 1 0 0,1 1-1 0 0,-1-1 0 0 0,0 0 0 0 0,6 7 871 0 0,-2-2-695 0 0,0-1 1 0 0,0 1 0 0 0,-1 0 0 0 0,1 1-1 0 0,-1-1 1 0 0,0 0 0 0 0,-1 1-1 0 0,1 0 1 0 0,-1-1 0 0 0,2 10 0 0 0,4 18-56 0 0,-5-25-177 0 0,-1 1 0 0 0,2 12 0 0 0,-1 3 10 0 0,-1-13-32 0 0,-1 0-1 0 0,0 0 1 0 0,0 0 0 0 0,-3 21 0 0 0,2-31-20 0 0,-1 1 0 0 0,1-1 0 0 0,0 0 0 0 0,0 1 1 0 0,0-1-1 0 0,0 0 0 0 0,1 1 0 0 0,-1-1 0 0 0,0 0 0 0 0,1 1 0 0 0,-1-1 0 0 0,0 0 0 0 0,1 1 0 0 0,0 0 0 0 0,-1-2-4 0 0,1 1 1 0 0,-1-1 0 0 0,0 0 0 0 0,0 0-1 0 0,1 0 1 0 0,-1 1 0 0 0,0-1-1 0 0,0 0 1 0 0,0 0 0 0 0,1 0 0 0 0,-1 1-1 0 0,0-1 1 0 0,1 0 0 0 0,-1 0-1 0 0,0 0 1 0 0,0 0 0 0 0,1 0 0 0 0,-1 0-1 0 0,0 0 1 0 0,1 0 0 0 0,-1 0-1 0 0,0 0 1 0 0,1 0 0 0 0,0 0 3 0 0,0 0 0 0 0,-1 0 0 0 0,1-1 0 0 0,0 1 0 0 0,0 0-1 0 0,-1-1 1 0 0,1 1 0 0 0,0-1 0 0 0,-1 1 0 0 0,1-1 0 0 0,-1 1 0 0 0,1-1 0 0 0,0-1 0 0 0,3-2 35 0 0,-1-1-1 0 0,0 1 1 0 0,0-1 0 0 0,0 0 0 0 0,-1-1 0 0 0,4-7-1 0 0,8-36 76 0 0,-1 2-71 0 0,-7 30-114 0 0,2-5-528 0 0,1 1-1 0 0,15-27 1 0 0,-24 47 348 0 0,1 0 1 0 0,0 0 0 0 0,-1 1 0 0 0,1-1 0 0 0,0 0 0 0 0,0 0 0 0 0,0 0-1 0 0,0 1 1 0 0,0-1 0 0 0,-1 0 0 0 0,1 1 0 0 0,0-1 0 0 0,0 1 0 0 0,1-1-1 0 0,-1 1 1 0 0,0 0 0 0 0,0-1 0 0 0,0 1 0 0 0,0 0 0 0 0,0 0 0 0 0,2 0-1 0 0,5-1-1670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2.5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50 130 11242 0 0,'2'2'2185'0'0,"-2"-2"-2039"0"0,0 0-1 0 0,0 1 1 0 0,0-1 0 0 0,1 0-1 0 0,-1 0 1 0 0,0 0 0 0 0,0 0-1 0 0,0 1 1 0 0,0-1-1 0 0,0 0 1 0 0,0 0 0 0 0,0 0-1 0 0,0 1 1 0 0,0-1 0 0 0,0 0-1 0 0,0 0 1 0 0,0 0 0 0 0,-1 0-1 0 0,1 1 1 0 0,0-1-1 0 0,0 0 1 0 0,-1 17 2005 0 0,0 7-595 0 0,1-23-1515 0 0,1-1 1 0 0,-1 1-1 0 0,0 0 1 0 0,0-1-1 0 0,0 1 1 0 0,0-1-1 0 0,0 1 1 0 0,1 0 0 0 0,-1-1-1 0 0,0 1 1 0 0,1 0-1 0 0,-1-1 1 0 0,0 1-1 0 0,1-1 1 0 0,-1 1-1 0 0,1-1 1 0 0,-1 1-1 0 0,1-1 1 0 0,-1 1-1 0 0,1-1 1 0 0,-1 0 0 0 0,1 1-1 0 0,0-1 1 0 0,0 1-1 0 0,0-1 13 0 0,1 0 0 0 0,-1 0 0 0 0,0 1 0 0 0,0-1 0 0 0,1 0 0 0 0,-1 0 0 0 0,0 0 0 0 0,1-1 1 0 0,-1 1-1 0 0,0 0 0 0 0,0 0 0 0 0,2-1 0 0 0,4-2 120 0 0,0 0 0 0 0,0 0 1 0 0,10-7-1 0 0,-14 8-132 0 0,4-3 43 0 0,1 0-1 0 0,-1-1 1 0 0,0 0-1 0 0,0 0 1 0 0,-1 0-1 0 0,0-1 1 0 0,0 0-1 0 0,0-1 1 0 0,-1 1-1 0 0,0-1 1 0 0,-1 0-1 0 0,0 0 1 0 0,0 0-1 0 0,-1-1 1 0 0,0 0-1 0 0,3-10 1 0 0,-6 18-67 0 0,1 0 1 0 0,-1 0 0 0 0,0 0 0 0 0,0-1-1 0 0,0 1 1 0 0,1 0 0 0 0,-1 0 0 0 0,0-1 0 0 0,0 1-1 0 0,-1 0 1 0 0,1 0 0 0 0,0 0 0 0 0,0-1 0 0 0,-1 1-1 0 0,1 0 1 0 0,0 0 0 0 0,-1 0 0 0 0,1 0 0 0 0,-1 0-1 0 0,1 0 1 0 0,-1 0 0 0 0,0 0 0 0 0,0 0 0 0 0,1 0-1 0 0,-1 0 1 0 0,0 0 0 0 0,0 0 0 0 0,-1-1-1 0 0,0 2 0 0 0,1-1-1 0 0,-1 1 1 0 0,0-1-1 0 0,0 1 1 0 0,0-1-1 0 0,1 1 1 0 0,-1 0-1 0 0,0 0 0 0 0,0 0 1 0 0,0 0-1 0 0,1 0 1 0 0,-1 0-1 0 0,0 1 1 0 0,0-1-1 0 0,0 0 0 0 0,1 1 1 0 0,-1 0-1 0 0,-3 1 1 0 0,-3 2-20 0 0,0 0 1 0 0,0 1-1 0 0,1 0 1 0 0,-1 0-1 0 0,1 1 1 0 0,-10 10-1 0 0,2-1-42 0 0,-21 30-1 0 0,29-35 38 0 0,1-1 0 0 0,0 2 0 0 0,0-1-1 0 0,1 1 1 0 0,0 0 0 0 0,1 0 0 0 0,-5 18 0 0 0,8-22 8 0 0,0-1-1 0 0,0 1 1 0 0,0 0 0 0 0,1-1-1 0 0,0 1 1 0 0,1 0-1 0 0,-1-1 1 0 0,1 1-1 0 0,0-1 1 0 0,1 1-1 0 0,0-1 1 0 0,0 1 0 0 0,0-1-1 0 0,6 11 1 0 0,-5-12-18 0 0,1 1 1 0 0,0 0 0 0 0,0-1-1 0 0,0 1 1 0 0,1-1 0 0 0,0 0-1 0 0,0-1 1 0 0,0 1 0 0 0,1-1-1 0 0,-1 0 1 0 0,1 0 0 0 0,0-1-1 0 0,0 0 1 0 0,0 0 0 0 0,10 3-1 0 0,-9-4-289 0 0,1 0 0 0 0,-1 0 0 0 0,1-1 0 0 0,0 0 0 0 0,12-1 0 0 0,-11 0-722 0 0,0-1 0 0 0,0 0 0 0 0,0 0 0 0 0,15-6 0 0 0,-5 1 536 0 0,-2-2-718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3.3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194 1 14603 0 0,'-2'0'208'0'0,"0"0"1"0"0,1 0-1 0 0,-1-1 1 0 0,0 1-1 0 0,0 0 0 0 0,1 1 1 0 0,-1-1-1 0 0,0 0 0 0 0,1 0 1 0 0,-1 1-1 0 0,1-1 0 0 0,-1 1 1 0 0,0-1-1 0 0,1 1 0 0 0,-1 0 1 0 0,1-1-1 0 0,-1 1 1 0 0,1 0-1 0 0,0 0 0 0 0,-1 0 1 0 0,1 0-1 0 0,0 0 0 0 0,-2 2 1 0 0,-2 3-66 0 0,1 0 1 0 0,-1 0 0 0 0,-6 13-1 0 0,7-12 41 0 0,-13 24-116 0 0,2 1 1 0 0,-22 65-1 0 0,21-43-130 0 0,-9 62 0 0 0,19-80 40 0 0,1 1 0 0 0,2-1-1 0 0,2 1 1 0 0,3 41 0 0 0,-1-63-14 0 0,1 0-1 0 0,1 1 1 0 0,0-1 0 0 0,1 0 0 0 0,1-1 0 0 0,0 1 0 0 0,1-1-1 0 0,0 0 1 0 0,1 0 0 0 0,1-1 0 0 0,0 0 0 0 0,15 17 0 0 0,-18-24-122 0 0,1-1 0 0 0,-1 1 1 0 0,1-2-1 0 0,0 1 0 0 0,0-1 1 0 0,1 1-1 0 0,-1-2 0 0 0,1 1 1 0 0,0-1-1 0 0,0 0 0 0 0,0 0 1 0 0,1-1-1 0 0,-1 0 1 0 0,9 1-1 0 0,-4-2-528 0 0,-1 0 0 0 0,1-1 1 0 0,-1 0-1 0 0,0 0 0 0 0,1-2 0 0 0,-1 1 1 0 0,1-1-1 0 0,16-6 0 0 0,-8 1-437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3.7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95 13539 0 0,'5'-8'1487'0'0,"-4"7"-1153"0"0,-1 0 1 0 0,1-1-1 0 0,0 1 0 0 0,0 0 0 0 0,0-1 1 0 0,0 1-1 0 0,0 0 0 0 0,0 0 1 0 0,0 0-1 0 0,1 0 0 0 0,-1 0 0 0 0,0 0 1 0 0,1 0-1 0 0,1 0 0 0 0,-3 1-313 0 0,0-1 0 0 0,0 1 0 0 0,0 0 0 0 0,0 0 0 0 0,0 0 0 0 0,1 0 0 0 0,-1 0 0 0 0,0 0 0 0 0,0 0 0 0 0,0 0 0 0 0,0 0 0 0 0,0 0 0 0 0,0 0 0 0 0,0 1 0 0 0,1-1 0 0 0,-1 0 0 0 0,0 0 0 0 0,0 0 0 0 0,0 0 0 0 0,0 0 0 0 0,0 0 0 0 0,0 0 0 0 0,0 0-1 0 0,0 0 1 0 0,1 0 0 0 0,-1 0 0 0 0,0 0 0 0 0,0 0 0 0 0,0 1 0 0 0,0-1 0 0 0,0 0 0 0 0,0 0 0 0 0,0 0 0 0 0,0 0 0 0 0,0 0 0 0 0,0 0 0 0 0,0 0 0 0 0,0 0 0 0 0,0 1 0 0 0,0-1 0 0 0,1 8 257 0 0,-4 7-265 0 0,1-6-20 0 0,-3 12 20 0 0,0 1 1 0 0,2-1-1 0 0,0 1 0 0 0,1 28 0 0 0,2-46 11 0 0,1-1 1 0 0,-1 0-1 0 0,1 1 1 0 0,0-1-1 0 0,0 0 1 0 0,0 0-1 0 0,1 1 0 0 0,-1-1 1 0 0,1 0-1 0 0,0 0 1 0 0,0-1-1 0 0,0 1 1 0 0,0 0-1 0 0,0-1 1 0 0,1 1-1 0 0,-1-1 1 0 0,1 1-1 0 0,-1-1 0 0 0,1 0 1 0 0,0 0-1 0 0,0-1 1 0 0,0 1-1 0 0,0 0 1 0 0,0-1-1 0 0,0 0 1 0 0,1 0-1 0 0,-1 0 0 0 0,0 0 1 0 0,4 0-1 0 0,-3 0 37 0 0,0-1 0 0 0,1 0-1 0 0,-1 0 1 0 0,0-1-1 0 0,0 1 1 0 0,0-1-1 0 0,0 0 1 0 0,0 0 0 0 0,0 0-1 0 0,0 0 1 0 0,0-1-1 0 0,0 0 1 0 0,-1 0-1 0 0,1 0 1 0 0,-1 0 0 0 0,1 0-1 0 0,-1-1 1 0 0,6-4-1 0 0,-5 2 33 0 0,1 0 1 0 0,-1 0-1 0 0,0 0 0 0 0,0 0 0 0 0,-1-1 0 0 0,1 1 0 0 0,-1-1 1 0 0,-1 0-1 0 0,4-7 0 0 0,6-16 302 0 0,-9 24-308 0 0,-1-1 1 0 0,0-1-1 0 0,0 1 0 0 0,0 0 0 0 0,-1 0 0 0 0,0-1 0 0 0,0 1 1 0 0,-1-1-1 0 0,0-6 0 0 0,0 8-19 0 0,0 0-1 0 0,-1 0 1 0 0,0-1-1 0 0,0 1 1 0 0,0 0 0 0 0,0 0-1 0 0,-1 0 1 0 0,0 1-1 0 0,0-1 1 0 0,0 0 0 0 0,-6-8-1 0 0,5 10-58 0 0,0-1 0 0 0,0 1-1 0 0,-1 0 1 0 0,1 0 0 0 0,-1 1 0 0 0,0-1-1 0 0,0 1 1 0 0,0 0 0 0 0,0 0 0 0 0,-9-3-1 0 0,-3 0-340 0 0,-27-4-1 0 0,30 6 70 0 0,1 1-1083 0 0,-1 0 1 0 0,-13 0-1 0 0,49 7-2587 0 0,-18-5 3262 0 0,4 0-627 0 0,0 0 1 0 0,12-2 0 0 0,-5-3-520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4.1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6 13099 0 0,'0'-1'162'0'0,"1"1"1"0"0,0-1-1 0 0,0 1 0 0 0,0-1 1 0 0,-1 1-1 0 0,1-1 1 0 0,0 1-1 0 0,0 0 0 0 0,0-1 1 0 0,0 1-1 0 0,0 0 0 0 0,0 0 1 0 0,0-1-1 0 0,0 1 1 0 0,0 0-1 0 0,0 0 0 0 0,0 0 1 0 0,0 0-1 0 0,0 1 1 0 0,0-1-1 0 0,0 0 0 0 0,0 0 1 0 0,0 0-1 0 0,0 1 0 0 0,0-1 1 0 0,0 1-1 0 0,0-1 1 0 0,0 1-1 0 0,-1-1 0 0 0,1 1 1 0 0,1 0-1 0 0,3 3 179 0 0,1 0-1 0 0,-2 0 1 0 0,8 8-1 0 0,-10-10-145 0 0,16 19 193 0 0,-1 0 0 0 0,-1 1-1 0 0,-1 1 1 0 0,-1 0 0 0 0,-1 1-1 0 0,-1 1 1 0 0,-1 0-1 0 0,-1 0 1 0 0,8 34 0 0 0,-6-7-246 0 0,-2 0 0 0 0,-3 1 0 0 0,2 95 0 0 0,-9-104-117 0 0,-2 0 0 0 0,-2-1-1 0 0,-2 0 1 0 0,-2 0 0 0 0,-2-1 0 0 0,-1 0-1 0 0,-3 0 1 0 0,-32 70 0 0 0,21-63-594 0 0,-1-1 1 0 0,-61 82-1 0 0,83-126 322 0 0,2-1-109 0 0,0 0 1 0 0,0 0 0 0 0,-1 0-1 0 0,1 0 1 0 0,-1-1-1 0 0,0 1 1 0 0,0-1 0 0 0,0 0-1 0 0,0 1 1 0 0,-4 1-1 0 0,3-5-1569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4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1400 9786 0 0,'-9'3'1009'0'0,"6"-2"-91"0"0,-1-1-1 0 0,1 1 1 0 0,0 0 0 0 0,0-1-1 0 0,0 0 1 0 0,-6 0-1 0 0,8 0-783 0 0,0 0-1 0 0,0-1 1 0 0,0 1-1 0 0,0 0 1 0 0,1-1-1 0 0,-1 1 1 0 0,0-1-1 0 0,0 1 1 0 0,0-1-1 0 0,1 1 1 0 0,-1-1-1 0 0,0 1 1 0 0,1-1-1 0 0,-1 0 1 0 0,1 1-1 0 0,-1-1 1 0 0,1 0-1 0 0,-1 1 1 0 0,1-1-1 0 0,-1 0 1 0 0,1 0-1 0 0,-1 0 1 0 0,1 1-1 0 0,0-1 1 0 0,0 0-1 0 0,-1 0 1 0 0,1 0-1 0 0,0 0 1 0 0,0 0-1 0 0,0-1 1 0 0,-1-9 310 0 0,1-1 0 0 0,0 0 0 0 0,0 0 0 0 0,3-13 1 0 0,12-49 494 0 0,-11 56-737 0 0,21-82 945 0 0,71-176 1 0 0,-10 74-501 0 0,-51 119-499 0 0,31-76-34 0 0,-23 51-60 0 0,9-25-1 0 0,-23 45 40 0 0,-28 85-93 0 0,0 0 0 0 0,1 0 1 0 0,-1 0-1 0 0,1 0 0 0 0,4-5 0 0 0,-4 5-86 0 0,-1 1 0 0 0,1-1 1 0 0,0 0-1 0 0,2-6 0 0 0,3-3-1684 0 0,-7 11 1278 0 0,1 0 0 0 0,0 0-1 0 0,0 0 1 0 0,0 0 0 0 0,0 0 0 0 0,0 0 0 0 0,0 0 0 0 0,0 0 0 0 0,0 1 0 0 0,0-1 0 0 0,0 0 0 0 0,0 1 0 0 0,0-1 0 0 0,0 1 0 0 0,2-1 0 0 0,15-2-5167 0 0,-9 2 2324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0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 14699 0 0,'-4'-1'965'0'0,"-18"-3"3178"0"0,22 4-4055 0 0,-1 0 1 0 0,1 0 0 0 0,-1 0 0 0 0,1 0 0 0 0,0 0-1 0 0,-1 0 1 0 0,1 0 0 0 0,-1 0 0 0 0,1 0 0 0 0,-1 1-1 0 0,1-1 1 0 0,-1 0 0 0 0,1 0 0 0 0,0 0 0 0 0,-1 0-1 0 0,1 1 1 0 0,-1-1 0 0 0,1 0 0 0 0,0 0 0 0 0,-1 1-1 0 0,1-1 1 0 0,0 0 0 0 0,-1 1 0 0 0,1-1 0 0 0,0 0-1 0 0,0 1 1 0 0,-1-1 0 0 0,1 0 0 0 0,0 1 0 0 0,0-1-1 0 0,0 1 1 0 0,-1-1 0 0 0,1 1 0 0 0,0-1 0 0 0,0 0-1 0 0,0 1 1 0 0,0-1 0 0 0,0 1 0 0 0,0-1 0 0 0,0 1-1 0 0,0-1 1 0 0,0 1 0 0 0,2 11 158 0 0,1 0 0 0 0,0 0 1 0 0,0-1-1 0 0,7 14 0 0 0,-2-3-113 0 0,100 261 542 0 0,40 61-267 0 0,-114-269-318 0 0,10 16 39 0 0,31 75 95 0 0,57 228-355 0 0,-129-383-144 0 0,-2-6-109 0 0,1 1 1 0 0,-1 0 0 0 0,1 0-1 0 0,0-1 1 0 0,1 1 0 0 0,0-1-1 0 0,-1 0 1 0 0,2 0-1 0 0,4 6 1 0 0,-8-10 285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0,-1-1 0 0 0,0 1 0 0 0,0 0 0 0 0,0 0 0 0 0,0 0 0 0 0,0 0 0 0 0,1 0 0 0 0,-1 0 0 0 0,0 0 0 0 0,0-1 0 0 0,0 1 0 0 0,0 0 0 0 0,0 0 0 0 0,0 0 0 0 0,0 0 0 0 0,1 0 0 0 0,-1-1 0 0 0,0 1 0 0 0,0 0 0 0 0,0 0 0 0 0,0 0 0 0 0,0-1 0 0 0,0 1 0 0 0,0 0 0 0 0,0 0 0 0 0,0 0 0 0 0,0 0 0 0 0,0-1 0 0 0,0 1 0 0 0,0 0 0 0 0,0 0 0 0 0,2-17-877 0 0,-2 14 377 0 0,2-15 286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1330 14235 0 0,'0'-1'499'0'0,"1"-1"0"0"0,-1 0 0 0 0,1 0 1 0 0,-1 0-1 0 0,0 1 0 0 0,1-1 0 0 0,-1 0 0 0 0,0 0 0 0 0,0 0 1 0 0,0 0-1 0 0,-1-3 0 0 0,0-2 441 0 0,4-27 6 0 0,0 1 1 0 0,3 0-1 0 0,11-40 1 0 0,-5 19-407 0 0,68-244 1136 0 0,-69 261-1529 0 0,72-214 453 0 0,-44 140-508 0 0,79-186-1948 0 0,-107 270 941 0 0,3-1-1645 0 0,-4 10-2493 0 0,-8 15 2917 0 0,1 3-211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0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18 15595 0 0,'-25'-18'5655'0'0,"25"18"-5620"0"0,0 0 1 0 0,-1 0-1 0 0,1 0 0 0 0,0 0 1 0 0,0 0-1 0 0,0 0 1 0 0,0 0-1 0 0,0 0 1 0 0,0 0-1 0 0,0 0 0 0 0,-1 0 1 0 0,1 0-1 0 0,0 0 1 0 0,0 0-1 0 0,0 0 0 0 0,0 1 1 0 0,0-1-1 0 0,0 0 1 0 0,0 0-1 0 0,-1 0 0 0 0,1 0 1 0 0,0 0-1 0 0,0 0 1 0 0,0 0-1 0 0,0 0 0 0 0,0 0 1 0 0,0 0-1 0 0,0 0 1 0 0,0 1-1 0 0,0-1 0 0 0,0 0 1 0 0,0 0-1 0 0,-1 0 1 0 0,1 0-1 0 0,0 0 0 0 0,0 0 1 0 0,0 0-1 0 0,0 1 1 0 0,0-1-1 0 0,0 0 0 0 0,0 0 1 0 0,0 0-1 0 0,0 0 1 0 0,0 0-1 0 0,0 0 1 0 0,0 0-1 0 0,0 1 0 0 0,0-1 1 0 0,0 0-1 0 0,0 0 1 0 0,0 0-1 0 0,0 0 0 0 0,1 0 1 0 0,-1 0-1 0 0,0 0 1 0 0,0 1-1 0 0,0-1 0 0 0,0 0 1 0 0,0 0-1 0 0,0 0 1 0 0,0 0-1 0 0,4 11 400 0 0,-4-10-257 0 0,29 90 1204 0 0,-18-53-1202 0 0,185 624 862 0 0,-99-372-1741 0 0,-76-229 181 0 0,20 48-787 0 0,33 108-3216 0 0,-62-167 4290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1:37:01.3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153 140 10050 0 0,'-7'0'1828'0'0,"0"0"0"0"0,0 1-1 0 0,-10 2 1 0 0,13-2-1369 0 0,-1 0-1 0 0,1 1 1 0 0,0 0-1 0 0,-1 0 1 0 0,-5 4 0 0 0,7-4-403 0 0,0 0 1 0 0,0 0-1 0 0,0 0 1 0 0,1 1-1 0 0,-1 0 1 0 0,1-1 0 0 0,0 1-1 0 0,0 0 1 0 0,0 0-1 0 0,0 0 1 0 0,0 0-1 0 0,0 0 1 0 0,1 1-1 0 0,0-1 1 0 0,0 1 0 0 0,0-1-1 0 0,0 1 1 0 0,-1 5-1 0 0,2-1-48 0 0,-1 0-1 0 0,1 0 1 0 0,0-1-1 0 0,1 1 1 0 0,0 0 0 0 0,0 0-1 0 0,1 0 1 0 0,0 0-1 0 0,0-1 1 0 0,1 1-1 0 0,0-1 1 0 0,0 0-1 0 0,5 8 1 0 0,-5-10 1 0 0,0 1-1 0 0,1-1 1 0 0,0 0 0 0 0,0 0-1 0 0,1 0 1 0 0,-1-1 0 0 0,1 0-1 0 0,0 0 1 0 0,0 0 0 0 0,0 0 0 0 0,1-1-1 0 0,-1 1 1 0 0,1-2 0 0 0,0 1-1 0 0,0 0 1 0 0,10 2 0 0 0,-6-3 40 0 0,0-1 1 0 0,1 0 0 0 0,-1 0-1 0 0,1-1 1 0 0,0-1 0 0 0,-1 1 0 0 0,0-2-1 0 0,1 1 1 0 0,-1-1 0 0 0,0-1 0 0 0,16-6-1 0 0,-7 1 83 0 0,1-1 0 0 0,-2-1-1 0 0,0-1 1 0 0,30-23 0 0 0,-40 28-71 0 0,0-1 0 0 0,-1 0 1 0 0,1-1-1 0 0,-2 0 0 0 0,1 0 1 0 0,5-10-1 0 0,-8 12-9 0 0,0-1 0 0 0,-1 0 0 0 0,1 0 0 0 0,-2 0 0 0 0,1 0 0 0 0,-1 0 0 0 0,0-1 0 0 0,-1 1 0 0 0,2-8 0 0 0,-3 10-22 0 0,-1 0-1 0 0,1 1 1 0 0,-1-1 0 0 0,0 1 0 0 0,0-1-1 0 0,0 1 1 0 0,0 0 0 0 0,-1-1 0 0 0,1 1-1 0 0,-1 0 1 0 0,-1 0 0 0 0,1 0-1 0 0,0 0 1 0 0,-1 1 0 0 0,0-1 0 0 0,0 0-1 0 0,0 1 1 0 0,0 0 0 0 0,-6-5 0 0 0,-2-1 38 0 0,-1 1 1 0 0,0 0 0 0 0,0 1-1 0 0,-1 0 1 0 0,-14-6 0 0 0,2 4-38 0 0,1 1 1 0 0,-1 1-1 0 0,0 1 1 0 0,-1 2-1 0 0,1 0 0 0 0,-1 1 1 0 0,0 2-1 0 0,-50 4 1 0 0,68-3-77 0 0,0 1 1 0 0,0 0-1 0 0,0 1 0 0 0,1 0 1 0 0,-1 0-1 0 0,0 1 1 0 0,1 0-1 0 0,0 0 1 0 0,-14 8-1 0 0,21-10 18 0 0,-1-1 1 0 0,0 1-1 0 0,0-1 0 0 0,0 1 0 0 0,1 0 1 0 0,-1 0-1 0 0,0-1 0 0 0,1 1 0 0 0,-1 0 1 0 0,0 0-1 0 0,1 0 0 0 0,-1 0 0 0 0,1-1 1 0 0,0 1-1 0 0,-1 0 0 0 0,1 0 0 0 0,0 0 1 0 0,-1 0-1 0 0,1 0 0 0 0,0 0 0 0 0,0 0 0 0 0,0 2 1 0 0,0-2-73 0 0,1 1 1 0 0,-1-1 0 0 0,1 0-1 0 0,-1 0 1 0 0,1 0 0 0 0,-1 1-1 0 0,1-1 1 0 0,0 0 0 0 0,0 0-1 0 0,-1 0 1 0 0,1 0-1 0 0,0 0 1 0 0,0 0 0 0 0,0-1-1 0 0,1 2 1 0 0,3 2-580 0 0,1-1-1 0 0,-1 0 1 0 0,1 0 0 0 0,-1-1-1 0 0,1 1 1 0 0,6 1 0 0 0,55 10-1663 0 0,-31-9 813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55.7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3 4081 0 0,'-7'-3'12965'0'0,"10"21"-8076"0"0,-2-13-4630 0 0,0 0 1 0 0,0-1-1 0 0,0 1 0 0 0,-1 10 1 0 0,-1 5-13 0 0,1 1 0 0 0,1-1 1 0 0,5 27-1 0 0,0 8-128 0 0,-1 112 30 0 0,-1-24-41 0 0,5-66 10 0 0,0-11 192 0 0,-8-63-270 0 0,-1 0 0 0 0,0-1 0 0 0,1 1-1 0 0,-1 0 1 0 0,3 4 0 0 0,-3 12 357 0 0,0-19-327 0 0,4 14 315 0 0,-4-12-353 0 0,0-1-26 0 0,0-1 1 0 0,0 0 0 0 0,0 0-1 0 0,0 1 1 0 0,0-1-1 0 0,0 0 1 0 0,0 0 0 0 0,0 0-1 0 0,0 1 1 0 0,0-1-1 0 0,0 0 1 0 0,0 0 0 0 0,0 1-1 0 0,0-1 1 0 0,0 0-1 0 0,-1 0 1 0 0,1 0 0 0 0,0 1-1 0 0,0-1 1 0 0,0 0-1 0 0,0 0 1 0 0,0 0 0 0 0,0 1-1 0 0,-1-1 1 0 0,1 0-1 0 0,0 0 1 0 0,0 0 0 0 0,0 0-1 0 0,-1 0 1 0 0,1 1-1 0 0,0-1 1 0 0,0 0 0 0 0,0 0-1 0 0,-1 0 1 0 0,1 0-1 0 0,0 0 1 0 0,0 0 0 0 0,-1 0-1 0 0,1 0 1 0 0,0 0-1 0 0,0 0 1 0 0,0 0 0 0 0,-1 0-1 0 0,1 0 1 0 0,0 0-1 0 0,0 0 1 0 0,-1 0 0 0 0,1 0-1 0 0,0 0 1 0 0,0 0-1 0 0,-1 0 1 0 0,1 0-12 0 0,0 0-2 0 0,1 0 3 0 0,3 2 7 0 0,-4-2 1 0 0,0 0 1 0 0,0 0-1 0 0,0 0 1 0 0,1 1-1 0 0,-1-1 1 0 0,0 0-1 0 0,0 0 1 0 0,0 0-1 0 0,0 0 1 0 0,1 0 0 0 0,-1 0-1 0 0,0 0 1 0 0,0 0-1 0 0,1 0 1 0 0,-1 1-1 0 0,0-1 1 0 0,0 0-1 0 0,0 0 1 0 0,1 0-1 0 0,-1 0 1 0 0,0 0-1 0 0,0 0 1 0 0,0 0-1 0 0,1-1 1 0 0,-1 1-1 0 0,0 0 1 0 0,1 0-1 0 0,-1 0 30 0 0,0 0-24 0 0,2-1-5 0 0,-1 1 0 0 0,1-1 0 0 0,0 1-1 0 0,-1 0 1 0 0,1 0 0 0 0,0 0 0 0 0,3 0-1 0 0,-5 0-4 0 0,69 2-43 0 0,41-2 22 0 0,-50 0-14 0 0,111 15 0 0 0,-61-3 33 0 0,-40-5 4 0 0,71 4 4 0 0,-14-2 28 0 0,-1-1 10 0 0,27-3 37 0 0,1 0-24 0 0,85 0-7 0 0,-168-5-15 0 0,182 1 113 0 0,154 2 216 0 0,-129-8-225 0 0,-117-1-24 0 0,14-7-25 0 0,-132 9-59 0 0,-20 1-7 0 0,52-2 12 0 0,82 0 71 0 0,-33 0-38 0 0,98-6 38 0 0,-108 4-67 0 0,-29 2-35 0 0,118-4 18 0 0,293-2 126 0 0,-360 7 3 0 0,87 0 49 0 0,51 9-153 0 0,276 11 51 0 0,-247-7-41 0 0,-54-2-10 0 0,-115 4-16 0 0,-25-2-12 0 0,143 11 7 0 0,-94-6-9 0 0,-13-1-5 0 0,48 5 1 0 0,-64-6-4 0 0,-72-7-5 0 0,151 8 42 0 0,12-8 95 0 0,182 3 98 0 0,-234-11-191 0 0,-29 0-18 0 0,60-4 13 0 0,84 4 37 0 0,-83-3 52 0 0,0 1 11 0 0,18 7-57 0 0,196-3-32 0 0,13-4 16 0 0,-283 5-40 0 0,429-3 9 0 0,-238 26-16 0 0,-278-17-21 0 0,-6 0 10 0 0,76 4-5 0 0,-93-8-7 0 0,126 5-2 0 0,-64-5 6 0 0,-71-2-4 0 0,57-4 18 0 0,-62 2-14 0 0,-1 0-2 0 0,92-10-18 0 0,-98 10 36 0 0,0 1 1 0 0,25 1-1 0 0,-13 1 116 0 0,-17-17 366 0 0,-7 16-500 0 0,-1 0 0 0 0,0 0 0 0 0,0 0 1 0 0,1 0-1 0 0,-1 0 0 0 0,0 0 0 0 0,0 0 0 0 0,1 0 0 0 0,-1 0 1 0 0,0 0-1 0 0,0-1 0 0 0,1 1 0 0 0,-1 0 0 0 0,0 0 0 0 0,0 0 1 0 0,0 0-1 0 0,1-1 0 0 0,-1 1 0 0 0,0 0 0 0 0,0 0 0 0 0,0-1 1 0 0,0 1-1 0 0,0 0 0 0 0,1 0 0 0 0,-1-1 0 0 0,0 1 0 0 0,0 0 1 0 0,0 0-1 0 0,0-1 0 0 0,0 1 0 0 0,0 0 0 0 0,0 0 0 0 0,0-1 1 0 0,0 1-1 0 0,0 0 0 0 0,0 0 0 0 0,0-1 0 0 0,0 1 0 0 0,0 0 1 0 0,0-1-1 0 0,0 1 0 0 0,0 0 0 0 0,-5-17 38 0 0,3 10-42 0 0,-16-95-98 0 0,-20-237-273 0 0,23 113 219 0 0,15 211 146 0 0,1 11 5 0 0,-1 0 0 0 0,0 0 1 0 0,-1 0-1 0 0,1 1 0 0 0,0-1 0 0 0,-1 0 0 0 0,0 0 0 0 0,0 1 0 0 0,-2-5 1 0 0,-3-16-23 0 0,4 21 2 0 0,0-5-19 0 0,2 8 35 0 0,0 0 1 0 0,0-1 0 0 0,0 1-1 0 0,0 0 1 0 0,0 0-1 0 0,-1 0 1 0 0,1 0-1 0 0,0-1 1 0 0,0 1 0 0 0,0 0-1 0 0,0 0 1 0 0,-1 0-1 0 0,1 0 1 0 0,0-1-1 0 0,0 1 1 0 0,0 0-1 0 0,-1 0 1 0 0,1 0 0 0 0,0 0-1 0 0,0 0 1 0 0,0 0-1 0 0,-1 0 1 0 0,1 0-1 0 0,2-1-209 0 0,0 1 153 0 0,-2 1 22 0 0,0-1 1 0 0,1 1-1 0 0,-1-1 0 0 0,0 0 1 0 0,0 1-1 0 0,0-1 0 0 0,0 1 1 0 0,0-1-1 0 0,0 0 1 0 0,0 1-1 0 0,0-1 0 0 0,0 1 1 0 0,0-1-1 0 0,0 0 1 0 0,0 1-1 0 0,0-1 0 0 0,-1 1 1 0 0,1-1-1 0 0,0 0 0 0 0,0 1 1 0 0,0-1-1 0 0,-1 1 1 0 0,1-1-1 0 0,0 1 0 0 0,-1 0-587 0 0,1-1 102 0 0,0 1 1 0 0,0 0-1 0 0,-1 0 0 0 0,1 0 0 0 0,-1 0 1 0 0,1-1-1 0 0,-1 1 0 0 0,1 0 1 0 0,-1 0-1 0 0,1-1 0 0 0,-1 1 0 0 0,1 0 1 0 0,-1-1-1 0 0,0 1 0 0 0,1-1 0 0 0,-1 1 1 0 0,0-1-1 0 0,0 1 0 0 0,1-1 0 0 0,-1 1 1 0 0,0-1-1 0 0,0 0 0 0 0,0 0 1 0 0,0 1-1 0 0,0-1 0 0 0,1 0 0 0 0,-2 0 1 0 0,-8-2-3541 0 0,-5-2-351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56.5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2 285 14819 0 0,'-1'6'6194'0'0,"6"-11"-2531"0"0,1 0-3902 0 0,0-1 476 0 0,1 0-1 0 0,7-12 1 0 0,7-6 15 0 0,-14 16-184 0 0,0 0-1 0 0,10-16 1 0 0,-11 14-35 0 0,1 0 0 0 0,8-9-1 0 0,-6 10 1 0 0,-2-1 0 0 0,12-19 0 0 0,5-7 70 0 0,-8 13-22 0 0,-12 17 11 0 0,1-1 0 0 0,10-11 0 0 0,-6 11 28 0 0,-9 6-118 0 0,1 1 1 0 0,-1 0 0 0 0,0 0 0 0 0,0 0 0 0 0,1 0 0 0 0,-1 0 0 0 0,0-1 0 0 0,0 1-1 0 0,1 0 1 0 0,-1 0 0 0 0,0 0 0 0 0,0 0 0 0 0,1 0 0 0 0,-1 0 0 0 0,0 0-1 0 0,0 0 1 0 0,1 0 0 0 0,-1 0 0 0 0,0 0 0 0 0,0 0 0 0 0,1 0 0 0 0,-1 0 0 0 0,0 0-1 0 0,0 0 1 0 0,1 0 0 0 0,-1 0 0 0 0,0 0 0 0 0,0 1 0 0 0,1-1 0 0 0,-1 0-1 0 0,0 0 1 0 0,0 0 0 0 0,1 0 0 0 0,-1 0 0 0 0,0 1 0 0 0,0-1 0 0 0,0 0 0 0 0,0 0-1 0 0,1 0 1 0 0,-1 1 0 0 0,0-1 0 0 0,32 56 226 0 0,-18-24-137 0 0,-8-20-52 0 0,0 1 0 0 0,0 1-1 0 0,6 26 1 0 0,16 79 83 0 0,-12-57-53 0 0,-10-43-29 0 0,-5-12 41 0 0,-1-7-78 0 0,0 0-1 0 0,0 0 1 0 0,0 0-1 0 0,0 0 1 0 0,0 0-1 0 0,0 0 1 0 0,-1 0-1 0 0,1 0 1 0 0,0 0-1 0 0,0 0 1 0 0,0 0-1 0 0,0 0 1 0 0,0 0-1 0 0,0 0 1 0 0,0 0-1 0 0,0 0 1 0 0,0 0-1 0 0,0 0 1 0 0,0 0-1 0 0,0-1 1 0 0,0 1-1 0 0,0 0 1 0 0,0 0-1 0 0,0 0 1 0 0,0 0-1 0 0,0 0 1 0 0,0 0-1 0 0,0 0 1 0 0,0 0-1 0 0,0 0 1 0 0,0 0-1 0 0,0 0 1 0 0,-1 0-1 0 0,1 0 1 0 0,0 0-1 0 0,0 0 1 0 0,0 0-1 0 0,0 1 1 0 0,0-1-1 0 0,0 0 1 0 0,0 0-1 0 0,0 0 1 0 0,0 0-1 0 0,0 0 1 0 0,0 0-1 0 0,0 0 1 0 0,0 0-1 0 0,0 0 1 0 0,0 0-1 0 0,0 0 1 0 0,0 0 0 0 0,0 0-1 0 0,0 0 1 0 0,-73-92-247 0 0,60 79 187 0 0,0-1 1 0 0,-1 2-1 0 0,0 0 1 0 0,-22-13-1 0 0,5 7-21 0 0,15 10 76 0 0,-16-13-1 0 0,32 21 72 0 0,1-1-1 0 0,0 1 0 0 0,0-1 0 0 0,0 1 0 0 0,-1 0 0 0 0,1-1 1 0 0,0 1-1 0 0,0 0 0 0 0,0-1 0 0 0,0 1 0 0 0,0 0 0 0 0,0 0 1 0 0,-1 0-1 0 0,1 0 0 0 0,0 0 0 0 0,1 0 0 0 0,26-2 320 0 0,100 2 135 0 0,-122 1-1534 0 0,0-1 1 0 0,0 1-1 0 0,0 1 1 0 0,8 2-1 0 0,6 1-2259 0 0,-19-5 3169 0 0,0 1-1 0 0,-1-1 0 0 0,1 0 1 0 0,0 0-1 0 0,-1 0 1 0 0,1 0-1 0 0,-1 0 0 0 0,1 0 1 0 0,0-1-1 0 0,-1 1 0 0 0,1 0 1 0 0,0 0-1 0 0,-1 0 0 0 0,1-1 1 0 0,3-4-235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3:58.2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19 377 5241 0 0,'-5'-7'14856'0'0,"5"7"-14406"0"0,-6-4 644 0 0,5 4-967 0 0,1-1 0 0 0,-1 1 0 0 0,1-1 0 0 0,-1 0 0 0 0,1 1 0 0 0,-1-1 0 0 0,1 1 0 0 0,-1-1 0 0 0,1 0 0 0 0,0 1 0 0 0,-1-1 0 0 0,1 0 0 0 0,0 0 0 0 0,-1 1 0 0 0,1-1 0 0 0,0 0 0 0 0,0 0 0 0 0,0 1 0 0 0,0-1 0 0 0,0 0 0 0 0,0 0 0 0 0,0 0 0 0 0,0 1 0 0 0,0-1 0 0 0,0 0 0 0 0,0 0 0 0 0,1 1 0 0 0,-1-1 0 0 0,0 0 0 0 0,1 1 0 0 0,-1-1 0 0 0,1-1 0 0 0,2-8-31 0 0,-1-1 69 0 0,-2 7-120 0 0,1 1 0 0 0,-1-1 1 0 0,1 0-1 0 0,0 1 0 0 0,1-1 0 0 0,1-4 1 0 0,1 0 15 0 0,0-1 0 0 0,2-10 0 0 0,8-16 61 0 0,-12 31-113 0 0,1-3 1 0 0,0 1 0 0 0,0-1 0 0 0,0 0 1 0 0,2-13-1 0 0,-3 14-4 0 0,0-1-1 0 0,1 1 1 0 0,-1 0-1 0 0,1 0 1 0 0,0 0-1 0 0,8-10 1 0 0,5-11 8 0 0,-9 14 7 0 0,0 1 0 0 0,1 0-1 0 0,14-16 1 0 0,-20 25-12 0 0,0 1 1 0 0,1 0-1 0 0,-1 0 0 0 0,1 0 0 0 0,-1 1 1 0 0,1-1-1 0 0,-1 1 0 0 0,1-1 0 0 0,0 1 1 0 0,0 0-1 0 0,0 0 0 0 0,0 0 1 0 0,0 0-1 0 0,0 1 0 0 0,0-1 0 0 0,0 1 1 0 0,0 0-1 0 0,4 0 0 0 0,-7 0-2 0 0,1 0 0 0 0,-1 1 0 0 0,0-1 0 0 0,1 0 0 0 0,-1 1-1 0 0,0-1 1 0 0,1 1 0 0 0,-1-1 0 0 0,0 0 0 0 0,1 1 0 0 0,-1-1 0 0 0,0 1 0 0 0,0-1 0 0 0,0 1 0 0 0,0-1-1 0 0,1 1 1 0 0,-1-1 0 0 0,0 1 0 0 0,0-1 0 0 0,0 1 0 0 0,0-1 0 0 0,0 2 0 0 0,0 11 19 0 0,0-4-15 0 0,0 1 0 0 0,1 0 0 0 0,0-1 0 0 0,1 1 0 0 0,0-1 0 0 0,6 17 0 0 0,-4-10-9 0 0,0-6-6 0 0,0 1-1 0 0,0-1 1 0 0,1 0 0 0 0,1-1-1 0 0,0 1 1 0 0,0-1-1 0 0,0 0 1 0 0,1-1-1 0 0,1 0 1 0 0,-1 0 0 0 0,2 0-1 0 0,10 8 1 0 0,-10-7 17 0 0,-7-7-9 0 0,-1-1 0 0 0,0 1 0 0 0,1-1-1 0 0,-1 1 1 0 0,1-1 0 0 0,-1 0 0 0 0,1 0 0 0 0,0 0 0 0 0,0 0 0 0 0,-1 0 0 0 0,5 2 0 0 0,-5-3-3 0 0,0 0 1 0 0,0 1-1 0 0,0-1 0 0 0,0 1 1 0 0,0-1-1 0 0,0 1 1 0 0,0 0-1 0 0,0-1 1 0 0,0 1-1 0 0,0 0 0 0 0,0 0 1 0 0,1 1-1 0 0,-1-1 1 0 0,0 0 0 0 0,0 0 0 0 0,0 0 1 0 0,0 0-1 0 0,0-1 0 0 0,0 1 0 0 0,0 0 0 0 0,0-1 0 0 0,0 1 0 0 0,1 0 0 0 0,-1-1 1 0 0,-1 1 0 0 0,1-1 0 0 0,-1 1 0 0 0,0-1 0 0 0,1 1 0 0 0,-1-1 0 0 0,1 1 0 0 0,-1-1 0 0 0,0 1 0 0 0,0 0 0 0 0,1-1 0 0 0,-1 1 0 0 0,0-1 0 0 0,0 1 0 0 0,0 0 0 0 0,1-1 0 0 0,-1 1 0 0 0,0-1 0 0 0,0 1-1 0 0,0 0 1 0 0,0-1 0 0 0,0 1 0 0 0,0 0 0 0 0,0-1 0 0 0,-1 1 0 0 0,1 0 0 0 0,0-1 0 0 0,0 1 0 0 0,0-1 0 0 0,-1 1 0 0 0,1 0 0 0 0,0-1 0 0 0,-1 1 0 0 0,1-1 0 0 0,-1 1 0 0 0,-1 0 7 0 0,1-1 1 0 0,-1 0 0 0 0,0 1-1 0 0,1-1 1 0 0,-1 0-1 0 0,0 0 1 0 0,1 0-1 0 0,-4-1 1 0 0,5 1-10 0 0,-36-11 155 0 0,20 7-117 0 0,0-1 1 0 0,-20-9-1 0 0,-1 0-4 0 0,16 6-13 0 0,-30-16-1 0 0,30 13-9 0 0,-27-10 0 0 0,30 14-1 0 0,13 5 3 0 0,0 0-1 0 0,0 0 1 0 0,0 1 0 0 0,0-1-1 0 0,0 1 1 0 0,-1 0-1 0 0,-5 0 1 0 0,2 3 56 0 0,9-2-69 0 0,0 0 0 0 0,0 0 0 0 0,0 1-1 0 0,0-1 1 0 0,0 0 0 0 0,0 0 0 0 0,0 1 0 0 0,0-1 0 0 0,0 0 0 0 0,0 0-1 0 0,1 0 1 0 0,-1 1 0 0 0,0-1 0 0 0,0 0 0 0 0,0 0 0 0 0,0 1 0 0 0,0-1-1 0 0,0 0 1 0 0,0 0 0 0 0,1 0 0 0 0,-1 0 0 0 0,0 1 0 0 0,0-1 0 0 0,0 0 0 0 0,0 0-1 0 0,1 0 1 0 0,-1 0 0 0 0,0 0 0 0 0,0 1 0 0 0,0-1 0 0 0,1 0 0 0 0,-1 0-1 0 0,0 0 1 0 0,0 0 0 0 0,0 0 0 0 0,1 0 0 0 0,-1 0 0 0 0,2 1-1 0 0,1 1 1 0 0,1 1 1 0 0,-1-2-1 0 0,0 1 0 0 0,1 0 0 0 0,0-1 0 0 0,-1 1 0 0 0,1-1 0 0 0,0 0 1 0 0,7 1-1 0 0,39 6 43 0 0,28-7 82 0 0,-67-2-101 0 0,0 0 1 0 0,0-1-1 0 0,0 0 1 0 0,-1 0-1 0 0,13-6 0 0 0,-18 6 11 0 0,1 0 0 0 0,-1 0 0 0 0,0-1 0 0 0,1 1 0 0 0,-1-1 0 0 0,7-6 0 0 0,-11 8 4 0 0,-1 1-40 0 0,0-1-1 0 0,0 1 0 0 0,0 0 0 0 0,0-1 0 0 0,0 1 0 0 0,0 0 0 0 0,0-1 0 0 0,0 1 0 0 0,0-1 0 0 0,0 1 0 0 0,0 0 0 0 0,0-1 0 0 0,0 1 1 0 0,0 0-1 0 0,0-1 0 0 0,-1 1 0 0 0,1 0 0 0 0,0-1 0 0 0,0 1 0 0 0,0 0 0 0 0,0-1 0 0 0,-1 1 0 0 0,1 0 0 0 0,0 0 0 0 0,0-1 0 0 0,-1 1 0 0 0,1 0 1 0 0,0 0-1 0 0,-1-1 0 0 0,1 1 0 0 0,0 0 0 0 0,-1 0 0 0 0,1 0 0 0 0,0 0 0 0 0,-1-1 0 0 0,1 1 0 0 0,0 0 0 0 0,-1 0 0 0 0,1 0 0 0 0,0 0 0 0 0,-1 0 1 0 0,1 0-1 0 0,0 0 0 0 0,-1 0 0 0 0,0 0 0 0 0,-8-1-93 0 0,0 1-1 0 0,-1 0 1 0 0,1 0 0 0 0,-1 1 0 0 0,1 0 0 0 0,0 1 0 0 0,-9 2-1 0 0,-8 0-30 0 0,19-4 101 0 0,1 1 0 0 0,0 0 1 0 0,-11 3-1 0 0,11-2 49 0 0,1-1 0 0 0,-1 1 0 0 0,1-1 1 0 0,-12 0-1 0 0,17-1-23 0 0,0 0 0 0 0,0 0 0 0 0,0 0 0 0 0,0 0 1 0 0,0 0-1 0 0,0 0 0 0 0,-1 0 0 0 0,1 0 0 0 0,0 0 0 0 0,0 0 1 0 0,0 0-1 0 0,0 0 0 0 0,0 0 0 0 0,0 0 0 0 0,0 0 0 0 0,0 0 1 0 0,-1 0-1 0 0,1 0 0 0 0,0-1 0 0 0,0 1 0 0 0,0 0 0 0 0,0 0 1 0 0,0 0-1 0 0,0 0 0 0 0,0 0 0 0 0,0 0 0 0 0,0 0 0 0 0,0 0 1 0 0,0 0-1 0 0,0 0 0 0 0,-1 0 0 0 0,1-1 0 0 0,0 1 1 0 0,0 0-1 0 0,0 0 0 0 0,0 0 0 0 0,0 0 0 0 0,0 0 0 0 0,0 0 1 0 0,0 0-1 0 0,0 0 0 0 0,0-1 0 0 0,0 1 0 0 0,0 0 0 0 0,0 0 1 0 0,0 0-1 0 0,0 0 0 0 0,0 0 0 0 0,0 0 0 0 0,0 0 0 0 0,1 0 1 0 0,-1-1-1 0 0,0 1 0 0 0,0 0 0 0 0,0 0 0 0 0,0 0 1 0 0,0 0-1 0 0,0 0 0 0 0,0 0 0 0 0,0 0 0 0 0,0 0 0 0 0,0 0 1 0 0,0 0-1 0 0,0 0 0 0 0,0 0 0 0 0,1-1 0 0 0,-1 1 1 0 0,6-5 55 0 0,43-11 141 0 0,-45 15-20 0 0,15-3-1380 0 0,32-12 0 0 0,-45 14 35 0 0,-1-1-1 0 0,0 1 1 0 0,0-1 0 0 0,0 0 0 0 0,0-1 0 0 0,0 1 0 0 0,-1-1-1 0 0,1 0 1 0 0,-1 0 0 0 0,5-5 0 0 0,4-9-4343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0.0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60 6465 0 0,'-5'-55'12246'0'0,"7"50"-11000"0"0,2 8-564 0 0,2 8-64 0 0,5 24-201 0 0,11 61 0 0 0,-14-55-362 0 0,24 159 105 0 0,-32-198-158 0 0,1-1 5 0 0,-1 0 0 0 0,0 0 0 0 0,0 0 0 0 0,0 0 0 0 0,0 0-1 0 0,0 0 1 0 0,0-1 0 0 0,0 1 0 0 0,0 0 0 0 0,0 0 0 0 0,0 0 0 0 0,0 0 0 0 0,-1 0 0 0 0,1 0 0 0 0,0 0 0 0 0,-1 0-1 0 0,1-1 1 0 0,-1 1 0 0 0,0 1 0 0 0,1-2-2 0 0,0 0 0 0 0,-1 0 0 0 0,1-1 0 0 0,0 1-1 0 0,0 0 1 0 0,-1 0 0 0 0,1 0 0 0 0,0-1 0 0 0,-1 1 0 0 0,1 0-1 0 0,0 0 1 0 0,0-1 0 0 0,0 1 0 0 0,-1 0 0 0 0,1-1 0 0 0,0 1-1 0 0,0 0 1 0 0,0-1 0 0 0,0 1 0 0 0,0 0 0 0 0,-1-1 0 0 0,1 1 0 0 0,0 0-1 0 0,0-1 1 0 0,-3-10 45 0 0,3 10-45 0 0,-3-14 6 0 0,0 0-1 0 0,1 1 0 0 0,1-1 1 0 0,1-1-1 0 0,0 1 1 0 0,1 0-1 0 0,3-20 1 0 0,2 8-2 0 0,0 1 0 0 0,2 0 0 0 0,13-30 0 0 0,-17 46 1 0 0,0 1 0 0 0,7-9 0 0 0,-10 15-45 0 0,1 0 0 0 0,0 1 1 0 0,0-1-1 0 0,0 1 0 0 0,0-1 1 0 0,1 1-1 0 0,-1 0 0 0 0,1 0 1 0 0,-1 0-1 0 0,6-3 0 0 0,-7 5-81 0 0,-1 0 1 0 0,1-1-1 0 0,0 1 1 0 0,0 0-1 0 0,0 0 0 0 0,0 0 1 0 0,0 0-1 0 0,0 0 0 0 0,0-1 1 0 0,0 2-1 0 0,0-1 0 0 0,0 0 1 0 0,0 0-1 0 0,0 0 1 0 0,0 0-1 0 0,-1 1 0 0 0,1-1 1 0 0,0 0-1 0 0,0 1 0 0 0,0-1 1 0 0,0 1-1 0 0,0-1 0 0 0,-1 1 1 0 0,1-1-1 0 0,0 1 1 0 0,-1-1-1 0 0,1 1 0 0 0,0 0 1 0 0,-1-1-1 0 0,1 1 0 0 0,0 0 1 0 0,-1 0-1 0 0,1 0 0 0 0,-1-1 1 0 0,1 3-1 0 0,2 2-1512 0 0,-1 1 0 0 0,0-1 1 0 0,0 1-1 0 0,2 7 0 0 0,-4-13 1447 0 0,3 14-3397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0.5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6 226 13259 0 0,'5'2'4189'0'0,"17"-3"-2526"0"0,-12-2-1075 0 0,-6 1-475 0 0,0 1-1 0 0,0-1 1 0 0,-1 1 0 0 0,1-1 0 0 0,0 0-1 0 0,-1-1 1 0 0,1 1 0 0 0,5-5 0 0 0,7-9 123 0 0,-11 12-169 0 0,0 0 0 0 0,0-1 0 0 0,-1 1 0 0 0,1-1 0 0 0,-1 0-1 0 0,-1 0 1 0 0,1-1 0 0 0,-1 1 0 0 0,0-1 0 0 0,5-11 0 0 0,-6 10 15 0 0,0 0 0 0 0,0-1 0 0 0,-1 1 0 0 0,0 0 1 0 0,-1-1-1 0 0,0-14 0 0 0,0 20-59 0 0,0 0 1 0 0,0 0-1 0 0,-1-1 0 0 0,1 1 1 0 0,-1 0-1 0 0,1-1 0 0 0,-1 1 1 0 0,0 0-1 0 0,0 0 0 0 0,0 0 1 0 0,0 0-1 0 0,0 0 1 0 0,-1 0-1 0 0,1 0 0 0 0,0 0 1 0 0,-1 1-1 0 0,0-1 0 0 0,1 0 1 0 0,-1 1-1 0 0,0-1 0 0 0,0 1 1 0 0,0 0-1 0 0,0 0 0 0 0,0-1 1 0 0,0 1-1 0 0,-4-1 1 0 0,4 1-14 0 0,-1 1 1 0 0,1-1-1 0 0,-1 1 1 0 0,1-1 0 0 0,-1 1-1 0 0,1 0 1 0 0,-1 0 0 0 0,0 0-1 0 0,1 0 1 0 0,-1 0 0 0 0,1 1-1 0 0,-1-1 1 0 0,0 1 0 0 0,1 0-1 0 0,-1 0 1 0 0,-2 1 0 0 0,2 0-9 0 0,0 0 1 0 0,0 0-1 0 0,0 0 1 0 0,0 1 0 0 0,1-1-1 0 0,-1 1 1 0 0,1-1-1 0 0,-1 1 1 0 0,1 0 0 0 0,-3 5-1 0 0,0 2-8 0 0,1 0-1 0 0,-1 0 1 0 0,2 0-1 0 0,-1 1 1 0 0,2-1-1 0 0,-4 19 1 0 0,4-13 8 0 0,-6 58 29 0 0,8-65-23 0 0,0-1 0 0 0,1 0 0 0 0,0 1 1 0 0,0-1-1 0 0,1 0 0 0 0,4 15 0 0 0,-3-16-8 0 0,-1-1-1 0 0,1 0 1 0 0,0 0-1 0 0,1-1 1 0 0,-1 1-1 0 0,1-1 1 0 0,0 1-1 0 0,1-1 0 0 0,6 6 1 0 0,-9-9-23 0 0,0 0 0 0 0,1-1 1 0 0,-1 1-1 0 0,1 0 0 0 0,-1-1 1 0 0,1 0-1 0 0,0 0 0 0 0,-1 0 0 0 0,1 0 1 0 0,0 0-1 0 0,0 0 0 0 0,0-1 0 0 0,0 1 1 0 0,0-1-1 0 0,0 0 0 0 0,-1 0 1 0 0,1 0-1 0 0,0 0 0 0 0,0-1 0 0 0,0 1 1 0 0,0-1-1 0 0,0 0 0 0 0,4-1 0 0 0,2-1-129 0 0,-5 1 6 0 0,1 1 1 0 0,-1-1 0 0 0,0 0 0 0 0,0 0-1 0 0,0-1 1 0 0,7-4 0 0 0,6-6-1827 0 0,22-12-1 0 0,6-5-4939 0 0,-30 19 3443 0 0,1 3-526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1.2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0 6497 0 0,'-1'24'7246'0'0,"-2"11"-3924"0"0,0 1-2083 0 0,0 5-951 0 0,2 1 1 0 0,2-1-1 0 0,8 57 0 0 0,-7-87-222 0 0,-2-8-27 0 0,1 1 0 0 0,-1-1 0 0 0,1 0 0 0 0,0 1 0 0 0,0-1 0 0 0,0 1-1 0 0,0-1 1 0 0,1 0 0 0 0,-1 0 0 0 0,1 0 0 0 0,3 5 0 0 0,-5-8-31 0 0,0 0 0 0 0,1 0 0 0 0,-1 0 0 0 0,0 0 0 0 0,0 0 0 0 0,0 0 0 0 0,1 0 0 0 0,-1 0 0 0 0,0 0 0 0 0,0 0 0 0 0,0 0 0 0 0,1 0 0 0 0,-1 0 0 0 0,0 0 0 0 0,0 0 0 0 0,0 0 0 0 0,1 0 0 0 0,-1 0 0 0 0,0 0 0 0 0,0 0 0 0 0,0 0 0 0 0,0 0 0 0 0,1 0 0 0 0,-1-1 0 0 0,0 1 0 0 0,0 0 0 0 0,0 0 0 0 0,0 0 0 0 0,0 0 0 0 0,1 0 0 0 0,-1 0 0 0 0,0-1 0 0 0,0 1 0 0 0,0 0 0 0 0,0 0 0 0 0,0 0 0 0 0,0-1 0 0 0,0 1 0 0 0,0 0 0 0 0,5-9 133 0 0,-4 8-116 0 0,13-32 128 0 0,0-1-1 0 0,-3 0 0 0 0,14-63 1 0 0,-21 79-70 0 0,12-34-1 0 0,-15 51-76 0 0,-1 0 0 0 0,0 1 1 0 0,0-1-1 0 0,0 1 0 0 0,1-1 0 0 0,-1 0 0 0 0,0 1 0 0 0,1-1 0 0 0,-1 1 1 0 0,0-1-1 0 0,1 0 0 0 0,-1 1 0 0 0,1-1 0 0 0,-1 1 0 0 0,1 0 0 0 0,-1-1 0 0 0,1 1 1 0 0,-1-1-1 0 0,1 1 0 0 0,-1 0 0 0 0,1-1 0 0 0,0 1 0 0 0,-1 0 0 0 0,1 0 0 0 0,0-1 1 0 0,-1 1-1 0 0,2 0 0 0 0,-1 0 2 0 0,0 1-1 0 0,0-1 1 0 0,0 0 0 0 0,0 1 0 0 0,-1-1-1 0 0,1 0 1 0 0,0 1 0 0 0,0 0 0 0 0,0-1-1 0 0,0 1 1 0 0,0-1 0 0 0,-1 1 0 0 0,1 0-1 0 0,0 0 1 0 0,0 0 0 0 0,4 5 18 0 0,-1 0-1 0 0,0 0 1 0 0,5 11 0 0 0,5 9-8 0 0,-5-9-17 0 0,0 0 1 0 0,-2 1-1 0 0,0 0 1 0 0,6 23-1 0 0,11 47-574 0 0,-24-87 566 0 0,0-1-1 0 0,1 1 1 0 0,-1-1 0 0 0,0 1-1 0 0,0-1 1 0 0,0 1 0 0 0,1-1 0 0 0,-1 0-1 0 0,0 1 1 0 0,1-1 0 0 0,-1 1-1 0 0,0-1 1 0 0,1 0 0 0 0,-1 1 0 0 0,0-1-1 0 0,1 0 1 0 0,-1 0 0 0 0,1 1-1 0 0,-1-1 1 0 0,1 0 0 0 0,-1 0-1 0 0,0 0 1 0 0,1 1 0 0 0,-1-1 0 0 0,1 0-1 0 0,-1 0 1 0 0,1 0 0 0 0,-1 0-1 0 0,1 0 1 0 0,-1 0 0 0 0,1 0 0 0 0,-1 0-1 0 0,1 0 1 0 0,-1 0 0 0 0,1 0-1 0 0,-1 0 1 0 0,1 0 0 0 0,-1-1 0 0 0,1 1-1 0 0,-1 0 1 0 0,1 0 0 0 0,-1 0-1 0 0,0-1 1 0 0,1 1 0 0 0,-1 0 0 0 0,1-1-1 0 0,2-1-4 0 0,0 0-1 0 0,-1 0 1 0 0,1 0-1 0 0,-1 0 1 0 0,4-4-1 0 0,2-4 32 0 0,1 0 0 0 0,-2-1-1 0 0,1 1 1 0 0,-1-2 0 0 0,9-20-1 0 0,-11 19 56 0 0,1 0 0 0 0,0 0 0 0 0,0 1 1 0 0,1 0-1 0 0,1 0 0 0 0,0 1 0 0 0,15-16 0 0 0,-16 18 8 0 0,5-4 104 0 0,-11 12-178 0 0,0 1 0 0 0,-1 0 1 0 0,1-1-1 0 0,-1 1 1 0 0,1-1-1 0 0,0 1 0 0 0,-1 0 1 0 0,1 0-1 0 0,0-1 0 0 0,-1 1 1 0 0,1 0-1 0 0,0 0 1 0 0,0 0-1 0 0,-1 0 0 0 0,1 0 1 0 0,0 0-1 0 0,-1 0 1 0 0,1 0-1 0 0,0 0 0 0 0,0 0 1 0 0,8 19 147 0 0,-5 9-137 0 0,-1-9-60 0 0,-1-6-323 0 0,1-1-1 0 0,0 0 1 0 0,1 0-1 0 0,1 0 1 0 0,0-1-1 0 0,0 1 1 0 0,1-1 0 0 0,1 0-1 0 0,7 10 1 0 0,-10-18-680 0 0,-1 1 0 0 0,1-1 0 0 0,0 0 0 0 0,0 0 0 0 0,1-1 0 0 0,-1 1 0 0 0,9 3 0 0 0,-1 0-1379 0 0,6 3-924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1.6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112 52 12755 0 0,'0'-1'288'0'0,"0"0"0"0"0,0-1 1 0 0,-1 1-1 0 0,1 0 0 0 0,-1 0 1 0 0,1 0-1 0 0,-1-1 0 0 0,1 1 0 0 0,-1 0 1 0 0,0 0-1 0 0,0 0 0 0 0,1 0 1 0 0,-2-1-1 0 0,1 2-170 0 0,0-1-1 0 0,1 1 1 0 0,-1 0-1 0 0,1-1 1 0 0,-1 1-1 0 0,1 0 1 0 0,-1 0-1 0 0,0 0 1 0 0,1-1-1 0 0,-1 1 1 0 0,1 0-1 0 0,-1 0 1 0 0,0 0-1 0 0,1 0 1 0 0,-1 0-1 0 0,0 0 1 0 0,1 0-1 0 0,-1 1 1 0 0,1-1-1 0 0,-1 0 1 0 0,0 0-1 0 0,1 0 1 0 0,-1 0-1 0 0,1 1 1 0 0,-1-1-1 0 0,1 0 1 0 0,-1 1-1 0 0,0-1 1 0 0,1 0-1 0 0,-1 1 1 0 0,-5 4 19 0 0,0 1 1 0 0,0-1-1 0 0,0 1 1 0 0,1 0-1 0 0,-9 13 1 0 0,4-5-164 0 0,-12 28 0 0 0,20-38 26 0 0,1 0 0 0 0,-1 1 0 0 0,1-1 0 0 0,0 0 0 0 0,0 1 0 0 0,0-1 0 0 0,1 1 0 0 0,-1-1 0 0 0,1 1 0 0 0,0-1 0 0 0,1 1 0 0 0,-1-1 0 0 0,1 1 0 0 0,1 4 0 0 0,-1-6 0 0 0,-1-1 0 0 0,1 1 0 0 0,0-1 0 0 0,1 0 0 0 0,-1 1 1 0 0,0-1-1 0 0,1 0 0 0 0,-1 0 0 0 0,1 1 0 0 0,0-1 1 0 0,-1 0-1 0 0,1-1 0 0 0,0 1 0 0 0,0 0 0 0 0,0 0 1 0 0,1-1-1 0 0,-1 0 0 0 0,0 1 0 0 0,1-1 0 0 0,-1 0 0 0 0,0 0 1 0 0,1 0-1 0 0,0 0 0 0 0,3 0 0 0 0,0 0 19 0 0,-1-1-1 0 0,0 0 1 0 0,0 0-1 0 0,0-1 0 0 0,0 1 1 0 0,0-1-1 0 0,0 0 1 0 0,0 0-1 0 0,0-1 1 0 0,-1 1-1 0 0,6-4 0 0 0,-4 3 28 0 0,-1-1 0 0 0,1 0-1 0 0,-1 0 1 0 0,0-1 0 0 0,0 1-1 0 0,0-1 1 0 0,0-1 0 0 0,7-7-1 0 0,-8 7 7 0 0,0 0-1 0 0,0-1 0 0 0,-1 1 0 0 0,1-1 0 0 0,-1 0 1 0 0,0 0-1 0 0,-1 0 0 0 0,1 0 0 0 0,-1 0 0 0 0,0-1 1 0 0,-1 1-1 0 0,0-1 0 0 0,0 1 0 0 0,0-9 0 0 0,-1 11-8 0 0,0-1 0 0 0,0 1 0 0 0,-1-1 0 0 0,1 1-1 0 0,-1-1 1 0 0,0 1 0 0 0,0-1 0 0 0,-3-6-1 0 0,2 9-30 0 0,1 0 0 0 0,-1-1-1 0 0,1 1 1 0 0,-1 0-1 0 0,0 0 1 0 0,0 0 0 0 0,0 0-1 0 0,0 0 1 0 0,0 0 0 0 0,0 1-1 0 0,-1-1 1 0 0,1 1-1 0 0,-1-1 1 0 0,1 1 0 0 0,-3-1-1 0 0,-9-3-572 0 0,0 1 0 0 0,1 0 0 0 0,-2 1 0 0 0,1 0 0 0 0,0 1 0 0 0,-20 0 0 0 0,28 4-2009 0 0,12-3-605 0 0,2-3 2108 0 0,1 1 827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2.1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 6721 0 0,'-1'-7'6971'0'0,"2"7"-6805"0"0,-1-1-58 0 0,0 1-1 0 0,1 0 0 0 0,-1 0 0 0 0,0 0 1 0 0,1 0-1 0 0,-1 0 0 0 0,0 0 1 0 0,1 0-1 0 0,-1 0 0 0 0,0 0 0 0 0,0 0 1 0 0,1 0-1 0 0,-1 0 0 0 0,0 0 0 0 0,1 0 1 0 0,-1 0-1 0 0,0 0 0 0 0,1 0 1 0 0,-1 1-1 0 0,0-1 0 0 0,0 0 0 0 0,1 0 1 0 0,-1 0-1 0 0,0 0 0 0 0,1 1 0 0 0,-1-1 1 0 0,0 0-1 0 0,0 0 0 0 0,0 0 1 0 0,1 1-1 0 0,-1-1 0 0 0,0 0 0 0 0,6 7 871 0 0,-2-2-695 0 0,0-1 1 0 0,0 1 0 0 0,-1 0 0 0 0,1 1-1 0 0,-1-1 1 0 0,0 0 0 0 0,-1 1-1 0 0,1 0 1 0 0,-1-1 0 0 0,2 10 0 0 0,4 18-56 0 0,-5-25-177 0 0,-1 1 0 0 0,2 12 0 0 0,-1 3 10 0 0,-1-13-32 0 0,-1 0-1 0 0,0 0 1 0 0,0 0 0 0 0,-3 21 0 0 0,2-31-20 0 0,-1 1 0 0 0,1-1 0 0 0,0 0 0 0 0,0 1 1 0 0,0-1-1 0 0,0 0 0 0 0,1 1 0 0 0,-1-1 0 0 0,0 0 0 0 0,1 1 0 0 0,-1-1 0 0 0,0 0 0 0 0,1 1 0 0 0,0 0 0 0 0,-1-2-4 0 0,1 1 1 0 0,-1-1 0 0 0,0 0 0 0 0,0 0-1 0 0,1 0 1 0 0,-1 1 0 0 0,0-1-1 0 0,0 0 1 0 0,0 0 0 0 0,1 0 0 0 0,-1 1-1 0 0,0-1 1 0 0,1 0 0 0 0,-1 0-1 0 0,0 0 1 0 0,0 0 0 0 0,1 0 0 0 0,-1 0-1 0 0,0 0 1 0 0,1 0 0 0 0,-1 0-1 0 0,0 0 1 0 0,1 0 0 0 0,0 0 3 0 0,0 0 0 0 0,-1 0 0 0 0,1-1 0 0 0,0 1 0 0 0,0 0-1 0 0,-1-1 1 0 0,1 1 0 0 0,0-1 0 0 0,-1 1 0 0 0,1-1 0 0 0,-1 1 0 0 0,1-1 0 0 0,0-1 0 0 0,3-2 35 0 0,-1-1-1 0 0,0 1 1 0 0,0-1 0 0 0,0 0 0 0 0,-1-1 0 0 0,4-7-1 0 0,8-36 76 0 0,-1 2-71 0 0,-7 30-114 0 0,2-5-528 0 0,1 1-1 0 0,15-27 1 0 0,-24 47 348 0 0,1 0 1 0 0,0 0 0 0 0,-1 1 0 0 0,1-1 0 0 0,0 0 0 0 0,0 0 0 0 0,0 0-1 0 0,0 1 1 0 0,0-1 0 0 0,-1 0 0 0 0,1 1 0 0 0,0-1 0 0 0,0 1 0 0 0,1-1-1 0 0,-1 1 1 0 0,0 0 0 0 0,0-1 0 0 0,0 1 0 0 0,0 0 0 0 0,0 0 0 0 0,2 0-1 0 0,5-1-1670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2.5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50 130 11242 0 0,'2'2'2185'0'0,"-2"-2"-2039"0"0,0 0-1 0 0,0 1 1 0 0,0-1 0 0 0,1 0-1 0 0,-1 0 1 0 0,0 0 0 0 0,0 0-1 0 0,0 1 1 0 0,0-1-1 0 0,0 0 1 0 0,0 0 0 0 0,0 0-1 0 0,0 1 1 0 0,0-1 0 0 0,0 0-1 0 0,0 0 1 0 0,0 0 0 0 0,-1 0-1 0 0,1 1 1 0 0,0-1-1 0 0,0 0 1 0 0,-1 17 2005 0 0,0 7-595 0 0,1-23-1515 0 0,1-1 1 0 0,-1 1-1 0 0,0 0 1 0 0,0-1-1 0 0,0 1 1 0 0,0-1-1 0 0,0 1 1 0 0,1 0 0 0 0,-1-1-1 0 0,0 1 1 0 0,1 0-1 0 0,-1-1 1 0 0,0 1-1 0 0,1-1 1 0 0,-1 1-1 0 0,1-1 1 0 0,-1 1-1 0 0,1-1 1 0 0,-1 1-1 0 0,1-1 1 0 0,-1 0 0 0 0,1 1-1 0 0,0-1 1 0 0,0 1-1 0 0,0-1 13 0 0,1 0 0 0 0,-1 0 0 0 0,0 1 0 0 0,0-1 0 0 0,1 0 0 0 0,-1 0 0 0 0,0 0 0 0 0,1-1 1 0 0,-1 1-1 0 0,0 0 0 0 0,0 0 0 0 0,2-1 0 0 0,4-2 120 0 0,0 0 0 0 0,0 0 1 0 0,10-7-1 0 0,-14 8-132 0 0,4-3 43 0 0,1 0-1 0 0,-1-1 1 0 0,0 0-1 0 0,0 0 1 0 0,-1 0-1 0 0,0-1 1 0 0,0 0-1 0 0,0-1 1 0 0,-1 1-1 0 0,0-1 1 0 0,-1 0-1 0 0,0 0 1 0 0,0 0-1 0 0,-1-1 1 0 0,0 0-1 0 0,3-10 1 0 0,-6 18-67 0 0,1 0 1 0 0,-1 0 0 0 0,0 0 0 0 0,0-1-1 0 0,0 1 1 0 0,1 0 0 0 0,-1 0 0 0 0,0-1 0 0 0,0 1-1 0 0,-1 0 1 0 0,1 0 0 0 0,0 0 0 0 0,0-1 0 0 0,-1 1-1 0 0,1 0 1 0 0,0 0 0 0 0,-1 0 0 0 0,1 0 0 0 0,-1 0-1 0 0,1 0 1 0 0,-1 0 0 0 0,0 0 0 0 0,0 0 0 0 0,1 0-1 0 0,-1 0 1 0 0,0 0 0 0 0,0 0 0 0 0,-1-1-1 0 0,0 2 0 0 0,1-1-1 0 0,-1 1 1 0 0,0-1-1 0 0,0 1 1 0 0,0-1-1 0 0,1 1 1 0 0,-1 0-1 0 0,0 0 0 0 0,0 0 1 0 0,0 0-1 0 0,1 0 1 0 0,-1 0-1 0 0,0 1 1 0 0,0-1-1 0 0,0 0 0 0 0,1 1 1 0 0,-1 0-1 0 0,-3 1 1 0 0,-3 2-20 0 0,0 0 1 0 0,0 1-1 0 0,1 0 1 0 0,-1 0-1 0 0,1 1 1 0 0,-10 10-1 0 0,2-1-42 0 0,-21 30-1 0 0,29-35 38 0 0,1-1 0 0 0,0 2 0 0 0,0-1-1 0 0,1 1 1 0 0,0 0 0 0 0,1 0 0 0 0,-5 18 0 0 0,8-22 8 0 0,0-1-1 0 0,0 1 1 0 0,0 0 0 0 0,1-1-1 0 0,0 1 1 0 0,1 0-1 0 0,-1-1 1 0 0,1 1-1 0 0,0-1 1 0 0,1 1-1 0 0,0-1 1 0 0,0 1 0 0 0,0-1-1 0 0,6 11 1 0 0,-5-12-18 0 0,1 1 1 0 0,0 0 0 0 0,0-1-1 0 0,0 1 1 0 0,1-1 0 0 0,0 0-1 0 0,0-1 1 0 0,0 1 0 0 0,1-1-1 0 0,-1 0 1 0 0,1 0 0 0 0,0-1-1 0 0,0 0 1 0 0,0 0 0 0 0,10 3-1 0 0,-9-4-289 0 0,1 0 0 0 0,-1 0 0 0 0,1-1 0 0 0,0 0 0 0 0,12-1 0 0 0,-11 0-722 0 0,0-1 0 0 0,0 0 0 0 0,0 0 0 0 0,15-6 0 0 0,-5 1 536 0 0,-2-2-718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14:13.3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194 1 14603 0 0,'-2'0'208'0'0,"0"0"1"0"0,1 0-1 0 0,-1-1 1 0 0,0 1-1 0 0,0 0 0 0 0,1 1 1 0 0,-1-1-1 0 0,0 0 0 0 0,1 0 1 0 0,-1 1-1 0 0,1-1 0 0 0,-1 1 1 0 0,0-1-1 0 0,1 1 0 0 0,-1 0 1 0 0,1-1-1 0 0,-1 1 1 0 0,1 0-1 0 0,0 0 0 0 0,-1 0 1 0 0,1 0-1 0 0,0 0 0 0 0,-2 2 1 0 0,-2 3-66 0 0,1 0 1 0 0,-1 0 0 0 0,-6 13-1 0 0,7-12 41 0 0,-13 24-116 0 0,2 1 1 0 0,-22 65-1 0 0,21-43-130 0 0,-9 62 0 0 0,19-80 40 0 0,1 1 0 0 0,2-1-1 0 0,2 1 1 0 0,3 41 0 0 0,-1-63-14 0 0,1 0-1 0 0,1 1 1 0 0,0-1 0 0 0,1 0 0 0 0,1-1 0 0 0,0 1 0 0 0,1-1-1 0 0,0 0 1 0 0,1 0 0 0 0,1-1 0 0 0,0 0 0 0 0,15 17 0 0 0,-18-24-122 0 0,1-1 0 0 0,-1 1 1 0 0,1-2-1 0 0,0 1 0 0 0,0-1 1 0 0,1 1-1 0 0,-1-2 0 0 0,1 1 1 0 0,0-1-1 0 0,0 0 0 0 0,0 0 1 0 0,1-1-1 0 0,-1 0 1 0 0,9 1-1 0 0,-4-2-528 0 0,-1 0 0 0 0,1-1 1 0 0,-1 0-1 0 0,0 0 0 0 0,1-2 0 0 0,-1 1 1 0 0,1-1-1 0 0,16-6 0 0 0,-8 1-437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2ED4-4625-4F78-B441-224923123FC4}" type="datetimeFigureOut">
              <a:rPr lang="fr-CH" smtClean="0"/>
              <a:t>09.03.2025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B1265-F974-4D97-AC71-7A4B03BE18E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175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395B9-6DF1-C452-891B-EA13D1CF8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3F5F66-3375-21C7-1054-012540CBF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627F84-5F29-BB20-8ABF-154B3B613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77B892-4318-DB9B-2271-D4B33DFA3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1124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6970F-8B15-05A7-C762-4367AE087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9A1B68B-0BFB-3B40-71BB-3BEE4ECA0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F4D639A-7EC1-DEBA-2A67-D14119B1F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188F69-CD7A-D851-F48B-1F4F2182B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584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A907B-E966-BEB0-B983-7AC70096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0C76865-820D-DFC2-B419-C04EDE839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AE89128-2B5B-640C-32E8-EB8E9E4DC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8DF638-9C7F-CCCF-04B9-45BF58187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5987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0AC73-5EA5-50B7-7D88-64DAB4CFE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6F0D990-F99D-93AC-3DC7-2CC21AF45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080786B-7CF8-8334-9AF0-968920C6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0A4C66-2E48-30D7-3EC6-0498E74E0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9519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DE71E-D285-9E59-520D-804A63BEE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BBED8F-4924-89DB-5640-DCBD17D65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328B74-C2AC-7F59-14E1-98B6AC4CE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AD252C-BB10-FE84-9578-5F1AB1F65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309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FFC56-AD67-05CD-5EF4-6779402F2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EB0B37-CBC9-838D-58C9-C371ABE4C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F0F72BB-80B4-FBEB-4472-8DE63FC94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4F08D8-E2D3-9055-8758-70F1A4BC7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381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97D00-B395-498F-6063-679C58FE9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70A96AB-047C-D3B2-6F37-C51119294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198A39A-B5D3-C512-8C58-A42077B2F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DB7BC7-7980-C18D-E0CD-C1D7667BD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8425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C6DC2-9815-B724-52CA-78A338CE9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5B1A3B-68A3-BAC5-F422-098FA1CC1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DD9CC2-D94C-045B-BD19-B29E686C7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C12F63-D8D7-7ACB-6215-CE056FC1E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4056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9AF1A-076E-CC57-D678-412C6D6FB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1820D38-0CCF-17AE-7CEA-7BFB932B2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83FE290-AA53-D643-6598-E80CDBE63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1C89FB-9DB9-9B12-EE21-B1D35784A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3574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34696-DFF1-699A-E0C7-12A638CE5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3243641-2F10-3FBC-482B-0A668DA1D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4C9CEA7-9F22-F642-CFF5-6C5EDDE57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498213-C016-06B9-A0B5-C98B70092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8998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12F36-3109-FF33-09A9-28138BD63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929926A-7581-C855-E01A-286F3B9DD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91E8F39-48D4-448A-77A3-079B68730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256DF0-EB1F-312C-3163-17F3D85AE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459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60CB0-52A8-4F6A-1645-445D0B431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F69268B-6085-E511-1A49-19AB8E732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7E6555F-694F-F743-D594-3156CA865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87DAA0-150A-8993-710F-46E749533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1341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40EAB-6C90-98AA-13DF-CDD185E36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270477-107E-C5E4-5851-EDAD4B605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56E5153-8E83-E14A-7082-DB7C6DD5D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1C8783-0324-FC87-9869-A64C2C11A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9735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9AF26-2A2D-9D5B-558C-FA12FF5F2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FBCAED3-5D41-2C43-E12F-80D5A59E6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1D0EDBC-49C0-9723-F072-C7954C3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8DA0CB-A83D-7EEA-BEB7-479EB178A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6117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5AC87-32FE-2993-A347-8D4C8DD96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E51EFB9-ED4B-B344-FE87-FA03AE0B0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B01850-D20B-0E27-03C4-1CF028198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179C8E-D4F2-F4E6-F3D5-D8811EB0D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9873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FA8EF-A5D7-CE27-DF4A-1508E14BA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BECC03-86E3-54D5-346B-889C0294D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B246451-A6F2-82DA-2C9B-632C5591C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CDF49C-37DD-66C9-A8D0-77AAB187A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1306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DA5E8-16CF-C23F-9169-4586BB5E8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456E15-7DF5-2236-D156-660ADDFCA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03B3296-0999-65EE-1677-86E4D4780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7C3AE2-C7FD-97ED-5D3A-B695FC9FD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0684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F22B0-A54F-1EA4-2A82-8C13BC94F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936B3A3-D5AD-918A-70CD-6B1520B57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5541127-095C-0FDD-4618-FEE259D19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0E21C9-F5CB-ADAE-BD54-828B26CC3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2175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E3586-8EE7-CC7C-A588-C01B13EA0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A1EAF2-D811-BB17-CB50-9F3925F62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5D4EA36-AC1F-FEB4-15CD-DDC25E523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CA51A4-A63B-31DE-B75E-F7D7AA4AD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3567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35296-62FE-AEEB-9B9D-9EC8A7493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7D4BC3-2208-3EBC-605E-D9F0B1FD7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E384793-4009-D076-2213-0AC04192D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C11A61-DBE8-B76F-4662-E74BF5A6B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707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01D2F-9A21-FA77-3581-7B9EB43BB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D19EA36-E4E8-5C17-D69C-F112A5380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711358D-13FD-AECC-6DE9-0C07A8C53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8F0BAA-E650-C013-BC3B-17F92EFBE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93454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C061D-7F10-7336-8AF1-14E5509D2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A04D6F9-5C78-3F1D-E077-8C862EF5D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C67EE7-7756-38C6-832C-4F4EAE60C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464F5F-4766-4090-A3E7-B031C25A3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36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6546-6EF7-044C-C3A9-605164045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14BCA79-F88B-8188-886F-929CEF473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593F5B2-70A9-8341-D0D8-146FC9EA5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82B368-EDED-4334-6723-490095A89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5138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49580-7BBA-9100-DF2E-1CD1369BF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21F446-68CE-931F-6992-FD4B0857B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346A5C-5299-F7A8-282C-52B40B82E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E8A0C3-848C-4DF5-AC6F-72EB98E8A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0853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55602-7848-8D2D-590D-B6F1B2353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40C0358-27D5-6418-AAD9-53675E590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F3E124F-9FF1-90C6-BD2F-FD96F7150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63C625-B6BB-0D3F-7B31-F863DFB63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4583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39448-AB18-8B3E-EEE3-A4E2F168C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95F2215-8B49-98A8-2EFD-B76F9F6F7A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B829767-50C5-2A89-46D6-FC4338B03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B2DFC4-D1C0-42BA-6F2F-38B359FD7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51678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82A86-FA8F-942A-A226-AFCC2477D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735C21-C243-1A86-79C5-C6A0A9811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5241EE-86F6-75FA-2429-43F88D412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D0870F-CEB9-7424-9C3F-59EEC6E82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8627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F6ACE-2103-E170-AC60-9A2FB65DA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4C9ED0-8E10-5FC0-6338-863FF5755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2B21D3-2F3A-750D-23C0-B6A241E6C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EB2E8F-40F0-74D3-5EF6-47E9DF561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0982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519DD-ACCE-80FD-206B-488FE7FAF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7FCF1B-455E-18C0-0116-D4F9EEA75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E486961-AAD9-AE3C-CC49-779CF9FDD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3ECCD2-04F2-8F3F-21B4-F3460C02A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4448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61014-72CB-54EF-F846-F64139281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554C27C-893E-D243-3746-9E517DD65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6168376-AEB2-0052-C906-2EFB2E28B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B4A10F-5E46-FD6B-66A7-5DDE69E6B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1990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3B209-AE30-7FB4-9C3B-C6194A01F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83AFEC0-272E-FBB8-C988-A22100764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B6F0A7-E13E-26CE-1F6D-5C61D1D46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F0B20E-6B69-0849-775C-52468D39F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83221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03745-4DF5-81AF-B91F-ECBC45960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934759-977C-E232-C1E7-43D47C12E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DE4257-4BF7-02D1-2341-30C5006F3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1CE00B-2357-1DF5-21FC-8EF982D87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504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462F0-941B-4D2A-B979-F0D18A787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FFAE988-9336-9997-2D7A-9AA24A772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B02F5F7-BE86-702D-12F5-5B12A6FB6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24D44D-750C-60C5-646D-6F906603D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924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5017D-D449-5A46-0D1A-EF14BC736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60F145-1D29-440A-7CF5-7A1A579D9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309DB2E-B298-9C82-91D2-19EB0E2A5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CF94DA-FAB3-46E3-5F70-7F4A481AF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84302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1A4B8-78B6-5CF9-88FA-4F2C9B342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95C8AC1-C841-C0C9-BC93-27D952080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D12EBC9-991B-18E4-6AD7-48E98A51B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3648CF-90D1-54CE-EB16-99671EB3A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61367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35196-7E68-9887-858C-9ECF16A63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E9FA52-B0FF-A76E-8187-6FD047675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D29EFDD-64B1-8423-57EE-AE7B74512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35D235-F0B4-E24E-CE41-AF239CBEC8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19419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7A936-23DA-D098-5E74-A9766BCBA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ECA006-D990-58E3-F126-7010AAE9B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42E0914-8A5F-173C-0FAA-251BDF833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9EE31-35E0-11A3-F776-03AF5440A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87969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0C743-BE48-446A-2385-9386A1D4C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59D583-C4D6-1E27-B157-AAC312A6B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A3A3196-9D72-3453-8B68-D5698BB9C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771EC1-766E-7F80-1250-805942FA3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41072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A18D-4E95-F043-09E5-F03E01244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938229D-031F-EFE8-ABE1-133A58828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60C6CCC-1738-FAB7-C151-269548A60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E152ED-BC0A-D1B6-17AE-DF5A6651D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3398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53FC9-449C-FFCA-F418-7D2B6C6F9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7DB360-B3EC-8552-ED55-05ED85F72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F1FFBBC-9713-7510-C392-A05C92E9D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068254-9982-960F-124A-16874A020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79904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5BBF0-AFCA-1BD4-BD44-F6E2136D7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813C40-5436-25FE-78B3-6F5258B50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F9E947-E4F3-CB3B-3C68-7D791C451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B61154-974E-8B31-03C1-D700F15C2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19443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8EF61-EA6B-1B4D-C503-DF9742918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A3F101-CDAB-D8AC-BD5A-6A828BF79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0838AA-CDEA-56B1-D31E-9B853CB64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85B8F5-DD56-13E8-22B5-7349639B8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67502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AFB7F-2104-2CBD-1A8C-CC1D55441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78F034C-18BE-5344-D630-899925C05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08F26F1-B5ED-1FA7-C5C6-DE0F05246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15BAC3-B9CC-3DFE-83A3-03ADD33E3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06939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45E44-05C5-203C-2BFC-BCE35D74F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00007BC-34D2-6D58-9DBE-09AC725D8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DA835DD-DC35-ED5E-E864-72084607D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B8952C-864F-FA54-170A-B2648271C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50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107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C39A4-27EC-71ED-D996-B84E30530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8F499D-1083-C375-E6E4-3AB107D36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00AC957-BCA5-60D8-3638-238A2DFA5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3F614C-E70C-959C-902A-92860E483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40942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5E3D7-731B-7F04-A133-F943BF842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A18271-8DFF-677F-7FB0-FFEB55F78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DA3D85-D65B-FF9B-7B9B-0E30CFEB8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EF3E66-5BF3-B604-AFC5-770929987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51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06392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DFE9E-A458-F986-3CE6-9C09BF94A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51E334-9250-C3A7-2461-73BEDB436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18200B4-776D-AC98-1D0F-8CF170A2F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FC83B8-5C20-9682-1E05-759D0D17A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52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16384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92254-1782-3928-AD1A-714FD1769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93F552-E2D8-C274-FAB4-85375F3FD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7050C7-1AB2-9CD4-7499-402B6E6C2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E9B546-5FDB-4C09-19CE-53543C097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683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30059-957F-7380-A1B3-5191BC6A9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B94F0B2-92D7-29E8-8911-CF6F79CB8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5E0721-86BE-297D-62FA-531E7A7C8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9CBD55-04D7-F8F5-FE5C-FF8B79DC2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1389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2BDCD-B1AA-1A27-C1E7-30B631971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65874C7-5045-A4A4-CDBF-7FF462893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6ADD21-7B6B-9F39-C31E-FD2D39FC8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5EDB42-0FA0-C6E6-8DE4-0C95F5689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151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C1478-05AF-0D25-B33D-315B35E5C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FB8C53-81FE-5FDE-3667-C54801DAE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C25F46-7097-E58A-ADE1-5ADA6BFCF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6360C0-9FFC-9FDF-CD62-346BAFB68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812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B71C4-3BC2-623D-5C8E-02725C5EF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C90212-107B-457B-1DCC-408B2A3F6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ED10F66-A372-562A-EE21-EF9A045AE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891768-88B7-0B51-5DEE-C3835B483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114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2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1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0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3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1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3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2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3.xml"/><Relationship Id="rId21" Type="http://schemas.openxmlformats.org/officeDocument/2006/relationships/image" Target="../media/image711.png"/><Relationship Id="rId34" Type="http://schemas.openxmlformats.org/officeDocument/2006/relationships/customXml" Target="../ink/ink317.xml"/><Relationship Id="rId42" Type="http://schemas.openxmlformats.org/officeDocument/2006/relationships/customXml" Target="../ink/ink321.xml"/><Relationship Id="rId47" Type="http://schemas.openxmlformats.org/officeDocument/2006/relationships/image" Target="../media/image724.png"/><Relationship Id="rId50" Type="http://schemas.openxmlformats.org/officeDocument/2006/relationships/customXml" Target="../ink/ink325.xml"/><Relationship Id="rId55" Type="http://schemas.openxmlformats.org/officeDocument/2006/relationships/image" Target="../media/image728.png"/><Relationship Id="rId63" Type="http://schemas.openxmlformats.org/officeDocument/2006/relationships/image" Target="../media/image732.png"/><Relationship Id="rId7" Type="http://schemas.openxmlformats.org/officeDocument/2006/relationships/image" Target="../media/image704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308.xml"/><Relationship Id="rId29" Type="http://schemas.openxmlformats.org/officeDocument/2006/relationships/image" Target="../media/image715.png"/><Relationship Id="rId11" Type="http://schemas.openxmlformats.org/officeDocument/2006/relationships/image" Target="../media/image706.png"/><Relationship Id="rId24" Type="http://schemas.openxmlformats.org/officeDocument/2006/relationships/customXml" Target="../ink/ink312.xml"/><Relationship Id="rId32" Type="http://schemas.openxmlformats.org/officeDocument/2006/relationships/customXml" Target="../ink/ink316.xml"/><Relationship Id="rId37" Type="http://schemas.openxmlformats.org/officeDocument/2006/relationships/image" Target="../media/image719.png"/><Relationship Id="rId40" Type="http://schemas.openxmlformats.org/officeDocument/2006/relationships/customXml" Target="../ink/ink320.xml"/><Relationship Id="rId45" Type="http://schemas.openxmlformats.org/officeDocument/2006/relationships/image" Target="../media/image723.png"/><Relationship Id="rId53" Type="http://schemas.openxmlformats.org/officeDocument/2006/relationships/image" Target="../media/image727.png"/><Relationship Id="rId58" Type="http://schemas.openxmlformats.org/officeDocument/2006/relationships/customXml" Target="../ink/ink329.xml"/><Relationship Id="rId5" Type="http://schemas.openxmlformats.org/officeDocument/2006/relationships/image" Target="../media/image194.png"/><Relationship Id="rId61" Type="http://schemas.openxmlformats.org/officeDocument/2006/relationships/image" Target="../media/image731.png"/><Relationship Id="rId19" Type="http://schemas.openxmlformats.org/officeDocument/2006/relationships/image" Target="../media/image710.png"/><Relationship Id="rId14" Type="http://schemas.openxmlformats.org/officeDocument/2006/relationships/customXml" Target="../ink/ink307.xml"/><Relationship Id="rId22" Type="http://schemas.openxmlformats.org/officeDocument/2006/relationships/customXml" Target="../ink/ink311.xml"/><Relationship Id="rId27" Type="http://schemas.openxmlformats.org/officeDocument/2006/relationships/image" Target="../media/image714.png"/><Relationship Id="rId30" Type="http://schemas.openxmlformats.org/officeDocument/2006/relationships/customXml" Target="../ink/ink315.xml"/><Relationship Id="rId35" Type="http://schemas.openxmlformats.org/officeDocument/2006/relationships/image" Target="../media/image718.png"/><Relationship Id="rId43" Type="http://schemas.openxmlformats.org/officeDocument/2006/relationships/image" Target="../media/image722.png"/><Relationship Id="rId48" Type="http://schemas.openxmlformats.org/officeDocument/2006/relationships/customXml" Target="../ink/ink324.xml"/><Relationship Id="rId56" Type="http://schemas.openxmlformats.org/officeDocument/2006/relationships/customXml" Target="../ink/ink328.xml"/><Relationship Id="rId64" Type="http://schemas.openxmlformats.org/officeDocument/2006/relationships/customXml" Target="../ink/ink332.xml"/><Relationship Id="rId8" Type="http://schemas.openxmlformats.org/officeDocument/2006/relationships/customXml" Target="../ink/ink304.xml"/><Relationship Id="rId51" Type="http://schemas.openxmlformats.org/officeDocument/2006/relationships/image" Target="../media/image726.png"/><Relationship Id="rId3" Type="http://schemas.openxmlformats.org/officeDocument/2006/relationships/customXml" Target="../ink/ink302.xml"/><Relationship Id="rId12" Type="http://schemas.openxmlformats.org/officeDocument/2006/relationships/customXml" Target="../ink/ink306.xml"/><Relationship Id="rId17" Type="http://schemas.openxmlformats.org/officeDocument/2006/relationships/image" Target="../media/image709.png"/><Relationship Id="rId25" Type="http://schemas.openxmlformats.org/officeDocument/2006/relationships/image" Target="../media/image713.png"/><Relationship Id="rId33" Type="http://schemas.openxmlformats.org/officeDocument/2006/relationships/image" Target="../media/image717.png"/><Relationship Id="rId38" Type="http://schemas.openxmlformats.org/officeDocument/2006/relationships/customXml" Target="../ink/ink319.xml"/><Relationship Id="rId46" Type="http://schemas.openxmlformats.org/officeDocument/2006/relationships/customXml" Target="../ink/ink323.xml"/><Relationship Id="rId59" Type="http://schemas.openxmlformats.org/officeDocument/2006/relationships/image" Target="../media/image730.png"/><Relationship Id="rId20" Type="http://schemas.openxmlformats.org/officeDocument/2006/relationships/customXml" Target="../ink/ink310.xml"/><Relationship Id="rId41" Type="http://schemas.openxmlformats.org/officeDocument/2006/relationships/image" Target="../media/image721.png"/><Relationship Id="rId54" Type="http://schemas.openxmlformats.org/officeDocument/2006/relationships/customXml" Target="../ink/ink327.xml"/><Relationship Id="rId62" Type="http://schemas.openxmlformats.org/officeDocument/2006/relationships/customXml" Target="../ink/ink3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3.xml"/><Relationship Id="rId15" Type="http://schemas.openxmlformats.org/officeDocument/2006/relationships/image" Target="../media/image708.png"/><Relationship Id="rId23" Type="http://schemas.openxmlformats.org/officeDocument/2006/relationships/image" Target="../media/image712.png"/><Relationship Id="rId28" Type="http://schemas.openxmlformats.org/officeDocument/2006/relationships/customXml" Target="../ink/ink314.xml"/><Relationship Id="rId36" Type="http://schemas.openxmlformats.org/officeDocument/2006/relationships/customXml" Target="../ink/ink318.xml"/><Relationship Id="rId49" Type="http://schemas.openxmlformats.org/officeDocument/2006/relationships/image" Target="../media/image725.png"/><Relationship Id="rId57" Type="http://schemas.openxmlformats.org/officeDocument/2006/relationships/image" Target="../media/image729.png"/><Relationship Id="rId10" Type="http://schemas.openxmlformats.org/officeDocument/2006/relationships/customXml" Target="../ink/ink305.xml"/><Relationship Id="rId31" Type="http://schemas.openxmlformats.org/officeDocument/2006/relationships/image" Target="../media/image716.png"/><Relationship Id="rId44" Type="http://schemas.openxmlformats.org/officeDocument/2006/relationships/customXml" Target="../ink/ink322.xml"/><Relationship Id="rId52" Type="http://schemas.openxmlformats.org/officeDocument/2006/relationships/customXml" Target="../ink/ink326.xml"/><Relationship Id="rId60" Type="http://schemas.openxmlformats.org/officeDocument/2006/relationships/customXml" Target="../ink/ink330.xml"/><Relationship Id="rId65" Type="http://schemas.openxmlformats.org/officeDocument/2006/relationships/image" Target="../media/image733.png"/><Relationship Id="rId4" Type="http://schemas.openxmlformats.org/officeDocument/2006/relationships/image" Target="../media/image75.png"/><Relationship Id="rId9" Type="http://schemas.openxmlformats.org/officeDocument/2006/relationships/image" Target="../media/image705.png"/><Relationship Id="rId13" Type="http://schemas.openxmlformats.org/officeDocument/2006/relationships/image" Target="../media/image707.png"/><Relationship Id="rId18" Type="http://schemas.openxmlformats.org/officeDocument/2006/relationships/customXml" Target="../ink/ink309.xml"/><Relationship Id="rId39" Type="http://schemas.openxmlformats.org/officeDocument/2006/relationships/image" Target="../media/image720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4.xml"/><Relationship Id="rId21" Type="http://schemas.openxmlformats.org/officeDocument/2006/relationships/image" Target="../media/image740.png"/><Relationship Id="rId42" Type="http://schemas.openxmlformats.org/officeDocument/2006/relationships/customXml" Target="../ink/ink352.xml"/><Relationship Id="rId47" Type="http://schemas.openxmlformats.org/officeDocument/2006/relationships/image" Target="../media/image753.png"/><Relationship Id="rId63" Type="http://schemas.openxmlformats.org/officeDocument/2006/relationships/image" Target="../media/image761.png"/><Relationship Id="rId68" Type="http://schemas.openxmlformats.org/officeDocument/2006/relationships/customXml" Target="../ink/ink365.xml"/><Relationship Id="rId7" Type="http://schemas.openxmlformats.org/officeDocument/2006/relationships/image" Target="../media/image704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339.xml"/><Relationship Id="rId29" Type="http://schemas.openxmlformats.org/officeDocument/2006/relationships/image" Target="../media/image744.png"/><Relationship Id="rId11" Type="http://schemas.openxmlformats.org/officeDocument/2006/relationships/image" Target="../media/image735.png"/><Relationship Id="rId24" Type="http://schemas.openxmlformats.org/officeDocument/2006/relationships/customXml" Target="../ink/ink343.xml"/><Relationship Id="rId32" Type="http://schemas.openxmlformats.org/officeDocument/2006/relationships/customXml" Target="../ink/ink347.xml"/><Relationship Id="rId37" Type="http://schemas.openxmlformats.org/officeDocument/2006/relationships/image" Target="../media/image748.png"/><Relationship Id="rId40" Type="http://schemas.openxmlformats.org/officeDocument/2006/relationships/customXml" Target="../ink/ink351.xml"/><Relationship Id="rId45" Type="http://schemas.openxmlformats.org/officeDocument/2006/relationships/image" Target="../media/image752.png"/><Relationship Id="rId53" Type="http://schemas.openxmlformats.org/officeDocument/2006/relationships/image" Target="../media/image756.png"/><Relationship Id="rId58" Type="http://schemas.openxmlformats.org/officeDocument/2006/relationships/customXml" Target="../ink/ink360.xml"/><Relationship Id="rId66" Type="http://schemas.openxmlformats.org/officeDocument/2006/relationships/customXml" Target="../ink/ink364.xml"/><Relationship Id="rId5" Type="http://schemas.openxmlformats.org/officeDocument/2006/relationships/image" Target="../media/image194.png"/><Relationship Id="rId61" Type="http://schemas.openxmlformats.org/officeDocument/2006/relationships/image" Target="../media/image760.png"/><Relationship Id="rId19" Type="http://schemas.openxmlformats.org/officeDocument/2006/relationships/image" Target="../media/image739.png"/><Relationship Id="rId14" Type="http://schemas.openxmlformats.org/officeDocument/2006/relationships/customXml" Target="../ink/ink338.xml"/><Relationship Id="rId22" Type="http://schemas.openxmlformats.org/officeDocument/2006/relationships/customXml" Target="../ink/ink342.xml"/><Relationship Id="rId27" Type="http://schemas.openxmlformats.org/officeDocument/2006/relationships/image" Target="../media/image743.png"/><Relationship Id="rId30" Type="http://schemas.openxmlformats.org/officeDocument/2006/relationships/customXml" Target="../ink/ink346.xml"/><Relationship Id="rId35" Type="http://schemas.openxmlformats.org/officeDocument/2006/relationships/image" Target="../media/image747.png"/><Relationship Id="rId43" Type="http://schemas.openxmlformats.org/officeDocument/2006/relationships/image" Target="../media/image751.png"/><Relationship Id="rId48" Type="http://schemas.openxmlformats.org/officeDocument/2006/relationships/customXml" Target="../ink/ink355.xml"/><Relationship Id="rId56" Type="http://schemas.openxmlformats.org/officeDocument/2006/relationships/customXml" Target="../ink/ink359.xml"/><Relationship Id="rId64" Type="http://schemas.openxmlformats.org/officeDocument/2006/relationships/customXml" Target="../ink/ink363.xml"/><Relationship Id="rId69" Type="http://schemas.openxmlformats.org/officeDocument/2006/relationships/image" Target="../media/image764.png"/><Relationship Id="rId8" Type="http://schemas.openxmlformats.org/officeDocument/2006/relationships/customXml" Target="../ink/ink335.xml"/><Relationship Id="rId51" Type="http://schemas.openxmlformats.org/officeDocument/2006/relationships/image" Target="../media/image755.png"/><Relationship Id="rId3" Type="http://schemas.openxmlformats.org/officeDocument/2006/relationships/customXml" Target="../ink/ink333.xml"/><Relationship Id="rId12" Type="http://schemas.openxmlformats.org/officeDocument/2006/relationships/customXml" Target="../ink/ink337.xml"/><Relationship Id="rId17" Type="http://schemas.openxmlformats.org/officeDocument/2006/relationships/image" Target="../media/image738.png"/><Relationship Id="rId25" Type="http://schemas.openxmlformats.org/officeDocument/2006/relationships/image" Target="../media/image742.png"/><Relationship Id="rId33" Type="http://schemas.openxmlformats.org/officeDocument/2006/relationships/image" Target="../media/image746.png"/><Relationship Id="rId38" Type="http://schemas.openxmlformats.org/officeDocument/2006/relationships/customXml" Target="../ink/ink350.xml"/><Relationship Id="rId46" Type="http://schemas.openxmlformats.org/officeDocument/2006/relationships/customXml" Target="../ink/ink354.xml"/><Relationship Id="rId59" Type="http://schemas.openxmlformats.org/officeDocument/2006/relationships/image" Target="../media/image759.png"/><Relationship Id="rId67" Type="http://schemas.openxmlformats.org/officeDocument/2006/relationships/image" Target="../media/image763.png"/><Relationship Id="rId20" Type="http://schemas.openxmlformats.org/officeDocument/2006/relationships/customXml" Target="../ink/ink341.xml"/><Relationship Id="rId41" Type="http://schemas.openxmlformats.org/officeDocument/2006/relationships/image" Target="../media/image750.png"/><Relationship Id="rId54" Type="http://schemas.openxmlformats.org/officeDocument/2006/relationships/customXml" Target="../ink/ink358.xml"/><Relationship Id="rId62" Type="http://schemas.openxmlformats.org/officeDocument/2006/relationships/customXml" Target="../ink/ink3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4.xml"/><Relationship Id="rId15" Type="http://schemas.openxmlformats.org/officeDocument/2006/relationships/image" Target="../media/image737.png"/><Relationship Id="rId23" Type="http://schemas.openxmlformats.org/officeDocument/2006/relationships/image" Target="../media/image741.png"/><Relationship Id="rId28" Type="http://schemas.openxmlformats.org/officeDocument/2006/relationships/customXml" Target="../ink/ink345.xml"/><Relationship Id="rId36" Type="http://schemas.openxmlformats.org/officeDocument/2006/relationships/customXml" Target="../ink/ink349.xml"/><Relationship Id="rId49" Type="http://schemas.openxmlformats.org/officeDocument/2006/relationships/image" Target="../media/image754.png"/><Relationship Id="rId57" Type="http://schemas.openxmlformats.org/officeDocument/2006/relationships/image" Target="../media/image758.png"/><Relationship Id="rId10" Type="http://schemas.openxmlformats.org/officeDocument/2006/relationships/customXml" Target="../ink/ink336.xml"/><Relationship Id="rId31" Type="http://schemas.openxmlformats.org/officeDocument/2006/relationships/image" Target="../media/image745.png"/><Relationship Id="rId44" Type="http://schemas.openxmlformats.org/officeDocument/2006/relationships/customXml" Target="../ink/ink353.xml"/><Relationship Id="rId52" Type="http://schemas.openxmlformats.org/officeDocument/2006/relationships/customXml" Target="../ink/ink357.xml"/><Relationship Id="rId60" Type="http://schemas.openxmlformats.org/officeDocument/2006/relationships/customXml" Target="../ink/ink361.xml"/><Relationship Id="rId65" Type="http://schemas.openxmlformats.org/officeDocument/2006/relationships/image" Target="../media/image762.png"/><Relationship Id="rId4" Type="http://schemas.openxmlformats.org/officeDocument/2006/relationships/image" Target="../media/image75.png"/><Relationship Id="rId9" Type="http://schemas.openxmlformats.org/officeDocument/2006/relationships/image" Target="../media/image734.png"/><Relationship Id="rId13" Type="http://schemas.openxmlformats.org/officeDocument/2006/relationships/image" Target="../media/image736.png"/><Relationship Id="rId18" Type="http://schemas.openxmlformats.org/officeDocument/2006/relationships/customXml" Target="../ink/ink340.xml"/><Relationship Id="rId39" Type="http://schemas.openxmlformats.org/officeDocument/2006/relationships/image" Target="../media/image749.png"/><Relationship Id="rId34" Type="http://schemas.openxmlformats.org/officeDocument/2006/relationships/customXml" Target="../ink/ink348.xml"/><Relationship Id="rId50" Type="http://schemas.openxmlformats.org/officeDocument/2006/relationships/customXml" Target="../ink/ink356.xml"/><Relationship Id="rId55" Type="http://schemas.openxmlformats.org/officeDocument/2006/relationships/image" Target="../media/image757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7.xml"/><Relationship Id="rId21" Type="http://schemas.openxmlformats.org/officeDocument/2006/relationships/image" Target="../media/image740.png"/><Relationship Id="rId42" Type="http://schemas.openxmlformats.org/officeDocument/2006/relationships/customXml" Target="../ink/ink385.xml"/><Relationship Id="rId47" Type="http://schemas.openxmlformats.org/officeDocument/2006/relationships/image" Target="../media/image753.png"/><Relationship Id="rId63" Type="http://schemas.openxmlformats.org/officeDocument/2006/relationships/image" Target="../media/image761.png"/><Relationship Id="rId68" Type="http://schemas.openxmlformats.org/officeDocument/2006/relationships/customXml" Target="../ink/ink398.xml"/><Relationship Id="rId16" Type="http://schemas.openxmlformats.org/officeDocument/2006/relationships/customXml" Target="../ink/ink372.xml"/><Relationship Id="rId11" Type="http://schemas.openxmlformats.org/officeDocument/2006/relationships/image" Target="../media/image735.png"/><Relationship Id="rId32" Type="http://schemas.openxmlformats.org/officeDocument/2006/relationships/customXml" Target="../ink/ink380.xml"/><Relationship Id="rId37" Type="http://schemas.openxmlformats.org/officeDocument/2006/relationships/image" Target="../media/image748.png"/><Relationship Id="rId53" Type="http://schemas.openxmlformats.org/officeDocument/2006/relationships/image" Target="../media/image756.png"/><Relationship Id="rId58" Type="http://schemas.openxmlformats.org/officeDocument/2006/relationships/customXml" Target="../ink/ink393.xml"/><Relationship Id="rId74" Type="http://schemas.openxmlformats.org/officeDocument/2006/relationships/customXml" Target="../ink/ink401.xml"/><Relationship Id="rId79" Type="http://schemas.openxmlformats.org/officeDocument/2006/relationships/customXml" Target="../ink/ink404.xml"/><Relationship Id="rId5" Type="http://schemas.openxmlformats.org/officeDocument/2006/relationships/image" Target="../media/image194.png"/><Relationship Id="rId61" Type="http://schemas.openxmlformats.org/officeDocument/2006/relationships/image" Target="../media/image760.png"/><Relationship Id="rId82" Type="http://schemas.openxmlformats.org/officeDocument/2006/relationships/image" Target="../media/image772.png"/><Relationship Id="rId19" Type="http://schemas.openxmlformats.org/officeDocument/2006/relationships/image" Target="../media/image739.png"/><Relationship Id="rId14" Type="http://schemas.openxmlformats.org/officeDocument/2006/relationships/customXml" Target="../ink/ink371.xml"/><Relationship Id="rId22" Type="http://schemas.openxmlformats.org/officeDocument/2006/relationships/customXml" Target="../ink/ink375.xml"/><Relationship Id="rId27" Type="http://schemas.openxmlformats.org/officeDocument/2006/relationships/image" Target="../media/image743.png"/><Relationship Id="rId30" Type="http://schemas.openxmlformats.org/officeDocument/2006/relationships/customXml" Target="../ink/ink379.xml"/><Relationship Id="rId35" Type="http://schemas.openxmlformats.org/officeDocument/2006/relationships/image" Target="../media/image747.png"/><Relationship Id="rId43" Type="http://schemas.openxmlformats.org/officeDocument/2006/relationships/image" Target="../media/image751.png"/><Relationship Id="rId48" Type="http://schemas.openxmlformats.org/officeDocument/2006/relationships/customXml" Target="../ink/ink388.xml"/><Relationship Id="rId56" Type="http://schemas.openxmlformats.org/officeDocument/2006/relationships/customXml" Target="../ink/ink392.xml"/><Relationship Id="rId64" Type="http://schemas.openxmlformats.org/officeDocument/2006/relationships/customXml" Target="../ink/ink396.xml"/><Relationship Id="rId69" Type="http://schemas.openxmlformats.org/officeDocument/2006/relationships/image" Target="../media/image766.png"/><Relationship Id="rId77" Type="http://schemas.openxmlformats.org/officeDocument/2006/relationships/customXml" Target="../ink/ink403.xml"/><Relationship Id="rId8" Type="http://schemas.openxmlformats.org/officeDocument/2006/relationships/customXml" Target="../ink/ink368.xml"/><Relationship Id="rId51" Type="http://schemas.openxmlformats.org/officeDocument/2006/relationships/image" Target="../media/image755.png"/><Relationship Id="rId72" Type="http://schemas.openxmlformats.org/officeDocument/2006/relationships/customXml" Target="../ink/ink400.xml"/><Relationship Id="rId80" Type="http://schemas.openxmlformats.org/officeDocument/2006/relationships/image" Target="../media/image771.png"/><Relationship Id="rId3" Type="http://schemas.openxmlformats.org/officeDocument/2006/relationships/customXml" Target="../ink/ink366.xml"/><Relationship Id="rId12" Type="http://schemas.openxmlformats.org/officeDocument/2006/relationships/customXml" Target="../ink/ink370.xml"/><Relationship Id="rId17" Type="http://schemas.openxmlformats.org/officeDocument/2006/relationships/image" Target="../media/image738.png"/><Relationship Id="rId25" Type="http://schemas.openxmlformats.org/officeDocument/2006/relationships/image" Target="../media/image742.png"/><Relationship Id="rId33" Type="http://schemas.openxmlformats.org/officeDocument/2006/relationships/image" Target="../media/image746.png"/><Relationship Id="rId38" Type="http://schemas.openxmlformats.org/officeDocument/2006/relationships/customXml" Target="../ink/ink383.xml"/><Relationship Id="rId46" Type="http://schemas.openxmlformats.org/officeDocument/2006/relationships/customXml" Target="../ink/ink387.xml"/><Relationship Id="rId59" Type="http://schemas.openxmlformats.org/officeDocument/2006/relationships/image" Target="../media/image759.png"/><Relationship Id="rId67" Type="http://schemas.openxmlformats.org/officeDocument/2006/relationships/image" Target="../media/image765.png"/><Relationship Id="rId20" Type="http://schemas.openxmlformats.org/officeDocument/2006/relationships/customXml" Target="../ink/ink374.xml"/><Relationship Id="rId41" Type="http://schemas.openxmlformats.org/officeDocument/2006/relationships/image" Target="../media/image750.png"/><Relationship Id="rId54" Type="http://schemas.openxmlformats.org/officeDocument/2006/relationships/customXml" Target="../ink/ink391.xml"/><Relationship Id="rId62" Type="http://schemas.openxmlformats.org/officeDocument/2006/relationships/customXml" Target="../ink/ink395.xml"/><Relationship Id="rId70" Type="http://schemas.openxmlformats.org/officeDocument/2006/relationships/customXml" Target="../ink/ink399.xml"/><Relationship Id="rId75" Type="http://schemas.openxmlformats.org/officeDocument/2006/relationships/image" Target="../media/image76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7.xml"/><Relationship Id="rId15" Type="http://schemas.openxmlformats.org/officeDocument/2006/relationships/image" Target="../media/image737.png"/><Relationship Id="rId23" Type="http://schemas.openxmlformats.org/officeDocument/2006/relationships/image" Target="../media/image741.png"/><Relationship Id="rId28" Type="http://schemas.openxmlformats.org/officeDocument/2006/relationships/customXml" Target="../ink/ink378.xml"/><Relationship Id="rId36" Type="http://schemas.openxmlformats.org/officeDocument/2006/relationships/customXml" Target="../ink/ink382.xml"/><Relationship Id="rId49" Type="http://schemas.openxmlformats.org/officeDocument/2006/relationships/image" Target="../media/image754.png"/><Relationship Id="rId57" Type="http://schemas.openxmlformats.org/officeDocument/2006/relationships/image" Target="../media/image758.png"/><Relationship Id="rId10" Type="http://schemas.openxmlformats.org/officeDocument/2006/relationships/customXml" Target="../ink/ink369.xml"/><Relationship Id="rId31" Type="http://schemas.openxmlformats.org/officeDocument/2006/relationships/image" Target="../media/image745.png"/><Relationship Id="rId44" Type="http://schemas.openxmlformats.org/officeDocument/2006/relationships/customXml" Target="../ink/ink386.xml"/><Relationship Id="rId52" Type="http://schemas.openxmlformats.org/officeDocument/2006/relationships/customXml" Target="../ink/ink390.xml"/><Relationship Id="rId60" Type="http://schemas.openxmlformats.org/officeDocument/2006/relationships/customXml" Target="../ink/ink394.xml"/><Relationship Id="rId65" Type="http://schemas.openxmlformats.org/officeDocument/2006/relationships/image" Target="../media/image762.png"/><Relationship Id="rId73" Type="http://schemas.openxmlformats.org/officeDocument/2006/relationships/image" Target="../media/image768.png"/><Relationship Id="rId78" Type="http://schemas.openxmlformats.org/officeDocument/2006/relationships/image" Target="../media/image770.png"/><Relationship Id="rId81" Type="http://schemas.openxmlformats.org/officeDocument/2006/relationships/customXml" Target="../ink/ink405.xml"/><Relationship Id="rId4" Type="http://schemas.openxmlformats.org/officeDocument/2006/relationships/image" Target="../media/image75.png"/><Relationship Id="rId9" Type="http://schemas.openxmlformats.org/officeDocument/2006/relationships/image" Target="../media/image734.png"/><Relationship Id="rId13" Type="http://schemas.openxmlformats.org/officeDocument/2006/relationships/image" Target="../media/image736.png"/><Relationship Id="rId18" Type="http://schemas.openxmlformats.org/officeDocument/2006/relationships/customXml" Target="../ink/ink373.xml"/><Relationship Id="rId39" Type="http://schemas.openxmlformats.org/officeDocument/2006/relationships/image" Target="../media/image749.png"/><Relationship Id="rId34" Type="http://schemas.openxmlformats.org/officeDocument/2006/relationships/customXml" Target="../ink/ink381.xml"/><Relationship Id="rId50" Type="http://schemas.openxmlformats.org/officeDocument/2006/relationships/customXml" Target="../ink/ink389.xml"/><Relationship Id="rId55" Type="http://schemas.openxmlformats.org/officeDocument/2006/relationships/image" Target="../media/image757.png"/><Relationship Id="rId76" Type="http://schemas.openxmlformats.org/officeDocument/2006/relationships/customXml" Target="../ink/ink402.xml"/><Relationship Id="rId7" Type="http://schemas.openxmlformats.org/officeDocument/2006/relationships/image" Target="../media/image704.png"/><Relationship Id="rId71" Type="http://schemas.openxmlformats.org/officeDocument/2006/relationships/image" Target="../media/image767.png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744.png"/><Relationship Id="rId24" Type="http://schemas.openxmlformats.org/officeDocument/2006/relationships/customXml" Target="../ink/ink376.xml"/><Relationship Id="rId40" Type="http://schemas.openxmlformats.org/officeDocument/2006/relationships/customXml" Target="../ink/ink384.xml"/><Relationship Id="rId45" Type="http://schemas.openxmlformats.org/officeDocument/2006/relationships/image" Target="../media/image752.png"/><Relationship Id="rId66" Type="http://schemas.openxmlformats.org/officeDocument/2006/relationships/customXml" Target="../ink/ink39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28.png"/><Relationship Id="rId21" Type="http://schemas.openxmlformats.org/officeDocument/2006/relationships/image" Target="../media/image780.png"/><Relationship Id="rId42" Type="http://schemas.openxmlformats.org/officeDocument/2006/relationships/customXml" Target="../ink/ink425.xml"/><Relationship Id="rId47" Type="http://schemas.openxmlformats.org/officeDocument/2006/relationships/image" Target="../media/image793.png"/><Relationship Id="rId63" Type="http://schemas.openxmlformats.org/officeDocument/2006/relationships/image" Target="../media/image801.png"/><Relationship Id="rId68" Type="http://schemas.openxmlformats.org/officeDocument/2006/relationships/customXml" Target="../ink/ink438.xml"/><Relationship Id="rId84" Type="http://schemas.openxmlformats.org/officeDocument/2006/relationships/customXml" Target="../ink/ink446.xml"/><Relationship Id="rId89" Type="http://schemas.openxmlformats.org/officeDocument/2006/relationships/image" Target="../media/image814.png"/><Relationship Id="rId112" Type="http://schemas.openxmlformats.org/officeDocument/2006/relationships/customXml" Target="../ink/ink460.xml"/><Relationship Id="rId16" Type="http://schemas.openxmlformats.org/officeDocument/2006/relationships/customXml" Target="../ink/ink412.xml"/><Relationship Id="rId107" Type="http://schemas.openxmlformats.org/officeDocument/2006/relationships/image" Target="../media/image823.png"/><Relationship Id="rId11" Type="http://schemas.openxmlformats.org/officeDocument/2006/relationships/image" Target="../media/image775.png"/><Relationship Id="rId32" Type="http://schemas.openxmlformats.org/officeDocument/2006/relationships/customXml" Target="../ink/ink420.xml"/><Relationship Id="rId37" Type="http://schemas.openxmlformats.org/officeDocument/2006/relationships/image" Target="../media/image788.png"/><Relationship Id="rId53" Type="http://schemas.openxmlformats.org/officeDocument/2006/relationships/image" Target="../media/image796.png"/><Relationship Id="rId58" Type="http://schemas.openxmlformats.org/officeDocument/2006/relationships/customXml" Target="../ink/ink433.xml"/><Relationship Id="rId74" Type="http://schemas.openxmlformats.org/officeDocument/2006/relationships/customXml" Target="../ink/ink441.xml"/><Relationship Id="rId79" Type="http://schemas.openxmlformats.org/officeDocument/2006/relationships/image" Target="../media/image809.png"/><Relationship Id="rId102" Type="http://schemas.openxmlformats.org/officeDocument/2006/relationships/customXml" Target="../ink/ink455.xml"/><Relationship Id="rId123" Type="http://schemas.openxmlformats.org/officeDocument/2006/relationships/image" Target="../media/image831.png"/><Relationship Id="rId128" Type="http://schemas.openxmlformats.org/officeDocument/2006/relationships/customXml" Target="../ink/ink468.xml"/><Relationship Id="rId5" Type="http://schemas.openxmlformats.org/officeDocument/2006/relationships/image" Target="../media/image194.png"/><Relationship Id="rId90" Type="http://schemas.openxmlformats.org/officeDocument/2006/relationships/customXml" Target="../ink/ink449.xml"/><Relationship Id="rId95" Type="http://schemas.openxmlformats.org/officeDocument/2006/relationships/image" Target="../media/image817.png"/><Relationship Id="rId22" Type="http://schemas.openxmlformats.org/officeDocument/2006/relationships/customXml" Target="../ink/ink415.xml"/><Relationship Id="rId27" Type="http://schemas.openxmlformats.org/officeDocument/2006/relationships/image" Target="../media/image783.png"/><Relationship Id="rId43" Type="http://schemas.openxmlformats.org/officeDocument/2006/relationships/image" Target="../media/image791.png"/><Relationship Id="rId48" Type="http://schemas.openxmlformats.org/officeDocument/2006/relationships/customXml" Target="../ink/ink428.xml"/><Relationship Id="rId64" Type="http://schemas.openxmlformats.org/officeDocument/2006/relationships/customXml" Target="../ink/ink436.xml"/><Relationship Id="rId69" Type="http://schemas.openxmlformats.org/officeDocument/2006/relationships/image" Target="../media/image804.png"/><Relationship Id="rId113" Type="http://schemas.openxmlformats.org/officeDocument/2006/relationships/image" Target="../media/image826.png"/><Relationship Id="rId118" Type="http://schemas.openxmlformats.org/officeDocument/2006/relationships/customXml" Target="../ink/ink463.xml"/><Relationship Id="rId80" Type="http://schemas.openxmlformats.org/officeDocument/2006/relationships/customXml" Target="../ink/ink444.xml"/><Relationship Id="rId85" Type="http://schemas.openxmlformats.org/officeDocument/2006/relationships/image" Target="../media/image812.png"/><Relationship Id="rId12" Type="http://schemas.openxmlformats.org/officeDocument/2006/relationships/customXml" Target="../ink/ink410.xml"/><Relationship Id="rId17" Type="http://schemas.openxmlformats.org/officeDocument/2006/relationships/image" Target="../media/image778.png"/><Relationship Id="rId33" Type="http://schemas.openxmlformats.org/officeDocument/2006/relationships/image" Target="../media/image786.png"/><Relationship Id="rId38" Type="http://schemas.openxmlformats.org/officeDocument/2006/relationships/customXml" Target="../ink/ink423.xml"/><Relationship Id="rId59" Type="http://schemas.openxmlformats.org/officeDocument/2006/relationships/image" Target="../media/image799.png"/><Relationship Id="rId103" Type="http://schemas.openxmlformats.org/officeDocument/2006/relationships/image" Target="../media/image821.png"/><Relationship Id="rId108" Type="http://schemas.openxmlformats.org/officeDocument/2006/relationships/customXml" Target="../ink/ink458.xml"/><Relationship Id="rId124" Type="http://schemas.openxmlformats.org/officeDocument/2006/relationships/customXml" Target="../ink/ink466.xml"/><Relationship Id="rId129" Type="http://schemas.openxmlformats.org/officeDocument/2006/relationships/image" Target="../media/image834.png"/><Relationship Id="rId54" Type="http://schemas.openxmlformats.org/officeDocument/2006/relationships/customXml" Target="../ink/ink431.xml"/><Relationship Id="rId70" Type="http://schemas.openxmlformats.org/officeDocument/2006/relationships/customXml" Target="../ink/ink439.xml"/><Relationship Id="rId75" Type="http://schemas.openxmlformats.org/officeDocument/2006/relationships/image" Target="../media/image807.png"/><Relationship Id="rId91" Type="http://schemas.openxmlformats.org/officeDocument/2006/relationships/image" Target="../media/image815.png"/><Relationship Id="rId96" Type="http://schemas.openxmlformats.org/officeDocument/2006/relationships/customXml" Target="../ink/ink4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7.xml"/><Relationship Id="rId23" Type="http://schemas.openxmlformats.org/officeDocument/2006/relationships/image" Target="../media/image781.png"/><Relationship Id="rId28" Type="http://schemas.openxmlformats.org/officeDocument/2006/relationships/customXml" Target="../ink/ink418.xml"/><Relationship Id="rId49" Type="http://schemas.openxmlformats.org/officeDocument/2006/relationships/image" Target="../media/image794.png"/><Relationship Id="rId114" Type="http://schemas.openxmlformats.org/officeDocument/2006/relationships/customXml" Target="../ink/ink461.xml"/><Relationship Id="rId119" Type="http://schemas.openxmlformats.org/officeDocument/2006/relationships/image" Target="../media/image829.png"/><Relationship Id="rId44" Type="http://schemas.openxmlformats.org/officeDocument/2006/relationships/customXml" Target="../ink/ink426.xml"/><Relationship Id="rId60" Type="http://schemas.openxmlformats.org/officeDocument/2006/relationships/customXml" Target="../ink/ink434.xml"/><Relationship Id="rId65" Type="http://schemas.openxmlformats.org/officeDocument/2006/relationships/image" Target="../media/image802.png"/><Relationship Id="rId81" Type="http://schemas.openxmlformats.org/officeDocument/2006/relationships/image" Target="../media/image810.png"/><Relationship Id="rId86" Type="http://schemas.openxmlformats.org/officeDocument/2006/relationships/customXml" Target="../ink/ink447.xml"/><Relationship Id="rId130" Type="http://schemas.openxmlformats.org/officeDocument/2006/relationships/customXml" Target="../ink/ink469.xml"/><Relationship Id="rId13" Type="http://schemas.openxmlformats.org/officeDocument/2006/relationships/image" Target="../media/image776.png"/><Relationship Id="rId18" Type="http://schemas.openxmlformats.org/officeDocument/2006/relationships/customXml" Target="../ink/ink413.xml"/><Relationship Id="rId39" Type="http://schemas.openxmlformats.org/officeDocument/2006/relationships/image" Target="../media/image789.png"/><Relationship Id="rId109" Type="http://schemas.openxmlformats.org/officeDocument/2006/relationships/image" Target="../media/image824.png"/><Relationship Id="rId34" Type="http://schemas.openxmlformats.org/officeDocument/2006/relationships/customXml" Target="../ink/ink421.xml"/><Relationship Id="rId50" Type="http://schemas.openxmlformats.org/officeDocument/2006/relationships/customXml" Target="../ink/ink429.xml"/><Relationship Id="rId55" Type="http://schemas.openxmlformats.org/officeDocument/2006/relationships/image" Target="../media/image797.png"/><Relationship Id="rId76" Type="http://schemas.openxmlformats.org/officeDocument/2006/relationships/customXml" Target="../ink/ink442.xml"/><Relationship Id="rId97" Type="http://schemas.openxmlformats.org/officeDocument/2006/relationships/image" Target="../media/image818.png"/><Relationship Id="rId104" Type="http://schemas.openxmlformats.org/officeDocument/2006/relationships/customXml" Target="../ink/ink456.xml"/><Relationship Id="rId120" Type="http://schemas.openxmlformats.org/officeDocument/2006/relationships/customXml" Target="../ink/ink464.xml"/><Relationship Id="rId125" Type="http://schemas.openxmlformats.org/officeDocument/2006/relationships/image" Target="../media/image832.png"/><Relationship Id="rId7" Type="http://schemas.openxmlformats.org/officeDocument/2006/relationships/image" Target="../media/image773.png"/><Relationship Id="rId71" Type="http://schemas.openxmlformats.org/officeDocument/2006/relationships/image" Target="../media/image805.png"/><Relationship Id="rId92" Type="http://schemas.openxmlformats.org/officeDocument/2006/relationships/customXml" Target="../ink/ink450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784.png"/><Relationship Id="rId24" Type="http://schemas.openxmlformats.org/officeDocument/2006/relationships/customXml" Target="../ink/ink416.xml"/><Relationship Id="rId40" Type="http://schemas.openxmlformats.org/officeDocument/2006/relationships/customXml" Target="../ink/ink424.xml"/><Relationship Id="rId45" Type="http://schemas.openxmlformats.org/officeDocument/2006/relationships/image" Target="../media/image792.png"/><Relationship Id="rId66" Type="http://schemas.openxmlformats.org/officeDocument/2006/relationships/customXml" Target="../ink/ink437.xml"/><Relationship Id="rId87" Type="http://schemas.openxmlformats.org/officeDocument/2006/relationships/image" Target="../media/image813.png"/><Relationship Id="rId110" Type="http://schemas.openxmlformats.org/officeDocument/2006/relationships/customXml" Target="../ink/ink459.xml"/><Relationship Id="rId115" Type="http://schemas.openxmlformats.org/officeDocument/2006/relationships/image" Target="../media/image827.png"/><Relationship Id="rId131" Type="http://schemas.openxmlformats.org/officeDocument/2006/relationships/image" Target="../media/image835.png"/><Relationship Id="rId61" Type="http://schemas.openxmlformats.org/officeDocument/2006/relationships/image" Target="../media/image800.png"/><Relationship Id="rId82" Type="http://schemas.openxmlformats.org/officeDocument/2006/relationships/customXml" Target="../ink/ink445.xml"/><Relationship Id="rId19" Type="http://schemas.openxmlformats.org/officeDocument/2006/relationships/image" Target="../media/image779.png"/><Relationship Id="rId14" Type="http://schemas.openxmlformats.org/officeDocument/2006/relationships/customXml" Target="../ink/ink411.xml"/><Relationship Id="rId30" Type="http://schemas.openxmlformats.org/officeDocument/2006/relationships/customXml" Target="../ink/ink419.xml"/><Relationship Id="rId35" Type="http://schemas.openxmlformats.org/officeDocument/2006/relationships/image" Target="../media/image787.png"/><Relationship Id="rId56" Type="http://schemas.openxmlformats.org/officeDocument/2006/relationships/customXml" Target="../ink/ink432.xml"/><Relationship Id="rId77" Type="http://schemas.openxmlformats.org/officeDocument/2006/relationships/image" Target="../media/image808.png"/><Relationship Id="rId100" Type="http://schemas.openxmlformats.org/officeDocument/2006/relationships/customXml" Target="../ink/ink454.xml"/><Relationship Id="rId105" Type="http://schemas.openxmlformats.org/officeDocument/2006/relationships/image" Target="../media/image822.png"/><Relationship Id="rId126" Type="http://schemas.openxmlformats.org/officeDocument/2006/relationships/customXml" Target="../ink/ink467.xml"/><Relationship Id="rId8" Type="http://schemas.openxmlformats.org/officeDocument/2006/relationships/customXml" Target="../ink/ink408.xml"/><Relationship Id="rId51" Type="http://schemas.openxmlformats.org/officeDocument/2006/relationships/image" Target="../media/image795.png"/><Relationship Id="rId72" Type="http://schemas.openxmlformats.org/officeDocument/2006/relationships/customXml" Target="../ink/ink440.xml"/><Relationship Id="rId93" Type="http://schemas.openxmlformats.org/officeDocument/2006/relationships/image" Target="../media/image816.png"/><Relationship Id="rId98" Type="http://schemas.openxmlformats.org/officeDocument/2006/relationships/customXml" Target="../ink/ink453.xml"/><Relationship Id="rId121" Type="http://schemas.openxmlformats.org/officeDocument/2006/relationships/image" Target="../media/image830.png"/><Relationship Id="rId3" Type="http://schemas.openxmlformats.org/officeDocument/2006/relationships/customXml" Target="../ink/ink406.xml"/><Relationship Id="rId25" Type="http://schemas.openxmlformats.org/officeDocument/2006/relationships/image" Target="../media/image782.png"/><Relationship Id="rId46" Type="http://schemas.openxmlformats.org/officeDocument/2006/relationships/customXml" Target="../ink/ink427.xml"/><Relationship Id="rId67" Type="http://schemas.openxmlformats.org/officeDocument/2006/relationships/image" Target="../media/image803.png"/><Relationship Id="rId116" Type="http://schemas.openxmlformats.org/officeDocument/2006/relationships/customXml" Target="../ink/ink462.xml"/><Relationship Id="rId20" Type="http://schemas.openxmlformats.org/officeDocument/2006/relationships/customXml" Target="../ink/ink414.xml"/><Relationship Id="rId41" Type="http://schemas.openxmlformats.org/officeDocument/2006/relationships/image" Target="../media/image790.png"/><Relationship Id="rId62" Type="http://schemas.openxmlformats.org/officeDocument/2006/relationships/customXml" Target="../ink/ink435.xml"/><Relationship Id="rId83" Type="http://schemas.openxmlformats.org/officeDocument/2006/relationships/image" Target="../media/image811.png"/><Relationship Id="rId88" Type="http://schemas.openxmlformats.org/officeDocument/2006/relationships/customXml" Target="../ink/ink448.xml"/><Relationship Id="rId111" Type="http://schemas.openxmlformats.org/officeDocument/2006/relationships/image" Target="../media/image825.png"/><Relationship Id="rId15" Type="http://schemas.openxmlformats.org/officeDocument/2006/relationships/image" Target="../media/image777.png"/><Relationship Id="rId36" Type="http://schemas.openxmlformats.org/officeDocument/2006/relationships/customXml" Target="../ink/ink422.xml"/><Relationship Id="rId57" Type="http://schemas.openxmlformats.org/officeDocument/2006/relationships/image" Target="../media/image798.png"/><Relationship Id="rId106" Type="http://schemas.openxmlformats.org/officeDocument/2006/relationships/customXml" Target="../ink/ink457.xml"/><Relationship Id="rId127" Type="http://schemas.openxmlformats.org/officeDocument/2006/relationships/image" Target="../media/image833.png"/><Relationship Id="rId10" Type="http://schemas.openxmlformats.org/officeDocument/2006/relationships/customXml" Target="../ink/ink409.xml"/><Relationship Id="rId31" Type="http://schemas.openxmlformats.org/officeDocument/2006/relationships/image" Target="../media/image785.png"/><Relationship Id="rId52" Type="http://schemas.openxmlformats.org/officeDocument/2006/relationships/customXml" Target="../ink/ink430.xml"/><Relationship Id="rId73" Type="http://schemas.openxmlformats.org/officeDocument/2006/relationships/image" Target="../media/image806.png"/><Relationship Id="rId78" Type="http://schemas.openxmlformats.org/officeDocument/2006/relationships/customXml" Target="../ink/ink443.xml"/><Relationship Id="rId94" Type="http://schemas.openxmlformats.org/officeDocument/2006/relationships/customXml" Target="../ink/ink451.xml"/><Relationship Id="rId99" Type="http://schemas.openxmlformats.org/officeDocument/2006/relationships/image" Target="../media/image819.png"/><Relationship Id="rId101" Type="http://schemas.openxmlformats.org/officeDocument/2006/relationships/image" Target="../media/image820.png"/><Relationship Id="rId122" Type="http://schemas.openxmlformats.org/officeDocument/2006/relationships/customXml" Target="../ink/ink465.xml"/><Relationship Id="rId4" Type="http://schemas.openxmlformats.org/officeDocument/2006/relationships/image" Target="../media/image75.png"/><Relationship Id="rId9" Type="http://schemas.openxmlformats.org/officeDocument/2006/relationships/image" Target="../media/image774.png"/><Relationship Id="rId26" Type="http://schemas.openxmlformats.org/officeDocument/2006/relationships/customXml" Target="../ink/ink41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9.png"/><Relationship Id="rId18" Type="http://schemas.openxmlformats.org/officeDocument/2006/relationships/customXml" Target="../ink/ink477.xml"/><Relationship Id="rId26" Type="http://schemas.openxmlformats.org/officeDocument/2006/relationships/customXml" Target="../ink/ink481.xml"/><Relationship Id="rId39" Type="http://schemas.openxmlformats.org/officeDocument/2006/relationships/image" Target="../media/image852.png"/><Relationship Id="rId21" Type="http://schemas.openxmlformats.org/officeDocument/2006/relationships/image" Target="../media/image843.png"/><Relationship Id="rId34" Type="http://schemas.openxmlformats.org/officeDocument/2006/relationships/customXml" Target="../ink/ink485.xml"/><Relationship Id="rId42" Type="http://schemas.openxmlformats.org/officeDocument/2006/relationships/customXml" Target="../ink/ink489.xml"/><Relationship Id="rId47" Type="http://schemas.openxmlformats.org/officeDocument/2006/relationships/image" Target="../media/image856.png"/><Relationship Id="rId50" Type="http://schemas.openxmlformats.org/officeDocument/2006/relationships/customXml" Target="../ink/ink493.xml"/><Relationship Id="rId7" Type="http://schemas.openxmlformats.org/officeDocument/2006/relationships/image" Target="../media/image836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476.xml"/><Relationship Id="rId29" Type="http://schemas.openxmlformats.org/officeDocument/2006/relationships/image" Target="../media/image847.png"/><Relationship Id="rId11" Type="http://schemas.openxmlformats.org/officeDocument/2006/relationships/image" Target="../media/image838.png"/><Relationship Id="rId24" Type="http://schemas.openxmlformats.org/officeDocument/2006/relationships/customXml" Target="../ink/ink480.xml"/><Relationship Id="rId32" Type="http://schemas.openxmlformats.org/officeDocument/2006/relationships/customXml" Target="../ink/ink484.xml"/><Relationship Id="rId37" Type="http://schemas.openxmlformats.org/officeDocument/2006/relationships/image" Target="../media/image851.png"/><Relationship Id="rId40" Type="http://schemas.openxmlformats.org/officeDocument/2006/relationships/customXml" Target="../ink/ink488.xml"/><Relationship Id="rId45" Type="http://schemas.openxmlformats.org/officeDocument/2006/relationships/image" Target="../media/image855.png"/><Relationship Id="rId5" Type="http://schemas.openxmlformats.org/officeDocument/2006/relationships/image" Target="../media/image194.png"/><Relationship Id="rId15" Type="http://schemas.openxmlformats.org/officeDocument/2006/relationships/image" Target="../media/image840.png"/><Relationship Id="rId23" Type="http://schemas.openxmlformats.org/officeDocument/2006/relationships/image" Target="../media/image844.png"/><Relationship Id="rId28" Type="http://schemas.openxmlformats.org/officeDocument/2006/relationships/customXml" Target="../ink/ink482.xml"/><Relationship Id="rId36" Type="http://schemas.openxmlformats.org/officeDocument/2006/relationships/customXml" Target="../ink/ink486.xml"/><Relationship Id="rId49" Type="http://schemas.openxmlformats.org/officeDocument/2006/relationships/image" Target="../media/image857.png"/><Relationship Id="rId10" Type="http://schemas.openxmlformats.org/officeDocument/2006/relationships/customXml" Target="../ink/ink473.xml"/><Relationship Id="rId19" Type="http://schemas.openxmlformats.org/officeDocument/2006/relationships/image" Target="../media/image842.png"/><Relationship Id="rId31" Type="http://schemas.openxmlformats.org/officeDocument/2006/relationships/image" Target="../media/image848.png"/><Relationship Id="rId44" Type="http://schemas.openxmlformats.org/officeDocument/2006/relationships/customXml" Target="../ink/ink490.xml"/><Relationship Id="rId4" Type="http://schemas.openxmlformats.org/officeDocument/2006/relationships/image" Target="../media/image75.png"/><Relationship Id="rId9" Type="http://schemas.openxmlformats.org/officeDocument/2006/relationships/image" Target="../media/image837.png"/><Relationship Id="rId14" Type="http://schemas.openxmlformats.org/officeDocument/2006/relationships/customXml" Target="../ink/ink475.xml"/><Relationship Id="rId22" Type="http://schemas.openxmlformats.org/officeDocument/2006/relationships/customXml" Target="../ink/ink479.xml"/><Relationship Id="rId27" Type="http://schemas.openxmlformats.org/officeDocument/2006/relationships/image" Target="../media/image846.png"/><Relationship Id="rId30" Type="http://schemas.openxmlformats.org/officeDocument/2006/relationships/customXml" Target="../ink/ink483.xml"/><Relationship Id="rId35" Type="http://schemas.openxmlformats.org/officeDocument/2006/relationships/image" Target="../media/image850.png"/><Relationship Id="rId43" Type="http://schemas.openxmlformats.org/officeDocument/2006/relationships/image" Target="../media/image854.png"/><Relationship Id="rId48" Type="http://schemas.openxmlformats.org/officeDocument/2006/relationships/customXml" Target="../ink/ink492.xml"/><Relationship Id="rId8" Type="http://schemas.openxmlformats.org/officeDocument/2006/relationships/customXml" Target="../ink/ink472.xml"/><Relationship Id="rId51" Type="http://schemas.openxmlformats.org/officeDocument/2006/relationships/image" Target="../media/image858.png"/><Relationship Id="rId3" Type="http://schemas.openxmlformats.org/officeDocument/2006/relationships/customXml" Target="../ink/ink470.xml"/><Relationship Id="rId12" Type="http://schemas.openxmlformats.org/officeDocument/2006/relationships/customXml" Target="../ink/ink474.xml"/><Relationship Id="rId17" Type="http://schemas.openxmlformats.org/officeDocument/2006/relationships/image" Target="../media/image841.png"/><Relationship Id="rId25" Type="http://schemas.openxmlformats.org/officeDocument/2006/relationships/image" Target="../media/image845.png"/><Relationship Id="rId33" Type="http://schemas.openxmlformats.org/officeDocument/2006/relationships/image" Target="../media/image849.png"/><Relationship Id="rId38" Type="http://schemas.openxmlformats.org/officeDocument/2006/relationships/customXml" Target="../ink/ink487.xml"/><Relationship Id="rId46" Type="http://schemas.openxmlformats.org/officeDocument/2006/relationships/customXml" Target="../ink/ink491.xml"/><Relationship Id="rId20" Type="http://schemas.openxmlformats.org/officeDocument/2006/relationships/customXml" Target="../ink/ink478.xml"/><Relationship Id="rId41" Type="http://schemas.openxmlformats.org/officeDocument/2006/relationships/image" Target="../media/image85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3.png"/><Relationship Id="rId18" Type="http://schemas.openxmlformats.org/officeDocument/2006/relationships/customXml" Target="../ink/ink501.xml"/><Relationship Id="rId26" Type="http://schemas.openxmlformats.org/officeDocument/2006/relationships/customXml" Target="../ink/ink505.xml"/><Relationship Id="rId39" Type="http://schemas.openxmlformats.org/officeDocument/2006/relationships/image" Target="../media/image876.png"/><Relationship Id="rId21" Type="http://schemas.openxmlformats.org/officeDocument/2006/relationships/image" Target="../media/image867.png"/><Relationship Id="rId34" Type="http://schemas.openxmlformats.org/officeDocument/2006/relationships/customXml" Target="../ink/ink509.xml"/><Relationship Id="rId42" Type="http://schemas.openxmlformats.org/officeDocument/2006/relationships/customXml" Target="../ink/ink513.xml"/><Relationship Id="rId7" Type="http://schemas.openxmlformats.org/officeDocument/2006/relationships/image" Target="../media/image860.pn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500.xml"/><Relationship Id="rId20" Type="http://schemas.openxmlformats.org/officeDocument/2006/relationships/customXml" Target="../ink/ink502.xml"/><Relationship Id="rId29" Type="http://schemas.openxmlformats.org/officeDocument/2006/relationships/image" Target="../media/image871.png"/><Relationship Id="rId41" Type="http://schemas.openxmlformats.org/officeDocument/2006/relationships/image" Target="../media/image8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5.xml"/><Relationship Id="rId11" Type="http://schemas.openxmlformats.org/officeDocument/2006/relationships/image" Target="../media/image862.png"/><Relationship Id="rId24" Type="http://schemas.openxmlformats.org/officeDocument/2006/relationships/customXml" Target="../ink/ink504.xml"/><Relationship Id="rId32" Type="http://schemas.openxmlformats.org/officeDocument/2006/relationships/customXml" Target="../ink/ink508.xml"/><Relationship Id="rId37" Type="http://schemas.openxmlformats.org/officeDocument/2006/relationships/image" Target="../media/image875.png"/><Relationship Id="rId40" Type="http://schemas.openxmlformats.org/officeDocument/2006/relationships/customXml" Target="../ink/ink512.xml"/><Relationship Id="rId5" Type="http://schemas.openxmlformats.org/officeDocument/2006/relationships/image" Target="../media/image859.png"/><Relationship Id="rId15" Type="http://schemas.openxmlformats.org/officeDocument/2006/relationships/image" Target="../media/image864.png"/><Relationship Id="rId23" Type="http://schemas.openxmlformats.org/officeDocument/2006/relationships/image" Target="../media/image868.png"/><Relationship Id="rId28" Type="http://schemas.openxmlformats.org/officeDocument/2006/relationships/customXml" Target="../ink/ink506.xml"/><Relationship Id="rId36" Type="http://schemas.openxmlformats.org/officeDocument/2006/relationships/customXml" Target="../ink/ink510.xml"/><Relationship Id="rId10" Type="http://schemas.openxmlformats.org/officeDocument/2006/relationships/customXml" Target="../ink/ink497.xml"/><Relationship Id="rId19" Type="http://schemas.openxmlformats.org/officeDocument/2006/relationships/image" Target="../media/image866.png"/><Relationship Id="rId31" Type="http://schemas.openxmlformats.org/officeDocument/2006/relationships/image" Target="../media/image872.png"/><Relationship Id="rId4" Type="http://schemas.openxmlformats.org/officeDocument/2006/relationships/image" Target="../media/image75.png"/><Relationship Id="rId9" Type="http://schemas.openxmlformats.org/officeDocument/2006/relationships/image" Target="../media/image861.png"/><Relationship Id="rId14" Type="http://schemas.openxmlformats.org/officeDocument/2006/relationships/customXml" Target="../ink/ink499.xml"/><Relationship Id="rId22" Type="http://schemas.openxmlformats.org/officeDocument/2006/relationships/customXml" Target="../ink/ink503.xml"/><Relationship Id="rId27" Type="http://schemas.openxmlformats.org/officeDocument/2006/relationships/image" Target="../media/image870.png"/><Relationship Id="rId30" Type="http://schemas.openxmlformats.org/officeDocument/2006/relationships/customXml" Target="../ink/ink507.xml"/><Relationship Id="rId35" Type="http://schemas.openxmlformats.org/officeDocument/2006/relationships/image" Target="../media/image874.png"/><Relationship Id="rId43" Type="http://schemas.openxmlformats.org/officeDocument/2006/relationships/image" Target="../media/image878.png"/><Relationship Id="rId8" Type="http://schemas.openxmlformats.org/officeDocument/2006/relationships/customXml" Target="../ink/ink496.xml"/><Relationship Id="rId3" Type="http://schemas.openxmlformats.org/officeDocument/2006/relationships/customXml" Target="../ink/ink494.xml"/><Relationship Id="rId12" Type="http://schemas.openxmlformats.org/officeDocument/2006/relationships/customXml" Target="../ink/ink498.xml"/><Relationship Id="rId17" Type="http://schemas.openxmlformats.org/officeDocument/2006/relationships/image" Target="../media/image865.png"/><Relationship Id="rId25" Type="http://schemas.openxmlformats.org/officeDocument/2006/relationships/image" Target="../media/image869.png"/><Relationship Id="rId33" Type="http://schemas.openxmlformats.org/officeDocument/2006/relationships/image" Target="../media/image873.png"/><Relationship Id="rId38" Type="http://schemas.openxmlformats.org/officeDocument/2006/relationships/customXml" Target="../ink/ink5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9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2.png"/><Relationship Id="rId18" Type="http://schemas.openxmlformats.org/officeDocument/2006/relationships/customXml" Target="../ink/ink522.xml"/><Relationship Id="rId26" Type="http://schemas.openxmlformats.org/officeDocument/2006/relationships/customXml" Target="../ink/ink526.xml"/><Relationship Id="rId39" Type="http://schemas.openxmlformats.org/officeDocument/2006/relationships/image" Target="../media/image895.png"/><Relationship Id="rId21" Type="http://schemas.openxmlformats.org/officeDocument/2006/relationships/image" Target="../media/image886.png"/><Relationship Id="rId34" Type="http://schemas.openxmlformats.org/officeDocument/2006/relationships/customXml" Target="../ink/ink530.xml"/><Relationship Id="rId42" Type="http://schemas.openxmlformats.org/officeDocument/2006/relationships/customXml" Target="../ink/ink534.xml"/><Relationship Id="rId47" Type="http://schemas.openxmlformats.org/officeDocument/2006/relationships/image" Target="../media/image899.png"/><Relationship Id="rId50" Type="http://schemas.openxmlformats.org/officeDocument/2006/relationships/customXml" Target="../ink/ink538.xml"/><Relationship Id="rId55" Type="http://schemas.openxmlformats.org/officeDocument/2006/relationships/image" Target="../media/image903.png"/><Relationship Id="rId7" Type="http://schemas.openxmlformats.org/officeDocument/2006/relationships/image" Target="../media/image879.pn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521.xml"/><Relationship Id="rId29" Type="http://schemas.openxmlformats.org/officeDocument/2006/relationships/image" Target="../media/image890.png"/><Relationship Id="rId11" Type="http://schemas.openxmlformats.org/officeDocument/2006/relationships/image" Target="../media/image881.png"/><Relationship Id="rId24" Type="http://schemas.openxmlformats.org/officeDocument/2006/relationships/customXml" Target="../ink/ink525.xml"/><Relationship Id="rId32" Type="http://schemas.openxmlformats.org/officeDocument/2006/relationships/customXml" Target="../ink/ink529.xml"/><Relationship Id="rId37" Type="http://schemas.openxmlformats.org/officeDocument/2006/relationships/image" Target="../media/image894.png"/><Relationship Id="rId40" Type="http://schemas.openxmlformats.org/officeDocument/2006/relationships/customXml" Target="../ink/ink533.xml"/><Relationship Id="rId45" Type="http://schemas.openxmlformats.org/officeDocument/2006/relationships/image" Target="../media/image898.png"/><Relationship Id="rId53" Type="http://schemas.openxmlformats.org/officeDocument/2006/relationships/image" Target="../media/image902.png"/><Relationship Id="rId58" Type="http://schemas.openxmlformats.org/officeDocument/2006/relationships/customXml" Target="../ink/ink542.xml"/><Relationship Id="rId5" Type="http://schemas.openxmlformats.org/officeDocument/2006/relationships/image" Target="../media/image859.png"/><Relationship Id="rId61" Type="http://schemas.openxmlformats.org/officeDocument/2006/relationships/image" Target="../media/image906.png"/><Relationship Id="rId19" Type="http://schemas.openxmlformats.org/officeDocument/2006/relationships/image" Target="../media/image885.png"/><Relationship Id="rId14" Type="http://schemas.openxmlformats.org/officeDocument/2006/relationships/customXml" Target="../ink/ink520.xml"/><Relationship Id="rId22" Type="http://schemas.openxmlformats.org/officeDocument/2006/relationships/customXml" Target="../ink/ink524.xml"/><Relationship Id="rId27" Type="http://schemas.openxmlformats.org/officeDocument/2006/relationships/image" Target="../media/image889.png"/><Relationship Id="rId30" Type="http://schemas.openxmlformats.org/officeDocument/2006/relationships/customXml" Target="../ink/ink528.xml"/><Relationship Id="rId35" Type="http://schemas.openxmlformats.org/officeDocument/2006/relationships/image" Target="../media/image893.png"/><Relationship Id="rId43" Type="http://schemas.openxmlformats.org/officeDocument/2006/relationships/image" Target="../media/image897.png"/><Relationship Id="rId48" Type="http://schemas.openxmlformats.org/officeDocument/2006/relationships/customXml" Target="../ink/ink537.xml"/><Relationship Id="rId56" Type="http://schemas.openxmlformats.org/officeDocument/2006/relationships/customXml" Target="../ink/ink541.xml"/><Relationship Id="rId8" Type="http://schemas.openxmlformats.org/officeDocument/2006/relationships/customXml" Target="../ink/ink517.xml"/><Relationship Id="rId51" Type="http://schemas.openxmlformats.org/officeDocument/2006/relationships/image" Target="../media/image901.png"/><Relationship Id="rId3" Type="http://schemas.openxmlformats.org/officeDocument/2006/relationships/customXml" Target="../ink/ink515.xml"/><Relationship Id="rId12" Type="http://schemas.openxmlformats.org/officeDocument/2006/relationships/customXml" Target="../ink/ink519.xml"/><Relationship Id="rId17" Type="http://schemas.openxmlformats.org/officeDocument/2006/relationships/image" Target="../media/image884.png"/><Relationship Id="rId25" Type="http://schemas.openxmlformats.org/officeDocument/2006/relationships/image" Target="../media/image888.png"/><Relationship Id="rId33" Type="http://schemas.openxmlformats.org/officeDocument/2006/relationships/image" Target="../media/image892.png"/><Relationship Id="rId38" Type="http://schemas.openxmlformats.org/officeDocument/2006/relationships/customXml" Target="../ink/ink532.xml"/><Relationship Id="rId46" Type="http://schemas.openxmlformats.org/officeDocument/2006/relationships/customXml" Target="../ink/ink536.xml"/><Relationship Id="rId59" Type="http://schemas.openxmlformats.org/officeDocument/2006/relationships/image" Target="../media/image905.png"/><Relationship Id="rId20" Type="http://schemas.openxmlformats.org/officeDocument/2006/relationships/customXml" Target="../ink/ink523.xml"/><Relationship Id="rId41" Type="http://schemas.openxmlformats.org/officeDocument/2006/relationships/image" Target="../media/image896.png"/><Relationship Id="rId54" Type="http://schemas.openxmlformats.org/officeDocument/2006/relationships/customXml" Target="../ink/ink5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6.xml"/><Relationship Id="rId15" Type="http://schemas.openxmlformats.org/officeDocument/2006/relationships/image" Target="../media/image883.png"/><Relationship Id="rId23" Type="http://schemas.openxmlformats.org/officeDocument/2006/relationships/image" Target="../media/image887.png"/><Relationship Id="rId28" Type="http://schemas.openxmlformats.org/officeDocument/2006/relationships/customXml" Target="../ink/ink527.xml"/><Relationship Id="rId36" Type="http://schemas.openxmlformats.org/officeDocument/2006/relationships/customXml" Target="../ink/ink531.xml"/><Relationship Id="rId49" Type="http://schemas.openxmlformats.org/officeDocument/2006/relationships/image" Target="../media/image900.png"/><Relationship Id="rId57" Type="http://schemas.openxmlformats.org/officeDocument/2006/relationships/image" Target="../media/image904.png"/><Relationship Id="rId10" Type="http://schemas.openxmlformats.org/officeDocument/2006/relationships/customXml" Target="../ink/ink518.xml"/><Relationship Id="rId31" Type="http://schemas.openxmlformats.org/officeDocument/2006/relationships/image" Target="../media/image891.png"/><Relationship Id="rId44" Type="http://schemas.openxmlformats.org/officeDocument/2006/relationships/customXml" Target="../ink/ink535.xml"/><Relationship Id="rId52" Type="http://schemas.openxmlformats.org/officeDocument/2006/relationships/customXml" Target="../ink/ink539.xml"/><Relationship Id="rId60" Type="http://schemas.openxmlformats.org/officeDocument/2006/relationships/customXml" Target="../ink/ink543.xml"/><Relationship Id="rId4" Type="http://schemas.openxmlformats.org/officeDocument/2006/relationships/image" Target="../media/image75.png"/><Relationship Id="rId9" Type="http://schemas.openxmlformats.org/officeDocument/2006/relationships/image" Target="../media/image880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1.png"/><Relationship Id="rId21" Type="http://schemas.openxmlformats.org/officeDocument/2006/relationships/image" Target="../media/image914.png"/><Relationship Id="rId42" Type="http://schemas.openxmlformats.org/officeDocument/2006/relationships/customXml" Target="../ink/ink563.xml"/><Relationship Id="rId63" Type="http://schemas.openxmlformats.org/officeDocument/2006/relationships/image" Target="../media/image934.png"/><Relationship Id="rId84" Type="http://schemas.openxmlformats.org/officeDocument/2006/relationships/customXml" Target="../ink/ink584.xml"/><Relationship Id="rId138" Type="http://schemas.openxmlformats.org/officeDocument/2006/relationships/customXml" Target="../ink/ink611.xml"/><Relationship Id="rId107" Type="http://schemas.openxmlformats.org/officeDocument/2006/relationships/image" Target="../media/image956.png"/><Relationship Id="rId11" Type="http://schemas.openxmlformats.org/officeDocument/2006/relationships/image" Target="../media/image909.png"/><Relationship Id="rId32" Type="http://schemas.openxmlformats.org/officeDocument/2006/relationships/customXml" Target="../ink/ink558.xml"/><Relationship Id="rId53" Type="http://schemas.openxmlformats.org/officeDocument/2006/relationships/image" Target="../media/image930.png"/><Relationship Id="rId74" Type="http://schemas.openxmlformats.org/officeDocument/2006/relationships/customXml" Target="../ink/ink579.xml"/><Relationship Id="rId128" Type="http://schemas.openxmlformats.org/officeDocument/2006/relationships/customXml" Target="../ink/ink606.xml"/><Relationship Id="rId5" Type="http://schemas.openxmlformats.org/officeDocument/2006/relationships/image" Target="../media/image859.png"/><Relationship Id="rId90" Type="http://schemas.openxmlformats.org/officeDocument/2006/relationships/customXml" Target="../ink/ink587.xml"/><Relationship Id="rId95" Type="http://schemas.openxmlformats.org/officeDocument/2006/relationships/image" Target="../media/image950.png"/><Relationship Id="rId22" Type="http://schemas.openxmlformats.org/officeDocument/2006/relationships/customXml" Target="../ink/ink553.xml"/><Relationship Id="rId27" Type="http://schemas.openxmlformats.org/officeDocument/2006/relationships/image" Target="../media/image917.png"/><Relationship Id="rId43" Type="http://schemas.openxmlformats.org/officeDocument/2006/relationships/image" Target="../media/image925.png"/><Relationship Id="rId48" Type="http://schemas.openxmlformats.org/officeDocument/2006/relationships/customXml" Target="../ink/ink566.xml"/><Relationship Id="rId64" Type="http://schemas.openxmlformats.org/officeDocument/2006/relationships/customXml" Target="../ink/ink574.xml"/><Relationship Id="rId69" Type="http://schemas.openxmlformats.org/officeDocument/2006/relationships/image" Target="../media/image937.png"/><Relationship Id="rId113" Type="http://schemas.openxmlformats.org/officeDocument/2006/relationships/image" Target="../media/image959.png"/><Relationship Id="rId118" Type="http://schemas.openxmlformats.org/officeDocument/2006/relationships/customXml" Target="../ink/ink601.xml"/><Relationship Id="rId134" Type="http://schemas.openxmlformats.org/officeDocument/2006/relationships/customXml" Target="../ink/ink609.xml"/><Relationship Id="rId139" Type="http://schemas.openxmlformats.org/officeDocument/2006/relationships/image" Target="../media/image972.png"/><Relationship Id="rId80" Type="http://schemas.openxmlformats.org/officeDocument/2006/relationships/customXml" Target="../ink/ink582.xml"/><Relationship Id="rId85" Type="http://schemas.openxmlformats.org/officeDocument/2006/relationships/image" Target="../media/image945.png"/><Relationship Id="rId12" Type="http://schemas.openxmlformats.org/officeDocument/2006/relationships/customXml" Target="../ink/ink548.xml"/><Relationship Id="rId17" Type="http://schemas.openxmlformats.org/officeDocument/2006/relationships/image" Target="../media/image912.png"/><Relationship Id="rId33" Type="http://schemas.openxmlformats.org/officeDocument/2006/relationships/image" Target="../media/image920.png"/><Relationship Id="rId38" Type="http://schemas.openxmlformats.org/officeDocument/2006/relationships/customXml" Target="../ink/ink561.xml"/><Relationship Id="rId59" Type="http://schemas.openxmlformats.org/officeDocument/2006/relationships/image" Target="../media/image933.png"/><Relationship Id="rId103" Type="http://schemas.openxmlformats.org/officeDocument/2006/relationships/image" Target="../media/image954.png"/><Relationship Id="rId108" Type="http://schemas.openxmlformats.org/officeDocument/2006/relationships/customXml" Target="../ink/ink596.xml"/><Relationship Id="rId124" Type="http://schemas.openxmlformats.org/officeDocument/2006/relationships/customXml" Target="../ink/ink604.xml"/><Relationship Id="rId129" Type="http://schemas.openxmlformats.org/officeDocument/2006/relationships/image" Target="../media/image967.png"/><Relationship Id="rId54" Type="http://schemas.openxmlformats.org/officeDocument/2006/relationships/customXml" Target="../ink/ink569.xml"/><Relationship Id="rId70" Type="http://schemas.openxmlformats.org/officeDocument/2006/relationships/customXml" Target="../ink/ink577.xml"/><Relationship Id="rId75" Type="http://schemas.openxmlformats.org/officeDocument/2006/relationships/image" Target="../media/image940.png"/><Relationship Id="rId91" Type="http://schemas.openxmlformats.org/officeDocument/2006/relationships/image" Target="../media/image948.png"/><Relationship Id="rId96" Type="http://schemas.openxmlformats.org/officeDocument/2006/relationships/customXml" Target="../ink/ink590.xml"/><Relationship Id="rId140" Type="http://schemas.openxmlformats.org/officeDocument/2006/relationships/customXml" Target="../ink/ink612.xml"/><Relationship Id="rId145" Type="http://schemas.openxmlformats.org/officeDocument/2006/relationships/image" Target="../media/image9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5.xml"/><Relationship Id="rId23" Type="http://schemas.openxmlformats.org/officeDocument/2006/relationships/image" Target="../media/image915.png"/><Relationship Id="rId28" Type="http://schemas.openxmlformats.org/officeDocument/2006/relationships/customXml" Target="../ink/ink556.xml"/><Relationship Id="rId49" Type="http://schemas.openxmlformats.org/officeDocument/2006/relationships/image" Target="../media/image928.png"/><Relationship Id="rId114" Type="http://schemas.openxmlformats.org/officeDocument/2006/relationships/customXml" Target="../ink/ink599.xml"/><Relationship Id="rId119" Type="http://schemas.openxmlformats.org/officeDocument/2006/relationships/image" Target="../media/image962.png"/><Relationship Id="rId44" Type="http://schemas.openxmlformats.org/officeDocument/2006/relationships/customXml" Target="../ink/ink564.xml"/><Relationship Id="rId60" Type="http://schemas.openxmlformats.org/officeDocument/2006/relationships/customXml" Target="../ink/ink572.xml"/><Relationship Id="rId65" Type="http://schemas.openxmlformats.org/officeDocument/2006/relationships/image" Target="../media/image935.png"/><Relationship Id="rId81" Type="http://schemas.openxmlformats.org/officeDocument/2006/relationships/image" Target="../media/image943.png"/><Relationship Id="rId86" Type="http://schemas.openxmlformats.org/officeDocument/2006/relationships/customXml" Target="../ink/ink585.xml"/><Relationship Id="rId130" Type="http://schemas.openxmlformats.org/officeDocument/2006/relationships/customXml" Target="../ink/ink607.xml"/><Relationship Id="rId135" Type="http://schemas.openxmlformats.org/officeDocument/2006/relationships/image" Target="../media/image970.png"/><Relationship Id="rId13" Type="http://schemas.openxmlformats.org/officeDocument/2006/relationships/image" Target="../media/image910.png"/><Relationship Id="rId18" Type="http://schemas.openxmlformats.org/officeDocument/2006/relationships/customXml" Target="../ink/ink551.xml"/><Relationship Id="rId39" Type="http://schemas.openxmlformats.org/officeDocument/2006/relationships/image" Target="../media/image923.png"/><Relationship Id="rId109" Type="http://schemas.openxmlformats.org/officeDocument/2006/relationships/image" Target="../media/image957.png"/><Relationship Id="rId34" Type="http://schemas.openxmlformats.org/officeDocument/2006/relationships/customXml" Target="../ink/ink559.xml"/><Relationship Id="rId50" Type="http://schemas.openxmlformats.org/officeDocument/2006/relationships/customXml" Target="../ink/ink567.xml"/><Relationship Id="rId55" Type="http://schemas.openxmlformats.org/officeDocument/2006/relationships/image" Target="../media/image931.png"/><Relationship Id="rId76" Type="http://schemas.openxmlformats.org/officeDocument/2006/relationships/customXml" Target="../ink/ink580.xml"/><Relationship Id="rId97" Type="http://schemas.openxmlformats.org/officeDocument/2006/relationships/image" Target="../media/image951.png"/><Relationship Id="rId104" Type="http://schemas.openxmlformats.org/officeDocument/2006/relationships/customXml" Target="../ink/ink594.xml"/><Relationship Id="rId120" Type="http://schemas.openxmlformats.org/officeDocument/2006/relationships/customXml" Target="../ink/ink602.xml"/><Relationship Id="rId125" Type="http://schemas.openxmlformats.org/officeDocument/2006/relationships/image" Target="../media/image965.png"/><Relationship Id="rId141" Type="http://schemas.openxmlformats.org/officeDocument/2006/relationships/image" Target="../media/image973.png"/><Relationship Id="rId7" Type="http://schemas.openxmlformats.org/officeDocument/2006/relationships/image" Target="../media/image907.png"/><Relationship Id="rId71" Type="http://schemas.openxmlformats.org/officeDocument/2006/relationships/image" Target="../media/image938.png"/><Relationship Id="rId92" Type="http://schemas.openxmlformats.org/officeDocument/2006/relationships/customXml" Target="../ink/ink588.xml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918.png"/><Relationship Id="rId24" Type="http://schemas.openxmlformats.org/officeDocument/2006/relationships/customXml" Target="../ink/ink554.xml"/><Relationship Id="rId40" Type="http://schemas.openxmlformats.org/officeDocument/2006/relationships/customXml" Target="../ink/ink562.xml"/><Relationship Id="rId45" Type="http://schemas.openxmlformats.org/officeDocument/2006/relationships/image" Target="../media/image926.png"/><Relationship Id="rId66" Type="http://schemas.openxmlformats.org/officeDocument/2006/relationships/customXml" Target="../ink/ink575.xml"/><Relationship Id="rId87" Type="http://schemas.openxmlformats.org/officeDocument/2006/relationships/image" Target="../media/image946.png"/><Relationship Id="rId110" Type="http://schemas.openxmlformats.org/officeDocument/2006/relationships/customXml" Target="../ink/ink597.xml"/><Relationship Id="rId115" Type="http://schemas.openxmlformats.org/officeDocument/2006/relationships/image" Target="../media/image960.png"/><Relationship Id="rId131" Type="http://schemas.openxmlformats.org/officeDocument/2006/relationships/image" Target="../media/image968.png"/><Relationship Id="rId136" Type="http://schemas.openxmlformats.org/officeDocument/2006/relationships/customXml" Target="../ink/ink610.xml"/><Relationship Id="rId61" Type="http://schemas.openxmlformats.org/officeDocument/2006/relationships/image" Target="../media/image196.png"/><Relationship Id="rId82" Type="http://schemas.openxmlformats.org/officeDocument/2006/relationships/customXml" Target="../ink/ink583.xml"/><Relationship Id="rId19" Type="http://schemas.openxmlformats.org/officeDocument/2006/relationships/image" Target="../media/image913.png"/><Relationship Id="rId14" Type="http://schemas.openxmlformats.org/officeDocument/2006/relationships/customXml" Target="../ink/ink549.xml"/><Relationship Id="rId30" Type="http://schemas.openxmlformats.org/officeDocument/2006/relationships/customXml" Target="../ink/ink557.xml"/><Relationship Id="rId35" Type="http://schemas.openxmlformats.org/officeDocument/2006/relationships/image" Target="../media/image921.png"/><Relationship Id="rId56" Type="http://schemas.openxmlformats.org/officeDocument/2006/relationships/customXml" Target="../ink/ink570.xml"/><Relationship Id="rId77" Type="http://schemas.openxmlformats.org/officeDocument/2006/relationships/image" Target="../media/image941.png"/><Relationship Id="rId100" Type="http://schemas.openxmlformats.org/officeDocument/2006/relationships/customXml" Target="../ink/ink592.xml"/><Relationship Id="rId105" Type="http://schemas.openxmlformats.org/officeDocument/2006/relationships/image" Target="../media/image955.png"/><Relationship Id="rId126" Type="http://schemas.openxmlformats.org/officeDocument/2006/relationships/customXml" Target="../ink/ink605.xml"/><Relationship Id="rId8" Type="http://schemas.openxmlformats.org/officeDocument/2006/relationships/customXml" Target="../ink/ink546.xml"/><Relationship Id="rId51" Type="http://schemas.openxmlformats.org/officeDocument/2006/relationships/image" Target="../media/image929.png"/><Relationship Id="rId72" Type="http://schemas.openxmlformats.org/officeDocument/2006/relationships/customXml" Target="../ink/ink578.xml"/><Relationship Id="rId93" Type="http://schemas.openxmlformats.org/officeDocument/2006/relationships/image" Target="../media/image949.png"/><Relationship Id="rId98" Type="http://schemas.openxmlformats.org/officeDocument/2006/relationships/customXml" Target="../ink/ink591.xml"/><Relationship Id="rId121" Type="http://schemas.openxmlformats.org/officeDocument/2006/relationships/image" Target="../media/image963.png"/><Relationship Id="rId142" Type="http://schemas.openxmlformats.org/officeDocument/2006/relationships/customXml" Target="../ink/ink613.xml"/><Relationship Id="rId3" Type="http://schemas.openxmlformats.org/officeDocument/2006/relationships/customXml" Target="../ink/ink544.xml"/><Relationship Id="rId25" Type="http://schemas.openxmlformats.org/officeDocument/2006/relationships/image" Target="../media/image916.png"/><Relationship Id="rId46" Type="http://schemas.openxmlformats.org/officeDocument/2006/relationships/customXml" Target="../ink/ink565.xml"/><Relationship Id="rId67" Type="http://schemas.openxmlformats.org/officeDocument/2006/relationships/image" Target="../media/image936.png"/><Relationship Id="rId116" Type="http://schemas.openxmlformats.org/officeDocument/2006/relationships/customXml" Target="../ink/ink600.xml"/><Relationship Id="rId137" Type="http://schemas.openxmlformats.org/officeDocument/2006/relationships/image" Target="../media/image971.png"/><Relationship Id="rId20" Type="http://schemas.openxmlformats.org/officeDocument/2006/relationships/customXml" Target="../ink/ink552.xml"/><Relationship Id="rId41" Type="http://schemas.openxmlformats.org/officeDocument/2006/relationships/image" Target="../media/image924.png"/><Relationship Id="rId62" Type="http://schemas.openxmlformats.org/officeDocument/2006/relationships/customXml" Target="../ink/ink573.xml"/><Relationship Id="rId83" Type="http://schemas.openxmlformats.org/officeDocument/2006/relationships/image" Target="../media/image944.png"/><Relationship Id="rId88" Type="http://schemas.openxmlformats.org/officeDocument/2006/relationships/customXml" Target="../ink/ink586.xml"/><Relationship Id="rId111" Type="http://schemas.openxmlformats.org/officeDocument/2006/relationships/image" Target="../media/image958.png"/><Relationship Id="rId132" Type="http://schemas.openxmlformats.org/officeDocument/2006/relationships/customXml" Target="../ink/ink608.xml"/><Relationship Id="rId15" Type="http://schemas.openxmlformats.org/officeDocument/2006/relationships/image" Target="../media/image911.png"/><Relationship Id="rId36" Type="http://schemas.openxmlformats.org/officeDocument/2006/relationships/customXml" Target="../ink/ink560.xml"/><Relationship Id="rId57" Type="http://schemas.openxmlformats.org/officeDocument/2006/relationships/image" Target="../media/image932.png"/><Relationship Id="rId106" Type="http://schemas.openxmlformats.org/officeDocument/2006/relationships/customXml" Target="../ink/ink595.xml"/><Relationship Id="rId127" Type="http://schemas.openxmlformats.org/officeDocument/2006/relationships/image" Target="../media/image966.png"/><Relationship Id="rId10" Type="http://schemas.openxmlformats.org/officeDocument/2006/relationships/customXml" Target="../ink/ink547.xml"/><Relationship Id="rId31" Type="http://schemas.openxmlformats.org/officeDocument/2006/relationships/image" Target="../media/image919.png"/><Relationship Id="rId52" Type="http://schemas.openxmlformats.org/officeDocument/2006/relationships/customXml" Target="../ink/ink568.xml"/><Relationship Id="rId73" Type="http://schemas.openxmlformats.org/officeDocument/2006/relationships/image" Target="../media/image939.png"/><Relationship Id="rId78" Type="http://schemas.openxmlformats.org/officeDocument/2006/relationships/customXml" Target="../ink/ink581.xml"/><Relationship Id="rId94" Type="http://schemas.openxmlformats.org/officeDocument/2006/relationships/customXml" Target="../ink/ink589.xml"/><Relationship Id="rId99" Type="http://schemas.openxmlformats.org/officeDocument/2006/relationships/image" Target="../media/image952.png"/><Relationship Id="rId101" Type="http://schemas.openxmlformats.org/officeDocument/2006/relationships/image" Target="../media/image953.png"/><Relationship Id="rId122" Type="http://schemas.openxmlformats.org/officeDocument/2006/relationships/customXml" Target="../ink/ink603.xml"/><Relationship Id="rId143" Type="http://schemas.openxmlformats.org/officeDocument/2006/relationships/image" Target="../media/image974.png"/><Relationship Id="rId4" Type="http://schemas.openxmlformats.org/officeDocument/2006/relationships/image" Target="../media/image75.png"/><Relationship Id="rId9" Type="http://schemas.openxmlformats.org/officeDocument/2006/relationships/image" Target="../media/image908.png"/><Relationship Id="rId26" Type="http://schemas.openxmlformats.org/officeDocument/2006/relationships/customXml" Target="../ink/ink555.xml"/><Relationship Id="rId47" Type="http://schemas.openxmlformats.org/officeDocument/2006/relationships/image" Target="../media/image927.png"/><Relationship Id="rId68" Type="http://schemas.openxmlformats.org/officeDocument/2006/relationships/customXml" Target="../ink/ink576.xml"/><Relationship Id="rId89" Type="http://schemas.openxmlformats.org/officeDocument/2006/relationships/image" Target="../media/image947.png"/><Relationship Id="rId112" Type="http://schemas.openxmlformats.org/officeDocument/2006/relationships/customXml" Target="../ink/ink598.xml"/><Relationship Id="rId133" Type="http://schemas.openxmlformats.org/officeDocument/2006/relationships/image" Target="../media/image969.png"/><Relationship Id="rId16" Type="http://schemas.openxmlformats.org/officeDocument/2006/relationships/customXml" Target="../ink/ink550.xml"/><Relationship Id="rId37" Type="http://schemas.openxmlformats.org/officeDocument/2006/relationships/image" Target="../media/image922.png"/><Relationship Id="rId58" Type="http://schemas.openxmlformats.org/officeDocument/2006/relationships/customXml" Target="../ink/ink571.xml"/><Relationship Id="rId79" Type="http://schemas.openxmlformats.org/officeDocument/2006/relationships/image" Target="../media/image942.png"/><Relationship Id="rId102" Type="http://schemas.openxmlformats.org/officeDocument/2006/relationships/customXml" Target="../ink/ink593.xml"/><Relationship Id="rId123" Type="http://schemas.openxmlformats.org/officeDocument/2006/relationships/image" Target="../media/image964.png"/><Relationship Id="rId144" Type="http://schemas.openxmlformats.org/officeDocument/2006/relationships/customXml" Target="../ink/ink614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3.png"/><Relationship Id="rId21" Type="http://schemas.openxmlformats.org/officeDocument/2006/relationships/image" Target="../media/image914.png"/><Relationship Id="rId42" Type="http://schemas.openxmlformats.org/officeDocument/2006/relationships/customXml" Target="../ink/ink634.xml"/><Relationship Id="rId63" Type="http://schemas.openxmlformats.org/officeDocument/2006/relationships/image" Target="../media/image976.png"/><Relationship Id="rId84" Type="http://schemas.openxmlformats.org/officeDocument/2006/relationships/customXml" Target="../ink/ink655.xml"/><Relationship Id="rId138" Type="http://schemas.openxmlformats.org/officeDocument/2006/relationships/customXml" Target="../ink/ink682.xml"/><Relationship Id="rId107" Type="http://schemas.openxmlformats.org/officeDocument/2006/relationships/image" Target="../media/image998.png"/><Relationship Id="rId11" Type="http://schemas.openxmlformats.org/officeDocument/2006/relationships/image" Target="../media/image909.png"/><Relationship Id="rId32" Type="http://schemas.openxmlformats.org/officeDocument/2006/relationships/customXml" Target="../ink/ink629.xml"/><Relationship Id="rId53" Type="http://schemas.openxmlformats.org/officeDocument/2006/relationships/image" Target="../media/image930.png"/><Relationship Id="rId74" Type="http://schemas.openxmlformats.org/officeDocument/2006/relationships/customXml" Target="../ink/ink650.xml"/><Relationship Id="rId128" Type="http://schemas.openxmlformats.org/officeDocument/2006/relationships/customXml" Target="../ink/ink677.xml"/><Relationship Id="rId5" Type="http://schemas.openxmlformats.org/officeDocument/2006/relationships/image" Target="../media/image859.png"/><Relationship Id="rId90" Type="http://schemas.openxmlformats.org/officeDocument/2006/relationships/customXml" Target="../ink/ink658.xml"/><Relationship Id="rId95" Type="http://schemas.openxmlformats.org/officeDocument/2006/relationships/image" Target="../media/image992.png"/><Relationship Id="rId22" Type="http://schemas.openxmlformats.org/officeDocument/2006/relationships/customXml" Target="../ink/ink624.xml"/><Relationship Id="rId27" Type="http://schemas.openxmlformats.org/officeDocument/2006/relationships/image" Target="../media/image917.png"/><Relationship Id="rId43" Type="http://schemas.openxmlformats.org/officeDocument/2006/relationships/image" Target="../media/image925.png"/><Relationship Id="rId48" Type="http://schemas.openxmlformats.org/officeDocument/2006/relationships/customXml" Target="../ink/ink637.xml"/><Relationship Id="rId64" Type="http://schemas.openxmlformats.org/officeDocument/2006/relationships/customXml" Target="../ink/ink645.xml"/><Relationship Id="rId69" Type="http://schemas.openxmlformats.org/officeDocument/2006/relationships/image" Target="../media/image979.png"/><Relationship Id="rId113" Type="http://schemas.openxmlformats.org/officeDocument/2006/relationships/image" Target="../media/image1001.png"/><Relationship Id="rId118" Type="http://schemas.openxmlformats.org/officeDocument/2006/relationships/customXml" Target="../ink/ink672.xml"/><Relationship Id="rId134" Type="http://schemas.openxmlformats.org/officeDocument/2006/relationships/customXml" Target="../ink/ink680.xml"/><Relationship Id="rId139" Type="http://schemas.openxmlformats.org/officeDocument/2006/relationships/image" Target="../media/image1014.png"/><Relationship Id="rId80" Type="http://schemas.openxmlformats.org/officeDocument/2006/relationships/customXml" Target="../ink/ink653.xml"/><Relationship Id="rId85" Type="http://schemas.openxmlformats.org/officeDocument/2006/relationships/image" Target="../media/image987.png"/><Relationship Id="rId12" Type="http://schemas.openxmlformats.org/officeDocument/2006/relationships/customXml" Target="../ink/ink619.xml"/><Relationship Id="rId17" Type="http://schemas.openxmlformats.org/officeDocument/2006/relationships/image" Target="../media/image912.png"/><Relationship Id="rId33" Type="http://schemas.openxmlformats.org/officeDocument/2006/relationships/image" Target="../media/image920.png"/><Relationship Id="rId38" Type="http://schemas.openxmlformats.org/officeDocument/2006/relationships/customXml" Target="../ink/ink632.xml"/><Relationship Id="rId59" Type="http://schemas.openxmlformats.org/officeDocument/2006/relationships/image" Target="../media/image933.png"/><Relationship Id="rId103" Type="http://schemas.openxmlformats.org/officeDocument/2006/relationships/image" Target="../media/image996.png"/><Relationship Id="rId108" Type="http://schemas.openxmlformats.org/officeDocument/2006/relationships/customXml" Target="../ink/ink667.xml"/><Relationship Id="rId124" Type="http://schemas.openxmlformats.org/officeDocument/2006/relationships/customXml" Target="../ink/ink675.xml"/><Relationship Id="rId129" Type="http://schemas.openxmlformats.org/officeDocument/2006/relationships/image" Target="../media/image1009.png"/><Relationship Id="rId54" Type="http://schemas.openxmlformats.org/officeDocument/2006/relationships/customXml" Target="../ink/ink640.xml"/><Relationship Id="rId70" Type="http://schemas.openxmlformats.org/officeDocument/2006/relationships/customXml" Target="../ink/ink648.xml"/><Relationship Id="rId75" Type="http://schemas.openxmlformats.org/officeDocument/2006/relationships/image" Target="../media/image982.png"/><Relationship Id="rId91" Type="http://schemas.openxmlformats.org/officeDocument/2006/relationships/image" Target="../media/image990.png"/><Relationship Id="rId96" Type="http://schemas.openxmlformats.org/officeDocument/2006/relationships/customXml" Target="../ink/ink661.xml"/><Relationship Id="rId140" Type="http://schemas.openxmlformats.org/officeDocument/2006/relationships/customXml" Target="../ink/ink683.xml"/><Relationship Id="rId145" Type="http://schemas.openxmlformats.org/officeDocument/2006/relationships/image" Target="../media/image10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6.xml"/><Relationship Id="rId23" Type="http://schemas.openxmlformats.org/officeDocument/2006/relationships/image" Target="../media/image915.png"/><Relationship Id="rId28" Type="http://schemas.openxmlformats.org/officeDocument/2006/relationships/customXml" Target="../ink/ink627.xml"/><Relationship Id="rId49" Type="http://schemas.openxmlformats.org/officeDocument/2006/relationships/image" Target="../media/image928.png"/><Relationship Id="rId114" Type="http://schemas.openxmlformats.org/officeDocument/2006/relationships/customXml" Target="../ink/ink670.xml"/><Relationship Id="rId119" Type="http://schemas.openxmlformats.org/officeDocument/2006/relationships/image" Target="../media/image1004.png"/><Relationship Id="rId44" Type="http://schemas.openxmlformats.org/officeDocument/2006/relationships/customXml" Target="../ink/ink635.xml"/><Relationship Id="rId60" Type="http://schemas.openxmlformats.org/officeDocument/2006/relationships/customXml" Target="../ink/ink643.xml"/><Relationship Id="rId65" Type="http://schemas.openxmlformats.org/officeDocument/2006/relationships/image" Target="../media/image977.png"/><Relationship Id="rId81" Type="http://schemas.openxmlformats.org/officeDocument/2006/relationships/image" Target="../media/image985.png"/><Relationship Id="rId86" Type="http://schemas.openxmlformats.org/officeDocument/2006/relationships/customXml" Target="../ink/ink656.xml"/><Relationship Id="rId130" Type="http://schemas.openxmlformats.org/officeDocument/2006/relationships/customXml" Target="../ink/ink678.xml"/><Relationship Id="rId135" Type="http://schemas.openxmlformats.org/officeDocument/2006/relationships/image" Target="../media/image1012.png"/><Relationship Id="rId13" Type="http://schemas.openxmlformats.org/officeDocument/2006/relationships/image" Target="../media/image910.png"/><Relationship Id="rId18" Type="http://schemas.openxmlformats.org/officeDocument/2006/relationships/customXml" Target="../ink/ink622.xml"/><Relationship Id="rId39" Type="http://schemas.openxmlformats.org/officeDocument/2006/relationships/image" Target="../media/image923.png"/><Relationship Id="rId109" Type="http://schemas.openxmlformats.org/officeDocument/2006/relationships/image" Target="../media/image999.png"/><Relationship Id="rId34" Type="http://schemas.openxmlformats.org/officeDocument/2006/relationships/customXml" Target="../ink/ink630.xml"/><Relationship Id="rId50" Type="http://schemas.openxmlformats.org/officeDocument/2006/relationships/customXml" Target="../ink/ink638.xml"/><Relationship Id="rId55" Type="http://schemas.openxmlformats.org/officeDocument/2006/relationships/image" Target="../media/image931.png"/><Relationship Id="rId76" Type="http://schemas.openxmlformats.org/officeDocument/2006/relationships/customXml" Target="../ink/ink651.xml"/><Relationship Id="rId97" Type="http://schemas.openxmlformats.org/officeDocument/2006/relationships/image" Target="../media/image993.png"/><Relationship Id="rId104" Type="http://schemas.openxmlformats.org/officeDocument/2006/relationships/customXml" Target="../ink/ink665.xml"/><Relationship Id="rId120" Type="http://schemas.openxmlformats.org/officeDocument/2006/relationships/customXml" Target="../ink/ink673.xml"/><Relationship Id="rId125" Type="http://schemas.openxmlformats.org/officeDocument/2006/relationships/image" Target="../media/image1007.png"/><Relationship Id="rId141" Type="http://schemas.openxmlformats.org/officeDocument/2006/relationships/image" Target="../media/image1015.png"/><Relationship Id="rId7" Type="http://schemas.openxmlformats.org/officeDocument/2006/relationships/image" Target="../media/image907.png"/><Relationship Id="rId71" Type="http://schemas.openxmlformats.org/officeDocument/2006/relationships/image" Target="../media/image980.png"/><Relationship Id="rId92" Type="http://schemas.openxmlformats.org/officeDocument/2006/relationships/customXml" Target="../ink/ink659.xml"/><Relationship Id="rId2" Type="http://schemas.openxmlformats.org/officeDocument/2006/relationships/notesSlide" Target="../notesSlides/notesSlide18.xml"/><Relationship Id="rId29" Type="http://schemas.openxmlformats.org/officeDocument/2006/relationships/image" Target="../media/image918.png"/><Relationship Id="rId24" Type="http://schemas.openxmlformats.org/officeDocument/2006/relationships/customXml" Target="../ink/ink625.xml"/><Relationship Id="rId40" Type="http://schemas.openxmlformats.org/officeDocument/2006/relationships/customXml" Target="../ink/ink633.xml"/><Relationship Id="rId45" Type="http://schemas.openxmlformats.org/officeDocument/2006/relationships/image" Target="../media/image926.png"/><Relationship Id="rId66" Type="http://schemas.openxmlformats.org/officeDocument/2006/relationships/customXml" Target="../ink/ink646.xml"/><Relationship Id="rId87" Type="http://schemas.openxmlformats.org/officeDocument/2006/relationships/image" Target="../media/image988.png"/><Relationship Id="rId110" Type="http://schemas.openxmlformats.org/officeDocument/2006/relationships/customXml" Target="../ink/ink668.xml"/><Relationship Id="rId115" Type="http://schemas.openxmlformats.org/officeDocument/2006/relationships/image" Target="../media/image1002.png"/><Relationship Id="rId131" Type="http://schemas.openxmlformats.org/officeDocument/2006/relationships/image" Target="../media/image1010.png"/><Relationship Id="rId136" Type="http://schemas.openxmlformats.org/officeDocument/2006/relationships/customXml" Target="../ink/ink681.xml"/><Relationship Id="rId61" Type="http://schemas.openxmlformats.org/officeDocument/2006/relationships/image" Target="../media/image196.png"/><Relationship Id="rId82" Type="http://schemas.openxmlformats.org/officeDocument/2006/relationships/customXml" Target="../ink/ink654.xml"/><Relationship Id="rId19" Type="http://schemas.openxmlformats.org/officeDocument/2006/relationships/image" Target="../media/image913.png"/><Relationship Id="rId14" Type="http://schemas.openxmlformats.org/officeDocument/2006/relationships/customXml" Target="../ink/ink620.xml"/><Relationship Id="rId30" Type="http://schemas.openxmlformats.org/officeDocument/2006/relationships/customXml" Target="../ink/ink628.xml"/><Relationship Id="rId35" Type="http://schemas.openxmlformats.org/officeDocument/2006/relationships/image" Target="../media/image921.png"/><Relationship Id="rId56" Type="http://schemas.openxmlformats.org/officeDocument/2006/relationships/customXml" Target="../ink/ink641.xml"/><Relationship Id="rId77" Type="http://schemas.openxmlformats.org/officeDocument/2006/relationships/image" Target="../media/image983.png"/><Relationship Id="rId100" Type="http://schemas.openxmlformats.org/officeDocument/2006/relationships/customXml" Target="../ink/ink663.xml"/><Relationship Id="rId105" Type="http://schemas.openxmlformats.org/officeDocument/2006/relationships/image" Target="../media/image997.png"/><Relationship Id="rId126" Type="http://schemas.openxmlformats.org/officeDocument/2006/relationships/customXml" Target="../ink/ink676.xml"/><Relationship Id="rId8" Type="http://schemas.openxmlformats.org/officeDocument/2006/relationships/customXml" Target="../ink/ink617.xml"/><Relationship Id="rId51" Type="http://schemas.openxmlformats.org/officeDocument/2006/relationships/image" Target="../media/image929.png"/><Relationship Id="rId72" Type="http://schemas.openxmlformats.org/officeDocument/2006/relationships/customXml" Target="../ink/ink649.xml"/><Relationship Id="rId93" Type="http://schemas.openxmlformats.org/officeDocument/2006/relationships/image" Target="../media/image991.png"/><Relationship Id="rId98" Type="http://schemas.openxmlformats.org/officeDocument/2006/relationships/customXml" Target="../ink/ink662.xml"/><Relationship Id="rId121" Type="http://schemas.openxmlformats.org/officeDocument/2006/relationships/image" Target="../media/image1005.png"/><Relationship Id="rId142" Type="http://schemas.openxmlformats.org/officeDocument/2006/relationships/customXml" Target="../ink/ink684.xml"/><Relationship Id="rId3" Type="http://schemas.openxmlformats.org/officeDocument/2006/relationships/customXml" Target="../ink/ink615.xml"/><Relationship Id="rId25" Type="http://schemas.openxmlformats.org/officeDocument/2006/relationships/image" Target="../media/image916.png"/><Relationship Id="rId46" Type="http://schemas.openxmlformats.org/officeDocument/2006/relationships/customXml" Target="../ink/ink636.xml"/><Relationship Id="rId67" Type="http://schemas.openxmlformats.org/officeDocument/2006/relationships/image" Target="../media/image978.png"/><Relationship Id="rId116" Type="http://schemas.openxmlformats.org/officeDocument/2006/relationships/customXml" Target="../ink/ink671.xml"/><Relationship Id="rId137" Type="http://schemas.openxmlformats.org/officeDocument/2006/relationships/image" Target="../media/image1013.png"/><Relationship Id="rId20" Type="http://schemas.openxmlformats.org/officeDocument/2006/relationships/customXml" Target="../ink/ink623.xml"/><Relationship Id="rId41" Type="http://schemas.openxmlformats.org/officeDocument/2006/relationships/image" Target="../media/image924.png"/><Relationship Id="rId62" Type="http://schemas.openxmlformats.org/officeDocument/2006/relationships/customXml" Target="../ink/ink644.xml"/><Relationship Id="rId83" Type="http://schemas.openxmlformats.org/officeDocument/2006/relationships/image" Target="../media/image986.png"/><Relationship Id="rId88" Type="http://schemas.openxmlformats.org/officeDocument/2006/relationships/customXml" Target="../ink/ink657.xml"/><Relationship Id="rId111" Type="http://schemas.openxmlformats.org/officeDocument/2006/relationships/image" Target="../media/image1000.png"/><Relationship Id="rId132" Type="http://schemas.openxmlformats.org/officeDocument/2006/relationships/customXml" Target="../ink/ink679.xml"/><Relationship Id="rId15" Type="http://schemas.openxmlformats.org/officeDocument/2006/relationships/image" Target="../media/image911.png"/><Relationship Id="rId36" Type="http://schemas.openxmlformats.org/officeDocument/2006/relationships/customXml" Target="../ink/ink631.xml"/><Relationship Id="rId57" Type="http://schemas.openxmlformats.org/officeDocument/2006/relationships/image" Target="../media/image932.png"/><Relationship Id="rId106" Type="http://schemas.openxmlformats.org/officeDocument/2006/relationships/customXml" Target="../ink/ink666.xml"/><Relationship Id="rId127" Type="http://schemas.openxmlformats.org/officeDocument/2006/relationships/image" Target="../media/image1008.png"/><Relationship Id="rId10" Type="http://schemas.openxmlformats.org/officeDocument/2006/relationships/customXml" Target="../ink/ink618.xml"/><Relationship Id="rId31" Type="http://schemas.openxmlformats.org/officeDocument/2006/relationships/image" Target="../media/image919.png"/><Relationship Id="rId52" Type="http://schemas.openxmlformats.org/officeDocument/2006/relationships/customXml" Target="../ink/ink639.xml"/><Relationship Id="rId73" Type="http://schemas.openxmlformats.org/officeDocument/2006/relationships/image" Target="../media/image981.png"/><Relationship Id="rId78" Type="http://schemas.openxmlformats.org/officeDocument/2006/relationships/customXml" Target="../ink/ink652.xml"/><Relationship Id="rId94" Type="http://schemas.openxmlformats.org/officeDocument/2006/relationships/customXml" Target="../ink/ink660.xml"/><Relationship Id="rId99" Type="http://schemas.openxmlformats.org/officeDocument/2006/relationships/image" Target="../media/image994.png"/><Relationship Id="rId101" Type="http://schemas.openxmlformats.org/officeDocument/2006/relationships/image" Target="../media/image995.png"/><Relationship Id="rId122" Type="http://schemas.openxmlformats.org/officeDocument/2006/relationships/customXml" Target="../ink/ink674.xml"/><Relationship Id="rId143" Type="http://schemas.openxmlformats.org/officeDocument/2006/relationships/image" Target="../media/image1016.png"/><Relationship Id="rId4" Type="http://schemas.openxmlformats.org/officeDocument/2006/relationships/image" Target="../media/image75.png"/><Relationship Id="rId9" Type="http://schemas.openxmlformats.org/officeDocument/2006/relationships/image" Target="../media/image908.png"/><Relationship Id="rId26" Type="http://schemas.openxmlformats.org/officeDocument/2006/relationships/customXml" Target="../ink/ink626.xml"/><Relationship Id="rId47" Type="http://schemas.openxmlformats.org/officeDocument/2006/relationships/image" Target="../media/image927.png"/><Relationship Id="rId68" Type="http://schemas.openxmlformats.org/officeDocument/2006/relationships/customXml" Target="../ink/ink647.xml"/><Relationship Id="rId89" Type="http://schemas.openxmlformats.org/officeDocument/2006/relationships/image" Target="../media/image989.png"/><Relationship Id="rId112" Type="http://schemas.openxmlformats.org/officeDocument/2006/relationships/customXml" Target="../ink/ink669.xml"/><Relationship Id="rId133" Type="http://schemas.openxmlformats.org/officeDocument/2006/relationships/image" Target="../media/image1011.png"/><Relationship Id="rId16" Type="http://schemas.openxmlformats.org/officeDocument/2006/relationships/customXml" Target="../ink/ink621.xml"/><Relationship Id="rId37" Type="http://schemas.openxmlformats.org/officeDocument/2006/relationships/image" Target="../media/image922.png"/><Relationship Id="rId58" Type="http://schemas.openxmlformats.org/officeDocument/2006/relationships/customXml" Target="../ink/ink642.xml"/><Relationship Id="rId79" Type="http://schemas.openxmlformats.org/officeDocument/2006/relationships/image" Target="../media/image984.png"/><Relationship Id="rId102" Type="http://schemas.openxmlformats.org/officeDocument/2006/relationships/customXml" Target="../ink/ink664.xml"/><Relationship Id="rId123" Type="http://schemas.openxmlformats.org/officeDocument/2006/relationships/image" Target="../media/image1006.png"/><Relationship Id="rId144" Type="http://schemas.openxmlformats.org/officeDocument/2006/relationships/customXml" Target="../ink/ink68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7.png"/><Relationship Id="rId26" Type="http://schemas.openxmlformats.org/officeDocument/2006/relationships/image" Target="../media/image91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95.png"/><Relationship Id="rId42" Type="http://schemas.openxmlformats.org/officeDocument/2006/relationships/image" Target="../media/image184.png"/><Relationship Id="rId47" Type="http://schemas.openxmlformats.org/officeDocument/2006/relationships/customXml" Target="../ink/ink22.xml"/><Relationship Id="rId50" Type="http://schemas.openxmlformats.org/officeDocument/2006/relationships/image" Target="../media/image188.png"/><Relationship Id="rId55" Type="http://schemas.openxmlformats.org/officeDocument/2006/relationships/customXml" Target="../ink/ink26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6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90.png"/><Relationship Id="rId32" Type="http://schemas.openxmlformats.org/officeDocument/2006/relationships/image" Target="../media/image94.png"/><Relationship Id="rId37" Type="http://schemas.openxmlformats.org/officeDocument/2006/relationships/customXml" Target="../ink/ink17.xml"/><Relationship Id="rId40" Type="http://schemas.openxmlformats.org/officeDocument/2006/relationships/image" Target="../media/image144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192.png"/><Relationship Id="rId5" Type="http://schemas.openxmlformats.org/officeDocument/2006/relationships/image" Target="../media/image75.png"/><Relationship Id="rId19" Type="http://schemas.openxmlformats.org/officeDocument/2006/relationships/customXml" Target="../ink/ink8.xml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85.png"/><Relationship Id="rId22" Type="http://schemas.openxmlformats.org/officeDocument/2006/relationships/image" Target="../media/image89.png"/><Relationship Id="rId27" Type="http://schemas.openxmlformats.org/officeDocument/2006/relationships/customXml" Target="../ink/ink12.xml"/><Relationship Id="rId30" Type="http://schemas.openxmlformats.org/officeDocument/2006/relationships/image" Target="../media/image93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187.png"/><Relationship Id="rId56" Type="http://schemas.openxmlformats.org/officeDocument/2006/relationships/image" Target="../media/image191.png"/><Relationship Id="rId8" Type="http://schemas.openxmlformats.org/officeDocument/2006/relationships/image" Target="../media/image80.png"/><Relationship Id="rId51" Type="http://schemas.openxmlformats.org/officeDocument/2006/relationships/customXml" Target="../ink/ink24.xml"/><Relationship Id="rId3" Type="http://schemas.openxmlformats.org/officeDocument/2006/relationships/image" Target="../media/image78.png"/><Relationship Id="rId12" Type="http://schemas.openxmlformats.org/officeDocument/2006/relationships/image" Target="../media/image84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43.png"/><Relationship Id="rId46" Type="http://schemas.openxmlformats.org/officeDocument/2006/relationships/image" Target="../media/image186.png"/><Relationship Id="rId59" Type="http://schemas.openxmlformats.org/officeDocument/2006/relationships/customXml" Target="../ink/ink28.xml"/><Relationship Id="rId20" Type="http://schemas.openxmlformats.org/officeDocument/2006/relationships/image" Target="../media/image88.png"/><Relationship Id="rId41" Type="http://schemas.openxmlformats.org/officeDocument/2006/relationships/customXml" Target="../ink/ink19.xml"/><Relationship Id="rId54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92.png"/><Relationship Id="rId36" Type="http://schemas.openxmlformats.org/officeDocument/2006/relationships/image" Target="../media/image142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83.png"/><Relationship Id="rId31" Type="http://schemas.openxmlformats.org/officeDocument/2006/relationships/customXml" Target="../ink/ink14.xml"/><Relationship Id="rId44" Type="http://schemas.openxmlformats.org/officeDocument/2006/relationships/image" Target="../media/image185.png"/><Relationship Id="rId52" Type="http://schemas.openxmlformats.org/officeDocument/2006/relationships/image" Target="../media/image189.png"/><Relationship Id="rId60" Type="http://schemas.openxmlformats.org/officeDocument/2006/relationships/image" Target="../media/image193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3.png"/><Relationship Id="rId21" Type="http://schemas.openxmlformats.org/officeDocument/2006/relationships/image" Target="../media/image914.png"/><Relationship Id="rId42" Type="http://schemas.openxmlformats.org/officeDocument/2006/relationships/customXml" Target="../ink/ink705.xml"/><Relationship Id="rId63" Type="http://schemas.openxmlformats.org/officeDocument/2006/relationships/image" Target="../media/image976.png"/><Relationship Id="rId84" Type="http://schemas.openxmlformats.org/officeDocument/2006/relationships/customXml" Target="../ink/ink726.xml"/><Relationship Id="rId138" Type="http://schemas.openxmlformats.org/officeDocument/2006/relationships/customXml" Target="../ink/ink753.xml"/><Relationship Id="rId107" Type="http://schemas.openxmlformats.org/officeDocument/2006/relationships/image" Target="../media/image998.png"/><Relationship Id="rId11" Type="http://schemas.openxmlformats.org/officeDocument/2006/relationships/image" Target="../media/image909.png"/><Relationship Id="rId32" Type="http://schemas.openxmlformats.org/officeDocument/2006/relationships/customXml" Target="../ink/ink700.xml"/><Relationship Id="rId53" Type="http://schemas.openxmlformats.org/officeDocument/2006/relationships/image" Target="../media/image930.png"/><Relationship Id="rId74" Type="http://schemas.openxmlformats.org/officeDocument/2006/relationships/customXml" Target="../ink/ink721.xml"/><Relationship Id="rId128" Type="http://schemas.openxmlformats.org/officeDocument/2006/relationships/customXml" Target="../ink/ink748.xml"/><Relationship Id="rId5" Type="http://schemas.openxmlformats.org/officeDocument/2006/relationships/image" Target="../media/image859.png"/><Relationship Id="rId90" Type="http://schemas.openxmlformats.org/officeDocument/2006/relationships/customXml" Target="../ink/ink729.xml"/><Relationship Id="rId95" Type="http://schemas.openxmlformats.org/officeDocument/2006/relationships/image" Target="../media/image992.png"/><Relationship Id="rId22" Type="http://schemas.openxmlformats.org/officeDocument/2006/relationships/customXml" Target="../ink/ink695.xml"/><Relationship Id="rId27" Type="http://schemas.openxmlformats.org/officeDocument/2006/relationships/image" Target="../media/image917.png"/><Relationship Id="rId43" Type="http://schemas.openxmlformats.org/officeDocument/2006/relationships/image" Target="../media/image925.png"/><Relationship Id="rId48" Type="http://schemas.openxmlformats.org/officeDocument/2006/relationships/customXml" Target="../ink/ink708.xml"/><Relationship Id="rId64" Type="http://schemas.openxmlformats.org/officeDocument/2006/relationships/customXml" Target="../ink/ink716.xml"/><Relationship Id="rId69" Type="http://schemas.openxmlformats.org/officeDocument/2006/relationships/image" Target="../media/image979.png"/><Relationship Id="rId113" Type="http://schemas.openxmlformats.org/officeDocument/2006/relationships/image" Target="../media/image1001.png"/><Relationship Id="rId118" Type="http://schemas.openxmlformats.org/officeDocument/2006/relationships/customXml" Target="../ink/ink743.xml"/><Relationship Id="rId134" Type="http://schemas.openxmlformats.org/officeDocument/2006/relationships/customXml" Target="../ink/ink751.xml"/><Relationship Id="rId139" Type="http://schemas.openxmlformats.org/officeDocument/2006/relationships/image" Target="../media/image1014.png"/><Relationship Id="rId80" Type="http://schemas.openxmlformats.org/officeDocument/2006/relationships/customXml" Target="../ink/ink724.xml"/><Relationship Id="rId85" Type="http://schemas.openxmlformats.org/officeDocument/2006/relationships/image" Target="../media/image987.png"/><Relationship Id="rId12" Type="http://schemas.openxmlformats.org/officeDocument/2006/relationships/customXml" Target="../ink/ink690.xml"/><Relationship Id="rId17" Type="http://schemas.openxmlformats.org/officeDocument/2006/relationships/image" Target="../media/image912.png"/><Relationship Id="rId33" Type="http://schemas.openxmlformats.org/officeDocument/2006/relationships/image" Target="../media/image920.png"/><Relationship Id="rId38" Type="http://schemas.openxmlformats.org/officeDocument/2006/relationships/customXml" Target="../ink/ink703.xml"/><Relationship Id="rId59" Type="http://schemas.openxmlformats.org/officeDocument/2006/relationships/image" Target="../media/image933.png"/><Relationship Id="rId103" Type="http://schemas.openxmlformats.org/officeDocument/2006/relationships/image" Target="../media/image996.png"/><Relationship Id="rId108" Type="http://schemas.openxmlformats.org/officeDocument/2006/relationships/customXml" Target="../ink/ink738.xml"/><Relationship Id="rId124" Type="http://schemas.openxmlformats.org/officeDocument/2006/relationships/customXml" Target="../ink/ink746.xml"/><Relationship Id="rId129" Type="http://schemas.openxmlformats.org/officeDocument/2006/relationships/image" Target="../media/image1009.png"/><Relationship Id="rId54" Type="http://schemas.openxmlformats.org/officeDocument/2006/relationships/customXml" Target="../ink/ink711.xml"/><Relationship Id="rId70" Type="http://schemas.openxmlformats.org/officeDocument/2006/relationships/customXml" Target="../ink/ink719.xml"/><Relationship Id="rId75" Type="http://schemas.openxmlformats.org/officeDocument/2006/relationships/image" Target="../media/image982.png"/><Relationship Id="rId91" Type="http://schemas.openxmlformats.org/officeDocument/2006/relationships/image" Target="../media/image990.png"/><Relationship Id="rId96" Type="http://schemas.openxmlformats.org/officeDocument/2006/relationships/customXml" Target="../ink/ink732.xml"/><Relationship Id="rId140" Type="http://schemas.openxmlformats.org/officeDocument/2006/relationships/customXml" Target="../ink/ink754.xml"/><Relationship Id="rId145" Type="http://schemas.openxmlformats.org/officeDocument/2006/relationships/image" Target="../media/image10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7.xml"/><Relationship Id="rId23" Type="http://schemas.openxmlformats.org/officeDocument/2006/relationships/image" Target="../media/image915.png"/><Relationship Id="rId28" Type="http://schemas.openxmlformats.org/officeDocument/2006/relationships/customXml" Target="../ink/ink698.xml"/><Relationship Id="rId49" Type="http://schemas.openxmlformats.org/officeDocument/2006/relationships/image" Target="../media/image928.png"/><Relationship Id="rId114" Type="http://schemas.openxmlformats.org/officeDocument/2006/relationships/customXml" Target="../ink/ink741.xml"/><Relationship Id="rId119" Type="http://schemas.openxmlformats.org/officeDocument/2006/relationships/image" Target="../media/image1004.png"/><Relationship Id="rId44" Type="http://schemas.openxmlformats.org/officeDocument/2006/relationships/customXml" Target="../ink/ink706.xml"/><Relationship Id="rId60" Type="http://schemas.openxmlformats.org/officeDocument/2006/relationships/customXml" Target="../ink/ink714.xml"/><Relationship Id="rId65" Type="http://schemas.openxmlformats.org/officeDocument/2006/relationships/image" Target="../media/image977.png"/><Relationship Id="rId81" Type="http://schemas.openxmlformats.org/officeDocument/2006/relationships/image" Target="../media/image985.png"/><Relationship Id="rId86" Type="http://schemas.openxmlformats.org/officeDocument/2006/relationships/customXml" Target="../ink/ink727.xml"/><Relationship Id="rId130" Type="http://schemas.openxmlformats.org/officeDocument/2006/relationships/customXml" Target="../ink/ink749.xml"/><Relationship Id="rId135" Type="http://schemas.openxmlformats.org/officeDocument/2006/relationships/image" Target="../media/image1012.png"/><Relationship Id="rId13" Type="http://schemas.openxmlformats.org/officeDocument/2006/relationships/image" Target="../media/image910.png"/><Relationship Id="rId18" Type="http://schemas.openxmlformats.org/officeDocument/2006/relationships/customXml" Target="../ink/ink693.xml"/><Relationship Id="rId39" Type="http://schemas.openxmlformats.org/officeDocument/2006/relationships/image" Target="../media/image923.png"/><Relationship Id="rId109" Type="http://schemas.openxmlformats.org/officeDocument/2006/relationships/image" Target="../media/image999.png"/><Relationship Id="rId34" Type="http://schemas.openxmlformats.org/officeDocument/2006/relationships/customXml" Target="../ink/ink701.xml"/><Relationship Id="rId50" Type="http://schemas.openxmlformats.org/officeDocument/2006/relationships/customXml" Target="../ink/ink709.xml"/><Relationship Id="rId55" Type="http://schemas.openxmlformats.org/officeDocument/2006/relationships/image" Target="../media/image931.png"/><Relationship Id="rId76" Type="http://schemas.openxmlformats.org/officeDocument/2006/relationships/customXml" Target="../ink/ink722.xml"/><Relationship Id="rId97" Type="http://schemas.openxmlformats.org/officeDocument/2006/relationships/image" Target="../media/image993.png"/><Relationship Id="rId104" Type="http://schemas.openxmlformats.org/officeDocument/2006/relationships/customXml" Target="../ink/ink736.xml"/><Relationship Id="rId120" Type="http://schemas.openxmlformats.org/officeDocument/2006/relationships/customXml" Target="../ink/ink744.xml"/><Relationship Id="rId125" Type="http://schemas.openxmlformats.org/officeDocument/2006/relationships/image" Target="../media/image1007.png"/><Relationship Id="rId141" Type="http://schemas.openxmlformats.org/officeDocument/2006/relationships/image" Target="../media/image1015.png"/><Relationship Id="rId7" Type="http://schemas.openxmlformats.org/officeDocument/2006/relationships/image" Target="../media/image907.png"/><Relationship Id="rId71" Type="http://schemas.openxmlformats.org/officeDocument/2006/relationships/image" Target="../media/image980.png"/><Relationship Id="rId92" Type="http://schemas.openxmlformats.org/officeDocument/2006/relationships/customXml" Target="../ink/ink730.xml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918.png"/><Relationship Id="rId24" Type="http://schemas.openxmlformats.org/officeDocument/2006/relationships/customXml" Target="../ink/ink696.xml"/><Relationship Id="rId40" Type="http://schemas.openxmlformats.org/officeDocument/2006/relationships/customXml" Target="../ink/ink704.xml"/><Relationship Id="rId45" Type="http://schemas.openxmlformats.org/officeDocument/2006/relationships/image" Target="../media/image926.png"/><Relationship Id="rId66" Type="http://schemas.openxmlformats.org/officeDocument/2006/relationships/customXml" Target="../ink/ink717.xml"/><Relationship Id="rId87" Type="http://schemas.openxmlformats.org/officeDocument/2006/relationships/image" Target="../media/image988.png"/><Relationship Id="rId110" Type="http://schemas.openxmlformats.org/officeDocument/2006/relationships/customXml" Target="../ink/ink739.xml"/><Relationship Id="rId115" Type="http://schemas.openxmlformats.org/officeDocument/2006/relationships/image" Target="../media/image1002.png"/><Relationship Id="rId131" Type="http://schemas.openxmlformats.org/officeDocument/2006/relationships/image" Target="../media/image1010.png"/><Relationship Id="rId136" Type="http://schemas.openxmlformats.org/officeDocument/2006/relationships/customXml" Target="../ink/ink752.xml"/><Relationship Id="rId61" Type="http://schemas.openxmlformats.org/officeDocument/2006/relationships/image" Target="../media/image196.png"/><Relationship Id="rId82" Type="http://schemas.openxmlformats.org/officeDocument/2006/relationships/customXml" Target="../ink/ink725.xml"/><Relationship Id="rId19" Type="http://schemas.openxmlformats.org/officeDocument/2006/relationships/image" Target="../media/image913.png"/><Relationship Id="rId14" Type="http://schemas.openxmlformats.org/officeDocument/2006/relationships/customXml" Target="../ink/ink691.xml"/><Relationship Id="rId30" Type="http://schemas.openxmlformats.org/officeDocument/2006/relationships/customXml" Target="../ink/ink699.xml"/><Relationship Id="rId35" Type="http://schemas.openxmlformats.org/officeDocument/2006/relationships/image" Target="../media/image921.png"/><Relationship Id="rId56" Type="http://schemas.openxmlformats.org/officeDocument/2006/relationships/customXml" Target="../ink/ink712.xml"/><Relationship Id="rId77" Type="http://schemas.openxmlformats.org/officeDocument/2006/relationships/image" Target="../media/image983.png"/><Relationship Id="rId100" Type="http://schemas.openxmlformats.org/officeDocument/2006/relationships/customXml" Target="../ink/ink734.xml"/><Relationship Id="rId105" Type="http://schemas.openxmlformats.org/officeDocument/2006/relationships/image" Target="../media/image997.png"/><Relationship Id="rId126" Type="http://schemas.openxmlformats.org/officeDocument/2006/relationships/customXml" Target="../ink/ink747.xml"/><Relationship Id="rId8" Type="http://schemas.openxmlformats.org/officeDocument/2006/relationships/customXml" Target="../ink/ink688.xml"/><Relationship Id="rId51" Type="http://schemas.openxmlformats.org/officeDocument/2006/relationships/image" Target="../media/image929.png"/><Relationship Id="rId72" Type="http://schemas.openxmlformats.org/officeDocument/2006/relationships/customXml" Target="../ink/ink720.xml"/><Relationship Id="rId93" Type="http://schemas.openxmlformats.org/officeDocument/2006/relationships/image" Target="../media/image991.png"/><Relationship Id="rId98" Type="http://schemas.openxmlformats.org/officeDocument/2006/relationships/customXml" Target="../ink/ink733.xml"/><Relationship Id="rId121" Type="http://schemas.openxmlformats.org/officeDocument/2006/relationships/image" Target="../media/image1005.png"/><Relationship Id="rId142" Type="http://schemas.openxmlformats.org/officeDocument/2006/relationships/customXml" Target="../ink/ink755.xml"/><Relationship Id="rId3" Type="http://schemas.openxmlformats.org/officeDocument/2006/relationships/customXml" Target="../ink/ink686.xml"/><Relationship Id="rId25" Type="http://schemas.openxmlformats.org/officeDocument/2006/relationships/image" Target="../media/image916.png"/><Relationship Id="rId46" Type="http://schemas.openxmlformats.org/officeDocument/2006/relationships/customXml" Target="../ink/ink707.xml"/><Relationship Id="rId67" Type="http://schemas.openxmlformats.org/officeDocument/2006/relationships/image" Target="../media/image978.png"/><Relationship Id="rId116" Type="http://schemas.openxmlformats.org/officeDocument/2006/relationships/customXml" Target="../ink/ink742.xml"/><Relationship Id="rId137" Type="http://schemas.openxmlformats.org/officeDocument/2006/relationships/image" Target="../media/image1013.png"/><Relationship Id="rId20" Type="http://schemas.openxmlformats.org/officeDocument/2006/relationships/customXml" Target="../ink/ink694.xml"/><Relationship Id="rId41" Type="http://schemas.openxmlformats.org/officeDocument/2006/relationships/image" Target="../media/image924.png"/><Relationship Id="rId62" Type="http://schemas.openxmlformats.org/officeDocument/2006/relationships/customXml" Target="../ink/ink715.xml"/><Relationship Id="rId83" Type="http://schemas.openxmlformats.org/officeDocument/2006/relationships/image" Target="../media/image986.png"/><Relationship Id="rId88" Type="http://schemas.openxmlformats.org/officeDocument/2006/relationships/customXml" Target="../ink/ink728.xml"/><Relationship Id="rId111" Type="http://schemas.openxmlformats.org/officeDocument/2006/relationships/image" Target="../media/image1000.png"/><Relationship Id="rId132" Type="http://schemas.openxmlformats.org/officeDocument/2006/relationships/customXml" Target="../ink/ink750.xml"/><Relationship Id="rId15" Type="http://schemas.openxmlformats.org/officeDocument/2006/relationships/image" Target="../media/image911.png"/><Relationship Id="rId36" Type="http://schemas.openxmlformats.org/officeDocument/2006/relationships/customXml" Target="../ink/ink702.xml"/><Relationship Id="rId57" Type="http://schemas.openxmlformats.org/officeDocument/2006/relationships/image" Target="../media/image932.png"/><Relationship Id="rId106" Type="http://schemas.openxmlformats.org/officeDocument/2006/relationships/customXml" Target="../ink/ink737.xml"/><Relationship Id="rId127" Type="http://schemas.openxmlformats.org/officeDocument/2006/relationships/image" Target="../media/image1008.png"/><Relationship Id="rId10" Type="http://schemas.openxmlformats.org/officeDocument/2006/relationships/customXml" Target="../ink/ink689.xml"/><Relationship Id="rId31" Type="http://schemas.openxmlformats.org/officeDocument/2006/relationships/image" Target="../media/image919.png"/><Relationship Id="rId52" Type="http://schemas.openxmlformats.org/officeDocument/2006/relationships/customXml" Target="../ink/ink710.xml"/><Relationship Id="rId73" Type="http://schemas.openxmlformats.org/officeDocument/2006/relationships/image" Target="../media/image981.png"/><Relationship Id="rId78" Type="http://schemas.openxmlformats.org/officeDocument/2006/relationships/customXml" Target="../ink/ink723.xml"/><Relationship Id="rId94" Type="http://schemas.openxmlformats.org/officeDocument/2006/relationships/customXml" Target="../ink/ink731.xml"/><Relationship Id="rId99" Type="http://schemas.openxmlformats.org/officeDocument/2006/relationships/image" Target="../media/image994.png"/><Relationship Id="rId101" Type="http://schemas.openxmlformats.org/officeDocument/2006/relationships/image" Target="../media/image995.png"/><Relationship Id="rId122" Type="http://schemas.openxmlformats.org/officeDocument/2006/relationships/customXml" Target="../ink/ink745.xml"/><Relationship Id="rId143" Type="http://schemas.openxmlformats.org/officeDocument/2006/relationships/image" Target="../media/image1016.png"/><Relationship Id="rId4" Type="http://schemas.openxmlformats.org/officeDocument/2006/relationships/image" Target="../media/image75.png"/><Relationship Id="rId9" Type="http://schemas.openxmlformats.org/officeDocument/2006/relationships/image" Target="../media/image908.png"/><Relationship Id="rId26" Type="http://schemas.openxmlformats.org/officeDocument/2006/relationships/customXml" Target="../ink/ink697.xml"/><Relationship Id="rId47" Type="http://schemas.openxmlformats.org/officeDocument/2006/relationships/image" Target="../media/image927.png"/><Relationship Id="rId68" Type="http://schemas.openxmlformats.org/officeDocument/2006/relationships/customXml" Target="../ink/ink718.xml"/><Relationship Id="rId89" Type="http://schemas.openxmlformats.org/officeDocument/2006/relationships/image" Target="../media/image989.png"/><Relationship Id="rId112" Type="http://schemas.openxmlformats.org/officeDocument/2006/relationships/customXml" Target="../ink/ink740.xml"/><Relationship Id="rId133" Type="http://schemas.openxmlformats.org/officeDocument/2006/relationships/image" Target="../media/image1011.png"/><Relationship Id="rId16" Type="http://schemas.openxmlformats.org/officeDocument/2006/relationships/customXml" Target="../ink/ink692.xml"/><Relationship Id="rId37" Type="http://schemas.openxmlformats.org/officeDocument/2006/relationships/image" Target="../media/image922.png"/><Relationship Id="rId58" Type="http://schemas.openxmlformats.org/officeDocument/2006/relationships/customXml" Target="../ink/ink713.xml"/><Relationship Id="rId79" Type="http://schemas.openxmlformats.org/officeDocument/2006/relationships/image" Target="../media/image984.png"/><Relationship Id="rId102" Type="http://schemas.openxmlformats.org/officeDocument/2006/relationships/customXml" Target="../ink/ink735.xml"/><Relationship Id="rId123" Type="http://schemas.openxmlformats.org/officeDocument/2006/relationships/image" Target="../media/image1006.png"/><Relationship Id="rId144" Type="http://schemas.openxmlformats.org/officeDocument/2006/relationships/customXml" Target="../ink/ink756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3.png"/><Relationship Id="rId21" Type="http://schemas.openxmlformats.org/officeDocument/2006/relationships/image" Target="../media/image914.png"/><Relationship Id="rId42" Type="http://schemas.openxmlformats.org/officeDocument/2006/relationships/customXml" Target="../ink/ink776.xml"/><Relationship Id="rId63" Type="http://schemas.openxmlformats.org/officeDocument/2006/relationships/image" Target="../media/image976.png"/><Relationship Id="rId84" Type="http://schemas.openxmlformats.org/officeDocument/2006/relationships/customXml" Target="../ink/ink797.xml"/><Relationship Id="rId138" Type="http://schemas.openxmlformats.org/officeDocument/2006/relationships/customXml" Target="../ink/ink824.xml"/><Relationship Id="rId159" Type="http://schemas.openxmlformats.org/officeDocument/2006/relationships/image" Target="../media/image1024.png"/><Relationship Id="rId170" Type="http://schemas.openxmlformats.org/officeDocument/2006/relationships/customXml" Target="../ink/ink840.xml"/><Relationship Id="rId191" Type="http://schemas.openxmlformats.org/officeDocument/2006/relationships/image" Target="../media/image1040.png"/><Relationship Id="rId107" Type="http://schemas.openxmlformats.org/officeDocument/2006/relationships/image" Target="../media/image998.png"/><Relationship Id="rId11" Type="http://schemas.openxmlformats.org/officeDocument/2006/relationships/image" Target="../media/image909.png"/><Relationship Id="rId32" Type="http://schemas.openxmlformats.org/officeDocument/2006/relationships/customXml" Target="../ink/ink771.xml"/><Relationship Id="rId53" Type="http://schemas.openxmlformats.org/officeDocument/2006/relationships/image" Target="../media/image930.png"/><Relationship Id="rId74" Type="http://schemas.openxmlformats.org/officeDocument/2006/relationships/customXml" Target="../ink/ink792.xml"/><Relationship Id="rId128" Type="http://schemas.openxmlformats.org/officeDocument/2006/relationships/customXml" Target="../ink/ink819.xml"/><Relationship Id="rId149" Type="http://schemas.openxmlformats.org/officeDocument/2006/relationships/image" Target="../media/image1019.png"/><Relationship Id="rId5" Type="http://schemas.openxmlformats.org/officeDocument/2006/relationships/image" Target="../media/image859.png"/><Relationship Id="rId95" Type="http://schemas.openxmlformats.org/officeDocument/2006/relationships/image" Target="../media/image992.png"/><Relationship Id="rId160" Type="http://schemas.openxmlformats.org/officeDocument/2006/relationships/customXml" Target="../ink/ink835.xml"/><Relationship Id="rId181" Type="http://schemas.openxmlformats.org/officeDocument/2006/relationships/image" Target="../media/image1035.png"/><Relationship Id="rId22" Type="http://schemas.openxmlformats.org/officeDocument/2006/relationships/customXml" Target="../ink/ink766.xml"/><Relationship Id="rId43" Type="http://schemas.openxmlformats.org/officeDocument/2006/relationships/image" Target="../media/image925.png"/><Relationship Id="rId64" Type="http://schemas.openxmlformats.org/officeDocument/2006/relationships/customXml" Target="../ink/ink787.xml"/><Relationship Id="rId118" Type="http://schemas.openxmlformats.org/officeDocument/2006/relationships/customXml" Target="../ink/ink814.xml"/><Relationship Id="rId139" Type="http://schemas.openxmlformats.org/officeDocument/2006/relationships/image" Target="../media/image1014.png"/><Relationship Id="rId85" Type="http://schemas.openxmlformats.org/officeDocument/2006/relationships/image" Target="../media/image987.png"/><Relationship Id="rId150" Type="http://schemas.openxmlformats.org/officeDocument/2006/relationships/customXml" Target="../ink/ink830.xml"/><Relationship Id="rId171" Type="http://schemas.openxmlformats.org/officeDocument/2006/relationships/image" Target="../media/image1030.png"/><Relationship Id="rId192" Type="http://schemas.openxmlformats.org/officeDocument/2006/relationships/customXml" Target="../ink/ink851.xml"/><Relationship Id="rId12" Type="http://schemas.openxmlformats.org/officeDocument/2006/relationships/customXml" Target="../ink/ink761.xml"/><Relationship Id="rId33" Type="http://schemas.openxmlformats.org/officeDocument/2006/relationships/image" Target="../media/image920.png"/><Relationship Id="rId108" Type="http://schemas.openxmlformats.org/officeDocument/2006/relationships/customXml" Target="../ink/ink809.xml"/><Relationship Id="rId129" Type="http://schemas.openxmlformats.org/officeDocument/2006/relationships/image" Target="../media/image1009.png"/><Relationship Id="rId54" Type="http://schemas.openxmlformats.org/officeDocument/2006/relationships/customXml" Target="../ink/ink782.xml"/><Relationship Id="rId75" Type="http://schemas.openxmlformats.org/officeDocument/2006/relationships/image" Target="../media/image982.png"/><Relationship Id="rId96" Type="http://schemas.openxmlformats.org/officeDocument/2006/relationships/customXml" Target="../ink/ink803.xml"/><Relationship Id="rId140" Type="http://schemas.openxmlformats.org/officeDocument/2006/relationships/customXml" Target="../ink/ink825.xml"/><Relationship Id="rId161" Type="http://schemas.openxmlformats.org/officeDocument/2006/relationships/image" Target="../media/image1025.png"/><Relationship Id="rId182" Type="http://schemas.openxmlformats.org/officeDocument/2006/relationships/customXml" Target="../ink/ink846.xml"/><Relationship Id="rId6" Type="http://schemas.openxmlformats.org/officeDocument/2006/relationships/customXml" Target="../ink/ink758.xml"/><Relationship Id="rId23" Type="http://schemas.openxmlformats.org/officeDocument/2006/relationships/image" Target="../media/image915.png"/><Relationship Id="rId119" Type="http://schemas.openxmlformats.org/officeDocument/2006/relationships/image" Target="../media/image1004.png"/><Relationship Id="rId44" Type="http://schemas.openxmlformats.org/officeDocument/2006/relationships/customXml" Target="../ink/ink777.xml"/><Relationship Id="rId65" Type="http://schemas.openxmlformats.org/officeDocument/2006/relationships/image" Target="../media/image977.png"/><Relationship Id="rId86" Type="http://schemas.openxmlformats.org/officeDocument/2006/relationships/customXml" Target="../ink/ink798.xml"/><Relationship Id="rId130" Type="http://schemas.openxmlformats.org/officeDocument/2006/relationships/customXml" Target="../ink/ink820.xml"/><Relationship Id="rId151" Type="http://schemas.openxmlformats.org/officeDocument/2006/relationships/image" Target="../media/image1020.png"/><Relationship Id="rId172" Type="http://schemas.openxmlformats.org/officeDocument/2006/relationships/customXml" Target="../ink/ink841.xml"/><Relationship Id="rId193" Type="http://schemas.openxmlformats.org/officeDocument/2006/relationships/image" Target="../media/image1041.png"/><Relationship Id="rId13" Type="http://schemas.openxmlformats.org/officeDocument/2006/relationships/image" Target="../media/image910.png"/><Relationship Id="rId109" Type="http://schemas.openxmlformats.org/officeDocument/2006/relationships/image" Target="../media/image999.png"/><Relationship Id="rId34" Type="http://schemas.openxmlformats.org/officeDocument/2006/relationships/customXml" Target="../ink/ink772.xml"/><Relationship Id="rId55" Type="http://schemas.openxmlformats.org/officeDocument/2006/relationships/image" Target="../media/image931.png"/><Relationship Id="rId76" Type="http://schemas.openxmlformats.org/officeDocument/2006/relationships/customXml" Target="../ink/ink793.xml"/><Relationship Id="rId97" Type="http://schemas.openxmlformats.org/officeDocument/2006/relationships/image" Target="../media/image993.png"/><Relationship Id="rId120" Type="http://schemas.openxmlformats.org/officeDocument/2006/relationships/customXml" Target="../ink/ink815.xml"/><Relationship Id="rId141" Type="http://schemas.openxmlformats.org/officeDocument/2006/relationships/image" Target="../media/image1015.png"/><Relationship Id="rId7" Type="http://schemas.openxmlformats.org/officeDocument/2006/relationships/image" Target="../media/image907.png"/><Relationship Id="rId71" Type="http://schemas.openxmlformats.org/officeDocument/2006/relationships/image" Target="../media/image980.png"/><Relationship Id="rId92" Type="http://schemas.openxmlformats.org/officeDocument/2006/relationships/customXml" Target="../ink/ink801.xml"/><Relationship Id="rId162" Type="http://schemas.openxmlformats.org/officeDocument/2006/relationships/customXml" Target="../ink/ink836.xml"/><Relationship Id="rId183" Type="http://schemas.openxmlformats.org/officeDocument/2006/relationships/image" Target="../media/image1036.png"/><Relationship Id="rId2" Type="http://schemas.openxmlformats.org/officeDocument/2006/relationships/notesSlide" Target="../notesSlides/notesSlide20.xml"/><Relationship Id="rId29" Type="http://schemas.openxmlformats.org/officeDocument/2006/relationships/image" Target="../media/image918.png"/><Relationship Id="rId24" Type="http://schemas.openxmlformats.org/officeDocument/2006/relationships/customXml" Target="../ink/ink767.xml"/><Relationship Id="rId40" Type="http://schemas.openxmlformats.org/officeDocument/2006/relationships/customXml" Target="../ink/ink775.xml"/><Relationship Id="rId45" Type="http://schemas.openxmlformats.org/officeDocument/2006/relationships/image" Target="../media/image926.png"/><Relationship Id="rId66" Type="http://schemas.openxmlformats.org/officeDocument/2006/relationships/customXml" Target="../ink/ink788.xml"/><Relationship Id="rId87" Type="http://schemas.openxmlformats.org/officeDocument/2006/relationships/image" Target="../media/image988.png"/><Relationship Id="rId110" Type="http://schemas.openxmlformats.org/officeDocument/2006/relationships/customXml" Target="../ink/ink810.xml"/><Relationship Id="rId115" Type="http://schemas.openxmlformats.org/officeDocument/2006/relationships/image" Target="../media/image1002.png"/><Relationship Id="rId131" Type="http://schemas.openxmlformats.org/officeDocument/2006/relationships/image" Target="../media/image1010.png"/><Relationship Id="rId136" Type="http://schemas.openxmlformats.org/officeDocument/2006/relationships/customXml" Target="../ink/ink823.xml"/><Relationship Id="rId157" Type="http://schemas.openxmlformats.org/officeDocument/2006/relationships/image" Target="../media/image1023.png"/><Relationship Id="rId178" Type="http://schemas.openxmlformats.org/officeDocument/2006/relationships/customXml" Target="../ink/ink844.xml"/><Relationship Id="rId61" Type="http://schemas.openxmlformats.org/officeDocument/2006/relationships/image" Target="../media/image196.png"/><Relationship Id="rId82" Type="http://schemas.openxmlformats.org/officeDocument/2006/relationships/customXml" Target="../ink/ink796.xml"/><Relationship Id="rId152" Type="http://schemas.openxmlformats.org/officeDocument/2006/relationships/customXml" Target="../ink/ink831.xml"/><Relationship Id="rId173" Type="http://schemas.openxmlformats.org/officeDocument/2006/relationships/image" Target="../media/image1031.png"/><Relationship Id="rId194" Type="http://schemas.openxmlformats.org/officeDocument/2006/relationships/customXml" Target="../ink/ink852.xml"/><Relationship Id="rId199" Type="http://schemas.openxmlformats.org/officeDocument/2006/relationships/image" Target="../media/image1044.png"/><Relationship Id="rId19" Type="http://schemas.openxmlformats.org/officeDocument/2006/relationships/image" Target="../media/image913.png"/><Relationship Id="rId14" Type="http://schemas.openxmlformats.org/officeDocument/2006/relationships/customXml" Target="../ink/ink762.xml"/><Relationship Id="rId30" Type="http://schemas.openxmlformats.org/officeDocument/2006/relationships/customXml" Target="../ink/ink770.xml"/><Relationship Id="rId35" Type="http://schemas.openxmlformats.org/officeDocument/2006/relationships/image" Target="../media/image921.png"/><Relationship Id="rId56" Type="http://schemas.openxmlformats.org/officeDocument/2006/relationships/customXml" Target="../ink/ink783.xml"/><Relationship Id="rId77" Type="http://schemas.openxmlformats.org/officeDocument/2006/relationships/image" Target="../media/image983.png"/><Relationship Id="rId100" Type="http://schemas.openxmlformats.org/officeDocument/2006/relationships/customXml" Target="../ink/ink805.xml"/><Relationship Id="rId105" Type="http://schemas.openxmlformats.org/officeDocument/2006/relationships/image" Target="../media/image997.png"/><Relationship Id="rId126" Type="http://schemas.openxmlformats.org/officeDocument/2006/relationships/customXml" Target="../ink/ink818.xml"/><Relationship Id="rId147" Type="http://schemas.openxmlformats.org/officeDocument/2006/relationships/image" Target="../media/image1018.png"/><Relationship Id="rId168" Type="http://schemas.openxmlformats.org/officeDocument/2006/relationships/customXml" Target="../ink/ink839.xml"/><Relationship Id="rId8" Type="http://schemas.openxmlformats.org/officeDocument/2006/relationships/customXml" Target="../ink/ink759.xml"/><Relationship Id="rId51" Type="http://schemas.openxmlformats.org/officeDocument/2006/relationships/image" Target="../media/image929.png"/><Relationship Id="rId72" Type="http://schemas.openxmlformats.org/officeDocument/2006/relationships/customXml" Target="../ink/ink791.xml"/><Relationship Id="rId93" Type="http://schemas.openxmlformats.org/officeDocument/2006/relationships/image" Target="../media/image991.png"/><Relationship Id="rId98" Type="http://schemas.openxmlformats.org/officeDocument/2006/relationships/customXml" Target="../ink/ink804.xml"/><Relationship Id="rId121" Type="http://schemas.openxmlformats.org/officeDocument/2006/relationships/image" Target="../media/image1005.png"/><Relationship Id="rId142" Type="http://schemas.openxmlformats.org/officeDocument/2006/relationships/customXml" Target="../ink/ink826.xml"/><Relationship Id="rId163" Type="http://schemas.openxmlformats.org/officeDocument/2006/relationships/image" Target="../media/image1026.png"/><Relationship Id="rId184" Type="http://schemas.openxmlformats.org/officeDocument/2006/relationships/customXml" Target="../ink/ink847.xml"/><Relationship Id="rId189" Type="http://schemas.openxmlformats.org/officeDocument/2006/relationships/image" Target="../media/image1039.png"/><Relationship Id="rId3" Type="http://schemas.openxmlformats.org/officeDocument/2006/relationships/customXml" Target="../ink/ink757.xml"/><Relationship Id="rId25" Type="http://schemas.openxmlformats.org/officeDocument/2006/relationships/image" Target="../media/image916.png"/><Relationship Id="rId46" Type="http://schemas.openxmlformats.org/officeDocument/2006/relationships/customXml" Target="../ink/ink778.xml"/><Relationship Id="rId67" Type="http://schemas.openxmlformats.org/officeDocument/2006/relationships/image" Target="../media/image978.png"/><Relationship Id="rId116" Type="http://schemas.openxmlformats.org/officeDocument/2006/relationships/customXml" Target="../ink/ink813.xml"/><Relationship Id="rId137" Type="http://schemas.openxmlformats.org/officeDocument/2006/relationships/image" Target="../media/image1013.png"/><Relationship Id="rId158" Type="http://schemas.openxmlformats.org/officeDocument/2006/relationships/customXml" Target="../ink/ink834.xml"/><Relationship Id="rId20" Type="http://schemas.openxmlformats.org/officeDocument/2006/relationships/customXml" Target="../ink/ink765.xml"/><Relationship Id="rId41" Type="http://schemas.openxmlformats.org/officeDocument/2006/relationships/image" Target="../media/image924.png"/><Relationship Id="rId62" Type="http://schemas.openxmlformats.org/officeDocument/2006/relationships/customXml" Target="../ink/ink786.xml"/><Relationship Id="rId83" Type="http://schemas.openxmlformats.org/officeDocument/2006/relationships/image" Target="../media/image986.png"/><Relationship Id="rId88" Type="http://schemas.openxmlformats.org/officeDocument/2006/relationships/customXml" Target="../ink/ink799.xml"/><Relationship Id="rId111" Type="http://schemas.openxmlformats.org/officeDocument/2006/relationships/image" Target="../media/image1000.png"/><Relationship Id="rId132" Type="http://schemas.openxmlformats.org/officeDocument/2006/relationships/customXml" Target="../ink/ink821.xml"/><Relationship Id="rId153" Type="http://schemas.openxmlformats.org/officeDocument/2006/relationships/image" Target="../media/image1021.png"/><Relationship Id="rId174" Type="http://schemas.openxmlformats.org/officeDocument/2006/relationships/customXml" Target="../ink/ink842.xml"/><Relationship Id="rId179" Type="http://schemas.openxmlformats.org/officeDocument/2006/relationships/image" Target="../media/image1034.png"/><Relationship Id="rId195" Type="http://schemas.openxmlformats.org/officeDocument/2006/relationships/image" Target="../media/image1042.png"/><Relationship Id="rId190" Type="http://schemas.openxmlformats.org/officeDocument/2006/relationships/customXml" Target="../ink/ink850.xml"/><Relationship Id="rId15" Type="http://schemas.openxmlformats.org/officeDocument/2006/relationships/image" Target="../media/image911.png"/><Relationship Id="rId36" Type="http://schemas.openxmlformats.org/officeDocument/2006/relationships/customXml" Target="../ink/ink773.xml"/><Relationship Id="rId57" Type="http://schemas.openxmlformats.org/officeDocument/2006/relationships/image" Target="../media/image932.png"/><Relationship Id="rId106" Type="http://schemas.openxmlformats.org/officeDocument/2006/relationships/customXml" Target="../ink/ink808.xml"/><Relationship Id="rId127" Type="http://schemas.openxmlformats.org/officeDocument/2006/relationships/image" Target="../media/image1008.png"/><Relationship Id="rId10" Type="http://schemas.openxmlformats.org/officeDocument/2006/relationships/customXml" Target="../ink/ink760.xml"/><Relationship Id="rId31" Type="http://schemas.openxmlformats.org/officeDocument/2006/relationships/image" Target="../media/image919.png"/><Relationship Id="rId52" Type="http://schemas.openxmlformats.org/officeDocument/2006/relationships/customXml" Target="../ink/ink781.xml"/><Relationship Id="rId73" Type="http://schemas.openxmlformats.org/officeDocument/2006/relationships/image" Target="../media/image981.png"/><Relationship Id="rId78" Type="http://schemas.openxmlformats.org/officeDocument/2006/relationships/customXml" Target="../ink/ink794.xml"/><Relationship Id="rId94" Type="http://schemas.openxmlformats.org/officeDocument/2006/relationships/customXml" Target="../ink/ink802.xml"/><Relationship Id="rId99" Type="http://schemas.openxmlformats.org/officeDocument/2006/relationships/image" Target="../media/image994.png"/><Relationship Id="rId101" Type="http://schemas.openxmlformats.org/officeDocument/2006/relationships/image" Target="../media/image995.png"/><Relationship Id="rId122" Type="http://schemas.openxmlformats.org/officeDocument/2006/relationships/customXml" Target="../ink/ink816.xml"/><Relationship Id="rId143" Type="http://schemas.openxmlformats.org/officeDocument/2006/relationships/image" Target="../media/image1016.png"/><Relationship Id="rId148" Type="http://schemas.openxmlformats.org/officeDocument/2006/relationships/customXml" Target="../ink/ink829.xml"/><Relationship Id="rId164" Type="http://schemas.openxmlformats.org/officeDocument/2006/relationships/customXml" Target="../ink/ink837.xml"/><Relationship Id="rId169" Type="http://schemas.openxmlformats.org/officeDocument/2006/relationships/image" Target="../media/image1029.png"/><Relationship Id="rId185" Type="http://schemas.openxmlformats.org/officeDocument/2006/relationships/image" Target="../media/image1037.png"/><Relationship Id="rId4" Type="http://schemas.openxmlformats.org/officeDocument/2006/relationships/image" Target="../media/image75.png"/><Relationship Id="rId9" Type="http://schemas.openxmlformats.org/officeDocument/2006/relationships/image" Target="../media/image908.png"/><Relationship Id="rId180" Type="http://schemas.openxmlformats.org/officeDocument/2006/relationships/customXml" Target="../ink/ink845.xml"/><Relationship Id="rId26" Type="http://schemas.openxmlformats.org/officeDocument/2006/relationships/customXml" Target="../ink/ink768.xml"/><Relationship Id="rId47" Type="http://schemas.openxmlformats.org/officeDocument/2006/relationships/image" Target="../media/image927.png"/><Relationship Id="rId68" Type="http://schemas.openxmlformats.org/officeDocument/2006/relationships/customXml" Target="../ink/ink789.xml"/><Relationship Id="rId89" Type="http://schemas.openxmlformats.org/officeDocument/2006/relationships/image" Target="../media/image989.png"/><Relationship Id="rId112" Type="http://schemas.openxmlformats.org/officeDocument/2006/relationships/customXml" Target="../ink/ink811.xml"/><Relationship Id="rId133" Type="http://schemas.openxmlformats.org/officeDocument/2006/relationships/image" Target="../media/image1011.png"/><Relationship Id="rId154" Type="http://schemas.openxmlformats.org/officeDocument/2006/relationships/customXml" Target="../ink/ink832.xml"/><Relationship Id="rId175" Type="http://schemas.openxmlformats.org/officeDocument/2006/relationships/image" Target="../media/image1032.png"/><Relationship Id="rId196" Type="http://schemas.openxmlformats.org/officeDocument/2006/relationships/customXml" Target="../ink/ink853.xml"/><Relationship Id="rId16" Type="http://schemas.openxmlformats.org/officeDocument/2006/relationships/customXml" Target="../ink/ink763.xml"/><Relationship Id="rId37" Type="http://schemas.openxmlformats.org/officeDocument/2006/relationships/image" Target="../media/image922.png"/><Relationship Id="rId58" Type="http://schemas.openxmlformats.org/officeDocument/2006/relationships/customXml" Target="../ink/ink784.xml"/><Relationship Id="rId79" Type="http://schemas.openxmlformats.org/officeDocument/2006/relationships/image" Target="../media/image984.png"/><Relationship Id="rId102" Type="http://schemas.openxmlformats.org/officeDocument/2006/relationships/customXml" Target="../ink/ink806.xml"/><Relationship Id="rId123" Type="http://schemas.openxmlformats.org/officeDocument/2006/relationships/image" Target="../media/image1006.png"/><Relationship Id="rId144" Type="http://schemas.openxmlformats.org/officeDocument/2006/relationships/customXml" Target="../ink/ink827.xml"/><Relationship Id="rId90" Type="http://schemas.openxmlformats.org/officeDocument/2006/relationships/customXml" Target="../ink/ink800.xml"/><Relationship Id="rId165" Type="http://schemas.openxmlformats.org/officeDocument/2006/relationships/image" Target="../media/image1027.png"/><Relationship Id="rId186" Type="http://schemas.openxmlformats.org/officeDocument/2006/relationships/customXml" Target="../ink/ink848.xml"/><Relationship Id="rId27" Type="http://schemas.openxmlformats.org/officeDocument/2006/relationships/image" Target="../media/image917.png"/><Relationship Id="rId48" Type="http://schemas.openxmlformats.org/officeDocument/2006/relationships/customXml" Target="../ink/ink779.xml"/><Relationship Id="rId69" Type="http://schemas.openxmlformats.org/officeDocument/2006/relationships/image" Target="../media/image979.png"/><Relationship Id="rId113" Type="http://schemas.openxmlformats.org/officeDocument/2006/relationships/image" Target="../media/image1001.png"/><Relationship Id="rId134" Type="http://schemas.openxmlformats.org/officeDocument/2006/relationships/customXml" Target="../ink/ink822.xml"/><Relationship Id="rId80" Type="http://schemas.openxmlformats.org/officeDocument/2006/relationships/customXml" Target="../ink/ink795.xml"/><Relationship Id="rId155" Type="http://schemas.openxmlformats.org/officeDocument/2006/relationships/image" Target="../media/image1022.png"/><Relationship Id="rId176" Type="http://schemas.openxmlformats.org/officeDocument/2006/relationships/customXml" Target="../ink/ink843.xml"/><Relationship Id="rId197" Type="http://schemas.openxmlformats.org/officeDocument/2006/relationships/image" Target="../media/image1043.png"/><Relationship Id="rId17" Type="http://schemas.openxmlformats.org/officeDocument/2006/relationships/image" Target="../media/image912.png"/><Relationship Id="rId38" Type="http://schemas.openxmlformats.org/officeDocument/2006/relationships/customXml" Target="../ink/ink774.xml"/><Relationship Id="rId59" Type="http://schemas.openxmlformats.org/officeDocument/2006/relationships/image" Target="../media/image933.png"/><Relationship Id="rId103" Type="http://schemas.openxmlformats.org/officeDocument/2006/relationships/image" Target="../media/image996.png"/><Relationship Id="rId124" Type="http://schemas.openxmlformats.org/officeDocument/2006/relationships/customXml" Target="../ink/ink817.xml"/><Relationship Id="rId70" Type="http://schemas.openxmlformats.org/officeDocument/2006/relationships/customXml" Target="../ink/ink790.xml"/><Relationship Id="rId91" Type="http://schemas.openxmlformats.org/officeDocument/2006/relationships/image" Target="../media/image990.png"/><Relationship Id="rId145" Type="http://schemas.openxmlformats.org/officeDocument/2006/relationships/image" Target="../media/image1017.png"/><Relationship Id="rId166" Type="http://schemas.openxmlformats.org/officeDocument/2006/relationships/customXml" Target="../ink/ink838.xml"/><Relationship Id="rId187" Type="http://schemas.openxmlformats.org/officeDocument/2006/relationships/image" Target="../media/image1038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769.xml"/><Relationship Id="rId49" Type="http://schemas.openxmlformats.org/officeDocument/2006/relationships/image" Target="../media/image928.png"/><Relationship Id="rId114" Type="http://schemas.openxmlformats.org/officeDocument/2006/relationships/customXml" Target="../ink/ink812.xml"/><Relationship Id="rId60" Type="http://schemas.openxmlformats.org/officeDocument/2006/relationships/customXml" Target="../ink/ink785.xml"/><Relationship Id="rId81" Type="http://schemas.openxmlformats.org/officeDocument/2006/relationships/image" Target="../media/image985.png"/><Relationship Id="rId135" Type="http://schemas.openxmlformats.org/officeDocument/2006/relationships/image" Target="../media/image1012.png"/><Relationship Id="rId156" Type="http://schemas.openxmlformats.org/officeDocument/2006/relationships/customXml" Target="../ink/ink833.xml"/><Relationship Id="rId177" Type="http://schemas.openxmlformats.org/officeDocument/2006/relationships/image" Target="../media/image1033.png"/><Relationship Id="rId198" Type="http://schemas.openxmlformats.org/officeDocument/2006/relationships/customXml" Target="../ink/ink854.xml"/><Relationship Id="rId18" Type="http://schemas.openxmlformats.org/officeDocument/2006/relationships/customXml" Target="../ink/ink764.xml"/><Relationship Id="rId39" Type="http://schemas.openxmlformats.org/officeDocument/2006/relationships/image" Target="../media/image923.png"/><Relationship Id="rId50" Type="http://schemas.openxmlformats.org/officeDocument/2006/relationships/customXml" Target="../ink/ink780.xml"/><Relationship Id="rId104" Type="http://schemas.openxmlformats.org/officeDocument/2006/relationships/customXml" Target="../ink/ink807.xml"/><Relationship Id="rId125" Type="http://schemas.openxmlformats.org/officeDocument/2006/relationships/image" Target="../media/image1007.png"/><Relationship Id="rId146" Type="http://schemas.openxmlformats.org/officeDocument/2006/relationships/customXml" Target="../ink/ink828.xml"/><Relationship Id="rId167" Type="http://schemas.openxmlformats.org/officeDocument/2006/relationships/image" Target="../media/image1028.png"/><Relationship Id="rId188" Type="http://schemas.openxmlformats.org/officeDocument/2006/relationships/customXml" Target="../ink/ink849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3.png"/><Relationship Id="rId21" Type="http://schemas.openxmlformats.org/officeDocument/2006/relationships/image" Target="../media/image914.png"/><Relationship Id="rId42" Type="http://schemas.openxmlformats.org/officeDocument/2006/relationships/customXml" Target="../ink/ink874.xml"/><Relationship Id="rId63" Type="http://schemas.openxmlformats.org/officeDocument/2006/relationships/image" Target="../media/image976.png"/><Relationship Id="rId84" Type="http://schemas.openxmlformats.org/officeDocument/2006/relationships/customXml" Target="../ink/ink895.xml"/><Relationship Id="rId138" Type="http://schemas.openxmlformats.org/officeDocument/2006/relationships/customXml" Target="../ink/ink922.xml"/><Relationship Id="rId159" Type="http://schemas.openxmlformats.org/officeDocument/2006/relationships/image" Target="../media/image1048.png"/><Relationship Id="rId170" Type="http://schemas.openxmlformats.org/officeDocument/2006/relationships/customXml" Target="../ink/ink938.xml"/><Relationship Id="rId191" Type="http://schemas.openxmlformats.org/officeDocument/2006/relationships/image" Target="../media/image1064.png"/><Relationship Id="rId107" Type="http://schemas.openxmlformats.org/officeDocument/2006/relationships/image" Target="../media/image998.png"/><Relationship Id="rId11" Type="http://schemas.openxmlformats.org/officeDocument/2006/relationships/image" Target="../media/image909.png"/><Relationship Id="rId32" Type="http://schemas.openxmlformats.org/officeDocument/2006/relationships/customXml" Target="../ink/ink869.xml"/><Relationship Id="rId53" Type="http://schemas.openxmlformats.org/officeDocument/2006/relationships/image" Target="../media/image930.png"/><Relationship Id="rId74" Type="http://schemas.openxmlformats.org/officeDocument/2006/relationships/customXml" Target="../ink/ink890.xml"/><Relationship Id="rId128" Type="http://schemas.openxmlformats.org/officeDocument/2006/relationships/customXml" Target="../ink/ink917.xml"/><Relationship Id="rId149" Type="http://schemas.openxmlformats.org/officeDocument/2006/relationships/image" Target="../media/image1019.png"/><Relationship Id="rId5" Type="http://schemas.openxmlformats.org/officeDocument/2006/relationships/image" Target="../media/image859.png"/><Relationship Id="rId95" Type="http://schemas.openxmlformats.org/officeDocument/2006/relationships/image" Target="../media/image992.png"/><Relationship Id="rId160" Type="http://schemas.openxmlformats.org/officeDocument/2006/relationships/customXml" Target="../ink/ink933.xml"/><Relationship Id="rId181" Type="http://schemas.openxmlformats.org/officeDocument/2006/relationships/image" Target="../media/image1059.png"/><Relationship Id="rId22" Type="http://schemas.openxmlformats.org/officeDocument/2006/relationships/customXml" Target="../ink/ink864.xml"/><Relationship Id="rId43" Type="http://schemas.openxmlformats.org/officeDocument/2006/relationships/image" Target="../media/image925.png"/><Relationship Id="rId64" Type="http://schemas.openxmlformats.org/officeDocument/2006/relationships/customXml" Target="../ink/ink885.xml"/><Relationship Id="rId118" Type="http://schemas.openxmlformats.org/officeDocument/2006/relationships/customXml" Target="../ink/ink912.xml"/><Relationship Id="rId139" Type="http://schemas.openxmlformats.org/officeDocument/2006/relationships/image" Target="../media/image1014.png"/><Relationship Id="rId85" Type="http://schemas.openxmlformats.org/officeDocument/2006/relationships/image" Target="../media/image987.png"/><Relationship Id="rId150" Type="http://schemas.openxmlformats.org/officeDocument/2006/relationships/customXml" Target="../ink/ink928.xml"/><Relationship Id="rId171" Type="http://schemas.openxmlformats.org/officeDocument/2006/relationships/image" Target="../media/image1054.png"/><Relationship Id="rId192" Type="http://schemas.openxmlformats.org/officeDocument/2006/relationships/customXml" Target="../ink/ink949.xml"/><Relationship Id="rId12" Type="http://schemas.openxmlformats.org/officeDocument/2006/relationships/customXml" Target="../ink/ink859.xml"/><Relationship Id="rId33" Type="http://schemas.openxmlformats.org/officeDocument/2006/relationships/image" Target="../media/image920.png"/><Relationship Id="rId108" Type="http://schemas.openxmlformats.org/officeDocument/2006/relationships/customXml" Target="../ink/ink907.xml"/><Relationship Id="rId129" Type="http://schemas.openxmlformats.org/officeDocument/2006/relationships/image" Target="../media/image1009.png"/><Relationship Id="rId54" Type="http://schemas.openxmlformats.org/officeDocument/2006/relationships/customXml" Target="../ink/ink880.xml"/><Relationship Id="rId75" Type="http://schemas.openxmlformats.org/officeDocument/2006/relationships/image" Target="../media/image982.png"/><Relationship Id="rId96" Type="http://schemas.openxmlformats.org/officeDocument/2006/relationships/customXml" Target="../ink/ink901.xml"/><Relationship Id="rId140" Type="http://schemas.openxmlformats.org/officeDocument/2006/relationships/customXml" Target="../ink/ink923.xml"/><Relationship Id="rId161" Type="http://schemas.openxmlformats.org/officeDocument/2006/relationships/image" Target="../media/image1049.png"/><Relationship Id="rId182" Type="http://schemas.openxmlformats.org/officeDocument/2006/relationships/customXml" Target="../ink/ink944.xml"/><Relationship Id="rId6" Type="http://schemas.openxmlformats.org/officeDocument/2006/relationships/customXml" Target="../ink/ink856.xml"/><Relationship Id="rId23" Type="http://schemas.openxmlformats.org/officeDocument/2006/relationships/image" Target="../media/image915.png"/><Relationship Id="rId119" Type="http://schemas.openxmlformats.org/officeDocument/2006/relationships/image" Target="../media/image1004.png"/><Relationship Id="rId44" Type="http://schemas.openxmlformats.org/officeDocument/2006/relationships/customXml" Target="../ink/ink875.xml"/><Relationship Id="rId65" Type="http://schemas.openxmlformats.org/officeDocument/2006/relationships/image" Target="../media/image977.png"/><Relationship Id="rId86" Type="http://schemas.openxmlformats.org/officeDocument/2006/relationships/customXml" Target="../ink/ink896.xml"/><Relationship Id="rId130" Type="http://schemas.openxmlformats.org/officeDocument/2006/relationships/customXml" Target="../ink/ink918.xml"/><Relationship Id="rId151" Type="http://schemas.openxmlformats.org/officeDocument/2006/relationships/image" Target="../media/image1020.png"/><Relationship Id="rId172" Type="http://schemas.openxmlformats.org/officeDocument/2006/relationships/customXml" Target="../ink/ink939.xml"/><Relationship Id="rId193" Type="http://schemas.openxmlformats.org/officeDocument/2006/relationships/image" Target="../media/image1065.png"/><Relationship Id="rId13" Type="http://schemas.openxmlformats.org/officeDocument/2006/relationships/image" Target="../media/image910.png"/><Relationship Id="rId109" Type="http://schemas.openxmlformats.org/officeDocument/2006/relationships/image" Target="../media/image999.png"/><Relationship Id="rId34" Type="http://schemas.openxmlformats.org/officeDocument/2006/relationships/customXml" Target="../ink/ink870.xml"/><Relationship Id="rId55" Type="http://schemas.openxmlformats.org/officeDocument/2006/relationships/image" Target="../media/image931.png"/><Relationship Id="rId76" Type="http://schemas.openxmlformats.org/officeDocument/2006/relationships/customXml" Target="../ink/ink891.xml"/><Relationship Id="rId97" Type="http://schemas.openxmlformats.org/officeDocument/2006/relationships/image" Target="../media/image993.png"/><Relationship Id="rId120" Type="http://schemas.openxmlformats.org/officeDocument/2006/relationships/customXml" Target="../ink/ink913.xml"/><Relationship Id="rId141" Type="http://schemas.openxmlformats.org/officeDocument/2006/relationships/image" Target="../media/image1015.png"/><Relationship Id="rId7" Type="http://schemas.openxmlformats.org/officeDocument/2006/relationships/image" Target="../media/image907.png"/><Relationship Id="rId71" Type="http://schemas.openxmlformats.org/officeDocument/2006/relationships/image" Target="../media/image980.png"/><Relationship Id="rId92" Type="http://schemas.openxmlformats.org/officeDocument/2006/relationships/customXml" Target="../ink/ink899.xml"/><Relationship Id="rId162" Type="http://schemas.openxmlformats.org/officeDocument/2006/relationships/customXml" Target="../ink/ink934.xml"/><Relationship Id="rId183" Type="http://schemas.openxmlformats.org/officeDocument/2006/relationships/image" Target="../media/image1060.png"/><Relationship Id="rId2" Type="http://schemas.openxmlformats.org/officeDocument/2006/relationships/notesSlide" Target="../notesSlides/notesSlide21.xml"/><Relationship Id="rId29" Type="http://schemas.openxmlformats.org/officeDocument/2006/relationships/image" Target="../media/image918.png"/><Relationship Id="rId24" Type="http://schemas.openxmlformats.org/officeDocument/2006/relationships/customXml" Target="../ink/ink865.xml"/><Relationship Id="rId40" Type="http://schemas.openxmlformats.org/officeDocument/2006/relationships/customXml" Target="../ink/ink873.xml"/><Relationship Id="rId45" Type="http://schemas.openxmlformats.org/officeDocument/2006/relationships/image" Target="../media/image926.png"/><Relationship Id="rId66" Type="http://schemas.openxmlformats.org/officeDocument/2006/relationships/customXml" Target="../ink/ink886.xml"/><Relationship Id="rId87" Type="http://schemas.openxmlformats.org/officeDocument/2006/relationships/image" Target="../media/image988.png"/><Relationship Id="rId110" Type="http://schemas.openxmlformats.org/officeDocument/2006/relationships/customXml" Target="../ink/ink908.xml"/><Relationship Id="rId115" Type="http://schemas.openxmlformats.org/officeDocument/2006/relationships/image" Target="../media/image1002.png"/><Relationship Id="rId131" Type="http://schemas.openxmlformats.org/officeDocument/2006/relationships/image" Target="../media/image1010.png"/><Relationship Id="rId136" Type="http://schemas.openxmlformats.org/officeDocument/2006/relationships/customXml" Target="../ink/ink921.xml"/><Relationship Id="rId157" Type="http://schemas.openxmlformats.org/officeDocument/2006/relationships/image" Target="../media/image1047.png"/><Relationship Id="rId178" Type="http://schemas.openxmlformats.org/officeDocument/2006/relationships/customXml" Target="../ink/ink942.xml"/><Relationship Id="rId61" Type="http://schemas.openxmlformats.org/officeDocument/2006/relationships/image" Target="../media/image196.png"/><Relationship Id="rId82" Type="http://schemas.openxmlformats.org/officeDocument/2006/relationships/customXml" Target="../ink/ink894.xml"/><Relationship Id="rId152" Type="http://schemas.openxmlformats.org/officeDocument/2006/relationships/customXml" Target="../ink/ink929.xml"/><Relationship Id="rId173" Type="http://schemas.openxmlformats.org/officeDocument/2006/relationships/image" Target="../media/image1055.png"/><Relationship Id="rId194" Type="http://schemas.openxmlformats.org/officeDocument/2006/relationships/customXml" Target="../ink/ink950.xml"/><Relationship Id="rId199" Type="http://schemas.openxmlformats.org/officeDocument/2006/relationships/image" Target="../media/image1068.png"/><Relationship Id="rId19" Type="http://schemas.openxmlformats.org/officeDocument/2006/relationships/image" Target="../media/image913.png"/><Relationship Id="rId14" Type="http://schemas.openxmlformats.org/officeDocument/2006/relationships/customXml" Target="../ink/ink860.xml"/><Relationship Id="rId30" Type="http://schemas.openxmlformats.org/officeDocument/2006/relationships/customXml" Target="../ink/ink868.xml"/><Relationship Id="rId35" Type="http://schemas.openxmlformats.org/officeDocument/2006/relationships/image" Target="../media/image921.png"/><Relationship Id="rId56" Type="http://schemas.openxmlformats.org/officeDocument/2006/relationships/customXml" Target="../ink/ink881.xml"/><Relationship Id="rId77" Type="http://schemas.openxmlformats.org/officeDocument/2006/relationships/image" Target="../media/image983.png"/><Relationship Id="rId100" Type="http://schemas.openxmlformats.org/officeDocument/2006/relationships/customXml" Target="../ink/ink903.xml"/><Relationship Id="rId105" Type="http://schemas.openxmlformats.org/officeDocument/2006/relationships/image" Target="../media/image997.png"/><Relationship Id="rId126" Type="http://schemas.openxmlformats.org/officeDocument/2006/relationships/customXml" Target="../ink/ink916.xml"/><Relationship Id="rId147" Type="http://schemas.openxmlformats.org/officeDocument/2006/relationships/image" Target="../media/image1018.png"/><Relationship Id="rId168" Type="http://schemas.openxmlformats.org/officeDocument/2006/relationships/customXml" Target="../ink/ink937.xml"/><Relationship Id="rId8" Type="http://schemas.openxmlformats.org/officeDocument/2006/relationships/customXml" Target="../ink/ink857.xml"/><Relationship Id="rId51" Type="http://schemas.openxmlformats.org/officeDocument/2006/relationships/image" Target="../media/image929.png"/><Relationship Id="rId72" Type="http://schemas.openxmlformats.org/officeDocument/2006/relationships/customXml" Target="../ink/ink889.xml"/><Relationship Id="rId93" Type="http://schemas.openxmlformats.org/officeDocument/2006/relationships/image" Target="../media/image991.png"/><Relationship Id="rId98" Type="http://schemas.openxmlformats.org/officeDocument/2006/relationships/customXml" Target="../ink/ink902.xml"/><Relationship Id="rId121" Type="http://schemas.openxmlformats.org/officeDocument/2006/relationships/image" Target="../media/image1005.png"/><Relationship Id="rId142" Type="http://schemas.openxmlformats.org/officeDocument/2006/relationships/customXml" Target="../ink/ink924.xml"/><Relationship Id="rId163" Type="http://schemas.openxmlformats.org/officeDocument/2006/relationships/image" Target="../media/image1050.png"/><Relationship Id="rId184" Type="http://schemas.openxmlformats.org/officeDocument/2006/relationships/customXml" Target="../ink/ink945.xml"/><Relationship Id="rId189" Type="http://schemas.openxmlformats.org/officeDocument/2006/relationships/image" Target="../media/image1063.png"/><Relationship Id="rId3" Type="http://schemas.openxmlformats.org/officeDocument/2006/relationships/customXml" Target="../ink/ink855.xml"/><Relationship Id="rId25" Type="http://schemas.openxmlformats.org/officeDocument/2006/relationships/image" Target="../media/image916.png"/><Relationship Id="rId46" Type="http://schemas.openxmlformats.org/officeDocument/2006/relationships/customXml" Target="../ink/ink876.xml"/><Relationship Id="rId67" Type="http://schemas.openxmlformats.org/officeDocument/2006/relationships/image" Target="../media/image978.png"/><Relationship Id="rId116" Type="http://schemas.openxmlformats.org/officeDocument/2006/relationships/customXml" Target="../ink/ink911.xml"/><Relationship Id="rId137" Type="http://schemas.openxmlformats.org/officeDocument/2006/relationships/image" Target="../media/image1013.png"/><Relationship Id="rId158" Type="http://schemas.openxmlformats.org/officeDocument/2006/relationships/customXml" Target="../ink/ink932.xml"/><Relationship Id="rId20" Type="http://schemas.openxmlformats.org/officeDocument/2006/relationships/customXml" Target="../ink/ink863.xml"/><Relationship Id="rId41" Type="http://schemas.openxmlformats.org/officeDocument/2006/relationships/image" Target="../media/image924.png"/><Relationship Id="rId62" Type="http://schemas.openxmlformats.org/officeDocument/2006/relationships/customXml" Target="../ink/ink884.xml"/><Relationship Id="rId83" Type="http://schemas.openxmlformats.org/officeDocument/2006/relationships/image" Target="../media/image986.png"/><Relationship Id="rId88" Type="http://schemas.openxmlformats.org/officeDocument/2006/relationships/customXml" Target="../ink/ink897.xml"/><Relationship Id="rId111" Type="http://schemas.openxmlformats.org/officeDocument/2006/relationships/image" Target="../media/image1000.png"/><Relationship Id="rId132" Type="http://schemas.openxmlformats.org/officeDocument/2006/relationships/customXml" Target="../ink/ink919.xml"/><Relationship Id="rId153" Type="http://schemas.openxmlformats.org/officeDocument/2006/relationships/image" Target="../media/image1045.png"/><Relationship Id="rId174" Type="http://schemas.openxmlformats.org/officeDocument/2006/relationships/customXml" Target="../ink/ink940.xml"/><Relationship Id="rId179" Type="http://schemas.openxmlformats.org/officeDocument/2006/relationships/image" Target="../media/image1058.png"/><Relationship Id="rId195" Type="http://schemas.openxmlformats.org/officeDocument/2006/relationships/image" Target="../media/image1066.png"/><Relationship Id="rId190" Type="http://schemas.openxmlformats.org/officeDocument/2006/relationships/customXml" Target="../ink/ink948.xml"/><Relationship Id="rId15" Type="http://schemas.openxmlformats.org/officeDocument/2006/relationships/image" Target="../media/image911.png"/><Relationship Id="rId36" Type="http://schemas.openxmlformats.org/officeDocument/2006/relationships/customXml" Target="../ink/ink871.xml"/><Relationship Id="rId57" Type="http://schemas.openxmlformats.org/officeDocument/2006/relationships/image" Target="../media/image932.png"/><Relationship Id="rId106" Type="http://schemas.openxmlformats.org/officeDocument/2006/relationships/customXml" Target="../ink/ink906.xml"/><Relationship Id="rId127" Type="http://schemas.openxmlformats.org/officeDocument/2006/relationships/image" Target="../media/image1008.png"/><Relationship Id="rId10" Type="http://schemas.openxmlformats.org/officeDocument/2006/relationships/customXml" Target="../ink/ink858.xml"/><Relationship Id="rId31" Type="http://schemas.openxmlformats.org/officeDocument/2006/relationships/image" Target="../media/image919.png"/><Relationship Id="rId52" Type="http://schemas.openxmlformats.org/officeDocument/2006/relationships/customXml" Target="../ink/ink879.xml"/><Relationship Id="rId73" Type="http://schemas.openxmlformats.org/officeDocument/2006/relationships/image" Target="../media/image981.png"/><Relationship Id="rId78" Type="http://schemas.openxmlformats.org/officeDocument/2006/relationships/customXml" Target="../ink/ink892.xml"/><Relationship Id="rId94" Type="http://schemas.openxmlformats.org/officeDocument/2006/relationships/customXml" Target="../ink/ink900.xml"/><Relationship Id="rId99" Type="http://schemas.openxmlformats.org/officeDocument/2006/relationships/image" Target="../media/image994.png"/><Relationship Id="rId101" Type="http://schemas.openxmlformats.org/officeDocument/2006/relationships/image" Target="../media/image995.png"/><Relationship Id="rId122" Type="http://schemas.openxmlformats.org/officeDocument/2006/relationships/customXml" Target="../ink/ink914.xml"/><Relationship Id="rId143" Type="http://schemas.openxmlformats.org/officeDocument/2006/relationships/image" Target="../media/image1016.png"/><Relationship Id="rId148" Type="http://schemas.openxmlformats.org/officeDocument/2006/relationships/customXml" Target="../ink/ink927.xml"/><Relationship Id="rId164" Type="http://schemas.openxmlformats.org/officeDocument/2006/relationships/customXml" Target="../ink/ink935.xml"/><Relationship Id="rId169" Type="http://schemas.openxmlformats.org/officeDocument/2006/relationships/image" Target="../media/image1053.png"/><Relationship Id="rId185" Type="http://schemas.openxmlformats.org/officeDocument/2006/relationships/image" Target="../media/image1061.png"/><Relationship Id="rId4" Type="http://schemas.openxmlformats.org/officeDocument/2006/relationships/image" Target="../media/image75.png"/><Relationship Id="rId9" Type="http://schemas.openxmlformats.org/officeDocument/2006/relationships/image" Target="../media/image908.png"/><Relationship Id="rId180" Type="http://schemas.openxmlformats.org/officeDocument/2006/relationships/customXml" Target="../ink/ink943.xml"/><Relationship Id="rId26" Type="http://schemas.openxmlformats.org/officeDocument/2006/relationships/customXml" Target="../ink/ink866.xml"/><Relationship Id="rId47" Type="http://schemas.openxmlformats.org/officeDocument/2006/relationships/image" Target="../media/image927.png"/><Relationship Id="rId68" Type="http://schemas.openxmlformats.org/officeDocument/2006/relationships/customXml" Target="../ink/ink887.xml"/><Relationship Id="rId89" Type="http://schemas.openxmlformats.org/officeDocument/2006/relationships/image" Target="../media/image989.png"/><Relationship Id="rId112" Type="http://schemas.openxmlformats.org/officeDocument/2006/relationships/customXml" Target="../ink/ink909.xml"/><Relationship Id="rId133" Type="http://schemas.openxmlformats.org/officeDocument/2006/relationships/image" Target="../media/image1011.png"/><Relationship Id="rId154" Type="http://schemas.openxmlformats.org/officeDocument/2006/relationships/customXml" Target="../ink/ink930.xml"/><Relationship Id="rId175" Type="http://schemas.openxmlformats.org/officeDocument/2006/relationships/image" Target="../media/image1056.png"/><Relationship Id="rId196" Type="http://schemas.openxmlformats.org/officeDocument/2006/relationships/customXml" Target="../ink/ink951.xml"/><Relationship Id="rId16" Type="http://schemas.openxmlformats.org/officeDocument/2006/relationships/customXml" Target="../ink/ink861.xml"/><Relationship Id="rId37" Type="http://schemas.openxmlformats.org/officeDocument/2006/relationships/image" Target="../media/image922.png"/><Relationship Id="rId58" Type="http://schemas.openxmlformats.org/officeDocument/2006/relationships/customXml" Target="../ink/ink882.xml"/><Relationship Id="rId79" Type="http://schemas.openxmlformats.org/officeDocument/2006/relationships/image" Target="../media/image984.png"/><Relationship Id="rId102" Type="http://schemas.openxmlformats.org/officeDocument/2006/relationships/customXml" Target="../ink/ink904.xml"/><Relationship Id="rId123" Type="http://schemas.openxmlformats.org/officeDocument/2006/relationships/image" Target="../media/image1006.png"/><Relationship Id="rId144" Type="http://schemas.openxmlformats.org/officeDocument/2006/relationships/customXml" Target="../ink/ink925.xml"/><Relationship Id="rId90" Type="http://schemas.openxmlformats.org/officeDocument/2006/relationships/customXml" Target="../ink/ink898.xml"/><Relationship Id="rId165" Type="http://schemas.openxmlformats.org/officeDocument/2006/relationships/image" Target="../media/image1051.png"/><Relationship Id="rId186" Type="http://schemas.openxmlformats.org/officeDocument/2006/relationships/customXml" Target="../ink/ink946.xml"/><Relationship Id="rId27" Type="http://schemas.openxmlformats.org/officeDocument/2006/relationships/image" Target="../media/image917.png"/><Relationship Id="rId48" Type="http://schemas.openxmlformats.org/officeDocument/2006/relationships/customXml" Target="../ink/ink877.xml"/><Relationship Id="rId69" Type="http://schemas.openxmlformats.org/officeDocument/2006/relationships/image" Target="../media/image979.png"/><Relationship Id="rId113" Type="http://schemas.openxmlformats.org/officeDocument/2006/relationships/image" Target="../media/image1001.png"/><Relationship Id="rId134" Type="http://schemas.openxmlformats.org/officeDocument/2006/relationships/customXml" Target="../ink/ink920.xml"/><Relationship Id="rId80" Type="http://schemas.openxmlformats.org/officeDocument/2006/relationships/customXml" Target="../ink/ink893.xml"/><Relationship Id="rId155" Type="http://schemas.openxmlformats.org/officeDocument/2006/relationships/image" Target="../media/image1046.png"/><Relationship Id="rId176" Type="http://schemas.openxmlformats.org/officeDocument/2006/relationships/customXml" Target="../ink/ink941.xml"/><Relationship Id="rId197" Type="http://schemas.openxmlformats.org/officeDocument/2006/relationships/image" Target="../media/image1067.png"/><Relationship Id="rId17" Type="http://schemas.openxmlformats.org/officeDocument/2006/relationships/image" Target="../media/image912.png"/><Relationship Id="rId38" Type="http://schemas.openxmlformats.org/officeDocument/2006/relationships/customXml" Target="../ink/ink872.xml"/><Relationship Id="rId59" Type="http://schemas.openxmlformats.org/officeDocument/2006/relationships/image" Target="../media/image933.png"/><Relationship Id="rId103" Type="http://schemas.openxmlformats.org/officeDocument/2006/relationships/image" Target="../media/image996.png"/><Relationship Id="rId124" Type="http://schemas.openxmlformats.org/officeDocument/2006/relationships/customXml" Target="../ink/ink915.xml"/><Relationship Id="rId70" Type="http://schemas.openxmlformats.org/officeDocument/2006/relationships/customXml" Target="../ink/ink888.xml"/><Relationship Id="rId91" Type="http://schemas.openxmlformats.org/officeDocument/2006/relationships/image" Target="../media/image990.png"/><Relationship Id="rId145" Type="http://schemas.openxmlformats.org/officeDocument/2006/relationships/image" Target="../media/image1017.png"/><Relationship Id="rId166" Type="http://schemas.openxmlformats.org/officeDocument/2006/relationships/customXml" Target="../ink/ink936.xml"/><Relationship Id="rId187" Type="http://schemas.openxmlformats.org/officeDocument/2006/relationships/image" Target="../media/image1062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867.xml"/><Relationship Id="rId49" Type="http://schemas.openxmlformats.org/officeDocument/2006/relationships/image" Target="../media/image928.png"/><Relationship Id="rId114" Type="http://schemas.openxmlformats.org/officeDocument/2006/relationships/customXml" Target="../ink/ink910.xml"/><Relationship Id="rId60" Type="http://schemas.openxmlformats.org/officeDocument/2006/relationships/customXml" Target="../ink/ink883.xml"/><Relationship Id="rId81" Type="http://schemas.openxmlformats.org/officeDocument/2006/relationships/image" Target="../media/image985.png"/><Relationship Id="rId135" Type="http://schemas.openxmlformats.org/officeDocument/2006/relationships/image" Target="../media/image1012.png"/><Relationship Id="rId156" Type="http://schemas.openxmlformats.org/officeDocument/2006/relationships/customXml" Target="../ink/ink931.xml"/><Relationship Id="rId177" Type="http://schemas.openxmlformats.org/officeDocument/2006/relationships/image" Target="../media/image1057.png"/><Relationship Id="rId198" Type="http://schemas.openxmlformats.org/officeDocument/2006/relationships/customXml" Target="../ink/ink952.xml"/><Relationship Id="rId18" Type="http://schemas.openxmlformats.org/officeDocument/2006/relationships/customXml" Target="../ink/ink862.xml"/><Relationship Id="rId39" Type="http://schemas.openxmlformats.org/officeDocument/2006/relationships/image" Target="../media/image923.png"/><Relationship Id="rId50" Type="http://schemas.openxmlformats.org/officeDocument/2006/relationships/customXml" Target="../ink/ink878.xml"/><Relationship Id="rId104" Type="http://schemas.openxmlformats.org/officeDocument/2006/relationships/customXml" Target="../ink/ink905.xml"/><Relationship Id="rId125" Type="http://schemas.openxmlformats.org/officeDocument/2006/relationships/image" Target="../media/image1007.png"/><Relationship Id="rId146" Type="http://schemas.openxmlformats.org/officeDocument/2006/relationships/customXml" Target="../ink/ink926.xml"/><Relationship Id="rId167" Type="http://schemas.openxmlformats.org/officeDocument/2006/relationships/image" Target="../media/image1052.png"/><Relationship Id="rId188" Type="http://schemas.openxmlformats.org/officeDocument/2006/relationships/customXml" Target="../ink/ink94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5.xml"/><Relationship Id="rId3" Type="http://schemas.openxmlformats.org/officeDocument/2006/relationships/customXml" Target="../ink/ink953.xml"/><Relationship Id="rId7" Type="http://schemas.openxmlformats.org/officeDocument/2006/relationships/image" Target="../media/image10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4.xml"/><Relationship Id="rId11" Type="http://schemas.openxmlformats.org/officeDocument/2006/relationships/image" Target="../media/image1072.png"/><Relationship Id="rId5" Type="http://schemas.openxmlformats.org/officeDocument/2006/relationships/image" Target="../media/image1069.png"/><Relationship Id="rId10" Type="http://schemas.openxmlformats.org/officeDocument/2006/relationships/customXml" Target="../ink/ink956.xml"/><Relationship Id="rId4" Type="http://schemas.openxmlformats.org/officeDocument/2006/relationships/image" Target="../media/image75.png"/><Relationship Id="rId9" Type="http://schemas.openxmlformats.org/officeDocument/2006/relationships/image" Target="../media/image10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9.xml"/><Relationship Id="rId13" Type="http://schemas.openxmlformats.org/officeDocument/2006/relationships/image" Target="../media/image1076.png"/><Relationship Id="rId3" Type="http://schemas.openxmlformats.org/officeDocument/2006/relationships/customXml" Target="../ink/ink957.xml"/><Relationship Id="rId7" Type="http://schemas.openxmlformats.org/officeDocument/2006/relationships/image" Target="../media/image1073.png"/><Relationship Id="rId12" Type="http://schemas.openxmlformats.org/officeDocument/2006/relationships/customXml" Target="../ink/ink961.xml"/><Relationship Id="rId17" Type="http://schemas.openxmlformats.org/officeDocument/2006/relationships/image" Target="../media/image1078.png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9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8.xml"/><Relationship Id="rId11" Type="http://schemas.openxmlformats.org/officeDocument/2006/relationships/image" Target="../media/image1075.png"/><Relationship Id="rId5" Type="http://schemas.openxmlformats.org/officeDocument/2006/relationships/image" Target="../media/image1069.png"/><Relationship Id="rId15" Type="http://schemas.openxmlformats.org/officeDocument/2006/relationships/image" Target="../media/image1077.png"/><Relationship Id="rId10" Type="http://schemas.openxmlformats.org/officeDocument/2006/relationships/customXml" Target="../ink/ink960.xml"/><Relationship Id="rId4" Type="http://schemas.openxmlformats.org/officeDocument/2006/relationships/image" Target="../media/image75.png"/><Relationship Id="rId9" Type="http://schemas.openxmlformats.org/officeDocument/2006/relationships/image" Target="../media/image1074.png"/><Relationship Id="rId14" Type="http://schemas.openxmlformats.org/officeDocument/2006/relationships/customXml" Target="../ink/ink96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66.xml"/><Relationship Id="rId3" Type="http://schemas.openxmlformats.org/officeDocument/2006/relationships/customXml" Target="../ink/ink964.xml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5.xml"/><Relationship Id="rId5" Type="http://schemas.openxmlformats.org/officeDocument/2006/relationships/image" Target="../media/image1069.png"/><Relationship Id="rId4" Type="http://schemas.openxmlformats.org/officeDocument/2006/relationships/image" Target="../media/image75.png"/><Relationship Id="rId9" Type="http://schemas.openxmlformats.org/officeDocument/2006/relationships/image" Target="../media/image10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6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9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3.png"/><Relationship Id="rId18" Type="http://schemas.openxmlformats.org/officeDocument/2006/relationships/customXml" Target="../ink/ink975.xml"/><Relationship Id="rId26" Type="http://schemas.openxmlformats.org/officeDocument/2006/relationships/customXml" Target="../ink/ink979.xml"/><Relationship Id="rId21" Type="http://schemas.openxmlformats.org/officeDocument/2006/relationships/image" Target="../media/image1087.png"/><Relationship Id="rId34" Type="http://schemas.openxmlformats.org/officeDocument/2006/relationships/customXml" Target="../ink/ink983.xml"/><Relationship Id="rId7" Type="http://schemas.openxmlformats.org/officeDocument/2006/relationships/image" Target="../media/image1080.png"/><Relationship Id="rId12" Type="http://schemas.openxmlformats.org/officeDocument/2006/relationships/customXml" Target="../ink/ink972.xml"/><Relationship Id="rId17" Type="http://schemas.openxmlformats.org/officeDocument/2006/relationships/image" Target="../media/image1085.png"/><Relationship Id="rId25" Type="http://schemas.openxmlformats.org/officeDocument/2006/relationships/image" Target="../media/image1089.png"/><Relationship Id="rId33" Type="http://schemas.openxmlformats.org/officeDocument/2006/relationships/image" Target="../media/image1093.png"/><Relationship Id="rId2" Type="http://schemas.openxmlformats.org/officeDocument/2006/relationships/notesSlide" Target="../notesSlides/notesSlide26.xml"/><Relationship Id="rId16" Type="http://schemas.openxmlformats.org/officeDocument/2006/relationships/customXml" Target="../ink/ink974.xml"/><Relationship Id="rId20" Type="http://schemas.openxmlformats.org/officeDocument/2006/relationships/customXml" Target="../ink/ink976.xml"/><Relationship Id="rId29" Type="http://schemas.openxmlformats.org/officeDocument/2006/relationships/image" Target="../media/image109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9.xml"/><Relationship Id="rId11" Type="http://schemas.openxmlformats.org/officeDocument/2006/relationships/image" Target="../media/image1082.png"/><Relationship Id="rId24" Type="http://schemas.openxmlformats.org/officeDocument/2006/relationships/customXml" Target="../ink/ink978.xml"/><Relationship Id="rId32" Type="http://schemas.openxmlformats.org/officeDocument/2006/relationships/customXml" Target="../ink/ink982.xml"/><Relationship Id="rId37" Type="http://schemas.openxmlformats.org/officeDocument/2006/relationships/image" Target="../media/image1095.png"/><Relationship Id="rId5" Type="http://schemas.openxmlformats.org/officeDocument/2006/relationships/image" Target="../media/image1069.png"/><Relationship Id="rId15" Type="http://schemas.openxmlformats.org/officeDocument/2006/relationships/image" Target="../media/image1084.png"/><Relationship Id="rId23" Type="http://schemas.openxmlformats.org/officeDocument/2006/relationships/image" Target="../media/image1088.png"/><Relationship Id="rId28" Type="http://schemas.openxmlformats.org/officeDocument/2006/relationships/customXml" Target="../ink/ink980.xml"/><Relationship Id="rId36" Type="http://schemas.openxmlformats.org/officeDocument/2006/relationships/customXml" Target="../ink/ink984.xml"/><Relationship Id="rId10" Type="http://schemas.openxmlformats.org/officeDocument/2006/relationships/customXml" Target="../ink/ink971.xml"/><Relationship Id="rId19" Type="http://schemas.openxmlformats.org/officeDocument/2006/relationships/image" Target="../media/image1086.png"/><Relationship Id="rId31" Type="http://schemas.openxmlformats.org/officeDocument/2006/relationships/image" Target="../media/image1092.png"/><Relationship Id="rId4" Type="http://schemas.openxmlformats.org/officeDocument/2006/relationships/image" Target="../media/image75.png"/><Relationship Id="rId9" Type="http://schemas.openxmlformats.org/officeDocument/2006/relationships/image" Target="../media/image1081.png"/><Relationship Id="rId14" Type="http://schemas.openxmlformats.org/officeDocument/2006/relationships/customXml" Target="../ink/ink973.xml"/><Relationship Id="rId22" Type="http://schemas.openxmlformats.org/officeDocument/2006/relationships/customXml" Target="../ink/ink977.xml"/><Relationship Id="rId27" Type="http://schemas.openxmlformats.org/officeDocument/2006/relationships/image" Target="../media/image1090.png"/><Relationship Id="rId30" Type="http://schemas.openxmlformats.org/officeDocument/2006/relationships/customXml" Target="../ink/ink981.xml"/><Relationship Id="rId35" Type="http://schemas.openxmlformats.org/officeDocument/2006/relationships/image" Target="../media/image1094.png"/><Relationship Id="rId8" Type="http://schemas.openxmlformats.org/officeDocument/2006/relationships/customXml" Target="../ink/ink970.xml"/><Relationship Id="rId3" Type="http://schemas.openxmlformats.org/officeDocument/2006/relationships/customXml" Target="../ink/ink968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9.png"/><Relationship Id="rId18" Type="http://schemas.openxmlformats.org/officeDocument/2006/relationships/customXml" Target="../ink/ink992.xml"/><Relationship Id="rId26" Type="http://schemas.openxmlformats.org/officeDocument/2006/relationships/customXml" Target="../ink/ink996.xml"/><Relationship Id="rId21" Type="http://schemas.openxmlformats.org/officeDocument/2006/relationships/image" Target="../media/image1103.png"/><Relationship Id="rId34" Type="http://schemas.openxmlformats.org/officeDocument/2006/relationships/customXml" Target="../ink/ink1000.xml"/><Relationship Id="rId7" Type="http://schemas.openxmlformats.org/officeDocument/2006/relationships/image" Target="../media/image1096.png"/><Relationship Id="rId12" Type="http://schemas.openxmlformats.org/officeDocument/2006/relationships/customXml" Target="../ink/ink989.xml"/><Relationship Id="rId17" Type="http://schemas.openxmlformats.org/officeDocument/2006/relationships/image" Target="../media/image1101.png"/><Relationship Id="rId25" Type="http://schemas.openxmlformats.org/officeDocument/2006/relationships/image" Target="../media/image1105.png"/><Relationship Id="rId33" Type="http://schemas.openxmlformats.org/officeDocument/2006/relationships/image" Target="../media/image1109.png"/><Relationship Id="rId2" Type="http://schemas.openxmlformats.org/officeDocument/2006/relationships/notesSlide" Target="../notesSlides/notesSlide27.xml"/><Relationship Id="rId16" Type="http://schemas.openxmlformats.org/officeDocument/2006/relationships/customXml" Target="../ink/ink991.xml"/><Relationship Id="rId20" Type="http://schemas.openxmlformats.org/officeDocument/2006/relationships/customXml" Target="../ink/ink993.xml"/><Relationship Id="rId29" Type="http://schemas.openxmlformats.org/officeDocument/2006/relationships/image" Target="../media/image110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6.xml"/><Relationship Id="rId11" Type="http://schemas.openxmlformats.org/officeDocument/2006/relationships/image" Target="../media/image1098.png"/><Relationship Id="rId24" Type="http://schemas.openxmlformats.org/officeDocument/2006/relationships/customXml" Target="../ink/ink995.xml"/><Relationship Id="rId32" Type="http://schemas.openxmlformats.org/officeDocument/2006/relationships/customXml" Target="../ink/ink999.xml"/><Relationship Id="rId37" Type="http://schemas.openxmlformats.org/officeDocument/2006/relationships/image" Target="../media/image1111.png"/><Relationship Id="rId5" Type="http://schemas.openxmlformats.org/officeDocument/2006/relationships/image" Target="../media/image1069.png"/><Relationship Id="rId15" Type="http://schemas.openxmlformats.org/officeDocument/2006/relationships/image" Target="../media/image1100.png"/><Relationship Id="rId23" Type="http://schemas.openxmlformats.org/officeDocument/2006/relationships/image" Target="../media/image1104.png"/><Relationship Id="rId28" Type="http://schemas.openxmlformats.org/officeDocument/2006/relationships/customXml" Target="../ink/ink997.xml"/><Relationship Id="rId36" Type="http://schemas.openxmlformats.org/officeDocument/2006/relationships/customXml" Target="../ink/ink1001.xml"/><Relationship Id="rId10" Type="http://schemas.openxmlformats.org/officeDocument/2006/relationships/customXml" Target="../ink/ink988.xml"/><Relationship Id="rId19" Type="http://schemas.openxmlformats.org/officeDocument/2006/relationships/image" Target="../media/image1102.png"/><Relationship Id="rId31" Type="http://schemas.openxmlformats.org/officeDocument/2006/relationships/image" Target="../media/image1108.png"/><Relationship Id="rId4" Type="http://schemas.openxmlformats.org/officeDocument/2006/relationships/image" Target="../media/image75.png"/><Relationship Id="rId9" Type="http://schemas.openxmlformats.org/officeDocument/2006/relationships/image" Target="../media/image1097.png"/><Relationship Id="rId14" Type="http://schemas.openxmlformats.org/officeDocument/2006/relationships/customXml" Target="../ink/ink990.xml"/><Relationship Id="rId22" Type="http://schemas.openxmlformats.org/officeDocument/2006/relationships/customXml" Target="../ink/ink994.xml"/><Relationship Id="rId27" Type="http://schemas.openxmlformats.org/officeDocument/2006/relationships/image" Target="../media/image1106.png"/><Relationship Id="rId30" Type="http://schemas.openxmlformats.org/officeDocument/2006/relationships/customXml" Target="../ink/ink998.xml"/><Relationship Id="rId35" Type="http://schemas.openxmlformats.org/officeDocument/2006/relationships/image" Target="../media/image1110.png"/><Relationship Id="rId8" Type="http://schemas.openxmlformats.org/officeDocument/2006/relationships/customXml" Target="../ink/ink987.xml"/><Relationship Id="rId3" Type="http://schemas.openxmlformats.org/officeDocument/2006/relationships/customXml" Target="../ink/ink985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9.png"/><Relationship Id="rId18" Type="http://schemas.openxmlformats.org/officeDocument/2006/relationships/customXml" Target="../ink/ink1009.xml"/><Relationship Id="rId26" Type="http://schemas.openxmlformats.org/officeDocument/2006/relationships/customXml" Target="../ink/ink1013.xml"/><Relationship Id="rId39" Type="http://schemas.openxmlformats.org/officeDocument/2006/relationships/image" Target="../media/image1115.png"/><Relationship Id="rId21" Type="http://schemas.openxmlformats.org/officeDocument/2006/relationships/image" Target="../media/image1106.png"/><Relationship Id="rId34" Type="http://schemas.openxmlformats.org/officeDocument/2006/relationships/customXml" Target="../ink/ink1017.xml"/><Relationship Id="rId7" Type="http://schemas.openxmlformats.org/officeDocument/2006/relationships/image" Target="../media/image1096.png"/><Relationship Id="rId12" Type="http://schemas.openxmlformats.org/officeDocument/2006/relationships/customXml" Target="../ink/ink1006.xml"/><Relationship Id="rId17" Type="http://schemas.openxmlformats.org/officeDocument/2006/relationships/image" Target="../media/image1104.png"/><Relationship Id="rId25" Type="http://schemas.openxmlformats.org/officeDocument/2006/relationships/image" Target="../media/image1108.png"/><Relationship Id="rId33" Type="http://schemas.openxmlformats.org/officeDocument/2006/relationships/image" Target="../media/image1112.png"/><Relationship Id="rId38" Type="http://schemas.openxmlformats.org/officeDocument/2006/relationships/customXml" Target="../ink/ink1019.xml"/><Relationship Id="rId2" Type="http://schemas.openxmlformats.org/officeDocument/2006/relationships/notesSlide" Target="../notesSlides/notesSlide28.xml"/><Relationship Id="rId16" Type="http://schemas.openxmlformats.org/officeDocument/2006/relationships/customXml" Target="../ink/ink1008.xml"/><Relationship Id="rId20" Type="http://schemas.openxmlformats.org/officeDocument/2006/relationships/customXml" Target="../ink/ink1010.xml"/><Relationship Id="rId29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03.xml"/><Relationship Id="rId11" Type="http://schemas.openxmlformats.org/officeDocument/2006/relationships/image" Target="../media/image1098.png"/><Relationship Id="rId24" Type="http://schemas.openxmlformats.org/officeDocument/2006/relationships/customXml" Target="../ink/ink1012.xml"/><Relationship Id="rId32" Type="http://schemas.openxmlformats.org/officeDocument/2006/relationships/customXml" Target="../ink/ink1016.xml"/><Relationship Id="rId37" Type="http://schemas.openxmlformats.org/officeDocument/2006/relationships/image" Target="../media/image1114.png"/><Relationship Id="rId5" Type="http://schemas.openxmlformats.org/officeDocument/2006/relationships/image" Target="../media/image1069.png"/><Relationship Id="rId15" Type="http://schemas.openxmlformats.org/officeDocument/2006/relationships/image" Target="../media/image1103.png"/><Relationship Id="rId23" Type="http://schemas.openxmlformats.org/officeDocument/2006/relationships/image" Target="../media/image1107.png"/><Relationship Id="rId28" Type="http://schemas.openxmlformats.org/officeDocument/2006/relationships/customXml" Target="../ink/ink1014.xml"/><Relationship Id="rId36" Type="http://schemas.openxmlformats.org/officeDocument/2006/relationships/customXml" Target="../ink/ink1018.xml"/><Relationship Id="rId10" Type="http://schemas.openxmlformats.org/officeDocument/2006/relationships/customXml" Target="../ink/ink1005.xml"/><Relationship Id="rId19" Type="http://schemas.openxmlformats.org/officeDocument/2006/relationships/image" Target="../media/image1105.png"/><Relationship Id="rId31" Type="http://schemas.openxmlformats.org/officeDocument/2006/relationships/image" Target="../media/image1111.png"/><Relationship Id="rId4" Type="http://schemas.openxmlformats.org/officeDocument/2006/relationships/image" Target="../media/image75.png"/><Relationship Id="rId9" Type="http://schemas.openxmlformats.org/officeDocument/2006/relationships/image" Target="../media/image1097.png"/><Relationship Id="rId14" Type="http://schemas.openxmlformats.org/officeDocument/2006/relationships/customXml" Target="../ink/ink1007.xml"/><Relationship Id="rId22" Type="http://schemas.openxmlformats.org/officeDocument/2006/relationships/customXml" Target="../ink/ink1011.xml"/><Relationship Id="rId27" Type="http://schemas.openxmlformats.org/officeDocument/2006/relationships/image" Target="../media/image1109.png"/><Relationship Id="rId30" Type="http://schemas.openxmlformats.org/officeDocument/2006/relationships/customXml" Target="../ink/ink1015.xml"/><Relationship Id="rId35" Type="http://schemas.openxmlformats.org/officeDocument/2006/relationships/image" Target="../media/image1113.png"/><Relationship Id="rId8" Type="http://schemas.openxmlformats.org/officeDocument/2006/relationships/customXml" Target="../ink/ink1004.xml"/><Relationship Id="rId3" Type="http://schemas.openxmlformats.org/officeDocument/2006/relationships/customXml" Target="../ink/ink10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9.png"/><Relationship Id="rId18" Type="http://schemas.openxmlformats.org/officeDocument/2006/relationships/customXml" Target="../ink/ink1027.xml"/><Relationship Id="rId26" Type="http://schemas.openxmlformats.org/officeDocument/2006/relationships/customXml" Target="../ink/ink1031.xml"/><Relationship Id="rId39" Type="http://schemas.openxmlformats.org/officeDocument/2006/relationships/image" Target="../media/image1119.png"/><Relationship Id="rId21" Type="http://schemas.openxmlformats.org/officeDocument/2006/relationships/image" Target="../media/image1106.png"/><Relationship Id="rId34" Type="http://schemas.openxmlformats.org/officeDocument/2006/relationships/customXml" Target="../ink/ink1035.xml"/><Relationship Id="rId7" Type="http://schemas.openxmlformats.org/officeDocument/2006/relationships/image" Target="../media/image1096.png"/><Relationship Id="rId12" Type="http://schemas.openxmlformats.org/officeDocument/2006/relationships/customXml" Target="../ink/ink1024.xml"/><Relationship Id="rId17" Type="http://schemas.openxmlformats.org/officeDocument/2006/relationships/image" Target="../media/image1104.png"/><Relationship Id="rId25" Type="http://schemas.openxmlformats.org/officeDocument/2006/relationships/image" Target="../media/image1108.png"/><Relationship Id="rId33" Type="http://schemas.openxmlformats.org/officeDocument/2006/relationships/image" Target="../media/image1116.png"/><Relationship Id="rId38" Type="http://schemas.openxmlformats.org/officeDocument/2006/relationships/customXml" Target="../ink/ink1037.xml"/><Relationship Id="rId2" Type="http://schemas.openxmlformats.org/officeDocument/2006/relationships/notesSlide" Target="../notesSlides/notesSlide29.xml"/><Relationship Id="rId16" Type="http://schemas.openxmlformats.org/officeDocument/2006/relationships/customXml" Target="../ink/ink1026.xml"/><Relationship Id="rId20" Type="http://schemas.openxmlformats.org/officeDocument/2006/relationships/customXml" Target="../ink/ink1028.xml"/><Relationship Id="rId29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21.xml"/><Relationship Id="rId11" Type="http://schemas.openxmlformats.org/officeDocument/2006/relationships/image" Target="../media/image1098.png"/><Relationship Id="rId24" Type="http://schemas.openxmlformats.org/officeDocument/2006/relationships/customXml" Target="../ink/ink1030.xml"/><Relationship Id="rId32" Type="http://schemas.openxmlformats.org/officeDocument/2006/relationships/customXml" Target="../ink/ink1034.xml"/><Relationship Id="rId37" Type="http://schemas.openxmlformats.org/officeDocument/2006/relationships/image" Target="../media/image1118.png"/><Relationship Id="rId5" Type="http://schemas.openxmlformats.org/officeDocument/2006/relationships/image" Target="../media/image1069.png"/><Relationship Id="rId15" Type="http://schemas.openxmlformats.org/officeDocument/2006/relationships/image" Target="../media/image1103.png"/><Relationship Id="rId23" Type="http://schemas.openxmlformats.org/officeDocument/2006/relationships/image" Target="../media/image1107.png"/><Relationship Id="rId28" Type="http://schemas.openxmlformats.org/officeDocument/2006/relationships/customXml" Target="../ink/ink1032.xml"/><Relationship Id="rId36" Type="http://schemas.openxmlformats.org/officeDocument/2006/relationships/customXml" Target="../ink/ink1036.xml"/><Relationship Id="rId10" Type="http://schemas.openxmlformats.org/officeDocument/2006/relationships/customXml" Target="../ink/ink1023.xml"/><Relationship Id="rId19" Type="http://schemas.openxmlformats.org/officeDocument/2006/relationships/image" Target="../media/image1105.png"/><Relationship Id="rId31" Type="http://schemas.openxmlformats.org/officeDocument/2006/relationships/image" Target="../media/image1111.png"/><Relationship Id="rId4" Type="http://schemas.openxmlformats.org/officeDocument/2006/relationships/image" Target="../media/image75.png"/><Relationship Id="rId9" Type="http://schemas.openxmlformats.org/officeDocument/2006/relationships/image" Target="../media/image1097.png"/><Relationship Id="rId14" Type="http://schemas.openxmlformats.org/officeDocument/2006/relationships/customXml" Target="../ink/ink1025.xml"/><Relationship Id="rId22" Type="http://schemas.openxmlformats.org/officeDocument/2006/relationships/customXml" Target="../ink/ink1029.xml"/><Relationship Id="rId27" Type="http://schemas.openxmlformats.org/officeDocument/2006/relationships/image" Target="../media/image1109.png"/><Relationship Id="rId30" Type="http://schemas.openxmlformats.org/officeDocument/2006/relationships/customXml" Target="../ink/ink1033.xml"/><Relationship Id="rId35" Type="http://schemas.openxmlformats.org/officeDocument/2006/relationships/image" Target="../media/image1117.png"/><Relationship Id="rId8" Type="http://schemas.openxmlformats.org/officeDocument/2006/relationships/customXml" Target="../ink/ink1022.xml"/><Relationship Id="rId3" Type="http://schemas.openxmlformats.org/officeDocument/2006/relationships/customXml" Target="../ink/ink10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0.xml"/><Relationship Id="rId13" Type="http://schemas.openxmlformats.org/officeDocument/2006/relationships/image" Target="../media/image1099.png"/><Relationship Id="rId18" Type="http://schemas.openxmlformats.org/officeDocument/2006/relationships/customXml" Target="../ink/ink1045.xml"/><Relationship Id="rId3" Type="http://schemas.openxmlformats.org/officeDocument/2006/relationships/customXml" Target="../ink/ink1038.xml"/><Relationship Id="rId21" Type="http://schemas.openxmlformats.org/officeDocument/2006/relationships/image" Target="../media/image1123.png"/><Relationship Id="rId7" Type="http://schemas.openxmlformats.org/officeDocument/2006/relationships/image" Target="../media/image1096.png"/><Relationship Id="rId12" Type="http://schemas.openxmlformats.org/officeDocument/2006/relationships/customXml" Target="../ink/ink1042.xml"/><Relationship Id="rId17" Type="http://schemas.openxmlformats.org/officeDocument/2006/relationships/image" Target="../media/image1121.png"/><Relationship Id="rId2" Type="http://schemas.openxmlformats.org/officeDocument/2006/relationships/notesSlide" Target="../notesSlides/notesSlide30.xml"/><Relationship Id="rId16" Type="http://schemas.openxmlformats.org/officeDocument/2006/relationships/customXml" Target="../ink/ink1044.xml"/><Relationship Id="rId20" Type="http://schemas.openxmlformats.org/officeDocument/2006/relationships/customXml" Target="../ink/ink10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39.xml"/><Relationship Id="rId11" Type="http://schemas.openxmlformats.org/officeDocument/2006/relationships/image" Target="../media/image1098.png"/><Relationship Id="rId5" Type="http://schemas.openxmlformats.org/officeDocument/2006/relationships/image" Target="../media/image1069.png"/><Relationship Id="rId15" Type="http://schemas.openxmlformats.org/officeDocument/2006/relationships/image" Target="../media/image1120.png"/><Relationship Id="rId10" Type="http://schemas.openxmlformats.org/officeDocument/2006/relationships/customXml" Target="../ink/ink1041.xml"/><Relationship Id="rId19" Type="http://schemas.openxmlformats.org/officeDocument/2006/relationships/image" Target="../media/image1122.png"/><Relationship Id="rId4" Type="http://schemas.openxmlformats.org/officeDocument/2006/relationships/image" Target="../media/image75.png"/><Relationship Id="rId9" Type="http://schemas.openxmlformats.org/officeDocument/2006/relationships/image" Target="../media/image1097.png"/><Relationship Id="rId14" Type="http://schemas.openxmlformats.org/officeDocument/2006/relationships/customXml" Target="../ink/ink1043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9.png"/><Relationship Id="rId18" Type="http://schemas.openxmlformats.org/officeDocument/2006/relationships/customXml" Target="../ink/ink1054.xml"/><Relationship Id="rId26" Type="http://schemas.openxmlformats.org/officeDocument/2006/relationships/customXml" Target="../ink/ink1058.xml"/><Relationship Id="rId39" Type="http://schemas.openxmlformats.org/officeDocument/2006/relationships/image" Target="../media/image1136.png"/><Relationship Id="rId21" Type="http://schemas.openxmlformats.org/officeDocument/2006/relationships/image" Target="../media/image1127.png"/><Relationship Id="rId34" Type="http://schemas.openxmlformats.org/officeDocument/2006/relationships/customXml" Target="../ink/ink1062.xml"/><Relationship Id="rId42" Type="http://schemas.openxmlformats.org/officeDocument/2006/relationships/customXml" Target="../ink/ink1066.xml"/><Relationship Id="rId47" Type="http://schemas.openxmlformats.org/officeDocument/2006/relationships/image" Target="../media/image1140.png"/><Relationship Id="rId50" Type="http://schemas.openxmlformats.org/officeDocument/2006/relationships/customXml" Target="../ink/ink1070.xml"/><Relationship Id="rId7" Type="http://schemas.openxmlformats.org/officeDocument/2006/relationships/image" Target="../media/image1096.png"/><Relationship Id="rId2" Type="http://schemas.openxmlformats.org/officeDocument/2006/relationships/notesSlide" Target="../notesSlides/notesSlide31.xml"/><Relationship Id="rId16" Type="http://schemas.openxmlformats.org/officeDocument/2006/relationships/customXml" Target="../ink/ink1053.xml"/><Relationship Id="rId29" Type="http://schemas.openxmlformats.org/officeDocument/2006/relationships/image" Target="../media/image1131.png"/><Relationship Id="rId11" Type="http://schemas.openxmlformats.org/officeDocument/2006/relationships/image" Target="../media/image1098.png"/><Relationship Id="rId24" Type="http://schemas.openxmlformats.org/officeDocument/2006/relationships/customXml" Target="../ink/ink1057.xml"/><Relationship Id="rId32" Type="http://schemas.openxmlformats.org/officeDocument/2006/relationships/customXml" Target="../ink/ink1061.xml"/><Relationship Id="rId37" Type="http://schemas.openxmlformats.org/officeDocument/2006/relationships/image" Target="../media/image1135.png"/><Relationship Id="rId40" Type="http://schemas.openxmlformats.org/officeDocument/2006/relationships/customXml" Target="../ink/ink1065.xml"/><Relationship Id="rId45" Type="http://schemas.openxmlformats.org/officeDocument/2006/relationships/image" Target="../media/image1139.png"/><Relationship Id="rId53" Type="http://schemas.openxmlformats.org/officeDocument/2006/relationships/image" Target="../media/image1143.png"/><Relationship Id="rId5" Type="http://schemas.openxmlformats.org/officeDocument/2006/relationships/image" Target="../media/image1069.png"/><Relationship Id="rId10" Type="http://schemas.openxmlformats.org/officeDocument/2006/relationships/customXml" Target="../ink/ink1050.xml"/><Relationship Id="rId19" Type="http://schemas.openxmlformats.org/officeDocument/2006/relationships/image" Target="../media/image1126.png"/><Relationship Id="rId31" Type="http://schemas.openxmlformats.org/officeDocument/2006/relationships/image" Target="../media/image1132.png"/><Relationship Id="rId44" Type="http://schemas.openxmlformats.org/officeDocument/2006/relationships/customXml" Target="../ink/ink1067.xml"/><Relationship Id="rId52" Type="http://schemas.openxmlformats.org/officeDocument/2006/relationships/customXml" Target="../ink/ink1071.xml"/><Relationship Id="rId4" Type="http://schemas.openxmlformats.org/officeDocument/2006/relationships/image" Target="../media/image75.png"/><Relationship Id="rId9" Type="http://schemas.openxmlformats.org/officeDocument/2006/relationships/image" Target="../media/image1097.png"/><Relationship Id="rId14" Type="http://schemas.openxmlformats.org/officeDocument/2006/relationships/customXml" Target="../ink/ink1052.xml"/><Relationship Id="rId22" Type="http://schemas.openxmlformats.org/officeDocument/2006/relationships/customXml" Target="../ink/ink1056.xml"/><Relationship Id="rId27" Type="http://schemas.openxmlformats.org/officeDocument/2006/relationships/image" Target="../media/image1130.png"/><Relationship Id="rId30" Type="http://schemas.openxmlformats.org/officeDocument/2006/relationships/customXml" Target="../ink/ink1060.xml"/><Relationship Id="rId35" Type="http://schemas.openxmlformats.org/officeDocument/2006/relationships/image" Target="../media/image1134.png"/><Relationship Id="rId43" Type="http://schemas.openxmlformats.org/officeDocument/2006/relationships/image" Target="../media/image1138.png"/><Relationship Id="rId48" Type="http://schemas.openxmlformats.org/officeDocument/2006/relationships/customXml" Target="../ink/ink1069.xml"/><Relationship Id="rId8" Type="http://schemas.openxmlformats.org/officeDocument/2006/relationships/customXml" Target="../ink/ink1049.xml"/><Relationship Id="rId51" Type="http://schemas.openxmlformats.org/officeDocument/2006/relationships/image" Target="../media/image1142.png"/><Relationship Id="rId3" Type="http://schemas.openxmlformats.org/officeDocument/2006/relationships/customXml" Target="../ink/ink1047.xml"/><Relationship Id="rId12" Type="http://schemas.openxmlformats.org/officeDocument/2006/relationships/customXml" Target="../ink/ink1051.xml"/><Relationship Id="rId17" Type="http://schemas.openxmlformats.org/officeDocument/2006/relationships/image" Target="../media/image1125.png"/><Relationship Id="rId25" Type="http://schemas.openxmlformats.org/officeDocument/2006/relationships/image" Target="../media/image1129.png"/><Relationship Id="rId33" Type="http://schemas.openxmlformats.org/officeDocument/2006/relationships/image" Target="../media/image1133.png"/><Relationship Id="rId38" Type="http://schemas.openxmlformats.org/officeDocument/2006/relationships/customXml" Target="../ink/ink1064.xml"/><Relationship Id="rId46" Type="http://schemas.openxmlformats.org/officeDocument/2006/relationships/customXml" Target="../ink/ink1068.xml"/><Relationship Id="rId20" Type="http://schemas.openxmlformats.org/officeDocument/2006/relationships/customXml" Target="../ink/ink1055.xml"/><Relationship Id="rId41" Type="http://schemas.openxmlformats.org/officeDocument/2006/relationships/image" Target="../media/image11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48.xml"/><Relationship Id="rId15" Type="http://schemas.openxmlformats.org/officeDocument/2006/relationships/image" Target="../media/image1124.png"/><Relationship Id="rId23" Type="http://schemas.openxmlformats.org/officeDocument/2006/relationships/image" Target="../media/image1128.png"/><Relationship Id="rId28" Type="http://schemas.openxmlformats.org/officeDocument/2006/relationships/customXml" Target="../ink/ink1059.xml"/><Relationship Id="rId36" Type="http://schemas.openxmlformats.org/officeDocument/2006/relationships/customXml" Target="../ink/ink1063.xml"/><Relationship Id="rId49" Type="http://schemas.openxmlformats.org/officeDocument/2006/relationships/image" Target="../media/image11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74.xml"/><Relationship Id="rId13" Type="http://schemas.openxmlformats.org/officeDocument/2006/relationships/image" Target="../media/image1099.png"/><Relationship Id="rId18" Type="http://schemas.openxmlformats.org/officeDocument/2006/relationships/customXml" Target="../ink/ink1079.xml"/><Relationship Id="rId26" Type="http://schemas.openxmlformats.org/officeDocument/2006/relationships/customXml" Target="../ink/ink1083.xml"/><Relationship Id="rId3" Type="http://schemas.openxmlformats.org/officeDocument/2006/relationships/customXml" Target="../ink/ink1072.xml"/><Relationship Id="rId21" Type="http://schemas.openxmlformats.org/officeDocument/2006/relationships/image" Target="../media/image1147.png"/><Relationship Id="rId7" Type="http://schemas.openxmlformats.org/officeDocument/2006/relationships/image" Target="../media/image1096.png"/><Relationship Id="rId12" Type="http://schemas.openxmlformats.org/officeDocument/2006/relationships/customXml" Target="../ink/ink1076.xml"/><Relationship Id="rId17" Type="http://schemas.openxmlformats.org/officeDocument/2006/relationships/image" Target="../media/image1145.png"/><Relationship Id="rId25" Type="http://schemas.openxmlformats.org/officeDocument/2006/relationships/image" Target="../media/image1149.png"/><Relationship Id="rId2" Type="http://schemas.openxmlformats.org/officeDocument/2006/relationships/notesSlide" Target="../notesSlides/notesSlide32.xml"/><Relationship Id="rId16" Type="http://schemas.openxmlformats.org/officeDocument/2006/relationships/customXml" Target="../ink/ink1078.xml"/><Relationship Id="rId20" Type="http://schemas.openxmlformats.org/officeDocument/2006/relationships/customXml" Target="../ink/ink1080.xml"/><Relationship Id="rId29" Type="http://schemas.openxmlformats.org/officeDocument/2006/relationships/image" Target="../media/image11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73.xml"/><Relationship Id="rId11" Type="http://schemas.openxmlformats.org/officeDocument/2006/relationships/image" Target="../media/image1098.png"/><Relationship Id="rId24" Type="http://schemas.openxmlformats.org/officeDocument/2006/relationships/customXml" Target="../ink/ink1082.xml"/><Relationship Id="rId5" Type="http://schemas.openxmlformats.org/officeDocument/2006/relationships/image" Target="../media/image1069.png"/><Relationship Id="rId15" Type="http://schemas.openxmlformats.org/officeDocument/2006/relationships/image" Target="../media/image1144.png"/><Relationship Id="rId23" Type="http://schemas.openxmlformats.org/officeDocument/2006/relationships/image" Target="../media/image1148.png"/><Relationship Id="rId28" Type="http://schemas.openxmlformats.org/officeDocument/2006/relationships/customXml" Target="../ink/ink1084.xml"/><Relationship Id="rId10" Type="http://schemas.openxmlformats.org/officeDocument/2006/relationships/customXml" Target="../ink/ink1075.xml"/><Relationship Id="rId19" Type="http://schemas.openxmlformats.org/officeDocument/2006/relationships/image" Target="../media/image1146.png"/><Relationship Id="rId31" Type="http://schemas.openxmlformats.org/officeDocument/2006/relationships/image" Target="../media/image1152.png"/><Relationship Id="rId4" Type="http://schemas.openxmlformats.org/officeDocument/2006/relationships/image" Target="../media/image75.png"/><Relationship Id="rId9" Type="http://schemas.openxmlformats.org/officeDocument/2006/relationships/image" Target="../media/image1097.png"/><Relationship Id="rId14" Type="http://schemas.openxmlformats.org/officeDocument/2006/relationships/customXml" Target="../ink/ink1077.xml"/><Relationship Id="rId22" Type="http://schemas.openxmlformats.org/officeDocument/2006/relationships/customXml" Target="../ink/ink1081.xml"/><Relationship Id="rId27" Type="http://schemas.openxmlformats.org/officeDocument/2006/relationships/image" Target="../media/image1150.png"/><Relationship Id="rId30" Type="http://schemas.openxmlformats.org/officeDocument/2006/relationships/customXml" Target="../ink/ink1085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4.png"/><Relationship Id="rId21" Type="http://schemas.openxmlformats.org/officeDocument/2006/relationships/image" Target="../media/image1156.png"/><Relationship Id="rId42" Type="http://schemas.openxmlformats.org/officeDocument/2006/relationships/customXml" Target="../ink/ink1105.xml"/><Relationship Id="rId63" Type="http://schemas.openxmlformats.org/officeDocument/2006/relationships/image" Target="../media/image1177.png"/><Relationship Id="rId84" Type="http://schemas.openxmlformats.org/officeDocument/2006/relationships/customXml" Target="../ink/ink1126.xml"/><Relationship Id="rId16" Type="http://schemas.openxmlformats.org/officeDocument/2006/relationships/customXml" Target="../ink/ink1092.xml"/><Relationship Id="rId107" Type="http://schemas.openxmlformats.org/officeDocument/2006/relationships/image" Target="../media/image1199.png"/><Relationship Id="rId11" Type="http://schemas.openxmlformats.org/officeDocument/2006/relationships/image" Target="../media/image1098.png"/><Relationship Id="rId32" Type="http://schemas.openxmlformats.org/officeDocument/2006/relationships/customXml" Target="../ink/ink1100.xml"/><Relationship Id="rId37" Type="http://schemas.openxmlformats.org/officeDocument/2006/relationships/image" Target="../media/image1164.png"/><Relationship Id="rId53" Type="http://schemas.openxmlformats.org/officeDocument/2006/relationships/image" Target="../media/image1172.png"/><Relationship Id="rId58" Type="http://schemas.openxmlformats.org/officeDocument/2006/relationships/customXml" Target="../ink/ink1113.xml"/><Relationship Id="rId74" Type="http://schemas.openxmlformats.org/officeDocument/2006/relationships/customXml" Target="../ink/ink1121.xml"/><Relationship Id="rId79" Type="http://schemas.openxmlformats.org/officeDocument/2006/relationships/image" Target="../media/image1185.png"/><Relationship Id="rId102" Type="http://schemas.openxmlformats.org/officeDocument/2006/relationships/customXml" Target="../ink/ink1135.xml"/><Relationship Id="rId123" Type="http://schemas.openxmlformats.org/officeDocument/2006/relationships/image" Target="../media/image1207.png"/><Relationship Id="rId128" Type="http://schemas.openxmlformats.org/officeDocument/2006/relationships/customXml" Target="../ink/ink1148.xml"/><Relationship Id="rId5" Type="http://schemas.openxmlformats.org/officeDocument/2006/relationships/image" Target="../media/image1069.png"/><Relationship Id="rId90" Type="http://schemas.openxmlformats.org/officeDocument/2006/relationships/customXml" Target="../ink/ink1129.xml"/><Relationship Id="rId95" Type="http://schemas.openxmlformats.org/officeDocument/2006/relationships/image" Target="../media/image1193.png"/><Relationship Id="rId22" Type="http://schemas.openxmlformats.org/officeDocument/2006/relationships/customXml" Target="../ink/ink1095.xml"/><Relationship Id="rId27" Type="http://schemas.openxmlformats.org/officeDocument/2006/relationships/image" Target="../media/image1159.png"/><Relationship Id="rId43" Type="http://schemas.openxmlformats.org/officeDocument/2006/relationships/image" Target="../media/image1167.png"/><Relationship Id="rId48" Type="http://schemas.openxmlformats.org/officeDocument/2006/relationships/customXml" Target="../ink/ink1108.xml"/><Relationship Id="rId64" Type="http://schemas.openxmlformats.org/officeDocument/2006/relationships/customXml" Target="../ink/ink1116.xml"/><Relationship Id="rId69" Type="http://schemas.openxmlformats.org/officeDocument/2006/relationships/image" Target="../media/image1180.png"/><Relationship Id="rId113" Type="http://schemas.openxmlformats.org/officeDocument/2006/relationships/image" Target="../media/image1202.png"/><Relationship Id="rId118" Type="http://schemas.openxmlformats.org/officeDocument/2006/relationships/customXml" Target="../ink/ink1143.xml"/><Relationship Id="rId80" Type="http://schemas.openxmlformats.org/officeDocument/2006/relationships/customXml" Target="../ink/ink1124.xml"/><Relationship Id="rId85" Type="http://schemas.openxmlformats.org/officeDocument/2006/relationships/image" Target="../media/image1188.png"/><Relationship Id="rId12" Type="http://schemas.openxmlformats.org/officeDocument/2006/relationships/customXml" Target="../ink/ink1090.xml"/><Relationship Id="rId17" Type="http://schemas.openxmlformats.org/officeDocument/2006/relationships/image" Target="../media/image1154.png"/><Relationship Id="rId33" Type="http://schemas.openxmlformats.org/officeDocument/2006/relationships/image" Target="../media/image1162.png"/><Relationship Id="rId38" Type="http://schemas.openxmlformats.org/officeDocument/2006/relationships/customXml" Target="../ink/ink1103.xml"/><Relationship Id="rId59" Type="http://schemas.openxmlformats.org/officeDocument/2006/relationships/image" Target="../media/image1175.png"/><Relationship Id="rId103" Type="http://schemas.openxmlformats.org/officeDocument/2006/relationships/image" Target="../media/image1197.png"/><Relationship Id="rId108" Type="http://schemas.openxmlformats.org/officeDocument/2006/relationships/customXml" Target="../ink/ink1138.xml"/><Relationship Id="rId124" Type="http://schemas.openxmlformats.org/officeDocument/2006/relationships/customXml" Target="../ink/ink1146.xml"/><Relationship Id="rId129" Type="http://schemas.openxmlformats.org/officeDocument/2006/relationships/image" Target="../media/image1210.png"/><Relationship Id="rId54" Type="http://schemas.openxmlformats.org/officeDocument/2006/relationships/customXml" Target="../ink/ink1111.xml"/><Relationship Id="rId70" Type="http://schemas.openxmlformats.org/officeDocument/2006/relationships/customXml" Target="../ink/ink1119.xml"/><Relationship Id="rId75" Type="http://schemas.openxmlformats.org/officeDocument/2006/relationships/image" Target="../media/image1183.png"/><Relationship Id="rId91" Type="http://schemas.openxmlformats.org/officeDocument/2006/relationships/image" Target="../media/image1191.png"/><Relationship Id="rId96" Type="http://schemas.openxmlformats.org/officeDocument/2006/relationships/customXml" Target="../ink/ink11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87.xml"/><Relationship Id="rId23" Type="http://schemas.openxmlformats.org/officeDocument/2006/relationships/image" Target="../media/image1157.png"/><Relationship Id="rId28" Type="http://schemas.openxmlformats.org/officeDocument/2006/relationships/customXml" Target="../ink/ink1098.xml"/><Relationship Id="rId49" Type="http://schemas.openxmlformats.org/officeDocument/2006/relationships/image" Target="../media/image1170.png"/><Relationship Id="rId114" Type="http://schemas.openxmlformats.org/officeDocument/2006/relationships/customXml" Target="../ink/ink1141.xml"/><Relationship Id="rId119" Type="http://schemas.openxmlformats.org/officeDocument/2006/relationships/image" Target="../media/image1205.png"/><Relationship Id="rId44" Type="http://schemas.openxmlformats.org/officeDocument/2006/relationships/customXml" Target="../ink/ink1106.xml"/><Relationship Id="rId60" Type="http://schemas.openxmlformats.org/officeDocument/2006/relationships/customXml" Target="../ink/ink1114.xml"/><Relationship Id="rId65" Type="http://schemas.openxmlformats.org/officeDocument/2006/relationships/image" Target="../media/image1178.png"/><Relationship Id="rId81" Type="http://schemas.openxmlformats.org/officeDocument/2006/relationships/image" Target="../media/image1186.png"/><Relationship Id="rId86" Type="http://schemas.openxmlformats.org/officeDocument/2006/relationships/customXml" Target="../ink/ink1127.xml"/><Relationship Id="rId130" Type="http://schemas.openxmlformats.org/officeDocument/2006/relationships/customXml" Target="../ink/ink1149.xml"/><Relationship Id="rId13" Type="http://schemas.openxmlformats.org/officeDocument/2006/relationships/image" Target="../media/image1099.png"/><Relationship Id="rId18" Type="http://schemas.openxmlformats.org/officeDocument/2006/relationships/customXml" Target="../ink/ink1093.xml"/><Relationship Id="rId39" Type="http://schemas.openxmlformats.org/officeDocument/2006/relationships/image" Target="../media/image1165.png"/><Relationship Id="rId109" Type="http://schemas.openxmlformats.org/officeDocument/2006/relationships/image" Target="../media/image1200.png"/><Relationship Id="rId34" Type="http://schemas.openxmlformats.org/officeDocument/2006/relationships/customXml" Target="../ink/ink1101.xml"/><Relationship Id="rId50" Type="http://schemas.openxmlformats.org/officeDocument/2006/relationships/customXml" Target="../ink/ink1109.xml"/><Relationship Id="rId55" Type="http://schemas.openxmlformats.org/officeDocument/2006/relationships/image" Target="../media/image1173.png"/><Relationship Id="rId76" Type="http://schemas.openxmlformats.org/officeDocument/2006/relationships/customXml" Target="../ink/ink1122.xml"/><Relationship Id="rId97" Type="http://schemas.openxmlformats.org/officeDocument/2006/relationships/image" Target="../media/image1194.png"/><Relationship Id="rId104" Type="http://schemas.openxmlformats.org/officeDocument/2006/relationships/customXml" Target="../ink/ink1136.xml"/><Relationship Id="rId120" Type="http://schemas.openxmlformats.org/officeDocument/2006/relationships/customXml" Target="../ink/ink1144.xml"/><Relationship Id="rId125" Type="http://schemas.openxmlformats.org/officeDocument/2006/relationships/image" Target="../media/image1208.png"/><Relationship Id="rId7" Type="http://schemas.openxmlformats.org/officeDocument/2006/relationships/image" Target="../media/image1096.png"/><Relationship Id="rId71" Type="http://schemas.openxmlformats.org/officeDocument/2006/relationships/image" Target="../media/image1181.png"/><Relationship Id="rId92" Type="http://schemas.openxmlformats.org/officeDocument/2006/relationships/customXml" Target="../ink/ink1130.xml"/><Relationship Id="rId2" Type="http://schemas.openxmlformats.org/officeDocument/2006/relationships/notesSlide" Target="../notesSlides/notesSlide33.xml"/><Relationship Id="rId29" Type="http://schemas.openxmlformats.org/officeDocument/2006/relationships/image" Target="../media/image1160.png"/><Relationship Id="rId24" Type="http://schemas.openxmlformats.org/officeDocument/2006/relationships/customXml" Target="../ink/ink1096.xml"/><Relationship Id="rId40" Type="http://schemas.openxmlformats.org/officeDocument/2006/relationships/customXml" Target="../ink/ink1104.xml"/><Relationship Id="rId45" Type="http://schemas.openxmlformats.org/officeDocument/2006/relationships/image" Target="../media/image1168.png"/><Relationship Id="rId66" Type="http://schemas.openxmlformats.org/officeDocument/2006/relationships/customXml" Target="../ink/ink1117.xml"/><Relationship Id="rId87" Type="http://schemas.openxmlformats.org/officeDocument/2006/relationships/image" Target="../media/image1189.png"/><Relationship Id="rId110" Type="http://schemas.openxmlformats.org/officeDocument/2006/relationships/customXml" Target="../ink/ink1139.xml"/><Relationship Id="rId115" Type="http://schemas.openxmlformats.org/officeDocument/2006/relationships/image" Target="../media/image1203.png"/><Relationship Id="rId131" Type="http://schemas.openxmlformats.org/officeDocument/2006/relationships/image" Target="../media/image1211.png"/><Relationship Id="rId61" Type="http://schemas.openxmlformats.org/officeDocument/2006/relationships/image" Target="../media/image1176.png"/><Relationship Id="rId82" Type="http://schemas.openxmlformats.org/officeDocument/2006/relationships/customXml" Target="../ink/ink1125.xml"/><Relationship Id="rId19" Type="http://schemas.openxmlformats.org/officeDocument/2006/relationships/image" Target="../media/image1155.png"/><Relationship Id="rId14" Type="http://schemas.openxmlformats.org/officeDocument/2006/relationships/customXml" Target="../ink/ink1091.xml"/><Relationship Id="rId30" Type="http://schemas.openxmlformats.org/officeDocument/2006/relationships/customXml" Target="../ink/ink1099.xml"/><Relationship Id="rId35" Type="http://schemas.openxmlformats.org/officeDocument/2006/relationships/image" Target="../media/image1163.png"/><Relationship Id="rId56" Type="http://schemas.openxmlformats.org/officeDocument/2006/relationships/customXml" Target="../ink/ink1112.xml"/><Relationship Id="rId77" Type="http://schemas.openxmlformats.org/officeDocument/2006/relationships/image" Target="../media/image1184.png"/><Relationship Id="rId100" Type="http://schemas.openxmlformats.org/officeDocument/2006/relationships/customXml" Target="../ink/ink1134.xml"/><Relationship Id="rId105" Type="http://schemas.openxmlformats.org/officeDocument/2006/relationships/image" Target="../media/image1198.png"/><Relationship Id="rId126" Type="http://schemas.openxmlformats.org/officeDocument/2006/relationships/customXml" Target="../ink/ink1147.xml"/><Relationship Id="rId8" Type="http://schemas.openxmlformats.org/officeDocument/2006/relationships/customXml" Target="../ink/ink1088.xml"/><Relationship Id="rId51" Type="http://schemas.openxmlformats.org/officeDocument/2006/relationships/image" Target="../media/image1171.png"/><Relationship Id="rId72" Type="http://schemas.openxmlformats.org/officeDocument/2006/relationships/customXml" Target="../ink/ink1120.xml"/><Relationship Id="rId93" Type="http://schemas.openxmlformats.org/officeDocument/2006/relationships/image" Target="../media/image1192.png"/><Relationship Id="rId98" Type="http://schemas.openxmlformats.org/officeDocument/2006/relationships/customXml" Target="../ink/ink1133.xml"/><Relationship Id="rId121" Type="http://schemas.openxmlformats.org/officeDocument/2006/relationships/image" Target="../media/image1206.png"/><Relationship Id="rId3" Type="http://schemas.openxmlformats.org/officeDocument/2006/relationships/customXml" Target="../ink/ink1086.xml"/><Relationship Id="rId25" Type="http://schemas.openxmlformats.org/officeDocument/2006/relationships/image" Target="../media/image1158.png"/><Relationship Id="rId46" Type="http://schemas.openxmlformats.org/officeDocument/2006/relationships/customXml" Target="../ink/ink1107.xml"/><Relationship Id="rId67" Type="http://schemas.openxmlformats.org/officeDocument/2006/relationships/image" Target="../media/image1179.png"/><Relationship Id="rId116" Type="http://schemas.openxmlformats.org/officeDocument/2006/relationships/customXml" Target="../ink/ink1142.xml"/><Relationship Id="rId20" Type="http://schemas.openxmlformats.org/officeDocument/2006/relationships/customXml" Target="../ink/ink1094.xml"/><Relationship Id="rId41" Type="http://schemas.openxmlformats.org/officeDocument/2006/relationships/image" Target="../media/image1166.png"/><Relationship Id="rId62" Type="http://schemas.openxmlformats.org/officeDocument/2006/relationships/customXml" Target="../ink/ink1115.xml"/><Relationship Id="rId83" Type="http://schemas.openxmlformats.org/officeDocument/2006/relationships/image" Target="../media/image1187.png"/><Relationship Id="rId88" Type="http://schemas.openxmlformats.org/officeDocument/2006/relationships/customXml" Target="../ink/ink1128.xml"/><Relationship Id="rId111" Type="http://schemas.openxmlformats.org/officeDocument/2006/relationships/image" Target="../media/image1201.png"/><Relationship Id="rId132" Type="http://schemas.openxmlformats.org/officeDocument/2006/relationships/customXml" Target="../ink/ink1150.xml"/><Relationship Id="rId15" Type="http://schemas.openxmlformats.org/officeDocument/2006/relationships/image" Target="../media/image1153.png"/><Relationship Id="rId36" Type="http://schemas.openxmlformats.org/officeDocument/2006/relationships/customXml" Target="../ink/ink1102.xml"/><Relationship Id="rId57" Type="http://schemas.openxmlformats.org/officeDocument/2006/relationships/image" Target="../media/image1174.png"/><Relationship Id="rId106" Type="http://schemas.openxmlformats.org/officeDocument/2006/relationships/customXml" Target="../ink/ink1137.xml"/><Relationship Id="rId127" Type="http://schemas.openxmlformats.org/officeDocument/2006/relationships/image" Target="../media/image1209.png"/><Relationship Id="rId10" Type="http://schemas.openxmlformats.org/officeDocument/2006/relationships/customXml" Target="../ink/ink1089.xml"/><Relationship Id="rId31" Type="http://schemas.openxmlformats.org/officeDocument/2006/relationships/image" Target="../media/image1161.png"/><Relationship Id="rId52" Type="http://schemas.openxmlformats.org/officeDocument/2006/relationships/customXml" Target="../ink/ink1110.xml"/><Relationship Id="rId73" Type="http://schemas.openxmlformats.org/officeDocument/2006/relationships/image" Target="../media/image1182.png"/><Relationship Id="rId78" Type="http://schemas.openxmlformats.org/officeDocument/2006/relationships/customXml" Target="../ink/ink1123.xml"/><Relationship Id="rId94" Type="http://schemas.openxmlformats.org/officeDocument/2006/relationships/customXml" Target="../ink/ink1131.xml"/><Relationship Id="rId99" Type="http://schemas.openxmlformats.org/officeDocument/2006/relationships/image" Target="../media/image1195.png"/><Relationship Id="rId101" Type="http://schemas.openxmlformats.org/officeDocument/2006/relationships/image" Target="../media/image1196.png"/><Relationship Id="rId122" Type="http://schemas.openxmlformats.org/officeDocument/2006/relationships/customXml" Target="../ink/ink1145.xml"/><Relationship Id="rId4" Type="http://schemas.openxmlformats.org/officeDocument/2006/relationships/image" Target="../media/image75.png"/><Relationship Id="rId9" Type="http://schemas.openxmlformats.org/officeDocument/2006/relationships/image" Target="../media/image1097.png"/><Relationship Id="rId26" Type="http://schemas.openxmlformats.org/officeDocument/2006/relationships/customXml" Target="../ink/ink1097.xml"/><Relationship Id="rId47" Type="http://schemas.openxmlformats.org/officeDocument/2006/relationships/image" Target="../media/image1169.png"/><Relationship Id="rId68" Type="http://schemas.openxmlformats.org/officeDocument/2006/relationships/customXml" Target="../ink/ink1118.xml"/><Relationship Id="rId89" Type="http://schemas.openxmlformats.org/officeDocument/2006/relationships/image" Target="../media/image1190.png"/><Relationship Id="rId112" Type="http://schemas.openxmlformats.org/officeDocument/2006/relationships/customXml" Target="../ink/ink1140.xml"/><Relationship Id="rId133" Type="http://schemas.openxmlformats.org/officeDocument/2006/relationships/image" Target="../media/image1212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5.png"/><Relationship Id="rId21" Type="http://schemas.openxmlformats.org/officeDocument/2006/relationships/image" Target="../media/image1156.png"/><Relationship Id="rId42" Type="http://schemas.openxmlformats.org/officeDocument/2006/relationships/customXml" Target="../ink/ink1170.xml"/><Relationship Id="rId63" Type="http://schemas.openxmlformats.org/officeDocument/2006/relationships/image" Target="../media/image1228.png"/><Relationship Id="rId84" Type="http://schemas.openxmlformats.org/officeDocument/2006/relationships/customXml" Target="../ink/ink1191.xml"/><Relationship Id="rId138" Type="http://schemas.openxmlformats.org/officeDocument/2006/relationships/customXml" Target="../ink/ink1218.xml"/><Relationship Id="rId159" Type="http://schemas.openxmlformats.org/officeDocument/2006/relationships/image" Target="../media/image1276.png"/><Relationship Id="rId170" Type="http://schemas.openxmlformats.org/officeDocument/2006/relationships/customXml" Target="../ink/ink1234.xml"/><Relationship Id="rId107" Type="http://schemas.openxmlformats.org/officeDocument/2006/relationships/image" Target="../media/image1250.png"/><Relationship Id="rId11" Type="http://schemas.openxmlformats.org/officeDocument/2006/relationships/image" Target="../media/image1098.png"/><Relationship Id="rId32" Type="http://schemas.openxmlformats.org/officeDocument/2006/relationships/customXml" Target="../ink/ink1165.xml"/><Relationship Id="rId53" Type="http://schemas.openxmlformats.org/officeDocument/2006/relationships/image" Target="../media/image1223.png"/><Relationship Id="rId74" Type="http://schemas.openxmlformats.org/officeDocument/2006/relationships/customXml" Target="../ink/ink1186.xml"/><Relationship Id="rId128" Type="http://schemas.openxmlformats.org/officeDocument/2006/relationships/customXml" Target="../ink/ink1213.xml"/><Relationship Id="rId149" Type="http://schemas.openxmlformats.org/officeDocument/2006/relationships/image" Target="../media/image1271.png"/><Relationship Id="rId5" Type="http://schemas.openxmlformats.org/officeDocument/2006/relationships/image" Target="../media/image1069.png"/><Relationship Id="rId95" Type="http://schemas.openxmlformats.org/officeDocument/2006/relationships/image" Target="../media/image1244.png"/><Relationship Id="rId160" Type="http://schemas.openxmlformats.org/officeDocument/2006/relationships/customXml" Target="../ink/ink1229.xml"/><Relationship Id="rId22" Type="http://schemas.openxmlformats.org/officeDocument/2006/relationships/customXml" Target="../ink/ink1160.xml"/><Relationship Id="rId43" Type="http://schemas.openxmlformats.org/officeDocument/2006/relationships/image" Target="../media/image1218.png"/><Relationship Id="rId64" Type="http://schemas.openxmlformats.org/officeDocument/2006/relationships/customXml" Target="../ink/ink1181.xml"/><Relationship Id="rId118" Type="http://schemas.openxmlformats.org/officeDocument/2006/relationships/customXml" Target="../ink/ink1208.xml"/><Relationship Id="rId139" Type="http://schemas.openxmlformats.org/officeDocument/2006/relationships/image" Target="../media/image1266.png"/><Relationship Id="rId85" Type="http://schemas.openxmlformats.org/officeDocument/2006/relationships/image" Target="../media/image1239.png"/><Relationship Id="rId150" Type="http://schemas.openxmlformats.org/officeDocument/2006/relationships/customXml" Target="../ink/ink1224.xml"/><Relationship Id="rId171" Type="http://schemas.openxmlformats.org/officeDocument/2006/relationships/image" Target="../media/image1282.png"/><Relationship Id="rId12" Type="http://schemas.openxmlformats.org/officeDocument/2006/relationships/customXml" Target="../ink/ink1155.xml"/><Relationship Id="rId33" Type="http://schemas.openxmlformats.org/officeDocument/2006/relationships/image" Target="../media/image1213.png"/><Relationship Id="rId108" Type="http://schemas.openxmlformats.org/officeDocument/2006/relationships/customXml" Target="../ink/ink1203.xml"/><Relationship Id="rId129" Type="http://schemas.openxmlformats.org/officeDocument/2006/relationships/image" Target="../media/image1261.png"/><Relationship Id="rId54" Type="http://schemas.openxmlformats.org/officeDocument/2006/relationships/customXml" Target="../ink/ink1176.xml"/><Relationship Id="rId75" Type="http://schemas.openxmlformats.org/officeDocument/2006/relationships/image" Target="../media/image1234.png"/><Relationship Id="rId96" Type="http://schemas.openxmlformats.org/officeDocument/2006/relationships/customXml" Target="../ink/ink1197.xml"/><Relationship Id="rId140" Type="http://schemas.openxmlformats.org/officeDocument/2006/relationships/customXml" Target="../ink/ink1219.xml"/><Relationship Id="rId161" Type="http://schemas.openxmlformats.org/officeDocument/2006/relationships/image" Target="../media/image1277.png"/><Relationship Id="rId6" Type="http://schemas.openxmlformats.org/officeDocument/2006/relationships/customXml" Target="../ink/ink1152.xml"/><Relationship Id="rId23" Type="http://schemas.openxmlformats.org/officeDocument/2006/relationships/image" Target="../media/image1157.png"/><Relationship Id="rId28" Type="http://schemas.openxmlformats.org/officeDocument/2006/relationships/customXml" Target="../ink/ink1163.xml"/><Relationship Id="rId49" Type="http://schemas.openxmlformats.org/officeDocument/2006/relationships/image" Target="../media/image1221.png"/><Relationship Id="rId114" Type="http://schemas.openxmlformats.org/officeDocument/2006/relationships/customXml" Target="../ink/ink1206.xml"/><Relationship Id="rId119" Type="http://schemas.openxmlformats.org/officeDocument/2006/relationships/image" Target="../media/image1256.png"/><Relationship Id="rId44" Type="http://schemas.openxmlformats.org/officeDocument/2006/relationships/customXml" Target="../ink/ink1171.xml"/><Relationship Id="rId60" Type="http://schemas.openxmlformats.org/officeDocument/2006/relationships/customXml" Target="../ink/ink1179.xml"/><Relationship Id="rId65" Type="http://schemas.openxmlformats.org/officeDocument/2006/relationships/image" Target="../media/image1229.png"/><Relationship Id="rId81" Type="http://schemas.openxmlformats.org/officeDocument/2006/relationships/image" Target="../media/image1237.png"/><Relationship Id="rId86" Type="http://schemas.openxmlformats.org/officeDocument/2006/relationships/customXml" Target="../ink/ink1192.xml"/><Relationship Id="rId130" Type="http://schemas.openxmlformats.org/officeDocument/2006/relationships/customXml" Target="../ink/ink1214.xml"/><Relationship Id="rId135" Type="http://schemas.openxmlformats.org/officeDocument/2006/relationships/image" Target="../media/image1264.png"/><Relationship Id="rId151" Type="http://schemas.openxmlformats.org/officeDocument/2006/relationships/image" Target="../media/image1272.png"/><Relationship Id="rId156" Type="http://schemas.openxmlformats.org/officeDocument/2006/relationships/customXml" Target="../ink/ink1227.xml"/><Relationship Id="rId177" Type="http://schemas.openxmlformats.org/officeDocument/2006/relationships/image" Target="../media/image1285.png"/><Relationship Id="rId172" Type="http://schemas.openxmlformats.org/officeDocument/2006/relationships/customXml" Target="../ink/ink1235.xml"/><Relationship Id="rId13" Type="http://schemas.openxmlformats.org/officeDocument/2006/relationships/image" Target="../media/image1099.png"/><Relationship Id="rId18" Type="http://schemas.openxmlformats.org/officeDocument/2006/relationships/customXml" Target="../ink/ink1158.xml"/><Relationship Id="rId39" Type="http://schemas.openxmlformats.org/officeDocument/2006/relationships/image" Target="../media/image1216.png"/><Relationship Id="rId109" Type="http://schemas.openxmlformats.org/officeDocument/2006/relationships/image" Target="../media/image1251.png"/><Relationship Id="rId34" Type="http://schemas.openxmlformats.org/officeDocument/2006/relationships/customXml" Target="../ink/ink1166.xml"/><Relationship Id="rId50" Type="http://schemas.openxmlformats.org/officeDocument/2006/relationships/customXml" Target="../ink/ink1174.xml"/><Relationship Id="rId55" Type="http://schemas.openxmlformats.org/officeDocument/2006/relationships/image" Target="../media/image1224.png"/><Relationship Id="rId76" Type="http://schemas.openxmlformats.org/officeDocument/2006/relationships/customXml" Target="../ink/ink1187.xml"/><Relationship Id="rId97" Type="http://schemas.openxmlformats.org/officeDocument/2006/relationships/image" Target="../media/image1245.png"/><Relationship Id="rId104" Type="http://schemas.openxmlformats.org/officeDocument/2006/relationships/customXml" Target="../ink/ink1201.xml"/><Relationship Id="rId120" Type="http://schemas.openxmlformats.org/officeDocument/2006/relationships/customXml" Target="../ink/ink1209.xml"/><Relationship Id="rId125" Type="http://schemas.openxmlformats.org/officeDocument/2006/relationships/image" Target="../media/image1259.png"/><Relationship Id="rId141" Type="http://schemas.openxmlformats.org/officeDocument/2006/relationships/image" Target="../media/image1267.png"/><Relationship Id="rId146" Type="http://schemas.openxmlformats.org/officeDocument/2006/relationships/customXml" Target="../ink/ink1222.xml"/><Relationship Id="rId167" Type="http://schemas.openxmlformats.org/officeDocument/2006/relationships/image" Target="../media/image1280.png"/><Relationship Id="rId7" Type="http://schemas.openxmlformats.org/officeDocument/2006/relationships/image" Target="../media/image1096.png"/><Relationship Id="rId71" Type="http://schemas.openxmlformats.org/officeDocument/2006/relationships/image" Target="../media/image1232.png"/><Relationship Id="rId92" Type="http://schemas.openxmlformats.org/officeDocument/2006/relationships/customXml" Target="../ink/ink1195.xml"/><Relationship Id="rId162" Type="http://schemas.openxmlformats.org/officeDocument/2006/relationships/customXml" Target="../ink/ink1230.xml"/><Relationship Id="rId2" Type="http://schemas.openxmlformats.org/officeDocument/2006/relationships/notesSlide" Target="../notesSlides/notesSlide34.xml"/><Relationship Id="rId29" Type="http://schemas.openxmlformats.org/officeDocument/2006/relationships/image" Target="../media/image1160.png"/><Relationship Id="rId24" Type="http://schemas.openxmlformats.org/officeDocument/2006/relationships/customXml" Target="../ink/ink1161.xml"/><Relationship Id="rId40" Type="http://schemas.openxmlformats.org/officeDocument/2006/relationships/customXml" Target="../ink/ink1169.xml"/><Relationship Id="rId45" Type="http://schemas.openxmlformats.org/officeDocument/2006/relationships/image" Target="../media/image1219.png"/><Relationship Id="rId66" Type="http://schemas.openxmlformats.org/officeDocument/2006/relationships/customXml" Target="../ink/ink1182.xml"/><Relationship Id="rId87" Type="http://schemas.openxmlformats.org/officeDocument/2006/relationships/image" Target="../media/image1240.png"/><Relationship Id="rId110" Type="http://schemas.openxmlformats.org/officeDocument/2006/relationships/customXml" Target="../ink/ink1204.xml"/><Relationship Id="rId115" Type="http://schemas.openxmlformats.org/officeDocument/2006/relationships/image" Target="../media/image1254.png"/><Relationship Id="rId131" Type="http://schemas.openxmlformats.org/officeDocument/2006/relationships/image" Target="../media/image1262.png"/><Relationship Id="rId136" Type="http://schemas.openxmlformats.org/officeDocument/2006/relationships/customXml" Target="../ink/ink1217.xml"/><Relationship Id="rId157" Type="http://schemas.openxmlformats.org/officeDocument/2006/relationships/image" Target="../media/image1275.png"/><Relationship Id="rId178" Type="http://schemas.openxmlformats.org/officeDocument/2006/relationships/customXml" Target="../ink/ink1238.xml"/><Relationship Id="rId61" Type="http://schemas.openxmlformats.org/officeDocument/2006/relationships/image" Target="../media/image1227.png"/><Relationship Id="rId82" Type="http://schemas.openxmlformats.org/officeDocument/2006/relationships/customXml" Target="../ink/ink1190.xml"/><Relationship Id="rId152" Type="http://schemas.openxmlformats.org/officeDocument/2006/relationships/customXml" Target="../ink/ink1225.xml"/><Relationship Id="rId173" Type="http://schemas.openxmlformats.org/officeDocument/2006/relationships/image" Target="../media/image1283.png"/><Relationship Id="rId19" Type="http://schemas.openxmlformats.org/officeDocument/2006/relationships/image" Target="../media/image1155.png"/><Relationship Id="rId14" Type="http://schemas.openxmlformats.org/officeDocument/2006/relationships/customXml" Target="../ink/ink1156.xml"/><Relationship Id="rId30" Type="http://schemas.openxmlformats.org/officeDocument/2006/relationships/customXml" Target="../ink/ink1164.xml"/><Relationship Id="rId35" Type="http://schemas.openxmlformats.org/officeDocument/2006/relationships/image" Target="../media/image1214.png"/><Relationship Id="rId56" Type="http://schemas.openxmlformats.org/officeDocument/2006/relationships/customXml" Target="../ink/ink1177.xml"/><Relationship Id="rId77" Type="http://schemas.openxmlformats.org/officeDocument/2006/relationships/image" Target="../media/image1235.png"/><Relationship Id="rId100" Type="http://schemas.openxmlformats.org/officeDocument/2006/relationships/customXml" Target="../ink/ink1199.xml"/><Relationship Id="rId105" Type="http://schemas.openxmlformats.org/officeDocument/2006/relationships/image" Target="../media/image1249.png"/><Relationship Id="rId126" Type="http://schemas.openxmlformats.org/officeDocument/2006/relationships/customXml" Target="../ink/ink1212.xml"/><Relationship Id="rId147" Type="http://schemas.openxmlformats.org/officeDocument/2006/relationships/image" Target="../media/image1270.png"/><Relationship Id="rId168" Type="http://schemas.openxmlformats.org/officeDocument/2006/relationships/customXml" Target="../ink/ink1233.xml"/><Relationship Id="rId8" Type="http://schemas.openxmlformats.org/officeDocument/2006/relationships/customXml" Target="../ink/ink1153.xml"/><Relationship Id="rId51" Type="http://schemas.openxmlformats.org/officeDocument/2006/relationships/image" Target="../media/image1222.png"/><Relationship Id="rId72" Type="http://schemas.openxmlformats.org/officeDocument/2006/relationships/customXml" Target="../ink/ink1185.xml"/><Relationship Id="rId93" Type="http://schemas.openxmlformats.org/officeDocument/2006/relationships/image" Target="../media/image1243.png"/><Relationship Id="rId98" Type="http://schemas.openxmlformats.org/officeDocument/2006/relationships/customXml" Target="../ink/ink1198.xml"/><Relationship Id="rId121" Type="http://schemas.openxmlformats.org/officeDocument/2006/relationships/image" Target="../media/image1257.png"/><Relationship Id="rId142" Type="http://schemas.openxmlformats.org/officeDocument/2006/relationships/customXml" Target="../ink/ink1220.xml"/><Relationship Id="rId163" Type="http://schemas.openxmlformats.org/officeDocument/2006/relationships/image" Target="../media/image1278.png"/><Relationship Id="rId3" Type="http://schemas.openxmlformats.org/officeDocument/2006/relationships/customXml" Target="../ink/ink1151.xml"/><Relationship Id="rId25" Type="http://schemas.openxmlformats.org/officeDocument/2006/relationships/image" Target="../media/image1158.png"/><Relationship Id="rId46" Type="http://schemas.openxmlformats.org/officeDocument/2006/relationships/customXml" Target="../ink/ink1172.xml"/><Relationship Id="rId67" Type="http://schemas.openxmlformats.org/officeDocument/2006/relationships/image" Target="../media/image1230.png"/><Relationship Id="rId116" Type="http://schemas.openxmlformats.org/officeDocument/2006/relationships/customXml" Target="../ink/ink1207.xml"/><Relationship Id="rId137" Type="http://schemas.openxmlformats.org/officeDocument/2006/relationships/image" Target="../media/image1265.png"/><Relationship Id="rId158" Type="http://schemas.openxmlformats.org/officeDocument/2006/relationships/customXml" Target="../ink/ink1228.xml"/><Relationship Id="rId20" Type="http://schemas.openxmlformats.org/officeDocument/2006/relationships/customXml" Target="../ink/ink1159.xml"/><Relationship Id="rId41" Type="http://schemas.openxmlformats.org/officeDocument/2006/relationships/image" Target="../media/image1217.png"/><Relationship Id="rId62" Type="http://schemas.openxmlformats.org/officeDocument/2006/relationships/customXml" Target="../ink/ink1180.xml"/><Relationship Id="rId83" Type="http://schemas.openxmlformats.org/officeDocument/2006/relationships/image" Target="../media/image1238.png"/><Relationship Id="rId88" Type="http://schemas.openxmlformats.org/officeDocument/2006/relationships/customXml" Target="../ink/ink1193.xml"/><Relationship Id="rId111" Type="http://schemas.openxmlformats.org/officeDocument/2006/relationships/image" Target="../media/image1252.png"/><Relationship Id="rId132" Type="http://schemas.openxmlformats.org/officeDocument/2006/relationships/customXml" Target="../ink/ink1215.xml"/><Relationship Id="rId153" Type="http://schemas.openxmlformats.org/officeDocument/2006/relationships/image" Target="../media/image1273.png"/><Relationship Id="rId174" Type="http://schemas.openxmlformats.org/officeDocument/2006/relationships/customXml" Target="../ink/ink1236.xml"/><Relationship Id="rId179" Type="http://schemas.openxmlformats.org/officeDocument/2006/relationships/image" Target="../media/image1286.png"/><Relationship Id="rId15" Type="http://schemas.openxmlformats.org/officeDocument/2006/relationships/image" Target="../media/image1153.png"/><Relationship Id="rId36" Type="http://schemas.openxmlformats.org/officeDocument/2006/relationships/customXml" Target="../ink/ink1167.xml"/><Relationship Id="rId57" Type="http://schemas.openxmlformats.org/officeDocument/2006/relationships/image" Target="../media/image1225.png"/><Relationship Id="rId106" Type="http://schemas.openxmlformats.org/officeDocument/2006/relationships/customXml" Target="../ink/ink1202.xml"/><Relationship Id="rId127" Type="http://schemas.openxmlformats.org/officeDocument/2006/relationships/image" Target="../media/image1260.png"/><Relationship Id="rId10" Type="http://schemas.openxmlformats.org/officeDocument/2006/relationships/customXml" Target="../ink/ink1154.xml"/><Relationship Id="rId31" Type="http://schemas.openxmlformats.org/officeDocument/2006/relationships/image" Target="../media/image1161.png"/><Relationship Id="rId52" Type="http://schemas.openxmlformats.org/officeDocument/2006/relationships/customXml" Target="../ink/ink1175.xml"/><Relationship Id="rId73" Type="http://schemas.openxmlformats.org/officeDocument/2006/relationships/image" Target="../media/image1233.png"/><Relationship Id="rId78" Type="http://schemas.openxmlformats.org/officeDocument/2006/relationships/customXml" Target="../ink/ink1188.xml"/><Relationship Id="rId94" Type="http://schemas.openxmlformats.org/officeDocument/2006/relationships/customXml" Target="../ink/ink1196.xml"/><Relationship Id="rId99" Type="http://schemas.openxmlformats.org/officeDocument/2006/relationships/image" Target="../media/image1246.png"/><Relationship Id="rId101" Type="http://schemas.openxmlformats.org/officeDocument/2006/relationships/image" Target="../media/image1247.png"/><Relationship Id="rId122" Type="http://schemas.openxmlformats.org/officeDocument/2006/relationships/customXml" Target="../ink/ink1210.xml"/><Relationship Id="rId143" Type="http://schemas.openxmlformats.org/officeDocument/2006/relationships/image" Target="../media/image1268.png"/><Relationship Id="rId148" Type="http://schemas.openxmlformats.org/officeDocument/2006/relationships/customXml" Target="../ink/ink1223.xml"/><Relationship Id="rId164" Type="http://schemas.openxmlformats.org/officeDocument/2006/relationships/customXml" Target="../ink/ink1231.xml"/><Relationship Id="rId169" Type="http://schemas.openxmlformats.org/officeDocument/2006/relationships/image" Target="../media/image1281.png"/><Relationship Id="rId4" Type="http://schemas.openxmlformats.org/officeDocument/2006/relationships/image" Target="../media/image75.png"/><Relationship Id="rId9" Type="http://schemas.openxmlformats.org/officeDocument/2006/relationships/image" Target="../media/image1097.png"/><Relationship Id="rId26" Type="http://schemas.openxmlformats.org/officeDocument/2006/relationships/customXml" Target="../ink/ink1162.xml"/><Relationship Id="rId47" Type="http://schemas.openxmlformats.org/officeDocument/2006/relationships/image" Target="../media/image1220.png"/><Relationship Id="rId68" Type="http://schemas.openxmlformats.org/officeDocument/2006/relationships/customXml" Target="../ink/ink1183.xml"/><Relationship Id="rId89" Type="http://schemas.openxmlformats.org/officeDocument/2006/relationships/image" Target="../media/image1241.png"/><Relationship Id="rId112" Type="http://schemas.openxmlformats.org/officeDocument/2006/relationships/customXml" Target="../ink/ink1205.xml"/><Relationship Id="rId133" Type="http://schemas.openxmlformats.org/officeDocument/2006/relationships/image" Target="../media/image1263.png"/><Relationship Id="rId154" Type="http://schemas.openxmlformats.org/officeDocument/2006/relationships/customXml" Target="../ink/ink1226.xml"/><Relationship Id="rId175" Type="http://schemas.openxmlformats.org/officeDocument/2006/relationships/image" Target="../media/image1284.png"/><Relationship Id="rId16" Type="http://schemas.openxmlformats.org/officeDocument/2006/relationships/customXml" Target="../ink/ink1157.xml"/><Relationship Id="rId37" Type="http://schemas.openxmlformats.org/officeDocument/2006/relationships/image" Target="../media/image1215.png"/><Relationship Id="rId58" Type="http://schemas.openxmlformats.org/officeDocument/2006/relationships/customXml" Target="../ink/ink1178.xml"/><Relationship Id="rId79" Type="http://schemas.openxmlformats.org/officeDocument/2006/relationships/image" Target="../media/image1236.png"/><Relationship Id="rId102" Type="http://schemas.openxmlformats.org/officeDocument/2006/relationships/customXml" Target="../ink/ink1200.xml"/><Relationship Id="rId123" Type="http://schemas.openxmlformats.org/officeDocument/2006/relationships/image" Target="../media/image1258.png"/><Relationship Id="rId144" Type="http://schemas.openxmlformats.org/officeDocument/2006/relationships/customXml" Target="../ink/ink1221.xml"/><Relationship Id="rId90" Type="http://schemas.openxmlformats.org/officeDocument/2006/relationships/customXml" Target="../ink/ink1194.xml"/><Relationship Id="rId165" Type="http://schemas.openxmlformats.org/officeDocument/2006/relationships/image" Target="../media/image1279.png"/><Relationship Id="rId27" Type="http://schemas.openxmlformats.org/officeDocument/2006/relationships/image" Target="../media/image1159.png"/><Relationship Id="rId48" Type="http://schemas.openxmlformats.org/officeDocument/2006/relationships/customXml" Target="../ink/ink1173.xml"/><Relationship Id="rId69" Type="http://schemas.openxmlformats.org/officeDocument/2006/relationships/image" Target="../media/image1231.png"/><Relationship Id="rId113" Type="http://schemas.openxmlformats.org/officeDocument/2006/relationships/image" Target="../media/image1253.png"/><Relationship Id="rId134" Type="http://schemas.openxmlformats.org/officeDocument/2006/relationships/customXml" Target="../ink/ink1216.xml"/><Relationship Id="rId80" Type="http://schemas.openxmlformats.org/officeDocument/2006/relationships/customXml" Target="../ink/ink1189.xml"/><Relationship Id="rId155" Type="http://schemas.openxmlformats.org/officeDocument/2006/relationships/image" Target="../media/image1274.png"/><Relationship Id="rId176" Type="http://schemas.openxmlformats.org/officeDocument/2006/relationships/customXml" Target="../ink/ink1237.xml"/><Relationship Id="rId17" Type="http://schemas.openxmlformats.org/officeDocument/2006/relationships/image" Target="../media/image1154.png"/><Relationship Id="rId38" Type="http://schemas.openxmlformats.org/officeDocument/2006/relationships/customXml" Target="../ink/ink1168.xml"/><Relationship Id="rId59" Type="http://schemas.openxmlformats.org/officeDocument/2006/relationships/image" Target="../media/image1226.png"/><Relationship Id="rId103" Type="http://schemas.openxmlformats.org/officeDocument/2006/relationships/image" Target="../media/image1248.png"/><Relationship Id="rId124" Type="http://schemas.openxmlformats.org/officeDocument/2006/relationships/customXml" Target="../ink/ink1211.xml"/><Relationship Id="rId70" Type="http://schemas.openxmlformats.org/officeDocument/2006/relationships/customXml" Target="../ink/ink1184.xml"/><Relationship Id="rId91" Type="http://schemas.openxmlformats.org/officeDocument/2006/relationships/image" Target="../media/image1242.png"/><Relationship Id="rId145" Type="http://schemas.openxmlformats.org/officeDocument/2006/relationships/image" Target="../media/image1269.png"/><Relationship Id="rId166" Type="http://schemas.openxmlformats.org/officeDocument/2006/relationships/customXml" Target="../ink/ink12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5.png"/><Relationship Id="rId21" Type="http://schemas.openxmlformats.org/officeDocument/2006/relationships/image" Target="../media/image1156.png"/><Relationship Id="rId42" Type="http://schemas.openxmlformats.org/officeDocument/2006/relationships/customXml" Target="../ink/ink1258.xml"/><Relationship Id="rId63" Type="http://schemas.openxmlformats.org/officeDocument/2006/relationships/image" Target="../media/image1228.png"/><Relationship Id="rId84" Type="http://schemas.openxmlformats.org/officeDocument/2006/relationships/customXml" Target="../ink/ink1279.xml"/><Relationship Id="rId138" Type="http://schemas.openxmlformats.org/officeDocument/2006/relationships/customXml" Target="../ink/ink1306.xml"/><Relationship Id="rId159" Type="http://schemas.openxmlformats.org/officeDocument/2006/relationships/image" Target="../media/image1295.png"/><Relationship Id="rId170" Type="http://schemas.openxmlformats.org/officeDocument/2006/relationships/customXml" Target="../ink/ink1322.xml"/><Relationship Id="rId107" Type="http://schemas.openxmlformats.org/officeDocument/2006/relationships/image" Target="../media/image1250.png"/><Relationship Id="rId11" Type="http://schemas.openxmlformats.org/officeDocument/2006/relationships/image" Target="../media/image1098.png"/><Relationship Id="rId32" Type="http://schemas.openxmlformats.org/officeDocument/2006/relationships/customXml" Target="../ink/ink1253.xml"/><Relationship Id="rId53" Type="http://schemas.openxmlformats.org/officeDocument/2006/relationships/image" Target="../media/image1223.png"/><Relationship Id="rId74" Type="http://schemas.openxmlformats.org/officeDocument/2006/relationships/customXml" Target="../ink/ink1274.xml"/><Relationship Id="rId128" Type="http://schemas.openxmlformats.org/officeDocument/2006/relationships/customXml" Target="../ink/ink1301.xml"/><Relationship Id="rId149" Type="http://schemas.openxmlformats.org/officeDocument/2006/relationships/image" Target="../media/image1290.png"/><Relationship Id="rId5" Type="http://schemas.openxmlformats.org/officeDocument/2006/relationships/image" Target="../media/image1069.png"/><Relationship Id="rId95" Type="http://schemas.openxmlformats.org/officeDocument/2006/relationships/image" Target="../media/image1244.png"/><Relationship Id="rId160" Type="http://schemas.openxmlformats.org/officeDocument/2006/relationships/customXml" Target="../ink/ink1317.xml"/><Relationship Id="rId22" Type="http://schemas.openxmlformats.org/officeDocument/2006/relationships/customXml" Target="../ink/ink1248.xml"/><Relationship Id="rId43" Type="http://schemas.openxmlformats.org/officeDocument/2006/relationships/image" Target="../media/image1218.png"/><Relationship Id="rId64" Type="http://schemas.openxmlformats.org/officeDocument/2006/relationships/customXml" Target="../ink/ink1269.xml"/><Relationship Id="rId118" Type="http://schemas.openxmlformats.org/officeDocument/2006/relationships/customXml" Target="../ink/ink1296.xml"/><Relationship Id="rId139" Type="http://schemas.openxmlformats.org/officeDocument/2006/relationships/image" Target="../media/image1266.png"/><Relationship Id="rId85" Type="http://schemas.openxmlformats.org/officeDocument/2006/relationships/image" Target="../media/image1239.png"/><Relationship Id="rId150" Type="http://schemas.openxmlformats.org/officeDocument/2006/relationships/customXml" Target="../ink/ink1312.xml"/><Relationship Id="rId171" Type="http://schemas.openxmlformats.org/officeDocument/2006/relationships/image" Target="../media/image1301.png"/><Relationship Id="rId12" Type="http://schemas.openxmlformats.org/officeDocument/2006/relationships/customXml" Target="../ink/ink1243.xml"/><Relationship Id="rId33" Type="http://schemas.openxmlformats.org/officeDocument/2006/relationships/image" Target="../media/image1213.png"/><Relationship Id="rId108" Type="http://schemas.openxmlformats.org/officeDocument/2006/relationships/customXml" Target="../ink/ink1291.xml"/><Relationship Id="rId129" Type="http://schemas.openxmlformats.org/officeDocument/2006/relationships/image" Target="../media/image1261.png"/><Relationship Id="rId54" Type="http://schemas.openxmlformats.org/officeDocument/2006/relationships/customXml" Target="../ink/ink1264.xml"/><Relationship Id="rId75" Type="http://schemas.openxmlformats.org/officeDocument/2006/relationships/image" Target="../media/image1234.png"/><Relationship Id="rId96" Type="http://schemas.openxmlformats.org/officeDocument/2006/relationships/customXml" Target="../ink/ink1285.xml"/><Relationship Id="rId140" Type="http://schemas.openxmlformats.org/officeDocument/2006/relationships/customXml" Target="../ink/ink1307.xml"/><Relationship Id="rId161" Type="http://schemas.openxmlformats.org/officeDocument/2006/relationships/image" Target="../media/image1296.png"/><Relationship Id="rId6" Type="http://schemas.openxmlformats.org/officeDocument/2006/relationships/customXml" Target="../ink/ink1240.xml"/><Relationship Id="rId23" Type="http://schemas.openxmlformats.org/officeDocument/2006/relationships/image" Target="../media/image1157.png"/><Relationship Id="rId28" Type="http://schemas.openxmlformats.org/officeDocument/2006/relationships/customXml" Target="../ink/ink1251.xml"/><Relationship Id="rId49" Type="http://schemas.openxmlformats.org/officeDocument/2006/relationships/image" Target="../media/image1221.png"/><Relationship Id="rId114" Type="http://schemas.openxmlformats.org/officeDocument/2006/relationships/customXml" Target="../ink/ink1294.xml"/><Relationship Id="rId119" Type="http://schemas.openxmlformats.org/officeDocument/2006/relationships/image" Target="../media/image1256.png"/><Relationship Id="rId44" Type="http://schemas.openxmlformats.org/officeDocument/2006/relationships/customXml" Target="../ink/ink1259.xml"/><Relationship Id="rId60" Type="http://schemas.openxmlformats.org/officeDocument/2006/relationships/customXml" Target="../ink/ink1267.xml"/><Relationship Id="rId65" Type="http://schemas.openxmlformats.org/officeDocument/2006/relationships/image" Target="../media/image1229.png"/><Relationship Id="rId81" Type="http://schemas.openxmlformats.org/officeDocument/2006/relationships/image" Target="../media/image1237.png"/><Relationship Id="rId86" Type="http://schemas.openxmlformats.org/officeDocument/2006/relationships/customXml" Target="../ink/ink1280.xml"/><Relationship Id="rId130" Type="http://schemas.openxmlformats.org/officeDocument/2006/relationships/customXml" Target="../ink/ink1302.xml"/><Relationship Id="rId135" Type="http://schemas.openxmlformats.org/officeDocument/2006/relationships/image" Target="../media/image1264.png"/><Relationship Id="rId151" Type="http://schemas.openxmlformats.org/officeDocument/2006/relationships/image" Target="../media/image1291.png"/><Relationship Id="rId156" Type="http://schemas.openxmlformats.org/officeDocument/2006/relationships/customXml" Target="../ink/ink1315.xml"/><Relationship Id="rId177" Type="http://schemas.openxmlformats.org/officeDocument/2006/relationships/image" Target="../media/image1304.png"/><Relationship Id="rId172" Type="http://schemas.openxmlformats.org/officeDocument/2006/relationships/customXml" Target="../ink/ink1323.xml"/><Relationship Id="rId13" Type="http://schemas.openxmlformats.org/officeDocument/2006/relationships/image" Target="../media/image1099.png"/><Relationship Id="rId18" Type="http://schemas.openxmlformats.org/officeDocument/2006/relationships/customXml" Target="../ink/ink1246.xml"/><Relationship Id="rId39" Type="http://schemas.openxmlformats.org/officeDocument/2006/relationships/image" Target="../media/image1216.png"/><Relationship Id="rId109" Type="http://schemas.openxmlformats.org/officeDocument/2006/relationships/image" Target="../media/image1251.png"/><Relationship Id="rId34" Type="http://schemas.openxmlformats.org/officeDocument/2006/relationships/customXml" Target="../ink/ink1254.xml"/><Relationship Id="rId50" Type="http://schemas.openxmlformats.org/officeDocument/2006/relationships/customXml" Target="../ink/ink1262.xml"/><Relationship Id="rId55" Type="http://schemas.openxmlformats.org/officeDocument/2006/relationships/image" Target="../media/image1224.png"/><Relationship Id="rId76" Type="http://schemas.openxmlformats.org/officeDocument/2006/relationships/customXml" Target="../ink/ink1275.xml"/><Relationship Id="rId97" Type="http://schemas.openxmlformats.org/officeDocument/2006/relationships/image" Target="../media/image1245.png"/><Relationship Id="rId104" Type="http://schemas.openxmlformats.org/officeDocument/2006/relationships/customXml" Target="../ink/ink1289.xml"/><Relationship Id="rId120" Type="http://schemas.openxmlformats.org/officeDocument/2006/relationships/customXml" Target="../ink/ink1297.xml"/><Relationship Id="rId125" Type="http://schemas.openxmlformats.org/officeDocument/2006/relationships/image" Target="../media/image1259.png"/><Relationship Id="rId141" Type="http://schemas.openxmlformats.org/officeDocument/2006/relationships/image" Target="../media/image1267.png"/><Relationship Id="rId146" Type="http://schemas.openxmlformats.org/officeDocument/2006/relationships/customXml" Target="../ink/ink1310.xml"/><Relationship Id="rId167" Type="http://schemas.openxmlformats.org/officeDocument/2006/relationships/image" Target="../media/image1299.png"/><Relationship Id="rId7" Type="http://schemas.openxmlformats.org/officeDocument/2006/relationships/image" Target="../media/image1096.png"/><Relationship Id="rId71" Type="http://schemas.openxmlformats.org/officeDocument/2006/relationships/image" Target="../media/image1232.png"/><Relationship Id="rId92" Type="http://schemas.openxmlformats.org/officeDocument/2006/relationships/customXml" Target="../ink/ink1283.xml"/><Relationship Id="rId162" Type="http://schemas.openxmlformats.org/officeDocument/2006/relationships/customXml" Target="../ink/ink1318.xml"/><Relationship Id="rId2" Type="http://schemas.openxmlformats.org/officeDocument/2006/relationships/notesSlide" Target="../notesSlides/notesSlide35.xml"/><Relationship Id="rId29" Type="http://schemas.openxmlformats.org/officeDocument/2006/relationships/image" Target="../media/image1160.png"/><Relationship Id="rId24" Type="http://schemas.openxmlformats.org/officeDocument/2006/relationships/customXml" Target="../ink/ink1249.xml"/><Relationship Id="rId40" Type="http://schemas.openxmlformats.org/officeDocument/2006/relationships/customXml" Target="../ink/ink1257.xml"/><Relationship Id="rId45" Type="http://schemas.openxmlformats.org/officeDocument/2006/relationships/image" Target="../media/image1219.png"/><Relationship Id="rId66" Type="http://schemas.openxmlformats.org/officeDocument/2006/relationships/customXml" Target="../ink/ink1270.xml"/><Relationship Id="rId87" Type="http://schemas.openxmlformats.org/officeDocument/2006/relationships/image" Target="../media/image1240.png"/><Relationship Id="rId110" Type="http://schemas.openxmlformats.org/officeDocument/2006/relationships/customXml" Target="../ink/ink1292.xml"/><Relationship Id="rId115" Type="http://schemas.openxmlformats.org/officeDocument/2006/relationships/image" Target="../media/image1254.png"/><Relationship Id="rId131" Type="http://schemas.openxmlformats.org/officeDocument/2006/relationships/image" Target="../media/image1262.png"/><Relationship Id="rId136" Type="http://schemas.openxmlformats.org/officeDocument/2006/relationships/customXml" Target="../ink/ink1305.xml"/><Relationship Id="rId157" Type="http://schemas.openxmlformats.org/officeDocument/2006/relationships/image" Target="../media/image1294.png"/><Relationship Id="rId178" Type="http://schemas.openxmlformats.org/officeDocument/2006/relationships/customXml" Target="../ink/ink1326.xml"/><Relationship Id="rId61" Type="http://schemas.openxmlformats.org/officeDocument/2006/relationships/image" Target="../media/image1227.png"/><Relationship Id="rId82" Type="http://schemas.openxmlformats.org/officeDocument/2006/relationships/customXml" Target="../ink/ink1278.xml"/><Relationship Id="rId152" Type="http://schemas.openxmlformats.org/officeDocument/2006/relationships/customXml" Target="../ink/ink1313.xml"/><Relationship Id="rId173" Type="http://schemas.openxmlformats.org/officeDocument/2006/relationships/image" Target="../media/image1302.png"/><Relationship Id="rId19" Type="http://schemas.openxmlformats.org/officeDocument/2006/relationships/image" Target="../media/image1155.png"/><Relationship Id="rId14" Type="http://schemas.openxmlformats.org/officeDocument/2006/relationships/customXml" Target="../ink/ink1244.xml"/><Relationship Id="rId30" Type="http://schemas.openxmlformats.org/officeDocument/2006/relationships/customXml" Target="../ink/ink1252.xml"/><Relationship Id="rId35" Type="http://schemas.openxmlformats.org/officeDocument/2006/relationships/image" Target="../media/image1214.png"/><Relationship Id="rId56" Type="http://schemas.openxmlformats.org/officeDocument/2006/relationships/customXml" Target="../ink/ink1265.xml"/><Relationship Id="rId77" Type="http://schemas.openxmlformats.org/officeDocument/2006/relationships/image" Target="../media/image1235.png"/><Relationship Id="rId100" Type="http://schemas.openxmlformats.org/officeDocument/2006/relationships/customXml" Target="../ink/ink1287.xml"/><Relationship Id="rId105" Type="http://schemas.openxmlformats.org/officeDocument/2006/relationships/image" Target="../media/image1249.png"/><Relationship Id="rId126" Type="http://schemas.openxmlformats.org/officeDocument/2006/relationships/customXml" Target="../ink/ink1300.xml"/><Relationship Id="rId147" Type="http://schemas.openxmlformats.org/officeDocument/2006/relationships/image" Target="../media/image1289.png"/><Relationship Id="rId168" Type="http://schemas.openxmlformats.org/officeDocument/2006/relationships/customXml" Target="../ink/ink1321.xml"/><Relationship Id="rId8" Type="http://schemas.openxmlformats.org/officeDocument/2006/relationships/customXml" Target="../ink/ink1241.xml"/><Relationship Id="rId51" Type="http://schemas.openxmlformats.org/officeDocument/2006/relationships/image" Target="../media/image1222.png"/><Relationship Id="rId72" Type="http://schemas.openxmlformats.org/officeDocument/2006/relationships/customXml" Target="../ink/ink1273.xml"/><Relationship Id="rId93" Type="http://schemas.openxmlformats.org/officeDocument/2006/relationships/image" Target="../media/image1243.png"/><Relationship Id="rId98" Type="http://schemas.openxmlformats.org/officeDocument/2006/relationships/customXml" Target="../ink/ink1286.xml"/><Relationship Id="rId121" Type="http://schemas.openxmlformats.org/officeDocument/2006/relationships/image" Target="../media/image1257.png"/><Relationship Id="rId142" Type="http://schemas.openxmlformats.org/officeDocument/2006/relationships/customXml" Target="../ink/ink1308.xml"/><Relationship Id="rId163" Type="http://schemas.openxmlformats.org/officeDocument/2006/relationships/image" Target="../media/image1297.png"/><Relationship Id="rId3" Type="http://schemas.openxmlformats.org/officeDocument/2006/relationships/customXml" Target="../ink/ink1239.xml"/><Relationship Id="rId25" Type="http://schemas.openxmlformats.org/officeDocument/2006/relationships/image" Target="../media/image1158.png"/><Relationship Id="rId46" Type="http://schemas.openxmlformats.org/officeDocument/2006/relationships/customXml" Target="../ink/ink1260.xml"/><Relationship Id="rId67" Type="http://schemas.openxmlformats.org/officeDocument/2006/relationships/image" Target="../media/image1230.png"/><Relationship Id="rId116" Type="http://schemas.openxmlformats.org/officeDocument/2006/relationships/customXml" Target="../ink/ink1295.xml"/><Relationship Id="rId137" Type="http://schemas.openxmlformats.org/officeDocument/2006/relationships/image" Target="../media/image1265.png"/><Relationship Id="rId158" Type="http://schemas.openxmlformats.org/officeDocument/2006/relationships/customXml" Target="../ink/ink1316.xml"/><Relationship Id="rId20" Type="http://schemas.openxmlformats.org/officeDocument/2006/relationships/customXml" Target="../ink/ink1247.xml"/><Relationship Id="rId41" Type="http://schemas.openxmlformats.org/officeDocument/2006/relationships/image" Target="../media/image1217.png"/><Relationship Id="rId62" Type="http://schemas.openxmlformats.org/officeDocument/2006/relationships/customXml" Target="../ink/ink1268.xml"/><Relationship Id="rId83" Type="http://schemas.openxmlformats.org/officeDocument/2006/relationships/image" Target="../media/image1238.png"/><Relationship Id="rId88" Type="http://schemas.openxmlformats.org/officeDocument/2006/relationships/customXml" Target="../ink/ink1281.xml"/><Relationship Id="rId111" Type="http://schemas.openxmlformats.org/officeDocument/2006/relationships/image" Target="../media/image1252.png"/><Relationship Id="rId132" Type="http://schemas.openxmlformats.org/officeDocument/2006/relationships/customXml" Target="../ink/ink1303.xml"/><Relationship Id="rId153" Type="http://schemas.openxmlformats.org/officeDocument/2006/relationships/image" Target="../media/image1292.png"/><Relationship Id="rId174" Type="http://schemas.openxmlformats.org/officeDocument/2006/relationships/customXml" Target="../ink/ink1324.xml"/><Relationship Id="rId179" Type="http://schemas.openxmlformats.org/officeDocument/2006/relationships/image" Target="../media/image1305.png"/><Relationship Id="rId15" Type="http://schemas.openxmlformats.org/officeDocument/2006/relationships/image" Target="../media/image1153.png"/><Relationship Id="rId36" Type="http://schemas.openxmlformats.org/officeDocument/2006/relationships/customXml" Target="../ink/ink1255.xml"/><Relationship Id="rId57" Type="http://schemas.openxmlformats.org/officeDocument/2006/relationships/image" Target="../media/image1225.png"/><Relationship Id="rId106" Type="http://schemas.openxmlformats.org/officeDocument/2006/relationships/customXml" Target="../ink/ink1290.xml"/><Relationship Id="rId127" Type="http://schemas.openxmlformats.org/officeDocument/2006/relationships/image" Target="../media/image1260.png"/><Relationship Id="rId10" Type="http://schemas.openxmlformats.org/officeDocument/2006/relationships/customXml" Target="../ink/ink1242.xml"/><Relationship Id="rId31" Type="http://schemas.openxmlformats.org/officeDocument/2006/relationships/image" Target="../media/image1161.png"/><Relationship Id="rId52" Type="http://schemas.openxmlformats.org/officeDocument/2006/relationships/customXml" Target="../ink/ink1263.xml"/><Relationship Id="rId73" Type="http://schemas.openxmlformats.org/officeDocument/2006/relationships/image" Target="../media/image1233.png"/><Relationship Id="rId78" Type="http://schemas.openxmlformats.org/officeDocument/2006/relationships/customXml" Target="../ink/ink1276.xml"/><Relationship Id="rId94" Type="http://schemas.openxmlformats.org/officeDocument/2006/relationships/customXml" Target="../ink/ink1284.xml"/><Relationship Id="rId99" Type="http://schemas.openxmlformats.org/officeDocument/2006/relationships/image" Target="../media/image1246.png"/><Relationship Id="rId101" Type="http://schemas.openxmlformats.org/officeDocument/2006/relationships/image" Target="../media/image1247.png"/><Relationship Id="rId122" Type="http://schemas.openxmlformats.org/officeDocument/2006/relationships/customXml" Target="../ink/ink1298.xml"/><Relationship Id="rId143" Type="http://schemas.openxmlformats.org/officeDocument/2006/relationships/image" Target="../media/image1287.png"/><Relationship Id="rId148" Type="http://schemas.openxmlformats.org/officeDocument/2006/relationships/customXml" Target="../ink/ink1311.xml"/><Relationship Id="rId164" Type="http://schemas.openxmlformats.org/officeDocument/2006/relationships/customXml" Target="../ink/ink1319.xml"/><Relationship Id="rId169" Type="http://schemas.openxmlformats.org/officeDocument/2006/relationships/image" Target="../media/image1300.png"/><Relationship Id="rId4" Type="http://schemas.openxmlformats.org/officeDocument/2006/relationships/image" Target="../media/image75.png"/><Relationship Id="rId9" Type="http://schemas.openxmlformats.org/officeDocument/2006/relationships/image" Target="../media/image1097.png"/><Relationship Id="rId26" Type="http://schemas.openxmlformats.org/officeDocument/2006/relationships/customXml" Target="../ink/ink1250.xml"/><Relationship Id="rId47" Type="http://schemas.openxmlformats.org/officeDocument/2006/relationships/image" Target="../media/image1220.png"/><Relationship Id="rId68" Type="http://schemas.openxmlformats.org/officeDocument/2006/relationships/customXml" Target="../ink/ink1271.xml"/><Relationship Id="rId89" Type="http://schemas.openxmlformats.org/officeDocument/2006/relationships/image" Target="../media/image1241.png"/><Relationship Id="rId112" Type="http://schemas.openxmlformats.org/officeDocument/2006/relationships/customXml" Target="../ink/ink1293.xml"/><Relationship Id="rId133" Type="http://schemas.openxmlformats.org/officeDocument/2006/relationships/image" Target="../media/image1263.png"/><Relationship Id="rId154" Type="http://schemas.openxmlformats.org/officeDocument/2006/relationships/customXml" Target="../ink/ink1314.xml"/><Relationship Id="rId175" Type="http://schemas.openxmlformats.org/officeDocument/2006/relationships/image" Target="../media/image1303.png"/><Relationship Id="rId16" Type="http://schemas.openxmlformats.org/officeDocument/2006/relationships/customXml" Target="../ink/ink1245.xml"/><Relationship Id="rId37" Type="http://schemas.openxmlformats.org/officeDocument/2006/relationships/image" Target="../media/image1215.png"/><Relationship Id="rId58" Type="http://schemas.openxmlformats.org/officeDocument/2006/relationships/customXml" Target="../ink/ink1266.xml"/><Relationship Id="rId79" Type="http://schemas.openxmlformats.org/officeDocument/2006/relationships/image" Target="../media/image1236.png"/><Relationship Id="rId102" Type="http://schemas.openxmlformats.org/officeDocument/2006/relationships/customXml" Target="../ink/ink1288.xml"/><Relationship Id="rId123" Type="http://schemas.openxmlformats.org/officeDocument/2006/relationships/image" Target="../media/image1258.png"/><Relationship Id="rId144" Type="http://schemas.openxmlformats.org/officeDocument/2006/relationships/customXml" Target="../ink/ink1309.xml"/><Relationship Id="rId90" Type="http://schemas.openxmlformats.org/officeDocument/2006/relationships/customXml" Target="../ink/ink1282.xml"/><Relationship Id="rId165" Type="http://schemas.openxmlformats.org/officeDocument/2006/relationships/image" Target="../media/image1298.png"/><Relationship Id="rId27" Type="http://schemas.openxmlformats.org/officeDocument/2006/relationships/image" Target="../media/image1159.png"/><Relationship Id="rId48" Type="http://schemas.openxmlformats.org/officeDocument/2006/relationships/customXml" Target="../ink/ink1261.xml"/><Relationship Id="rId69" Type="http://schemas.openxmlformats.org/officeDocument/2006/relationships/image" Target="../media/image1231.png"/><Relationship Id="rId113" Type="http://schemas.openxmlformats.org/officeDocument/2006/relationships/image" Target="../media/image1253.png"/><Relationship Id="rId134" Type="http://schemas.openxmlformats.org/officeDocument/2006/relationships/customXml" Target="../ink/ink1304.xml"/><Relationship Id="rId80" Type="http://schemas.openxmlformats.org/officeDocument/2006/relationships/customXml" Target="../ink/ink1277.xml"/><Relationship Id="rId155" Type="http://schemas.openxmlformats.org/officeDocument/2006/relationships/image" Target="../media/image1293.png"/><Relationship Id="rId176" Type="http://schemas.openxmlformats.org/officeDocument/2006/relationships/customXml" Target="../ink/ink1325.xml"/><Relationship Id="rId17" Type="http://schemas.openxmlformats.org/officeDocument/2006/relationships/image" Target="../media/image1154.png"/><Relationship Id="rId38" Type="http://schemas.openxmlformats.org/officeDocument/2006/relationships/customXml" Target="../ink/ink1256.xml"/><Relationship Id="rId59" Type="http://schemas.openxmlformats.org/officeDocument/2006/relationships/image" Target="../media/image1226.png"/><Relationship Id="rId103" Type="http://schemas.openxmlformats.org/officeDocument/2006/relationships/image" Target="../media/image1248.png"/><Relationship Id="rId124" Type="http://schemas.openxmlformats.org/officeDocument/2006/relationships/customXml" Target="../ink/ink1299.xml"/><Relationship Id="rId70" Type="http://schemas.openxmlformats.org/officeDocument/2006/relationships/customXml" Target="../ink/ink1272.xml"/><Relationship Id="rId91" Type="http://schemas.openxmlformats.org/officeDocument/2006/relationships/image" Target="../media/image1242.png"/><Relationship Id="rId145" Type="http://schemas.openxmlformats.org/officeDocument/2006/relationships/image" Target="../media/image1288.png"/><Relationship Id="rId166" Type="http://schemas.openxmlformats.org/officeDocument/2006/relationships/customXml" Target="../ink/ink13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38.xml"/><Relationship Id="rId21" Type="http://schemas.openxmlformats.org/officeDocument/2006/relationships/image" Target="../media/image1156.png"/><Relationship Id="rId42" Type="http://schemas.openxmlformats.org/officeDocument/2006/relationships/customXml" Target="../ink/ink1346.xml"/><Relationship Id="rId47" Type="http://schemas.openxmlformats.org/officeDocument/2006/relationships/image" Target="../media/image1312.png"/><Relationship Id="rId63" Type="http://schemas.openxmlformats.org/officeDocument/2006/relationships/image" Target="../media/image1320.png"/><Relationship Id="rId68" Type="http://schemas.openxmlformats.org/officeDocument/2006/relationships/customXml" Target="../ink/ink1359.xml"/><Relationship Id="rId84" Type="http://schemas.openxmlformats.org/officeDocument/2006/relationships/customXml" Target="../ink/ink1367.xml"/><Relationship Id="rId89" Type="http://schemas.openxmlformats.org/officeDocument/2006/relationships/image" Target="../media/image1333.png"/><Relationship Id="rId16" Type="http://schemas.openxmlformats.org/officeDocument/2006/relationships/customXml" Target="../ink/ink1333.xml"/><Relationship Id="rId11" Type="http://schemas.openxmlformats.org/officeDocument/2006/relationships/image" Target="../media/image1098.png"/><Relationship Id="rId32" Type="http://schemas.openxmlformats.org/officeDocument/2006/relationships/customXml" Target="../ink/ink1341.xml"/><Relationship Id="rId37" Type="http://schemas.openxmlformats.org/officeDocument/2006/relationships/image" Target="../media/image1307.png"/><Relationship Id="rId53" Type="http://schemas.openxmlformats.org/officeDocument/2006/relationships/image" Target="../media/image1315.png"/><Relationship Id="rId58" Type="http://schemas.openxmlformats.org/officeDocument/2006/relationships/customXml" Target="../ink/ink1354.xml"/><Relationship Id="rId74" Type="http://schemas.openxmlformats.org/officeDocument/2006/relationships/customXml" Target="../ink/ink1362.xml"/><Relationship Id="rId79" Type="http://schemas.openxmlformats.org/officeDocument/2006/relationships/image" Target="../media/image1328.png"/><Relationship Id="rId5" Type="http://schemas.openxmlformats.org/officeDocument/2006/relationships/image" Target="../media/image1069.png"/><Relationship Id="rId90" Type="http://schemas.openxmlformats.org/officeDocument/2006/relationships/customXml" Target="../ink/ink1370.xml"/><Relationship Id="rId95" Type="http://schemas.openxmlformats.org/officeDocument/2006/relationships/image" Target="../media/image1336.png"/><Relationship Id="rId22" Type="http://schemas.openxmlformats.org/officeDocument/2006/relationships/customXml" Target="../ink/ink1336.xml"/><Relationship Id="rId27" Type="http://schemas.openxmlformats.org/officeDocument/2006/relationships/image" Target="../media/image1159.png"/><Relationship Id="rId43" Type="http://schemas.openxmlformats.org/officeDocument/2006/relationships/image" Target="../media/image1310.png"/><Relationship Id="rId48" Type="http://schemas.openxmlformats.org/officeDocument/2006/relationships/customXml" Target="../ink/ink1349.xml"/><Relationship Id="rId64" Type="http://schemas.openxmlformats.org/officeDocument/2006/relationships/customXml" Target="../ink/ink1357.xml"/><Relationship Id="rId69" Type="http://schemas.openxmlformats.org/officeDocument/2006/relationships/image" Target="../media/image1323.png"/><Relationship Id="rId80" Type="http://schemas.openxmlformats.org/officeDocument/2006/relationships/customXml" Target="../ink/ink1365.xml"/><Relationship Id="rId85" Type="http://schemas.openxmlformats.org/officeDocument/2006/relationships/image" Target="../media/image1331.png"/><Relationship Id="rId12" Type="http://schemas.openxmlformats.org/officeDocument/2006/relationships/customXml" Target="../ink/ink1331.xml"/><Relationship Id="rId17" Type="http://schemas.openxmlformats.org/officeDocument/2006/relationships/image" Target="../media/image1154.png"/><Relationship Id="rId25" Type="http://schemas.openxmlformats.org/officeDocument/2006/relationships/image" Target="../media/image1158.png"/><Relationship Id="rId33" Type="http://schemas.openxmlformats.org/officeDocument/2006/relationships/image" Target="../media/image196.png"/><Relationship Id="rId38" Type="http://schemas.openxmlformats.org/officeDocument/2006/relationships/customXml" Target="../ink/ink1344.xml"/><Relationship Id="rId46" Type="http://schemas.openxmlformats.org/officeDocument/2006/relationships/customXml" Target="../ink/ink1348.xml"/><Relationship Id="rId59" Type="http://schemas.openxmlformats.org/officeDocument/2006/relationships/image" Target="../media/image1318.png"/><Relationship Id="rId67" Type="http://schemas.openxmlformats.org/officeDocument/2006/relationships/image" Target="../media/image1322.png"/><Relationship Id="rId20" Type="http://schemas.openxmlformats.org/officeDocument/2006/relationships/customXml" Target="../ink/ink1335.xml"/><Relationship Id="rId41" Type="http://schemas.openxmlformats.org/officeDocument/2006/relationships/image" Target="../media/image1309.png"/><Relationship Id="rId54" Type="http://schemas.openxmlformats.org/officeDocument/2006/relationships/customXml" Target="../ink/ink1352.xml"/><Relationship Id="rId62" Type="http://schemas.openxmlformats.org/officeDocument/2006/relationships/customXml" Target="../ink/ink1356.xml"/><Relationship Id="rId70" Type="http://schemas.openxmlformats.org/officeDocument/2006/relationships/customXml" Target="../ink/ink1360.xml"/><Relationship Id="rId75" Type="http://schemas.openxmlformats.org/officeDocument/2006/relationships/image" Target="../media/image1326.png"/><Relationship Id="rId83" Type="http://schemas.openxmlformats.org/officeDocument/2006/relationships/image" Target="../media/image1330.png"/><Relationship Id="rId88" Type="http://schemas.openxmlformats.org/officeDocument/2006/relationships/customXml" Target="../ink/ink1369.xml"/><Relationship Id="rId91" Type="http://schemas.openxmlformats.org/officeDocument/2006/relationships/image" Target="../media/image1334.png"/><Relationship Id="rId96" Type="http://schemas.openxmlformats.org/officeDocument/2006/relationships/customXml" Target="../ink/ink13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28.xml"/><Relationship Id="rId15" Type="http://schemas.openxmlformats.org/officeDocument/2006/relationships/image" Target="../media/image1153.png"/><Relationship Id="rId23" Type="http://schemas.openxmlformats.org/officeDocument/2006/relationships/image" Target="../media/image1157.png"/><Relationship Id="rId28" Type="http://schemas.openxmlformats.org/officeDocument/2006/relationships/customXml" Target="../ink/ink1339.xml"/><Relationship Id="rId36" Type="http://schemas.openxmlformats.org/officeDocument/2006/relationships/customXml" Target="../ink/ink1343.xml"/><Relationship Id="rId49" Type="http://schemas.openxmlformats.org/officeDocument/2006/relationships/image" Target="../media/image1313.png"/><Relationship Id="rId57" Type="http://schemas.openxmlformats.org/officeDocument/2006/relationships/image" Target="../media/image1317.png"/><Relationship Id="rId10" Type="http://schemas.openxmlformats.org/officeDocument/2006/relationships/customXml" Target="../ink/ink1330.xml"/><Relationship Id="rId31" Type="http://schemas.openxmlformats.org/officeDocument/2006/relationships/image" Target="../media/image1161.png"/><Relationship Id="rId44" Type="http://schemas.openxmlformats.org/officeDocument/2006/relationships/customXml" Target="../ink/ink1347.xml"/><Relationship Id="rId52" Type="http://schemas.openxmlformats.org/officeDocument/2006/relationships/customXml" Target="../ink/ink1351.xml"/><Relationship Id="rId60" Type="http://schemas.openxmlformats.org/officeDocument/2006/relationships/customXml" Target="../ink/ink1355.xml"/><Relationship Id="rId65" Type="http://schemas.openxmlformats.org/officeDocument/2006/relationships/image" Target="../media/image1321.png"/><Relationship Id="rId73" Type="http://schemas.openxmlformats.org/officeDocument/2006/relationships/image" Target="../media/image1325.png"/><Relationship Id="rId78" Type="http://schemas.openxmlformats.org/officeDocument/2006/relationships/customXml" Target="../ink/ink1364.xml"/><Relationship Id="rId81" Type="http://schemas.openxmlformats.org/officeDocument/2006/relationships/image" Target="../media/image1329.png"/><Relationship Id="rId86" Type="http://schemas.openxmlformats.org/officeDocument/2006/relationships/customXml" Target="../ink/ink1368.xml"/><Relationship Id="rId94" Type="http://schemas.openxmlformats.org/officeDocument/2006/relationships/customXml" Target="../ink/ink1372.xml"/><Relationship Id="rId99" Type="http://schemas.openxmlformats.org/officeDocument/2006/relationships/image" Target="../media/image1338.png"/><Relationship Id="rId101" Type="http://schemas.openxmlformats.org/officeDocument/2006/relationships/image" Target="../media/image1339.png"/><Relationship Id="rId4" Type="http://schemas.openxmlformats.org/officeDocument/2006/relationships/image" Target="../media/image75.png"/><Relationship Id="rId9" Type="http://schemas.openxmlformats.org/officeDocument/2006/relationships/image" Target="../media/image1097.png"/><Relationship Id="rId13" Type="http://schemas.openxmlformats.org/officeDocument/2006/relationships/image" Target="../media/image1099.png"/><Relationship Id="rId18" Type="http://schemas.openxmlformats.org/officeDocument/2006/relationships/customXml" Target="../ink/ink1334.xml"/><Relationship Id="rId39" Type="http://schemas.openxmlformats.org/officeDocument/2006/relationships/image" Target="../media/image1308.png"/><Relationship Id="rId34" Type="http://schemas.openxmlformats.org/officeDocument/2006/relationships/customXml" Target="../ink/ink1342.xml"/><Relationship Id="rId50" Type="http://schemas.openxmlformats.org/officeDocument/2006/relationships/customXml" Target="../ink/ink1350.xml"/><Relationship Id="rId55" Type="http://schemas.openxmlformats.org/officeDocument/2006/relationships/image" Target="../media/image1316.png"/><Relationship Id="rId76" Type="http://schemas.openxmlformats.org/officeDocument/2006/relationships/customXml" Target="../ink/ink1363.xml"/><Relationship Id="rId97" Type="http://schemas.openxmlformats.org/officeDocument/2006/relationships/image" Target="../media/image1337.png"/><Relationship Id="rId7" Type="http://schemas.openxmlformats.org/officeDocument/2006/relationships/image" Target="../media/image1096.png"/><Relationship Id="rId71" Type="http://schemas.openxmlformats.org/officeDocument/2006/relationships/image" Target="../media/image1324.png"/><Relationship Id="rId92" Type="http://schemas.openxmlformats.org/officeDocument/2006/relationships/customXml" Target="../ink/ink1371.xml"/><Relationship Id="rId2" Type="http://schemas.openxmlformats.org/officeDocument/2006/relationships/notesSlide" Target="../notesSlides/notesSlide36.xml"/><Relationship Id="rId29" Type="http://schemas.openxmlformats.org/officeDocument/2006/relationships/image" Target="../media/image1160.png"/><Relationship Id="rId24" Type="http://schemas.openxmlformats.org/officeDocument/2006/relationships/customXml" Target="../ink/ink1337.xml"/><Relationship Id="rId40" Type="http://schemas.openxmlformats.org/officeDocument/2006/relationships/customXml" Target="../ink/ink1345.xml"/><Relationship Id="rId45" Type="http://schemas.openxmlformats.org/officeDocument/2006/relationships/image" Target="../media/image1311.png"/><Relationship Id="rId66" Type="http://schemas.openxmlformats.org/officeDocument/2006/relationships/customXml" Target="../ink/ink1358.xml"/><Relationship Id="rId87" Type="http://schemas.openxmlformats.org/officeDocument/2006/relationships/image" Target="../media/image1332.png"/><Relationship Id="rId61" Type="http://schemas.openxmlformats.org/officeDocument/2006/relationships/image" Target="../media/image1319.png"/><Relationship Id="rId82" Type="http://schemas.openxmlformats.org/officeDocument/2006/relationships/customXml" Target="../ink/ink1366.xml"/><Relationship Id="rId19" Type="http://schemas.openxmlformats.org/officeDocument/2006/relationships/image" Target="../media/image1155.png"/><Relationship Id="rId14" Type="http://schemas.openxmlformats.org/officeDocument/2006/relationships/customXml" Target="../ink/ink1332.xml"/><Relationship Id="rId30" Type="http://schemas.openxmlformats.org/officeDocument/2006/relationships/customXml" Target="../ink/ink1340.xml"/><Relationship Id="rId35" Type="http://schemas.openxmlformats.org/officeDocument/2006/relationships/image" Target="../media/image1306.png"/><Relationship Id="rId56" Type="http://schemas.openxmlformats.org/officeDocument/2006/relationships/customXml" Target="../ink/ink1353.xml"/><Relationship Id="rId77" Type="http://schemas.openxmlformats.org/officeDocument/2006/relationships/image" Target="../media/image1327.png"/><Relationship Id="rId100" Type="http://schemas.openxmlformats.org/officeDocument/2006/relationships/customXml" Target="../ink/ink1375.xml"/><Relationship Id="rId8" Type="http://schemas.openxmlformats.org/officeDocument/2006/relationships/customXml" Target="../ink/ink1329.xml"/><Relationship Id="rId51" Type="http://schemas.openxmlformats.org/officeDocument/2006/relationships/image" Target="../media/image1314.png"/><Relationship Id="rId72" Type="http://schemas.openxmlformats.org/officeDocument/2006/relationships/customXml" Target="../ink/ink1361.xml"/><Relationship Id="rId93" Type="http://schemas.openxmlformats.org/officeDocument/2006/relationships/image" Target="../media/image1335.png"/><Relationship Id="rId98" Type="http://schemas.openxmlformats.org/officeDocument/2006/relationships/customXml" Target="../ink/ink1374.xml"/><Relationship Id="rId3" Type="http://schemas.openxmlformats.org/officeDocument/2006/relationships/customXml" Target="../ink/ink1327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87.xml"/><Relationship Id="rId21" Type="http://schemas.openxmlformats.org/officeDocument/2006/relationships/image" Target="../media/image1156.png"/><Relationship Id="rId42" Type="http://schemas.openxmlformats.org/officeDocument/2006/relationships/customXml" Target="../ink/ink1395.xml"/><Relationship Id="rId47" Type="http://schemas.openxmlformats.org/officeDocument/2006/relationships/image" Target="../media/image1346.png"/><Relationship Id="rId63" Type="http://schemas.openxmlformats.org/officeDocument/2006/relationships/image" Target="../media/image1354.png"/><Relationship Id="rId68" Type="http://schemas.openxmlformats.org/officeDocument/2006/relationships/customXml" Target="../ink/ink1408.xml"/><Relationship Id="rId84" Type="http://schemas.openxmlformats.org/officeDocument/2006/relationships/customXml" Target="../ink/ink1416.xml"/><Relationship Id="rId89" Type="http://schemas.openxmlformats.org/officeDocument/2006/relationships/image" Target="../media/image1367.png"/><Relationship Id="rId112" Type="http://schemas.openxmlformats.org/officeDocument/2006/relationships/customXml" Target="../ink/ink1430.xml"/><Relationship Id="rId16" Type="http://schemas.openxmlformats.org/officeDocument/2006/relationships/customXml" Target="../ink/ink1382.xml"/><Relationship Id="rId107" Type="http://schemas.openxmlformats.org/officeDocument/2006/relationships/image" Target="../media/image1376.png"/><Relationship Id="rId11" Type="http://schemas.openxmlformats.org/officeDocument/2006/relationships/image" Target="../media/image1098.png"/><Relationship Id="rId32" Type="http://schemas.openxmlformats.org/officeDocument/2006/relationships/customXml" Target="../ink/ink1390.xml"/><Relationship Id="rId37" Type="http://schemas.openxmlformats.org/officeDocument/2006/relationships/image" Target="../media/image1341.png"/><Relationship Id="rId53" Type="http://schemas.openxmlformats.org/officeDocument/2006/relationships/image" Target="../media/image1349.png"/><Relationship Id="rId58" Type="http://schemas.openxmlformats.org/officeDocument/2006/relationships/customXml" Target="../ink/ink1403.xml"/><Relationship Id="rId74" Type="http://schemas.openxmlformats.org/officeDocument/2006/relationships/customXml" Target="../ink/ink1411.xml"/><Relationship Id="rId79" Type="http://schemas.openxmlformats.org/officeDocument/2006/relationships/image" Target="../media/image1362.png"/><Relationship Id="rId102" Type="http://schemas.openxmlformats.org/officeDocument/2006/relationships/customXml" Target="../ink/ink1425.xml"/><Relationship Id="rId5" Type="http://schemas.openxmlformats.org/officeDocument/2006/relationships/image" Target="../media/image1069.png"/><Relationship Id="rId90" Type="http://schemas.openxmlformats.org/officeDocument/2006/relationships/customXml" Target="../ink/ink1419.xml"/><Relationship Id="rId95" Type="http://schemas.openxmlformats.org/officeDocument/2006/relationships/image" Target="../media/image1370.png"/><Relationship Id="rId22" Type="http://schemas.openxmlformats.org/officeDocument/2006/relationships/customXml" Target="../ink/ink1385.xml"/><Relationship Id="rId27" Type="http://schemas.openxmlformats.org/officeDocument/2006/relationships/image" Target="../media/image1159.png"/><Relationship Id="rId43" Type="http://schemas.openxmlformats.org/officeDocument/2006/relationships/image" Target="../media/image1344.png"/><Relationship Id="rId48" Type="http://schemas.openxmlformats.org/officeDocument/2006/relationships/customXml" Target="../ink/ink1398.xml"/><Relationship Id="rId64" Type="http://schemas.openxmlformats.org/officeDocument/2006/relationships/customXml" Target="../ink/ink1406.xml"/><Relationship Id="rId69" Type="http://schemas.openxmlformats.org/officeDocument/2006/relationships/image" Target="../media/image1357.png"/><Relationship Id="rId113" Type="http://schemas.openxmlformats.org/officeDocument/2006/relationships/image" Target="../media/image1379.png"/><Relationship Id="rId80" Type="http://schemas.openxmlformats.org/officeDocument/2006/relationships/customXml" Target="../ink/ink1414.xml"/><Relationship Id="rId85" Type="http://schemas.openxmlformats.org/officeDocument/2006/relationships/image" Target="../media/image1365.png"/><Relationship Id="rId12" Type="http://schemas.openxmlformats.org/officeDocument/2006/relationships/customXml" Target="../ink/ink1380.xml"/><Relationship Id="rId17" Type="http://schemas.openxmlformats.org/officeDocument/2006/relationships/image" Target="../media/image1154.png"/><Relationship Id="rId33" Type="http://schemas.openxmlformats.org/officeDocument/2006/relationships/image" Target="../media/image196.png"/><Relationship Id="rId38" Type="http://schemas.openxmlformats.org/officeDocument/2006/relationships/customXml" Target="../ink/ink1393.xml"/><Relationship Id="rId59" Type="http://schemas.openxmlformats.org/officeDocument/2006/relationships/image" Target="../media/image1352.png"/><Relationship Id="rId103" Type="http://schemas.openxmlformats.org/officeDocument/2006/relationships/image" Target="../media/image1374.png"/><Relationship Id="rId108" Type="http://schemas.openxmlformats.org/officeDocument/2006/relationships/customXml" Target="../ink/ink1428.xml"/><Relationship Id="rId54" Type="http://schemas.openxmlformats.org/officeDocument/2006/relationships/customXml" Target="../ink/ink1401.xml"/><Relationship Id="rId70" Type="http://schemas.openxmlformats.org/officeDocument/2006/relationships/customXml" Target="../ink/ink1409.xml"/><Relationship Id="rId75" Type="http://schemas.openxmlformats.org/officeDocument/2006/relationships/image" Target="../media/image1360.png"/><Relationship Id="rId91" Type="http://schemas.openxmlformats.org/officeDocument/2006/relationships/image" Target="../media/image1368.png"/><Relationship Id="rId96" Type="http://schemas.openxmlformats.org/officeDocument/2006/relationships/customXml" Target="../ink/ink14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77.xml"/><Relationship Id="rId15" Type="http://schemas.openxmlformats.org/officeDocument/2006/relationships/image" Target="../media/image1153.png"/><Relationship Id="rId23" Type="http://schemas.openxmlformats.org/officeDocument/2006/relationships/image" Target="../media/image1157.png"/><Relationship Id="rId28" Type="http://schemas.openxmlformats.org/officeDocument/2006/relationships/customXml" Target="../ink/ink1388.xml"/><Relationship Id="rId36" Type="http://schemas.openxmlformats.org/officeDocument/2006/relationships/customXml" Target="../ink/ink1392.xml"/><Relationship Id="rId49" Type="http://schemas.openxmlformats.org/officeDocument/2006/relationships/image" Target="../media/image1347.png"/><Relationship Id="rId57" Type="http://schemas.openxmlformats.org/officeDocument/2006/relationships/image" Target="../media/image1351.png"/><Relationship Id="rId106" Type="http://schemas.openxmlformats.org/officeDocument/2006/relationships/customXml" Target="../ink/ink1427.xml"/><Relationship Id="rId114" Type="http://schemas.openxmlformats.org/officeDocument/2006/relationships/customXml" Target="../ink/ink1431.xml"/><Relationship Id="rId10" Type="http://schemas.openxmlformats.org/officeDocument/2006/relationships/customXml" Target="../ink/ink1379.xml"/><Relationship Id="rId31" Type="http://schemas.openxmlformats.org/officeDocument/2006/relationships/image" Target="../media/image1161.png"/><Relationship Id="rId44" Type="http://schemas.openxmlformats.org/officeDocument/2006/relationships/customXml" Target="../ink/ink1396.xml"/><Relationship Id="rId52" Type="http://schemas.openxmlformats.org/officeDocument/2006/relationships/customXml" Target="../ink/ink1400.xml"/><Relationship Id="rId60" Type="http://schemas.openxmlformats.org/officeDocument/2006/relationships/customXml" Target="../ink/ink1404.xml"/><Relationship Id="rId65" Type="http://schemas.openxmlformats.org/officeDocument/2006/relationships/image" Target="../media/image1355.png"/><Relationship Id="rId73" Type="http://schemas.openxmlformats.org/officeDocument/2006/relationships/image" Target="../media/image1359.png"/><Relationship Id="rId78" Type="http://schemas.openxmlformats.org/officeDocument/2006/relationships/customXml" Target="../ink/ink1413.xml"/><Relationship Id="rId81" Type="http://schemas.openxmlformats.org/officeDocument/2006/relationships/image" Target="../media/image1363.png"/><Relationship Id="rId86" Type="http://schemas.openxmlformats.org/officeDocument/2006/relationships/customXml" Target="../ink/ink1417.xml"/><Relationship Id="rId94" Type="http://schemas.openxmlformats.org/officeDocument/2006/relationships/customXml" Target="../ink/ink1421.xml"/><Relationship Id="rId99" Type="http://schemas.openxmlformats.org/officeDocument/2006/relationships/image" Target="../media/image1372.png"/><Relationship Id="rId101" Type="http://schemas.openxmlformats.org/officeDocument/2006/relationships/image" Target="../media/image1373.png"/><Relationship Id="rId4" Type="http://schemas.openxmlformats.org/officeDocument/2006/relationships/image" Target="../media/image75.png"/><Relationship Id="rId9" Type="http://schemas.openxmlformats.org/officeDocument/2006/relationships/image" Target="../media/image1097.png"/><Relationship Id="rId13" Type="http://schemas.openxmlformats.org/officeDocument/2006/relationships/image" Target="../media/image1099.png"/><Relationship Id="rId18" Type="http://schemas.openxmlformats.org/officeDocument/2006/relationships/customXml" Target="../ink/ink1383.xml"/><Relationship Id="rId39" Type="http://schemas.openxmlformats.org/officeDocument/2006/relationships/image" Target="../media/image1342.png"/><Relationship Id="rId109" Type="http://schemas.openxmlformats.org/officeDocument/2006/relationships/image" Target="../media/image1377.png"/><Relationship Id="rId34" Type="http://schemas.openxmlformats.org/officeDocument/2006/relationships/customXml" Target="../ink/ink1391.xml"/><Relationship Id="rId50" Type="http://schemas.openxmlformats.org/officeDocument/2006/relationships/customXml" Target="../ink/ink1399.xml"/><Relationship Id="rId55" Type="http://schemas.openxmlformats.org/officeDocument/2006/relationships/image" Target="../media/image1350.png"/><Relationship Id="rId76" Type="http://schemas.openxmlformats.org/officeDocument/2006/relationships/customXml" Target="../ink/ink1412.xml"/><Relationship Id="rId97" Type="http://schemas.openxmlformats.org/officeDocument/2006/relationships/image" Target="../media/image1371.png"/><Relationship Id="rId104" Type="http://schemas.openxmlformats.org/officeDocument/2006/relationships/customXml" Target="../ink/ink1426.xml"/><Relationship Id="rId7" Type="http://schemas.openxmlformats.org/officeDocument/2006/relationships/image" Target="../media/image1096.png"/><Relationship Id="rId71" Type="http://schemas.openxmlformats.org/officeDocument/2006/relationships/image" Target="../media/image1358.png"/><Relationship Id="rId92" Type="http://schemas.openxmlformats.org/officeDocument/2006/relationships/customXml" Target="../ink/ink1420.xml"/><Relationship Id="rId2" Type="http://schemas.openxmlformats.org/officeDocument/2006/relationships/notesSlide" Target="../notesSlides/notesSlide37.xml"/><Relationship Id="rId29" Type="http://schemas.openxmlformats.org/officeDocument/2006/relationships/image" Target="../media/image1160.png"/><Relationship Id="rId24" Type="http://schemas.openxmlformats.org/officeDocument/2006/relationships/customXml" Target="../ink/ink1386.xml"/><Relationship Id="rId40" Type="http://schemas.openxmlformats.org/officeDocument/2006/relationships/customXml" Target="../ink/ink1394.xml"/><Relationship Id="rId45" Type="http://schemas.openxmlformats.org/officeDocument/2006/relationships/image" Target="../media/image1345.png"/><Relationship Id="rId66" Type="http://schemas.openxmlformats.org/officeDocument/2006/relationships/customXml" Target="../ink/ink1407.xml"/><Relationship Id="rId87" Type="http://schemas.openxmlformats.org/officeDocument/2006/relationships/image" Target="../media/image1366.png"/><Relationship Id="rId110" Type="http://schemas.openxmlformats.org/officeDocument/2006/relationships/customXml" Target="../ink/ink1429.xml"/><Relationship Id="rId115" Type="http://schemas.openxmlformats.org/officeDocument/2006/relationships/image" Target="../media/image1380.png"/><Relationship Id="rId61" Type="http://schemas.openxmlformats.org/officeDocument/2006/relationships/image" Target="../media/image1353.png"/><Relationship Id="rId82" Type="http://schemas.openxmlformats.org/officeDocument/2006/relationships/customXml" Target="../ink/ink1415.xml"/><Relationship Id="rId19" Type="http://schemas.openxmlformats.org/officeDocument/2006/relationships/image" Target="../media/image1155.png"/><Relationship Id="rId14" Type="http://schemas.openxmlformats.org/officeDocument/2006/relationships/customXml" Target="../ink/ink1381.xml"/><Relationship Id="rId30" Type="http://schemas.openxmlformats.org/officeDocument/2006/relationships/customXml" Target="../ink/ink1389.xml"/><Relationship Id="rId35" Type="http://schemas.openxmlformats.org/officeDocument/2006/relationships/image" Target="../media/image1340.png"/><Relationship Id="rId56" Type="http://schemas.openxmlformats.org/officeDocument/2006/relationships/customXml" Target="../ink/ink1402.xml"/><Relationship Id="rId77" Type="http://schemas.openxmlformats.org/officeDocument/2006/relationships/image" Target="../media/image1361.png"/><Relationship Id="rId100" Type="http://schemas.openxmlformats.org/officeDocument/2006/relationships/customXml" Target="../ink/ink1424.xml"/><Relationship Id="rId105" Type="http://schemas.openxmlformats.org/officeDocument/2006/relationships/image" Target="../media/image1375.png"/><Relationship Id="rId8" Type="http://schemas.openxmlformats.org/officeDocument/2006/relationships/customXml" Target="../ink/ink1378.xml"/><Relationship Id="rId51" Type="http://schemas.openxmlformats.org/officeDocument/2006/relationships/image" Target="../media/image1348.png"/><Relationship Id="rId72" Type="http://schemas.openxmlformats.org/officeDocument/2006/relationships/customXml" Target="../ink/ink1410.xml"/><Relationship Id="rId93" Type="http://schemas.openxmlformats.org/officeDocument/2006/relationships/image" Target="../media/image1369.png"/><Relationship Id="rId98" Type="http://schemas.openxmlformats.org/officeDocument/2006/relationships/customXml" Target="../ink/ink1423.xml"/><Relationship Id="rId3" Type="http://schemas.openxmlformats.org/officeDocument/2006/relationships/customXml" Target="../ink/ink1376.xml"/><Relationship Id="rId25" Type="http://schemas.openxmlformats.org/officeDocument/2006/relationships/image" Target="../media/image1158.png"/><Relationship Id="rId46" Type="http://schemas.openxmlformats.org/officeDocument/2006/relationships/customXml" Target="../ink/ink1397.xml"/><Relationship Id="rId67" Type="http://schemas.openxmlformats.org/officeDocument/2006/relationships/image" Target="../media/image1356.png"/><Relationship Id="rId20" Type="http://schemas.openxmlformats.org/officeDocument/2006/relationships/customXml" Target="../ink/ink1384.xml"/><Relationship Id="rId41" Type="http://schemas.openxmlformats.org/officeDocument/2006/relationships/image" Target="../media/image1343.png"/><Relationship Id="rId62" Type="http://schemas.openxmlformats.org/officeDocument/2006/relationships/customXml" Target="../ink/ink1405.xml"/><Relationship Id="rId83" Type="http://schemas.openxmlformats.org/officeDocument/2006/relationships/image" Target="../media/image1364.png"/><Relationship Id="rId88" Type="http://schemas.openxmlformats.org/officeDocument/2006/relationships/customXml" Target="../ink/ink1418.xml"/><Relationship Id="rId111" Type="http://schemas.openxmlformats.org/officeDocument/2006/relationships/image" Target="../media/image1378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43.xml"/><Relationship Id="rId21" Type="http://schemas.openxmlformats.org/officeDocument/2006/relationships/image" Target="../media/image1156.png"/><Relationship Id="rId42" Type="http://schemas.openxmlformats.org/officeDocument/2006/relationships/customXml" Target="../ink/ink1451.xml"/><Relationship Id="rId47" Type="http://schemas.openxmlformats.org/officeDocument/2006/relationships/image" Target="../media/image1346.png"/><Relationship Id="rId63" Type="http://schemas.openxmlformats.org/officeDocument/2006/relationships/image" Target="../media/image1354.png"/><Relationship Id="rId68" Type="http://schemas.openxmlformats.org/officeDocument/2006/relationships/customXml" Target="../ink/ink1464.xml"/><Relationship Id="rId16" Type="http://schemas.openxmlformats.org/officeDocument/2006/relationships/customXml" Target="../ink/ink1438.xml"/><Relationship Id="rId11" Type="http://schemas.openxmlformats.org/officeDocument/2006/relationships/image" Target="../media/image1098.png"/><Relationship Id="rId32" Type="http://schemas.openxmlformats.org/officeDocument/2006/relationships/customXml" Target="../ink/ink1446.xml"/><Relationship Id="rId37" Type="http://schemas.openxmlformats.org/officeDocument/2006/relationships/image" Target="../media/image1341.png"/><Relationship Id="rId53" Type="http://schemas.openxmlformats.org/officeDocument/2006/relationships/image" Target="../media/image1349.png"/><Relationship Id="rId58" Type="http://schemas.openxmlformats.org/officeDocument/2006/relationships/customXml" Target="../ink/ink1459.xml"/><Relationship Id="rId74" Type="http://schemas.openxmlformats.org/officeDocument/2006/relationships/customXml" Target="../ink/ink1467.xml"/><Relationship Id="rId79" Type="http://schemas.openxmlformats.org/officeDocument/2006/relationships/image" Target="../media/image1362.png"/><Relationship Id="rId5" Type="http://schemas.openxmlformats.org/officeDocument/2006/relationships/image" Target="../media/image1069.png"/><Relationship Id="rId61" Type="http://schemas.openxmlformats.org/officeDocument/2006/relationships/image" Target="../media/image1353.png"/><Relationship Id="rId82" Type="http://schemas.openxmlformats.org/officeDocument/2006/relationships/customXml" Target="../ink/ink1471.xml"/><Relationship Id="rId19" Type="http://schemas.openxmlformats.org/officeDocument/2006/relationships/image" Target="../media/image1155.png"/><Relationship Id="rId14" Type="http://schemas.openxmlformats.org/officeDocument/2006/relationships/customXml" Target="../ink/ink1437.xml"/><Relationship Id="rId22" Type="http://schemas.openxmlformats.org/officeDocument/2006/relationships/customXml" Target="../ink/ink1441.xml"/><Relationship Id="rId27" Type="http://schemas.openxmlformats.org/officeDocument/2006/relationships/image" Target="../media/image1159.png"/><Relationship Id="rId30" Type="http://schemas.openxmlformats.org/officeDocument/2006/relationships/customXml" Target="../ink/ink1445.xml"/><Relationship Id="rId35" Type="http://schemas.openxmlformats.org/officeDocument/2006/relationships/image" Target="../media/image1340.png"/><Relationship Id="rId43" Type="http://schemas.openxmlformats.org/officeDocument/2006/relationships/image" Target="../media/image1344.png"/><Relationship Id="rId48" Type="http://schemas.openxmlformats.org/officeDocument/2006/relationships/customXml" Target="../ink/ink1454.xml"/><Relationship Id="rId56" Type="http://schemas.openxmlformats.org/officeDocument/2006/relationships/customXml" Target="../ink/ink1458.xml"/><Relationship Id="rId64" Type="http://schemas.openxmlformats.org/officeDocument/2006/relationships/customXml" Target="../ink/ink1462.xml"/><Relationship Id="rId69" Type="http://schemas.openxmlformats.org/officeDocument/2006/relationships/image" Target="../media/image1357.png"/><Relationship Id="rId77" Type="http://schemas.openxmlformats.org/officeDocument/2006/relationships/image" Target="../media/image1361.png"/><Relationship Id="rId8" Type="http://schemas.openxmlformats.org/officeDocument/2006/relationships/customXml" Target="../ink/ink1434.xml"/><Relationship Id="rId51" Type="http://schemas.openxmlformats.org/officeDocument/2006/relationships/image" Target="../media/image1348.png"/><Relationship Id="rId72" Type="http://schemas.openxmlformats.org/officeDocument/2006/relationships/customXml" Target="../ink/ink1466.xml"/><Relationship Id="rId80" Type="http://schemas.openxmlformats.org/officeDocument/2006/relationships/customXml" Target="../ink/ink1470.xml"/><Relationship Id="rId3" Type="http://schemas.openxmlformats.org/officeDocument/2006/relationships/customXml" Target="../ink/ink1432.xml"/><Relationship Id="rId12" Type="http://schemas.openxmlformats.org/officeDocument/2006/relationships/customXml" Target="../ink/ink1436.xml"/><Relationship Id="rId17" Type="http://schemas.openxmlformats.org/officeDocument/2006/relationships/image" Target="../media/image1154.png"/><Relationship Id="rId25" Type="http://schemas.openxmlformats.org/officeDocument/2006/relationships/image" Target="../media/image1158.png"/><Relationship Id="rId33" Type="http://schemas.openxmlformats.org/officeDocument/2006/relationships/image" Target="../media/image196.png"/><Relationship Id="rId38" Type="http://schemas.openxmlformats.org/officeDocument/2006/relationships/customXml" Target="../ink/ink1449.xml"/><Relationship Id="rId46" Type="http://schemas.openxmlformats.org/officeDocument/2006/relationships/customXml" Target="../ink/ink1453.xml"/><Relationship Id="rId59" Type="http://schemas.openxmlformats.org/officeDocument/2006/relationships/image" Target="../media/image1352.png"/><Relationship Id="rId67" Type="http://schemas.openxmlformats.org/officeDocument/2006/relationships/image" Target="../media/image1356.png"/><Relationship Id="rId20" Type="http://schemas.openxmlformats.org/officeDocument/2006/relationships/customXml" Target="../ink/ink1440.xml"/><Relationship Id="rId41" Type="http://schemas.openxmlformats.org/officeDocument/2006/relationships/image" Target="../media/image1343.png"/><Relationship Id="rId54" Type="http://schemas.openxmlformats.org/officeDocument/2006/relationships/customXml" Target="../ink/ink1457.xml"/><Relationship Id="rId62" Type="http://schemas.openxmlformats.org/officeDocument/2006/relationships/customXml" Target="../ink/ink1461.xml"/><Relationship Id="rId70" Type="http://schemas.openxmlformats.org/officeDocument/2006/relationships/customXml" Target="../ink/ink1465.xml"/><Relationship Id="rId75" Type="http://schemas.openxmlformats.org/officeDocument/2006/relationships/image" Target="../media/image1360.png"/><Relationship Id="rId83" Type="http://schemas.openxmlformats.org/officeDocument/2006/relationships/image" Target="../media/image13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3.xml"/><Relationship Id="rId15" Type="http://schemas.openxmlformats.org/officeDocument/2006/relationships/image" Target="../media/image1153.png"/><Relationship Id="rId23" Type="http://schemas.openxmlformats.org/officeDocument/2006/relationships/image" Target="../media/image1157.png"/><Relationship Id="rId28" Type="http://schemas.openxmlformats.org/officeDocument/2006/relationships/customXml" Target="../ink/ink1444.xml"/><Relationship Id="rId36" Type="http://schemas.openxmlformats.org/officeDocument/2006/relationships/customXml" Target="../ink/ink1448.xml"/><Relationship Id="rId49" Type="http://schemas.openxmlformats.org/officeDocument/2006/relationships/image" Target="../media/image1347.png"/><Relationship Id="rId57" Type="http://schemas.openxmlformats.org/officeDocument/2006/relationships/image" Target="../media/image1351.png"/><Relationship Id="rId10" Type="http://schemas.openxmlformats.org/officeDocument/2006/relationships/customXml" Target="../ink/ink1435.xml"/><Relationship Id="rId31" Type="http://schemas.openxmlformats.org/officeDocument/2006/relationships/image" Target="../media/image1161.png"/><Relationship Id="rId44" Type="http://schemas.openxmlformats.org/officeDocument/2006/relationships/customXml" Target="../ink/ink1452.xml"/><Relationship Id="rId52" Type="http://schemas.openxmlformats.org/officeDocument/2006/relationships/customXml" Target="../ink/ink1456.xml"/><Relationship Id="rId60" Type="http://schemas.openxmlformats.org/officeDocument/2006/relationships/customXml" Target="../ink/ink1460.xml"/><Relationship Id="rId65" Type="http://schemas.openxmlformats.org/officeDocument/2006/relationships/image" Target="../media/image1355.png"/><Relationship Id="rId73" Type="http://schemas.openxmlformats.org/officeDocument/2006/relationships/image" Target="../media/image1359.png"/><Relationship Id="rId78" Type="http://schemas.openxmlformats.org/officeDocument/2006/relationships/customXml" Target="../ink/ink1469.xml"/><Relationship Id="rId81" Type="http://schemas.openxmlformats.org/officeDocument/2006/relationships/image" Target="../media/image1363.png"/><Relationship Id="rId4" Type="http://schemas.openxmlformats.org/officeDocument/2006/relationships/image" Target="../media/image75.png"/><Relationship Id="rId9" Type="http://schemas.openxmlformats.org/officeDocument/2006/relationships/image" Target="../media/image1097.png"/><Relationship Id="rId13" Type="http://schemas.openxmlformats.org/officeDocument/2006/relationships/image" Target="../media/image1099.png"/><Relationship Id="rId18" Type="http://schemas.openxmlformats.org/officeDocument/2006/relationships/customXml" Target="../ink/ink1439.xml"/><Relationship Id="rId39" Type="http://schemas.openxmlformats.org/officeDocument/2006/relationships/image" Target="../media/image1342.png"/><Relationship Id="rId34" Type="http://schemas.openxmlformats.org/officeDocument/2006/relationships/customXml" Target="../ink/ink1447.xml"/><Relationship Id="rId50" Type="http://schemas.openxmlformats.org/officeDocument/2006/relationships/customXml" Target="../ink/ink1455.xml"/><Relationship Id="rId55" Type="http://schemas.openxmlformats.org/officeDocument/2006/relationships/image" Target="../media/image1350.png"/><Relationship Id="rId76" Type="http://schemas.openxmlformats.org/officeDocument/2006/relationships/customXml" Target="../ink/ink1468.xml"/><Relationship Id="rId7" Type="http://schemas.openxmlformats.org/officeDocument/2006/relationships/image" Target="../media/image1096.png"/><Relationship Id="rId71" Type="http://schemas.openxmlformats.org/officeDocument/2006/relationships/image" Target="../media/image1358.png"/><Relationship Id="rId2" Type="http://schemas.openxmlformats.org/officeDocument/2006/relationships/notesSlide" Target="../notesSlides/notesSlide38.xml"/><Relationship Id="rId29" Type="http://schemas.openxmlformats.org/officeDocument/2006/relationships/image" Target="../media/image1160.png"/><Relationship Id="rId24" Type="http://schemas.openxmlformats.org/officeDocument/2006/relationships/customXml" Target="../ink/ink1442.xml"/><Relationship Id="rId40" Type="http://schemas.openxmlformats.org/officeDocument/2006/relationships/customXml" Target="../ink/ink1450.xml"/><Relationship Id="rId45" Type="http://schemas.openxmlformats.org/officeDocument/2006/relationships/image" Target="../media/image1345.png"/><Relationship Id="rId66" Type="http://schemas.openxmlformats.org/officeDocument/2006/relationships/customXml" Target="../ink/ink14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4.png"/><Relationship Id="rId4" Type="http://schemas.openxmlformats.org/officeDocument/2006/relationships/image" Target="../media/image75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9.png"/><Relationship Id="rId18" Type="http://schemas.openxmlformats.org/officeDocument/2006/relationships/customXml" Target="../ink/ink1479.xml"/><Relationship Id="rId26" Type="http://schemas.openxmlformats.org/officeDocument/2006/relationships/customXml" Target="../ink/ink1483.xml"/><Relationship Id="rId39" Type="http://schemas.openxmlformats.org/officeDocument/2006/relationships/image" Target="../media/image1383.png"/><Relationship Id="rId21" Type="http://schemas.openxmlformats.org/officeDocument/2006/relationships/image" Target="../media/image1156.png"/><Relationship Id="rId34" Type="http://schemas.openxmlformats.org/officeDocument/2006/relationships/customXml" Target="../ink/ink1487.xml"/><Relationship Id="rId42" Type="http://schemas.openxmlformats.org/officeDocument/2006/relationships/customXml" Target="../ink/ink1491.xml"/><Relationship Id="rId47" Type="http://schemas.openxmlformats.org/officeDocument/2006/relationships/image" Target="../media/image1387.png"/><Relationship Id="rId7" Type="http://schemas.openxmlformats.org/officeDocument/2006/relationships/image" Target="../media/image1096.png"/><Relationship Id="rId2" Type="http://schemas.openxmlformats.org/officeDocument/2006/relationships/notesSlide" Target="../notesSlides/notesSlide39.xml"/><Relationship Id="rId16" Type="http://schemas.openxmlformats.org/officeDocument/2006/relationships/customXml" Target="../ink/ink1478.xml"/><Relationship Id="rId29" Type="http://schemas.openxmlformats.org/officeDocument/2006/relationships/image" Target="../media/image11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3.xml"/><Relationship Id="rId11" Type="http://schemas.openxmlformats.org/officeDocument/2006/relationships/image" Target="../media/image1098.png"/><Relationship Id="rId24" Type="http://schemas.openxmlformats.org/officeDocument/2006/relationships/customXml" Target="../ink/ink1482.xml"/><Relationship Id="rId32" Type="http://schemas.openxmlformats.org/officeDocument/2006/relationships/customXml" Target="../ink/ink1486.xml"/><Relationship Id="rId37" Type="http://schemas.openxmlformats.org/officeDocument/2006/relationships/image" Target="../media/image1382.png"/><Relationship Id="rId40" Type="http://schemas.openxmlformats.org/officeDocument/2006/relationships/customXml" Target="../ink/ink1490.xml"/><Relationship Id="rId45" Type="http://schemas.openxmlformats.org/officeDocument/2006/relationships/image" Target="../media/image1386.png"/><Relationship Id="rId5" Type="http://schemas.openxmlformats.org/officeDocument/2006/relationships/image" Target="../media/image1069.png"/><Relationship Id="rId15" Type="http://schemas.openxmlformats.org/officeDocument/2006/relationships/image" Target="../media/image1153.png"/><Relationship Id="rId23" Type="http://schemas.openxmlformats.org/officeDocument/2006/relationships/image" Target="../media/image1157.png"/><Relationship Id="rId28" Type="http://schemas.openxmlformats.org/officeDocument/2006/relationships/customXml" Target="../ink/ink1484.xml"/><Relationship Id="rId36" Type="http://schemas.openxmlformats.org/officeDocument/2006/relationships/customXml" Target="../ink/ink1488.xml"/><Relationship Id="rId10" Type="http://schemas.openxmlformats.org/officeDocument/2006/relationships/customXml" Target="../ink/ink1475.xml"/><Relationship Id="rId19" Type="http://schemas.openxmlformats.org/officeDocument/2006/relationships/image" Target="../media/image1155.png"/><Relationship Id="rId31" Type="http://schemas.openxmlformats.org/officeDocument/2006/relationships/image" Target="../media/image1161.png"/><Relationship Id="rId44" Type="http://schemas.openxmlformats.org/officeDocument/2006/relationships/customXml" Target="../ink/ink1492.xml"/><Relationship Id="rId4" Type="http://schemas.openxmlformats.org/officeDocument/2006/relationships/image" Target="../media/image75.png"/><Relationship Id="rId9" Type="http://schemas.openxmlformats.org/officeDocument/2006/relationships/image" Target="../media/image1097.png"/><Relationship Id="rId14" Type="http://schemas.openxmlformats.org/officeDocument/2006/relationships/customXml" Target="../ink/ink1477.xml"/><Relationship Id="rId22" Type="http://schemas.openxmlformats.org/officeDocument/2006/relationships/customXml" Target="../ink/ink1481.xml"/><Relationship Id="rId27" Type="http://schemas.openxmlformats.org/officeDocument/2006/relationships/image" Target="../media/image1159.png"/><Relationship Id="rId30" Type="http://schemas.openxmlformats.org/officeDocument/2006/relationships/customXml" Target="../ink/ink1485.xml"/><Relationship Id="rId35" Type="http://schemas.openxmlformats.org/officeDocument/2006/relationships/image" Target="../media/image1381.png"/><Relationship Id="rId43" Type="http://schemas.openxmlformats.org/officeDocument/2006/relationships/image" Target="../media/image1385.png"/><Relationship Id="rId8" Type="http://schemas.openxmlformats.org/officeDocument/2006/relationships/customXml" Target="../ink/ink1474.xml"/><Relationship Id="rId3" Type="http://schemas.openxmlformats.org/officeDocument/2006/relationships/customXml" Target="../ink/ink1472.xml"/><Relationship Id="rId12" Type="http://schemas.openxmlformats.org/officeDocument/2006/relationships/customXml" Target="../ink/ink1476.xml"/><Relationship Id="rId17" Type="http://schemas.openxmlformats.org/officeDocument/2006/relationships/image" Target="../media/image1154.png"/><Relationship Id="rId25" Type="http://schemas.openxmlformats.org/officeDocument/2006/relationships/image" Target="../media/image1158.png"/><Relationship Id="rId33" Type="http://schemas.openxmlformats.org/officeDocument/2006/relationships/image" Target="../media/image196.png"/><Relationship Id="rId38" Type="http://schemas.openxmlformats.org/officeDocument/2006/relationships/customXml" Target="../ink/ink1489.xml"/><Relationship Id="rId46" Type="http://schemas.openxmlformats.org/officeDocument/2006/relationships/customXml" Target="../ink/ink1493.xml"/><Relationship Id="rId20" Type="http://schemas.openxmlformats.org/officeDocument/2006/relationships/customXml" Target="../ink/ink1480.xml"/><Relationship Id="rId41" Type="http://schemas.openxmlformats.org/officeDocument/2006/relationships/image" Target="../media/image13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96.xml"/><Relationship Id="rId13" Type="http://schemas.openxmlformats.org/officeDocument/2006/relationships/image" Target="../media/image1156.png"/><Relationship Id="rId18" Type="http://schemas.openxmlformats.org/officeDocument/2006/relationships/customXml" Target="../ink/ink1501.xml"/><Relationship Id="rId3" Type="http://schemas.openxmlformats.org/officeDocument/2006/relationships/customXml" Target="../ink/ink1494.xml"/><Relationship Id="rId21" Type="http://schemas.openxmlformats.org/officeDocument/2006/relationships/image" Target="../media/image1160.png"/><Relationship Id="rId7" Type="http://schemas.openxmlformats.org/officeDocument/2006/relationships/image" Target="../media/image1153.png"/><Relationship Id="rId12" Type="http://schemas.openxmlformats.org/officeDocument/2006/relationships/customXml" Target="../ink/ink1498.xml"/><Relationship Id="rId17" Type="http://schemas.openxmlformats.org/officeDocument/2006/relationships/image" Target="../media/image1158.png"/><Relationship Id="rId25" Type="http://schemas.openxmlformats.org/officeDocument/2006/relationships/image" Target="../media/image196.png"/><Relationship Id="rId2" Type="http://schemas.openxmlformats.org/officeDocument/2006/relationships/notesSlide" Target="../notesSlides/notesSlide40.xml"/><Relationship Id="rId16" Type="http://schemas.openxmlformats.org/officeDocument/2006/relationships/customXml" Target="../ink/ink1500.xml"/><Relationship Id="rId20" Type="http://schemas.openxmlformats.org/officeDocument/2006/relationships/customXml" Target="../ink/ink15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95.xml"/><Relationship Id="rId11" Type="http://schemas.openxmlformats.org/officeDocument/2006/relationships/image" Target="../media/image1155.png"/><Relationship Id="rId24" Type="http://schemas.openxmlformats.org/officeDocument/2006/relationships/customXml" Target="../ink/ink1504.xml"/><Relationship Id="rId5" Type="http://schemas.openxmlformats.org/officeDocument/2006/relationships/image" Target="../media/image1388.png"/><Relationship Id="rId15" Type="http://schemas.openxmlformats.org/officeDocument/2006/relationships/image" Target="../media/image1157.png"/><Relationship Id="rId23" Type="http://schemas.openxmlformats.org/officeDocument/2006/relationships/image" Target="../media/image1161.png"/><Relationship Id="rId10" Type="http://schemas.openxmlformats.org/officeDocument/2006/relationships/customXml" Target="../ink/ink1497.xml"/><Relationship Id="rId19" Type="http://schemas.openxmlformats.org/officeDocument/2006/relationships/image" Target="../media/image1159.png"/><Relationship Id="rId4" Type="http://schemas.openxmlformats.org/officeDocument/2006/relationships/image" Target="../media/image75.png"/><Relationship Id="rId9" Type="http://schemas.openxmlformats.org/officeDocument/2006/relationships/image" Target="../media/image1154.png"/><Relationship Id="rId14" Type="http://schemas.openxmlformats.org/officeDocument/2006/relationships/customXml" Target="../ink/ink1499.xml"/><Relationship Id="rId22" Type="http://schemas.openxmlformats.org/officeDocument/2006/relationships/customXml" Target="../ink/ink150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07.xml"/><Relationship Id="rId13" Type="http://schemas.openxmlformats.org/officeDocument/2006/relationships/image" Target="../media/image1156.png"/><Relationship Id="rId18" Type="http://schemas.openxmlformats.org/officeDocument/2006/relationships/customXml" Target="../ink/ink1512.xml"/><Relationship Id="rId26" Type="http://schemas.openxmlformats.org/officeDocument/2006/relationships/customXml" Target="../ink/ink1516.xml"/><Relationship Id="rId3" Type="http://schemas.openxmlformats.org/officeDocument/2006/relationships/customXml" Target="../ink/ink1505.xml"/><Relationship Id="rId21" Type="http://schemas.openxmlformats.org/officeDocument/2006/relationships/image" Target="../media/image1160.png"/><Relationship Id="rId7" Type="http://schemas.openxmlformats.org/officeDocument/2006/relationships/image" Target="../media/image1153.png"/><Relationship Id="rId12" Type="http://schemas.openxmlformats.org/officeDocument/2006/relationships/customXml" Target="../ink/ink1509.xml"/><Relationship Id="rId17" Type="http://schemas.openxmlformats.org/officeDocument/2006/relationships/image" Target="../media/image1158.png"/><Relationship Id="rId25" Type="http://schemas.openxmlformats.org/officeDocument/2006/relationships/image" Target="../media/image196.png"/><Relationship Id="rId2" Type="http://schemas.openxmlformats.org/officeDocument/2006/relationships/notesSlide" Target="../notesSlides/notesSlide41.xml"/><Relationship Id="rId16" Type="http://schemas.openxmlformats.org/officeDocument/2006/relationships/customXml" Target="../ink/ink1511.xml"/><Relationship Id="rId20" Type="http://schemas.openxmlformats.org/officeDocument/2006/relationships/customXml" Target="../ink/ink15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06.xml"/><Relationship Id="rId11" Type="http://schemas.openxmlformats.org/officeDocument/2006/relationships/image" Target="../media/image1155.png"/><Relationship Id="rId24" Type="http://schemas.openxmlformats.org/officeDocument/2006/relationships/customXml" Target="../ink/ink1515.xml"/><Relationship Id="rId5" Type="http://schemas.openxmlformats.org/officeDocument/2006/relationships/image" Target="../media/image1388.png"/><Relationship Id="rId15" Type="http://schemas.openxmlformats.org/officeDocument/2006/relationships/image" Target="../media/image1157.png"/><Relationship Id="rId23" Type="http://schemas.openxmlformats.org/officeDocument/2006/relationships/image" Target="../media/image1161.png"/><Relationship Id="rId10" Type="http://schemas.openxmlformats.org/officeDocument/2006/relationships/customXml" Target="../ink/ink1508.xml"/><Relationship Id="rId19" Type="http://schemas.openxmlformats.org/officeDocument/2006/relationships/image" Target="../media/image1159.png"/><Relationship Id="rId4" Type="http://schemas.openxmlformats.org/officeDocument/2006/relationships/image" Target="../media/image75.png"/><Relationship Id="rId9" Type="http://schemas.openxmlformats.org/officeDocument/2006/relationships/image" Target="../media/image1154.png"/><Relationship Id="rId14" Type="http://schemas.openxmlformats.org/officeDocument/2006/relationships/customXml" Target="../ink/ink1510.xml"/><Relationship Id="rId22" Type="http://schemas.openxmlformats.org/officeDocument/2006/relationships/customXml" Target="../ink/ink1514.xml"/><Relationship Id="rId27" Type="http://schemas.openxmlformats.org/officeDocument/2006/relationships/image" Target="../media/image138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19.xml"/><Relationship Id="rId13" Type="http://schemas.openxmlformats.org/officeDocument/2006/relationships/image" Target="../media/image1392.png"/><Relationship Id="rId18" Type="http://schemas.openxmlformats.org/officeDocument/2006/relationships/customXml" Target="../ink/ink1524.xml"/><Relationship Id="rId3" Type="http://schemas.openxmlformats.org/officeDocument/2006/relationships/customXml" Target="../ink/ink1517.xml"/><Relationship Id="rId7" Type="http://schemas.openxmlformats.org/officeDocument/2006/relationships/image" Target="../media/image196.png"/><Relationship Id="rId12" Type="http://schemas.openxmlformats.org/officeDocument/2006/relationships/customXml" Target="../ink/ink1521.xml"/><Relationship Id="rId17" Type="http://schemas.openxmlformats.org/officeDocument/2006/relationships/image" Target="../media/image1394.png"/><Relationship Id="rId2" Type="http://schemas.openxmlformats.org/officeDocument/2006/relationships/notesSlide" Target="../notesSlides/notesSlide42.xml"/><Relationship Id="rId16" Type="http://schemas.openxmlformats.org/officeDocument/2006/relationships/customXml" Target="../ink/ink15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8.xml"/><Relationship Id="rId11" Type="http://schemas.openxmlformats.org/officeDocument/2006/relationships/image" Target="../media/image1391.png"/><Relationship Id="rId5" Type="http://schemas.openxmlformats.org/officeDocument/2006/relationships/image" Target="../media/image1388.png"/><Relationship Id="rId15" Type="http://schemas.openxmlformats.org/officeDocument/2006/relationships/image" Target="../media/image1393.png"/><Relationship Id="rId10" Type="http://schemas.openxmlformats.org/officeDocument/2006/relationships/customXml" Target="../ink/ink1520.xml"/><Relationship Id="rId19" Type="http://schemas.openxmlformats.org/officeDocument/2006/relationships/image" Target="../media/image1395.png"/><Relationship Id="rId4" Type="http://schemas.openxmlformats.org/officeDocument/2006/relationships/image" Target="../media/image75.png"/><Relationship Id="rId9" Type="http://schemas.openxmlformats.org/officeDocument/2006/relationships/image" Target="../media/image1390.png"/><Relationship Id="rId14" Type="http://schemas.openxmlformats.org/officeDocument/2006/relationships/customXml" Target="../ink/ink1522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36.xml"/><Relationship Id="rId21" Type="http://schemas.openxmlformats.org/officeDocument/2006/relationships/image" Target="../media/image1402.png"/><Relationship Id="rId42" Type="http://schemas.openxmlformats.org/officeDocument/2006/relationships/customXml" Target="../ink/ink1544.xml"/><Relationship Id="rId47" Type="http://schemas.openxmlformats.org/officeDocument/2006/relationships/image" Target="../media/image1415.png"/><Relationship Id="rId63" Type="http://schemas.openxmlformats.org/officeDocument/2006/relationships/image" Target="../media/image1423.png"/><Relationship Id="rId68" Type="http://schemas.openxmlformats.org/officeDocument/2006/relationships/customXml" Target="../ink/ink1557.xml"/><Relationship Id="rId84" Type="http://schemas.openxmlformats.org/officeDocument/2006/relationships/customXml" Target="../ink/ink1565.xml"/><Relationship Id="rId89" Type="http://schemas.openxmlformats.org/officeDocument/2006/relationships/image" Target="../media/image1436.png"/><Relationship Id="rId16" Type="http://schemas.openxmlformats.org/officeDocument/2006/relationships/customXml" Target="../ink/ink1531.xml"/><Relationship Id="rId11" Type="http://schemas.openxmlformats.org/officeDocument/2006/relationships/image" Target="../media/image1397.png"/><Relationship Id="rId32" Type="http://schemas.openxmlformats.org/officeDocument/2006/relationships/customXml" Target="../ink/ink1539.xml"/><Relationship Id="rId37" Type="http://schemas.openxmlformats.org/officeDocument/2006/relationships/image" Target="../media/image1410.png"/><Relationship Id="rId53" Type="http://schemas.openxmlformats.org/officeDocument/2006/relationships/image" Target="../media/image1418.png"/><Relationship Id="rId58" Type="http://schemas.openxmlformats.org/officeDocument/2006/relationships/customXml" Target="../ink/ink1552.xml"/><Relationship Id="rId74" Type="http://schemas.openxmlformats.org/officeDocument/2006/relationships/customXml" Target="../ink/ink1560.xml"/><Relationship Id="rId79" Type="http://schemas.openxmlformats.org/officeDocument/2006/relationships/image" Target="../media/image1431.png"/><Relationship Id="rId5" Type="http://schemas.openxmlformats.org/officeDocument/2006/relationships/image" Target="../media/image1388.png"/><Relationship Id="rId90" Type="http://schemas.openxmlformats.org/officeDocument/2006/relationships/customXml" Target="../ink/ink1568.xml"/><Relationship Id="rId95" Type="http://schemas.openxmlformats.org/officeDocument/2006/relationships/image" Target="../media/image1439.png"/><Relationship Id="rId22" Type="http://schemas.openxmlformats.org/officeDocument/2006/relationships/customXml" Target="../ink/ink1534.xml"/><Relationship Id="rId27" Type="http://schemas.openxmlformats.org/officeDocument/2006/relationships/image" Target="../media/image1405.png"/><Relationship Id="rId43" Type="http://schemas.openxmlformats.org/officeDocument/2006/relationships/image" Target="../media/image1413.png"/><Relationship Id="rId48" Type="http://schemas.openxmlformats.org/officeDocument/2006/relationships/customXml" Target="../ink/ink1547.xml"/><Relationship Id="rId64" Type="http://schemas.openxmlformats.org/officeDocument/2006/relationships/customXml" Target="../ink/ink1555.xml"/><Relationship Id="rId69" Type="http://schemas.openxmlformats.org/officeDocument/2006/relationships/image" Target="../media/image1426.png"/><Relationship Id="rId8" Type="http://schemas.openxmlformats.org/officeDocument/2006/relationships/customXml" Target="../ink/ink1527.xml"/><Relationship Id="rId51" Type="http://schemas.openxmlformats.org/officeDocument/2006/relationships/image" Target="../media/image1417.png"/><Relationship Id="rId72" Type="http://schemas.openxmlformats.org/officeDocument/2006/relationships/customXml" Target="../ink/ink1559.xml"/><Relationship Id="rId80" Type="http://schemas.openxmlformats.org/officeDocument/2006/relationships/customXml" Target="../ink/ink1563.xml"/><Relationship Id="rId85" Type="http://schemas.openxmlformats.org/officeDocument/2006/relationships/image" Target="../media/image1434.png"/><Relationship Id="rId93" Type="http://schemas.openxmlformats.org/officeDocument/2006/relationships/image" Target="../media/image1438.png"/><Relationship Id="rId3" Type="http://schemas.openxmlformats.org/officeDocument/2006/relationships/customXml" Target="../ink/ink1525.xml"/><Relationship Id="rId12" Type="http://schemas.openxmlformats.org/officeDocument/2006/relationships/customXml" Target="../ink/ink1529.xml"/><Relationship Id="rId17" Type="http://schemas.openxmlformats.org/officeDocument/2006/relationships/image" Target="../media/image1400.png"/><Relationship Id="rId25" Type="http://schemas.openxmlformats.org/officeDocument/2006/relationships/image" Target="../media/image1404.png"/><Relationship Id="rId33" Type="http://schemas.openxmlformats.org/officeDocument/2006/relationships/image" Target="../media/image1408.png"/><Relationship Id="rId38" Type="http://schemas.openxmlformats.org/officeDocument/2006/relationships/customXml" Target="../ink/ink1542.xml"/><Relationship Id="rId46" Type="http://schemas.openxmlformats.org/officeDocument/2006/relationships/customXml" Target="../ink/ink1546.xml"/><Relationship Id="rId59" Type="http://schemas.openxmlformats.org/officeDocument/2006/relationships/image" Target="../media/image1421.png"/><Relationship Id="rId67" Type="http://schemas.openxmlformats.org/officeDocument/2006/relationships/image" Target="../media/image1425.png"/><Relationship Id="rId20" Type="http://schemas.openxmlformats.org/officeDocument/2006/relationships/customXml" Target="../ink/ink1533.xml"/><Relationship Id="rId41" Type="http://schemas.openxmlformats.org/officeDocument/2006/relationships/image" Target="../media/image1412.png"/><Relationship Id="rId54" Type="http://schemas.openxmlformats.org/officeDocument/2006/relationships/customXml" Target="../ink/ink1550.xml"/><Relationship Id="rId62" Type="http://schemas.openxmlformats.org/officeDocument/2006/relationships/customXml" Target="../ink/ink1554.xml"/><Relationship Id="rId70" Type="http://schemas.openxmlformats.org/officeDocument/2006/relationships/customXml" Target="../ink/ink1558.xml"/><Relationship Id="rId75" Type="http://schemas.openxmlformats.org/officeDocument/2006/relationships/image" Target="../media/image1429.png"/><Relationship Id="rId83" Type="http://schemas.openxmlformats.org/officeDocument/2006/relationships/image" Target="../media/image1433.png"/><Relationship Id="rId88" Type="http://schemas.openxmlformats.org/officeDocument/2006/relationships/customXml" Target="../ink/ink1567.xml"/><Relationship Id="rId91" Type="http://schemas.openxmlformats.org/officeDocument/2006/relationships/image" Target="../media/image14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26.xml"/><Relationship Id="rId15" Type="http://schemas.openxmlformats.org/officeDocument/2006/relationships/image" Target="../media/image1399.png"/><Relationship Id="rId23" Type="http://schemas.openxmlformats.org/officeDocument/2006/relationships/image" Target="../media/image1403.png"/><Relationship Id="rId28" Type="http://schemas.openxmlformats.org/officeDocument/2006/relationships/customXml" Target="../ink/ink1537.xml"/><Relationship Id="rId36" Type="http://schemas.openxmlformats.org/officeDocument/2006/relationships/customXml" Target="../ink/ink1541.xml"/><Relationship Id="rId49" Type="http://schemas.openxmlformats.org/officeDocument/2006/relationships/image" Target="../media/image1416.png"/><Relationship Id="rId57" Type="http://schemas.openxmlformats.org/officeDocument/2006/relationships/image" Target="../media/image1420.png"/><Relationship Id="rId10" Type="http://schemas.openxmlformats.org/officeDocument/2006/relationships/customXml" Target="../ink/ink1528.xml"/><Relationship Id="rId31" Type="http://schemas.openxmlformats.org/officeDocument/2006/relationships/image" Target="../media/image1407.png"/><Relationship Id="rId44" Type="http://schemas.openxmlformats.org/officeDocument/2006/relationships/customXml" Target="../ink/ink1545.xml"/><Relationship Id="rId52" Type="http://schemas.openxmlformats.org/officeDocument/2006/relationships/customXml" Target="../ink/ink1549.xml"/><Relationship Id="rId60" Type="http://schemas.openxmlformats.org/officeDocument/2006/relationships/customXml" Target="../ink/ink1553.xml"/><Relationship Id="rId65" Type="http://schemas.openxmlformats.org/officeDocument/2006/relationships/image" Target="../media/image1424.png"/><Relationship Id="rId73" Type="http://schemas.openxmlformats.org/officeDocument/2006/relationships/image" Target="../media/image1428.png"/><Relationship Id="rId78" Type="http://schemas.openxmlformats.org/officeDocument/2006/relationships/customXml" Target="../ink/ink1562.xml"/><Relationship Id="rId81" Type="http://schemas.openxmlformats.org/officeDocument/2006/relationships/image" Target="../media/image1432.png"/><Relationship Id="rId86" Type="http://schemas.openxmlformats.org/officeDocument/2006/relationships/customXml" Target="../ink/ink1566.xml"/><Relationship Id="rId94" Type="http://schemas.openxmlformats.org/officeDocument/2006/relationships/customXml" Target="../ink/ink1570.xml"/><Relationship Id="rId4" Type="http://schemas.openxmlformats.org/officeDocument/2006/relationships/image" Target="../media/image75.png"/><Relationship Id="rId9" Type="http://schemas.openxmlformats.org/officeDocument/2006/relationships/image" Target="../media/image1396.png"/><Relationship Id="rId13" Type="http://schemas.openxmlformats.org/officeDocument/2006/relationships/image" Target="../media/image1398.png"/><Relationship Id="rId18" Type="http://schemas.openxmlformats.org/officeDocument/2006/relationships/customXml" Target="../ink/ink1532.xml"/><Relationship Id="rId39" Type="http://schemas.openxmlformats.org/officeDocument/2006/relationships/image" Target="../media/image1411.png"/><Relationship Id="rId34" Type="http://schemas.openxmlformats.org/officeDocument/2006/relationships/customXml" Target="../ink/ink1540.xml"/><Relationship Id="rId50" Type="http://schemas.openxmlformats.org/officeDocument/2006/relationships/customXml" Target="../ink/ink1548.xml"/><Relationship Id="rId55" Type="http://schemas.openxmlformats.org/officeDocument/2006/relationships/image" Target="../media/image1419.png"/><Relationship Id="rId76" Type="http://schemas.openxmlformats.org/officeDocument/2006/relationships/customXml" Target="../ink/ink1561.xml"/><Relationship Id="rId7" Type="http://schemas.openxmlformats.org/officeDocument/2006/relationships/image" Target="../media/image196.png"/><Relationship Id="rId71" Type="http://schemas.openxmlformats.org/officeDocument/2006/relationships/image" Target="../media/image1427.png"/><Relationship Id="rId92" Type="http://schemas.openxmlformats.org/officeDocument/2006/relationships/customXml" Target="../ink/ink1569.xml"/><Relationship Id="rId2" Type="http://schemas.openxmlformats.org/officeDocument/2006/relationships/notesSlide" Target="../notesSlides/notesSlide43.xml"/><Relationship Id="rId29" Type="http://schemas.openxmlformats.org/officeDocument/2006/relationships/image" Target="../media/image1406.png"/><Relationship Id="rId24" Type="http://schemas.openxmlformats.org/officeDocument/2006/relationships/customXml" Target="../ink/ink1535.xml"/><Relationship Id="rId40" Type="http://schemas.openxmlformats.org/officeDocument/2006/relationships/customXml" Target="../ink/ink1543.xml"/><Relationship Id="rId45" Type="http://schemas.openxmlformats.org/officeDocument/2006/relationships/image" Target="../media/image1414.png"/><Relationship Id="rId66" Type="http://schemas.openxmlformats.org/officeDocument/2006/relationships/customXml" Target="../ink/ink1556.xml"/><Relationship Id="rId87" Type="http://schemas.openxmlformats.org/officeDocument/2006/relationships/image" Target="../media/image1435.png"/><Relationship Id="rId61" Type="http://schemas.openxmlformats.org/officeDocument/2006/relationships/image" Target="../media/image1422.png"/><Relationship Id="rId82" Type="http://schemas.openxmlformats.org/officeDocument/2006/relationships/customXml" Target="../ink/ink1564.xml"/><Relationship Id="rId19" Type="http://schemas.openxmlformats.org/officeDocument/2006/relationships/image" Target="../media/image1401.png"/><Relationship Id="rId14" Type="http://schemas.openxmlformats.org/officeDocument/2006/relationships/customXml" Target="../ink/ink1530.xml"/><Relationship Id="rId30" Type="http://schemas.openxmlformats.org/officeDocument/2006/relationships/customXml" Target="../ink/ink1538.xml"/><Relationship Id="rId35" Type="http://schemas.openxmlformats.org/officeDocument/2006/relationships/image" Target="../media/image1409.png"/><Relationship Id="rId56" Type="http://schemas.openxmlformats.org/officeDocument/2006/relationships/customXml" Target="../ink/ink1551.xml"/><Relationship Id="rId77" Type="http://schemas.openxmlformats.org/officeDocument/2006/relationships/image" Target="../media/image1430.png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82.xml"/><Relationship Id="rId21" Type="http://schemas.openxmlformats.org/officeDocument/2006/relationships/image" Target="../media/image1440.png"/><Relationship Id="rId42" Type="http://schemas.openxmlformats.org/officeDocument/2006/relationships/customXml" Target="../ink/ink1590.xml"/><Relationship Id="rId47" Type="http://schemas.openxmlformats.org/officeDocument/2006/relationships/image" Target="../media/image1453.png"/><Relationship Id="rId63" Type="http://schemas.openxmlformats.org/officeDocument/2006/relationships/image" Target="../media/image1461.png"/><Relationship Id="rId68" Type="http://schemas.openxmlformats.org/officeDocument/2006/relationships/customXml" Target="../ink/ink1603.xml"/><Relationship Id="rId84" Type="http://schemas.openxmlformats.org/officeDocument/2006/relationships/customXml" Target="../ink/ink1611.xml"/><Relationship Id="rId89" Type="http://schemas.openxmlformats.org/officeDocument/2006/relationships/image" Target="../media/image1474.png"/><Relationship Id="rId16" Type="http://schemas.openxmlformats.org/officeDocument/2006/relationships/customXml" Target="../ink/ink1577.xml"/><Relationship Id="rId11" Type="http://schemas.openxmlformats.org/officeDocument/2006/relationships/image" Target="../media/image1397.png"/><Relationship Id="rId32" Type="http://schemas.openxmlformats.org/officeDocument/2006/relationships/customXml" Target="../ink/ink1585.xml"/><Relationship Id="rId37" Type="http://schemas.openxmlformats.org/officeDocument/2006/relationships/image" Target="../media/image1448.png"/><Relationship Id="rId53" Type="http://schemas.openxmlformats.org/officeDocument/2006/relationships/image" Target="../media/image1456.png"/><Relationship Id="rId58" Type="http://schemas.openxmlformats.org/officeDocument/2006/relationships/customXml" Target="../ink/ink1598.xml"/><Relationship Id="rId74" Type="http://schemas.openxmlformats.org/officeDocument/2006/relationships/customXml" Target="../ink/ink1606.xml"/><Relationship Id="rId79" Type="http://schemas.openxmlformats.org/officeDocument/2006/relationships/image" Target="../media/image1469.png"/><Relationship Id="rId5" Type="http://schemas.openxmlformats.org/officeDocument/2006/relationships/image" Target="../media/image1388.png"/><Relationship Id="rId90" Type="http://schemas.openxmlformats.org/officeDocument/2006/relationships/customXml" Target="../ink/ink1614.xml"/><Relationship Id="rId95" Type="http://schemas.openxmlformats.org/officeDocument/2006/relationships/image" Target="../media/image1477.png"/><Relationship Id="rId22" Type="http://schemas.openxmlformats.org/officeDocument/2006/relationships/customXml" Target="../ink/ink1580.xml"/><Relationship Id="rId27" Type="http://schemas.openxmlformats.org/officeDocument/2006/relationships/image" Target="../media/image1443.png"/><Relationship Id="rId43" Type="http://schemas.openxmlformats.org/officeDocument/2006/relationships/image" Target="../media/image1451.png"/><Relationship Id="rId48" Type="http://schemas.openxmlformats.org/officeDocument/2006/relationships/customXml" Target="../ink/ink1593.xml"/><Relationship Id="rId64" Type="http://schemas.openxmlformats.org/officeDocument/2006/relationships/customXml" Target="../ink/ink1601.xml"/><Relationship Id="rId69" Type="http://schemas.openxmlformats.org/officeDocument/2006/relationships/image" Target="../media/image1464.png"/><Relationship Id="rId80" Type="http://schemas.openxmlformats.org/officeDocument/2006/relationships/customXml" Target="../ink/ink1609.xml"/><Relationship Id="rId85" Type="http://schemas.openxmlformats.org/officeDocument/2006/relationships/image" Target="../media/image1472.png"/><Relationship Id="rId12" Type="http://schemas.openxmlformats.org/officeDocument/2006/relationships/customXml" Target="../ink/ink1575.xml"/><Relationship Id="rId17" Type="http://schemas.openxmlformats.org/officeDocument/2006/relationships/image" Target="../media/image1400.png"/><Relationship Id="rId25" Type="http://schemas.openxmlformats.org/officeDocument/2006/relationships/image" Target="../media/image1442.png"/><Relationship Id="rId33" Type="http://schemas.openxmlformats.org/officeDocument/2006/relationships/image" Target="../media/image1446.png"/><Relationship Id="rId38" Type="http://schemas.openxmlformats.org/officeDocument/2006/relationships/customXml" Target="../ink/ink1588.xml"/><Relationship Id="rId46" Type="http://schemas.openxmlformats.org/officeDocument/2006/relationships/customXml" Target="../ink/ink1592.xml"/><Relationship Id="rId59" Type="http://schemas.openxmlformats.org/officeDocument/2006/relationships/image" Target="../media/image1459.png"/><Relationship Id="rId67" Type="http://schemas.openxmlformats.org/officeDocument/2006/relationships/image" Target="../media/image1463.png"/><Relationship Id="rId20" Type="http://schemas.openxmlformats.org/officeDocument/2006/relationships/customXml" Target="../ink/ink1579.xml"/><Relationship Id="rId41" Type="http://schemas.openxmlformats.org/officeDocument/2006/relationships/image" Target="../media/image1450.png"/><Relationship Id="rId54" Type="http://schemas.openxmlformats.org/officeDocument/2006/relationships/customXml" Target="../ink/ink1596.xml"/><Relationship Id="rId62" Type="http://schemas.openxmlformats.org/officeDocument/2006/relationships/customXml" Target="../ink/ink1600.xml"/><Relationship Id="rId70" Type="http://schemas.openxmlformats.org/officeDocument/2006/relationships/customXml" Target="../ink/ink1604.xml"/><Relationship Id="rId75" Type="http://schemas.openxmlformats.org/officeDocument/2006/relationships/image" Target="../media/image1467.png"/><Relationship Id="rId83" Type="http://schemas.openxmlformats.org/officeDocument/2006/relationships/image" Target="../media/image1471.png"/><Relationship Id="rId88" Type="http://schemas.openxmlformats.org/officeDocument/2006/relationships/customXml" Target="../ink/ink1613.xml"/><Relationship Id="rId91" Type="http://schemas.openxmlformats.org/officeDocument/2006/relationships/image" Target="../media/image1475.png"/><Relationship Id="rId96" Type="http://schemas.openxmlformats.org/officeDocument/2006/relationships/customXml" Target="../ink/ink16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72.xml"/><Relationship Id="rId15" Type="http://schemas.openxmlformats.org/officeDocument/2006/relationships/image" Target="../media/image1399.png"/><Relationship Id="rId23" Type="http://schemas.openxmlformats.org/officeDocument/2006/relationships/image" Target="../media/image1441.png"/><Relationship Id="rId28" Type="http://schemas.openxmlformats.org/officeDocument/2006/relationships/customXml" Target="../ink/ink1583.xml"/><Relationship Id="rId36" Type="http://schemas.openxmlformats.org/officeDocument/2006/relationships/customXml" Target="../ink/ink1587.xml"/><Relationship Id="rId49" Type="http://schemas.openxmlformats.org/officeDocument/2006/relationships/image" Target="../media/image1454.png"/><Relationship Id="rId57" Type="http://schemas.openxmlformats.org/officeDocument/2006/relationships/image" Target="../media/image1458.png"/><Relationship Id="rId10" Type="http://schemas.openxmlformats.org/officeDocument/2006/relationships/customXml" Target="../ink/ink1574.xml"/><Relationship Id="rId31" Type="http://schemas.openxmlformats.org/officeDocument/2006/relationships/image" Target="../media/image1445.png"/><Relationship Id="rId44" Type="http://schemas.openxmlformats.org/officeDocument/2006/relationships/customXml" Target="../ink/ink1591.xml"/><Relationship Id="rId52" Type="http://schemas.openxmlformats.org/officeDocument/2006/relationships/customXml" Target="../ink/ink1595.xml"/><Relationship Id="rId60" Type="http://schemas.openxmlformats.org/officeDocument/2006/relationships/customXml" Target="../ink/ink1599.xml"/><Relationship Id="rId65" Type="http://schemas.openxmlformats.org/officeDocument/2006/relationships/image" Target="../media/image1462.png"/><Relationship Id="rId73" Type="http://schemas.openxmlformats.org/officeDocument/2006/relationships/image" Target="../media/image1466.png"/><Relationship Id="rId78" Type="http://schemas.openxmlformats.org/officeDocument/2006/relationships/customXml" Target="../ink/ink1608.xml"/><Relationship Id="rId81" Type="http://schemas.openxmlformats.org/officeDocument/2006/relationships/image" Target="../media/image1470.png"/><Relationship Id="rId86" Type="http://schemas.openxmlformats.org/officeDocument/2006/relationships/customXml" Target="../ink/ink1612.xml"/><Relationship Id="rId94" Type="http://schemas.openxmlformats.org/officeDocument/2006/relationships/customXml" Target="../ink/ink1616.xml"/><Relationship Id="rId99" Type="http://schemas.openxmlformats.org/officeDocument/2006/relationships/image" Target="../media/image1479.png"/><Relationship Id="rId101" Type="http://schemas.openxmlformats.org/officeDocument/2006/relationships/image" Target="../media/image1480.png"/><Relationship Id="rId4" Type="http://schemas.openxmlformats.org/officeDocument/2006/relationships/image" Target="../media/image75.png"/><Relationship Id="rId9" Type="http://schemas.openxmlformats.org/officeDocument/2006/relationships/image" Target="../media/image1396.png"/><Relationship Id="rId13" Type="http://schemas.openxmlformats.org/officeDocument/2006/relationships/image" Target="../media/image1398.png"/><Relationship Id="rId18" Type="http://schemas.openxmlformats.org/officeDocument/2006/relationships/customXml" Target="../ink/ink1578.xml"/><Relationship Id="rId39" Type="http://schemas.openxmlformats.org/officeDocument/2006/relationships/image" Target="../media/image1449.png"/><Relationship Id="rId34" Type="http://schemas.openxmlformats.org/officeDocument/2006/relationships/customXml" Target="../ink/ink1586.xml"/><Relationship Id="rId50" Type="http://schemas.openxmlformats.org/officeDocument/2006/relationships/customXml" Target="../ink/ink1594.xml"/><Relationship Id="rId55" Type="http://schemas.openxmlformats.org/officeDocument/2006/relationships/image" Target="../media/image1457.png"/><Relationship Id="rId76" Type="http://schemas.openxmlformats.org/officeDocument/2006/relationships/customXml" Target="../ink/ink1607.xml"/><Relationship Id="rId97" Type="http://schemas.openxmlformats.org/officeDocument/2006/relationships/image" Target="../media/image1478.png"/><Relationship Id="rId7" Type="http://schemas.openxmlformats.org/officeDocument/2006/relationships/image" Target="../media/image196.png"/><Relationship Id="rId71" Type="http://schemas.openxmlformats.org/officeDocument/2006/relationships/image" Target="../media/image1465.png"/><Relationship Id="rId92" Type="http://schemas.openxmlformats.org/officeDocument/2006/relationships/customXml" Target="../ink/ink1615.xml"/><Relationship Id="rId2" Type="http://schemas.openxmlformats.org/officeDocument/2006/relationships/notesSlide" Target="../notesSlides/notesSlide44.xml"/><Relationship Id="rId29" Type="http://schemas.openxmlformats.org/officeDocument/2006/relationships/image" Target="../media/image1444.png"/><Relationship Id="rId24" Type="http://schemas.openxmlformats.org/officeDocument/2006/relationships/customXml" Target="../ink/ink1581.xml"/><Relationship Id="rId40" Type="http://schemas.openxmlformats.org/officeDocument/2006/relationships/customXml" Target="../ink/ink1589.xml"/><Relationship Id="rId45" Type="http://schemas.openxmlformats.org/officeDocument/2006/relationships/image" Target="../media/image1452.png"/><Relationship Id="rId66" Type="http://schemas.openxmlformats.org/officeDocument/2006/relationships/customXml" Target="../ink/ink1602.xml"/><Relationship Id="rId87" Type="http://schemas.openxmlformats.org/officeDocument/2006/relationships/image" Target="../media/image1473.png"/><Relationship Id="rId61" Type="http://schemas.openxmlformats.org/officeDocument/2006/relationships/image" Target="../media/image1460.png"/><Relationship Id="rId82" Type="http://schemas.openxmlformats.org/officeDocument/2006/relationships/customXml" Target="../ink/ink1610.xml"/><Relationship Id="rId19" Type="http://schemas.openxmlformats.org/officeDocument/2006/relationships/image" Target="../media/image1401.png"/><Relationship Id="rId14" Type="http://schemas.openxmlformats.org/officeDocument/2006/relationships/customXml" Target="../ink/ink1576.xml"/><Relationship Id="rId30" Type="http://schemas.openxmlformats.org/officeDocument/2006/relationships/customXml" Target="../ink/ink1584.xml"/><Relationship Id="rId35" Type="http://schemas.openxmlformats.org/officeDocument/2006/relationships/image" Target="../media/image1447.png"/><Relationship Id="rId56" Type="http://schemas.openxmlformats.org/officeDocument/2006/relationships/customXml" Target="../ink/ink1597.xml"/><Relationship Id="rId77" Type="http://schemas.openxmlformats.org/officeDocument/2006/relationships/image" Target="../media/image1468.png"/><Relationship Id="rId100" Type="http://schemas.openxmlformats.org/officeDocument/2006/relationships/customXml" Target="../ink/ink1619.xml"/><Relationship Id="rId8" Type="http://schemas.openxmlformats.org/officeDocument/2006/relationships/customXml" Target="../ink/ink1573.xml"/><Relationship Id="rId51" Type="http://schemas.openxmlformats.org/officeDocument/2006/relationships/image" Target="../media/image1455.png"/><Relationship Id="rId72" Type="http://schemas.openxmlformats.org/officeDocument/2006/relationships/customXml" Target="../ink/ink1605.xml"/><Relationship Id="rId93" Type="http://schemas.openxmlformats.org/officeDocument/2006/relationships/image" Target="../media/image1476.png"/><Relationship Id="rId98" Type="http://schemas.openxmlformats.org/officeDocument/2006/relationships/customXml" Target="../ink/ink1618.xml"/><Relationship Id="rId3" Type="http://schemas.openxmlformats.org/officeDocument/2006/relationships/customXml" Target="../ink/ink1571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31.xml"/><Relationship Id="rId21" Type="http://schemas.openxmlformats.org/officeDocument/2006/relationships/image" Target="../media/image1481.png"/><Relationship Id="rId42" Type="http://schemas.openxmlformats.org/officeDocument/2006/relationships/customXml" Target="../ink/ink1639.xml"/><Relationship Id="rId47" Type="http://schemas.openxmlformats.org/officeDocument/2006/relationships/image" Target="../media/image1494.png"/><Relationship Id="rId63" Type="http://schemas.openxmlformats.org/officeDocument/2006/relationships/image" Target="../media/image1502.png"/><Relationship Id="rId68" Type="http://schemas.openxmlformats.org/officeDocument/2006/relationships/customXml" Target="../ink/ink1652.xml"/><Relationship Id="rId84" Type="http://schemas.openxmlformats.org/officeDocument/2006/relationships/customXml" Target="../ink/ink1660.xml"/><Relationship Id="rId89" Type="http://schemas.openxmlformats.org/officeDocument/2006/relationships/image" Target="../media/image1515.png"/><Relationship Id="rId112" Type="http://schemas.openxmlformats.org/officeDocument/2006/relationships/customXml" Target="../ink/ink1674.xml"/><Relationship Id="rId16" Type="http://schemas.openxmlformats.org/officeDocument/2006/relationships/customXml" Target="../ink/ink1626.xml"/><Relationship Id="rId107" Type="http://schemas.openxmlformats.org/officeDocument/2006/relationships/image" Target="../media/image1524.png"/><Relationship Id="rId11" Type="http://schemas.openxmlformats.org/officeDocument/2006/relationships/image" Target="../media/image1397.png"/><Relationship Id="rId32" Type="http://schemas.openxmlformats.org/officeDocument/2006/relationships/customXml" Target="../ink/ink1634.xml"/><Relationship Id="rId37" Type="http://schemas.openxmlformats.org/officeDocument/2006/relationships/image" Target="../media/image1489.png"/><Relationship Id="rId53" Type="http://schemas.openxmlformats.org/officeDocument/2006/relationships/image" Target="../media/image1497.png"/><Relationship Id="rId58" Type="http://schemas.openxmlformats.org/officeDocument/2006/relationships/customXml" Target="../ink/ink1647.xml"/><Relationship Id="rId74" Type="http://schemas.openxmlformats.org/officeDocument/2006/relationships/customXml" Target="../ink/ink1655.xml"/><Relationship Id="rId79" Type="http://schemas.openxmlformats.org/officeDocument/2006/relationships/image" Target="../media/image1510.png"/><Relationship Id="rId102" Type="http://schemas.openxmlformats.org/officeDocument/2006/relationships/customXml" Target="../ink/ink1669.xml"/><Relationship Id="rId5" Type="http://schemas.openxmlformats.org/officeDocument/2006/relationships/image" Target="../media/image1388.png"/><Relationship Id="rId90" Type="http://schemas.openxmlformats.org/officeDocument/2006/relationships/customXml" Target="../ink/ink1663.xml"/><Relationship Id="rId95" Type="http://schemas.openxmlformats.org/officeDocument/2006/relationships/image" Target="../media/image1518.png"/><Relationship Id="rId22" Type="http://schemas.openxmlformats.org/officeDocument/2006/relationships/customXml" Target="../ink/ink1629.xml"/><Relationship Id="rId27" Type="http://schemas.openxmlformats.org/officeDocument/2006/relationships/image" Target="../media/image1484.png"/><Relationship Id="rId43" Type="http://schemas.openxmlformats.org/officeDocument/2006/relationships/image" Target="../media/image1492.png"/><Relationship Id="rId48" Type="http://schemas.openxmlformats.org/officeDocument/2006/relationships/customXml" Target="../ink/ink1642.xml"/><Relationship Id="rId64" Type="http://schemas.openxmlformats.org/officeDocument/2006/relationships/customXml" Target="../ink/ink1650.xml"/><Relationship Id="rId69" Type="http://schemas.openxmlformats.org/officeDocument/2006/relationships/image" Target="../media/image1505.png"/><Relationship Id="rId113" Type="http://schemas.openxmlformats.org/officeDocument/2006/relationships/image" Target="../media/image1527.png"/><Relationship Id="rId80" Type="http://schemas.openxmlformats.org/officeDocument/2006/relationships/customXml" Target="../ink/ink1658.xml"/><Relationship Id="rId85" Type="http://schemas.openxmlformats.org/officeDocument/2006/relationships/image" Target="../media/image1513.png"/><Relationship Id="rId12" Type="http://schemas.openxmlformats.org/officeDocument/2006/relationships/customXml" Target="../ink/ink1624.xml"/><Relationship Id="rId17" Type="http://schemas.openxmlformats.org/officeDocument/2006/relationships/image" Target="../media/image1400.png"/><Relationship Id="rId33" Type="http://schemas.openxmlformats.org/officeDocument/2006/relationships/image" Target="../media/image1487.png"/><Relationship Id="rId38" Type="http://schemas.openxmlformats.org/officeDocument/2006/relationships/customXml" Target="../ink/ink1637.xml"/><Relationship Id="rId59" Type="http://schemas.openxmlformats.org/officeDocument/2006/relationships/image" Target="../media/image1500.png"/><Relationship Id="rId103" Type="http://schemas.openxmlformats.org/officeDocument/2006/relationships/image" Target="../media/image1522.png"/><Relationship Id="rId108" Type="http://schemas.openxmlformats.org/officeDocument/2006/relationships/customXml" Target="../ink/ink1672.xml"/><Relationship Id="rId54" Type="http://schemas.openxmlformats.org/officeDocument/2006/relationships/customXml" Target="../ink/ink1645.xml"/><Relationship Id="rId70" Type="http://schemas.openxmlformats.org/officeDocument/2006/relationships/customXml" Target="../ink/ink1653.xml"/><Relationship Id="rId75" Type="http://schemas.openxmlformats.org/officeDocument/2006/relationships/image" Target="../media/image1508.png"/><Relationship Id="rId91" Type="http://schemas.openxmlformats.org/officeDocument/2006/relationships/image" Target="../media/image1516.png"/><Relationship Id="rId96" Type="http://schemas.openxmlformats.org/officeDocument/2006/relationships/customXml" Target="../ink/ink16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21.xml"/><Relationship Id="rId15" Type="http://schemas.openxmlformats.org/officeDocument/2006/relationships/image" Target="../media/image1399.png"/><Relationship Id="rId23" Type="http://schemas.openxmlformats.org/officeDocument/2006/relationships/image" Target="../media/image1482.png"/><Relationship Id="rId28" Type="http://schemas.openxmlformats.org/officeDocument/2006/relationships/customXml" Target="../ink/ink1632.xml"/><Relationship Id="rId36" Type="http://schemas.openxmlformats.org/officeDocument/2006/relationships/customXml" Target="../ink/ink1636.xml"/><Relationship Id="rId49" Type="http://schemas.openxmlformats.org/officeDocument/2006/relationships/image" Target="../media/image1495.png"/><Relationship Id="rId57" Type="http://schemas.openxmlformats.org/officeDocument/2006/relationships/image" Target="../media/image1499.png"/><Relationship Id="rId106" Type="http://schemas.openxmlformats.org/officeDocument/2006/relationships/customXml" Target="../ink/ink1671.xml"/><Relationship Id="rId114" Type="http://schemas.openxmlformats.org/officeDocument/2006/relationships/customXml" Target="../ink/ink1675.xml"/><Relationship Id="rId10" Type="http://schemas.openxmlformats.org/officeDocument/2006/relationships/customXml" Target="../ink/ink1623.xml"/><Relationship Id="rId31" Type="http://schemas.openxmlformats.org/officeDocument/2006/relationships/image" Target="../media/image1486.png"/><Relationship Id="rId44" Type="http://schemas.openxmlformats.org/officeDocument/2006/relationships/customXml" Target="../ink/ink1640.xml"/><Relationship Id="rId52" Type="http://schemas.openxmlformats.org/officeDocument/2006/relationships/customXml" Target="../ink/ink1644.xml"/><Relationship Id="rId60" Type="http://schemas.openxmlformats.org/officeDocument/2006/relationships/customXml" Target="../ink/ink1648.xml"/><Relationship Id="rId65" Type="http://schemas.openxmlformats.org/officeDocument/2006/relationships/image" Target="../media/image1503.png"/><Relationship Id="rId73" Type="http://schemas.openxmlformats.org/officeDocument/2006/relationships/image" Target="../media/image1507.png"/><Relationship Id="rId78" Type="http://schemas.openxmlformats.org/officeDocument/2006/relationships/customXml" Target="../ink/ink1657.xml"/><Relationship Id="rId81" Type="http://schemas.openxmlformats.org/officeDocument/2006/relationships/image" Target="../media/image1511.png"/><Relationship Id="rId86" Type="http://schemas.openxmlformats.org/officeDocument/2006/relationships/customXml" Target="../ink/ink1661.xml"/><Relationship Id="rId94" Type="http://schemas.openxmlformats.org/officeDocument/2006/relationships/customXml" Target="../ink/ink1665.xml"/><Relationship Id="rId99" Type="http://schemas.openxmlformats.org/officeDocument/2006/relationships/image" Target="../media/image1520.png"/><Relationship Id="rId101" Type="http://schemas.openxmlformats.org/officeDocument/2006/relationships/image" Target="../media/image1521.png"/><Relationship Id="rId4" Type="http://schemas.openxmlformats.org/officeDocument/2006/relationships/image" Target="../media/image75.png"/><Relationship Id="rId9" Type="http://schemas.openxmlformats.org/officeDocument/2006/relationships/image" Target="../media/image1396.png"/><Relationship Id="rId13" Type="http://schemas.openxmlformats.org/officeDocument/2006/relationships/image" Target="../media/image1398.png"/><Relationship Id="rId18" Type="http://schemas.openxmlformats.org/officeDocument/2006/relationships/customXml" Target="../ink/ink1627.xml"/><Relationship Id="rId39" Type="http://schemas.openxmlformats.org/officeDocument/2006/relationships/image" Target="../media/image1490.png"/><Relationship Id="rId109" Type="http://schemas.openxmlformats.org/officeDocument/2006/relationships/image" Target="../media/image1525.png"/><Relationship Id="rId34" Type="http://schemas.openxmlformats.org/officeDocument/2006/relationships/customXml" Target="../ink/ink1635.xml"/><Relationship Id="rId50" Type="http://schemas.openxmlformats.org/officeDocument/2006/relationships/customXml" Target="../ink/ink1643.xml"/><Relationship Id="rId55" Type="http://schemas.openxmlformats.org/officeDocument/2006/relationships/image" Target="../media/image1498.png"/><Relationship Id="rId76" Type="http://schemas.openxmlformats.org/officeDocument/2006/relationships/customXml" Target="../ink/ink1656.xml"/><Relationship Id="rId97" Type="http://schemas.openxmlformats.org/officeDocument/2006/relationships/image" Target="../media/image1519.png"/><Relationship Id="rId104" Type="http://schemas.openxmlformats.org/officeDocument/2006/relationships/customXml" Target="../ink/ink1670.xml"/><Relationship Id="rId7" Type="http://schemas.openxmlformats.org/officeDocument/2006/relationships/image" Target="../media/image196.png"/><Relationship Id="rId71" Type="http://schemas.openxmlformats.org/officeDocument/2006/relationships/image" Target="../media/image1506.png"/><Relationship Id="rId92" Type="http://schemas.openxmlformats.org/officeDocument/2006/relationships/customXml" Target="../ink/ink1664.xml"/><Relationship Id="rId2" Type="http://schemas.openxmlformats.org/officeDocument/2006/relationships/notesSlide" Target="../notesSlides/notesSlide45.xml"/><Relationship Id="rId29" Type="http://schemas.openxmlformats.org/officeDocument/2006/relationships/image" Target="../media/image1485.png"/><Relationship Id="rId24" Type="http://schemas.openxmlformats.org/officeDocument/2006/relationships/customXml" Target="../ink/ink1630.xml"/><Relationship Id="rId40" Type="http://schemas.openxmlformats.org/officeDocument/2006/relationships/customXml" Target="../ink/ink1638.xml"/><Relationship Id="rId45" Type="http://schemas.openxmlformats.org/officeDocument/2006/relationships/image" Target="../media/image1493.png"/><Relationship Id="rId66" Type="http://schemas.openxmlformats.org/officeDocument/2006/relationships/customXml" Target="../ink/ink1651.xml"/><Relationship Id="rId87" Type="http://schemas.openxmlformats.org/officeDocument/2006/relationships/image" Target="../media/image1514.png"/><Relationship Id="rId110" Type="http://schemas.openxmlformats.org/officeDocument/2006/relationships/customXml" Target="../ink/ink1673.xml"/><Relationship Id="rId115" Type="http://schemas.openxmlformats.org/officeDocument/2006/relationships/image" Target="../media/image1528.png"/><Relationship Id="rId61" Type="http://schemas.openxmlformats.org/officeDocument/2006/relationships/image" Target="../media/image1501.png"/><Relationship Id="rId82" Type="http://schemas.openxmlformats.org/officeDocument/2006/relationships/customXml" Target="../ink/ink1659.xml"/><Relationship Id="rId19" Type="http://schemas.openxmlformats.org/officeDocument/2006/relationships/image" Target="../media/image1401.png"/><Relationship Id="rId14" Type="http://schemas.openxmlformats.org/officeDocument/2006/relationships/customXml" Target="../ink/ink1625.xml"/><Relationship Id="rId30" Type="http://schemas.openxmlformats.org/officeDocument/2006/relationships/customXml" Target="../ink/ink1633.xml"/><Relationship Id="rId35" Type="http://schemas.openxmlformats.org/officeDocument/2006/relationships/image" Target="../media/image1488.png"/><Relationship Id="rId56" Type="http://schemas.openxmlformats.org/officeDocument/2006/relationships/customXml" Target="../ink/ink1646.xml"/><Relationship Id="rId77" Type="http://schemas.openxmlformats.org/officeDocument/2006/relationships/image" Target="../media/image1509.png"/><Relationship Id="rId100" Type="http://schemas.openxmlformats.org/officeDocument/2006/relationships/customXml" Target="../ink/ink1668.xml"/><Relationship Id="rId105" Type="http://schemas.openxmlformats.org/officeDocument/2006/relationships/image" Target="../media/image1523.png"/><Relationship Id="rId8" Type="http://schemas.openxmlformats.org/officeDocument/2006/relationships/customXml" Target="../ink/ink1622.xml"/><Relationship Id="rId51" Type="http://schemas.openxmlformats.org/officeDocument/2006/relationships/image" Target="../media/image1496.png"/><Relationship Id="rId72" Type="http://schemas.openxmlformats.org/officeDocument/2006/relationships/customXml" Target="../ink/ink1654.xml"/><Relationship Id="rId93" Type="http://schemas.openxmlformats.org/officeDocument/2006/relationships/image" Target="../media/image1517.png"/><Relationship Id="rId98" Type="http://schemas.openxmlformats.org/officeDocument/2006/relationships/customXml" Target="../ink/ink1667.xml"/><Relationship Id="rId3" Type="http://schemas.openxmlformats.org/officeDocument/2006/relationships/customXml" Target="../ink/ink1620.xml"/><Relationship Id="rId25" Type="http://schemas.openxmlformats.org/officeDocument/2006/relationships/image" Target="../media/image1483.png"/><Relationship Id="rId46" Type="http://schemas.openxmlformats.org/officeDocument/2006/relationships/customXml" Target="../ink/ink1641.xml"/><Relationship Id="rId67" Type="http://schemas.openxmlformats.org/officeDocument/2006/relationships/image" Target="../media/image1504.png"/><Relationship Id="rId20" Type="http://schemas.openxmlformats.org/officeDocument/2006/relationships/customXml" Target="../ink/ink1628.xml"/><Relationship Id="rId41" Type="http://schemas.openxmlformats.org/officeDocument/2006/relationships/image" Target="../media/image1491.png"/><Relationship Id="rId62" Type="http://schemas.openxmlformats.org/officeDocument/2006/relationships/customXml" Target="../ink/ink1649.xml"/><Relationship Id="rId83" Type="http://schemas.openxmlformats.org/officeDocument/2006/relationships/image" Target="../media/image1512.png"/><Relationship Id="rId88" Type="http://schemas.openxmlformats.org/officeDocument/2006/relationships/customXml" Target="../ink/ink1662.xml"/><Relationship Id="rId111" Type="http://schemas.openxmlformats.org/officeDocument/2006/relationships/image" Target="../media/image1526.png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36.png"/><Relationship Id="rId21" Type="http://schemas.openxmlformats.org/officeDocument/2006/relationships/image" Target="../media/image1481.png"/><Relationship Id="rId42" Type="http://schemas.openxmlformats.org/officeDocument/2006/relationships/customXml" Target="../ink/ink1695.xml"/><Relationship Id="rId63" Type="http://schemas.openxmlformats.org/officeDocument/2006/relationships/image" Target="../media/image1502.png"/><Relationship Id="rId84" Type="http://schemas.openxmlformats.org/officeDocument/2006/relationships/customXml" Target="../ink/ink1716.xml"/><Relationship Id="rId16" Type="http://schemas.openxmlformats.org/officeDocument/2006/relationships/customXml" Target="../ink/ink1682.xml"/><Relationship Id="rId107" Type="http://schemas.openxmlformats.org/officeDocument/2006/relationships/image" Target="../media/image1531.png"/><Relationship Id="rId11" Type="http://schemas.openxmlformats.org/officeDocument/2006/relationships/image" Target="../media/image1397.png"/><Relationship Id="rId32" Type="http://schemas.openxmlformats.org/officeDocument/2006/relationships/customXml" Target="../ink/ink1690.xml"/><Relationship Id="rId37" Type="http://schemas.openxmlformats.org/officeDocument/2006/relationships/image" Target="../media/image1489.png"/><Relationship Id="rId53" Type="http://schemas.openxmlformats.org/officeDocument/2006/relationships/image" Target="../media/image1497.png"/><Relationship Id="rId58" Type="http://schemas.openxmlformats.org/officeDocument/2006/relationships/customXml" Target="../ink/ink1703.xml"/><Relationship Id="rId74" Type="http://schemas.openxmlformats.org/officeDocument/2006/relationships/customXml" Target="../ink/ink1711.xml"/><Relationship Id="rId79" Type="http://schemas.openxmlformats.org/officeDocument/2006/relationships/image" Target="../media/image1510.png"/><Relationship Id="rId102" Type="http://schemas.openxmlformats.org/officeDocument/2006/relationships/customXml" Target="../ink/ink1725.xml"/><Relationship Id="rId123" Type="http://schemas.openxmlformats.org/officeDocument/2006/relationships/image" Target="../media/image1539.png"/><Relationship Id="rId128" Type="http://schemas.openxmlformats.org/officeDocument/2006/relationships/customXml" Target="../ink/ink1738.xml"/><Relationship Id="rId5" Type="http://schemas.openxmlformats.org/officeDocument/2006/relationships/image" Target="../media/image1388.png"/><Relationship Id="rId90" Type="http://schemas.openxmlformats.org/officeDocument/2006/relationships/customXml" Target="../ink/ink1719.xml"/><Relationship Id="rId95" Type="http://schemas.openxmlformats.org/officeDocument/2006/relationships/image" Target="../media/image1518.png"/><Relationship Id="rId22" Type="http://schemas.openxmlformats.org/officeDocument/2006/relationships/customXml" Target="../ink/ink1685.xml"/><Relationship Id="rId27" Type="http://schemas.openxmlformats.org/officeDocument/2006/relationships/image" Target="../media/image1484.png"/><Relationship Id="rId43" Type="http://schemas.openxmlformats.org/officeDocument/2006/relationships/image" Target="../media/image1492.png"/><Relationship Id="rId48" Type="http://schemas.openxmlformats.org/officeDocument/2006/relationships/customXml" Target="../ink/ink1698.xml"/><Relationship Id="rId64" Type="http://schemas.openxmlformats.org/officeDocument/2006/relationships/customXml" Target="../ink/ink1706.xml"/><Relationship Id="rId69" Type="http://schemas.openxmlformats.org/officeDocument/2006/relationships/image" Target="../media/image1505.png"/><Relationship Id="rId113" Type="http://schemas.openxmlformats.org/officeDocument/2006/relationships/image" Target="../media/image1534.png"/><Relationship Id="rId118" Type="http://schemas.openxmlformats.org/officeDocument/2006/relationships/customXml" Target="../ink/ink1733.xml"/><Relationship Id="rId134" Type="http://schemas.openxmlformats.org/officeDocument/2006/relationships/customXml" Target="../ink/ink1741.xml"/><Relationship Id="rId80" Type="http://schemas.openxmlformats.org/officeDocument/2006/relationships/customXml" Target="../ink/ink1714.xml"/><Relationship Id="rId85" Type="http://schemas.openxmlformats.org/officeDocument/2006/relationships/image" Target="../media/image1513.png"/><Relationship Id="rId12" Type="http://schemas.openxmlformats.org/officeDocument/2006/relationships/customXml" Target="../ink/ink1680.xml"/><Relationship Id="rId17" Type="http://schemas.openxmlformats.org/officeDocument/2006/relationships/image" Target="../media/image1400.png"/><Relationship Id="rId33" Type="http://schemas.openxmlformats.org/officeDocument/2006/relationships/image" Target="../media/image1487.png"/><Relationship Id="rId38" Type="http://schemas.openxmlformats.org/officeDocument/2006/relationships/customXml" Target="../ink/ink1693.xml"/><Relationship Id="rId59" Type="http://schemas.openxmlformats.org/officeDocument/2006/relationships/image" Target="../media/image1500.png"/><Relationship Id="rId103" Type="http://schemas.openxmlformats.org/officeDocument/2006/relationships/image" Target="../media/image1529.png"/><Relationship Id="rId108" Type="http://schemas.openxmlformats.org/officeDocument/2006/relationships/customXml" Target="../ink/ink1728.xml"/><Relationship Id="rId124" Type="http://schemas.openxmlformats.org/officeDocument/2006/relationships/customXml" Target="../ink/ink1736.xml"/><Relationship Id="rId129" Type="http://schemas.openxmlformats.org/officeDocument/2006/relationships/image" Target="../media/image1542.png"/><Relationship Id="rId54" Type="http://schemas.openxmlformats.org/officeDocument/2006/relationships/customXml" Target="../ink/ink1701.xml"/><Relationship Id="rId70" Type="http://schemas.openxmlformats.org/officeDocument/2006/relationships/customXml" Target="../ink/ink1709.xml"/><Relationship Id="rId75" Type="http://schemas.openxmlformats.org/officeDocument/2006/relationships/image" Target="../media/image1508.png"/><Relationship Id="rId91" Type="http://schemas.openxmlformats.org/officeDocument/2006/relationships/image" Target="../media/image1516.png"/><Relationship Id="rId96" Type="http://schemas.openxmlformats.org/officeDocument/2006/relationships/customXml" Target="../ink/ink17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7.xml"/><Relationship Id="rId23" Type="http://schemas.openxmlformats.org/officeDocument/2006/relationships/image" Target="../media/image1482.png"/><Relationship Id="rId28" Type="http://schemas.openxmlformats.org/officeDocument/2006/relationships/customXml" Target="../ink/ink1688.xml"/><Relationship Id="rId49" Type="http://schemas.openxmlformats.org/officeDocument/2006/relationships/image" Target="../media/image1495.png"/><Relationship Id="rId114" Type="http://schemas.openxmlformats.org/officeDocument/2006/relationships/customXml" Target="../ink/ink1731.xml"/><Relationship Id="rId119" Type="http://schemas.openxmlformats.org/officeDocument/2006/relationships/image" Target="../media/image1537.png"/><Relationship Id="rId44" Type="http://schemas.openxmlformats.org/officeDocument/2006/relationships/customXml" Target="../ink/ink1696.xml"/><Relationship Id="rId60" Type="http://schemas.openxmlformats.org/officeDocument/2006/relationships/customXml" Target="../ink/ink1704.xml"/><Relationship Id="rId65" Type="http://schemas.openxmlformats.org/officeDocument/2006/relationships/image" Target="../media/image1503.png"/><Relationship Id="rId81" Type="http://schemas.openxmlformats.org/officeDocument/2006/relationships/image" Target="../media/image1511.png"/><Relationship Id="rId86" Type="http://schemas.openxmlformats.org/officeDocument/2006/relationships/customXml" Target="../ink/ink1717.xml"/><Relationship Id="rId130" Type="http://schemas.openxmlformats.org/officeDocument/2006/relationships/customXml" Target="../ink/ink1739.xml"/><Relationship Id="rId135" Type="http://schemas.openxmlformats.org/officeDocument/2006/relationships/image" Target="../media/image1545.png"/><Relationship Id="rId13" Type="http://schemas.openxmlformats.org/officeDocument/2006/relationships/image" Target="../media/image1398.png"/><Relationship Id="rId18" Type="http://schemas.openxmlformats.org/officeDocument/2006/relationships/customXml" Target="../ink/ink1683.xml"/><Relationship Id="rId39" Type="http://schemas.openxmlformats.org/officeDocument/2006/relationships/image" Target="../media/image1490.png"/><Relationship Id="rId109" Type="http://schemas.openxmlformats.org/officeDocument/2006/relationships/image" Target="../media/image1532.png"/><Relationship Id="rId34" Type="http://schemas.openxmlformats.org/officeDocument/2006/relationships/customXml" Target="../ink/ink1691.xml"/><Relationship Id="rId50" Type="http://schemas.openxmlformats.org/officeDocument/2006/relationships/customXml" Target="../ink/ink1699.xml"/><Relationship Id="rId55" Type="http://schemas.openxmlformats.org/officeDocument/2006/relationships/image" Target="../media/image1498.png"/><Relationship Id="rId76" Type="http://schemas.openxmlformats.org/officeDocument/2006/relationships/customXml" Target="../ink/ink1712.xml"/><Relationship Id="rId97" Type="http://schemas.openxmlformats.org/officeDocument/2006/relationships/image" Target="../media/image1519.png"/><Relationship Id="rId104" Type="http://schemas.openxmlformats.org/officeDocument/2006/relationships/customXml" Target="../ink/ink1726.xml"/><Relationship Id="rId120" Type="http://schemas.openxmlformats.org/officeDocument/2006/relationships/customXml" Target="../ink/ink1734.xml"/><Relationship Id="rId125" Type="http://schemas.openxmlformats.org/officeDocument/2006/relationships/image" Target="../media/image1540.png"/><Relationship Id="rId7" Type="http://schemas.openxmlformats.org/officeDocument/2006/relationships/image" Target="../media/image196.png"/><Relationship Id="rId71" Type="http://schemas.openxmlformats.org/officeDocument/2006/relationships/image" Target="../media/image1506.png"/><Relationship Id="rId92" Type="http://schemas.openxmlformats.org/officeDocument/2006/relationships/customXml" Target="../ink/ink1720.xml"/><Relationship Id="rId2" Type="http://schemas.openxmlformats.org/officeDocument/2006/relationships/notesSlide" Target="../notesSlides/notesSlide46.xml"/><Relationship Id="rId29" Type="http://schemas.openxmlformats.org/officeDocument/2006/relationships/image" Target="../media/image1485.png"/><Relationship Id="rId24" Type="http://schemas.openxmlformats.org/officeDocument/2006/relationships/customXml" Target="../ink/ink1686.xml"/><Relationship Id="rId40" Type="http://schemas.openxmlformats.org/officeDocument/2006/relationships/customXml" Target="../ink/ink1694.xml"/><Relationship Id="rId45" Type="http://schemas.openxmlformats.org/officeDocument/2006/relationships/image" Target="../media/image1493.png"/><Relationship Id="rId66" Type="http://schemas.openxmlformats.org/officeDocument/2006/relationships/customXml" Target="../ink/ink1707.xml"/><Relationship Id="rId87" Type="http://schemas.openxmlformats.org/officeDocument/2006/relationships/image" Target="../media/image1514.png"/><Relationship Id="rId110" Type="http://schemas.openxmlformats.org/officeDocument/2006/relationships/customXml" Target="../ink/ink1729.xml"/><Relationship Id="rId115" Type="http://schemas.openxmlformats.org/officeDocument/2006/relationships/image" Target="../media/image1535.png"/><Relationship Id="rId131" Type="http://schemas.openxmlformats.org/officeDocument/2006/relationships/image" Target="../media/image1543.png"/><Relationship Id="rId136" Type="http://schemas.openxmlformats.org/officeDocument/2006/relationships/customXml" Target="../ink/ink1742.xml"/><Relationship Id="rId61" Type="http://schemas.openxmlformats.org/officeDocument/2006/relationships/image" Target="../media/image1501.png"/><Relationship Id="rId82" Type="http://schemas.openxmlformats.org/officeDocument/2006/relationships/customXml" Target="../ink/ink1715.xml"/><Relationship Id="rId19" Type="http://schemas.openxmlformats.org/officeDocument/2006/relationships/image" Target="../media/image1401.png"/><Relationship Id="rId14" Type="http://schemas.openxmlformats.org/officeDocument/2006/relationships/customXml" Target="../ink/ink1681.xml"/><Relationship Id="rId30" Type="http://schemas.openxmlformats.org/officeDocument/2006/relationships/customXml" Target="../ink/ink1689.xml"/><Relationship Id="rId35" Type="http://schemas.openxmlformats.org/officeDocument/2006/relationships/image" Target="../media/image1488.png"/><Relationship Id="rId56" Type="http://schemas.openxmlformats.org/officeDocument/2006/relationships/customXml" Target="../ink/ink1702.xml"/><Relationship Id="rId77" Type="http://schemas.openxmlformats.org/officeDocument/2006/relationships/image" Target="../media/image1509.png"/><Relationship Id="rId100" Type="http://schemas.openxmlformats.org/officeDocument/2006/relationships/customXml" Target="../ink/ink1724.xml"/><Relationship Id="rId105" Type="http://schemas.openxmlformats.org/officeDocument/2006/relationships/image" Target="../media/image1530.png"/><Relationship Id="rId126" Type="http://schemas.openxmlformats.org/officeDocument/2006/relationships/customXml" Target="../ink/ink1737.xml"/><Relationship Id="rId8" Type="http://schemas.openxmlformats.org/officeDocument/2006/relationships/customXml" Target="../ink/ink1678.xml"/><Relationship Id="rId51" Type="http://schemas.openxmlformats.org/officeDocument/2006/relationships/image" Target="../media/image1496.png"/><Relationship Id="rId72" Type="http://schemas.openxmlformats.org/officeDocument/2006/relationships/customXml" Target="../ink/ink1710.xml"/><Relationship Id="rId93" Type="http://schemas.openxmlformats.org/officeDocument/2006/relationships/image" Target="../media/image1517.png"/><Relationship Id="rId98" Type="http://schemas.openxmlformats.org/officeDocument/2006/relationships/customXml" Target="../ink/ink1723.xml"/><Relationship Id="rId121" Type="http://schemas.openxmlformats.org/officeDocument/2006/relationships/image" Target="../media/image1538.png"/><Relationship Id="rId3" Type="http://schemas.openxmlformats.org/officeDocument/2006/relationships/customXml" Target="../ink/ink1676.xml"/><Relationship Id="rId25" Type="http://schemas.openxmlformats.org/officeDocument/2006/relationships/image" Target="../media/image1483.png"/><Relationship Id="rId46" Type="http://schemas.openxmlformats.org/officeDocument/2006/relationships/customXml" Target="../ink/ink1697.xml"/><Relationship Id="rId67" Type="http://schemas.openxmlformats.org/officeDocument/2006/relationships/image" Target="../media/image1504.png"/><Relationship Id="rId116" Type="http://schemas.openxmlformats.org/officeDocument/2006/relationships/customXml" Target="../ink/ink1732.xml"/><Relationship Id="rId137" Type="http://schemas.openxmlformats.org/officeDocument/2006/relationships/image" Target="../media/image1546.png"/><Relationship Id="rId20" Type="http://schemas.openxmlformats.org/officeDocument/2006/relationships/customXml" Target="../ink/ink1684.xml"/><Relationship Id="rId41" Type="http://schemas.openxmlformats.org/officeDocument/2006/relationships/image" Target="../media/image1491.png"/><Relationship Id="rId62" Type="http://schemas.openxmlformats.org/officeDocument/2006/relationships/customXml" Target="../ink/ink1705.xml"/><Relationship Id="rId83" Type="http://schemas.openxmlformats.org/officeDocument/2006/relationships/image" Target="../media/image1512.png"/><Relationship Id="rId88" Type="http://schemas.openxmlformats.org/officeDocument/2006/relationships/customXml" Target="../ink/ink1718.xml"/><Relationship Id="rId111" Type="http://schemas.openxmlformats.org/officeDocument/2006/relationships/image" Target="../media/image1533.png"/><Relationship Id="rId132" Type="http://schemas.openxmlformats.org/officeDocument/2006/relationships/customXml" Target="../ink/ink1740.xml"/><Relationship Id="rId15" Type="http://schemas.openxmlformats.org/officeDocument/2006/relationships/image" Target="../media/image1399.png"/><Relationship Id="rId36" Type="http://schemas.openxmlformats.org/officeDocument/2006/relationships/customXml" Target="../ink/ink1692.xml"/><Relationship Id="rId57" Type="http://schemas.openxmlformats.org/officeDocument/2006/relationships/image" Target="../media/image1499.png"/><Relationship Id="rId106" Type="http://schemas.openxmlformats.org/officeDocument/2006/relationships/customXml" Target="../ink/ink1727.xml"/><Relationship Id="rId127" Type="http://schemas.openxmlformats.org/officeDocument/2006/relationships/image" Target="../media/image1541.png"/><Relationship Id="rId10" Type="http://schemas.openxmlformats.org/officeDocument/2006/relationships/customXml" Target="../ink/ink1679.xml"/><Relationship Id="rId31" Type="http://schemas.openxmlformats.org/officeDocument/2006/relationships/image" Target="../media/image1486.png"/><Relationship Id="rId52" Type="http://schemas.openxmlformats.org/officeDocument/2006/relationships/customXml" Target="../ink/ink1700.xml"/><Relationship Id="rId73" Type="http://schemas.openxmlformats.org/officeDocument/2006/relationships/image" Target="../media/image1507.png"/><Relationship Id="rId78" Type="http://schemas.openxmlformats.org/officeDocument/2006/relationships/customXml" Target="../ink/ink1713.xml"/><Relationship Id="rId94" Type="http://schemas.openxmlformats.org/officeDocument/2006/relationships/customXml" Target="../ink/ink1721.xml"/><Relationship Id="rId99" Type="http://schemas.openxmlformats.org/officeDocument/2006/relationships/image" Target="../media/image1520.png"/><Relationship Id="rId101" Type="http://schemas.openxmlformats.org/officeDocument/2006/relationships/image" Target="../media/image1521.png"/><Relationship Id="rId122" Type="http://schemas.openxmlformats.org/officeDocument/2006/relationships/customXml" Target="../ink/ink1735.xml"/><Relationship Id="rId4" Type="http://schemas.openxmlformats.org/officeDocument/2006/relationships/image" Target="../media/image75.png"/><Relationship Id="rId9" Type="http://schemas.openxmlformats.org/officeDocument/2006/relationships/image" Target="../media/image1396.png"/><Relationship Id="rId26" Type="http://schemas.openxmlformats.org/officeDocument/2006/relationships/customXml" Target="../ink/ink1687.xml"/><Relationship Id="rId47" Type="http://schemas.openxmlformats.org/officeDocument/2006/relationships/image" Target="../media/image1494.png"/><Relationship Id="rId68" Type="http://schemas.openxmlformats.org/officeDocument/2006/relationships/customXml" Target="../ink/ink1708.xml"/><Relationship Id="rId89" Type="http://schemas.openxmlformats.org/officeDocument/2006/relationships/image" Target="../media/image1515.png"/><Relationship Id="rId112" Type="http://schemas.openxmlformats.org/officeDocument/2006/relationships/customXml" Target="../ink/ink1730.xml"/><Relationship Id="rId133" Type="http://schemas.openxmlformats.org/officeDocument/2006/relationships/image" Target="../media/image154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45.xml"/><Relationship Id="rId13" Type="http://schemas.openxmlformats.org/officeDocument/2006/relationships/image" Target="../media/image1398.png"/><Relationship Id="rId18" Type="http://schemas.openxmlformats.org/officeDocument/2006/relationships/customXml" Target="../ink/ink1750.xml"/><Relationship Id="rId3" Type="http://schemas.openxmlformats.org/officeDocument/2006/relationships/customXml" Target="../ink/ink1743.xml"/><Relationship Id="rId7" Type="http://schemas.openxmlformats.org/officeDocument/2006/relationships/image" Target="../media/image196.png"/><Relationship Id="rId12" Type="http://schemas.openxmlformats.org/officeDocument/2006/relationships/customXml" Target="../ink/ink1747.xml"/><Relationship Id="rId17" Type="http://schemas.openxmlformats.org/officeDocument/2006/relationships/image" Target="../media/image1400.png"/><Relationship Id="rId2" Type="http://schemas.openxmlformats.org/officeDocument/2006/relationships/notesSlide" Target="../notesSlides/notesSlide47.xml"/><Relationship Id="rId16" Type="http://schemas.openxmlformats.org/officeDocument/2006/relationships/customXml" Target="../ink/ink17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44.xml"/><Relationship Id="rId11" Type="http://schemas.openxmlformats.org/officeDocument/2006/relationships/image" Target="../media/image1397.png"/><Relationship Id="rId5" Type="http://schemas.openxmlformats.org/officeDocument/2006/relationships/image" Target="../media/image1388.png"/><Relationship Id="rId15" Type="http://schemas.openxmlformats.org/officeDocument/2006/relationships/image" Target="../media/image1399.png"/><Relationship Id="rId10" Type="http://schemas.openxmlformats.org/officeDocument/2006/relationships/customXml" Target="../ink/ink1746.xml"/><Relationship Id="rId19" Type="http://schemas.openxmlformats.org/officeDocument/2006/relationships/image" Target="../media/image1401.png"/><Relationship Id="rId4" Type="http://schemas.openxmlformats.org/officeDocument/2006/relationships/image" Target="../media/image75.png"/><Relationship Id="rId9" Type="http://schemas.openxmlformats.org/officeDocument/2006/relationships/image" Target="../media/image1396.png"/><Relationship Id="rId14" Type="http://schemas.openxmlformats.org/officeDocument/2006/relationships/customXml" Target="../ink/ink1748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62.xml"/><Relationship Id="rId21" Type="http://schemas.openxmlformats.org/officeDocument/2006/relationships/image" Target="../media/image1547.png"/><Relationship Id="rId34" Type="http://schemas.openxmlformats.org/officeDocument/2006/relationships/customXml" Target="../ink/ink1766.xml"/><Relationship Id="rId42" Type="http://schemas.openxmlformats.org/officeDocument/2006/relationships/customXml" Target="../ink/ink1770.xml"/><Relationship Id="rId47" Type="http://schemas.openxmlformats.org/officeDocument/2006/relationships/image" Target="../media/image1560.png"/><Relationship Id="rId50" Type="http://schemas.openxmlformats.org/officeDocument/2006/relationships/customXml" Target="../ink/ink1774.xml"/><Relationship Id="rId55" Type="http://schemas.openxmlformats.org/officeDocument/2006/relationships/image" Target="../media/image1564.png"/><Relationship Id="rId63" Type="http://schemas.openxmlformats.org/officeDocument/2006/relationships/image" Target="../media/image1568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48.xml"/><Relationship Id="rId16" Type="http://schemas.openxmlformats.org/officeDocument/2006/relationships/customXml" Target="../ink/ink1757.xml"/><Relationship Id="rId29" Type="http://schemas.openxmlformats.org/officeDocument/2006/relationships/image" Target="../media/image1551.png"/><Relationship Id="rId11" Type="http://schemas.openxmlformats.org/officeDocument/2006/relationships/image" Target="../media/image1397.png"/><Relationship Id="rId24" Type="http://schemas.openxmlformats.org/officeDocument/2006/relationships/customXml" Target="../ink/ink1761.xml"/><Relationship Id="rId32" Type="http://schemas.openxmlformats.org/officeDocument/2006/relationships/customXml" Target="../ink/ink1765.xml"/><Relationship Id="rId37" Type="http://schemas.openxmlformats.org/officeDocument/2006/relationships/image" Target="../media/image1555.png"/><Relationship Id="rId40" Type="http://schemas.openxmlformats.org/officeDocument/2006/relationships/customXml" Target="../ink/ink1769.xml"/><Relationship Id="rId45" Type="http://schemas.openxmlformats.org/officeDocument/2006/relationships/image" Target="../media/image1559.png"/><Relationship Id="rId53" Type="http://schemas.openxmlformats.org/officeDocument/2006/relationships/image" Target="../media/image1563.png"/><Relationship Id="rId58" Type="http://schemas.openxmlformats.org/officeDocument/2006/relationships/customXml" Target="../ink/ink1778.xml"/><Relationship Id="rId5" Type="http://schemas.openxmlformats.org/officeDocument/2006/relationships/image" Target="../media/image1388.png"/><Relationship Id="rId61" Type="http://schemas.openxmlformats.org/officeDocument/2006/relationships/image" Target="../media/image1567.png"/><Relationship Id="rId19" Type="http://schemas.openxmlformats.org/officeDocument/2006/relationships/image" Target="../media/image1401.png"/><Relationship Id="rId14" Type="http://schemas.openxmlformats.org/officeDocument/2006/relationships/customXml" Target="../ink/ink1756.xml"/><Relationship Id="rId22" Type="http://schemas.openxmlformats.org/officeDocument/2006/relationships/customXml" Target="../ink/ink1760.xml"/><Relationship Id="rId27" Type="http://schemas.openxmlformats.org/officeDocument/2006/relationships/image" Target="../media/image1550.png"/><Relationship Id="rId30" Type="http://schemas.openxmlformats.org/officeDocument/2006/relationships/customXml" Target="../ink/ink1764.xml"/><Relationship Id="rId35" Type="http://schemas.openxmlformats.org/officeDocument/2006/relationships/image" Target="../media/image1554.png"/><Relationship Id="rId43" Type="http://schemas.openxmlformats.org/officeDocument/2006/relationships/image" Target="../media/image1558.png"/><Relationship Id="rId48" Type="http://schemas.openxmlformats.org/officeDocument/2006/relationships/customXml" Target="../ink/ink1773.xml"/><Relationship Id="rId56" Type="http://schemas.openxmlformats.org/officeDocument/2006/relationships/customXml" Target="../ink/ink1777.xml"/><Relationship Id="rId64" Type="http://schemas.openxmlformats.org/officeDocument/2006/relationships/customXml" Target="../ink/ink1781.xml"/><Relationship Id="rId8" Type="http://schemas.openxmlformats.org/officeDocument/2006/relationships/customXml" Target="../ink/ink1753.xml"/><Relationship Id="rId51" Type="http://schemas.openxmlformats.org/officeDocument/2006/relationships/image" Target="../media/image1562.png"/><Relationship Id="rId3" Type="http://schemas.openxmlformats.org/officeDocument/2006/relationships/customXml" Target="../ink/ink1751.xml"/><Relationship Id="rId12" Type="http://schemas.openxmlformats.org/officeDocument/2006/relationships/customXml" Target="../ink/ink1755.xml"/><Relationship Id="rId17" Type="http://schemas.openxmlformats.org/officeDocument/2006/relationships/image" Target="../media/image1400.png"/><Relationship Id="rId25" Type="http://schemas.openxmlformats.org/officeDocument/2006/relationships/image" Target="../media/image1549.png"/><Relationship Id="rId33" Type="http://schemas.openxmlformats.org/officeDocument/2006/relationships/image" Target="../media/image1553.png"/><Relationship Id="rId38" Type="http://schemas.openxmlformats.org/officeDocument/2006/relationships/customXml" Target="../ink/ink1768.xml"/><Relationship Id="rId46" Type="http://schemas.openxmlformats.org/officeDocument/2006/relationships/customXml" Target="../ink/ink1772.xml"/><Relationship Id="rId59" Type="http://schemas.openxmlformats.org/officeDocument/2006/relationships/image" Target="../media/image1566.png"/><Relationship Id="rId20" Type="http://schemas.openxmlformats.org/officeDocument/2006/relationships/customXml" Target="../ink/ink1759.xml"/><Relationship Id="rId41" Type="http://schemas.openxmlformats.org/officeDocument/2006/relationships/image" Target="../media/image1557.png"/><Relationship Id="rId54" Type="http://schemas.openxmlformats.org/officeDocument/2006/relationships/customXml" Target="../ink/ink1776.xml"/><Relationship Id="rId62" Type="http://schemas.openxmlformats.org/officeDocument/2006/relationships/customXml" Target="../ink/ink17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52.xml"/><Relationship Id="rId15" Type="http://schemas.openxmlformats.org/officeDocument/2006/relationships/image" Target="../media/image1399.png"/><Relationship Id="rId23" Type="http://schemas.openxmlformats.org/officeDocument/2006/relationships/image" Target="../media/image1548.png"/><Relationship Id="rId28" Type="http://schemas.openxmlformats.org/officeDocument/2006/relationships/customXml" Target="../ink/ink1763.xml"/><Relationship Id="rId36" Type="http://schemas.openxmlformats.org/officeDocument/2006/relationships/customXml" Target="../ink/ink1767.xml"/><Relationship Id="rId49" Type="http://schemas.openxmlformats.org/officeDocument/2006/relationships/image" Target="../media/image1561.png"/><Relationship Id="rId57" Type="http://schemas.openxmlformats.org/officeDocument/2006/relationships/image" Target="../media/image1565.png"/><Relationship Id="rId10" Type="http://schemas.openxmlformats.org/officeDocument/2006/relationships/customXml" Target="../ink/ink1754.xml"/><Relationship Id="rId31" Type="http://schemas.openxmlformats.org/officeDocument/2006/relationships/image" Target="../media/image1552.png"/><Relationship Id="rId44" Type="http://schemas.openxmlformats.org/officeDocument/2006/relationships/customXml" Target="../ink/ink1771.xml"/><Relationship Id="rId52" Type="http://schemas.openxmlformats.org/officeDocument/2006/relationships/customXml" Target="../ink/ink1775.xml"/><Relationship Id="rId60" Type="http://schemas.openxmlformats.org/officeDocument/2006/relationships/customXml" Target="../ink/ink1779.xml"/><Relationship Id="rId65" Type="http://schemas.openxmlformats.org/officeDocument/2006/relationships/image" Target="../media/image1569.png"/><Relationship Id="rId4" Type="http://schemas.openxmlformats.org/officeDocument/2006/relationships/image" Target="../media/image75.png"/><Relationship Id="rId9" Type="http://schemas.openxmlformats.org/officeDocument/2006/relationships/image" Target="../media/image1396.png"/><Relationship Id="rId13" Type="http://schemas.openxmlformats.org/officeDocument/2006/relationships/image" Target="../media/image1398.png"/><Relationship Id="rId18" Type="http://schemas.openxmlformats.org/officeDocument/2006/relationships/customXml" Target="../ink/ink1758.xml"/><Relationship Id="rId39" Type="http://schemas.openxmlformats.org/officeDocument/2006/relationships/image" Target="../media/image155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3.png"/><Relationship Id="rId21" Type="http://schemas.openxmlformats.org/officeDocument/2006/relationships/image" Target="../media/image203.png"/><Relationship Id="rId42" Type="http://schemas.openxmlformats.org/officeDocument/2006/relationships/customXml" Target="../ink/ink50.xml"/><Relationship Id="rId63" Type="http://schemas.openxmlformats.org/officeDocument/2006/relationships/image" Target="../media/image224.png"/><Relationship Id="rId84" Type="http://schemas.openxmlformats.org/officeDocument/2006/relationships/customXml" Target="../ink/ink71.xml"/><Relationship Id="rId138" Type="http://schemas.openxmlformats.org/officeDocument/2006/relationships/customXml" Target="../ink/ink98.xml"/><Relationship Id="rId159" Type="http://schemas.openxmlformats.org/officeDocument/2006/relationships/image" Target="../media/image514.png"/><Relationship Id="rId170" Type="http://schemas.openxmlformats.org/officeDocument/2006/relationships/customXml" Target="../ink/ink114.xml"/><Relationship Id="rId191" Type="http://schemas.openxmlformats.org/officeDocument/2006/relationships/image" Target="../media/image530.png"/><Relationship Id="rId107" Type="http://schemas.openxmlformats.org/officeDocument/2006/relationships/image" Target="../media/image272.png"/><Relationship Id="rId11" Type="http://schemas.openxmlformats.org/officeDocument/2006/relationships/image" Target="../media/image198.png"/><Relationship Id="rId32" Type="http://schemas.openxmlformats.org/officeDocument/2006/relationships/customXml" Target="../ink/ink45.xml"/><Relationship Id="rId53" Type="http://schemas.openxmlformats.org/officeDocument/2006/relationships/image" Target="../media/image219.png"/><Relationship Id="rId74" Type="http://schemas.openxmlformats.org/officeDocument/2006/relationships/customXml" Target="../ink/ink66.xml"/><Relationship Id="rId128" Type="http://schemas.openxmlformats.org/officeDocument/2006/relationships/customXml" Target="../ink/ink93.xml"/><Relationship Id="rId149" Type="http://schemas.openxmlformats.org/officeDocument/2006/relationships/image" Target="../media/image509.png"/><Relationship Id="rId5" Type="http://schemas.openxmlformats.org/officeDocument/2006/relationships/image" Target="../media/image195.png"/><Relationship Id="rId95" Type="http://schemas.openxmlformats.org/officeDocument/2006/relationships/image" Target="../media/image266.png"/><Relationship Id="rId160" Type="http://schemas.openxmlformats.org/officeDocument/2006/relationships/customXml" Target="../ink/ink109.xml"/><Relationship Id="rId181" Type="http://schemas.openxmlformats.org/officeDocument/2006/relationships/image" Target="../media/image525.png"/><Relationship Id="rId22" Type="http://schemas.openxmlformats.org/officeDocument/2006/relationships/customXml" Target="../ink/ink40.xml"/><Relationship Id="rId43" Type="http://schemas.openxmlformats.org/officeDocument/2006/relationships/image" Target="../media/image214.png"/><Relationship Id="rId64" Type="http://schemas.openxmlformats.org/officeDocument/2006/relationships/customXml" Target="../ink/ink61.xml"/><Relationship Id="rId118" Type="http://schemas.openxmlformats.org/officeDocument/2006/relationships/customXml" Target="../ink/ink88.xml"/><Relationship Id="rId139" Type="http://schemas.openxmlformats.org/officeDocument/2006/relationships/image" Target="../media/image504.png"/><Relationship Id="rId85" Type="http://schemas.openxmlformats.org/officeDocument/2006/relationships/image" Target="../media/image261.png"/><Relationship Id="rId150" Type="http://schemas.openxmlformats.org/officeDocument/2006/relationships/customXml" Target="../ink/ink104.xml"/><Relationship Id="rId171" Type="http://schemas.openxmlformats.org/officeDocument/2006/relationships/image" Target="../media/image520.png"/><Relationship Id="rId192" Type="http://schemas.openxmlformats.org/officeDocument/2006/relationships/customXml" Target="../ink/ink125.xml"/><Relationship Id="rId12" Type="http://schemas.openxmlformats.org/officeDocument/2006/relationships/customXml" Target="../ink/ink35.xml"/><Relationship Id="rId33" Type="http://schemas.openxmlformats.org/officeDocument/2006/relationships/image" Target="../media/image209.png"/><Relationship Id="rId108" Type="http://schemas.openxmlformats.org/officeDocument/2006/relationships/customXml" Target="../ink/ink83.xml"/><Relationship Id="rId129" Type="http://schemas.openxmlformats.org/officeDocument/2006/relationships/image" Target="../media/image499.png"/><Relationship Id="rId54" Type="http://schemas.openxmlformats.org/officeDocument/2006/relationships/customXml" Target="../ink/ink56.xml"/><Relationship Id="rId75" Type="http://schemas.openxmlformats.org/officeDocument/2006/relationships/image" Target="../media/image256.png"/><Relationship Id="rId96" Type="http://schemas.openxmlformats.org/officeDocument/2006/relationships/customXml" Target="../ink/ink77.xml"/><Relationship Id="rId140" Type="http://schemas.openxmlformats.org/officeDocument/2006/relationships/customXml" Target="../ink/ink99.xml"/><Relationship Id="rId161" Type="http://schemas.openxmlformats.org/officeDocument/2006/relationships/image" Target="../media/image515.png"/><Relationship Id="rId182" Type="http://schemas.openxmlformats.org/officeDocument/2006/relationships/customXml" Target="../ink/ink120.xml"/><Relationship Id="rId6" Type="http://schemas.openxmlformats.org/officeDocument/2006/relationships/customXml" Target="../ink/ink32.xml"/><Relationship Id="rId23" Type="http://schemas.openxmlformats.org/officeDocument/2006/relationships/image" Target="../media/image204.png"/><Relationship Id="rId119" Type="http://schemas.openxmlformats.org/officeDocument/2006/relationships/image" Target="../media/image494.png"/><Relationship Id="rId44" Type="http://schemas.openxmlformats.org/officeDocument/2006/relationships/customXml" Target="../ink/ink51.xml"/><Relationship Id="rId65" Type="http://schemas.openxmlformats.org/officeDocument/2006/relationships/image" Target="../media/image225.png"/><Relationship Id="rId86" Type="http://schemas.openxmlformats.org/officeDocument/2006/relationships/customXml" Target="../ink/ink72.xml"/><Relationship Id="rId130" Type="http://schemas.openxmlformats.org/officeDocument/2006/relationships/customXml" Target="../ink/ink94.xml"/><Relationship Id="rId151" Type="http://schemas.openxmlformats.org/officeDocument/2006/relationships/image" Target="../media/image510.png"/><Relationship Id="rId172" Type="http://schemas.openxmlformats.org/officeDocument/2006/relationships/customXml" Target="../ink/ink115.xml"/><Relationship Id="rId193" Type="http://schemas.openxmlformats.org/officeDocument/2006/relationships/image" Target="../media/image531.png"/><Relationship Id="rId13" Type="http://schemas.openxmlformats.org/officeDocument/2006/relationships/image" Target="../media/image199.png"/><Relationship Id="rId109" Type="http://schemas.openxmlformats.org/officeDocument/2006/relationships/image" Target="../media/image273.png"/><Relationship Id="rId34" Type="http://schemas.openxmlformats.org/officeDocument/2006/relationships/customXml" Target="../ink/ink46.xml"/><Relationship Id="rId55" Type="http://schemas.openxmlformats.org/officeDocument/2006/relationships/image" Target="../media/image220.png"/><Relationship Id="rId76" Type="http://schemas.openxmlformats.org/officeDocument/2006/relationships/customXml" Target="../ink/ink67.xml"/><Relationship Id="rId97" Type="http://schemas.openxmlformats.org/officeDocument/2006/relationships/image" Target="../media/image267.png"/><Relationship Id="rId120" Type="http://schemas.openxmlformats.org/officeDocument/2006/relationships/customXml" Target="../ink/ink89.xml"/><Relationship Id="rId141" Type="http://schemas.openxmlformats.org/officeDocument/2006/relationships/image" Target="../media/image505.png"/><Relationship Id="rId7" Type="http://schemas.openxmlformats.org/officeDocument/2006/relationships/image" Target="../media/image196.png"/><Relationship Id="rId162" Type="http://schemas.openxmlformats.org/officeDocument/2006/relationships/customXml" Target="../ink/ink110.xml"/><Relationship Id="rId183" Type="http://schemas.openxmlformats.org/officeDocument/2006/relationships/image" Target="../media/image526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207.png"/><Relationship Id="rId24" Type="http://schemas.openxmlformats.org/officeDocument/2006/relationships/customXml" Target="../ink/ink41.xml"/><Relationship Id="rId40" Type="http://schemas.openxmlformats.org/officeDocument/2006/relationships/customXml" Target="../ink/ink49.xml"/><Relationship Id="rId45" Type="http://schemas.openxmlformats.org/officeDocument/2006/relationships/image" Target="../media/image215.png"/><Relationship Id="rId66" Type="http://schemas.openxmlformats.org/officeDocument/2006/relationships/customXml" Target="../ink/ink62.xml"/><Relationship Id="rId87" Type="http://schemas.openxmlformats.org/officeDocument/2006/relationships/image" Target="../media/image262.png"/><Relationship Id="rId110" Type="http://schemas.openxmlformats.org/officeDocument/2006/relationships/customXml" Target="../ink/ink84.xml"/><Relationship Id="rId115" Type="http://schemas.openxmlformats.org/officeDocument/2006/relationships/image" Target="../media/image492.png"/><Relationship Id="rId131" Type="http://schemas.openxmlformats.org/officeDocument/2006/relationships/image" Target="../media/image500.png"/><Relationship Id="rId136" Type="http://schemas.openxmlformats.org/officeDocument/2006/relationships/customXml" Target="../ink/ink97.xml"/><Relationship Id="rId157" Type="http://schemas.openxmlformats.org/officeDocument/2006/relationships/image" Target="../media/image513.png"/><Relationship Id="rId178" Type="http://schemas.openxmlformats.org/officeDocument/2006/relationships/customXml" Target="../ink/ink118.xml"/><Relationship Id="rId61" Type="http://schemas.openxmlformats.org/officeDocument/2006/relationships/image" Target="../media/image223.png"/><Relationship Id="rId82" Type="http://schemas.openxmlformats.org/officeDocument/2006/relationships/customXml" Target="../ink/ink70.xml"/><Relationship Id="rId152" Type="http://schemas.openxmlformats.org/officeDocument/2006/relationships/customXml" Target="../ink/ink105.xml"/><Relationship Id="rId173" Type="http://schemas.openxmlformats.org/officeDocument/2006/relationships/image" Target="../media/image521.png"/><Relationship Id="rId194" Type="http://schemas.openxmlformats.org/officeDocument/2006/relationships/customXml" Target="../ink/ink126.xml"/><Relationship Id="rId199" Type="http://schemas.openxmlformats.org/officeDocument/2006/relationships/image" Target="../media/image534.png"/><Relationship Id="rId19" Type="http://schemas.openxmlformats.org/officeDocument/2006/relationships/image" Target="../media/image202.png"/><Relationship Id="rId14" Type="http://schemas.openxmlformats.org/officeDocument/2006/relationships/customXml" Target="../ink/ink36.xml"/><Relationship Id="rId30" Type="http://schemas.openxmlformats.org/officeDocument/2006/relationships/customXml" Target="../ink/ink44.xml"/><Relationship Id="rId35" Type="http://schemas.openxmlformats.org/officeDocument/2006/relationships/image" Target="../media/image210.png"/><Relationship Id="rId56" Type="http://schemas.openxmlformats.org/officeDocument/2006/relationships/customXml" Target="../ink/ink57.xml"/><Relationship Id="rId77" Type="http://schemas.openxmlformats.org/officeDocument/2006/relationships/image" Target="../media/image257.png"/><Relationship Id="rId100" Type="http://schemas.openxmlformats.org/officeDocument/2006/relationships/customXml" Target="../ink/ink79.xml"/><Relationship Id="rId105" Type="http://schemas.openxmlformats.org/officeDocument/2006/relationships/image" Target="../media/image271.png"/><Relationship Id="rId126" Type="http://schemas.openxmlformats.org/officeDocument/2006/relationships/customXml" Target="../ink/ink92.xml"/><Relationship Id="rId147" Type="http://schemas.openxmlformats.org/officeDocument/2006/relationships/image" Target="../media/image508.png"/><Relationship Id="rId168" Type="http://schemas.openxmlformats.org/officeDocument/2006/relationships/customXml" Target="../ink/ink113.xml"/><Relationship Id="rId8" Type="http://schemas.openxmlformats.org/officeDocument/2006/relationships/customXml" Target="../ink/ink33.xml"/><Relationship Id="rId51" Type="http://schemas.openxmlformats.org/officeDocument/2006/relationships/image" Target="../media/image218.png"/><Relationship Id="rId72" Type="http://schemas.openxmlformats.org/officeDocument/2006/relationships/customXml" Target="../ink/ink65.xml"/><Relationship Id="rId93" Type="http://schemas.openxmlformats.org/officeDocument/2006/relationships/image" Target="../media/image265.png"/><Relationship Id="rId98" Type="http://schemas.openxmlformats.org/officeDocument/2006/relationships/customXml" Target="../ink/ink78.xml"/><Relationship Id="rId121" Type="http://schemas.openxmlformats.org/officeDocument/2006/relationships/image" Target="../media/image495.png"/><Relationship Id="rId142" Type="http://schemas.openxmlformats.org/officeDocument/2006/relationships/customXml" Target="../ink/ink100.xml"/><Relationship Id="rId163" Type="http://schemas.openxmlformats.org/officeDocument/2006/relationships/image" Target="../media/image516.png"/><Relationship Id="rId184" Type="http://schemas.openxmlformats.org/officeDocument/2006/relationships/customXml" Target="../ink/ink121.xml"/><Relationship Id="rId189" Type="http://schemas.openxmlformats.org/officeDocument/2006/relationships/image" Target="../media/image529.png"/><Relationship Id="rId3" Type="http://schemas.openxmlformats.org/officeDocument/2006/relationships/customXml" Target="../ink/ink31.xml"/><Relationship Id="rId25" Type="http://schemas.openxmlformats.org/officeDocument/2006/relationships/image" Target="../media/image205.png"/><Relationship Id="rId46" Type="http://schemas.openxmlformats.org/officeDocument/2006/relationships/customXml" Target="../ink/ink52.xml"/><Relationship Id="rId67" Type="http://schemas.openxmlformats.org/officeDocument/2006/relationships/image" Target="../media/image226.png"/><Relationship Id="rId116" Type="http://schemas.openxmlformats.org/officeDocument/2006/relationships/customXml" Target="../ink/ink87.xml"/><Relationship Id="rId137" Type="http://schemas.openxmlformats.org/officeDocument/2006/relationships/image" Target="../media/image503.png"/><Relationship Id="rId158" Type="http://schemas.openxmlformats.org/officeDocument/2006/relationships/customXml" Target="../ink/ink108.xml"/><Relationship Id="rId20" Type="http://schemas.openxmlformats.org/officeDocument/2006/relationships/customXml" Target="../ink/ink39.xml"/><Relationship Id="rId41" Type="http://schemas.openxmlformats.org/officeDocument/2006/relationships/image" Target="../media/image213.png"/><Relationship Id="rId62" Type="http://schemas.openxmlformats.org/officeDocument/2006/relationships/customXml" Target="../ink/ink60.xml"/><Relationship Id="rId83" Type="http://schemas.openxmlformats.org/officeDocument/2006/relationships/image" Target="../media/image260.png"/><Relationship Id="rId88" Type="http://schemas.openxmlformats.org/officeDocument/2006/relationships/customXml" Target="../ink/ink73.xml"/><Relationship Id="rId111" Type="http://schemas.openxmlformats.org/officeDocument/2006/relationships/image" Target="../media/image274.png"/><Relationship Id="rId132" Type="http://schemas.openxmlformats.org/officeDocument/2006/relationships/customXml" Target="../ink/ink95.xml"/><Relationship Id="rId153" Type="http://schemas.openxmlformats.org/officeDocument/2006/relationships/image" Target="../media/image511.png"/><Relationship Id="rId174" Type="http://schemas.openxmlformats.org/officeDocument/2006/relationships/customXml" Target="../ink/ink116.xml"/><Relationship Id="rId179" Type="http://schemas.openxmlformats.org/officeDocument/2006/relationships/image" Target="../media/image524.png"/><Relationship Id="rId195" Type="http://schemas.openxmlformats.org/officeDocument/2006/relationships/image" Target="../media/image532.png"/><Relationship Id="rId190" Type="http://schemas.openxmlformats.org/officeDocument/2006/relationships/customXml" Target="../ink/ink124.xml"/><Relationship Id="rId15" Type="http://schemas.openxmlformats.org/officeDocument/2006/relationships/image" Target="../media/image200.png"/><Relationship Id="rId36" Type="http://schemas.openxmlformats.org/officeDocument/2006/relationships/customXml" Target="../ink/ink47.xml"/><Relationship Id="rId57" Type="http://schemas.openxmlformats.org/officeDocument/2006/relationships/image" Target="../media/image221.png"/><Relationship Id="rId106" Type="http://schemas.openxmlformats.org/officeDocument/2006/relationships/customXml" Target="../ink/ink82.xml"/><Relationship Id="rId127" Type="http://schemas.openxmlformats.org/officeDocument/2006/relationships/image" Target="../media/image498.png"/><Relationship Id="rId10" Type="http://schemas.openxmlformats.org/officeDocument/2006/relationships/customXml" Target="../ink/ink34.xml"/><Relationship Id="rId31" Type="http://schemas.openxmlformats.org/officeDocument/2006/relationships/image" Target="../media/image208.png"/><Relationship Id="rId52" Type="http://schemas.openxmlformats.org/officeDocument/2006/relationships/customXml" Target="../ink/ink55.xml"/><Relationship Id="rId73" Type="http://schemas.openxmlformats.org/officeDocument/2006/relationships/image" Target="../media/image229.png"/><Relationship Id="rId78" Type="http://schemas.openxmlformats.org/officeDocument/2006/relationships/customXml" Target="../ink/ink68.xml"/><Relationship Id="rId94" Type="http://schemas.openxmlformats.org/officeDocument/2006/relationships/customXml" Target="../ink/ink76.xml"/><Relationship Id="rId99" Type="http://schemas.openxmlformats.org/officeDocument/2006/relationships/image" Target="../media/image268.png"/><Relationship Id="rId101" Type="http://schemas.openxmlformats.org/officeDocument/2006/relationships/image" Target="../media/image269.png"/><Relationship Id="rId122" Type="http://schemas.openxmlformats.org/officeDocument/2006/relationships/customXml" Target="../ink/ink90.xml"/><Relationship Id="rId143" Type="http://schemas.openxmlformats.org/officeDocument/2006/relationships/image" Target="../media/image506.png"/><Relationship Id="rId148" Type="http://schemas.openxmlformats.org/officeDocument/2006/relationships/customXml" Target="../ink/ink103.xml"/><Relationship Id="rId164" Type="http://schemas.openxmlformats.org/officeDocument/2006/relationships/customXml" Target="../ink/ink111.xml"/><Relationship Id="rId169" Type="http://schemas.openxmlformats.org/officeDocument/2006/relationships/image" Target="../media/image519.png"/><Relationship Id="rId185" Type="http://schemas.openxmlformats.org/officeDocument/2006/relationships/image" Target="../media/image527.png"/><Relationship Id="rId4" Type="http://schemas.openxmlformats.org/officeDocument/2006/relationships/image" Target="../media/image75.png"/><Relationship Id="rId9" Type="http://schemas.openxmlformats.org/officeDocument/2006/relationships/image" Target="../media/image197.png"/><Relationship Id="rId180" Type="http://schemas.openxmlformats.org/officeDocument/2006/relationships/customXml" Target="../ink/ink119.xml"/><Relationship Id="rId26" Type="http://schemas.openxmlformats.org/officeDocument/2006/relationships/customXml" Target="../ink/ink42.xml"/><Relationship Id="rId47" Type="http://schemas.openxmlformats.org/officeDocument/2006/relationships/image" Target="../media/image216.png"/><Relationship Id="rId68" Type="http://schemas.openxmlformats.org/officeDocument/2006/relationships/customXml" Target="../ink/ink63.xml"/><Relationship Id="rId89" Type="http://schemas.openxmlformats.org/officeDocument/2006/relationships/image" Target="../media/image263.png"/><Relationship Id="rId112" Type="http://schemas.openxmlformats.org/officeDocument/2006/relationships/customXml" Target="../ink/ink85.xml"/><Relationship Id="rId133" Type="http://schemas.openxmlformats.org/officeDocument/2006/relationships/image" Target="../media/image501.png"/><Relationship Id="rId154" Type="http://schemas.openxmlformats.org/officeDocument/2006/relationships/customXml" Target="../ink/ink106.xml"/><Relationship Id="rId175" Type="http://schemas.openxmlformats.org/officeDocument/2006/relationships/image" Target="../media/image522.png"/><Relationship Id="rId196" Type="http://schemas.openxmlformats.org/officeDocument/2006/relationships/customXml" Target="../ink/ink127.xml"/><Relationship Id="rId200" Type="http://schemas.openxmlformats.org/officeDocument/2006/relationships/customXml" Target="../ink/ink129.xml"/><Relationship Id="rId16" Type="http://schemas.openxmlformats.org/officeDocument/2006/relationships/customXml" Target="../ink/ink37.xml"/><Relationship Id="rId37" Type="http://schemas.openxmlformats.org/officeDocument/2006/relationships/image" Target="../media/image211.png"/><Relationship Id="rId58" Type="http://schemas.openxmlformats.org/officeDocument/2006/relationships/customXml" Target="../ink/ink58.xml"/><Relationship Id="rId79" Type="http://schemas.openxmlformats.org/officeDocument/2006/relationships/image" Target="../media/image258.png"/><Relationship Id="rId102" Type="http://schemas.openxmlformats.org/officeDocument/2006/relationships/customXml" Target="../ink/ink80.xml"/><Relationship Id="rId123" Type="http://schemas.openxmlformats.org/officeDocument/2006/relationships/image" Target="../media/image496.png"/><Relationship Id="rId144" Type="http://schemas.openxmlformats.org/officeDocument/2006/relationships/customXml" Target="../ink/ink101.xml"/><Relationship Id="rId90" Type="http://schemas.openxmlformats.org/officeDocument/2006/relationships/customXml" Target="../ink/ink74.xml"/><Relationship Id="rId165" Type="http://schemas.openxmlformats.org/officeDocument/2006/relationships/image" Target="../media/image517.png"/><Relationship Id="rId186" Type="http://schemas.openxmlformats.org/officeDocument/2006/relationships/customXml" Target="../ink/ink122.xml"/><Relationship Id="rId27" Type="http://schemas.openxmlformats.org/officeDocument/2006/relationships/image" Target="../media/image206.png"/><Relationship Id="rId48" Type="http://schemas.openxmlformats.org/officeDocument/2006/relationships/customXml" Target="../ink/ink53.xml"/><Relationship Id="rId69" Type="http://schemas.openxmlformats.org/officeDocument/2006/relationships/image" Target="../media/image227.png"/><Relationship Id="rId113" Type="http://schemas.openxmlformats.org/officeDocument/2006/relationships/image" Target="../media/image441.png"/><Relationship Id="rId134" Type="http://schemas.openxmlformats.org/officeDocument/2006/relationships/customXml" Target="../ink/ink96.xml"/><Relationship Id="rId80" Type="http://schemas.openxmlformats.org/officeDocument/2006/relationships/customXml" Target="../ink/ink69.xml"/><Relationship Id="rId155" Type="http://schemas.openxmlformats.org/officeDocument/2006/relationships/image" Target="../media/image512.png"/><Relationship Id="rId176" Type="http://schemas.openxmlformats.org/officeDocument/2006/relationships/customXml" Target="../ink/ink117.xml"/><Relationship Id="rId197" Type="http://schemas.openxmlformats.org/officeDocument/2006/relationships/image" Target="../media/image533.png"/><Relationship Id="rId201" Type="http://schemas.openxmlformats.org/officeDocument/2006/relationships/image" Target="../media/image535.png"/><Relationship Id="rId17" Type="http://schemas.openxmlformats.org/officeDocument/2006/relationships/image" Target="../media/image201.png"/><Relationship Id="rId38" Type="http://schemas.openxmlformats.org/officeDocument/2006/relationships/customXml" Target="../ink/ink48.xml"/><Relationship Id="rId59" Type="http://schemas.openxmlformats.org/officeDocument/2006/relationships/image" Target="../media/image222.png"/><Relationship Id="rId103" Type="http://schemas.openxmlformats.org/officeDocument/2006/relationships/image" Target="../media/image270.png"/><Relationship Id="rId124" Type="http://schemas.openxmlformats.org/officeDocument/2006/relationships/customXml" Target="../ink/ink91.xml"/><Relationship Id="rId70" Type="http://schemas.openxmlformats.org/officeDocument/2006/relationships/customXml" Target="../ink/ink64.xml"/><Relationship Id="rId91" Type="http://schemas.openxmlformats.org/officeDocument/2006/relationships/image" Target="../media/image264.png"/><Relationship Id="rId145" Type="http://schemas.openxmlformats.org/officeDocument/2006/relationships/image" Target="../media/image507.png"/><Relationship Id="rId166" Type="http://schemas.openxmlformats.org/officeDocument/2006/relationships/customXml" Target="../ink/ink112.xml"/><Relationship Id="rId187" Type="http://schemas.openxmlformats.org/officeDocument/2006/relationships/image" Target="../media/image528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3.xml"/><Relationship Id="rId49" Type="http://schemas.openxmlformats.org/officeDocument/2006/relationships/image" Target="../media/image217.png"/><Relationship Id="rId114" Type="http://schemas.openxmlformats.org/officeDocument/2006/relationships/customXml" Target="../ink/ink86.xml"/><Relationship Id="rId60" Type="http://schemas.openxmlformats.org/officeDocument/2006/relationships/customXml" Target="../ink/ink59.xml"/><Relationship Id="rId81" Type="http://schemas.openxmlformats.org/officeDocument/2006/relationships/image" Target="../media/image259.png"/><Relationship Id="rId135" Type="http://schemas.openxmlformats.org/officeDocument/2006/relationships/image" Target="../media/image502.png"/><Relationship Id="rId156" Type="http://schemas.openxmlformats.org/officeDocument/2006/relationships/customXml" Target="../ink/ink107.xml"/><Relationship Id="rId177" Type="http://schemas.openxmlformats.org/officeDocument/2006/relationships/image" Target="../media/image523.png"/><Relationship Id="rId198" Type="http://schemas.openxmlformats.org/officeDocument/2006/relationships/customXml" Target="../ink/ink128.xml"/><Relationship Id="rId18" Type="http://schemas.openxmlformats.org/officeDocument/2006/relationships/customXml" Target="../ink/ink38.xml"/><Relationship Id="rId39" Type="http://schemas.openxmlformats.org/officeDocument/2006/relationships/image" Target="../media/image212.png"/><Relationship Id="rId50" Type="http://schemas.openxmlformats.org/officeDocument/2006/relationships/customXml" Target="../ink/ink54.xml"/><Relationship Id="rId104" Type="http://schemas.openxmlformats.org/officeDocument/2006/relationships/customXml" Target="../ink/ink81.xml"/><Relationship Id="rId125" Type="http://schemas.openxmlformats.org/officeDocument/2006/relationships/image" Target="../media/image497.png"/><Relationship Id="rId146" Type="http://schemas.openxmlformats.org/officeDocument/2006/relationships/customXml" Target="../ink/ink102.xml"/><Relationship Id="rId167" Type="http://schemas.openxmlformats.org/officeDocument/2006/relationships/image" Target="../media/image518.png"/><Relationship Id="rId188" Type="http://schemas.openxmlformats.org/officeDocument/2006/relationships/customXml" Target="../ink/ink123.xml"/><Relationship Id="rId71" Type="http://schemas.openxmlformats.org/officeDocument/2006/relationships/image" Target="../media/image228.png"/><Relationship Id="rId92" Type="http://schemas.openxmlformats.org/officeDocument/2006/relationships/customXml" Target="../ink/ink75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8.png"/><Relationship Id="rId18" Type="http://schemas.openxmlformats.org/officeDocument/2006/relationships/customXml" Target="../ink/ink1789.xml"/><Relationship Id="rId26" Type="http://schemas.openxmlformats.org/officeDocument/2006/relationships/customXml" Target="../ink/ink1793.xml"/><Relationship Id="rId39" Type="http://schemas.openxmlformats.org/officeDocument/2006/relationships/image" Target="../media/image1579.png"/><Relationship Id="rId21" Type="http://schemas.openxmlformats.org/officeDocument/2006/relationships/image" Target="../media/image1570.png"/><Relationship Id="rId34" Type="http://schemas.openxmlformats.org/officeDocument/2006/relationships/customXml" Target="../ink/ink1797.xml"/><Relationship Id="rId42" Type="http://schemas.openxmlformats.org/officeDocument/2006/relationships/customXml" Target="../ink/ink1801.xml"/><Relationship Id="rId47" Type="http://schemas.openxmlformats.org/officeDocument/2006/relationships/image" Target="../media/image1583.png"/><Relationship Id="rId50" Type="http://schemas.openxmlformats.org/officeDocument/2006/relationships/customXml" Target="../ink/ink1805.xml"/><Relationship Id="rId55" Type="http://schemas.openxmlformats.org/officeDocument/2006/relationships/image" Target="../media/image1587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49.xml"/><Relationship Id="rId16" Type="http://schemas.openxmlformats.org/officeDocument/2006/relationships/customXml" Target="../ink/ink1788.xml"/><Relationship Id="rId29" Type="http://schemas.openxmlformats.org/officeDocument/2006/relationships/image" Target="../media/image1574.png"/><Relationship Id="rId11" Type="http://schemas.openxmlformats.org/officeDocument/2006/relationships/image" Target="../media/image1397.png"/><Relationship Id="rId24" Type="http://schemas.openxmlformats.org/officeDocument/2006/relationships/customXml" Target="../ink/ink1792.xml"/><Relationship Id="rId32" Type="http://schemas.openxmlformats.org/officeDocument/2006/relationships/customXml" Target="../ink/ink1796.xml"/><Relationship Id="rId37" Type="http://schemas.openxmlformats.org/officeDocument/2006/relationships/image" Target="../media/image1578.png"/><Relationship Id="rId40" Type="http://schemas.openxmlformats.org/officeDocument/2006/relationships/customXml" Target="../ink/ink1800.xml"/><Relationship Id="rId45" Type="http://schemas.openxmlformats.org/officeDocument/2006/relationships/image" Target="../media/image1582.png"/><Relationship Id="rId53" Type="http://schemas.openxmlformats.org/officeDocument/2006/relationships/image" Target="../media/image1586.png"/><Relationship Id="rId58" Type="http://schemas.openxmlformats.org/officeDocument/2006/relationships/customXml" Target="../ink/ink1809.xml"/><Relationship Id="rId5" Type="http://schemas.openxmlformats.org/officeDocument/2006/relationships/image" Target="../media/image1388.png"/><Relationship Id="rId19" Type="http://schemas.openxmlformats.org/officeDocument/2006/relationships/image" Target="../media/image1401.png"/><Relationship Id="rId4" Type="http://schemas.openxmlformats.org/officeDocument/2006/relationships/image" Target="../media/image75.png"/><Relationship Id="rId9" Type="http://schemas.openxmlformats.org/officeDocument/2006/relationships/image" Target="../media/image1396.png"/><Relationship Id="rId14" Type="http://schemas.openxmlformats.org/officeDocument/2006/relationships/customXml" Target="../ink/ink1787.xml"/><Relationship Id="rId22" Type="http://schemas.openxmlformats.org/officeDocument/2006/relationships/customXml" Target="../ink/ink1791.xml"/><Relationship Id="rId27" Type="http://schemas.openxmlformats.org/officeDocument/2006/relationships/image" Target="../media/image1573.png"/><Relationship Id="rId30" Type="http://schemas.openxmlformats.org/officeDocument/2006/relationships/customXml" Target="../ink/ink1795.xml"/><Relationship Id="rId35" Type="http://schemas.openxmlformats.org/officeDocument/2006/relationships/image" Target="../media/image1577.png"/><Relationship Id="rId43" Type="http://schemas.openxmlformats.org/officeDocument/2006/relationships/image" Target="../media/image1581.png"/><Relationship Id="rId48" Type="http://schemas.openxmlformats.org/officeDocument/2006/relationships/customXml" Target="../ink/ink1804.xml"/><Relationship Id="rId56" Type="http://schemas.openxmlformats.org/officeDocument/2006/relationships/customXml" Target="../ink/ink1808.xml"/><Relationship Id="rId8" Type="http://schemas.openxmlformats.org/officeDocument/2006/relationships/customXml" Target="../ink/ink1784.xml"/><Relationship Id="rId51" Type="http://schemas.openxmlformats.org/officeDocument/2006/relationships/image" Target="../media/image1585.png"/><Relationship Id="rId3" Type="http://schemas.openxmlformats.org/officeDocument/2006/relationships/customXml" Target="../ink/ink1782.xml"/><Relationship Id="rId12" Type="http://schemas.openxmlformats.org/officeDocument/2006/relationships/customXml" Target="../ink/ink1786.xml"/><Relationship Id="rId17" Type="http://schemas.openxmlformats.org/officeDocument/2006/relationships/image" Target="../media/image1400.png"/><Relationship Id="rId25" Type="http://schemas.openxmlformats.org/officeDocument/2006/relationships/image" Target="../media/image1572.png"/><Relationship Id="rId33" Type="http://schemas.openxmlformats.org/officeDocument/2006/relationships/image" Target="../media/image1576.png"/><Relationship Id="rId38" Type="http://schemas.openxmlformats.org/officeDocument/2006/relationships/customXml" Target="../ink/ink1799.xml"/><Relationship Id="rId46" Type="http://schemas.openxmlformats.org/officeDocument/2006/relationships/customXml" Target="../ink/ink1803.xml"/><Relationship Id="rId59" Type="http://schemas.openxmlformats.org/officeDocument/2006/relationships/image" Target="../media/image1589.png"/><Relationship Id="rId20" Type="http://schemas.openxmlformats.org/officeDocument/2006/relationships/customXml" Target="../ink/ink1790.xml"/><Relationship Id="rId41" Type="http://schemas.openxmlformats.org/officeDocument/2006/relationships/image" Target="../media/image1580.png"/><Relationship Id="rId54" Type="http://schemas.openxmlformats.org/officeDocument/2006/relationships/customXml" Target="../ink/ink18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3.xml"/><Relationship Id="rId15" Type="http://schemas.openxmlformats.org/officeDocument/2006/relationships/image" Target="../media/image1399.png"/><Relationship Id="rId23" Type="http://schemas.openxmlformats.org/officeDocument/2006/relationships/image" Target="../media/image1571.png"/><Relationship Id="rId28" Type="http://schemas.openxmlformats.org/officeDocument/2006/relationships/customXml" Target="../ink/ink1794.xml"/><Relationship Id="rId36" Type="http://schemas.openxmlformats.org/officeDocument/2006/relationships/customXml" Target="../ink/ink1798.xml"/><Relationship Id="rId49" Type="http://schemas.openxmlformats.org/officeDocument/2006/relationships/image" Target="../media/image1584.png"/><Relationship Id="rId57" Type="http://schemas.openxmlformats.org/officeDocument/2006/relationships/image" Target="../media/image1588.png"/><Relationship Id="rId10" Type="http://schemas.openxmlformats.org/officeDocument/2006/relationships/customXml" Target="../ink/ink1785.xml"/><Relationship Id="rId31" Type="http://schemas.openxmlformats.org/officeDocument/2006/relationships/image" Target="../media/image1575.png"/><Relationship Id="rId44" Type="http://schemas.openxmlformats.org/officeDocument/2006/relationships/customXml" Target="../ink/ink1802.xml"/><Relationship Id="rId52" Type="http://schemas.openxmlformats.org/officeDocument/2006/relationships/customXml" Target="../ink/ink1806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21.xml"/><Relationship Id="rId21" Type="http://schemas.openxmlformats.org/officeDocument/2006/relationships/image" Target="../media/image1590.png"/><Relationship Id="rId42" Type="http://schemas.openxmlformats.org/officeDocument/2006/relationships/customXml" Target="../ink/ink1829.xml"/><Relationship Id="rId47" Type="http://schemas.openxmlformats.org/officeDocument/2006/relationships/image" Target="../media/image1603.png"/><Relationship Id="rId63" Type="http://schemas.openxmlformats.org/officeDocument/2006/relationships/image" Target="../media/image1611.png"/><Relationship Id="rId68" Type="http://schemas.openxmlformats.org/officeDocument/2006/relationships/customXml" Target="../ink/ink1842.xml"/><Relationship Id="rId16" Type="http://schemas.openxmlformats.org/officeDocument/2006/relationships/customXml" Target="../ink/ink1816.xml"/><Relationship Id="rId11" Type="http://schemas.openxmlformats.org/officeDocument/2006/relationships/image" Target="../media/image1397.png"/><Relationship Id="rId32" Type="http://schemas.openxmlformats.org/officeDocument/2006/relationships/customXml" Target="../ink/ink1824.xml"/><Relationship Id="rId37" Type="http://schemas.openxmlformats.org/officeDocument/2006/relationships/image" Target="../media/image1598.png"/><Relationship Id="rId53" Type="http://schemas.openxmlformats.org/officeDocument/2006/relationships/image" Target="../media/image1606.png"/><Relationship Id="rId58" Type="http://schemas.openxmlformats.org/officeDocument/2006/relationships/customXml" Target="../ink/ink1837.xml"/><Relationship Id="rId74" Type="http://schemas.openxmlformats.org/officeDocument/2006/relationships/customXml" Target="../ink/ink1845.xml"/><Relationship Id="rId79" Type="http://schemas.openxmlformats.org/officeDocument/2006/relationships/image" Target="../media/image1619.png"/><Relationship Id="rId5" Type="http://schemas.openxmlformats.org/officeDocument/2006/relationships/image" Target="../media/image1388.png"/><Relationship Id="rId61" Type="http://schemas.openxmlformats.org/officeDocument/2006/relationships/image" Target="../media/image1610.png"/><Relationship Id="rId19" Type="http://schemas.openxmlformats.org/officeDocument/2006/relationships/image" Target="../media/image1401.png"/><Relationship Id="rId14" Type="http://schemas.openxmlformats.org/officeDocument/2006/relationships/customXml" Target="../ink/ink1815.xml"/><Relationship Id="rId22" Type="http://schemas.openxmlformats.org/officeDocument/2006/relationships/customXml" Target="../ink/ink1819.xml"/><Relationship Id="rId27" Type="http://schemas.openxmlformats.org/officeDocument/2006/relationships/image" Target="../media/image1593.png"/><Relationship Id="rId30" Type="http://schemas.openxmlformats.org/officeDocument/2006/relationships/customXml" Target="../ink/ink1823.xml"/><Relationship Id="rId35" Type="http://schemas.openxmlformats.org/officeDocument/2006/relationships/image" Target="../media/image1597.png"/><Relationship Id="rId43" Type="http://schemas.openxmlformats.org/officeDocument/2006/relationships/image" Target="../media/image1601.png"/><Relationship Id="rId48" Type="http://schemas.openxmlformats.org/officeDocument/2006/relationships/customXml" Target="../ink/ink1832.xml"/><Relationship Id="rId56" Type="http://schemas.openxmlformats.org/officeDocument/2006/relationships/customXml" Target="../ink/ink1836.xml"/><Relationship Id="rId64" Type="http://schemas.openxmlformats.org/officeDocument/2006/relationships/customXml" Target="../ink/ink1840.xml"/><Relationship Id="rId69" Type="http://schemas.openxmlformats.org/officeDocument/2006/relationships/image" Target="../media/image1614.png"/><Relationship Id="rId77" Type="http://schemas.openxmlformats.org/officeDocument/2006/relationships/image" Target="../media/image1618.png"/><Relationship Id="rId8" Type="http://schemas.openxmlformats.org/officeDocument/2006/relationships/customXml" Target="../ink/ink1812.xml"/><Relationship Id="rId51" Type="http://schemas.openxmlformats.org/officeDocument/2006/relationships/image" Target="../media/image1605.png"/><Relationship Id="rId72" Type="http://schemas.openxmlformats.org/officeDocument/2006/relationships/customXml" Target="../ink/ink1844.xml"/><Relationship Id="rId80" Type="http://schemas.openxmlformats.org/officeDocument/2006/relationships/customXml" Target="../ink/ink1848.xml"/><Relationship Id="rId3" Type="http://schemas.openxmlformats.org/officeDocument/2006/relationships/customXml" Target="../ink/ink1810.xml"/><Relationship Id="rId12" Type="http://schemas.openxmlformats.org/officeDocument/2006/relationships/customXml" Target="../ink/ink1814.xml"/><Relationship Id="rId17" Type="http://schemas.openxmlformats.org/officeDocument/2006/relationships/image" Target="../media/image1400.png"/><Relationship Id="rId25" Type="http://schemas.openxmlformats.org/officeDocument/2006/relationships/image" Target="../media/image1592.png"/><Relationship Id="rId33" Type="http://schemas.openxmlformats.org/officeDocument/2006/relationships/image" Target="../media/image1596.png"/><Relationship Id="rId38" Type="http://schemas.openxmlformats.org/officeDocument/2006/relationships/customXml" Target="../ink/ink1827.xml"/><Relationship Id="rId46" Type="http://schemas.openxmlformats.org/officeDocument/2006/relationships/customXml" Target="../ink/ink1831.xml"/><Relationship Id="rId59" Type="http://schemas.openxmlformats.org/officeDocument/2006/relationships/image" Target="../media/image1609.png"/><Relationship Id="rId67" Type="http://schemas.openxmlformats.org/officeDocument/2006/relationships/image" Target="../media/image1613.png"/><Relationship Id="rId20" Type="http://schemas.openxmlformats.org/officeDocument/2006/relationships/customXml" Target="../ink/ink1818.xml"/><Relationship Id="rId41" Type="http://schemas.openxmlformats.org/officeDocument/2006/relationships/image" Target="../media/image1600.png"/><Relationship Id="rId54" Type="http://schemas.openxmlformats.org/officeDocument/2006/relationships/customXml" Target="../ink/ink1835.xml"/><Relationship Id="rId62" Type="http://schemas.openxmlformats.org/officeDocument/2006/relationships/customXml" Target="../ink/ink1839.xml"/><Relationship Id="rId70" Type="http://schemas.openxmlformats.org/officeDocument/2006/relationships/customXml" Target="../ink/ink1843.xml"/><Relationship Id="rId75" Type="http://schemas.openxmlformats.org/officeDocument/2006/relationships/image" Target="../media/image16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11.xml"/><Relationship Id="rId15" Type="http://schemas.openxmlformats.org/officeDocument/2006/relationships/image" Target="../media/image1399.png"/><Relationship Id="rId23" Type="http://schemas.openxmlformats.org/officeDocument/2006/relationships/image" Target="../media/image1591.png"/><Relationship Id="rId28" Type="http://schemas.openxmlformats.org/officeDocument/2006/relationships/customXml" Target="../ink/ink1822.xml"/><Relationship Id="rId36" Type="http://schemas.openxmlformats.org/officeDocument/2006/relationships/customXml" Target="../ink/ink1826.xml"/><Relationship Id="rId49" Type="http://schemas.openxmlformats.org/officeDocument/2006/relationships/image" Target="../media/image1604.png"/><Relationship Id="rId57" Type="http://schemas.openxmlformats.org/officeDocument/2006/relationships/image" Target="../media/image1608.png"/><Relationship Id="rId10" Type="http://schemas.openxmlformats.org/officeDocument/2006/relationships/customXml" Target="../ink/ink1813.xml"/><Relationship Id="rId31" Type="http://schemas.openxmlformats.org/officeDocument/2006/relationships/image" Target="../media/image1595.png"/><Relationship Id="rId44" Type="http://schemas.openxmlformats.org/officeDocument/2006/relationships/customXml" Target="../ink/ink1830.xml"/><Relationship Id="rId52" Type="http://schemas.openxmlformats.org/officeDocument/2006/relationships/customXml" Target="../ink/ink1834.xml"/><Relationship Id="rId60" Type="http://schemas.openxmlformats.org/officeDocument/2006/relationships/customXml" Target="../ink/ink1838.xml"/><Relationship Id="rId65" Type="http://schemas.openxmlformats.org/officeDocument/2006/relationships/image" Target="../media/image1612.png"/><Relationship Id="rId73" Type="http://schemas.openxmlformats.org/officeDocument/2006/relationships/image" Target="../media/image1616.png"/><Relationship Id="rId78" Type="http://schemas.openxmlformats.org/officeDocument/2006/relationships/customXml" Target="../ink/ink1847.xml"/><Relationship Id="rId81" Type="http://schemas.openxmlformats.org/officeDocument/2006/relationships/image" Target="../media/image1620.png"/><Relationship Id="rId4" Type="http://schemas.openxmlformats.org/officeDocument/2006/relationships/image" Target="../media/image75.png"/><Relationship Id="rId9" Type="http://schemas.openxmlformats.org/officeDocument/2006/relationships/image" Target="../media/image1396.png"/><Relationship Id="rId13" Type="http://schemas.openxmlformats.org/officeDocument/2006/relationships/image" Target="../media/image1398.png"/><Relationship Id="rId18" Type="http://schemas.openxmlformats.org/officeDocument/2006/relationships/customXml" Target="../ink/ink1817.xml"/><Relationship Id="rId39" Type="http://schemas.openxmlformats.org/officeDocument/2006/relationships/image" Target="../media/image1599.png"/><Relationship Id="rId34" Type="http://schemas.openxmlformats.org/officeDocument/2006/relationships/customXml" Target="../ink/ink1825.xml"/><Relationship Id="rId50" Type="http://schemas.openxmlformats.org/officeDocument/2006/relationships/customXml" Target="../ink/ink1833.xml"/><Relationship Id="rId55" Type="http://schemas.openxmlformats.org/officeDocument/2006/relationships/image" Target="../media/image1607.png"/><Relationship Id="rId76" Type="http://schemas.openxmlformats.org/officeDocument/2006/relationships/customXml" Target="../ink/ink1846.xml"/><Relationship Id="rId7" Type="http://schemas.openxmlformats.org/officeDocument/2006/relationships/image" Target="../media/image196.png"/><Relationship Id="rId71" Type="http://schemas.openxmlformats.org/officeDocument/2006/relationships/image" Target="../media/image1615.png"/><Relationship Id="rId2" Type="http://schemas.openxmlformats.org/officeDocument/2006/relationships/notesSlide" Target="../notesSlides/notesSlide50.xml"/><Relationship Id="rId29" Type="http://schemas.openxmlformats.org/officeDocument/2006/relationships/image" Target="../media/image1594.png"/><Relationship Id="rId24" Type="http://schemas.openxmlformats.org/officeDocument/2006/relationships/customXml" Target="../ink/ink1820.xml"/><Relationship Id="rId40" Type="http://schemas.openxmlformats.org/officeDocument/2006/relationships/customXml" Target="../ink/ink1828.xml"/><Relationship Id="rId45" Type="http://schemas.openxmlformats.org/officeDocument/2006/relationships/image" Target="../media/image1602.png"/><Relationship Id="rId66" Type="http://schemas.openxmlformats.org/officeDocument/2006/relationships/customXml" Target="../ink/ink1841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4.png"/><Relationship Id="rId18" Type="http://schemas.openxmlformats.org/officeDocument/2006/relationships/customXml" Target="../ink/ink1856.xml"/><Relationship Id="rId26" Type="http://schemas.openxmlformats.org/officeDocument/2006/relationships/customXml" Target="../ink/ink1860.xml"/><Relationship Id="rId39" Type="http://schemas.openxmlformats.org/officeDocument/2006/relationships/image" Target="../media/image1637.png"/><Relationship Id="rId21" Type="http://schemas.openxmlformats.org/officeDocument/2006/relationships/image" Target="../media/image1628.png"/><Relationship Id="rId34" Type="http://schemas.openxmlformats.org/officeDocument/2006/relationships/customXml" Target="../ink/ink1864.xml"/><Relationship Id="rId42" Type="http://schemas.openxmlformats.org/officeDocument/2006/relationships/customXml" Target="../ink/ink1868.xml"/><Relationship Id="rId47" Type="http://schemas.openxmlformats.org/officeDocument/2006/relationships/image" Target="../media/image1641.png"/><Relationship Id="rId50" Type="http://schemas.openxmlformats.org/officeDocument/2006/relationships/customXml" Target="../ink/ink1872.xml"/><Relationship Id="rId55" Type="http://schemas.openxmlformats.org/officeDocument/2006/relationships/image" Target="../media/image1645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51.xml"/><Relationship Id="rId16" Type="http://schemas.openxmlformats.org/officeDocument/2006/relationships/customXml" Target="../ink/ink1855.xml"/><Relationship Id="rId29" Type="http://schemas.openxmlformats.org/officeDocument/2006/relationships/image" Target="../media/image1632.png"/><Relationship Id="rId11" Type="http://schemas.openxmlformats.org/officeDocument/2006/relationships/image" Target="../media/image1623.png"/><Relationship Id="rId24" Type="http://schemas.openxmlformats.org/officeDocument/2006/relationships/customXml" Target="../ink/ink1859.xml"/><Relationship Id="rId32" Type="http://schemas.openxmlformats.org/officeDocument/2006/relationships/customXml" Target="../ink/ink1863.xml"/><Relationship Id="rId37" Type="http://schemas.openxmlformats.org/officeDocument/2006/relationships/image" Target="../media/image1636.png"/><Relationship Id="rId40" Type="http://schemas.openxmlformats.org/officeDocument/2006/relationships/customXml" Target="../ink/ink1867.xml"/><Relationship Id="rId45" Type="http://schemas.openxmlformats.org/officeDocument/2006/relationships/image" Target="../media/image1640.png"/><Relationship Id="rId53" Type="http://schemas.openxmlformats.org/officeDocument/2006/relationships/image" Target="../media/image1644.png"/><Relationship Id="rId5" Type="http://schemas.openxmlformats.org/officeDocument/2006/relationships/image" Target="../media/image1621.png"/><Relationship Id="rId19" Type="http://schemas.openxmlformats.org/officeDocument/2006/relationships/image" Target="../media/image1627.png"/><Relationship Id="rId4" Type="http://schemas.openxmlformats.org/officeDocument/2006/relationships/image" Target="../media/image75.png"/><Relationship Id="rId9" Type="http://schemas.openxmlformats.org/officeDocument/2006/relationships/image" Target="../media/image1622.png"/><Relationship Id="rId14" Type="http://schemas.openxmlformats.org/officeDocument/2006/relationships/customXml" Target="../ink/ink1854.xml"/><Relationship Id="rId22" Type="http://schemas.openxmlformats.org/officeDocument/2006/relationships/customXml" Target="../ink/ink1858.xml"/><Relationship Id="rId27" Type="http://schemas.openxmlformats.org/officeDocument/2006/relationships/image" Target="../media/image1631.png"/><Relationship Id="rId30" Type="http://schemas.openxmlformats.org/officeDocument/2006/relationships/customXml" Target="../ink/ink1862.xml"/><Relationship Id="rId35" Type="http://schemas.openxmlformats.org/officeDocument/2006/relationships/image" Target="../media/image1635.png"/><Relationship Id="rId43" Type="http://schemas.openxmlformats.org/officeDocument/2006/relationships/image" Target="../media/image1639.png"/><Relationship Id="rId48" Type="http://schemas.openxmlformats.org/officeDocument/2006/relationships/customXml" Target="../ink/ink1871.xml"/><Relationship Id="rId56" Type="http://schemas.openxmlformats.org/officeDocument/2006/relationships/customXml" Target="../ink/ink1875.xml"/><Relationship Id="rId8" Type="http://schemas.openxmlformats.org/officeDocument/2006/relationships/customXml" Target="../ink/ink1851.xml"/><Relationship Id="rId51" Type="http://schemas.openxmlformats.org/officeDocument/2006/relationships/image" Target="../media/image1643.png"/><Relationship Id="rId3" Type="http://schemas.openxmlformats.org/officeDocument/2006/relationships/customXml" Target="../ink/ink1849.xml"/><Relationship Id="rId12" Type="http://schemas.openxmlformats.org/officeDocument/2006/relationships/customXml" Target="../ink/ink1853.xml"/><Relationship Id="rId17" Type="http://schemas.openxmlformats.org/officeDocument/2006/relationships/image" Target="../media/image1626.png"/><Relationship Id="rId25" Type="http://schemas.openxmlformats.org/officeDocument/2006/relationships/image" Target="../media/image1630.png"/><Relationship Id="rId33" Type="http://schemas.openxmlformats.org/officeDocument/2006/relationships/image" Target="../media/image1634.png"/><Relationship Id="rId38" Type="http://schemas.openxmlformats.org/officeDocument/2006/relationships/customXml" Target="../ink/ink1866.xml"/><Relationship Id="rId46" Type="http://schemas.openxmlformats.org/officeDocument/2006/relationships/customXml" Target="../ink/ink1870.xml"/><Relationship Id="rId20" Type="http://schemas.openxmlformats.org/officeDocument/2006/relationships/customXml" Target="../ink/ink1857.xml"/><Relationship Id="rId41" Type="http://schemas.openxmlformats.org/officeDocument/2006/relationships/image" Target="../media/image1638.png"/><Relationship Id="rId54" Type="http://schemas.openxmlformats.org/officeDocument/2006/relationships/customXml" Target="../ink/ink18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50.xml"/><Relationship Id="rId15" Type="http://schemas.openxmlformats.org/officeDocument/2006/relationships/image" Target="../media/image1625.png"/><Relationship Id="rId23" Type="http://schemas.openxmlformats.org/officeDocument/2006/relationships/image" Target="../media/image1629.png"/><Relationship Id="rId28" Type="http://schemas.openxmlformats.org/officeDocument/2006/relationships/customXml" Target="../ink/ink1861.xml"/><Relationship Id="rId36" Type="http://schemas.openxmlformats.org/officeDocument/2006/relationships/customXml" Target="../ink/ink1865.xml"/><Relationship Id="rId49" Type="http://schemas.openxmlformats.org/officeDocument/2006/relationships/image" Target="../media/image1642.png"/><Relationship Id="rId57" Type="http://schemas.openxmlformats.org/officeDocument/2006/relationships/image" Target="../media/image1646.png"/><Relationship Id="rId10" Type="http://schemas.openxmlformats.org/officeDocument/2006/relationships/customXml" Target="../ink/ink1852.xml"/><Relationship Id="rId31" Type="http://schemas.openxmlformats.org/officeDocument/2006/relationships/image" Target="../media/image1633.png"/><Relationship Id="rId44" Type="http://schemas.openxmlformats.org/officeDocument/2006/relationships/customXml" Target="../ink/ink1869.xml"/><Relationship Id="rId52" Type="http://schemas.openxmlformats.org/officeDocument/2006/relationships/customXml" Target="../ink/ink187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76.xml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77.xml"/><Relationship Id="rId5" Type="http://schemas.openxmlformats.org/officeDocument/2006/relationships/image" Target="../media/image1621.png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1.xml"/><Relationship Id="rId21" Type="http://schemas.openxmlformats.org/officeDocument/2006/relationships/image" Target="../media/image543.png"/><Relationship Id="rId42" Type="http://schemas.openxmlformats.org/officeDocument/2006/relationships/customXml" Target="../ink/ink149.xml"/><Relationship Id="rId47" Type="http://schemas.openxmlformats.org/officeDocument/2006/relationships/image" Target="../media/image556.png"/><Relationship Id="rId63" Type="http://schemas.openxmlformats.org/officeDocument/2006/relationships/image" Target="../media/image564.png"/><Relationship Id="rId68" Type="http://schemas.openxmlformats.org/officeDocument/2006/relationships/customXml" Target="../ink/ink162.xml"/><Relationship Id="rId84" Type="http://schemas.openxmlformats.org/officeDocument/2006/relationships/customXml" Target="../ink/ink170.xml"/><Relationship Id="rId89" Type="http://schemas.openxmlformats.org/officeDocument/2006/relationships/image" Target="../media/image577.png"/><Relationship Id="rId16" Type="http://schemas.openxmlformats.org/officeDocument/2006/relationships/customXml" Target="../ink/ink136.xml"/><Relationship Id="rId11" Type="http://schemas.openxmlformats.org/officeDocument/2006/relationships/image" Target="../media/image538.png"/><Relationship Id="rId32" Type="http://schemas.openxmlformats.org/officeDocument/2006/relationships/customXml" Target="../ink/ink144.xml"/><Relationship Id="rId37" Type="http://schemas.openxmlformats.org/officeDocument/2006/relationships/image" Target="../media/image551.png"/><Relationship Id="rId53" Type="http://schemas.openxmlformats.org/officeDocument/2006/relationships/image" Target="../media/image559.png"/><Relationship Id="rId58" Type="http://schemas.openxmlformats.org/officeDocument/2006/relationships/customXml" Target="../ink/ink157.xml"/><Relationship Id="rId74" Type="http://schemas.openxmlformats.org/officeDocument/2006/relationships/customXml" Target="../ink/ink165.xml"/><Relationship Id="rId79" Type="http://schemas.openxmlformats.org/officeDocument/2006/relationships/image" Target="../media/image572.png"/><Relationship Id="rId102" Type="http://schemas.openxmlformats.org/officeDocument/2006/relationships/customXml" Target="../ink/ink179.xml"/><Relationship Id="rId5" Type="http://schemas.openxmlformats.org/officeDocument/2006/relationships/image" Target="../media/image194.png"/><Relationship Id="rId90" Type="http://schemas.openxmlformats.org/officeDocument/2006/relationships/customXml" Target="../ink/ink173.xml"/><Relationship Id="rId95" Type="http://schemas.openxmlformats.org/officeDocument/2006/relationships/image" Target="../media/image580.png"/><Relationship Id="rId22" Type="http://schemas.openxmlformats.org/officeDocument/2006/relationships/customXml" Target="../ink/ink139.xml"/><Relationship Id="rId27" Type="http://schemas.openxmlformats.org/officeDocument/2006/relationships/image" Target="../media/image546.png"/><Relationship Id="rId43" Type="http://schemas.openxmlformats.org/officeDocument/2006/relationships/image" Target="../media/image554.png"/><Relationship Id="rId48" Type="http://schemas.openxmlformats.org/officeDocument/2006/relationships/customXml" Target="../ink/ink152.xml"/><Relationship Id="rId64" Type="http://schemas.openxmlformats.org/officeDocument/2006/relationships/customXml" Target="../ink/ink160.xml"/><Relationship Id="rId69" Type="http://schemas.openxmlformats.org/officeDocument/2006/relationships/image" Target="../media/image567.png"/><Relationship Id="rId80" Type="http://schemas.openxmlformats.org/officeDocument/2006/relationships/customXml" Target="../ink/ink168.xml"/><Relationship Id="rId85" Type="http://schemas.openxmlformats.org/officeDocument/2006/relationships/image" Target="../media/image575.png"/><Relationship Id="rId12" Type="http://schemas.openxmlformats.org/officeDocument/2006/relationships/customXml" Target="../ink/ink134.xml"/><Relationship Id="rId17" Type="http://schemas.openxmlformats.org/officeDocument/2006/relationships/image" Target="../media/image541.png"/><Relationship Id="rId33" Type="http://schemas.openxmlformats.org/officeDocument/2006/relationships/image" Target="../media/image549.png"/><Relationship Id="rId38" Type="http://schemas.openxmlformats.org/officeDocument/2006/relationships/customXml" Target="../ink/ink147.xml"/><Relationship Id="rId59" Type="http://schemas.openxmlformats.org/officeDocument/2006/relationships/image" Target="../media/image562.png"/><Relationship Id="rId103" Type="http://schemas.openxmlformats.org/officeDocument/2006/relationships/image" Target="../media/image584.png"/><Relationship Id="rId20" Type="http://schemas.openxmlformats.org/officeDocument/2006/relationships/customXml" Target="../ink/ink138.xml"/><Relationship Id="rId41" Type="http://schemas.openxmlformats.org/officeDocument/2006/relationships/image" Target="../media/image553.png"/><Relationship Id="rId54" Type="http://schemas.openxmlformats.org/officeDocument/2006/relationships/customXml" Target="../ink/ink155.xml"/><Relationship Id="rId62" Type="http://schemas.openxmlformats.org/officeDocument/2006/relationships/customXml" Target="../ink/ink159.xml"/><Relationship Id="rId70" Type="http://schemas.openxmlformats.org/officeDocument/2006/relationships/customXml" Target="../ink/ink163.xml"/><Relationship Id="rId75" Type="http://schemas.openxmlformats.org/officeDocument/2006/relationships/image" Target="../media/image570.png"/><Relationship Id="rId83" Type="http://schemas.openxmlformats.org/officeDocument/2006/relationships/image" Target="../media/image574.png"/><Relationship Id="rId88" Type="http://schemas.openxmlformats.org/officeDocument/2006/relationships/customXml" Target="../ink/ink172.xml"/><Relationship Id="rId91" Type="http://schemas.openxmlformats.org/officeDocument/2006/relationships/image" Target="../media/image578.png"/><Relationship Id="rId96" Type="http://schemas.openxmlformats.org/officeDocument/2006/relationships/customXml" Target="../ink/ink1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1.xml"/><Relationship Id="rId15" Type="http://schemas.openxmlformats.org/officeDocument/2006/relationships/image" Target="../media/image540.png"/><Relationship Id="rId23" Type="http://schemas.openxmlformats.org/officeDocument/2006/relationships/image" Target="../media/image544.png"/><Relationship Id="rId28" Type="http://schemas.openxmlformats.org/officeDocument/2006/relationships/customXml" Target="../ink/ink142.xml"/><Relationship Id="rId36" Type="http://schemas.openxmlformats.org/officeDocument/2006/relationships/customXml" Target="../ink/ink146.xml"/><Relationship Id="rId49" Type="http://schemas.openxmlformats.org/officeDocument/2006/relationships/image" Target="../media/image557.png"/><Relationship Id="rId57" Type="http://schemas.openxmlformats.org/officeDocument/2006/relationships/image" Target="../media/image561.png"/><Relationship Id="rId10" Type="http://schemas.openxmlformats.org/officeDocument/2006/relationships/customXml" Target="../ink/ink133.xml"/><Relationship Id="rId31" Type="http://schemas.openxmlformats.org/officeDocument/2006/relationships/image" Target="../media/image548.png"/><Relationship Id="rId44" Type="http://schemas.openxmlformats.org/officeDocument/2006/relationships/customXml" Target="../ink/ink150.xml"/><Relationship Id="rId52" Type="http://schemas.openxmlformats.org/officeDocument/2006/relationships/customXml" Target="../ink/ink154.xml"/><Relationship Id="rId60" Type="http://schemas.openxmlformats.org/officeDocument/2006/relationships/customXml" Target="../ink/ink158.xml"/><Relationship Id="rId65" Type="http://schemas.openxmlformats.org/officeDocument/2006/relationships/image" Target="../media/image565.png"/><Relationship Id="rId73" Type="http://schemas.openxmlformats.org/officeDocument/2006/relationships/image" Target="../media/image569.png"/><Relationship Id="rId78" Type="http://schemas.openxmlformats.org/officeDocument/2006/relationships/customXml" Target="../ink/ink167.xml"/><Relationship Id="rId81" Type="http://schemas.openxmlformats.org/officeDocument/2006/relationships/image" Target="../media/image573.png"/><Relationship Id="rId86" Type="http://schemas.openxmlformats.org/officeDocument/2006/relationships/customXml" Target="../ink/ink171.xml"/><Relationship Id="rId94" Type="http://schemas.openxmlformats.org/officeDocument/2006/relationships/customXml" Target="../ink/ink175.xml"/><Relationship Id="rId99" Type="http://schemas.openxmlformats.org/officeDocument/2006/relationships/image" Target="../media/image582.png"/><Relationship Id="rId101" Type="http://schemas.openxmlformats.org/officeDocument/2006/relationships/image" Target="../media/image583.png"/><Relationship Id="rId4" Type="http://schemas.openxmlformats.org/officeDocument/2006/relationships/image" Target="../media/image75.png"/><Relationship Id="rId9" Type="http://schemas.openxmlformats.org/officeDocument/2006/relationships/image" Target="../media/image537.png"/><Relationship Id="rId13" Type="http://schemas.openxmlformats.org/officeDocument/2006/relationships/image" Target="../media/image539.png"/><Relationship Id="rId18" Type="http://schemas.openxmlformats.org/officeDocument/2006/relationships/customXml" Target="../ink/ink137.xml"/><Relationship Id="rId39" Type="http://schemas.openxmlformats.org/officeDocument/2006/relationships/image" Target="../media/image552.png"/><Relationship Id="rId34" Type="http://schemas.openxmlformats.org/officeDocument/2006/relationships/customXml" Target="../ink/ink145.xml"/><Relationship Id="rId50" Type="http://schemas.openxmlformats.org/officeDocument/2006/relationships/customXml" Target="../ink/ink153.xml"/><Relationship Id="rId55" Type="http://schemas.openxmlformats.org/officeDocument/2006/relationships/image" Target="../media/image560.png"/><Relationship Id="rId76" Type="http://schemas.openxmlformats.org/officeDocument/2006/relationships/customXml" Target="../ink/ink166.xml"/><Relationship Id="rId97" Type="http://schemas.openxmlformats.org/officeDocument/2006/relationships/image" Target="../media/image581.png"/><Relationship Id="rId104" Type="http://schemas.openxmlformats.org/officeDocument/2006/relationships/customXml" Target="../ink/ink180.xml"/><Relationship Id="rId7" Type="http://schemas.openxmlformats.org/officeDocument/2006/relationships/image" Target="../media/image536.png"/><Relationship Id="rId71" Type="http://schemas.openxmlformats.org/officeDocument/2006/relationships/image" Target="../media/image568.png"/><Relationship Id="rId92" Type="http://schemas.openxmlformats.org/officeDocument/2006/relationships/customXml" Target="../ink/ink174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547.png"/><Relationship Id="rId24" Type="http://schemas.openxmlformats.org/officeDocument/2006/relationships/customXml" Target="../ink/ink140.xml"/><Relationship Id="rId40" Type="http://schemas.openxmlformats.org/officeDocument/2006/relationships/customXml" Target="../ink/ink148.xml"/><Relationship Id="rId45" Type="http://schemas.openxmlformats.org/officeDocument/2006/relationships/image" Target="../media/image555.png"/><Relationship Id="rId66" Type="http://schemas.openxmlformats.org/officeDocument/2006/relationships/customXml" Target="../ink/ink161.xml"/><Relationship Id="rId87" Type="http://schemas.openxmlformats.org/officeDocument/2006/relationships/image" Target="../media/image576.png"/><Relationship Id="rId61" Type="http://schemas.openxmlformats.org/officeDocument/2006/relationships/image" Target="../media/image563.png"/><Relationship Id="rId82" Type="http://schemas.openxmlformats.org/officeDocument/2006/relationships/customXml" Target="../ink/ink169.xml"/><Relationship Id="rId19" Type="http://schemas.openxmlformats.org/officeDocument/2006/relationships/image" Target="../media/image542.png"/><Relationship Id="rId14" Type="http://schemas.openxmlformats.org/officeDocument/2006/relationships/customXml" Target="../ink/ink135.xml"/><Relationship Id="rId30" Type="http://schemas.openxmlformats.org/officeDocument/2006/relationships/customXml" Target="../ink/ink143.xml"/><Relationship Id="rId35" Type="http://schemas.openxmlformats.org/officeDocument/2006/relationships/image" Target="../media/image550.png"/><Relationship Id="rId56" Type="http://schemas.openxmlformats.org/officeDocument/2006/relationships/customXml" Target="../ink/ink156.xml"/><Relationship Id="rId77" Type="http://schemas.openxmlformats.org/officeDocument/2006/relationships/image" Target="../media/image571.png"/><Relationship Id="rId100" Type="http://schemas.openxmlformats.org/officeDocument/2006/relationships/customXml" Target="../ink/ink178.xml"/><Relationship Id="rId105" Type="http://schemas.openxmlformats.org/officeDocument/2006/relationships/image" Target="../media/image585.png"/><Relationship Id="rId8" Type="http://schemas.openxmlformats.org/officeDocument/2006/relationships/customXml" Target="../ink/ink132.xml"/><Relationship Id="rId51" Type="http://schemas.openxmlformats.org/officeDocument/2006/relationships/image" Target="../media/image558.png"/><Relationship Id="rId72" Type="http://schemas.openxmlformats.org/officeDocument/2006/relationships/customXml" Target="../ink/ink164.xml"/><Relationship Id="rId93" Type="http://schemas.openxmlformats.org/officeDocument/2006/relationships/image" Target="../media/image579.png"/><Relationship Id="rId98" Type="http://schemas.openxmlformats.org/officeDocument/2006/relationships/customXml" Target="../ink/ink177.xml"/><Relationship Id="rId3" Type="http://schemas.openxmlformats.org/officeDocument/2006/relationships/customXml" Target="../ink/ink130.xml"/><Relationship Id="rId25" Type="http://schemas.openxmlformats.org/officeDocument/2006/relationships/image" Target="../media/image545.png"/><Relationship Id="rId46" Type="http://schemas.openxmlformats.org/officeDocument/2006/relationships/customXml" Target="../ink/ink151.xml"/><Relationship Id="rId67" Type="http://schemas.openxmlformats.org/officeDocument/2006/relationships/image" Target="../media/image56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2.xml"/><Relationship Id="rId21" Type="http://schemas.openxmlformats.org/officeDocument/2006/relationships/image" Target="../media/image593.png"/><Relationship Id="rId42" Type="http://schemas.openxmlformats.org/officeDocument/2006/relationships/customXml" Target="../ink/ink200.xml"/><Relationship Id="rId47" Type="http://schemas.openxmlformats.org/officeDocument/2006/relationships/image" Target="../media/image606.png"/><Relationship Id="rId63" Type="http://schemas.openxmlformats.org/officeDocument/2006/relationships/image" Target="../media/image614.png"/><Relationship Id="rId68" Type="http://schemas.openxmlformats.org/officeDocument/2006/relationships/customXml" Target="../ink/ink213.xml"/><Relationship Id="rId16" Type="http://schemas.openxmlformats.org/officeDocument/2006/relationships/customXml" Target="../ink/ink187.xml"/><Relationship Id="rId11" Type="http://schemas.openxmlformats.org/officeDocument/2006/relationships/image" Target="../media/image588.png"/><Relationship Id="rId32" Type="http://schemas.openxmlformats.org/officeDocument/2006/relationships/customXml" Target="../ink/ink195.xml"/><Relationship Id="rId37" Type="http://schemas.openxmlformats.org/officeDocument/2006/relationships/image" Target="../media/image601.png"/><Relationship Id="rId53" Type="http://schemas.openxmlformats.org/officeDocument/2006/relationships/image" Target="../media/image609.png"/><Relationship Id="rId58" Type="http://schemas.openxmlformats.org/officeDocument/2006/relationships/customXml" Target="../ink/ink208.xml"/><Relationship Id="rId74" Type="http://schemas.openxmlformats.org/officeDocument/2006/relationships/customXml" Target="../ink/ink216.xml"/><Relationship Id="rId79" Type="http://schemas.openxmlformats.org/officeDocument/2006/relationships/image" Target="../media/image622.png"/><Relationship Id="rId5" Type="http://schemas.openxmlformats.org/officeDocument/2006/relationships/image" Target="../media/image194.png"/><Relationship Id="rId61" Type="http://schemas.openxmlformats.org/officeDocument/2006/relationships/image" Target="../media/image613.png"/><Relationship Id="rId82" Type="http://schemas.openxmlformats.org/officeDocument/2006/relationships/customXml" Target="../ink/ink220.xml"/><Relationship Id="rId19" Type="http://schemas.openxmlformats.org/officeDocument/2006/relationships/image" Target="../media/image592.png"/><Relationship Id="rId14" Type="http://schemas.openxmlformats.org/officeDocument/2006/relationships/customXml" Target="../ink/ink186.xml"/><Relationship Id="rId22" Type="http://schemas.openxmlformats.org/officeDocument/2006/relationships/customXml" Target="../ink/ink190.xml"/><Relationship Id="rId27" Type="http://schemas.openxmlformats.org/officeDocument/2006/relationships/image" Target="../media/image596.png"/><Relationship Id="rId30" Type="http://schemas.openxmlformats.org/officeDocument/2006/relationships/customXml" Target="../ink/ink194.xml"/><Relationship Id="rId35" Type="http://schemas.openxmlformats.org/officeDocument/2006/relationships/image" Target="../media/image600.png"/><Relationship Id="rId43" Type="http://schemas.openxmlformats.org/officeDocument/2006/relationships/image" Target="../media/image604.png"/><Relationship Id="rId48" Type="http://schemas.openxmlformats.org/officeDocument/2006/relationships/customXml" Target="../ink/ink203.xml"/><Relationship Id="rId56" Type="http://schemas.openxmlformats.org/officeDocument/2006/relationships/customXml" Target="../ink/ink207.xml"/><Relationship Id="rId64" Type="http://schemas.openxmlformats.org/officeDocument/2006/relationships/customXml" Target="../ink/ink211.xml"/><Relationship Id="rId69" Type="http://schemas.openxmlformats.org/officeDocument/2006/relationships/image" Target="../media/image617.png"/><Relationship Id="rId77" Type="http://schemas.openxmlformats.org/officeDocument/2006/relationships/image" Target="../media/image621.png"/><Relationship Id="rId8" Type="http://schemas.openxmlformats.org/officeDocument/2006/relationships/customXml" Target="../ink/ink183.xml"/><Relationship Id="rId51" Type="http://schemas.openxmlformats.org/officeDocument/2006/relationships/image" Target="../media/image608.png"/><Relationship Id="rId72" Type="http://schemas.openxmlformats.org/officeDocument/2006/relationships/customXml" Target="../ink/ink215.xml"/><Relationship Id="rId80" Type="http://schemas.openxmlformats.org/officeDocument/2006/relationships/customXml" Target="../ink/ink219.xml"/><Relationship Id="rId3" Type="http://schemas.openxmlformats.org/officeDocument/2006/relationships/customXml" Target="../ink/ink181.xml"/><Relationship Id="rId12" Type="http://schemas.openxmlformats.org/officeDocument/2006/relationships/customXml" Target="../ink/ink185.xml"/><Relationship Id="rId17" Type="http://schemas.openxmlformats.org/officeDocument/2006/relationships/image" Target="../media/image591.png"/><Relationship Id="rId25" Type="http://schemas.openxmlformats.org/officeDocument/2006/relationships/image" Target="../media/image595.png"/><Relationship Id="rId33" Type="http://schemas.openxmlformats.org/officeDocument/2006/relationships/image" Target="../media/image599.png"/><Relationship Id="rId38" Type="http://schemas.openxmlformats.org/officeDocument/2006/relationships/customXml" Target="../ink/ink198.xml"/><Relationship Id="rId46" Type="http://schemas.openxmlformats.org/officeDocument/2006/relationships/customXml" Target="../ink/ink202.xml"/><Relationship Id="rId59" Type="http://schemas.openxmlformats.org/officeDocument/2006/relationships/image" Target="../media/image612.png"/><Relationship Id="rId67" Type="http://schemas.openxmlformats.org/officeDocument/2006/relationships/image" Target="../media/image616.png"/><Relationship Id="rId20" Type="http://schemas.openxmlformats.org/officeDocument/2006/relationships/customXml" Target="../ink/ink189.xml"/><Relationship Id="rId41" Type="http://schemas.openxmlformats.org/officeDocument/2006/relationships/image" Target="../media/image603.png"/><Relationship Id="rId54" Type="http://schemas.openxmlformats.org/officeDocument/2006/relationships/customXml" Target="../ink/ink206.xml"/><Relationship Id="rId62" Type="http://schemas.openxmlformats.org/officeDocument/2006/relationships/customXml" Target="../ink/ink210.xml"/><Relationship Id="rId70" Type="http://schemas.openxmlformats.org/officeDocument/2006/relationships/customXml" Target="../ink/ink214.xml"/><Relationship Id="rId75" Type="http://schemas.openxmlformats.org/officeDocument/2006/relationships/image" Target="../media/image620.png"/><Relationship Id="rId83" Type="http://schemas.openxmlformats.org/officeDocument/2006/relationships/image" Target="../media/image6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.xml"/><Relationship Id="rId15" Type="http://schemas.openxmlformats.org/officeDocument/2006/relationships/image" Target="../media/image590.png"/><Relationship Id="rId23" Type="http://schemas.openxmlformats.org/officeDocument/2006/relationships/image" Target="../media/image594.png"/><Relationship Id="rId28" Type="http://schemas.openxmlformats.org/officeDocument/2006/relationships/customXml" Target="../ink/ink193.xml"/><Relationship Id="rId36" Type="http://schemas.openxmlformats.org/officeDocument/2006/relationships/customXml" Target="../ink/ink197.xml"/><Relationship Id="rId49" Type="http://schemas.openxmlformats.org/officeDocument/2006/relationships/image" Target="../media/image607.png"/><Relationship Id="rId57" Type="http://schemas.openxmlformats.org/officeDocument/2006/relationships/image" Target="../media/image611.png"/><Relationship Id="rId10" Type="http://schemas.openxmlformats.org/officeDocument/2006/relationships/customXml" Target="../ink/ink184.xml"/><Relationship Id="rId31" Type="http://schemas.openxmlformats.org/officeDocument/2006/relationships/image" Target="../media/image598.png"/><Relationship Id="rId44" Type="http://schemas.openxmlformats.org/officeDocument/2006/relationships/customXml" Target="../ink/ink201.xml"/><Relationship Id="rId52" Type="http://schemas.openxmlformats.org/officeDocument/2006/relationships/customXml" Target="../ink/ink205.xml"/><Relationship Id="rId60" Type="http://schemas.openxmlformats.org/officeDocument/2006/relationships/customXml" Target="../ink/ink209.xml"/><Relationship Id="rId65" Type="http://schemas.openxmlformats.org/officeDocument/2006/relationships/image" Target="../media/image615.png"/><Relationship Id="rId73" Type="http://schemas.openxmlformats.org/officeDocument/2006/relationships/image" Target="../media/image619.png"/><Relationship Id="rId78" Type="http://schemas.openxmlformats.org/officeDocument/2006/relationships/customXml" Target="../ink/ink218.xml"/><Relationship Id="rId81" Type="http://schemas.openxmlformats.org/officeDocument/2006/relationships/image" Target="../media/image623.png"/><Relationship Id="rId4" Type="http://schemas.openxmlformats.org/officeDocument/2006/relationships/image" Target="../media/image75.png"/><Relationship Id="rId9" Type="http://schemas.openxmlformats.org/officeDocument/2006/relationships/image" Target="../media/image587.png"/><Relationship Id="rId13" Type="http://schemas.openxmlformats.org/officeDocument/2006/relationships/image" Target="../media/image589.png"/><Relationship Id="rId18" Type="http://schemas.openxmlformats.org/officeDocument/2006/relationships/customXml" Target="../ink/ink188.xml"/><Relationship Id="rId39" Type="http://schemas.openxmlformats.org/officeDocument/2006/relationships/image" Target="../media/image602.png"/><Relationship Id="rId34" Type="http://schemas.openxmlformats.org/officeDocument/2006/relationships/customXml" Target="../ink/ink196.xml"/><Relationship Id="rId50" Type="http://schemas.openxmlformats.org/officeDocument/2006/relationships/customXml" Target="../ink/ink204.xml"/><Relationship Id="rId55" Type="http://schemas.openxmlformats.org/officeDocument/2006/relationships/image" Target="../media/image610.png"/><Relationship Id="rId76" Type="http://schemas.openxmlformats.org/officeDocument/2006/relationships/customXml" Target="../ink/ink217.xml"/><Relationship Id="rId7" Type="http://schemas.openxmlformats.org/officeDocument/2006/relationships/image" Target="../media/image586.png"/><Relationship Id="rId71" Type="http://schemas.openxmlformats.org/officeDocument/2006/relationships/image" Target="../media/image618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597.png"/><Relationship Id="rId24" Type="http://schemas.openxmlformats.org/officeDocument/2006/relationships/customXml" Target="../ink/ink191.xml"/><Relationship Id="rId40" Type="http://schemas.openxmlformats.org/officeDocument/2006/relationships/customXml" Target="../ink/ink199.xml"/><Relationship Id="rId45" Type="http://schemas.openxmlformats.org/officeDocument/2006/relationships/image" Target="../media/image605.png"/><Relationship Id="rId66" Type="http://schemas.openxmlformats.org/officeDocument/2006/relationships/customXml" Target="../ink/ink21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0.png"/><Relationship Id="rId21" Type="http://schemas.openxmlformats.org/officeDocument/2006/relationships/image" Target="../media/image632.png"/><Relationship Id="rId42" Type="http://schemas.openxmlformats.org/officeDocument/2006/relationships/customXml" Target="../ink/ink240.xml"/><Relationship Id="rId47" Type="http://schemas.openxmlformats.org/officeDocument/2006/relationships/image" Target="../media/image645.png"/><Relationship Id="rId63" Type="http://schemas.openxmlformats.org/officeDocument/2006/relationships/image" Target="../media/image653.png"/><Relationship Id="rId68" Type="http://schemas.openxmlformats.org/officeDocument/2006/relationships/customXml" Target="../ink/ink253.xml"/><Relationship Id="rId84" Type="http://schemas.openxmlformats.org/officeDocument/2006/relationships/customXml" Target="../ink/ink261.xml"/><Relationship Id="rId89" Type="http://schemas.openxmlformats.org/officeDocument/2006/relationships/image" Target="../media/image666.png"/><Relationship Id="rId112" Type="http://schemas.openxmlformats.org/officeDocument/2006/relationships/customXml" Target="../ink/ink275.xml"/><Relationship Id="rId16" Type="http://schemas.openxmlformats.org/officeDocument/2006/relationships/customXml" Target="../ink/ink227.xml"/><Relationship Id="rId107" Type="http://schemas.openxmlformats.org/officeDocument/2006/relationships/image" Target="../media/image675.png"/><Relationship Id="rId11" Type="http://schemas.openxmlformats.org/officeDocument/2006/relationships/image" Target="../media/image627.png"/><Relationship Id="rId32" Type="http://schemas.openxmlformats.org/officeDocument/2006/relationships/customXml" Target="../ink/ink235.xml"/><Relationship Id="rId37" Type="http://schemas.openxmlformats.org/officeDocument/2006/relationships/image" Target="../media/image640.png"/><Relationship Id="rId53" Type="http://schemas.openxmlformats.org/officeDocument/2006/relationships/image" Target="../media/image648.png"/><Relationship Id="rId58" Type="http://schemas.openxmlformats.org/officeDocument/2006/relationships/customXml" Target="../ink/ink248.xml"/><Relationship Id="rId74" Type="http://schemas.openxmlformats.org/officeDocument/2006/relationships/customXml" Target="../ink/ink256.xml"/><Relationship Id="rId79" Type="http://schemas.openxmlformats.org/officeDocument/2006/relationships/image" Target="../media/image661.png"/><Relationship Id="rId102" Type="http://schemas.openxmlformats.org/officeDocument/2006/relationships/customXml" Target="../ink/ink270.xml"/><Relationship Id="rId123" Type="http://schemas.openxmlformats.org/officeDocument/2006/relationships/image" Target="../media/image683.png"/><Relationship Id="rId128" Type="http://schemas.openxmlformats.org/officeDocument/2006/relationships/customXml" Target="../ink/ink283.xml"/><Relationship Id="rId5" Type="http://schemas.openxmlformats.org/officeDocument/2006/relationships/image" Target="../media/image194.png"/><Relationship Id="rId90" Type="http://schemas.openxmlformats.org/officeDocument/2006/relationships/customXml" Target="../ink/ink264.xml"/><Relationship Id="rId95" Type="http://schemas.openxmlformats.org/officeDocument/2006/relationships/image" Target="../media/image669.png"/><Relationship Id="rId22" Type="http://schemas.openxmlformats.org/officeDocument/2006/relationships/customXml" Target="../ink/ink230.xml"/><Relationship Id="rId27" Type="http://schemas.openxmlformats.org/officeDocument/2006/relationships/image" Target="../media/image635.png"/><Relationship Id="rId43" Type="http://schemas.openxmlformats.org/officeDocument/2006/relationships/image" Target="../media/image643.png"/><Relationship Id="rId48" Type="http://schemas.openxmlformats.org/officeDocument/2006/relationships/customXml" Target="../ink/ink243.xml"/><Relationship Id="rId64" Type="http://schemas.openxmlformats.org/officeDocument/2006/relationships/customXml" Target="../ink/ink251.xml"/><Relationship Id="rId69" Type="http://schemas.openxmlformats.org/officeDocument/2006/relationships/image" Target="../media/image656.png"/><Relationship Id="rId113" Type="http://schemas.openxmlformats.org/officeDocument/2006/relationships/image" Target="../media/image678.png"/><Relationship Id="rId118" Type="http://schemas.openxmlformats.org/officeDocument/2006/relationships/customXml" Target="../ink/ink278.xml"/><Relationship Id="rId80" Type="http://schemas.openxmlformats.org/officeDocument/2006/relationships/customXml" Target="../ink/ink259.xml"/><Relationship Id="rId85" Type="http://schemas.openxmlformats.org/officeDocument/2006/relationships/image" Target="../media/image664.png"/><Relationship Id="rId12" Type="http://schemas.openxmlformats.org/officeDocument/2006/relationships/customXml" Target="../ink/ink225.xml"/><Relationship Id="rId17" Type="http://schemas.openxmlformats.org/officeDocument/2006/relationships/image" Target="../media/image630.png"/><Relationship Id="rId33" Type="http://schemas.openxmlformats.org/officeDocument/2006/relationships/image" Target="../media/image638.png"/><Relationship Id="rId38" Type="http://schemas.openxmlformats.org/officeDocument/2006/relationships/customXml" Target="../ink/ink238.xml"/><Relationship Id="rId59" Type="http://schemas.openxmlformats.org/officeDocument/2006/relationships/image" Target="../media/image651.png"/><Relationship Id="rId103" Type="http://schemas.openxmlformats.org/officeDocument/2006/relationships/image" Target="../media/image673.png"/><Relationship Id="rId108" Type="http://schemas.openxmlformats.org/officeDocument/2006/relationships/customXml" Target="../ink/ink273.xml"/><Relationship Id="rId124" Type="http://schemas.openxmlformats.org/officeDocument/2006/relationships/customXml" Target="../ink/ink281.xml"/><Relationship Id="rId129" Type="http://schemas.openxmlformats.org/officeDocument/2006/relationships/image" Target="../media/image686.png"/><Relationship Id="rId54" Type="http://schemas.openxmlformats.org/officeDocument/2006/relationships/customXml" Target="../ink/ink246.xml"/><Relationship Id="rId70" Type="http://schemas.openxmlformats.org/officeDocument/2006/relationships/customXml" Target="../ink/ink254.xml"/><Relationship Id="rId75" Type="http://schemas.openxmlformats.org/officeDocument/2006/relationships/image" Target="../media/image659.png"/><Relationship Id="rId91" Type="http://schemas.openxmlformats.org/officeDocument/2006/relationships/image" Target="../media/image667.png"/><Relationship Id="rId96" Type="http://schemas.openxmlformats.org/officeDocument/2006/relationships/customXml" Target="../ink/ink2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2.xml"/><Relationship Id="rId23" Type="http://schemas.openxmlformats.org/officeDocument/2006/relationships/image" Target="../media/image633.png"/><Relationship Id="rId28" Type="http://schemas.openxmlformats.org/officeDocument/2006/relationships/customXml" Target="../ink/ink233.xml"/><Relationship Id="rId49" Type="http://schemas.openxmlformats.org/officeDocument/2006/relationships/image" Target="../media/image646.png"/><Relationship Id="rId114" Type="http://schemas.openxmlformats.org/officeDocument/2006/relationships/customXml" Target="../ink/ink276.xml"/><Relationship Id="rId119" Type="http://schemas.openxmlformats.org/officeDocument/2006/relationships/image" Target="../media/image681.png"/><Relationship Id="rId44" Type="http://schemas.openxmlformats.org/officeDocument/2006/relationships/customXml" Target="../ink/ink241.xml"/><Relationship Id="rId60" Type="http://schemas.openxmlformats.org/officeDocument/2006/relationships/customXml" Target="../ink/ink249.xml"/><Relationship Id="rId65" Type="http://schemas.openxmlformats.org/officeDocument/2006/relationships/image" Target="../media/image654.png"/><Relationship Id="rId81" Type="http://schemas.openxmlformats.org/officeDocument/2006/relationships/image" Target="../media/image662.png"/><Relationship Id="rId86" Type="http://schemas.openxmlformats.org/officeDocument/2006/relationships/customXml" Target="../ink/ink262.xml"/><Relationship Id="rId13" Type="http://schemas.openxmlformats.org/officeDocument/2006/relationships/image" Target="../media/image628.png"/><Relationship Id="rId18" Type="http://schemas.openxmlformats.org/officeDocument/2006/relationships/customXml" Target="../ink/ink228.xml"/><Relationship Id="rId39" Type="http://schemas.openxmlformats.org/officeDocument/2006/relationships/image" Target="../media/image641.png"/><Relationship Id="rId109" Type="http://schemas.openxmlformats.org/officeDocument/2006/relationships/image" Target="../media/image676.png"/><Relationship Id="rId34" Type="http://schemas.openxmlformats.org/officeDocument/2006/relationships/customXml" Target="../ink/ink236.xml"/><Relationship Id="rId50" Type="http://schemas.openxmlformats.org/officeDocument/2006/relationships/customXml" Target="../ink/ink244.xml"/><Relationship Id="rId55" Type="http://schemas.openxmlformats.org/officeDocument/2006/relationships/image" Target="../media/image649.png"/><Relationship Id="rId76" Type="http://schemas.openxmlformats.org/officeDocument/2006/relationships/customXml" Target="../ink/ink257.xml"/><Relationship Id="rId97" Type="http://schemas.openxmlformats.org/officeDocument/2006/relationships/image" Target="../media/image670.png"/><Relationship Id="rId104" Type="http://schemas.openxmlformats.org/officeDocument/2006/relationships/customXml" Target="../ink/ink271.xml"/><Relationship Id="rId120" Type="http://schemas.openxmlformats.org/officeDocument/2006/relationships/customXml" Target="../ink/ink279.xml"/><Relationship Id="rId125" Type="http://schemas.openxmlformats.org/officeDocument/2006/relationships/image" Target="../media/image684.png"/><Relationship Id="rId7" Type="http://schemas.openxmlformats.org/officeDocument/2006/relationships/image" Target="../media/image625.png"/><Relationship Id="rId71" Type="http://schemas.openxmlformats.org/officeDocument/2006/relationships/image" Target="../media/image657.png"/><Relationship Id="rId92" Type="http://schemas.openxmlformats.org/officeDocument/2006/relationships/customXml" Target="../ink/ink265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636.png"/><Relationship Id="rId24" Type="http://schemas.openxmlformats.org/officeDocument/2006/relationships/customXml" Target="../ink/ink231.xml"/><Relationship Id="rId40" Type="http://schemas.openxmlformats.org/officeDocument/2006/relationships/customXml" Target="../ink/ink239.xml"/><Relationship Id="rId45" Type="http://schemas.openxmlformats.org/officeDocument/2006/relationships/image" Target="../media/image644.png"/><Relationship Id="rId66" Type="http://schemas.openxmlformats.org/officeDocument/2006/relationships/customXml" Target="../ink/ink252.xml"/><Relationship Id="rId87" Type="http://schemas.openxmlformats.org/officeDocument/2006/relationships/image" Target="../media/image665.png"/><Relationship Id="rId110" Type="http://schemas.openxmlformats.org/officeDocument/2006/relationships/customXml" Target="../ink/ink274.xml"/><Relationship Id="rId115" Type="http://schemas.openxmlformats.org/officeDocument/2006/relationships/image" Target="../media/image679.png"/><Relationship Id="rId61" Type="http://schemas.openxmlformats.org/officeDocument/2006/relationships/image" Target="../media/image652.png"/><Relationship Id="rId82" Type="http://schemas.openxmlformats.org/officeDocument/2006/relationships/customXml" Target="../ink/ink260.xml"/><Relationship Id="rId19" Type="http://schemas.openxmlformats.org/officeDocument/2006/relationships/image" Target="../media/image631.png"/><Relationship Id="rId14" Type="http://schemas.openxmlformats.org/officeDocument/2006/relationships/customXml" Target="../ink/ink226.xml"/><Relationship Id="rId30" Type="http://schemas.openxmlformats.org/officeDocument/2006/relationships/customXml" Target="../ink/ink234.xml"/><Relationship Id="rId35" Type="http://schemas.openxmlformats.org/officeDocument/2006/relationships/image" Target="../media/image639.png"/><Relationship Id="rId56" Type="http://schemas.openxmlformats.org/officeDocument/2006/relationships/customXml" Target="../ink/ink247.xml"/><Relationship Id="rId77" Type="http://schemas.openxmlformats.org/officeDocument/2006/relationships/image" Target="../media/image660.png"/><Relationship Id="rId100" Type="http://schemas.openxmlformats.org/officeDocument/2006/relationships/customXml" Target="../ink/ink269.xml"/><Relationship Id="rId105" Type="http://schemas.openxmlformats.org/officeDocument/2006/relationships/image" Target="../media/image674.png"/><Relationship Id="rId126" Type="http://schemas.openxmlformats.org/officeDocument/2006/relationships/customXml" Target="../ink/ink282.xml"/><Relationship Id="rId8" Type="http://schemas.openxmlformats.org/officeDocument/2006/relationships/customXml" Target="../ink/ink223.xml"/><Relationship Id="rId51" Type="http://schemas.openxmlformats.org/officeDocument/2006/relationships/image" Target="../media/image647.png"/><Relationship Id="rId72" Type="http://schemas.openxmlformats.org/officeDocument/2006/relationships/customXml" Target="../ink/ink255.xml"/><Relationship Id="rId93" Type="http://schemas.openxmlformats.org/officeDocument/2006/relationships/image" Target="../media/image668.png"/><Relationship Id="rId98" Type="http://schemas.openxmlformats.org/officeDocument/2006/relationships/customXml" Target="../ink/ink268.xml"/><Relationship Id="rId121" Type="http://schemas.openxmlformats.org/officeDocument/2006/relationships/image" Target="../media/image682.png"/><Relationship Id="rId3" Type="http://schemas.openxmlformats.org/officeDocument/2006/relationships/customXml" Target="../ink/ink221.xml"/><Relationship Id="rId25" Type="http://schemas.openxmlformats.org/officeDocument/2006/relationships/image" Target="../media/image634.png"/><Relationship Id="rId46" Type="http://schemas.openxmlformats.org/officeDocument/2006/relationships/customXml" Target="../ink/ink242.xml"/><Relationship Id="rId67" Type="http://schemas.openxmlformats.org/officeDocument/2006/relationships/image" Target="../media/image655.png"/><Relationship Id="rId116" Type="http://schemas.openxmlformats.org/officeDocument/2006/relationships/customXml" Target="../ink/ink277.xml"/><Relationship Id="rId20" Type="http://schemas.openxmlformats.org/officeDocument/2006/relationships/customXml" Target="../ink/ink229.xml"/><Relationship Id="rId41" Type="http://schemas.openxmlformats.org/officeDocument/2006/relationships/image" Target="../media/image642.png"/><Relationship Id="rId62" Type="http://schemas.openxmlformats.org/officeDocument/2006/relationships/customXml" Target="../ink/ink250.xml"/><Relationship Id="rId83" Type="http://schemas.openxmlformats.org/officeDocument/2006/relationships/image" Target="../media/image663.png"/><Relationship Id="rId88" Type="http://schemas.openxmlformats.org/officeDocument/2006/relationships/customXml" Target="../ink/ink263.xml"/><Relationship Id="rId111" Type="http://schemas.openxmlformats.org/officeDocument/2006/relationships/image" Target="../media/image677.png"/><Relationship Id="rId15" Type="http://schemas.openxmlformats.org/officeDocument/2006/relationships/image" Target="../media/image629.png"/><Relationship Id="rId36" Type="http://schemas.openxmlformats.org/officeDocument/2006/relationships/customXml" Target="../ink/ink237.xml"/><Relationship Id="rId57" Type="http://schemas.openxmlformats.org/officeDocument/2006/relationships/image" Target="../media/image650.png"/><Relationship Id="rId106" Type="http://schemas.openxmlformats.org/officeDocument/2006/relationships/customXml" Target="../ink/ink272.xml"/><Relationship Id="rId127" Type="http://schemas.openxmlformats.org/officeDocument/2006/relationships/image" Target="../media/image685.png"/><Relationship Id="rId10" Type="http://schemas.openxmlformats.org/officeDocument/2006/relationships/customXml" Target="../ink/ink224.xml"/><Relationship Id="rId31" Type="http://schemas.openxmlformats.org/officeDocument/2006/relationships/image" Target="../media/image637.png"/><Relationship Id="rId52" Type="http://schemas.openxmlformats.org/officeDocument/2006/relationships/customXml" Target="../ink/ink245.xml"/><Relationship Id="rId73" Type="http://schemas.openxmlformats.org/officeDocument/2006/relationships/image" Target="../media/image658.png"/><Relationship Id="rId78" Type="http://schemas.openxmlformats.org/officeDocument/2006/relationships/customXml" Target="../ink/ink258.xml"/><Relationship Id="rId94" Type="http://schemas.openxmlformats.org/officeDocument/2006/relationships/customXml" Target="../ink/ink266.xml"/><Relationship Id="rId99" Type="http://schemas.openxmlformats.org/officeDocument/2006/relationships/image" Target="../media/image671.png"/><Relationship Id="rId101" Type="http://schemas.openxmlformats.org/officeDocument/2006/relationships/image" Target="../media/image672.png"/><Relationship Id="rId122" Type="http://schemas.openxmlformats.org/officeDocument/2006/relationships/customXml" Target="../ink/ink280.xml"/><Relationship Id="rId4" Type="http://schemas.openxmlformats.org/officeDocument/2006/relationships/image" Target="../media/image75.png"/><Relationship Id="rId9" Type="http://schemas.openxmlformats.org/officeDocument/2006/relationships/image" Target="../media/image626.png"/><Relationship Id="rId26" Type="http://schemas.openxmlformats.org/officeDocument/2006/relationships/customXml" Target="../ink/ink23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0.png"/><Relationship Id="rId18" Type="http://schemas.openxmlformats.org/officeDocument/2006/relationships/customXml" Target="../ink/ink291.xml"/><Relationship Id="rId26" Type="http://schemas.openxmlformats.org/officeDocument/2006/relationships/customXml" Target="../ink/ink295.xml"/><Relationship Id="rId39" Type="http://schemas.openxmlformats.org/officeDocument/2006/relationships/image" Target="../media/image703.png"/><Relationship Id="rId21" Type="http://schemas.openxmlformats.org/officeDocument/2006/relationships/image" Target="../media/image694.png"/><Relationship Id="rId34" Type="http://schemas.openxmlformats.org/officeDocument/2006/relationships/customXml" Target="../ink/ink299.xml"/><Relationship Id="rId7" Type="http://schemas.openxmlformats.org/officeDocument/2006/relationships/image" Target="../media/image687.png"/><Relationship Id="rId12" Type="http://schemas.openxmlformats.org/officeDocument/2006/relationships/customXml" Target="../ink/ink288.xml"/><Relationship Id="rId17" Type="http://schemas.openxmlformats.org/officeDocument/2006/relationships/image" Target="../media/image692.png"/><Relationship Id="rId25" Type="http://schemas.openxmlformats.org/officeDocument/2006/relationships/image" Target="../media/image696.png"/><Relationship Id="rId33" Type="http://schemas.openxmlformats.org/officeDocument/2006/relationships/image" Target="../media/image700.png"/><Relationship Id="rId38" Type="http://schemas.openxmlformats.org/officeDocument/2006/relationships/customXml" Target="../ink/ink301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290.xml"/><Relationship Id="rId20" Type="http://schemas.openxmlformats.org/officeDocument/2006/relationships/customXml" Target="../ink/ink292.xml"/><Relationship Id="rId29" Type="http://schemas.openxmlformats.org/officeDocument/2006/relationships/image" Target="../media/image69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5.xml"/><Relationship Id="rId11" Type="http://schemas.openxmlformats.org/officeDocument/2006/relationships/image" Target="../media/image689.png"/><Relationship Id="rId24" Type="http://schemas.openxmlformats.org/officeDocument/2006/relationships/customXml" Target="../ink/ink294.xml"/><Relationship Id="rId32" Type="http://schemas.openxmlformats.org/officeDocument/2006/relationships/customXml" Target="../ink/ink298.xml"/><Relationship Id="rId37" Type="http://schemas.openxmlformats.org/officeDocument/2006/relationships/image" Target="../media/image702.png"/><Relationship Id="rId5" Type="http://schemas.openxmlformats.org/officeDocument/2006/relationships/image" Target="../media/image194.png"/><Relationship Id="rId15" Type="http://schemas.openxmlformats.org/officeDocument/2006/relationships/image" Target="../media/image691.png"/><Relationship Id="rId23" Type="http://schemas.openxmlformats.org/officeDocument/2006/relationships/image" Target="../media/image695.png"/><Relationship Id="rId28" Type="http://schemas.openxmlformats.org/officeDocument/2006/relationships/customXml" Target="../ink/ink296.xml"/><Relationship Id="rId36" Type="http://schemas.openxmlformats.org/officeDocument/2006/relationships/customXml" Target="../ink/ink300.xml"/><Relationship Id="rId10" Type="http://schemas.openxmlformats.org/officeDocument/2006/relationships/customXml" Target="../ink/ink287.xml"/><Relationship Id="rId19" Type="http://schemas.openxmlformats.org/officeDocument/2006/relationships/image" Target="../media/image693.png"/><Relationship Id="rId31" Type="http://schemas.openxmlformats.org/officeDocument/2006/relationships/image" Target="../media/image699.png"/><Relationship Id="rId4" Type="http://schemas.openxmlformats.org/officeDocument/2006/relationships/image" Target="../media/image75.png"/><Relationship Id="rId9" Type="http://schemas.openxmlformats.org/officeDocument/2006/relationships/image" Target="../media/image688.png"/><Relationship Id="rId14" Type="http://schemas.openxmlformats.org/officeDocument/2006/relationships/customXml" Target="../ink/ink289.xml"/><Relationship Id="rId22" Type="http://schemas.openxmlformats.org/officeDocument/2006/relationships/customXml" Target="../ink/ink293.xml"/><Relationship Id="rId27" Type="http://schemas.openxmlformats.org/officeDocument/2006/relationships/image" Target="../media/image697.png"/><Relationship Id="rId30" Type="http://schemas.openxmlformats.org/officeDocument/2006/relationships/customXml" Target="../ink/ink297.xml"/><Relationship Id="rId35" Type="http://schemas.openxmlformats.org/officeDocument/2006/relationships/image" Target="../media/image701.png"/><Relationship Id="rId8" Type="http://schemas.openxmlformats.org/officeDocument/2006/relationships/customXml" Target="../ink/ink286.xml"/><Relationship Id="rId3" Type="http://schemas.openxmlformats.org/officeDocument/2006/relationships/customXml" Target="../ink/ink2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7F4A8A-7B54-4D8D-933A-8921996A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EAF759-8C93-F9C5-C146-324ADB910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818" y="1076635"/>
            <a:ext cx="6944818" cy="3495365"/>
          </a:xfrm>
        </p:spPr>
        <p:txBody>
          <a:bodyPr anchor="t">
            <a:normAutofit/>
          </a:bodyPr>
          <a:lstStyle/>
          <a:p>
            <a:r>
              <a:rPr lang="fr-CH" sz="5000" dirty="0"/>
              <a:t>Ensembles optimisés pour la PPC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672B27-6979-8579-2AD4-E03DA8F17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5732851" cy="1268361"/>
          </a:xfrm>
        </p:spPr>
        <p:txBody>
          <a:bodyPr anchor="b">
            <a:normAutofit/>
          </a:bodyPr>
          <a:lstStyle/>
          <a:p>
            <a:r>
              <a:rPr lang="fr-CH" dirty="0"/>
              <a:t>Cours Turing+ / Session 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7120"/>
            <a:ext cx="804195" cy="0"/>
          </a:xfrm>
          <a:prstGeom prst="line">
            <a:avLst/>
          </a:prstGeom>
          <a:ln w="1238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Une image contenant violet, Magenta, violette, Lilas&#10;&#10;Description générée automatiquement">
            <a:extLst>
              <a:ext uri="{FF2B5EF4-FFF2-40B4-BE49-F238E27FC236}">
                <a16:creationId xmlns:a16="http://schemas.microsoft.com/office/drawing/2014/main" id="{FDAADA14-62C4-9F39-691E-9DC983CB7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65" r="9478"/>
          <a:stretch/>
        </p:blipFill>
        <p:spPr>
          <a:xfrm>
            <a:off x="8532727" y="1"/>
            <a:ext cx="36592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C4F24-9B82-1977-AA02-87F21D59E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AE79C-CA00-087B-C5BB-9045A90C1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3E2CCAE9-E6ED-8341-FF7F-D2A33384D88C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3E2CCAE9-E6ED-8341-FF7F-D2A33384D8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A10D7E3-3446-7C1E-11B7-AC83A9E38A75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2C1E0-F5C6-D196-E14C-88C6031AFE89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36E7-1A4C-57D7-CD15-05C9DA9C281F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9ED69-5334-FC4F-B55E-8EAE8455C973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1C1AA-D1A9-819D-AE9B-D6FCB3F97FDF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5E431C-140C-5BFF-711D-CF528265A28A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7B46CC-6655-39EC-BD7A-324B90BA75AC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1580B8-B6CB-BD30-2F58-BD13B40A0ADF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0B063D-3D2D-55F2-EE29-E28BB7DCDB80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169423-B312-7937-ED70-7C53423BE8DE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844A1-D3BA-8F4B-4436-1FA4D8F20DCA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AB55D-2E65-927A-2969-B2AEA02EE7D1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FEAEB2-5B88-AEF2-CC76-CF69F7DFE32F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F7B457-1D37-F6CE-5A18-912FB436E982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78EAF0-7EE5-FF2B-2344-7E92798870B7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90DF92-8FC0-7FEC-2BEB-5071628EA50F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8594B29-C647-B2C9-8446-72BFDA7E1993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90C37FA-F746-E5D2-C7EE-EE09F3F6036B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110DAD90-CD40-2EA7-FDFC-67D269C5781C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8D5D581-5AAC-8B3A-4CBE-B4A93116D9A4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129E86C-E29D-EB38-EB18-97AEFDF2B38C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EC6BE1AC-2330-3BF1-A93B-673B44159097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54F88FA-89D4-4556-3DB1-A1862196C66C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{0;1;2;3;4;5;6;7}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54F88FA-89D4-4556-3DB1-A1862196C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blipFill>
                <a:blip r:embed="rId5"/>
                <a:stretch>
                  <a:fillRect l="-1490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9A3E7633-D931-5A38-3EFC-D45407F62A3A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(4)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B09595E-DA51-D860-D47A-A6E9ED8E00A4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C3F08C1-6BC5-439F-4A62-2F534AFB01F2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0ECEEE1-600D-CA40-945E-228D2A4FD725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BF99977-DAA9-7B71-5B8D-C822AED442EE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8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A0C55A5-E580-A2DE-AC0A-A1F6B971AC02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EBD3D04-2E9D-366B-C43A-38567F42233D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C4C6438-44C9-309F-8BB3-2DB62D8F2F71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F91AA8E-864D-DE34-BB05-E65D96848D7B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6887C3D2-014C-7C57-0D29-C3CD34D4D4FD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799B0C1-6980-070E-1154-4E3230F1D3B8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F7C834F-5F21-B0FF-43D5-34466F46D871}"/>
              </a:ext>
            </a:extLst>
          </p:cNvPr>
          <p:cNvSpPr/>
          <p:nvPr/>
        </p:nvSpPr>
        <p:spPr>
          <a:xfrm>
            <a:off x="9637910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97CC3BB1-7AC0-43BB-5AF4-7B543C711147}"/>
              </a:ext>
            </a:extLst>
          </p:cNvPr>
          <p:cNvCxnSpPr>
            <a:cxnSpLocks/>
            <a:stCxn id="8" idx="2"/>
            <a:endCxn id="11" idx="2"/>
          </p:cNvCxnSpPr>
          <p:nvPr/>
        </p:nvCxnSpPr>
        <p:spPr>
          <a:xfrm rot="5400000" flipH="1" flipV="1">
            <a:off x="7807266" y="2399524"/>
            <a:ext cx="3" cy="2688954"/>
          </a:xfrm>
          <a:prstGeom prst="bentConnector3">
            <a:avLst>
              <a:gd name="adj1" fmla="val -762000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91F32C28-D1B0-44D7-6034-E26A69B21676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DC3F06D-5822-8B69-A7F9-0E64A9051339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941A4C9-73B8-B9CB-900B-BF895C65E7F8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F87B898-9CB1-A47D-BC21-0637EEEC0674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059D3B8-BBB4-66D7-2431-27748C1366FB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39A8559-23C1-3D3E-6B0E-60510CFC7280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C9EEF85-8308-23CF-1DE9-A7454DDA84FD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7DEA869-3397-008A-BC38-6E170DF31A99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DBD818D-69AF-440E-0744-E28C346B613A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02F6A87-2179-ABDB-A5A4-2C88C2ABEA1D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CC7AD63-EA55-89D4-35FD-22937914A8D7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8B13121-DD89-EEB2-7A00-F834C6BD29CD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D1766510-BAE4-F8BF-CDD9-DFF865B296EC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3B676FEB-4755-D2BC-92F5-5EE2549411B2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2F491E3D-157D-7CBF-A4E1-EAE10283B76B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3BC13C82-A054-5989-3336-98F2DE79B5A2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440" name="Groupe 439">
            <a:extLst>
              <a:ext uri="{FF2B5EF4-FFF2-40B4-BE49-F238E27FC236}">
                <a16:creationId xmlns:a16="http://schemas.microsoft.com/office/drawing/2014/main" id="{11462FA3-D508-5B38-C248-44D30921C249}"/>
              </a:ext>
            </a:extLst>
          </p:cNvPr>
          <p:cNvGrpSpPr/>
          <p:nvPr/>
        </p:nvGrpSpPr>
        <p:grpSpPr>
          <a:xfrm>
            <a:off x="9892745" y="3592694"/>
            <a:ext cx="2006280" cy="1109880"/>
            <a:chOff x="9892745" y="3592694"/>
            <a:chExt cx="2006280" cy="11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00" name="Encre 399">
                  <a:extLst>
                    <a:ext uri="{FF2B5EF4-FFF2-40B4-BE49-F238E27FC236}">
                      <a16:creationId xmlns:a16="http://schemas.microsoft.com/office/drawing/2014/main" id="{60E7C022-BC0F-DF7C-E96F-F33A223DF00F}"/>
                    </a:ext>
                  </a:extLst>
                </p14:cNvPr>
                <p14:cNvContentPartPr/>
                <p14:nvPr/>
              </p14:nvContentPartPr>
              <p14:xfrm>
                <a:off x="10202705" y="3822014"/>
                <a:ext cx="360" cy="360"/>
              </p14:xfrm>
            </p:contentPart>
          </mc:Choice>
          <mc:Fallback xmlns="">
            <p:pic>
              <p:nvPicPr>
                <p:cNvPr id="400" name="Encre 399">
                  <a:extLst>
                    <a:ext uri="{FF2B5EF4-FFF2-40B4-BE49-F238E27FC236}">
                      <a16:creationId xmlns:a16="http://schemas.microsoft.com/office/drawing/2014/main" id="{60E7C022-BC0F-DF7C-E96F-F33A223DF0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93705" y="38133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01" name="Encre 400">
                  <a:extLst>
                    <a:ext uri="{FF2B5EF4-FFF2-40B4-BE49-F238E27FC236}">
                      <a16:creationId xmlns:a16="http://schemas.microsoft.com/office/drawing/2014/main" id="{D333ECE6-D2AC-8494-96DE-DF6979A5AB1C}"/>
                    </a:ext>
                  </a:extLst>
                </p14:cNvPr>
                <p14:cNvContentPartPr/>
                <p14:nvPr/>
              </p14:nvContentPartPr>
              <p14:xfrm>
                <a:off x="10001465" y="3617894"/>
                <a:ext cx="198000" cy="163080"/>
              </p14:xfrm>
            </p:contentPart>
          </mc:Choice>
          <mc:Fallback xmlns="">
            <p:pic>
              <p:nvPicPr>
                <p:cNvPr id="401" name="Encre 400">
                  <a:extLst>
                    <a:ext uri="{FF2B5EF4-FFF2-40B4-BE49-F238E27FC236}">
                      <a16:creationId xmlns:a16="http://schemas.microsoft.com/office/drawing/2014/main" id="{D333ECE6-D2AC-8494-96DE-DF6979A5AB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92465" y="3608894"/>
                  <a:ext cx="215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85F42504-05E7-70DC-9B54-39AE04841B3C}"/>
                    </a:ext>
                  </a:extLst>
                </p14:cNvPr>
                <p14:cNvContentPartPr/>
                <p14:nvPr/>
              </p14:nvContentPartPr>
              <p14:xfrm>
                <a:off x="10122785" y="3644894"/>
                <a:ext cx="18000" cy="236520"/>
              </p14:xfrm>
            </p:contentPart>
          </mc:Choice>
          <mc:Fallback xmlns=""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85F42504-05E7-70DC-9B54-39AE04841B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14145" y="3636254"/>
                  <a:ext cx="35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F83FB457-18F1-6158-9C2C-54A3C242AC8A}"/>
                    </a:ext>
                  </a:extLst>
                </p14:cNvPr>
                <p14:cNvContentPartPr/>
                <p14:nvPr/>
              </p14:nvContentPartPr>
              <p14:xfrm>
                <a:off x="9892745" y="3600974"/>
                <a:ext cx="407880" cy="387720"/>
              </p14:xfrm>
            </p:contentPart>
          </mc:Choice>
          <mc:Fallback xmlns=""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F83FB457-18F1-6158-9C2C-54A3C242AC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84105" y="3591974"/>
                  <a:ext cx="4255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0" name="Encre 419">
                  <a:extLst>
                    <a:ext uri="{FF2B5EF4-FFF2-40B4-BE49-F238E27FC236}">
                      <a16:creationId xmlns:a16="http://schemas.microsoft.com/office/drawing/2014/main" id="{E79C8AF5-5FE8-2A4E-8AD8-16DE26A1BA03}"/>
                    </a:ext>
                  </a:extLst>
                </p14:cNvPr>
                <p14:cNvContentPartPr/>
                <p14:nvPr/>
              </p14:nvContentPartPr>
              <p14:xfrm>
                <a:off x="10621025" y="3805814"/>
                <a:ext cx="154080" cy="153360"/>
              </p14:xfrm>
            </p:contentPart>
          </mc:Choice>
          <mc:Fallback xmlns="">
            <p:pic>
              <p:nvPicPr>
                <p:cNvPr id="420" name="Encre 419">
                  <a:extLst>
                    <a:ext uri="{FF2B5EF4-FFF2-40B4-BE49-F238E27FC236}">
                      <a16:creationId xmlns:a16="http://schemas.microsoft.com/office/drawing/2014/main" id="{E79C8AF5-5FE8-2A4E-8AD8-16DE26A1BA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12025" y="3796814"/>
                  <a:ext cx="171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1" name="Encre 420">
                  <a:extLst>
                    <a:ext uri="{FF2B5EF4-FFF2-40B4-BE49-F238E27FC236}">
                      <a16:creationId xmlns:a16="http://schemas.microsoft.com/office/drawing/2014/main" id="{D97613BF-49B4-2569-C1BC-E70659077F5B}"/>
                    </a:ext>
                  </a:extLst>
                </p14:cNvPr>
                <p14:cNvContentPartPr/>
                <p14:nvPr/>
              </p14:nvContentPartPr>
              <p14:xfrm>
                <a:off x="10674305" y="3599894"/>
                <a:ext cx="95040" cy="83160"/>
              </p14:xfrm>
            </p:contentPart>
          </mc:Choice>
          <mc:Fallback xmlns="">
            <p:pic>
              <p:nvPicPr>
                <p:cNvPr id="421" name="Encre 420">
                  <a:extLst>
                    <a:ext uri="{FF2B5EF4-FFF2-40B4-BE49-F238E27FC236}">
                      <a16:creationId xmlns:a16="http://schemas.microsoft.com/office/drawing/2014/main" id="{D97613BF-49B4-2569-C1BC-E70659077F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65305" y="3590894"/>
                  <a:ext cx="112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4" name="Encre 423">
                  <a:extLst>
                    <a:ext uri="{FF2B5EF4-FFF2-40B4-BE49-F238E27FC236}">
                      <a16:creationId xmlns:a16="http://schemas.microsoft.com/office/drawing/2014/main" id="{3194686A-4597-40A2-6C88-53C21E9B1CF0}"/>
                    </a:ext>
                  </a:extLst>
                </p14:cNvPr>
                <p14:cNvContentPartPr/>
                <p14:nvPr/>
              </p14:nvContentPartPr>
              <p14:xfrm>
                <a:off x="10773305" y="3808334"/>
                <a:ext cx="173520" cy="133560"/>
              </p14:xfrm>
            </p:contentPart>
          </mc:Choice>
          <mc:Fallback xmlns="">
            <p:pic>
              <p:nvPicPr>
                <p:cNvPr id="424" name="Encre 423">
                  <a:extLst>
                    <a:ext uri="{FF2B5EF4-FFF2-40B4-BE49-F238E27FC236}">
                      <a16:creationId xmlns:a16="http://schemas.microsoft.com/office/drawing/2014/main" id="{3194686A-4597-40A2-6C88-53C21E9B1C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64665" y="3799694"/>
                  <a:ext cx="191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5" name="Encre 424">
                  <a:extLst>
                    <a:ext uri="{FF2B5EF4-FFF2-40B4-BE49-F238E27FC236}">
                      <a16:creationId xmlns:a16="http://schemas.microsoft.com/office/drawing/2014/main" id="{BFAD863B-8070-5791-B753-A7C8E89B9610}"/>
                    </a:ext>
                  </a:extLst>
                </p14:cNvPr>
                <p14:cNvContentPartPr/>
                <p14:nvPr/>
              </p14:nvContentPartPr>
              <p14:xfrm>
                <a:off x="10938545" y="3592694"/>
                <a:ext cx="241920" cy="320040"/>
              </p14:xfrm>
            </p:contentPart>
          </mc:Choice>
          <mc:Fallback xmlns="">
            <p:pic>
              <p:nvPicPr>
                <p:cNvPr id="425" name="Encre 424">
                  <a:extLst>
                    <a:ext uri="{FF2B5EF4-FFF2-40B4-BE49-F238E27FC236}">
                      <a16:creationId xmlns:a16="http://schemas.microsoft.com/office/drawing/2014/main" id="{BFAD863B-8070-5791-B753-A7C8E89B96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29545" y="3583694"/>
                  <a:ext cx="259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6" name="Encre 425">
                  <a:extLst>
                    <a:ext uri="{FF2B5EF4-FFF2-40B4-BE49-F238E27FC236}">
                      <a16:creationId xmlns:a16="http://schemas.microsoft.com/office/drawing/2014/main" id="{6EA39413-92CA-E285-419F-F53772931A44}"/>
                    </a:ext>
                  </a:extLst>
                </p14:cNvPr>
                <p14:cNvContentPartPr/>
                <p14:nvPr/>
              </p14:nvContentPartPr>
              <p14:xfrm>
                <a:off x="11136905" y="3813734"/>
                <a:ext cx="203040" cy="108360"/>
              </p14:xfrm>
            </p:contentPart>
          </mc:Choice>
          <mc:Fallback xmlns="">
            <p:pic>
              <p:nvPicPr>
                <p:cNvPr id="426" name="Encre 425">
                  <a:extLst>
                    <a:ext uri="{FF2B5EF4-FFF2-40B4-BE49-F238E27FC236}">
                      <a16:creationId xmlns:a16="http://schemas.microsoft.com/office/drawing/2014/main" id="{6EA39413-92CA-E285-419F-F53772931A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128265" y="3805094"/>
                  <a:ext cx="220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7" name="Encre 426">
                  <a:extLst>
                    <a:ext uri="{FF2B5EF4-FFF2-40B4-BE49-F238E27FC236}">
                      <a16:creationId xmlns:a16="http://schemas.microsoft.com/office/drawing/2014/main" id="{E8C93A1D-57A3-8D42-CDED-37D501A14864}"/>
                    </a:ext>
                  </a:extLst>
                </p14:cNvPr>
                <p14:cNvContentPartPr/>
                <p14:nvPr/>
              </p14:nvContentPartPr>
              <p14:xfrm>
                <a:off x="11344625" y="3782774"/>
                <a:ext cx="203040" cy="124920"/>
              </p14:xfrm>
            </p:contentPart>
          </mc:Choice>
          <mc:Fallback xmlns="">
            <p:pic>
              <p:nvPicPr>
                <p:cNvPr id="427" name="Encre 426">
                  <a:extLst>
                    <a:ext uri="{FF2B5EF4-FFF2-40B4-BE49-F238E27FC236}">
                      <a16:creationId xmlns:a16="http://schemas.microsoft.com/office/drawing/2014/main" id="{E8C93A1D-57A3-8D42-CDED-37D501A1486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335985" y="3774134"/>
                  <a:ext cx="220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8" name="Encre 427">
                  <a:extLst>
                    <a:ext uri="{FF2B5EF4-FFF2-40B4-BE49-F238E27FC236}">
                      <a16:creationId xmlns:a16="http://schemas.microsoft.com/office/drawing/2014/main" id="{648B5A6F-EFF0-2132-7C6A-7E91897B852D}"/>
                    </a:ext>
                  </a:extLst>
                </p14:cNvPr>
                <p14:cNvContentPartPr/>
                <p14:nvPr/>
              </p14:nvContentPartPr>
              <p14:xfrm>
                <a:off x="11528225" y="3813734"/>
                <a:ext cx="370800" cy="316080"/>
              </p14:xfrm>
            </p:contentPart>
          </mc:Choice>
          <mc:Fallback xmlns="">
            <p:pic>
              <p:nvPicPr>
                <p:cNvPr id="428" name="Encre 427">
                  <a:extLst>
                    <a:ext uri="{FF2B5EF4-FFF2-40B4-BE49-F238E27FC236}">
                      <a16:creationId xmlns:a16="http://schemas.microsoft.com/office/drawing/2014/main" id="{648B5A6F-EFF0-2132-7C6A-7E91897B85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519225" y="3804734"/>
                  <a:ext cx="3884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9" name="Encre 428">
                  <a:extLst>
                    <a:ext uri="{FF2B5EF4-FFF2-40B4-BE49-F238E27FC236}">
                      <a16:creationId xmlns:a16="http://schemas.microsoft.com/office/drawing/2014/main" id="{CB88DCA5-45A5-CBA3-7E3C-EAE115902124}"/>
                    </a:ext>
                  </a:extLst>
                </p14:cNvPr>
                <p14:cNvContentPartPr/>
                <p14:nvPr/>
              </p14:nvContentPartPr>
              <p14:xfrm>
                <a:off x="10227545" y="4255814"/>
                <a:ext cx="312480" cy="241920"/>
              </p14:xfrm>
            </p:contentPart>
          </mc:Choice>
          <mc:Fallback xmlns="">
            <p:pic>
              <p:nvPicPr>
                <p:cNvPr id="429" name="Encre 428">
                  <a:extLst>
                    <a:ext uri="{FF2B5EF4-FFF2-40B4-BE49-F238E27FC236}">
                      <a16:creationId xmlns:a16="http://schemas.microsoft.com/office/drawing/2014/main" id="{CB88DCA5-45A5-CBA3-7E3C-EAE1159021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18905" y="4247174"/>
                  <a:ext cx="330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0" name="Encre 429">
                  <a:extLst>
                    <a:ext uri="{FF2B5EF4-FFF2-40B4-BE49-F238E27FC236}">
                      <a16:creationId xmlns:a16="http://schemas.microsoft.com/office/drawing/2014/main" id="{69C55C0E-4886-C4F1-A7CC-497B5F9EBAAB}"/>
                    </a:ext>
                  </a:extLst>
                </p14:cNvPr>
                <p14:cNvContentPartPr/>
                <p14:nvPr/>
              </p14:nvContentPartPr>
              <p14:xfrm>
                <a:off x="10743425" y="4377494"/>
                <a:ext cx="135360" cy="325080"/>
              </p14:xfrm>
            </p:contentPart>
          </mc:Choice>
          <mc:Fallback xmlns="">
            <p:pic>
              <p:nvPicPr>
                <p:cNvPr id="430" name="Encre 429">
                  <a:extLst>
                    <a:ext uri="{FF2B5EF4-FFF2-40B4-BE49-F238E27FC236}">
                      <a16:creationId xmlns:a16="http://schemas.microsoft.com/office/drawing/2014/main" id="{69C55C0E-4886-C4F1-A7CC-497B5F9EBA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34425" y="4368494"/>
                  <a:ext cx="1530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31" name="Encre 430">
                  <a:extLst>
                    <a:ext uri="{FF2B5EF4-FFF2-40B4-BE49-F238E27FC236}">
                      <a16:creationId xmlns:a16="http://schemas.microsoft.com/office/drawing/2014/main" id="{23CA58A9-C11E-27F9-43CA-228E0A114800}"/>
                    </a:ext>
                  </a:extLst>
                </p14:cNvPr>
                <p14:cNvContentPartPr/>
                <p14:nvPr/>
              </p14:nvContentPartPr>
              <p14:xfrm>
                <a:off x="10926305" y="4387934"/>
                <a:ext cx="106200" cy="77760"/>
              </p14:xfrm>
            </p:contentPart>
          </mc:Choice>
          <mc:Fallback xmlns="">
            <p:pic>
              <p:nvPicPr>
                <p:cNvPr id="431" name="Encre 430">
                  <a:extLst>
                    <a:ext uri="{FF2B5EF4-FFF2-40B4-BE49-F238E27FC236}">
                      <a16:creationId xmlns:a16="http://schemas.microsoft.com/office/drawing/2014/main" id="{23CA58A9-C11E-27F9-43CA-228E0A11480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17305" y="4378934"/>
                  <a:ext cx="123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2" name="Encre 431">
                  <a:extLst>
                    <a:ext uri="{FF2B5EF4-FFF2-40B4-BE49-F238E27FC236}">
                      <a16:creationId xmlns:a16="http://schemas.microsoft.com/office/drawing/2014/main" id="{0DDC2BC9-455A-827B-8B71-8B5956E3DD33}"/>
                    </a:ext>
                  </a:extLst>
                </p14:cNvPr>
                <p14:cNvContentPartPr/>
                <p14:nvPr/>
              </p14:nvContentPartPr>
              <p14:xfrm>
                <a:off x="11055905" y="4378934"/>
                <a:ext cx="191880" cy="137520"/>
              </p14:xfrm>
            </p:contentPart>
          </mc:Choice>
          <mc:Fallback xmlns="">
            <p:pic>
              <p:nvPicPr>
                <p:cNvPr id="432" name="Encre 431">
                  <a:extLst>
                    <a:ext uri="{FF2B5EF4-FFF2-40B4-BE49-F238E27FC236}">
                      <a16:creationId xmlns:a16="http://schemas.microsoft.com/office/drawing/2014/main" id="{0DDC2BC9-455A-827B-8B71-8B5956E3DD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46905" y="4370294"/>
                  <a:ext cx="209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3" name="Encre 432">
                  <a:extLst>
                    <a:ext uri="{FF2B5EF4-FFF2-40B4-BE49-F238E27FC236}">
                      <a16:creationId xmlns:a16="http://schemas.microsoft.com/office/drawing/2014/main" id="{EB1CAF23-2FC4-B19B-6351-72AC3E42D4B9}"/>
                    </a:ext>
                  </a:extLst>
                </p14:cNvPr>
                <p14:cNvContentPartPr/>
                <p14:nvPr/>
              </p14:nvContentPartPr>
              <p14:xfrm>
                <a:off x="11231585" y="4310534"/>
                <a:ext cx="17640" cy="16560"/>
              </p14:xfrm>
            </p:contentPart>
          </mc:Choice>
          <mc:Fallback xmlns="">
            <p:pic>
              <p:nvPicPr>
                <p:cNvPr id="433" name="Encre 432">
                  <a:extLst>
                    <a:ext uri="{FF2B5EF4-FFF2-40B4-BE49-F238E27FC236}">
                      <a16:creationId xmlns:a16="http://schemas.microsoft.com/office/drawing/2014/main" id="{EB1CAF23-2FC4-B19B-6351-72AC3E42D4B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22585" y="4301534"/>
                  <a:ext cx="35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4" name="Encre 433">
                  <a:extLst>
                    <a:ext uri="{FF2B5EF4-FFF2-40B4-BE49-F238E27FC236}">
                      <a16:creationId xmlns:a16="http://schemas.microsoft.com/office/drawing/2014/main" id="{2573136A-5863-62DC-8254-4B4C02B64697}"/>
                    </a:ext>
                  </a:extLst>
                </p14:cNvPr>
                <p14:cNvContentPartPr/>
                <p14:nvPr/>
              </p14:nvContentPartPr>
              <p14:xfrm>
                <a:off x="11300705" y="4221974"/>
                <a:ext cx="42840" cy="257400"/>
              </p14:xfrm>
            </p:contentPart>
          </mc:Choice>
          <mc:Fallback xmlns="">
            <p:pic>
              <p:nvPicPr>
                <p:cNvPr id="434" name="Encre 433">
                  <a:extLst>
                    <a:ext uri="{FF2B5EF4-FFF2-40B4-BE49-F238E27FC236}">
                      <a16:creationId xmlns:a16="http://schemas.microsoft.com/office/drawing/2014/main" id="{2573136A-5863-62DC-8254-4B4C02B646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92065" y="4213334"/>
                  <a:ext cx="60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5" name="Encre 434">
                  <a:extLst>
                    <a:ext uri="{FF2B5EF4-FFF2-40B4-BE49-F238E27FC236}">
                      <a16:creationId xmlns:a16="http://schemas.microsoft.com/office/drawing/2014/main" id="{F27BF30B-8E54-C960-4DF0-FA4D9D2786DC}"/>
                    </a:ext>
                  </a:extLst>
                </p14:cNvPr>
                <p14:cNvContentPartPr/>
                <p14:nvPr/>
              </p14:nvContentPartPr>
              <p14:xfrm>
                <a:off x="11291345" y="4360574"/>
                <a:ext cx="149040" cy="11160"/>
              </p14:xfrm>
            </p:contentPart>
          </mc:Choice>
          <mc:Fallback xmlns="">
            <p:pic>
              <p:nvPicPr>
                <p:cNvPr id="435" name="Encre 434">
                  <a:extLst>
                    <a:ext uri="{FF2B5EF4-FFF2-40B4-BE49-F238E27FC236}">
                      <a16:creationId xmlns:a16="http://schemas.microsoft.com/office/drawing/2014/main" id="{F27BF30B-8E54-C960-4DF0-FA4D9D2786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82705" y="4351574"/>
                  <a:ext cx="166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6" name="Encre 435">
                  <a:extLst>
                    <a:ext uri="{FF2B5EF4-FFF2-40B4-BE49-F238E27FC236}">
                      <a16:creationId xmlns:a16="http://schemas.microsoft.com/office/drawing/2014/main" id="{5B5BAC2F-F5C0-01EF-CA9E-49A783F9EF80}"/>
                    </a:ext>
                  </a:extLst>
                </p14:cNvPr>
                <p14:cNvContentPartPr/>
                <p14:nvPr/>
              </p14:nvContentPartPr>
              <p14:xfrm>
                <a:off x="11439665" y="4371014"/>
                <a:ext cx="33120" cy="104400"/>
              </p14:xfrm>
            </p:contentPart>
          </mc:Choice>
          <mc:Fallback xmlns="">
            <p:pic>
              <p:nvPicPr>
                <p:cNvPr id="436" name="Encre 435">
                  <a:extLst>
                    <a:ext uri="{FF2B5EF4-FFF2-40B4-BE49-F238E27FC236}">
                      <a16:creationId xmlns:a16="http://schemas.microsoft.com/office/drawing/2014/main" id="{5B5BAC2F-F5C0-01EF-CA9E-49A783F9EF8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30665" y="4362374"/>
                  <a:ext cx="50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7" name="Encre 436">
                  <a:extLst>
                    <a:ext uri="{FF2B5EF4-FFF2-40B4-BE49-F238E27FC236}">
                      <a16:creationId xmlns:a16="http://schemas.microsoft.com/office/drawing/2014/main" id="{9E5A9012-B2C3-1847-4B89-BE9F70E9015E}"/>
                    </a:ext>
                  </a:extLst>
                </p14:cNvPr>
                <p14:cNvContentPartPr/>
                <p14:nvPr/>
              </p14:nvContentPartPr>
              <p14:xfrm>
                <a:off x="11454425" y="4278134"/>
                <a:ext cx="41040" cy="115200"/>
              </p14:xfrm>
            </p:contentPart>
          </mc:Choice>
          <mc:Fallback xmlns="">
            <p:pic>
              <p:nvPicPr>
                <p:cNvPr id="437" name="Encre 436">
                  <a:extLst>
                    <a:ext uri="{FF2B5EF4-FFF2-40B4-BE49-F238E27FC236}">
                      <a16:creationId xmlns:a16="http://schemas.microsoft.com/office/drawing/2014/main" id="{9E5A9012-B2C3-1847-4B89-BE9F70E901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45425" y="4269494"/>
                  <a:ext cx="58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8" name="Encre 437">
                  <a:extLst>
                    <a:ext uri="{FF2B5EF4-FFF2-40B4-BE49-F238E27FC236}">
                      <a16:creationId xmlns:a16="http://schemas.microsoft.com/office/drawing/2014/main" id="{EED75CB6-6635-D70D-DA9C-512670146E25}"/>
                    </a:ext>
                  </a:extLst>
                </p14:cNvPr>
                <p14:cNvContentPartPr/>
                <p14:nvPr/>
              </p14:nvContentPartPr>
              <p14:xfrm>
                <a:off x="11533265" y="4390814"/>
                <a:ext cx="292680" cy="105120"/>
              </p14:xfrm>
            </p:contentPart>
          </mc:Choice>
          <mc:Fallback xmlns="">
            <p:pic>
              <p:nvPicPr>
                <p:cNvPr id="438" name="Encre 437">
                  <a:extLst>
                    <a:ext uri="{FF2B5EF4-FFF2-40B4-BE49-F238E27FC236}">
                      <a16:creationId xmlns:a16="http://schemas.microsoft.com/office/drawing/2014/main" id="{EED75CB6-6635-D70D-DA9C-512670146E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524265" y="4382174"/>
                  <a:ext cx="310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9" name="Encre 438">
                  <a:extLst>
                    <a:ext uri="{FF2B5EF4-FFF2-40B4-BE49-F238E27FC236}">
                      <a16:creationId xmlns:a16="http://schemas.microsoft.com/office/drawing/2014/main" id="{2280F9D3-2DA8-9242-2722-AD4231F25381}"/>
                    </a:ext>
                  </a:extLst>
                </p14:cNvPr>
                <p14:cNvContentPartPr/>
                <p14:nvPr/>
              </p14:nvContentPartPr>
              <p14:xfrm>
                <a:off x="11812265" y="4368134"/>
                <a:ext cx="62280" cy="166320"/>
              </p14:xfrm>
            </p:contentPart>
          </mc:Choice>
          <mc:Fallback xmlns="">
            <p:pic>
              <p:nvPicPr>
                <p:cNvPr id="439" name="Encre 438">
                  <a:extLst>
                    <a:ext uri="{FF2B5EF4-FFF2-40B4-BE49-F238E27FC236}">
                      <a16:creationId xmlns:a16="http://schemas.microsoft.com/office/drawing/2014/main" id="{2280F9D3-2DA8-9242-2722-AD4231F2538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803265" y="4359494"/>
                  <a:ext cx="7992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1" name="Encre 440">
                <a:extLst>
                  <a:ext uri="{FF2B5EF4-FFF2-40B4-BE49-F238E27FC236}">
                    <a16:creationId xmlns:a16="http://schemas.microsoft.com/office/drawing/2014/main" id="{769663EE-9DB7-9573-E233-A54973757E5B}"/>
                  </a:ext>
                </a:extLst>
              </p14:cNvPr>
              <p14:cNvContentPartPr/>
              <p14:nvPr/>
            </p14:nvContentPartPr>
            <p14:xfrm>
              <a:off x="10219625" y="4813454"/>
              <a:ext cx="453960" cy="174600"/>
            </p14:xfrm>
          </p:contentPart>
        </mc:Choice>
        <mc:Fallback xmlns="">
          <p:pic>
            <p:nvPicPr>
              <p:cNvPr id="441" name="Encre 440">
                <a:extLst>
                  <a:ext uri="{FF2B5EF4-FFF2-40B4-BE49-F238E27FC236}">
                    <a16:creationId xmlns:a16="http://schemas.microsoft.com/office/drawing/2014/main" id="{769663EE-9DB7-9573-E233-A54973757E5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210985" y="4804814"/>
                <a:ext cx="47160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oupe 449">
            <a:extLst>
              <a:ext uri="{FF2B5EF4-FFF2-40B4-BE49-F238E27FC236}">
                <a16:creationId xmlns:a16="http://schemas.microsoft.com/office/drawing/2014/main" id="{27CC7F66-EE38-8180-28D1-52CAABF5CDCF}"/>
              </a:ext>
            </a:extLst>
          </p:cNvPr>
          <p:cNvGrpSpPr/>
          <p:nvPr/>
        </p:nvGrpSpPr>
        <p:grpSpPr>
          <a:xfrm>
            <a:off x="10970225" y="4728494"/>
            <a:ext cx="974880" cy="274680"/>
            <a:chOff x="10970225" y="4728494"/>
            <a:chExt cx="9748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2" name="Encre 441">
                  <a:extLst>
                    <a:ext uri="{FF2B5EF4-FFF2-40B4-BE49-F238E27FC236}">
                      <a16:creationId xmlns:a16="http://schemas.microsoft.com/office/drawing/2014/main" id="{5AC0A38C-8F4F-9FE4-3D27-FF84C4C2F7BE}"/>
                    </a:ext>
                  </a:extLst>
                </p14:cNvPr>
                <p14:cNvContentPartPr/>
                <p14:nvPr/>
              </p14:nvContentPartPr>
              <p14:xfrm>
                <a:off x="10970225" y="4744694"/>
                <a:ext cx="123840" cy="166680"/>
              </p14:xfrm>
            </p:contentPart>
          </mc:Choice>
          <mc:Fallback xmlns="">
            <p:pic>
              <p:nvPicPr>
                <p:cNvPr id="442" name="Encre 441">
                  <a:extLst>
                    <a:ext uri="{FF2B5EF4-FFF2-40B4-BE49-F238E27FC236}">
                      <a16:creationId xmlns:a16="http://schemas.microsoft.com/office/drawing/2014/main" id="{5AC0A38C-8F4F-9FE4-3D27-FF84C4C2F7B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61585" y="4735694"/>
                  <a:ext cx="141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3" name="Encre 442">
                  <a:extLst>
                    <a:ext uri="{FF2B5EF4-FFF2-40B4-BE49-F238E27FC236}">
                      <a16:creationId xmlns:a16="http://schemas.microsoft.com/office/drawing/2014/main" id="{A9CECD3F-41B5-F1E8-1007-BE0A00F37CBF}"/>
                    </a:ext>
                  </a:extLst>
                </p14:cNvPr>
                <p14:cNvContentPartPr/>
                <p14:nvPr/>
              </p14:nvContentPartPr>
              <p14:xfrm>
                <a:off x="11075705" y="4797614"/>
                <a:ext cx="43560" cy="179280"/>
              </p14:xfrm>
            </p:contentPart>
          </mc:Choice>
          <mc:Fallback xmlns="">
            <p:pic>
              <p:nvPicPr>
                <p:cNvPr id="443" name="Encre 442">
                  <a:extLst>
                    <a:ext uri="{FF2B5EF4-FFF2-40B4-BE49-F238E27FC236}">
                      <a16:creationId xmlns:a16="http://schemas.microsoft.com/office/drawing/2014/main" id="{A9CECD3F-41B5-F1E8-1007-BE0A00F37CB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66705" y="4788974"/>
                  <a:ext cx="61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4" name="Encre 443">
                  <a:extLst>
                    <a:ext uri="{FF2B5EF4-FFF2-40B4-BE49-F238E27FC236}">
                      <a16:creationId xmlns:a16="http://schemas.microsoft.com/office/drawing/2014/main" id="{76AB3754-FA9E-2687-0C36-1DF6FCAD47AF}"/>
                    </a:ext>
                  </a:extLst>
                </p14:cNvPr>
                <p14:cNvContentPartPr/>
                <p14:nvPr/>
              </p14:nvContentPartPr>
              <p14:xfrm>
                <a:off x="11271185" y="4866374"/>
                <a:ext cx="164880" cy="99720"/>
              </p14:xfrm>
            </p:contentPart>
          </mc:Choice>
          <mc:Fallback xmlns="">
            <p:pic>
              <p:nvPicPr>
                <p:cNvPr id="444" name="Encre 443">
                  <a:extLst>
                    <a:ext uri="{FF2B5EF4-FFF2-40B4-BE49-F238E27FC236}">
                      <a16:creationId xmlns:a16="http://schemas.microsoft.com/office/drawing/2014/main" id="{76AB3754-FA9E-2687-0C36-1DF6FCAD47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62545" y="4857734"/>
                  <a:ext cx="182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5" name="Encre 444">
                  <a:extLst>
                    <a:ext uri="{FF2B5EF4-FFF2-40B4-BE49-F238E27FC236}">
                      <a16:creationId xmlns:a16="http://schemas.microsoft.com/office/drawing/2014/main" id="{AC41660C-C5AD-9B0F-6110-B03EE54EC8D6}"/>
                    </a:ext>
                  </a:extLst>
                </p14:cNvPr>
                <p14:cNvContentPartPr/>
                <p14:nvPr/>
              </p14:nvContentPartPr>
              <p14:xfrm>
                <a:off x="11428145" y="4728494"/>
                <a:ext cx="27360" cy="274680"/>
              </p14:xfrm>
            </p:contentPart>
          </mc:Choice>
          <mc:Fallback xmlns="">
            <p:pic>
              <p:nvPicPr>
                <p:cNvPr id="445" name="Encre 444">
                  <a:extLst>
                    <a:ext uri="{FF2B5EF4-FFF2-40B4-BE49-F238E27FC236}">
                      <a16:creationId xmlns:a16="http://schemas.microsoft.com/office/drawing/2014/main" id="{AC41660C-C5AD-9B0F-6110-B03EE54EC8D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19145" y="4719854"/>
                  <a:ext cx="450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6" name="Encre 445">
                  <a:extLst>
                    <a:ext uri="{FF2B5EF4-FFF2-40B4-BE49-F238E27FC236}">
                      <a16:creationId xmlns:a16="http://schemas.microsoft.com/office/drawing/2014/main" id="{E3E65DD4-853B-11E8-BE37-32D9C84C1037}"/>
                    </a:ext>
                  </a:extLst>
                </p14:cNvPr>
                <p14:cNvContentPartPr/>
                <p14:nvPr/>
              </p14:nvContentPartPr>
              <p14:xfrm>
                <a:off x="11442905" y="4858454"/>
                <a:ext cx="117720" cy="20160"/>
              </p14:xfrm>
            </p:contentPart>
          </mc:Choice>
          <mc:Fallback xmlns="">
            <p:pic>
              <p:nvPicPr>
                <p:cNvPr id="446" name="Encre 445">
                  <a:extLst>
                    <a:ext uri="{FF2B5EF4-FFF2-40B4-BE49-F238E27FC236}">
                      <a16:creationId xmlns:a16="http://schemas.microsoft.com/office/drawing/2014/main" id="{E3E65DD4-853B-11E8-BE37-32D9C84C10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34265" y="4849454"/>
                  <a:ext cx="135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8" name="Encre 447">
                  <a:extLst>
                    <a:ext uri="{FF2B5EF4-FFF2-40B4-BE49-F238E27FC236}">
                      <a16:creationId xmlns:a16="http://schemas.microsoft.com/office/drawing/2014/main" id="{5AB775EE-A7A8-591A-E2CD-EFEE60FE6736}"/>
                    </a:ext>
                  </a:extLst>
                </p14:cNvPr>
                <p14:cNvContentPartPr/>
                <p14:nvPr/>
              </p14:nvContentPartPr>
              <p14:xfrm>
                <a:off x="11690585" y="4736054"/>
                <a:ext cx="151920" cy="234720"/>
              </p14:xfrm>
            </p:contentPart>
          </mc:Choice>
          <mc:Fallback xmlns="">
            <p:pic>
              <p:nvPicPr>
                <p:cNvPr id="448" name="Encre 447">
                  <a:extLst>
                    <a:ext uri="{FF2B5EF4-FFF2-40B4-BE49-F238E27FC236}">
                      <a16:creationId xmlns:a16="http://schemas.microsoft.com/office/drawing/2014/main" id="{5AB775EE-A7A8-591A-E2CD-EFEE60FE67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681585" y="4727054"/>
                  <a:ext cx="169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9" name="Encre 448">
                  <a:extLst>
                    <a:ext uri="{FF2B5EF4-FFF2-40B4-BE49-F238E27FC236}">
                      <a16:creationId xmlns:a16="http://schemas.microsoft.com/office/drawing/2014/main" id="{9419C84B-CF10-93C4-B46D-3DA610B16FBE}"/>
                    </a:ext>
                  </a:extLst>
                </p14:cNvPr>
                <p14:cNvContentPartPr/>
                <p14:nvPr/>
              </p14:nvContentPartPr>
              <p14:xfrm>
                <a:off x="11738825" y="4876454"/>
                <a:ext cx="206280" cy="15480"/>
              </p14:xfrm>
            </p:contentPart>
          </mc:Choice>
          <mc:Fallback xmlns="">
            <p:pic>
              <p:nvPicPr>
                <p:cNvPr id="449" name="Encre 448">
                  <a:extLst>
                    <a:ext uri="{FF2B5EF4-FFF2-40B4-BE49-F238E27FC236}">
                      <a16:creationId xmlns:a16="http://schemas.microsoft.com/office/drawing/2014/main" id="{9419C84B-CF10-93C4-B46D-3DA610B16F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730185" y="4867814"/>
                  <a:ext cx="223920" cy="3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529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9073E-8C18-50D3-4B8E-AB354E6F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DBEC8-C40D-8014-B84A-514CF48C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CE92D177-2901-7875-8484-6AFD65D80835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CE92D177-2901-7875-8484-6AFD65D808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67E6000-D1FD-5BFF-35FE-E5A334AD5AA8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98AB4-548B-5EEF-3DAA-2DBF6D6ED6D8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59C8CC-CDD3-4FA1-4288-0BB8DC69AB70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D45DE-457C-3D25-8BB3-71B3BFF037ED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7EA37C-F7CD-DC47-4D9F-75F20AAC796A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B682FA-816C-1347-E3F6-E767A8A9ADC5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5DCF4B-B648-78E9-311B-EBDBE4BEE82C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1DB44D-CC72-7918-35DE-5B44FA433D71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E70BAA-9BC0-B44B-98E6-C6B2E15D321B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F0D68-54A0-F88F-17DF-8DA5BAEB08AB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BC1162-5172-1388-D4A9-9AE89C7A432A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8B2BEF-55D3-CB94-AD5F-56DFF10DB3AB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231174-0A43-5FF7-CC8F-0E2F357D35BB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7031D0-04A1-0C92-004C-25B3D2200424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7A7FEE-9234-F611-9BD2-7F7935EC5890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AAAE1-2B7A-01DA-44C2-FCF512BC0C3F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FD2AD0C-1E0E-E86E-DC9E-48B2359B83C4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91E1D24-10C0-201C-F0AA-8DE495E93F9F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B4B92E80-E21A-29B7-1E06-68D8641976C8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96217E4-EEB6-5D66-0257-21BB557D63A0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D05C437-C78B-E592-6A1B-D12529264D62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5BC50142-E1DB-706D-8A0A-53F852F5F961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1598DAB-57FE-BE5C-0BB6-1E7FDE5F067C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{0;1;2;3;4;5;6;7}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1598DAB-57FE-BE5C-0BB6-1E7FDE5F0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blipFill>
                <a:blip r:embed="rId5"/>
                <a:stretch>
                  <a:fillRect l="-1490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66D2CD0D-C7CD-BFC4-F60C-5ED64197D6AA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(4)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4080FE3-E08F-364B-A8C9-3A1EDB54D134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2B9200F-8074-39A8-A2D5-85280319A84F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9C70DAE-F8E2-0C19-2102-5285276E9D1B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38340C5-5C91-4776-0C21-C5D20771F2E2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8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BE3A13B-7A30-5B5C-73CB-DF57BA4F5456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2C500E7D-C5BC-C516-6024-A3C8DD53778A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CB23E9F-B955-B3D0-546C-6F716B1A5646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0EB37C5-6E7F-87DF-5AED-A54AB01B294A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A4DFF13-B4F8-5464-3E35-FE5586FC0593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4518081-9F40-EC66-84AC-4E640E63DF0D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31F979-0BA7-516E-DC17-F29D1B85C0BD}"/>
              </a:ext>
            </a:extLst>
          </p:cNvPr>
          <p:cNvSpPr/>
          <p:nvPr/>
        </p:nvSpPr>
        <p:spPr>
          <a:xfrm>
            <a:off x="9637910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71E797EF-3712-59F6-76A3-50507FB02599}"/>
              </a:ext>
            </a:extLst>
          </p:cNvPr>
          <p:cNvCxnSpPr>
            <a:cxnSpLocks/>
            <a:stCxn id="8" idx="2"/>
            <a:endCxn id="11" idx="2"/>
          </p:cNvCxnSpPr>
          <p:nvPr/>
        </p:nvCxnSpPr>
        <p:spPr>
          <a:xfrm rot="5400000" flipH="1" flipV="1">
            <a:off x="7807266" y="2399524"/>
            <a:ext cx="3" cy="2688954"/>
          </a:xfrm>
          <a:prstGeom prst="bentConnector3">
            <a:avLst>
              <a:gd name="adj1" fmla="val -762000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1BCA7FE1-4953-22C1-0ADC-225B2274D2ED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B3C2A17-25C3-FF4F-EF09-F5A38B417F47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D1CD620-5FD9-1743-4B8A-EF8412757A50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A06456C-92CA-8B6D-4AC9-6128BDA6BA46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E9F58FC-9FA1-D52E-5395-5A70F94B6D85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2E1FADA-7865-7BCA-3E78-199B78FAB6B0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743FC55-EE9D-BC5A-C408-A1EA2F933EA9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2754916-2FDF-8316-CB4D-D00495439A48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EAB4A3F-2E50-5B25-BC30-0C268EEF47C1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48F94DC-A729-95DE-8A10-6E2CA89173DD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04941D1-C330-8234-BE03-FF3FADF0E23C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C836FE2-5F21-17E4-5034-055CA3FC3217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EDC7E44C-59ED-5240-3215-C7CDF121A897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C33745F1-99E0-33C5-3616-A5EFBDEFB518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C8393F59-41B2-0E47-3442-FE135B28FD7E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1507029C-BA17-3104-9717-C8FF12A34A37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440" name="Groupe 439">
            <a:extLst>
              <a:ext uri="{FF2B5EF4-FFF2-40B4-BE49-F238E27FC236}">
                <a16:creationId xmlns:a16="http://schemas.microsoft.com/office/drawing/2014/main" id="{70ED7489-22F3-B681-E943-6C9DD8F07BA2}"/>
              </a:ext>
            </a:extLst>
          </p:cNvPr>
          <p:cNvGrpSpPr/>
          <p:nvPr/>
        </p:nvGrpSpPr>
        <p:grpSpPr>
          <a:xfrm>
            <a:off x="9892745" y="3592694"/>
            <a:ext cx="2006280" cy="1109880"/>
            <a:chOff x="9892745" y="3592694"/>
            <a:chExt cx="2006280" cy="11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00" name="Encre 399">
                  <a:extLst>
                    <a:ext uri="{FF2B5EF4-FFF2-40B4-BE49-F238E27FC236}">
                      <a16:creationId xmlns:a16="http://schemas.microsoft.com/office/drawing/2014/main" id="{C304F419-C389-5604-B7BB-B8A58714A207}"/>
                    </a:ext>
                  </a:extLst>
                </p14:cNvPr>
                <p14:cNvContentPartPr/>
                <p14:nvPr/>
              </p14:nvContentPartPr>
              <p14:xfrm>
                <a:off x="10202705" y="3822014"/>
                <a:ext cx="360" cy="360"/>
              </p14:xfrm>
            </p:contentPart>
          </mc:Choice>
          <mc:Fallback xmlns="">
            <p:pic>
              <p:nvPicPr>
                <p:cNvPr id="400" name="Encre 399">
                  <a:extLst>
                    <a:ext uri="{FF2B5EF4-FFF2-40B4-BE49-F238E27FC236}">
                      <a16:creationId xmlns:a16="http://schemas.microsoft.com/office/drawing/2014/main" id="{C304F419-C389-5604-B7BB-B8A58714A2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93705" y="38130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01" name="Encre 400">
                  <a:extLst>
                    <a:ext uri="{FF2B5EF4-FFF2-40B4-BE49-F238E27FC236}">
                      <a16:creationId xmlns:a16="http://schemas.microsoft.com/office/drawing/2014/main" id="{B24A7E6B-80DF-07D1-27BB-72E838B01887}"/>
                    </a:ext>
                  </a:extLst>
                </p14:cNvPr>
                <p14:cNvContentPartPr/>
                <p14:nvPr/>
              </p14:nvContentPartPr>
              <p14:xfrm>
                <a:off x="10001465" y="3617894"/>
                <a:ext cx="198000" cy="163080"/>
              </p14:xfrm>
            </p:contentPart>
          </mc:Choice>
          <mc:Fallback xmlns="">
            <p:pic>
              <p:nvPicPr>
                <p:cNvPr id="401" name="Encre 400">
                  <a:extLst>
                    <a:ext uri="{FF2B5EF4-FFF2-40B4-BE49-F238E27FC236}">
                      <a16:creationId xmlns:a16="http://schemas.microsoft.com/office/drawing/2014/main" id="{B24A7E6B-80DF-07D1-27BB-72E838B018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92481" y="3608894"/>
                  <a:ext cx="215608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A1F227D5-337F-D9E6-F5D2-654CFC3DC551}"/>
                    </a:ext>
                  </a:extLst>
                </p14:cNvPr>
                <p14:cNvContentPartPr/>
                <p14:nvPr/>
              </p14:nvContentPartPr>
              <p14:xfrm>
                <a:off x="10122785" y="3644894"/>
                <a:ext cx="18000" cy="236520"/>
              </p14:xfrm>
            </p:contentPart>
          </mc:Choice>
          <mc:Fallback xmlns=""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A1F227D5-337F-D9E6-F5D2-654CFC3DC5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13601" y="3635894"/>
                  <a:ext cx="36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7DF7EC3B-DED6-2A09-4999-B3E33D70DEA4}"/>
                    </a:ext>
                  </a:extLst>
                </p14:cNvPr>
                <p14:cNvContentPartPr/>
                <p14:nvPr/>
              </p14:nvContentPartPr>
              <p14:xfrm>
                <a:off x="9892745" y="3600974"/>
                <a:ext cx="407880" cy="387720"/>
              </p14:xfrm>
            </p:contentPart>
          </mc:Choice>
          <mc:Fallback xmlns=""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7DF7EC3B-DED6-2A09-4999-B3E33D70DE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83745" y="3591982"/>
                  <a:ext cx="425520" cy="405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0" name="Encre 419">
                  <a:extLst>
                    <a:ext uri="{FF2B5EF4-FFF2-40B4-BE49-F238E27FC236}">
                      <a16:creationId xmlns:a16="http://schemas.microsoft.com/office/drawing/2014/main" id="{F32E8E95-2D67-7F4C-63D8-92C72CCD362E}"/>
                    </a:ext>
                  </a:extLst>
                </p14:cNvPr>
                <p14:cNvContentPartPr/>
                <p14:nvPr/>
              </p14:nvContentPartPr>
              <p14:xfrm>
                <a:off x="10621025" y="3805814"/>
                <a:ext cx="154080" cy="153360"/>
              </p14:xfrm>
            </p:contentPart>
          </mc:Choice>
          <mc:Fallback xmlns="">
            <p:pic>
              <p:nvPicPr>
                <p:cNvPr id="420" name="Encre 419">
                  <a:extLst>
                    <a:ext uri="{FF2B5EF4-FFF2-40B4-BE49-F238E27FC236}">
                      <a16:creationId xmlns:a16="http://schemas.microsoft.com/office/drawing/2014/main" id="{F32E8E95-2D67-7F4C-63D8-92C72CCD36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12025" y="3796835"/>
                  <a:ext cx="171720" cy="170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1" name="Encre 420">
                  <a:extLst>
                    <a:ext uri="{FF2B5EF4-FFF2-40B4-BE49-F238E27FC236}">
                      <a16:creationId xmlns:a16="http://schemas.microsoft.com/office/drawing/2014/main" id="{A5CE85C7-F300-0113-95BC-6F6D3901FC04}"/>
                    </a:ext>
                  </a:extLst>
                </p14:cNvPr>
                <p14:cNvContentPartPr/>
                <p14:nvPr/>
              </p14:nvContentPartPr>
              <p14:xfrm>
                <a:off x="10674305" y="3599894"/>
                <a:ext cx="95040" cy="83160"/>
              </p14:xfrm>
            </p:contentPart>
          </mc:Choice>
          <mc:Fallback xmlns="">
            <p:pic>
              <p:nvPicPr>
                <p:cNvPr id="421" name="Encre 420">
                  <a:extLst>
                    <a:ext uri="{FF2B5EF4-FFF2-40B4-BE49-F238E27FC236}">
                      <a16:creationId xmlns:a16="http://schemas.microsoft.com/office/drawing/2014/main" id="{A5CE85C7-F300-0113-95BC-6F6D3901FC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65305" y="3590894"/>
                  <a:ext cx="112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4" name="Encre 423">
                  <a:extLst>
                    <a:ext uri="{FF2B5EF4-FFF2-40B4-BE49-F238E27FC236}">
                      <a16:creationId xmlns:a16="http://schemas.microsoft.com/office/drawing/2014/main" id="{46E0A9CB-45B0-3BF4-6B68-BF7A2FB41B40}"/>
                    </a:ext>
                  </a:extLst>
                </p14:cNvPr>
                <p14:cNvContentPartPr/>
                <p14:nvPr/>
              </p14:nvContentPartPr>
              <p14:xfrm>
                <a:off x="10773305" y="3808334"/>
                <a:ext cx="173520" cy="133560"/>
              </p14:xfrm>
            </p:contentPart>
          </mc:Choice>
          <mc:Fallback xmlns="">
            <p:pic>
              <p:nvPicPr>
                <p:cNvPr id="424" name="Encre 423">
                  <a:extLst>
                    <a:ext uri="{FF2B5EF4-FFF2-40B4-BE49-F238E27FC236}">
                      <a16:creationId xmlns:a16="http://schemas.microsoft.com/office/drawing/2014/main" id="{46E0A9CB-45B0-3BF4-6B68-BF7A2FB41B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64305" y="3799334"/>
                  <a:ext cx="191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5" name="Encre 424">
                  <a:extLst>
                    <a:ext uri="{FF2B5EF4-FFF2-40B4-BE49-F238E27FC236}">
                      <a16:creationId xmlns:a16="http://schemas.microsoft.com/office/drawing/2014/main" id="{76EC351C-3149-9F39-709E-55F712CA52D5}"/>
                    </a:ext>
                  </a:extLst>
                </p14:cNvPr>
                <p14:cNvContentPartPr/>
                <p14:nvPr/>
              </p14:nvContentPartPr>
              <p14:xfrm>
                <a:off x="10938545" y="3592694"/>
                <a:ext cx="241920" cy="320040"/>
              </p14:xfrm>
            </p:contentPart>
          </mc:Choice>
          <mc:Fallback xmlns="">
            <p:pic>
              <p:nvPicPr>
                <p:cNvPr id="425" name="Encre 424">
                  <a:extLst>
                    <a:ext uri="{FF2B5EF4-FFF2-40B4-BE49-F238E27FC236}">
                      <a16:creationId xmlns:a16="http://schemas.microsoft.com/office/drawing/2014/main" id="{76EC351C-3149-9F39-709E-55F712CA52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29558" y="3583694"/>
                  <a:ext cx="259534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6" name="Encre 425">
                  <a:extLst>
                    <a:ext uri="{FF2B5EF4-FFF2-40B4-BE49-F238E27FC236}">
                      <a16:creationId xmlns:a16="http://schemas.microsoft.com/office/drawing/2014/main" id="{9E3BF384-D9C4-502A-9D77-3D72BA0C8258}"/>
                    </a:ext>
                  </a:extLst>
                </p14:cNvPr>
                <p14:cNvContentPartPr/>
                <p14:nvPr/>
              </p14:nvContentPartPr>
              <p14:xfrm>
                <a:off x="11136905" y="3813734"/>
                <a:ext cx="203040" cy="108360"/>
              </p14:xfrm>
            </p:contentPart>
          </mc:Choice>
          <mc:Fallback xmlns="">
            <p:pic>
              <p:nvPicPr>
                <p:cNvPr id="426" name="Encre 425">
                  <a:extLst>
                    <a:ext uri="{FF2B5EF4-FFF2-40B4-BE49-F238E27FC236}">
                      <a16:creationId xmlns:a16="http://schemas.microsoft.com/office/drawing/2014/main" id="{9E3BF384-D9C4-502A-9D77-3D72BA0C82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127905" y="3804734"/>
                  <a:ext cx="220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7" name="Encre 426">
                  <a:extLst>
                    <a:ext uri="{FF2B5EF4-FFF2-40B4-BE49-F238E27FC236}">
                      <a16:creationId xmlns:a16="http://schemas.microsoft.com/office/drawing/2014/main" id="{53DA8DA7-253E-EBCA-C3CD-7D7A491C5040}"/>
                    </a:ext>
                  </a:extLst>
                </p14:cNvPr>
                <p14:cNvContentPartPr/>
                <p14:nvPr/>
              </p14:nvContentPartPr>
              <p14:xfrm>
                <a:off x="11344625" y="3782774"/>
                <a:ext cx="203040" cy="124920"/>
              </p14:xfrm>
            </p:contentPart>
          </mc:Choice>
          <mc:Fallback xmlns="">
            <p:pic>
              <p:nvPicPr>
                <p:cNvPr id="427" name="Encre 426">
                  <a:extLst>
                    <a:ext uri="{FF2B5EF4-FFF2-40B4-BE49-F238E27FC236}">
                      <a16:creationId xmlns:a16="http://schemas.microsoft.com/office/drawing/2014/main" id="{53DA8DA7-253E-EBCA-C3CD-7D7A491C50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335625" y="3773748"/>
                  <a:ext cx="220680" cy="14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8" name="Encre 427">
                  <a:extLst>
                    <a:ext uri="{FF2B5EF4-FFF2-40B4-BE49-F238E27FC236}">
                      <a16:creationId xmlns:a16="http://schemas.microsoft.com/office/drawing/2014/main" id="{5382C2B1-FC62-6FAB-A4C8-1779DC1EA7AF}"/>
                    </a:ext>
                  </a:extLst>
                </p14:cNvPr>
                <p14:cNvContentPartPr/>
                <p14:nvPr/>
              </p14:nvContentPartPr>
              <p14:xfrm>
                <a:off x="11528225" y="3813734"/>
                <a:ext cx="370800" cy="316080"/>
              </p14:xfrm>
            </p:contentPart>
          </mc:Choice>
          <mc:Fallback xmlns="">
            <p:pic>
              <p:nvPicPr>
                <p:cNvPr id="428" name="Encre 427">
                  <a:extLst>
                    <a:ext uri="{FF2B5EF4-FFF2-40B4-BE49-F238E27FC236}">
                      <a16:creationId xmlns:a16="http://schemas.microsoft.com/office/drawing/2014/main" id="{5382C2B1-FC62-6FAB-A4C8-1779DC1EA7A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519225" y="3804734"/>
                  <a:ext cx="3884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9" name="Encre 428">
                  <a:extLst>
                    <a:ext uri="{FF2B5EF4-FFF2-40B4-BE49-F238E27FC236}">
                      <a16:creationId xmlns:a16="http://schemas.microsoft.com/office/drawing/2014/main" id="{B62A2621-8324-4675-A9FD-C6D8C75F2338}"/>
                    </a:ext>
                  </a:extLst>
                </p14:cNvPr>
                <p14:cNvContentPartPr/>
                <p14:nvPr/>
              </p14:nvContentPartPr>
              <p14:xfrm>
                <a:off x="10227545" y="4255814"/>
                <a:ext cx="312480" cy="241920"/>
              </p14:xfrm>
            </p:contentPart>
          </mc:Choice>
          <mc:Fallback xmlns="">
            <p:pic>
              <p:nvPicPr>
                <p:cNvPr id="429" name="Encre 428">
                  <a:extLst>
                    <a:ext uri="{FF2B5EF4-FFF2-40B4-BE49-F238E27FC236}">
                      <a16:creationId xmlns:a16="http://schemas.microsoft.com/office/drawing/2014/main" id="{B62A2621-8324-4675-A9FD-C6D8C75F23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18535" y="4246814"/>
                  <a:ext cx="3301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0" name="Encre 429">
                  <a:extLst>
                    <a:ext uri="{FF2B5EF4-FFF2-40B4-BE49-F238E27FC236}">
                      <a16:creationId xmlns:a16="http://schemas.microsoft.com/office/drawing/2014/main" id="{3002991B-597A-C3A7-EFF8-C1FA49E80915}"/>
                    </a:ext>
                  </a:extLst>
                </p14:cNvPr>
                <p14:cNvContentPartPr/>
                <p14:nvPr/>
              </p14:nvContentPartPr>
              <p14:xfrm>
                <a:off x="10743425" y="4377494"/>
                <a:ext cx="135360" cy="325080"/>
              </p14:xfrm>
            </p:contentPart>
          </mc:Choice>
          <mc:Fallback xmlns="">
            <p:pic>
              <p:nvPicPr>
                <p:cNvPr id="430" name="Encre 429">
                  <a:extLst>
                    <a:ext uri="{FF2B5EF4-FFF2-40B4-BE49-F238E27FC236}">
                      <a16:creationId xmlns:a16="http://schemas.microsoft.com/office/drawing/2014/main" id="{3002991B-597A-C3A7-EFF8-C1FA49E809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34449" y="4368504"/>
                  <a:ext cx="152953" cy="342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31" name="Encre 430">
                  <a:extLst>
                    <a:ext uri="{FF2B5EF4-FFF2-40B4-BE49-F238E27FC236}">
                      <a16:creationId xmlns:a16="http://schemas.microsoft.com/office/drawing/2014/main" id="{AF566372-9A03-2621-51AA-651AF7688B76}"/>
                    </a:ext>
                  </a:extLst>
                </p14:cNvPr>
                <p14:cNvContentPartPr/>
                <p14:nvPr/>
              </p14:nvContentPartPr>
              <p14:xfrm>
                <a:off x="10926305" y="4387934"/>
                <a:ext cx="106200" cy="77760"/>
              </p14:xfrm>
            </p:contentPart>
          </mc:Choice>
          <mc:Fallback xmlns="">
            <p:pic>
              <p:nvPicPr>
                <p:cNvPr id="431" name="Encre 430">
                  <a:extLst>
                    <a:ext uri="{FF2B5EF4-FFF2-40B4-BE49-F238E27FC236}">
                      <a16:creationId xmlns:a16="http://schemas.microsoft.com/office/drawing/2014/main" id="{AF566372-9A03-2621-51AA-651AF7688B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17305" y="4378934"/>
                  <a:ext cx="123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2" name="Encre 431">
                  <a:extLst>
                    <a:ext uri="{FF2B5EF4-FFF2-40B4-BE49-F238E27FC236}">
                      <a16:creationId xmlns:a16="http://schemas.microsoft.com/office/drawing/2014/main" id="{934CB92B-7C97-F983-0513-B1F5A58A4F4E}"/>
                    </a:ext>
                  </a:extLst>
                </p14:cNvPr>
                <p14:cNvContentPartPr/>
                <p14:nvPr/>
              </p14:nvContentPartPr>
              <p14:xfrm>
                <a:off x="11055905" y="4378934"/>
                <a:ext cx="191880" cy="137520"/>
              </p14:xfrm>
            </p:contentPart>
          </mc:Choice>
          <mc:Fallback xmlns="">
            <p:pic>
              <p:nvPicPr>
                <p:cNvPr id="432" name="Encre 431">
                  <a:extLst>
                    <a:ext uri="{FF2B5EF4-FFF2-40B4-BE49-F238E27FC236}">
                      <a16:creationId xmlns:a16="http://schemas.microsoft.com/office/drawing/2014/main" id="{934CB92B-7C97-F983-0513-B1F5A58A4F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46922" y="4369934"/>
                  <a:ext cx="209487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3" name="Encre 432">
                  <a:extLst>
                    <a:ext uri="{FF2B5EF4-FFF2-40B4-BE49-F238E27FC236}">
                      <a16:creationId xmlns:a16="http://schemas.microsoft.com/office/drawing/2014/main" id="{5F814EF4-7EBB-9247-AE33-74F1B9930F0A}"/>
                    </a:ext>
                  </a:extLst>
                </p14:cNvPr>
                <p14:cNvContentPartPr/>
                <p14:nvPr/>
              </p14:nvContentPartPr>
              <p14:xfrm>
                <a:off x="11231585" y="4310534"/>
                <a:ext cx="17640" cy="16560"/>
              </p14:xfrm>
            </p:contentPart>
          </mc:Choice>
          <mc:Fallback xmlns="">
            <p:pic>
              <p:nvPicPr>
                <p:cNvPr id="433" name="Encre 432">
                  <a:extLst>
                    <a:ext uri="{FF2B5EF4-FFF2-40B4-BE49-F238E27FC236}">
                      <a16:creationId xmlns:a16="http://schemas.microsoft.com/office/drawing/2014/main" id="{5F814EF4-7EBB-9247-AE33-74F1B9930F0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22585" y="4301534"/>
                  <a:ext cx="35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4" name="Encre 433">
                  <a:extLst>
                    <a:ext uri="{FF2B5EF4-FFF2-40B4-BE49-F238E27FC236}">
                      <a16:creationId xmlns:a16="http://schemas.microsoft.com/office/drawing/2014/main" id="{3903FA08-60B9-E76D-DDB6-F9C9DA6BB572}"/>
                    </a:ext>
                  </a:extLst>
                </p14:cNvPr>
                <p14:cNvContentPartPr/>
                <p14:nvPr/>
              </p14:nvContentPartPr>
              <p14:xfrm>
                <a:off x="11300705" y="4221974"/>
                <a:ext cx="42840" cy="257400"/>
              </p14:xfrm>
            </p:contentPart>
          </mc:Choice>
          <mc:Fallback xmlns="">
            <p:pic>
              <p:nvPicPr>
                <p:cNvPr id="434" name="Encre 433">
                  <a:extLst>
                    <a:ext uri="{FF2B5EF4-FFF2-40B4-BE49-F238E27FC236}">
                      <a16:creationId xmlns:a16="http://schemas.microsoft.com/office/drawing/2014/main" id="{3903FA08-60B9-E76D-DDB6-F9C9DA6BB5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91705" y="4212974"/>
                  <a:ext cx="60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5" name="Encre 434">
                  <a:extLst>
                    <a:ext uri="{FF2B5EF4-FFF2-40B4-BE49-F238E27FC236}">
                      <a16:creationId xmlns:a16="http://schemas.microsoft.com/office/drawing/2014/main" id="{B9E16A7F-267F-B2C2-EE77-AC3B3CAB0846}"/>
                    </a:ext>
                  </a:extLst>
                </p14:cNvPr>
                <p14:cNvContentPartPr/>
                <p14:nvPr/>
              </p14:nvContentPartPr>
              <p14:xfrm>
                <a:off x="11291345" y="4360574"/>
                <a:ext cx="149040" cy="11160"/>
              </p14:xfrm>
            </p:contentPart>
          </mc:Choice>
          <mc:Fallback xmlns="">
            <p:pic>
              <p:nvPicPr>
                <p:cNvPr id="435" name="Encre 434">
                  <a:extLst>
                    <a:ext uri="{FF2B5EF4-FFF2-40B4-BE49-F238E27FC236}">
                      <a16:creationId xmlns:a16="http://schemas.microsoft.com/office/drawing/2014/main" id="{B9E16A7F-267F-B2C2-EE77-AC3B3CAB08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82323" y="4351574"/>
                  <a:ext cx="166723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6" name="Encre 435">
                  <a:extLst>
                    <a:ext uri="{FF2B5EF4-FFF2-40B4-BE49-F238E27FC236}">
                      <a16:creationId xmlns:a16="http://schemas.microsoft.com/office/drawing/2014/main" id="{F4948DF4-BE99-3BEA-F022-E79DF892F844}"/>
                    </a:ext>
                  </a:extLst>
                </p14:cNvPr>
                <p14:cNvContentPartPr/>
                <p14:nvPr/>
              </p14:nvContentPartPr>
              <p14:xfrm>
                <a:off x="11439665" y="4371014"/>
                <a:ext cx="33120" cy="104400"/>
              </p14:xfrm>
            </p:contentPart>
          </mc:Choice>
          <mc:Fallback xmlns="">
            <p:pic>
              <p:nvPicPr>
                <p:cNvPr id="436" name="Encre 435">
                  <a:extLst>
                    <a:ext uri="{FF2B5EF4-FFF2-40B4-BE49-F238E27FC236}">
                      <a16:creationId xmlns:a16="http://schemas.microsoft.com/office/drawing/2014/main" id="{F4948DF4-BE99-3BEA-F022-E79DF892F8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30762" y="4362014"/>
                  <a:ext cx="5057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7" name="Encre 436">
                  <a:extLst>
                    <a:ext uri="{FF2B5EF4-FFF2-40B4-BE49-F238E27FC236}">
                      <a16:creationId xmlns:a16="http://schemas.microsoft.com/office/drawing/2014/main" id="{264AAABA-34FD-4841-0589-E30F3C1F15CC}"/>
                    </a:ext>
                  </a:extLst>
                </p14:cNvPr>
                <p14:cNvContentPartPr/>
                <p14:nvPr/>
              </p14:nvContentPartPr>
              <p14:xfrm>
                <a:off x="11454425" y="4278134"/>
                <a:ext cx="41040" cy="115200"/>
              </p14:xfrm>
            </p:contentPart>
          </mc:Choice>
          <mc:Fallback xmlns="">
            <p:pic>
              <p:nvPicPr>
                <p:cNvPr id="437" name="Encre 436">
                  <a:extLst>
                    <a:ext uri="{FF2B5EF4-FFF2-40B4-BE49-F238E27FC236}">
                      <a16:creationId xmlns:a16="http://schemas.microsoft.com/office/drawing/2014/main" id="{264AAABA-34FD-4841-0589-E30F3C1F15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45425" y="4269106"/>
                  <a:ext cx="58680" cy="132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8" name="Encre 437">
                  <a:extLst>
                    <a:ext uri="{FF2B5EF4-FFF2-40B4-BE49-F238E27FC236}">
                      <a16:creationId xmlns:a16="http://schemas.microsoft.com/office/drawing/2014/main" id="{8D6C29CD-BACC-0DCF-70A2-CDCDE89D3115}"/>
                    </a:ext>
                  </a:extLst>
                </p14:cNvPr>
                <p14:cNvContentPartPr/>
                <p14:nvPr/>
              </p14:nvContentPartPr>
              <p14:xfrm>
                <a:off x="11533265" y="4390814"/>
                <a:ext cx="292680" cy="105120"/>
              </p14:xfrm>
            </p:contentPart>
          </mc:Choice>
          <mc:Fallback xmlns="">
            <p:pic>
              <p:nvPicPr>
                <p:cNvPr id="438" name="Encre 437">
                  <a:extLst>
                    <a:ext uri="{FF2B5EF4-FFF2-40B4-BE49-F238E27FC236}">
                      <a16:creationId xmlns:a16="http://schemas.microsoft.com/office/drawing/2014/main" id="{8D6C29CD-BACC-0DCF-70A2-CDCDE89D311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524265" y="4381783"/>
                  <a:ext cx="310320" cy="122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9" name="Encre 438">
                  <a:extLst>
                    <a:ext uri="{FF2B5EF4-FFF2-40B4-BE49-F238E27FC236}">
                      <a16:creationId xmlns:a16="http://schemas.microsoft.com/office/drawing/2014/main" id="{ACC5327A-CAC0-B6FB-0261-A31A79D90E61}"/>
                    </a:ext>
                  </a:extLst>
                </p14:cNvPr>
                <p14:cNvContentPartPr/>
                <p14:nvPr/>
              </p14:nvContentPartPr>
              <p14:xfrm>
                <a:off x="11812265" y="4368134"/>
                <a:ext cx="62280" cy="166320"/>
              </p14:xfrm>
            </p:contentPart>
          </mc:Choice>
          <mc:Fallback xmlns="">
            <p:pic>
              <p:nvPicPr>
                <p:cNvPr id="439" name="Encre 438">
                  <a:extLst>
                    <a:ext uri="{FF2B5EF4-FFF2-40B4-BE49-F238E27FC236}">
                      <a16:creationId xmlns:a16="http://schemas.microsoft.com/office/drawing/2014/main" id="{ACC5327A-CAC0-B6FB-0261-A31A79D90E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803317" y="4359134"/>
                  <a:ext cx="79819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1" name="Encre 440">
                <a:extLst>
                  <a:ext uri="{FF2B5EF4-FFF2-40B4-BE49-F238E27FC236}">
                    <a16:creationId xmlns:a16="http://schemas.microsoft.com/office/drawing/2014/main" id="{AE040F0B-B9E9-84BE-C369-0A8F45AB83D1}"/>
                  </a:ext>
                </a:extLst>
              </p14:cNvPr>
              <p14:cNvContentPartPr/>
              <p14:nvPr/>
            </p14:nvContentPartPr>
            <p14:xfrm>
              <a:off x="10219625" y="4813454"/>
              <a:ext cx="453960" cy="174600"/>
            </p14:xfrm>
          </p:contentPart>
        </mc:Choice>
        <mc:Fallback xmlns="">
          <p:pic>
            <p:nvPicPr>
              <p:cNvPr id="441" name="Encre 440">
                <a:extLst>
                  <a:ext uri="{FF2B5EF4-FFF2-40B4-BE49-F238E27FC236}">
                    <a16:creationId xmlns:a16="http://schemas.microsoft.com/office/drawing/2014/main" id="{AE040F0B-B9E9-84BE-C369-0A8F45AB83D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210618" y="4804454"/>
                <a:ext cx="471614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oupe 449">
            <a:extLst>
              <a:ext uri="{FF2B5EF4-FFF2-40B4-BE49-F238E27FC236}">
                <a16:creationId xmlns:a16="http://schemas.microsoft.com/office/drawing/2014/main" id="{FE7519D7-988F-0A68-0067-58D15690FF9E}"/>
              </a:ext>
            </a:extLst>
          </p:cNvPr>
          <p:cNvGrpSpPr/>
          <p:nvPr/>
        </p:nvGrpSpPr>
        <p:grpSpPr>
          <a:xfrm>
            <a:off x="10970225" y="4728494"/>
            <a:ext cx="974880" cy="274680"/>
            <a:chOff x="10970225" y="4728494"/>
            <a:chExt cx="9748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2" name="Encre 441">
                  <a:extLst>
                    <a:ext uri="{FF2B5EF4-FFF2-40B4-BE49-F238E27FC236}">
                      <a16:creationId xmlns:a16="http://schemas.microsoft.com/office/drawing/2014/main" id="{31F4DD10-95BA-BD63-819F-831151DEE450}"/>
                    </a:ext>
                  </a:extLst>
                </p14:cNvPr>
                <p14:cNvContentPartPr/>
                <p14:nvPr/>
              </p14:nvContentPartPr>
              <p14:xfrm>
                <a:off x="10970225" y="4744694"/>
                <a:ext cx="123840" cy="166680"/>
              </p14:xfrm>
            </p:contentPart>
          </mc:Choice>
          <mc:Fallback xmlns="">
            <p:pic>
              <p:nvPicPr>
                <p:cNvPr id="442" name="Encre 441">
                  <a:extLst>
                    <a:ext uri="{FF2B5EF4-FFF2-40B4-BE49-F238E27FC236}">
                      <a16:creationId xmlns:a16="http://schemas.microsoft.com/office/drawing/2014/main" id="{31F4DD10-95BA-BD63-819F-831151DEE45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61199" y="4735694"/>
                  <a:ext cx="141531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3" name="Encre 442">
                  <a:extLst>
                    <a:ext uri="{FF2B5EF4-FFF2-40B4-BE49-F238E27FC236}">
                      <a16:creationId xmlns:a16="http://schemas.microsoft.com/office/drawing/2014/main" id="{82F4BA84-2586-7BAA-39AC-31DD27962D93}"/>
                    </a:ext>
                  </a:extLst>
                </p14:cNvPr>
                <p14:cNvContentPartPr/>
                <p14:nvPr/>
              </p14:nvContentPartPr>
              <p14:xfrm>
                <a:off x="11075705" y="4797614"/>
                <a:ext cx="43560" cy="179280"/>
              </p14:xfrm>
            </p:contentPart>
          </mc:Choice>
          <mc:Fallback xmlns="">
            <p:pic>
              <p:nvPicPr>
                <p:cNvPr id="443" name="Encre 442">
                  <a:extLst>
                    <a:ext uri="{FF2B5EF4-FFF2-40B4-BE49-F238E27FC236}">
                      <a16:creationId xmlns:a16="http://schemas.microsoft.com/office/drawing/2014/main" id="{82F4BA84-2586-7BAA-39AC-31DD27962D9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66779" y="4788614"/>
                  <a:ext cx="61055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4" name="Encre 443">
                  <a:extLst>
                    <a:ext uri="{FF2B5EF4-FFF2-40B4-BE49-F238E27FC236}">
                      <a16:creationId xmlns:a16="http://schemas.microsoft.com/office/drawing/2014/main" id="{6394C813-283C-22D4-E2F4-23C8F0545E95}"/>
                    </a:ext>
                  </a:extLst>
                </p14:cNvPr>
                <p14:cNvContentPartPr/>
                <p14:nvPr/>
              </p14:nvContentPartPr>
              <p14:xfrm>
                <a:off x="11271185" y="4866374"/>
                <a:ext cx="164880" cy="99720"/>
              </p14:xfrm>
            </p:contentPart>
          </mc:Choice>
          <mc:Fallback xmlns="">
            <p:pic>
              <p:nvPicPr>
                <p:cNvPr id="444" name="Encre 443">
                  <a:extLst>
                    <a:ext uri="{FF2B5EF4-FFF2-40B4-BE49-F238E27FC236}">
                      <a16:creationId xmlns:a16="http://schemas.microsoft.com/office/drawing/2014/main" id="{6394C813-283C-22D4-E2F4-23C8F0545E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62165" y="4857374"/>
                  <a:ext cx="182559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5" name="Encre 444">
                  <a:extLst>
                    <a:ext uri="{FF2B5EF4-FFF2-40B4-BE49-F238E27FC236}">
                      <a16:creationId xmlns:a16="http://schemas.microsoft.com/office/drawing/2014/main" id="{5C5856C7-EC0B-796B-7498-924BBB8D8A85}"/>
                    </a:ext>
                  </a:extLst>
                </p14:cNvPr>
                <p14:cNvContentPartPr/>
                <p14:nvPr/>
              </p14:nvContentPartPr>
              <p14:xfrm>
                <a:off x="11428145" y="4728494"/>
                <a:ext cx="27360" cy="274680"/>
              </p14:xfrm>
            </p:contentPart>
          </mc:Choice>
          <mc:Fallback xmlns="">
            <p:pic>
              <p:nvPicPr>
                <p:cNvPr id="445" name="Encre 444">
                  <a:extLst>
                    <a:ext uri="{FF2B5EF4-FFF2-40B4-BE49-F238E27FC236}">
                      <a16:creationId xmlns:a16="http://schemas.microsoft.com/office/drawing/2014/main" id="{5C5856C7-EC0B-796B-7498-924BBB8D8A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19262" y="4719494"/>
                  <a:ext cx="44771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6" name="Encre 445">
                  <a:extLst>
                    <a:ext uri="{FF2B5EF4-FFF2-40B4-BE49-F238E27FC236}">
                      <a16:creationId xmlns:a16="http://schemas.microsoft.com/office/drawing/2014/main" id="{0717F46A-D61A-BC7B-1880-FB0F14484F1B}"/>
                    </a:ext>
                  </a:extLst>
                </p14:cNvPr>
                <p14:cNvContentPartPr/>
                <p14:nvPr/>
              </p14:nvContentPartPr>
              <p14:xfrm>
                <a:off x="11442905" y="4858454"/>
                <a:ext cx="117720" cy="20160"/>
              </p14:xfrm>
            </p:contentPart>
          </mc:Choice>
          <mc:Fallback xmlns="">
            <p:pic>
              <p:nvPicPr>
                <p:cNvPr id="446" name="Encre 445">
                  <a:extLst>
                    <a:ext uri="{FF2B5EF4-FFF2-40B4-BE49-F238E27FC236}">
                      <a16:creationId xmlns:a16="http://schemas.microsoft.com/office/drawing/2014/main" id="{0717F46A-D61A-BC7B-1880-FB0F14484F1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33905" y="4849454"/>
                  <a:ext cx="135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8" name="Encre 447">
                  <a:extLst>
                    <a:ext uri="{FF2B5EF4-FFF2-40B4-BE49-F238E27FC236}">
                      <a16:creationId xmlns:a16="http://schemas.microsoft.com/office/drawing/2014/main" id="{2B80E766-1531-C5BC-0BCD-3C1CAEFAAAA0}"/>
                    </a:ext>
                  </a:extLst>
                </p14:cNvPr>
                <p14:cNvContentPartPr/>
                <p14:nvPr/>
              </p14:nvContentPartPr>
              <p14:xfrm>
                <a:off x="11690585" y="4736054"/>
                <a:ext cx="151920" cy="234720"/>
              </p14:xfrm>
            </p:contentPart>
          </mc:Choice>
          <mc:Fallback xmlns="">
            <p:pic>
              <p:nvPicPr>
                <p:cNvPr id="448" name="Encre 447">
                  <a:extLst>
                    <a:ext uri="{FF2B5EF4-FFF2-40B4-BE49-F238E27FC236}">
                      <a16:creationId xmlns:a16="http://schemas.microsoft.com/office/drawing/2014/main" id="{2B80E766-1531-C5BC-0BCD-3C1CAEFAAAA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681585" y="4727054"/>
                  <a:ext cx="169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9" name="Encre 448">
                  <a:extLst>
                    <a:ext uri="{FF2B5EF4-FFF2-40B4-BE49-F238E27FC236}">
                      <a16:creationId xmlns:a16="http://schemas.microsoft.com/office/drawing/2014/main" id="{5CAE6A27-9250-2925-54C7-8E6D406859E6}"/>
                    </a:ext>
                  </a:extLst>
                </p14:cNvPr>
                <p14:cNvContentPartPr/>
                <p14:nvPr/>
              </p14:nvContentPartPr>
              <p14:xfrm>
                <a:off x="11738825" y="4876454"/>
                <a:ext cx="206280" cy="15480"/>
              </p14:xfrm>
            </p:contentPart>
          </mc:Choice>
          <mc:Fallback xmlns="">
            <p:pic>
              <p:nvPicPr>
                <p:cNvPr id="449" name="Encre 448">
                  <a:extLst>
                    <a:ext uri="{FF2B5EF4-FFF2-40B4-BE49-F238E27FC236}">
                      <a16:creationId xmlns:a16="http://schemas.microsoft.com/office/drawing/2014/main" id="{5CAE6A27-9250-2925-54C7-8E6D406859E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729825" y="4867454"/>
                  <a:ext cx="2239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AB256141-2707-1BB8-95D3-05045F890F10}"/>
                  </a:ext>
                </a:extLst>
              </p14:cNvPr>
              <p14:cNvContentPartPr/>
              <p14:nvPr/>
            </p14:nvContentPartPr>
            <p14:xfrm>
              <a:off x="6289865" y="4351214"/>
              <a:ext cx="338040" cy="32292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AB256141-2707-1BB8-95D3-05045F890F1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80865" y="4342574"/>
                <a:ext cx="3556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F782F238-E878-D7B7-E196-B95044CD2717}"/>
                  </a:ext>
                </a:extLst>
              </p14:cNvPr>
              <p14:cNvContentPartPr/>
              <p14:nvPr/>
            </p14:nvContentPartPr>
            <p14:xfrm>
              <a:off x="8973305" y="4349054"/>
              <a:ext cx="299880" cy="315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F782F238-E878-D7B7-E196-B95044CD271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964305" y="4340414"/>
                <a:ext cx="317520" cy="33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81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417C9-F926-F26B-088D-2912B1974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8B831-41BE-D933-95E1-91F92A5E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83B2326A-B602-D00C-6D2D-2195BAB1F852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83B2326A-B602-D00C-6D2D-2195BAB1F8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67F00B6-B1F7-F533-208F-4BE0A8F04358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9372BB-298E-531B-0CF1-DEE62906071B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2E2F5-2841-5380-F609-EEE750A41DD2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92060-CE5A-7756-C9F4-19C577856AE2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3429B9-5840-A3E1-3861-740C4FFDA356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4C42A1-363F-0947-0E56-9718AE7A98FC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0DE95-73AC-2EBF-1E4E-F5100262823B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7D29A3-2E3A-4C4D-101C-273E1357BA68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FDF4A4-61CA-EB44-E2D0-1C2D1FB8BB5D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F60EAC-E45A-9793-F5B4-25326DC48772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C0032-2F34-BCAB-B5BE-EF2F4D7631A8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795F3-CEA9-6790-D427-FAE59282CEA5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B41218-EDD7-E403-0199-2AFABFDB736C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1997C4-3C5C-26C8-2684-077F985BA858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BEC819-5C4B-1CE9-CA7C-057883999566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FB6C32-A070-8394-BEEC-8564E2C057CD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FCFFBE0-250F-E030-9A75-74EB48196C53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11CF4E4-1144-8D77-2475-BD31A31DA9EE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A961A500-9EE9-F51E-945F-A150151B972F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1C6D210-8744-362D-C382-430AE2256FD1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5A37A23-4428-DB53-827E-77CBD19201F7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73BE74CD-12D5-73AC-E2A1-4B8A87185658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01DDB9E-75F5-202C-4B1F-BC0F70554105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{0;1;2;3;4;5;6;7}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01DDB9E-75F5-202C-4B1F-BC0F70554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blipFill>
                <a:blip r:embed="rId5"/>
                <a:stretch>
                  <a:fillRect l="-1490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07DC29D1-6495-106B-B612-694874A103FA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(4)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53005B6E-30EB-9723-FCDB-C94B8EB9C697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6A3F7ED-468E-F4E0-029F-29F75EC7BC99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588C34CF-C414-D4AA-BB1B-A630B4389689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B571FCF-9906-2D6C-CA11-20CE1DA59A64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8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A35998C-23E9-8ACA-4052-59A2881B37CB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0D0BED30-0AE5-B1C5-14CB-93FAA08DF1CC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401AC704-6E2E-A735-0D34-0BCCF89B5CD3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31F43BF-A9C8-AEA6-3D14-1C19736071FE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7A7A5144-B2FF-D92A-1B80-63FE57F86557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5CECF52-B219-6B35-A096-F548A4A6D8A0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45FD93-4D0D-C79D-A30F-448EB591B6CB}"/>
              </a:ext>
            </a:extLst>
          </p:cNvPr>
          <p:cNvSpPr/>
          <p:nvPr/>
        </p:nvSpPr>
        <p:spPr>
          <a:xfrm>
            <a:off x="9637910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E04ACF39-6DD6-184A-0804-0C6D1FF0EB8E}"/>
              </a:ext>
            </a:extLst>
          </p:cNvPr>
          <p:cNvCxnSpPr>
            <a:cxnSpLocks/>
            <a:stCxn id="8" idx="2"/>
            <a:endCxn id="11" idx="2"/>
          </p:cNvCxnSpPr>
          <p:nvPr/>
        </p:nvCxnSpPr>
        <p:spPr>
          <a:xfrm rot="5400000" flipH="1" flipV="1">
            <a:off x="7807266" y="2399524"/>
            <a:ext cx="3" cy="2688954"/>
          </a:xfrm>
          <a:prstGeom prst="bentConnector3">
            <a:avLst>
              <a:gd name="adj1" fmla="val -762000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A50F2D02-FFC5-17D2-2A86-9E44874B9B79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44F7622-74BB-BF88-3DC0-21C7DD5EECD7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0D5EE93-520F-FEE5-1AB4-9918E835F4FF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35784F6-E455-93C4-EE66-DAFFE41125E8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45D7A5C-5CA9-A9D7-DE34-353FA24EB4B6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7007C9A-880B-1D29-2621-E0A84D8805CB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2579EF-F3D7-4972-FEB7-36A46DDDF72A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E58F931-FFFA-0128-1341-E3C9C5E5D42F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9422AB0-5B4A-5A7D-69A1-7FDE2D037C23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E49DE6B-7B8F-F433-28E6-530479004224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DDA38ED-5AAF-585C-2914-BEB4C3853352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053836A-E7F4-914B-2512-831A22FFFA5C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99181021-B5E4-E064-A5D0-6246EA0B6E25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79E10B0D-DCF2-303C-CCDC-327BA829394A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7400C224-A8BD-45A0-A76B-EFCD1E764F26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BC63A39F-C3B8-C027-73C3-1CEA78A0D779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440" name="Groupe 439">
            <a:extLst>
              <a:ext uri="{FF2B5EF4-FFF2-40B4-BE49-F238E27FC236}">
                <a16:creationId xmlns:a16="http://schemas.microsoft.com/office/drawing/2014/main" id="{53A3F57F-C212-AFAF-588A-04072FBF0AB7}"/>
              </a:ext>
            </a:extLst>
          </p:cNvPr>
          <p:cNvGrpSpPr/>
          <p:nvPr/>
        </p:nvGrpSpPr>
        <p:grpSpPr>
          <a:xfrm>
            <a:off x="9892745" y="3592694"/>
            <a:ext cx="2006280" cy="1109880"/>
            <a:chOff x="9892745" y="3592694"/>
            <a:chExt cx="2006280" cy="11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00" name="Encre 399">
                  <a:extLst>
                    <a:ext uri="{FF2B5EF4-FFF2-40B4-BE49-F238E27FC236}">
                      <a16:creationId xmlns:a16="http://schemas.microsoft.com/office/drawing/2014/main" id="{B7EA88EF-D496-8653-75F7-356B4109E352}"/>
                    </a:ext>
                  </a:extLst>
                </p14:cNvPr>
                <p14:cNvContentPartPr/>
                <p14:nvPr/>
              </p14:nvContentPartPr>
              <p14:xfrm>
                <a:off x="10202705" y="3822014"/>
                <a:ext cx="360" cy="360"/>
              </p14:xfrm>
            </p:contentPart>
          </mc:Choice>
          <mc:Fallback xmlns="">
            <p:pic>
              <p:nvPicPr>
                <p:cNvPr id="400" name="Encre 399">
                  <a:extLst>
                    <a:ext uri="{FF2B5EF4-FFF2-40B4-BE49-F238E27FC236}">
                      <a16:creationId xmlns:a16="http://schemas.microsoft.com/office/drawing/2014/main" id="{B7EA88EF-D496-8653-75F7-356B4109E3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93705" y="38130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01" name="Encre 400">
                  <a:extLst>
                    <a:ext uri="{FF2B5EF4-FFF2-40B4-BE49-F238E27FC236}">
                      <a16:creationId xmlns:a16="http://schemas.microsoft.com/office/drawing/2014/main" id="{2FE7F941-712D-D9A7-0830-7DFEA7FE7442}"/>
                    </a:ext>
                  </a:extLst>
                </p14:cNvPr>
                <p14:cNvContentPartPr/>
                <p14:nvPr/>
              </p14:nvContentPartPr>
              <p14:xfrm>
                <a:off x="10001465" y="3617894"/>
                <a:ext cx="198000" cy="163080"/>
              </p14:xfrm>
            </p:contentPart>
          </mc:Choice>
          <mc:Fallback xmlns="">
            <p:pic>
              <p:nvPicPr>
                <p:cNvPr id="401" name="Encre 400">
                  <a:extLst>
                    <a:ext uri="{FF2B5EF4-FFF2-40B4-BE49-F238E27FC236}">
                      <a16:creationId xmlns:a16="http://schemas.microsoft.com/office/drawing/2014/main" id="{2FE7F941-712D-D9A7-0830-7DFEA7FE74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92481" y="3608894"/>
                  <a:ext cx="215608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E2C4FCE4-E4AD-7F80-AE47-11244F64E146}"/>
                    </a:ext>
                  </a:extLst>
                </p14:cNvPr>
                <p14:cNvContentPartPr/>
                <p14:nvPr/>
              </p14:nvContentPartPr>
              <p14:xfrm>
                <a:off x="10122785" y="3644894"/>
                <a:ext cx="18000" cy="236520"/>
              </p14:xfrm>
            </p:contentPart>
          </mc:Choice>
          <mc:Fallback xmlns=""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E2C4FCE4-E4AD-7F80-AE47-11244F64E1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13601" y="3635894"/>
                  <a:ext cx="36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8FE749E2-7408-ABB0-680C-A0150628C903}"/>
                    </a:ext>
                  </a:extLst>
                </p14:cNvPr>
                <p14:cNvContentPartPr/>
                <p14:nvPr/>
              </p14:nvContentPartPr>
              <p14:xfrm>
                <a:off x="9892745" y="3600974"/>
                <a:ext cx="407880" cy="387720"/>
              </p14:xfrm>
            </p:contentPart>
          </mc:Choice>
          <mc:Fallback xmlns=""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8FE749E2-7408-ABB0-680C-A0150628C9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83745" y="3591982"/>
                  <a:ext cx="425520" cy="405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0" name="Encre 419">
                  <a:extLst>
                    <a:ext uri="{FF2B5EF4-FFF2-40B4-BE49-F238E27FC236}">
                      <a16:creationId xmlns:a16="http://schemas.microsoft.com/office/drawing/2014/main" id="{27C66CEA-913A-9C22-3D17-583FED23EAE6}"/>
                    </a:ext>
                  </a:extLst>
                </p14:cNvPr>
                <p14:cNvContentPartPr/>
                <p14:nvPr/>
              </p14:nvContentPartPr>
              <p14:xfrm>
                <a:off x="10621025" y="3805814"/>
                <a:ext cx="154080" cy="153360"/>
              </p14:xfrm>
            </p:contentPart>
          </mc:Choice>
          <mc:Fallback xmlns="">
            <p:pic>
              <p:nvPicPr>
                <p:cNvPr id="420" name="Encre 419">
                  <a:extLst>
                    <a:ext uri="{FF2B5EF4-FFF2-40B4-BE49-F238E27FC236}">
                      <a16:creationId xmlns:a16="http://schemas.microsoft.com/office/drawing/2014/main" id="{27C66CEA-913A-9C22-3D17-583FED23EA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12025" y="3796835"/>
                  <a:ext cx="171720" cy="170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1" name="Encre 420">
                  <a:extLst>
                    <a:ext uri="{FF2B5EF4-FFF2-40B4-BE49-F238E27FC236}">
                      <a16:creationId xmlns:a16="http://schemas.microsoft.com/office/drawing/2014/main" id="{51C203DC-66C8-509D-1AA4-081BB55777E6}"/>
                    </a:ext>
                  </a:extLst>
                </p14:cNvPr>
                <p14:cNvContentPartPr/>
                <p14:nvPr/>
              </p14:nvContentPartPr>
              <p14:xfrm>
                <a:off x="10674305" y="3599894"/>
                <a:ext cx="95040" cy="83160"/>
              </p14:xfrm>
            </p:contentPart>
          </mc:Choice>
          <mc:Fallback xmlns="">
            <p:pic>
              <p:nvPicPr>
                <p:cNvPr id="421" name="Encre 420">
                  <a:extLst>
                    <a:ext uri="{FF2B5EF4-FFF2-40B4-BE49-F238E27FC236}">
                      <a16:creationId xmlns:a16="http://schemas.microsoft.com/office/drawing/2014/main" id="{51C203DC-66C8-509D-1AA4-081BB55777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65305" y="3590894"/>
                  <a:ext cx="112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4" name="Encre 423">
                  <a:extLst>
                    <a:ext uri="{FF2B5EF4-FFF2-40B4-BE49-F238E27FC236}">
                      <a16:creationId xmlns:a16="http://schemas.microsoft.com/office/drawing/2014/main" id="{B39B6864-34AC-69F2-A4FE-044919FC418C}"/>
                    </a:ext>
                  </a:extLst>
                </p14:cNvPr>
                <p14:cNvContentPartPr/>
                <p14:nvPr/>
              </p14:nvContentPartPr>
              <p14:xfrm>
                <a:off x="10773305" y="3808334"/>
                <a:ext cx="173520" cy="133560"/>
              </p14:xfrm>
            </p:contentPart>
          </mc:Choice>
          <mc:Fallback xmlns="">
            <p:pic>
              <p:nvPicPr>
                <p:cNvPr id="424" name="Encre 423">
                  <a:extLst>
                    <a:ext uri="{FF2B5EF4-FFF2-40B4-BE49-F238E27FC236}">
                      <a16:creationId xmlns:a16="http://schemas.microsoft.com/office/drawing/2014/main" id="{B39B6864-34AC-69F2-A4FE-044919FC41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64305" y="3799334"/>
                  <a:ext cx="191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5" name="Encre 424">
                  <a:extLst>
                    <a:ext uri="{FF2B5EF4-FFF2-40B4-BE49-F238E27FC236}">
                      <a16:creationId xmlns:a16="http://schemas.microsoft.com/office/drawing/2014/main" id="{040AF6C5-4DDE-886A-6E9A-C4DBD4C72ED1}"/>
                    </a:ext>
                  </a:extLst>
                </p14:cNvPr>
                <p14:cNvContentPartPr/>
                <p14:nvPr/>
              </p14:nvContentPartPr>
              <p14:xfrm>
                <a:off x="10938545" y="3592694"/>
                <a:ext cx="241920" cy="320040"/>
              </p14:xfrm>
            </p:contentPart>
          </mc:Choice>
          <mc:Fallback xmlns="">
            <p:pic>
              <p:nvPicPr>
                <p:cNvPr id="425" name="Encre 424">
                  <a:extLst>
                    <a:ext uri="{FF2B5EF4-FFF2-40B4-BE49-F238E27FC236}">
                      <a16:creationId xmlns:a16="http://schemas.microsoft.com/office/drawing/2014/main" id="{040AF6C5-4DDE-886A-6E9A-C4DBD4C72E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29558" y="3583694"/>
                  <a:ext cx="259534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6" name="Encre 425">
                  <a:extLst>
                    <a:ext uri="{FF2B5EF4-FFF2-40B4-BE49-F238E27FC236}">
                      <a16:creationId xmlns:a16="http://schemas.microsoft.com/office/drawing/2014/main" id="{C1912506-776D-A7A1-C095-B706BFBEF79A}"/>
                    </a:ext>
                  </a:extLst>
                </p14:cNvPr>
                <p14:cNvContentPartPr/>
                <p14:nvPr/>
              </p14:nvContentPartPr>
              <p14:xfrm>
                <a:off x="11136905" y="3813734"/>
                <a:ext cx="203040" cy="108360"/>
              </p14:xfrm>
            </p:contentPart>
          </mc:Choice>
          <mc:Fallback xmlns="">
            <p:pic>
              <p:nvPicPr>
                <p:cNvPr id="426" name="Encre 425">
                  <a:extLst>
                    <a:ext uri="{FF2B5EF4-FFF2-40B4-BE49-F238E27FC236}">
                      <a16:creationId xmlns:a16="http://schemas.microsoft.com/office/drawing/2014/main" id="{C1912506-776D-A7A1-C095-B706BFBEF7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127905" y="3804734"/>
                  <a:ext cx="220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7" name="Encre 426">
                  <a:extLst>
                    <a:ext uri="{FF2B5EF4-FFF2-40B4-BE49-F238E27FC236}">
                      <a16:creationId xmlns:a16="http://schemas.microsoft.com/office/drawing/2014/main" id="{06B459D7-08A3-26D0-AFFF-559DC146FACF}"/>
                    </a:ext>
                  </a:extLst>
                </p14:cNvPr>
                <p14:cNvContentPartPr/>
                <p14:nvPr/>
              </p14:nvContentPartPr>
              <p14:xfrm>
                <a:off x="11344625" y="3782774"/>
                <a:ext cx="203040" cy="124920"/>
              </p14:xfrm>
            </p:contentPart>
          </mc:Choice>
          <mc:Fallback xmlns="">
            <p:pic>
              <p:nvPicPr>
                <p:cNvPr id="427" name="Encre 426">
                  <a:extLst>
                    <a:ext uri="{FF2B5EF4-FFF2-40B4-BE49-F238E27FC236}">
                      <a16:creationId xmlns:a16="http://schemas.microsoft.com/office/drawing/2014/main" id="{06B459D7-08A3-26D0-AFFF-559DC146FA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335625" y="3773748"/>
                  <a:ext cx="220680" cy="14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8" name="Encre 427">
                  <a:extLst>
                    <a:ext uri="{FF2B5EF4-FFF2-40B4-BE49-F238E27FC236}">
                      <a16:creationId xmlns:a16="http://schemas.microsoft.com/office/drawing/2014/main" id="{9E9951F4-D434-EAF3-E4B8-3845D4A6DDAA}"/>
                    </a:ext>
                  </a:extLst>
                </p14:cNvPr>
                <p14:cNvContentPartPr/>
                <p14:nvPr/>
              </p14:nvContentPartPr>
              <p14:xfrm>
                <a:off x="11528225" y="3813734"/>
                <a:ext cx="370800" cy="316080"/>
              </p14:xfrm>
            </p:contentPart>
          </mc:Choice>
          <mc:Fallback xmlns="">
            <p:pic>
              <p:nvPicPr>
                <p:cNvPr id="428" name="Encre 427">
                  <a:extLst>
                    <a:ext uri="{FF2B5EF4-FFF2-40B4-BE49-F238E27FC236}">
                      <a16:creationId xmlns:a16="http://schemas.microsoft.com/office/drawing/2014/main" id="{9E9951F4-D434-EAF3-E4B8-3845D4A6DD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519225" y="3804734"/>
                  <a:ext cx="3884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9" name="Encre 428">
                  <a:extLst>
                    <a:ext uri="{FF2B5EF4-FFF2-40B4-BE49-F238E27FC236}">
                      <a16:creationId xmlns:a16="http://schemas.microsoft.com/office/drawing/2014/main" id="{99ADECE7-1E72-C06F-2BDC-3C7675BDA9FA}"/>
                    </a:ext>
                  </a:extLst>
                </p14:cNvPr>
                <p14:cNvContentPartPr/>
                <p14:nvPr/>
              </p14:nvContentPartPr>
              <p14:xfrm>
                <a:off x="10227545" y="4255814"/>
                <a:ext cx="312480" cy="241920"/>
              </p14:xfrm>
            </p:contentPart>
          </mc:Choice>
          <mc:Fallback xmlns="">
            <p:pic>
              <p:nvPicPr>
                <p:cNvPr id="429" name="Encre 428">
                  <a:extLst>
                    <a:ext uri="{FF2B5EF4-FFF2-40B4-BE49-F238E27FC236}">
                      <a16:creationId xmlns:a16="http://schemas.microsoft.com/office/drawing/2014/main" id="{99ADECE7-1E72-C06F-2BDC-3C7675BDA9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18535" y="4246814"/>
                  <a:ext cx="3301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0" name="Encre 429">
                  <a:extLst>
                    <a:ext uri="{FF2B5EF4-FFF2-40B4-BE49-F238E27FC236}">
                      <a16:creationId xmlns:a16="http://schemas.microsoft.com/office/drawing/2014/main" id="{97BD04EF-366A-21AC-9E8D-60CD81079BC0}"/>
                    </a:ext>
                  </a:extLst>
                </p14:cNvPr>
                <p14:cNvContentPartPr/>
                <p14:nvPr/>
              </p14:nvContentPartPr>
              <p14:xfrm>
                <a:off x="10743425" y="4377494"/>
                <a:ext cx="135360" cy="325080"/>
              </p14:xfrm>
            </p:contentPart>
          </mc:Choice>
          <mc:Fallback xmlns="">
            <p:pic>
              <p:nvPicPr>
                <p:cNvPr id="430" name="Encre 429">
                  <a:extLst>
                    <a:ext uri="{FF2B5EF4-FFF2-40B4-BE49-F238E27FC236}">
                      <a16:creationId xmlns:a16="http://schemas.microsoft.com/office/drawing/2014/main" id="{97BD04EF-366A-21AC-9E8D-60CD81079BC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34449" y="4368504"/>
                  <a:ext cx="152953" cy="342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31" name="Encre 430">
                  <a:extLst>
                    <a:ext uri="{FF2B5EF4-FFF2-40B4-BE49-F238E27FC236}">
                      <a16:creationId xmlns:a16="http://schemas.microsoft.com/office/drawing/2014/main" id="{2D8BBD64-897C-B9B4-D9CB-8C710CC1A69C}"/>
                    </a:ext>
                  </a:extLst>
                </p14:cNvPr>
                <p14:cNvContentPartPr/>
                <p14:nvPr/>
              </p14:nvContentPartPr>
              <p14:xfrm>
                <a:off x="10926305" y="4387934"/>
                <a:ext cx="106200" cy="77760"/>
              </p14:xfrm>
            </p:contentPart>
          </mc:Choice>
          <mc:Fallback xmlns="">
            <p:pic>
              <p:nvPicPr>
                <p:cNvPr id="431" name="Encre 430">
                  <a:extLst>
                    <a:ext uri="{FF2B5EF4-FFF2-40B4-BE49-F238E27FC236}">
                      <a16:creationId xmlns:a16="http://schemas.microsoft.com/office/drawing/2014/main" id="{2D8BBD64-897C-B9B4-D9CB-8C710CC1A6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17305" y="4378934"/>
                  <a:ext cx="123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2" name="Encre 431">
                  <a:extLst>
                    <a:ext uri="{FF2B5EF4-FFF2-40B4-BE49-F238E27FC236}">
                      <a16:creationId xmlns:a16="http://schemas.microsoft.com/office/drawing/2014/main" id="{AFDB574F-C323-3DB8-BCF5-D2708C1A936F}"/>
                    </a:ext>
                  </a:extLst>
                </p14:cNvPr>
                <p14:cNvContentPartPr/>
                <p14:nvPr/>
              </p14:nvContentPartPr>
              <p14:xfrm>
                <a:off x="11055905" y="4378934"/>
                <a:ext cx="191880" cy="137520"/>
              </p14:xfrm>
            </p:contentPart>
          </mc:Choice>
          <mc:Fallback xmlns="">
            <p:pic>
              <p:nvPicPr>
                <p:cNvPr id="432" name="Encre 431">
                  <a:extLst>
                    <a:ext uri="{FF2B5EF4-FFF2-40B4-BE49-F238E27FC236}">
                      <a16:creationId xmlns:a16="http://schemas.microsoft.com/office/drawing/2014/main" id="{AFDB574F-C323-3DB8-BCF5-D2708C1A93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46922" y="4369934"/>
                  <a:ext cx="209487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3" name="Encre 432">
                  <a:extLst>
                    <a:ext uri="{FF2B5EF4-FFF2-40B4-BE49-F238E27FC236}">
                      <a16:creationId xmlns:a16="http://schemas.microsoft.com/office/drawing/2014/main" id="{170E1A46-C7E8-3215-EC0D-77A31E6C28EE}"/>
                    </a:ext>
                  </a:extLst>
                </p14:cNvPr>
                <p14:cNvContentPartPr/>
                <p14:nvPr/>
              </p14:nvContentPartPr>
              <p14:xfrm>
                <a:off x="11231585" y="4310534"/>
                <a:ext cx="17640" cy="16560"/>
              </p14:xfrm>
            </p:contentPart>
          </mc:Choice>
          <mc:Fallback xmlns="">
            <p:pic>
              <p:nvPicPr>
                <p:cNvPr id="433" name="Encre 432">
                  <a:extLst>
                    <a:ext uri="{FF2B5EF4-FFF2-40B4-BE49-F238E27FC236}">
                      <a16:creationId xmlns:a16="http://schemas.microsoft.com/office/drawing/2014/main" id="{170E1A46-C7E8-3215-EC0D-77A31E6C28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22585" y="4301534"/>
                  <a:ext cx="35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4" name="Encre 433">
                  <a:extLst>
                    <a:ext uri="{FF2B5EF4-FFF2-40B4-BE49-F238E27FC236}">
                      <a16:creationId xmlns:a16="http://schemas.microsoft.com/office/drawing/2014/main" id="{9CAE09C5-BDC8-AD94-B5BE-4167325E65BC}"/>
                    </a:ext>
                  </a:extLst>
                </p14:cNvPr>
                <p14:cNvContentPartPr/>
                <p14:nvPr/>
              </p14:nvContentPartPr>
              <p14:xfrm>
                <a:off x="11300705" y="4221974"/>
                <a:ext cx="42840" cy="257400"/>
              </p14:xfrm>
            </p:contentPart>
          </mc:Choice>
          <mc:Fallback xmlns="">
            <p:pic>
              <p:nvPicPr>
                <p:cNvPr id="434" name="Encre 433">
                  <a:extLst>
                    <a:ext uri="{FF2B5EF4-FFF2-40B4-BE49-F238E27FC236}">
                      <a16:creationId xmlns:a16="http://schemas.microsoft.com/office/drawing/2014/main" id="{9CAE09C5-BDC8-AD94-B5BE-4167325E65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91705" y="4212974"/>
                  <a:ext cx="60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5" name="Encre 434">
                  <a:extLst>
                    <a:ext uri="{FF2B5EF4-FFF2-40B4-BE49-F238E27FC236}">
                      <a16:creationId xmlns:a16="http://schemas.microsoft.com/office/drawing/2014/main" id="{2BA02C43-45EE-DD19-5440-01BD38F507A5}"/>
                    </a:ext>
                  </a:extLst>
                </p14:cNvPr>
                <p14:cNvContentPartPr/>
                <p14:nvPr/>
              </p14:nvContentPartPr>
              <p14:xfrm>
                <a:off x="11291345" y="4360574"/>
                <a:ext cx="149040" cy="11160"/>
              </p14:xfrm>
            </p:contentPart>
          </mc:Choice>
          <mc:Fallback xmlns="">
            <p:pic>
              <p:nvPicPr>
                <p:cNvPr id="435" name="Encre 434">
                  <a:extLst>
                    <a:ext uri="{FF2B5EF4-FFF2-40B4-BE49-F238E27FC236}">
                      <a16:creationId xmlns:a16="http://schemas.microsoft.com/office/drawing/2014/main" id="{2BA02C43-45EE-DD19-5440-01BD38F507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82323" y="4351574"/>
                  <a:ext cx="166723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6" name="Encre 435">
                  <a:extLst>
                    <a:ext uri="{FF2B5EF4-FFF2-40B4-BE49-F238E27FC236}">
                      <a16:creationId xmlns:a16="http://schemas.microsoft.com/office/drawing/2014/main" id="{5F6AFF72-DB67-1DE0-1AC1-D153CFC33663}"/>
                    </a:ext>
                  </a:extLst>
                </p14:cNvPr>
                <p14:cNvContentPartPr/>
                <p14:nvPr/>
              </p14:nvContentPartPr>
              <p14:xfrm>
                <a:off x="11439665" y="4371014"/>
                <a:ext cx="33120" cy="104400"/>
              </p14:xfrm>
            </p:contentPart>
          </mc:Choice>
          <mc:Fallback xmlns="">
            <p:pic>
              <p:nvPicPr>
                <p:cNvPr id="436" name="Encre 435">
                  <a:extLst>
                    <a:ext uri="{FF2B5EF4-FFF2-40B4-BE49-F238E27FC236}">
                      <a16:creationId xmlns:a16="http://schemas.microsoft.com/office/drawing/2014/main" id="{5F6AFF72-DB67-1DE0-1AC1-D153CFC336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30762" y="4362014"/>
                  <a:ext cx="5057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7" name="Encre 436">
                  <a:extLst>
                    <a:ext uri="{FF2B5EF4-FFF2-40B4-BE49-F238E27FC236}">
                      <a16:creationId xmlns:a16="http://schemas.microsoft.com/office/drawing/2014/main" id="{99F58FE6-8407-58D5-5A76-862E198B83B4}"/>
                    </a:ext>
                  </a:extLst>
                </p14:cNvPr>
                <p14:cNvContentPartPr/>
                <p14:nvPr/>
              </p14:nvContentPartPr>
              <p14:xfrm>
                <a:off x="11454425" y="4278134"/>
                <a:ext cx="41040" cy="115200"/>
              </p14:xfrm>
            </p:contentPart>
          </mc:Choice>
          <mc:Fallback xmlns="">
            <p:pic>
              <p:nvPicPr>
                <p:cNvPr id="437" name="Encre 436">
                  <a:extLst>
                    <a:ext uri="{FF2B5EF4-FFF2-40B4-BE49-F238E27FC236}">
                      <a16:creationId xmlns:a16="http://schemas.microsoft.com/office/drawing/2014/main" id="{99F58FE6-8407-58D5-5A76-862E198B83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45425" y="4269106"/>
                  <a:ext cx="58680" cy="132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8" name="Encre 437">
                  <a:extLst>
                    <a:ext uri="{FF2B5EF4-FFF2-40B4-BE49-F238E27FC236}">
                      <a16:creationId xmlns:a16="http://schemas.microsoft.com/office/drawing/2014/main" id="{E11E7774-D8EC-751D-8B1C-A5BB2F7BD57D}"/>
                    </a:ext>
                  </a:extLst>
                </p14:cNvPr>
                <p14:cNvContentPartPr/>
                <p14:nvPr/>
              </p14:nvContentPartPr>
              <p14:xfrm>
                <a:off x="11533265" y="4390814"/>
                <a:ext cx="292680" cy="105120"/>
              </p14:xfrm>
            </p:contentPart>
          </mc:Choice>
          <mc:Fallback xmlns="">
            <p:pic>
              <p:nvPicPr>
                <p:cNvPr id="438" name="Encre 437">
                  <a:extLst>
                    <a:ext uri="{FF2B5EF4-FFF2-40B4-BE49-F238E27FC236}">
                      <a16:creationId xmlns:a16="http://schemas.microsoft.com/office/drawing/2014/main" id="{E11E7774-D8EC-751D-8B1C-A5BB2F7BD5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524265" y="4381783"/>
                  <a:ext cx="310320" cy="122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9" name="Encre 438">
                  <a:extLst>
                    <a:ext uri="{FF2B5EF4-FFF2-40B4-BE49-F238E27FC236}">
                      <a16:creationId xmlns:a16="http://schemas.microsoft.com/office/drawing/2014/main" id="{2B89BD24-31A6-3B81-E4C6-D333329EA5E4}"/>
                    </a:ext>
                  </a:extLst>
                </p14:cNvPr>
                <p14:cNvContentPartPr/>
                <p14:nvPr/>
              </p14:nvContentPartPr>
              <p14:xfrm>
                <a:off x="11812265" y="4368134"/>
                <a:ext cx="62280" cy="166320"/>
              </p14:xfrm>
            </p:contentPart>
          </mc:Choice>
          <mc:Fallback xmlns="">
            <p:pic>
              <p:nvPicPr>
                <p:cNvPr id="439" name="Encre 438">
                  <a:extLst>
                    <a:ext uri="{FF2B5EF4-FFF2-40B4-BE49-F238E27FC236}">
                      <a16:creationId xmlns:a16="http://schemas.microsoft.com/office/drawing/2014/main" id="{2B89BD24-31A6-3B81-E4C6-D333329EA5E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803317" y="4359134"/>
                  <a:ext cx="79819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1" name="Encre 440">
                <a:extLst>
                  <a:ext uri="{FF2B5EF4-FFF2-40B4-BE49-F238E27FC236}">
                    <a16:creationId xmlns:a16="http://schemas.microsoft.com/office/drawing/2014/main" id="{C3DDB333-0738-42E8-1111-C73E990E642E}"/>
                  </a:ext>
                </a:extLst>
              </p14:cNvPr>
              <p14:cNvContentPartPr/>
              <p14:nvPr/>
            </p14:nvContentPartPr>
            <p14:xfrm>
              <a:off x="10219625" y="4813454"/>
              <a:ext cx="453960" cy="174600"/>
            </p14:xfrm>
          </p:contentPart>
        </mc:Choice>
        <mc:Fallback xmlns="">
          <p:pic>
            <p:nvPicPr>
              <p:cNvPr id="441" name="Encre 440">
                <a:extLst>
                  <a:ext uri="{FF2B5EF4-FFF2-40B4-BE49-F238E27FC236}">
                    <a16:creationId xmlns:a16="http://schemas.microsoft.com/office/drawing/2014/main" id="{C3DDB333-0738-42E8-1111-C73E990E642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210618" y="4804454"/>
                <a:ext cx="471614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oupe 449">
            <a:extLst>
              <a:ext uri="{FF2B5EF4-FFF2-40B4-BE49-F238E27FC236}">
                <a16:creationId xmlns:a16="http://schemas.microsoft.com/office/drawing/2014/main" id="{9C72EC46-A3DB-D1A6-8A29-1CFFBB3286AD}"/>
              </a:ext>
            </a:extLst>
          </p:cNvPr>
          <p:cNvGrpSpPr/>
          <p:nvPr/>
        </p:nvGrpSpPr>
        <p:grpSpPr>
          <a:xfrm>
            <a:off x="10970225" y="4728494"/>
            <a:ext cx="974880" cy="274680"/>
            <a:chOff x="10970225" y="4728494"/>
            <a:chExt cx="9748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2" name="Encre 441">
                  <a:extLst>
                    <a:ext uri="{FF2B5EF4-FFF2-40B4-BE49-F238E27FC236}">
                      <a16:creationId xmlns:a16="http://schemas.microsoft.com/office/drawing/2014/main" id="{5441C69A-460C-C22F-D504-90575B1A9B7E}"/>
                    </a:ext>
                  </a:extLst>
                </p14:cNvPr>
                <p14:cNvContentPartPr/>
                <p14:nvPr/>
              </p14:nvContentPartPr>
              <p14:xfrm>
                <a:off x="10970225" y="4744694"/>
                <a:ext cx="123840" cy="166680"/>
              </p14:xfrm>
            </p:contentPart>
          </mc:Choice>
          <mc:Fallback xmlns="">
            <p:pic>
              <p:nvPicPr>
                <p:cNvPr id="442" name="Encre 441">
                  <a:extLst>
                    <a:ext uri="{FF2B5EF4-FFF2-40B4-BE49-F238E27FC236}">
                      <a16:creationId xmlns:a16="http://schemas.microsoft.com/office/drawing/2014/main" id="{5441C69A-460C-C22F-D504-90575B1A9B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61199" y="4735694"/>
                  <a:ext cx="141531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3" name="Encre 442">
                  <a:extLst>
                    <a:ext uri="{FF2B5EF4-FFF2-40B4-BE49-F238E27FC236}">
                      <a16:creationId xmlns:a16="http://schemas.microsoft.com/office/drawing/2014/main" id="{458CBC8F-CC9A-8E50-A59D-11E17ADC9463}"/>
                    </a:ext>
                  </a:extLst>
                </p14:cNvPr>
                <p14:cNvContentPartPr/>
                <p14:nvPr/>
              </p14:nvContentPartPr>
              <p14:xfrm>
                <a:off x="11075705" y="4797614"/>
                <a:ext cx="43560" cy="179280"/>
              </p14:xfrm>
            </p:contentPart>
          </mc:Choice>
          <mc:Fallback xmlns="">
            <p:pic>
              <p:nvPicPr>
                <p:cNvPr id="443" name="Encre 442">
                  <a:extLst>
                    <a:ext uri="{FF2B5EF4-FFF2-40B4-BE49-F238E27FC236}">
                      <a16:creationId xmlns:a16="http://schemas.microsoft.com/office/drawing/2014/main" id="{458CBC8F-CC9A-8E50-A59D-11E17ADC94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66779" y="4788614"/>
                  <a:ext cx="61055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4" name="Encre 443">
                  <a:extLst>
                    <a:ext uri="{FF2B5EF4-FFF2-40B4-BE49-F238E27FC236}">
                      <a16:creationId xmlns:a16="http://schemas.microsoft.com/office/drawing/2014/main" id="{5E1E3F88-5DCE-FBD9-D369-9098624B166F}"/>
                    </a:ext>
                  </a:extLst>
                </p14:cNvPr>
                <p14:cNvContentPartPr/>
                <p14:nvPr/>
              </p14:nvContentPartPr>
              <p14:xfrm>
                <a:off x="11271185" y="4866374"/>
                <a:ext cx="164880" cy="99720"/>
              </p14:xfrm>
            </p:contentPart>
          </mc:Choice>
          <mc:Fallback xmlns="">
            <p:pic>
              <p:nvPicPr>
                <p:cNvPr id="444" name="Encre 443">
                  <a:extLst>
                    <a:ext uri="{FF2B5EF4-FFF2-40B4-BE49-F238E27FC236}">
                      <a16:creationId xmlns:a16="http://schemas.microsoft.com/office/drawing/2014/main" id="{5E1E3F88-5DCE-FBD9-D369-9098624B166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62165" y="4857374"/>
                  <a:ext cx="182559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5" name="Encre 444">
                  <a:extLst>
                    <a:ext uri="{FF2B5EF4-FFF2-40B4-BE49-F238E27FC236}">
                      <a16:creationId xmlns:a16="http://schemas.microsoft.com/office/drawing/2014/main" id="{C41D4247-57A9-6DFE-1055-81920AE63C1B}"/>
                    </a:ext>
                  </a:extLst>
                </p14:cNvPr>
                <p14:cNvContentPartPr/>
                <p14:nvPr/>
              </p14:nvContentPartPr>
              <p14:xfrm>
                <a:off x="11428145" y="4728494"/>
                <a:ext cx="27360" cy="274680"/>
              </p14:xfrm>
            </p:contentPart>
          </mc:Choice>
          <mc:Fallback xmlns="">
            <p:pic>
              <p:nvPicPr>
                <p:cNvPr id="445" name="Encre 444">
                  <a:extLst>
                    <a:ext uri="{FF2B5EF4-FFF2-40B4-BE49-F238E27FC236}">
                      <a16:creationId xmlns:a16="http://schemas.microsoft.com/office/drawing/2014/main" id="{C41D4247-57A9-6DFE-1055-81920AE63C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19262" y="4719494"/>
                  <a:ext cx="44771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6" name="Encre 445">
                  <a:extLst>
                    <a:ext uri="{FF2B5EF4-FFF2-40B4-BE49-F238E27FC236}">
                      <a16:creationId xmlns:a16="http://schemas.microsoft.com/office/drawing/2014/main" id="{51A0D63F-4EE7-DB31-E6BC-0939B63B8BAA}"/>
                    </a:ext>
                  </a:extLst>
                </p14:cNvPr>
                <p14:cNvContentPartPr/>
                <p14:nvPr/>
              </p14:nvContentPartPr>
              <p14:xfrm>
                <a:off x="11442905" y="4858454"/>
                <a:ext cx="117720" cy="20160"/>
              </p14:xfrm>
            </p:contentPart>
          </mc:Choice>
          <mc:Fallback xmlns="">
            <p:pic>
              <p:nvPicPr>
                <p:cNvPr id="446" name="Encre 445">
                  <a:extLst>
                    <a:ext uri="{FF2B5EF4-FFF2-40B4-BE49-F238E27FC236}">
                      <a16:creationId xmlns:a16="http://schemas.microsoft.com/office/drawing/2014/main" id="{51A0D63F-4EE7-DB31-E6BC-0939B63B8B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33905" y="4849454"/>
                  <a:ext cx="135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8" name="Encre 447">
                  <a:extLst>
                    <a:ext uri="{FF2B5EF4-FFF2-40B4-BE49-F238E27FC236}">
                      <a16:creationId xmlns:a16="http://schemas.microsoft.com/office/drawing/2014/main" id="{13AF92EF-CD1A-A819-9559-08837A483310}"/>
                    </a:ext>
                  </a:extLst>
                </p14:cNvPr>
                <p14:cNvContentPartPr/>
                <p14:nvPr/>
              </p14:nvContentPartPr>
              <p14:xfrm>
                <a:off x="11690585" y="4736054"/>
                <a:ext cx="151920" cy="234720"/>
              </p14:xfrm>
            </p:contentPart>
          </mc:Choice>
          <mc:Fallback xmlns="">
            <p:pic>
              <p:nvPicPr>
                <p:cNvPr id="448" name="Encre 447">
                  <a:extLst>
                    <a:ext uri="{FF2B5EF4-FFF2-40B4-BE49-F238E27FC236}">
                      <a16:creationId xmlns:a16="http://schemas.microsoft.com/office/drawing/2014/main" id="{13AF92EF-CD1A-A819-9559-08837A48331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681585" y="4727054"/>
                  <a:ext cx="169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9" name="Encre 448">
                  <a:extLst>
                    <a:ext uri="{FF2B5EF4-FFF2-40B4-BE49-F238E27FC236}">
                      <a16:creationId xmlns:a16="http://schemas.microsoft.com/office/drawing/2014/main" id="{8CC13799-B7B7-C0D2-2224-5CC6BA4DB663}"/>
                    </a:ext>
                  </a:extLst>
                </p14:cNvPr>
                <p14:cNvContentPartPr/>
                <p14:nvPr/>
              </p14:nvContentPartPr>
              <p14:xfrm>
                <a:off x="11738825" y="4876454"/>
                <a:ext cx="206280" cy="15480"/>
              </p14:xfrm>
            </p:contentPart>
          </mc:Choice>
          <mc:Fallback xmlns="">
            <p:pic>
              <p:nvPicPr>
                <p:cNvPr id="449" name="Encre 448">
                  <a:extLst>
                    <a:ext uri="{FF2B5EF4-FFF2-40B4-BE49-F238E27FC236}">
                      <a16:creationId xmlns:a16="http://schemas.microsoft.com/office/drawing/2014/main" id="{8CC13799-B7B7-C0D2-2224-5CC6BA4DB6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729825" y="4867454"/>
                  <a:ext cx="2239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CF3E3533-710B-94AD-6F47-E592012D988F}"/>
                  </a:ext>
                </a:extLst>
              </p14:cNvPr>
              <p14:cNvContentPartPr/>
              <p14:nvPr/>
            </p14:nvContentPartPr>
            <p14:xfrm>
              <a:off x="6289865" y="4351214"/>
              <a:ext cx="338040" cy="32292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CF3E3533-710B-94AD-6F47-E592012D988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80865" y="4342214"/>
                <a:ext cx="3556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A88EA31C-83F8-4823-F5AF-E8A80D3402FA}"/>
                  </a:ext>
                </a:extLst>
              </p14:cNvPr>
              <p14:cNvContentPartPr/>
              <p14:nvPr/>
            </p14:nvContentPartPr>
            <p14:xfrm>
              <a:off x="8973305" y="4349054"/>
              <a:ext cx="299880" cy="315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A88EA31C-83F8-4823-F5AF-E8A80D3402F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964305" y="4340044"/>
                <a:ext cx="317520" cy="3330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7" name="Groupe 456">
            <a:extLst>
              <a:ext uri="{FF2B5EF4-FFF2-40B4-BE49-F238E27FC236}">
                <a16:creationId xmlns:a16="http://schemas.microsoft.com/office/drawing/2014/main" id="{A8429457-FBD6-3AB0-3739-D79219DF2C40}"/>
              </a:ext>
            </a:extLst>
          </p:cNvPr>
          <p:cNvGrpSpPr/>
          <p:nvPr/>
        </p:nvGrpSpPr>
        <p:grpSpPr>
          <a:xfrm>
            <a:off x="6472025" y="5421854"/>
            <a:ext cx="2734560" cy="586440"/>
            <a:chOff x="6472025" y="5421854"/>
            <a:chExt cx="273456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A413B1AB-AB73-8A52-6866-07A6FD98616A}"/>
                    </a:ext>
                  </a:extLst>
                </p14:cNvPr>
                <p14:cNvContentPartPr/>
                <p14:nvPr/>
              </p14:nvContentPartPr>
              <p14:xfrm>
                <a:off x="6544745" y="5465774"/>
                <a:ext cx="2656800" cy="54252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A413B1AB-AB73-8A52-6866-07A6FD98616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35745" y="5456774"/>
                  <a:ext cx="267444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A190298A-A8F3-5CC5-4DA8-5BC5FF126BE7}"/>
                    </a:ext>
                  </a:extLst>
                </p14:cNvPr>
                <p14:cNvContentPartPr/>
                <p14:nvPr/>
              </p14:nvContentPartPr>
              <p14:xfrm>
                <a:off x="9059705" y="5422934"/>
                <a:ext cx="146880" cy="1360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A190298A-A8F3-5CC5-4DA8-5BC5FF126B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50705" y="5414294"/>
                  <a:ext cx="164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1" name="Encre 450">
                  <a:extLst>
                    <a:ext uri="{FF2B5EF4-FFF2-40B4-BE49-F238E27FC236}">
                      <a16:creationId xmlns:a16="http://schemas.microsoft.com/office/drawing/2014/main" id="{5CED8C94-C2D6-0FFE-D004-78AD94F3B92D}"/>
                    </a:ext>
                  </a:extLst>
                </p14:cNvPr>
                <p14:cNvContentPartPr/>
                <p14:nvPr/>
              </p14:nvContentPartPr>
              <p14:xfrm>
                <a:off x="6472025" y="5451014"/>
                <a:ext cx="95400" cy="107640"/>
              </p14:xfrm>
            </p:contentPart>
          </mc:Choice>
          <mc:Fallback xmlns="">
            <p:pic>
              <p:nvPicPr>
                <p:cNvPr id="451" name="Encre 450">
                  <a:extLst>
                    <a:ext uri="{FF2B5EF4-FFF2-40B4-BE49-F238E27FC236}">
                      <a16:creationId xmlns:a16="http://schemas.microsoft.com/office/drawing/2014/main" id="{5CED8C94-C2D6-0FFE-D004-78AD94F3B92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63385" y="5442374"/>
                  <a:ext cx="113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2" name="Encre 451">
                  <a:extLst>
                    <a:ext uri="{FF2B5EF4-FFF2-40B4-BE49-F238E27FC236}">
                      <a16:creationId xmlns:a16="http://schemas.microsoft.com/office/drawing/2014/main" id="{E59DB429-A577-46D3-3205-00053367E68B}"/>
                    </a:ext>
                  </a:extLst>
                </p14:cNvPr>
                <p14:cNvContentPartPr/>
                <p14:nvPr/>
              </p14:nvContentPartPr>
              <p14:xfrm>
                <a:off x="6565985" y="5421854"/>
                <a:ext cx="360" cy="360"/>
              </p14:xfrm>
            </p:contentPart>
          </mc:Choice>
          <mc:Fallback xmlns="">
            <p:pic>
              <p:nvPicPr>
                <p:cNvPr id="452" name="Encre 451">
                  <a:extLst>
                    <a:ext uri="{FF2B5EF4-FFF2-40B4-BE49-F238E27FC236}">
                      <a16:creationId xmlns:a16="http://schemas.microsoft.com/office/drawing/2014/main" id="{E59DB429-A577-46D3-3205-00053367E68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57345" y="54128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3" name="Encre 452">
                  <a:extLst>
                    <a:ext uri="{FF2B5EF4-FFF2-40B4-BE49-F238E27FC236}">
                      <a16:creationId xmlns:a16="http://schemas.microsoft.com/office/drawing/2014/main" id="{D11B066E-EA06-B7AC-741B-B314D50B7F74}"/>
                    </a:ext>
                  </a:extLst>
                </p14:cNvPr>
                <p14:cNvContentPartPr/>
                <p14:nvPr/>
              </p14:nvContentPartPr>
              <p14:xfrm>
                <a:off x="6537545" y="5492774"/>
                <a:ext cx="90360" cy="40320"/>
              </p14:xfrm>
            </p:contentPart>
          </mc:Choice>
          <mc:Fallback xmlns="">
            <p:pic>
              <p:nvPicPr>
                <p:cNvPr id="453" name="Encre 452">
                  <a:extLst>
                    <a:ext uri="{FF2B5EF4-FFF2-40B4-BE49-F238E27FC236}">
                      <a16:creationId xmlns:a16="http://schemas.microsoft.com/office/drawing/2014/main" id="{D11B066E-EA06-B7AC-741B-B314D50B7F7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28545" y="5483774"/>
                  <a:ext cx="108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5" name="Encre 454">
                  <a:extLst>
                    <a:ext uri="{FF2B5EF4-FFF2-40B4-BE49-F238E27FC236}">
                      <a16:creationId xmlns:a16="http://schemas.microsoft.com/office/drawing/2014/main" id="{1184F571-A569-242B-D573-3EF7B141C52A}"/>
                    </a:ext>
                  </a:extLst>
                </p14:cNvPr>
                <p14:cNvContentPartPr/>
                <p14:nvPr/>
              </p14:nvContentPartPr>
              <p14:xfrm>
                <a:off x="6473825" y="5471894"/>
                <a:ext cx="174960" cy="88560"/>
              </p14:xfrm>
            </p:contentPart>
          </mc:Choice>
          <mc:Fallback xmlns="">
            <p:pic>
              <p:nvPicPr>
                <p:cNvPr id="455" name="Encre 454">
                  <a:extLst>
                    <a:ext uri="{FF2B5EF4-FFF2-40B4-BE49-F238E27FC236}">
                      <a16:creationId xmlns:a16="http://schemas.microsoft.com/office/drawing/2014/main" id="{1184F571-A569-242B-D573-3EF7B141C5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65185" y="5462894"/>
                  <a:ext cx="192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6" name="Encre 455">
                  <a:extLst>
                    <a:ext uri="{FF2B5EF4-FFF2-40B4-BE49-F238E27FC236}">
                      <a16:creationId xmlns:a16="http://schemas.microsoft.com/office/drawing/2014/main" id="{D8AC4E28-F34D-ADF6-915E-3EF48AF90163}"/>
                    </a:ext>
                  </a:extLst>
                </p14:cNvPr>
                <p14:cNvContentPartPr/>
                <p14:nvPr/>
              </p14:nvContentPartPr>
              <p14:xfrm>
                <a:off x="6553745" y="5459294"/>
                <a:ext cx="99360" cy="72000"/>
              </p14:xfrm>
            </p:contentPart>
          </mc:Choice>
          <mc:Fallback xmlns="">
            <p:pic>
              <p:nvPicPr>
                <p:cNvPr id="456" name="Encre 455">
                  <a:extLst>
                    <a:ext uri="{FF2B5EF4-FFF2-40B4-BE49-F238E27FC236}">
                      <a16:creationId xmlns:a16="http://schemas.microsoft.com/office/drawing/2014/main" id="{D8AC4E28-F34D-ADF6-915E-3EF48AF9016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45105" y="5450294"/>
                  <a:ext cx="117000" cy="8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017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0878C-C582-A515-4FF1-E6E8A8FDF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064956-A85D-BD57-5AF3-EBBEA4E0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BCF1C3BB-F3C4-D584-5BE9-256A5A325E27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BCF1C3BB-F3C4-D584-5BE9-256A5A325E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04E1DE9-0DE8-FC25-4926-CBD872235C36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DAFA0-2D85-AAA2-3790-B871BA82559A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B9FD1-16FA-73E8-3FC2-3354BC67E7B6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A7393-BD7C-18E7-1304-566BBE52D807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EB5C38-1B5D-F25E-5CA3-3ACFC93B36F3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63F72A-A23B-1015-6DA4-D8C269876962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EE7A39-68E4-796A-9A42-452BEEB3D6AC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8B8486-046A-603B-6DAE-209DFA4CBB42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B914C2-5B63-7DB0-A021-F15F990C884F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3FCCFA-338A-8222-EB25-B68446ABBCA3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25CDA-5390-283B-49B6-BBEB18968E05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250BA4-8FB5-017D-90B1-7F3A9E05E3E6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09092F-ADF2-5ED9-921D-563040F9A2AF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D8E1D4-0EFD-7F0A-C1BB-AE3CE95CC684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49A7DC-F896-9993-C34E-00E08CF3ECC7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752511-F5A5-876F-2E9D-0E890C85047C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D5E02CD-1AD8-E743-16C8-60951C8D9C92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8499F0D-88A0-2DA0-978E-042B8A6B72D0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7505217A-859F-5956-156D-0193C2B3B213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E0225CC-23EC-526D-C0D4-FB92B14E67AF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6291BC8-949F-1692-8630-FA6866322D9E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27815D49-2C11-75CE-0BCF-9FC54356A491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7BA0C01-211E-E69B-87EB-27714ACC2C0A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{0;1;2;3;4;5;6;7}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7BA0C01-211E-E69B-87EB-27714ACC2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blipFill>
                <a:blip r:embed="rId5"/>
                <a:stretch>
                  <a:fillRect l="-1490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4394370A-A020-0CE6-27B9-67387346BC57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(4)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222F6F7F-34BF-A34C-C91B-3E06BFEFA5F3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E3AA47F-55FA-1FC0-1887-4C0E840FF94A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A9361BD-6B9D-CE8B-5B41-451ED9BC3A42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3A4D0E8-434B-89C7-E20C-8C9ECA5ADD97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8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3C6F6C6-CEF5-3AE1-17AC-14364B670F7C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52405CF5-BAB1-BA3D-3314-A6BCE96A17BB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4F6E302-5953-C1A5-34B9-EABE5F56CC20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B4AD586-8F70-B45B-5616-B3F8ADFB9785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685706F1-EC34-D616-0DC0-A43CB3F112F2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85E04EE-7AD9-6D61-C201-77843EDF3F2A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B163FD-3FCE-3F45-685E-251FFC1EDE26}"/>
              </a:ext>
            </a:extLst>
          </p:cNvPr>
          <p:cNvSpPr/>
          <p:nvPr/>
        </p:nvSpPr>
        <p:spPr>
          <a:xfrm>
            <a:off x="9637910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2BD068A-8A43-72F6-4FBD-9595D90233F0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01C9D77-34ED-21D1-7987-337F9CFCEB1E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4D8209E-D047-6A95-54A2-D0F032A97271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0DE9B44-DBAB-00D1-A3C4-7C1C95CA6738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1FAE297-7A58-9772-B8C9-3DC93A090203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E8E98AF-D4C5-B8F3-AF53-50121251BF6C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B9B23C0-F499-AA3B-D376-E9510E800AE2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477378F-1673-44E1-6214-93CA73CECBAE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24C891B-6099-CA30-76A7-9F2BFF519DD5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A04FA9A-74E3-275B-8C34-AB15B3997261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54765D8F-2C73-7D4C-B370-0F0B46010C95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4538FF4-CB54-DE8F-EDD7-996A3421C0F9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6DFBE2C7-8195-6645-F0C3-1160A8FBD8E5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1D911197-4841-5F99-0A1B-D15FF1100813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587595DB-355F-415D-CB89-C8322772B7AA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80FE8028-0934-7D87-061F-6A8D5364EA7D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1190F4EC-41C6-D7B3-6CA1-479EFF414059}"/>
                  </a:ext>
                </a:extLst>
              </p14:cNvPr>
              <p14:cNvContentPartPr/>
              <p14:nvPr/>
            </p14:nvContentPartPr>
            <p14:xfrm>
              <a:off x="8714465" y="4313414"/>
              <a:ext cx="1202040" cy="16131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1190F4EC-41C6-D7B3-6CA1-479EFF4140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05465" y="4304414"/>
                <a:ext cx="1219680" cy="163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oupe 330">
            <a:extLst>
              <a:ext uri="{FF2B5EF4-FFF2-40B4-BE49-F238E27FC236}">
                <a16:creationId xmlns:a16="http://schemas.microsoft.com/office/drawing/2014/main" id="{38AED3DF-56C0-2621-B3D9-C56FE7DEBBC8}"/>
              </a:ext>
            </a:extLst>
          </p:cNvPr>
          <p:cNvGrpSpPr/>
          <p:nvPr/>
        </p:nvGrpSpPr>
        <p:grpSpPr>
          <a:xfrm>
            <a:off x="9853505" y="4616174"/>
            <a:ext cx="1890360" cy="445320"/>
            <a:chOff x="9853505" y="4616174"/>
            <a:chExt cx="189036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059BC79D-D214-8AC7-3EBC-6E4852C761E5}"/>
                    </a:ext>
                  </a:extLst>
                </p14:cNvPr>
                <p14:cNvContentPartPr/>
                <p14:nvPr/>
              </p14:nvContentPartPr>
              <p14:xfrm>
                <a:off x="9853505" y="5035214"/>
                <a:ext cx="85320" cy="2628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059BC79D-D214-8AC7-3EBC-6E4852C761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44543" y="5026214"/>
                  <a:ext cx="102886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CC32E0CE-2291-B460-9123-F8B5C15A722A}"/>
                    </a:ext>
                  </a:extLst>
                </p14:cNvPr>
                <p14:cNvContentPartPr/>
                <p14:nvPr/>
              </p14:nvContentPartPr>
              <p14:xfrm>
                <a:off x="10154825" y="4618334"/>
                <a:ext cx="17640" cy="31356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CC32E0CE-2291-B460-9123-F8B5C15A72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45825" y="4609334"/>
                  <a:ext cx="35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47AF8F32-609E-CB8E-8F8B-60E318E98C83}"/>
                    </a:ext>
                  </a:extLst>
                </p14:cNvPr>
                <p14:cNvContentPartPr/>
                <p14:nvPr/>
              </p14:nvContentPartPr>
              <p14:xfrm>
                <a:off x="10218905" y="4832894"/>
                <a:ext cx="113760" cy="10368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47AF8F32-609E-CB8E-8F8B-60E318E98C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09933" y="4823894"/>
                  <a:ext cx="131344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E50508B9-F088-C1D7-6992-9EEA4BB1C52E}"/>
                    </a:ext>
                  </a:extLst>
                </p14:cNvPr>
                <p14:cNvContentPartPr/>
                <p14:nvPr/>
              </p14:nvContentPartPr>
              <p14:xfrm>
                <a:off x="10553705" y="4760534"/>
                <a:ext cx="182520" cy="15192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E50508B9-F088-C1D7-6992-9EEA4BB1C5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44705" y="4751534"/>
                  <a:ext cx="200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D1D49C96-01E9-FD60-7BA3-F875C3007C01}"/>
                    </a:ext>
                  </a:extLst>
                </p14:cNvPr>
                <p14:cNvContentPartPr/>
                <p14:nvPr/>
              </p14:nvContentPartPr>
              <p14:xfrm>
                <a:off x="10742705" y="4772414"/>
                <a:ext cx="91800" cy="1137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D1D49C96-01E9-FD60-7BA3-F875C3007C0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33670" y="4763414"/>
                  <a:ext cx="109509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C478E01E-84EB-2B94-7E00-628C8E9E968E}"/>
                    </a:ext>
                  </a:extLst>
                </p14:cNvPr>
                <p14:cNvContentPartPr/>
                <p14:nvPr/>
              </p14:nvContentPartPr>
              <p14:xfrm>
                <a:off x="10882385" y="4761614"/>
                <a:ext cx="199440" cy="13608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C478E01E-84EB-2B94-7E00-628C8E9E96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873401" y="4752614"/>
                  <a:ext cx="217048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31A9CDC2-A2A4-B9B7-E3BF-EAF1DD31E153}"/>
                    </a:ext>
                  </a:extLst>
                </p14:cNvPr>
                <p14:cNvContentPartPr/>
                <p14:nvPr/>
              </p14:nvContentPartPr>
              <p14:xfrm>
                <a:off x="11122505" y="4616174"/>
                <a:ext cx="83880" cy="28728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31A9CDC2-A2A4-B9B7-E3BF-EAF1DD31E1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113505" y="4607174"/>
                  <a:ext cx="1015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32933F0A-7985-4106-165D-499E9D930EC5}"/>
                    </a:ext>
                  </a:extLst>
                </p14:cNvPr>
                <p14:cNvContentPartPr/>
                <p14:nvPr/>
              </p14:nvContentPartPr>
              <p14:xfrm>
                <a:off x="11223305" y="4796534"/>
                <a:ext cx="55800" cy="1112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32933F0A-7985-4106-165D-499E9D930E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214247" y="4787505"/>
                  <a:ext cx="73555" cy="128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9DFD1422-4A66-5750-FC29-F38DC74233C7}"/>
                    </a:ext>
                  </a:extLst>
                </p14:cNvPr>
                <p14:cNvContentPartPr/>
                <p14:nvPr/>
              </p14:nvContentPartPr>
              <p14:xfrm>
                <a:off x="11335265" y="4803374"/>
                <a:ext cx="135360" cy="10980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9DFD1422-4A66-5750-FC29-F38DC74233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326241" y="4794374"/>
                  <a:ext cx="153047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93DB69E8-8BC8-0A71-4914-333402D2E223}"/>
                    </a:ext>
                  </a:extLst>
                </p14:cNvPr>
                <p14:cNvContentPartPr/>
                <p14:nvPr/>
              </p14:nvContentPartPr>
              <p14:xfrm>
                <a:off x="11597705" y="4681694"/>
                <a:ext cx="75960" cy="18648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93DB69E8-8BC8-0A71-4914-333402D2E2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588705" y="4672694"/>
                  <a:ext cx="93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ECEA1C95-A6DD-30C6-2ED3-B5D2228D08A4}"/>
                    </a:ext>
                  </a:extLst>
                </p14:cNvPr>
                <p14:cNvContentPartPr/>
                <p14:nvPr/>
              </p14:nvContentPartPr>
              <p14:xfrm>
                <a:off x="11626145" y="4801214"/>
                <a:ext cx="117720" cy="262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ECEA1C95-A6DD-30C6-2ED3-B5D2228D08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617172" y="4792336"/>
                  <a:ext cx="135306" cy="436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e 343">
            <a:extLst>
              <a:ext uri="{FF2B5EF4-FFF2-40B4-BE49-F238E27FC236}">
                <a16:creationId xmlns:a16="http://schemas.microsoft.com/office/drawing/2014/main" id="{673DFD2E-3ACD-4C5D-691F-1FA8A35B6CD1}"/>
              </a:ext>
            </a:extLst>
          </p:cNvPr>
          <p:cNvGrpSpPr/>
          <p:nvPr/>
        </p:nvGrpSpPr>
        <p:grpSpPr>
          <a:xfrm>
            <a:off x="10158785" y="5070494"/>
            <a:ext cx="1576800" cy="313560"/>
            <a:chOff x="10158785" y="5070494"/>
            <a:chExt cx="157680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D6EB0C1A-446A-199D-C326-1BF9A0D67298}"/>
                    </a:ext>
                  </a:extLst>
                </p14:cNvPr>
                <p14:cNvContentPartPr/>
                <p14:nvPr/>
              </p14:nvContentPartPr>
              <p14:xfrm>
                <a:off x="10158785" y="5178134"/>
                <a:ext cx="235080" cy="14220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D6EB0C1A-446A-199D-C326-1BF9A0D672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49785" y="5169134"/>
                  <a:ext cx="252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F9135806-0617-B262-3B12-68D11D0B2B56}"/>
                    </a:ext>
                  </a:extLst>
                </p14:cNvPr>
                <p14:cNvContentPartPr/>
                <p14:nvPr/>
              </p14:nvContentPartPr>
              <p14:xfrm>
                <a:off x="10555505" y="5124854"/>
                <a:ext cx="36000" cy="20340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F9135806-0617-B262-3B12-68D11D0B2B5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46505" y="5115854"/>
                  <a:ext cx="53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4F5DE033-15CA-D051-0AAE-F39F56BDED59}"/>
                    </a:ext>
                  </a:extLst>
                </p14:cNvPr>
                <p14:cNvContentPartPr/>
                <p14:nvPr/>
              </p14:nvContentPartPr>
              <p14:xfrm>
                <a:off x="10555865" y="5241854"/>
                <a:ext cx="103320" cy="1224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4F5DE033-15CA-D051-0AAE-F39F56BDED5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46834" y="5232854"/>
                  <a:ext cx="121022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4D07E537-0E5A-319F-1C31-A09702B1038F}"/>
                    </a:ext>
                  </a:extLst>
                </p14:cNvPr>
                <p14:cNvContentPartPr/>
                <p14:nvPr/>
              </p14:nvContentPartPr>
              <p14:xfrm>
                <a:off x="10667465" y="5212334"/>
                <a:ext cx="42480" cy="7740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4D07E537-0E5A-319F-1C31-A09702B103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658465" y="5203376"/>
                  <a:ext cx="60120" cy="94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878DAE4E-018B-FA3A-EDF9-4EFED0A582AF}"/>
                    </a:ext>
                  </a:extLst>
                </p14:cNvPr>
                <p14:cNvContentPartPr/>
                <p14:nvPr/>
              </p14:nvContentPartPr>
              <p14:xfrm>
                <a:off x="10738385" y="5216294"/>
                <a:ext cx="78120" cy="7992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878DAE4E-018B-FA3A-EDF9-4EFED0A582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729343" y="5207294"/>
                  <a:ext cx="95842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D3396F4B-A965-2A97-9022-41FC761CEAFC}"/>
                    </a:ext>
                  </a:extLst>
                </p14:cNvPr>
                <p14:cNvContentPartPr/>
                <p14:nvPr/>
              </p14:nvContentPartPr>
              <p14:xfrm>
                <a:off x="10837025" y="5211974"/>
                <a:ext cx="121320" cy="9792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D3396F4B-A965-2A97-9022-41FC761CEAF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28052" y="5202974"/>
                  <a:ext cx="138908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56039BF5-EFCE-1CDE-7705-BA7443617F5A}"/>
                    </a:ext>
                  </a:extLst>
                </p14:cNvPr>
                <p14:cNvContentPartPr/>
                <p14:nvPr/>
              </p14:nvContentPartPr>
              <p14:xfrm>
                <a:off x="10956185" y="5220254"/>
                <a:ext cx="74160" cy="8676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56039BF5-EFCE-1CDE-7705-BA7443617F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947185" y="5211254"/>
                  <a:ext cx="91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B730A91E-1BCF-4BB5-B2DE-7251AF02F0DB}"/>
                    </a:ext>
                  </a:extLst>
                </p14:cNvPr>
                <p14:cNvContentPartPr/>
                <p14:nvPr/>
              </p14:nvContentPartPr>
              <p14:xfrm>
                <a:off x="11065265" y="5220974"/>
                <a:ext cx="80640" cy="10944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B730A91E-1BCF-4BB5-B2DE-7251AF02F0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56225" y="5211974"/>
                  <a:ext cx="98359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701BC92A-4197-6FCD-2B27-1C6E40872C2E}"/>
                    </a:ext>
                  </a:extLst>
                </p14:cNvPr>
                <p14:cNvContentPartPr/>
                <p14:nvPr/>
              </p14:nvContentPartPr>
              <p14:xfrm>
                <a:off x="11311865" y="5234654"/>
                <a:ext cx="121320" cy="9072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701BC92A-4197-6FCD-2B27-1C6E40872C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02865" y="5225654"/>
                  <a:ext cx="138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6CFC79CA-218D-9D2F-8EFF-5E07E26A8688}"/>
                    </a:ext>
                  </a:extLst>
                </p14:cNvPr>
                <p14:cNvContentPartPr/>
                <p14:nvPr/>
              </p14:nvContentPartPr>
              <p14:xfrm>
                <a:off x="11358305" y="5070494"/>
                <a:ext cx="33120" cy="7884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6CFC79CA-218D-9D2F-8EFF-5E07E26A86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349402" y="5061494"/>
                  <a:ext cx="5057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471CF747-66A1-D3E4-7178-4B8FC0DD2479}"/>
                    </a:ext>
                  </a:extLst>
                </p14:cNvPr>
                <p14:cNvContentPartPr/>
                <p14:nvPr/>
              </p14:nvContentPartPr>
              <p14:xfrm>
                <a:off x="11541905" y="5091374"/>
                <a:ext cx="76680" cy="27180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471CF747-66A1-D3E4-7178-4B8FC0DD24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532905" y="5082362"/>
                  <a:ext cx="94320" cy="289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18C85FF6-6F54-9A5F-B3EB-8A2639CA77AA}"/>
                    </a:ext>
                  </a:extLst>
                </p14:cNvPr>
                <p14:cNvContentPartPr/>
                <p14:nvPr/>
              </p14:nvContentPartPr>
              <p14:xfrm>
                <a:off x="11609225" y="5267774"/>
                <a:ext cx="126360" cy="11628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18C85FF6-6F54-9A5F-B3EB-8A2639CA77A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00225" y="5258774"/>
                  <a:ext cx="14400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B9DAE79E-4B39-DD94-7E09-6BE37ED44822}"/>
              </a:ext>
            </a:extLst>
          </p:cNvPr>
          <p:cNvGrpSpPr/>
          <p:nvPr/>
        </p:nvGrpSpPr>
        <p:grpSpPr>
          <a:xfrm>
            <a:off x="10182905" y="5500334"/>
            <a:ext cx="1183680" cy="386280"/>
            <a:chOff x="10182905" y="5500334"/>
            <a:chExt cx="118368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F85C8085-BEDD-2274-C81D-36BF09A20E23}"/>
                    </a:ext>
                  </a:extLst>
                </p14:cNvPr>
                <p14:cNvContentPartPr/>
                <p14:nvPr/>
              </p14:nvContentPartPr>
              <p14:xfrm>
                <a:off x="10197665" y="5623814"/>
                <a:ext cx="19080" cy="26280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F85C8085-BEDD-2274-C81D-36BF09A20E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88665" y="5614814"/>
                  <a:ext cx="367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B925D3A4-6EDF-873F-D593-DB9969756C82}"/>
                    </a:ext>
                  </a:extLst>
                </p14:cNvPr>
                <p14:cNvContentPartPr/>
                <p14:nvPr/>
              </p14:nvContentPartPr>
              <p14:xfrm>
                <a:off x="10182905" y="5618414"/>
                <a:ext cx="110880" cy="10332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B925D3A4-6EDF-873F-D593-DB9969756C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73905" y="5609414"/>
                  <a:ext cx="128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70F88A8A-75C9-B073-36D2-B3D201697601}"/>
                    </a:ext>
                  </a:extLst>
                </p14:cNvPr>
                <p14:cNvContentPartPr/>
                <p14:nvPr/>
              </p14:nvContentPartPr>
              <p14:xfrm>
                <a:off x="10324385" y="5634614"/>
                <a:ext cx="93960" cy="9036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70F88A8A-75C9-B073-36D2-B3D2016976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15385" y="5625614"/>
                  <a:ext cx="111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57A617FB-9176-9256-F0C7-9D21DCBE369E}"/>
                    </a:ext>
                  </a:extLst>
                </p14:cNvPr>
                <p14:cNvContentPartPr/>
                <p14:nvPr/>
              </p14:nvContentPartPr>
              <p14:xfrm>
                <a:off x="10439225" y="5614454"/>
                <a:ext cx="131040" cy="12708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57A617FB-9176-9256-F0C7-9D21DCBE369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30250" y="5605454"/>
                  <a:ext cx="148632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F7492440-445B-18DB-0F61-018AF8D3C0DE}"/>
                    </a:ext>
                  </a:extLst>
                </p14:cNvPr>
                <p14:cNvContentPartPr/>
                <p14:nvPr/>
              </p14:nvContentPartPr>
              <p14:xfrm>
                <a:off x="10518425" y="5572334"/>
                <a:ext cx="21240" cy="2268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F7492440-445B-18DB-0F61-018AF8D3C0D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09575" y="5563334"/>
                  <a:ext cx="38586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B71C3186-9FE5-2912-0A70-0D13DFB504A6}"/>
                    </a:ext>
                  </a:extLst>
                </p14:cNvPr>
                <p14:cNvContentPartPr/>
                <p14:nvPr/>
              </p14:nvContentPartPr>
              <p14:xfrm>
                <a:off x="10574585" y="5500334"/>
                <a:ext cx="37080" cy="24048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B71C3186-9FE5-2912-0A70-0D13DFB504A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65585" y="5491334"/>
                  <a:ext cx="54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36A1682B-48EC-EFA3-AE50-C515BC0D7D7E}"/>
                    </a:ext>
                  </a:extLst>
                </p14:cNvPr>
                <p14:cNvContentPartPr/>
                <p14:nvPr/>
              </p14:nvContentPartPr>
              <p14:xfrm>
                <a:off x="10567745" y="5629934"/>
                <a:ext cx="65880" cy="2268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36A1682B-48EC-EFA3-AE50-C515BC0D7D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58745" y="5620934"/>
                  <a:ext cx="83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475A2F80-455C-A773-F9C1-74339E3C4A05}"/>
                    </a:ext>
                  </a:extLst>
                </p14:cNvPr>
                <p14:cNvContentPartPr/>
                <p14:nvPr/>
              </p14:nvContentPartPr>
              <p14:xfrm>
                <a:off x="10671065" y="5647214"/>
                <a:ext cx="16920" cy="8640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475A2F80-455C-A773-F9C1-74339E3C4A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62065" y="5638176"/>
                  <a:ext cx="34560" cy="104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53" name="Encre 352">
                  <a:extLst>
                    <a:ext uri="{FF2B5EF4-FFF2-40B4-BE49-F238E27FC236}">
                      <a16:creationId xmlns:a16="http://schemas.microsoft.com/office/drawing/2014/main" id="{6DA3230B-DB93-AFCF-2555-F72D1A1787AB}"/>
                    </a:ext>
                  </a:extLst>
                </p14:cNvPr>
                <p14:cNvContentPartPr/>
                <p14:nvPr/>
              </p14:nvContentPartPr>
              <p14:xfrm>
                <a:off x="10666385" y="5577374"/>
                <a:ext cx="13680" cy="33120"/>
              </p14:xfrm>
            </p:contentPart>
          </mc:Choice>
          <mc:Fallback xmlns="">
            <p:pic>
              <p:nvPicPr>
                <p:cNvPr id="353" name="Encre 352">
                  <a:extLst>
                    <a:ext uri="{FF2B5EF4-FFF2-40B4-BE49-F238E27FC236}">
                      <a16:creationId xmlns:a16="http://schemas.microsoft.com/office/drawing/2014/main" id="{6DA3230B-DB93-AFCF-2555-F72D1A1787A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57385" y="5568374"/>
                  <a:ext cx="31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4" name="Encre 353">
                  <a:extLst>
                    <a:ext uri="{FF2B5EF4-FFF2-40B4-BE49-F238E27FC236}">
                      <a16:creationId xmlns:a16="http://schemas.microsoft.com/office/drawing/2014/main" id="{DDD1BB58-9799-99F6-6229-D1D24BB78A77}"/>
                    </a:ext>
                  </a:extLst>
                </p14:cNvPr>
                <p14:cNvContentPartPr/>
                <p14:nvPr/>
              </p14:nvContentPartPr>
              <p14:xfrm>
                <a:off x="10721105" y="5649734"/>
                <a:ext cx="66240" cy="87120"/>
              </p14:xfrm>
            </p:contentPart>
          </mc:Choice>
          <mc:Fallback xmlns="">
            <p:pic>
              <p:nvPicPr>
                <p:cNvPr id="354" name="Encre 353">
                  <a:extLst>
                    <a:ext uri="{FF2B5EF4-FFF2-40B4-BE49-F238E27FC236}">
                      <a16:creationId xmlns:a16="http://schemas.microsoft.com/office/drawing/2014/main" id="{DDD1BB58-9799-99F6-6229-D1D24BB78A7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12105" y="5640734"/>
                  <a:ext cx="83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3D9F3B97-9E20-009D-E39E-FD6E4BFC071F}"/>
                    </a:ext>
                  </a:extLst>
                </p14:cNvPr>
                <p14:cNvContentPartPr/>
                <p14:nvPr/>
              </p14:nvContentPartPr>
              <p14:xfrm>
                <a:off x="10814345" y="5635334"/>
                <a:ext cx="221760" cy="11520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3D9F3B97-9E20-009D-E39E-FD6E4BFC07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05345" y="5626362"/>
                  <a:ext cx="239400" cy="132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0DE72BE5-0C1F-3EAE-3B08-2D0A69CD593C}"/>
                    </a:ext>
                  </a:extLst>
                </p14:cNvPr>
                <p14:cNvContentPartPr/>
                <p14:nvPr/>
              </p14:nvContentPartPr>
              <p14:xfrm>
                <a:off x="11210705" y="5549654"/>
                <a:ext cx="155880" cy="15012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0DE72BE5-0C1F-3EAE-3B08-2D0A69CD59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01705" y="5540654"/>
                  <a:ext cx="173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2FFF0191-32E8-176E-59FE-705CFEA8AD8D}"/>
                    </a:ext>
                  </a:extLst>
                </p14:cNvPr>
                <p14:cNvContentPartPr/>
                <p14:nvPr/>
              </p14:nvContentPartPr>
              <p14:xfrm>
                <a:off x="11313305" y="5593574"/>
                <a:ext cx="34560" cy="18432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2FFF0191-32E8-176E-59FE-705CFEA8AD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04305" y="5584556"/>
                  <a:ext cx="52200" cy="2019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e 385">
            <a:extLst>
              <a:ext uri="{FF2B5EF4-FFF2-40B4-BE49-F238E27FC236}">
                <a16:creationId xmlns:a16="http://schemas.microsoft.com/office/drawing/2014/main" id="{DFD7117D-F18F-ABF7-06E0-8D006A6699DC}"/>
              </a:ext>
            </a:extLst>
          </p:cNvPr>
          <p:cNvGrpSpPr/>
          <p:nvPr/>
        </p:nvGrpSpPr>
        <p:grpSpPr>
          <a:xfrm>
            <a:off x="6001505" y="4315214"/>
            <a:ext cx="2333160" cy="2334240"/>
            <a:chOff x="6001505" y="4315214"/>
            <a:chExt cx="2333160" cy="23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2EB40930-51B0-5CA0-97EA-262B70655670}"/>
                    </a:ext>
                  </a:extLst>
                </p14:cNvPr>
                <p14:cNvContentPartPr/>
                <p14:nvPr/>
              </p14:nvContentPartPr>
              <p14:xfrm>
                <a:off x="6001505" y="4315214"/>
                <a:ext cx="951480" cy="164772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2EB40930-51B0-5CA0-97EA-262B7065567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92505" y="4306214"/>
                  <a:ext cx="969120" cy="16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1DC05169-0649-112B-2D08-FD2E215C72E2}"/>
                    </a:ext>
                  </a:extLst>
                </p14:cNvPr>
                <p14:cNvContentPartPr/>
                <p14:nvPr/>
              </p14:nvContentPartPr>
              <p14:xfrm>
                <a:off x="6740585" y="6045374"/>
                <a:ext cx="120960" cy="23724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1DC05169-0649-112B-2D08-FD2E215C72E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31585" y="6036374"/>
                  <a:ext cx="138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589D41C5-77EE-7282-AD5D-3D358E3E9FE1}"/>
                    </a:ext>
                  </a:extLst>
                </p14:cNvPr>
                <p14:cNvContentPartPr/>
                <p14:nvPr/>
              </p14:nvContentPartPr>
              <p14:xfrm>
                <a:off x="6987545" y="6228974"/>
                <a:ext cx="26640" cy="27540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589D41C5-77EE-7282-AD5D-3D358E3E9F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8545" y="6219974"/>
                  <a:ext cx="44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980B468F-3AAD-710C-7FE1-48C8BBA38DC0}"/>
                    </a:ext>
                  </a:extLst>
                </p14:cNvPr>
                <p14:cNvContentPartPr/>
                <p14:nvPr/>
              </p14:nvContentPartPr>
              <p14:xfrm>
                <a:off x="6943265" y="6209534"/>
                <a:ext cx="123120" cy="10944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980B468F-3AAD-710C-7FE1-48C8BBA38DC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34265" y="6200534"/>
                  <a:ext cx="140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769CA905-0E87-345D-B444-21BF0883BF92}"/>
                    </a:ext>
                  </a:extLst>
                </p14:cNvPr>
                <p14:cNvContentPartPr/>
                <p14:nvPr/>
              </p14:nvContentPartPr>
              <p14:xfrm>
                <a:off x="7120025" y="6236534"/>
                <a:ext cx="65520" cy="8676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769CA905-0E87-345D-B444-21BF0883BF9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11025" y="6227534"/>
                  <a:ext cx="83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8F1B6FFA-774D-5749-242B-DAD9EA45C4C9}"/>
                    </a:ext>
                  </a:extLst>
                </p14:cNvPr>
                <p14:cNvContentPartPr/>
                <p14:nvPr/>
              </p14:nvContentPartPr>
              <p14:xfrm>
                <a:off x="7205705" y="6201974"/>
                <a:ext cx="146880" cy="14616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8F1B6FFA-774D-5749-242B-DAD9EA45C4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96705" y="6192974"/>
                  <a:ext cx="164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AB9F0FB8-CB26-AB5D-5362-622CA318461A}"/>
                    </a:ext>
                  </a:extLst>
                </p14:cNvPr>
                <p14:cNvContentPartPr/>
                <p14:nvPr/>
              </p14:nvContentPartPr>
              <p14:xfrm>
                <a:off x="7319105" y="6123494"/>
                <a:ext cx="29160" cy="4068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AB9F0FB8-CB26-AB5D-5362-622CA31846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10105" y="6114494"/>
                  <a:ext cx="46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030BB3BC-7E95-26FC-D4A2-A60786CF8B3B}"/>
                    </a:ext>
                  </a:extLst>
                </p14:cNvPr>
                <p14:cNvContentPartPr/>
                <p14:nvPr/>
              </p14:nvContentPartPr>
              <p14:xfrm>
                <a:off x="7393265" y="6056174"/>
                <a:ext cx="28440" cy="24948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030BB3BC-7E95-26FC-D4A2-A60786CF8B3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84150" y="6047187"/>
                  <a:ext cx="46306" cy="267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50C8C242-C53B-9E45-E4A8-9CFE8A56440B}"/>
                    </a:ext>
                  </a:extLst>
                </p14:cNvPr>
                <p14:cNvContentPartPr/>
                <p14:nvPr/>
              </p14:nvContentPartPr>
              <p14:xfrm>
                <a:off x="7393625" y="6176054"/>
                <a:ext cx="79200" cy="2412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50C8C242-C53B-9E45-E4A8-9CFE8A5644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84666" y="6167054"/>
                  <a:ext cx="96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0" name="Encre 369">
                  <a:extLst>
                    <a:ext uri="{FF2B5EF4-FFF2-40B4-BE49-F238E27FC236}">
                      <a16:creationId xmlns:a16="http://schemas.microsoft.com/office/drawing/2014/main" id="{F048A5DD-9846-AD53-69FD-20AD4F5339CF}"/>
                    </a:ext>
                  </a:extLst>
                </p14:cNvPr>
                <p14:cNvContentPartPr/>
                <p14:nvPr/>
              </p14:nvContentPartPr>
              <p14:xfrm>
                <a:off x="7512785" y="6226094"/>
                <a:ext cx="7560" cy="83160"/>
              </p14:xfrm>
            </p:contentPart>
          </mc:Choice>
          <mc:Fallback xmlns="">
            <p:pic>
              <p:nvPicPr>
                <p:cNvPr id="370" name="Encre 369">
                  <a:extLst>
                    <a:ext uri="{FF2B5EF4-FFF2-40B4-BE49-F238E27FC236}">
                      <a16:creationId xmlns:a16="http://schemas.microsoft.com/office/drawing/2014/main" id="{F048A5DD-9846-AD53-69FD-20AD4F5339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03785" y="6217055"/>
                  <a:ext cx="25200" cy="100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71" name="Encre 370">
                  <a:extLst>
                    <a:ext uri="{FF2B5EF4-FFF2-40B4-BE49-F238E27FC236}">
                      <a16:creationId xmlns:a16="http://schemas.microsoft.com/office/drawing/2014/main" id="{96842566-6F15-E341-5EE9-8E6F66AE1BB8}"/>
                    </a:ext>
                  </a:extLst>
                </p14:cNvPr>
                <p14:cNvContentPartPr/>
                <p14:nvPr/>
              </p14:nvContentPartPr>
              <p14:xfrm>
                <a:off x="7486505" y="6075254"/>
                <a:ext cx="17640" cy="37800"/>
              </p14:xfrm>
            </p:contentPart>
          </mc:Choice>
          <mc:Fallback xmlns="">
            <p:pic>
              <p:nvPicPr>
                <p:cNvPr id="371" name="Encre 370">
                  <a:extLst>
                    <a:ext uri="{FF2B5EF4-FFF2-40B4-BE49-F238E27FC236}">
                      <a16:creationId xmlns:a16="http://schemas.microsoft.com/office/drawing/2014/main" id="{96842566-6F15-E341-5EE9-8E6F66AE1BB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77505" y="6066254"/>
                  <a:ext cx="35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5B47B8DC-C2B7-49B5-C59B-28952F4D635E}"/>
                    </a:ext>
                  </a:extLst>
                </p14:cNvPr>
                <p14:cNvContentPartPr/>
                <p14:nvPr/>
              </p14:nvContentPartPr>
              <p14:xfrm>
                <a:off x="7557065" y="6186134"/>
                <a:ext cx="92520" cy="12600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5B47B8DC-C2B7-49B5-C59B-28952F4D635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48065" y="6177134"/>
                  <a:ext cx="110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149FEDB5-0865-5E1E-EBA1-61207892C7E3}"/>
                    </a:ext>
                  </a:extLst>
                </p14:cNvPr>
                <p14:cNvContentPartPr/>
                <p14:nvPr/>
              </p14:nvContentPartPr>
              <p14:xfrm>
                <a:off x="7677665" y="6185414"/>
                <a:ext cx="110160" cy="12636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149FEDB5-0865-5E1E-EBA1-61207892C7E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68665" y="6176414"/>
                  <a:ext cx="127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06D29355-0C7C-F84A-F7CA-2A680A10BD9A}"/>
                    </a:ext>
                  </a:extLst>
                </p14:cNvPr>
                <p14:cNvContentPartPr/>
                <p14:nvPr/>
              </p14:nvContentPartPr>
              <p14:xfrm>
                <a:off x="7964225" y="6086054"/>
                <a:ext cx="370440" cy="22176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06D29355-0C7C-F84A-F7CA-2A680A10BD9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55225" y="6077054"/>
                  <a:ext cx="388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3108E7C4-648F-7310-C9F6-C0E9A592714D}"/>
                    </a:ext>
                  </a:extLst>
                </p14:cNvPr>
                <p14:cNvContentPartPr/>
                <p14:nvPr/>
              </p14:nvContentPartPr>
              <p14:xfrm>
                <a:off x="6826985" y="6499334"/>
                <a:ext cx="121320" cy="15012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3108E7C4-648F-7310-C9F6-C0E9A592714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17985" y="6490356"/>
                  <a:ext cx="138960" cy="167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C2ED17BC-F6B0-678A-0F91-2E88C873AF19}"/>
                    </a:ext>
                  </a:extLst>
                </p14:cNvPr>
                <p14:cNvContentPartPr/>
                <p14:nvPr/>
              </p14:nvContentPartPr>
              <p14:xfrm>
                <a:off x="7013825" y="6572054"/>
                <a:ext cx="92880" cy="644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C2ED17BC-F6B0-678A-0F91-2E88C873AF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04825" y="6563054"/>
                  <a:ext cx="110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AD506D53-F3ED-EE4F-675A-80E6A8121F7C}"/>
                    </a:ext>
                  </a:extLst>
                </p14:cNvPr>
                <p14:cNvContentPartPr/>
                <p14:nvPr/>
              </p14:nvContentPartPr>
              <p14:xfrm>
                <a:off x="7164305" y="6554774"/>
                <a:ext cx="218880" cy="9036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AD506D53-F3ED-EE4F-675A-80E6A8121F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55305" y="6545774"/>
                  <a:ext cx="236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CE98F39B-0EDF-6D94-6297-5B63E65DDFA1}"/>
                    </a:ext>
                  </a:extLst>
                </p14:cNvPr>
                <p14:cNvContentPartPr/>
                <p14:nvPr/>
              </p14:nvContentPartPr>
              <p14:xfrm>
                <a:off x="7409825" y="6423374"/>
                <a:ext cx="116280" cy="19296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CE98F39B-0EDF-6D94-6297-5B63E65DDF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00797" y="6414374"/>
                  <a:ext cx="133975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F3EAE559-70C6-CA0B-9648-1F46F84830DD}"/>
                    </a:ext>
                  </a:extLst>
                </p14:cNvPr>
                <p14:cNvContentPartPr/>
                <p14:nvPr/>
              </p14:nvContentPartPr>
              <p14:xfrm>
                <a:off x="7571105" y="6503654"/>
                <a:ext cx="72000" cy="10224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F3EAE559-70C6-CA0B-9648-1F46F84830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62060" y="6494686"/>
                  <a:ext cx="89729" cy="119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21079A81-709C-0F0B-D0E4-D5282300636B}"/>
                    </a:ext>
                  </a:extLst>
                </p14:cNvPr>
                <p14:cNvContentPartPr/>
                <p14:nvPr/>
              </p14:nvContentPartPr>
              <p14:xfrm>
                <a:off x="7677305" y="6495014"/>
                <a:ext cx="95040" cy="12132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21079A81-709C-0F0B-D0E4-D528230063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68271" y="6486014"/>
                  <a:ext cx="112747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C79E601F-049A-AA83-3380-997D8F50EC45}"/>
                    </a:ext>
                  </a:extLst>
                </p14:cNvPr>
                <p14:cNvContentPartPr/>
                <p14:nvPr/>
              </p14:nvContentPartPr>
              <p14:xfrm>
                <a:off x="7975025" y="6421574"/>
                <a:ext cx="115560" cy="14112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C79E601F-049A-AA83-3380-997D8F50EC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66025" y="6412574"/>
                  <a:ext cx="133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EAB2C984-EE30-5E5B-F637-5C4FFBF09C6B}"/>
                    </a:ext>
                  </a:extLst>
                </p14:cNvPr>
                <p14:cNvContentPartPr/>
                <p14:nvPr/>
              </p14:nvContentPartPr>
              <p14:xfrm>
                <a:off x="8068985" y="6438854"/>
                <a:ext cx="33840" cy="19152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EAB2C984-EE30-5E5B-F637-5C4FFBF09C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59985" y="6429854"/>
                  <a:ext cx="5148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e 390">
            <a:extLst>
              <a:ext uri="{FF2B5EF4-FFF2-40B4-BE49-F238E27FC236}">
                <a16:creationId xmlns:a16="http://schemas.microsoft.com/office/drawing/2014/main" id="{C9D58E49-F351-56A8-E0E2-3B035CADF517}"/>
              </a:ext>
            </a:extLst>
          </p:cNvPr>
          <p:cNvGrpSpPr/>
          <p:nvPr/>
        </p:nvGrpSpPr>
        <p:grpSpPr>
          <a:xfrm>
            <a:off x="8338265" y="6369014"/>
            <a:ext cx="388800" cy="226440"/>
            <a:chOff x="8338265" y="6369014"/>
            <a:chExt cx="38880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7" name="Encre 386">
                  <a:extLst>
                    <a:ext uri="{FF2B5EF4-FFF2-40B4-BE49-F238E27FC236}">
                      <a16:creationId xmlns:a16="http://schemas.microsoft.com/office/drawing/2014/main" id="{C8E3B5AD-7078-0F24-0A17-82AC8AE4E96D}"/>
                    </a:ext>
                  </a:extLst>
                </p14:cNvPr>
                <p14:cNvContentPartPr/>
                <p14:nvPr/>
              </p14:nvContentPartPr>
              <p14:xfrm>
                <a:off x="8338265" y="6476654"/>
                <a:ext cx="74160" cy="14760"/>
              </p14:xfrm>
            </p:contentPart>
          </mc:Choice>
          <mc:Fallback xmlns="">
            <p:pic>
              <p:nvPicPr>
                <p:cNvPr id="387" name="Encre 386">
                  <a:extLst>
                    <a:ext uri="{FF2B5EF4-FFF2-40B4-BE49-F238E27FC236}">
                      <a16:creationId xmlns:a16="http://schemas.microsoft.com/office/drawing/2014/main" id="{C8E3B5AD-7078-0F24-0A17-82AC8AE4E96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29221" y="6467654"/>
                  <a:ext cx="91886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88" name="Encre 387">
                  <a:extLst>
                    <a:ext uri="{FF2B5EF4-FFF2-40B4-BE49-F238E27FC236}">
                      <a16:creationId xmlns:a16="http://schemas.microsoft.com/office/drawing/2014/main" id="{ADE37F5A-4DE3-08C1-DD42-CB50CD16BD76}"/>
                    </a:ext>
                  </a:extLst>
                </p14:cNvPr>
                <p14:cNvContentPartPr/>
                <p14:nvPr/>
              </p14:nvContentPartPr>
              <p14:xfrm>
                <a:off x="8344025" y="6549014"/>
                <a:ext cx="72360" cy="6840"/>
              </p14:xfrm>
            </p:contentPart>
          </mc:Choice>
          <mc:Fallback xmlns="">
            <p:pic>
              <p:nvPicPr>
                <p:cNvPr id="388" name="Encre 387">
                  <a:extLst>
                    <a:ext uri="{FF2B5EF4-FFF2-40B4-BE49-F238E27FC236}">
                      <a16:creationId xmlns:a16="http://schemas.microsoft.com/office/drawing/2014/main" id="{ADE37F5A-4DE3-08C1-DD42-CB50CD16BD7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35070" y="6539514"/>
                  <a:ext cx="89913" cy="25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89" name="Encre 388">
                  <a:extLst>
                    <a:ext uri="{FF2B5EF4-FFF2-40B4-BE49-F238E27FC236}">
                      <a16:creationId xmlns:a16="http://schemas.microsoft.com/office/drawing/2014/main" id="{33964CDA-69F8-83E0-6AAE-8B31F472F645}"/>
                    </a:ext>
                  </a:extLst>
                </p14:cNvPr>
                <p14:cNvContentPartPr/>
                <p14:nvPr/>
              </p14:nvContentPartPr>
              <p14:xfrm>
                <a:off x="8565785" y="6369014"/>
                <a:ext cx="100800" cy="226440"/>
              </p14:xfrm>
            </p:contentPart>
          </mc:Choice>
          <mc:Fallback xmlns="">
            <p:pic>
              <p:nvPicPr>
                <p:cNvPr id="389" name="Encre 388">
                  <a:extLst>
                    <a:ext uri="{FF2B5EF4-FFF2-40B4-BE49-F238E27FC236}">
                      <a16:creationId xmlns:a16="http://schemas.microsoft.com/office/drawing/2014/main" id="{33964CDA-69F8-83E0-6AAE-8B31F472F6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56753" y="6360000"/>
                  <a:ext cx="118503" cy="244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90" name="Encre 389">
                  <a:extLst>
                    <a:ext uri="{FF2B5EF4-FFF2-40B4-BE49-F238E27FC236}">
                      <a16:creationId xmlns:a16="http://schemas.microsoft.com/office/drawing/2014/main" id="{FD5023C2-C4E5-2030-0887-C3040CE94E01}"/>
                    </a:ext>
                  </a:extLst>
                </p14:cNvPr>
                <p14:cNvContentPartPr/>
                <p14:nvPr/>
              </p14:nvContentPartPr>
              <p14:xfrm>
                <a:off x="8584865" y="6478814"/>
                <a:ext cx="142200" cy="21600"/>
              </p14:xfrm>
            </p:contentPart>
          </mc:Choice>
          <mc:Fallback xmlns="">
            <p:pic>
              <p:nvPicPr>
                <p:cNvPr id="390" name="Encre 389">
                  <a:extLst>
                    <a:ext uri="{FF2B5EF4-FFF2-40B4-BE49-F238E27FC236}">
                      <a16:creationId xmlns:a16="http://schemas.microsoft.com/office/drawing/2014/main" id="{FD5023C2-C4E5-2030-0887-C3040CE94E0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75865" y="6469814"/>
                  <a:ext cx="159840" cy="392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1D16C15F-0091-6D78-0B82-99AE723957B3}"/>
              </a:ext>
            </a:extLst>
          </p:cNvPr>
          <p:cNvCxnSpPr>
            <a:cxnSpLocks/>
            <a:stCxn id="18" idx="2"/>
            <a:endCxn id="21" idx="2"/>
          </p:cNvCxnSpPr>
          <p:nvPr/>
        </p:nvCxnSpPr>
        <p:spPr>
          <a:xfrm rot="5400000" flipH="1" flipV="1">
            <a:off x="7807266" y="4247904"/>
            <a:ext cx="3" cy="2688954"/>
          </a:xfrm>
          <a:prstGeom prst="bentConnector3">
            <a:avLst>
              <a:gd name="adj1" fmla="val -762000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30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0CD58-CAB4-EB02-94AA-2057A4D4F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951BC-FF45-3AFB-DE1B-7C5396C5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7194F4B4-96DB-88AD-E579-3C2E41FD150C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7194F4B4-96DB-88AD-E579-3C2E41FD15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4852EB3-ECFE-2C40-86B9-5DDEA85DD22B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D96B0-3AF5-4B43-6B8D-6ACD809D7A12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2C7D01-AC0D-7505-1D25-34C231B08A46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88BC53-1130-D05E-AB51-284212360730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FCB8E-6934-81D9-9EA1-EBAEB9DBA726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004467-5ECE-2DDC-65C0-69D9DEF4C434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CE5DC2-A62E-BEFD-982D-B6F6F9E2CE4B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17E6A6-FD5B-3D28-E845-62A8F8CA8706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lt1"/>
                </a:solidFill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4A053-E067-6A98-7E4C-7A10A2907F3A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130B36-2771-700B-C414-0011097F1139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3ED12C-4017-D045-6F77-B318926478CD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188BF3-79DB-492D-7D36-4CB6CB32A15E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0B338C-43E8-6A67-5479-C40FC49E3A15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106E5F-10A5-E1B2-61B9-C47251E158AD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B4579B-F6EC-415D-5C1D-BC7CBAAEBB53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E1FEFA-85AA-D373-FBC6-1F6B8512867D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8C69080-74DE-233A-AC7A-4A6DEA24FB93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19C763E-0A0E-20AF-80CA-EDBDAF3CAF35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D028B1A4-E228-D8C5-2E8A-FEBF093F64FC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78DA8C7-DDEC-7C8C-07A6-6DB2DFB256BF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4FE195A-661C-8727-13DC-D7597F6F9815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F57D470D-FDBF-5F6C-345D-BF6F0E498729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BBD45F6E-6BF4-2272-E30B-02A8684585F0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{0;1;2;3;4;5;6;7}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BBD45F6E-6BF4-2272-E30B-02A868458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blipFill>
                <a:blip r:embed="rId5"/>
                <a:stretch>
                  <a:fillRect l="-1490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9A6DBAA6-C30D-7FCE-1A76-93A932C6E07A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(4)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0F7B4D1-075E-9AE9-364A-67F839A46065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124F4F9-BA80-9CC9-3696-BAE89F504DDA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4193F0C-E56E-EA00-E9FF-726C36830E10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A8FBA42-E91A-B34C-A940-ABC971535AA8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8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0042370-65F3-93E8-3924-7EC94E406DE8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3B68425F-DA3F-D812-1740-762973B7B58A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FBA71D6-7989-4C33-F21B-C3CCEF29C9F3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E0C4BBB-BAF6-C9EC-2557-6990C9779A0C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E9434F98-AFF5-384A-040A-B49518831B91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BBB7FEF-0AC3-44F8-E43F-998A94D48653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551AA38-BF65-7FA9-28F0-823F216511DB}"/>
              </a:ext>
            </a:extLst>
          </p:cNvPr>
          <p:cNvSpPr/>
          <p:nvPr/>
        </p:nvSpPr>
        <p:spPr>
          <a:xfrm>
            <a:off x="9592512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B9DF6A4-EE63-A13D-ED15-39F9BA8E4FC7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36B818B-6800-1779-96DD-F18541E34B0C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99012A2-ADC9-5CF3-8D50-BE796B710226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50C0A20-77FF-34D3-DA03-4AA7F36B512C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3375FFD-298C-6666-234D-6D1F9660030C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23AEB59-C456-1340-D724-83CDE01AE72A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7EA7B7A-E2D8-C931-C4B6-BFF890EEDEF1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A715B76-ACDF-C11B-2473-C56FB1C2C251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A3BEB10-5E8A-B556-9B36-86E6C5D5B9C7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4BEEEAC-4933-4024-9E97-EB277ECCCC9C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ABC5738-430F-A82C-472D-B6994818ACFC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FCF9A5D-2AB0-C9CF-620A-CA01EF121D60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B8CDADA8-02F8-49D4-08CD-A2A8DFA3EB2D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08ABE05B-335B-18BF-05E2-21DC18644127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D1151F84-B35D-1FD7-E3FF-8DCDEA7C2129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CF7C0CA6-FD85-02BC-1419-EE279281695E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A9E020A0-C4AF-CF61-3E8D-61B9CEC14BE1}"/>
              </a:ext>
            </a:extLst>
          </p:cNvPr>
          <p:cNvGrpSpPr/>
          <p:nvPr/>
        </p:nvGrpSpPr>
        <p:grpSpPr>
          <a:xfrm>
            <a:off x="9712025" y="3759734"/>
            <a:ext cx="478800" cy="502560"/>
            <a:chOff x="9712025" y="3759734"/>
            <a:chExt cx="47880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5E76339B-449C-099B-A49E-78177F06779F}"/>
                    </a:ext>
                  </a:extLst>
                </p14:cNvPr>
                <p14:cNvContentPartPr/>
                <p14:nvPr/>
              </p14:nvContentPartPr>
              <p14:xfrm>
                <a:off x="9897785" y="3940454"/>
                <a:ext cx="121320" cy="20916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5E76339B-449C-099B-A49E-78177F0677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89145" y="3931454"/>
                  <a:ext cx="138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A1666BA5-F55E-CCBF-2F10-C9C350F60453}"/>
                    </a:ext>
                  </a:extLst>
                </p14:cNvPr>
                <p14:cNvContentPartPr/>
                <p14:nvPr/>
              </p14:nvContentPartPr>
              <p14:xfrm>
                <a:off x="9904265" y="3893294"/>
                <a:ext cx="159480" cy="360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A1666BA5-F55E-CCBF-2F10-C9C350F604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95625" y="3884294"/>
                  <a:ext cx="177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7B4AA87D-314B-7722-FBDC-7974A5BE4276}"/>
                    </a:ext>
                  </a:extLst>
                </p14:cNvPr>
                <p14:cNvContentPartPr/>
                <p14:nvPr/>
              </p14:nvContentPartPr>
              <p14:xfrm>
                <a:off x="9712025" y="3759734"/>
                <a:ext cx="478800" cy="50256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7B4AA87D-314B-7722-FBDC-7974A5BE42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03385" y="3750734"/>
                  <a:ext cx="496440" cy="52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e 339">
            <a:extLst>
              <a:ext uri="{FF2B5EF4-FFF2-40B4-BE49-F238E27FC236}">
                <a16:creationId xmlns:a16="http://schemas.microsoft.com/office/drawing/2014/main" id="{9C0C0399-8181-94BC-774B-12B6D9CBF992}"/>
              </a:ext>
            </a:extLst>
          </p:cNvPr>
          <p:cNvGrpSpPr/>
          <p:nvPr/>
        </p:nvGrpSpPr>
        <p:grpSpPr>
          <a:xfrm>
            <a:off x="10415465" y="3919934"/>
            <a:ext cx="1418400" cy="239400"/>
            <a:chOff x="10415465" y="3919934"/>
            <a:chExt cx="141840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4D168502-BC97-82B0-745C-970CE8FE360C}"/>
                    </a:ext>
                  </a:extLst>
                </p14:cNvPr>
                <p14:cNvContentPartPr/>
                <p14:nvPr/>
              </p14:nvContentPartPr>
              <p14:xfrm>
                <a:off x="10455425" y="3991574"/>
                <a:ext cx="12240" cy="1508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4D168502-BC97-82B0-745C-970CE8FE36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46425" y="3982574"/>
                  <a:ext cx="29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E06C417A-3127-9A99-FECE-071B45FDFAEF}"/>
                    </a:ext>
                  </a:extLst>
                </p14:cNvPr>
                <p14:cNvContentPartPr/>
                <p14:nvPr/>
              </p14:nvContentPartPr>
              <p14:xfrm>
                <a:off x="10415465" y="3919934"/>
                <a:ext cx="252000" cy="20844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E06C417A-3127-9A99-FECE-071B45FDFA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06825" y="3911294"/>
                  <a:ext cx="269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9187EF96-9877-1F10-056F-821C8B62AC54}"/>
                    </a:ext>
                  </a:extLst>
                </p14:cNvPr>
                <p14:cNvContentPartPr/>
                <p14:nvPr/>
              </p14:nvContentPartPr>
              <p14:xfrm>
                <a:off x="10733705" y="3931454"/>
                <a:ext cx="25200" cy="2052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9187EF96-9877-1F10-056F-821C8B62AC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25065" y="3922814"/>
                  <a:ext cx="42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1C59BD7F-213C-FF0A-EE48-57D6A9D907BD}"/>
                    </a:ext>
                  </a:extLst>
                </p14:cNvPr>
                <p14:cNvContentPartPr/>
                <p14:nvPr/>
              </p14:nvContentPartPr>
              <p14:xfrm>
                <a:off x="10733705" y="4031894"/>
                <a:ext cx="22320" cy="10692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1C59BD7F-213C-FF0A-EE48-57D6A9D907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25065" y="4023254"/>
                  <a:ext cx="39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39E71AAD-A1EC-57F2-B9C9-A197C3B8CC70}"/>
                    </a:ext>
                  </a:extLst>
                </p14:cNvPr>
                <p14:cNvContentPartPr/>
                <p14:nvPr/>
              </p14:nvContentPartPr>
              <p14:xfrm>
                <a:off x="10796345" y="4033694"/>
                <a:ext cx="263160" cy="946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39E71AAD-A1EC-57F2-B9C9-A197C3B8CC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87345" y="4024694"/>
                  <a:ext cx="280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96D5DF5D-5E76-2C4B-34AD-AF6D94B56E37}"/>
                    </a:ext>
                  </a:extLst>
                </p14:cNvPr>
                <p14:cNvContentPartPr/>
                <p14:nvPr/>
              </p14:nvContentPartPr>
              <p14:xfrm>
                <a:off x="11080745" y="3973574"/>
                <a:ext cx="12960" cy="3168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96D5DF5D-5E76-2C4B-34AD-AF6D94B56E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72105" y="3964934"/>
                  <a:ext cx="30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8F7054C7-9FAE-0C35-DB0C-EA7DDF552FB3}"/>
                    </a:ext>
                  </a:extLst>
                </p14:cNvPr>
                <p14:cNvContentPartPr/>
                <p14:nvPr/>
              </p14:nvContentPartPr>
              <p14:xfrm>
                <a:off x="11053025" y="4071854"/>
                <a:ext cx="15120" cy="8748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8F7054C7-9FAE-0C35-DB0C-EA7DDF552F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44385" y="4062854"/>
                  <a:ext cx="32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216C9C34-F382-4F4C-1EBC-0764BF9424C1}"/>
                    </a:ext>
                  </a:extLst>
                </p14:cNvPr>
                <p14:cNvContentPartPr/>
                <p14:nvPr/>
              </p14:nvContentPartPr>
              <p14:xfrm>
                <a:off x="11122505" y="3989414"/>
                <a:ext cx="711360" cy="14148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216C9C34-F382-4F4C-1EBC-0764BF9424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13505" y="3980774"/>
                  <a:ext cx="7290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e 338">
            <a:extLst>
              <a:ext uri="{FF2B5EF4-FFF2-40B4-BE49-F238E27FC236}">
                <a16:creationId xmlns:a16="http://schemas.microsoft.com/office/drawing/2014/main" id="{2B0A901E-A6D1-FD56-2CE9-04AA0C25373C}"/>
              </a:ext>
            </a:extLst>
          </p:cNvPr>
          <p:cNvGrpSpPr/>
          <p:nvPr/>
        </p:nvGrpSpPr>
        <p:grpSpPr>
          <a:xfrm>
            <a:off x="10139345" y="4378214"/>
            <a:ext cx="1312200" cy="295920"/>
            <a:chOff x="10139345" y="4378214"/>
            <a:chExt cx="13122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B4FC3019-E197-55AF-5543-EEC4F8B37168}"/>
                    </a:ext>
                  </a:extLst>
                </p14:cNvPr>
                <p14:cNvContentPartPr/>
                <p14:nvPr/>
              </p14:nvContentPartPr>
              <p14:xfrm>
                <a:off x="10139345" y="4403414"/>
                <a:ext cx="385200" cy="27072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B4FC3019-E197-55AF-5543-EEC4F8B371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30705" y="4394774"/>
                  <a:ext cx="402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6B7F5D7D-CFFA-8A94-DA2F-D6AD7C2F36BB}"/>
                    </a:ext>
                  </a:extLst>
                </p14:cNvPr>
                <p14:cNvContentPartPr/>
                <p14:nvPr/>
              </p14:nvContentPartPr>
              <p14:xfrm>
                <a:off x="10673945" y="4390814"/>
                <a:ext cx="15480" cy="25884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6B7F5D7D-CFFA-8A94-DA2F-D6AD7C2F36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65305" y="4381814"/>
                  <a:ext cx="33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6E6B1DC5-BD7C-09F7-60F2-1535D39DEEE2}"/>
                    </a:ext>
                  </a:extLst>
                </p14:cNvPr>
                <p14:cNvContentPartPr/>
                <p14:nvPr/>
              </p14:nvContentPartPr>
              <p14:xfrm>
                <a:off x="10654145" y="4532294"/>
                <a:ext cx="402840" cy="10728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6E6B1DC5-BD7C-09F7-60F2-1535D39DEE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45505" y="4523654"/>
                  <a:ext cx="420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6C06F93D-8AA5-D52D-A060-98D42B8B9618}"/>
                    </a:ext>
                  </a:extLst>
                </p14:cNvPr>
                <p14:cNvContentPartPr/>
                <p14:nvPr/>
              </p14:nvContentPartPr>
              <p14:xfrm>
                <a:off x="10988585" y="4420694"/>
                <a:ext cx="50400" cy="3168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6C06F93D-8AA5-D52D-A060-98D42B8B96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79945" y="4411694"/>
                  <a:ext cx="68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BC369166-4DAF-7A55-458C-B28BFFE22F6F}"/>
                    </a:ext>
                  </a:extLst>
                </p14:cNvPr>
                <p14:cNvContentPartPr/>
                <p14:nvPr/>
              </p14:nvContentPartPr>
              <p14:xfrm>
                <a:off x="11039345" y="4378214"/>
                <a:ext cx="412200" cy="26604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BC369166-4DAF-7A55-458C-B28BFFE22F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30345" y="4369214"/>
                  <a:ext cx="429840" cy="28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1" name="Encre 340">
                <a:extLst>
                  <a:ext uri="{FF2B5EF4-FFF2-40B4-BE49-F238E27FC236}">
                    <a16:creationId xmlns:a16="http://schemas.microsoft.com/office/drawing/2014/main" id="{4F0899BD-E744-2A78-3118-167192C6DABE}"/>
                  </a:ext>
                </a:extLst>
              </p14:cNvPr>
              <p14:cNvContentPartPr/>
              <p14:nvPr/>
            </p14:nvContentPartPr>
            <p14:xfrm>
              <a:off x="10113425" y="5000294"/>
              <a:ext cx="363240" cy="152280"/>
            </p14:xfrm>
          </p:contentPart>
        </mc:Choice>
        <mc:Fallback xmlns="">
          <p:pic>
            <p:nvPicPr>
              <p:cNvPr id="341" name="Encre 340">
                <a:extLst>
                  <a:ext uri="{FF2B5EF4-FFF2-40B4-BE49-F238E27FC236}">
                    <a16:creationId xmlns:a16="http://schemas.microsoft.com/office/drawing/2014/main" id="{4F0899BD-E744-2A78-3118-167192C6DAB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104425" y="4991294"/>
                <a:ext cx="38088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e 346">
            <a:extLst>
              <a:ext uri="{FF2B5EF4-FFF2-40B4-BE49-F238E27FC236}">
                <a16:creationId xmlns:a16="http://schemas.microsoft.com/office/drawing/2014/main" id="{EE2679CB-BC1F-9D9D-24F4-9B8D614A9D17}"/>
              </a:ext>
            </a:extLst>
          </p:cNvPr>
          <p:cNvGrpSpPr/>
          <p:nvPr/>
        </p:nvGrpSpPr>
        <p:grpSpPr>
          <a:xfrm>
            <a:off x="10784105" y="4941254"/>
            <a:ext cx="217440" cy="196920"/>
            <a:chOff x="10784105" y="4941254"/>
            <a:chExt cx="21744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CAAF87FF-C7CD-3069-0A49-FA960F2AE707}"/>
                    </a:ext>
                  </a:extLst>
                </p14:cNvPr>
                <p14:cNvContentPartPr/>
                <p14:nvPr/>
              </p14:nvContentPartPr>
              <p14:xfrm>
                <a:off x="10784105" y="4941254"/>
                <a:ext cx="157320" cy="18000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CAAF87FF-C7CD-3069-0A49-FA960F2AE7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75465" y="4932254"/>
                  <a:ext cx="174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795D9601-4BC2-181A-781D-DD02BC617450}"/>
                    </a:ext>
                  </a:extLst>
                </p14:cNvPr>
                <p14:cNvContentPartPr/>
                <p14:nvPr/>
              </p14:nvContentPartPr>
              <p14:xfrm>
                <a:off x="10851425" y="5119454"/>
                <a:ext cx="150120" cy="1872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795D9601-4BC2-181A-781D-DD02BC61745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42785" y="5110814"/>
                  <a:ext cx="1677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e 351">
            <a:extLst>
              <a:ext uri="{FF2B5EF4-FFF2-40B4-BE49-F238E27FC236}">
                <a16:creationId xmlns:a16="http://schemas.microsoft.com/office/drawing/2014/main" id="{2D37EFBC-B352-DA7E-66C4-B742368D93C7}"/>
              </a:ext>
            </a:extLst>
          </p:cNvPr>
          <p:cNvGrpSpPr/>
          <p:nvPr/>
        </p:nvGrpSpPr>
        <p:grpSpPr>
          <a:xfrm>
            <a:off x="10741985" y="499934"/>
            <a:ext cx="653400" cy="405000"/>
            <a:chOff x="10741985" y="499934"/>
            <a:chExt cx="65340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0D902A71-74D7-2E5B-2AC8-31D3CF832B0C}"/>
                    </a:ext>
                  </a:extLst>
                </p14:cNvPr>
                <p14:cNvContentPartPr/>
                <p14:nvPr/>
              </p14:nvContentPartPr>
              <p14:xfrm>
                <a:off x="10804265" y="499934"/>
                <a:ext cx="200520" cy="40392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0D902A71-74D7-2E5B-2AC8-31D3CF832B0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95265" y="490934"/>
                  <a:ext cx="2181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C63C2D8A-8727-9369-F896-6FFD9B1DB974}"/>
                    </a:ext>
                  </a:extLst>
                </p14:cNvPr>
                <p14:cNvContentPartPr/>
                <p14:nvPr/>
              </p14:nvContentPartPr>
              <p14:xfrm>
                <a:off x="10741985" y="580574"/>
                <a:ext cx="238320" cy="29664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C63C2D8A-8727-9369-F896-6FFD9B1DB9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32985" y="571574"/>
                  <a:ext cx="255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58FB48DE-5D7C-0CE2-0352-EEDB039F322B}"/>
                    </a:ext>
                  </a:extLst>
                </p14:cNvPr>
                <p14:cNvContentPartPr/>
                <p14:nvPr/>
              </p14:nvContentPartPr>
              <p14:xfrm>
                <a:off x="11049425" y="594254"/>
                <a:ext cx="177480" cy="31068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58FB48DE-5D7C-0CE2-0352-EEDB039F322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40785" y="585614"/>
                  <a:ext cx="1951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FEF131A9-E288-1127-E8D3-DA8306390411}"/>
                    </a:ext>
                  </a:extLst>
                </p14:cNvPr>
                <p14:cNvContentPartPr/>
                <p14:nvPr/>
              </p14:nvContentPartPr>
              <p14:xfrm>
                <a:off x="11049425" y="728894"/>
                <a:ext cx="345960" cy="5508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FEF131A9-E288-1127-E8D3-DA830639041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40425" y="719894"/>
                  <a:ext cx="363600" cy="7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7825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2386C-3F60-1B67-CC1A-3585D58F5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B8E37-0942-0A65-CEC0-C6122AE0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24B64EDB-1C65-34E7-DEDD-748FCB52A092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24B64EDB-1C65-34E7-DEDD-748FCB52A0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FA9375-B6E3-9CD7-7782-58919D75A725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582D9-7194-0001-1388-425E33F76514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56A038-0F3C-1C1F-1D37-32136231E7E8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C28EA-CFEA-CE05-78CF-C4AE43B99B19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911337-76A3-0761-43D2-25EEE3F2B2F5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78D5B-8B33-3920-5043-8A7603EBD10D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977A33-226B-559D-9207-E9FA1E374591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AF13FE-901D-23C8-9B2B-4EE5174C4523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94E651-0C95-22C9-D428-E8FDAA8A034D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431CE5-958D-549C-6297-BA09530D74E4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27B4DC-88E9-50B9-8238-8B96232F2F41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17841C-FE67-589C-0FD8-5023EB030537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B753C2-70F7-8EF8-5F25-16F69420138F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5C364C-AE96-4B45-910C-EE33808C11F3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B48D9D-A89B-AA00-2587-E5AC94E6B295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7BECD75-3921-A3FC-0FDA-52E534E0C824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A9B6059-1215-CB1F-779C-F86836636EA8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4C3937DD-2B82-15F1-9AAB-AF0ABD06AD76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2536602-317C-0CA3-544C-901E8882A45A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AC0D01E-F440-A49B-E14F-171BF125D54D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36BF4172-12EF-2AC7-582D-BF000229B426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46C3B2D6-D85B-B2D7-999C-6CF926D376D0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46C3B2D6-D85B-B2D7-999C-6CF926D37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blipFill>
                <a:blip r:embed="rId5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21522A46-3B3F-FDDC-0F6F-7C12F6C411EA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(4)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F81618B6-29E6-9334-9C49-8A7B315EEF02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6A02CC2-56EA-4883-7FA1-BB257AC8C73B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3642AA8-1A6A-19EA-566A-D5CC7E104DEE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AD5FBC3-93FE-54E1-151F-0402ACDF0124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045B8B1-D940-BC10-4BAF-011D4B06336E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44742F08-997D-D112-BB6F-3C0CFC71AFBB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6AF5FD3-6DED-E977-43CC-E420BE9883A2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86B1CD3-51B9-47F6-1294-2D739ED308C3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D376EC4D-C606-1FBF-A251-87C55310F08D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5971C509-9AF5-C337-FD26-1D4A310C4487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FBE5732-FC95-9B0C-0629-939A63DE0803}"/>
              </a:ext>
            </a:extLst>
          </p:cNvPr>
          <p:cNvSpPr/>
          <p:nvPr/>
        </p:nvSpPr>
        <p:spPr>
          <a:xfrm>
            <a:off x="8669262" y="2743107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4ABA5C4-6F96-1FE3-AB36-8EC94D3E838B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B3D5416-974E-B2B8-D311-EEDF67B245C8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6681EF7-6768-9695-7602-9E99B4D1A09B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B791730-E845-B4D9-7ADC-CCD5BA678737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F4BCA24-3702-DFC7-B530-FE867D293532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376BEA8-0577-58F2-DCAC-FB02A2E753FC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72A61BC-9CC6-75D3-084C-8ECB12174004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BC8F420-E7AF-46B3-DEE9-10D91BCFC90D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FC57926-06E6-A354-1BC7-E499CC287B03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F0020BD-3457-A84A-A227-4B2F3BED47B7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E2408D9-6258-9050-C273-EECC56B991BA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2DBE17A-D82E-150C-6404-E2C6B0B609DE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B1DD5B51-4CC4-638C-D2C8-3EFBBC17FD5C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F8F04BBC-6412-F7D0-57C8-AFE0B1014FF6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A2586B08-6ED9-0606-FF74-13E6515EB2AE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B15D1A82-6485-3646-B501-080382240C1A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47534D5D-2AC6-B164-A0CE-D4C2CD12BF00}"/>
              </a:ext>
            </a:extLst>
          </p:cNvPr>
          <p:cNvGrpSpPr/>
          <p:nvPr/>
        </p:nvGrpSpPr>
        <p:grpSpPr>
          <a:xfrm>
            <a:off x="9712025" y="3759734"/>
            <a:ext cx="478800" cy="502560"/>
            <a:chOff x="9712025" y="3759734"/>
            <a:chExt cx="47880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F2640BA0-81C0-E223-67DF-B297BB35B541}"/>
                    </a:ext>
                  </a:extLst>
                </p14:cNvPr>
                <p14:cNvContentPartPr/>
                <p14:nvPr/>
              </p14:nvContentPartPr>
              <p14:xfrm>
                <a:off x="9897785" y="3940454"/>
                <a:ext cx="121320" cy="20916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F2640BA0-81C0-E223-67DF-B297BB35B5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88785" y="3931454"/>
                  <a:ext cx="138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2E91041F-396E-DC77-1632-014E5E5A7002}"/>
                    </a:ext>
                  </a:extLst>
                </p14:cNvPr>
                <p14:cNvContentPartPr/>
                <p14:nvPr/>
              </p14:nvContentPartPr>
              <p14:xfrm>
                <a:off x="9904265" y="3893294"/>
                <a:ext cx="159480" cy="360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2E91041F-396E-DC77-1632-014E5E5A70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95265" y="3884294"/>
                  <a:ext cx="177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C02FD3C6-7D9F-BCC2-A57A-EB40DF7BF481}"/>
                    </a:ext>
                  </a:extLst>
                </p14:cNvPr>
                <p14:cNvContentPartPr/>
                <p14:nvPr/>
              </p14:nvContentPartPr>
              <p14:xfrm>
                <a:off x="9712025" y="3759734"/>
                <a:ext cx="478800" cy="50256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C02FD3C6-7D9F-BCC2-A57A-EB40DF7BF4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03018" y="3750734"/>
                  <a:ext cx="496453" cy="52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e 339">
            <a:extLst>
              <a:ext uri="{FF2B5EF4-FFF2-40B4-BE49-F238E27FC236}">
                <a16:creationId xmlns:a16="http://schemas.microsoft.com/office/drawing/2014/main" id="{01EE0EDC-75F5-0E31-5BAE-D2AB5CED674A}"/>
              </a:ext>
            </a:extLst>
          </p:cNvPr>
          <p:cNvGrpSpPr/>
          <p:nvPr/>
        </p:nvGrpSpPr>
        <p:grpSpPr>
          <a:xfrm>
            <a:off x="10415465" y="3919934"/>
            <a:ext cx="1418400" cy="239400"/>
            <a:chOff x="10415465" y="3919934"/>
            <a:chExt cx="141840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4AE88C97-3601-78B0-F18D-74FE887ED01B}"/>
                    </a:ext>
                  </a:extLst>
                </p14:cNvPr>
                <p14:cNvContentPartPr/>
                <p14:nvPr/>
              </p14:nvContentPartPr>
              <p14:xfrm>
                <a:off x="10455425" y="3991574"/>
                <a:ext cx="12240" cy="1508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4AE88C97-3601-78B0-F18D-74FE887ED0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46682" y="3982595"/>
                  <a:ext cx="29376" cy="168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C9B7C221-BF56-056B-5E2D-444E17A1AA0B}"/>
                    </a:ext>
                  </a:extLst>
                </p14:cNvPr>
                <p14:cNvContentPartPr/>
                <p14:nvPr/>
              </p14:nvContentPartPr>
              <p14:xfrm>
                <a:off x="10415465" y="3919934"/>
                <a:ext cx="252000" cy="20844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C9B7C221-BF56-056B-5E2D-444E17A1AA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06465" y="3910934"/>
                  <a:ext cx="269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DDFD94D1-05D9-3E81-7D03-7C20501F87D7}"/>
                    </a:ext>
                  </a:extLst>
                </p14:cNvPr>
                <p14:cNvContentPartPr/>
                <p14:nvPr/>
              </p14:nvContentPartPr>
              <p14:xfrm>
                <a:off x="10733705" y="3931454"/>
                <a:ext cx="25200" cy="2052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DDFD94D1-05D9-3E81-7D03-7C20501F87D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24705" y="3922454"/>
                  <a:ext cx="42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7F14CD88-5C7C-4A1D-DA6C-F5934AA4E6F5}"/>
                    </a:ext>
                  </a:extLst>
                </p14:cNvPr>
                <p14:cNvContentPartPr/>
                <p14:nvPr/>
              </p14:nvContentPartPr>
              <p14:xfrm>
                <a:off x="10733705" y="4031894"/>
                <a:ext cx="22320" cy="10692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7F14CD88-5C7C-4A1D-DA6C-F5934AA4E6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24705" y="4022894"/>
                  <a:ext cx="39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CDE57F9F-C900-D19D-D7F0-1B35FB6B6163}"/>
                    </a:ext>
                  </a:extLst>
                </p14:cNvPr>
                <p14:cNvContentPartPr/>
                <p14:nvPr/>
              </p14:nvContentPartPr>
              <p14:xfrm>
                <a:off x="10796345" y="4033694"/>
                <a:ext cx="263160" cy="946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CDE57F9F-C900-D19D-D7F0-1B35FB6B61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87345" y="4024728"/>
                  <a:ext cx="280800" cy="112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921F4D28-6F80-4F73-61B2-90D2F699DED0}"/>
                    </a:ext>
                  </a:extLst>
                </p14:cNvPr>
                <p14:cNvContentPartPr/>
                <p14:nvPr/>
              </p14:nvContentPartPr>
              <p14:xfrm>
                <a:off x="11080745" y="3973574"/>
                <a:ext cx="12960" cy="3168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921F4D28-6F80-4F73-61B2-90D2F699DE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71745" y="3964471"/>
                  <a:ext cx="30600" cy="49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D9B816CB-A0B2-74C1-E08C-19E2D2805AC0}"/>
                    </a:ext>
                  </a:extLst>
                </p14:cNvPr>
                <p14:cNvContentPartPr/>
                <p14:nvPr/>
              </p14:nvContentPartPr>
              <p14:xfrm>
                <a:off x="11053025" y="4071854"/>
                <a:ext cx="15120" cy="8748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D9B816CB-A0B2-74C1-E08C-19E2D2805A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44025" y="4062854"/>
                  <a:ext cx="32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D60B834B-181E-238B-3DEF-F4BA30EB055C}"/>
                    </a:ext>
                  </a:extLst>
                </p14:cNvPr>
                <p14:cNvContentPartPr/>
                <p14:nvPr/>
              </p14:nvContentPartPr>
              <p14:xfrm>
                <a:off x="11122505" y="3989414"/>
                <a:ext cx="711360" cy="14148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D60B834B-181E-238B-3DEF-F4BA30EB05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13505" y="3980414"/>
                  <a:ext cx="7290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e 338">
            <a:extLst>
              <a:ext uri="{FF2B5EF4-FFF2-40B4-BE49-F238E27FC236}">
                <a16:creationId xmlns:a16="http://schemas.microsoft.com/office/drawing/2014/main" id="{E465F217-2765-9140-4882-A5BC187DD1D2}"/>
              </a:ext>
            </a:extLst>
          </p:cNvPr>
          <p:cNvGrpSpPr/>
          <p:nvPr/>
        </p:nvGrpSpPr>
        <p:grpSpPr>
          <a:xfrm>
            <a:off x="10139345" y="4378214"/>
            <a:ext cx="1312200" cy="295920"/>
            <a:chOff x="10139345" y="4378214"/>
            <a:chExt cx="13122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2CF919B7-9A53-74D0-E174-440332B18AD5}"/>
                    </a:ext>
                  </a:extLst>
                </p14:cNvPr>
                <p14:cNvContentPartPr/>
                <p14:nvPr/>
              </p14:nvContentPartPr>
              <p14:xfrm>
                <a:off x="10139345" y="4403414"/>
                <a:ext cx="385200" cy="27072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2CF919B7-9A53-74D0-E174-440332B18AD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30345" y="4394402"/>
                  <a:ext cx="402840" cy="288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AEF71953-DBB4-CFB6-0160-535E7F6DC198}"/>
                    </a:ext>
                  </a:extLst>
                </p14:cNvPr>
                <p14:cNvContentPartPr/>
                <p14:nvPr/>
              </p14:nvContentPartPr>
              <p14:xfrm>
                <a:off x="10673945" y="4390814"/>
                <a:ext cx="15480" cy="25884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AEF71953-DBB4-CFB6-0160-535E7F6DC1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64945" y="4381814"/>
                  <a:ext cx="33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28FFBB39-0FA4-AF1F-4786-FBEE5132F293}"/>
                    </a:ext>
                  </a:extLst>
                </p14:cNvPr>
                <p14:cNvContentPartPr/>
                <p14:nvPr/>
              </p14:nvContentPartPr>
              <p14:xfrm>
                <a:off x="10654145" y="4532294"/>
                <a:ext cx="402840" cy="10728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28FFBB39-0FA4-AF1F-4786-FBEE5132F2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45145" y="4523264"/>
                  <a:ext cx="420480" cy="124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BDE6140E-B3C7-8858-A6E2-068024BEDB9B}"/>
                    </a:ext>
                  </a:extLst>
                </p14:cNvPr>
                <p14:cNvContentPartPr/>
                <p14:nvPr/>
              </p14:nvContentPartPr>
              <p14:xfrm>
                <a:off x="10988585" y="4420694"/>
                <a:ext cx="50400" cy="3168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BDE6140E-B3C7-8858-A6E2-068024BEDB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79585" y="4411694"/>
                  <a:ext cx="68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3E59C032-8CA6-36DF-D2F7-08E6F5D548C5}"/>
                    </a:ext>
                  </a:extLst>
                </p14:cNvPr>
                <p14:cNvContentPartPr/>
                <p14:nvPr/>
              </p14:nvContentPartPr>
              <p14:xfrm>
                <a:off x="11039345" y="4378214"/>
                <a:ext cx="412200" cy="26604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3E59C032-8CA6-36DF-D2F7-08E6F5D548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30345" y="4369214"/>
                  <a:ext cx="429840" cy="28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1" name="Encre 340">
                <a:extLst>
                  <a:ext uri="{FF2B5EF4-FFF2-40B4-BE49-F238E27FC236}">
                    <a16:creationId xmlns:a16="http://schemas.microsoft.com/office/drawing/2014/main" id="{7F8EA999-438A-697E-34D2-6A71CE3AD72F}"/>
                  </a:ext>
                </a:extLst>
              </p14:cNvPr>
              <p14:cNvContentPartPr/>
              <p14:nvPr/>
            </p14:nvContentPartPr>
            <p14:xfrm>
              <a:off x="10113425" y="5000294"/>
              <a:ext cx="363240" cy="152280"/>
            </p14:xfrm>
          </p:contentPart>
        </mc:Choice>
        <mc:Fallback xmlns="">
          <p:pic>
            <p:nvPicPr>
              <p:cNvPr id="341" name="Encre 340">
                <a:extLst>
                  <a:ext uri="{FF2B5EF4-FFF2-40B4-BE49-F238E27FC236}">
                    <a16:creationId xmlns:a16="http://schemas.microsoft.com/office/drawing/2014/main" id="{7F8EA999-438A-697E-34D2-6A71CE3AD72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104425" y="4991294"/>
                <a:ext cx="38088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e 346">
            <a:extLst>
              <a:ext uri="{FF2B5EF4-FFF2-40B4-BE49-F238E27FC236}">
                <a16:creationId xmlns:a16="http://schemas.microsoft.com/office/drawing/2014/main" id="{FEBDE8D8-52FF-F7CE-F750-F28402E402FB}"/>
              </a:ext>
            </a:extLst>
          </p:cNvPr>
          <p:cNvGrpSpPr/>
          <p:nvPr/>
        </p:nvGrpSpPr>
        <p:grpSpPr>
          <a:xfrm>
            <a:off x="10784105" y="4941254"/>
            <a:ext cx="217440" cy="196920"/>
            <a:chOff x="10784105" y="4941254"/>
            <a:chExt cx="21744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3640D679-2C36-714A-8B93-C97BD7595398}"/>
                    </a:ext>
                  </a:extLst>
                </p14:cNvPr>
                <p14:cNvContentPartPr/>
                <p14:nvPr/>
              </p14:nvContentPartPr>
              <p14:xfrm>
                <a:off x="10784105" y="4941254"/>
                <a:ext cx="157320" cy="18000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3640D679-2C36-714A-8B93-C97BD75953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75105" y="4932254"/>
                  <a:ext cx="174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E5F6CE92-423F-5DEC-D1A0-1F82865D97F8}"/>
                    </a:ext>
                  </a:extLst>
                </p14:cNvPr>
                <p14:cNvContentPartPr/>
                <p14:nvPr/>
              </p14:nvContentPartPr>
              <p14:xfrm>
                <a:off x="10851425" y="5119454"/>
                <a:ext cx="150120" cy="1872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E5F6CE92-423F-5DEC-D1A0-1F82865D97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42425" y="5110454"/>
                  <a:ext cx="167760" cy="36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9800DE0-5E64-4232-BB82-02499295221F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54037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3C7B8-567D-1D2B-9A94-A04A3B12B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2F041-0CCB-40AC-C6B8-770A1FB2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53B8B8FF-69A6-61E7-57EC-82BB50D2CD43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53B8B8FF-69A6-61E7-57EC-82BB50D2CD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07FC96E-558D-FCDE-6F80-77748F560CBC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4D07B1-EA6B-1478-9E1C-EB19DDC83F78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9DA70E-5E4B-0015-78FE-D2CA1A215D69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F44A2-C766-B546-BECF-193AA0A83205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818835-2841-2C64-35E9-47B0A6D60CFC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37FF3B-65D0-00F0-7F97-EDCE63198D8D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47522D-95C0-B165-C7F0-CF0B58A6DBE4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B4C4AB-D05D-4839-737A-54C3AE1E89C6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96D305-4FEF-B016-3CC7-89E7914469B4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9E4888-59A2-4BDB-42C2-A0C85FC72E6D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5C0F5D-B331-D9CC-2915-67C9833525BC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7F17FC-2DB2-D58E-4602-F46457B7BECC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E84311-6634-3EE0-F038-2332698FFA58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F828D-7A47-F684-B834-D2DC4770ACC5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6B1F53-FC27-B9F9-68D7-F5FDEC2E563C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A32930-6394-41C4-5BCF-076A5295D9C5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3EAA2B8-75F0-2CD9-97E3-97504D0031E6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C683C44-C424-39E3-6FED-3EDAFC8C9D80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29F2241A-9B03-AFBB-F558-48B198C1A5D0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C95936A-17D7-965A-2EE1-67A4372B964B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96AFE39-B375-7948-1B29-72F192032CC2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F1FAD9EC-8972-B230-CAA8-7873241E2E9A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C169641-184C-BD13-11DE-CEE0923D1B90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C169641-184C-BD13-11DE-CEE0923D1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blipFill>
                <a:blip r:embed="rId5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7245B6CA-2DF4-7EE0-88F3-99DBBF8CD618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(7)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507288C-C26C-3105-0F74-93E60218022B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ECE723F-9BB0-451B-58F1-EF0B4B84EE73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CD80502-1C10-0B9A-B339-A62BF57D9B0A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B1C34C8-E39B-F9D0-7896-9546CD74423F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5E65649-E06C-251F-21E0-FE3C07AF704C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9E066F4D-9C76-D571-E80A-BDD487B9FB7E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16E51EF-CF5C-DEDD-7711-9E03BAF60ABC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FB9A9CC-0B20-63A8-A91E-16E758EA096F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A12CB89-5C35-1C47-57DC-69D817BB1B20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76FCCC1-18BF-A88C-FEF5-5D638F23E0BE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3D36DE5-6807-AAC8-5312-E906A4C3EE38}"/>
              </a:ext>
            </a:extLst>
          </p:cNvPr>
          <p:cNvSpPr/>
          <p:nvPr/>
        </p:nvSpPr>
        <p:spPr>
          <a:xfrm>
            <a:off x="8656259" y="2703608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6058183-7E75-1AA0-9B08-84632E741B73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1371D88-8DE2-AED5-8290-EB7F3A062B1F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016B23C-A06F-84CA-D2BF-AF77A7A87EBB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7EAC68F-7857-4DB8-55CD-D898389932E9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96DA466-A40E-76F5-CC0A-B6505F5C33C0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63EC234-C795-6426-8B50-CBD3B5A51548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42A196C-AEA0-DBAD-F3E3-A88286C578D7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791FEB5-3E83-792A-6C88-0329D3CDE1B6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0D35D70-D93F-2E00-B4E4-0C8ED7E44786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16C27A3-B7BB-8BE8-44FD-2658D96277F8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A0FD2CC-8377-CD57-74E3-A8FF0E8BA724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CCA2BCC-B01A-7ADF-0BCA-7F02648E5534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F720B4D3-16B8-3921-664F-1835FE281765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0092502B-5900-43A9-BFB7-354677FF914B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1A0AD08A-78AA-1A46-3F65-70361F79B304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28327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140FA-EE29-0D16-CD28-53E9B339B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B2DF5-B283-E0D0-4BB2-D8FC1B64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2FA2E178-059F-8FEC-8721-82685ED42C9A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2FA2E178-059F-8FEC-8721-82685ED42C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1143FAD-510C-F7D4-31DB-9C7FFEB88897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504CD-8B44-09AF-9F5D-F670F23649D0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E802E-B808-75D2-946F-65CC9EA463B0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4D027D-E995-827E-00CB-790AD2DF761A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FB8E9C-BD2F-6235-81A1-3B6112CD99D1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ED27EE-AAA8-0A6D-8C79-B5EA0C06DFCB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C38EC-0020-09A1-8647-93A158230492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97FBD-DD06-D9FD-3956-5FB1B893665F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DE6B9C-33B3-5F67-B1F5-1BD1220AAEEC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36B99B-A613-7BA4-474A-F48E94028DC2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E898B7-8568-A14D-8942-0A7A42ED61F0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0E52A4-AAD6-96F9-6F3A-B20B7E6AC0C1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B2C679-41F1-1339-6D72-347B8EB5C061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303F25-8B0A-0C02-3E25-E8ECB81561AD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64DF71-D02B-9ECA-4732-99041014EAA5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932EC1-D4C6-BD36-790F-64ACEA4DF33C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CBD0A27-C726-E80F-E1E7-3009A74970B5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0D7185B-09A3-F47E-D67C-9979DD259405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76A220D5-61CE-19AF-7B55-489AC7852825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C58C2A9-99BC-6BA7-636B-19C7F0B046FD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C5D4EED-7507-8AE8-EE9A-D7E9C25B76D0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C5362240-1016-22D7-15B1-F4E5ED32945C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07DEF69-CEE9-7283-3DB7-B75E8833A0E0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07DEF69-CEE9-7283-3DB7-B75E8833A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blipFill>
                <a:blip r:embed="rId5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F5863227-0EE2-436F-750D-73F3D98EFE74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(7)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15C48DC4-769A-6272-5A88-DA2D7F5033FA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D0CCA8D-3DDB-8C79-92DD-B39FA37F087A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E076BDA-33DB-DE88-4873-590601DC66EF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8F1823E-2E36-78AA-3B20-62AFD1AEE56D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0B22209-8231-C6E6-FB9F-C4349679EE90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61A7AABD-1EA5-F752-8E04-4DE0773C04D8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73721B8-913B-1193-319C-691F3329611A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717B2A6-6DF7-BEF2-0A3B-EB79EA241BAF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310CD690-4083-A2F0-A74F-E9D9DFBA1D99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DDD20EC-F02F-6D26-38F5-A93640DD15F2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9A5E83-3492-FCE8-57EC-0DF719A7ECA6}"/>
              </a:ext>
            </a:extLst>
          </p:cNvPr>
          <p:cNvSpPr/>
          <p:nvPr/>
        </p:nvSpPr>
        <p:spPr>
          <a:xfrm>
            <a:off x="8656259" y="2703608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3F56B64-A5F0-4256-7802-1FCEB9AB5119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3186929-9A41-2ECE-53D1-A02744FA1901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ED2788C-423C-7A13-D62D-98D6D3CF0BDB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09B8FDE-EDD3-298E-603D-A0DB40330BF2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12EAEB1-B9DC-29DF-E2EF-B78CC3A23AD2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0AE1B99-F3DC-A48C-0AC7-D5736827E1E4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B1D32AD-E995-553C-A3B4-00EE36BDDEB6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2181DBF-A33A-FAAE-FA4E-62072C09F4C7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D5E347E-9172-D136-6AA1-5C804FA3397A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1DCCD66-1EEA-2A1F-58FE-182F531912CE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A23FABA-0236-E7DC-7BDF-CB5765B0D029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67F4960-EEC4-71B8-D2AF-59EC47D89402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9E277563-1B84-F1DF-475D-13F8BD547D8C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66E2673D-FADA-960D-42B6-24068C776F57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E9CBCDAA-C5DF-155E-2BBB-A8DE7A28B90B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61BE80A7-6F8F-3C74-1E3F-91F5683E5023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B168356-2B36-8789-6A5B-35CADB199DE7}"/>
              </a:ext>
            </a:extLst>
          </p:cNvPr>
          <p:cNvGrpSpPr/>
          <p:nvPr/>
        </p:nvGrpSpPr>
        <p:grpSpPr>
          <a:xfrm>
            <a:off x="8958905" y="4253654"/>
            <a:ext cx="372240" cy="716040"/>
            <a:chOff x="8958905" y="4253654"/>
            <a:chExt cx="37224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B0861414-7C9D-A88D-B9E8-2226E35AB732}"/>
                    </a:ext>
                  </a:extLst>
                </p14:cNvPr>
                <p14:cNvContentPartPr/>
                <p14:nvPr/>
              </p14:nvContentPartPr>
              <p14:xfrm>
                <a:off x="8958905" y="4253654"/>
                <a:ext cx="372240" cy="42084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B0861414-7C9D-A88D-B9E8-2226E35AB7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9905" y="4245014"/>
                  <a:ext cx="3898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411CFD5E-5F39-0884-F27F-B1ED8B5DE901}"/>
                    </a:ext>
                  </a:extLst>
                </p14:cNvPr>
                <p14:cNvContentPartPr/>
                <p14:nvPr/>
              </p14:nvContentPartPr>
              <p14:xfrm>
                <a:off x="9158345" y="4672334"/>
                <a:ext cx="11160" cy="21888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411CFD5E-5F39-0884-F27F-B1ED8B5DE90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49345" y="4663334"/>
                  <a:ext cx="28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63545A32-C780-4F94-6F0F-80334AB5C02F}"/>
                    </a:ext>
                  </a:extLst>
                </p14:cNvPr>
                <p14:cNvContentPartPr/>
                <p14:nvPr/>
              </p14:nvContentPartPr>
              <p14:xfrm>
                <a:off x="9116945" y="4796174"/>
                <a:ext cx="140760" cy="17352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63545A32-C780-4F94-6F0F-80334AB5C0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07945" y="4787174"/>
                  <a:ext cx="1584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e 353">
            <a:extLst>
              <a:ext uri="{FF2B5EF4-FFF2-40B4-BE49-F238E27FC236}">
                <a16:creationId xmlns:a16="http://schemas.microsoft.com/office/drawing/2014/main" id="{7A48CE8A-192B-FAE3-52A8-7535D7C2B4EC}"/>
              </a:ext>
            </a:extLst>
          </p:cNvPr>
          <p:cNvGrpSpPr/>
          <p:nvPr/>
        </p:nvGrpSpPr>
        <p:grpSpPr>
          <a:xfrm>
            <a:off x="9911105" y="4122974"/>
            <a:ext cx="275760" cy="302400"/>
            <a:chOff x="9911105" y="4122974"/>
            <a:chExt cx="2757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B1260B92-8D58-0BE4-81EE-6FE387644B0F}"/>
                    </a:ext>
                  </a:extLst>
                </p14:cNvPr>
                <p14:cNvContentPartPr/>
                <p14:nvPr/>
              </p14:nvContentPartPr>
              <p14:xfrm>
                <a:off x="9911105" y="4122974"/>
                <a:ext cx="32040" cy="28800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B1260B92-8D58-0BE4-81EE-6FE387644B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02105" y="4113974"/>
                  <a:ext cx="496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F8EEDBDF-170E-7898-0B84-4201CD0B99D8}"/>
                    </a:ext>
                  </a:extLst>
                </p14:cNvPr>
                <p14:cNvContentPartPr/>
                <p14:nvPr/>
              </p14:nvContentPartPr>
              <p14:xfrm>
                <a:off x="9969785" y="4287494"/>
                <a:ext cx="217080" cy="13788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F8EEDBDF-170E-7898-0B84-4201CD0B99D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61145" y="4278854"/>
                  <a:ext cx="2347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e 352">
            <a:extLst>
              <a:ext uri="{FF2B5EF4-FFF2-40B4-BE49-F238E27FC236}">
                <a16:creationId xmlns:a16="http://schemas.microsoft.com/office/drawing/2014/main" id="{49A11DD1-7598-9CB0-0251-8445C444EB73}"/>
              </a:ext>
            </a:extLst>
          </p:cNvPr>
          <p:cNvGrpSpPr/>
          <p:nvPr/>
        </p:nvGrpSpPr>
        <p:grpSpPr>
          <a:xfrm>
            <a:off x="10453625" y="4059614"/>
            <a:ext cx="907920" cy="362520"/>
            <a:chOff x="10453625" y="4059614"/>
            <a:chExt cx="90792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39164926-564E-1C0B-9FDC-D1F985A0F44B}"/>
                    </a:ext>
                  </a:extLst>
                </p14:cNvPr>
                <p14:cNvContentPartPr/>
                <p14:nvPr/>
              </p14:nvContentPartPr>
              <p14:xfrm>
                <a:off x="10453625" y="4199654"/>
                <a:ext cx="98280" cy="20052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39164926-564E-1C0B-9FDC-D1F985A0F4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44625" y="4190654"/>
                  <a:ext cx="115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2EF59ECC-F885-1E71-0C1C-9F54AF805349}"/>
                    </a:ext>
                  </a:extLst>
                </p14:cNvPr>
                <p14:cNvContentPartPr/>
                <p14:nvPr/>
              </p14:nvContentPartPr>
              <p14:xfrm>
                <a:off x="10477025" y="4334294"/>
                <a:ext cx="139320" cy="1584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2EF59ECC-F885-1E71-0C1C-9F54AF8053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68385" y="4325294"/>
                  <a:ext cx="156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FFD8B6F8-F5E7-8C61-1A4A-8F5D26CA53D3}"/>
                    </a:ext>
                  </a:extLst>
                </p14:cNvPr>
                <p14:cNvContentPartPr/>
                <p14:nvPr/>
              </p14:nvContentPartPr>
              <p14:xfrm>
                <a:off x="10737305" y="4269134"/>
                <a:ext cx="110880" cy="12816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FFD8B6F8-F5E7-8C61-1A4A-8F5D26CA53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28305" y="4260134"/>
                  <a:ext cx="128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23A6EE1C-DC1A-A08B-A203-4E5B38092EFB}"/>
                    </a:ext>
                  </a:extLst>
                </p14:cNvPr>
                <p14:cNvContentPartPr/>
                <p14:nvPr/>
              </p14:nvContentPartPr>
              <p14:xfrm>
                <a:off x="10883105" y="4252574"/>
                <a:ext cx="74520" cy="13248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23A6EE1C-DC1A-A08B-A203-4E5B38092E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74465" y="4243574"/>
                  <a:ext cx="92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8B822566-A80B-630F-B3A9-A33034E350B7}"/>
                    </a:ext>
                  </a:extLst>
                </p14:cNvPr>
                <p14:cNvContentPartPr/>
                <p14:nvPr/>
              </p14:nvContentPartPr>
              <p14:xfrm>
                <a:off x="10962665" y="4165814"/>
                <a:ext cx="38520" cy="25632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8B822566-A80B-630F-B3A9-A33034E350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54025" y="4156814"/>
                  <a:ext cx="56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2B6BB8CD-557B-8E3B-1575-B4EC23E8905E}"/>
                    </a:ext>
                  </a:extLst>
                </p14:cNvPr>
                <p14:cNvContentPartPr/>
                <p14:nvPr/>
              </p14:nvContentPartPr>
              <p14:xfrm>
                <a:off x="10980305" y="4311974"/>
                <a:ext cx="113760" cy="1296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2B6BB8CD-557B-8E3B-1575-B4EC23E890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71305" y="4303334"/>
                  <a:ext cx="131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6E69DE7D-A8E1-4CDB-76AD-59C6F3B58594}"/>
                    </a:ext>
                  </a:extLst>
                </p14:cNvPr>
                <p14:cNvContentPartPr/>
                <p14:nvPr/>
              </p14:nvContentPartPr>
              <p14:xfrm>
                <a:off x="11231585" y="4301534"/>
                <a:ext cx="129960" cy="10044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6E69DE7D-A8E1-4CDB-76AD-59C6F3B585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22585" y="4292534"/>
                  <a:ext cx="147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B3A1C59A-240F-34EE-C9F4-8143ACA29648}"/>
                    </a:ext>
                  </a:extLst>
                </p14:cNvPr>
                <p14:cNvContentPartPr/>
                <p14:nvPr/>
              </p14:nvContentPartPr>
              <p14:xfrm>
                <a:off x="11257505" y="4059614"/>
                <a:ext cx="52920" cy="10008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B3A1C59A-240F-34EE-C9F4-8143ACA296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48505" y="4050974"/>
                  <a:ext cx="70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CBE262F2-5D84-1724-098F-84F712C386ED}"/>
              </a:ext>
            </a:extLst>
          </p:cNvPr>
          <p:cNvGrpSpPr/>
          <p:nvPr/>
        </p:nvGrpSpPr>
        <p:grpSpPr>
          <a:xfrm>
            <a:off x="9923345" y="4652174"/>
            <a:ext cx="207360" cy="284040"/>
            <a:chOff x="9923345" y="4652174"/>
            <a:chExt cx="20736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4E0911A4-864D-935A-B63F-90D2412A31F5}"/>
                    </a:ext>
                  </a:extLst>
                </p14:cNvPr>
                <p14:cNvContentPartPr/>
                <p14:nvPr/>
              </p14:nvContentPartPr>
              <p14:xfrm>
                <a:off x="9923345" y="4652174"/>
                <a:ext cx="20520" cy="28368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4E0911A4-864D-935A-B63F-90D2412A31F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14705" y="4643534"/>
                  <a:ext cx="38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AC318A6A-2147-3CA2-4581-247EF542AC03}"/>
                    </a:ext>
                  </a:extLst>
                </p14:cNvPr>
                <p14:cNvContentPartPr/>
                <p14:nvPr/>
              </p14:nvContentPartPr>
              <p14:xfrm>
                <a:off x="9963305" y="4829654"/>
                <a:ext cx="167400" cy="10656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AC318A6A-2147-3CA2-4581-247EF542AC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54665" y="4820654"/>
                  <a:ext cx="1850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19923DC6-14DA-D3DD-3222-FBE097D3AF52}"/>
              </a:ext>
            </a:extLst>
          </p:cNvPr>
          <p:cNvGrpSpPr/>
          <p:nvPr/>
        </p:nvGrpSpPr>
        <p:grpSpPr>
          <a:xfrm>
            <a:off x="10349225" y="4672694"/>
            <a:ext cx="1344240" cy="429480"/>
            <a:chOff x="10349225" y="4672694"/>
            <a:chExt cx="13442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20B7A100-60FC-0B49-00F4-E1882EA4C892}"/>
                    </a:ext>
                  </a:extLst>
                </p14:cNvPr>
                <p14:cNvContentPartPr/>
                <p14:nvPr/>
              </p14:nvContentPartPr>
              <p14:xfrm>
                <a:off x="10392425" y="4880054"/>
                <a:ext cx="15840" cy="22212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20B7A100-60FC-0B49-00F4-E1882EA4C8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83425" y="4871054"/>
                  <a:ext cx="33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DDE07742-F235-5216-A754-E0ECCBDB29FA}"/>
                    </a:ext>
                  </a:extLst>
                </p14:cNvPr>
                <p14:cNvContentPartPr/>
                <p14:nvPr/>
              </p14:nvContentPartPr>
              <p14:xfrm>
                <a:off x="10349225" y="4839014"/>
                <a:ext cx="114840" cy="9900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DDE07742-F235-5216-A754-E0ECCBDB29F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40225" y="4830374"/>
                  <a:ext cx="132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7CD11FC1-8B9B-B30C-C8EA-96D8BEEFB108}"/>
                    </a:ext>
                  </a:extLst>
                </p14:cNvPr>
                <p14:cNvContentPartPr/>
                <p14:nvPr/>
              </p14:nvContentPartPr>
              <p14:xfrm>
                <a:off x="10531025" y="4841534"/>
                <a:ext cx="109440" cy="10692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7CD11FC1-8B9B-B30C-C8EA-96D8BEEFB1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22385" y="4832894"/>
                  <a:ext cx="127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EFF9BE50-4319-502A-5294-94C0D651D7B6}"/>
                    </a:ext>
                  </a:extLst>
                </p14:cNvPr>
                <p14:cNvContentPartPr/>
                <p14:nvPr/>
              </p14:nvContentPartPr>
              <p14:xfrm>
                <a:off x="10653425" y="4813454"/>
                <a:ext cx="167040" cy="16992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EFF9BE50-4319-502A-5294-94C0D651D7B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44785" y="4804814"/>
                  <a:ext cx="184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FE1AD2F0-B2CB-9335-3BC8-106772B777A2}"/>
                    </a:ext>
                  </a:extLst>
                </p14:cNvPr>
                <p14:cNvContentPartPr/>
                <p14:nvPr/>
              </p14:nvContentPartPr>
              <p14:xfrm>
                <a:off x="10775825" y="4738934"/>
                <a:ext cx="24480" cy="2808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FE1AD2F0-B2CB-9335-3BC8-106772B777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67185" y="4730294"/>
                  <a:ext cx="42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9E10E03F-DE2D-3471-36FC-245DB96E610F}"/>
                    </a:ext>
                  </a:extLst>
                </p14:cNvPr>
                <p14:cNvContentPartPr/>
                <p14:nvPr/>
              </p14:nvContentPartPr>
              <p14:xfrm>
                <a:off x="10828745" y="4672694"/>
                <a:ext cx="22320" cy="27324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9E10E03F-DE2D-3471-36FC-245DB96E61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19745" y="4664054"/>
                  <a:ext cx="39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789D1CC1-24CE-7AD2-3EB3-3580F999B53C}"/>
                    </a:ext>
                  </a:extLst>
                </p14:cNvPr>
                <p14:cNvContentPartPr/>
                <p14:nvPr/>
              </p14:nvContentPartPr>
              <p14:xfrm>
                <a:off x="10817225" y="4854854"/>
                <a:ext cx="105840" cy="2700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789D1CC1-24CE-7AD2-3EB3-3580F999B5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08585" y="4846214"/>
                  <a:ext cx="123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53AB2FF4-3D1A-90F7-1751-169F1C65549C}"/>
                    </a:ext>
                  </a:extLst>
                </p14:cNvPr>
                <p14:cNvContentPartPr/>
                <p14:nvPr/>
              </p14:nvContentPartPr>
              <p14:xfrm>
                <a:off x="10961585" y="4868174"/>
                <a:ext cx="25200" cy="9612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53AB2FF4-3D1A-90F7-1751-169F1C6554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52585" y="4859174"/>
                  <a:ext cx="42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13B6FD52-625C-6CF4-4110-FFA9218620DA}"/>
                    </a:ext>
                  </a:extLst>
                </p14:cNvPr>
                <p14:cNvContentPartPr/>
                <p14:nvPr/>
              </p14:nvContentPartPr>
              <p14:xfrm>
                <a:off x="10938545" y="4762694"/>
                <a:ext cx="35640" cy="5112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13B6FD52-625C-6CF4-4110-FFA9218620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29545" y="4753694"/>
                  <a:ext cx="53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BFE9E5DE-96FF-155E-D1A7-43BB15982B25}"/>
                    </a:ext>
                  </a:extLst>
                </p14:cNvPr>
                <p14:cNvContentPartPr/>
                <p14:nvPr/>
              </p14:nvContentPartPr>
              <p14:xfrm>
                <a:off x="11024945" y="4827854"/>
                <a:ext cx="330840" cy="15552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BFE9E5DE-96FF-155E-D1A7-43BB15982B2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6305" y="4818854"/>
                  <a:ext cx="348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A43B4977-13BF-A988-C2F3-4A17D1A5CC0A}"/>
                    </a:ext>
                  </a:extLst>
                </p14:cNvPr>
                <p14:cNvContentPartPr/>
                <p14:nvPr/>
              </p14:nvContentPartPr>
              <p14:xfrm>
                <a:off x="11514545" y="4758734"/>
                <a:ext cx="178920" cy="15876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A43B4977-13BF-A988-C2F3-4A17D1A5CC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505905" y="4750094"/>
                  <a:ext cx="196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F3AF4C99-20AF-45D2-C85A-B2F62F58E01F}"/>
                    </a:ext>
                  </a:extLst>
                </p14:cNvPr>
                <p14:cNvContentPartPr/>
                <p14:nvPr/>
              </p14:nvContentPartPr>
              <p14:xfrm>
                <a:off x="11631185" y="4800854"/>
                <a:ext cx="56880" cy="27432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F3AF4C99-20AF-45D2-C85A-B2F62F58E01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22185" y="4791854"/>
                  <a:ext cx="7452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2" name="Encre 371">
                <a:extLst>
                  <a:ext uri="{FF2B5EF4-FFF2-40B4-BE49-F238E27FC236}">
                    <a16:creationId xmlns:a16="http://schemas.microsoft.com/office/drawing/2014/main" id="{E4647FDA-99A2-E628-F9DE-532EC31B9C4C}"/>
                  </a:ext>
                </a:extLst>
              </p14:cNvPr>
              <p14:cNvContentPartPr/>
              <p14:nvPr/>
            </p14:nvContentPartPr>
            <p14:xfrm>
              <a:off x="11153105" y="4026134"/>
              <a:ext cx="2160" cy="9000"/>
            </p14:xfrm>
          </p:contentPart>
        </mc:Choice>
        <mc:Fallback xmlns="">
          <p:pic>
            <p:nvPicPr>
              <p:cNvPr id="372" name="Encre 371">
                <a:extLst>
                  <a:ext uri="{FF2B5EF4-FFF2-40B4-BE49-F238E27FC236}">
                    <a16:creationId xmlns:a16="http://schemas.microsoft.com/office/drawing/2014/main" id="{E4647FDA-99A2-E628-F9DE-532EC31B9C4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144105" y="4017494"/>
                <a:ext cx="1980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0595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C0655-0744-3D79-7CF4-97DE90E1D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59C00-74D1-4D01-7616-FB557836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932A77C8-1964-1A26-F15C-9BCF5A3B994A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932A77C8-1964-1A26-F15C-9BCF5A3B99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871FC9-195A-3ADA-101F-05FA4E94856D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4547C-845A-B1C1-0918-A14602CEEAEF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238AC-4FE4-E844-F031-61DEEB0C774D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628A33-0216-CBA9-6C1D-046303EE66F9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FB95AF-4010-68A7-B68C-64B0434A190F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5E01BB-5EDE-F8F7-ACDA-542139F57E09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976081-DF63-F489-BF0B-3135915B6E0B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CB811C-4EAD-610C-2F85-3B5FC2D21FEE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9F1E15-6237-6846-D814-BB5601A2463F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6E632-EF7D-1464-1756-9B571E9836BF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3B21D9-D1A7-DC72-FD98-A0CBE716D7F5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AF44F0-EE44-C2B4-C851-5697A99E67D9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A11F43-4B37-F9CC-5D03-1ABAE6ABBECE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9C9E88-6303-A3ED-54E0-2276D6A578D3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888D7C-056E-020C-4164-A1E06D7D0F17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446D63-6F08-10AF-01AC-E188770E3566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5F29966-DD03-B232-5A23-A78BCC46F7C9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2035C16-0234-3405-F20E-1A8B16AA2672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FDB4F999-8609-E16D-6F38-E8DF3A4022F6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E120E36-6E71-6A7B-F689-7A6E179AAA46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4D118EA-8004-1585-12E3-24704AD34E25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DDC922DD-940C-C381-EF39-1336BAFF7008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A1AE86D-DE31-987F-C82E-11B7C15BF9EE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A1AE86D-DE31-987F-C82E-11B7C15BF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blipFill>
                <a:blip r:embed="rId5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BAEDA098-7D98-8464-DF1C-E7F667A9999C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(7)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2868F09-2139-7026-15D5-F84D0E544BE1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34BA112-7CC0-B919-8CB6-9A1039FE7033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A7DAD58-AE25-0CF7-271D-47946E7C3A44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38C85E3-FF24-AA1E-69DE-326580D89D96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47C527A-4738-6555-1C10-91AFFA6B13ED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51CAB1D-5451-6AD4-DE93-C9C08593E2BC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A3F3950-0228-CA24-F47C-95BF671F7467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05FB04E-833A-B4F7-BE23-8C761A90B56C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D9386669-5EFF-5FAF-0663-5FD68A17AAD0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29F1F1F-F791-0CFB-BEC8-F4B7F2BEFCCC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73016A-2D6B-065E-E5BA-0D0FB0AE424B}"/>
              </a:ext>
            </a:extLst>
          </p:cNvPr>
          <p:cNvSpPr/>
          <p:nvPr/>
        </p:nvSpPr>
        <p:spPr>
          <a:xfrm>
            <a:off x="8656259" y="2703608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2D5AAAA-2E6D-3A79-1274-B755B4D33C6D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299BEBD-5AD2-FA8F-C871-76B311AD34EF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E7ED433-F4AF-CB0C-AE28-F588E63509E0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9D047FA-50B2-A217-3CBD-41D92CDF71AE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E396D0F-ACCD-FF4D-0D4F-947E0BCB75AA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5404A5C-26A7-6C31-B1DD-FE9C53C37548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4D87B02-C237-72C5-614C-E494FC86C3A6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1DBBB49-D272-1166-E4A7-3345C18048CC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F4A71B3-AA13-1077-E1EC-FCDE9A35B26A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CDF3818-D65F-330E-D4DC-E7ECD247A2D1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86F859A7-2262-5255-63F7-6F317A5092DE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FFE1319-7532-4DA0-E44F-E0B47709901D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6A1FFA58-6911-3197-ABEF-A18BCCD5A25C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0355EB3E-16D2-FBDA-2102-E730E94FA5CD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95996BFF-DE0E-194C-323E-C7940199F3D6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22CBC886-F553-D5D4-39B2-9ADA8001FB99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34B7834-C50B-00FE-BC28-21EB11721863}"/>
              </a:ext>
            </a:extLst>
          </p:cNvPr>
          <p:cNvGrpSpPr/>
          <p:nvPr/>
        </p:nvGrpSpPr>
        <p:grpSpPr>
          <a:xfrm>
            <a:off x="8958905" y="4253654"/>
            <a:ext cx="372240" cy="716040"/>
            <a:chOff x="8958905" y="4253654"/>
            <a:chExt cx="37224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A14E9394-E2C1-91AE-1420-128D29856729}"/>
                    </a:ext>
                  </a:extLst>
                </p14:cNvPr>
                <p14:cNvContentPartPr/>
                <p14:nvPr/>
              </p14:nvContentPartPr>
              <p14:xfrm>
                <a:off x="8958905" y="4253654"/>
                <a:ext cx="372240" cy="42084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A14E9394-E2C1-91AE-1420-128D298567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9905" y="4244654"/>
                  <a:ext cx="3898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486EC0C9-019C-7990-9C49-8C78FB281699}"/>
                    </a:ext>
                  </a:extLst>
                </p14:cNvPr>
                <p14:cNvContentPartPr/>
                <p14:nvPr/>
              </p14:nvContentPartPr>
              <p14:xfrm>
                <a:off x="9158345" y="4672334"/>
                <a:ext cx="11160" cy="21888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486EC0C9-019C-7990-9C49-8C78FB28169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49345" y="4663334"/>
                  <a:ext cx="28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CB344244-51FB-056D-866A-863C241FF450}"/>
                    </a:ext>
                  </a:extLst>
                </p14:cNvPr>
                <p14:cNvContentPartPr/>
                <p14:nvPr/>
              </p14:nvContentPartPr>
              <p14:xfrm>
                <a:off x="9116945" y="4796174"/>
                <a:ext cx="140760" cy="17352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CB344244-51FB-056D-866A-863C241FF4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07945" y="4787174"/>
                  <a:ext cx="1584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e 353">
            <a:extLst>
              <a:ext uri="{FF2B5EF4-FFF2-40B4-BE49-F238E27FC236}">
                <a16:creationId xmlns:a16="http://schemas.microsoft.com/office/drawing/2014/main" id="{C50E4F56-7EF4-B964-599D-982CF9E7ACF1}"/>
              </a:ext>
            </a:extLst>
          </p:cNvPr>
          <p:cNvGrpSpPr/>
          <p:nvPr/>
        </p:nvGrpSpPr>
        <p:grpSpPr>
          <a:xfrm>
            <a:off x="9911105" y="4122974"/>
            <a:ext cx="275760" cy="302400"/>
            <a:chOff x="9911105" y="4122974"/>
            <a:chExt cx="2757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A7CC1B63-B9AB-F381-42FF-AA11BB940F7D}"/>
                    </a:ext>
                  </a:extLst>
                </p14:cNvPr>
                <p14:cNvContentPartPr/>
                <p14:nvPr/>
              </p14:nvContentPartPr>
              <p14:xfrm>
                <a:off x="9911105" y="4122974"/>
                <a:ext cx="32040" cy="28800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A7CC1B63-B9AB-F381-42FF-AA11BB940F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02105" y="4113985"/>
                  <a:ext cx="49680" cy="305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DD02EFD9-0738-7620-2EF3-21EC5BA32E4D}"/>
                    </a:ext>
                  </a:extLst>
                </p14:cNvPr>
                <p14:cNvContentPartPr/>
                <p14:nvPr/>
              </p14:nvContentPartPr>
              <p14:xfrm>
                <a:off x="9969785" y="4287494"/>
                <a:ext cx="217080" cy="13788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DD02EFD9-0738-7620-2EF3-21EC5BA32E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60770" y="4278494"/>
                  <a:ext cx="234749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e 352">
            <a:extLst>
              <a:ext uri="{FF2B5EF4-FFF2-40B4-BE49-F238E27FC236}">
                <a16:creationId xmlns:a16="http://schemas.microsoft.com/office/drawing/2014/main" id="{ABEFAF62-1755-5523-CE4D-67C577C26681}"/>
              </a:ext>
            </a:extLst>
          </p:cNvPr>
          <p:cNvGrpSpPr/>
          <p:nvPr/>
        </p:nvGrpSpPr>
        <p:grpSpPr>
          <a:xfrm>
            <a:off x="10453625" y="4059614"/>
            <a:ext cx="907920" cy="362520"/>
            <a:chOff x="10453625" y="4059614"/>
            <a:chExt cx="90792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6EF4EE90-CD4B-BA71-E814-671C75F25EE5}"/>
                    </a:ext>
                  </a:extLst>
                </p14:cNvPr>
                <p14:cNvContentPartPr/>
                <p14:nvPr/>
              </p14:nvContentPartPr>
              <p14:xfrm>
                <a:off x="10453625" y="4199654"/>
                <a:ext cx="98280" cy="20052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6EF4EE90-CD4B-BA71-E814-671C75F25EE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44625" y="4190670"/>
                  <a:ext cx="115920" cy="218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F709DDF8-41B5-CC9F-22BA-2F5213B964DE}"/>
                    </a:ext>
                  </a:extLst>
                </p14:cNvPr>
                <p14:cNvContentPartPr/>
                <p14:nvPr/>
              </p14:nvContentPartPr>
              <p14:xfrm>
                <a:off x="10477025" y="4334294"/>
                <a:ext cx="139320" cy="1584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F709DDF8-41B5-CC9F-22BA-2F5213B964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68025" y="4325294"/>
                  <a:ext cx="156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A9C6CE4C-0D9B-1C42-AD67-69E19172D358}"/>
                    </a:ext>
                  </a:extLst>
                </p14:cNvPr>
                <p14:cNvContentPartPr/>
                <p14:nvPr/>
              </p14:nvContentPartPr>
              <p14:xfrm>
                <a:off x="10737305" y="4269134"/>
                <a:ext cx="110880" cy="12816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A9C6CE4C-0D9B-1C42-AD67-69E19172D3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28334" y="4260134"/>
                  <a:ext cx="128463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F7C45ACD-B2A2-AEE1-7CFE-7FEBE93F6D1B}"/>
                    </a:ext>
                  </a:extLst>
                </p14:cNvPr>
                <p14:cNvContentPartPr/>
                <p14:nvPr/>
              </p14:nvContentPartPr>
              <p14:xfrm>
                <a:off x="10883105" y="4252574"/>
                <a:ext cx="74520" cy="13248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F7C45ACD-B2A2-AEE1-7CFE-7FEBE93F6D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74105" y="4243574"/>
                  <a:ext cx="92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E267834C-30A3-3D8E-0850-9C4824ACC65E}"/>
                    </a:ext>
                  </a:extLst>
                </p14:cNvPr>
                <p14:cNvContentPartPr/>
                <p14:nvPr/>
              </p14:nvContentPartPr>
              <p14:xfrm>
                <a:off x="10962665" y="4165814"/>
                <a:ext cx="38520" cy="25632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E267834C-30A3-3D8E-0850-9C4824ACC6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53580" y="4156827"/>
                  <a:ext cx="56326" cy="273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16400D91-AB7C-941E-0C19-5BD711BFCC64}"/>
                    </a:ext>
                  </a:extLst>
                </p14:cNvPr>
                <p14:cNvContentPartPr/>
                <p14:nvPr/>
              </p14:nvContentPartPr>
              <p14:xfrm>
                <a:off x="10980305" y="4311974"/>
                <a:ext cx="113760" cy="1296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16400D91-AB7C-941E-0C19-5BD711BFCC6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71305" y="4302974"/>
                  <a:ext cx="131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53CE8CC6-8C82-84A9-4B23-4687B50248CA}"/>
                    </a:ext>
                  </a:extLst>
                </p14:cNvPr>
                <p14:cNvContentPartPr/>
                <p14:nvPr/>
              </p14:nvContentPartPr>
              <p14:xfrm>
                <a:off x="11231585" y="4301534"/>
                <a:ext cx="129960" cy="10044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53CE8CC6-8C82-84A9-4B23-4687B50248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22585" y="4292534"/>
                  <a:ext cx="147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D1D40A36-4F97-074E-A869-A0EA461705A0}"/>
                    </a:ext>
                  </a:extLst>
                </p14:cNvPr>
                <p14:cNvContentPartPr/>
                <p14:nvPr/>
              </p14:nvContentPartPr>
              <p14:xfrm>
                <a:off x="11257505" y="4059614"/>
                <a:ext cx="52920" cy="10008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D1D40A36-4F97-074E-A869-A0EA461705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48505" y="4050614"/>
                  <a:ext cx="70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5DDD3460-B278-1C12-C896-59679513A05A}"/>
              </a:ext>
            </a:extLst>
          </p:cNvPr>
          <p:cNvGrpSpPr/>
          <p:nvPr/>
        </p:nvGrpSpPr>
        <p:grpSpPr>
          <a:xfrm>
            <a:off x="9923345" y="4652174"/>
            <a:ext cx="207360" cy="284040"/>
            <a:chOff x="9923345" y="4652174"/>
            <a:chExt cx="20736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3BE1427F-FAAA-0076-F440-0A9550DB88C7}"/>
                    </a:ext>
                  </a:extLst>
                </p14:cNvPr>
                <p14:cNvContentPartPr/>
                <p14:nvPr/>
              </p14:nvContentPartPr>
              <p14:xfrm>
                <a:off x="9923345" y="4652174"/>
                <a:ext cx="20520" cy="28368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3BE1427F-FAAA-0076-F440-0A9550DB88C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14345" y="4643174"/>
                  <a:ext cx="38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8233FFB9-64D6-DEE0-EDD1-5761CBFE84A4}"/>
                    </a:ext>
                  </a:extLst>
                </p14:cNvPr>
                <p14:cNvContentPartPr/>
                <p14:nvPr/>
              </p14:nvContentPartPr>
              <p14:xfrm>
                <a:off x="9963305" y="4829654"/>
                <a:ext cx="167400" cy="10656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8233FFB9-64D6-DEE0-EDD1-5761CBFE84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54305" y="4820684"/>
                  <a:ext cx="185040" cy="1241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9BEF22CA-2DF4-34BB-97D5-DB4CFF142444}"/>
              </a:ext>
            </a:extLst>
          </p:cNvPr>
          <p:cNvGrpSpPr/>
          <p:nvPr/>
        </p:nvGrpSpPr>
        <p:grpSpPr>
          <a:xfrm>
            <a:off x="10349225" y="4672694"/>
            <a:ext cx="1344240" cy="429480"/>
            <a:chOff x="10349225" y="4672694"/>
            <a:chExt cx="13442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57F63AAB-1A32-EB40-E927-82A079E9A8D3}"/>
                    </a:ext>
                  </a:extLst>
                </p14:cNvPr>
                <p14:cNvContentPartPr/>
                <p14:nvPr/>
              </p14:nvContentPartPr>
              <p14:xfrm>
                <a:off x="10392425" y="4880054"/>
                <a:ext cx="15840" cy="22212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57F63AAB-1A32-EB40-E927-82A079E9A8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83625" y="4871054"/>
                  <a:ext cx="33088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A70E7E8B-A0D3-23A3-109B-8848D088C982}"/>
                    </a:ext>
                  </a:extLst>
                </p14:cNvPr>
                <p14:cNvContentPartPr/>
                <p14:nvPr/>
              </p14:nvContentPartPr>
              <p14:xfrm>
                <a:off x="10349225" y="4839014"/>
                <a:ext cx="114840" cy="9900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A70E7E8B-A0D3-23A3-109B-8848D088C9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40225" y="4830014"/>
                  <a:ext cx="132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62681EBC-50D9-0C48-4529-A28E14BC4E0F}"/>
                    </a:ext>
                  </a:extLst>
                </p14:cNvPr>
                <p14:cNvContentPartPr/>
                <p14:nvPr/>
              </p14:nvContentPartPr>
              <p14:xfrm>
                <a:off x="10531025" y="4841534"/>
                <a:ext cx="109440" cy="10692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62681EBC-50D9-0C48-4529-A28E14BC4E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22025" y="4832504"/>
                  <a:ext cx="127080" cy="124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93100531-3B48-B0B6-ACE5-38C0C8BF1795}"/>
                    </a:ext>
                  </a:extLst>
                </p14:cNvPr>
                <p14:cNvContentPartPr/>
                <p14:nvPr/>
              </p14:nvContentPartPr>
              <p14:xfrm>
                <a:off x="10653425" y="4813454"/>
                <a:ext cx="167040" cy="16992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93100531-3B48-B0B6-ACE5-38C0C8BF179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44425" y="4804435"/>
                  <a:ext cx="184680" cy="187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57FD91A3-207B-2EE9-76CF-116A8C2A36E9}"/>
                    </a:ext>
                  </a:extLst>
                </p14:cNvPr>
                <p14:cNvContentPartPr/>
                <p14:nvPr/>
              </p14:nvContentPartPr>
              <p14:xfrm>
                <a:off x="10775825" y="4738934"/>
                <a:ext cx="24480" cy="2808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57FD91A3-207B-2EE9-76CF-116A8C2A36E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66825" y="4729817"/>
                  <a:ext cx="42120" cy="45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665B457E-CD41-18DB-61B4-C6F8C05613BE}"/>
                    </a:ext>
                  </a:extLst>
                </p14:cNvPr>
                <p14:cNvContentPartPr/>
                <p14:nvPr/>
              </p14:nvContentPartPr>
              <p14:xfrm>
                <a:off x="10828745" y="4672694"/>
                <a:ext cx="22320" cy="27324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665B457E-CD41-18DB-61B4-C6F8C05613B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19888" y="4663694"/>
                  <a:ext cx="39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D43254B0-A580-D6CC-D3B9-7FD0A512D6C1}"/>
                    </a:ext>
                  </a:extLst>
                </p14:cNvPr>
                <p14:cNvContentPartPr/>
                <p14:nvPr/>
              </p14:nvContentPartPr>
              <p14:xfrm>
                <a:off x="10817225" y="4854854"/>
                <a:ext cx="105840" cy="2700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D43254B0-A580-D6CC-D3B9-7FD0A512D6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08225" y="4845854"/>
                  <a:ext cx="123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699C3AC3-3E9D-D3B9-21EF-E19705E1660C}"/>
                    </a:ext>
                  </a:extLst>
                </p14:cNvPr>
                <p14:cNvContentPartPr/>
                <p14:nvPr/>
              </p14:nvContentPartPr>
              <p14:xfrm>
                <a:off x="10961585" y="4868174"/>
                <a:ext cx="25200" cy="9612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699C3AC3-3E9D-D3B9-21EF-E19705E166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52585" y="4859174"/>
                  <a:ext cx="42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1BE49A2C-AF4A-D9F3-AF92-1BF52B649B5E}"/>
                    </a:ext>
                  </a:extLst>
                </p14:cNvPr>
                <p14:cNvContentPartPr/>
                <p14:nvPr/>
              </p14:nvContentPartPr>
              <p14:xfrm>
                <a:off x="10938545" y="4762694"/>
                <a:ext cx="35640" cy="5112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1BE49A2C-AF4A-D9F3-AF92-1BF52B649B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29545" y="4753694"/>
                  <a:ext cx="53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7074B1F9-9688-771B-4DE9-71FFC43085CB}"/>
                    </a:ext>
                  </a:extLst>
                </p14:cNvPr>
                <p14:cNvContentPartPr/>
                <p14:nvPr/>
              </p14:nvContentPartPr>
              <p14:xfrm>
                <a:off x="11024945" y="4827854"/>
                <a:ext cx="330840" cy="15552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7074B1F9-9688-771B-4DE9-71FFC43085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5935" y="4818854"/>
                  <a:ext cx="348499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D5D0C966-622A-E33F-C24F-6BB4483B40C1}"/>
                    </a:ext>
                  </a:extLst>
                </p14:cNvPr>
                <p14:cNvContentPartPr/>
                <p14:nvPr/>
              </p14:nvContentPartPr>
              <p14:xfrm>
                <a:off x="11514545" y="4758734"/>
                <a:ext cx="178920" cy="15876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D5D0C966-622A-E33F-C24F-6BB4483B40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505527" y="4749714"/>
                  <a:ext cx="196596" cy="1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95EB070E-21C9-F2F4-ED8D-13F0BBAF4458}"/>
                    </a:ext>
                  </a:extLst>
                </p14:cNvPr>
                <p14:cNvContentPartPr/>
                <p14:nvPr/>
              </p14:nvContentPartPr>
              <p14:xfrm>
                <a:off x="11631185" y="4800854"/>
                <a:ext cx="56880" cy="27432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95EB070E-21C9-F2F4-ED8D-13F0BBAF44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22185" y="4791854"/>
                  <a:ext cx="7452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4DE04225-DA08-85C3-A187-147719D6FD84}"/>
                  </a:ext>
                </a:extLst>
              </p14:cNvPr>
              <p14:cNvContentPartPr/>
              <p14:nvPr/>
            </p14:nvContentPartPr>
            <p14:xfrm>
              <a:off x="11052305" y="2941094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4DE04225-DA08-85C3-A187-147719D6FD8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043305" y="293245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e 336">
            <a:extLst>
              <a:ext uri="{FF2B5EF4-FFF2-40B4-BE49-F238E27FC236}">
                <a16:creationId xmlns:a16="http://schemas.microsoft.com/office/drawing/2014/main" id="{3A2C4C54-D90A-39B2-2384-07F1533988B6}"/>
              </a:ext>
            </a:extLst>
          </p:cNvPr>
          <p:cNvGrpSpPr/>
          <p:nvPr/>
        </p:nvGrpSpPr>
        <p:grpSpPr>
          <a:xfrm>
            <a:off x="6193025" y="1358534"/>
            <a:ext cx="205560" cy="327240"/>
            <a:chOff x="6193025" y="1358534"/>
            <a:chExt cx="20556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2B6BD8A1-5B33-49E4-79CA-AB0CCCF2029D}"/>
                    </a:ext>
                  </a:extLst>
                </p14:cNvPr>
                <p14:cNvContentPartPr/>
                <p14:nvPr/>
              </p14:nvContentPartPr>
              <p14:xfrm>
                <a:off x="6193025" y="1529894"/>
                <a:ext cx="205560" cy="15588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2B6BD8A1-5B33-49E4-79CA-AB0CCCF2029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84385" y="1520894"/>
                  <a:ext cx="223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1ABE005E-FE91-9518-6772-1E73E26A4462}"/>
                    </a:ext>
                  </a:extLst>
                </p14:cNvPr>
                <p14:cNvContentPartPr/>
                <p14:nvPr/>
              </p14:nvContentPartPr>
              <p14:xfrm>
                <a:off x="6311825" y="1358534"/>
                <a:ext cx="51120" cy="7776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1ABE005E-FE91-9518-6772-1E73E26A446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02825" y="1349534"/>
                  <a:ext cx="687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e 335">
            <a:extLst>
              <a:ext uri="{FF2B5EF4-FFF2-40B4-BE49-F238E27FC236}">
                <a16:creationId xmlns:a16="http://schemas.microsoft.com/office/drawing/2014/main" id="{F369FDF1-7FB6-0873-4DB1-297EE0C5AB5D}"/>
              </a:ext>
            </a:extLst>
          </p:cNvPr>
          <p:cNvGrpSpPr/>
          <p:nvPr/>
        </p:nvGrpSpPr>
        <p:grpSpPr>
          <a:xfrm>
            <a:off x="6593345" y="1313534"/>
            <a:ext cx="258120" cy="380520"/>
            <a:chOff x="6593345" y="1313534"/>
            <a:chExt cx="25812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6A9C6131-6150-E763-347B-F2D814309E98}"/>
                    </a:ext>
                  </a:extLst>
                </p14:cNvPr>
                <p14:cNvContentPartPr/>
                <p14:nvPr/>
              </p14:nvContentPartPr>
              <p14:xfrm>
                <a:off x="6593345" y="1313534"/>
                <a:ext cx="105480" cy="38052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6A9C6131-6150-E763-347B-F2D814309E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84705" y="1304534"/>
                  <a:ext cx="1231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F2BAAD81-4E85-4B4D-AEEC-E83F538122D6}"/>
                    </a:ext>
                  </a:extLst>
                </p14:cNvPr>
                <p14:cNvContentPartPr/>
                <p14:nvPr/>
              </p14:nvContentPartPr>
              <p14:xfrm>
                <a:off x="6734465" y="1556534"/>
                <a:ext cx="117000" cy="12564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F2BAAD81-4E85-4B4D-AEEC-E83F538122D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25825" y="1547894"/>
                  <a:ext cx="13464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e 334">
            <a:extLst>
              <a:ext uri="{FF2B5EF4-FFF2-40B4-BE49-F238E27FC236}">
                <a16:creationId xmlns:a16="http://schemas.microsoft.com/office/drawing/2014/main" id="{74DB26FC-A334-22FF-8784-689B4004476D}"/>
              </a:ext>
            </a:extLst>
          </p:cNvPr>
          <p:cNvGrpSpPr/>
          <p:nvPr/>
        </p:nvGrpSpPr>
        <p:grpSpPr>
          <a:xfrm>
            <a:off x="7087265" y="1345214"/>
            <a:ext cx="1021680" cy="535320"/>
            <a:chOff x="7087265" y="1345214"/>
            <a:chExt cx="102168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0F63651D-7F14-D9BC-C38F-902CDA250DB9}"/>
                    </a:ext>
                  </a:extLst>
                </p14:cNvPr>
                <p14:cNvContentPartPr/>
                <p14:nvPr/>
              </p14:nvContentPartPr>
              <p14:xfrm>
                <a:off x="7095905" y="1552214"/>
                <a:ext cx="32760" cy="32832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0F63651D-7F14-D9BC-C38F-902CDA250DB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87265" y="1543214"/>
                  <a:ext cx="50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C9B7AD8C-83F3-7BFA-868D-93A88D4D7F6D}"/>
                    </a:ext>
                  </a:extLst>
                </p14:cNvPr>
                <p14:cNvContentPartPr/>
                <p14:nvPr/>
              </p14:nvContentPartPr>
              <p14:xfrm>
                <a:off x="7087265" y="1545374"/>
                <a:ext cx="132120" cy="1544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C9B7AD8C-83F3-7BFA-868D-93A88D4D7F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78625" y="1536374"/>
                  <a:ext cx="149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35B25A0A-34F2-1284-754E-43DE2B8B06CC}"/>
                    </a:ext>
                  </a:extLst>
                </p14:cNvPr>
                <p14:cNvContentPartPr/>
                <p14:nvPr/>
              </p14:nvContentPartPr>
              <p14:xfrm>
                <a:off x="7274825" y="1579574"/>
                <a:ext cx="75240" cy="7848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35B25A0A-34F2-1284-754E-43DE2B8B06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65825" y="1570934"/>
                  <a:ext cx="92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FAC43390-70A9-D4FE-0F02-9D0823B2BE69}"/>
                    </a:ext>
                  </a:extLst>
                </p14:cNvPr>
                <p14:cNvContentPartPr/>
                <p14:nvPr/>
              </p14:nvContentPartPr>
              <p14:xfrm>
                <a:off x="7390025" y="1549334"/>
                <a:ext cx="141840" cy="17100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FAC43390-70A9-D4FE-0F02-9D0823B2BE6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81025" y="1540334"/>
                  <a:ext cx="159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CAC7C8D2-01B4-FC8D-9707-31D402D57A40}"/>
                    </a:ext>
                  </a:extLst>
                </p14:cNvPr>
                <p14:cNvContentPartPr/>
                <p14:nvPr/>
              </p14:nvContentPartPr>
              <p14:xfrm>
                <a:off x="7491545" y="1422974"/>
                <a:ext cx="14040" cy="1980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CAC7C8D2-01B4-FC8D-9707-31D402D57A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82905" y="1414334"/>
                  <a:ext cx="3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68A1C624-5581-4A1A-1156-6E815A1A59CD}"/>
                    </a:ext>
                  </a:extLst>
                </p14:cNvPr>
                <p14:cNvContentPartPr/>
                <p14:nvPr/>
              </p14:nvContentPartPr>
              <p14:xfrm>
                <a:off x="7609265" y="1345214"/>
                <a:ext cx="26640" cy="32832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68A1C624-5581-4A1A-1156-6E815A1A59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00625" y="1336214"/>
                  <a:ext cx="442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679C1B27-F84C-B657-7B93-EF68F52E9586}"/>
                    </a:ext>
                  </a:extLst>
                </p14:cNvPr>
                <p14:cNvContentPartPr/>
                <p14:nvPr/>
              </p14:nvContentPartPr>
              <p14:xfrm>
                <a:off x="7611065" y="1536014"/>
                <a:ext cx="105120" cy="1656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679C1B27-F84C-B657-7B93-EF68F52E958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02425" y="1527374"/>
                  <a:ext cx="122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725CA5F4-8215-B7CD-9AF8-8AA994CFADDE}"/>
                    </a:ext>
                  </a:extLst>
                </p14:cNvPr>
                <p14:cNvContentPartPr/>
                <p14:nvPr/>
              </p14:nvContentPartPr>
              <p14:xfrm>
                <a:off x="7729145" y="1551134"/>
                <a:ext cx="15840" cy="11700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725CA5F4-8215-B7CD-9AF8-8AA994CFAD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20505" y="1542134"/>
                  <a:ext cx="33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3BDB2F28-763F-A863-F30C-30AF83223E42}"/>
                    </a:ext>
                  </a:extLst>
                </p14:cNvPr>
                <p14:cNvContentPartPr/>
                <p14:nvPr/>
              </p14:nvContentPartPr>
              <p14:xfrm>
                <a:off x="7728065" y="1476254"/>
                <a:ext cx="17640" cy="3312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3BDB2F28-763F-A863-F30C-30AF83223E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19425" y="1467254"/>
                  <a:ext cx="3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7A6B1B8E-3AB6-D4C0-5AFC-806DA34A7778}"/>
                    </a:ext>
                  </a:extLst>
                </p14:cNvPr>
                <p14:cNvContentPartPr/>
                <p14:nvPr/>
              </p14:nvContentPartPr>
              <p14:xfrm>
                <a:off x="7774865" y="1557254"/>
                <a:ext cx="113400" cy="13032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7A6B1B8E-3AB6-D4C0-5AFC-806DA34A77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65865" y="1548614"/>
                  <a:ext cx="131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1516D6DC-B1F9-AEB8-8D42-72E671C4499F}"/>
                    </a:ext>
                  </a:extLst>
                </p14:cNvPr>
                <p14:cNvContentPartPr/>
                <p14:nvPr/>
              </p14:nvContentPartPr>
              <p14:xfrm>
                <a:off x="7908065" y="1548974"/>
                <a:ext cx="200880" cy="12744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1516D6DC-B1F9-AEB8-8D42-72E671C449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99425" y="1539974"/>
                  <a:ext cx="2185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e 386">
            <a:extLst>
              <a:ext uri="{FF2B5EF4-FFF2-40B4-BE49-F238E27FC236}">
                <a16:creationId xmlns:a16="http://schemas.microsoft.com/office/drawing/2014/main" id="{6019027A-3354-475E-AF66-932AE1D025F2}"/>
              </a:ext>
            </a:extLst>
          </p:cNvPr>
          <p:cNvGrpSpPr/>
          <p:nvPr/>
        </p:nvGrpSpPr>
        <p:grpSpPr>
          <a:xfrm>
            <a:off x="7749665" y="1801694"/>
            <a:ext cx="304920" cy="324360"/>
            <a:chOff x="7749665" y="1801694"/>
            <a:chExt cx="3049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C02F4DA0-FA6F-7E90-54CA-7FCAD3166E1B}"/>
                    </a:ext>
                  </a:extLst>
                </p14:cNvPr>
                <p14:cNvContentPartPr/>
                <p14:nvPr/>
              </p14:nvContentPartPr>
              <p14:xfrm>
                <a:off x="7749665" y="1801694"/>
                <a:ext cx="147960" cy="2336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C02F4DA0-FA6F-7E90-54CA-7FCAD3166E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40665" y="1793054"/>
                  <a:ext cx="165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B6E9DB1D-670E-5B89-CA42-03E588491A12}"/>
                    </a:ext>
                  </a:extLst>
                </p14:cNvPr>
                <p14:cNvContentPartPr/>
                <p14:nvPr/>
              </p14:nvContentPartPr>
              <p14:xfrm>
                <a:off x="7986545" y="1991054"/>
                <a:ext cx="68040" cy="13500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B6E9DB1D-670E-5B89-CA42-03E588491A1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77545" y="1982414"/>
                  <a:ext cx="856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e 385">
            <a:extLst>
              <a:ext uri="{FF2B5EF4-FFF2-40B4-BE49-F238E27FC236}">
                <a16:creationId xmlns:a16="http://schemas.microsoft.com/office/drawing/2014/main" id="{C6AE31B7-681F-730C-1582-317C158023FD}"/>
              </a:ext>
            </a:extLst>
          </p:cNvPr>
          <p:cNvGrpSpPr/>
          <p:nvPr/>
        </p:nvGrpSpPr>
        <p:grpSpPr>
          <a:xfrm>
            <a:off x="8221265" y="1759214"/>
            <a:ext cx="205200" cy="264600"/>
            <a:chOff x="8221265" y="1759214"/>
            <a:chExt cx="20520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09733A7B-DE88-F9B4-58AA-3A889BEB764D}"/>
                    </a:ext>
                  </a:extLst>
                </p14:cNvPr>
                <p14:cNvContentPartPr/>
                <p14:nvPr/>
              </p14:nvContentPartPr>
              <p14:xfrm>
                <a:off x="8240705" y="1885574"/>
                <a:ext cx="10800" cy="8964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09733A7B-DE88-F9B4-58AA-3A889BEB76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31705" y="1876574"/>
                  <a:ext cx="28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F176EB1D-F04A-0900-B751-CF44F61167D3}"/>
                    </a:ext>
                  </a:extLst>
                </p14:cNvPr>
                <p14:cNvContentPartPr/>
                <p14:nvPr/>
              </p14:nvContentPartPr>
              <p14:xfrm>
                <a:off x="8221265" y="1801334"/>
                <a:ext cx="21600" cy="2412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F176EB1D-F04A-0900-B751-CF44F61167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12265" y="1792694"/>
                  <a:ext cx="39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B24C0763-807F-E530-43B4-92248BB4FC31}"/>
                    </a:ext>
                  </a:extLst>
                </p14:cNvPr>
                <p14:cNvContentPartPr/>
                <p14:nvPr/>
              </p14:nvContentPartPr>
              <p14:xfrm>
                <a:off x="8295065" y="1759214"/>
                <a:ext cx="131400" cy="26460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B24C0763-807F-E530-43B4-92248BB4FC3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86065" y="1750574"/>
                  <a:ext cx="14904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e 392">
            <a:extLst>
              <a:ext uri="{FF2B5EF4-FFF2-40B4-BE49-F238E27FC236}">
                <a16:creationId xmlns:a16="http://schemas.microsoft.com/office/drawing/2014/main" id="{5A3EDF19-FE8A-774E-B3A6-561A02CA5065}"/>
              </a:ext>
            </a:extLst>
          </p:cNvPr>
          <p:cNvGrpSpPr/>
          <p:nvPr/>
        </p:nvGrpSpPr>
        <p:grpSpPr>
          <a:xfrm>
            <a:off x="6167465" y="1862534"/>
            <a:ext cx="1357560" cy="678240"/>
            <a:chOff x="6167465" y="1862534"/>
            <a:chExt cx="135756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E653AE6F-C4DD-1079-541A-D05E25EB2C3A}"/>
                    </a:ext>
                  </a:extLst>
                </p14:cNvPr>
                <p14:cNvContentPartPr/>
                <p14:nvPr/>
              </p14:nvContentPartPr>
              <p14:xfrm>
                <a:off x="6167465" y="1913654"/>
                <a:ext cx="119520" cy="13752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E653AE6F-C4DD-1079-541A-D05E25EB2C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58465" y="1905014"/>
                  <a:ext cx="137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376B4B07-5AC3-FC04-B391-5175BF3EB500}"/>
                    </a:ext>
                  </a:extLst>
                </p14:cNvPr>
                <p14:cNvContentPartPr/>
                <p14:nvPr/>
              </p14:nvContentPartPr>
              <p14:xfrm>
                <a:off x="6399305" y="1943894"/>
                <a:ext cx="6480" cy="8172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376B4B07-5AC3-FC04-B391-5175BF3EB5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90665" y="1934894"/>
                  <a:ext cx="24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AD8950E1-8AB7-FCED-E517-8ED8DE5C9A77}"/>
                    </a:ext>
                  </a:extLst>
                </p14:cNvPr>
                <p14:cNvContentPartPr/>
                <p14:nvPr/>
              </p14:nvContentPartPr>
              <p14:xfrm>
                <a:off x="6338825" y="1862534"/>
                <a:ext cx="29880" cy="2052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AD8950E1-8AB7-FCED-E517-8ED8DE5C9A7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30185" y="1853534"/>
                  <a:ext cx="47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986DFFC0-08C6-7C84-9C66-F305AF5BA24C}"/>
                    </a:ext>
                  </a:extLst>
                </p14:cNvPr>
                <p14:cNvContentPartPr/>
                <p14:nvPr/>
              </p14:nvContentPartPr>
              <p14:xfrm>
                <a:off x="6462665" y="1889174"/>
                <a:ext cx="101160" cy="15804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986DFFC0-08C6-7C84-9C66-F305AF5BA24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53665" y="1880174"/>
                  <a:ext cx="118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653C3158-8548-D6D3-02A2-3AD38ACACBE4}"/>
                    </a:ext>
                  </a:extLst>
                </p14:cNvPr>
                <p14:cNvContentPartPr/>
                <p14:nvPr/>
              </p14:nvContentPartPr>
              <p14:xfrm>
                <a:off x="6477785" y="1965854"/>
                <a:ext cx="86400" cy="612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653C3158-8548-D6D3-02A2-3AD38ACACB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68785" y="1956854"/>
                  <a:ext cx="104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EC392A42-B8D8-64F3-86CA-DDE01282784E}"/>
                    </a:ext>
                  </a:extLst>
                </p14:cNvPr>
                <p14:cNvContentPartPr/>
                <p14:nvPr/>
              </p14:nvContentPartPr>
              <p14:xfrm>
                <a:off x="6566705" y="1891694"/>
                <a:ext cx="105840" cy="14148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EC392A42-B8D8-64F3-86CA-DDE01282784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57705" y="1883054"/>
                  <a:ext cx="123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59800D40-44AA-F292-5DD6-FB59924BD2A1}"/>
                    </a:ext>
                  </a:extLst>
                </p14:cNvPr>
                <p14:cNvContentPartPr/>
                <p14:nvPr/>
              </p14:nvContentPartPr>
              <p14:xfrm>
                <a:off x="6804665" y="1975214"/>
                <a:ext cx="87480" cy="180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59800D40-44AA-F292-5DD6-FB59924BD2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96025" y="1966574"/>
                  <a:ext cx="105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B42A5874-AAC1-D1FD-8D74-F78914204B5F}"/>
                    </a:ext>
                  </a:extLst>
                </p14:cNvPr>
                <p14:cNvContentPartPr/>
                <p14:nvPr/>
              </p14:nvContentPartPr>
              <p14:xfrm>
                <a:off x="7080425" y="1877654"/>
                <a:ext cx="130680" cy="14652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B42A5874-AAC1-D1FD-8D74-F78914204B5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71785" y="1869014"/>
                  <a:ext cx="148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E4BB09E6-DF1E-426A-A71A-924554D6BF8B}"/>
                    </a:ext>
                  </a:extLst>
                </p14:cNvPr>
                <p14:cNvContentPartPr/>
                <p14:nvPr/>
              </p14:nvContentPartPr>
              <p14:xfrm>
                <a:off x="7377065" y="1908614"/>
                <a:ext cx="142560" cy="1008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E4BB09E6-DF1E-426A-A71A-924554D6BF8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68065" y="1899614"/>
                  <a:ext cx="160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9BC8D576-7D0F-BFD2-7FF5-818E52295DCD}"/>
                    </a:ext>
                  </a:extLst>
                </p14:cNvPr>
                <p14:cNvContentPartPr/>
                <p14:nvPr/>
              </p14:nvContentPartPr>
              <p14:xfrm>
                <a:off x="7416305" y="1966934"/>
                <a:ext cx="108720" cy="1836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9BC8D576-7D0F-BFD2-7FF5-818E52295DC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07665" y="1957934"/>
                  <a:ext cx="126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6D08AA27-9576-9A24-0313-3C1B761D18D2}"/>
                    </a:ext>
                  </a:extLst>
                </p14:cNvPr>
                <p14:cNvContentPartPr/>
                <p14:nvPr/>
              </p14:nvContentPartPr>
              <p14:xfrm>
                <a:off x="6177185" y="2265734"/>
                <a:ext cx="126000" cy="27504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6D08AA27-9576-9A24-0313-3C1B761D18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68545" y="2256734"/>
                  <a:ext cx="143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9CBAA31D-BCBB-4D65-258D-5F780FE24C06}"/>
                    </a:ext>
                  </a:extLst>
                </p14:cNvPr>
                <p14:cNvContentPartPr/>
                <p14:nvPr/>
              </p14:nvContentPartPr>
              <p14:xfrm>
                <a:off x="6459425" y="2302454"/>
                <a:ext cx="144000" cy="6984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9CBAA31D-BCBB-4D65-258D-5F780FE24C0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50785" y="2293454"/>
                  <a:ext cx="161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90" name="Encre 389">
                  <a:extLst>
                    <a:ext uri="{FF2B5EF4-FFF2-40B4-BE49-F238E27FC236}">
                      <a16:creationId xmlns:a16="http://schemas.microsoft.com/office/drawing/2014/main" id="{C7E04EFA-CABB-5F5A-0284-68657678BAE9}"/>
                    </a:ext>
                  </a:extLst>
                </p14:cNvPr>
                <p14:cNvContentPartPr/>
                <p14:nvPr/>
              </p14:nvContentPartPr>
              <p14:xfrm>
                <a:off x="6783785" y="2117774"/>
                <a:ext cx="19080" cy="235800"/>
              </p14:xfrm>
            </p:contentPart>
          </mc:Choice>
          <mc:Fallback xmlns="">
            <p:pic>
              <p:nvPicPr>
                <p:cNvPr id="390" name="Encre 389">
                  <a:extLst>
                    <a:ext uri="{FF2B5EF4-FFF2-40B4-BE49-F238E27FC236}">
                      <a16:creationId xmlns:a16="http://schemas.microsoft.com/office/drawing/2014/main" id="{C7E04EFA-CABB-5F5A-0284-68657678BAE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75145" y="2109134"/>
                  <a:ext cx="36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1" name="Encre 390">
                  <a:extLst>
                    <a:ext uri="{FF2B5EF4-FFF2-40B4-BE49-F238E27FC236}">
                      <a16:creationId xmlns:a16="http://schemas.microsoft.com/office/drawing/2014/main" id="{26E4C306-0DC2-D573-2187-698F3243F187}"/>
                    </a:ext>
                  </a:extLst>
                </p14:cNvPr>
                <p14:cNvContentPartPr/>
                <p14:nvPr/>
              </p14:nvContentPartPr>
              <p14:xfrm>
                <a:off x="6839945" y="2222534"/>
                <a:ext cx="149040" cy="141120"/>
              </p14:xfrm>
            </p:contentPart>
          </mc:Choice>
          <mc:Fallback xmlns="">
            <p:pic>
              <p:nvPicPr>
                <p:cNvPr id="391" name="Encre 390">
                  <a:extLst>
                    <a:ext uri="{FF2B5EF4-FFF2-40B4-BE49-F238E27FC236}">
                      <a16:creationId xmlns:a16="http://schemas.microsoft.com/office/drawing/2014/main" id="{26E4C306-0DC2-D573-2187-698F3243F18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31305" y="2213534"/>
                  <a:ext cx="166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F1658660-C405-D48F-5ED7-0F204C80ABF1}"/>
                    </a:ext>
                  </a:extLst>
                </p14:cNvPr>
                <p14:cNvContentPartPr/>
                <p14:nvPr/>
              </p14:nvContentPartPr>
              <p14:xfrm>
                <a:off x="7195625" y="2134694"/>
                <a:ext cx="115200" cy="24660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F1658660-C405-D48F-5ED7-0F204C80ABF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86985" y="2125694"/>
                  <a:ext cx="13284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e 397">
            <a:extLst>
              <a:ext uri="{FF2B5EF4-FFF2-40B4-BE49-F238E27FC236}">
                <a16:creationId xmlns:a16="http://schemas.microsoft.com/office/drawing/2014/main" id="{471FE267-455F-64D5-E3C1-169AEB3D02B4}"/>
              </a:ext>
            </a:extLst>
          </p:cNvPr>
          <p:cNvGrpSpPr/>
          <p:nvPr/>
        </p:nvGrpSpPr>
        <p:grpSpPr>
          <a:xfrm>
            <a:off x="8069345" y="2119574"/>
            <a:ext cx="398880" cy="957960"/>
            <a:chOff x="8069345" y="2119574"/>
            <a:chExt cx="398880" cy="9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3C088A3E-8186-81EA-6DFB-117F3BD190F9}"/>
                    </a:ext>
                  </a:extLst>
                </p14:cNvPr>
                <p14:cNvContentPartPr/>
                <p14:nvPr/>
              </p14:nvContentPartPr>
              <p14:xfrm>
                <a:off x="8087345" y="2442134"/>
                <a:ext cx="28800" cy="4248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3C088A3E-8186-81EA-6DFB-117F3BD190F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78705" y="2433494"/>
                  <a:ext cx="464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03DD26B0-2396-C852-1657-9D2238E2C5DB}"/>
                    </a:ext>
                  </a:extLst>
                </p14:cNvPr>
                <p14:cNvContentPartPr/>
                <p14:nvPr/>
              </p14:nvContentPartPr>
              <p14:xfrm>
                <a:off x="8069345" y="2414054"/>
                <a:ext cx="398880" cy="42372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03DD26B0-2396-C852-1657-9D2238E2C5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60705" y="2405414"/>
                  <a:ext cx="4165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76D6EC54-0007-BD3F-99D9-FB35658FD350}"/>
                    </a:ext>
                  </a:extLst>
                </p14:cNvPr>
                <p14:cNvContentPartPr/>
                <p14:nvPr/>
              </p14:nvContentPartPr>
              <p14:xfrm>
                <a:off x="8158265" y="2862974"/>
                <a:ext cx="296640" cy="2232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76D6EC54-0007-BD3F-99D9-FB35658FD35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49625" y="2854334"/>
                  <a:ext cx="314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94" name="Encre 393">
                  <a:extLst>
                    <a:ext uri="{FF2B5EF4-FFF2-40B4-BE49-F238E27FC236}">
                      <a16:creationId xmlns:a16="http://schemas.microsoft.com/office/drawing/2014/main" id="{03C31BC0-2760-94E0-4BC1-012AD2BF079D}"/>
                    </a:ext>
                  </a:extLst>
                </p14:cNvPr>
                <p14:cNvContentPartPr/>
                <p14:nvPr/>
              </p14:nvContentPartPr>
              <p14:xfrm>
                <a:off x="8185625" y="2119574"/>
                <a:ext cx="116280" cy="183960"/>
              </p14:xfrm>
            </p:contentPart>
          </mc:Choice>
          <mc:Fallback xmlns="">
            <p:pic>
              <p:nvPicPr>
                <p:cNvPr id="394" name="Encre 393">
                  <a:extLst>
                    <a:ext uri="{FF2B5EF4-FFF2-40B4-BE49-F238E27FC236}">
                      <a16:creationId xmlns:a16="http://schemas.microsoft.com/office/drawing/2014/main" id="{03C31BC0-2760-94E0-4BC1-012AD2BF079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76625" y="2110574"/>
                  <a:ext cx="133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3F588AF7-42B3-324D-74B4-9594411AD362}"/>
                    </a:ext>
                  </a:extLst>
                </p14:cNvPr>
                <p14:cNvContentPartPr/>
                <p14:nvPr/>
              </p14:nvContentPartPr>
              <p14:xfrm>
                <a:off x="8191385" y="2285534"/>
                <a:ext cx="207360" cy="10332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3F588AF7-42B3-324D-74B4-9594411AD3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82385" y="2276534"/>
                  <a:ext cx="225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C5301A31-F806-6A03-FCFB-F4E1D8D2889C}"/>
                    </a:ext>
                  </a:extLst>
                </p14:cNvPr>
                <p14:cNvContentPartPr/>
                <p14:nvPr/>
              </p14:nvContentPartPr>
              <p14:xfrm>
                <a:off x="8264465" y="2838854"/>
                <a:ext cx="9360" cy="16992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C5301A31-F806-6A03-FCFB-F4E1D8D2889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55825" y="2829854"/>
                  <a:ext cx="27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97" name="Encre 396">
                  <a:extLst>
                    <a:ext uri="{FF2B5EF4-FFF2-40B4-BE49-F238E27FC236}">
                      <a16:creationId xmlns:a16="http://schemas.microsoft.com/office/drawing/2014/main" id="{216CAD9C-5F72-1F59-B043-D0FF6257160F}"/>
                    </a:ext>
                  </a:extLst>
                </p14:cNvPr>
                <p14:cNvContentPartPr/>
                <p14:nvPr/>
              </p14:nvContentPartPr>
              <p14:xfrm>
                <a:off x="8192825" y="2966654"/>
                <a:ext cx="191520" cy="110880"/>
              </p14:xfrm>
            </p:contentPart>
          </mc:Choice>
          <mc:Fallback xmlns="">
            <p:pic>
              <p:nvPicPr>
                <p:cNvPr id="397" name="Encre 396">
                  <a:extLst>
                    <a:ext uri="{FF2B5EF4-FFF2-40B4-BE49-F238E27FC236}">
                      <a16:creationId xmlns:a16="http://schemas.microsoft.com/office/drawing/2014/main" id="{216CAD9C-5F72-1F59-B043-D0FF6257160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83825" y="2958014"/>
                  <a:ext cx="209160" cy="12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2279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90A88-C4B8-2429-86CE-17D7ACE73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3EAE4-64C5-66AE-F02C-D9C0C92D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495E5C5E-2B57-C4FA-A1CF-176D4A211D5F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495E5C5E-2B57-C4FA-A1CF-176D4A211D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7D64A0E-B308-2540-C026-F1C32928480E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8481BD-6689-07E6-712E-72B8F182EF32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C3271-460D-2FD3-84D8-359D42907FDF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A076F-7C92-3E49-10AD-0B8FAB86588F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3D0DC-DFCE-65C4-EDD4-FD7EA640D27D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B0525C-805C-0D16-7792-9187B35DB16B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8CE3FF-6369-BB9A-76ED-EBE5C3D4ACA5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BD5219-DE73-24F5-369A-12F637633A1D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5F78A3-1362-A07A-2D97-25E759743934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30B088-6BEC-4A6C-A99B-0EBEDA23A18B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B8E2B-AFE8-6B6E-ADD3-04575F2269CE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042198-093E-6F7B-2E32-A0B06BEE23CC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D59C57-9EB2-3CA2-89AA-0FC90D1A0AE2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B6B1AC-5182-3962-B680-646343FCD3C1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E7303F-492C-4E3D-D2A5-F26DE76FCA29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4F4633-2EF2-9E1F-22D9-6FD6DE38F738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7AF52AF-834A-5A74-850B-6E14633717CD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B2A9441-5662-14B2-B6CB-FC9AD6B72889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E8B65290-6CBD-9042-29BC-93DACE74EDA8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8339608-EA55-38D1-8DDB-E873C93EAD04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9769380-F47F-496D-12B0-4F5A25BEF159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8F67C53C-AFC9-9347-ACC3-1FC77B21B2EB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BD4B59B-BE99-9583-E79D-8E973BF3A698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BD4B59B-BE99-9583-E79D-8E973BF3A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blipFill>
                <a:blip r:embed="rId5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B4E032C4-62B1-C104-C19C-07AD21D137FC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(7)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53D861C-9BA1-B48D-057D-FA06DA3E5C8E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1468122-6BE7-93FF-7FF6-16A9673A6D3A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F64269E-5A69-4192-1A24-83086390C4CB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250457F-EED5-A476-DD7F-4FD32BC96493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F817187-C8D6-B8A9-AA1F-32690C22B64B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E0E693B-8F77-C381-5DA3-01E83AA45375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2990-8493-0B09-7A96-247C008B1722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6FDD9AB-411B-27B3-B908-28D7ABCD99E5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2802F5C0-E8EB-7B6E-3F87-431AF4AE4E4E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D814362-2F66-875A-AC24-FDA324F641B7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347345E-EF31-AC94-A258-2B717853EDDD}"/>
              </a:ext>
            </a:extLst>
          </p:cNvPr>
          <p:cNvSpPr/>
          <p:nvPr/>
        </p:nvSpPr>
        <p:spPr>
          <a:xfrm>
            <a:off x="8656259" y="2703608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E4EAC74C-B2B8-827B-69FE-765EEF1CBFCF}"/>
              </a:ext>
            </a:extLst>
          </p:cNvPr>
          <p:cNvCxnSpPr>
            <a:cxnSpLocks/>
            <a:stCxn id="8" idx="2"/>
            <a:endCxn id="10" idx="2"/>
          </p:cNvCxnSpPr>
          <p:nvPr/>
        </p:nvCxnSpPr>
        <p:spPr>
          <a:xfrm rot="5400000" flipH="1" flipV="1">
            <a:off x="7359108" y="2847683"/>
            <a:ext cx="2" cy="1792636"/>
          </a:xfrm>
          <a:prstGeom prst="bentConnector3">
            <a:avLst>
              <a:gd name="adj1" fmla="val -1143000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AE41F9B7-6624-1B4E-C554-2EC82E03672D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28907B7-74C4-9BCD-FD7A-A86AA0E400C2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C30457F-22C1-9470-F455-2BC613BC211D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2846AA5-49E7-D638-BE35-2CE148CEACAA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233A693-F5F5-C5C2-D68F-5E136E1A3947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864DF8F-3D40-7FCC-A7D1-3386B5D7176B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4E49162-866A-E4A7-B799-E231606680EA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2B84994-0F57-B09E-9FB3-CAB5B88509D8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F1B7892-DAE8-1EC9-8EC8-8F8C013C3F58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B1A3993-7651-672B-6D79-B967584E2978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64AA85DF-0466-C3B9-CD46-4D68390E5719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BBE619E3-A9BD-C95C-2EEA-4C1999F94BCC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07F9E231-FE32-3E98-31B3-399D07A46A2C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92ABCA2C-4140-754A-CA20-23704C023887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9BF461F4-8F85-11C9-3383-32FA35132DFF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B3CB4F96-F618-341D-D01E-24785236F37B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E545163-24D2-A613-261F-040186701ED1}"/>
              </a:ext>
            </a:extLst>
          </p:cNvPr>
          <p:cNvGrpSpPr/>
          <p:nvPr/>
        </p:nvGrpSpPr>
        <p:grpSpPr>
          <a:xfrm>
            <a:off x="8958905" y="4253654"/>
            <a:ext cx="372240" cy="716040"/>
            <a:chOff x="8958905" y="4253654"/>
            <a:chExt cx="37224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057D4818-0962-FB94-CDF4-CC14831A6B46}"/>
                    </a:ext>
                  </a:extLst>
                </p14:cNvPr>
                <p14:cNvContentPartPr/>
                <p14:nvPr/>
              </p14:nvContentPartPr>
              <p14:xfrm>
                <a:off x="8958905" y="4253654"/>
                <a:ext cx="372240" cy="42084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057D4818-0962-FB94-CDF4-CC14831A6B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9905" y="4244654"/>
                  <a:ext cx="3898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9BD04292-E2F5-9F0E-BEE1-E35963046DDD}"/>
                    </a:ext>
                  </a:extLst>
                </p14:cNvPr>
                <p14:cNvContentPartPr/>
                <p14:nvPr/>
              </p14:nvContentPartPr>
              <p14:xfrm>
                <a:off x="9158345" y="4672334"/>
                <a:ext cx="11160" cy="21888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9BD04292-E2F5-9F0E-BEE1-E35963046D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49345" y="4663334"/>
                  <a:ext cx="28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BA3D1A6F-7EAE-B662-0438-3BDAF835E521}"/>
                    </a:ext>
                  </a:extLst>
                </p14:cNvPr>
                <p14:cNvContentPartPr/>
                <p14:nvPr/>
              </p14:nvContentPartPr>
              <p14:xfrm>
                <a:off x="9116945" y="4796174"/>
                <a:ext cx="140760" cy="17352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BA3D1A6F-7EAE-B662-0438-3BDAF835E52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07945" y="4787174"/>
                  <a:ext cx="1584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e 353">
            <a:extLst>
              <a:ext uri="{FF2B5EF4-FFF2-40B4-BE49-F238E27FC236}">
                <a16:creationId xmlns:a16="http://schemas.microsoft.com/office/drawing/2014/main" id="{A6D62913-F3EC-4348-3B9F-0330444293D1}"/>
              </a:ext>
            </a:extLst>
          </p:cNvPr>
          <p:cNvGrpSpPr/>
          <p:nvPr/>
        </p:nvGrpSpPr>
        <p:grpSpPr>
          <a:xfrm>
            <a:off x="9911105" y="4122974"/>
            <a:ext cx="275760" cy="302400"/>
            <a:chOff x="9911105" y="4122974"/>
            <a:chExt cx="2757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9459B385-334B-F915-D1F1-5EC0F9C0F746}"/>
                    </a:ext>
                  </a:extLst>
                </p14:cNvPr>
                <p14:cNvContentPartPr/>
                <p14:nvPr/>
              </p14:nvContentPartPr>
              <p14:xfrm>
                <a:off x="9911105" y="4122974"/>
                <a:ext cx="32040" cy="28800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9459B385-334B-F915-D1F1-5EC0F9C0F7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02105" y="4113985"/>
                  <a:ext cx="49680" cy="305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E45CB019-5125-7B88-887A-3DE760C5CA14}"/>
                    </a:ext>
                  </a:extLst>
                </p14:cNvPr>
                <p14:cNvContentPartPr/>
                <p14:nvPr/>
              </p14:nvContentPartPr>
              <p14:xfrm>
                <a:off x="9969785" y="4287494"/>
                <a:ext cx="217080" cy="13788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E45CB019-5125-7B88-887A-3DE760C5CA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60770" y="4278494"/>
                  <a:ext cx="234749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e 352">
            <a:extLst>
              <a:ext uri="{FF2B5EF4-FFF2-40B4-BE49-F238E27FC236}">
                <a16:creationId xmlns:a16="http://schemas.microsoft.com/office/drawing/2014/main" id="{0737C8AD-204A-C183-1BF9-48CFF77116AB}"/>
              </a:ext>
            </a:extLst>
          </p:cNvPr>
          <p:cNvGrpSpPr/>
          <p:nvPr/>
        </p:nvGrpSpPr>
        <p:grpSpPr>
          <a:xfrm>
            <a:off x="10453625" y="4059614"/>
            <a:ext cx="907920" cy="362520"/>
            <a:chOff x="10453625" y="4059614"/>
            <a:chExt cx="90792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651DF789-9082-5FF4-F4A0-7A8CB948A1E0}"/>
                    </a:ext>
                  </a:extLst>
                </p14:cNvPr>
                <p14:cNvContentPartPr/>
                <p14:nvPr/>
              </p14:nvContentPartPr>
              <p14:xfrm>
                <a:off x="10453625" y="4199654"/>
                <a:ext cx="98280" cy="20052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651DF789-9082-5FF4-F4A0-7A8CB948A1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44625" y="4190670"/>
                  <a:ext cx="115920" cy="218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06DB111B-E9A4-5595-28A5-9C14932C4DA3}"/>
                    </a:ext>
                  </a:extLst>
                </p14:cNvPr>
                <p14:cNvContentPartPr/>
                <p14:nvPr/>
              </p14:nvContentPartPr>
              <p14:xfrm>
                <a:off x="10477025" y="4334294"/>
                <a:ext cx="139320" cy="1584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06DB111B-E9A4-5595-28A5-9C14932C4D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68025" y="4325294"/>
                  <a:ext cx="156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2E4BA727-E9C9-22AC-4E23-811E0C76410A}"/>
                    </a:ext>
                  </a:extLst>
                </p14:cNvPr>
                <p14:cNvContentPartPr/>
                <p14:nvPr/>
              </p14:nvContentPartPr>
              <p14:xfrm>
                <a:off x="10737305" y="4269134"/>
                <a:ext cx="110880" cy="12816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2E4BA727-E9C9-22AC-4E23-811E0C7641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28334" y="4260134"/>
                  <a:ext cx="128463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7EBE5F9D-E247-5077-4992-BB9A238A6CA2}"/>
                    </a:ext>
                  </a:extLst>
                </p14:cNvPr>
                <p14:cNvContentPartPr/>
                <p14:nvPr/>
              </p14:nvContentPartPr>
              <p14:xfrm>
                <a:off x="10883105" y="4252574"/>
                <a:ext cx="74520" cy="13248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7EBE5F9D-E247-5077-4992-BB9A238A6C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74105" y="4243574"/>
                  <a:ext cx="92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24ACE68B-C0B7-499D-3D5F-74AD9A668813}"/>
                    </a:ext>
                  </a:extLst>
                </p14:cNvPr>
                <p14:cNvContentPartPr/>
                <p14:nvPr/>
              </p14:nvContentPartPr>
              <p14:xfrm>
                <a:off x="10962665" y="4165814"/>
                <a:ext cx="38520" cy="25632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24ACE68B-C0B7-499D-3D5F-74AD9A6688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53580" y="4156827"/>
                  <a:ext cx="56326" cy="273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7D9E4F6C-D7C0-D33E-F0F5-37B73FF68F78}"/>
                    </a:ext>
                  </a:extLst>
                </p14:cNvPr>
                <p14:cNvContentPartPr/>
                <p14:nvPr/>
              </p14:nvContentPartPr>
              <p14:xfrm>
                <a:off x="10980305" y="4311974"/>
                <a:ext cx="113760" cy="1296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7D9E4F6C-D7C0-D33E-F0F5-37B73FF68F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71305" y="4302974"/>
                  <a:ext cx="131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3161FA50-0BC6-E4A0-1BC2-50A084FC993A}"/>
                    </a:ext>
                  </a:extLst>
                </p14:cNvPr>
                <p14:cNvContentPartPr/>
                <p14:nvPr/>
              </p14:nvContentPartPr>
              <p14:xfrm>
                <a:off x="11231585" y="4301534"/>
                <a:ext cx="129960" cy="10044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3161FA50-0BC6-E4A0-1BC2-50A084FC99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22585" y="4292534"/>
                  <a:ext cx="147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4B22B718-B39A-FAFB-1A0C-45A0ADDE7EAA}"/>
                    </a:ext>
                  </a:extLst>
                </p14:cNvPr>
                <p14:cNvContentPartPr/>
                <p14:nvPr/>
              </p14:nvContentPartPr>
              <p14:xfrm>
                <a:off x="11257505" y="4059614"/>
                <a:ext cx="52920" cy="10008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4B22B718-B39A-FAFB-1A0C-45A0ADDE7E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48505" y="4050614"/>
                  <a:ext cx="70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8E4BCA9F-D1FD-06BE-7CEC-D9883B13EACB}"/>
              </a:ext>
            </a:extLst>
          </p:cNvPr>
          <p:cNvGrpSpPr/>
          <p:nvPr/>
        </p:nvGrpSpPr>
        <p:grpSpPr>
          <a:xfrm>
            <a:off x="9923345" y="4652174"/>
            <a:ext cx="207360" cy="284040"/>
            <a:chOff x="9923345" y="4652174"/>
            <a:chExt cx="20736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83690EB6-DA29-B081-6E60-EE936D1D0F23}"/>
                    </a:ext>
                  </a:extLst>
                </p14:cNvPr>
                <p14:cNvContentPartPr/>
                <p14:nvPr/>
              </p14:nvContentPartPr>
              <p14:xfrm>
                <a:off x="9923345" y="4652174"/>
                <a:ext cx="20520" cy="28368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83690EB6-DA29-B081-6E60-EE936D1D0F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14345" y="4643174"/>
                  <a:ext cx="38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40759892-7B71-4FE5-3EF8-B52E38D98B46}"/>
                    </a:ext>
                  </a:extLst>
                </p14:cNvPr>
                <p14:cNvContentPartPr/>
                <p14:nvPr/>
              </p14:nvContentPartPr>
              <p14:xfrm>
                <a:off x="9963305" y="4829654"/>
                <a:ext cx="167400" cy="10656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40759892-7B71-4FE5-3EF8-B52E38D98B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54305" y="4820684"/>
                  <a:ext cx="185040" cy="1241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5490C768-5766-1106-D1C2-73059C842BA7}"/>
              </a:ext>
            </a:extLst>
          </p:cNvPr>
          <p:cNvGrpSpPr/>
          <p:nvPr/>
        </p:nvGrpSpPr>
        <p:grpSpPr>
          <a:xfrm>
            <a:off x="10349225" y="4672694"/>
            <a:ext cx="1344240" cy="429480"/>
            <a:chOff x="10349225" y="4672694"/>
            <a:chExt cx="13442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5A627C4A-CD85-C527-9133-F3C97184B634}"/>
                    </a:ext>
                  </a:extLst>
                </p14:cNvPr>
                <p14:cNvContentPartPr/>
                <p14:nvPr/>
              </p14:nvContentPartPr>
              <p14:xfrm>
                <a:off x="10392425" y="4880054"/>
                <a:ext cx="15840" cy="22212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5A627C4A-CD85-C527-9133-F3C97184B6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83625" y="4871054"/>
                  <a:ext cx="33088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54C8974E-CC9D-06C7-EEFF-3947557FBAD4}"/>
                    </a:ext>
                  </a:extLst>
                </p14:cNvPr>
                <p14:cNvContentPartPr/>
                <p14:nvPr/>
              </p14:nvContentPartPr>
              <p14:xfrm>
                <a:off x="10349225" y="4839014"/>
                <a:ext cx="114840" cy="9900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54C8974E-CC9D-06C7-EEFF-3947557FBAD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40225" y="4830014"/>
                  <a:ext cx="132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5A7A890B-79BD-9221-B0D5-51DB630B983D}"/>
                    </a:ext>
                  </a:extLst>
                </p14:cNvPr>
                <p14:cNvContentPartPr/>
                <p14:nvPr/>
              </p14:nvContentPartPr>
              <p14:xfrm>
                <a:off x="10531025" y="4841534"/>
                <a:ext cx="109440" cy="10692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5A7A890B-79BD-9221-B0D5-51DB630B98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22025" y="4832504"/>
                  <a:ext cx="127080" cy="124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B4CB0DE8-E372-E42C-6AD2-A8DC4CDE17E9}"/>
                    </a:ext>
                  </a:extLst>
                </p14:cNvPr>
                <p14:cNvContentPartPr/>
                <p14:nvPr/>
              </p14:nvContentPartPr>
              <p14:xfrm>
                <a:off x="10653425" y="4813454"/>
                <a:ext cx="167040" cy="16992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B4CB0DE8-E372-E42C-6AD2-A8DC4CDE17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44425" y="4804435"/>
                  <a:ext cx="184680" cy="187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C20C0EEF-419F-51EA-90A1-B174CE53EF3A}"/>
                    </a:ext>
                  </a:extLst>
                </p14:cNvPr>
                <p14:cNvContentPartPr/>
                <p14:nvPr/>
              </p14:nvContentPartPr>
              <p14:xfrm>
                <a:off x="10775825" y="4738934"/>
                <a:ext cx="24480" cy="2808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C20C0EEF-419F-51EA-90A1-B174CE53EF3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66825" y="4729817"/>
                  <a:ext cx="42120" cy="45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103BC812-4DD5-1F60-31F9-BC142412CF2A}"/>
                    </a:ext>
                  </a:extLst>
                </p14:cNvPr>
                <p14:cNvContentPartPr/>
                <p14:nvPr/>
              </p14:nvContentPartPr>
              <p14:xfrm>
                <a:off x="10828745" y="4672694"/>
                <a:ext cx="22320" cy="27324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103BC812-4DD5-1F60-31F9-BC142412CF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19888" y="4663694"/>
                  <a:ext cx="39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A3EA8DC6-A79E-C886-95F9-A71EDF61EE8F}"/>
                    </a:ext>
                  </a:extLst>
                </p14:cNvPr>
                <p14:cNvContentPartPr/>
                <p14:nvPr/>
              </p14:nvContentPartPr>
              <p14:xfrm>
                <a:off x="10817225" y="4854854"/>
                <a:ext cx="105840" cy="2700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A3EA8DC6-A79E-C886-95F9-A71EDF61EE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08225" y="4845854"/>
                  <a:ext cx="123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CA94E3CC-B9CE-0302-1091-C0E1B12991D2}"/>
                    </a:ext>
                  </a:extLst>
                </p14:cNvPr>
                <p14:cNvContentPartPr/>
                <p14:nvPr/>
              </p14:nvContentPartPr>
              <p14:xfrm>
                <a:off x="10961585" y="4868174"/>
                <a:ext cx="25200" cy="9612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CA94E3CC-B9CE-0302-1091-C0E1B12991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52585" y="4859174"/>
                  <a:ext cx="42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D91A8102-8D80-350E-09C6-8B549A3F5C48}"/>
                    </a:ext>
                  </a:extLst>
                </p14:cNvPr>
                <p14:cNvContentPartPr/>
                <p14:nvPr/>
              </p14:nvContentPartPr>
              <p14:xfrm>
                <a:off x="10938545" y="4762694"/>
                <a:ext cx="35640" cy="5112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D91A8102-8D80-350E-09C6-8B549A3F5C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29545" y="4753694"/>
                  <a:ext cx="53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42F518FB-1F5C-E573-9B49-31FD7613008D}"/>
                    </a:ext>
                  </a:extLst>
                </p14:cNvPr>
                <p14:cNvContentPartPr/>
                <p14:nvPr/>
              </p14:nvContentPartPr>
              <p14:xfrm>
                <a:off x="11024945" y="4827854"/>
                <a:ext cx="330840" cy="15552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42F518FB-1F5C-E573-9B49-31FD761300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5935" y="4818854"/>
                  <a:ext cx="348499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D4F23604-EA5E-8F5C-678D-3DF8D1598C33}"/>
                    </a:ext>
                  </a:extLst>
                </p14:cNvPr>
                <p14:cNvContentPartPr/>
                <p14:nvPr/>
              </p14:nvContentPartPr>
              <p14:xfrm>
                <a:off x="11514545" y="4758734"/>
                <a:ext cx="178920" cy="15876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D4F23604-EA5E-8F5C-678D-3DF8D1598C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505527" y="4749714"/>
                  <a:ext cx="196596" cy="1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292745F8-FAD0-7D7B-32E4-61C076439164}"/>
                    </a:ext>
                  </a:extLst>
                </p14:cNvPr>
                <p14:cNvContentPartPr/>
                <p14:nvPr/>
              </p14:nvContentPartPr>
              <p14:xfrm>
                <a:off x="11631185" y="4800854"/>
                <a:ext cx="56880" cy="27432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292745F8-FAD0-7D7B-32E4-61C0764391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22185" y="4791854"/>
                  <a:ext cx="7452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776C0002-9ACD-5545-C8F1-8B2D43393C35}"/>
                  </a:ext>
                </a:extLst>
              </p14:cNvPr>
              <p14:cNvContentPartPr/>
              <p14:nvPr/>
            </p14:nvContentPartPr>
            <p14:xfrm>
              <a:off x="11052305" y="2941094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776C0002-9ACD-5545-C8F1-8B2D43393C3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043305" y="293209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e 336">
            <a:extLst>
              <a:ext uri="{FF2B5EF4-FFF2-40B4-BE49-F238E27FC236}">
                <a16:creationId xmlns:a16="http://schemas.microsoft.com/office/drawing/2014/main" id="{A23CAA9C-5FE3-E07B-B742-08F52F1D20F7}"/>
              </a:ext>
            </a:extLst>
          </p:cNvPr>
          <p:cNvGrpSpPr/>
          <p:nvPr/>
        </p:nvGrpSpPr>
        <p:grpSpPr>
          <a:xfrm>
            <a:off x="6193025" y="1358534"/>
            <a:ext cx="205560" cy="327240"/>
            <a:chOff x="6193025" y="1358534"/>
            <a:chExt cx="20556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950CB18D-5BB5-E696-0A70-641B0763D395}"/>
                    </a:ext>
                  </a:extLst>
                </p14:cNvPr>
                <p14:cNvContentPartPr/>
                <p14:nvPr/>
              </p14:nvContentPartPr>
              <p14:xfrm>
                <a:off x="6193025" y="1529894"/>
                <a:ext cx="205560" cy="15588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950CB18D-5BB5-E696-0A70-641B0763D39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84025" y="1520915"/>
                  <a:ext cx="223200" cy="173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4F0E32CF-EA21-2210-292A-E0091534A693}"/>
                    </a:ext>
                  </a:extLst>
                </p14:cNvPr>
                <p14:cNvContentPartPr/>
                <p14:nvPr/>
              </p14:nvContentPartPr>
              <p14:xfrm>
                <a:off x="6311825" y="1358534"/>
                <a:ext cx="51120" cy="7776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4F0E32CF-EA21-2210-292A-E0091534A6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02825" y="1349534"/>
                  <a:ext cx="687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e 335">
            <a:extLst>
              <a:ext uri="{FF2B5EF4-FFF2-40B4-BE49-F238E27FC236}">
                <a16:creationId xmlns:a16="http://schemas.microsoft.com/office/drawing/2014/main" id="{8A41B8C6-AD9E-7151-0E5A-BC3277136E5A}"/>
              </a:ext>
            </a:extLst>
          </p:cNvPr>
          <p:cNvGrpSpPr/>
          <p:nvPr/>
        </p:nvGrpSpPr>
        <p:grpSpPr>
          <a:xfrm>
            <a:off x="6593345" y="1313534"/>
            <a:ext cx="258120" cy="380520"/>
            <a:chOff x="6593345" y="1313534"/>
            <a:chExt cx="25812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06A7EA86-5931-E5DF-29F6-8FE9B4A5926F}"/>
                    </a:ext>
                  </a:extLst>
                </p14:cNvPr>
                <p14:cNvContentPartPr/>
                <p14:nvPr/>
              </p14:nvContentPartPr>
              <p14:xfrm>
                <a:off x="6593345" y="1313534"/>
                <a:ext cx="105480" cy="38052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06A7EA86-5931-E5DF-29F6-8FE9B4A5926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84345" y="1304543"/>
                  <a:ext cx="123120" cy="3981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E6AB1477-6026-1718-0F20-83C886FA8F9F}"/>
                    </a:ext>
                  </a:extLst>
                </p14:cNvPr>
                <p14:cNvContentPartPr/>
                <p14:nvPr/>
              </p14:nvContentPartPr>
              <p14:xfrm>
                <a:off x="6734465" y="1556534"/>
                <a:ext cx="117000" cy="12564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E6AB1477-6026-1718-0F20-83C886FA8F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25437" y="1547534"/>
                  <a:ext cx="134694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e 334">
            <a:extLst>
              <a:ext uri="{FF2B5EF4-FFF2-40B4-BE49-F238E27FC236}">
                <a16:creationId xmlns:a16="http://schemas.microsoft.com/office/drawing/2014/main" id="{CC59EF92-A06E-AF5C-3938-94D39544FE0A}"/>
              </a:ext>
            </a:extLst>
          </p:cNvPr>
          <p:cNvGrpSpPr/>
          <p:nvPr/>
        </p:nvGrpSpPr>
        <p:grpSpPr>
          <a:xfrm>
            <a:off x="7087265" y="1345214"/>
            <a:ext cx="1021680" cy="535320"/>
            <a:chOff x="7087265" y="1345214"/>
            <a:chExt cx="102168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461190B6-8A37-961F-623F-067C589E4958}"/>
                    </a:ext>
                  </a:extLst>
                </p14:cNvPr>
                <p14:cNvContentPartPr/>
                <p14:nvPr/>
              </p14:nvContentPartPr>
              <p14:xfrm>
                <a:off x="7095905" y="1552214"/>
                <a:ext cx="32760" cy="32832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461190B6-8A37-961F-623F-067C589E495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86905" y="1543214"/>
                  <a:ext cx="50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87616D67-6C9A-A3E2-6E58-408125877851}"/>
                    </a:ext>
                  </a:extLst>
                </p14:cNvPr>
                <p14:cNvContentPartPr/>
                <p14:nvPr/>
              </p14:nvContentPartPr>
              <p14:xfrm>
                <a:off x="7087265" y="1545374"/>
                <a:ext cx="132120" cy="1544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87616D67-6C9A-A3E2-6E58-40812587785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78265" y="1536374"/>
                  <a:ext cx="149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0285ECA7-9963-516D-3B13-584BAAA358E3}"/>
                    </a:ext>
                  </a:extLst>
                </p14:cNvPr>
                <p14:cNvContentPartPr/>
                <p14:nvPr/>
              </p14:nvContentPartPr>
              <p14:xfrm>
                <a:off x="7274825" y="1579574"/>
                <a:ext cx="75240" cy="7848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0285ECA7-9963-516D-3B13-584BAAA358E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65825" y="1570574"/>
                  <a:ext cx="92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5997899F-A66C-423C-4DFF-D5929BE6A236}"/>
                    </a:ext>
                  </a:extLst>
                </p14:cNvPr>
                <p14:cNvContentPartPr/>
                <p14:nvPr/>
              </p14:nvContentPartPr>
              <p14:xfrm>
                <a:off x="7390025" y="1549334"/>
                <a:ext cx="141840" cy="17100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5997899F-A66C-423C-4DFF-D5929BE6A2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81025" y="1540334"/>
                  <a:ext cx="159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9E975F0E-1DBD-CE37-C547-48DE916B6BF3}"/>
                    </a:ext>
                  </a:extLst>
                </p14:cNvPr>
                <p14:cNvContentPartPr/>
                <p14:nvPr/>
              </p14:nvContentPartPr>
              <p14:xfrm>
                <a:off x="7491545" y="1422974"/>
                <a:ext cx="14040" cy="1980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9E975F0E-1DBD-CE37-C547-48DE916B6B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82545" y="1413974"/>
                  <a:ext cx="3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803EE29F-8D36-67BC-A79B-FBFF426A726C}"/>
                    </a:ext>
                  </a:extLst>
                </p14:cNvPr>
                <p14:cNvContentPartPr/>
                <p14:nvPr/>
              </p14:nvContentPartPr>
              <p14:xfrm>
                <a:off x="7609265" y="1345214"/>
                <a:ext cx="26640" cy="32832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803EE29F-8D36-67BC-A79B-FBFF426A72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00142" y="1336224"/>
                  <a:ext cx="44522" cy="345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B65A3FDE-FD4E-F272-3450-80BDD6F25DF6}"/>
                    </a:ext>
                  </a:extLst>
                </p14:cNvPr>
                <p14:cNvContentPartPr/>
                <p14:nvPr/>
              </p14:nvContentPartPr>
              <p14:xfrm>
                <a:off x="7611065" y="1536014"/>
                <a:ext cx="105120" cy="1656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B65A3FDE-FD4E-F272-3450-80BDD6F25DF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02065" y="1527014"/>
                  <a:ext cx="122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E3BCB5A7-D4CA-79AE-6049-342FF968D299}"/>
                    </a:ext>
                  </a:extLst>
                </p14:cNvPr>
                <p14:cNvContentPartPr/>
                <p14:nvPr/>
              </p14:nvContentPartPr>
              <p14:xfrm>
                <a:off x="7729145" y="1551134"/>
                <a:ext cx="15840" cy="11700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E3BCB5A7-D4CA-79AE-6049-342FF968D29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20145" y="1542134"/>
                  <a:ext cx="33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9F36433A-7326-4AAD-595F-A515E3436708}"/>
                    </a:ext>
                  </a:extLst>
                </p14:cNvPr>
                <p14:cNvContentPartPr/>
                <p14:nvPr/>
              </p14:nvContentPartPr>
              <p14:xfrm>
                <a:off x="7728065" y="1476254"/>
                <a:ext cx="17640" cy="3312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9F36433A-7326-4AAD-595F-A515E34367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19065" y="1467254"/>
                  <a:ext cx="3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2461AD1A-FA29-4518-2C0D-819C8723442B}"/>
                    </a:ext>
                  </a:extLst>
                </p14:cNvPr>
                <p14:cNvContentPartPr/>
                <p14:nvPr/>
              </p14:nvContentPartPr>
              <p14:xfrm>
                <a:off x="7774865" y="1557254"/>
                <a:ext cx="113400" cy="13032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2461AD1A-FA29-4518-2C0D-819C872344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65893" y="1548229"/>
                  <a:ext cx="130984" cy="148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6EE1E94C-F635-23D9-5093-F4A12C15B056}"/>
                    </a:ext>
                  </a:extLst>
                </p14:cNvPr>
                <p14:cNvContentPartPr/>
                <p14:nvPr/>
              </p14:nvContentPartPr>
              <p14:xfrm>
                <a:off x="7908065" y="1548974"/>
                <a:ext cx="200880" cy="12744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6EE1E94C-F635-23D9-5093-F4A12C15B05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99065" y="1539974"/>
                  <a:ext cx="2185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e 386">
            <a:extLst>
              <a:ext uri="{FF2B5EF4-FFF2-40B4-BE49-F238E27FC236}">
                <a16:creationId xmlns:a16="http://schemas.microsoft.com/office/drawing/2014/main" id="{0BC9B98B-42E1-DD38-8C3E-2603B807683D}"/>
              </a:ext>
            </a:extLst>
          </p:cNvPr>
          <p:cNvGrpSpPr/>
          <p:nvPr/>
        </p:nvGrpSpPr>
        <p:grpSpPr>
          <a:xfrm>
            <a:off x="7749665" y="1801694"/>
            <a:ext cx="304920" cy="324360"/>
            <a:chOff x="7749665" y="1801694"/>
            <a:chExt cx="3049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54CCB190-8162-6C92-9EFE-69D140B74337}"/>
                    </a:ext>
                  </a:extLst>
                </p14:cNvPr>
                <p14:cNvContentPartPr/>
                <p14:nvPr/>
              </p14:nvContentPartPr>
              <p14:xfrm>
                <a:off x="7749665" y="1801694"/>
                <a:ext cx="147960" cy="2336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54CCB190-8162-6C92-9EFE-69D140B743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40687" y="1792680"/>
                  <a:ext cx="165557" cy="251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15F0C6A1-3981-C508-1C31-F1558D28F132}"/>
                    </a:ext>
                  </a:extLst>
                </p14:cNvPr>
                <p14:cNvContentPartPr/>
                <p14:nvPr/>
              </p14:nvContentPartPr>
              <p14:xfrm>
                <a:off x="7986545" y="1991054"/>
                <a:ext cx="68040" cy="13500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15F0C6A1-3981-C508-1C31-F1558D28F1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77592" y="1982030"/>
                  <a:ext cx="85587" cy="1526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e 385">
            <a:extLst>
              <a:ext uri="{FF2B5EF4-FFF2-40B4-BE49-F238E27FC236}">
                <a16:creationId xmlns:a16="http://schemas.microsoft.com/office/drawing/2014/main" id="{69118F5B-76B4-9EBA-32B2-0E682C2F80FE}"/>
              </a:ext>
            </a:extLst>
          </p:cNvPr>
          <p:cNvGrpSpPr/>
          <p:nvPr/>
        </p:nvGrpSpPr>
        <p:grpSpPr>
          <a:xfrm>
            <a:off x="8221265" y="1759214"/>
            <a:ext cx="205200" cy="264600"/>
            <a:chOff x="8221265" y="1759214"/>
            <a:chExt cx="20520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462B9921-944C-F9E5-0A8D-9C8167F61EE4}"/>
                    </a:ext>
                  </a:extLst>
                </p14:cNvPr>
                <p14:cNvContentPartPr/>
                <p14:nvPr/>
              </p14:nvContentPartPr>
              <p14:xfrm>
                <a:off x="8240705" y="1885574"/>
                <a:ext cx="10800" cy="8964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462B9921-944C-F9E5-0A8D-9C8167F61E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31705" y="1876574"/>
                  <a:ext cx="28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43107754-35DD-E686-4CFA-3B1C5B14BCDF}"/>
                    </a:ext>
                  </a:extLst>
                </p14:cNvPr>
                <p14:cNvContentPartPr/>
                <p14:nvPr/>
              </p14:nvContentPartPr>
              <p14:xfrm>
                <a:off x="8221265" y="1801334"/>
                <a:ext cx="21600" cy="2412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43107754-35DD-E686-4CFA-3B1C5B14BC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12265" y="1792198"/>
                  <a:ext cx="39240" cy="4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42D9EF01-55ED-649F-C01A-9517EDDC1584}"/>
                    </a:ext>
                  </a:extLst>
                </p14:cNvPr>
                <p14:cNvContentPartPr/>
                <p14:nvPr/>
              </p14:nvContentPartPr>
              <p14:xfrm>
                <a:off x="8295065" y="1759214"/>
                <a:ext cx="131400" cy="26460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42D9EF01-55ED-649F-C01A-9517EDDC15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86065" y="1750214"/>
                  <a:ext cx="14904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e 392">
            <a:extLst>
              <a:ext uri="{FF2B5EF4-FFF2-40B4-BE49-F238E27FC236}">
                <a16:creationId xmlns:a16="http://schemas.microsoft.com/office/drawing/2014/main" id="{55CED726-D198-AFF0-61D4-C35EA3E5CBAC}"/>
              </a:ext>
            </a:extLst>
          </p:cNvPr>
          <p:cNvGrpSpPr/>
          <p:nvPr/>
        </p:nvGrpSpPr>
        <p:grpSpPr>
          <a:xfrm>
            <a:off x="6167465" y="1862534"/>
            <a:ext cx="1357560" cy="678240"/>
            <a:chOff x="6167465" y="1862534"/>
            <a:chExt cx="135756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1D7EF1AC-5154-98D6-8599-7918CE056562}"/>
                    </a:ext>
                  </a:extLst>
                </p14:cNvPr>
                <p14:cNvContentPartPr/>
                <p14:nvPr/>
              </p14:nvContentPartPr>
              <p14:xfrm>
                <a:off x="6167465" y="1913654"/>
                <a:ext cx="119520" cy="13752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1D7EF1AC-5154-98D6-8599-7918CE05656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58465" y="1904654"/>
                  <a:ext cx="137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75750A57-A3CA-45A9-531A-EC52D3C87014}"/>
                    </a:ext>
                  </a:extLst>
                </p14:cNvPr>
                <p14:cNvContentPartPr/>
                <p14:nvPr/>
              </p14:nvContentPartPr>
              <p14:xfrm>
                <a:off x="6399305" y="1943894"/>
                <a:ext cx="6480" cy="8172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75750A57-A3CA-45A9-531A-EC52D3C870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90305" y="1934933"/>
                  <a:ext cx="24120" cy="99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C9FDAC95-AFC9-9F60-B714-9BF7A8C1BC61}"/>
                    </a:ext>
                  </a:extLst>
                </p14:cNvPr>
                <p14:cNvContentPartPr/>
                <p14:nvPr/>
              </p14:nvContentPartPr>
              <p14:xfrm>
                <a:off x="6338825" y="1862534"/>
                <a:ext cx="29880" cy="2052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C9FDAC95-AFC9-9F60-B714-9BF7A8C1BC6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29715" y="1853534"/>
                  <a:ext cx="47735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CBDDA1CE-26BC-81C8-0A53-965267D20BD0}"/>
                    </a:ext>
                  </a:extLst>
                </p14:cNvPr>
                <p14:cNvContentPartPr/>
                <p14:nvPr/>
              </p14:nvContentPartPr>
              <p14:xfrm>
                <a:off x="6462665" y="1889174"/>
                <a:ext cx="101160" cy="15804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CBDDA1CE-26BC-81C8-0A53-965267D20B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53665" y="1880174"/>
                  <a:ext cx="118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60909794-95BA-D570-6D39-80CE5263DD9D}"/>
                    </a:ext>
                  </a:extLst>
                </p14:cNvPr>
                <p14:cNvContentPartPr/>
                <p14:nvPr/>
              </p14:nvContentPartPr>
              <p14:xfrm>
                <a:off x="6477785" y="1965854"/>
                <a:ext cx="86400" cy="612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60909794-95BA-D570-6D39-80CE5263DD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68785" y="1956854"/>
                  <a:ext cx="104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506F4D78-A0CA-3D05-666B-93A92B251A2C}"/>
                    </a:ext>
                  </a:extLst>
                </p14:cNvPr>
                <p14:cNvContentPartPr/>
                <p14:nvPr/>
              </p14:nvContentPartPr>
              <p14:xfrm>
                <a:off x="6566705" y="1891694"/>
                <a:ext cx="105840" cy="14148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506F4D78-A0CA-3D05-666B-93A92B251A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57736" y="1882694"/>
                  <a:ext cx="1234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446CDFBE-6B30-B312-8AB6-398E6E10B9CA}"/>
                    </a:ext>
                  </a:extLst>
                </p14:cNvPr>
                <p14:cNvContentPartPr/>
                <p14:nvPr/>
              </p14:nvContentPartPr>
              <p14:xfrm>
                <a:off x="6804665" y="1975214"/>
                <a:ext cx="87480" cy="180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446CDFBE-6B30-B312-8AB6-398E6E10B9C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95665" y="1966214"/>
                  <a:ext cx="105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899C78E3-BF85-CC4C-A5B1-F9503A316048}"/>
                    </a:ext>
                  </a:extLst>
                </p14:cNvPr>
                <p14:cNvContentPartPr/>
                <p14:nvPr/>
              </p14:nvContentPartPr>
              <p14:xfrm>
                <a:off x="7080425" y="1877654"/>
                <a:ext cx="130680" cy="14652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899C78E3-BF85-CC4C-A5B1-F9503A3160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71425" y="1868654"/>
                  <a:ext cx="148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7428CB18-172F-C0FD-0174-49D114095421}"/>
                    </a:ext>
                  </a:extLst>
                </p14:cNvPr>
                <p14:cNvContentPartPr/>
                <p14:nvPr/>
              </p14:nvContentPartPr>
              <p14:xfrm>
                <a:off x="7377065" y="1908614"/>
                <a:ext cx="142560" cy="1008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7428CB18-172F-C0FD-0174-49D11409542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68088" y="1899924"/>
                  <a:ext cx="160156" cy="27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05B60708-55BC-72B2-7FC2-082F339251B1}"/>
                    </a:ext>
                  </a:extLst>
                </p14:cNvPr>
                <p14:cNvContentPartPr/>
                <p14:nvPr/>
              </p14:nvContentPartPr>
              <p14:xfrm>
                <a:off x="7416305" y="1966934"/>
                <a:ext cx="108720" cy="1836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05B60708-55BC-72B2-7FC2-082F339251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07275" y="1957934"/>
                  <a:ext cx="126419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98864820-00C6-0F72-CE4E-E8F89BC63A84}"/>
                    </a:ext>
                  </a:extLst>
                </p14:cNvPr>
                <p14:cNvContentPartPr/>
                <p14:nvPr/>
              </p14:nvContentPartPr>
              <p14:xfrm>
                <a:off x="6177185" y="2265734"/>
                <a:ext cx="126000" cy="27504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98864820-00C6-0F72-CE4E-E8F89BC63A8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68185" y="2256734"/>
                  <a:ext cx="143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7E8BC47D-AD6A-3454-16A8-9EA123D33DF3}"/>
                    </a:ext>
                  </a:extLst>
                </p14:cNvPr>
                <p14:cNvContentPartPr/>
                <p14:nvPr/>
              </p14:nvContentPartPr>
              <p14:xfrm>
                <a:off x="6459425" y="2302454"/>
                <a:ext cx="144000" cy="6984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7E8BC47D-AD6A-3454-16A8-9EA123D33DF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50402" y="2293454"/>
                  <a:ext cx="161684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90" name="Encre 389">
                  <a:extLst>
                    <a:ext uri="{FF2B5EF4-FFF2-40B4-BE49-F238E27FC236}">
                      <a16:creationId xmlns:a16="http://schemas.microsoft.com/office/drawing/2014/main" id="{6EFFD84C-20A1-4B4B-88E8-455B9C070FFA}"/>
                    </a:ext>
                  </a:extLst>
                </p14:cNvPr>
                <p14:cNvContentPartPr/>
                <p14:nvPr/>
              </p14:nvContentPartPr>
              <p14:xfrm>
                <a:off x="6783785" y="2117774"/>
                <a:ext cx="19080" cy="235800"/>
              </p14:xfrm>
            </p:contentPart>
          </mc:Choice>
          <mc:Fallback xmlns="">
            <p:pic>
              <p:nvPicPr>
                <p:cNvPr id="390" name="Encre 389">
                  <a:extLst>
                    <a:ext uri="{FF2B5EF4-FFF2-40B4-BE49-F238E27FC236}">
                      <a16:creationId xmlns:a16="http://schemas.microsoft.com/office/drawing/2014/main" id="{6EFFD84C-20A1-4B4B-88E8-455B9C070FF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74785" y="2108774"/>
                  <a:ext cx="36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1" name="Encre 390">
                  <a:extLst>
                    <a:ext uri="{FF2B5EF4-FFF2-40B4-BE49-F238E27FC236}">
                      <a16:creationId xmlns:a16="http://schemas.microsoft.com/office/drawing/2014/main" id="{587D91E1-F4FC-AFAA-4A2F-E6BE2FD4312E}"/>
                    </a:ext>
                  </a:extLst>
                </p14:cNvPr>
                <p14:cNvContentPartPr/>
                <p14:nvPr/>
              </p14:nvContentPartPr>
              <p14:xfrm>
                <a:off x="6839945" y="2222534"/>
                <a:ext cx="149040" cy="141120"/>
              </p14:xfrm>
            </p:contentPart>
          </mc:Choice>
          <mc:Fallback xmlns="">
            <p:pic>
              <p:nvPicPr>
                <p:cNvPr id="391" name="Encre 390">
                  <a:extLst>
                    <a:ext uri="{FF2B5EF4-FFF2-40B4-BE49-F238E27FC236}">
                      <a16:creationId xmlns:a16="http://schemas.microsoft.com/office/drawing/2014/main" id="{587D91E1-F4FC-AFAA-4A2F-E6BE2FD431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30945" y="2213534"/>
                  <a:ext cx="166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B6E10A35-5EDD-C9AC-79FA-2C188753642C}"/>
                    </a:ext>
                  </a:extLst>
                </p14:cNvPr>
                <p14:cNvContentPartPr/>
                <p14:nvPr/>
              </p14:nvContentPartPr>
              <p14:xfrm>
                <a:off x="7195625" y="2134694"/>
                <a:ext cx="115200" cy="24660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B6E10A35-5EDD-C9AC-79FA-2C188753642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86625" y="2125694"/>
                  <a:ext cx="13284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e 397">
            <a:extLst>
              <a:ext uri="{FF2B5EF4-FFF2-40B4-BE49-F238E27FC236}">
                <a16:creationId xmlns:a16="http://schemas.microsoft.com/office/drawing/2014/main" id="{627BB544-127F-E020-332D-0AF8B98A3D1D}"/>
              </a:ext>
            </a:extLst>
          </p:cNvPr>
          <p:cNvGrpSpPr/>
          <p:nvPr/>
        </p:nvGrpSpPr>
        <p:grpSpPr>
          <a:xfrm>
            <a:off x="8069345" y="2119574"/>
            <a:ext cx="398880" cy="957960"/>
            <a:chOff x="8069345" y="2119574"/>
            <a:chExt cx="398880" cy="9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1D1FDAEB-E384-2045-90ED-FD197EC3F53B}"/>
                    </a:ext>
                  </a:extLst>
                </p14:cNvPr>
                <p14:cNvContentPartPr/>
                <p14:nvPr/>
              </p14:nvContentPartPr>
              <p14:xfrm>
                <a:off x="8087345" y="2442134"/>
                <a:ext cx="28800" cy="4248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1D1FDAEB-E384-2045-90ED-FD197EC3F53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78231" y="2433126"/>
                  <a:ext cx="46663" cy="442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5F3B4B82-FDC3-34A4-CF57-21409D90F284}"/>
                    </a:ext>
                  </a:extLst>
                </p14:cNvPr>
                <p14:cNvContentPartPr/>
                <p14:nvPr/>
              </p14:nvContentPartPr>
              <p14:xfrm>
                <a:off x="8069345" y="2414054"/>
                <a:ext cx="398880" cy="42372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5F3B4B82-FDC3-34A4-CF57-21409D90F28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60345" y="2405054"/>
                  <a:ext cx="4165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0F17F2A8-8FCD-73A1-E21C-C822DBDC7325}"/>
                    </a:ext>
                  </a:extLst>
                </p14:cNvPr>
                <p14:cNvContentPartPr/>
                <p14:nvPr/>
              </p14:nvContentPartPr>
              <p14:xfrm>
                <a:off x="8158265" y="2862974"/>
                <a:ext cx="296640" cy="2232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0F17F2A8-8FCD-73A1-E21C-C822DBDC732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49254" y="2853826"/>
                  <a:ext cx="314301" cy="40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94" name="Encre 393">
                  <a:extLst>
                    <a:ext uri="{FF2B5EF4-FFF2-40B4-BE49-F238E27FC236}">
                      <a16:creationId xmlns:a16="http://schemas.microsoft.com/office/drawing/2014/main" id="{4A59D40B-72F0-01A5-C32D-6C7F28BCF1C4}"/>
                    </a:ext>
                  </a:extLst>
                </p14:cNvPr>
                <p14:cNvContentPartPr/>
                <p14:nvPr/>
              </p14:nvContentPartPr>
              <p14:xfrm>
                <a:off x="8185625" y="2119574"/>
                <a:ext cx="116280" cy="183960"/>
              </p14:xfrm>
            </p:contentPart>
          </mc:Choice>
          <mc:Fallback xmlns="">
            <p:pic>
              <p:nvPicPr>
                <p:cNvPr id="394" name="Encre 393">
                  <a:extLst>
                    <a:ext uri="{FF2B5EF4-FFF2-40B4-BE49-F238E27FC236}">
                      <a16:creationId xmlns:a16="http://schemas.microsoft.com/office/drawing/2014/main" id="{4A59D40B-72F0-01A5-C32D-6C7F28BCF1C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76625" y="2110574"/>
                  <a:ext cx="133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4873B52B-4166-64DA-621F-73C2B1452E79}"/>
                    </a:ext>
                  </a:extLst>
                </p14:cNvPr>
                <p14:cNvContentPartPr/>
                <p14:nvPr/>
              </p14:nvContentPartPr>
              <p14:xfrm>
                <a:off x="8191385" y="2285534"/>
                <a:ext cx="207360" cy="10332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4873B52B-4166-64DA-621F-73C2B1452E7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82385" y="2276534"/>
                  <a:ext cx="225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C09DEE0E-70B1-C420-2541-F965E37CF0E8}"/>
                    </a:ext>
                  </a:extLst>
                </p14:cNvPr>
                <p14:cNvContentPartPr/>
                <p14:nvPr/>
              </p14:nvContentPartPr>
              <p14:xfrm>
                <a:off x="8264465" y="2838854"/>
                <a:ext cx="9360" cy="16992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C09DEE0E-70B1-C420-2541-F965E37CF0E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55465" y="2829854"/>
                  <a:ext cx="27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97" name="Encre 396">
                  <a:extLst>
                    <a:ext uri="{FF2B5EF4-FFF2-40B4-BE49-F238E27FC236}">
                      <a16:creationId xmlns:a16="http://schemas.microsoft.com/office/drawing/2014/main" id="{3EDF0988-6911-4DFA-B794-60612ED3F9DC}"/>
                    </a:ext>
                  </a:extLst>
                </p14:cNvPr>
                <p14:cNvContentPartPr/>
                <p14:nvPr/>
              </p14:nvContentPartPr>
              <p14:xfrm>
                <a:off x="8192825" y="2966654"/>
                <a:ext cx="191520" cy="110880"/>
              </p14:xfrm>
            </p:contentPart>
          </mc:Choice>
          <mc:Fallback xmlns="">
            <p:pic>
              <p:nvPicPr>
                <p:cNvPr id="397" name="Encre 396">
                  <a:extLst>
                    <a:ext uri="{FF2B5EF4-FFF2-40B4-BE49-F238E27FC236}">
                      <a16:creationId xmlns:a16="http://schemas.microsoft.com/office/drawing/2014/main" id="{3EDF0988-6911-4DFA-B794-60612ED3F9D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83825" y="2957625"/>
                  <a:ext cx="209160" cy="12857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987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837EC-B11B-C120-4BFA-7DEE68FDF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4062197F-195F-1EF6-39BD-B42B5D8733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91641" y="442354"/>
                <a:ext cx="9529039" cy="1017312"/>
              </a:xfrm>
            </p:spPr>
            <p:txBody>
              <a:bodyPr>
                <a:normAutofit fontScale="90000"/>
              </a:bodyPr>
              <a:lstStyle/>
              <a:p>
                <a:r>
                  <a:rPr lang="fr-CH" dirty="0"/>
                  <a:t>But : ensemble avec backup / restore en </a:t>
                </a:r>
                <a14:m>
                  <m:oMath xmlns:m="http://schemas.openxmlformats.org/officeDocument/2006/math">
                    <m:r>
                      <a:rPr lang="fr-CH" b="1" i="0" smtClean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4062197F-195F-1EF6-39BD-B42B5D8733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1641" y="442354"/>
                <a:ext cx="9529039" cy="1017312"/>
              </a:xfrm>
              <a:blipFill>
                <a:blip r:embed="rId3"/>
                <a:stretch>
                  <a:fillRect l="-2303" t="-19880" r="-1663" b="-3734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310206C3-03C1-2B03-D792-02C52613D426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310206C3-03C1-2B03-D792-02C52613D4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787DBF78-F649-FC2D-7AC3-1D44CCC3CB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10590" y="2047354"/>
              <a:ext cx="8127999" cy="249428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7807910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48259460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77625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Opération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Set Python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err="1"/>
                            <a:t>SparseSet</a:t>
                          </a:r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69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Créer {0, …, n}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16536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Supprimer un élément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014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Appartenance </a:t>
                          </a:r>
                          <a:r>
                            <a:rPr lang="fr-CH" dirty="0">
                              <a:latin typeface="Consolas" panose="020B0609020204030204" pitchFamily="49" charset="0"/>
                            </a:rPr>
                            <a:t>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7685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Supprimer tous les éléments à part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8027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Backup le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3387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787DBF78-F649-FC2D-7AC3-1D44CCC3CB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10590" y="2047354"/>
              <a:ext cx="8127999" cy="249428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7807910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48259460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77625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Opération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Set Python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err="1"/>
                            <a:t>SparseSet</a:t>
                          </a:r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69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Créer {0, …, n}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00450" t="-106557" r="-101351" b="-4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106557" r="-1124" b="-4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6536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Supprimer un élément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00450" t="-206557" r="-101351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206557" r="-1124" b="-3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14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Appartenance </a:t>
                          </a:r>
                          <a:r>
                            <a:rPr lang="fr-CH" dirty="0">
                              <a:latin typeface="Consolas" panose="020B0609020204030204" pitchFamily="49" charset="0"/>
                            </a:rPr>
                            <a:t>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00450" t="-306557" r="-101351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306557" r="-1124" b="-2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768504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Supprimer tous les éléments à part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00450" t="-233962" r="-101351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233962" r="-1124" b="-7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8027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Backup le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00450" t="-580328" r="-10135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580328" r="-1124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387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09" name="Groupe 508">
            <a:extLst>
              <a:ext uri="{FF2B5EF4-FFF2-40B4-BE49-F238E27FC236}">
                <a16:creationId xmlns:a16="http://schemas.microsoft.com/office/drawing/2014/main" id="{50B1355D-8718-A764-012F-D053A608D1E9}"/>
              </a:ext>
            </a:extLst>
          </p:cNvPr>
          <p:cNvGrpSpPr/>
          <p:nvPr/>
        </p:nvGrpSpPr>
        <p:grpSpPr>
          <a:xfrm>
            <a:off x="4848785" y="3519974"/>
            <a:ext cx="5441760" cy="2241000"/>
            <a:chOff x="4848785" y="3519974"/>
            <a:chExt cx="5441760" cy="2241000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97515C3C-DD0D-9A89-DA6D-6CCE40B13DC9}"/>
                </a:ext>
              </a:extLst>
            </p:cNvPr>
            <p:cNvGrpSpPr/>
            <p:nvPr/>
          </p:nvGrpSpPr>
          <p:grpSpPr>
            <a:xfrm>
              <a:off x="4848785" y="3519974"/>
              <a:ext cx="2124000" cy="2019600"/>
              <a:chOff x="4848785" y="3519974"/>
              <a:chExt cx="2124000" cy="201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63" name="Encre 62">
                    <a:extLst>
                      <a:ext uri="{FF2B5EF4-FFF2-40B4-BE49-F238E27FC236}">
                        <a16:creationId xmlns:a16="http://schemas.microsoft.com/office/drawing/2014/main" id="{0D330806-4039-6C37-CF99-448ABB5BFDDB}"/>
                      </a:ext>
                    </a:extLst>
                  </p14:cNvPr>
                  <p14:cNvContentPartPr/>
                  <p14:nvPr/>
                </p14:nvContentPartPr>
                <p14:xfrm>
                  <a:off x="4848785" y="3541934"/>
                  <a:ext cx="39600" cy="1269000"/>
                </p14:xfrm>
              </p:contentPart>
            </mc:Choice>
            <mc:Fallback xmlns="">
              <p:pic>
                <p:nvPicPr>
                  <p:cNvPr id="63" name="Encre 62">
                    <a:extLst>
                      <a:ext uri="{FF2B5EF4-FFF2-40B4-BE49-F238E27FC236}">
                        <a16:creationId xmlns:a16="http://schemas.microsoft.com/office/drawing/2014/main" id="{0D330806-4039-6C37-CF99-448ABB5BFDDB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839702" y="3532934"/>
                    <a:ext cx="57402" cy="128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48" name="Encre 447">
                    <a:extLst>
                      <a:ext uri="{FF2B5EF4-FFF2-40B4-BE49-F238E27FC236}">
                        <a16:creationId xmlns:a16="http://schemas.microsoft.com/office/drawing/2014/main" id="{F3BDFD5C-155B-0B1F-4548-14B05B76EE44}"/>
                      </a:ext>
                    </a:extLst>
                  </p14:cNvPr>
                  <p14:cNvContentPartPr/>
                  <p14:nvPr/>
                </p14:nvContentPartPr>
                <p14:xfrm>
                  <a:off x="4879385" y="3519974"/>
                  <a:ext cx="914760" cy="1276560"/>
                </p14:xfrm>
              </p:contentPart>
            </mc:Choice>
            <mc:Fallback xmlns="">
              <p:pic>
                <p:nvPicPr>
                  <p:cNvPr id="448" name="Encre 447">
                    <a:extLst>
                      <a:ext uri="{FF2B5EF4-FFF2-40B4-BE49-F238E27FC236}">
                        <a16:creationId xmlns:a16="http://schemas.microsoft.com/office/drawing/2014/main" id="{F3BDFD5C-155B-0B1F-4548-14B05B76EE44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70385" y="3510974"/>
                    <a:ext cx="932400" cy="129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49" name="Encre 448">
                    <a:extLst>
                      <a:ext uri="{FF2B5EF4-FFF2-40B4-BE49-F238E27FC236}">
                        <a16:creationId xmlns:a16="http://schemas.microsoft.com/office/drawing/2014/main" id="{AABC29A7-197D-7450-DDBC-47049CF769C1}"/>
                      </a:ext>
                    </a:extLst>
                  </p14:cNvPr>
                  <p14:cNvContentPartPr/>
                  <p14:nvPr/>
                </p14:nvContentPartPr>
                <p14:xfrm>
                  <a:off x="4936265" y="4702574"/>
                  <a:ext cx="873000" cy="161640"/>
                </p14:xfrm>
              </p:contentPart>
            </mc:Choice>
            <mc:Fallback xmlns="">
              <p:pic>
                <p:nvPicPr>
                  <p:cNvPr id="449" name="Encre 448">
                    <a:extLst>
                      <a:ext uri="{FF2B5EF4-FFF2-40B4-BE49-F238E27FC236}">
                        <a16:creationId xmlns:a16="http://schemas.microsoft.com/office/drawing/2014/main" id="{AABC29A7-197D-7450-DDBC-47049CF769C1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927265" y="4693574"/>
                    <a:ext cx="890640" cy="17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50" name="Encre 449">
                    <a:extLst>
                      <a:ext uri="{FF2B5EF4-FFF2-40B4-BE49-F238E27FC236}">
                        <a16:creationId xmlns:a16="http://schemas.microsoft.com/office/drawing/2014/main" id="{C02C7415-2C06-C465-54F1-B03B81A91F91}"/>
                      </a:ext>
                    </a:extLst>
                  </p14:cNvPr>
                  <p14:cNvContentPartPr/>
                  <p14:nvPr/>
                </p14:nvContentPartPr>
                <p14:xfrm>
                  <a:off x="5320025" y="4877894"/>
                  <a:ext cx="174600" cy="419040"/>
                </p14:xfrm>
              </p:contentPart>
            </mc:Choice>
            <mc:Fallback xmlns="">
              <p:pic>
                <p:nvPicPr>
                  <p:cNvPr id="450" name="Encre 449">
                    <a:extLst>
                      <a:ext uri="{FF2B5EF4-FFF2-40B4-BE49-F238E27FC236}">
                        <a16:creationId xmlns:a16="http://schemas.microsoft.com/office/drawing/2014/main" id="{C02C7415-2C06-C465-54F1-B03B81A91F9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311025" y="4868894"/>
                    <a:ext cx="192240" cy="43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51" name="Encre 450">
                    <a:extLst>
                      <a:ext uri="{FF2B5EF4-FFF2-40B4-BE49-F238E27FC236}">
                        <a16:creationId xmlns:a16="http://schemas.microsoft.com/office/drawing/2014/main" id="{2CCD36EC-0AEE-AF6F-4EF3-477FBF353C71}"/>
                      </a:ext>
                    </a:extLst>
                  </p14:cNvPr>
                  <p14:cNvContentPartPr/>
                  <p14:nvPr/>
                </p14:nvContentPartPr>
                <p14:xfrm>
                  <a:off x="5822585" y="5134574"/>
                  <a:ext cx="27360" cy="350640"/>
                </p14:xfrm>
              </p:contentPart>
            </mc:Choice>
            <mc:Fallback xmlns="">
              <p:pic>
                <p:nvPicPr>
                  <p:cNvPr id="451" name="Encre 450">
                    <a:extLst>
                      <a:ext uri="{FF2B5EF4-FFF2-40B4-BE49-F238E27FC236}">
                        <a16:creationId xmlns:a16="http://schemas.microsoft.com/office/drawing/2014/main" id="{2CCD36EC-0AEE-AF6F-4EF3-477FBF353C71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813585" y="5125574"/>
                    <a:ext cx="45000" cy="36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52" name="Encre 451">
                    <a:extLst>
                      <a:ext uri="{FF2B5EF4-FFF2-40B4-BE49-F238E27FC236}">
                        <a16:creationId xmlns:a16="http://schemas.microsoft.com/office/drawing/2014/main" id="{EC8C9A3D-D99A-EB0B-710E-E013338DC181}"/>
                      </a:ext>
                    </a:extLst>
                  </p14:cNvPr>
                  <p14:cNvContentPartPr/>
                  <p14:nvPr/>
                </p14:nvContentPartPr>
                <p14:xfrm>
                  <a:off x="5801345" y="5124854"/>
                  <a:ext cx="271440" cy="382320"/>
                </p14:xfrm>
              </p:contentPart>
            </mc:Choice>
            <mc:Fallback xmlns="">
              <p:pic>
                <p:nvPicPr>
                  <p:cNvPr id="452" name="Encre 451">
                    <a:extLst>
                      <a:ext uri="{FF2B5EF4-FFF2-40B4-BE49-F238E27FC236}">
                        <a16:creationId xmlns:a16="http://schemas.microsoft.com/office/drawing/2014/main" id="{EC8C9A3D-D99A-EB0B-710E-E013338DC181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792345" y="5115854"/>
                    <a:ext cx="289080" cy="39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53" name="Encre 452">
                    <a:extLst>
                      <a:ext uri="{FF2B5EF4-FFF2-40B4-BE49-F238E27FC236}">
                        <a16:creationId xmlns:a16="http://schemas.microsoft.com/office/drawing/2014/main" id="{AE4DF7FE-3936-5F90-5F6B-749FE125E0FC}"/>
                      </a:ext>
                    </a:extLst>
                  </p14:cNvPr>
                  <p14:cNvContentPartPr/>
                  <p14:nvPr/>
                </p14:nvContentPartPr>
                <p14:xfrm>
                  <a:off x="6076385" y="5305574"/>
                  <a:ext cx="351360" cy="177120"/>
                </p14:xfrm>
              </p:contentPart>
            </mc:Choice>
            <mc:Fallback xmlns="">
              <p:pic>
                <p:nvPicPr>
                  <p:cNvPr id="453" name="Encre 452">
                    <a:extLst>
                      <a:ext uri="{FF2B5EF4-FFF2-40B4-BE49-F238E27FC236}">
                        <a16:creationId xmlns:a16="http://schemas.microsoft.com/office/drawing/2014/main" id="{AE4DF7FE-3936-5F90-5F6B-749FE125E0F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6067385" y="5296574"/>
                    <a:ext cx="369000" cy="19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54" name="Encre 453">
                    <a:extLst>
                      <a:ext uri="{FF2B5EF4-FFF2-40B4-BE49-F238E27FC236}">
                        <a16:creationId xmlns:a16="http://schemas.microsoft.com/office/drawing/2014/main" id="{25AED387-DB19-21A8-C97B-67D15A5E4221}"/>
                      </a:ext>
                    </a:extLst>
                  </p14:cNvPr>
                  <p14:cNvContentPartPr/>
                  <p14:nvPr/>
                </p14:nvContentPartPr>
                <p14:xfrm>
                  <a:off x="6394265" y="5301614"/>
                  <a:ext cx="24480" cy="176760"/>
                </p14:xfrm>
              </p:contentPart>
            </mc:Choice>
            <mc:Fallback xmlns="">
              <p:pic>
                <p:nvPicPr>
                  <p:cNvPr id="454" name="Encre 453">
                    <a:extLst>
                      <a:ext uri="{FF2B5EF4-FFF2-40B4-BE49-F238E27FC236}">
                        <a16:creationId xmlns:a16="http://schemas.microsoft.com/office/drawing/2014/main" id="{25AED387-DB19-21A8-C97B-67D15A5E4221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6385395" y="5292614"/>
                    <a:ext cx="41864" cy="19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55" name="Encre 454">
                    <a:extLst>
                      <a:ext uri="{FF2B5EF4-FFF2-40B4-BE49-F238E27FC236}">
                        <a16:creationId xmlns:a16="http://schemas.microsoft.com/office/drawing/2014/main" id="{8C8D6C16-9907-07B8-C002-F1D76B5108F6}"/>
                      </a:ext>
                    </a:extLst>
                  </p14:cNvPr>
                  <p14:cNvContentPartPr/>
                  <p14:nvPr/>
                </p14:nvContentPartPr>
                <p14:xfrm>
                  <a:off x="6491105" y="5282894"/>
                  <a:ext cx="115200" cy="186840"/>
                </p14:xfrm>
              </p:contentPart>
            </mc:Choice>
            <mc:Fallback xmlns="">
              <p:pic>
                <p:nvPicPr>
                  <p:cNvPr id="455" name="Encre 454">
                    <a:extLst>
                      <a:ext uri="{FF2B5EF4-FFF2-40B4-BE49-F238E27FC236}">
                        <a16:creationId xmlns:a16="http://schemas.microsoft.com/office/drawing/2014/main" id="{8C8D6C16-9907-07B8-C002-F1D76B5108F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6482077" y="5273894"/>
                    <a:ext cx="132895" cy="20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6" name="Encre 455">
                    <a:extLst>
                      <a:ext uri="{FF2B5EF4-FFF2-40B4-BE49-F238E27FC236}">
                        <a16:creationId xmlns:a16="http://schemas.microsoft.com/office/drawing/2014/main" id="{15332996-C6D7-63F9-1943-C02EBDE47769}"/>
                      </a:ext>
                    </a:extLst>
                  </p14:cNvPr>
                  <p14:cNvContentPartPr/>
                  <p14:nvPr/>
                </p14:nvContentPartPr>
                <p14:xfrm>
                  <a:off x="6613505" y="5298734"/>
                  <a:ext cx="248760" cy="195480"/>
                </p14:xfrm>
              </p:contentPart>
            </mc:Choice>
            <mc:Fallback xmlns="">
              <p:pic>
                <p:nvPicPr>
                  <p:cNvPr id="456" name="Encre 455">
                    <a:extLst>
                      <a:ext uri="{FF2B5EF4-FFF2-40B4-BE49-F238E27FC236}">
                        <a16:creationId xmlns:a16="http://schemas.microsoft.com/office/drawing/2014/main" id="{15332996-C6D7-63F9-1943-C02EBDE4776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604518" y="5289734"/>
                    <a:ext cx="266375" cy="21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57" name="Encre 456">
                    <a:extLst>
                      <a:ext uri="{FF2B5EF4-FFF2-40B4-BE49-F238E27FC236}">
                        <a16:creationId xmlns:a16="http://schemas.microsoft.com/office/drawing/2014/main" id="{3D45EC6A-D960-64F2-28CC-D3D883E98BCF}"/>
                      </a:ext>
                    </a:extLst>
                  </p14:cNvPr>
                  <p14:cNvContentPartPr/>
                  <p14:nvPr/>
                </p14:nvContentPartPr>
                <p14:xfrm>
                  <a:off x="6801065" y="5182454"/>
                  <a:ext cx="48240" cy="60480"/>
                </p14:xfrm>
              </p:contentPart>
            </mc:Choice>
            <mc:Fallback xmlns="">
              <p:pic>
                <p:nvPicPr>
                  <p:cNvPr id="457" name="Encre 456">
                    <a:extLst>
                      <a:ext uri="{FF2B5EF4-FFF2-40B4-BE49-F238E27FC236}">
                        <a16:creationId xmlns:a16="http://schemas.microsoft.com/office/drawing/2014/main" id="{3D45EC6A-D960-64F2-28CC-D3D883E98BCF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792065" y="5173454"/>
                    <a:ext cx="65880" cy="7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58" name="Encre 457">
                    <a:extLst>
                      <a:ext uri="{FF2B5EF4-FFF2-40B4-BE49-F238E27FC236}">
                        <a16:creationId xmlns:a16="http://schemas.microsoft.com/office/drawing/2014/main" id="{95A06635-DF0B-4F1B-CF03-59C4F1E51A45}"/>
                      </a:ext>
                    </a:extLst>
                  </p14:cNvPr>
                  <p14:cNvContentPartPr/>
                  <p14:nvPr/>
                </p14:nvContentPartPr>
                <p14:xfrm>
                  <a:off x="6862985" y="5266694"/>
                  <a:ext cx="109800" cy="272880"/>
                </p14:xfrm>
              </p:contentPart>
            </mc:Choice>
            <mc:Fallback xmlns="">
              <p:pic>
                <p:nvPicPr>
                  <p:cNvPr id="458" name="Encre 457">
                    <a:extLst>
                      <a:ext uri="{FF2B5EF4-FFF2-40B4-BE49-F238E27FC236}">
                        <a16:creationId xmlns:a16="http://schemas.microsoft.com/office/drawing/2014/main" id="{95A06635-DF0B-4F1B-CF03-59C4F1E51A45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853985" y="5257694"/>
                    <a:ext cx="127440" cy="290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59" name="Groupe 458">
              <a:extLst>
                <a:ext uri="{FF2B5EF4-FFF2-40B4-BE49-F238E27FC236}">
                  <a16:creationId xmlns:a16="http://schemas.microsoft.com/office/drawing/2014/main" id="{B97C1426-F66F-5F0E-66A2-93EB78075267}"/>
                </a:ext>
              </a:extLst>
            </p:cNvPr>
            <p:cNvGrpSpPr/>
            <p:nvPr/>
          </p:nvGrpSpPr>
          <p:grpSpPr>
            <a:xfrm>
              <a:off x="7296065" y="5266694"/>
              <a:ext cx="312840" cy="194760"/>
              <a:chOff x="7296065" y="5266694"/>
              <a:chExt cx="312840" cy="194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60" name="Encre 459">
                    <a:extLst>
                      <a:ext uri="{FF2B5EF4-FFF2-40B4-BE49-F238E27FC236}">
                        <a16:creationId xmlns:a16="http://schemas.microsoft.com/office/drawing/2014/main" id="{DB300BAF-031C-DD23-9428-7AF911AD3F51}"/>
                      </a:ext>
                    </a:extLst>
                  </p14:cNvPr>
                  <p14:cNvContentPartPr/>
                  <p14:nvPr/>
                </p14:nvContentPartPr>
                <p14:xfrm>
                  <a:off x="7296065" y="5349854"/>
                  <a:ext cx="267840" cy="14040"/>
                </p14:xfrm>
              </p:contentPart>
            </mc:Choice>
            <mc:Fallback xmlns="">
              <p:pic>
                <p:nvPicPr>
                  <p:cNvPr id="460" name="Encre 459">
                    <a:extLst>
                      <a:ext uri="{FF2B5EF4-FFF2-40B4-BE49-F238E27FC236}">
                        <a16:creationId xmlns:a16="http://schemas.microsoft.com/office/drawing/2014/main" id="{DB300BAF-031C-DD23-9428-7AF911AD3F5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7287065" y="5340617"/>
                    <a:ext cx="285480" cy="321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61" name="Encre 460">
                    <a:extLst>
                      <a:ext uri="{FF2B5EF4-FFF2-40B4-BE49-F238E27FC236}">
                        <a16:creationId xmlns:a16="http://schemas.microsoft.com/office/drawing/2014/main" id="{A07DF809-140A-46F2-27CE-8234919BAC0D}"/>
                      </a:ext>
                    </a:extLst>
                  </p14:cNvPr>
                  <p14:cNvContentPartPr/>
                  <p14:nvPr/>
                </p14:nvContentPartPr>
                <p14:xfrm>
                  <a:off x="7504865" y="5266694"/>
                  <a:ext cx="104040" cy="194760"/>
                </p14:xfrm>
              </p:contentPart>
            </mc:Choice>
            <mc:Fallback xmlns="">
              <p:pic>
                <p:nvPicPr>
                  <p:cNvPr id="461" name="Encre 460">
                    <a:extLst>
                      <a:ext uri="{FF2B5EF4-FFF2-40B4-BE49-F238E27FC236}">
                        <a16:creationId xmlns:a16="http://schemas.microsoft.com/office/drawing/2014/main" id="{A07DF809-140A-46F2-27CE-8234919BAC0D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7495896" y="5257694"/>
                    <a:ext cx="121619" cy="212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2" name="Groupe 461">
              <a:extLst>
                <a:ext uri="{FF2B5EF4-FFF2-40B4-BE49-F238E27FC236}">
                  <a16:creationId xmlns:a16="http://schemas.microsoft.com/office/drawing/2014/main" id="{2C86919E-89DF-3767-5392-2E556155B995}"/>
                </a:ext>
              </a:extLst>
            </p:cNvPr>
            <p:cNvGrpSpPr/>
            <p:nvPr/>
          </p:nvGrpSpPr>
          <p:grpSpPr>
            <a:xfrm>
              <a:off x="7870985" y="5166974"/>
              <a:ext cx="500400" cy="340200"/>
              <a:chOff x="7870985" y="5166974"/>
              <a:chExt cx="500400" cy="34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63" name="Encre 462">
                    <a:extLst>
                      <a:ext uri="{FF2B5EF4-FFF2-40B4-BE49-F238E27FC236}">
                        <a16:creationId xmlns:a16="http://schemas.microsoft.com/office/drawing/2014/main" id="{9F38EEBA-8BDD-5199-BF18-B5371F4E3BB6}"/>
                      </a:ext>
                    </a:extLst>
                  </p14:cNvPr>
                  <p14:cNvContentPartPr/>
                  <p14:nvPr/>
                </p14:nvContentPartPr>
                <p14:xfrm>
                  <a:off x="7903385" y="5166974"/>
                  <a:ext cx="25200" cy="331560"/>
                </p14:xfrm>
              </p:contentPart>
            </mc:Choice>
            <mc:Fallback xmlns="">
              <p:pic>
                <p:nvPicPr>
                  <p:cNvPr id="463" name="Encre 462">
                    <a:extLst>
                      <a:ext uri="{FF2B5EF4-FFF2-40B4-BE49-F238E27FC236}">
                        <a16:creationId xmlns:a16="http://schemas.microsoft.com/office/drawing/2014/main" id="{9F38EEBA-8BDD-5199-BF18-B5371F4E3BB6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7894385" y="5157974"/>
                    <a:ext cx="42840" cy="34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66" name="Encre 465">
                    <a:extLst>
                      <a:ext uri="{FF2B5EF4-FFF2-40B4-BE49-F238E27FC236}">
                        <a16:creationId xmlns:a16="http://schemas.microsoft.com/office/drawing/2014/main" id="{DE2D6204-C989-939D-AB08-09E5664633E8}"/>
                      </a:ext>
                    </a:extLst>
                  </p14:cNvPr>
                  <p14:cNvContentPartPr/>
                  <p14:nvPr/>
                </p14:nvContentPartPr>
                <p14:xfrm>
                  <a:off x="7870985" y="5328254"/>
                  <a:ext cx="381600" cy="178920"/>
                </p14:xfrm>
              </p:contentPart>
            </mc:Choice>
            <mc:Fallback xmlns="">
              <p:pic>
                <p:nvPicPr>
                  <p:cNvPr id="466" name="Encre 465">
                    <a:extLst>
                      <a:ext uri="{FF2B5EF4-FFF2-40B4-BE49-F238E27FC236}">
                        <a16:creationId xmlns:a16="http://schemas.microsoft.com/office/drawing/2014/main" id="{DE2D6204-C989-939D-AB08-09E5664633E8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7861985" y="5319254"/>
                    <a:ext cx="399240" cy="19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67" name="Encre 466">
                    <a:extLst>
                      <a:ext uri="{FF2B5EF4-FFF2-40B4-BE49-F238E27FC236}">
                        <a16:creationId xmlns:a16="http://schemas.microsoft.com/office/drawing/2014/main" id="{23E131C2-9F1C-0355-FC45-1EC96C635127}"/>
                      </a:ext>
                    </a:extLst>
                  </p14:cNvPr>
                  <p14:cNvContentPartPr/>
                  <p14:nvPr/>
                </p14:nvContentPartPr>
                <p14:xfrm>
                  <a:off x="8178425" y="5259134"/>
                  <a:ext cx="105480" cy="74160"/>
                </p14:xfrm>
              </p:contentPart>
            </mc:Choice>
            <mc:Fallback xmlns="">
              <p:pic>
                <p:nvPicPr>
                  <p:cNvPr id="467" name="Encre 466">
                    <a:extLst>
                      <a:ext uri="{FF2B5EF4-FFF2-40B4-BE49-F238E27FC236}">
                        <a16:creationId xmlns:a16="http://schemas.microsoft.com/office/drawing/2014/main" id="{23E131C2-9F1C-0355-FC45-1EC96C63512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169425" y="5250177"/>
                    <a:ext cx="123120" cy="9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79" name="Encre 478">
                    <a:extLst>
                      <a:ext uri="{FF2B5EF4-FFF2-40B4-BE49-F238E27FC236}">
                        <a16:creationId xmlns:a16="http://schemas.microsoft.com/office/drawing/2014/main" id="{4FBFD4B7-5C72-E2CB-C0BC-38534831CD6F}"/>
                      </a:ext>
                    </a:extLst>
                  </p14:cNvPr>
                  <p14:cNvContentPartPr/>
                  <p14:nvPr/>
                </p14:nvContentPartPr>
                <p14:xfrm>
                  <a:off x="8290745" y="5313494"/>
                  <a:ext cx="80640" cy="189000"/>
                </p14:xfrm>
              </p:contentPart>
            </mc:Choice>
            <mc:Fallback xmlns="">
              <p:pic>
                <p:nvPicPr>
                  <p:cNvPr id="479" name="Encre 478">
                    <a:extLst>
                      <a:ext uri="{FF2B5EF4-FFF2-40B4-BE49-F238E27FC236}">
                        <a16:creationId xmlns:a16="http://schemas.microsoft.com/office/drawing/2014/main" id="{4FBFD4B7-5C72-E2CB-C0BC-38534831CD6F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8281745" y="5304477"/>
                    <a:ext cx="98280" cy="20667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98" name="Groupe 497">
              <a:extLst>
                <a:ext uri="{FF2B5EF4-FFF2-40B4-BE49-F238E27FC236}">
                  <a16:creationId xmlns:a16="http://schemas.microsoft.com/office/drawing/2014/main" id="{97B9A698-2E3E-9348-C8C8-D0726ED1C652}"/>
                </a:ext>
              </a:extLst>
            </p:cNvPr>
            <p:cNvGrpSpPr/>
            <p:nvPr/>
          </p:nvGrpSpPr>
          <p:grpSpPr>
            <a:xfrm>
              <a:off x="8709425" y="5253734"/>
              <a:ext cx="1274400" cy="507240"/>
              <a:chOff x="8709425" y="5253734"/>
              <a:chExt cx="1274400" cy="50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99" name="Encre 498">
                    <a:extLst>
                      <a:ext uri="{FF2B5EF4-FFF2-40B4-BE49-F238E27FC236}">
                        <a16:creationId xmlns:a16="http://schemas.microsoft.com/office/drawing/2014/main" id="{FF93492F-B169-D149-CA6B-B00D7371BA0B}"/>
                      </a:ext>
                    </a:extLst>
                  </p14:cNvPr>
                  <p14:cNvContentPartPr/>
                  <p14:nvPr/>
                </p14:nvContentPartPr>
                <p14:xfrm>
                  <a:off x="8710865" y="5253734"/>
                  <a:ext cx="123480" cy="431280"/>
                </p14:xfrm>
              </p:contentPart>
            </mc:Choice>
            <mc:Fallback xmlns="">
              <p:pic>
                <p:nvPicPr>
                  <p:cNvPr id="499" name="Encre 498">
                    <a:extLst>
                      <a:ext uri="{FF2B5EF4-FFF2-40B4-BE49-F238E27FC236}">
                        <a16:creationId xmlns:a16="http://schemas.microsoft.com/office/drawing/2014/main" id="{FF93492F-B169-D149-CA6B-B00D7371BA0B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8701865" y="5244734"/>
                    <a:ext cx="141120" cy="44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500" name="Encre 499">
                    <a:extLst>
                      <a:ext uri="{FF2B5EF4-FFF2-40B4-BE49-F238E27FC236}">
                        <a16:creationId xmlns:a16="http://schemas.microsoft.com/office/drawing/2014/main" id="{B54B7AB7-A21F-388E-84F0-238FB8C88D67}"/>
                      </a:ext>
                    </a:extLst>
                  </p14:cNvPr>
                  <p14:cNvContentPartPr/>
                  <p14:nvPr/>
                </p14:nvContentPartPr>
                <p14:xfrm>
                  <a:off x="8709425" y="5470814"/>
                  <a:ext cx="109800" cy="46080"/>
                </p14:xfrm>
              </p:contentPart>
            </mc:Choice>
            <mc:Fallback xmlns="">
              <p:pic>
                <p:nvPicPr>
                  <p:cNvPr id="500" name="Encre 499">
                    <a:extLst>
                      <a:ext uri="{FF2B5EF4-FFF2-40B4-BE49-F238E27FC236}">
                        <a16:creationId xmlns:a16="http://schemas.microsoft.com/office/drawing/2014/main" id="{B54B7AB7-A21F-388E-84F0-238FB8C88D67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8700425" y="5461814"/>
                    <a:ext cx="127440" cy="6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01" name="Encre 500">
                    <a:extLst>
                      <a:ext uri="{FF2B5EF4-FFF2-40B4-BE49-F238E27FC236}">
                        <a16:creationId xmlns:a16="http://schemas.microsoft.com/office/drawing/2014/main" id="{4589E7DE-4A33-A211-D9EA-31ED81AF096D}"/>
                      </a:ext>
                    </a:extLst>
                  </p14:cNvPr>
                  <p14:cNvContentPartPr/>
                  <p14:nvPr/>
                </p14:nvContentPartPr>
                <p14:xfrm>
                  <a:off x="8905265" y="5375054"/>
                  <a:ext cx="220680" cy="124560"/>
                </p14:xfrm>
              </p:contentPart>
            </mc:Choice>
            <mc:Fallback xmlns="">
              <p:pic>
                <p:nvPicPr>
                  <p:cNvPr id="501" name="Encre 500">
                    <a:extLst>
                      <a:ext uri="{FF2B5EF4-FFF2-40B4-BE49-F238E27FC236}">
                        <a16:creationId xmlns:a16="http://schemas.microsoft.com/office/drawing/2014/main" id="{4589E7DE-4A33-A211-D9EA-31ED81AF096D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8896265" y="5366080"/>
                    <a:ext cx="238320" cy="142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02" name="Encre 501">
                    <a:extLst>
                      <a:ext uri="{FF2B5EF4-FFF2-40B4-BE49-F238E27FC236}">
                        <a16:creationId xmlns:a16="http://schemas.microsoft.com/office/drawing/2014/main" id="{F2B69E66-2FFE-D088-4B76-B9776CF4BAE1}"/>
                      </a:ext>
                    </a:extLst>
                  </p14:cNvPr>
                  <p14:cNvContentPartPr/>
                  <p14:nvPr/>
                </p14:nvContentPartPr>
                <p14:xfrm>
                  <a:off x="9055025" y="5255174"/>
                  <a:ext cx="65520" cy="34560"/>
                </p14:xfrm>
              </p:contentPart>
            </mc:Choice>
            <mc:Fallback xmlns="">
              <p:pic>
                <p:nvPicPr>
                  <p:cNvPr id="502" name="Encre 501">
                    <a:extLst>
                      <a:ext uri="{FF2B5EF4-FFF2-40B4-BE49-F238E27FC236}">
                        <a16:creationId xmlns:a16="http://schemas.microsoft.com/office/drawing/2014/main" id="{F2B69E66-2FFE-D088-4B76-B9776CF4BAE1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9046025" y="5246174"/>
                    <a:ext cx="8316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503" name="Encre 502">
                    <a:extLst>
                      <a:ext uri="{FF2B5EF4-FFF2-40B4-BE49-F238E27FC236}">
                        <a16:creationId xmlns:a16="http://schemas.microsoft.com/office/drawing/2014/main" id="{E7D66F96-A200-64A8-6648-F1A9E66CC53F}"/>
                      </a:ext>
                    </a:extLst>
                  </p14:cNvPr>
                  <p14:cNvContentPartPr/>
                  <p14:nvPr/>
                </p14:nvContentPartPr>
                <p14:xfrm>
                  <a:off x="9149705" y="5425454"/>
                  <a:ext cx="153720" cy="335520"/>
                </p14:xfrm>
              </p:contentPart>
            </mc:Choice>
            <mc:Fallback xmlns="">
              <p:pic>
                <p:nvPicPr>
                  <p:cNvPr id="503" name="Encre 502">
                    <a:extLst>
                      <a:ext uri="{FF2B5EF4-FFF2-40B4-BE49-F238E27FC236}">
                        <a16:creationId xmlns:a16="http://schemas.microsoft.com/office/drawing/2014/main" id="{E7D66F96-A200-64A8-6648-F1A9E66CC53F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9140726" y="5416444"/>
                    <a:ext cx="171319" cy="3531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04" name="Encre 503">
                    <a:extLst>
                      <a:ext uri="{FF2B5EF4-FFF2-40B4-BE49-F238E27FC236}">
                        <a16:creationId xmlns:a16="http://schemas.microsoft.com/office/drawing/2014/main" id="{D92CAB01-DA72-3C7B-3B64-0248D01AC2A0}"/>
                      </a:ext>
                    </a:extLst>
                  </p14:cNvPr>
                  <p14:cNvContentPartPr/>
                  <p14:nvPr/>
                </p14:nvContentPartPr>
                <p14:xfrm>
                  <a:off x="9265985" y="5445254"/>
                  <a:ext cx="590400" cy="100440"/>
                </p14:xfrm>
              </p:contentPart>
            </mc:Choice>
            <mc:Fallback xmlns="">
              <p:pic>
                <p:nvPicPr>
                  <p:cNvPr id="504" name="Encre 503">
                    <a:extLst>
                      <a:ext uri="{FF2B5EF4-FFF2-40B4-BE49-F238E27FC236}">
                        <a16:creationId xmlns:a16="http://schemas.microsoft.com/office/drawing/2014/main" id="{D92CAB01-DA72-3C7B-3B64-0248D01AC2A0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9256985" y="5436254"/>
                    <a:ext cx="608040" cy="11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05" name="Encre 504">
                    <a:extLst>
                      <a:ext uri="{FF2B5EF4-FFF2-40B4-BE49-F238E27FC236}">
                        <a16:creationId xmlns:a16="http://schemas.microsoft.com/office/drawing/2014/main" id="{614DF59B-D9F2-2250-1984-32F3C4AF2B57}"/>
                      </a:ext>
                    </a:extLst>
                  </p14:cNvPr>
                  <p14:cNvContentPartPr/>
                  <p14:nvPr/>
                </p14:nvContentPartPr>
                <p14:xfrm>
                  <a:off x="9848465" y="5260934"/>
                  <a:ext cx="135360" cy="274320"/>
                </p14:xfrm>
              </p:contentPart>
            </mc:Choice>
            <mc:Fallback xmlns="">
              <p:pic>
                <p:nvPicPr>
                  <p:cNvPr id="505" name="Encre 504">
                    <a:extLst>
                      <a:ext uri="{FF2B5EF4-FFF2-40B4-BE49-F238E27FC236}">
                        <a16:creationId xmlns:a16="http://schemas.microsoft.com/office/drawing/2014/main" id="{614DF59B-D9F2-2250-1984-32F3C4AF2B57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9839465" y="5251934"/>
                    <a:ext cx="153000" cy="291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06" name="Groupe 505">
              <a:extLst>
                <a:ext uri="{FF2B5EF4-FFF2-40B4-BE49-F238E27FC236}">
                  <a16:creationId xmlns:a16="http://schemas.microsoft.com/office/drawing/2014/main" id="{F85624BE-8EDA-C7C6-2BE7-C06D5947343E}"/>
                </a:ext>
              </a:extLst>
            </p:cNvPr>
            <p:cNvGrpSpPr/>
            <p:nvPr/>
          </p:nvGrpSpPr>
          <p:grpSpPr>
            <a:xfrm>
              <a:off x="10219985" y="5159414"/>
              <a:ext cx="70560" cy="445320"/>
              <a:chOff x="10219985" y="5159414"/>
              <a:chExt cx="70560" cy="44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07" name="Encre 506">
                    <a:extLst>
                      <a:ext uri="{FF2B5EF4-FFF2-40B4-BE49-F238E27FC236}">
                        <a16:creationId xmlns:a16="http://schemas.microsoft.com/office/drawing/2014/main" id="{3E0D08DA-3D60-4A46-0C5E-C64AEE89309B}"/>
                      </a:ext>
                    </a:extLst>
                  </p14:cNvPr>
                  <p14:cNvContentPartPr/>
                  <p14:nvPr/>
                </p14:nvContentPartPr>
                <p14:xfrm>
                  <a:off x="10221425" y="5159414"/>
                  <a:ext cx="30600" cy="282960"/>
                </p14:xfrm>
              </p:contentPart>
            </mc:Choice>
            <mc:Fallback xmlns="">
              <p:pic>
                <p:nvPicPr>
                  <p:cNvPr id="507" name="Encre 506">
                    <a:extLst>
                      <a:ext uri="{FF2B5EF4-FFF2-40B4-BE49-F238E27FC236}">
                        <a16:creationId xmlns:a16="http://schemas.microsoft.com/office/drawing/2014/main" id="{3E0D08DA-3D60-4A46-0C5E-C64AEE89309B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0212425" y="5150414"/>
                    <a:ext cx="48240" cy="30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08" name="Encre 507">
                    <a:extLst>
                      <a:ext uri="{FF2B5EF4-FFF2-40B4-BE49-F238E27FC236}">
                        <a16:creationId xmlns:a16="http://schemas.microsoft.com/office/drawing/2014/main" id="{F74B7149-E0D8-742A-D8FD-228DE17D2BD4}"/>
                      </a:ext>
                    </a:extLst>
                  </p14:cNvPr>
                  <p14:cNvContentPartPr/>
                  <p14:nvPr/>
                </p14:nvContentPartPr>
                <p14:xfrm>
                  <a:off x="10219985" y="5535974"/>
                  <a:ext cx="70560" cy="68760"/>
                </p14:xfrm>
              </p:contentPart>
            </mc:Choice>
            <mc:Fallback xmlns="">
              <p:pic>
                <p:nvPicPr>
                  <p:cNvPr id="508" name="Encre 507">
                    <a:extLst>
                      <a:ext uri="{FF2B5EF4-FFF2-40B4-BE49-F238E27FC236}">
                        <a16:creationId xmlns:a16="http://schemas.microsoft.com/office/drawing/2014/main" id="{F74B7149-E0D8-742A-D8FD-228DE17D2BD4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10210985" y="5527021"/>
                    <a:ext cx="88200" cy="8630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647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37614-1D90-1C50-2C00-AD18FBBF7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04A4E-4116-8F11-4E4F-674D336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45641777-B7E3-A185-C0A4-29449B7EBBA9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45641777-B7E3-A185-C0A4-29449B7EBB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2914351-6C56-D783-18A4-06FAF288632F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2461A-79CD-D51A-F367-4DEAB32DDBEC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78373-E28C-E42E-6E52-1AB5A34F6892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ED0149-BC0C-E5C5-D616-17650F208E2A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35B7A1-1893-546F-6E77-774CEAE2CC3B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ABD9A6-904D-CDCD-0AC7-C9703780A257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38AD6E-B7BA-303C-10A3-21F8B6957F83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1DE4B1-ABF0-BE28-2DF6-89263A756F33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B7D7A7-E4A7-2735-AA60-178F2757811B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229EFB-E2D9-2E05-2784-693569E1E071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46D4CD-757C-68A4-8634-786401225F5F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2AC77E-77F1-7936-D3D1-E5483E287560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374C5E-1E5D-023D-5504-DA8EC21CE7E6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61AB8-9DA8-CEEE-49AB-7276A74460D1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1FB91D-AA0F-2751-FED3-7444269AD84F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6B5AA3-171D-F5B7-C82E-CD517FBF6D95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C307CFF-F3AC-4253-55ED-A2E9FD9B9D57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08D3091-1F82-D8AF-110B-65A878824917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1087D239-B37C-5FDC-68EC-45AD5E64D536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BD5E79E-DA88-40C9-1CE6-ABB661D7CBD0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6A3EC2E-089E-F6F5-6142-5BF964D97674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11A968A6-248C-7DFD-8E8B-65D4EABBA89F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F672D219-2123-C681-9543-FCEEB6198540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F672D219-2123-C681-9543-FCEEB6198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blipFill>
                <a:blip r:embed="rId5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CAC985B7-B278-0EFE-0A90-0B9CBF802374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(7)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4F13A1AB-8B1D-DCAD-CB29-62332A973D7B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2432129-A5D3-A9B5-1E87-D94A51B239DE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096399B-BE0A-7328-874A-A98BB9A94FDA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7217BBB-8579-78CA-4769-9C8C690861B5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21D9543-ED56-7BDE-BE17-60C5A5777667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9D5186FC-4806-34A6-3F05-809BEE6B445F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C54DE758-D962-F598-68FE-62ADF3E760C8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0546C06E-1115-36E3-5EE6-9AC6E4E19B5B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918D6679-9F27-9AEE-EA81-E53D57A91A8E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074AAAD-761B-5EF4-6F7A-EAEEE3300838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B35DCE1-FA64-696F-DAB8-69D841FC732B}"/>
              </a:ext>
            </a:extLst>
          </p:cNvPr>
          <p:cNvSpPr/>
          <p:nvPr/>
        </p:nvSpPr>
        <p:spPr>
          <a:xfrm>
            <a:off x="8656259" y="2703608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FA02A3E6-860E-6C50-3A8E-F8E565A430B8}"/>
              </a:ext>
            </a:extLst>
          </p:cNvPr>
          <p:cNvCxnSpPr>
            <a:cxnSpLocks/>
            <a:stCxn id="8" idx="2"/>
            <a:endCxn id="10" idx="2"/>
          </p:cNvCxnSpPr>
          <p:nvPr/>
        </p:nvCxnSpPr>
        <p:spPr>
          <a:xfrm rot="5400000" flipH="1" flipV="1">
            <a:off x="7359108" y="2847683"/>
            <a:ext cx="2" cy="1792636"/>
          </a:xfrm>
          <a:prstGeom prst="bentConnector3">
            <a:avLst>
              <a:gd name="adj1" fmla="val -1143000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718BD698-34C8-9AE1-34C0-2D474AC5355A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ADD37AC-8EC6-BA55-BA33-BCCA06F42BF4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8FA9D24-417E-6FFD-69A9-F3107D0BF9C1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5740250-57C3-47F5-9DC2-FC3A07A7F0F4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87979F4-5738-1A87-9A9C-8EE9D8C68696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B57DF70-ABD0-0376-B3F7-7941511FAD6A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24FF662-CD42-6B78-FE00-222D2AC7B86E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5B9FB7C-5537-B207-5792-DBC1B0765AA2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B8A3B90-368F-8BE4-1364-FF420D4FE486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F79E10F1-41FB-0383-17ED-3C40949931F9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C86B93C-597F-6C01-4C65-58F723D122C1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12F6FB0-1E59-EEF5-E913-1B7CC833779A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C729BFDA-AD21-E772-42CB-CF17752C6793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D7A81A66-AB92-5EEB-F8E4-4EB77B8C27FA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ECA1769C-6AC0-2CE5-F0B9-982078D48A62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4E043F4C-6796-566F-EC17-70C343B409B6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D07D1B6-373F-1D87-795A-9AF7C88D5EA7}"/>
              </a:ext>
            </a:extLst>
          </p:cNvPr>
          <p:cNvGrpSpPr/>
          <p:nvPr/>
        </p:nvGrpSpPr>
        <p:grpSpPr>
          <a:xfrm>
            <a:off x="8958905" y="4253654"/>
            <a:ext cx="372240" cy="716040"/>
            <a:chOff x="8958905" y="4253654"/>
            <a:chExt cx="37224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D8A20AFC-9FCE-869F-7B6C-A3176F7D5E90}"/>
                    </a:ext>
                  </a:extLst>
                </p14:cNvPr>
                <p14:cNvContentPartPr/>
                <p14:nvPr/>
              </p14:nvContentPartPr>
              <p14:xfrm>
                <a:off x="8958905" y="4253654"/>
                <a:ext cx="372240" cy="42084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D8A20AFC-9FCE-869F-7B6C-A3176F7D5E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9905" y="4244654"/>
                  <a:ext cx="3898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EEC52026-3024-A5C4-28CC-C342F6ED98E1}"/>
                    </a:ext>
                  </a:extLst>
                </p14:cNvPr>
                <p14:cNvContentPartPr/>
                <p14:nvPr/>
              </p14:nvContentPartPr>
              <p14:xfrm>
                <a:off x="9158345" y="4672334"/>
                <a:ext cx="11160" cy="21888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EEC52026-3024-A5C4-28CC-C342F6ED98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49345" y="4663334"/>
                  <a:ext cx="28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FB914FD2-AAE2-9E60-77BF-854E4DCB7BFF}"/>
                    </a:ext>
                  </a:extLst>
                </p14:cNvPr>
                <p14:cNvContentPartPr/>
                <p14:nvPr/>
              </p14:nvContentPartPr>
              <p14:xfrm>
                <a:off x="9116945" y="4796174"/>
                <a:ext cx="140760" cy="17352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FB914FD2-AAE2-9E60-77BF-854E4DCB7BF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07945" y="4787174"/>
                  <a:ext cx="1584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e 353">
            <a:extLst>
              <a:ext uri="{FF2B5EF4-FFF2-40B4-BE49-F238E27FC236}">
                <a16:creationId xmlns:a16="http://schemas.microsoft.com/office/drawing/2014/main" id="{127AD9A1-A3DD-EFBE-3753-D7E4B53FDF8C}"/>
              </a:ext>
            </a:extLst>
          </p:cNvPr>
          <p:cNvGrpSpPr/>
          <p:nvPr/>
        </p:nvGrpSpPr>
        <p:grpSpPr>
          <a:xfrm>
            <a:off x="9911105" y="4122974"/>
            <a:ext cx="275760" cy="302400"/>
            <a:chOff x="9911105" y="4122974"/>
            <a:chExt cx="2757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3134246D-0BEA-5A8E-607A-CDC8E0E860BE}"/>
                    </a:ext>
                  </a:extLst>
                </p14:cNvPr>
                <p14:cNvContentPartPr/>
                <p14:nvPr/>
              </p14:nvContentPartPr>
              <p14:xfrm>
                <a:off x="9911105" y="4122974"/>
                <a:ext cx="32040" cy="28800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3134246D-0BEA-5A8E-607A-CDC8E0E860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02105" y="4113985"/>
                  <a:ext cx="49680" cy="305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454210FD-251D-CB31-4DF0-3BC3D80FF8E0}"/>
                    </a:ext>
                  </a:extLst>
                </p14:cNvPr>
                <p14:cNvContentPartPr/>
                <p14:nvPr/>
              </p14:nvContentPartPr>
              <p14:xfrm>
                <a:off x="9969785" y="4287494"/>
                <a:ext cx="217080" cy="13788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454210FD-251D-CB31-4DF0-3BC3D80FF8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60770" y="4278494"/>
                  <a:ext cx="234749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e 352">
            <a:extLst>
              <a:ext uri="{FF2B5EF4-FFF2-40B4-BE49-F238E27FC236}">
                <a16:creationId xmlns:a16="http://schemas.microsoft.com/office/drawing/2014/main" id="{D72D459D-3B26-29D3-9858-9DE54E5C528C}"/>
              </a:ext>
            </a:extLst>
          </p:cNvPr>
          <p:cNvGrpSpPr/>
          <p:nvPr/>
        </p:nvGrpSpPr>
        <p:grpSpPr>
          <a:xfrm>
            <a:off x="10453625" y="4059614"/>
            <a:ext cx="907920" cy="362520"/>
            <a:chOff x="10453625" y="4059614"/>
            <a:chExt cx="90792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E7F38974-97E0-1486-CADD-FAA22A3A831C}"/>
                    </a:ext>
                  </a:extLst>
                </p14:cNvPr>
                <p14:cNvContentPartPr/>
                <p14:nvPr/>
              </p14:nvContentPartPr>
              <p14:xfrm>
                <a:off x="10453625" y="4199654"/>
                <a:ext cx="98280" cy="20052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E7F38974-97E0-1486-CADD-FAA22A3A83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44625" y="4190670"/>
                  <a:ext cx="115920" cy="218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71071389-5322-9220-2828-3E51D65CE9B3}"/>
                    </a:ext>
                  </a:extLst>
                </p14:cNvPr>
                <p14:cNvContentPartPr/>
                <p14:nvPr/>
              </p14:nvContentPartPr>
              <p14:xfrm>
                <a:off x="10477025" y="4334294"/>
                <a:ext cx="139320" cy="1584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71071389-5322-9220-2828-3E51D65CE9B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68025" y="4325294"/>
                  <a:ext cx="156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E1CA41E8-A95D-D1A7-B635-0AF9073B9032}"/>
                    </a:ext>
                  </a:extLst>
                </p14:cNvPr>
                <p14:cNvContentPartPr/>
                <p14:nvPr/>
              </p14:nvContentPartPr>
              <p14:xfrm>
                <a:off x="10737305" y="4269134"/>
                <a:ext cx="110880" cy="12816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E1CA41E8-A95D-D1A7-B635-0AF9073B90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28334" y="4260134"/>
                  <a:ext cx="128463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7FC09566-4A11-266F-996B-0B44DFC8422C}"/>
                    </a:ext>
                  </a:extLst>
                </p14:cNvPr>
                <p14:cNvContentPartPr/>
                <p14:nvPr/>
              </p14:nvContentPartPr>
              <p14:xfrm>
                <a:off x="10883105" y="4252574"/>
                <a:ext cx="74520" cy="13248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7FC09566-4A11-266F-996B-0B44DFC8422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74105" y="4243574"/>
                  <a:ext cx="92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D77DBEA4-D16A-D102-AB75-88E7E230960B}"/>
                    </a:ext>
                  </a:extLst>
                </p14:cNvPr>
                <p14:cNvContentPartPr/>
                <p14:nvPr/>
              </p14:nvContentPartPr>
              <p14:xfrm>
                <a:off x="10962665" y="4165814"/>
                <a:ext cx="38520" cy="25632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D77DBEA4-D16A-D102-AB75-88E7E230960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53580" y="4156827"/>
                  <a:ext cx="56326" cy="273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F9EF4E86-539E-E50A-7431-407B8F334FF6}"/>
                    </a:ext>
                  </a:extLst>
                </p14:cNvPr>
                <p14:cNvContentPartPr/>
                <p14:nvPr/>
              </p14:nvContentPartPr>
              <p14:xfrm>
                <a:off x="10980305" y="4311974"/>
                <a:ext cx="113760" cy="1296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F9EF4E86-539E-E50A-7431-407B8F334FF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71305" y="4302974"/>
                  <a:ext cx="131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2EB22077-2C00-11F7-49A4-977077DF5F4F}"/>
                    </a:ext>
                  </a:extLst>
                </p14:cNvPr>
                <p14:cNvContentPartPr/>
                <p14:nvPr/>
              </p14:nvContentPartPr>
              <p14:xfrm>
                <a:off x="11231585" y="4301534"/>
                <a:ext cx="129960" cy="10044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2EB22077-2C00-11F7-49A4-977077DF5F4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22585" y="4292534"/>
                  <a:ext cx="147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ED3712D5-EAA7-2E30-7AB8-67529F1C212C}"/>
                    </a:ext>
                  </a:extLst>
                </p14:cNvPr>
                <p14:cNvContentPartPr/>
                <p14:nvPr/>
              </p14:nvContentPartPr>
              <p14:xfrm>
                <a:off x="11257505" y="4059614"/>
                <a:ext cx="52920" cy="10008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ED3712D5-EAA7-2E30-7AB8-67529F1C21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48505" y="4050614"/>
                  <a:ext cx="70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0B32BD4B-1DFD-BD19-74E7-2B016F78763F}"/>
              </a:ext>
            </a:extLst>
          </p:cNvPr>
          <p:cNvGrpSpPr/>
          <p:nvPr/>
        </p:nvGrpSpPr>
        <p:grpSpPr>
          <a:xfrm>
            <a:off x="9923345" y="4652174"/>
            <a:ext cx="207360" cy="284040"/>
            <a:chOff x="9923345" y="4652174"/>
            <a:chExt cx="20736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F132AD36-0455-31E3-E174-DBD7D54DF88C}"/>
                    </a:ext>
                  </a:extLst>
                </p14:cNvPr>
                <p14:cNvContentPartPr/>
                <p14:nvPr/>
              </p14:nvContentPartPr>
              <p14:xfrm>
                <a:off x="9923345" y="4652174"/>
                <a:ext cx="20520" cy="28368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F132AD36-0455-31E3-E174-DBD7D54DF8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14345" y="4643174"/>
                  <a:ext cx="38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FEC0BE23-BA75-4118-CA33-2039E37B4078}"/>
                    </a:ext>
                  </a:extLst>
                </p14:cNvPr>
                <p14:cNvContentPartPr/>
                <p14:nvPr/>
              </p14:nvContentPartPr>
              <p14:xfrm>
                <a:off x="9963305" y="4829654"/>
                <a:ext cx="167400" cy="10656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FEC0BE23-BA75-4118-CA33-2039E37B40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54305" y="4820684"/>
                  <a:ext cx="185040" cy="1241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59A83578-623D-A199-D104-28B7DE7B29E2}"/>
              </a:ext>
            </a:extLst>
          </p:cNvPr>
          <p:cNvGrpSpPr/>
          <p:nvPr/>
        </p:nvGrpSpPr>
        <p:grpSpPr>
          <a:xfrm>
            <a:off x="10349225" y="4672694"/>
            <a:ext cx="1344240" cy="429480"/>
            <a:chOff x="10349225" y="4672694"/>
            <a:chExt cx="13442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2A556E31-16C1-A815-EA75-54D594781095}"/>
                    </a:ext>
                  </a:extLst>
                </p14:cNvPr>
                <p14:cNvContentPartPr/>
                <p14:nvPr/>
              </p14:nvContentPartPr>
              <p14:xfrm>
                <a:off x="10392425" y="4880054"/>
                <a:ext cx="15840" cy="22212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2A556E31-16C1-A815-EA75-54D5947810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83625" y="4871054"/>
                  <a:ext cx="33088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2CE0AF54-8EFB-6410-8E91-0CD380711764}"/>
                    </a:ext>
                  </a:extLst>
                </p14:cNvPr>
                <p14:cNvContentPartPr/>
                <p14:nvPr/>
              </p14:nvContentPartPr>
              <p14:xfrm>
                <a:off x="10349225" y="4839014"/>
                <a:ext cx="114840" cy="9900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2CE0AF54-8EFB-6410-8E91-0CD3807117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40225" y="4830014"/>
                  <a:ext cx="132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3DB11BB9-5C65-8734-D4F0-5F553610CCDA}"/>
                    </a:ext>
                  </a:extLst>
                </p14:cNvPr>
                <p14:cNvContentPartPr/>
                <p14:nvPr/>
              </p14:nvContentPartPr>
              <p14:xfrm>
                <a:off x="10531025" y="4841534"/>
                <a:ext cx="109440" cy="10692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3DB11BB9-5C65-8734-D4F0-5F553610CCD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22025" y="4832504"/>
                  <a:ext cx="127080" cy="124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5452A16D-19C1-711D-5986-717B8B60F718}"/>
                    </a:ext>
                  </a:extLst>
                </p14:cNvPr>
                <p14:cNvContentPartPr/>
                <p14:nvPr/>
              </p14:nvContentPartPr>
              <p14:xfrm>
                <a:off x="10653425" y="4813454"/>
                <a:ext cx="167040" cy="16992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5452A16D-19C1-711D-5986-717B8B60F7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44425" y="4804435"/>
                  <a:ext cx="184680" cy="187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E807AA41-9113-5BEB-B246-95AC089CBCEB}"/>
                    </a:ext>
                  </a:extLst>
                </p14:cNvPr>
                <p14:cNvContentPartPr/>
                <p14:nvPr/>
              </p14:nvContentPartPr>
              <p14:xfrm>
                <a:off x="10775825" y="4738934"/>
                <a:ext cx="24480" cy="2808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E807AA41-9113-5BEB-B246-95AC089CBC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66825" y="4729817"/>
                  <a:ext cx="42120" cy="45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7BE19C9E-A1D1-9429-494F-CAFFC0382CB1}"/>
                    </a:ext>
                  </a:extLst>
                </p14:cNvPr>
                <p14:cNvContentPartPr/>
                <p14:nvPr/>
              </p14:nvContentPartPr>
              <p14:xfrm>
                <a:off x="10828745" y="4672694"/>
                <a:ext cx="22320" cy="27324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7BE19C9E-A1D1-9429-494F-CAFFC0382CB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19888" y="4663694"/>
                  <a:ext cx="39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2402E86F-F0EC-A109-4069-8B06F71B535C}"/>
                    </a:ext>
                  </a:extLst>
                </p14:cNvPr>
                <p14:cNvContentPartPr/>
                <p14:nvPr/>
              </p14:nvContentPartPr>
              <p14:xfrm>
                <a:off x="10817225" y="4854854"/>
                <a:ext cx="105840" cy="2700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2402E86F-F0EC-A109-4069-8B06F71B535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08225" y="4845854"/>
                  <a:ext cx="123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82876136-7FFC-51CC-65F7-64DDA2061033}"/>
                    </a:ext>
                  </a:extLst>
                </p14:cNvPr>
                <p14:cNvContentPartPr/>
                <p14:nvPr/>
              </p14:nvContentPartPr>
              <p14:xfrm>
                <a:off x="10961585" y="4868174"/>
                <a:ext cx="25200" cy="9612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82876136-7FFC-51CC-65F7-64DDA20610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52585" y="4859174"/>
                  <a:ext cx="42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BC354F2F-F0AF-E2A8-5A9E-0A6CD2DC6753}"/>
                    </a:ext>
                  </a:extLst>
                </p14:cNvPr>
                <p14:cNvContentPartPr/>
                <p14:nvPr/>
              </p14:nvContentPartPr>
              <p14:xfrm>
                <a:off x="10938545" y="4762694"/>
                <a:ext cx="35640" cy="5112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BC354F2F-F0AF-E2A8-5A9E-0A6CD2DC675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29545" y="4753694"/>
                  <a:ext cx="53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4BF8EC6F-F196-B270-CCFC-9B5F9E84A78A}"/>
                    </a:ext>
                  </a:extLst>
                </p14:cNvPr>
                <p14:cNvContentPartPr/>
                <p14:nvPr/>
              </p14:nvContentPartPr>
              <p14:xfrm>
                <a:off x="11024945" y="4827854"/>
                <a:ext cx="330840" cy="15552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4BF8EC6F-F196-B270-CCFC-9B5F9E84A7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5935" y="4818854"/>
                  <a:ext cx="348499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87658257-0BCD-C2DD-E1EB-91EFF5DBB66D}"/>
                    </a:ext>
                  </a:extLst>
                </p14:cNvPr>
                <p14:cNvContentPartPr/>
                <p14:nvPr/>
              </p14:nvContentPartPr>
              <p14:xfrm>
                <a:off x="11514545" y="4758734"/>
                <a:ext cx="178920" cy="15876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87658257-0BCD-C2DD-E1EB-91EFF5DBB6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505527" y="4749714"/>
                  <a:ext cx="196596" cy="1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2B3250A5-AFCB-BFF0-B0CF-2AFD80DBB47E}"/>
                    </a:ext>
                  </a:extLst>
                </p14:cNvPr>
                <p14:cNvContentPartPr/>
                <p14:nvPr/>
              </p14:nvContentPartPr>
              <p14:xfrm>
                <a:off x="11631185" y="4800854"/>
                <a:ext cx="56880" cy="27432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2B3250A5-AFCB-BFF0-B0CF-2AFD80DBB4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22185" y="4791854"/>
                  <a:ext cx="7452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13791230-2F16-F37C-F723-B82A3807749E}"/>
                  </a:ext>
                </a:extLst>
              </p14:cNvPr>
              <p14:cNvContentPartPr/>
              <p14:nvPr/>
            </p14:nvContentPartPr>
            <p14:xfrm>
              <a:off x="11052305" y="2941094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13791230-2F16-F37C-F723-B82A3807749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043305" y="293209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e 336">
            <a:extLst>
              <a:ext uri="{FF2B5EF4-FFF2-40B4-BE49-F238E27FC236}">
                <a16:creationId xmlns:a16="http://schemas.microsoft.com/office/drawing/2014/main" id="{799C1BC3-C0FC-7F14-45BD-9CC0B0A9890B}"/>
              </a:ext>
            </a:extLst>
          </p:cNvPr>
          <p:cNvGrpSpPr/>
          <p:nvPr/>
        </p:nvGrpSpPr>
        <p:grpSpPr>
          <a:xfrm>
            <a:off x="6193025" y="1358534"/>
            <a:ext cx="205560" cy="327240"/>
            <a:chOff x="6193025" y="1358534"/>
            <a:chExt cx="20556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6311F5AB-2CBF-214E-68FB-4ACEE9F333E2}"/>
                    </a:ext>
                  </a:extLst>
                </p14:cNvPr>
                <p14:cNvContentPartPr/>
                <p14:nvPr/>
              </p14:nvContentPartPr>
              <p14:xfrm>
                <a:off x="6193025" y="1529894"/>
                <a:ext cx="205560" cy="15588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6311F5AB-2CBF-214E-68FB-4ACEE9F333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84025" y="1520915"/>
                  <a:ext cx="223200" cy="173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A0E7346E-0621-3769-3F6E-B92FDAE9FF08}"/>
                    </a:ext>
                  </a:extLst>
                </p14:cNvPr>
                <p14:cNvContentPartPr/>
                <p14:nvPr/>
              </p14:nvContentPartPr>
              <p14:xfrm>
                <a:off x="6311825" y="1358534"/>
                <a:ext cx="51120" cy="7776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A0E7346E-0621-3769-3F6E-B92FDAE9FF0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02825" y="1349534"/>
                  <a:ext cx="687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e 335">
            <a:extLst>
              <a:ext uri="{FF2B5EF4-FFF2-40B4-BE49-F238E27FC236}">
                <a16:creationId xmlns:a16="http://schemas.microsoft.com/office/drawing/2014/main" id="{474D75BF-CA65-5756-D435-0E620CA7B9A1}"/>
              </a:ext>
            </a:extLst>
          </p:cNvPr>
          <p:cNvGrpSpPr/>
          <p:nvPr/>
        </p:nvGrpSpPr>
        <p:grpSpPr>
          <a:xfrm>
            <a:off x="6593345" y="1313534"/>
            <a:ext cx="258120" cy="380520"/>
            <a:chOff x="6593345" y="1313534"/>
            <a:chExt cx="25812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564D64C9-528D-9B5B-0A67-E0937876A431}"/>
                    </a:ext>
                  </a:extLst>
                </p14:cNvPr>
                <p14:cNvContentPartPr/>
                <p14:nvPr/>
              </p14:nvContentPartPr>
              <p14:xfrm>
                <a:off x="6593345" y="1313534"/>
                <a:ext cx="105480" cy="38052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564D64C9-528D-9B5B-0A67-E0937876A4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84345" y="1304543"/>
                  <a:ext cx="123120" cy="3981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A4792800-427A-5E68-3258-BEBC2E414323}"/>
                    </a:ext>
                  </a:extLst>
                </p14:cNvPr>
                <p14:cNvContentPartPr/>
                <p14:nvPr/>
              </p14:nvContentPartPr>
              <p14:xfrm>
                <a:off x="6734465" y="1556534"/>
                <a:ext cx="117000" cy="12564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A4792800-427A-5E68-3258-BEBC2E41432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25437" y="1547534"/>
                  <a:ext cx="134694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e 334">
            <a:extLst>
              <a:ext uri="{FF2B5EF4-FFF2-40B4-BE49-F238E27FC236}">
                <a16:creationId xmlns:a16="http://schemas.microsoft.com/office/drawing/2014/main" id="{C71751C4-9D66-9675-A6DD-EC4D8F79AC58}"/>
              </a:ext>
            </a:extLst>
          </p:cNvPr>
          <p:cNvGrpSpPr/>
          <p:nvPr/>
        </p:nvGrpSpPr>
        <p:grpSpPr>
          <a:xfrm>
            <a:off x="7087265" y="1345214"/>
            <a:ext cx="1021680" cy="535320"/>
            <a:chOff x="7087265" y="1345214"/>
            <a:chExt cx="102168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6F4BD8B7-7546-1CC4-18B4-EB2FE8A407CF}"/>
                    </a:ext>
                  </a:extLst>
                </p14:cNvPr>
                <p14:cNvContentPartPr/>
                <p14:nvPr/>
              </p14:nvContentPartPr>
              <p14:xfrm>
                <a:off x="7095905" y="1552214"/>
                <a:ext cx="32760" cy="32832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6F4BD8B7-7546-1CC4-18B4-EB2FE8A407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86905" y="1543214"/>
                  <a:ext cx="50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E0A63AAC-50AC-3B14-2686-77D9558E1BEA}"/>
                    </a:ext>
                  </a:extLst>
                </p14:cNvPr>
                <p14:cNvContentPartPr/>
                <p14:nvPr/>
              </p14:nvContentPartPr>
              <p14:xfrm>
                <a:off x="7087265" y="1545374"/>
                <a:ext cx="132120" cy="1544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E0A63AAC-50AC-3B14-2686-77D9558E1BE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78265" y="1536374"/>
                  <a:ext cx="149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9FD6159E-0AF5-8DA9-26D7-37B3C3818C12}"/>
                    </a:ext>
                  </a:extLst>
                </p14:cNvPr>
                <p14:cNvContentPartPr/>
                <p14:nvPr/>
              </p14:nvContentPartPr>
              <p14:xfrm>
                <a:off x="7274825" y="1579574"/>
                <a:ext cx="75240" cy="7848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9FD6159E-0AF5-8DA9-26D7-37B3C3818C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65825" y="1570574"/>
                  <a:ext cx="92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5F2A4A07-F84C-E4E1-34FC-900A04ECAE65}"/>
                    </a:ext>
                  </a:extLst>
                </p14:cNvPr>
                <p14:cNvContentPartPr/>
                <p14:nvPr/>
              </p14:nvContentPartPr>
              <p14:xfrm>
                <a:off x="7390025" y="1549334"/>
                <a:ext cx="141840" cy="17100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5F2A4A07-F84C-E4E1-34FC-900A04ECAE6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81025" y="1540334"/>
                  <a:ext cx="159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0AB935D9-BEC9-95BB-24F8-AC6B76C00B70}"/>
                    </a:ext>
                  </a:extLst>
                </p14:cNvPr>
                <p14:cNvContentPartPr/>
                <p14:nvPr/>
              </p14:nvContentPartPr>
              <p14:xfrm>
                <a:off x="7491545" y="1422974"/>
                <a:ext cx="14040" cy="1980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0AB935D9-BEC9-95BB-24F8-AC6B76C00B7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82545" y="1413974"/>
                  <a:ext cx="3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8FEDB6CF-68A4-28E6-8ECF-0185D4878BB2}"/>
                    </a:ext>
                  </a:extLst>
                </p14:cNvPr>
                <p14:cNvContentPartPr/>
                <p14:nvPr/>
              </p14:nvContentPartPr>
              <p14:xfrm>
                <a:off x="7609265" y="1345214"/>
                <a:ext cx="26640" cy="32832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8FEDB6CF-68A4-28E6-8ECF-0185D4878BB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00142" y="1336224"/>
                  <a:ext cx="44522" cy="345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297FFD3E-89D9-0D94-0A8A-77E169551510}"/>
                    </a:ext>
                  </a:extLst>
                </p14:cNvPr>
                <p14:cNvContentPartPr/>
                <p14:nvPr/>
              </p14:nvContentPartPr>
              <p14:xfrm>
                <a:off x="7611065" y="1536014"/>
                <a:ext cx="105120" cy="1656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297FFD3E-89D9-0D94-0A8A-77E1695515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02065" y="1527014"/>
                  <a:ext cx="122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63E1A3A3-F1F8-59CC-A3EC-4097FB0A0EE5}"/>
                    </a:ext>
                  </a:extLst>
                </p14:cNvPr>
                <p14:cNvContentPartPr/>
                <p14:nvPr/>
              </p14:nvContentPartPr>
              <p14:xfrm>
                <a:off x="7729145" y="1551134"/>
                <a:ext cx="15840" cy="11700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63E1A3A3-F1F8-59CC-A3EC-4097FB0A0E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20145" y="1542134"/>
                  <a:ext cx="33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B2156AF5-FAC3-7014-10A8-C2681BAF0DE1}"/>
                    </a:ext>
                  </a:extLst>
                </p14:cNvPr>
                <p14:cNvContentPartPr/>
                <p14:nvPr/>
              </p14:nvContentPartPr>
              <p14:xfrm>
                <a:off x="7728065" y="1476254"/>
                <a:ext cx="17640" cy="3312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B2156AF5-FAC3-7014-10A8-C2681BAF0D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19065" y="1467254"/>
                  <a:ext cx="3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D33EA3A4-F6B0-E968-3788-07D151DDBF57}"/>
                    </a:ext>
                  </a:extLst>
                </p14:cNvPr>
                <p14:cNvContentPartPr/>
                <p14:nvPr/>
              </p14:nvContentPartPr>
              <p14:xfrm>
                <a:off x="7774865" y="1557254"/>
                <a:ext cx="113400" cy="13032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D33EA3A4-F6B0-E968-3788-07D151DDBF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65893" y="1548229"/>
                  <a:ext cx="130984" cy="148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7DE9EC64-ED80-0C8C-75EB-38CA9B725342}"/>
                    </a:ext>
                  </a:extLst>
                </p14:cNvPr>
                <p14:cNvContentPartPr/>
                <p14:nvPr/>
              </p14:nvContentPartPr>
              <p14:xfrm>
                <a:off x="7908065" y="1548974"/>
                <a:ext cx="200880" cy="12744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7DE9EC64-ED80-0C8C-75EB-38CA9B7253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99065" y="1539974"/>
                  <a:ext cx="2185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e 386">
            <a:extLst>
              <a:ext uri="{FF2B5EF4-FFF2-40B4-BE49-F238E27FC236}">
                <a16:creationId xmlns:a16="http://schemas.microsoft.com/office/drawing/2014/main" id="{7358BCB6-924A-C89B-61DD-30AE9C4A8B2D}"/>
              </a:ext>
            </a:extLst>
          </p:cNvPr>
          <p:cNvGrpSpPr/>
          <p:nvPr/>
        </p:nvGrpSpPr>
        <p:grpSpPr>
          <a:xfrm>
            <a:off x="7749665" y="1801694"/>
            <a:ext cx="304920" cy="324360"/>
            <a:chOff x="7749665" y="1801694"/>
            <a:chExt cx="3049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2AAED9FA-9674-5790-FE88-3A2400102CE5}"/>
                    </a:ext>
                  </a:extLst>
                </p14:cNvPr>
                <p14:cNvContentPartPr/>
                <p14:nvPr/>
              </p14:nvContentPartPr>
              <p14:xfrm>
                <a:off x="7749665" y="1801694"/>
                <a:ext cx="147960" cy="2336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2AAED9FA-9674-5790-FE88-3A2400102CE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40687" y="1792680"/>
                  <a:ext cx="165557" cy="251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3F6E1EE4-3414-FFDB-BB63-6936F3A4CFDD}"/>
                    </a:ext>
                  </a:extLst>
                </p14:cNvPr>
                <p14:cNvContentPartPr/>
                <p14:nvPr/>
              </p14:nvContentPartPr>
              <p14:xfrm>
                <a:off x="7986545" y="1991054"/>
                <a:ext cx="68040" cy="13500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3F6E1EE4-3414-FFDB-BB63-6936F3A4CF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77592" y="1982030"/>
                  <a:ext cx="85587" cy="1526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e 385">
            <a:extLst>
              <a:ext uri="{FF2B5EF4-FFF2-40B4-BE49-F238E27FC236}">
                <a16:creationId xmlns:a16="http://schemas.microsoft.com/office/drawing/2014/main" id="{AF1D588D-B7D0-01E5-609F-81982A72D270}"/>
              </a:ext>
            </a:extLst>
          </p:cNvPr>
          <p:cNvGrpSpPr/>
          <p:nvPr/>
        </p:nvGrpSpPr>
        <p:grpSpPr>
          <a:xfrm>
            <a:off x="8221265" y="1759214"/>
            <a:ext cx="205200" cy="264600"/>
            <a:chOff x="8221265" y="1759214"/>
            <a:chExt cx="20520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DF9459C6-A382-EA63-CAAF-26308523B25F}"/>
                    </a:ext>
                  </a:extLst>
                </p14:cNvPr>
                <p14:cNvContentPartPr/>
                <p14:nvPr/>
              </p14:nvContentPartPr>
              <p14:xfrm>
                <a:off x="8240705" y="1885574"/>
                <a:ext cx="10800" cy="8964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DF9459C6-A382-EA63-CAAF-26308523B2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31705" y="1876574"/>
                  <a:ext cx="28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2479BBA4-8A36-4627-D850-7AA15A832DE1}"/>
                    </a:ext>
                  </a:extLst>
                </p14:cNvPr>
                <p14:cNvContentPartPr/>
                <p14:nvPr/>
              </p14:nvContentPartPr>
              <p14:xfrm>
                <a:off x="8221265" y="1801334"/>
                <a:ext cx="21600" cy="2412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2479BBA4-8A36-4627-D850-7AA15A832D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12265" y="1792198"/>
                  <a:ext cx="39240" cy="4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85921EAF-E2B4-DF73-427D-8CC274B13ACA}"/>
                    </a:ext>
                  </a:extLst>
                </p14:cNvPr>
                <p14:cNvContentPartPr/>
                <p14:nvPr/>
              </p14:nvContentPartPr>
              <p14:xfrm>
                <a:off x="8295065" y="1759214"/>
                <a:ext cx="131400" cy="26460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85921EAF-E2B4-DF73-427D-8CC274B13A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86065" y="1750214"/>
                  <a:ext cx="14904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e 392">
            <a:extLst>
              <a:ext uri="{FF2B5EF4-FFF2-40B4-BE49-F238E27FC236}">
                <a16:creationId xmlns:a16="http://schemas.microsoft.com/office/drawing/2014/main" id="{B84976D5-C3FB-4C6C-5C79-5F03F6C5F00F}"/>
              </a:ext>
            </a:extLst>
          </p:cNvPr>
          <p:cNvGrpSpPr/>
          <p:nvPr/>
        </p:nvGrpSpPr>
        <p:grpSpPr>
          <a:xfrm>
            <a:off x="6167465" y="1862534"/>
            <a:ext cx="1357560" cy="678240"/>
            <a:chOff x="6167465" y="1862534"/>
            <a:chExt cx="135756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26739690-30C8-1DBC-F0CC-26EB01B6B06A}"/>
                    </a:ext>
                  </a:extLst>
                </p14:cNvPr>
                <p14:cNvContentPartPr/>
                <p14:nvPr/>
              </p14:nvContentPartPr>
              <p14:xfrm>
                <a:off x="6167465" y="1913654"/>
                <a:ext cx="119520" cy="13752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26739690-30C8-1DBC-F0CC-26EB01B6B0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58465" y="1904654"/>
                  <a:ext cx="137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46B06BF2-6CD9-B404-5551-FFC7884998E7}"/>
                    </a:ext>
                  </a:extLst>
                </p14:cNvPr>
                <p14:cNvContentPartPr/>
                <p14:nvPr/>
              </p14:nvContentPartPr>
              <p14:xfrm>
                <a:off x="6399305" y="1943894"/>
                <a:ext cx="6480" cy="8172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46B06BF2-6CD9-B404-5551-FFC7884998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90305" y="1934933"/>
                  <a:ext cx="24120" cy="99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09FD4E11-7406-9FBB-CEB3-1BEE3FE95CBC}"/>
                    </a:ext>
                  </a:extLst>
                </p14:cNvPr>
                <p14:cNvContentPartPr/>
                <p14:nvPr/>
              </p14:nvContentPartPr>
              <p14:xfrm>
                <a:off x="6338825" y="1862534"/>
                <a:ext cx="29880" cy="2052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09FD4E11-7406-9FBB-CEB3-1BEE3FE95C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29715" y="1853534"/>
                  <a:ext cx="47735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7C85C3FE-086F-4B14-3A52-69F4A4EC34CB}"/>
                    </a:ext>
                  </a:extLst>
                </p14:cNvPr>
                <p14:cNvContentPartPr/>
                <p14:nvPr/>
              </p14:nvContentPartPr>
              <p14:xfrm>
                <a:off x="6462665" y="1889174"/>
                <a:ext cx="101160" cy="15804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7C85C3FE-086F-4B14-3A52-69F4A4EC34C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53665" y="1880174"/>
                  <a:ext cx="118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5950803D-FAFD-291B-64D7-08ACE44F3257}"/>
                    </a:ext>
                  </a:extLst>
                </p14:cNvPr>
                <p14:cNvContentPartPr/>
                <p14:nvPr/>
              </p14:nvContentPartPr>
              <p14:xfrm>
                <a:off x="6477785" y="1965854"/>
                <a:ext cx="86400" cy="612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5950803D-FAFD-291B-64D7-08ACE44F325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68785" y="1956854"/>
                  <a:ext cx="104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8522BAA9-0B92-B19E-E287-7330ACB20A30}"/>
                    </a:ext>
                  </a:extLst>
                </p14:cNvPr>
                <p14:cNvContentPartPr/>
                <p14:nvPr/>
              </p14:nvContentPartPr>
              <p14:xfrm>
                <a:off x="6566705" y="1891694"/>
                <a:ext cx="105840" cy="14148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8522BAA9-0B92-B19E-E287-7330ACB20A3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57736" y="1882694"/>
                  <a:ext cx="1234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3FA68D40-C8ED-9886-BC94-97C77B67266D}"/>
                    </a:ext>
                  </a:extLst>
                </p14:cNvPr>
                <p14:cNvContentPartPr/>
                <p14:nvPr/>
              </p14:nvContentPartPr>
              <p14:xfrm>
                <a:off x="6804665" y="1975214"/>
                <a:ext cx="87480" cy="180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3FA68D40-C8ED-9886-BC94-97C77B6726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95665" y="1966214"/>
                  <a:ext cx="105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9CEA6075-2F68-F124-87B8-36A0DB5A6B37}"/>
                    </a:ext>
                  </a:extLst>
                </p14:cNvPr>
                <p14:cNvContentPartPr/>
                <p14:nvPr/>
              </p14:nvContentPartPr>
              <p14:xfrm>
                <a:off x="7080425" y="1877654"/>
                <a:ext cx="130680" cy="14652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9CEA6075-2F68-F124-87B8-36A0DB5A6B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71425" y="1868654"/>
                  <a:ext cx="148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C4082404-2FC6-3B12-5527-E61A955F31B4}"/>
                    </a:ext>
                  </a:extLst>
                </p14:cNvPr>
                <p14:cNvContentPartPr/>
                <p14:nvPr/>
              </p14:nvContentPartPr>
              <p14:xfrm>
                <a:off x="7377065" y="1908614"/>
                <a:ext cx="142560" cy="1008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C4082404-2FC6-3B12-5527-E61A955F31B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68088" y="1899924"/>
                  <a:ext cx="160156" cy="27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F2E748E6-7985-90FB-A209-85408BA7EA22}"/>
                    </a:ext>
                  </a:extLst>
                </p14:cNvPr>
                <p14:cNvContentPartPr/>
                <p14:nvPr/>
              </p14:nvContentPartPr>
              <p14:xfrm>
                <a:off x="7416305" y="1966934"/>
                <a:ext cx="108720" cy="1836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F2E748E6-7985-90FB-A209-85408BA7EA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07275" y="1957934"/>
                  <a:ext cx="126419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B12786EB-E5C8-7289-2173-FEDA5A27B5A5}"/>
                    </a:ext>
                  </a:extLst>
                </p14:cNvPr>
                <p14:cNvContentPartPr/>
                <p14:nvPr/>
              </p14:nvContentPartPr>
              <p14:xfrm>
                <a:off x="6177185" y="2265734"/>
                <a:ext cx="126000" cy="27504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B12786EB-E5C8-7289-2173-FEDA5A27B5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68185" y="2256734"/>
                  <a:ext cx="143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C3962DC9-A8B3-A1E6-C727-BADEE650DF71}"/>
                    </a:ext>
                  </a:extLst>
                </p14:cNvPr>
                <p14:cNvContentPartPr/>
                <p14:nvPr/>
              </p14:nvContentPartPr>
              <p14:xfrm>
                <a:off x="6459425" y="2302454"/>
                <a:ext cx="144000" cy="6984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C3962DC9-A8B3-A1E6-C727-BADEE650DF7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50402" y="2293454"/>
                  <a:ext cx="161684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90" name="Encre 389">
                  <a:extLst>
                    <a:ext uri="{FF2B5EF4-FFF2-40B4-BE49-F238E27FC236}">
                      <a16:creationId xmlns:a16="http://schemas.microsoft.com/office/drawing/2014/main" id="{B24A6071-1C78-FACF-1628-AC634D7CF8C5}"/>
                    </a:ext>
                  </a:extLst>
                </p14:cNvPr>
                <p14:cNvContentPartPr/>
                <p14:nvPr/>
              </p14:nvContentPartPr>
              <p14:xfrm>
                <a:off x="6783785" y="2117774"/>
                <a:ext cx="19080" cy="235800"/>
              </p14:xfrm>
            </p:contentPart>
          </mc:Choice>
          <mc:Fallback xmlns="">
            <p:pic>
              <p:nvPicPr>
                <p:cNvPr id="390" name="Encre 389">
                  <a:extLst>
                    <a:ext uri="{FF2B5EF4-FFF2-40B4-BE49-F238E27FC236}">
                      <a16:creationId xmlns:a16="http://schemas.microsoft.com/office/drawing/2014/main" id="{B24A6071-1C78-FACF-1628-AC634D7CF8C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74785" y="2108774"/>
                  <a:ext cx="36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1" name="Encre 390">
                  <a:extLst>
                    <a:ext uri="{FF2B5EF4-FFF2-40B4-BE49-F238E27FC236}">
                      <a16:creationId xmlns:a16="http://schemas.microsoft.com/office/drawing/2014/main" id="{A8282A7B-D28E-CEC4-E447-871650B5F2D5}"/>
                    </a:ext>
                  </a:extLst>
                </p14:cNvPr>
                <p14:cNvContentPartPr/>
                <p14:nvPr/>
              </p14:nvContentPartPr>
              <p14:xfrm>
                <a:off x="6839945" y="2222534"/>
                <a:ext cx="149040" cy="141120"/>
              </p14:xfrm>
            </p:contentPart>
          </mc:Choice>
          <mc:Fallback xmlns="">
            <p:pic>
              <p:nvPicPr>
                <p:cNvPr id="391" name="Encre 390">
                  <a:extLst>
                    <a:ext uri="{FF2B5EF4-FFF2-40B4-BE49-F238E27FC236}">
                      <a16:creationId xmlns:a16="http://schemas.microsoft.com/office/drawing/2014/main" id="{A8282A7B-D28E-CEC4-E447-871650B5F2D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30945" y="2213534"/>
                  <a:ext cx="166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4421CCC0-15E6-95CB-8DB1-058A4790EAC2}"/>
                    </a:ext>
                  </a:extLst>
                </p14:cNvPr>
                <p14:cNvContentPartPr/>
                <p14:nvPr/>
              </p14:nvContentPartPr>
              <p14:xfrm>
                <a:off x="7195625" y="2134694"/>
                <a:ext cx="115200" cy="24660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4421CCC0-15E6-95CB-8DB1-058A4790EA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86625" y="2125694"/>
                  <a:ext cx="13284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e 397">
            <a:extLst>
              <a:ext uri="{FF2B5EF4-FFF2-40B4-BE49-F238E27FC236}">
                <a16:creationId xmlns:a16="http://schemas.microsoft.com/office/drawing/2014/main" id="{4A0C53AA-AF33-A796-CBC1-7661E60B9DFC}"/>
              </a:ext>
            </a:extLst>
          </p:cNvPr>
          <p:cNvGrpSpPr/>
          <p:nvPr/>
        </p:nvGrpSpPr>
        <p:grpSpPr>
          <a:xfrm>
            <a:off x="8069345" y="2119574"/>
            <a:ext cx="398880" cy="957960"/>
            <a:chOff x="8069345" y="2119574"/>
            <a:chExt cx="398880" cy="9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413D768A-FE0E-42E7-D870-49FF71B0751D}"/>
                    </a:ext>
                  </a:extLst>
                </p14:cNvPr>
                <p14:cNvContentPartPr/>
                <p14:nvPr/>
              </p14:nvContentPartPr>
              <p14:xfrm>
                <a:off x="8087345" y="2442134"/>
                <a:ext cx="28800" cy="4248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413D768A-FE0E-42E7-D870-49FF71B075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78231" y="2433126"/>
                  <a:ext cx="46663" cy="442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6F8A0A17-D9A3-FFC8-C8DB-164ED40D0E25}"/>
                    </a:ext>
                  </a:extLst>
                </p14:cNvPr>
                <p14:cNvContentPartPr/>
                <p14:nvPr/>
              </p14:nvContentPartPr>
              <p14:xfrm>
                <a:off x="8069345" y="2414054"/>
                <a:ext cx="398880" cy="42372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6F8A0A17-D9A3-FFC8-C8DB-164ED40D0E2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60345" y="2405054"/>
                  <a:ext cx="4165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11BE587C-2E2A-2387-F42F-6D477FB4C921}"/>
                    </a:ext>
                  </a:extLst>
                </p14:cNvPr>
                <p14:cNvContentPartPr/>
                <p14:nvPr/>
              </p14:nvContentPartPr>
              <p14:xfrm>
                <a:off x="8158265" y="2862974"/>
                <a:ext cx="296640" cy="2232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11BE587C-2E2A-2387-F42F-6D477FB4C92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49254" y="2853826"/>
                  <a:ext cx="314301" cy="40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94" name="Encre 393">
                  <a:extLst>
                    <a:ext uri="{FF2B5EF4-FFF2-40B4-BE49-F238E27FC236}">
                      <a16:creationId xmlns:a16="http://schemas.microsoft.com/office/drawing/2014/main" id="{0BD7A556-D8DC-D8E4-FF77-A328BC24B629}"/>
                    </a:ext>
                  </a:extLst>
                </p14:cNvPr>
                <p14:cNvContentPartPr/>
                <p14:nvPr/>
              </p14:nvContentPartPr>
              <p14:xfrm>
                <a:off x="8185625" y="2119574"/>
                <a:ext cx="116280" cy="183960"/>
              </p14:xfrm>
            </p:contentPart>
          </mc:Choice>
          <mc:Fallback xmlns="">
            <p:pic>
              <p:nvPicPr>
                <p:cNvPr id="394" name="Encre 393">
                  <a:extLst>
                    <a:ext uri="{FF2B5EF4-FFF2-40B4-BE49-F238E27FC236}">
                      <a16:creationId xmlns:a16="http://schemas.microsoft.com/office/drawing/2014/main" id="{0BD7A556-D8DC-D8E4-FF77-A328BC24B62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76625" y="2110574"/>
                  <a:ext cx="133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EA563192-67BE-267A-6439-CA4C88F5415F}"/>
                    </a:ext>
                  </a:extLst>
                </p14:cNvPr>
                <p14:cNvContentPartPr/>
                <p14:nvPr/>
              </p14:nvContentPartPr>
              <p14:xfrm>
                <a:off x="8191385" y="2285534"/>
                <a:ext cx="207360" cy="10332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EA563192-67BE-267A-6439-CA4C88F541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82385" y="2276534"/>
                  <a:ext cx="225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7BA0193D-8D94-B9CC-7030-FB7882B2DA09}"/>
                    </a:ext>
                  </a:extLst>
                </p14:cNvPr>
                <p14:cNvContentPartPr/>
                <p14:nvPr/>
              </p14:nvContentPartPr>
              <p14:xfrm>
                <a:off x="8264465" y="2838854"/>
                <a:ext cx="9360" cy="16992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7BA0193D-8D94-B9CC-7030-FB7882B2DA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55465" y="2829854"/>
                  <a:ext cx="27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97" name="Encre 396">
                  <a:extLst>
                    <a:ext uri="{FF2B5EF4-FFF2-40B4-BE49-F238E27FC236}">
                      <a16:creationId xmlns:a16="http://schemas.microsoft.com/office/drawing/2014/main" id="{F90FB84F-61EC-9F84-1E16-BDADD0CD5C8E}"/>
                    </a:ext>
                  </a:extLst>
                </p14:cNvPr>
                <p14:cNvContentPartPr/>
                <p14:nvPr/>
              </p14:nvContentPartPr>
              <p14:xfrm>
                <a:off x="8192825" y="2966654"/>
                <a:ext cx="191520" cy="110880"/>
              </p14:xfrm>
            </p:contentPart>
          </mc:Choice>
          <mc:Fallback xmlns="">
            <p:pic>
              <p:nvPicPr>
                <p:cNvPr id="397" name="Encre 396">
                  <a:extLst>
                    <a:ext uri="{FF2B5EF4-FFF2-40B4-BE49-F238E27FC236}">
                      <a16:creationId xmlns:a16="http://schemas.microsoft.com/office/drawing/2014/main" id="{F90FB84F-61EC-9F84-1E16-BDADD0CD5C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83825" y="2957625"/>
                  <a:ext cx="209160" cy="12857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3802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879DB-6630-6B16-99E9-C0EB115F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AEA42-4034-77B5-DCBD-DD6A996C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EAB2FB31-6F44-8FF1-C249-3605F8EBC6F8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EAB2FB31-6F44-8FF1-C249-3605F8EBC6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1EE386-9CFB-74CF-D45D-33AD61E46ED5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74FEB-1278-9166-EB51-BC1EF4AC6AD5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37CDB1-B69A-2B31-EC0F-E4D7D4B05F60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F1C6D-E092-2D43-80AF-41C599F9C311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7AD4F-E9EC-72C4-D99A-3BA034843D1C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A7800-C361-1EFD-F409-DA7F1509C332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374E68-C0CC-9FF0-EA0E-7FE3D3A09850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0D121-51AC-E0B7-A3B2-DE35169957D2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75E6D7-6A7C-BCC0-6779-83D5CB2C9229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CC0F2E-00CA-EA57-406E-FBF5BBC09810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F17817-AE99-19EF-4FEF-2E65FB97181F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3F79EE-B0E5-D2D7-D0EB-8D0C98468A3B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FA14C3-EE4C-E781-F612-72CB4A3E7AC4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B1A784-4111-371F-4351-7B88F29BA726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5A530E-3A7D-AFB6-9991-648465F22412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68BE39-AEB8-887E-843B-1C2D167E5182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629FCF1-E8A7-763D-34F4-02F899663F3F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4B8810D-38EB-CBCA-1C61-CA1FE7EBB5F6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6B0496C-2C4B-DA50-0B95-E4779A9300F3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2AED13A-FFB8-E6B3-5614-5B23233F3D4F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221C684-44CF-95A2-848F-B3B77107022C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07A46660-C984-399F-61E7-5D54DB165B5D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5947F19-BA4B-88B6-8EFF-364F8D61DFE9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5947F19-BA4B-88B6-8EFF-364F8D61D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blipFill>
                <a:blip r:embed="rId5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4B0AB503-E057-B4EB-A2E8-EEFCFCACD62F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(7)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059DF80-2228-9E74-DBE4-03D17CDFDEF0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BE7A706-8498-2FAD-F12A-7D5883128FD9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73CAD2E5-ACD8-75E4-489E-11911BB44B66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3BB2B5E-A36B-56CB-2E46-C39E9A874E1E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A66E666-CD26-F015-24A5-A1806CEE7DA1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B404C5C0-8880-3D72-C862-A2E8A103BE00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EE06E87-FBBE-69CC-0831-D4E483D53115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412C0E2-B664-3139-32BD-D0198BB61594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3BC57A5-B22E-AEEB-2B7A-32D518ACB880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387810B4-B02C-4ED3-6C5C-9C30D98CB6DE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3F28FE3-C8B2-62F5-DA38-BC1A94EF4065}"/>
              </a:ext>
            </a:extLst>
          </p:cNvPr>
          <p:cNvSpPr/>
          <p:nvPr/>
        </p:nvSpPr>
        <p:spPr>
          <a:xfrm>
            <a:off x="8656259" y="2703608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C8793E9-9218-30D4-91E8-46E32E568435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5A8A86A-4E7C-B74F-1314-926F23F1FC7D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BC9A312-6099-E0F7-5B64-A404673E03EB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1D29AD5-A54E-D030-C2AD-80038D8C9DFC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224022F-75CF-03E1-57D2-9627F8111416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B30E4C2-9864-D868-F6F2-FC1CF26ADD13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92AD5E6-6258-F5B0-5710-1064CE7B43E5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4E2E06C8-9E19-FE07-533F-A37F87B9D065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01D475A-FE3C-87A3-C429-C46E4DC22C69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91E848E-C88B-C139-17A0-AA7BBE198220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D001FC8-4792-6260-7469-1FDC5E2EE333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6377993-1BD1-FB6E-5B2E-C372B6FDB53E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EB3BBC4A-B507-85D7-2203-95CF5A719553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32452378-7ADF-D6D8-C471-02949FD5BCB7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CB066F6B-D47F-13D9-FB9C-A8C670EE940C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2FD8409C-8FC4-E13F-4D9F-4261D2C6FC57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2D0A831D-656C-E9EB-7547-34831890EB4A}"/>
              </a:ext>
            </a:extLst>
          </p:cNvPr>
          <p:cNvGrpSpPr/>
          <p:nvPr/>
        </p:nvGrpSpPr>
        <p:grpSpPr>
          <a:xfrm>
            <a:off x="8958905" y="4253654"/>
            <a:ext cx="372240" cy="716040"/>
            <a:chOff x="8958905" y="4253654"/>
            <a:chExt cx="37224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9957611F-9998-5967-5A33-5857E9C6E8DD}"/>
                    </a:ext>
                  </a:extLst>
                </p14:cNvPr>
                <p14:cNvContentPartPr/>
                <p14:nvPr/>
              </p14:nvContentPartPr>
              <p14:xfrm>
                <a:off x="8958905" y="4253654"/>
                <a:ext cx="372240" cy="42084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9957611F-9998-5967-5A33-5857E9C6E8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9905" y="4244654"/>
                  <a:ext cx="3898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0D75DE5A-FEE7-E793-B18E-F025A5862A29}"/>
                    </a:ext>
                  </a:extLst>
                </p14:cNvPr>
                <p14:cNvContentPartPr/>
                <p14:nvPr/>
              </p14:nvContentPartPr>
              <p14:xfrm>
                <a:off x="9158345" y="4672334"/>
                <a:ext cx="11160" cy="21888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0D75DE5A-FEE7-E793-B18E-F025A5862A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49345" y="4663334"/>
                  <a:ext cx="28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3B71E032-2D14-0EE9-FCEF-06AE8A7904A0}"/>
                    </a:ext>
                  </a:extLst>
                </p14:cNvPr>
                <p14:cNvContentPartPr/>
                <p14:nvPr/>
              </p14:nvContentPartPr>
              <p14:xfrm>
                <a:off x="9116945" y="4796174"/>
                <a:ext cx="140760" cy="17352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3B71E032-2D14-0EE9-FCEF-06AE8A7904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07945" y="4787174"/>
                  <a:ext cx="1584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e 353">
            <a:extLst>
              <a:ext uri="{FF2B5EF4-FFF2-40B4-BE49-F238E27FC236}">
                <a16:creationId xmlns:a16="http://schemas.microsoft.com/office/drawing/2014/main" id="{FF0A7E96-93FA-2483-77E7-8849228B218E}"/>
              </a:ext>
            </a:extLst>
          </p:cNvPr>
          <p:cNvGrpSpPr/>
          <p:nvPr/>
        </p:nvGrpSpPr>
        <p:grpSpPr>
          <a:xfrm>
            <a:off x="9911105" y="4122974"/>
            <a:ext cx="275760" cy="302400"/>
            <a:chOff x="9911105" y="4122974"/>
            <a:chExt cx="2757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302B0A5B-DD5F-C54E-4151-13DB4F56ACE0}"/>
                    </a:ext>
                  </a:extLst>
                </p14:cNvPr>
                <p14:cNvContentPartPr/>
                <p14:nvPr/>
              </p14:nvContentPartPr>
              <p14:xfrm>
                <a:off x="9911105" y="4122974"/>
                <a:ext cx="32040" cy="28800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302B0A5B-DD5F-C54E-4151-13DB4F56ACE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02105" y="4113985"/>
                  <a:ext cx="49680" cy="305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ADD5363E-05B7-1F13-1453-ED1C6B2C3750}"/>
                    </a:ext>
                  </a:extLst>
                </p14:cNvPr>
                <p14:cNvContentPartPr/>
                <p14:nvPr/>
              </p14:nvContentPartPr>
              <p14:xfrm>
                <a:off x="9969785" y="4287494"/>
                <a:ext cx="217080" cy="13788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ADD5363E-05B7-1F13-1453-ED1C6B2C37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60770" y="4278494"/>
                  <a:ext cx="234749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e 352">
            <a:extLst>
              <a:ext uri="{FF2B5EF4-FFF2-40B4-BE49-F238E27FC236}">
                <a16:creationId xmlns:a16="http://schemas.microsoft.com/office/drawing/2014/main" id="{0CDA19F9-315C-DA45-6510-BAB6713AE4E0}"/>
              </a:ext>
            </a:extLst>
          </p:cNvPr>
          <p:cNvGrpSpPr/>
          <p:nvPr/>
        </p:nvGrpSpPr>
        <p:grpSpPr>
          <a:xfrm>
            <a:off x="10453625" y="4059614"/>
            <a:ext cx="907920" cy="362520"/>
            <a:chOff x="10453625" y="4059614"/>
            <a:chExt cx="90792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88581709-5F04-93DE-87EE-F257D41542B5}"/>
                    </a:ext>
                  </a:extLst>
                </p14:cNvPr>
                <p14:cNvContentPartPr/>
                <p14:nvPr/>
              </p14:nvContentPartPr>
              <p14:xfrm>
                <a:off x="10453625" y="4199654"/>
                <a:ext cx="98280" cy="20052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88581709-5F04-93DE-87EE-F257D41542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44625" y="4190670"/>
                  <a:ext cx="115920" cy="218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DEEBCB97-027A-F2DD-28E4-D485D4BBDCAD}"/>
                    </a:ext>
                  </a:extLst>
                </p14:cNvPr>
                <p14:cNvContentPartPr/>
                <p14:nvPr/>
              </p14:nvContentPartPr>
              <p14:xfrm>
                <a:off x="10477025" y="4334294"/>
                <a:ext cx="139320" cy="1584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DEEBCB97-027A-F2DD-28E4-D485D4BBDC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68025" y="4325294"/>
                  <a:ext cx="156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70F633AC-019A-D3DA-84D8-95839C85B0E7}"/>
                    </a:ext>
                  </a:extLst>
                </p14:cNvPr>
                <p14:cNvContentPartPr/>
                <p14:nvPr/>
              </p14:nvContentPartPr>
              <p14:xfrm>
                <a:off x="10737305" y="4269134"/>
                <a:ext cx="110880" cy="12816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70F633AC-019A-D3DA-84D8-95839C85B0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28334" y="4260134"/>
                  <a:ext cx="128463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68B2AB88-BACD-1959-0912-3FF9752F6ABA}"/>
                    </a:ext>
                  </a:extLst>
                </p14:cNvPr>
                <p14:cNvContentPartPr/>
                <p14:nvPr/>
              </p14:nvContentPartPr>
              <p14:xfrm>
                <a:off x="10883105" y="4252574"/>
                <a:ext cx="74520" cy="13248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68B2AB88-BACD-1959-0912-3FF9752F6A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74105" y="4243574"/>
                  <a:ext cx="92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A30DDD77-C594-403C-BE32-0B4413EDE3F9}"/>
                    </a:ext>
                  </a:extLst>
                </p14:cNvPr>
                <p14:cNvContentPartPr/>
                <p14:nvPr/>
              </p14:nvContentPartPr>
              <p14:xfrm>
                <a:off x="10962665" y="4165814"/>
                <a:ext cx="38520" cy="25632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A30DDD77-C594-403C-BE32-0B4413EDE3F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53580" y="4156827"/>
                  <a:ext cx="56326" cy="273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E09B0A75-2A90-9E75-FB5A-7BDC794E7E63}"/>
                    </a:ext>
                  </a:extLst>
                </p14:cNvPr>
                <p14:cNvContentPartPr/>
                <p14:nvPr/>
              </p14:nvContentPartPr>
              <p14:xfrm>
                <a:off x="10980305" y="4311974"/>
                <a:ext cx="113760" cy="1296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E09B0A75-2A90-9E75-FB5A-7BDC794E7E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71305" y="4302974"/>
                  <a:ext cx="131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FA0A24E1-2E50-47AE-04EA-84DBBD41A101}"/>
                    </a:ext>
                  </a:extLst>
                </p14:cNvPr>
                <p14:cNvContentPartPr/>
                <p14:nvPr/>
              </p14:nvContentPartPr>
              <p14:xfrm>
                <a:off x="11231585" y="4301534"/>
                <a:ext cx="129960" cy="10044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FA0A24E1-2E50-47AE-04EA-84DBBD41A1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22585" y="4292534"/>
                  <a:ext cx="147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BA1789F6-71C7-C058-9790-27BB118EB7DD}"/>
                    </a:ext>
                  </a:extLst>
                </p14:cNvPr>
                <p14:cNvContentPartPr/>
                <p14:nvPr/>
              </p14:nvContentPartPr>
              <p14:xfrm>
                <a:off x="11257505" y="4059614"/>
                <a:ext cx="52920" cy="10008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BA1789F6-71C7-C058-9790-27BB118EB7D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48505" y="4050614"/>
                  <a:ext cx="70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0487600F-2752-FDB5-60ED-2A6D57EC7F9A}"/>
              </a:ext>
            </a:extLst>
          </p:cNvPr>
          <p:cNvGrpSpPr/>
          <p:nvPr/>
        </p:nvGrpSpPr>
        <p:grpSpPr>
          <a:xfrm>
            <a:off x="9923345" y="4652174"/>
            <a:ext cx="207360" cy="284040"/>
            <a:chOff x="9923345" y="4652174"/>
            <a:chExt cx="20736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35856762-99CE-BC98-44A7-AC249EA8E8F1}"/>
                    </a:ext>
                  </a:extLst>
                </p14:cNvPr>
                <p14:cNvContentPartPr/>
                <p14:nvPr/>
              </p14:nvContentPartPr>
              <p14:xfrm>
                <a:off x="9923345" y="4652174"/>
                <a:ext cx="20520" cy="28368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35856762-99CE-BC98-44A7-AC249EA8E8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14345" y="4643174"/>
                  <a:ext cx="38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0B1C71F1-112C-0932-3039-096EBEAD76FF}"/>
                    </a:ext>
                  </a:extLst>
                </p14:cNvPr>
                <p14:cNvContentPartPr/>
                <p14:nvPr/>
              </p14:nvContentPartPr>
              <p14:xfrm>
                <a:off x="9963305" y="4829654"/>
                <a:ext cx="167400" cy="10656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0B1C71F1-112C-0932-3039-096EBEAD76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54305" y="4820684"/>
                  <a:ext cx="185040" cy="1241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4093D89B-0CCE-4BA4-64A4-4A9F7303759F}"/>
              </a:ext>
            </a:extLst>
          </p:cNvPr>
          <p:cNvGrpSpPr/>
          <p:nvPr/>
        </p:nvGrpSpPr>
        <p:grpSpPr>
          <a:xfrm>
            <a:off x="10349225" y="4672694"/>
            <a:ext cx="1344240" cy="429480"/>
            <a:chOff x="10349225" y="4672694"/>
            <a:chExt cx="13442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A824CA8C-7FF9-7372-5926-A9AC1E1EEB7C}"/>
                    </a:ext>
                  </a:extLst>
                </p14:cNvPr>
                <p14:cNvContentPartPr/>
                <p14:nvPr/>
              </p14:nvContentPartPr>
              <p14:xfrm>
                <a:off x="10392425" y="4880054"/>
                <a:ext cx="15840" cy="22212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A824CA8C-7FF9-7372-5926-A9AC1E1EEB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83625" y="4871054"/>
                  <a:ext cx="33088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8CB8A143-682D-CF76-1F75-920C7CC7384B}"/>
                    </a:ext>
                  </a:extLst>
                </p14:cNvPr>
                <p14:cNvContentPartPr/>
                <p14:nvPr/>
              </p14:nvContentPartPr>
              <p14:xfrm>
                <a:off x="10349225" y="4839014"/>
                <a:ext cx="114840" cy="9900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8CB8A143-682D-CF76-1F75-920C7CC738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40225" y="4830014"/>
                  <a:ext cx="132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8819AC83-C4DD-AB12-8864-76E62DDF9DCA}"/>
                    </a:ext>
                  </a:extLst>
                </p14:cNvPr>
                <p14:cNvContentPartPr/>
                <p14:nvPr/>
              </p14:nvContentPartPr>
              <p14:xfrm>
                <a:off x="10531025" y="4841534"/>
                <a:ext cx="109440" cy="10692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8819AC83-C4DD-AB12-8864-76E62DDF9D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22025" y="4832504"/>
                  <a:ext cx="127080" cy="124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A69F54DB-484D-EF26-CE1B-DD9E3E3BB6E2}"/>
                    </a:ext>
                  </a:extLst>
                </p14:cNvPr>
                <p14:cNvContentPartPr/>
                <p14:nvPr/>
              </p14:nvContentPartPr>
              <p14:xfrm>
                <a:off x="10653425" y="4813454"/>
                <a:ext cx="167040" cy="16992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A69F54DB-484D-EF26-CE1B-DD9E3E3BB6E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44425" y="4804435"/>
                  <a:ext cx="184680" cy="187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4BBD5E91-63EE-0CD5-CF31-688D3F639C03}"/>
                    </a:ext>
                  </a:extLst>
                </p14:cNvPr>
                <p14:cNvContentPartPr/>
                <p14:nvPr/>
              </p14:nvContentPartPr>
              <p14:xfrm>
                <a:off x="10775825" y="4738934"/>
                <a:ext cx="24480" cy="2808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4BBD5E91-63EE-0CD5-CF31-688D3F639C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66825" y="4729817"/>
                  <a:ext cx="42120" cy="45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38C99AD6-4DCB-E703-ED65-6054A230F198}"/>
                    </a:ext>
                  </a:extLst>
                </p14:cNvPr>
                <p14:cNvContentPartPr/>
                <p14:nvPr/>
              </p14:nvContentPartPr>
              <p14:xfrm>
                <a:off x="10828745" y="4672694"/>
                <a:ext cx="22320" cy="27324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38C99AD6-4DCB-E703-ED65-6054A230F19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19888" y="4663694"/>
                  <a:ext cx="39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74EF5FFB-11F2-BA02-996C-CB0FDFEB88C2}"/>
                    </a:ext>
                  </a:extLst>
                </p14:cNvPr>
                <p14:cNvContentPartPr/>
                <p14:nvPr/>
              </p14:nvContentPartPr>
              <p14:xfrm>
                <a:off x="10817225" y="4854854"/>
                <a:ext cx="105840" cy="2700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74EF5FFB-11F2-BA02-996C-CB0FDFEB88C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08225" y="4845854"/>
                  <a:ext cx="123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7AC173E5-CBCC-A73E-B396-56BBE518B8A5}"/>
                    </a:ext>
                  </a:extLst>
                </p14:cNvPr>
                <p14:cNvContentPartPr/>
                <p14:nvPr/>
              </p14:nvContentPartPr>
              <p14:xfrm>
                <a:off x="10961585" y="4868174"/>
                <a:ext cx="25200" cy="9612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7AC173E5-CBCC-A73E-B396-56BBE518B8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52585" y="4859174"/>
                  <a:ext cx="42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3CC18C9C-4510-C606-A30D-7B096762765E}"/>
                    </a:ext>
                  </a:extLst>
                </p14:cNvPr>
                <p14:cNvContentPartPr/>
                <p14:nvPr/>
              </p14:nvContentPartPr>
              <p14:xfrm>
                <a:off x="10938545" y="4762694"/>
                <a:ext cx="35640" cy="5112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3CC18C9C-4510-C606-A30D-7B09676276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29545" y="4753694"/>
                  <a:ext cx="53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BEF4D20C-E160-CE54-2847-25B03018A92D}"/>
                    </a:ext>
                  </a:extLst>
                </p14:cNvPr>
                <p14:cNvContentPartPr/>
                <p14:nvPr/>
              </p14:nvContentPartPr>
              <p14:xfrm>
                <a:off x="11024945" y="4827854"/>
                <a:ext cx="330840" cy="15552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BEF4D20C-E160-CE54-2847-25B03018A92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5935" y="4818854"/>
                  <a:ext cx="348499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CB1E6231-25D0-9057-E3F1-78BA04BBAD10}"/>
                    </a:ext>
                  </a:extLst>
                </p14:cNvPr>
                <p14:cNvContentPartPr/>
                <p14:nvPr/>
              </p14:nvContentPartPr>
              <p14:xfrm>
                <a:off x="11514545" y="4758734"/>
                <a:ext cx="178920" cy="15876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CB1E6231-25D0-9057-E3F1-78BA04BBAD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505527" y="4749714"/>
                  <a:ext cx="196596" cy="1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87F7133B-6643-1A21-0288-A76ADD22AE05}"/>
                    </a:ext>
                  </a:extLst>
                </p14:cNvPr>
                <p14:cNvContentPartPr/>
                <p14:nvPr/>
              </p14:nvContentPartPr>
              <p14:xfrm>
                <a:off x="11631185" y="4800854"/>
                <a:ext cx="56880" cy="27432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87F7133B-6643-1A21-0288-A76ADD22AE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22185" y="4791854"/>
                  <a:ext cx="7452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E6D08498-5DC0-7504-1942-0B62DBA2194A}"/>
                  </a:ext>
                </a:extLst>
              </p14:cNvPr>
              <p14:cNvContentPartPr/>
              <p14:nvPr/>
            </p14:nvContentPartPr>
            <p14:xfrm>
              <a:off x="11052305" y="2941094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E6D08498-5DC0-7504-1942-0B62DBA2194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043305" y="293209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e 336">
            <a:extLst>
              <a:ext uri="{FF2B5EF4-FFF2-40B4-BE49-F238E27FC236}">
                <a16:creationId xmlns:a16="http://schemas.microsoft.com/office/drawing/2014/main" id="{2882DC30-6EAA-E1E4-114C-951CE1188413}"/>
              </a:ext>
            </a:extLst>
          </p:cNvPr>
          <p:cNvGrpSpPr/>
          <p:nvPr/>
        </p:nvGrpSpPr>
        <p:grpSpPr>
          <a:xfrm>
            <a:off x="6193025" y="1358534"/>
            <a:ext cx="205560" cy="327240"/>
            <a:chOff x="6193025" y="1358534"/>
            <a:chExt cx="20556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D6BC0AA3-8858-0A2A-8812-40E69F7BD9D3}"/>
                    </a:ext>
                  </a:extLst>
                </p14:cNvPr>
                <p14:cNvContentPartPr/>
                <p14:nvPr/>
              </p14:nvContentPartPr>
              <p14:xfrm>
                <a:off x="6193025" y="1529894"/>
                <a:ext cx="205560" cy="15588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D6BC0AA3-8858-0A2A-8812-40E69F7BD9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84025" y="1520915"/>
                  <a:ext cx="223200" cy="173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8CBF024E-C5C1-AD15-D4BA-4CA0B97112FF}"/>
                    </a:ext>
                  </a:extLst>
                </p14:cNvPr>
                <p14:cNvContentPartPr/>
                <p14:nvPr/>
              </p14:nvContentPartPr>
              <p14:xfrm>
                <a:off x="6311825" y="1358534"/>
                <a:ext cx="51120" cy="7776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8CBF024E-C5C1-AD15-D4BA-4CA0B97112F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02825" y="1349534"/>
                  <a:ext cx="687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e 335">
            <a:extLst>
              <a:ext uri="{FF2B5EF4-FFF2-40B4-BE49-F238E27FC236}">
                <a16:creationId xmlns:a16="http://schemas.microsoft.com/office/drawing/2014/main" id="{A8E843DB-3D5F-6757-6993-5E166C97CC4D}"/>
              </a:ext>
            </a:extLst>
          </p:cNvPr>
          <p:cNvGrpSpPr/>
          <p:nvPr/>
        </p:nvGrpSpPr>
        <p:grpSpPr>
          <a:xfrm>
            <a:off x="6593345" y="1313534"/>
            <a:ext cx="258120" cy="380520"/>
            <a:chOff x="6593345" y="1313534"/>
            <a:chExt cx="25812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92DB9F86-EBE5-1189-B8F8-AD72CC04A723}"/>
                    </a:ext>
                  </a:extLst>
                </p14:cNvPr>
                <p14:cNvContentPartPr/>
                <p14:nvPr/>
              </p14:nvContentPartPr>
              <p14:xfrm>
                <a:off x="6593345" y="1313534"/>
                <a:ext cx="105480" cy="38052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92DB9F86-EBE5-1189-B8F8-AD72CC04A7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84345" y="1304543"/>
                  <a:ext cx="123120" cy="3981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7D66ED70-DC08-E8C5-9023-ACF564E73178}"/>
                    </a:ext>
                  </a:extLst>
                </p14:cNvPr>
                <p14:cNvContentPartPr/>
                <p14:nvPr/>
              </p14:nvContentPartPr>
              <p14:xfrm>
                <a:off x="6734465" y="1556534"/>
                <a:ext cx="117000" cy="12564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7D66ED70-DC08-E8C5-9023-ACF564E731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25437" y="1547534"/>
                  <a:ext cx="134694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e 334">
            <a:extLst>
              <a:ext uri="{FF2B5EF4-FFF2-40B4-BE49-F238E27FC236}">
                <a16:creationId xmlns:a16="http://schemas.microsoft.com/office/drawing/2014/main" id="{F29591D5-9332-3B7B-6720-4DF268C5D90C}"/>
              </a:ext>
            </a:extLst>
          </p:cNvPr>
          <p:cNvGrpSpPr/>
          <p:nvPr/>
        </p:nvGrpSpPr>
        <p:grpSpPr>
          <a:xfrm>
            <a:off x="7087265" y="1345214"/>
            <a:ext cx="1021680" cy="535320"/>
            <a:chOff x="7087265" y="1345214"/>
            <a:chExt cx="102168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6F2EC038-4EA7-B8BF-21ED-3E4190BBFB3D}"/>
                    </a:ext>
                  </a:extLst>
                </p14:cNvPr>
                <p14:cNvContentPartPr/>
                <p14:nvPr/>
              </p14:nvContentPartPr>
              <p14:xfrm>
                <a:off x="7095905" y="1552214"/>
                <a:ext cx="32760" cy="32832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6F2EC038-4EA7-B8BF-21ED-3E4190BBFB3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86905" y="1543214"/>
                  <a:ext cx="50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CFD0FE81-F1A0-A330-2119-359641DE61AF}"/>
                    </a:ext>
                  </a:extLst>
                </p14:cNvPr>
                <p14:cNvContentPartPr/>
                <p14:nvPr/>
              </p14:nvContentPartPr>
              <p14:xfrm>
                <a:off x="7087265" y="1545374"/>
                <a:ext cx="132120" cy="1544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CFD0FE81-F1A0-A330-2119-359641DE61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78265" y="1536374"/>
                  <a:ext cx="149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77AC98E9-7259-F33A-8A91-BBE3488C3253}"/>
                    </a:ext>
                  </a:extLst>
                </p14:cNvPr>
                <p14:cNvContentPartPr/>
                <p14:nvPr/>
              </p14:nvContentPartPr>
              <p14:xfrm>
                <a:off x="7274825" y="1579574"/>
                <a:ext cx="75240" cy="7848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77AC98E9-7259-F33A-8A91-BBE3488C32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65825" y="1570574"/>
                  <a:ext cx="92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71C98790-E3E1-93A2-F168-96623F6B216A}"/>
                    </a:ext>
                  </a:extLst>
                </p14:cNvPr>
                <p14:cNvContentPartPr/>
                <p14:nvPr/>
              </p14:nvContentPartPr>
              <p14:xfrm>
                <a:off x="7390025" y="1549334"/>
                <a:ext cx="141840" cy="17100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71C98790-E3E1-93A2-F168-96623F6B21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81025" y="1540334"/>
                  <a:ext cx="159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EA7AC853-CB6B-F47C-93C6-7EE331145522}"/>
                    </a:ext>
                  </a:extLst>
                </p14:cNvPr>
                <p14:cNvContentPartPr/>
                <p14:nvPr/>
              </p14:nvContentPartPr>
              <p14:xfrm>
                <a:off x="7491545" y="1422974"/>
                <a:ext cx="14040" cy="1980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EA7AC853-CB6B-F47C-93C6-7EE3311455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82545" y="1413974"/>
                  <a:ext cx="3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F191122F-B3A4-FD0D-C71E-8164F5028093}"/>
                    </a:ext>
                  </a:extLst>
                </p14:cNvPr>
                <p14:cNvContentPartPr/>
                <p14:nvPr/>
              </p14:nvContentPartPr>
              <p14:xfrm>
                <a:off x="7609265" y="1345214"/>
                <a:ext cx="26640" cy="32832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F191122F-B3A4-FD0D-C71E-8164F502809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00142" y="1336224"/>
                  <a:ext cx="44522" cy="345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36781D65-8BD7-6101-9D78-0157A37287BF}"/>
                    </a:ext>
                  </a:extLst>
                </p14:cNvPr>
                <p14:cNvContentPartPr/>
                <p14:nvPr/>
              </p14:nvContentPartPr>
              <p14:xfrm>
                <a:off x="7611065" y="1536014"/>
                <a:ext cx="105120" cy="1656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36781D65-8BD7-6101-9D78-0157A37287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02065" y="1527014"/>
                  <a:ext cx="122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C57FC1E2-62B6-B5B9-07F2-D39A168B3726}"/>
                    </a:ext>
                  </a:extLst>
                </p14:cNvPr>
                <p14:cNvContentPartPr/>
                <p14:nvPr/>
              </p14:nvContentPartPr>
              <p14:xfrm>
                <a:off x="7729145" y="1551134"/>
                <a:ext cx="15840" cy="11700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C57FC1E2-62B6-B5B9-07F2-D39A168B37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20145" y="1542134"/>
                  <a:ext cx="33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AD787103-1F5D-30F5-6E27-7701AE7F8490}"/>
                    </a:ext>
                  </a:extLst>
                </p14:cNvPr>
                <p14:cNvContentPartPr/>
                <p14:nvPr/>
              </p14:nvContentPartPr>
              <p14:xfrm>
                <a:off x="7728065" y="1476254"/>
                <a:ext cx="17640" cy="3312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AD787103-1F5D-30F5-6E27-7701AE7F84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19065" y="1467254"/>
                  <a:ext cx="3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C846A7F8-7702-1376-31AE-111A7E6EC640}"/>
                    </a:ext>
                  </a:extLst>
                </p14:cNvPr>
                <p14:cNvContentPartPr/>
                <p14:nvPr/>
              </p14:nvContentPartPr>
              <p14:xfrm>
                <a:off x="7774865" y="1557254"/>
                <a:ext cx="113400" cy="13032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C846A7F8-7702-1376-31AE-111A7E6EC64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65893" y="1548229"/>
                  <a:ext cx="130984" cy="148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6DE18B4F-D79F-4809-25D3-371E5F9B11EB}"/>
                    </a:ext>
                  </a:extLst>
                </p14:cNvPr>
                <p14:cNvContentPartPr/>
                <p14:nvPr/>
              </p14:nvContentPartPr>
              <p14:xfrm>
                <a:off x="7908065" y="1548974"/>
                <a:ext cx="200880" cy="12744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6DE18B4F-D79F-4809-25D3-371E5F9B11E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99065" y="1539974"/>
                  <a:ext cx="2185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e 386">
            <a:extLst>
              <a:ext uri="{FF2B5EF4-FFF2-40B4-BE49-F238E27FC236}">
                <a16:creationId xmlns:a16="http://schemas.microsoft.com/office/drawing/2014/main" id="{35F95803-6529-AD10-1B68-05C736C25397}"/>
              </a:ext>
            </a:extLst>
          </p:cNvPr>
          <p:cNvGrpSpPr/>
          <p:nvPr/>
        </p:nvGrpSpPr>
        <p:grpSpPr>
          <a:xfrm>
            <a:off x="7749665" y="1801694"/>
            <a:ext cx="304920" cy="324360"/>
            <a:chOff x="7749665" y="1801694"/>
            <a:chExt cx="3049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C30D1C2E-9B1B-68EE-5466-6528CFE86D4D}"/>
                    </a:ext>
                  </a:extLst>
                </p14:cNvPr>
                <p14:cNvContentPartPr/>
                <p14:nvPr/>
              </p14:nvContentPartPr>
              <p14:xfrm>
                <a:off x="7749665" y="1801694"/>
                <a:ext cx="147960" cy="2336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C30D1C2E-9B1B-68EE-5466-6528CFE86D4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40687" y="1792680"/>
                  <a:ext cx="165557" cy="251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A2EB0330-5FA3-DDFA-3445-3754B9CEA20E}"/>
                    </a:ext>
                  </a:extLst>
                </p14:cNvPr>
                <p14:cNvContentPartPr/>
                <p14:nvPr/>
              </p14:nvContentPartPr>
              <p14:xfrm>
                <a:off x="7986545" y="1991054"/>
                <a:ext cx="68040" cy="13500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A2EB0330-5FA3-DDFA-3445-3754B9CEA20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77592" y="1982030"/>
                  <a:ext cx="85587" cy="1526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e 385">
            <a:extLst>
              <a:ext uri="{FF2B5EF4-FFF2-40B4-BE49-F238E27FC236}">
                <a16:creationId xmlns:a16="http://schemas.microsoft.com/office/drawing/2014/main" id="{3311CCE8-ECD7-1C79-3108-27778BE2C8A3}"/>
              </a:ext>
            </a:extLst>
          </p:cNvPr>
          <p:cNvGrpSpPr/>
          <p:nvPr/>
        </p:nvGrpSpPr>
        <p:grpSpPr>
          <a:xfrm>
            <a:off x="8221265" y="1759214"/>
            <a:ext cx="205200" cy="264600"/>
            <a:chOff x="8221265" y="1759214"/>
            <a:chExt cx="20520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7BEF6630-B843-2DC1-AD49-39F604BDA8C0}"/>
                    </a:ext>
                  </a:extLst>
                </p14:cNvPr>
                <p14:cNvContentPartPr/>
                <p14:nvPr/>
              </p14:nvContentPartPr>
              <p14:xfrm>
                <a:off x="8240705" y="1885574"/>
                <a:ext cx="10800" cy="8964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7BEF6630-B843-2DC1-AD49-39F604BDA8C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31705" y="1876574"/>
                  <a:ext cx="28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544A0022-EF8A-A529-C741-A0ECB10C7A86}"/>
                    </a:ext>
                  </a:extLst>
                </p14:cNvPr>
                <p14:cNvContentPartPr/>
                <p14:nvPr/>
              </p14:nvContentPartPr>
              <p14:xfrm>
                <a:off x="8221265" y="1801334"/>
                <a:ext cx="21600" cy="2412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544A0022-EF8A-A529-C741-A0ECB10C7A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12265" y="1792198"/>
                  <a:ext cx="39240" cy="4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34A05248-CEA8-DCF4-C108-2BAAD53FB19D}"/>
                    </a:ext>
                  </a:extLst>
                </p14:cNvPr>
                <p14:cNvContentPartPr/>
                <p14:nvPr/>
              </p14:nvContentPartPr>
              <p14:xfrm>
                <a:off x="8295065" y="1759214"/>
                <a:ext cx="131400" cy="26460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34A05248-CEA8-DCF4-C108-2BAAD53FB19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86065" y="1750214"/>
                  <a:ext cx="14904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e 392">
            <a:extLst>
              <a:ext uri="{FF2B5EF4-FFF2-40B4-BE49-F238E27FC236}">
                <a16:creationId xmlns:a16="http://schemas.microsoft.com/office/drawing/2014/main" id="{3966D2DE-7EB1-197B-E7D7-8938266BFF4A}"/>
              </a:ext>
            </a:extLst>
          </p:cNvPr>
          <p:cNvGrpSpPr/>
          <p:nvPr/>
        </p:nvGrpSpPr>
        <p:grpSpPr>
          <a:xfrm>
            <a:off x="6167465" y="1862534"/>
            <a:ext cx="1357560" cy="678240"/>
            <a:chOff x="6167465" y="1862534"/>
            <a:chExt cx="135756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4CD5ACD3-99E0-C902-2B3A-799FEC97F061}"/>
                    </a:ext>
                  </a:extLst>
                </p14:cNvPr>
                <p14:cNvContentPartPr/>
                <p14:nvPr/>
              </p14:nvContentPartPr>
              <p14:xfrm>
                <a:off x="6167465" y="1913654"/>
                <a:ext cx="119520" cy="13752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4CD5ACD3-99E0-C902-2B3A-799FEC97F0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58465" y="1904654"/>
                  <a:ext cx="137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148E6DF3-18E8-BCAB-0B20-1A31DA4BCC6A}"/>
                    </a:ext>
                  </a:extLst>
                </p14:cNvPr>
                <p14:cNvContentPartPr/>
                <p14:nvPr/>
              </p14:nvContentPartPr>
              <p14:xfrm>
                <a:off x="6399305" y="1943894"/>
                <a:ext cx="6480" cy="8172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148E6DF3-18E8-BCAB-0B20-1A31DA4BCC6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90305" y="1934933"/>
                  <a:ext cx="24120" cy="99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FF677AD8-970C-ABED-AF74-164AD10E4ADC}"/>
                    </a:ext>
                  </a:extLst>
                </p14:cNvPr>
                <p14:cNvContentPartPr/>
                <p14:nvPr/>
              </p14:nvContentPartPr>
              <p14:xfrm>
                <a:off x="6338825" y="1862534"/>
                <a:ext cx="29880" cy="2052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FF677AD8-970C-ABED-AF74-164AD10E4A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29715" y="1853534"/>
                  <a:ext cx="47735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F065C26A-01ED-E98D-C144-6D4D5A5620EC}"/>
                    </a:ext>
                  </a:extLst>
                </p14:cNvPr>
                <p14:cNvContentPartPr/>
                <p14:nvPr/>
              </p14:nvContentPartPr>
              <p14:xfrm>
                <a:off x="6462665" y="1889174"/>
                <a:ext cx="101160" cy="15804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F065C26A-01ED-E98D-C144-6D4D5A5620E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53665" y="1880174"/>
                  <a:ext cx="118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534B989A-ACC7-EA3F-5EE6-2BECE916834F}"/>
                    </a:ext>
                  </a:extLst>
                </p14:cNvPr>
                <p14:cNvContentPartPr/>
                <p14:nvPr/>
              </p14:nvContentPartPr>
              <p14:xfrm>
                <a:off x="6477785" y="1965854"/>
                <a:ext cx="86400" cy="612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534B989A-ACC7-EA3F-5EE6-2BECE916834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68785" y="1956854"/>
                  <a:ext cx="104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B04BCB6A-7F73-85D6-8266-4D2C30E2D6AC}"/>
                    </a:ext>
                  </a:extLst>
                </p14:cNvPr>
                <p14:cNvContentPartPr/>
                <p14:nvPr/>
              </p14:nvContentPartPr>
              <p14:xfrm>
                <a:off x="6566705" y="1891694"/>
                <a:ext cx="105840" cy="14148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B04BCB6A-7F73-85D6-8266-4D2C30E2D6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57736" y="1882694"/>
                  <a:ext cx="1234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2DC38E6C-F585-54B8-4BB4-E8A6CD71A36C}"/>
                    </a:ext>
                  </a:extLst>
                </p14:cNvPr>
                <p14:cNvContentPartPr/>
                <p14:nvPr/>
              </p14:nvContentPartPr>
              <p14:xfrm>
                <a:off x="6804665" y="1975214"/>
                <a:ext cx="87480" cy="180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2DC38E6C-F585-54B8-4BB4-E8A6CD71A3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95665" y="1966214"/>
                  <a:ext cx="105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37B6181C-CCB5-A795-E5A6-410B79FA7C3C}"/>
                    </a:ext>
                  </a:extLst>
                </p14:cNvPr>
                <p14:cNvContentPartPr/>
                <p14:nvPr/>
              </p14:nvContentPartPr>
              <p14:xfrm>
                <a:off x="7080425" y="1877654"/>
                <a:ext cx="130680" cy="14652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37B6181C-CCB5-A795-E5A6-410B79FA7C3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71425" y="1868654"/>
                  <a:ext cx="148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EAA59A34-5F06-4F6F-D1A3-4085AB5E2A0F}"/>
                    </a:ext>
                  </a:extLst>
                </p14:cNvPr>
                <p14:cNvContentPartPr/>
                <p14:nvPr/>
              </p14:nvContentPartPr>
              <p14:xfrm>
                <a:off x="7377065" y="1908614"/>
                <a:ext cx="142560" cy="1008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EAA59A34-5F06-4F6F-D1A3-4085AB5E2A0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68088" y="1899924"/>
                  <a:ext cx="160156" cy="27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433E25BD-7778-AF6B-1DC0-11C7CC5D2D21}"/>
                    </a:ext>
                  </a:extLst>
                </p14:cNvPr>
                <p14:cNvContentPartPr/>
                <p14:nvPr/>
              </p14:nvContentPartPr>
              <p14:xfrm>
                <a:off x="7416305" y="1966934"/>
                <a:ext cx="108720" cy="1836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433E25BD-7778-AF6B-1DC0-11C7CC5D2D2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07275" y="1957934"/>
                  <a:ext cx="126419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BA6D252D-6FAE-DEF7-D09E-C43FDB3A6A69}"/>
                    </a:ext>
                  </a:extLst>
                </p14:cNvPr>
                <p14:cNvContentPartPr/>
                <p14:nvPr/>
              </p14:nvContentPartPr>
              <p14:xfrm>
                <a:off x="6177185" y="2265734"/>
                <a:ext cx="126000" cy="27504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BA6D252D-6FAE-DEF7-D09E-C43FDB3A6A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68185" y="2256734"/>
                  <a:ext cx="143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E83EF10A-2638-7234-C4FF-8628C6ADBDE3}"/>
                    </a:ext>
                  </a:extLst>
                </p14:cNvPr>
                <p14:cNvContentPartPr/>
                <p14:nvPr/>
              </p14:nvContentPartPr>
              <p14:xfrm>
                <a:off x="6459425" y="2302454"/>
                <a:ext cx="144000" cy="6984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E83EF10A-2638-7234-C4FF-8628C6ADBDE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50402" y="2293454"/>
                  <a:ext cx="161684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90" name="Encre 389">
                  <a:extLst>
                    <a:ext uri="{FF2B5EF4-FFF2-40B4-BE49-F238E27FC236}">
                      <a16:creationId xmlns:a16="http://schemas.microsoft.com/office/drawing/2014/main" id="{C09F869A-6AEF-ED78-5966-D262283EF6CA}"/>
                    </a:ext>
                  </a:extLst>
                </p14:cNvPr>
                <p14:cNvContentPartPr/>
                <p14:nvPr/>
              </p14:nvContentPartPr>
              <p14:xfrm>
                <a:off x="6783785" y="2117774"/>
                <a:ext cx="19080" cy="235800"/>
              </p14:xfrm>
            </p:contentPart>
          </mc:Choice>
          <mc:Fallback xmlns="">
            <p:pic>
              <p:nvPicPr>
                <p:cNvPr id="390" name="Encre 389">
                  <a:extLst>
                    <a:ext uri="{FF2B5EF4-FFF2-40B4-BE49-F238E27FC236}">
                      <a16:creationId xmlns:a16="http://schemas.microsoft.com/office/drawing/2014/main" id="{C09F869A-6AEF-ED78-5966-D262283EF6C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74785" y="2108774"/>
                  <a:ext cx="36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1" name="Encre 390">
                  <a:extLst>
                    <a:ext uri="{FF2B5EF4-FFF2-40B4-BE49-F238E27FC236}">
                      <a16:creationId xmlns:a16="http://schemas.microsoft.com/office/drawing/2014/main" id="{89D2F446-DFF6-DF2D-F68A-8975BBAE17A4}"/>
                    </a:ext>
                  </a:extLst>
                </p14:cNvPr>
                <p14:cNvContentPartPr/>
                <p14:nvPr/>
              </p14:nvContentPartPr>
              <p14:xfrm>
                <a:off x="6839945" y="2222534"/>
                <a:ext cx="149040" cy="141120"/>
              </p14:xfrm>
            </p:contentPart>
          </mc:Choice>
          <mc:Fallback xmlns="">
            <p:pic>
              <p:nvPicPr>
                <p:cNvPr id="391" name="Encre 390">
                  <a:extLst>
                    <a:ext uri="{FF2B5EF4-FFF2-40B4-BE49-F238E27FC236}">
                      <a16:creationId xmlns:a16="http://schemas.microsoft.com/office/drawing/2014/main" id="{89D2F446-DFF6-DF2D-F68A-8975BBAE17A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30945" y="2213534"/>
                  <a:ext cx="166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1FB9E7D6-EE10-791B-C9D9-14AE69FF5FE8}"/>
                    </a:ext>
                  </a:extLst>
                </p14:cNvPr>
                <p14:cNvContentPartPr/>
                <p14:nvPr/>
              </p14:nvContentPartPr>
              <p14:xfrm>
                <a:off x="7195625" y="2134694"/>
                <a:ext cx="115200" cy="24660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1FB9E7D6-EE10-791B-C9D9-14AE69FF5F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86625" y="2125694"/>
                  <a:ext cx="13284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e 397">
            <a:extLst>
              <a:ext uri="{FF2B5EF4-FFF2-40B4-BE49-F238E27FC236}">
                <a16:creationId xmlns:a16="http://schemas.microsoft.com/office/drawing/2014/main" id="{AD94DC2B-7C7D-5FF9-43C5-2DD4CE42731B}"/>
              </a:ext>
            </a:extLst>
          </p:cNvPr>
          <p:cNvGrpSpPr/>
          <p:nvPr/>
        </p:nvGrpSpPr>
        <p:grpSpPr>
          <a:xfrm>
            <a:off x="8069345" y="2119574"/>
            <a:ext cx="398880" cy="957960"/>
            <a:chOff x="8069345" y="2119574"/>
            <a:chExt cx="398880" cy="9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A925D29C-3FDD-8746-FA83-516BD98F9E83}"/>
                    </a:ext>
                  </a:extLst>
                </p14:cNvPr>
                <p14:cNvContentPartPr/>
                <p14:nvPr/>
              </p14:nvContentPartPr>
              <p14:xfrm>
                <a:off x="8087345" y="2442134"/>
                <a:ext cx="28800" cy="4248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A925D29C-3FDD-8746-FA83-516BD98F9E8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78231" y="2433126"/>
                  <a:ext cx="46663" cy="442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32CF261D-033A-C562-2E8B-BE5D8C36EAC5}"/>
                    </a:ext>
                  </a:extLst>
                </p14:cNvPr>
                <p14:cNvContentPartPr/>
                <p14:nvPr/>
              </p14:nvContentPartPr>
              <p14:xfrm>
                <a:off x="8069345" y="2414054"/>
                <a:ext cx="398880" cy="42372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32CF261D-033A-C562-2E8B-BE5D8C36EA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60345" y="2405054"/>
                  <a:ext cx="4165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B4187015-A952-B954-D582-967D5B31E305}"/>
                    </a:ext>
                  </a:extLst>
                </p14:cNvPr>
                <p14:cNvContentPartPr/>
                <p14:nvPr/>
              </p14:nvContentPartPr>
              <p14:xfrm>
                <a:off x="8158265" y="2862974"/>
                <a:ext cx="296640" cy="2232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B4187015-A952-B954-D582-967D5B31E30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49254" y="2853826"/>
                  <a:ext cx="314301" cy="40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94" name="Encre 393">
                  <a:extLst>
                    <a:ext uri="{FF2B5EF4-FFF2-40B4-BE49-F238E27FC236}">
                      <a16:creationId xmlns:a16="http://schemas.microsoft.com/office/drawing/2014/main" id="{AE147180-90AE-937F-2CAB-5C6A763D5B68}"/>
                    </a:ext>
                  </a:extLst>
                </p14:cNvPr>
                <p14:cNvContentPartPr/>
                <p14:nvPr/>
              </p14:nvContentPartPr>
              <p14:xfrm>
                <a:off x="8185625" y="2119574"/>
                <a:ext cx="116280" cy="183960"/>
              </p14:xfrm>
            </p:contentPart>
          </mc:Choice>
          <mc:Fallback xmlns="">
            <p:pic>
              <p:nvPicPr>
                <p:cNvPr id="394" name="Encre 393">
                  <a:extLst>
                    <a:ext uri="{FF2B5EF4-FFF2-40B4-BE49-F238E27FC236}">
                      <a16:creationId xmlns:a16="http://schemas.microsoft.com/office/drawing/2014/main" id="{AE147180-90AE-937F-2CAB-5C6A763D5B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76625" y="2110574"/>
                  <a:ext cx="133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A8F7ED7B-F1D7-6CFB-8501-EE8CC7F9F664}"/>
                    </a:ext>
                  </a:extLst>
                </p14:cNvPr>
                <p14:cNvContentPartPr/>
                <p14:nvPr/>
              </p14:nvContentPartPr>
              <p14:xfrm>
                <a:off x="8191385" y="2285534"/>
                <a:ext cx="207360" cy="10332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A8F7ED7B-F1D7-6CFB-8501-EE8CC7F9F66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82385" y="2276534"/>
                  <a:ext cx="225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352AF06A-80E2-727E-5FF2-EF38C0DA18A4}"/>
                    </a:ext>
                  </a:extLst>
                </p14:cNvPr>
                <p14:cNvContentPartPr/>
                <p14:nvPr/>
              </p14:nvContentPartPr>
              <p14:xfrm>
                <a:off x="8264465" y="2838854"/>
                <a:ext cx="9360" cy="16992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352AF06A-80E2-727E-5FF2-EF38C0DA18A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55465" y="2829854"/>
                  <a:ext cx="27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97" name="Encre 396">
                  <a:extLst>
                    <a:ext uri="{FF2B5EF4-FFF2-40B4-BE49-F238E27FC236}">
                      <a16:creationId xmlns:a16="http://schemas.microsoft.com/office/drawing/2014/main" id="{F34F74D5-33C0-96B6-235F-5B0C23419F39}"/>
                    </a:ext>
                  </a:extLst>
                </p14:cNvPr>
                <p14:cNvContentPartPr/>
                <p14:nvPr/>
              </p14:nvContentPartPr>
              <p14:xfrm>
                <a:off x="8192825" y="2966654"/>
                <a:ext cx="191520" cy="110880"/>
              </p14:xfrm>
            </p:contentPart>
          </mc:Choice>
          <mc:Fallback xmlns="">
            <p:pic>
              <p:nvPicPr>
                <p:cNvPr id="397" name="Encre 396">
                  <a:extLst>
                    <a:ext uri="{FF2B5EF4-FFF2-40B4-BE49-F238E27FC236}">
                      <a16:creationId xmlns:a16="http://schemas.microsoft.com/office/drawing/2014/main" id="{F34F74D5-33C0-96B6-235F-5B0C23419F3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83825" y="2957625"/>
                  <a:ext cx="209160" cy="1285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e 387">
            <a:extLst>
              <a:ext uri="{FF2B5EF4-FFF2-40B4-BE49-F238E27FC236}">
                <a16:creationId xmlns:a16="http://schemas.microsoft.com/office/drawing/2014/main" id="{AAF23C2D-033F-258E-7E62-80CFDE1298FD}"/>
              </a:ext>
            </a:extLst>
          </p:cNvPr>
          <p:cNvGrpSpPr/>
          <p:nvPr/>
        </p:nvGrpSpPr>
        <p:grpSpPr>
          <a:xfrm>
            <a:off x="8052425" y="4227374"/>
            <a:ext cx="402480" cy="761400"/>
            <a:chOff x="8052425" y="4227374"/>
            <a:chExt cx="402480" cy="76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63BA362D-142A-367D-EDB2-9D16AE99F019}"/>
                    </a:ext>
                  </a:extLst>
                </p14:cNvPr>
                <p14:cNvContentPartPr/>
                <p14:nvPr/>
              </p14:nvContentPartPr>
              <p14:xfrm>
                <a:off x="8052425" y="4227374"/>
                <a:ext cx="402480" cy="45288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63BA362D-142A-367D-EDB2-9D16AE99F01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43425" y="4218374"/>
                  <a:ext cx="4201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F6140CC7-86F2-3B51-857A-20D9AA1E7561}"/>
                    </a:ext>
                  </a:extLst>
                </p14:cNvPr>
                <p14:cNvContentPartPr/>
                <p14:nvPr/>
              </p14:nvContentPartPr>
              <p14:xfrm>
                <a:off x="8274905" y="4657214"/>
                <a:ext cx="18360" cy="26784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F6140CC7-86F2-3B51-857A-20D9AA1E756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65905" y="4648202"/>
                  <a:ext cx="36000" cy="285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85" name="Encre 384">
                  <a:extLst>
                    <a:ext uri="{FF2B5EF4-FFF2-40B4-BE49-F238E27FC236}">
                      <a16:creationId xmlns:a16="http://schemas.microsoft.com/office/drawing/2014/main" id="{6C638537-BE15-A2F2-C769-8BEF367C23C1}"/>
                    </a:ext>
                  </a:extLst>
                </p14:cNvPr>
                <p14:cNvContentPartPr/>
                <p14:nvPr/>
              </p14:nvContentPartPr>
              <p14:xfrm>
                <a:off x="8218745" y="4879694"/>
                <a:ext cx="138240" cy="109080"/>
              </p14:xfrm>
            </p:contentPart>
          </mc:Choice>
          <mc:Fallback xmlns="">
            <p:pic>
              <p:nvPicPr>
                <p:cNvPr id="385" name="Encre 384">
                  <a:extLst>
                    <a:ext uri="{FF2B5EF4-FFF2-40B4-BE49-F238E27FC236}">
                      <a16:creationId xmlns:a16="http://schemas.microsoft.com/office/drawing/2014/main" id="{6C638537-BE15-A2F2-C769-8BEF367C23C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09768" y="4870694"/>
                  <a:ext cx="155834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e 410">
            <a:extLst>
              <a:ext uri="{FF2B5EF4-FFF2-40B4-BE49-F238E27FC236}">
                <a16:creationId xmlns:a16="http://schemas.microsoft.com/office/drawing/2014/main" id="{D96888AA-C2A4-6198-33FF-E394C1C7C726}"/>
              </a:ext>
            </a:extLst>
          </p:cNvPr>
          <p:cNvGrpSpPr/>
          <p:nvPr/>
        </p:nvGrpSpPr>
        <p:grpSpPr>
          <a:xfrm>
            <a:off x="7917752" y="6028333"/>
            <a:ext cx="339097" cy="304774"/>
            <a:chOff x="7917752" y="6028333"/>
            <a:chExt cx="339097" cy="3047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89" name="Encre 388">
                  <a:extLst>
                    <a:ext uri="{FF2B5EF4-FFF2-40B4-BE49-F238E27FC236}">
                      <a16:creationId xmlns:a16="http://schemas.microsoft.com/office/drawing/2014/main" id="{ADD42130-3C9E-2C0C-5755-BA628D07C88D}"/>
                    </a:ext>
                  </a:extLst>
                </p14:cNvPr>
                <p14:cNvContentPartPr/>
                <p14:nvPr/>
              </p14:nvContentPartPr>
              <p14:xfrm>
                <a:off x="7917752" y="6028333"/>
                <a:ext cx="196720" cy="304774"/>
              </p14:xfrm>
            </p:contentPart>
          </mc:Choice>
          <mc:Fallback xmlns="">
            <p:pic>
              <p:nvPicPr>
                <p:cNvPr id="389" name="Encre 388">
                  <a:extLst>
                    <a:ext uri="{FF2B5EF4-FFF2-40B4-BE49-F238E27FC236}">
                      <a16:creationId xmlns:a16="http://schemas.microsoft.com/office/drawing/2014/main" id="{ADD42130-3C9E-2C0C-5755-BA628D07C88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08761" y="6019337"/>
                  <a:ext cx="214342" cy="322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99" name="Encre 398">
                  <a:extLst>
                    <a:ext uri="{FF2B5EF4-FFF2-40B4-BE49-F238E27FC236}">
                      <a16:creationId xmlns:a16="http://schemas.microsoft.com/office/drawing/2014/main" id="{D0C1AF05-232F-B5D0-988B-0B5E5865407B}"/>
                    </a:ext>
                  </a:extLst>
                </p14:cNvPr>
                <p14:cNvContentPartPr/>
                <p14:nvPr/>
              </p14:nvContentPartPr>
              <p14:xfrm>
                <a:off x="8093180" y="6130030"/>
                <a:ext cx="163669" cy="202123"/>
              </p14:xfrm>
            </p:contentPart>
          </mc:Choice>
          <mc:Fallback xmlns="">
            <p:pic>
              <p:nvPicPr>
                <p:cNvPr id="399" name="Encre 398">
                  <a:extLst>
                    <a:ext uri="{FF2B5EF4-FFF2-40B4-BE49-F238E27FC236}">
                      <a16:creationId xmlns:a16="http://schemas.microsoft.com/office/drawing/2014/main" id="{D0C1AF05-232F-B5D0-988B-0B5E586540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84187" y="6121039"/>
                  <a:ext cx="181295" cy="21974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00" name="Encre 399">
                <a:extLst>
                  <a:ext uri="{FF2B5EF4-FFF2-40B4-BE49-F238E27FC236}">
                    <a16:creationId xmlns:a16="http://schemas.microsoft.com/office/drawing/2014/main" id="{DABF3F00-ABB6-DDE4-3E48-7A7D062ADF42}"/>
                  </a:ext>
                </a:extLst>
              </p14:cNvPr>
              <p14:cNvContentPartPr/>
              <p14:nvPr/>
            </p14:nvContentPartPr>
            <p14:xfrm>
              <a:off x="8582280" y="6017845"/>
              <a:ext cx="155406" cy="302231"/>
            </p14:xfrm>
          </p:contentPart>
        </mc:Choice>
        <mc:Fallback xmlns="">
          <p:pic>
            <p:nvPicPr>
              <p:cNvPr id="400" name="Encre 399">
                <a:extLst>
                  <a:ext uri="{FF2B5EF4-FFF2-40B4-BE49-F238E27FC236}">
                    <a16:creationId xmlns:a16="http://schemas.microsoft.com/office/drawing/2014/main" id="{DABF3F00-ABB6-DDE4-3E48-7A7D062ADF4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573287" y="6008850"/>
                <a:ext cx="173033" cy="319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01" name="Encre 400">
                <a:extLst>
                  <a:ext uri="{FF2B5EF4-FFF2-40B4-BE49-F238E27FC236}">
                    <a16:creationId xmlns:a16="http://schemas.microsoft.com/office/drawing/2014/main" id="{59DAEA75-4A4A-D44D-345F-0C92503AD5A4}"/>
                  </a:ext>
                </a:extLst>
              </p14:cNvPr>
              <p14:cNvContentPartPr/>
              <p14:nvPr/>
            </p14:nvContentPartPr>
            <p14:xfrm>
              <a:off x="8982394" y="6080135"/>
              <a:ext cx="383907" cy="225958"/>
            </p14:xfrm>
          </p:contentPart>
        </mc:Choice>
        <mc:Fallback xmlns="">
          <p:pic>
            <p:nvPicPr>
              <p:cNvPr id="401" name="Encre 400">
                <a:extLst>
                  <a:ext uri="{FF2B5EF4-FFF2-40B4-BE49-F238E27FC236}">
                    <a16:creationId xmlns:a16="http://schemas.microsoft.com/office/drawing/2014/main" id="{59DAEA75-4A4A-D44D-345F-0C92503AD5A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973399" y="6071140"/>
                <a:ext cx="401537" cy="243588"/>
              </a:xfrm>
              <a:prstGeom prst="rect">
                <a:avLst/>
              </a:prstGeom>
            </p:spPr>
          </p:pic>
        </mc:Fallback>
      </mc:AlternateContent>
      <p:grpSp>
        <p:nvGrpSpPr>
          <p:cNvPr id="410" name="Groupe 409">
            <a:extLst>
              <a:ext uri="{FF2B5EF4-FFF2-40B4-BE49-F238E27FC236}">
                <a16:creationId xmlns:a16="http://schemas.microsoft.com/office/drawing/2014/main" id="{F207356B-DA2B-AD0F-A62D-11B98A6351E5}"/>
              </a:ext>
            </a:extLst>
          </p:cNvPr>
          <p:cNvGrpSpPr/>
          <p:nvPr/>
        </p:nvGrpSpPr>
        <p:grpSpPr>
          <a:xfrm>
            <a:off x="9616412" y="5969221"/>
            <a:ext cx="815802" cy="239624"/>
            <a:chOff x="9616412" y="5969221"/>
            <a:chExt cx="815802" cy="2396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620CCEC2-A051-6241-03C8-237DBC7B6F03}"/>
                    </a:ext>
                  </a:extLst>
                </p14:cNvPr>
                <p14:cNvContentPartPr/>
                <p14:nvPr/>
              </p14:nvContentPartPr>
              <p14:xfrm>
                <a:off x="9656773" y="5969221"/>
                <a:ext cx="9534" cy="239624"/>
              </p14:xfrm>
            </p:contentPart>
          </mc:Choice>
          <mc:Fallback xmlns=""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620CCEC2-A051-6241-03C8-237DBC7B6F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47945" y="5960226"/>
                  <a:ext cx="26836" cy="257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0199ED3A-A7FA-D6BE-F87D-5AEBC0BFBCAF}"/>
                    </a:ext>
                  </a:extLst>
                </p14:cNvPr>
                <p14:cNvContentPartPr/>
                <p14:nvPr/>
              </p14:nvContentPartPr>
              <p14:xfrm>
                <a:off x="9616412" y="6046766"/>
                <a:ext cx="137927" cy="54027"/>
              </p14:xfrm>
            </p:contentPart>
          </mc:Choice>
          <mc:Fallback xmlns=""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0199ED3A-A7FA-D6BE-F87D-5AEBC0BFBCA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607409" y="6037701"/>
                  <a:ext cx="155573" cy="71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04" name="Encre 403">
                  <a:extLst>
                    <a:ext uri="{FF2B5EF4-FFF2-40B4-BE49-F238E27FC236}">
                      <a16:creationId xmlns:a16="http://schemas.microsoft.com/office/drawing/2014/main" id="{2A04D7E2-7503-9B93-3975-99443DD026C0}"/>
                    </a:ext>
                  </a:extLst>
                </p14:cNvPr>
                <p14:cNvContentPartPr/>
                <p14:nvPr/>
              </p14:nvContentPartPr>
              <p14:xfrm>
                <a:off x="9741627" y="6061067"/>
                <a:ext cx="95023" cy="130935"/>
              </p14:xfrm>
            </p:contentPart>
          </mc:Choice>
          <mc:Fallback xmlns="">
            <p:pic>
              <p:nvPicPr>
                <p:cNvPr id="404" name="Encre 403">
                  <a:extLst>
                    <a:ext uri="{FF2B5EF4-FFF2-40B4-BE49-F238E27FC236}">
                      <a16:creationId xmlns:a16="http://schemas.microsoft.com/office/drawing/2014/main" id="{2A04D7E2-7503-9B93-3975-99443DD026C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32629" y="6052049"/>
                  <a:ext cx="112660" cy="148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05" name="Encre 404">
                  <a:extLst>
                    <a:ext uri="{FF2B5EF4-FFF2-40B4-BE49-F238E27FC236}">
                      <a16:creationId xmlns:a16="http://schemas.microsoft.com/office/drawing/2014/main" id="{58F38B62-308E-3104-DF6F-0122C1C23C00}"/>
                    </a:ext>
                  </a:extLst>
                </p14:cNvPr>
                <p14:cNvContentPartPr/>
                <p14:nvPr/>
              </p14:nvContentPartPr>
              <p14:xfrm>
                <a:off x="9858261" y="6058524"/>
                <a:ext cx="307316" cy="133795"/>
              </p14:xfrm>
            </p:contentPart>
          </mc:Choice>
          <mc:Fallback xmlns="">
            <p:pic>
              <p:nvPicPr>
                <p:cNvPr id="405" name="Encre 404">
                  <a:extLst>
                    <a:ext uri="{FF2B5EF4-FFF2-40B4-BE49-F238E27FC236}">
                      <a16:creationId xmlns:a16="http://schemas.microsoft.com/office/drawing/2014/main" id="{58F38B62-308E-3104-DF6F-0122C1C23C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49265" y="6049532"/>
                  <a:ext cx="324949" cy="151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06" name="Encre 405">
                  <a:extLst>
                    <a:ext uri="{FF2B5EF4-FFF2-40B4-BE49-F238E27FC236}">
                      <a16:creationId xmlns:a16="http://schemas.microsoft.com/office/drawing/2014/main" id="{6DA1B29C-AFC7-A21B-5F6C-744F7C997190}"/>
                    </a:ext>
                  </a:extLst>
                </p14:cNvPr>
                <p14:cNvContentPartPr/>
                <p14:nvPr/>
              </p14:nvContentPartPr>
              <p14:xfrm>
                <a:off x="10181467" y="6046130"/>
                <a:ext cx="250747" cy="114409"/>
              </p14:xfrm>
            </p:contentPart>
          </mc:Choice>
          <mc:Fallback xmlns="">
            <p:pic>
              <p:nvPicPr>
                <p:cNvPr id="406" name="Encre 405">
                  <a:extLst>
                    <a:ext uri="{FF2B5EF4-FFF2-40B4-BE49-F238E27FC236}">
                      <a16:creationId xmlns:a16="http://schemas.microsoft.com/office/drawing/2014/main" id="{6DA1B29C-AFC7-A21B-5F6C-744F7C99719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72473" y="6037136"/>
                  <a:ext cx="268375" cy="1320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e 408">
            <a:extLst>
              <a:ext uri="{FF2B5EF4-FFF2-40B4-BE49-F238E27FC236}">
                <a16:creationId xmlns:a16="http://schemas.microsoft.com/office/drawing/2014/main" id="{D6275EDB-A569-2F88-372B-0886767574D8}"/>
              </a:ext>
            </a:extLst>
          </p:cNvPr>
          <p:cNvGrpSpPr/>
          <p:nvPr/>
        </p:nvGrpSpPr>
        <p:grpSpPr>
          <a:xfrm>
            <a:off x="10681690" y="5808095"/>
            <a:ext cx="132524" cy="335918"/>
            <a:chOff x="10681690" y="5808095"/>
            <a:chExt cx="132524" cy="33591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07" name="Encre 406">
                  <a:extLst>
                    <a:ext uri="{FF2B5EF4-FFF2-40B4-BE49-F238E27FC236}">
                      <a16:creationId xmlns:a16="http://schemas.microsoft.com/office/drawing/2014/main" id="{311E644D-8C03-02C6-74AD-82CD350BD529}"/>
                    </a:ext>
                  </a:extLst>
                </p14:cNvPr>
                <p14:cNvContentPartPr/>
                <p14:nvPr/>
              </p14:nvContentPartPr>
              <p14:xfrm>
                <a:off x="10681690" y="6009582"/>
                <a:ext cx="132524" cy="134431"/>
              </p14:xfrm>
            </p:contentPart>
          </mc:Choice>
          <mc:Fallback xmlns="">
            <p:pic>
              <p:nvPicPr>
                <p:cNvPr id="407" name="Encre 406">
                  <a:extLst>
                    <a:ext uri="{FF2B5EF4-FFF2-40B4-BE49-F238E27FC236}">
                      <a16:creationId xmlns:a16="http://schemas.microsoft.com/office/drawing/2014/main" id="{311E644D-8C03-02C6-74AD-82CD350BD52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72687" y="6000572"/>
                  <a:ext cx="150170" cy="152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08" name="Encre 407">
                  <a:extLst>
                    <a:ext uri="{FF2B5EF4-FFF2-40B4-BE49-F238E27FC236}">
                      <a16:creationId xmlns:a16="http://schemas.microsoft.com/office/drawing/2014/main" id="{73839A88-78F9-E5D3-C09D-30C4B347D2FF}"/>
                    </a:ext>
                  </a:extLst>
                </p14:cNvPr>
                <p14:cNvContentPartPr/>
                <p14:nvPr/>
              </p14:nvContentPartPr>
              <p14:xfrm>
                <a:off x="10752242" y="5808095"/>
                <a:ext cx="52755" cy="118541"/>
              </p14:xfrm>
            </p:contentPart>
          </mc:Choice>
          <mc:Fallback xmlns="">
            <p:pic>
              <p:nvPicPr>
                <p:cNvPr id="408" name="Encre 407">
                  <a:extLst>
                    <a:ext uri="{FF2B5EF4-FFF2-40B4-BE49-F238E27FC236}">
                      <a16:creationId xmlns:a16="http://schemas.microsoft.com/office/drawing/2014/main" id="{73839A88-78F9-E5D3-C09D-30C4B347D2F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43270" y="5799087"/>
                  <a:ext cx="70340" cy="1361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e 424">
            <a:extLst>
              <a:ext uri="{FF2B5EF4-FFF2-40B4-BE49-F238E27FC236}">
                <a16:creationId xmlns:a16="http://schemas.microsoft.com/office/drawing/2014/main" id="{3DD758A9-EB7A-D8C5-07E2-9475549782B1}"/>
              </a:ext>
            </a:extLst>
          </p:cNvPr>
          <p:cNvGrpSpPr/>
          <p:nvPr/>
        </p:nvGrpSpPr>
        <p:grpSpPr>
          <a:xfrm>
            <a:off x="7906947" y="6459592"/>
            <a:ext cx="176063" cy="266320"/>
            <a:chOff x="7906947" y="6459592"/>
            <a:chExt cx="176063" cy="2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12" name="Encre 411">
                  <a:extLst>
                    <a:ext uri="{FF2B5EF4-FFF2-40B4-BE49-F238E27FC236}">
                      <a16:creationId xmlns:a16="http://schemas.microsoft.com/office/drawing/2014/main" id="{374CE879-7210-D33D-CA32-BA9D5A835C44}"/>
                    </a:ext>
                  </a:extLst>
                </p14:cNvPr>
                <p14:cNvContentPartPr/>
                <p14:nvPr/>
              </p14:nvContentPartPr>
              <p14:xfrm>
                <a:off x="7906947" y="6459592"/>
                <a:ext cx="11441" cy="265366"/>
              </p14:xfrm>
            </p:contentPart>
          </mc:Choice>
          <mc:Fallback xmlns="">
            <p:pic>
              <p:nvPicPr>
                <p:cNvPr id="412" name="Encre 411">
                  <a:extLst>
                    <a:ext uri="{FF2B5EF4-FFF2-40B4-BE49-F238E27FC236}">
                      <a16:creationId xmlns:a16="http://schemas.microsoft.com/office/drawing/2014/main" id="{374CE879-7210-D33D-CA32-BA9D5A835C4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98009" y="6450590"/>
                  <a:ext cx="28960" cy="283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13" name="Encre 412">
                  <a:extLst>
                    <a:ext uri="{FF2B5EF4-FFF2-40B4-BE49-F238E27FC236}">
                      <a16:creationId xmlns:a16="http://schemas.microsoft.com/office/drawing/2014/main" id="{5E485637-3285-6D3D-5F00-456A820FA74A}"/>
                    </a:ext>
                  </a:extLst>
                </p14:cNvPr>
                <p14:cNvContentPartPr/>
                <p14:nvPr/>
              </p14:nvContentPartPr>
              <p14:xfrm>
                <a:off x="7971143" y="6591799"/>
                <a:ext cx="111867" cy="134113"/>
              </p14:xfrm>
            </p:contentPart>
          </mc:Choice>
          <mc:Fallback xmlns="">
            <p:pic>
              <p:nvPicPr>
                <p:cNvPr id="413" name="Encre 412">
                  <a:extLst>
                    <a:ext uri="{FF2B5EF4-FFF2-40B4-BE49-F238E27FC236}">
                      <a16:creationId xmlns:a16="http://schemas.microsoft.com/office/drawing/2014/main" id="{5E485637-3285-6D3D-5F00-456A820FA74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62121" y="6582810"/>
                  <a:ext cx="129549" cy="1517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e 423">
            <a:extLst>
              <a:ext uri="{FF2B5EF4-FFF2-40B4-BE49-F238E27FC236}">
                <a16:creationId xmlns:a16="http://schemas.microsoft.com/office/drawing/2014/main" id="{4F83CE7F-6B5B-DC02-5049-842165CC21DE}"/>
              </a:ext>
            </a:extLst>
          </p:cNvPr>
          <p:cNvGrpSpPr/>
          <p:nvPr/>
        </p:nvGrpSpPr>
        <p:grpSpPr>
          <a:xfrm>
            <a:off x="8343609" y="6416053"/>
            <a:ext cx="997586" cy="463358"/>
            <a:chOff x="8343609" y="6416053"/>
            <a:chExt cx="997586" cy="4633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14" name="Encre 413">
                  <a:extLst>
                    <a:ext uri="{FF2B5EF4-FFF2-40B4-BE49-F238E27FC236}">
                      <a16:creationId xmlns:a16="http://schemas.microsoft.com/office/drawing/2014/main" id="{54206D58-DE10-A084-8B29-C34B9E68E63B}"/>
                    </a:ext>
                  </a:extLst>
                </p14:cNvPr>
                <p14:cNvContentPartPr/>
                <p14:nvPr/>
              </p14:nvContentPartPr>
              <p14:xfrm>
                <a:off x="8343609" y="6573048"/>
                <a:ext cx="119176" cy="306363"/>
              </p14:xfrm>
            </p:contentPart>
          </mc:Choice>
          <mc:Fallback xmlns="">
            <p:pic>
              <p:nvPicPr>
                <p:cNvPr id="414" name="Encre 413">
                  <a:extLst>
                    <a:ext uri="{FF2B5EF4-FFF2-40B4-BE49-F238E27FC236}">
                      <a16:creationId xmlns:a16="http://schemas.microsoft.com/office/drawing/2014/main" id="{54206D58-DE10-A084-8B29-C34B9E68E63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34608" y="6564048"/>
                  <a:ext cx="136818" cy="324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15" name="Encre 414">
                  <a:extLst>
                    <a:ext uri="{FF2B5EF4-FFF2-40B4-BE49-F238E27FC236}">
                      <a16:creationId xmlns:a16="http://schemas.microsoft.com/office/drawing/2014/main" id="{F1B71492-7114-CB7E-CA06-BA0C09F8C3D2}"/>
                    </a:ext>
                  </a:extLst>
                </p14:cNvPr>
                <p14:cNvContentPartPr/>
                <p14:nvPr/>
              </p14:nvContentPartPr>
              <p14:xfrm>
                <a:off x="8516494" y="6579722"/>
                <a:ext cx="105193" cy="88985"/>
              </p14:xfrm>
            </p:contentPart>
          </mc:Choice>
          <mc:Fallback xmlns="">
            <p:pic>
              <p:nvPicPr>
                <p:cNvPr id="415" name="Encre 414">
                  <a:extLst>
                    <a:ext uri="{FF2B5EF4-FFF2-40B4-BE49-F238E27FC236}">
                      <a16:creationId xmlns:a16="http://schemas.microsoft.com/office/drawing/2014/main" id="{F1B71492-7114-CB7E-CA06-BA0C09F8C3D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07457" y="6570715"/>
                  <a:ext cx="122906" cy="106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16" name="Encre 415">
                  <a:extLst>
                    <a:ext uri="{FF2B5EF4-FFF2-40B4-BE49-F238E27FC236}">
                      <a16:creationId xmlns:a16="http://schemas.microsoft.com/office/drawing/2014/main" id="{9FA7483F-5EBF-1217-8D4E-F29F1316C613}"/>
                    </a:ext>
                  </a:extLst>
                </p14:cNvPr>
                <p14:cNvContentPartPr/>
                <p14:nvPr/>
              </p14:nvContentPartPr>
              <p14:xfrm>
                <a:off x="8691922" y="6565739"/>
                <a:ext cx="75955" cy="123626"/>
              </p14:xfrm>
            </p:contentPart>
          </mc:Choice>
          <mc:Fallback xmlns="">
            <p:pic>
              <p:nvPicPr>
                <p:cNvPr id="416" name="Encre 415">
                  <a:extLst>
                    <a:ext uri="{FF2B5EF4-FFF2-40B4-BE49-F238E27FC236}">
                      <a16:creationId xmlns:a16="http://schemas.microsoft.com/office/drawing/2014/main" id="{9FA7483F-5EBF-1217-8D4E-F29F1316C61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82880" y="6556755"/>
                  <a:ext cx="93678" cy="141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17" name="Encre 416">
                  <a:extLst>
                    <a:ext uri="{FF2B5EF4-FFF2-40B4-BE49-F238E27FC236}">
                      <a16:creationId xmlns:a16="http://schemas.microsoft.com/office/drawing/2014/main" id="{2B5C2744-6C0E-69A8-01C5-292C9F8729D2}"/>
                    </a:ext>
                  </a:extLst>
                </p14:cNvPr>
                <p14:cNvContentPartPr/>
                <p14:nvPr/>
              </p14:nvContentPartPr>
              <p14:xfrm>
                <a:off x="8839700" y="6587985"/>
                <a:ext cx="6356" cy="112502"/>
              </p14:xfrm>
            </p:contentPart>
          </mc:Choice>
          <mc:Fallback xmlns="">
            <p:pic>
              <p:nvPicPr>
                <p:cNvPr id="417" name="Encre 416">
                  <a:extLst>
                    <a:ext uri="{FF2B5EF4-FFF2-40B4-BE49-F238E27FC236}">
                      <a16:creationId xmlns:a16="http://schemas.microsoft.com/office/drawing/2014/main" id="{2B5C2744-6C0E-69A8-01C5-292C9F8729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30872" y="6578999"/>
                  <a:ext cx="23658" cy="130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18" name="Encre 417">
                  <a:extLst>
                    <a:ext uri="{FF2B5EF4-FFF2-40B4-BE49-F238E27FC236}">
                      <a16:creationId xmlns:a16="http://schemas.microsoft.com/office/drawing/2014/main" id="{9FF765F8-86EA-03F0-D8DD-586CC69F86BE}"/>
                    </a:ext>
                  </a:extLst>
                </p14:cNvPr>
                <p14:cNvContentPartPr/>
                <p14:nvPr/>
              </p14:nvContentPartPr>
              <p14:xfrm>
                <a:off x="8815547" y="6501860"/>
                <a:ext cx="20022" cy="24153"/>
              </p14:xfrm>
            </p:contentPart>
          </mc:Choice>
          <mc:Fallback xmlns="">
            <p:pic>
              <p:nvPicPr>
                <p:cNvPr id="418" name="Encre 417">
                  <a:extLst>
                    <a:ext uri="{FF2B5EF4-FFF2-40B4-BE49-F238E27FC236}">
                      <a16:creationId xmlns:a16="http://schemas.microsoft.com/office/drawing/2014/main" id="{9FF765F8-86EA-03F0-D8DD-586CC69F86B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06609" y="6492848"/>
                  <a:ext cx="37541" cy="41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19" name="Encre 418">
                  <a:extLst>
                    <a:ext uri="{FF2B5EF4-FFF2-40B4-BE49-F238E27FC236}">
                      <a16:creationId xmlns:a16="http://schemas.microsoft.com/office/drawing/2014/main" id="{9CC3DA05-D342-FAAE-3887-7C819F1FBCE8}"/>
                    </a:ext>
                  </a:extLst>
                </p14:cNvPr>
                <p14:cNvContentPartPr/>
                <p14:nvPr/>
              </p14:nvContentPartPr>
              <p14:xfrm>
                <a:off x="8896269" y="6416053"/>
                <a:ext cx="23835" cy="262188"/>
              </p14:xfrm>
            </p:contentPart>
          </mc:Choice>
          <mc:Fallback xmlns="">
            <p:pic>
              <p:nvPicPr>
                <p:cNvPr id="419" name="Encre 418">
                  <a:extLst>
                    <a:ext uri="{FF2B5EF4-FFF2-40B4-BE49-F238E27FC236}">
                      <a16:creationId xmlns:a16="http://schemas.microsoft.com/office/drawing/2014/main" id="{9CC3DA05-D342-FAAE-3887-7C819F1FBCE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87241" y="6407049"/>
                  <a:ext cx="41531" cy="279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20" name="Encre 419">
                  <a:extLst>
                    <a:ext uri="{FF2B5EF4-FFF2-40B4-BE49-F238E27FC236}">
                      <a16:creationId xmlns:a16="http://schemas.microsoft.com/office/drawing/2014/main" id="{6CC13285-B5A6-72ED-691F-87EF6F9063F5}"/>
                    </a:ext>
                  </a:extLst>
                </p14:cNvPr>
                <p14:cNvContentPartPr/>
                <p14:nvPr/>
              </p14:nvContentPartPr>
              <p14:xfrm>
                <a:off x="8882286" y="6577815"/>
                <a:ext cx="88349" cy="8899"/>
              </p14:xfrm>
            </p:contentPart>
          </mc:Choice>
          <mc:Fallback xmlns="">
            <p:pic>
              <p:nvPicPr>
                <p:cNvPr id="420" name="Encre 419">
                  <a:extLst>
                    <a:ext uri="{FF2B5EF4-FFF2-40B4-BE49-F238E27FC236}">
                      <a16:creationId xmlns:a16="http://schemas.microsoft.com/office/drawing/2014/main" id="{6CC13285-B5A6-72ED-691F-87EF6F9063F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73307" y="6568916"/>
                  <a:ext cx="105947" cy="26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21" name="Encre 420">
                  <a:extLst>
                    <a:ext uri="{FF2B5EF4-FFF2-40B4-BE49-F238E27FC236}">
                      <a16:creationId xmlns:a16="http://schemas.microsoft.com/office/drawing/2014/main" id="{CA6B1625-8148-CAFC-DC00-C5A0F3388ACE}"/>
                    </a:ext>
                  </a:extLst>
                </p14:cNvPr>
                <p14:cNvContentPartPr/>
                <p14:nvPr/>
              </p14:nvContentPartPr>
              <p14:xfrm>
                <a:off x="8976356" y="6582582"/>
                <a:ext cx="27013" cy="97884"/>
              </p14:xfrm>
            </p:contentPart>
          </mc:Choice>
          <mc:Fallback xmlns="">
            <p:pic>
              <p:nvPicPr>
                <p:cNvPr id="421" name="Encre 420">
                  <a:extLst>
                    <a:ext uri="{FF2B5EF4-FFF2-40B4-BE49-F238E27FC236}">
                      <a16:creationId xmlns:a16="http://schemas.microsoft.com/office/drawing/2014/main" id="{CA6B1625-8148-CAFC-DC00-C5A0F3388AC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67230" y="6573585"/>
                  <a:ext cx="44900" cy="115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22" name="Encre 421">
                  <a:extLst>
                    <a:ext uri="{FF2B5EF4-FFF2-40B4-BE49-F238E27FC236}">
                      <a16:creationId xmlns:a16="http://schemas.microsoft.com/office/drawing/2014/main" id="{DB370406-CD81-337A-E0DD-7E021C682072}"/>
                    </a:ext>
                  </a:extLst>
                </p14:cNvPr>
                <p14:cNvContentPartPr/>
                <p14:nvPr/>
              </p14:nvContentPartPr>
              <p14:xfrm>
                <a:off x="8962690" y="6447198"/>
                <a:ext cx="42268" cy="57840"/>
              </p14:xfrm>
            </p:contentPart>
          </mc:Choice>
          <mc:Fallback xmlns="">
            <p:pic>
              <p:nvPicPr>
                <p:cNvPr id="422" name="Encre 421">
                  <a:extLst>
                    <a:ext uri="{FF2B5EF4-FFF2-40B4-BE49-F238E27FC236}">
                      <a16:creationId xmlns:a16="http://schemas.microsoft.com/office/drawing/2014/main" id="{DB370406-CD81-337A-E0DD-7E021C68207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53735" y="6438217"/>
                  <a:ext cx="59820" cy="75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23" name="Encre 422">
                  <a:extLst>
                    <a:ext uri="{FF2B5EF4-FFF2-40B4-BE49-F238E27FC236}">
                      <a16:creationId xmlns:a16="http://schemas.microsoft.com/office/drawing/2014/main" id="{3FDF4E01-76DD-2D20-5FF7-0ACA7D5DE0B1}"/>
                    </a:ext>
                  </a:extLst>
                </p14:cNvPr>
                <p14:cNvContentPartPr/>
                <p14:nvPr/>
              </p14:nvContentPartPr>
              <p14:xfrm>
                <a:off x="9034832" y="6545399"/>
                <a:ext cx="306363" cy="122354"/>
              </p14:xfrm>
            </p:contentPart>
          </mc:Choice>
          <mc:Fallback xmlns="">
            <p:pic>
              <p:nvPicPr>
                <p:cNvPr id="423" name="Encre 422">
                  <a:extLst>
                    <a:ext uri="{FF2B5EF4-FFF2-40B4-BE49-F238E27FC236}">
                      <a16:creationId xmlns:a16="http://schemas.microsoft.com/office/drawing/2014/main" id="{3FDF4E01-76DD-2D20-5FF7-0ACA7D5DE0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25832" y="6536402"/>
                  <a:ext cx="324003" cy="13998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426" name="Encre 425">
                <a:extLst>
                  <a:ext uri="{FF2B5EF4-FFF2-40B4-BE49-F238E27FC236}">
                    <a16:creationId xmlns:a16="http://schemas.microsoft.com/office/drawing/2014/main" id="{91C7738E-6C1D-C061-8173-4E85381AE913}"/>
                  </a:ext>
                </a:extLst>
              </p14:cNvPr>
              <p14:cNvContentPartPr/>
              <p14:nvPr/>
            </p14:nvContentPartPr>
            <p14:xfrm>
              <a:off x="9533148" y="6402070"/>
              <a:ext cx="137927" cy="227230"/>
            </p14:xfrm>
          </p:contentPart>
        </mc:Choice>
        <mc:Fallback xmlns="">
          <p:pic>
            <p:nvPicPr>
              <p:cNvPr id="426" name="Encre 425">
                <a:extLst>
                  <a:ext uri="{FF2B5EF4-FFF2-40B4-BE49-F238E27FC236}">
                    <a16:creationId xmlns:a16="http://schemas.microsoft.com/office/drawing/2014/main" id="{91C7738E-6C1D-C061-8173-4E85381AE91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524145" y="6393067"/>
                <a:ext cx="155573" cy="2448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216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C1558-DD18-E00C-457B-C1DFA98E6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09D87-2B82-FC15-0CA3-EF0FE1E58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9B3B8552-8491-7968-A364-023272D30836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9B3B8552-8491-7968-A364-023272D308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AB4B443-395F-C820-AD24-26ACBEFDAF3B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C7108F-047D-2F47-121F-4E98C1D1B048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F3526-EDE6-2836-CE33-7E7CFAAE8BCC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98109-2D96-24F2-A828-7D042A134E68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BAF8C4-E375-0BA7-7380-DDFADAF9AD34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61D9A6-541D-304A-4B7B-4B3425A87FDD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0E9FB-1FE8-B490-BB11-8938DA22F623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84968E-56F9-C9E2-1E8C-269AFF07E1BB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75DBF-4373-33A1-E164-AE31471A70EC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B3035-9269-B04C-B42D-B7DE26B0255B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AAB898-8A50-3432-D966-63A5172A4DEB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88F385-CB97-AA11-953C-3D83EF0BEF8A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15433E-B96F-36FA-9E10-E5E61C71B4CA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F7E338-FEA2-994B-A30A-B8BCD3ACEC9B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CCDBB3-88B4-C605-ABF2-610E2695A6D8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3C571E-38D7-5043-5CDD-BA0FA8DC80C2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7C57A7F-BB32-91F7-E542-F5419A9C6799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82C9A74-4B78-BC70-8FCB-960167EC8DA0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72B4ABE-B73A-E435-517E-AC5D737D7FC4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227C8A5-374A-02E3-F427-D9A7FA677F87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A52120C-DC9C-FE8E-AE9E-25C33E894F3E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A767C39C-8831-CF4F-0AE9-21F5025A8231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F1040B8-221B-90B1-B178-468880EAC735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F1040B8-221B-90B1-B178-468880EAC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832046" cy="461665"/>
              </a:xfrm>
              <a:prstGeom prst="rect">
                <a:avLst/>
              </a:prstGeom>
              <a:blipFill>
                <a:blip r:embed="rId5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1AC6E633-ADDB-A1AE-1B8A-BCE265B3B408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(7)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B6C7CE5C-70E1-AECB-E9B2-4D56ECB1DCAF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6A6B748-8C19-B3F4-31A8-25CBB7C6AA67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A1F9C87-CD18-3E68-81A6-4C5CE6D9A78E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AB60648-98FD-AC96-3A06-6A28D0790E65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681113C-A920-59CF-A484-5B4D2728571F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167B933-E638-FD8B-C392-1903E6F55FAB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F6BB16B-37B6-5A68-EC36-34E300E98F90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A69BA4E-0B5D-E153-2A6C-C0A82D595999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4921AE5-3DFF-7676-6493-1F6F710D9A6A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F0F68AB-CDFF-8242-3117-FC20A6CB4863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7B6997-F19A-F9E8-B57E-DB364FE22430}"/>
              </a:ext>
            </a:extLst>
          </p:cNvPr>
          <p:cNvSpPr/>
          <p:nvPr/>
        </p:nvSpPr>
        <p:spPr>
          <a:xfrm>
            <a:off x="8656259" y="2703608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AD47467-0CE0-2E25-1EC7-9CDC5FF99F10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D281D5F-B810-E94F-541B-39765429016C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72040CD-82BF-222A-373F-9883A8050D4C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D24311C-B735-E674-3EA7-5FD572DDA5E4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C67EF34-D40D-7AFF-E940-5B30048509D7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8FDA6A2-B95D-E6D5-A873-B889D964FECA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910A178-0B98-B763-5530-21509A8C0FDC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CBDA494-299C-48C2-6325-9DF88F24D954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535293A-C660-C38A-CAEF-BA1679942974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3FDAFF9-5A95-26BA-5084-13A04CE9202F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9AE4218-2913-6CD6-F246-75FA225E98FD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A65A3D1-881A-CFAC-59B8-88569293A1ED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9D131677-4B32-DF85-28F0-CEE42AA36CA7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82CA4C8B-5270-21A1-6245-5AC7634C5AE5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6CDC1609-70EB-FA16-ED68-EAD5651E8EE4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ECFB314C-44F0-ACAB-C9F3-9FC65003B26B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942512CF-EEF1-07B1-467F-758E8B40C9C9}"/>
              </a:ext>
            </a:extLst>
          </p:cNvPr>
          <p:cNvGrpSpPr/>
          <p:nvPr/>
        </p:nvGrpSpPr>
        <p:grpSpPr>
          <a:xfrm>
            <a:off x="8958905" y="4253654"/>
            <a:ext cx="372240" cy="716040"/>
            <a:chOff x="8958905" y="4253654"/>
            <a:chExt cx="37224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CF65AAFB-FCDA-CC2D-570F-1F260FA49A25}"/>
                    </a:ext>
                  </a:extLst>
                </p14:cNvPr>
                <p14:cNvContentPartPr/>
                <p14:nvPr/>
              </p14:nvContentPartPr>
              <p14:xfrm>
                <a:off x="8958905" y="4253654"/>
                <a:ext cx="372240" cy="42084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CF65AAFB-FCDA-CC2D-570F-1F260FA49A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9905" y="4244654"/>
                  <a:ext cx="3898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054BA3B7-B34A-7E76-F5B0-E395E01ED344}"/>
                    </a:ext>
                  </a:extLst>
                </p14:cNvPr>
                <p14:cNvContentPartPr/>
                <p14:nvPr/>
              </p14:nvContentPartPr>
              <p14:xfrm>
                <a:off x="9158345" y="4672334"/>
                <a:ext cx="11160" cy="21888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054BA3B7-B34A-7E76-F5B0-E395E01ED3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49345" y="4663334"/>
                  <a:ext cx="28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5B1BAD04-5C99-F371-0E81-0D8238C0BDFE}"/>
                    </a:ext>
                  </a:extLst>
                </p14:cNvPr>
                <p14:cNvContentPartPr/>
                <p14:nvPr/>
              </p14:nvContentPartPr>
              <p14:xfrm>
                <a:off x="9116945" y="4796174"/>
                <a:ext cx="140760" cy="17352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5B1BAD04-5C99-F371-0E81-0D8238C0BD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07945" y="4787174"/>
                  <a:ext cx="1584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e 353">
            <a:extLst>
              <a:ext uri="{FF2B5EF4-FFF2-40B4-BE49-F238E27FC236}">
                <a16:creationId xmlns:a16="http://schemas.microsoft.com/office/drawing/2014/main" id="{394A4D26-6961-800E-1AC5-E3DDE55ACD06}"/>
              </a:ext>
            </a:extLst>
          </p:cNvPr>
          <p:cNvGrpSpPr/>
          <p:nvPr/>
        </p:nvGrpSpPr>
        <p:grpSpPr>
          <a:xfrm>
            <a:off x="9911105" y="4122974"/>
            <a:ext cx="275760" cy="302400"/>
            <a:chOff x="9911105" y="4122974"/>
            <a:chExt cx="2757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8B9A7897-23C4-4BF2-18CA-000446795116}"/>
                    </a:ext>
                  </a:extLst>
                </p14:cNvPr>
                <p14:cNvContentPartPr/>
                <p14:nvPr/>
              </p14:nvContentPartPr>
              <p14:xfrm>
                <a:off x="9911105" y="4122974"/>
                <a:ext cx="32040" cy="28800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8B9A7897-23C4-4BF2-18CA-0004467951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02105" y="4113985"/>
                  <a:ext cx="49680" cy="305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EE37A39F-FD67-24EB-AA1B-51C13EFFC198}"/>
                    </a:ext>
                  </a:extLst>
                </p14:cNvPr>
                <p14:cNvContentPartPr/>
                <p14:nvPr/>
              </p14:nvContentPartPr>
              <p14:xfrm>
                <a:off x="9969785" y="4287494"/>
                <a:ext cx="217080" cy="13788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EE37A39F-FD67-24EB-AA1B-51C13EFFC1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60770" y="4278494"/>
                  <a:ext cx="234749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e 352">
            <a:extLst>
              <a:ext uri="{FF2B5EF4-FFF2-40B4-BE49-F238E27FC236}">
                <a16:creationId xmlns:a16="http://schemas.microsoft.com/office/drawing/2014/main" id="{8BEEA191-B64F-B2BB-F135-1851E6604CD8}"/>
              </a:ext>
            </a:extLst>
          </p:cNvPr>
          <p:cNvGrpSpPr/>
          <p:nvPr/>
        </p:nvGrpSpPr>
        <p:grpSpPr>
          <a:xfrm>
            <a:off x="10453625" y="4059614"/>
            <a:ext cx="907920" cy="362520"/>
            <a:chOff x="10453625" y="4059614"/>
            <a:chExt cx="90792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4C4B3194-DA1F-BC5F-B134-12062FDB143A}"/>
                    </a:ext>
                  </a:extLst>
                </p14:cNvPr>
                <p14:cNvContentPartPr/>
                <p14:nvPr/>
              </p14:nvContentPartPr>
              <p14:xfrm>
                <a:off x="10453625" y="4199654"/>
                <a:ext cx="98280" cy="20052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4C4B3194-DA1F-BC5F-B134-12062FDB14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44625" y="4190670"/>
                  <a:ext cx="115920" cy="218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F6AC9A72-7AFE-8FD7-04DE-075AEC5CAEC2}"/>
                    </a:ext>
                  </a:extLst>
                </p14:cNvPr>
                <p14:cNvContentPartPr/>
                <p14:nvPr/>
              </p14:nvContentPartPr>
              <p14:xfrm>
                <a:off x="10477025" y="4334294"/>
                <a:ext cx="139320" cy="1584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F6AC9A72-7AFE-8FD7-04DE-075AEC5CAE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68025" y="4325294"/>
                  <a:ext cx="156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DCD394ED-781C-1283-B335-8538F9E02DD9}"/>
                    </a:ext>
                  </a:extLst>
                </p14:cNvPr>
                <p14:cNvContentPartPr/>
                <p14:nvPr/>
              </p14:nvContentPartPr>
              <p14:xfrm>
                <a:off x="10737305" y="4269134"/>
                <a:ext cx="110880" cy="12816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DCD394ED-781C-1283-B335-8538F9E02D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28334" y="4260134"/>
                  <a:ext cx="128463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0B6617C2-EE08-E96D-FD92-FFB05555EEBA}"/>
                    </a:ext>
                  </a:extLst>
                </p14:cNvPr>
                <p14:cNvContentPartPr/>
                <p14:nvPr/>
              </p14:nvContentPartPr>
              <p14:xfrm>
                <a:off x="10883105" y="4252574"/>
                <a:ext cx="74520" cy="13248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0B6617C2-EE08-E96D-FD92-FFB05555EE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74105" y="4243574"/>
                  <a:ext cx="92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1D557F44-1482-CA9C-7286-D25143CBE041}"/>
                    </a:ext>
                  </a:extLst>
                </p14:cNvPr>
                <p14:cNvContentPartPr/>
                <p14:nvPr/>
              </p14:nvContentPartPr>
              <p14:xfrm>
                <a:off x="10962665" y="4165814"/>
                <a:ext cx="38520" cy="25632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1D557F44-1482-CA9C-7286-D25143CBE0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53580" y="4156827"/>
                  <a:ext cx="56326" cy="273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21B48CC8-F921-EAA3-3023-CFAF4B21DF52}"/>
                    </a:ext>
                  </a:extLst>
                </p14:cNvPr>
                <p14:cNvContentPartPr/>
                <p14:nvPr/>
              </p14:nvContentPartPr>
              <p14:xfrm>
                <a:off x="10980305" y="4311974"/>
                <a:ext cx="113760" cy="1296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21B48CC8-F921-EAA3-3023-CFAF4B21DF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71305" y="4302974"/>
                  <a:ext cx="131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9103F0A5-E189-F429-A600-1CDD5F849772}"/>
                    </a:ext>
                  </a:extLst>
                </p14:cNvPr>
                <p14:cNvContentPartPr/>
                <p14:nvPr/>
              </p14:nvContentPartPr>
              <p14:xfrm>
                <a:off x="11231585" y="4301534"/>
                <a:ext cx="129960" cy="10044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9103F0A5-E189-F429-A600-1CDD5F84977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22585" y="4292534"/>
                  <a:ext cx="147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D9689C37-0812-A094-67EE-A700EB5A40D1}"/>
                    </a:ext>
                  </a:extLst>
                </p14:cNvPr>
                <p14:cNvContentPartPr/>
                <p14:nvPr/>
              </p14:nvContentPartPr>
              <p14:xfrm>
                <a:off x="11257505" y="4059614"/>
                <a:ext cx="52920" cy="10008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D9689C37-0812-A094-67EE-A700EB5A40D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48505" y="4050614"/>
                  <a:ext cx="70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3A297583-8BE8-A176-CAE4-7FF6B0FD26F0}"/>
              </a:ext>
            </a:extLst>
          </p:cNvPr>
          <p:cNvGrpSpPr/>
          <p:nvPr/>
        </p:nvGrpSpPr>
        <p:grpSpPr>
          <a:xfrm>
            <a:off x="9923345" y="4652174"/>
            <a:ext cx="207360" cy="284040"/>
            <a:chOff x="9923345" y="4652174"/>
            <a:chExt cx="20736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589715B2-32DC-6F6E-70D3-89C506B495AE}"/>
                    </a:ext>
                  </a:extLst>
                </p14:cNvPr>
                <p14:cNvContentPartPr/>
                <p14:nvPr/>
              </p14:nvContentPartPr>
              <p14:xfrm>
                <a:off x="9923345" y="4652174"/>
                <a:ext cx="20520" cy="28368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589715B2-32DC-6F6E-70D3-89C506B495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14345" y="4643174"/>
                  <a:ext cx="38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6B7EEA34-E8E4-750B-DC5F-4596FC3545EA}"/>
                    </a:ext>
                  </a:extLst>
                </p14:cNvPr>
                <p14:cNvContentPartPr/>
                <p14:nvPr/>
              </p14:nvContentPartPr>
              <p14:xfrm>
                <a:off x="9963305" y="4829654"/>
                <a:ext cx="167400" cy="10656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6B7EEA34-E8E4-750B-DC5F-4596FC3545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54305" y="4820684"/>
                  <a:ext cx="185040" cy="1241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63A90F7B-EAE8-5173-AD21-A59600B1861C}"/>
              </a:ext>
            </a:extLst>
          </p:cNvPr>
          <p:cNvGrpSpPr/>
          <p:nvPr/>
        </p:nvGrpSpPr>
        <p:grpSpPr>
          <a:xfrm>
            <a:off x="10349225" y="4672694"/>
            <a:ext cx="1344240" cy="429480"/>
            <a:chOff x="10349225" y="4672694"/>
            <a:chExt cx="13442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97BFDA51-94C5-CD5D-866F-E083291F59AF}"/>
                    </a:ext>
                  </a:extLst>
                </p14:cNvPr>
                <p14:cNvContentPartPr/>
                <p14:nvPr/>
              </p14:nvContentPartPr>
              <p14:xfrm>
                <a:off x="10392425" y="4880054"/>
                <a:ext cx="15840" cy="22212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97BFDA51-94C5-CD5D-866F-E083291F59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83625" y="4871054"/>
                  <a:ext cx="33088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91075B88-0FFF-593B-DEFF-7F0E7C25F2D5}"/>
                    </a:ext>
                  </a:extLst>
                </p14:cNvPr>
                <p14:cNvContentPartPr/>
                <p14:nvPr/>
              </p14:nvContentPartPr>
              <p14:xfrm>
                <a:off x="10349225" y="4839014"/>
                <a:ext cx="114840" cy="9900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91075B88-0FFF-593B-DEFF-7F0E7C25F2D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40225" y="4830014"/>
                  <a:ext cx="132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36E8CA12-603E-9804-E224-BF7260723AC6}"/>
                    </a:ext>
                  </a:extLst>
                </p14:cNvPr>
                <p14:cNvContentPartPr/>
                <p14:nvPr/>
              </p14:nvContentPartPr>
              <p14:xfrm>
                <a:off x="10531025" y="4841534"/>
                <a:ext cx="109440" cy="10692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36E8CA12-603E-9804-E224-BF7260723A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22025" y="4832504"/>
                  <a:ext cx="127080" cy="124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F79D1CA5-8178-5540-B546-433700AFB5AC}"/>
                    </a:ext>
                  </a:extLst>
                </p14:cNvPr>
                <p14:cNvContentPartPr/>
                <p14:nvPr/>
              </p14:nvContentPartPr>
              <p14:xfrm>
                <a:off x="10653425" y="4813454"/>
                <a:ext cx="167040" cy="16992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F79D1CA5-8178-5540-B546-433700AFB5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44425" y="4804435"/>
                  <a:ext cx="184680" cy="187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DC7F9225-C857-19BB-12FB-193FE9485465}"/>
                    </a:ext>
                  </a:extLst>
                </p14:cNvPr>
                <p14:cNvContentPartPr/>
                <p14:nvPr/>
              </p14:nvContentPartPr>
              <p14:xfrm>
                <a:off x="10775825" y="4738934"/>
                <a:ext cx="24480" cy="2808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DC7F9225-C857-19BB-12FB-193FE94854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66825" y="4729817"/>
                  <a:ext cx="42120" cy="45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983B9E01-55A8-71A5-316F-9C1EDCBB886D}"/>
                    </a:ext>
                  </a:extLst>
                </p14:cNvPr>
                <p14:cNvContentPartPr/>
                <p14:nvPr/>
              </p14:nvContentPartPr>
              <p14:xfrm>
                <a:off x="10828745" y="4672694"/>
                <a:ext cx="22320" cy="27324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983B9E01-55A8-71A5-316F-9C1EDCBB88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19888" y="4663694"/>
                  <a:ext cx="39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29CF51B7-6AA0-E11C-5CA4-A541A10BA81E}"/>
                    </a:ext>
                  </a:extLst>
                </p14:cNvPr>
                <p14:cNvContentPartPr/>
                <p14:nvPr/>
              </p14:nvContentPartPr>
              <p14:xfrm>
                <a:off x="10817225" y="4854854"/>
                <a:ext cx="105840" cy="2700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29CF51B7-6AA0-E11C-5CA4-A541A10BA8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08225" y="4845854"/>
                  <a:ext cx="123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0733AA19-E5B9-C774-92A5-848DD2A6E004}"/>
                    </a:ext>
                  </a:extLst>
                </p14:cNvPr>
                <p14:cNvContentPartPr/>
                <p14:nvPr/>
              </p14:nvContentPartPr>
              <p14:xfrm>
                <a:off x="10961585" y="4868174"/>
                <a:ext cx="25200" cy="9612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0733AA19-E5B9-C774-92A5-848DD2A6E0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52585" y="4859174"/>
                  <a:ext cx="42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F0F29DBE-D6E3-CEBE-724B-4620F01D4040}"/>
                    </a:ext>
                  </a:extLst>
                </p14:cNvPr>
                <p14:cNvContentPartPr/>
                <p14:nvPr/>
              </p14:nvContentPartPr>
              <p14:xfrm>
                <a:off x="10938545" y="4762694"/>
                <a:ext cx="35640" cy="5112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F0F29DBE-D6E3-CEBE-724B-4620F01D40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29545" y="4753694"/>
                  <a:ext cx="53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C79F4D92-61FD-8A2E-B3E3-56C0FF37D136}"/>
                    </a:ext>
                  </a:extLst>
                </p14:cNvPr>
                <p14:cNvContentPartPr/>
                <p14:nvPr/>
              </p14:nvContentPartPr>
              <p14:xfrm>
                <a:off x="11024945" y="4827854"/>
                <a:ext cx="330840" cy="15552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C79F4D92-61FD-8A2E-B3E3-56C0FF37D1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5935" y="4818854"/>
                  <a:ext cx="348499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05D16573-5FB3-B727-D312-FEFC9C6A02C3}"/>
                    </a:ext>
                  </a:extLst>
                </p14:cNvPr>
                <p14:cNvContentPartPr/>
                <p14:nvPr/>
              </p14:nvContentPartPr>
              <p14:xfrm>
                <a:off x="11514545" y="4758734"/>
                <a:ext cx="178920" cy="15876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05D16573-5FB3-B727-D312-FEFC9C6A02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505527" y="4749714"/>
                  <a:ext cx="196596" cy="1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6F8E2D4F-A465-86C3-A343-3E16CD0A1F30}"/>
                    </a:ext>
                  </a:extLst>
                </p14:cNvPr>
                <p14:cNvContentPartPr/>
                <p14:nvPr/>
              </p14:nvContentPartPr>
              <p14:xfrm>
                <a:off x="11631185" y="4800854"/>
                <a:ext cx="56880" cy="27432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6F8E2D4F-A465-86C3-A343-3E16CD0A1F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22185" y="4791854"/>
                  <a:ext cx="7452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D1D7934D-4F05-6A44-B26F-C1B093163E73}"/>
                  </a:ext>
                </a:extLst>
              </p14:cNvPr>
              <p14:cNvContentPartPr/>
              <p14:nvPr/>
            </p14:nvContentPartPr>
            <p14:xfrm>
              <a:off x="11052305" y="2941094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D1D7934D-4F05-6A44-B26F-C1B093163E7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043305" y="293209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e 336">
            <a:extLst>
              <a:ext uri="{FF2B5EF4-FFF2-40B4-BE49-F238E27FC236}">
                <a16:creationId xmlns:a16="http://schemas.microsoft.com/office/drawing/2014/main" id="{521E8855-1F51-7037-D6AD-988160CAFF27}"/>
              </a:ext>
            </a:extLst>
          </p:cNvPr>
          <p:cNvGrpSpPr/>
          <p:nvPr/>
        </p:nvGrpSpPr>
        <p:grpSpPr>
          <a:xfrm>
            <a:off x="6193025" y="1358534"/>
            <a:ext cx="205560" cy="327240"/>
            <a:chOff x="6193025" y="1358534"/>
            <a:chExt cx="20556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0B06BB82-08DC-9994-820B-8B4323D6BCB5}"/>
                    </a:ext>
                  </a:extLst>
                </p14:cNvPr>
                <p14:cNvContentPartPr/>
                <p14:nvPr/>
              </p14:nvContentPartPr>
              <p14:xfrm>
                <a:off x="6193025" y="1529894"/>
                <a:ext cx="205560" cy="15588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0B06BB82-08DC-9994-820B-8B4323D6BCB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84025" y="1520915"/>
                  <a:ext cx="223200" cy="173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EA9D0588-A208-2365-96A2-F8977175A68A}"/>
                    </a:ext>
                  </a:extLst>
                </p14:cNvPr>
                <p14:cNvContentPartPr/>
                <p14:nvPr/>
              </p14:nvContentPartPr>
              <p14:xfrm>
                <a:off x="6311825" y="1358534"/>
                <a:ext cx="51120" cy="7776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EA9D0588-A208-2365-96A2-F8977175A6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02825" y="1349534"/>
                  <a:ext cx="687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e 335">
            <a:extLst>
              <a:ext uri="{FF2B5EF4-FFF2-40B4-BE49-F238E27FC236}">
                <a16:creationId xmlns:a16="http://schemas.microsoft.com/office/drawing/2014/main" id="{7E1D0106-903B-2585-E58C-1F17639C1686}"/>
              </a:ext>
            </a:extLst>
          </p:cNvPr>
          <p:cNvGrpSpPr/>
          <p:nvPr/>
        </p:nvGrpSpPr>
        <p:grpSpPr>
          <a:xfrm>
            <a:off x="6593345" y="1313534"/>
            <a:ext cx="258120" cy="380520"/>
            <a:chOff x="6593345" y="1313534"/>
            <a:chExt cx="25812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D4A7942B-FF76-E5A1-079A-35DD44F9F3D5}"/>
                    </a:ext>
                  </a:extLst>
                </p14:cNvPr>
                <p14:cNvContentPartPr/>
                <p14:nvPr/>
              </p14:nvContentPartPr>
              <p14:xfrm>
                <a:off x="6593345" y="1313534"/>
                <a:ext cx="105480" cy="38052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D4A7942B-FF76-E5A1-079A-35DD44F9F3D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84345" y="1304543"/>
                  <a:ext cx="123120" cy="3981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A32B42BA-CB0A-625B-123D-C9F3A6F81133}"/>
                    </a:ext>
                  </a:extLst>
                </p14:cNvPr>
                <p14:cNvContentPartPr/>
                <p14:nvPr/>
              </p14:nvContentPartPr>
              <p14:xfrm>
                <a:off x="6734465" y="1556534"/>
                <a:ext cx="117000" cy="12564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A32B42BA-CB0A-625B-123D-C9F3A6F811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25437" y="1547534"/>
                  <a:ext cx="134694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e 334">
            <a:extLst>
              <a:ext uri="{FF2B5EF4-FFF2-40B4-BE49-F238E27FC236}">
                <a16:creationId xmlns:a16="http://schemas.microsoft.com/office/drawing/2014/main" id="{2EF9E5AD-D9DC-C30B-3F49-B91D9CD6842F}"/>
              </a:ext>
            </a:extLst>
          </p:cNvPr>
          <p:cNvGrpSpPr/>
          <p:nvPr/>
        </p:nvGrpSpPr>
        <p:grpSpPr>
          <a:xfrm>
            <a:off x="7087265" y="1345214"/>
            <a:ext cx="1021680" cy="535320"/>
            <a:chOff x="7087265" y="1345214"/>
            <a:chExt cx="102168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FA1F6F5D-3EFC-4F0C-FF5C-89838FC3F0CA}"/>
                    </a:ext>
                  </a:extLst>
                </p14:cNvPr>
                <p14:cNvContentPartPr/>
                <p14:nvPr/>
              </p14:nvContentPartPr>
              <p14:xfrm>
                <a:off x="7095905" y="1552214"/>
                <a:ext cx="32760" cy="32832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FA1F6F5D-3EFC-4F0C-FF5C-89838FC3F0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86905" y="1543214"/>
                  <a:ext cx="50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A9B04477-52EA-6A36-E14D-C93FEA2AF9BF}"/>
                    </a:ext>
                  </a:extLst>
                </p14:cNvPr>
                <p14:cNvContentPartPr/>
                <p14:nvPr/>
              </p14:nvContentPartPr>
              <p14:xfrm>
                <a:off x="7087265" y="1545374"/>
                <a:ext cx="132120" cy="1544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A9B04477-52EA-6A36-E14D-C93FEA2AF9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78265" y="1536374"/>
                  <a:ext cx="149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CF0D3B2B-F814-D0B1-61AC-FCFC68E2F9BB}"/>
                    </a:ext>
                  </a:extLst>
                </p14:cNvPr>
                <p14:cNvContentPartPr/>
                <p14:nvPr/>
              </p14:nvContentPartPr>
              <p14:xfrm>
                <a:off x="7274825" y="1579574"/>
                <a:ext cx="75240" cy="7848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CF0D3B2B-F814-D0B1-61AC-FCFC68E2F9B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65825" y="1570574"/>
                  <a:ext cx="92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1A356B96-3276-D67C-AA4B-E4CB14002E18}"/>
                    </a:ext>
                  </a:extLst>
                </p14:cNvPr>
                <p14:cNvContentPartPr/>
                <p14:nvPr/>
              </p14:nvContentPartPr>
              <p14:xfrm>
                <a:off x="7390025" y="1549334"/>
                <a:ext cx="141840" cy="17100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1A356B96-3276-D67C-AA4B-E4CB14002E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81025" y="1540334"/>
                  <a:ext cx="159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C78DF355-5DEE-1A17-DE30-3BFB9AB84FA7}"/>
                    </a:ext>
                  </a:extLst>
                </p14:cNvPr>
                <p14:cNvContentPartPr/>
                <p14:nvPr/>
              </p14:nvContentPartPr>
              <p14:xfrm>
                <a:off x="7491545" y="1422974"/>
                <a:ext cx="14040" cy="1980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C78DF355-5DEE-1A17-DE30-3BFB9AB84F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82545" y="1413974"/>
                  <a:ext cx="3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CB50C7DD-60D9-1E79-4BB3-267862CB89B5}"/>
                    </a:ext>
                  </a:extLst>
                </p14:cNvPr>
                <p14:cNvContentPartPr/>
                <p14:nvPr/>
              </p14:nvContentPartPr>
              <p14:xfrm>
                <a:off x="7609265" y="1345214"/>
                <a:ext cx="26640" cy="32832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CB50C7DD-60D9-1E79-4BB3-267862CB89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00142" y="1336224"/>
                  <a:ext cx="44522" cy="345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C31E04C5-4747-2E08-DEB8-0D95F8710466}"/>
                    </a:ext>
                  </a:extLst>
                </p14:cNvPr>
                <p14:cNvContentPartPr/>
                <p14:nvPr/>
              </p14:nvContentPartPr>
              <p14:xfrm>
                <a:off x="7611065" y="1536014"/>
                <a:ext cx="105120" cy="1656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C31E04C5-4747-2E08-DEB8-0D95F871046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02065" y="1527014"/>
                  <a:ext cx="122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2D9A99AC-8BB9-D999-7282-8FCF1B4EF592}"/>
                    </a:ext>
                  </a:extLst>
                </p14:cNvPr>
                <p14:cNvContentPartPr/>
                <p14:nvPr/>
              </p14:nvContentPartPr>
              <p14:xfrm>
                <a:off x="7729145" y="1551134"/>
                <a:ext cx="15840" cy="11700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2D9A99AC-8BB9-D999-7282-8FCF1B4EF59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20145" y="1542134"/>
                  <a:ext cx="33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829697B7-3A37-0AB7-22CC-851D2BE09222}"/>
                    </a:ext>
                  </a:extLst>
                </p14:cNvPr>
                <p14:cNvContentPartPr/>
                <p14:nvPr/>
              </p14:nvContentPartPr>
              <p14:xfrm>
                <a:off x="7728065" y="1476254"/>
                <a:ext cx="17640" cy="3312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829697B7-3A37-0AB7-22CC-851D2BE0922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19065" y="1467254"/>
                  <a:ext cx="3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3C5A92AC-4C85-4D83-0947-0C07C822971C}"/>
                    </a:ext>
                  </a:extLst>
                </p14:cNvPr>
                <p14:cNvContentPartPr/>
                <p14:nvPr/>
              </p14:nvContentPartPr>
              <p14:xfrm>
                <a:off x="7774865" y="1557254"/>
                <a:ext cx="113400" cy="13032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3C5A92AC-4C85-4D83-0947-0C07C822971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65893" y="1548229"/>
                  <a:ext cx="130984" cy="148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6EBAA320-9C58-830C-62B0-35180A4D7163}"/>
                    </a:ext>
                  </a:extLst>
                </p14:cNvPr>
                <p14:cNvContentPartPr/>
                <p14:nvPr/>
              </p14:nvContentPartPr>
              <p14:xfrm>
                <a:off x="7908065" y="1548974"/>
                <a:ext cx="200880" cy="12744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6EBAA320-9C58-830C-62B0-35180A4D71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99065" y="1539974"/>
                  <a:ext cx="2185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e 386">
            <a:extLst>
              <a:ext uri="{FF2B5EF4-FFF2-40B4-BE49-F238E27FC236}">
                <a16:creationId xmlns:a16="http://schemas.microsoft.com/office/drawing/2014/main" id="{94FE74BA-102B-498F-7479-5ED4780C5C88}"/>
              </a:ext>
            </a:extLst>
          </p:cNvPr>
          <p:cNvGrpSpPr/>
          <p:nvPr/>
        </p:nvGrpSpPr>
        <p:grpSpPr>
          <a:xfrm>
            <a:off x="7749665" y="1801694"/>
            <a:ext cx="304920" cy="324360"/>
            <a:chOff x="7749665" y="1801694"/>
            <a:chExt cx="3049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1CB6ACFC-1248-A0B0-3337-FA0F09DCF096}"/>
                    </a:ext>
                  </a:extLst>
                </p14:cNvPr>
                <p14:cNvContentPartPr/>
                <p14:nvPr/>
              </p14:nvContentPartPr>
              <p14:xfrm>
                <a:off x="7749665" y="1801694"/>
                <a:ext cx="147960" cy="2336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1CB6ACFC-1248-A0B0-3337-FA0F09DCF0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40687" y="1792680"/>
                  <a:ext cx="165557" cy="251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19CDCFD6-E631-84B5-D00C-7604720B39B2}"/>
                    </a:ext>
                  </a:extLst>
                </p14:cNvPr>
                <p14:cNvContentPartPr/>
                <p14:nvPr/>
              </p14:nvContentPartPr>
              <p14:xfrm>
                <a:off x="7986545" y="1991054"/>
                <a:ext cx="68040" cy="13500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19CDCFD6-E631-84B5-D00C-7604720B39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77592" y="1982030"/>
                  <a:ext cx="85587" cy="1526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e 385">
            <a:extLst>
              <a:ext uri="{FF2B5EF4-FFF2-40B4-BE49-F238E27FC236}">
                <a16:creationId xmlns:a16="http://schemas.microsoft.com/office/drawing/2014/main" id="{7FB219DE-6D57-53BC-B9EC-9353DDE0FE9B}"/>
              </a:ext>
            </a:extLst>
          </p:cNvPr>
          <p:cNvGrpSpPr/>
          <p:nvPr/>
        </p:nvGrpSpPr>
        <p:grpSpPr>
          <a:xfrm>
            <a:off x="8221265" y="1759214"/>
            <a:ext cx="205200" cy="264600"/>
            <a:chOff x="8221265" y="1759214"/>
            <a:chExt cx="20520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A13755F1-33CA-2BA3-261A-93DA696AF175}"/>
                    </a:ext>
                  </a:extLst>
                </p14:cNvPr>
                <p14:cNvContentPartPr/>
                <p14:nvPr/>
              </p14:nvContentPartPr>
              <p14:xfrm>
                <a:off x="8240705" y="1885574"/>
                <a:ext cx="10800" cy="8964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A13755F1-33CA-2BA3-261A-93DA696AF1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31705" y="1876574"/>
                  <a:ext cx="28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A733C811-45A5-5F1B-B5C0-5664A097E175}"/>
                    </a:ext>
                  </a:extLst>
                </p14:cNvPr>
                <p14:cNvContentPartPr/>
                <p14:nvPr/>
              </p14:nvContentPartPr>
              <p14:xfrm>
                <a:off x="8221265" y="1801334"/>
                <a:ext cx="21600" cy="2412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A733C811-45A5-5F1B-B5C0-5664A097E17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12265" y="1792198"/>
                  <a:ext cx="39240" cy="4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F21079A4-833D-4754-D0A2-7AB20AD72ACC}"/>
                    </a:ext>
                  </a:extLst>
                </p14:cNvPr>
                <p14:cNvContentPartPr/>
                <p14:nvPr/>
              </p14:nvContentPartPr>
              <p14:xfrm>
                <a:off x="8295065" y="1759214"/>
                <a:ext cx="131400" cy="26460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F21079A4-833D-4754-D0A2-7AB20AD72A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86065" y="1750214"/>
                  <a:ext cx="14904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e 392">
            <a:extLst>
              <a:ext uri="{FF2B5EF4-FFF2-40B4-BE49-F238E27FC236}">
                <a16:creationId xmlns:a16="http://schemas.microsoft.com/office/drawing/2014/main" id="{C271CE31-3BA2-AE06-28F0-9DB997732FBA}"/>
              </a:ext>
            </a:extLst>
          </p:cNvPr>
          <p:cNvGrpSpPr/>
          <p:nvPr/>
        </p:nvGrpSpPr>
        <p:grpSpPr>
          <a:xfrm>
            <a:off x="6167465" y="1862534"/>
            <a:ext cx="1357560" cy="678240"/>
            <a:chOff x="6167465" y="1862534"/>
            <a:chExt cx="135756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C8D625AB-68D6-5B7C-7328-56F95443E6A7}"/>
                    </a:ext>
                  </a:extLst>
                </p14:cNvPr>
                <p14:cNvContentPartPr/>
                <p14:nvPr/>
              </p14:nvContentPartPr>
              <p14:xfrm>
                <a:off x="6167465" y="1913654"/>
                <a:ext cx="119520" cy="13752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C8D625AB-68D6-5B7C-7328-56F95443E6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58465" y="1904654"/>
                  <a:ext cx="137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CFED2771-299C-4A12-CFB0-37CA52C444E9}"/>
                    </a:ext>
                  </a:extLst>
                </p14:cNvPr>
                <p14:cNvContentPartPr/>
                <p14:nvPr/>
              </p14:nvContentPartPr>
              <p14:xfrm>
                <a:off x="6399305" y="1943894"/>
                <a:ext cx="6480" cy="8172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CFED2771-299C-4A12-CFB0-37CA52C444E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90305" y="1934933"/>
                  <a:ext cx="24120" cy="99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BA545D8D-5B86-9EC9-C47E-AECDA42927DA}"/>
                    </a:ext>
                  </a:extLst>
                </p14:cNvPr>
                <p14:cNvContentPartPr/>
                <p14:nvPr/>
              </p14:nvContentPartPr>
              <p14:xfrm>
                <a:off x="6338825" y="1862534"/>
                <a:ext cx="29880" cy="2052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BA545D8D-5B86-9EC9-C47E-AECDA42927D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29715" y="1853534"/>
                  <a:ext cx="47735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8A324790-B5F2-BD3E-8026-8789333E00C5}"/>
                    </a:ext>
                  </a:extLst>
                </p14:cNvPr>
                <p14:cNvContentPartPr/>
                <p14:nvPr/>
              </p14:nvContentPartPr>
              <p14:xfrm>
                <a:off x="6462665" y="1889174"/>
                <a:ext cx="101160" cy="15804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8A324790-B5F2-BD3E-8026-8789333E00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53665" y="1880174"/>
                  <a:ext cx="118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1CBA5551-F7DF-C2D1-2285-18E266403961}"/>
                    </a:ext>
                  </a:extLst>
                </p14:cNvPr>
                <p14:cNvContentPartPr/>
                <p14:nvPr/>
              </p14:nvContentPartPr>
              <p14:xfrm>
                <a:off x="6477785" y="1965854"/>
                <a:ext cx="86400" cy="612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1CBA5551-F7DF-C2D1-2285-18E26640396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68785" y="1956854"/>
                  <a:ext cx="104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A57B43B1-93E1-8AC8-6727-1EFADAC07726}"/>
                    </a:ext>
                  </a:extLst>
                </p14:cNvPr>
                <p14:cNvContentPartPr/>
                <p14:nvPr/>
              </p14:nvContentPartPr>
              <p14:xfrm>
                <a:off x="6566705" y="1891694"/>
                <a:ext cx="105840" cy="14148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A57B43B1-93E1-8AC8-6727-1EFADAC077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57736" y="1882694"/>
                  <a:ext cx="1234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129392AF-14A7-A00D-8842-D3545A86FDB2}"/>
                    </a:ext>
                  </a:extLst>
                </p14:cNvPr>
                <p14:cNvContentPartPr/>
                <p14:nvPr/>
              </p14:nvContentPartPr>
              <p14:xfrm>
                <a:off x="6804665" y="1975214"/>
                <a:ext cx="87480" cy="180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129392AF-14A7-A00D-8842-D3545A86FDB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95665" y="1966214"/>
                  <a:ext cx="105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12DCB3AC-6817-8A3D-44CC-DDC186131245}"/>
                    </a:ext>
                  </a:extLst>
                </p14:cNvPr>
                <p14:cNvContentPartPr/>
                <p14:nvPr/>
              </p14:nvContentPartPr>
              <p14:xfrm>
                <a:off x="7080425" y="1877654"/>
                <a:ext cx="130680" cy="14652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12DCB3AC-6817-8A3D-44CC-DDC18613124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71425" y="1868654"/>
                  <a:ext cx="148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11D873A8-37AB-0AAC-F1AF-8D361848C4B8}"/>
                    </a:ext>
                  </a:extLst>
                </p14:cNvPr>
                <p14:cNvContentPartPr/>
                <p14:nvPr/>
              </p14:nvContentPartPr>
              <p14:xfrm>
                <a:off x="7377065" y="1908614"/>
                <a:ext cx="142560" cy="1008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11D873A8-37AB-0AAC-F1AF-8D361848C4B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68088" y="1899924"/>
                  <a:ext cx="160156" cy="27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1DB0D76D-2D29-37E7-C764-CFEFE98A5AD2}"/>
                    </a:ext>
                  </a:extLst>
                </p14:cNvPr>
                <p14:cNvContentPartPr/>
                <p14:nvPr/>
              </p14:nvContentPartPr>
              <p14:xfrm>
                <a:off x="7416305" y="1966934"/>
                <a:ext cx="108720" cy="1836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1DB0D76D-2D29-37E7-C764-CFEFE98A5A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07275" y="1957934"/>
                  <a:ext cx="126419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D7AAE709-D955-D1ED-74EC-DE92B4BDCB3C}"/>
                    </a:ext>
                  </a:extLst>
                </p14:cNvPr>
                <p14:cNvContentPartPr/>
                <p14:nvPr/>
              </p14:nvContentPartPr>
              <p14:xfrm>
                <a:off x="6177185" y="2265734"/>
                <a:ext cx="126000" cy="27504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D7AAE709-D955-D1ED-74EC-DE92B4BDCB3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68185" y="2256734"/>
                  <a:ext cx="143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875A12E2-1581-D36B-9CA1-A2DBB0EC35D6}"/>
                    </a:ext>
                  </a:extLst>
                </p14:cNvPr>
                <p14:cNvContentPartPr/>
                <p14:nvPr/>
              </p14:nvContentPartPr>
              <p14:xfrm>
                <a:off x="6459425" y="2302454"/>
                <a:ext cx="144000" cy="6984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875A12E2-1581-D36B-9CA1-A2DBB0EC35D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50402" y="2293454"/>
                  <a:ext cx="161684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90" name="Encre 389">
                  <a:extLst>
                    <a:ext uri="{FF2B5EF4-FFF2-40B4-BE49-F238E27FC236}">
                      <a16:creationId xmlns:a16="http://schemas.microsoft.com/office/drawing/2014/main" id="{16BCCE1D-167B-57C8-5937-B26F1AC3689E}"/>
                    </a:ext>
                  </a:extLst>
                </p14:cNvPr>
                <p14:cNvContentPartPr/>
                <p14:nvPr/>
              </p14:nvContentPartPr>
              <p14:xfrm>
                <a:off x="6783785" y="2117774"/>
                <a:ext cx="19080" cy="235800"/>
              </p14:xfrm>
            </p:contentPart>
          </mc:Choice>
          <mc:Fallback xmlns="">
            <p:pic>
              <p:nvPicPr>
                <p:cNvPr id="390" name="Encre 389">
                  <a:extLst>
                    <a:ext uri="{FF2B5EF4-FFF2-40B4-BE49-F238E27FC236}">
                      <a16:creationId xmlns:a16="http://schemas.microsoft.com/office/drawing/2014/main" id="{16BCCE1D-167B-57C8-5937-B26F1AC3689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74785" y="2108774"/>
                  <a:ext cx="36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1" name="Encre 390">
                  <a:extLst>
                    <a:ext uri="{FF2B5EF4-FFF2-40B4-BE49-F238E27FC236}">
                      <a16:creationId xmlns:a16="http://schemas.microsoft.com/office/drawing/2014/main" id="{AEA369EA-2162-F270-1E55-D07AFB9516EA}"/>
                    </a:ext>
                  </a:extLst>
                </p14:cNvPr>
                <p14:cNvContentPartPr/>
                <p14:nvPr/>
              </p14:nvContentPartPr>
              <p14:xfrm>
                <a:off x="6839945" y="2222534"/>
                <a:ext cx="149040" cy="141120"/>
              </p14:xfrm>
            </p:contentPart>
          </mc:Choice>
          <mc:Fallback xmlns="">
            <p:pic>
              <p:nvPicPr>
                <p:cNvPr id="391" name="Encre 390">
                  <a:extLst>
                    <a:ext uri="{FF2B5EF4-FFF2-40B4-BE49-F238E27FC236}">
                      <a16:creationId xmlns:a16="http://schemas.microsoft.com/office/drawing/2014/main" id="{AEA369EA-2162-F270-1E55-D07AFB9516E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30945" y="2213534"/>
                  <a:ext cx="166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0A34C73A-068F-85EA-6548-3F70205BFA88}"/>
                    </a:ext>
                  </a:extLst>
                </p14:cNvPr>
                <p14:cNvContentPartPr/>
                <p14:nvPr/>
              </p14:nvContentPartPr>
              <p14:xfrm>
                <a:off x="7195625" y="2134694"/>
                <a:ext cx="115200" cy="24660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0A34C73A-068F-85EA-6548-3F70205BFA8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86625" y="2125694"/>
                  <a:ext cx="13284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e 397">
            <a:extLst>
              <a:ext uri="{FF2B5EF4-FFF2-40B4-BE49-F238E27FC236}">
                <a16:creationId xmlns:a16="http://schemas.microsoft.com/office/drawing/2014/main" id="{75E1500D-00A4-BC86-8BAC-783D42DD67C8}"/>
              </a:ext>
            </a:extLst>
          </p:cNvPr>
          <p:cNvGrpSpPr/>
          <p:nvPr/>
        </p:nvGrpSpPr>
        <p:grpSpPr>
          <a:xfrm>
            <a:off x="8069345" y="2119574"/>
            <a:ext cx="398880" cy="957960"/>
            <a:chOff x="8069345" y="2119574"/>
            <a:chExt cx="398880" cy="9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B84253A0-7915-92B8-BCD2-1F781081B711}"/>
                    </a:ext>
                  </a:extLst>
                </p14:cNvPr>
                <p14:cNvContentPartPr/>
                <p14:nvPr/>
              </p14:nvContentPartPr>
              <p14:xfrm>
                <a:off x="8087345" y="2442134"/>
                <a:ext cx="28800" cy="4248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B84253A0-7915-92B8-BCD2-1F781081B71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78231" y="2433126"/>
                  <a:ext cx="46663" cy="442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8FE2D79C-61FF-1519-7E8C-43278655B9CD}"/>
                    </a:ext>
                  </a:extLst>
                </p14:cNvPr>
                <p14:cNvContentPartPr/>
                <p14:nvPr/>
              </p14:nvContentPartPr>
              <p14:xfrm>
                <a:off x="8069345" y="2414054"/>
                <a:ext cx="398880" cy="42372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8FE2D79C-61FF-1519-7E8C-43278655B9C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60345" y="2405054"/>
                  <a:ext cx="4165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3323A574-3A4A-37D7-1CB0-7677DFF5017F}"/>
                    </a:ext>
                  </a:extLst>
                </p14:cNvPr>
                <p14:cNvContentPartPr/>
                <p14:nvPr/>
              </p14:nvContentPartPr>
              <p14:xfrm>
                <a:off x="8158265" y="2862974"/>
                <a:ext cx="296640" cy="2232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3323A574-3A4A-37D7-1CB0-7677DFF501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49254" y="2853826"/>
                  <a:ext cx="314301" cy="40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94" name="Encre 393">
                  <a:extLst>
                    <a:ext uri="{FF2B5EF4-FFF2-40B4-BE49-F238E27FC236}">
                      <a16:creationId xmlns:a16="http://schemas.microsoft.com/office/drawing/2014/main" id="{0CF139F9-F121-B9C5-2999-A70F6C6CB5DD}"/>
                    </a:ext>
                  </a:extLst>
                </p14:cNvPr>
                <p14:cNvContentPartPr/>
                <p14:nvPr/>
              </p14:nvContentPartPr>
              <p14:xfrm>
                <a:off x="8185625" y="2119574"/>
                <a:ext cx="116280" cy="183960"/>
              </p14:xfrm>
            </p:contentPart>
          </mc:Choice>
          <mc:Fallback xmlns="">
            <p:pic>
              <p:nvPicPr>
                <p:cNvPr id="394" name="Encre 393">
                  <a:extLst>
                    <a:ext uri="{FF2B5EF4-FFF2-40B4-BE49-F238E27FC236}">
                      <a16:creationId xmlns:a16="http://schemas.microsoft.com/office/drawing/2014/main" id="{0CF139F9-F121-B9C5-2999-A70F6C6CB5D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76625" y="2110574"/>
                  <a:ext cx="133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434B4DA9-9E4A-2C6E-A8D1-B170BB059EC0}"/>
                    </a:ext>
                  </a:extLst>
                </p14:cNvPr>
                <p14:cNvContentPartPr/>
                <p14:nvPr/>
              </p14:nvContentPartPr>
              <p14:xfrm>
                <a:off x="8191385" y="2285534"/>
                <a:ext cx="207360" cy="10332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434B4DA9-9E4A-2C6E-A8D1-B170BB059EC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82385" y="2276534"/>
                  <a:ext cx="225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08B422F0-75F2-6F96-B4D5-7B9C4C8BFAE9}"/>
                    </a:ext>
                  </a:extLst>
                </p14:cNvPr>
                <p14:cNvContentPartPr/>
                <p14:nvPr/>
              </p14:nvContentPartPr>
              <p14:xfrm>
                <a:off x="8264465" y="2838854"/>
                <a:ext cx="9360" cy="16992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08B422F0-75F2-6F96-B4D5-7B9C4C8BFAE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55465" y="2829854"/>
                  <a:ext cx="27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97" name="Encre 396">
                  <a:extLst>
                    <a:ext uri="{FF2B5EF4-FFF2-40B4-BE49-F238E27FC236}">
                      <a16:creationId xmlns:a16="http://schemas.microsoft.com/office/drawing/2014/main" id="{03B01EE8-3992-0D16-7ECC-538358C518D8}"/>
                    </a:ext>
                  </a:extLst>
                </p14:cNvPr>
                <p14:cNvContentPartPr/>
                <p14:nvPr/>
              </p14:nvContentPartPr>
              <p14:xfrm>
                <a:off x="8192825" y="2966654"/>
                <a:ext cx="191520" cy="110880"/>
              </p14:xfrm>
            </p:contentPart>
          </mc:Choice>
          <mc:Fallback xmlns="">
            <p:pic>
              <p:nvPicPr>
                <p:cNvPr id="397" name="Encre 396">
                  <a:extLst>
                    <a:ext uri="{FF2B5EF4-FFF2-40B4-BE49-F238E27FC236}">
                      <a16:creationId xmlns:a16="http://schemas.microsoft.com/office/drawing/2014/main" id="{03B01EE8-3992-0D16-7ECC-538358C518D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83825" y="2957625"/>
                  <a:ext cx="209160" cy="1285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e 387">
            <a:extLst>
              <a:ext uri="{FF2B5EF4-FFF2-40B4-BE49-F238E27FC236}">
                <a16:creationId xmlns:a16="http://schemas.microsoft.com/office/drawing/2014/main" id="{CBA5E2AA-E027-611B-FC7B-ADD39A2E8D23}"/>
              </a:ext>
            </a:extLst>
          </p:cNvPr>
          <p:cNvGrpSpPr/>
          <p:nvPr/>
        </p:nvGrpSpPr>
        <p:grpSpPr>
          <a:xfrm>
            <a:off x="8052425" y="4227374"/>
            <a:ext cx="402480" cy="761400"/>
            <a:chOff x="8052425" y="4227374"/>
            <a:chExt cx="402480" cy="76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D490D658-4D3E-FB76-A807-5073C79BEA22}"/>
                    </a:ext>
                  </a:extLst>
                </p14:cNvPr>
                <p14:cNvContentPartPr/>
                <p14:nvPr/>
              </p14:nvContentPartPr>
              <p14:xfrm>
                <a:off x="8052425" y="4227374"/>
                <a:ext cx="402480" cy="45288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D490D658-4D3E-FB76-A807-5073C79BEA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43425" y="4218374"/>
                  <a:ext cx="4201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2673DB69-B480-E110-AA6A-A06A7DDEC2F3}"/>
                    </a:ext>
                  </a:extLst>
                </p14:cNvPr>
                <p14:cNvContentPartPr/>
                <p14:nvPr/>
              </p14:nvContentPartPr>
              <p14:xfrm>
                <a:off x="8274905" y="4657214"/>
                <a:ext cx="18360" cy="26784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2673DB69-B480-E110-AA6A-A06A7DDEC2F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65905" y="4648202"/>
                  <a:ext cx="36000" cy="285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85" name="Encre 384">
                  <a:extLst>
                    <a:ext uri="{FF2B5EF4-FFF2-40B4-BE49-F238E27FC236}">
                      <a16:creationId xmlns:a16="http://schemas.microsoft.com/office/drawing/2014/main" id="{B4659BD9-F74A-AB96-3DB6-1284DD84D82D}"/>
                    </a:ext>
                  </a:extLst>
                </p14:cNvPr>
                <p14:cNvContentPartPr/>
                <p14:nvPr/>
              </p14:nvContentPartPr>
              <p14:xfrm>
                <a:off x="8218745" y="4879694"/>
                <a:ext cx="138240" cy="109080"/>
              </p14:xfrm>
            </p:contentPart>
          </mc:Choice>
          <mc:Fallback xmlns="">
            <p:pic>
              <p:nvPicPr>
                <p:cNvPr id="385" name="Encre 384">
                  <a:extLst>
                    <a:ext uri="{FF2B5EF4-FFF2-40B4-BE49-F238E27FC236}">
                      <a16:creationId xmlns:a16="http://schemas.microsoft.com/office/drawing/2014/main" id="{B4659BD9-F74A-AB96-3DB6-1284DD84D82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09768" y="4870694"/>
                  <a:ext cx="155834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e 410">
            <a:extLst>
              <a:ext uri="{FF2B5EF4-FFF2-40B4-BE49-F238E27FC236}">
                <a16:creationId xmlns:a16="http://schemas.microsoft.com/office/drawing/2014/main" id="{383D6F50-68F5-509C-6EAE-592E6229871D}"/>
              </a:ext>
            </a:extLst>
          </p:cNvPr>
          <p:cNvGrpSpPr/>
          <p:nvPr/>
        </p:nvGrpSpPr>
        <p:grpSpPr>
          <a:xfrm>
            <a:off x="7917752" y="6028333"/>
            <a:ext cx="339097" cy="304774"/>
            <a:chOff x="7917752" y="6028333"/>
            <a:chExt cx="339097" cy="3047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89" name="Encre 388">
                  <a:extLst>
                    <a:ext uri="{FF2B5EF4-FFF2-40B4-BE49-F238E27FC236}">
                      <a16:creationId xmlns:a16="http://schemas.microsoft.com/office/drawing/2014/main" id="{867A804F-B089-A9D8-7B6B-28AB408478BE}"/>
                    </a:ext>
                  </a:extLst>
                </p14:cNvPr>
                <p14:cNvContentPartPr/>
                <p14:nvPr/>
              </p14:nvContentPartPr>
              <p14:xfrm>
                <a:off x="7917752" y="6028333"/>
                <a:ext cx="196720" cy="304774"/>
              </p14:xfrm>
            </p:contentPart>
          </mc:Choice>
          <mc:Fallback xmlns="">
            <p:pic>
              <p:nvPicPr>
                <p:cNvPr id="389" name="Encre 388">
                  <a:extLst>
                    <a:ext uri="{FF2B5EF4-FFF2-40B4-BE49-F238E27FC236}">
                      <a16:creationId xmlns:a16="http://schemas.microsoft.com/office/drawing/2014/main" id="{867A804F-B089-A9D8-7B6B-28AB408478B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08761" y="6019337"/>
                  <a:ext cx="214342" cy="322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99" name="Encre 398">
                  <a:extLst>
                    <a:ext uri="{FF2B5EF4-FFF2-40B4-BE49-F238E27FC236}">
                      <a16:creationId xmlns:a16="http://schemas.microsoft.com/office/drawing/2014/main" id="{9F78E724-26ED-EE30-7A40-7FFD4FED20F3}"/>
                    </a:ext>
                  </a:extLst>
                </p14:cNvPr>
                <p14:cNvContentPartPr/>
                <p14:nvPr/>
              </p14:nvContentPartPr>
              <p14:xfrm>
                <a:off x="8093180" y="6130030"/>
                <a:ext cx="163669" cy="202123"/>
              </p14:xfrm>
            </p:contentPart>
          </mc:Choice>
          <mc:Fallback xmlns="">
            <p:pic>
              <p:nvPicPr>
                <p:cNvPr id="399" name="Encre 398">
                  <a:extLst>
                    <a:ext uri="{FF2B5EF4-FFF2-40B4-BE49-F238E27FC236}">
                      <a16:creationId xmlns:a16="http://schemas.microsoft.com/office/drawing/2014/main" id="{9F78E724-26ED-EE30-7A40-7FFD4FED20F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84187" y="6121039"/>
                  <a:ext cx="181295" cy="21974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00" name="Encre 399">
                <a:extLst>
                  <a:ext uri="{FF2B5EF4-FFF2-40B4-BE49-F238E27FC236}">
                    <a16:creationId xmlns:a16="http://schemas.microsoft.com/office/drawing/2014/main" id="{75ACC9CA-49C9-55FA-EE2D-1FCA5CF97924}"/>
                  </a:ext>
                </a:extLst>
              </p14:cNvPr>
              <p14:cNvContentPartPr/>
              <p14:nvPr/>
            </p14:nvContentPartPr>
            <p14:xfrm>
              <a:off x="8582280" y="6017845"/>
              <a:ext cx="155406" cy="302231"/>
            </p14:xfrm>
          </p:contentPart>
        </mc:Choice>
        <mc:Fallback xmlns="">
          <p:pic>
            <p:nvPicPr>
              <p:cNvPr id="400" name="Encre 399">
                <a:extLst>
                  <a:ext uri="{FF2B5EF4-FFF2-40B4-BE49-F238E27FC236}">
                    <a16:creationId xmlns:a16="http://schemas.microsoft.com/office/drawing/2014/main" id="{75ACC9CA-49C9-55FA-EE2D-1FCA5CF9792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573287" y="6008850"/>
                <a:ext cx="173033" cy="319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01" name="Encre 400">
                <a:extLst>
                  <a:ext uri="{FF2B5EF4-FFF2-40B4-BE49-F238E27FC236}">
                    <a16:creationId xmlns:a16="http://schemas.microsoft.com/office/drawing/2014/main" id="{451E0BB8-AAA6-59A4-7B21-BEF23EEC77C1}"/>
                  </a:ext>
                </a:extLst>
              </p14:cNvPr>
              <p14:cNvContentPartPr/>
              <p14:nvPr/>
            </p14:nvContentPartPr>
            <p14:xfrm>
              <a:off x="8982394" y="6080135"/>
              <a:ext cx="383907" cy="225958"/>
            </p14:xfrm>
          </p:contentPart>
        </mc:Choice>
        <mc:Fallback xmlns="">
          <p:pic>
            <p:nvPicPr>
              <p:cNvPr id="401" name="Encre 400">
                <a:extLst>
                  <a:ext uri="{FF2B5EF4-FFF2-40B4-BE49-F238E27FC236}">
                    <a16:creationId xmlns:a16="http://schemas.microsoft.com/office/drawing/2014/main" id="{451E0BB8-AAA6-59A4-7B21-BEF23EEC77C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973399" y="6071140"/>
                <a:ext cx="401537" cy="243588"/>
              </a:xfrm>
              <a:prstGeom prst="rect">
                <a:avLst/>
              </a:prstGeom>
            </p:spPr>
          </p:pic>
        </mc:Fallback>
      </mc:AlternateContent>
      <p:grpSp>
        <p:nvGrpSpPr>
          <p:cNvPr id="410" name="Groupe 409">
            <a:extLst>
              <a:ext uri="{FF2B5EF4-FFF2-40B4-BE49-F238E27FC236}">
                <a16:creationId xmlns:a16="http://schemas.microsoft.com/office/drawing/2014/main" id="{2FB12A53-FD2A-8BD2-071D-98C1C55F651E}"/>
              </a:ext>
            </a:extLst>
          </p:cNvPr>
          <p:cNvGrpSpPr/>
          <p:nvPr/>
        </p:nvGrpSpPr>
        <p:grpSpPr>
          <a:xfrm>
            <a:off x="9616412" y="5969221"/>
            <a:ext cx="815802" cy="239624"/>
            <a:chOff x="9616412" y="5969221"/>
            <a:chExt cx="815802" cy="2396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453AF054-EF1B-A8DF-CFFE-1E61D6094FEE}"/>
                    </a:ext>
                  </a:extLst>
                </p14:cNvPr>
                <p14:cNvContentPartPr/>
                <p14:nvPr/>
              </p14:nvContentPartPr>
              <p14:xfrm>
                <a:off x="9656773" y="5969221"/>
                <a:ext cx="9534" cy="239624"/>
              </p14:xfrm>
            </p:contentPart>
          </mc:Choice>
          <mc:Fallback xmlns=""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453AF054-EF1B-A8DF-CFFE-1E61D6094F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47945" y="5960226"/>
                  <a:ext cx="26836" cy="257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DA1E45FF-8341-DC12-E137-6B4193A92E4E}"/>
                    </a:ext>
                  </a:extLst>
                </p14:cNvPr>
                <p14:cNvContentPartPr/>
                <p14:nvPr/>
              </p14:nvContentPartPr>
              <p14:xfrm>
                <a:off x="9616412" y="6046766"/>
                <a:ext cx="137927" cy="54027"/>
              </p14:xfrm>
            </p:contentPart>
          </mc:Choice>
          <mc:Fallback xmlns=""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DA1E45FF-8341-DC12-E137-6B4193A92E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607409" y="6037701"/>
                  <a:ext cx="155573" cy="71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04" name="Encre 403">
                  <a:extLst>
                    <a:ext uri="{FF2B5EF4-FFF2-40B4-BE49-F238E27FC236}">
                      <a16:creationId xmlns:a16="http://schemas.microsoft.com/office/drawing/2014/main" id="{5C94D36E-B33D-CF8B-20F8-5E95EEEA51A2}"/>
                    </a:ext>
                  </a:extLst>
                </p14:cNvPr>
                <p14:cNvContentPartPr/>
                <p14:nvPr/>
              </p14:nvContentPartPr>
              <p14:xfrm>
                <a:off x="9741627" y="6061067"/>
                <a:ext cx="95023" cy="130935"/>
              </p14:xfrm>
            </p:contentPart>
          </mc:Choice>
          <mc:Fallback xmlns="">
            <p:pic>
              <p:nvPicPr>
                <p:cNvPr id="404" name="Encre 403">
                  <a:extLst>
                    <a:ext uri="{FF2B5EF4-FFF2-40B4-BE49-F238E27FC236}">
                      <a16:creationId xmlns:a16="http://schemas.microsoft.com/office/drawing/2014/main" id="{5C94D36E-B33D-CF8B-20F8-5E95EEEA51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32629" y="6052049"/>
                  <a:ext cx="112660" cy="148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05" name="Encre 404">
                  <a:extLst>
                    <a:ext uri="{FF2B5EF4-FFF2-40B4-BE49-F238E27FC236}">
                      <a16:creationId xmlns:a16="http://schemas.microsoft.com/office/drawing/2014/main" id="{6809B118-DB49-909A-04B3-289C39F61E43}"/>
                    </a:ext>
                  </a:extLst>
                </p14:cNvPr>
                <p14:cNvContentPartPr/>
                <p14:nvPr/>
              </p14:nvContentPartPr>
              <p14:xfrm>
                <a:off x="9858261" y="6058524"/>
                <a:ext cx="307316" cy="133795"/>
              </p14:xfrm>
            </p:contentPart>
          </mc:Choice>
          <mc:Fallback xmlns="">
            <p:pic>
              <p:nvPicPr>
                <p:cNvPr id="405" name="Encre 404">
                  <a:extLst>
                    <a:ext uri="{FF2B5EF4-FFF2-40B4-BE49-F238E27FC236}">
                      <a16:creationId xmlns:a16="http://schemas.microsoft.com/office/drawing/2014/main" id="{6809B118-DB49-909A-04B3-289C39F61E4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49265" y="6049532"/>
                  <a:ext cx="324949" cy="151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06" name="Encre 405">
                  <a:extLst>
                    <a:ext uri="{FF2B5EF4-FFF2-40B4-BE49-F238E27FC236}">
                      <a16:creationId xmlns:a16="http://schemas.microsoft.com/office/drawing/2014/main" id="{2E0F857A-E6E8-0D30-CAA1-429685BD94EA}"/>
                    </a:ext>
                  </a:extLst>
                </p14:cNvPr>
                <p14:cNvContentPartPr/>
                <p14:nvPr/>
              </p14:nvContentPartPr>
              <p14:xfrm>
                <a:off x="10181467" y="6046130"/>
                <a:ext cx="250747" cy="114409"/>
              </p14:xfrm>
            </p:contentPart>
          </mc:Choice>
          <mc:Fallback xmlns="">
            <p:pic>
              <p:nvPicPr>
                <p:cNvPr id="406" name="Encre 405">
                  <a:extLst>
                    <a:ext uri="{FF2B5EF4-FFF2-40B4-BE49-F238E27FC236}">
                      <a16:creationId xmlns:a16="http://schemas.microsoft.com/office/drawing/2014/main" id="{2E0F857A-E6E8-0D30-CAA1-429685BD94E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72473" y="6037136"/>
                  <a:ext cx="268375" cy="1320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e 408">
            <a:extLst>
              <a:ext uri="{FF2B5EF4-FFF2-40B4-BE49-F238E27FC236}">
                <a16:creationId xmlns:a16="http://schemas.microsoft.com/office/drawing/2014/main" id="{87891870-CDD6-52C1-B12E-6B101950A24A}"/>
              </a:ext>
            </a:extLst>
          </p:cNvPr>
          <p:cNvGrpSpPr/>
          <p:nvPr/>
        </p:nvGrpSpPr>
        <p:grpSpPr>
          <a:xfrm>
            <a:off x="10681690" y="5808095"/>
            <a:ext cx="132524" cy="335918"/>
            <a:chOff x="10681690" y="5808095"/>
            <a:chExt cx="132524" cy="33591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07" name="Encre 406">
                  <a:extLst>
                    <a:ext uri="{FF2B5EF4-FFF2-40B4-BE49-F238E27FC236}">
                      <a16:creationId xmlns:a16="http://schemas.microsoft.com/office/drawing/2014/main" id="{0181C55F-9EC5-12AD-24A4-F00C1F1ABA0F}"/>
                    </a:ext>
                  </a:extLst>
                </p14:cNvPr>
                <p14:cNvContentPartPr/>
                <p14:nvPr/>
              </p14:nvContentPartPr>
              <p14:xfrm>
                <a:off x="10681690" y="6009582"/>
                <a:ext cx="132524" cy="134431"/>
              </p14:xfrm>
            </p:contentPart>
          </mc:Choice>
          <mc:Fallback xmlns="">
            <p:pic>
              <p:nvPicPr>
                <p:cNvPr id="407" name="Encre 406">
                  <a:extLst>
                    <a:ext uri="{FF2B5EF4-FFF2-40B4-BE49-F238E27FC236}">
                      <a16:creationId xmlns:a16="http://schemas.microsoft.com/office/drawing/2014/main" id="{0181C55F-9EC5-12AD-24A4-F00C1F1ABA0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72687" y="6000572"/>
                  <a:ext cx="150170" cy="152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08" name="Encre 407">
                  <a:extLst>
                    <a:ext uri="{FF2B5EF4-FFF2-40B4-BE49-F238E27FC236}">
                      <a16:creationId xmlns:a16="http://schemas.microsoft.com/office/drawing/2014/main" id="{7837E80C-D187-198A-41C2-BB65469573B3}"/>
                    </a:ext>
                  </a:extLst>
                </p14:cNvPr>
                <p14:cNvContentPartPr/>
                <p14:nvPr/>
              </p14:nvContentPartPr>
              <p14:xfrm>
                <a:off x="10752242" y="5808095"/>
                <a:ext cx="52755" cy="118541"/>
              </p14:xfrm>
            </p:contentPart>
          </mc:Choice>
          <mc:Fallback xmlns="">
            <p:pic>
              <p:nvPicPr>
                <p:cNvPr id="408" name="Encre 407">
                  <a:extLst>
                    <a:ext uri="{FF2B5EF4-FFF2-40B4-BE49-F238E27FC236}">
                      <a16:creationId xmlns:a16="http://schemas.microsoft.com/office/drawing/2014/main" id="{7837E80C-D187-198A-41C2-BB65469573B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43270" y="5799087"/>
                  <a:ext cx="70340" cy="1361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e 424">
            <a:extLst>
              <a:ext uri="{FF2B5EF4-FFF2-40B4-BE49-F238E27FC236}">
                <a16:creationId xmlns:a16="http://schemas.microsoft.com/office/drawing/2014/main" id="{561D0601-DB5C-D6A4-5536-731143BC4BAD}"/>
              </a:ext>
            </a:extLst>
          </p:cNvPr>
          <p:cNvGrpSpPr/>
          <p:nvPr/>
        </p:nvGrpSpPr>
        <p:grpSpPr>
          <a:xfrm>
            <a:off x="7906947" y="6459592"/>
            <a:ext cx="176063" cy="266320"/>
            <a:chOff x="7906947" y="6459592"/>
            <a:chExt cx="176063" cy="2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12" name="Encre 411">
                  <a:extLst>
                    <a:ext uri="{FF2B5EF4-FFF2-40B4-BE49-F238E27FC236}">
                      <a16:creationId xmlns:a16="http://schemas.microsoft.com/office/drawing/2014/main" id="{148E4A66-33B7-82DB-40A6-0A7C5C0FA835}"/>
                    </a:ext>
                  </a:extLst>
                </p14:cNvPr>
                <p14:cNvContentPartPr/>
                <p14:nvPr/>
              </p14:nvContentPartPr>
              <p14:xfrm>
                <a:off x="7906947" y="6459592"/>
                <a:ext cx="11441" cy="265366"/>
              </p14:xfrm>
            </p:contentPart>
          </mc:Choice>
          <mc:Fallback xmlns="">
            <p:pic>
              <p:nvPicPr>
                <p:cNvPr id="412" name="Encre 411">
                  <a:extLst>
                    <a:ext uri="{FF2B5EF4-FFF2-40B4-BE49-F238E27FC236}">
                      <a16:creationId xmlns:a16="http://schemas.microsoft.com/office/drawing/2014/main" id="{148E4A66-33B7-82DB-40A6-0A7C5C0FA83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98009" y="6450590"/>
                  <a:ext cx="28960" cy="283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13" name="Encre 412">
                  <a:extLst>
                    <a:ext uri="{FF2B5EF4-FFF2-40B4-BE49-F238E27FC236}">
                      <a16:creationId xmlns:a16="http://schemas.microsoft.com/office/drawing/2014/main" id="{2C3A2B63-727F-9C03-52CB-D16F53751C6F}"/>
                    </a:ext>
                  </a:extLst>
                </p14:cNvPr>
                <p14:cNvContentPartPr/>
                <p14:nvPr/>
              </p14:nvContentPartPr>
              <p14:xfrm>
                <a:off x="7971143" y="6591799"/>
                <a:ext cx="111867" cy="134113"/>
              </p14:xfrm>
            </p:contentPart>
          </mc:Choice>
          <mc:Fallback xmlns="">
            <p:pic>
              <p:nvPicPr>
                <p:cNvPr id="413" name="Encre 412">
                  <a:extLst>
                    <a:ext uri="{FF2B5EF4-FFF2-40B4-BE49-F238E27FC236}">
                      <a16:creationId xmlns:a16="http://schemas.microsoft.com/office/drawing/2014/main" id="{2C3A2B63-727F-9C03-52CB-D16F53751C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62121" y="6582810"/>
                  <a:ext cx="129549" cy="1517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e 423">
            <a:extLst>
              <a:ext uri="{FF2B5EF4-FFF2-40B4-BE49-F238E27FC236}">
                <a16:creationId xmlns:a16="http://schemas.microsoft.com/office/drawing/2014/main" id="{E3D160E4-08F0-279C-8BE2-E1006C3C3CD2}"/>
              </a:ext>
            </a:extLst>
          </p:cNvPr>
          <p:cNvGrpSpPr/>
          <p:nvPr/>
        </p:nvGrpSpPr>
        <p:grpSpPr>
          <a:xfrm>
            <a:off x="8343609" y="6416053"/>
            <a:ext cx="997586" cy="463358"/>
            <a:chOff x="8343609" y="6416053"/>
            <a:chExt cx="997586" cy="4633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14" name="Encre 413">
                  <a:extLst>
                    <a:ext uri="{FF2B5EF4-FFF2-40B4-BE49-F238E27FC236}">
                      <a16:creationId xmlns:a16="http://schemas.microsoft.com/office/drawing/2014/main" id="{00778C3F-5374-85B7-99EA-9503A8522D51}"/>
                    </a:ext>
                  </a:extLst>
                </p14:cNvPr>
                <p14:cNvContentPartPr/>
                <p14:nvPr/>
              </p14:nvContentPartPr>
              <p14:xfrm>
                <a:off x="8343609" y="6573048"/>
                <a:ext cx="119176" cy="306363"/>
              </p14:xfrm>
            </p:contentPart>
          </mc:Choice>
          <mc:Fallback xmlns="">
            <p:pic>
              <p:nvPicPr>
                <p:cNvPr id="414" name="Encre 413">
                  <a:extLst>
                    <a:ext uri="{FF2B5EF4-FFF2-40B4-BE49-F238E27FC236}">
                      <a16:creationId xmlns:a16="http://schemas.microsoft.com/office/drawing/2014/main" id="{00778C3F-5374-85B7-99EA-9503A8522D5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34608" y="6564048"/>
                  <a:ext cx="136818" cy="324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15" name="Encre 414">
                  <a:extLst>
                    <a:ext uri="{FF2B5EF4-FFF2-40B4-BE49-F238E27FC236}">
                      <a16:creationId xmlns:a16="http://schemas.microsoft.com/office/drawing/2014/main" id="{2609DC0F-A41E-26B1-2019-D4F1A42F9548}"/>
                    </a:ext>
                  </a:extLst>
                </p14:cNvPr>
                <p14:cNvContentPartPr/>
                <p14:nvPr/>
              </p14:nvContentPartPr>
              <p14:xfrm>
                <a:off x="8516494" y="6579722"/>
                <a:ext cx="105193" cy="88985"/>
              </p14:xfrm>
            </p:contentPart>
          </mc:Choice>
          <mc:Fallback xmlns="">
            <p:pic>
              <p:nvPicPr>
                <p:cNvPr id="415" name="Encre 414">
                  <a:extLst>
                    <a:ext uri="{FF2B5EF4-FFF2-40B4-BE49-F238E27FC236}">
                      <a16:creationId xmlns:a16="http://schemas.microsoft.com/office/drawing/2014/main" id="{2609DC0F-A41E-26B1-2019-D4F1A42F954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07457" y="6570715"/>
                  <a:ext cx="122906" cy="106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16" name="Encre 415">
                  <a:extLst>
                    <a:ext uri="{FF2B5EF4-FFF2-40B4-BE49-F238E27FC236}">
                      <a16:creationId xmlns:a16="http://schemas.microsoft.com/office/drawing/2014/main" id="{22E0E576-335C-8515-DB3A-8B07469B0FC2}"/>
                    </a:ext>
                  </a:extLst>
                </p14:cNvPr>
                <p14:cNvContentPartPr/>
                <p14:nvPr/>
              </p14:nvContentPartPr>
              <p14:xfrm>
                <a:off x="8691922" y="6565739"/>
                <a:ext cx="75955" cy="123626"/>
              </p14:xfrm>
            </p:contentPart>
          </mc:Choice>
          <mc:Fallback xmlns="">
            <p:pic>
              <p:nvPicPr>
                <p:cNvPr id="416" name="Encre 415">
                  <a:extLst>
                    <a:ext uri="{FF2B5EF4-FFF2-40B4-BE49-F238E27FC236}">
                      <a16:creationId xmlns:a16="http://schemas.microsoft.com/office/drawing/2014/main" id="{22E0E576-335C-8515-DB3A-8B07469B0FC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82880" y="6556755"/>
                  <a:ext cx="93678" cy="141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17" name="Encre 416">
                  <a:extLst>
                    <a:ext uri="{FF2B5EF4-FFF2-40B4-BE49-F238E27FC236}">
                      <a16:creationId xmlns:a16="http://schemas.microsoft.com/office/drawing/2014/main" id="{E4894350-56CF-912C-B900-96D112B16D1C}"/>
                    </a:ext>
                  </a:extLst>
                </p14:cNvPr>
                <p14:cNvContentPartPr/>
                <p14:nvPr/>
              </p14:nvContentPartPr>
              <p14:xfrm>
                <a:off x="8839700" y="6587985"/>
                <a:ext cx="6356" cy="112502"/>
              </p14:xfrm>
            </p:contentPart>
          </mc:Choice>
          <mc:Fallback xmlns="">
            <p:pic>
              <p:nvPicPr>
                <p:cNvPr id="417" name="Encre 416">
                  <a:extLst>
                    <a:ext uri="{FF2B5EF4-FFF2-40B4-BE49-F238E27FC236}">
                      <a16:creationId xmlns:a16="http://schemas.microsoft.com/office/drawing/2014/main" id="{E4894350-56CF-912C-B900-96D112B16D1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30872" y="6578999"/>
                  <a:ext cx="23658" cy="130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18" name="Encre 417">
                  <a:extLst>
                    <a:ext uri="{FF2B5EF4-FFF2-40B4-BE49-F238E27FC236}">
                      <a16:creationId xmlns:a16="http://schemas.microsoft.com/office/drawing/2014/main" id="{4BFCB0BA-DFCE-68F1-4AE3-F224EBCC0A5B}"/>
                    </a:ext>
                  </a:extLst>
                </p14:cNvPr>
                <p14:cNvContentPartPr/>
                <p14:nvPr/>
              </p14:nvContentPartPr>
              <p14:xfrm>
                <a:off x="8815547" y="6501860"/>
                <a:ext cx="20022" cy="24153"/>
              </p14:xfrm>
            </p:contentPart>
          </mc:Choice>
          <mc:Fallback xmlns="">
            <p:pic>
              <p:nvPicPr>
                <p:cNvPr id="418" name="Encre 417">
                  <a:extLst>
                    <a:ext uri="{FF2B5EF4-FFF2-40B4-BE49-F238E27FC236}">
                      <a16:creationId xmlns:a16="http://schemas.microsoft.com/office/drawing/2014/main" id="{4BFCB0BA-DFCE-68F1-4AE3-F224EBCC0A5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06609" y="6492848"/>
                  <a:ext cx="37541" cy="41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19" name="Encre 418">
                  <a:extLst>
                    <a:ext uri="{FF2B5EF4-FFF2-40B4-BE49-F238E27FC236}">
                      <a16:creationId xmlns:a16="http://schemas.microsoft.com/office/drawing/2014/main" id="{3C360740-955B-F43D-CF73-4078E85A9F32}"/>
                    </a:ext>
                  </a:extLst>
                </p14:cNvPr>
                <p14:cNvContentPartPr/>
                <p14:nvPr/>
              </p14:nvContentPartPr>
              <p14:xfrm>
                <a:off x="8896269" y="6416053"/>
                <a:ext cx="23835" cy="262188"/>
              </p14:xfrm>
            </p:contentPart>
          </mc:Choice>
          <mc:Fallback xmlns="">
            <p:pic>
              <p:nvPicPr>
                <p:cNvPr id="419" name="Encre 418">
                  <a:extLst>
                    <a:ext uri="{FF2B5EF4-FFF2-40B4-BE49-F238E27FC236}">
                      <a16:creationId xmlns:a16="http://schemas.microsoft.com/office/drawing/2014/main" id="{3C360740-955B-F43D-CF73-4078E85A9F3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87241" y="6407049"/>
                  <a:ext cx="41531" cy="279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20" name="Encre 419">
                  <a:extLst>
                    <a:ext uri="{FF2B5EF4-FFF2-40B4-BE49-F238E27FC236}">
                      <a16:creationId xmlns:a16="http://schemas.microsoft.com/office/drawing/2014/main" id="{D8BD590F-3EBD-C563-6B90-0FEFAE049633}"/>
                    </a:ext>
                  </a:extLst>
                </p14:cNvPr>
                <p14:cNvContentPartPr/>
                <p14:nvPr/>
              </p14:nvContentPartPr>
              <p14:xfrm>
                <a:off x="8882286" y="6577815"/>
                <a:ext cx="88349" cy="8899"/>
              </p14:xfrm>
            </p:contentPart>
          </mc:Choice>
          <mc:Fallback xmlns="">
            <p:pic>
              <p:nvPicPr>
                <p:cNvPr id="420" name="Encre 419">
                  <a:extLst>
                    <a:ext uri="{FF2B5EF4-FFF2-40B4-BE49-F238E27FC236}">
                      <a16:creationId xmlns:a16="http://schemas.microsoft.com/office/drawing/2014/main" id="{D8BD590F-3EBD-C563-6B90-0FEFAE04963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73307" y="6568916"/>
                  <a:ext cx="105947" cy="26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21" name="Encre 420">
                  <a:extLst>
                    <a:ext uri="{FF2B5EF4-FFF2-40B4-BE49-F238E27FC236}">
                      <a16:creationId xmlns:a16="http://schemas.microsoft.com/office/drawing/2014/main" id="{9BC7595A-BF4D-E3E7-CE79-E6EEEF7C1F54}"/>
                    </a:ext>
                  </a:extLst>
                </p14:cNvPr>
                <p14:cNvContentPartPr/>
                <p14:nvPr/>
              </p14:nvContentPartPr>
              <p14:xfrm>
                <a:off x="8976356" y="6582582"/>
                <a:ext cx="27013" cy="97884"/>
              </p14:xfrm>
            </p:contentPart>
          </mc:Choice>
          <mc:Fallback xmlns="">
            <p:pic>
              <p:nvPicPr>
                <p:cNvPr id="421" name="Encre 420">
                  <a:extLst>
                    <a:ext uri="{FF2B5EF4-FFF2-40B4-BE49-F238E27FC236}">
                      <a16:creationId xmlns:a16="http://schemas.microsoft.com/office/drawing/2014/main" id="{9BC7595A-BF4D-E3E7-CE79-E6EEEF7C1F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67230" y="6573585"/>
                  <a:ext cx="44900" cy="115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22" name="Encre 421">
                  <a:extLst>
                    <a:ext uri="{FF2B5EF4-FFF2-40B4-BE49-F238E27FC236}">
                      <a16:creationId xmlns:a16="http://schemas.microsoft.com/office/drawing/2014/main" id="{17F42BE0-EBD8-C10E-7D81-4D6059C47CAB}"/>
                    </a:ext>
                  </a:extLst>
                </p14:cNvPr>
                <p14:cNvContentPartPr/>
                <p14:nvPr/>
              </p14:nvContentPartPr>
              <p14:xfrm>
                <a:off x="8962690" y="6447198"/>
                <a:ext cx="42268" cy="57840"/>
              </p14:xfrm>
            </p:contentPart>
          </mc:Choice>
          <mc:Fallback xmlns="">
            <p:pic>
              <p:nvPicPr>
                <p:cNvPr id="422" name="Encre 421">
                  <a:extLst>
                    <a:ext uri="{FF2B5EF4-FFF2-40B4-BE49-F238E27FC236}">
                      <a16:creationId xmlns:a16="http://schemas.microsoft.com/office/drawing/2014/main" id="{17F42BE0-EBD8-C10E-7D81-4D6059C47CA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53735" y="6438217"/>
                  <a:ext cx="59820" cy="75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23" name="Encre 422">
                  <a:extLst>
                    <a:ext uri="{FF2B5EF4-FFF2-40B4-BE49-F238E27FC236}">
                      <a16:creationId xmlns:a16="http://schemas.microsoft.com/office/drawing/2014/main" id="{EA797BBE-FF31-5F21-08DF-D64800DAA853}"/>
                    </a:ext>
                  </a:extLst>
                </p14:cNvPr>
                <p14:cNvContentPartPr/>
                <p14:nvPr/>
              </p14:nvContentPartPr>
              <p14:xfrm>
                <a:off x="9034832" y="6545399"/>
                <a:ext cx="306363" cy="122354"/>
              </p14:xfrm>
            </p:contentPart>
          </mc:Choice>
          <mc:Fallback xmlns="">
            <p:pic>
              <p:nvPicPr>
                <p:cNvPr id="423" name="Encre 422">
                  <a:extLst>
                    <a:ext uri="{FF2B5EF4-FFF2-40B4-BE49-F238E27FC236}">
                      <a16:creationId xmlns:a16="http://schemas.microsoft.com/office/drawing/2014/main" id="{EA797BBE-FF31-5F21-08DF-D64800DAA85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25832" y="6536402"/>
                  <a:ext cx="324003" cy="13998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426" name="Encre 425">
                <a:extLst>
                  <a:ext uri="{FF2B5EF4-FFF2-40B4-BE49-F238E27FC236}">
                    <a16:creationId xmlns:a16="http://schemas.microsoft.com/office/drawing/2014/main" id="{5DDB96FD-A35E-3296-C981-E44418FFC7A9}"/>
                  </a:ext>
                </a:extLst>
              </p14:cNvPr>
              <p14:cNvContentPartPr/>
              <p14:nvPr/>
            </p14:nvContentPartPr>
            <p14:xfrm>
              <a:off x="9533148" y="6402070"/>
              <a:ext cx="137927" cy="227230"/>
            </p14:xfrm>
          </p:contentPart>
        </mc:Choice>
        <mc:Fallback xmlns="">
          <p:pic>
            <p:nvPicPr>
              <p:cNvPr id="426" name="Encre 425">
                <a:extLst>
                  <a:ext uri="{FF2B5EF4-FFF2-40B4-BE49-F238E27FC236}">
                    <a16:creationId xmlns:a16="http://schemas.microsoft.com/office/drawing/2014/main" id="{5DDB96FD-A35E-3296-C981-E44418FFC7A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524145" y="6393067"/>
                <a:ext cx="155573" cy="244875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F458152E-6712-A426-8697-81E88B4F0127}"/>
              </a:ext>
            </a:extLst>
          </p:cNvPr>
          <p:cNvCxnSpPr>
            <a:cxnSpLocks/>
            <a:stCxn id="20" idx="2"/>
            <a:endCxn id="21" idx="2"/>
          </p:cNvCxnSpPr>
          <p:nvPr/>
        </p:nvCxnSpPr>
        <p:spPr>
          <a:xfrm rot="5400000" flipH="1" flipV="1">
            <a:off x="8703585" y="5144221"/>
            <a:ext cx="1" cy="896318"/>
          </a:xfrm>
          <a:prstGeom prst="bentConnector3">
            <a:avLst>
              <a:gd name="adj1" fmla="val -2286000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63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E00A3-AFC9-6915-751C-A40E6E6EC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22005-D630-065A-02BC-90C2718B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132C35CF-B34F-690F-A6C8-8EE9DF5DCBCD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132C35CF-B34F-690F-A6C8-8EE9DF5DCB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C52558-67E1-FD63-67C0-DC24181B1234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11BC82-EE92-D1D7-FE58-FB164444EF10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BEE0F9-5662-84B8-A7E1-553A99178CDE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AD9102-222C-BA8C-E6DF-4813C58343A6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35C423-C37F-1815-E17D-FAE1791761A9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36231D-451B-83D4-9DA1-A78FD6813C13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D5F25-1F07-AAAB-2258-EE396369593F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B76E6-4BD0-3ABA-5FED-BCF7138DF157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86AA8D-9903-26A7-8755-FCEADB409265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FFA136-6583-5F1B-C1CF-43E92E66006E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3E0F40-EDEB-6D84-17D4-1C8E1947DCE2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AF5389-1CE5-E3B5-3DCE-84B91AB15653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B30A26-A09E-AA6A-130F-2E133B730B9D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608C1C-6A43-EF40-CF08-BB492E0D1006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EC48E4-82EE-27EE-6658-26486446E1FD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793A34-9CCF-29A6-121E-D6434F8B1E19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02E4EE5-6B1B-24F9-0D36-04FBD15580F8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29A6956-08F7-7144-4CA3-249FA0650A11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F7357709-4AB2-3B32-823E-BAAE178B0E3E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8393CC0-D1D5-B2D8-BAD5-F045AE8D6555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FB92033-2D29-A801-CBF5-AF9F9E1B0A18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BBAAE59D-461C-72F6-7C01-D174507DABE5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2F4E325-E43C-7374-DF8C-58C59C378239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2F4E325-E43C-7374-DF8C-58C59C378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27124BDF-E5E2-BBAB-A627-0E91E2C14DF7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(7)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2CCF78C-0B8D-32AB-939D-C4ACFFF755D0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CE1640D-1799-0F17-FB50-A4FFBEC0ABDE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546EF021-6986-B649-CF44-C5E6468F2830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9A7F2C1-E63B-B3A8-B2CF-D9D9356E41C2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B9CB63B-C1C3-2132-73CC-3D50F2FD13E8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4866E26-F932-750B-9489-5B0B3D3BDAF4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4AED204-A3EF-F985-AC88-D49CF8E086D8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9EE7D2C-C2DE-51F1-6269-459617E44917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4014A88-A9F5-09AA-8EA8-6DB66B231A19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4BF46F7-57DB-CE0D-5BFF-336473660F63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63DD2E-7D93-3AE5-D7B7-14D6641A1732}"/>
              </a:ext>
            </a:extLst>
          </p:cNvPr>
          <p:cNvSpPr/>
          <p:nvPr/>
        </p:nvSpPr>
        <p:spPr>
          <a:xfrm>
            <a:off x="777294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A7CAE3E-B8FA-5E2A-A4C4-5CD44A445348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DDD4446-77D4-5971-C5BE-307DD6B62E61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0065005-25DC-E485-A7E1-C8DDF17C459E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937ACB5-3231-7A77-D75B-7CBD3A418566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9839040-EEA3-1876-DB46-F136E503B135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C3559C3-51DA-04DA-A5C4-836EDEA0A44F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7BD2C63-A8E4-A838-375F-4E0BAC2BEC58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9681A3A-7BA8-FC58-1711-1BCCD16FB0E7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D31C3AF-9DAD-A7AC-A914-7444D622AA0B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8C94086-4876-C036-2D7B-3B8A236CDBD5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5454A56-709D-B886-2519-5AF612370069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464BAFF-062D-DD3D-2367-FE1439B9AB92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D0541366-00B0-27C2-134F-D75561A4E03A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803FB7E6-9B78-A843-AC2E-DD28E4D7CDF3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1ED2CD9F-A64B-7032-B069-DCC052FC2CC5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5981BD63-97AA-CDE1-1C27-28CE58C1A981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9944584E-956F-B125-C407-B73E779922D5}"/>
              </a:ext>
            </a:extLst>
          </p:cNvPr>
          <p:cNvCxnSpPr>
            <a:cxnSpLocks/>
            <a:stCxn id="20" idx="2"/>
            <a:endCxn id="21" idx="2"/>
          </p:cNvCxnSpPr>
          <p:nvPr/>
        </p:nvCxnSpPr>
        <p:spPr>
          <a:xfrm rot="5400000" flipH="1" flipV="1">
            <a:off x="8703585" y="5144221"/>
            <a:ext cx="1" cy="896318"/>
          </a:xfrm>
          <a:prstGeom prst="bentConnector3">
            <a:avLst>
              <a:gd name="adj1" fmla="val -2286000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0" name="Groupe 429">
            <a:extLst>
              <a:ext uri="{FF2B5EF4-FFF2-40B4-BE49-F238E27FC236}">
                <a16:creationId xmlns:a16="http://schemas.microsoft.com/office/drawing/2014/main" id="{357A1753-EAB1-CCD8-41EE-28230B163574}"/>
              </a:ext>
            </a:extLst>
          </p:cNvPr>
          <p:cNvGrpSpPr/>
          <p:nvPr/>
        </p:nvGrpSpPr>
        <p:grpSpPr>
          <a:xfrm>
            <a:off x="10738025" y="458894"/>
            <a:ext cx="560520" cy="401400"/>
            <a:chOff x="10738025" y="458894"/>
            <a:chExt cx="56052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27" name="Encre 426">
                  <a:extLst>
                    <a:ext uri="{FF2B5EF4-FFF2-40B4-BE49-F238E27FC236}">
                      <a16:creationId xmlns:a16="http://schemas.microsoft.com/office/drawing/2014/main" id="{64F9A0CE-7468-61AE-A802-E68BB02B0511}"/>
                    </a:ext>
                  </a:extLst>
                </p14:cNvPr>
                <p14:cNvContentPartPr/>
                <p14:nvPr/>
              </p14:nvContentPartPr>
              <p14:xfrm>
                <a:off x="10797065" y="526214"/>
                <a:ext cx="182520" cy="273600"/>
              </p14:xfrm>
            </p:contentPart>
          </mc:Choice>
          <mc:Fallback xmlns="">
            <p:pic>
              <p:nvPicPr>
                <p:cNvPr id="427" name="Encre 426">
                  <a:extLst>
                    <a:ext uri="{FF2B5EF4-FFF2-40B4-BE49-F238E27FC236}">
                      <a16:creationId xmlns:a16="http://schemas.microsoft.com/office/drawing/2014/main" id="{64F9A0CE-7468-61AE-A802-E68BB02B05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88425" y="517574"/>
                  <a:ext cx="2001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28" name="Encre 427">
                  <a:extLst>
                    <a:ext uri="{FF2B5EF4-FFF2-40B4-BE49-F238E27FC236}">
                      <a16:creationId xmlns:a16="http://schemas.microsoft.com/office/drawing/2014/main" id="{CA485470-EFAA-6733-EB48-84751B782706}"/>
                    </a:ext>
                  </a:extLst>
                </p14:cNvPr>
                <p14:cNvContentPartPr/>
                <p14:nvPr/>
              </p14:nvContentPartPr>
              <p14:xfrm>
                <a:off x="10738025" y="458894"/>
                <a:ext cx="339480" cy="401400"/>
              </p14:xfrm>
            </p:contentPart>
          </mc:Choice>
          <mc:Fallback xmlns="">
            <p:pic>
              <p:nvPicPr>
                <p:cNvPr id="428" name="Encre 427">
                  <a:extLst>
                    <a:ext uri="{FF2B5EF4-FFF2-40B4-BE49-F238E27FC236}">
                      <a16:creationId xmlns:a16="http://schemas.microsoft.com/office/drawing/2014/main" id="{CA485470-EFAA-6733-EB48-84751B7827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29025" y="450254"/>
                  <a:ext cx="3571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29" name="Encre 428">
                  <a:extLst>
                    <a:ext uri="{FF2B5EF4-FFF2-40B4-BE49-F238E27FC236}">
                      <a16:creationId xmlns:a16="http://schemas.microsoft.com/office/drawing/2014/main" id="{4B78713F-238F-E2A2-CF8D-4F6B49C2D6A2}"/>
                    </a:ext>
                  </a:extLst>
                </p14:cNvPr>
                <p14:cNvContentPartPr/>
                <p14:nvPr/>
              </p14:nvContentPartPr>
              <p14:xfrm>
                <a:off x="11207465" y="473294"/>
                <a:ext cx="91080" cy="309600"/>
              </p14:xfrm>
            </p:contentPart>
          </mc:Choice>
          <mc:Fallback xmlns="">
            <p:pic>
              <p:nvPicPr>
                <p:cNvPr id="429" name="Encre 428">
                  <a:extLst>
                    <a:ext uri="{FF2B5EF4-FFF2-40B4-BE49-F238E27FC236}">
                      <a16:creationId xmlns:a16="http://schemas.microsoft.com/office/drawing/2014/main" id="{4B78713F-238F-E2A2-CF8D-4F6B49C2D6A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98465" y="464294"/>
                  <a:ext cx="108720" cy="32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1395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C17C9-BD0C-EF5B-FCD5-40AFFAD3B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6492C-7C80-3BFC-220E-99B3E55A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DAE85B8D-C4C3-473C-F4BC-8C5EDC12CB45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DAE85B8D-C4C3-473C-F4BC-8C5EDC12CB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848F09F-F09D-0077-97D3-37807BE60963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23CF8-8F52-8811-6691-EF2DDE1E860B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692E68-921D-A79A-08B0-B10C2A32F306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214FD0-85AA-26B7-0805-DAB5D0E2B7C8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9B33D-AA52-7570-3DF2-D92894DAC745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25DF9C-EBFB-3A26-C801-F5B1A0F4F77B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6A5442-FA2C-E54F-529A-BC5E11BFFA89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A6595-0E92-8741-BE82-D543C89AECF6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4EE8F6-9A06-299C-41D8-856538B713E1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38A082-6492-1A2F-34BA-BB5D0BEE0D2B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CB73EA-9660-6BFE-17FC-DC62268B1E8F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DC17C9-83D7-185E-9CEB-E3C970005B72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DC7622-18E9-E388-0C02-5FBA5EB78E87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FDDEDB-F5A4-D669-1ACE-8A84E6159536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870C5D-6113-9639-7DD1-F1DDE353802B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79A379-AE14-79EA-4880-E4C355E50D5C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843EE8C-FA6E-95C4-7669-25EC038CFD98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FB662E8-FFE2-8A99-3E15-59AD86BF12F8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A7232AD4-3123-7113-46D1-101ACABF8831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94CE4B4-713A-0C64-FA12-7CB863C2D5BD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71259E9-C304-95F4-53BF-78684ECB58E1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5A3C8903-ED2F-0134-5F5F-6F953856DE73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844F7A66-C4C1-5B75-8127-08792CAB7AD7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844F7A66-C4C1-5B75-8127-08792CAB7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09D95D73-ECC1-1C34-6BE9-A140DC25C230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(7)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FC8F911-454D-3EFC-8A0A-AF5B8754AA8A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7A434A7-6822-4DAD-31B0-6C6083FFB454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E783DAB-8804-65C2-36B7-B1D895436C0B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C0D0E06-E0C4-7419-9DAB-3BFE03A347C1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E3D8817-6348-523E-4A95-3DD3F56CC468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641DE48-B5B1-CC17-2DCF-C1BDEE549A85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C519B84-D9AA-6C5A-B192-DF61894F79B1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0EDA378-C627-281C-1444-983778C8A1B7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935A725-2E81-2181-F37D-52F160018394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4E1C5F4-EA3B-E167-7382-4C015FF8925A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47C200E-133D-59B9-D873-DF5CD856FD25}"/>
              </a:ext>
            </a:extLst>
          </p:cNvPr>
          <p:cNvSpPr/>
          <p:nvPr/>
        </p:nvSpPr>
        <p:spPr>
          <a:xfrm>
            <a:off x="777294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36CDD05-C68F-61CD-181E-7B73EFF54C4C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D75D936-CF5F-F764-A148-83C6889044E1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F842CC6-B2DB-8DA9-B824-4B6CC51EF2C3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AFA91C4-BAD2-10E0-E9CC-0D89DFD223CF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8D05F96-F4BF-A738-BB81-0811CF352B5E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A79BFA0-078D-CB5E-6F9F-D52E5BCEFDD8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F90DAD0-AC04-FE5F-4F4A-824B1BABE5FF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3375512-3D62-625D-CD56-992C389467FB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591F8B6-2FF2-8216-CEC8-BB0B7699B8E0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F891516-8B89-35B1-58C9-73D7CADEAEE0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9C4FD44-2E22-57D3-32B4-34115F5453C3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60FC44E-FF25-A9B7-C9B3-2C1F32FE9F24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AC76CAFA-960B-5FB1-CE67-D6AA77E39DB8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3D845B25-D555-3726-0DD8-D7559DEE22CB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5E357039-7EB7-4961-F568-8A8D107A5B07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CE58A23F-32E1-1AFF-915E-EB43096A3771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430" name="Groupe 429">
            <a:extLst>
              <a:ext uri="{FF2B5EF4-FFF2-40B4-BE49-F238E27FC236}">
                <a16:creationId xmlns:a16="http://schemas.microsoft.com/office/drawing/2014/main" id="{3069677B-6DCB-ADF3-676F-930703A89062}"/>
              </a:ext>
            </a:extLst>
          </p:cNvPr>
          <p:cNvGrpSpPr/>
          <p:nvPr/>
        </p:nvGrpSpPr>
        <p:grpSpPr>
          <a:xfrm>
            <a:off x="10738025" y="458894"/>
            <a:ext cx="560520" cy="401400"/>
            <a:chOff x="10738025" y="458894"/>
            <a:chExt cx="56052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27" name="Encre 426">
                  <a:extLst>
                    <a:ext uri="{FF2B5EF4-FFF2-40B4-BE49-F238E27FC236}">
                      <a16:creationId xmlns:a16="http://schemas.microsoft.com/office/drawing/2014/main" id="{64110C31-2973-66A0-6686-6E41014F4324}"/>
                    </a:ext>
                  </a:extLst>
                </p14:cNvPr>
                <p14:cNvContentPartPr/>
                <p14:nvPr/>
              </p14:nvContentPartPr>
              <p14:xfrm>
                <a:off x="10797065" y="526214"/>
                <a:ext cx="182520" cy="273600"/>
              </p14:xfrm>
            </p:contentPart>
          </mc:Choice>
          <mc:Fallback xmlns="">
            <p:pic>
              <p:nvPicPr>
                <p:cNvPr id="427" name="Encre 426">
                  <a:extLst>
                    <a:ext uri="{FF2B5EF4-FFF2-40B4-BE49-F238E27FC236}">
                      <a16:creationId xmlns:a16="http://schemas.microsoft.com/office/drawing/2014/main" id="{64110C31-2973-66A0-6686-6E41014F432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88065" y="517214"/>
                  <a:ext cx="2001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28" name="Encre 427">
                  <a:extLst>
                    <a:ext uri="{FF2B5EF4-FFF2-40B4-BE49-F238E27FC236}">
                      <a16:creationId xmlns:a16="http://schemas.microsoft.com/office/drawing/2014/main" id="{50809C2D-563E-57DC-02B2-5C31C8BCE31A}"/>
                    </a:ext>
                  </a:extLst>
                </p14:cNvPr>
                <p14:cNvContentPartPr/>
                <p14:nvPr/>
              </p14:nvContentPartPr>
              <p14:xfrm>
                <a:off x="10738025" y="458894"/>
                <a:ext cx="339480" cy="401400"/>
              </p14:xfrm>
            </p:contentPart>
          </mc:Choice>
          <mc:Fallback xmlns="">
            <p:pic>
              <p:nvPicPr>
                <p:cNvPr id="428" name="Encre 427">
                  <a:extLst>
                    <a:ext uri="{FF2B5EF4-FFF2-40B4-BE49-F238E27FC236}">
                      <a16:creationId xmlns:a16="http://schemas.microsoft.com/office/drawing/2014/main" id="{50809C2D-563E-57DC-02B2-5C31C8BCE3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29025" y="449894"/>
                  <a:ext cx="3571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29" name="Encre 428">
                  <a:extLst>
                    <a:ext uri="{FF2B5EF4-FFF2-40B4-BE49-F238E27FC236}">
                      <a16:creationId xmlns:a16="http://schemas.microsoft.com/office/drawing/2014/main" id="{770D0826-4FEF-5CEE-49E3-59EEA6C30ACB}"/>
                    </a:ext>
                  </a:extLst>
                </p14:cNvPr>
                <p14:cNvContentPartPr/>
                <p14:nvPr/>
              </p14:nvContentPartPr>
              <p14:xfrm>
                <a:off x="11207465" y="473294"/>
                <a:ext cx="91080" cy="309600"/>
              </p14:xfrm>
            </p:contentPart>
          </mc:Choice>
          <mc:Fallback xmlns="">
            <p:pic>
              <p:nvPicPr>
                <p:cNvPr id="429" name="Encre 428">
                  <a:extLst>
                    <a:ext uri="{FF2B5EF4-FFF2-40B4-BE49-F238E27FC236}">
                      <a16:creationId xmlns:a16="http://schemas.microsoft.com/office/drawing/2014/main" id="{770D0826-4FEF-5CEE-49E3-59EEA6C30A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98465" y="464294"/>
                  <a:ext cx="10872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23AA8398-3267-9BED-E0D8-D1B38EEE42D4}"/>
              </a:ext>
            </a:extLst>
          </p:cNvPr>
          <p:cNvGrpSpPr/>
          <p:nvPr/>
        </p:nvGrpSpPr>
        <p:grpSpPr>
          <a:xfrm>
            <a:off x="10750985" y="1711460"/>
            <a:ext cx="540000" cy="295200"/>
            <a:chOff x="10750985" y="1711460"/>
            <a:chExt cx="54000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C855F4C0-36F4-F97C-D705-CDAE2C1397D9}"/>
                    </a:ext>
                  </a:extLst>
                </p14:cNvPr>
                <p14:cNvContentPartPr/>
                <p14:nvPr/>
              </p14:nvContentPartPr>
              <p14:xfrm>
                <a:off x="10836305" y="1711460"/>
                <a:ext cx="161280" cy="22140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C855F4C0-36F4-F97C-D705-CDAE2C1397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27665" y="1702460"/>
                  <a:ext cx="178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0E6216F1-E02E-B4CC-8286-2C5F24C2BD25}"/>
                    </a:ext>
                  </a:extLst>
                </p14:cNvPr>
                <p14:cNvContentPartPr/>
                <p14:nvPr/>
              </p14:nvContentPartPr>
              <p14:xfrm>
                <a:off x="10750985" y="1725860"/>
                <a:ext cx="308160" cy="28008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0E6216F1-E02E-B4CC-8286-2C5F24C2BD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42345" y="1716860"/>
                  <a:ext cx="325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44E91811-1090-B92F-B4AC-9D5655F5E1A8}"/>
                    </a:ext>
                  </a:extLst>
                </p14:cNvPr>
                <p14:cNvContentPartPr/>
                <p14:nvPr/>
              </p14:nvContentPartPr>
              <p14:xfrm>
                <a:off x="11164985" y="1715060"/>
                <a:ext cx="126000" cy="291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44E91811-1090-B92F-B4AC-9D5655F5E1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56345" y="1706420"/>
                  <a:ext cx="143640" cy="30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4704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563C0-E3FF-B85C-D6B3-502B159C7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5EF95-F898-E488-9819-F67A8DCF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36EE9B23-39FD-678E-1E11-F456795D699A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36EE9B23-39FD-678E-1E11-F456795D69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3DC946-BE42-D033-FC16-31C54DA3A9F3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6BA295-97A1-D1E2-284C-A91FD1D674A4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43CD8D-3FAB-4232-73C5-BE6E10F719BB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D251-6EE3-9BF3-2A6C-6BB8BF8C7FC9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2D8E84-F8AE-891C-7BE9-5F7EA0A0D758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F0ED42-47D7-6D2F-1A7F-B8B19E6C17D3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D56053-4348-4C97-B15B-434E5890A767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94FF4-1071-33FE-0A3F-78285288A50D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F597C-5A6B-9873-168D-56DB28B40B82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D10621-E916-E522-3775-A9996FC92BA7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F41E6-F807-EF4E-AF90-9126A8B38812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00747-D87E-79EC-E380-A90050FEED26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78CF57-E344-021E-AFE4-E7C967AF2DBA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BBA562-369B-3727-8A8D-C8F18C448F01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D6F013-22CA-F7BF-6A7E-8624A137A1B1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B9DE82-009A-9DAF-92A0-8E8F119D42B8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8D106F4-F960-D73E-CCEE-91447B3779F9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CB20C97-1516-4F86-9DEC-63039BB27735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08F02107-A3BB-7BA2-9840-A6B4E567E496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B8E47E4-9E51-AC8A-50EF-4E468BB55A52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EE73A4B-0487-88C1-355B-0EC4275E706C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4E4D2226-B58C-4D9C-4CC5-FFE2E854F6F5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EB32233-D101-0B21-D31F-5F37E423BC4D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EB32233-D101-0B21-D31F-5F37E423B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5A48FC28-E761-2671-3479-178310A19984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(7)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0E52927-D911-04D9-E23C-79DA64BF48FB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55DE708-242B-9B36-F1C2-B8DAA960290D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B88770A-1B9B-AC14-D7F5-C04EAE0E9DF5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CDF2B2B-8806-3A80-751F-4D2817AA1AB3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373A625-1E8F-4ED3-25D5-C4CA3C47DC7D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6154D6F4-23F5-E5F7-A8CC-22F9D3222F95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F237DF0-3DB9-E145-0777-F09396BE6B35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EF081E0-07B7-3B87-0D50-25B24396A37D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8E52AE9B-5390-F22A-D200-557675BD9721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35C1EFD6-CED5-FADF-E9F2-220479F9EF6F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BF7A544-FCF7-AE27-322E-C3ADE88931F4}"/>
              </a:ext>
            </a:extLst>
          </p:cNvPr>
          <p:cNvSpPr/>
          <p:nvPr/>
        </p:nvSpPr>
        <p:spPr>
          <a:xfrm>
            <a:off x="777294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3743DA7-6FC1-15C5-B2BE-765C688B6755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C9FED42-61F1-3E41-B51D-CD92B2CAAC6E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2D8081A-24EF-93D2-A2CA-5BA7F43200EF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EEF3526-E69D-6831-A70E-184937C30996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C5B93CE-2FDA-61FE-A5EC-F2B3AE9A1A5C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458B0BC-19D1-8A7A-133C-C5DE8F0D577F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9A8804A-2311-CDA8-25E5-6B087FAE7FE3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97D15BC-8B6A-F1DC-2AC5-B70CD500C609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048890C-FD31-B4C2-E444-5BFD03B80585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BB59B98F-5C01-D375-EAC6-169E569514A6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6BC424B4-0944-2A78-D176-2F196828ED03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B7246F7-C406-3AA1-96E1-301A679FBA15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A252829D-6201-F614-6562-5DB4FE05501B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91F832C3-555B-FE5D-B8E8-77AAB8D70630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59F75187-C19A-D461-9223-39E3232383D2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09D1C07D-CC16-1921-6D77-CDDB5E9E280F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43431BEB-5015-DFF9-04A4-5B38B1A0E4D3}"/>
              </a:ext>
            </a:extLst>
          </p:cNvPr>
          <p:cNvGrpSpPr/>
          <p:nvPr/>
        </p:nvGrpSpPr>
        <p:grpSpPr>
          <a:xfrm>
            <a:off x="10120625" y="3867734"/>
            <a:ext cx="1013040" cy="1157760"/>
            <a:chOff x="10120625" y="3867734"/>
            <a:chExt cx="1013040" cy="11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08867580-CC4E-5779-96B9-C7508FF729B4}"/>
                    </a:ext>
                  </a:extLst>
                </p14:cNvPr>
                <p14:cNvContentPartPr/>
                <p14:nvPr/>
              </p14:nvContentPartPr>
              <p14:xfrm>
                <a:off x="11026025" y="4088774"/>
                <a:ext cx="360" cy="36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08867580-CC4E-5779-96B9-C7508FF729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17385" y="40797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C9613440-A2CB-789B-60FF-FA4244A52328}"/>
                    </a:ext>
                  </a:extLst>
                </p14:cNvPr>
                <p14:cNvContentPartPr/>
                <p14:nvPr/>
              </p14:nvContentPartPr>
              <p14:xfrm>
                <a:off x="10120625" y="3867734"/>
                <a:ext cx="1013040" cy="115776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C9613440-A2CB-789B-60FF-FA4244A523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11985" y="3859094"/>
                  <a:ext cx="1030680" cy="117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9078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9AFC0-33FD-594C-DC90-10DA42AF6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9D693-3E9E-335B-6027-F23DD74FC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86AC9A3B-A537-877B-27AF-865AE042CEB5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86AC9A3B-A537-877B-27AF-865AE042CE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D8903C-9E07-BF20-302B-70DFC516B7A5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1C99C-58A6-A61B-7F94-AF037C62674F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B55E7-72D0-9635-E96E-A65FE5FD85DA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732E9-45F3-AC7E-F879-34DD4A9CB830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8CE0E8-0126-9D8D-AAFF-D73BF1B32117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D8EBCB-325E-4EF5-B930-49D76EFA2C2F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7445D9-81D9-00A0-688F-C213D0878E26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F2E7E-215B-C9FB-CF83-44F8930FE987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43D052-42FD-AEDB-53E5-D44FA270698F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48443-91D9-AF30-7575-6E390EEFAC51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3CDA6-153D-E451-1C8C-EF323B475576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BB3CF2-12C5-20F0-A874-7A4B19E00069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EB30D9-CF49-481A-4F17-960F05EDDA9B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D1ECBA-D483-99BC-8E16-B30095A0EFA0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37CAD1-822D-3C24-E9D9-FF98431BFA24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B80078-E881-8420-4143-969F955DC468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D7C83AC-A656-0B65-01A7-9E053D07702A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20CAD3D-0170-0836-7691-7B12509FD4D9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3680F903-38BC-FFA2-BE98-E3D0040911DB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7DD2161-A465-33EC-2E8E-A013D8E7C42F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B6E84B1-5D51-3667-4963-80D196AAF4AF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E3E27841-3976-7EF3-BC2D-0A3E8B0CC776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C7D7DF1-A19B-A4F3-6933-3C023EA37D7A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C7D7DF1-A19B-A4F3-6933-3C023EA37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5055B6E7-41F5-740E-2B55-E2287645FC7A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B2DBB606-1DE3-824D-9CED-44A68F33AE4C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DFA38F6-BF34-A994-3179-BE777079D943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42BBD22-61CF-B847-A923-C9BA32414CCD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D09694E-ADB4-F10B-938D-5DBC972DC8AA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78D11A6-6923-6C5A-342B-B4F488BA735A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B1B063DA-A2A1-E996-3167-BFD988AEAB20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35D2637-DB22-A538-F480-46689A712D16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E71365F-2F37-115B-0110-6A774768F999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830A2A38-3209-D840-B22C-5410A8247CD2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8EF4A3D-CFC5-B7F9-996F-CC4F3299B64B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95927B-61DB-9572-6082-E85743957076}"/>
              </a:ext>
            </a:extLst>
          </p:cNvPr>
          <p:cNvSpPr/>
          <p:nvPr/>
        </p:nvSpPr>
        <p:spPr>
          <a:xfrm>
            <a:off x="777294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B6AF272-D449-D4D9-BC50-891153370E3C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A5D3171-961D-A219-BF5D-1B62EB8F98C0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3B27470-B4D3-084D-FCFD-38486B9C68FD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5362F07-3E28-9DA4-328D-05DA2D67D607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DD888B0-3BB4-37EE-1FC7-FD0695741E9E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778947F-0495-428C-0D1A-113E41768184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EF18CF2-F56F-E793-AC38-45DFB3005CFE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3D8C57E-1814-C8AA-9EB3-66D464FFC54C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5A5E8CE-1D32-7911-508E-E0C7C1AAEFF2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A7593E7-E99D-FE15-EFDC-FF4412D25D17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BE8CDC0-F590-2518-BECA-002AA05DAE33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C9FAF3B9-45B1-8631-3F51-C1C17B61AA10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5F1D8DD0-94CC-B5B0-BFCD-866A40BDE24D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C62979C4-743B-F6B9-5617-C92EC9FCD8C8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2D87F9F0-39D1-F1FA-441D-8CF4FACBBB47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7C4D0398-1C4F-B4F0-61FA-B2CAF8DEA1D5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56998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8DA1-65CC-A952-44B3-D88EC0E51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E30A47E0-4F34-EC99-4D8A-A77FE863E06C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E30A47E0-4F34-EC99-4D8A-A77FE863E0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BC56DC9-830F-D0F2-206D-BD0A98E08DA4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64342F-3D47-ED31-B650-E9B8AE6AE665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87BD7-95D2-E6D3-1727-BA2B7CC3ECB1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0D41D0-5150-FB61-0FA3-572254097AAB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9156AB-8AFD-B5FE-92FE-C581BA949FB2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89A9B2-AB10-098F-109F-3B3909097063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A27C4A-E99B-F3D0-993D-0E47E76D00BE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1B11E-0E00-37F4-05A0-D45C4CF6B79A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823D0D-B6DC-1B67-DF78-415E1972503C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9B4A17-07D1-2283-783E-D1D2B5476DA1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B910CE-7F99-D5C3-D57C-8D6DAC54E9B5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A074B-B5A7-D45C-876C-6FD5C0D84128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688998-C107-A7F4-DBDA-E39B5B5F5EB2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2924CC-0DD5-9F7C-FABA-A0A4D6C5D0E3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644F8D-737F-E673-75DC-4D435B6F6664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FA02C5-C406-C9B6-B025-B864A54C45DF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7A2BF40-E155-7EB2-824C-47AB3028BF0B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279085D-6722-7428-577F-26071222DBBC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E479FEB2-6F59-5A4A-7D02-4799B5713B36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624313E-AC7A-FB56-DEB8-5EA8E883E1D4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2FAD7D0-1DBF-6417-82ED-9D93E344E258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D7FA4ED7-F5C1-A26E-3B49-8B08C242CC72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FFFE0AB-4524-FD18-4391-34A3692507CA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FFFE0AB-4524-FD18-4391-34A369250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F1420ACB-7F91-8477-E399-5DA403987D97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20D8FE1-11A1-8079-2BC3-811C190EEB6B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2CD994C-CEE0-4C27-32DC-D47E7498950F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37ED3A8B-EA79-297E-1B39-96CA990398D8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94F10D1-0D39-8A06-2367-C0C71FF82D01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EB96F6A-3938-FA9E-EEF7-8645B4B18E47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2ECB2321-E271-A08D-8D3D-E3C6B16321BC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E674838-1EA5-48DB-5A75-7E168134B5A7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65A9609-130D-EC6B-C7A8-C0899DC80D49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23300742-892D-D3B0-D5C7-FDE6999C3B29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9185B02-89F7-7A63-77B2-484B386AAB65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8348F8A-48EE-ED46-B0BB-56FA3307A74A}"/>
              </a:ext>
            </a:extLst>
          </p:cNvPr>
          <p:cNvSpPr/>
          <p:nvPr/>
        </p:nvSpPr>
        <p:spPr>
          <a:xfrm>
            <a:off x="777294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13CBE01-63CB-42F3-8A73-994039E674CD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5706209-0F3D-1DBE-0C53-3F8F0F92B732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3DFACB5-FCDF-BB9C-3B17-B0C1092A6B3C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DE7B071-CFBC-8DF1-43DF-FEDF600B2492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FC5C83B-248E-63F8-67C6-4F7391623295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3EAD0AA-2A21-7043-EE06-E2D733E5C0B1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A11F9BB-4242-9E80-9903-5E8AD6762321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1A74F25-F973-C9CD-9D44-EC799E4FE48B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3B46386-4613-9F61-FAF6-52F84CD01B1C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D70439C-D693-9FAF-9378-6AC595D3FA5A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5DAF5128-DFE4-1701-6A0E-DA3C172E521F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4E854AB3-EBA9-E04A-B17B-C487527F68BF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089051C9-F15F-8E98-96DF-2A34E6DF299B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FB55F558-0EB8-9FAA-3ECD-75B580D4ACC8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4C803047-601F-1676-E0B8-FB16AECE2B4B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1B84A312-D79A-51F7-BE4C-94B1D99BD755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E2D68FE-70FA-F4CD-87FD-40F4167145D8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6A2593D5-6D67-09E6-FA52-1829824FECD6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6A2593D5-6D67-09E6-FA52-1829824FEC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385" y="5829140"/>
                  <a:ext cx="20880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4F01387B-8D1C-C6EF-2366-438ED7110214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4F01387B-8D1C-C6EF-2366-438ED71102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90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B8176041-7974-E64B-CEB2-1AE6AC4363AA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B8176041-7974-E64B-CEB2-1AE6AC4363A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385" y="5893940"/>
                  <a:ext cx="1666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1918D3F3-CE60-2677-E540-F2B92DB8B7E1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1918D3F3-CE60-2677-E540-F2B92DB8B7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385" y="5854700"/>
                  <a:ext cx="192600" cy="57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8F15DEF8-51D9-315B-9DEE-6DFA19A93B49}"/>
              </a:ext>
            </a:extLst>
          </p:cNvPr>
          <p:cNvGrpSpPr/>
          <p:nvPr/>
        </p:nvGrpSpPr>
        <p:grpSpPr>
          <a:xfrm>
            <a:off x="2808665" y="3708380"/>
            <a:ext cx="4552200" cy="394920"/>
            <a:chOff x="2808665" y="3708380"/>
            <a:chExt cx="455220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94F79653-182C-7680-D030-42E198740DFB}"/>
                    </a:ext>
                  </a:extLst>
                </p14:cNvPr>
                <p14:cNvContentPartPr/>
                <p14:nvPr/>
              </p14:nvContentPartPr>
              <p14:xfrm>
                <a:off x="2861585" y="3777140"/>
                <a:ext cx="4471200" cy="32616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94F79653-182C-7680-D030-42E198740D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52585" y="3768140"/>
                  <a:ext cx="44888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E11054DE-3EF9-16C0-57AA-6189C1DDBE4C}"/>
                    </a:ext>
                  </a:extLst>
                </p14:cNvPr>
                <p14:cNvContentPartPr/>
                <p14:nvPr/>
              </p14:nvContentPartPr>
              <p14:xfrm>
                <a:off x="7229825" y="3762740"/>
                <a:ext cx="131040" cy="13608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E11054DE-3EF9-16C0-57AA-6189C1DDBE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21185" y="3754100"/>
                  <a:ext cx="148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F605B586-CB01-C3A9-0CF8-BC770DE75DE4}"/>
                    </a:ext>
                  </a:extLst>
                </p14:cNvPr>
                <p14:cNvContentPartPr/>
                <p14:nvPr/>
              </p14:nvContentPartPr>
              <p14:xfrm>
                <a:off x="2808665" y="3708380"/>
                <a:ext cx="138240" cy="13572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F605B586-CB01-C3A9-0CF8-BC770DE75D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00025" y="3699740"/>
                  <a:ext cx="1558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F1B2567B-C411-ACF1-EB44-3C787957EAF9}"/>
              </a:ext>
            </a:extLst>
          </p:cNvPr>
          <p:cNvGrpSpPr/>
          <p:nvPr/>
        </p:nvGrpSpPr>
        <p:grpSpPr>
          <a:xfrm>
            <a:off x="9996785" y="3721700"/>
            <a:ext cx="845280" cy="186120"/>
            <a:chOff x="9996785" y="3721700"/>
            <a:chExt cx="84528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42DE9BC7-5BD1-C948-E434-FE5084093CC3}"/>
                    </a:ext>
                  </a:extLst>
                </p14:cNvPr>
                <p14:cNvContentPartPr/>
                <p14:nvPr/>
              </p14:nvContentPartPr>
              <p14:xfrm>
                <a:off x="9996785" y="3760940"/>
                <a:ext cx="73440" cy="1468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42DE9BC7-5BD1-C948-E434-FE5084093C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87785" y="3751940"/>
                  <a:ext cx="91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19DFCB6B-90F5-20FB-EAFC-255C1E360FCD}"/>
                    </a:ext>
                  </a:extLst>
                </p14:cNvPr>
                <p14:cNvContentPartPr/>
                <p14:nvPr/>
              </p14:nvContentPartPr>
              <p14:xfrm>
                <a:off x="10125665" y="3741860"/>
                <a:ext cx="108360" cy="13392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19DFCB6B-90F5-20FB-EAFC-255C1E360F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17025" y="3733220"/>
                  <a:ext cx="126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07FF3815-32E2-59AB-5485-DEB34A01B7D2}"/>
                    </a:ext>
                  </a:extLst>
                </p14:cNvPr>
                <p14:cNvContentPartPr/>
                <p14:nvPr/>
              </p14:nvContentPartPr>
              <p14:xfrm>
                <a:off x="10272185" y="3721700"/>
                <a:ext cx="213840" cy="13428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07FF3815-32E2-59AB-5485-DEB34A01B7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63185" y="3712700"/>
                  <a:ext cx="231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1CB7D45E-A2C5-C96E-D5C0-5BFB3364FFD9}"/>
                    </a:ext>
                  </a:extLst>
                </p14:cNvPr>
                <p14:cNvContentPartPr/>
                <p14:nvPr/>
              </p14:nvContentPartPr>
              <p14:xfrm>
                <a:off x="10528505" y="3765980"/>
                <a:ext cx="75960" cy="9216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1CB7D45E-A2C5-C96E-D5C0-5BFB3364FF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19505" y="3757340"/>
                  <a:ext cx="93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6FE4285A-44F3-4B23-66C9-A58C4B2C0D59}"/>
                    </a:ext>
                  </a:extLst>
                </p14:cNvPr>
                <p14:cNvContentPartPr/>
                <p14:nvPr/>
              </p14:nvContentPartPr>
              <p14:xfrm>
                <a:off x="10648385" y="3761300"/>
                <a:ext cx="80640" cy="9828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6FE4285A-44F3-4B23-66C9-A58C4B2C0D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39385" y="3752660"/>
                  <a:ext cx="98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F92ABE48-DF4B-109C-D322-4B3A628DDB41}"/>
                    </a:ext>
                  </a:extLst>
                </p14:cNvPr>
                <p14:cNvContentPartPr/>
                <p14:nvPr/>
              </p14:nvContentPartPr>
              <p14:xfrm>
                <a:off x="10747025" y="3740780"/>
                <a:ext cx="95040" cy="14580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F92ABE48-DF4B-109C-D322-4B3A628DDB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38025" y="3732140"/>
                  <a:ext cx="11268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e 330">
            <a:extLst>
              <a:ext uri="{FF2B5EF4-FFF2-40B4-BE49-F238E27FC236}">
                <a16:creationId xmlns:a16="http://schemas.microsoft.com/office/drawing/2014/main" id="{318E5D1F-CB1C-5D2A-3588-4312000AAAEB}"/>
              </a:ext>
            </a:extLst>
          </p:cNvPr>
          <p:cNvGrpSpPr/>
          <p:nvPr/>
        </p:nvGrpSpPr>
        <p:grpSpPr>
          <a:xfrm>
            <a:off x="11003345" y="3527660"/>
            <a:ext cx="448200" cy="475920"/>
            <a:chOff x="11003345" y="3527660"/>
            <a:chExt cx="44820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1A468CDE-D71C-A35D-7AAE-6509E6327F61}"/>
                    </a:ext>
                  </a:extLst>
                </p14:cNvPr>
                <p14:cNvContentPartPr/>
                <p14:nvPr/>
              </p14:nvContentPartPr>
              <p14:xfrm>
                <a:off x="11003345" y="3582380"/>
                <a:ext cx="118800" cy="31536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1A468CDE-D71C-A35D-7AAE-6509E6327F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94705" y="3573380"/>
                  <a:ext cx="1364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9797215A-9D6C-25AB-B520-D47B6E62FBF6}"/>
                    </a:ext>
                  </a:extLst>
                </p14:cNvPr>
                <p14:cNvContentPartPr/>
                <p14:nvPr/>
              </p14:nvContentPartPr>
              <p14:xfrm>
                <a:off x="11183705" y="3752300"/>
                <a:ext cx="78120" cy="11232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9797215A-9D6C-25AB-B520-D47B6E62FBF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74705" y="3743300"/>
                  <a:ext cx="95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5425055C-69C3-1573-65AE-63282B1E9625}"/>
                    </a:ext>
                  </a:extLst>
                </p14:cNvPr>
                <p14:cNvContentPartPr/>
                <p14:nvPr/>
              </p14:nvContentPartPr>
              <p14:xfrm>
                <a:off x="11350385" y="3527660"/>
                <a:ext cx="101160" cy="47592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5425055C-69C3-1573-65AE-63282B1E96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41385" y="3518660"/>
                  <a:ext cx="118800" cy="493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5" name="Titre 1">
            <a:extLst>
              <a:ext uri="{FF2B5EF4-FFF2-40B4-BE49-F238E27FC236}">
                <a16:creationId xmlns:a16="http://schemas.microsoft.com/office/drawing/2014/main" id="{D001B5E2-1DEA-D5BF-8E6B-9C32E8913935}"/>
              </a:ext>
            </a:extLst>
          </p:cNvPr>
          <p:cNvSpPr txBox="1">
            <a:spLocks/>
          </p:cNvSpPr>
          <p:nvPr/>
        </p:nvSpPr>
        <p:spPr>
          <a:xfrm>
            <a:off x="991641" y="442354"/>
            <a:ext cx="7618149" cy="10173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/>
              <a:t>Suppression des éléments inférieurs à 2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9973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5C6F1-B83D-A8CC-E730-CCD20E901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07148D1F-21DD-37D0-A71D-473CB7B3F290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07148D1F-21DD-37D0-A71D-473CB7B3F2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5EE84EB-3A8A-8F76-5860-0183B00DDCDF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F5898-DBAA-5805-FDDD-BB0D4097C869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B8F76-FC0B-3698-78ED-77F51F7293C8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2D051-BBC9-2BFB-EF12-3529EDFDFB8A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30D4-B23D-36DF-F4EF-D302CF1D345B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0BC7A-2FAF-16BB-B3E1-290C6A0A3175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837877-5D97-65CA-F85B-72335DE8A8CE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EF6772-509B-D0AF-445A-39B59CED64EB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DC64E-C421-0F3A-85FB-DA23AC711AC0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5ED6CE-151F-59F2-A1F8-624D944A7852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CB728-FF26-8CB9-0BE4-776F3ED0CF0D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9BF518-260B-9E7B-5ECC-D14184FE6542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248F2F-F410-BB3B-FFFC-2A1071E79D0E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903609-283A-7E35-0F26-CA274EC7DCC5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6EB83F-CC9A-0E51-15B5-87FF742C34B7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818F40-7E78-D595-E411-07A5F2B52D01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FD2B966-D656-17CF-138E-212D33EB6CC2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251AA32-84F8-0CD8-261B-E7A514780733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8C741C6C-86FF-EB17-8FB7-089E536587B1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4004B8D-BE47-5161-8464-7E4D76DC041F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3F6EB1C-52FA-66C5-6A30-5D056EDED6EB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84E04315-B93E-44AB-F457-AEEAF9018226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BD639D2-5CBF-8076-8876-BC2DC5A02622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BD639D2-5CBF-8076-8876-BC2DC5A02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DC0571A4-4904-1883-5480-0FBF7C44C5CF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C1215AB-62F9-A046-6637-B3DAB0530C62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229D9EE-17FE-9A21-05E5-A6F4BB545240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50733CF-71F6-3A49-B943-9C138F3E4B61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23C1FF6-0A8A-D7FB-9C87-7CC7A6063A4A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1DE2FE4-FCD0-925C-1679-8FAB5E2DD72B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861370C-57D5-65D2-C044-E99D250D13D8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DB22A8D-D16D-595B-0F21-28B8F8879B2B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7767210-A7A3-37D7-04D4-21E8AA0020FE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A0C81F6-B8EF-E5A8-4455-6B3A77600011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70C71273-01FF-006B-3880-F434E5B7131C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FBCF5EF-82D1-8013-B011-2F0E68FC3712}"/>
              </a:ext>
            </a:extLst>
          </p:cNvPr>
          <p:cNvSpPr/>
          <p:nvPr/>
        </p:nvSpPr>
        <p:spPr>
          <a:xfrm>
            <a:off x="777294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F67400F-EF1B-328D-6EEF-6923625BB2C0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8E31266-38DA-DBE2-4885-E827FC2CCC10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6DC824C-5EE2-F2E2-24A7-0CFF379B2311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D8BE90C-340B-132A-F2DE-D61C2A187799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6DDAFBA-223B-5958-A3F2-1FEF2640C960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71F37B6-BF1F-918A-FA08-E8051F814E15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C371602-14B4-E389-0023-87D5E2B41EA2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4D50B0E3-5EBD-A81E-8FF1-F10F4B13CDC3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9B9FA0C-4B70-A809-1E24-85FF3121C307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C3EC1B7-CCFD-5700-204B-02BCBBF4E5C1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0641CC6-4776-A84B-ADD8-98DAD7D20339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27B83D8-9FB5-3E9C-A395-419C90F7EF6E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B8C3F2B4-7DC6-A9CA-468B-F41F9A63EDDA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6BAB6198-1CDE-965E-EF70-18BD15EE37C9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D46626DA-27A0-77FF-6BCE-30AF1C60FEAC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33434DE8-D60D-2ED2-CBF4-63D1D982E43A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9747756-A6F8-E2CE-FA61-BC467D9A225A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77FF0869-6932-5FB1-B884-7A16763F739F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77FF0869-6932-5FB1-B884-7A16763F73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008" y="5829140"/>
                  <a:ext cx="208833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285A0794-3830-E967-2243-C35F44CF25EA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285A0794-3830-E967-2243-C35F44CF25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54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ED22FBDE-46DE-4C4E-A51B-BF2FC841AF5E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ED22FBDE-46DE-4C4E-A51B-BF2FC841AF5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025" y="5893573"/>
                  <a:ext cx="166680" cy="496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2258A2CD-C8C6-08A9-2CFB-FF282779473B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2258A2CD-C8C6-08A9-2CFB-FF28277947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403" y="5854706"/>
                  <a:ext cx="192564" cy="570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AF50E441-D681-3137-7CFD-73C5A7F83888}"/>
              </a:ext>
            </a:extLst>
          </p:cNvPr>
          <p:cNvGrpSpPr/>
          <p:nvPr/>
        </p:nvGrpSpPr>
        <p:grpSpPr>
          <a:xfrm>
            <a:off x="2808665" y="3708380"/>
            <a:ext cx="4552200" cy="394920"/>
            <a:chOff x="2808665" y="3708380"/>
            <a:chExt cx="455220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57121C0F-60AF-08A2-648D-19D2BD684ADC}"/>
                    </a:ext>
                  </a:extLst>
                </p14:cNvPr>
                <p14:cNvContentPartPr/>
                <p14:nvPr/>
              </p14:nvContentPartPr>
              <p14:xfrm>
                <a:off x="2861585" y="3777140"/>
                <a:ext cx="4471200" cy="32616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57121C0F-60AF-08A2-648D-19D2BD684A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52585" y="3768140"/>
                  <a:ext cx="44888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EECF637F-5D85-9FDE-E01C-3D0AC4563925}"/>
                    </a:ext>
                  </a:extLst>
                </p14:cNvPr>
                <p14:cNvContentPartPr/>
                <p14:nvPr/>
              </p14:nvContentPartPr>
              <p14:xfrm>
                <a:off x="7229825" y="3762740"/>
                <a:ext cx="131040" cy="13608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EECF637F-5D85-9FDE-E01C-3D0AC45639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20825" y="3753740"/>
                  <a:ext cx="148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3E6C9D4F-8AFD-D8AD-E82E-7C6DFCB4E0A4}"/>
                    </a:ext>
                  </a:extLst>
                </p14:cNvPr>
                <p14:cNvContentPartPr/>
                <p14:nvPr/>
              </p14:nvContentPartPr>
              <p14:xfrm>
                <a:off x="2808665" y="3708380"/>
                <a:ext cx="138240" cy="13572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3E6C9D4F-8AFD-D8AD-E82E-7C6DFCB4E0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99665" y="3699380"/>
                  <a:ext cx="1558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0F2AF5E6-474E-5FA3-C094-B8B58EA4D90B}"/>
              </a:ext>
            </a:extLst>
          </p:cNvPr>
          <p:cNvGrpSpPr/>
          <p:nvPr/>
        </p:nvGrpSpPr>
        <p:grpSpPr>
          <a:xfrm>
            <a:off x="9996785" y="3721700"/>
            <a:ext cx="845280" cy="186120"/>
            <a:chOff x="9996785" y="3721700"/>
            <a:chExt cx="84528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5E840D84-D506-B101-073D-A3874CDF62BE}"/>
                    </a:ext>
                  </a:extLst>
                </p14:cNvPr>
                <p14:cNvContentPartPr/>
                <p14:nvPr/>
              </p14:nvContentPartPr>
              <p14:xfrm>
                <a:off x="9996785" y="3760940"/>
                <a:ext cx="73440" cy="1468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5E840D84-D506-B101-073D-A3874CDF62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87829" y="3751940"/>
                  <a:ext cx="90994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1630F919-4725-4E4C-1D6C-A560BCDA9D44}"/>
                    </a:ext>
                  </a:extLst>
                </p14:cNvPr>
                <p14:cNvContentPartPr/>
                <p14:nvPr/>
              </p14:nvContentPartPr>
              <p14:xfrm>
                <a:off x="10125665" y="3741860"/>
                <a:ext cx="108360" cy="13392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1630F919-4725-4E4C-1D6C-A560BCDA9D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16665" y="3732860"/>
                  <a:ext cx="126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99760C82-0D9D-3BA7-F51C-18890C75A43A}"/>
                    </a:ext>
                  </a:extLst>
                </p14:cNvPr>
                <p14:cNvContentPartPr/>
                <p14:nvPr/>
              </p14:nvContentPartPr>
              <p14:xfrm>
                <a:off x="10272185" y="3721700"/>
                <a:ext cx="213840" cy="13428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99760C82-0D9D-3BA7-F51C-18890C75A4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63200" y="3712700"/>
                  <a:ext cx="23145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F01F587A-17D8-C867-0AC1-99F6DC2C5D1A}"/>
                    </a:ext>
                  </a:extLst>
                </p14:cNvPr>
                <p14:cNvContentPartPr/>
                <p14:nvPr/>
              </p14:nvContentPartPr>
              <p14:xfrm>
                <a:off x="10528505" y="3765980"/>
                <a:ext cx="75960" cy="9216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F01F587A-17D8-C867-0AC1-99F6DC2C5D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19505" y="3756980"/>
                  <a:ext cx="93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F8270A9D-FF4A-DFC6-92BD-DA2F91189B80}"/>
                    </a:ext>
                  </a:extLst>
                </p14:cNvPr>
                <p14:cNvContentPartPr/>
                <p14:nvPr/>
              </p14:nvContentPartPr>
              <p14:xfrm>
                <a:off x="10648385" y="3761300"/>
                <a:ext cx="80640" cy="9828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F8270A9D-FF4A-DFC6-92BD-DA2F91189B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39385" y="3752300"/>
                  <a:ext cx="98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BEAF193C-D4B2-D6EE-4AB7-3AB4BF153120}"/>
                    </a:ext>
                  </a:extLst>
                </p14:cNvPr>
                <p14:cNvContentPartPr/>
                <p14:nvPr/>
              </p14:nvContentPartPr>
              <p14:xfrm>
                <a:off x="10747025" y="3740780"/>
                <a:ext cx="95040" cy="14580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BEAF193C-D4B2-D6EE-4AB7-3AB4BF15312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38025" y="3731758"/>
                  <a:ext cx="112680" cy="1634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e 330">
            <a:extLst>
              <a:ext uri="{FF2B5EF4-FFF2-40B4-BE49-F238E27FC236}">
                <a16:creationId xmlns:a16="http://schemas.microsoft.com/office/drawing/2014/main" id="{864AD940-C7FE-9E8F-2FAF-52076534E380}"/>
              </a:ext>
            </a:extLst>
          </p:cNvPr>
          <p:cNvGrpSpPr/>
          <p:nvPr/>
        </p:nvGrpSpPr>
        <p:grpSpPr>
          <a:xfrm>
            <a:off x="11003345" y="3527660"/>
            <a:ext cx="448200" cy="475920"/>
            <a:chOff x="11003345" y="3527660"/>
            <a:chExt cx="44820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AB658A01-D73A-641E-A7C3-ECDD0A000CCF}"/>
                    </a:ext>
                  </a:extLst>
                </p14:cNvPr>
                <p14:cNvContentPartPr/>
                <p14:nvPr/>
              </p14:nvContentPartPr>
              <p14:xfrm>
                <a:off x="11003345" y="3582380"/>
                <a:ext cx="118800" cy="31536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AB658A01-D73A-641E-A7C3-ECDD0A000C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94345" y="3573380"/>
                  <a:ext cx="1364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267EE0F3-0BDC-A5B8-13B8-4A0871D2426A}"/>
                    </a:ext>
                  </a:extLst>
                </p14:cNvPr>
                <p14:cNvContentPartPr/>
                <p14:nvPr/>
              </p14:nvContentPartPr>
              <p14:xfrm>
                <a:off x="11183705" y="3752300"/>
                <a:ext cx="78120" cy="11232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267EE0F3-0BDC-A5B8-13B8-4A0871D242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74705" y="3743329"/>
                  <a:ext cx="95760" cy="129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4CC93B03-E1D3-7461-88DE-2D21931E0E2E}"/>
                    </a:ext>
                  </a:extLst>
                </p14:cNvPr>
                <p14:cNvContentPartPr/>
                <p14:nvPr/>
              </p14:nvContentPartPr>
              <p14:xfrm>
                <a:off x="11350385" y="3527660"/>
                <a:ext cx="101160" cy="47592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4CC93B03-E1D3-7461-88DE-2D21931E0E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41385" y="3518667"/>
                  <a:ext cx="118800" cy="49354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3" name="Titre 1">
            <a:extLst>
              <a:ext uri="{FF2B5EF4-FFF2-40B4-BE49-F238E27FC236}">
                <a16:creationId xmlns:a16="http://schemas.microsoft.com/office/drawing/2014/main" id="{058E46C4-4C96-35EA-8B3D-674CFFC5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3610479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EBF00-581F-B49F-96DD-20C9C12EB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F4DA42E3-0DF1-A9C6-DB60-D30B009F1E66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F4DA42E3-0DF1-A9C6-DB60-D30B009F1E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B2B1A2D-B2FA-4CF7-6FF8-F709E4D0FCBF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FBE97-1673-C42E-D6FF-A094EED0280C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85CD33-C526-BDFD-E632-77E2A9F10EE1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2F7D2-BC4D-7427-DE0B-B16B4CC963EF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89953F-38C9-8B41-3898-7FBF31AF672D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3C17F9-95D0-86AA-27A9-B935CF8ADA00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B381B9-AFA3-817E-FB94-52A1281774E4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370F76-FEE2-BC56-42BF-B0D80DFF64C1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2A01E-894D-2DC9-5293-BE73A016EACF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BD9294-AED7-8B13-6F73-9E53EEC1E8AB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9E32F-5A56-A835-F5E6-58C2C4D187D8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A902D4-3E36-73E2-DC07-F5329218EB17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D21006-3E2C-66DA-4494-D67334A1123C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F30143-5C50-62D9-49F1-F1D37BFD1510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C6B4A4-C09A-9E51-FC23-414FD0C2573A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216C06-1CDD-93FE-E84F-04C1B58C59CD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749BD58-0AB2-0DEB-22FA-FF8D26921AFE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5058C59-816C-76A3-395B-5C52A6DF4768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EF4FBD15-015D-33E2-F814-1EEA66ECEF48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10BE885-980A-46AE-D48B-D117306BFDA8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9F94EB9-6D64-AC79-435C-BD638D445712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20A98522-389E-7AAD-E718-B5C95A12C875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8DBB328-0B18-8B82-389C-EB64CA9BF92A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8DBB328-0B18-8B82-389C-EB64CA9BF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8F4CB816-DF75-6465-B279-7DD072DCAE2C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BF33FA9-5F2E-7756-A02D-4C33E734EC71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2658F15-5ED7-3BFC-FD9C-6314A63BC4B8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1883FB5-AF49-E6C5-3142-E3E00DC9DD26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E5C40F6-E62E-3493-AF98-55C450163246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6F99672-E762-AF24-613C-5D0C553A5187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AEC88F9-CA00-BA53-9A78-4FDC48FA5F6D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66F55AA3-33DA-7FE0-9373-79E27EFF84DC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155F658-071E-921A-6491-F1A886FC5F1A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7A1A6247-8E9C-081B-C7ED-BD145C17A10D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3884E81B-90EC-ECD2-701F-BC2A31C28AD2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6BAA15B-A080-C65D-FDD0-CDD3DE2BF01C}"/>
              </a:ext>
            </a:extLst>
          </p:cNvPr>
          <p:cNvSpPr/>
          <p:nvPr/>
        </p:nvSpPr>
        <p:spPr>
          <a:xfrm>
            <a:off x="777294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3D33CF7-F32E-6307-3A50-463B2E99E1D1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AA61322-BFC7-A74B-EE66-37510A39FE3A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4DBBB06-812E-6819-8636-DECF086D691A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D926B14-8059-A27D-930D-58B29CDC1CD0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E64AC8C-7697-B48E-2FE8-BE954193F91F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76B1A57-8480-2FDA-3DAF-7219996514E3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E0EBD79-C66A-124F-A4F6-C4CEB0295837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597EB08-7CAC-ECB1-5969-9EC0E1698B92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5213DC7-CD57-14B2-A572-85C2416CDE05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83122C9-B074-C51E-52CE-40D932B36F15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47A2AEA-9503-EE31-FD54-DF9AE0EA6153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DC14F6D-3481-6E66-467D-C44B7295C2F1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782DC74E-2545-15B8-BBA0-7C5D9E148422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73DDF83E-EFF9-F264-AC84-545A8073AD5A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5183B55C-EBE6-CDC8-10EC-A7087BC3FE1C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C7AEECC7-7251-482B-19A8-0E0CC38514C4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0291260-D72E-2712-6489-ACE62AB4AF45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42EFCCA6-CBC4-7994-B2D8-7762C3C9C86F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42EFCCA6-CBC4-7994-B2D8-7762C3C9C8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008" y="5829140"/>
                  <a:ext cx="208833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73CF75C2-22E6-8104-F813-61BE1C84597B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73CF75C2-22E6-8104-F813-61BE1C8459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54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36A27DFA-6928-CB57-42FD-CB2850080C7B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36A27DFA-6928-CB57-42FD-CB2850080C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025" y="5893573"/>
                  <a:ext cx="166680" cy="496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1AFDE3F7-AD76-020C-C974-04136506A0A3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1AFDE3F7-AD76-020C-C974-04136506A0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403" y="5854706"/>
                  <a:ext cx="192564" cy="570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3F3F11C1-C8E5-2E6C-47E5-DA6FD24E1F2B}"/>
              </a:ext>
            </a:extLst>
          </p:cNvPr>
          <p:cNvGrpSpPr/>
          <p:nvPr/>
        </p:nvGrpSpPr>
        <p:grpSpPr>
          <a:xfrm>
            <a:off x="9996785" y="3721700"/>
            <a:ext cx="845280" cy="186120"/>
            <a:chOff x="9996785" y="3721700"/>
            <a:chExt cx="84528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165CAC38-69FD-00D4-5C10-3BA1FB6259EC}"/>
                    </a:ext>
                  </a:extLst>
                </p14:cNvPr>
                <p14:cNvContentPartPr/>
                <p14:nvPr/>
              </p14:nvContentPartPr>
              <p14:xfrm>
                <a:off x="9996785" y="3760940"/>
                <a:ext cx="73440" cy="1468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165CAC38-69FD-00D4-5C10-3BA1FB6259E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87829" y="3751940"/>
                  <a:ext cx="90994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9C75213C-3753-CAD3-C3EA-4D9B2744317F}"/>
                    </a:ext>
                  </a:extLst>
                </p14:cNvPr>
                <p14:cNvContentPartPr/>
                <p14:nvPr/>
              </p14:nvContentPartPr>
              <p14:xfrm>
                <a:off x="10125665" y="3741860"/>
                <a:ext cx="108360" cy="13392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9C75213C-3753-CAD3-C3EA-4D9B274431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16665" y="3732860"/>
                  <a:ext cx="126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FC6606D9-D9B7-9955-4C66-4B9548FEFD0B}"/>
                    </a:ext>
                  </a:extLst>
                </p14:cNvPr>
                <p14:cNvContentPartPr/>
                <p14:nvPr/>
              </p14:nvContentPartPr>
              <p14:xfrm>
                <a:off x="10272185" y="3721700"/>
                <a:ext cx="213840" cy="13428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FC6606D9-D9B7-9955-4C66-4B9548FEFD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63200" y="3712700"/>
                  <a:ext cx="23145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215349AB-9A05-FDA7-828B-5AD1731ECA88}"/>
                    </a:ext>
                  </a:extLst>
                </p14:cNvPr>
                <p14:cNvContentPartPr/>
                <p14:nvPr/>
              </p14:nvContentPartPr>
              <p14:xfrm>
                <a:off x="10528505" y="3765980"/>
                <a:ext cx="75960" cy="9216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215349AB-9A05-FDA7-828B-5AD1731ECA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19505" y="3756980"/>
                  <a:ext cx="93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DA88F107-5062-7013-79EC-C894CBF473F0}"/>
                    </a:ext>
                  </a:extLst>
                </p14:cNvPr>
                <p14:cNvContentPartPr/>
                <p14:nvPr/>
              </p14:nvContentPartPr>
              <p14:xfrm>
                <a:off x="10648385" y="3761300"/>
                <a:ext cx="80640" cy="9828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DA88F107-5062-7013-79EC-C894CBF473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39385" y="3752300"/>
                  <a:ext cx="98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B951D982-4662-51AD-464C-74E1D1569984}"/>
                    </a:ext>
                  </a:extLst>
                </p14:cNvPr>
                <p14:cNvContentPartPr/>
                <p14:nvPr/>
              </p14:nvContentPartPr>
              <p14:xfrm>
                <a:off x="10747025" y="3740780"/>
                <a:ext cx="95040" cy="14580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B951D982-4662-51AD-464C-74E1D15699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738025" y="3731758"/>
                  <a:ext cx="112680" cy="1634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e 330">
            <a:extLst>
              <a:ext uri="{FF2B5EF4-FFF2-40B4-BE49-F238E27FC236}">
                <a16:creationId xmlns:a16="http://schemas.microsoft.com/office/drawing/2014/main" id="{5102190F-113F-1AB7-46D3-4A98B1C334BE}"/>
              </a:ext>
            </a:extLst>
          </p:cNvPr>
          <p:cNvGrpSpPr/>
          <p:nvPr/>
        </p:nvGrpSpPr>
        <p:grpSpPr>
          <a:xfrm>
            <a:off x="11003345" y="3527660"/>
            <a:ext cx="448200" cy="475920"/>
            <a:chOff x="11003345" y="3527660"/>
            <a:chExt cx="44820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208FBFB0-1373-4771-F5D0-CF809E25407B}"/>
                    </a:ext>
                  </a:extLst>
                </p14:cNvPr>
                <p14:cNvContentPartPr/>
                <p14:nvPr/>
              </p14:nvContentPartPr>
              <p14:xfrm>
                <a:off x="11003345" y="3582380"/>
                <a:ext cx="118800" cy="31536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208FBFB0-1373-4771-F5D0-CF809E2540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94345" y="3573380"/>
                  <a:ext cx="1364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559C7E04-8C89-58AA-0C03-F16F34DE4EDB}"/>
                    </a:ext>
                  </a:extLst>
                </p14:cNvPr>
                <p14:cNvContentPartPr/>
                <p14:nvPr/>
              </p14:nvContentPartPr>
              <p14:xfrm>
                <a:off x="11183705" y="3752300"/>
                <a:ext cx="78120" cy="11232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559C7E04-8C89-58AA-0C03-F16F34DE4E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74705" y="3743329"/>
                  <a:ext cx="95760" cy="129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B38DEAFB-987F-2541-085B-5EE5DE97C692}"/>
                    </a:ext>
                  </a:extLst>
                </p14:cNvPr>
                <p14:cNvContentPartPr/>
                <p14:nvPr/>
              </p14:nvContentPartPr>
              <p14:xfrm>
                <a:off x="11350385" y="3527660"/>
                <a:ext cx="101160" cy="47592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B38DEAFB-987F-2541-085B-5EE5DE97C6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41385" y="3518667"/>
                  <a:ext cx="118800" cy="4935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e 333">
            <a:extLst>
              <a:ext uri="{FF2B5EF4-FFF2-40B4-BE49-F238E27FC236}">
                <a16:creationId xmlns:a16="http://schemas.microsoft.com/office/drawing/2014/main" id="{6E54DAB9-FDE9-CB05-9053-C61A2B7874C4}"/>
              </a:ext>
            </a:extLst>
          </p:cNvPr>
          <p:cNvGrpSpPr/>
          <p:nvPr/>
        </p:nvGrpSpPr>
        <p:grpSpPr>
          <a:xfrm>
            <a:off x="3015665" y="4085534"/>
            <a:ext cx="4575960" cy="699840"/>
            <a:chOff x="3015665" y="4085534"/>
            <a:chExt cx="4575960" cy="6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6BD82A03-71B6-582D-77E7-62BF57553092}"/>
                    </a:ext>
                  </a:extLst>
                </p14:cNvPr>
                <p14:cNvContentPartPr/>
                <p14:nvPr/>
              </p14:nvContentPartPr>
              <p14:xfrm>
                <a:off x="3057425" y="4175534"/>
                <a:ext cx="16560" cy="56124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6BD82A03-71B6-582D-77E7-62BF5755309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48785" y="4166894"/>
                  <a:ext cx="3420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CF122180-C004-59A6-DB21-52C441771CFB}"/>
                    </a:ext>
                  </a:extLst>
                </p14:cNvPr>
                <p14:cNvContentPartPr/>
                <p14:nvPr/>
              </p14:nvContentPartPr>
              <p14:xfrm>
                <a:off x="3102425" y="4085534"/>
                <a:ext cx="4452120" cy="61560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CF122180-C004-59A6-DB21-52C441771C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93425" y="4076894"/>
                  <a:ext cx="44697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90E0E2F4-6FCD-B5E7-E585-977FB701DE6F}"/>
                    </a:ext>
                  </a:extLst>
                </p14:cNvPr>
                <p14:cNvContentPartPr/>
                <p14:nvPr/>
              </p14:nvContentPartPr>
              <p14:xfrm>
                <a:off x="7471025" y="4632734"/>
                <a:ext cx="120600" cy="15264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90E0E2F4-6FCD-B5E7-E585-977FB701DE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62385" y="4624094"/>
                  <a:ext cx="138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1EB194D2-54D2-0D4A-76F8-CFE44CAFC47B}"/>
                    </a:ext>
                  </a:extLst>
                </p14:cNvPr>
                <p14:cNvContentPartPr/>
                <p14:nvPr/>
              </p14:nvContentPartPr>
              <p14:xfrm>
                <a:off x="3015665" y="4631654"/>
                <a:ext cx="163800" cy="10548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1EB194D2-54D2-0D4A-76F8-CFE44CAFC4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06665" y="4623014"/>
                  <a:ext cx="181440" cy="123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1" name="Titre 1">
            <a:extLst>
              <a:ext uri="{FF2B5EF4-FFF2-40B4-BE49-F238E27FC236}">
                <a16:creationId xmlns:a16="http://schemas.microsoft.com/office/drawing/2014/main" id="{C93D8D70-3C80-7EEE-A621-72318D7062D7}"/>
              </a:ext>
            </a:extLst>
          </p:cNvPr>
          <p:cNvSpPr txBox="1">
            <a:spLocks/>
          </p:cNvSpPr>
          <p:nvPr/>
        </p:nvSpPr>
        <p:spPr>
          <a:xfrm>
            <a:off x="991641" y="442354"/>
            <a:ext cx="7618149" cy="10173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/>
              <a:t>Suppression des éléments inférieurs à 2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5725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A2AA8-2592-DE30-FEF4-C896CBCF3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43E37-59EA-3D94-1F76-724A4588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Création du </a:t>
            </a:r>
            <a:r>
              <a:rPr lang="fr-CH" dirty="0" err="1"/>
              <a:t>SparseSet</a:t>
            </a:r>
            <a:endParaRPr lang="fr-CH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403533D6-852D-1728-ACED-6D7C3712C03D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403533D6-852D-1728-ACED-6D7C3712C0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C332EBD5-9A70-7BDA-0D65-6454BFFD591F}"/>
              </a:ext>
            </a:extLst>
          </p:cNvPr>
          <p:cNvSpPr txBox="1"/>
          <p:nvPr/>
        </p:nvSpPr>
        <p:spPr>
          <a:xfrm>
            <a:off x="537464" y="1611972"/>
            <a:ext cx="6133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>
                <a:latin typeface="Consolas" panose="020B0609020204030204" pitchFamily="49" charset="0"/>
              </a:rPr>
              <a:t>s = </a:t>
            </a:r>
            <a:r>
              <a:rPr lang="fr-CH" sz="2400" dirty="0" err="1">
                <a:latin typeface="Consolas" panose="020B0609020204030204" pitchFamily="49" charset="0"/>
              </a:rPr>
              <a:t>SparseSet</a:t>
            </a:r>
            <a:r>
              <a:rPr lang="fr-CH" sz="2400" dirty="0">
                <a:latin typeface="Consolas" panose="020B0609020204030204" pitchFamily="49" charset="0"/>
              </a:rPr>
              <a:t>(range(8))</a:t>
            </a:r>
          </a:p>
        </p:txBody>
      </p:sp>
    </p:spTree>
    <p:extLst>
      <p:ext uri="{BB962C8B-B14F-4D97-AF65-F5344CB8AC3E}">
        <p14:creationId xmlns:p14="http://schemas.microsoft.com/office/powerpoint/2010/main" val="1397188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11ED4-2BE6-0CDF-82BC-F039A4AA6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33F026DF-2B0F-1608-A27E-8F2AF4829516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33F026DF-2B0F-1608-A27E-8F2AF4829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6B9CEB9-6581-CFE7-28A6-DDE2A8618079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66686-921E-A44C-1E1B-843B66A428CA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27BC44-EF07-8F7D-C166-99D6F01EF9CC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95BC0D-9C5C-F64B-FDC2-8015792AEB67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10DD58-2544-A22C-CDF6-E78CDA4CB806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B3AC7-A21D-083C-9AC4-7CE5B9A0783A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FAB4B3-B0A9-E4D9-78DC-E227F3062D48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AE90D1-865A-AB83-433D-FB4818DD7FE5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35B09B-DF1B-D1A6-D4C1-C4C924298FCC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198D34-9C82-5BB6-4B31-4236BC8F91F7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7D1F2C-38D7-BD6E-7984-56BA5C31F54C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AE9454-A531-0039-820B-B1EE46539D38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E3543E-0E8B-EEBA-9F92-80A3292612D6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0DB9B3-72F8-2DDB-3F5F-29A70E3529ED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F88974-E2A7-5CA3-A8C4-D3A48BBFD62F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660F94-C1F3-5C4F-9233-90F3347CB226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145077C-42B9-5A1C-FCD8-60A7FA11E24A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3FB6C40-63F2-1911-CE7F-46B9105D6F0A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94621578-B65A-D162-2BC3-FE27E93656F9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F204058-027B-407D-C0A3-E560F4AC1496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FD3BCDC-F022-E194-390F-C3F2EAB14F40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10AE6983-62D5-3C2C-71FD-08C3A623B6F0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F3C2A174-8A49-BC58-1F46-296EECCDB453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F3C2A174-8A49-BC58-1F46-296EECCDB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07B7781C-DCD9-A396-2BC6-C382139447D5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5ADBA17-70F8-1018-E063-EF7887A2F3EF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A2CD458-09C6-4D98-ED2C-5D9B5DA4CD02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CDA75EE-F249-6DBC-2DA1-A333A13406C4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FFCA4DF-C96F-6DF3-8148-1CCC5FE7581F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C23E4F6-9E1C-BC52-1450-76BD4FE14593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4AA4E89F-C75B-A541-B6E2-6446CF797D49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6F073F1-99FC-72B5-3D43-C5E0769CCEFA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918A7EB-2FB7-F39B-38FE-92D318010166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D9D06B73-C854-5C63-A23B-87620E7597B5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A29A342-FE2D-7E4B-CFFB-265F622A7BD6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3156B3E-FF58-B25A-22AF-5F2C30B65C8C}"/>
              </a:ext>
            </a:extLst>
          </p:cNvPr>
          <p:cNvSpPr/>
          <p:nvPr/>
        </p:nvSpPr>
        <p:spPr>
          <a:xfrm>
            <a:off x="777294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BAD29B9-6310-2981-1CE6-D5A66D86B6CA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6E3C20B-ECD1-154C-93B8-052B8703A6D6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23D7EFF-26E7-55AE-FBD1-14BD90925897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787B8B6-14E8-5A8B-7AD3-8AD27201FAEA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E20CEEF-50BA-7D29-F7B4-502029F83222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9AFC986-8447-D2E9-8C43-C83B703AC9BB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BF1522E-FA1B-84AF-C9A2-DB57BE04CB1B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044D1D8-7532-2343-90CC-56BE796BE236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E5ED2159-A8B2-951E-A34B-FBAC5E807D10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A62EB70-0FED-FEC8-02EF-96556336C123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A7C2EDE-12CE-23BF-836F-A9649813A4DA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FD3FF40-34FF-26CF-7E95-5902F539DCD6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01DCF651-4E17-5372-F45F-B818EAC1F1F7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00576226-D1B9-DFF3-C4CE-10CA083D9003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3763AD73-F689-48B2-81DB-AD14CDF1D46A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7788EAFA-ADC7-CD72-8615-F43C87349A15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0F18DBA-ADE1-3D37-B21D-B273D3E87549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4234BA17-5923-9123-F10E-24807C8D4C0D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4234BA17-5923-9123-F10E-24807C8D4C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008" y="5829140"/>
                  <a:ext cx="208833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764CCEC4-F795-8B05-B4AA-C0B2BA6E14DC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764CCEC4-F795-8B05-B4AA-C0B2BA6E14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54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E53CE70D-6108-B223-BC95-CA112BBDD170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E53CE70D-6108-B223-BC95-CA112BBDD1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025" y="5893573"/>
                  <a:ext cx="166680" cy="496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8CC6BDEA-A71C-7FFB-A2A4-976A8D7F3BF7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8CC6BDEA-A71C-7FFB-A2A4-976A8D7F3B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403" y="5854706"/>
                  <a:ext cx="192564" cy="570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A71B5472-5DBC-B68C-FD53-5765EE8B0331}"/>
              </a:ext>
            </a:extLst>
          </p:cNvPr>
          <p:cNvGrpSpPr/>
          <p:nvPr/>
        </p:nvGrpSpPr>
        <p:grpSpPr>
          <a:xfrm>
            <a:off x="9996785" y="3721700"/>
            <a:ext cx="845280" cy="186120"/>
            <a:chOff x="9996785" y="3721700"/>
            <a:chExt cx="84528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3543A556-C1C7-D206-EEFA-701334361E56}"/>
                    </a:ext>
                  </a:extLst>
                </p14:cNvPr>
                <p14:cNvContentPartPr/>
                <p14:nvPr/>
              </p14:nvContentPartPr>
              <p14:xfrm>
                <a:off x="9996785" y="3760940"/>
                <a:ext cx="73440" cy="1468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3543A556-C1C7-D206-EEFA-701334361E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87829" y="3751940"/>
                  <a:ext cx="90994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719228CD-F726-F2BE-AC1F-AD7847B0701A}"/>
                    </a:ext>
                  </a:extLst>
                </p14:cNvPr>
                <p14:cNvContentPartPr/>
                <p14:nvPr/>
              </p14:nvContentPartPr>
              <p14:xfrm>
                <a:off x="10125665" y="3741860"/>
                <a:ext cx="108360" cy="13392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719228CD-F726-F2BE-AC1F-AD7847B070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16665" y="3732860"/>
                  <a:ext cx="126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A5F2F505-5BFA-A5EE-A801-D3847F8311C9}"/>
                    </a:ext>
                  </a:extLst>
                </p14:cNvPr>
                <p14:cNvContentPartPr/>
                <p14:nvPr/>
              </p14:nvContentPartPr>
              <p14:xfrm>
                <a:off x="10272185" y="3721700"/>
                <a:ext cx="213840" cy="13428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A5F2F505-5BFA-A5EE-A801-D3847F8311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63200" y="3712700"/>
                  <a:ext cx="23145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20435124-E922-F9BC-C498-E9B530139532}"/>
                    </a:ext>
                  </a:extLst>
                </p14:cNvPr>
                <p14:cNvContentPartPr/>
                <p14:nvPr/>
              </p14:nvContentPartPr>
              <p14:xfrm>
                <a:off x="10528505" y="3765980"/>
                <a:ext cx="75960" cy="9216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20435124-E922-F9BC-C498-E9B5301395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19505" y="3756980"/>
                  <a:ext cx="93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83C0D313-4493-89B4-99D0-6A73D42706BF}"/>
                    </a:ext>
                  </a:extLst>
                </p14:cNvPr>
                <p14:cNvContentPartPr/>
                <p14:nvPr/>
              </p14:nvContentPartPr>
              <p14:xfrm>
                <a:off x="10648385" y="3761300"/>
                <a:ext cx="80640" cy="9828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83C0D313-4493-89B4-99D0-6A73D42706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39385" y="3752300"/>
                  <a:ext cx="98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AACB1F53-CE35-75A2-EAD3-CEABC96AA2D7}"/>
                    </a:ext>
                  </a:extLst>
                </p14:cNvPr>
                <p14:cNvContentPartPr/>
                <p14:nvPr/>
              </p14:nvContentPartPr>
              <p14:xfrm>
                <a:off x="10747025" y="3740780"/>
                <a:ext cx="95040" cy="14580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AACB1F53-CE35-75A2-EAD3-CEABC96AA2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738025" y="3731758"/>
                  <a:ext cx="112680" cy="1634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e 330">
            <a:extLst>
              <a:ext uri="{FF2B5EF4-FFF2-40B4-BE49-F238E27FC236}">
                <a16:creationId xmlns:a16="http://schemas.microsoft.com/office/drawing/2014/main" id="{0B84F4F1-5C38-915D-BBDB-24F46751C6D8}"/>
              </a:ext>
            </a:extLst>
          </p:cNvPr>
          <p:cNvGrpSpPr/>
          <p:nvPr/>
        </p:nvGrpSpPr>
        <p:grpSpPr>
          <a:xfrm>
            <a:off x="11003345" y="3527660"/>
            <a:ext cx="448200" cy="475920"/>
            <a:chOff x="11003345" y="3527660"/>
            <a:chExt cx="44820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98D320DF-F247-3E97-0CAD-50F317F48144}"/>
                    </a:ext>
                  </a:extLst>
                </p14:cNvPr>
                <p14:cNvContentPartPr/>
                <p14:nvPr/>
              </p14:nvContentPartPr>
              <p14:xfrm>
                <a:off x="11003345" y="3582380"/>
                <a:ext cx="118800" cy="31536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98D320DF-F247-3E97-0CAD-50F317F481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94345" y="3573380"/>
                  <a:ext cx="1364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3820E67E-F7CC-31DC-9FD2-87083073EFA9}"/>
                    </a:ext>
                  </a:extLst>
                </p14:cNvPr>
                <p14:cNvContentPartPr/>
                <p14:nvPr/>
              </p14:nvContentPartPr>
              <p14:xfrm>
                <a:off x="11183705" y="3752300"/>
                <a:ext cx="78120" cy="11232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3820E67E-F7CC-31DC-9FD2-87083073EF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74705" y="3743329"/>
                  <a:ext cx="95760" cy="129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F7685D5F-0AB9-A146-A9AD-D6237E6614FA}"/>
                    </a:ext>
                  </a:extLst>
                </p14:cNvPr>
                <p14:cNvContentPartPr/>
                <p14:nvPr/>
              </p14:nvContentPartPr>
              <p14:xfrm>
                <a:off x="11350385" y="3527660"/>
                <a:ext cx="101160" cy="47592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F7685D5F-0AB9-A146-A9AD-D6237E6614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41385" y="3518667"/>
                  <a:ext cx="118800" cy="4935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e 333">
            <a:extLst>
              <a:ext uri="{FF2B5EF4-FFF2-40B4-BE49-F238E27FC236}">
                <a16:creationId xmlns:a16="http://schemas.microsoft.com/office/drawing/2014/main" id="{23A05E83-FD11-55FB-9E8E-A1E6C3256C1D}"/>
              </a:ext>
            </a:extLst>
          </p:cNvPr>
          <p:cNvGrpSpPr/>
          <p:nvPr/>
        </p:nvGrpSpPr>
        <p:grpSpPr>
          <a:xfrm>
            <a:off x="3015665" y="4085534"/>
            <a:ext cx="4575960" cy="699840"/>
            <a:chOff x="3015665" y="4085534"/>
            <a:chExt cx="4575960" cy="6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7A08DF57-18B7-EB9A-F577-EB0F3F09237D}"/>
                    </a:ext>
                  </a:extLst>
                </p14:cNvPr>
                <p14:cNvContentPartPr/>
                <p14:nvPr/>
              </p14:nvContentPartPr>
              <p14:xfrm>
                <a:off x="3057425" y="4175534"/>
                <a:ext cx="16560" cy="56124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7A08DF57-18B7-EB9A-F577-EB0F3F0923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48425" y="4166528"/>
                  <a:ext cx="34200" cy="578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0B1410A6-E4AA-849F-D1C5-57A51D6F54DA}"/>
                    </a:ext>
                  </a:extLst>
                </p14:cNvPr>
                <p14:cNvContentPartPr/>
                <p14:nvPr/>
              </p14:nvContentPartPr>
              <p14:xfrm>
                <a:off x="3102425" y="4085534"/>
                <a:ext cx="4452120" cy="61560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0B1410A6-E4AA-849F-D1C5-57A51D6F54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93426" y="4076534"/>
                  <a:ext cx="4469759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180998A1-C949-9531-69DD-7FB9C1E007D8}"/>
                    </a:ext>
                  </a:extLst>
                </p14:cNvPr>
                <p14:cNvContentPartPr/>
                <p14:nvPr/>
              </p14:nvContentPartPr>
              <p14:xfrm>
                <a:off x="7471025" y="4632734"/>
                <a:ext cx="120600" cy="15264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180998A1-C949-9531-69DD-7FB9C1E007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62025" y="4623734"/>
                  <a:ext cx="138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4AA8B8A8-AD0E-95FC-7D8F-0271202ACE31}"/>
                    </a:ext>
                  </a:extLst>
                </p14:cNvPr>
                <p14:cNvContentPartPr/>
                <p14:nvPr/>
              </p14:nvContentPartPr>
              <p14:xfrm>
                <a:off x="3015665" y="4631654"/>
                <a:ext cx="163800" cy="10548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4AA8B8A8-AD0E-95FC-7D8F-0271202ACE3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06665" y="4622654"/>
                  <a:ext cx="181440" cy="123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6" name="Titre 1">
            <a:extLst>
              <a:ext uri="{FF2B5EF4-FFF2-40B4-BE49-F238E27FC236}">
                <a16:creationId xmlns:a16="http://schemas.microsoft.com/office/drawing/2014/main" id="{FCADD8A8-D8E2-B091-6C78-AF620AB5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1960397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04C53-F534-CA22-021D-B46B4C1BD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526C5BC6-F827-1FA9-A0B7-F4EDD8C99696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526C5BC6-F827-1FA9-A0B7-F4EDD8C996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85EE96B-E8F2-2D86-43C0-84E864467140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D3EB7-1CE0-0FD4-9C77-D1F9AB6B55C9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9B368F-6F68-D313-7AA8-E8B7D9516E18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40AD6-CC72-02B8-02A4-EFFD3E144E5F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EFAAFC-35DF-6713-39C2-380114A9F3BC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02327D-48FE-EFC1-121F-5E97B82BC30F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000792-F997-474F-37B9-641681082A28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9D0060-6B83-D5CA-C88A-587CE78BE653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FC27D2-6F2F-4EF1-B2AE-D3F3EE6C0331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9F9609-B390-DEBD-F6F2-423C98B755CF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AAE0E1-E6B3-97D2-DEB6-5A311894D75F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1070EA-AEA1-9936-709E-198581C23F73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E5DBA7-3D8F-B761-8044-844768FF9EBE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6BACCF-C246-1B52-B438-D8D779C45434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51F74D-09D7-0753-165D-1B7D8AB52981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58C4E4-AF60-A343-15EF-1E148F88FAAC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83AE356-6774-DB16-69FE-1A9236B0784C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8DF0D45-AC07-1578-5114-ABC77C000926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6EF5B12F-DF67-4784-03FA-871B60CCD9E7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F6EAED5-CE16-206B-4178-992A09ACDFF3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2C42C840-0BB5-B431-E19D-A46C3057769F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C1ECAF7B-D57C-8378-2CAD-965D674C8785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AAB3C26-3C06-F96C-66F0-E747D85EFA6D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AAB3C26-3C06-F96C-66F0-E747D85EF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3E6AA89D-AD80-D38B-F81A-BA3E42F2EE25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B1CB8B4-4B0F-C95A-4E1D-52F465E04E1D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0E756AB-F970-D590-9468-988A4C801CFA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3DD42F46-158B-F4F7-DABA-EEE6DECF8575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F6470B4-6680-B8D6-ADCF-2B9F95BA8CE6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722D353-7F62-B395-59D6-98464DAEA9D1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1D5F02D5-031D-0DD9-5605-2EC00FC918A9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BCADDD1-EE3F-B5E1-F2FC-E505F1A75165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41108FA-BBDA-EDF9-A197-33E9134BA2C0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851BF80-FD90-765E-A2B2-8D245B27D8D9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337A5A2C-4BCA-CED2-C750-B8429F7A9974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762951-52CD-7278-6703-7F9465C6C973}"/>
              </a:ext>
            </a:extLst>
          </p:cNvPr>
          <p:cNvSpPr/>
          <p:nvPr/>
        </p:nvSpPr>
        <p:spPr>
          <a:xfrm>
            <a:off x="684287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068C33E-AF98-EE5E-0CAC-0C64A63016C5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F1978D0-51C4-3E25-26F2-628A35FFF705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D224479-1FDB-932F-FC28-15EC6AB003FB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B96776C-EFE8-B44E-5BCB-426438BCAEF8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314C1EF-8246-B679-E5E4-52F290F9F04A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F4EF22F-329A-BD15-F763-B355CC9E2469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79531E0-A668-5040-2A76-69CF0392B74A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610E504-DB03-5B51-84A1-9C39079C5D08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8FB4985-4506-4D60-84D3-9CED4EEE0621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F60B0FC8-8C3E-11D7-48AB-E4723BF1D359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801A1472-DBB9-E0F9-4C9C-B270A1D9BA59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C0D4F05-5CC4-E6C5-7751-FD2123B65872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87E127D7-5D4A-F50E-E885-368B0159070A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C6961F8A-33DA-CDA1-A05C-EB140DBC9C5F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A57326AB-D7BF-9B84-CEC3-9639534DC910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4D460CAD-3F13-69C2-6AFB-B52B2D39BAD1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2EF85AED-B511-3CBE-9699-0ED86A161E6D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23D86CBC-82DA-E94F-125D-0A2F4ECA98D0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23D86CBC-82DA-E94F-125D-0A2F4ECA98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008" y="5829140"/>
                  <a:ext cx="208833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2740DA6A-EADF-ACCF-0F33-5AA0EEA134FA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2740DA6A-EADF-ACCF-0F33-5AA0EEA134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54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4A34F972-CBF6-38E6-08D7-FB6CBDFCF3FB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4A34F972-CBF6-38E6-08D7-FB6CBDFCF3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025" y="5893573"/>
                  <a:ext cx="166680" cy="496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C61B4FC6-4D20-2F86-9817-64133CDC9F09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C61B4FC6-4D20-2F86-9817-64133CDC9F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403" y="5854706"/>
                  <a:ext cx="192564" cy="570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e 334">
            <a:extLst>
              <a:ext uri="{FF2B5EF4-FFF2-40B4-BE49-F238E27FC236}">
                <a16:creationId xmlns:a16="http://schemas.microsoft.com/office/drawing/2014/main" id="{650FEB50-92FD-6F76-D43C-9972AD987DEF}"/>
              </a:ext>
            </a:extLst>
          </p:cNvPr>
          <p:cNvGrpSpPr/>
          <p:nvPr/>
        </p:nvGrpSpPr>
        <p:grpSpPr>
          <a:xfrm>
            <a:off x="10787705" y="504974"/>
            <a:ext cx="627120" cy="318960"/>
            <a:chOff x="10787705" y="504974"/>
            <a:chExt cx="62712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1E568B45-6028-2CFC-F427-48F74F54E042}"/>
                    </a:ext>
                  </a:extLst>
                </p14:cNvPr>
                <p14:cNvContentPartPr/>
                <p14:nvPr/>
              </p14:nvContentPartPr>
              <p14:xfrm>
                <a:off x="10843145" y="504974"/>
                <a:ext cx="134280" cy="25380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1E568B45-6028-2CFC-F427-48F74F54E0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834505" y="496334"/>
                  <a:ext cx="151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7807091F-F7C0-DB2B-E94C-0011705F2465}"/>
                    </a:ext>
                  </a:extLst>
                </p14:cNvPr>
                <p14:cNvContentPartPr/>
                <p14:nvPr/>
              </p14:nvContentPartPr>
              <p14:xfrm>
                <a:off x="10787705" y="508934"/>
                <a:ext cx="290520" cy="31500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7807091F-F7C0-DB2B-E94C-0011705F24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79065" y="500294"/>
                  <a:ext cx="308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DF7713F2-F4E9-1A58-49FD-2F27BFA39692}"/>
                    </a:ext>
                  </a:extLst>
                </p14:cNvPr>
                <p14:cNvContentPartPr/>
                <p14:nvPr/>
              </p14:nvContentPartPr>
              <p14:xfrm>
                <a:off x="11157065" y="588854"/>
                <a:ext cx="167760" cy="21312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DF7713F2-F4E9-1A58-49FD-2F27BFA3969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48425" y="579854"/>
                  <a:ext cx="185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CD61AFB1-E074-D0E5-9A11-D8FB57E8884A}"/>
                    </a:ext>
                  </a:extLst>
                </p14:cNvPr>
                <p14:cNvContentPartPr/>
                <p14:nvPr/>
              </p14:nvContentPartPr>
              <p14:xfrm>
                <a:off x="11162105" y="520454"/>
                <a:ext cx="252720" cy="4284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CD61AFB1-E074-D0E5-9A11-D8FB57E888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153105" y="511814"/>
                  <a:ext cx="270360" cy="60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8" name="Titre 1">
            <a:extLst>
              <a:ext uri="{FF2B5EF4-FFF2-40B4-BE49-F238E27FC236}">
                <a16:creationId xmlns:a16="http://schemas.microsoft.com/office/drawing/2014/main" id="{3FF64FA6-91D8-D93E-A552-4F7B96EE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1532884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0EC56-6E10-A718-D058-8ED592B3D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4A3CA0B4-58FA-C163-D8B4-305854AA2353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4A3CA0B4-58FA-C163-D8B4-305854AA23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15C13AF-D471-F7A9-6EC8-68106ACF5EAD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525BF-226F-A87A-C445-01EBB79D00C9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C007A-0C5F-00C8-E66C-E83DAC6F2525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9DE3F-31B8-BDF8-A6EA-24ABF5155138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45CFF7-CF37-587D-7CB5-FF95A44ADF6D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3F148-AAA1-4466-22A6-BE776EDC874A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3C3E8F-E5C2-0341-39D9-6E982B2D93D7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375ED-DF1B-4676-ABF3-0E33A35785EB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8C1E77-9925-197D-1789-EB8307BEAFAF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0B167-90DE-0478-6485-F157B37F416D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C14FAF-63E7-67C6-727D-59446FBD9AB1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1E650-828D-4A95-197A-C7C349DFCD77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F0F233-B668-F0B7-DC26-044BC831598B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57AC7-2F35-0F91-25FE-E3A10493059E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F8C547-2DF1-0441-A3DA-CCB5444860FF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F1DBB8-63BC-E7CE-91D5-1CCEFC8EFD0D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6882293-B98F-AE7D-0ECE-77AFA0EE0139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CB1C088-33E9-5F0D-7DE6-2C034B3B4D92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4AA4F2FB-2F0C-4A6E-46B9-2E3C0B68B965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469F5C8-A0E3-F0E2-1129-66EBCD9F5D5D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8E371A6-951D-6600-330D-98E35329CBF0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A9809DE8-C14A-C83F-171B-601CF4CA4654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45B2D577-8474-0A7F-AAF2-96E222A11BCF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45B2D577-8474-0A7F-AAF2-96E222A11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BB27395A-C819-830E-CC67-DA9F03241E90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5A190152-8A97-603A-80BE-37AE14DAD7FB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6156989-C956-4247-9BF3-0388283A6CB5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E5BE37D-BEE6-4CF9-B925-24DCBD8B1AD7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19E904B-F751-3401-E10D-386FE772557F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9E9D668-570B-A959-5506-7AD9FE3547C1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4DAA09A-2A03-D02C-93A7-89D1A47F6C86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ADE36D1-BC85-DDC0-1232-7A3F36F95B94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24BBB21-CD37-8198-69D8-DF8D9473FC68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1019981-995C-A1A4-85E8-29F01A4EADE4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ACB9799-49C7-F9EC-BA4A-A8AA2D1DBD22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3A7771E-9BC0-A7EF-1DD2-AD60769E07AD}"/>
              </a:ext>
            </a:extLst>
          </p:cNvPr>
          <p:cNvSpPr/>
          <p:nvPr/>
        </p:nvSpPr>
        <p:spPr>
          <a:xfrm>
            <a:off x="684287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FC3AA17-9B15-FC6A-D788-F230CAEFBA67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872B0EA-4147-377D-A4BE-CFFA2C030F0B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C5615FF-72C7-54FA-6EF0-474C0A014621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9A96296-A03E-78DE-15EA-53E00954530F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B12A7E2-B9EB-A732-44CD-39B86379338C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284DC5C-2354-DFE9-2E04-252104A6D3AE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46D436C-B426-639B-C1A1-8B00513C67B9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B540F9D-F1FB-B09C-6D42-E4C1656A73D0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13C8496-7F90-8DB1-DEAD-AC67B80FBE63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1878792-72DF-0583-DDD5-CC36DCC59FE5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1246AA8-4ACA-7762-8115-D4A0D34875EE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4DA6F20-B338-941B-25AE-9BC7B90309AD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6DF06399-FC3F-BA05-645B-2075CF24857E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F92296B4-E5C1-A58F-530C-3A25C8B37F62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19A5535A-E266-F71E-FBB3-9A56E079452A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ACBF487D-82B1-69EA-7EB0-DC92693BAB82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F877552-F1D2-2A05-42EE-4869B96F0E5E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63AD4F3A-7CFB-FE34-F9AF-C047906CE90B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63AD4F3A-7CFB-FE34-F9AF-C047906CE9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008" y="5829140"/>
                  <a:ext cx="208833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0E4DE425-F59B-62F6-B9F8-2B056DE34669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0E4DE425-F59B-62F6-B9F8-2B056DE346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54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611DCA1E-9E7D-E959-C882-EA14F12D2DC3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611DCA1E-9E7D-E959-C882-EA14F12D2D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025" y="5893573"/>
                  <a:ext cx="166680" cy="496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20A9A8D5-9969-01FA-41BB-5C0F184441E9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20A9A8D5-9969-01FA-41BB-5C0F184441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403" y="5854706"/>
                  <a:ext cx="192564" cy="570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7BCE2F86-F329-BE0D-FABF-72E672A60D76}"/>
              </a:ext>
            </a:extLst>
          </p:cNvPr>
          <p:cNvGrpSpPr/>
          <p:nvPr/>
        </p:nvGrpSpPr>
        <p:grpSpPr>
          <a:xfrm>
            <a:off x="10801025" y="1132454"/>
            <a:ext cx="506520" cy="329040"/>
            <a:chOff x="10801025" y="1132454"/>
            <a:chExt cx="50652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0CB6A326-1DF1-415C-4E7F-3E97DFD0CA2E}"/>
                    </a:ext>
                  </a:extLst>
                </p14:cNvPr>
                <p14:cNvContentPartPr/>
                <p14:nvPr/>
              </p14:nvContentPartPr>
              <p14:xfrm>
                <a:off x="10813985" y="1159094"/>
                <a:ext cx="157680" cy="23544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0CB6A326-1DF1-415C-4E7F-3E97DFD0CA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805345" y="1150094"/>
                  <a:ext cx="175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2EC7BB9E-CC05-341A-311F-53878B256AE3}"/>
                    </a:ext>
                  </a:extLst>
                </p14:cNvPr>
                <p14:cNvContentPartPr/>
                <p14:nvPr/>
              </p14:nvContentPartPr>
              <p14:xfrm>
                <a:off x="10801025" y="1132454"/>
                <a:ext cx="169560" cy="28728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2EC7BB9E-CC05-341A-311F-53878B256A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92385" y="1123814"/>
                  <a:ext cx="1872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3BB37876-829B-F903-8751-E8EE0D835D9B}"/>
                    </a:ext>
                  </a:extLst>
                </p14:cNvPr>
                <p14:cNvContentPartPr/>
                <p14:nvPr/>
              </p14:nvContentPartPr>
              <p14:xfrm>
                <a:off x="11101265" y="1186814"/>
                <a:ext cx="206280" cy="27468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3BB37876-829B-F903-8751-E8EE0D835D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92265" y="1178174"/>
                  <a:ext cx="22392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e 351">
            <a:extLst>
              <a:ext uri="{FF2B5EF4-FFF2-40B4-BE49-F238E27FC236}">
                <a16:creationId xmlns:a16="http://schemas.microsoft.com/office/drawing/2014/main" id="{B113AB87-C124-F2B5-0C05-432413CE35B6}"/>
              </a:ext>
            </a:extLst>
          </p:cNvPr>
          <p:cNvGrpSpPr/>
          <p:nvPr/>
        </p:nvGrpSpPr>
        <p:grpSpPr>
          <a:xfrm>
            <a:off x="9924425" y="2788454"/>
            <a:ext cx="669600" cy="264960"/>
            <a:chOff x="9924425" y="2788454"/>
            <a:chExt cx="66960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0CA70757-9D5F-F623-D670-19B821A2A80B}"/>
                    </a:ext>
                  </a:extLst>
                </p14:cNvPr>
                <p14:cNvContentPartPr/>
                <p14:nvPr/>
              </p14:nvContentPartPr>
              <p14:xfrm>
                <a:off x="9924425" y="2844254"/>
                <a:ext cx="21960" cy="20916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0CA70757-9D5F-F623-D670-19B821A2A8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15785" y="2835254"/>
                  <a:ext cx="39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EE181075-9FC3-FDBB-4FCF-E83D1F6DCCDB}"/>
                    </a:ext>
                  </a:extLst>
                </p14:cNvPr>
                <p14:cNvContentPartPr/>
                <p14:nvPr/>
              </p14:nvContentPartPr>
              <p14:xfrm>
                <a:off x="9925865" y="2819414"/>
                <a:ext cx="156240" cy="21564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EE181075-9FC3-FDBB-4FCF-E83D1F6DCCD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16865" y="2810414"/>
                  <a:ext cx="173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7C55D24C-502A-69D0-49F1-E3783C4DEB99}"/>
                    </a:ext>
                  </a:extLst>
                </p14:cNvPr>
                <p14:cNvContentPartPr/>
                <p14:nvPr/>
              </p14:nvContentPartPr>
              <p14:xfrm>
                <a:off x="10114865" y="2928134"/>
                <a:ext cx="108360" cy="9504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7C55D24C-502A-69D0-49F1-E3783C4DEB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06225" y="2919494"/>
                  <a:ext cx="126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C435C184-B76E-08E1-9D62-FC512D59A5A9}"/>
                    </a:ext>
                  </a:extLst>
                </p14:cNvPr>
                <p14:cNvContentPartPr/>
                <p14:nvPr/>
              </p14:nvContentPartPr>
              <p14:xfrm>
                <a:off x="10278305" y="2788454"/>
                <a:ext cx="28080" cy="24048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C435C184-B76E-08E1-9D62-FC512D59A5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69305" y="2779454"/>
                  <a:ext cx="45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14B93E0A-0D92-D6E6-4EB7-D958F59D9424}"/>
                    </a:ext>
                  </a:extLst>
                </p14:cNvPr>
                <p14:cNvContentPartPr/>
                <p14:nvPr/>
              </p14:nvContentPartPr>
              <p14:xfrm>
                <a:off x="10337705" y="2812214"/>
                <a:ext cx="20160" cy="19332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14B93E0A-0D92-D6E6-4EB7-D958F59D94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28705" y="2803574"/>
                  <a:ext cx="37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641FFD32-6E77-4B94-C558-C4105C63E851}"/>
                    </a:ext>
                  </a:extLst>
                </p14:cNvPr>
                <p14:cNvContentPartPr/>
                <p14:nvPr/>
              </p14:nvContentPartPr>
              <p14:xfrm>
                <a:off x="10281185" y="2906894"/>
                <a:ext cx="109800" cy="2844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641FFD32-6E77-4B94-C558-C4105C63E85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72185" y="2897894"/>
                  <a:ext cx="127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07E6D4B4-849E-B510-E02E-A5A48FF8EA5E}"/>
                    </a:ext>
                  </a:extLst>
                </p14:cNvPr>
                <p14:cNvContentPartPr/>
                <p14:nvPr/>
              </p14:nvContentPartPr>
              <p14:xfrm>
                <a:off x="10416905" y="2883854"/>
                <a:ext cx="177120" cy="13356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07E6D4B4-849E-B510-E02E-A5A48FF8EA5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08265" y="2874854"/>
                  <a:ext cx="1947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e 350">
            <a:extLst>
              <a:ext uri="{FF2B5EF4-FFF2-40B4-BE49-F238E27FC236}">
                <a16:creationId xmlns:a16="http://schemas.microsoft.com/office/drawing/2014/main" id="{983915B1-220B-9B40-9325-888C77F72FDB}"/>
              </a:ext>
            </a:extLst>
          </p:cNvPr>
          <p:cNvGrpSpPr/>
          <p:nvPr/>
        </p:nvGrpSpPr>
        <p:grpSpPr>
          <a:xfrm>
            <a:off x="10803545" y="2767214"/>
            <a:ext cx="130680" cy="233640"/>
            <a:chOff x="10803545" y="2767214"/>
            <a:chExt cx="13068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AF120980-52FB-D652-BBB8-59EB1B2B27C4}"/>
                    </a:ext>
                  </a:extLst>
                </p14:cNvPr>
                <p14:cNvContentPartPr/>
                <p14:nvPr/>
              </p14:nvContentPartPr>
              <p14:xfrm>
                <a:off x="10803545" y="2929214"/>
                <a:ext cx="93240" cy="7164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AF120980-52FB-D652-BBB8-59EB1B2B27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94905" y="2920214"/>
                  <a:ext cx="110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FF407CED-7A75-8DB7-CE10-ED79F3374FCC}"/>
                    </a:ext>
                  </a:extLst>
                </p14:cNvPr>
                <p14:cNvContentPartPr/>
                <p14:nvPr/>
              </p14:nvContentPartPr>
              <p14:xfrm>
                <a:off x="10906145" y="2767214"/>
                <a:ext cx="28080" cy="7812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FF407CED-7A75-8DB7-CE10-ED79F3374F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97505" y="2758574"/>
                  <a:ext cx="4572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e 349">
            <a:extLst>
              <a:ext uri="{FF2B5EF4-FFF2-40B4-BE49-F238E27FC236}">
                <a16:creationId xmlns:a16="http://schemas.microsoft.com/office/drawing/2014/main" id="{8573E1C8-9E18-0832-6781-1AA054761E39}"/>
              </a:ext>
            </a:extLst>
          </p:cNvPr>
          <p:cNvGrpSpPr/>
          <p:nvPr/>
        </p:nvGrpSpPr>
        <p:grpSpPr>
          <a:xfrm>
            <a:off x="11141225" y="2920214"/>
            <a:ext cx="493200" cy="318600"/>
            <a:chOff x="11141225" y="2920214"/>
            <a:chExt cx="49320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62DD48D5-5073-8B4D-65BC-927640D5C3A8}"/>
                    </a:ext>
                  </a:extLst>
                </p14:cNvPr>
                <p14:cNvContentPartPr/>
                <p14:nvPr/>
              </p14:nvContentPartPr>
              <p14:xfrm>
                <a:off x="11141225" y="2920214"/>
                <a:ext cx="345600" cy="31860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62DD48D5-5073-8B4D-65BC-927640D5C3A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32225" y="2911574"/>
                  <a:ext cx="363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7A33B8EA-B555-A7CE-B1B8-32CB5308E3BF}"/>
                    </a:ext>
                  </a:extLst>
                </p14:cNvPr>
                <p14:cNvContentPartPr/>
                <p14:nvPr/>
              </p14:nvContentPartPr>
              <p14:xfrm>
                <a:off x="11510585" y="2925254"/>
                <a:ext cx="123840" cy="8928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7A33B8EA-B555-A7CE-B1B8-32CB5308E3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501585" y="2916254"/>
                  <a:ext cx="14148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3" name="Encre 342">
                <a:extLst>
                  <a:ext uri="{FF2B5EF4-FFF2-40B4-BE49-F238E27FC236}">
                    <a16:creationId xmlns:a16="http://schemas.microsoft.com/office/drawing/2014/main" id="{DC6BBAC8-AA00-EF68-28F7-0338BE432A51}"/>
                  </a:ext>
                </a:extLst>
              </p14:cNvPr>
              <p14:cNvContentPartPr/>
              <p14:nvPr/>
            </p14:nvContentPartPr>
            <p14:xfrm>
              <a:off x="11220425" y="2750654"/>
              <a:ext cx="7200" cy="25200"/>
            </p14:xfrm>
          </p:contentPart>
        </mc:Choice>
        <mc:Fallback xmlns="">
          <p:pic>
            <p:nvPicPr>
              <p:cNvPr id="343" name="Encre 342">
                <a:extLst>
                  <a:ext uri="{FF2B5EF4-FFF2-40B4-BE49-F238E27FC236}">
                    <a16:creationId xmlns:a16="http://schemas.microsoft.com/office/drawing/2014/main" id="{DC6BBAC8-AA00-EF68-28F7-0338BE432A5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211785" y="2741654"/>
                <a:ext cx="24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44" name="Encre 343">
                <a:extLst>
                  <a:ext uri="{FF2B5EF4-FFF2-40B4-BE49-F238E27FC236}">
                    <a16:creationId xmlns:a16="http://schemas.microsoft.com/office/drawing/2014/main" id="{443EC2DE-D901-B54B-727A-5392826F8F59}"/>
                  </a:ext>
                </a:extLst>
              </p14:cNvPr>
              <p14:cNvContentPartPr/>
              <p14:nvPr/>
            </p14:nvContentPartPr>
            <p14:xfrm>
              <a:off x="9886625" y="3339254"/>
              <a:ext cx="326160" cy="198000"/>
            </p14:xfrm>
          </p:contentPart>
        </mc:Choice>
        <mc:Fallback xmlns="">
          <p:pic>
            <p:nvPicPr>
              <p:cNvPr id="344" name="Encre 343">
                <a:extLst>
                  <a:ext uri="{FF2B5EF4-FFF2-40B4-BE49-F238E27FC236}">
                    <a16:creationId xmlns:a16="http://schemas.microsoft.com/office/drawing/2014/main" id="{443EC2DE-D901-B54B-727A-5392826F8F5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877625" y="3330614"/>
                <a:ext cx="34380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9" name="Groupe 348">
            <a:extLst>
              <a:ext uri="{FF2B5EF4-FFF2-40B4-BE49-F238E27FC236}">
                <a16:creationId xmlns:a16="http://schemas.microsoft.com/office/drawing/2014/main" id="{5E3CB85F-9702-0024-5E77-7A60B270C02E}"/>
              </a:ext>
            </a:extLst>
          </p:cNvPr>
          <p:cNvGrpSpPr/>
          <p:nvPr/>
        </p:nvGrpSpPr>
        <p:grpSpPr>
          <a:xfrm>
            <a:off x="10419425" y="3293534"/>
            <a:ext cx="588600" cy="220320"/>
            <a:chOff x="10419425" y="3293534"/>
            <a:chExt cx="5886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54DBD126-8837-1302-7384-AD8D78FE2A29}"/>
                    </a:ext>
                  </a:extLst>
                </p14:cNvPr>
                <p14:cNvContentPartPr/>
                <p14:nvPr/>
              </p14:nvContentPartPr>
              <p14:xfrm>
                <a:off x="10419425" y="3384614"/>
                <a:ext cx="204840" cy="12924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54DBD126-8837-1302-7384-AD8D78FE2A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10425" y="3375974"/>
                  <a:ext cx="222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CE8DEE11-9687-5E15-EC3F-E0774A65D628}"/>
                    </a:ext>
                  </a:extLst>
                </p14:cNvPr>
                <p14:cNvContentPartPr/>
                <p14:nvPr/>
              </p14:nvContentPartPr>
              <p14:xfrm>
                <a:off x="10718585" y="3407294"/>
                <a:ext cx="24120" cy="8532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CE8DEE11-9687-5E15-EC3F-E0774A65D62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09945" y="3398654"/>
                  <a:ext cx="41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3DB3151A-0228-FC19-6FB9-B3E9DDA74055}"/>
                    </a:ext>
                  </a:extLst>
                </p14:cNvPr>
                <p14:cNvContentPartPr/>
                <p14:nvPr/>
              </p14:nvContentPartPr>
              <p14:xfrm>
                <a:off x="10718225" y="3293534"/>
                <a:ext cx="19440" cy="3132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3DB3151A-0228-FC19-6FB9-B3E9DDA740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09585" y="3284534"/>
                  <a:ext cx="37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78D92363-3CC9-0524-6FBC-36D83AF0BE6E}"/>
                    </a:ext>
                  </a:extLst>
                </p14:cNvPr>
                <p14:cNvContentPartPr/>
                <p14:nvPr/>
              </p14:nvContentPartPr>
              <p14:xfrm>
                <a:off x="10797425" y="3360854"/>
                <a:ext cx="210600" cy="14004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78D92363-3CC9-0524-6FBC-36D83AF0BE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88425" y="3351854"/>
                  <a:ext cx="228240" cy="157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5" name="Titre 1">
            <a:extLst>
              <a:ext uri="{FF2B5EF4-FFF2-40B4-BE49-F238E27FC236}">
                <a16:creationId xmlns:a16="http://schemas.microsoft.com/office/drawing/2014/main" id="{CDCD137F-5B80-0B0C-8955-D0477BEA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476101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0061-5D96-BF58-F2C9-61ABED2C4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E4125EF8-2214-47B2-6567-B64C4BDF4727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E4125EF8-2214-47B2-6567-B64C4BDF47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10E9205-2CC7-08B5-820E-28C5B38059D2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98A023-5504-DB80-7E72-45F9924A119E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FF33DA-B35F-4764-1441-497D994BF2CE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84F21B-F7E6-B66B-D111-8E4A25F92F23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8FE2F-9F66-75C4-42CD-010DE9F02B9D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381BE4-82E2-BE69-4FBD-53C02FBF8874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542239-C042-682C-BDA1-D17740AD2B24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04811A-AA35-507B-31CF-61B6877B75CD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BFC3D-4103-5638-2E15-BA819515C5DF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89D927-4648-326A-67D9-295148A3A0BC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85EDE-1C9C-8587-16C6-53F40E0908E3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0F2F4-7A68-7449-0A57-DA7F5D8CC1C7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90B652-68D1-2C16-DC08-0C7CDE4BBE36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EB0F25-64C1-4508-83EC-8A9AF6B91E93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2B5EAF-4F2A-0808-D254-5AD7AC6DB3F7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0F2D2A-D6AB-C582-AE90-A3102F1CFE39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C86073B-C377-E8B1-4D90-9D42965A75E3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0AE4EC4-0483-4D23-2E6D-B30D0F35392F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B01E4493-1282-3E23-1929-EFC26C39276F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38855D3-2C51-75FE-C9D2-5AD999C61CCA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8421902-0D4E-464F-B60D-8B980C59D6A3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C5E6269F-9D88-913E-7BB2-3660022C4B93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985491D-50B2-BB61-E54D-87E80E5DD79F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985491D-50B2-BB61-E54D-87E80E5D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A74DADFF-4C0B-8FC5-0812-C073FE9540F4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F096520-B63C-DFC0-D4B1-2AE12675B770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E553108-8F5D-8BFB-8A68-22F0DE277A25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C4E5CA0-7D64-CD01-897F-FE89A4A687CB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145376B-782C-C3C7-847C-48A3FFBFBDA3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0FC0B6F-7FCE-AEE7-98B1-36A49001EBBE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123B8508-31E4-0873-B1A9-C0DBDA7E3673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299D9E1-8E1A-DA24-A525-D0F2FF5280A2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A0A9D75-02FC-744C-4575-63DE95D2AAA9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90259123-1250-D8A4-B8AF-3C7299C9B65D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FB2996A-4711-98A3-C707-C5C1DC8DA423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CD21EA0-9D4A-1BF9-28AE-0A7B3E1A2AA5}"/>
              </a:ext>
            </a:extLst>
          </p:cNvPr>
          <p:cNvSpPr/>
          <p:nvPr/>
        </p:nvSpPr>
        <p:spPr>
          <a:xfrm>
            <a:off x="684287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732B042-5AFE-24A2-2FF6-4003FCC73F06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6782BB9-FE52-8413-C7A0-4F66C6AB7954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6E3507A-8183-824E-C1A9-73A4E5531BF4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95D9CC6-B80F-BAB1-D734-396B3AF64916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549A6F6-5224-F27C-B8BC-ED4C8F408158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66E15C9-5453-DADA-D0F1-96131C0BD91B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4D7C0B9-543D-7613-A8C2-3D4DA762D6F1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671B792-8633-8C8F-0C72-DFAF639CE114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C7EA89C-2A7E-8705-B9FA-CF401F85D10C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3B42F24-A615-C061-A71E-D62493EBB3B2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EC76C11-5AE8-77EA-6B45-045737977EF5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4CA1EC8C-594B-D97C-EB63-47FABD61F35E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8CB10B77-7DE5-C9B1-A9B3-98B3C9A74865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B524F478-D3B9-8040-A0E2-F1D4FE27B5D2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E4D81C95-B297-0108-EA92-5F292EED7593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FC0A712A-93DD-1796-A3F6-E01260ED6BD8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2181E9A-6845-D102-21DB-F9502DB6FE97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282811DE-03AF-1AA6-3D96-4B5FA3C510FB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282811DE-03AF-1AA6-3D96-4B5FA3C510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008" y="5829140"/>
                  <a:ext cx="208833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28B7A11E-1160-6757-A0F2-4D93CF27D029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28B7A11E-1160-6757-A0F2-4D93CF27D0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54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35CAD89E-985A-EC22-7388-8EA1CC85EECD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35CAD89E-985A-EC22-7388-8EA1CC85EE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025" y="5893573"/>
                  <a:ext cx="166680" cy="496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117284D8-6CE5-F1CA-7651-2070F29DF78B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117284D8-6CE5-F1CA-7651-2070F29DF7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403" y="5854706"/>
                  <a:ext cx="192564" cy="570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D123F535-6254-A276-629F-EA43D36E8F1B}"/>
              </a:ext>
            </a:extLst>
          </p:cNvPr>
          <p:cNvGrpSpPr/>
          <p:nvPr/>
        </p:nvGrpSpPr>
        <p:grpSpPr>
          <a:xfrm>
            <a:off x="9986705" y="3898460"/>
            <a:ext cx="1501560" cy="427320"/>
            <a:chOff x="9986705" y="3898460"/>
            <a:chExt cx="150156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CC5E9B59-D356-F75F-8B2B-368C384677E8}"/>
                    </a:ext>
                  </a:extLst>
                </p14:cNvPr>
                <p14:cNvContentPartPr/>
                <p14:nvPr/>
              </p14:nvContentPartPr>
              <p14:xfrm>
                <a:off x="9986705" y="4033820"/>
                <a:ext cx="65880" cy="18000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CC5E9B59-D356-F75F-8B2B-368C384677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77705" y="4024820"/>
                  <a:ext cx="83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CEE1CD34-FE84-034A-58F1-82FFF851ABC0}"/>
                    </a:ext>
                  </a:extLst>
                </p14:cNvPr>
                <p14:cNvContentPartPr/>
                <p14:nvPr/>
              </p14:nvContentPartPr>
              <p14:xfrm>
                <a:off x="10105865" y="4079900"/>
                <a:ext cx="113400" cy="1267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CEE1CD34-FE84-034A-58F1-82FFF851AB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96865" y="4071260"/>
                  <a:ext cx="13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B30238C9-C55C-C098-646A-1226F4A573C8}"/>
                    </a:ext>
                  </a:extLst>
                </p14:cNvPr>
                <p14:cNvContentPartPr/>
                <p14:nvPr/>
              </p14:nvContentPartPr>
              <p14:xfrm>
                <a:off x="10257425" y="4065140"/>
                <a:ext cx="241560" cy="1260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B30238C9-C55C-C098-646A-1226F4A573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48425" y="4056140"/>
                  <a:ext cx="25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375ADE0E-8278-31E2-28B6-6077652719B5}"/>
                    </a:ext>
                  </a:extLst>
                </p14:cNvPr>
                <p14:cNvContentPartPr/>
                <p14:nvPr/>
              </p14:nvContentPartPr>
              <p14:xfrm>
                <a:off x="10536425" y="4082420"/>
                <a:ext cx="90720" cy="885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375ADE0E-8278-31E2-28B6-6077652719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27425" y="4073420"/>
                  <a:ext cx="108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ADB80447-CE39-5C50-57B9-4E46CE48E09C}"/>
                    </a:ext>
                  </a:extLst>
                </p14:cNvPr>
                <p14:cNvContentPartPr/>
                <p14:nvPr/>
              </p14:nvContentPartPr>
              <p14:xfrm>
                <a:off x="10673225" y="4050020"/>
                <a:ext cx="108720" cy="126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ADB80447-CE39-5C50-57B9-4E46CE48E0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64225" y="4041020"/>
                  <a:ext cx="126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E13A0CD8-CC81-C31E-40AA-B4A30861C812}"/>
                    </a:ext>
                  </a:extLst>
                </p14:cNvPr>
                <p14:cNvContentPartPr/>
                <p14:nvPr/>
              </p14:nvContentPartPr>
              <p14:xfrm>
                <a:off x="10824065" y="4059740"/>
                <a:ext cx="147600" cy="12204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E13A0CD8-CC81-C31E-40AA-B4A30861C81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15065" y="4050740"/>
                  <a:ext cx="165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2C0E20F8-DEC1-5E26-B6C7-6EFF5857E5A2}"/>
                    </a:ext>
                  </a:extLst>
                </p14:cNvPr>
                <p14:cNvContentPartPr/>
                <p14:nvPr/>
              </p14:nvContentPartPr>
              <p14:xfrm>
                <a:off x="11050505" y="3908540"/>
                <a:ext cx="106920" cy="30960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2C0E20F8-DEC1-5E26-B6C7-6EFF5857E5A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41865" y="3899540"/>
                  <a:ext cx="1245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86E72DFF-4D55-3676-6F43-678043D8EA10}"/>
                    </a:ext>
                  </a:extLst>
                </p14:cNvPr>
                <p14:cNvContentPartPr/>
                <p14:nvPr/>
              </p14:nvContentPartPr>
              <p14:xfrm>
                <a:off x="11247065" y="4037780"/>
                <a:ext cx="89640" cy="1004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86E72DFF-4D55-3676-6F43-678043D8EA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38065" y="4028780"/>
                  <a:ext cx="107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928B8CD8-16A3-39AC-A7D1-9DAB161A718C}"/>
                    </a:ext>
                  </a:extLst>
                </p14:cNvPr>
                <p14:cNvContentPartPr/>
                <p14:nvPr/>
              </p14:nvContentPartPr>
              <p14:xfrm>
                <a:off x="11385305" y="3898460"/>
                <a:ext cx="102960" cy="42732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928B8CD8-16A3-39AC-A7D1-9DAB161A71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76665" y="3889820"/>
                  <a:ext cx="120600" cy="44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2" name="Titre 1">
            <a:extLst>
              <a:ext uri="{FF2B5EF4-FFF2-40B4-BE49-F238E27FC236}">
                <a16:creationId xmlns:a16="http://schemas.microsoft.com/office/drawing/2014/main" id="{FEF689EC-E1DC-8FF9-CDBF-B07D3DF2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1120527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A1733-DA99-68C1-C0E3-15B94BC0D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D318BA57-99B7-16F9-CA7A-78C4034AF38B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D318BA57-99B7-16F9-CA7A-78C4034AF3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52856EF-6B4F-951C-9E1A-BDDBF076E374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142738-B05D-C59D-0668-7E95E919425F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9B5D-8E7D-B536-BECF-0AFE6C18F91F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8FD87-A45F-DDFD-047E-53ADDE048BDF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D5826E-48DC-DBD5-9309-C8C3270F16AD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05F336-0DBF-A8DE-7B87-6208E94ACB60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756D9F-3736-96B0-D0C9-1C47ED1787CA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8A0527-6CC1-A24C-D08D-B598890F1E13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74730-01BE-98EF-D970-9BAD81E2F808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E6EB25-258A-D843-7057-1410A82BCB37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F1F7A4-30E7-5776-1254-B46A576FB9DF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AF1E19-5B30-EBC2-E24E-2F95C6453B53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5CF85F-103B-37CF-339F-0596ABB7D170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87935B-F9C0-1F45-4D45-60D5907C3D7D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3987EA-6E1A-DF19-819C-11065E76E4BD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6E579A-6828-B8BB-A11A-F179FE609B66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1ED28FF-A4F6-A3C1-C023-240D28BE0C87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D51B4E3-E944-C730-2862-FEB4FDD50B8A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08C16621-2012-FB84-0457-F399B2B1493D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0576750-ED4C-3449-3BF5-25578A41EB83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368A9A6-2AE9-93F4-2DC8-419FD709EEB5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45506B46-04DA-7F8E-1499-F39001A100DB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E1D72C4-6007-6D2A-5FB9-FCAA5B70C9BD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E1D72C4-6007-6D2A-5FB9-FCAA5B70C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32911BB9-3E02-0228-429A-9159A9F1DD96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8D398DE-8434-DA6D-500E-4DDE482EEE8A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A01BB90-FC82-B30D-D4D9-96F74A8F494F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D32391D-4071-4362-D1F5-5DD16A499FB6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9B5216B-F0F3-102E-42A8-A8091F269F3E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E23A080-15E9-C9B9-2707-144E68FC1884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96FCBFB-C48A-E2BE-2A78-2793EAFC02C7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66C175E-64F3-1915-E0AD-F22F4233E097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FB9DB15-0880-E6C4-A1B9-4ACF1EE2AB0F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DE09BDA7-8F42-26B4-EFB4-9C260A724D55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5B85AEB-4C22-594A-2D31-8743287124D4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45A46B3-25D1-A754-E1EC-248F82B3F18D}"/>
              </a:ext>
            </a:extLst>
          </p:cNvPr>
          <p:cNvSpPr/>
          <p:nvPr/>
        </p:nvSpPr>
        <p:spPr>
          <a:xfrm>
            <a:off x="684287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18FFD21-AC4A-B4A5-F977-F4415B289965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DC41C7D-E589-BD54-6823-4313DF564A33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86BC227-5234-4970-696A-5B425FA96FB4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DCFC953-3E5D-72C7-E9D7-EDB7FB4337A9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9284270-F6B6-E5D1-CA01-8D079EDA987C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87F28F6-DE5D-CA62-008C-9412E3DC372B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A8DAC7F-C030-8215-6851-9A8AEA8D54A1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9EDD477-709B-D10C-5383-6C708C32B662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A6515EA-A255-A926-257D-7FE6BB8CFA1C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6266B0A-4E13-AEFF-B038-78961FD77AEF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EFCAA92-149E-58F1-487D-F5AE5514375A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C55F8A4-A964-5214-A0E9-23054824EE2D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D6D87719-BCA0-7FED-0EAC-99BE0589AC09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0C69E911-BB3E-43A3-2D62-00883C0B592D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37A7D91B-3F42-3819-DD22-C7DB394BD599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1DE37ADC-8F00-B5FB-4ACB-406A12CE2B51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1276B0B-BD5A-52FA-7CD6-934D32646423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66B4852A-635F-7130-3004-4DE6A6F37A5C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66B4852A-635F-7130-3004-4DE6A6F37A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008" y="5829140"/>
                  <a:ext cx="208833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53F5C388-CA6D-330D-85F1-D1BDA0125409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53F5C388-CA6D-330D-85F1-D1BDA01254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54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39BCAC77-914D-6528-9CAA-0C42C72EF25E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39BCAC77-914D-6528-9CAA-0C42C72EF25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025" y="5893573"/>
                  <a:ext cx="166680" cy="496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80092872-5217-57AE-5390-1D9C12F48BBC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80092872-5217-57AE-5390-1D9C12F48B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403" y="5854706"/>
                  <a:ext cx="192564" cy="570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B2213894-0202-64A9-B34A-CF3E6032579B}"/>
              </a:ext>
            </a:extLst>
          </p:cNvPr>
          <p:cNvGrpSpPr/>
          <p:nvPr/>
        </p:nvGrpSpPr>
        <p:grpSpPr>
          <a:xfrm>
            <a:off x="9986705" y="3898460"/>
            <a:ext cx="1501560" cy="427320"/>
            <a:chOff x="9986705" y="3898460"/>
            <a:chExt cx="150156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4FBAB891-0414-8301-7432-5418ACD42937}"/>
                    </a:ext>
                  </a:extLst>
                </p14:cNvPr>
                <p14:cNvContentPartPr/>
                <p14:nvPr/>
              </p14:nvContentPartPr>
              <p14:xfrm>
                <a:off x="9986705" y="4033820"/>
                <a:ext cx="65880" cy="18000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4FBAB891-0414-8301-7432-5418ACD429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77705" y="4024820"/>
                  <a:ext cx="83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FE0F6CEB-1B81-7C8E-4060-FA60DAF72A58}"/>
                    </a:ext>
                  </a:extLst>
                </p14:cNvPr>
                <p14:cNvContentPartPr/>
                <p14:nvPr/>
              </p14:nvContentPartPr>
              <p14:xfrm>
                <a:off x="10105865" y="4079900"/>
                <a:ext cx="113400" cy="1267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FE0F6CEB-1B81-7C8E-4060-FA60DAF72A5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96865" y="4070900"/>
                  <a:ext cx="13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E47E15D3-8F0F-67C8-E8D8-4B2D124B586D}"/>
                    </a:ext>
                  </a:extLst>
                </p14:cNvPr>
                <p14:cNvContentPartPr/>
                <p14:nvPr/>
              </p14:nvContentPartPr>
              <p14:xfrm>
                <a:off x="10257425" y="4065140"/>
                <a:ext cx="241560" cy="1260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E47E15D3-8F0F-67C8-E8D8-4B2D124B58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48425" y="4056140"/>
                  <a:ext cx="25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49EBC26E-AE6D-CCEE-6AF5-7189266F12A2}"/>
                    </a:ext>
                  </a:extLst>
                </p14:cNvPr>
                <p14:cNvContentPartPr/>
                <p14:nvPr/>
              </p14:nvContentPartPr>
              <p14:xfrm>
                <a:off x="10536425" y="4082420"/>
                <a:ext cx="90720" cy="885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49EBC26E-AE6D-CCEE-6AF5-7189266F12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27461" y="4073420"/>
                  <a:ext cx="10829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85662DC5-E5D3-9F73-5064-B8B6005A3649}"/>
                    </a:ext>
                  </a:extLst>
                </p14:cNvPr>
                <p14:cNvContentPartPr/>
                <p14:nvPr/>
              </p14:nvContentPartPr>
              <p14:xfrm>
                <a:off x="10673225" y="4050020"/>
                <a:ext cx="108720" cy="126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85662DC5-E5D3-9F73-5064-B8B6005A36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64255" y="4041020"/>
                  <a:ext cx="126302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C4A87A46-601D-AE67-7529-07442062823F}"/>
                    </a:ext>
                  </a:extLst>
                </p14:cNvPr>
                <p14:cNvContentPartPr/>
                <p14:nvPr/>
              </p14:nvContentPartPr>
              <p14:xfrm>
                <a:off x="10824065" y="4059740"/>
                <a:ext cx="147600" cy="12204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C4A87A46-601D-AE67-7529-0744206282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15087" y="4050740"/>
                  <a:ext cx="165197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77FD4FDE-098F-7099-BE4E-B68E2E418473}"/>
                    </a:ext>
                  </a:extLst>
                </p14:cNvPr>
                <p14:cNvContentPartPr/>
                <p14:nvPr/>
              </p14:nvContentPartPr>
              <p14:xfrm>
                <a:off x="11050505" y="3908540"/>
                <a:ext cx="106920" cy="30960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77FD4FDE-098F-7099-BE4E-B68E2E4184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41475" y="3899550"/>
                  <a:ext cx="124620" cy="327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514561E0-1A9F-452B-8856-20410C7D2050}"/>
                    </a:ext>
                  </a:extLst>
                </p14:cNvPr>
                <p14:cNvContentPartPr/>
                <p14:nvPr/>
              </p14:nvContentPartPr>
              <p14:xfrm>
                <a:off x="11247065" y="4037780"/>
                <a:ext cx="89640" cy="1004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514561E0-1A9F-452B-8856-20410C7D20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38101" y="4028780"/>
                  <a:ext cx="107209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71F010A5-A2BC-8D1A-3F5A-59C5A3827280}"/>
                    </a:ext>
                  </a:extLst>
                </p14:cNvPr>
                <p14:cNvContentPartPr/>
                <p14:nvPr/>
              </p14:nvContentPartPr>
              <p14:xfrm>
                <a:off x="11385305" y="3898460"/>
                <a:ext cx="102960" cy="42732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71F010A5-A2BC-8D1A-3F5A-59C5A38272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76305" y="3889460"/>
                  <a:ext cx="120600" cy="44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e 365">
            <a:extLst>
              <a:ext uri="{FF2B5EF4-FFF2-40B4-BE49-F238E27FC236}">
                <a16:creationId xmlns:a16="http://schemas.microsoft.com/office/drawing/2014/main" id="{E50EB9CB-DAFF-2775-274A-4E1FCC409541}"/>
              </a:ext>
            </a:extLst>
          </p:cNvPr>
          <p:cNvGrpSpPr/>
          <p:nvPr/>
        </p:nvGrpSpPr>
        <p:grpSpPr>
          <a:xfrm>
            <a:off x="9867185" y="4731014"/>
            <a:ext cx="1923480" cy="958680"/>
            <a:chOff x="9867185" y="4731014"/>
            <a:chExt cx="1923480" cy="9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0C95A9A7-FA7C-21E9-4782-791C3E693B22}"/>
                    </a:ext>
                  </a:extLst>
                </p14:cNvPr>
                <p14:cNvContentPartPr/>
                <p14:nvPr/>
              </p14:nvContentPartPr>
              <p14:xfrm>
                <a:off x="9867185" y="5004974"/>
                <a:ext cx="164520" cy="1332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0C95A9A7-FA7C-21E9-4782-791C3E693B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58185" y="4996334"/>
                  <a:ext cx="182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7C69AE53-E955-043B-C73B-36196F9E12DB}"/>
                    </a:ext>
                  </a:extLst>
                </p14:cNvPr>
                <p14:cNvContentPartPr/>
                <p14:nvPr/>
              </p14:nvContentPartPr>
              <p14:xfrm>
                <a:off x="10000385" y="4953494"/>
                <a:ext cx="69120" cy="12852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7C69AE53-E955-043B-C73B-36196F9E12D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91385" y="4944494"/>
                  <a:ext cx="86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AC9A7E01-28F1-4CD9-AB97-77B7B58399EA}"/>
                    </a:ext>
                  </a:extLst>
                </p14:cNvPr>
                <p14:cNvContentPartPr/>
                <p14:nvPr/>
              </p14:nvContentPartPr>
              <p14:xfrm>
                <a:off x="10303505" y="4932974"/>
                <a:ext cx="97200" cy="13392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AC9A7E01-28F1-4CD9-AB97-77B7B58399E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94865" y="4924334"/>
                  <a:ext cx="114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8349279A-D6A2-2A0C-648C-860A8A72B3C9}"/>
                    </a:ext>
                  </a:extLst>
                </p14:cNvPr>
                <p14:cNvContentPartPr/>
                <p14:nvPr/>
              </p14:nvContentPartPr>
              <p14:xfrm>
                <a:off x="10352105" y="4737854"/>
                <a:ext cx="56160" cy="7344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8349279A-D6A2-2A0C-648C-860A8A72B3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43105" y="4728854"/>
                  <a:ext cx="73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4C4DF514-D1CA-FAA2-47EF-EC8F6D922A39}"/>
                    </a:ext>
                  </a:extLst>
                </p14:cNvPr>
                <p14:cNvContentPartPr/>
                <p14:nvPr/>
              </p14:nvContentPartPr>
              <p14:xfrm>
                <a:off x="10435625" y="4935134"/>
                <a:ext cx="152640" cy="13356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4C4DF514-D1CA-FAA2-47EF-EC8F6D922A3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26625" y="4926134"/>
                  <a:ext cx="170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1348130A-C98F-46F8-1DD2-6AD2DE980957}"/>
                    </a:ext>
                  </a:extLst>
                </p14:cNvPr>
                <p14:cNvContentPartPr/>
                <p14:nvPr/>
              </p14:nvContentPartPr>
              <p14:xfrm>
                <a:off x="10610945" y="4731014"/>
                <a:ext cx="240840" cy="29520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1348130A-C98F-46F8-1DD2-6AD2DE98095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01945" y="4722374"/>
                  <a:ext cx="258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BDDB47CD-8E9A-4394-1BF1-1817AF76C869}"/>
                    </a:ext>
                  </a:extLst>
                </p14:cNvPr>
                <p14:cNvContentPartPr/>
                <p14:nvPr/>
              </p14:nvContentPartPr>
              <p14:xfrm>
                <a:off x="10759985" y="4932614"/>
                <a:ext cx="160200" cy="9792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BDDB47CD-8E9A-4394-1BF1-1817AF76C86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51345" y="4923974"/>
                  <a:ext cx="17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E4BDBE04-29C6-DDB6-228E-79A14CC8964F}"/>
                    </a:ext>
                  </a:extLst>
                </p14:cNvPr>
                <p14:cNvContentPartPr/>
                <p14:nvPr/>
              </p14:nvContentPartPr>
              <p14:xfrm>
                <a:off x="10929905" y="4927934"/>
                <a:ext cx="134640" cy="13392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E4BDBE04-29C6-DDB6-228E-79A14CC8964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20905" y="4919294"/>
                  <a:ext cx="152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476C8524-7933-E950-9CBD-15AE8CD0216C}"/>
                    </a:ext>
                  </a:extLst>
                </p14:cNvPr>
                <p14:cNvContentPartPr/>
                <p14:nvPr/>
              </p14:nvContentPartPr>
              <p14:xfrm>
                <a:off x="11096945" y="4948094"/>
                <a:ext cx="210960" cy="29700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476C8524-7933-E950-9CBD-15AE8CD021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87945" y="4939094"/>
                  <a:ext cx="2286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2BF4320D-5405-02DA-CE7E-6F4FD38B5DFF}"/>
                    </a:ext>
                  </a:extLst>
                </p14:cNvPr>
                <p14:cNvContentPartPr/>
                <p14:nvPr/>
              </p14:nvContentPartPr>
              <p14:xfrm>
                <a:off x="11328425" y="4958534"/>
                <a:ext cx="160200" cy="11088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2BF4320D-5405-02DA-CE7E-6F4FD38B5D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19425" y="4949534"/>
                  <a:ext cx="177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FA26A52F-538D-1ABD-4EBE-0E76E989EAD2}"/>
                    </a:ext>
                  </a:extLst>
                </p14:cNvPr>
                <p14:cNvContentPartPr/>
                <p14:nvPr/>
              </p14:nvContentPartPr>
              <p14:xfrm>
                <a:off x="11613905" y="4887974"/>
                <a:ext cx="123840" cy="20880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FA26A52F-538D-1ABD-4EBE-0E76E989EA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04905" y="4879334"/>
                  <a:ext cx="141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3" name="Encre 352">
                  <a:extLst>
                    <a:ext uri="{FF2B5EF4-FFF2-40B4-BE49-F238E27FC236}">
                      <a16:creationId xmlns:a16="http://schemas.microsoft.com/office/drawing/2014/main" id="{2A9C9A36-47F3-6121-6144-2C3D6EFE05F1}"/>
                    </a:ext>
                  </a:extLst>
                </p14:cNvPr>
                <p14:cNvContentPartPr/>
                <p14:nvPr/>
              </p14:nvContentPartPr>
              <p14:xfrm>
                <a:off x="10007585" y="5445974"/>
                <a:ext cx="163440" cy="106920"/>
              </p14:xfrm>
            </p:contentPart>
          </mc:Choice>
          <mc:Fallback xmlns="">
            <p:pic>
              <p:nvPicPr>
                <p:cNvPr id="353" name="Encre 352">
                  <a:extLst>
                    <a:ext uri="{FF2B5EF4-FFF2-40B4-BE49-F238E27FC236}">
                      <a16:creationId xmlns:a16="http://schemas.microsoft.com/office/drawing/2014/main" id="{2A9C9A36-47F3-6121-6144-2C3D6EFE05F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98945" y="5437334"/>
                  <a:ext cx="181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4" name="Encre 353">
                  <a:extLst>
                    <a:ext uri="{FF2B5EF4-FFF2-40B4-BE49-F238E27FC236}">
                      <a16:creationId xmlns:a16="http://schemas.microsoft.com/office/drawing/2014/main" id="{D084C0D7-0F61-916A-6539-00964AB61577}"/>
                    </a:ext>
                  </a:extLst>
                </p14:cNvPr>
                <p14:cNvContentPartPr/>
                <p14:nvPr/>
              </p14:nvContentPartPr>
              <p14:xfrm>
                <a:off x="10218185" y="5447774"/>
                <a:ext cx="236160" cy="105840"/>
              </p14:xfrm>
            </p:contentPart>
          </mc:Choice>
          <mc:Fallback xmlns="">
            <p:pic>
              <p:nvPicPr>
                <p:cNvPr id="354" name="Encre 353">
                  <a:extLst>
                    <a:ext uri="{FF2B5EF4-FFF2-40B4-BE49-F238E27FC236}">
                      <a16:creationId xmlns:a16="http://schemas.microsoft.com/office/drawing/2014/main" id="{D084C0D7-0F61-916A-6539-00964AB6157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09185" y="5438774"/>
                  <a:ext cx="253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B012BB61-5E9C-8D2D-E428-83D190B2561A}"/>
                    </a:ext>
                  </a:extLst>
                </p14:cNvPr>
                <p14:cNvContentPartPr/>
                <p14:nvPr/>
              </p14:nvContentPartPr>
              <p14:xfrm>
                <a:off x="10490345" y="5481254"/>
                <a:ext cx="102600" cy="9108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B012BB61-5E9C-8D2D-E428-83D190B2561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81345" y="5472614"/>
                  <a:ext cx="120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42F48DC4-E36F-E13E-E33E-520CB584DE6D}"/>
                    </a:ext>
                  </a:extLst>
                </p14:cNvPr>
                <p14:cNvContentPartPr/>
                <p14:nvPr/>
              </p14:nvContentPartPr>
              <p14:xfrm>
                <a:off x="10811825" y="5444894"/>
                <a:ext cx="103320" cy="12312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42F48DC4-E36F-E13E-E33E-520CB584DE6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02825" y="5436254"/>
                  <a:ext cx="120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860DF1A4-66FF-D778-FC38-4F3441E76D69}"/>
                    </a:ext>
                  </a:extLst>
                </p14:cNvPr>
                <p14:cNvContentPartPr/>
                <p14:nvPr/>
              </p14:nvContentPartPr>
              <p14:xfrm>
                <a:off x="10840265" y="5320334"/>
                <a:ext cx="44640" cy="3456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860DF1A4-66FF-D778-FC38-4F3441E76D6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31625" y="5311334"/>
                  <a:ext cx="62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0BBE53A4-F618-0ED6-4823-550CACD60AC9}"/>
                    </a:ext>
                  </a:extLst>
                </p14:cNvPr>
                <p14:cNvContentPartPr/>
                <p14:nvPr/>
              </p14:nvContentPartPr>
              <p14:xfrm>
                <a:off x="10922345" y="5277494"/>
                <a:ext cx="151200" cy="31680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0BBE53A4-F618-0ED6-4823-550CACD60AC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13705" y="5268854"/>
                  <a:ext cx="1688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CD0CA3F4-E0CF-1650-7E2C-ABA796E7C40C}"/>
                    </a:ext>
                  </a:extLst>
                </p14:cNvPr>
                <p14:cNvContentPartPr/>
                <p14:nvPr/>
              </p14:nvContentPartPr>
              <p14:xfrm>
                <a:off x="11019185" y="5500334"/>
                <a:ext cx="145080" cy="9828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CD0CA3F4-E0CF-1650-7E2C-ABA796E7C4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10545" y="5491334"/>
                  <a:ext cx="162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13346D50-B157-E716-CBF6-AC00C7658C19}"/>
                    </a:ext>
                  </a:extLst>
                </p14:cNvPr>
                <p14:cNvContentPartPr/>
                <p14:nvPr/>
              </p14:nvContentPartPr>
              <p14:xfrm>
                <a:off x="11045105" y="5369294"/>
                <a:ext cx="52920" cy="4644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13346D50-B157-E716-CBF6-AC00C7658C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36465" y="5360294"/>
                  <a:ext cx="70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EC4D7886-BA40-74A7-8AD1-8384AFFE8109}"/>
                    </a:ext>
                  </a:extLst>
                </p14:cNvPr>
                <p14:cNvContentPartPr/>
                <p14:nvPr/>
              </p14:nvContentPartPr>
              <p14:xfrm>
                <a:off x="11155265" y="5443094"/>
                <a:ext cx="450720" cy="18072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EC4D7886-BA40-74A7-8AD1-8384AFFE810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46625" y="5434094"/>
                  <a:ext cx="468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590FCCEC-76B6-71D5-FB4D-1412DFE71C60}"/>
                    </a:ext>
                  </a:extLst>
                </p14:cNvPr>
                <p14:cNvContentPartPr/>
                <p14:nvPr/>
              </p14:nvContentPartPr>
              <p14:xfrm>
                <a:off x="11586185" y="5301254"/>
                <a:ext cx="204480" cy="38844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590FCCEC-76B6-71D5-FB4D-1412DFE71C6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577185" y="5292254"/>
                  <a:ext cx="222120" cy="40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e 385">
            <a:extLst>
              <a:ext uri="{FF2B5EF4-FFF2-40B4-BE49-F238E27FC236}">
                <a16:creationId xmlns:a16="http://schemas.microsoft.com/office/drawing/2014/main" id="{6870F681-447D-341E-775B-8710C3C4933F}"/>
              </a:ext>
            </a:extLst>
          </p:cNvPr>
          <p:cNvGrpSpPr/>
          <p:nvPr/>
        </p:nvGrpSpPr>
        <p:grpSpPr>
          <a:xfrm>
            <a:off x="9921905" y="5831894"/>
            <a:ext cx="1580400" cy="479880"/>
            <a:chOff x="9921905" y="5831894"/>
            <a:chExt cx="158040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2E177EBB-74EE-9EC8-8862-A17BCEDBCA45}"/>
                    </a:ext>
                  </a:extLst>
                </p14:cNvPr>
                <p14:cNvContentPartPr/>
                <p14:nvPr/>
              </p14:nvContentPartPr>
              <p14:xfrm>
                <a:off x="9921905" y="6004334"/>
                <a:ext cx="158040" cy="11916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2E177EBB-74EE-9EC8-8862-A17BCEDBCA4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13265" y="5995694"/>
                  <a:ext cx="175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1A3C86DF-7718-1E8A-A786-65557876EE0D}"/>
                    </a:ext>
                  </a:extLst>
                </p14:cNvPr>
                <p14:cNvContentPartPr/>
                <p14:nvPr/>
              </p14:nvContentPartPr>
              <p14:xfrm>
                <a:off x="9992105" y="5845574"/>
                <a:ext cx="70200" cy="6912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1A3C86DF-7718-1E8A-A786-65557876EE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83465" y="5836934"/>
                  <a:ext cx="87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A8AB760F-FB1F-0A94-E444-6B0642117F27}"/>
                    </a:ext>
                  </a:extLst>
                </p14:cNvPr>
                <p14:cNvContentPartPr/>
                <p14:nvPr/>
              </p14:nvContentPartPr>
              <p14:xfrm>
                <a:off x="10226465" y="5831894"/>
                <a:ext cx="45360" cy="30240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A8AB760F-FB1F-0A94-E444-6B0642117F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17465" y="5822894"/>
                  <a:ext cx="63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70" name="Encre 369">
                  <a:extLst>
                    <a:ext uri="{FF2B5EF4-FFF2-40B4-BE49-F238E27FC236}">
                      <a16:creationId xmlns:a16="http://schemas.microsoft.com/office/drawing/2014/main" id="{3F636CDB-ACE5-744C-ADDB-6F5E11EC769C}"/>
                    </a:ext>
                  </a:extLst>
                </p14:cNvPr>
                <p14:cNvContentPartPr/>
                <p14:nvPr/>
              </p14:nvContentPartPr>
              <p14:xfrm>
                <a:off x="10339865" y="6033494"/>
                <a:ext cx="83520" cy="81720"/>
              </p14:xfrm>
            </p:contentPart>
          </mc:Choice>
          <mc:Fallback xmlns="">
            <p:pic>
              <p:nvPicPr>
                <p:cNvPr id="370" name="Encre 369">
                  <a:extLst>
                    <a:ext uri="{FF2B5EF4-FFF2-40B4-BE49-F238E27FC236}">
                      <a16:creationId xmlns:a16="http://schemas.microsoft.com/office/drawing/2014/main" id="{3F636CDB-ACE5-744C-ADDB-6F5E11EC76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31225" y="6024854"/>
                  <a:ext cx="101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71" name="Encre 370">
                  <a:extLst>
                    <a:ext uri="{FF2B5EF4-FFF2-40B4-BE49-F238E27FC236}">
                      <a16:creationId xmlns:a16="http://schemas.microsoft.com/office/drawing/2014/main" id="{D76C8EBB-F5C4-70D4-C569-7F32735F0912}"/>
                    </a:ext>
                  </a:extLst>
                </p14:cNvPr>
                <p14:cNvContentPartPr/>
                <p14:nvPr/>
              </p14:nvContentPartPr>
              <p14:xfrm>
                <a:off x="10594025" y="6025574"/>
                <a:ext cx="29880" cy="122040"/>
              </p14:xfrm>
            </p:contentPart>
          </mc:Choice>
          <mc:Fallback xmlns="">
            <p:pic>
              <p:nvPicPr>
                <p:cNvPr id="371" name="Encre 370">
                  <a:extLst>
                    <a:ext uri="{FF2B5EF4-FFF2-40B4-BE49-F238E27FC236}">
                      <a16:creationId xmlns:a16="http://schemas.microsoft.com/office/drawing/2014/main" id="{D76C8EBB-F5C4-70D4-C569-7F32735F091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85385" y="6016574"/>
                  <a:ext cx="47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9898B03F-AFE5-B3E3-BE14-B5204E4A62F3}"/>
                    </a:ext>
                  </a:extLst>
                </p14:cNvPr>
                <p14:cNvContentPartPr/>
                <p14:nvPr/>
              </p14:nvContentPartPr>
              <p14:xfrm>
                <a:off x="10401785" y="6080654"/>
                <a:ext cx="60480" cy="7776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9898B03F-AFE5-B3E3-BE14-B5204E4A62F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93145" y="6072014"/>
                  <a:ext cx="78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2CCC37C1-D062-D526-2E48-38F2E8F263C0}"/>
                    </a:ext>
                  </a:extLst>
                </p14:cNvPr>
                <p14:cNvContentPartPr/>
                <p14:nvPr/>
              </p14:nvContentPartPr>
              <p14:xfrm>
                <a:off x="10591865" y="6043934"/>
                <a:ext cx="2160" cy="144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2CCC37C1-D062-D526-2E48-38F2E8F263C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83225" y="6035294"/>
                  <a:ext cx="19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14F8F983-2B24-74F8-0244-EB60631C71FF}"/>
                    </a:ext>
                  </a:extLst>
                </p14:cNvPr>
                <p14:cNvContentPartPr/>
                <p14:nvPr/>
              </p14:nvContentPartPr>
              <p14:xfrm>
                <a:off x="10585385" y="6043934"/>
                <a:ext cx="11160" cy="26784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14F8F983-2B24-74F8-0244-EB60631C71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76385" y="6035294"/>
                  <a:ext cx="288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8DEFAD22-1451-DB59-565A-6E16DF5DAB41}"/>
                    </a:ext>
                  </a:extLst>
                </p14:cNvPr>
                <p14:cNvContentPartPr/>
                <p14:nvPr/>
              </p14:nvContentPartPr>
              <p14:xfrm>
                <a:off x="10563425" y="6031334"/>
                <a:ext cx="143280" cy="9216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8DEFAD22-1451-DB59-565A-6E16DF5DAB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54785" y="6022334"/>
                  <a:ext cx="160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CE3FF543-5EEC-09B5-47E7-7E20DEC5EC58}"/>
                    </a:ext>
                  </a:extLst>
                </p14:cNvPr>
                <p14:cNvContentPartPr/>
                <p14:nvPr/>
              </p14:nvContentPartPr>
              <p14:xfrm>
                <a:off x="10745225" y="6030614"/>
                <a:ext cx="98640" cy="8100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CE3FF543-5EEC-09B5-47E7-7E20DEC5EC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736585" y="6021614"/>
                  <a:ext cx="116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703C7340-0505-4729-A9BD-3B6A17D91858}"/>
                    </a:ext>
                  </a:extLst>
                </p14:cNvPr>
                <p14:cNvContentPartPr/>
                <p14:nvPr/>
              </p14:nvContentPartPr>
              <p14:xfrm>
                <a:off x="10845305" y="5989214"/>
                <a:ext cx="105480" cy="1436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703C7340-0505-4729-A9BD-3B6A17D918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36305" y="5980214"/>
                  <a:ext cx="123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256DD762-3F6F-FBCC-6D2F-3DF704BD0903}"/>
                    </a:ext>
                  </a:extLst>
                </p14:cNvPr>
                <p14:cNvContentPartPr/>
                <p14:nvPr/>
              </p14:nvContentPartPr>
              <p14:xfrm>
                <a:off x="10999745" y="6027734"/>
                <a:ext cx="32400" cy="9504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256DD762-3F6F-FBCC-6D2F-3DF704BD090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90745" y="6019094"/>
                  <a:ext cx="50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AFD5B737-C1C9-B9EE-FBE7-3D49AD8C6119}"/>
                    </a:ext>
                  </a:extLst>
                </p14:cNvPr>
                <p14:cNvContentPartPr/>
                <p14:nvPr/>
              </p14:nvContentPartPr>
              <p14:xfrm>
                <a:off x="10996865" y="5919014"/>
                <a:ext cx="34560" cy="1764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AFD5B737-C1C9-B9EE-FBE7-3D49AD8C61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87865" y="5910014"/>
                  <a:ext cx="52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5DCD09B1-4807-CF42-BE44-675FDDB5A6D8}"/>
                    </a:ext>
                  </a:extLst>
                </p14:cNvPr>
                <p14:cNvContentPartPr/>
                <p14:nvPr/>
              </p14:nvContentPartPr>
              <p14:xfrm>
                <a:off x="11040785" y="5857814"/>
                <a:ext cx="32040" cy="24300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5DCD09B1-4807-CF42-BE44-675FDDB5A6D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31785" y="5848814"/>
                  <a:ext cx="496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D64C6E9B-13C1-6ACF-7D18-E85926E06E27}"/>
                    </a:ext>
                  </a:extLst>
                </p14:cNvPr>
                <p14:cNvContentPartPr/>
                <p14:nvPr/>
              </p14:nvContentPartPr>
              <p14:xfrm>
                <a:off x="11050505" y="5988854"/>
                <a:ext cx="118080" cy="3024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D64C6E9B-13C1-6ACF-7D18-E85926E06E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41505" y="5979854"/>
                  <a:ext cx="135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BC3D51AE-7D96-A50B-0903-370424BB5F49}"/>
                    </a:ext>
                  </a:extLst>
                </p14:cNvPr>
                <p14:cNvContentPartPr/>
                <p14:nvPr/>
              </p14:nvContentPartPr>
              <p14:xfrm>
                <a:off x="11170745" y="6041774"/>
                <a:ext cx="7560" cy="7308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BC3D51AE-7D96-A50B-0903-370424BB5F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61745" y="6032774"/>
                  <a:ext cx="25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6CB7C5C7-03DE-7839-48B1-0AF08784A664}"/>
                    </a:ext>
                  </a:extLst>
                </p14:cNvPr>
                <p14:cNvContentPartPr/>
                <p14:nvPr/>
              </p14:nvContentPartPr>
              <p14:xfrm>
                <a:off x="11168585" y="5922254"/>
                <a:ext cx="41400" cy="7056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6CB7C5C7-03DE-7839-48B1-0AF08784A6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59585" y="5913614"/>
                  <a:ext cx="59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85" name="Encre 384">
                  <a:extLst>
                    <a:ext uri="{FF2B5EF4-FFF2-40B4-BE49-F238E27FC236}">
                      <a16:creationId xmlns:a16="http://schemas.microsoft.com/office/drawing/2014/main" id="{E31DCF69-1259-1F57-B7C6-20A524DB959D}"/>
                    </a:ext>
                  </a:extLst>
                </p14:cNvPr>
                <p14:cNvContentPartPr/>
                <p14:nvPr/>
              </p14:nvContentPartPr>
              <p14:xfrm>
                <a:off x="11222945" y="5991734"/>
                <a:ext cx="279360" cy="171000"/>
              </p14:xfrm>
            </p:contentPart>
          </mc:Choice>
          <mc:Fallback xmlns="">
            <p:pic>
              <p:nvPicPr>
                <p:cNvPr id="385" name="Encre 384">
                  <a:extLst>
                    <a:ext uri="{FF2B5EF4-FFF2-40B4-BE49-F238E27FC236}">
                      <a16:creationId xmlns:a16="http://schemas.microsoft.com/office/drawing/2014/main" id="{E31DCF69-1259-1F57-B7C6-20A524DB959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13945" y="5982734"/>
                  <a:ext cx="29700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e 397">
            <a:extLst>
              <a:ext uri="{FF2B5EF4-FFF2-40B4-BE49-F238E27FC236}">
                <a16:creationId xmlns:a16="http://schemas.microsoft.com/office/drawing/2014/main" id="{5274080C-1BE3-4ED1-6ABF-0E22ECA4D4F2}"/>
              </a:ext>
            </a:extLst>
          </p:cNvPr>
          <p:cNvGrpSpPr/>
          <p:nvPr/>
        </p:nvGrpSpPr>
        <p:grpSpPr>
          <a:xfrm>
            <a:off x="9946745" y="6378014"/>
            <a:ext cx="590040" cy="231480"/>
            <a:chOff x="9946745" y="6378014"/>
            <a:chExt cx="59004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87" name="Encre 386">
                  <a:extLst>
                    <a:ext uri="{FF2B5EF4-FFF2-40B4-BE49-F238E27FC236}">
                      <a16:creationId xmlns:a16="http://schemas.microsoft.com/office/drawing/2014/main" id="{2C67FA2E-45DF-88F2-7B19-61B9DB5EA173}"/>
                    </a:ext>
                  </a:extLst>
                </p14:cNvPr>
                <p14:cNvContentPartPr/>
                <p14:nvPr/>
              </p14:nvContentPartPr>
              <p14:xfrm>
                <a:off x="9946745" y="6416894"/>
                <a:ext cx="128160" cy="174600"/>
              </p14:xfrm>
            </p:contentPart>
          </mc:Choice>
          <mc:Fallback xmlns="">
            <p:pic>
              <p:nvPicPr>
                <p:cNvPr id="387" name="Encre 386">
                  <a:extLst>
                    <a:ext uri="{FF2B5EF4-FFF2-40B4-BE49-F238E27FC236}">
                      <a16:creationId xmlns:a16="http://schemas.microsoft.com/office/drawing/2014/main" id="{2C67FA2E-45DF-88F2-7B19-61B9DB5EA17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38105" y="6408254"/>
                  <a:ext cx="145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88" name="Encre 387">
                  <a:extLst>
                    <a:ext uri="{FF2B5EF4-FFF2-40B4-BE49-F238E27FC236}">
                      <a16:creationId xmlns:a16="http://schemas.microsoft.com/office/drawing/2014/main" id="{B85AD471-F7D6-22F6-769D-F1797B54FEED}"/>
                    </a:ext>
                  </a:extLst>
                </p14:cNvPr>
                <p14:cNvContentPartPr/>
                <p14:nvPr/>
              </p14:nvContentPartPr>
              <p14:xfrm>
                <a:off x="9998945" y="6506534"/>
                <a:ext cx="109440" cy="9360"/>
              </p14:xfrm>
            </p:contentPart>
          </mc:Choice>
          <mc:Fallback xmlns="">
            <p:pic>
              <p:nvPicPr>
                <p:cNvPr id="388" name="Encre 387">
                  <a:extLst>
                    <a:ext uri="{FF2B5EF4-FFF2-40B4-BE49-F238E27FC236}">
                      <a16:creationId xmlns:a16="http://schemas.microsoft.com/office/drawing/2014/main" id="{B85AD471-F7D6-22F6-769D-F1797B54FE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90305" y="6497894"/>
                  <a:ext cx="127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89" name="Encre 388">
                  <a:extLst>
                    <a:ext uri="{FF2B5EF4-FFF2-40B4-BE49-F238E27FC236}">
                      <a16:creationId xmlns:a16="http://schemas.microsoft.com/office/drawing/2014/main" id="{9A53C260-C0D4-B899-A7BE-8062D4C164A9}"/>
                    </a:ext>
                  </a:extLst>
                </p14:cNvPr>
                <p14:cNvContentPartPr/>
                <p14:nvPr/>
              </p14:nvContentPartPr>
              <p14:xfrm>
                <a:off x="10140785" y="6484574"/>
                <a:ext cx="36000" cy="87840"/>
              </p14:xfrm>
            </p:contentPart>
          </mc:Choice>
          <mc:Fallback xmlns="">
            <p:pic>
              <p:nvPicPr>
                <p:cNvPr id="389" name="Encre 388">
                  <a:extLst>
                    <a:ext uri="{FF2B5EF4-FFF2-40B4-BE49-F238E27FC236}">
                      <a16:creationId xmlns:a16="http://schemas.microsoft.com/office/drawing/2014/main" id="{9A53C260-C0D4-B899-A7BE-8062D4C164A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32145" y="6475934"/>
                  <a:ext cx="53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90" name="Encre 389">
                  <a:extLst>
                    <a:ext uri="{FF2B5EF4-FFF2-40B4-BE49-F238E27FC236}">
                      <a16:creationId xmlns:a16="http://schemas.microsoft.com/office/drawing/2014/main" id="{8E79BD13-2C01-B497-BB9E-3036785E131F}"/>
                    </a:ext>
                  </a:extLst>
                </p14:cNvPr>
                <p14:cNvContentPartPr/>
                <p14:nvPr/>
              </p14:nvContentPartPr>
              <p14:xfrm>
                <a:off x="10134665" y="6378014"/>
                <a:ext cx="52920" cy="51840"/>
              </p14:xfrm>
            </p:contentPart>
          </mc:Choice>
          <mc:Fallback xmlns="">
            <p:pic>
              <p:nvPicPr>
                <p:cNvPr id="390" name="Encre 389">
                  <a:extLst>
                    <a:ext uri="{FF2B5EF4-FFF2-40B4-BE49-F238E27FC236}">
                      <a16:creationId xmlns:a16="http://schemas.microsoft.com/office/drawing/2014/main" id="{8E79BD13-2C01-B497-BB9E-3036785E131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25665" y="6369014"/>
                  <a:ext cx="70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91" name="Encre 390">
                  <a:extLst>
                    <a:ext uri="{FF2B5EF4-FFF2-40B4-BE49-F238E27FC236}">
                      <a16:creationId xmlns:a16="http://schemas.microsoft.com/office/drawing/2014/main" id="{86DA3A5C-77DD-804D-4DE4-B6D2D38F73AA}"/>
                    </a:ext>
                  </a:extLst>
                </p14:cNvPr>
                <p14:cNvContentPartPr/>
                <p14:nvPr/>
              </p14:nvContentPartPr>
              <p14:xfrm>
                <a:off x="10227545" y="6450374"/>
                <a:ext cx="130680" cy="159120"/>
              </p14:xfrm>
            </p:contentPart>
          </mc:Choice>
          <mc:Fallback xmlns="">
            <p:pic>
              <p:nvPicPr>
                <p:cNvPr id="391" name="Encre 390">
                  <a:extLst>
                    <a:ext uri="{FF2B5EF4-FFF2-40B4-BE49-F238E27FC236}">
                      <a16:creationId xmlns:a16="http://schemas.microsoft.com/office/drawing/2014/main" id="{86DA3A5C-77DD-804D-4DE4-B6D2D38F73A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18545" y="6441734"/>
                  <a:ext cx="148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109A4EDC-B0F2-4920-3CDD-BF40C4DBB15F}"/>
                    </a:ext>
                  </a:extLst>
                </p14:cNvPr>
                <p14:cNvContentPartPr/>
                <p14:nvPr/>
              </p14:nvContentPartPr>
              <p14:xfrm>
                <a:off x="10412585" y="6455414"/>
                <a:ext cx="124200" cy="13320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109A4EDC-B0F2-4920-3CDD-BF40C4DBB1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03945" y="6446774"/>
                  <a:ext cx="14184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e 396">
            <a:extLst>
              <a:ext uri="{FF2B5EF4-FFF2-40B4-BE49-F238E27FC236}">
                <a16:creationId xmlns:a16="http://schemas.microsoft.com/office/drawing/2014/main" id="{A391FEA9-9420-AE1C-79F4-79E9A80A3542}"/>
              </a:ext>
            </a:extLst>
          </p:cNvPr>
          <p:cNvGrpSpPr/>
          <p:nvPr/>
        </p:nvGrpSpPr>
        <p:grpSpPr>
          <a:xfrm>
            <a:off x="10711025" y="6433814"/>
            <a:ext cx="564480" cy="153720"/>
            <a:chOff x="10711025" y="6433814"/>
            <a:chExt cx="56448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93" name="Encre 392">
                  <a:extLst>
                    <a:ext uri="{FF2B5EF4-FFF2-40B4-BE49-F238E27FC236}">
                      <a16:creationId xmlns:a16="http://schemas.microsoft.com/office/drawing/2014/main" id="{C84CBC98-E0A5-31A4-9D9A-D0748B5ADF23}"/>
                    </a:ext>
                  </a:extLst>
                </p14:cNvPr>
                <p14:cNvContentPartPr/>
                <p14:nvPr/>
              </p14:nvContentPartPr>
              <p14:xfrm>
                <a:off x="10711025" y="6526694"/>
                <a:ext cx="97560" cy="19440"/>
              </p14:xfrm>
            </p:contentPart>
          </mc:Choice>
          <mc:Fallback xmlns="">
            <p:pic>
              <p:nvPicPr>
                <p:cNvPr id="393" name="Encre 392">
                  <a:extLst>
                    <a:ext uri="{FF2B5EF4-FFF2-40B4-BE49-F238E27FC236}">
                      <a16:creationId xmlns:a16="http://schemas.microsoft.com/office/drawing/2014/main" id="{C84CBC98-E0A5-31A4-9D9A-D0748B5ADF2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02025" y="6517694"/>
                  <a:ext cx="11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94" name="Encre 393">
                  <a:extLst>
                    <a:ext uri="{FF2B5EF4-FFF2-40B4-BE49-F238E27FC236}">
                      <a16:creationId xmlns:a16="http://schemas.microsoft.com/office/drawing/2014/main" id="{7C32C7C9-0BD7-A958-5278-2FD1BAB7546D}"/>
                    </a:ext>
                  </a:extLst>
                </p14:cNvPr>
                <p14:cNvContentPartPr/>
                <p14:nvPr/>
              </p14:nvContentPartPr>
              <p14:xfrm>
                <a:off x="10965545" y="6433814"/>
                <a:ext cx="90360" cy="147600"/>
              </p14:xfrm>
            </p:contentPart>
          </mc:Choice>
          <mc:Fallback xmlns="">
            <p:pic>
              <p:nvPicPr>
                <p:cNvPr id="394" name="Encre 393">
                  <a:extLst>
                    <a:ext uri="{FF2B5EF4-FFF2-40B4-BE49-F238E27FC236}">
                      <a16:creationId xmlns:a16="http://schemas.microsoft.com/office/drawing/2014/main" id="{7C32C7C9-0BD7-A958-5278-2FD1BAB7546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56905" y="6424814"/>
                  <a:ext cx="108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F240741A-1A3E-08A5-DBA1-9444E75CACF5}"/>
                    </a:ext>
                  </a:extLst>
                </p14:cNvPr>
                <p14:cNvContentPartPr/>
                <p14:nvPr/>
              </p14:nvContentPartPr>
              <p14:xfrm>
                <a:off x="11201705" y="6500414"/>
                <a:ext cx="67680" cy="1224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F240741A-1A3E-08A5-DBA1-9444E75CACF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93065" y="6491774"/>
                  <a:ext cx="85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984AB64B-042D-FB8D-15BB-3508956DD0E3}"/>
                    </a:ext>
                  </a:extLst>
                </p14:cNvPr>
                <p14:cNvContentPartPr/>
                <p14:nvPr/>
              </p14:nvContentPartPr>
              <p14:xfrm>
                <a:off x="11207105" y="6582134"/>
                <a:ext cx="68400" cy="540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984AB64B-042D-FB8D-15BB-3508956DD0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98465" y="6573134"/>
                  <a:ext cx="860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e 400">
            <a:extLst>
              <a:ext uri="{FF2B5EF4-FFF2-40B4-BE49-F238E27FC236}">
                <a16:creationId xmlns:a16="http://schemas.microsoft.com/office/drawing/2014/main" id="{3C7C5C75-21F0-26A3-6EF4-52081DFDA38E}"/>
              </a:ext>
            </a:extLst>
          </p:cNvPr>
          <p:cNvGrpSpPr/>
          <p:nvPr/>
        </p:nvGrpSpPr>
        <p:grpSpPr>
          <a:xfrm>
            <a:off x="11494025" y="6425174"/>
            <a:ext cx="177120" cy="185040"/>
            <a:chOff x="11494025" y="6425174"/>
            <a:chExt cx="17712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99" name="Encre 398">
                  <a:extLst>
                    <a:ext uri="{FF2B5EF4-FFF2-40B4-BE49-F238E27FC236}">
                      <a16:creationId xmlns:a16="http://schemas.microsoft.com/office/drawing/2014/main" id="{1C141239-A818-A6DA-B099-9B2A233A4941}"/>
                    </a:ext>
                  </a:extLst>
                </p14:cNvPr>
                <p14:cNvContentPartPr/>
                <p14:nvPr/>
              </p14:nvContentPartPr>
              <p14:xfrm>
                <a:off x="11494025" y="6425174"/>
                <a:ext cx="177120" cy="101160"/>
              </p14:xfrm>
            </p:contentPart>
          </mc:Choice>
          <mc:Fallback xmlns="">
            <p:pic>
              <p:nvPicPr>
                <p:cNvPr id="399" name="Encre 398">
                  <a:extLst>
                    <a:ext uri="{FF2B5EF4-FFF2-40B4-BE49-F238E27FC236}">
                      <a16:creationId xmlns:a16="http://schemas.microsoft.com/office/drawing/2014/main" id="{1C141239-A818-A6DA-B099-9B2A233A494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85025" y="6416534"/>
                  <a:ext cx="194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00" name="Encre 399">
                  <a:extLst>
                    <a:ext uri="{FF2B5EF4-FFF2-40B4-BE49-F238E27FC236}">
                      <a16:creationId xmlns:a16="http://schemas.microsoft.com/office/drawing/2014/main" id="{C4C59AA9-26E1-8EA8-2B9F-FF8C6A9E2D89}"/>
                    </a:ext>
                  </a:extLst>
                </p14:cNvPr>
                <p14:cNvContentPartPr/>
                <p14:nvPr/>
              </p14:nvContentPartPr>
              <p14:xfrm>
                <a:off x="11582225" y="6433094"/>
                <a:ext cx="23400" cy="177120"/>
              </p14:xfrm>
            </p:contentPart>
          </mc:Choice>
          <mc:Fallback xmlns="">
            <p:pic>
              <p:nvPicPr>
                <p:cNvPr id="400" name="Encre 399">
                  <a:extLst>
                    <a:ext uri="{FF2B5EF4-FFF2-40B4-BE49-F238E27FC236}">
                      <a16:creationId xmlns:a16="http://schemas.microsoft.com/office/drawing/2014/main" id="{C4C59AA9-26E1-8EA8-2B9F-FF8C6A9E2D8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573225" y="6424454"/>
                  <a:ext cx="41040" cy="194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0" name="Titre 1">
            <a:extLst>
              <a:ext uri="{FF2B5EF4-FFF2-40B4-BE49-F238E27FC236}">
                <a16:creationId xmlns:a16="http://schemas.microsoft.com/office/drawing/2014/main" id="{8C023C26-D194-2D92-F4A2-77B81747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2293509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5E4A0-A533-3BFE-F3FA-6C1C1F904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93F131CB-BB50-0DC1-7DB2-F5093D96ED51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93F131CB-BB50-0DC1-7DB2-F5093D96ED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DA26936-E1FA-0784-D104-D79FB18875E0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A27DF-7E79-40EB-DDD4-974E1B6BFFAF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987661-0786-FDB8-9C70-3362AF2B263D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690AA-BADB-9106-5912-A26F0891F8D9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0B430B-452D-D8F6-BC2E-474C14320A30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0BC85B-52A0-3542-8BFF-4AD697A54F6A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12E07-A6BB-41F3-73C8-C2DFDD03E472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DF6790-5689-ECD9-1DF9-73DBF3AAA514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4F28BD-8FE5-709D-2A65-BF3F599D16CE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751000-1A3F-1E93-62C0-BA590C35D75B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62F7A7-7AC9-5F39-A77C-324A51BE3CD9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E0D3CB-F87B-5A8B-B2AC-9F0871D12B1B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2FE9AA-B815-7EA3-EC2C-FE919B26FF87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AA92B0-071E-DA0D-EA7E-2960ADD15FC6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D5521C-B250-D646-327C-CBD4BE8BD96C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E1BA44-4B09-03EE-EF25-DC27572A3125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BCCEC1E-0EAE-A800-F3A6-737E8D22D914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DCF959F-8E34-A99A-7900-0DE8372E9FA2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EC3F52B6-FB58-0946-A409-B9EB3447A4B8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FC8CF42-9F68-DE20-904B-0AD16BAC21F7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514116B-7859-AB22-BB06-582AC794B7B2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AD3606F0-313C-07D0-6D89-0DC3B4E3EEC4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630FEBB-2FFE-C034-A0FD-6D644F355564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630FEBB-2FFE-C034-A0FD-6D644F3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8E33C8B3-D6B2-FD83-065B-4E424F57B94C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5561B31-1B31-3CD7-534A-F5D90E375A6F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B6E6ED7-20A2-D76D-F96D-1B452C278FB7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D28710D-6CFC-49C8-CDC8-4D667BF5664E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76BD9B5-90A1-70CC-C5A9-70EC1FD20A0C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2FA5540-E0FA-7262-612D-996393EFFB18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70C1593-A132-8D50-5F89-AD5825194358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DB86C81-CDCF-8AF6-ED53-BBF4A3CD6813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095D42A-8324-C98B-6274-B0B2AB2A2542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BE08359-1465-5F87-BBD7-1B6BDD5A2CDF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7DE39AE-2CD7-342B-17EA-5BE0CDECC2B4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585252-7E2F-0A36-F80A-E86FD379D793}"/>
              </a:ext>
            </a:extLst>
          </p:cNvPr>
          <p:cNvSpPr/>
          <p:nvPr/>
        </p:nvSpPr>
        <p:spPr>
          <a:xfrm>
            <a:off x="684287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577A307-9990-A876-1B8E-7C795D451205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ECE44CF-3F46-7C72-0246-6BB310BE2657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2FA23E8-4950-5CA1-1005-94D35D272619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D2C7B57-73E6-09C5-1659-CE018F3B38E3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F952817-4525-EF27-7300-455616F33771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7E9CCA9-34F4-BFED-DC98-3DD68D1A2368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9B5E024-A013-87EF-93D5-DB32E0EBD6E1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AA58E70-6CE4-E99C-8A5F-30BC7E1005C6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EB9BB3C-45B1-0925-05DB-DB7E2075ED7E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657FBDA-75FE-CF1F-4EED-D7EE0D2D10AA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110D738-2ED2-622A-95E3-9C5A05E96B71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8A28D8C-DE96-33E4-FA58-6AB005923B4D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45D7E084-34CC-AD96-AFA0-375B9CBD390D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B4898C12-04C6-7123-EACB-768FE4908F82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D51004D2-B392-21B1-0E31-6CDFBAD26CC3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96070694-14B1-099E-5163-CC13CA83F62B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875DFDA-D668-A55C-C552-6E3B57F0FE55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B151A68B-6D32-1A7C-A4C4-CBB8189BF384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B151A68B-6D32-1A7C-A4C4-CBB8189BF3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008" y="5829140"/>
                  <a:ext cx="208833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9069C962-0EEE-7090-52CA-03212634EEE9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9069C962-0EEE-7090-52CA-03212634EE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54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FF3441C0-1B4B-01D6-10A2-ACD8FB8881F0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FF3441C0-1B4B-01D6-10A2-ACD8FB8881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025" y="5893573"/>
                  <a:ext cx="166680" cy="496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390E22C9-D9E9-24DA-7439-7CB65E8C95D5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390E22C9-D9E9-24DA-7439-7CB65E8C95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403" y="5854706"/>
                  <a:ext cx="192564" cy="570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E1636F9E-0587-D5B8-C9F8-B9B545CB486C}"/>
              </a:ext>
            </a:extLst>
          </p:cNvPr>
          <p:cNvGrpSpPr/>
          <p:nvPr/>
        </p:nvGrpSpPr>
        <p:grpSpPr>
          <a:xfrm>
            <a:off x="9986705" y="3898460"/>
            <a:ext cx="1501560" cy="427320"/>
            <a:chOff x="9986705" y="3898460"/>
            <a:chExt cx="150156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7C3A1CD4-4D29-D09A-E746-09B1E2CAD105}"/>
                    </a:ext>
                  </a:extLst>
                </p14:cNvPr>
                <p14:cNvContentPartPr/>
                <p14:nvPr/>
              </p14:nvContentPartPr>
              <p14:xfrm>
                <a:off x="9986705" y="4033820"/>
                <a:ext cx="65880" cy="18000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7C3A1CD4-4D29-D09A-E746-09B1E2CAD1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77705" y="4024820"/>
                  <a:ext cx="83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D98E2605-4D77-F35D-4C52-2948CE5AB08D}"/>
                    </a:ext>
                  </a:extLst>
                </p14:cNvPr>
                <p14:cNvContentPartPr/>
                <p14:nvPr/>
              </p14:nvContentPartPr>
              <p14:xfrm>
                <a:off x="10105865" y="4079900"/>
                <a:ext cx="113400" cy="1267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D98E2605-4D77-F35D-4C52-2948CE5AB0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96865" y="4070900"/>
                  <a:ext cx="13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33567DAF-D84E-2D07-2402-4E6DABD707BE}"/>
                    </a:ext>
                  </a:extLst>
                </p14:cNvPr>
                <p14:cNvContentPartPr/>
                <p14:nvPr/>
              </p14:nvContentPartPr>
              <p14:xfrm>
                <a:off x="10257425" y="4065140"/>
                <a:ext cx="241560" cy="1260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33567DAF-D84E-2D07-2402-4E6DABD707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48425" y="4056140"/>
                  <a:ext cx="25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76F6DA7E-7821-A315-606C-6B9B7325408F}"/>
                    </a:ext>
                  </a:extLst>
                </p14:cNvPr>
                <p14:cNvContentPartPr/>
                <p14:nvPr/>
              </p14:nvContentPartPr>
              <p14:xfrm>
                <a:off x="10536425" y="4082420"/>
                <a:ext cx="90720" cy="885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76F6DA7E-7821-A315-606C-6B9B732540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27461" y="4073420"/>
                  <a:ext cx="10829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130EA24F-BD82-907E-B648-BA3F41E042F4}"/>
                    </a:ext>
                  </a:extLst>
                </p14:cNvPr>
                <p14:cNvContentPartPr/>
                <p14:nvPr/>
              </p14:nvContentPartPr>
              <p14:xfrm>
                <a:off x="10673225" y="4050020"/>
                <a:ext cx="108720" cy="126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130EA24F-BD82-907E-B648-BA3F41E042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64255" y="4041020"/>
                  <a:ext cx="126302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7CDB8FF3-412F-8D29-3490-C3EA2599CE80}"/>
                    </a:ext>
                  </a:extLst>
                </p14:cNvPr>
                <p14:cNvContentPartPr/>
                <p14:nvPr/>
              </p14:nvContentPartPr>
              <p14:xfrm>
                <a:off x="10824065" y="4059740"/>
                <a:ext cx="147600" cy="12204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7CDB8FF3-412F-8D29-3490-C3EA2599CE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15087" y="4050740"/>
                  <a:ext cx="165197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765CCA4D-B2F9-1396-3F65-925D14B586F4}"/>
                    </a:ext>
                  </a:extLst>
                </p14:cNvPr>
                <p14:cNvContentPartPr/>
                <p14:nvPr/>
              </p14:nvContentPartPr>
              <p14:xfrm>
                <a:off x="11050505" y="3908540"/>
                <a:ext cx="106920" cy="30960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765CCA4D-B2F9-1396-3F65-925D14B586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41475" y="3899550"/>
                  <a:ext cx="124620" cy="327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E15EBAA2-5948-D99B-DC43-8A23A4B6498A}"/>
                    </a:ext>
                  </a:extLst>
                </p14:cNvPr>
                <p14:cNvContentPartPr/>
                <p14:nvPr/>
              </p14:nvContentPartPr>
              <p14:xfrm>
                <a:off x="11247065" y="4037780"/>
                <a:ext cx="89640" cy="1004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E15EBAA2-5948-D99B-DC43-8A23A4B649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38101" y="4028780"/>
                  <a:ext cx="107209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A0E1465F-8090-5678-019A-EED68041C907}"/>
                    </a:ext>
                  </a:extLst>
                </p14:cNvPr>
                <p14:cNvContentPartPr/>
                <p14:nvPr/>
              </p14:nvContentPartPr>
              <p14:xfrm>
                <a:off x="11385305" y="3898460"/>
                <a:ext cx="102960" cy="42732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A0E1465F-8090-5678-019A-EED68041C90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76305" y="3889460"/>
                  <a:ext cx="120600" cy="44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e 365">
            <a:extLst>
              <a:ext uri="{FF2B5EF4-FFF2-40B4-BE49-F238E27FC236}">
                <a16:creationId xmlns:a16="http://schemas.microsoft.com/office/drawing/2014/main" id="{94A254F7-5680-28D6-9033-B19B3103054A}"/>
              </a:ext>
            </a:extLst>
          </p:cNvPr>
          <p:cNvGrpSpPr/>
          <p:nvPr/>
        </p:nvGrpSpPr>
        <p:grpSpPr>
          <a:xfrm>
            <a:off x="9867185" y="4731014"/>
            <a:ext cx="1923480" cy="958680"/>
            <a:chOff x="9867185" y="4731014"/>
            <a:chExt cx="1923480" cy="9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9DD02AAF-B8D2-6356-4372-013BAE7F52FE}"/>
                    </a:ext>
                  </a:extLst>
                </p14:cNvPr>
                <p14:cNvContentPartPr/>
                <p14:nvPr/>
              </p14:nvContentPartPr>
              <p14:xfrm>
                <a:off x="9867185" y="5004974"/>
                <a:ext cx="164520" cy="1332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9DD02AAF-B8D2-6356-4372-013BAE7F52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58205" y="4995724"/>
                  <a:ext cx="182121" cy="31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F30E7096-ECC8-5091-61C9-24D505A7ACC0}"/>
                    </a:ext>
                  </a:extLst>
                </p14:cNvPr>
                <p14:cNvContentPartPr/>
                <p14:nvPr/>
              </p14:nvContentPartPr>
              <p14:xfrm>
                <a:off x="10000385" y="4953494"/>
                <a:ext cx="69120" cy="12852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F30E7096-ECC8-5091-61C9-24D505A7AC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91385" y="4944494"/>
                  <a:ext cx="86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D7A7239D-3546-236A-8220-FB7B5E3AFACF}"/>
                    </a:ext>
                  </a:extLst>
                </p14:cNvPr>
                <p14:cNvContentPartPr/>
                <p14:nvPr/>
              </p14:nvContentPartPr>
              <p14:xfrm>
                <a:off x="10303505" y="4932974"/>
                <a:ext cx="97200" cy="13392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D7A7239D-3546-236A-8220-FB7B5E3AFA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94505" y="4923950"/>
                  <a:ext cx="114840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8C860F30-B6F2-B9F8-ECC0-EB0EBD7B86A3}"/>
                    </a:ext>
                  </a:extLst>
                </p14:cNvPr>
                <p14:cNvContentPartPr/>
                <p14:nvPr/>
              </p14:nvContentPartPr>
              <p14:xfrm>
                <a:off x="10352105" y="4737854"/>
                <a:ext cx="56160" cy="7344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8C860F30-B6F2-B9F8-ECC0-EB0EBD7B86A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43162" y="4728898"/>
                  <a:ext cx="73688" cy="90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F318E0EB-4E38-1367-5DC2-B511437A034B}"/>
                    </a:ext>
                  </a:extLst>
                </p14:cNvPr>
                <p14:cNvContentPartPr/>
                <p14:nvPr/>
              </p14:nvContentPartPr>
              <p14:xfrm>
                <a:off x="10435625" y="4935134"/>
                <a:ext cx="152640" cy="13356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F318E0EB-4E38-1367-5DC2-B511437A03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26625" y="4926134"/>
                  <a:ext cx="170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D77B3B76-1636-6893-ADAD-C5B419DE3CBD}"/>
                    </a:ext>
                  </a:extLst>
                </p14:cNvPr>
                <p14:cNvContentPartPr/>
                <p14:nvPr/>
              </p14:nvContentPartPr>
              <p14:xfrm>
                <a:off x="10610945" y="4731014"/>
                <a:ext cx="240840" cy="29520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D77B3B76-1636-6893-ADAD-C5B419DE3C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01945" y="4722014"/>
                  <a:ext cx="258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627B187C-5AD4-71E3-9832-E5E3FDA77CB2}"/>
                    </a:ext>
                  </a:extLst>
                </p14:cNvPr>
                <p14:cNvContentPartPr/>
                <p14:nvPr/>
              </p14:nvContentPartPr>
              <p14:xfrm>
                <a:off x="10759985" y="4932614"/>
                <a:ext cx="160200" cy="9792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627B187C-5AD4-71E3-9832-E5E3FDA77C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50985" y="4923614"/>
                  <a:ext cx="17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596BE629-62C3-2F7D-CF0B-E60F35088377}"/>
                    </a:ext>
                  </a:extLst>
                </p14:cNvPr>
                <p14:cNvContentPartPr/>
                <p14:nvPr/>
              </p14:nvContentPartPr>
              <p14:xfrm>
                <a:off x="10929905" y="4927934"/>
                <a:ext cx="134640" cy="13392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596BE629-62C3-2F7D-CF0B-E60F3508837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20929" y="4918934"/>
                  <a:ext cx="152233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117317A7-10C7-B909-EBF1-43E97CDC8659}"/>
                    </a:ext>
                  </a:extLst>
                </p14:cNvPr>
                <p14:cNvContentPartPr/>
                <p14:nvPr/>
              </p14:nvContentPartPr>
              <p14:xfrm>
                <a:off x="11096945" y="4948094"/>
                <a:ext cx="210960" cy="29700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117317A7-10C7-B909-EBF1-43E97CDC86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87960" y="4939094"/>
                  <a:ext cx="22857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3710A879-FE07-6A5F-C004-75B2887AF7D0}"/>
                    </a:ext>
                  </a:extLst>
                </p14:cNvPr>
                <p14:cNvContentPartPr/>
                <p14:nvPr/>
              </p14:nvContentPartPr>
              <p14:xfrm>
                <a:off x="11328425" y="4958534"/>
                <a:ext cx="160200" cy="11088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3710A879-FE07-6A5F-C004-75B2887AF7D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19425" y="4949563"/>
                  <a:ext cx="177840" cy="128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CD3A5FEE-7165-ABAB-C247-014B40C08005}"/>
                    </a:ext>
                  </a:extLst>
                </p14:cNvPr>
                <p14:cNvContentPartPr/>
                <p14:nvPr/>
              </p14:nvContentPartPr>
              <p14:xfrm>
                <a:off x="11613905" y="4887974"/>
                <a:ext cx="123840" cy="20880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CD3A5FEE-7165-ABAB-C247-014B40C080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04905" y="4878974"/>
                  <a:ext cx="141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3" name="Encre 352">
                  <a:extLst>
                    <a:ext uri="{FF2B5EF4-FFF2-40B4-BE49-F238E27FC236}">
                      <a16:creationId xmlns:a16="http://schemas.microsoft.com/office/drawing/2014/main" id="{65A86279-8A88-08DD-D8AB-D5A61E345938}"/>
                    </a:ext>
                  </a:extLst>
                </p14:cNvPr>
                <p14:cNvContentPartPr/>
                <p14:nvPr/>
              </p14:nvContentPartPr>
              <p14:xfrm>
                <a:off x="10007585" y="5445974"/>
                <a:ext cx="163440" cy="106920"/>
              </p14:xfrm>
            </p:contentPart>
          </mc:Choice>
          <mc:Fallback xmlns="">
            <p:pic>
              <p:nvPicPr>
                <p:cNvPr id="353" name="Encre 352">
                  <a:extLst>
                    <a:ext uri="{FF2B5EF4-FFF2-40B4-BE49-F238E27FC236}">
                      <a16:creationId xmlns:a16="http://schemas.microsoft.com/office/drawing/2014/main" id="{65A86279-8A88-08DD-D8AB-D5A61E34593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98585" y="5436974"/>
                  <a:ext cx="181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4" name="Encre 353">
                  <a:extLst>
                    <a:ext uri="{FF2B5EF4-FFF2-40B4-BE49-F238E27FC236}">
                      <a16:creationId xmlns:a16="http://schemas.microsoft.com/office/drawing/2014/main" id="{418C7D66-92DC-8824-AE5A-69788D2D14C2}"/>
                    </a:ext>
                  </a:extLst>
                </p14:cNvPr>
                <p14:cNvContentPartPr/>
                <p14:nvPr/>
              </p14:nvContentPartPr>
              <p14:xfrm>
                <a:off x="10218185" y="5447774"/>
                <a:ext cx="236160" cy="105840"/>
              </p14:xfrm>
            </p:contentPart>
          </mc:Choice>
          <mc:Fallback xmlns="">
            <p:pic>
              <p:nvPicPr>
                <p:cNvPr id="354" name="Encre 353">
                  <a:extLst>
                    <a:ext uri="{FF2B5EF4-FFF2-40B4-BE49-F238E27FC236}">
                      <a16:creationId xmlns:a16="http://schemas.microsoft.com/office/drawing/2014/main" id="{418C7D66-92DC-8824-AE5A-69788D2D14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09199" y="5438774"/>
                  <a:ext cx="253773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02616F66-EE33-463A-904E-770C9C60535D}"/>
                    </a:ext>
                  </a:extLst>
                </p14:cNvPr>
                <p14:cNvContentPartPr/>
                <p14:nvPr/>
              </p14:nvContentPartPr>
              <p14:xfrm>
                <a:off x="10490345" y="5481254"/>
                <a:ext cx="102600" cy="9108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02616F66-EE33-463A-904E-770C9C6053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81345" y="5472254"/>
                  <a:ext cx="120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E73AA29A-AC01-DDDA-05D3-8595E5A00C67}"/>
                    </a:ext>
                  </a:extLst>
                </p14:cNvPr>
                <p14:cNvContentPartPr/>
                <p14:nvPr/>
              </p14:nvContentPartPr>
              <p14:xfrm>
                <a:off x="10811825" y="5444894"/>
                <a:ext cx="103320" cy="12312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E73AA29A-AC01-DDDA-05D3-8595E5A00C6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02856" y="5435894"/>
                  <a:ext cx="120899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00676CF4-D1BA-9B5D-3E0D-DEA282B76D18}"/>
                    </a:ext>
                  </a:extLst>
                </p14:cNvPr>
                <p14:cNvContentPartPr/>
                <p14:nvPr/>
              </p14:nvContentPartPr>
              <p14:xfrm>
                <a:off x="10840265" y="5320334"/>
                <a:ext cx="44640" cy="3456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00676CF4-D1BA-9B5D-3E0D-DEA282B76D1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31265" y="5311334"/>
                  <a:ext cx="62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D48CE633-A645-9429-27FB-771346EDE070}"/>
                    </a:ext>
                  </a:extLst>
                </p14:cNvPr>
                <p14:cNvContentPartPr/>
                <p14:nvPr/>
              </p14:nvContentPartPr>
              <p14:xfrm>
                <a:off x="10922345" y="5277494"/>
                <a:ext cx="151200" cy="31680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D48CE633-A645-9429-27FB-771346EDE07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13345" y="5268494"/>
                  <a:ext cx="1688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207A3961-00FB-1E76-E3AD-D0E562F5BE46}"/>
                    </a:ext>
                  </a:extLst>
                </p14:cNvPr>
                <p14:cNvContentPartPr/>
                <p14:nvPr/>
              </p14:nvContentPartPr>
              <p14:xfrm>
                <a:off x="11019185" y="5500334"/>
                <a:ext cx="145080" cy="9828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207A3961-00FB-1E76-E3AD-D0E562F5BE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10185" y="5491334"/>
                  <a:ext cx="162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06C225FF-4B6A-BBBF-3B5F-154B0EE2D9F1}"/>
                    </a:ext>
                  </a:extLst>
                </p14:cNvPr>
                <p14:cNvContentPartPr/>
                <p14:nvPr/>
              </p14:nvContentPartPr>
              <p14:xfrm>
                <a:off x="11045105" y="5369294"/>
                <a:ext cx="52920" cy="4644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06C225FF-4B6A-BBBF-3B5F-154B0EE2D9F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36043" y="5360363"/>
                  <a:ext cx="70681" cy="63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8F1D3498-6A2B-F73A-27E1-FD99C73CBC75}"/>
                    </a:ext>
                  </a:extLst>
                </p14:cNvPr>
                <p14:cNvContentPartPr/>
                <p14:nvPr/>
              </p14:nvContentPartPr>
              <p14:xfrm>
                <a:off x="11155265" y="5443094"/>
                <a:ext cx="450720" cy="18072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8F1D3498-6A2B-F73A-27E1-FD99C73CBC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46265" y="5434094"/>
                  <a:ext cx="468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B3ECA606-E243-0E84-8CA5-D5884FE516EF}"/>
                    </a:ext>
                  </a:extLst>
                </p14:cNvPr>
                <p14:cNvContentPartPr/>
                <p14:nvPr/>
              </p14:nvContentPartPr>
              <p14:xfrm>
                <a:off x="11586185" y="5301254"/>
                <a:ext cx="204480" cy="38844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B3ECA606-E243-0E84-8CA5-D5884FE516E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577185" y="5292254"/>
                  <a:ext cx="222120" cy="40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e 385">
            <a:extLst>
              <a:ext uri="{FF2B5EF4-FFF2-40B4-BE49-F238E27FC236}">
                <a16:creationId xmlns:a16="http://schemas.microsoft.com/office/drawing/2014/main" id="{709D94A7-CCFC-BFD4-E421-E273A12633B3}"/>
              </a:ext>
            </a:extLst>
          </p:cNvPr>
          <p:cNvGrpSpPr/>
          <p:nvPr/>
        </p:nvGrpSpPr>
        <p:grpSpPr>
          <a:xfrm>
            <a:off x="9921905" y="5831894"/>
            <a:ext cx="1580400" cy="479880"/>
            <a:chOff x="9921905" y="5831894"/>
            <a:chExt cx="158040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CC6F0B8A-AFE0-00F1-63CA-12297914DDDB}"/>
                    </a:ext>
                  </a:extLst>
                </p14:cNvPr>
                <p14:cNvContentPartPr/>
                <p14:nvPr/>
              </p14:nvContentPartPr>
              <p14:xfrm>
                <a:off x="9921905" y="6004334"/>
                <a:ext cx="158040" cy="11916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CC6F0B8A-AFE0-00F1-63CA-12297914DD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12905" y="5995334"/>
                  <a:ext cx="175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13A065D7-4823-A388-A53A-E01FB04FCDE3}"/>
                    </a:ext>
                  </a:extLst>
                </p14:cNvPr>
                <p14:cNvContentPartPr/>
                <p14:nvPr/>
              </p14:nvContentPartPr>
              <p14:xfrm>
                <a:off x="9992105" y="5845574"/>
                <a:ext cx="70200" cy="6912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13A065D7-4823-A388-A53A-E01FB04FCD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83059" y="5836527"/>
                  <a:ext cx="87931" cy="86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0AF1CF7A-E81F-BE25-FD05-876E25429575}"/>
                    </a:ext>
                  </a:extLst>
                </p14:cNvPr>
                <p14:cNvContentPartPr/>
                <p14:nvPr/>
              </p14:nvContentPartPr>
              <p14:xfrm>
                <a:off x="10226465" y="5831894"/>
                <a:ext cx="45360" cy="30240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0AF1CF7A-E81F-BE25-FD05-876E2542957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17465" y="5822905"/>
                  <a:ext cx="63000" cy="320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70" name="Encre 369">
                  <a:extLst>
                    <a:ext uri="{FF2B5EF4-FFF2-40B4-BE49-F238E27FC236}">
                      <a16:creationId xmlns:a16="http://schemas.microsoft.com/office/drawing/2014/main" id="{03F337E5-589F-4E22-9ADE-EC33EF5BB900}"/>
                    </a:ext>
                  </a:extLst>
                </p14:cNvPr>
                <p14:cNvContentPartPr/>
                <p14:nvPr/>
              </p14:nvContentPartPr>
              <p14:xfrm>
                <a:off x="10339865" y="6033494"/>
                <a:ext cx="83520" cy="81720"/>
              </p14:xfrm>
            </p:contentPart>
          </mc:Choice>
          <mc:Fallback xmlns="">
            <p:pic>
              <p:nvPicPr>
                <p:cNvPr id="370" name="Encre 369">
                  <a:extLst>
                    <a:ext uri="{FF2B5EF4-FFF2-40B4-BE49-F238E27FC236}">
                      <a16:creationId xmlns:a16="http://schemas.microsoft.com/office/drawing/2014/main" id="{03F337E5-589F-4E22-9ADE-EC33EF5BB90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30865" y="6024454"/>
                  <a:ext cx="101160" cy="99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71" name="Encre 370">
                  <a:extLst>
                    <a:ext uri="{FF2B5EF4-FFF2-40B4-BE49-F238E27FC236}">
                      <a16:creationId xmlns:a16="http://schemas.microsoft.com/office/drawing/2014/main" id="{C89C6807-3975-2C5F-1C2C-D6923FC9A78F}"/>
                    </a:ext>
                  </a:extLst>
                </p14:cNvPr>
                <p14:cNvContentPartPr/>
                <p14:nvPr/>
              </p14:nvContentPartPr>
              <p14:xfrm>
                <a:off x="10594025" y="6025574"/>
                <a:ext cx="29880" cy="122040"/>
              </p14:xfrm>
            </p:contentPart>
          </mc:Choice>
          <mc:Fallback xmlns="">
            <p:pic>
              <p:nvPicPr>
                <p:cNvPr id="371" name="Encre 370">
                  <a:extLst>
                    <a:ext uri="{FF2B5EF4-FFF2-40B4-BE49-F238E27FC236}">
                      <a16:creationId xmlns:a16="http://schemas.microsoft.com/office/drawing/2014/main" id="{C89C6807-3975-2C5F-1C2C-D6923FC9A7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85025" y="6016574"/>
                  <a:ext cx="47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C442E12C-9754-7E2F-B7BF-855227760745}"/>
                    </a:ext>
                  </a:extLst>
                </p14:cNvPr>
                <p14:cNvContentPartPr/>
                <p14:nvPr/>
              </p14:nvContentPartPr>
              <p14:xfrm>
                <a:off x="10401785" y="6080654"/>
                <a:ext cx="60480" cy="7776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C442E12C-9754-7E2F-B7BF-8552277607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92785" y="6071654"/>
                  <a:ext cx="78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54CA6700-67D9-77DF-5E9E-53DCE0E83EBE}"/>
                    </a:ext>
                  </a:extLst>
                </p14:cNvPr>
                <p14:cNvContentPartPr/>
                <p14:nvPr/>
              </p14:nvContentPartPr>
              <p14:xfrm>
                <a:off x="10591865" y="6043934"/>
                <a:ext cx="2160" cy="144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54CA6700-67D9-77DF-5E9E-53DCE0E83EB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81065" y="6034934"/>
                  <a:ext cx="23328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DE084681-9A32-1DE9-3CCD-CD8D920F2A7C}"/>
                    </a:ext>
                  </a:extLst>
                </p14:cNvPr>
                <p14:cNvContentPartPr/>
                <p14:nvPr/>
              </p14:nvContentPartPr>
              <p14:xfrm>
                <a:off x="10585385" y="6043934"/>
                <a:ext cx="11160" cy="26784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DE084681-9A32-1DE9-3CCD-CD8D920F2A7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76385" y="6034922"/>
                  <a:ext cx="28800" cy="285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0C36EE2A-E94E-E065-25E9-1ECD05012DC7}"/>
                    </a:ext>
                  </a:extLst>
                </p14:cNvPr>
                <p14:cNvContentPartPr/>
                <p14:nvPr/>
              </p14:nvContentPartPr>
              <p14:xfrm>
                <a:off x="10563425" y="6031334"/>
                <a:ext cx="143280" cy="9216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0C36EE2A-E94E-E065-25E9-1ECD05012DC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54402" y="6022334"/>
                  <a:ext cx="160964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6A581049-5420-DC9B-D36A-64E63103C569}"/>
                    </a:ext>
                  </a:extLst>
                </p14:cNvPr>
                <p14:cNvContentPartPr/>
                <p14:nvPr/>
              </p14:nvContentPartPr>
              <p14:xfrm>
                <a:off x="10745225" y="6030614"/>
                <a:ext cx="98640" cy="8100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6A581049-5420-DC9B-D36A-64E63103C5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736225" y="6021614"/>
                  <a:ext cx="116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59E5C35D-E2B9-5541-6D00-6CB07BB8CCF5}"/>
                    </a:ext>
                  </a:extLst>
                </p14:cNvPr>
                <p14:cNvContentPartPr/>
                <p14:nvPr/>
              </p14:nvContentPartPr>
              <p14:xfrm>
                <a:off x="10845305" y="5989214"/>
                <a:ext cx="105480" cy="1436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59E5C35D-E2B9-5541-6D00-6CB07BB8CCF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36336" y="5980214"/>
                  <a:ext cx="1230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238DA668-CE61-BB0A-321F-0A3C8AC9A7CE}"/>
                    </a:ext>
                  </a:extLst>
                </p14:cNvPr>
                <p14:cNvContentPartPr/>
                <p14:nvPr/>
              </p14:nvContentPartPr>
              <p14:xfrm>
                <a:off x="10999745" y="6027734"/>
                <a:ext cx="32400" cy="9504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238DA668-CE61-BB0A-321F-0A3C8AC9A7C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90844" y="6018734"/>
                  <a:ext cx="49846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20C6F7D4-C32B-B701-1F1A-BC14E34181D7}"/>
                    </a:ext>
                  </a:extLst>
                </p14:cNvPr>
                <p14:cNvContentPartPr/>
                <p14:nvPr/>
              </p14:nvContentPartPr>
              <p14:xfrm>
                <a:off x="10996865" y="5919014"/>
                <a:ext cx="34560" cy="1764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20C6F7D4-C32B-B701-1F1A-BC14E34181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87865" y="5910014"/>
                  <a:ext cx="52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FCEC94A1-8D53-AAB7-FECD-1653BCFBC243}"/>
                    </a:ext>
                  </a:extLst>
                </p14:cNvPr>
                <p14:cNvContentPartPr/>
                <p14:nvPr/>
              </p14:nvContentPartPr>
              <p14:xfrm>
                <a:off x="11040785" y="5857814"/>
                <a:ext cx="32040" cy="24300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FCEC94A1-8D53-AAB7-FECD-1653BCFBC24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31785" y="5848827"/>
                  <a:ext cx="49680" cy="260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2A1BD578-40A9-2D3C-0D3F-E3BCA071DA1E}"/>
                    </a:ext>
                  </a:extLst>
                </p14:cNvPr>
                <p14:cNvContentPartPr/>
                <p14:nvPr/>
              </p14:nvContentPartPr>
              <p14:xfrm>
                <a:off x="11050505" y="5988854"/>
                <a:ext cx="118080" cy="3024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2A1BD578-40A9-2D3C-0D3F-E3BCA071DA1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41505" y="5979854"/>
                  <a:ext cx="135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909718B4-249A-5E17-BCDA-CF0A87359067}"/>
                    </a:ext>
                  </a:extLst>
                </p14:cNvPr>
                <p14:cNvContentPartPr/>
                <p14:nvPr/>
              </p14:nvContentPartPr>
              <p14:xfrm>
                <a:off x="11170745" y="6041774"/>
                <a:ext cx="7560" cy="7308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909718B4-249A-5E17-BCDA-CF0A8735906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61745" y="6032818"/>
                  <a:ext cx="25200" cy="90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4B3E878E-8CB0-587A-558D-C18FD83B8E35}"/>
                    </a:ext>
                  </a:extLst>
                </p14:cNvPr>
                <p14:cNvContentPartPr/>
                <p14:nvPr/>
              </p14:nvContentPartPr>
              <p14:xfrm>
                <a:off x="11168585" y="5922254"/>
                <a:ext cx="41400" cy="7056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4B3E878E-8CB0-587A-558D-C18FD83B8E3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59585" y="5913254"/>
                  <a:ext cx="59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85" name="Encre 384">
                  <a:extLst>
                    <a:ext uri="{FF2B5EF4-FFF2-40B4-BE49-F238E27FC236}">
                      <a16:creationId xmlns:a16="http://schemas.microsoft.com/office/drawing/2014/main" id="{B7727EB8-DD96-FA78-58F3-28C16260A935}"/>
                    </a:ext>
                  </a:extLst>
                </p14:cNvPr>
                <p14:cNvContentPartPr/>
                <p14:nvPr/>
              </p14:nvContentPartPr>
              <p14:xfrm>
                <a:off x="11222945" y="5991734"/>
                <a:ext cx="279360" cy="171000"/>
              </p14:xfrm>
            </p:contentPart>
          </mc:Choice>
          <mc:Fallback xmlns="">
            <p:pic>
              <p:nvPicPr>
                <p:cNvPr id="385" name="Encre 384">
                  <a:extLst>
                    <a:ext uri="{FF2B5EF4-FFF2-40B4-BE49-F238E27FC236}">
                      <a16:creationId xmlns:a16="http://schemas.microsoft.com/office/drawing/2014/main" id="{B7727EB8-DD96-FA78-58F3-28C16260A93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13945" y="5982734"/>
                  <a:ext cx="29700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e 397">
            <a:extLst>
              <a:ext uri="{FF2B5EF4-FFF2-40B4-BE49-F238E27FC236}">
                <a16:creationId xmlns:a16="http://schemas.microsoft.com/office/drawing/2014/main" id="{A533A87B-5063-C8E0-DDBB-9118F4C6D625}"/>
              </a:ext>
            </a:extLst>
          </p:cNvPr>
          <p:cNvGrpSpPr/>
          <p:nvPr/>
        </p:nvGrpSpPr>
        <p:grpSpPr>
          <a:xfrm>
            <a:off x="9946745" y="6378014"/>
            <a:ext cx="590040" cy="231480"/>
            <a:chOff x="9946745" y="6378014"/>
            <a:chExt cx="59004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87" name="Encre 386">
                  <a:extLst>
                    <a:ext uri="{FF2B5EF4-FFF2-40B4-BE49-F238E27FC236}">
                      <a16:creationId xmlns:a16="http://schemas.microsoft.com/office/drawing/2014/main" id="{BD5433EE-71CF-4D05-523A-1554F30E6A35}"/>
                    </a:ext>
                  </a:extLst>
                </p14:cNvPr>
                <p14:cNvContentPartPr/>
                <p14:nvPr/>
              </p14:nvContentPartPr>
              <p14:xfrm>
                <a:off x="9946745" y="6416894"/>
                <a:ext cx="128160" cy="174600"/>
              </p14:xfrm>
            </p:contentPart>
          </mc:Choice>
          <mc:Fallback xmlns="">
            <p:pic>
              <p:nvPicPr>
                <p:cNvPr id="387" name="Encre 386">
                  <a:extLst>
                    <a:ext uri="{FF2B5EF4-FFF2-40B4-BE49-F238E27FC236}">
                      <a16:creationId xmlns:a16="http://schemas.microsoft.com/office/drawing/2014/main" id="{BD5433EE-71CF-4D05-523A-1554F30E6A3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37745" y="6407894"/>
                  <a:ext cx="145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88" name="Encre 387">
                  <a:extLst>
                    <a:ext uri="{FF2B5EF4-FFF2-40B4-BE49-F238E27FC236}">
                      <a16:creationId xmlns:a16="http://schemas.microsoft.com/office/drawing/2014/main" id="{0C958265-EAF7-43C0-65F5-E9F9C882AC7D}"/>
                    </a:ext>
                  </a:extLst>
                </p14:cNvPr>
                <p14:cNvContentPartPr/>
                <p14:nvPr/>
              </p14:nvContentPartPr>
              <p14:xfrm>
                <a:off x="9998945" y="6506534"/>
                <a:ext cx="109440" cy="9360"/>
              </p14:xfrm>
            </p:contentPart>
          </mc:Choice>
          <mc:Fallback xmlns="">
            <p:pic>
              <p:nvPicPr>
                <p:cNvPr id="388" name="Encre 387">
                  <a:extLst>
                    <a:ext uri="{FF2B5EF4-FFF2-40B4-BE49-F238E27FC236}">
                      <a16:creationId xmlns:a16="http://schemas.microsoft.com/office/drawing/2014/main" id="{0C958265-EAF7-43C0-65F5-E9F9C882AC7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89945" y="6497534"/>
                  <a:ext cx="127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89" name="Encre 388">
                  <a:extLst>
                    <a:ext uri="{FF2B5EF4-FFF2-40B4-BE49-F238E27FC236}">
                      <a16:creationId xmlns:a16="http://schemas.microsoft.com/office/drawing/2014/main" id="{47FBAA10-898D-F63F-E33E-CF8698540003}"/>
                    </a:ext>
                  </a:extLst>
                </p14:cNvPr>
                <p14:cNvContentPartPr/>
                <p14:nvPr/>
              </p14:nvContentPartPr>
              <p14:xfrm>
                <a:off x="10140785" y="6484574"/>
                <a:ext cx="36000" cy="87840"/>
              </p14:xfrm>
            </p:contentPart>
          </mc:Choice>
          <mc:Fallback xmlns="">
            <p:pic>
              <p:nvPicPr>
                <p:cNvPr id="389" name="Encre 388">
                  <a:extLst>
                    <a:ext uri="{FF2B5EF4-FFF2-40B4-BE49-F238E27FC236}">
                      <a16:creationId xmlns:a16="http://schemas.microsoft.com/office/drawing/2014/main" id="{47FBAA10-898D-F63F-E33E-CF86985400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31785" y="6475574"/>
                  <a:ext cx="53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90" name="Encre 389">
                  <a:extLst>
                    <a:ext uri="{FF2B5EF4-FFF2-40B4-BE49-F238E27FC236}">
                      <a16:creationId xmlns:a16="http://schemas.microsoft.com/office/drawing/2014/main" id="{AAD688FD-2CB6-6BA6-848D-C25E547D94D9}"/>
                    </a:ext>
                  </a:extLst>
                </p14:cNvPr>
                <p14:cNvContentPartPr/>
                <p14:nvPr/>
              </p14:nvContentPartPr>
              <p14:xfrm>
                <a:off x="10134665" y="6378014"/>
                <a:ext cx="52920" cy="51840"/>
              </p14:xfrm>
            </p:contentPart>
          </mc:Choice>
          <mc:Fallback xmlns="">
            <p:pic>
              <p:nvPicPr>
                <p:cNvPr id="390" name="Encre 389">
                  <a:extLst>
                    <a:ext uri="{FF2B5EF4-FFF2-40B4-BE49-F238E27FC236}">
                      <a16:creationId xmlns:a16="http://schemas.microsoft.com/office/drawing/2014/main" id="{AAD688FD-2CB6-6BA6-848D-C25E547D94D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25665" y="6369014"/>
                  <a:ext cx="70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91" name="Encre 390">
                  <a:extLst>
                    <a:ext uri="{FF2B5EF4-FFF2-40B4-BE49-F238E27FC236}">
                      <a16:creationId xmlns:a16="http://schemas.microsoft.com/office/drawing/2014/main" id="{6B93DB05-C1B3-6179-1470-8CACF92790F2}"/>
                    </a:ext>
                  </a:extLst>
                </p14:cNvPr>
                <p14:cNvContentPartPr/>
                <p14:nvPr/>
              </p14:nvContentPartPr>
              <p14:xfrm>
                <a:off x="10227545" y="6450374"/>
                <a:ext cx="130680" cy="159120"/>
              </p14:xfrm>
            </p:contentPart>
          </mc:Choice>
          <mc:Fallback xmlns="">
            <p:pic>
              <p:nvPicPr>
                <p:cNvPr id="391" name="Encre 390">
                  <a:extLst>
                    <a:ext uri="{FF2B5EF4-FFF2-40B4-BE49-F238E27FC236}">
                      <a16:creationId xmlns:a16="http://schemas.microsoft.com/office/drawing/2014/main" id="{6B93DB05-C1B3-6179-1470-8CACF92790F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18545" y="6441374"/>
                  <a:ext cx="148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95498A26-4CA5-6DC4-43F8-617806D67770}"/>
                    </a:ext>
                  </a:extLst>
                </p14:cNvPr>
                <p14:cNvContentPartPr/>
                <p14:nvPr/>
              </p14:nvContentPartPr>
              <p14:xfrm>
                <a:off x="10412585" y="6455414"/>
                <a:ext cx="124200" cy="13320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95498A26-4CA5-6DC4-43F8-617806D677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03585" y="6446390"/>
                  <a:ext cx="141840" cy="1508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e 396">
            <a:extLst>
              <a:ext uri="{FF2B5EF4-FFF2-40B4-BE49-F238E27FC236}">
                <a16:creationId xmlns:a16="http://schemas.microsoft.com/office/drawing/2014/main" id="{86DA363F-CDBF-B780-20EA-7732B6FF57B3}"/>
              </a:ext>
            </a:extLst>
          </p:cNvPr>
          <p:cNvGrpSpPr/>
          <p:nvPr/>
        </p:nvGrpSpPr>
        <p:grpSpPr>
          <a:xfrm>
            <a:off x="10711025" y="6433814"/>
            <a:ext cx="564480" cy="153720"/>
            <a:chOff x="10711025" y="6433814"/>
            <a:chExt cx="56448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93" name="Encre 392">
                  <a:extLst>
                    <a:ext uri="{FF2B5EF4-FFF2-40B4-BE49-F238E27FC236}">
                      <a16:creationId xmlns:a16="http://schemas.microsoft.com/office/drawing/2014/main" id="{DA0C77CA-CDEB-C00D-C2AD-EFBBA411AFEC}"/>
                    </a:ext>
                  </a:extLst>
                </p14:cNvPr>
                <p14:cNvContentPartPr/>
                <p14:nvPr/>
              </p14:nvContentPartPr>
              <p14:xfrm>
                <a:off x="10711025" y="6526694"/>
                <a:ext cx="97560" cy="19440"/>
              </p14:xfrm>
            </p:contentPart>
          </mc:Choice>
          <mc:Fallback xmlns="">
            <p:pic>
              <p:nvPicPr>
                <p:cNvPr id="393" name="Encre 392">
                  <a:extLst>
                    <a:ext uri="{FF2B5EF4-FFF2-40B4-BE49-F238E27FC236}">
                      <a16:creationId xmlns:a16="http://schemas.microsoft.com/office/drawing/2014/main" id="{DA0C77CA-CDEB-C00D-C2AD-EFBBA411AF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02025" y="6517694"/>
                  <a:ext cx="11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94" name="Encre 393">
                  <a:extLst>
                    <a:ext uri="{FF2B5EF4-FFF2-40B4-BE49-F238E27FC236}">
                      <a16:creationId xmlns:a16="http://schemas.microsoft.com/office/drawing/2014/main" id="{A534FACA-1D17-9364-1AFB-6C5EA52D3642}"/>
                    </a:ext>
                  </a:extLst>
                </p14:cNvPr>
                <p14:cNvContentPartPr/>
                <p14:nvPr/>
              </p14:nvContentPartPr>
              <p14:xfrm>
                <a:off x="10965545" y="6433814"/>
                <a:ext cx="90360" cy="147600"/>
              </p14:xfrm>
            </p:contentPart>
          </mc:Choice>
          <mc:Fallback xmlns="">
            <p:pic>
              <p:nvPicPr>
                <p:cNvPr id="394" name="Encre 393">
                  <a:extLst>
                    <a:ext uri="{FF2B5EF4-FFF2-40B4-BE49-F238E27FC236}">
                      <a16:creationId xmlns:a16="http://schemas.microsoft.com/office/drawing/2014/main" id="{A534FACA-1D17-9364-1AFB-6C5EA52D364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56509" y="6424814"/>
                  <a:ext cx="108071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6E400196-A083-3614-F801-8B74029EE31F}"/>
                    </a:ext>
                  </a:extLst>
                </p14:cNvPr>
                <p14:cNvContentPartPr/>
                <p14:nvPr/>
              </p14:nvContentPartPr>
              <p14:xfrm>
                <a:off x="11201705" y="6500414"/>
                <a:ext cx="67680" cy="1224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6E400196-A083-3614-F801-8B74029EE3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92657" y="6491141"/>
                  <a:ext cx="85414" cy="30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BBE0954F-DA04-6A6D-DF47-89EE23A23469}"/>
                    </a:ext>
                  </a:extLst>
                </p14:cNvPr>
                <p14:cNvContentPartPr/>
                <p14:nvPr/>
              </p14:nvContentPartPr>
              <p14:xfrm>
                <a:off x="11207105" y="6582134"/>
                <a:ext cx="68400" cy="540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BBE0954F-DA04-6A6D-DF47-89EE23A2346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98105" y="6573696"/>
                  <a:ext cx="86040" cy="219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e 400">
            <a:extLst>
              <a:ext uri="{FF2B5EF4-FFF2-40B4-BE49-F238E27FC236}">
                <a16:creationId xmlns:a16="http://schemas.microsoft.com/office/drawing/2014/main" id="{6A53DB8C-1851-41C8-70E7-D52E909C2721}"/>
              </a:ext>
            </a:extLst>
          </p:cNvPr>
          <p:cNvGrpSpPr/>
          <p:nvPr/>
        </p:nvGrpSpPr>
        <p:grpSpPr>
          <a:xfrm>
            <a:off x="11494025" y="6425174"/>
            <a:ext cx="177120" cy="185040"/>
            <a:chOff x="11494025" y="6425174"/>
            <a:chExt cx="17712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99" name="Encre 398">
                  <a:extLst>
                    <a:ext uri="{FF2B5EF4-FFF2-40B4-BE49-F238E27FC236}">
                      <a16:creationId xmlns:a16="http://schemas.microsoft.com/office/drawing/2014/main" id="{94946AD8-9C35-F0BF-D885-719711F812DE}"/>
                    </a:ext>
                  </a:extLst>
                </p14:cNvPr>
                <p14:cNvContentPartPr/>
                <p14:nvPr/>
              </p14:nvContentPartPr>
              <p14:xfrm>
                <a:off x="11494025" y="6425174"/>
                <a:ext cx="177120" cy="101160"/>
              </p14:xfrm>
            </p:contentPart>
          </mc:Choice>
          <mc:Fallback xmlns="">
            <p:pic>
              <p:nvPicPr>
                <p:cNvPr id="399" name="Encre 398">
                  <a:extLst>
                    <a:ext uri="{FF2B5EF4-FFF2-40B4-BE49-F238E27FC236}">
                      <a16:creationId xmlns:a16="http://schemas.microsoft.com/office/drawing/2014/main" id="{94946AD8-9C35-F0BF-D885-719711F812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85025" y="6416142"/>
                  <a:ext cx="194760" cy="11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00" name="Encre 399">
                  <a:extLst>
                    <a:ext uri="{FF2B5EF4-FFF2-40B4-BE49-F238E27FC236}">
                      <a16:creationId xmlns:a16="http://schemas.microsoft.com/office/drawing/2014/main" id="{B8D71D0E-1685-B110-601D-C06FF6B53912}"/>
                    </a:ext>
                  </a:extLst>
                </p14:cNvPr>
                <p14:cNvContentPartPr/>
                <p14:nvPr/>
              </p14:nvContentPartPr>
              <p14:xfrm>
                <a:off x="11582225" y="6433094"/>
                <a:ext cx="23400" cy="177120"/>
              </p14:xfrm>
            </p:contentPart>
          </mc:Choice>
          <mc:Fallback xmlns="">
            <p:pic>
              <p:nvPicPr>
                <p:cNvPr id="400" name="Encre 399">
                  <a:extLst>
                    <a:ext uri="{FF2B5EF4-FFF2-40B4-BE49-F238E27FC236}">
                      <a16:creationId xmlns:a16="http://schemas.microsoft.com/office/drawing/2014/main" id="{B8D71D0E-1685-B110-601D-C06FF6B5391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573225" y="6424094"/>
                  <a:ext cx="4104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e 406">
            <a:extLst>
              <a:ext uri="{FF2B5EF4-FFF2-40B4-BE49-F238E27FC236}">
                <a16:creationId xmlns:a16="http://schemas.microsoft.com/office/drawing/2014/main" id="{38C8290A-E013-399A-58A7-A3FE945B5036}"/>
              </a:ext>
            </a:extLst>
          </p:cNvPr>
          <p:cNvGrpSpPr/>
          <p:nvPr/>
        </p:nvGrpSpPr>
        <p:grpSpPr>
          <a:xfrm>
            <a:off x="3684905" y="2142974"/>
            <a:ext cx="2891880" cy="379800"/>
            <a:chOff x="3684905" y="2142974"/>
            <a:chExt cx="289188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8C61F192-6587-3D77-3A48-0B848F8C72FE}"/>
                    </a:ext>
                  </a:extLst>
                </p14:cNvPr>
                <p14:cNvContentPartPr/>
                <p14:nvPr/>
              </p14:nvContentPartPr>
              <p14:xfrm>
                <a:off x="3770225" y="2369774"/>
                <a:ext cx="5400" cy="21960"/>
              </p14:xfrm>
            </p:contentPart>
          </mc:Choice>
          <mc:Fallback xmlns=""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8C61F192-6587-3D77-3A48-0B848F8C72F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61225" y="2360774"/>
                  <a:ext cx="23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7B3F676A-909C-497C-CC35-416956A2DEC5}"/>
                    </a:ext>
                  </a:extLst>
                </p14:cNvPr>
                <p14:cNvContentPartPr/>
                <p14:nvPr/>
              </p14:nvContentPartPr>
              <p14:xfrm>
                <a:off x="3722345" y="2142974"/>
                <a:ext cx="2791440" cy="312120"/>
              </p14:xfrm>
            </p:contentPart>
          </mc:Choice>
          <mc:Fallback xmlns=""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7B3F676A-909C-497C-CC35-416956A2DEC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13345" y="2133974"/>
                  <a:ext cx="28090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04" name="Encre 403">
                  <a:extLst>
                    <a:ext uri="{FF2B5EF4-FFF2-40B4-BE49-F238E27FC236}">
                      <a16:creationId xmlns:a16="http://schemas.microsoft.com/office/drawing/2014/main" id="{583778A5-0EC3-0B77-43F5-A7ADF4C5F721}"/>
                    </a:ext>
                  </a:extLst>
                </p14:cNvPr>
                <p14:cNvContentPartPr/>
                <p14:nvPr/>
              </p14:nvContentPartPr>
              <p14:xfrm>
                <a:off x="6423425" y="2399654"/>
                <a:ext cx="153360" cy="123120"/>
              </p14:xfrm>
            </p:contentPart>
          </mc:Choice>
          <mc:Fallback xmlns="">
            <p:pic>
              <p:nvPicPr>
                <p:cNvPr id="404" name="Encre 403">
                  <a:extLst>
                    <a:ext uri="{FF2B5EF4-FFF2-40B4-BE49-F238E27FC236}">
                      <a16:creationId xmlns:a16="http://schemas.microsoft.com/office/drawing/2014/main" id="{583778A5-0EC3-0B77-43F5-A7ADF4C5F72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14446" y="2390654"/>
                  <a:ext cx="170959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06" name="Encre 405">
                  <a:extLst>
                    <a:ext uri="{FF2B5EF4-FFF2-40B4-BE49-F238E27FC236}">
                      <a16:creationId xmlns:a16="http://schemas.microsoft.com/office/drawing/2014/main" id="{2A0975AF-7296-7590-6F8D-80FEFEC4359D}"/>
                    </a:ext>
                  </a:extLst>
                </p14:cNvPr>
                <p14:cNvContentPartPr/>
                <p14:nvPr/>
              </p14:nvContentPartPr>
              <p14:xfrm>
                <a:off x="3684905" y="2351414"/>
                <a:ext cx="207000" cy="161280"/>
              </p14:xfrm>
            </p:contentPart>
          </mc:Choice>
          <mc:Fallback xmlns="">
            <p:pic>
              <p:nvPicPr>
                <p:cNvPr id="406" name="Encre 405">
                  <a:extLst>
                    <a:ext uri="{FF2B5EF4-FFF2-40B4-BE49-F238E27FC236}">
                      <a16:creationId xmlns:a16="http://schemas.microsoft.com/office/drawing/2014/main" id="{2A0975AF-7296-7590-6F8D-80FEFEC4359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75905" y="2342434"/>
                  <a:ext cx="224640" cy="1788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e 408">
            <a:extLst>
              <a:ext uri="{FF2B5EF4-FFF2-40B4-BE49-F238E27FC236}">
                <a16:creationId xmlns:a16="http://schemas.microsoft.com/office/drawing/2014/main" id="{C1EDC697-82F1-ED5B-EF6B-A07CC3172D06}"/>
              </a:ext>
            </a:extLst>
          </p:cNvPr>
          <p:cNvGrpSpPr/>
          <p:nvPr/>
        </p:nvGrpSpPr>
        <p:grpSpPr>
          <a:xfrm>
            <a:off x="7708755" y="1686262"/>
            <a:ext cx="871200" cy="306360"/>
            <a:chOff x="7708755" y="1686262"/>
            <a:chExt cx="87120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99F2194A-7B20-BA28-7330-C443F277B625}"/>
                    </a:ext>
                  </a:extLst>
                </p14:cNvPr>
                <p14:cNvContentPartPr/>
                <p14:nvPr/>
              </p14:nvContentPartPr>
              <p14:xfrm>
                <a:off x="7708755" y="1755382"/>
                <a:ext cx="111600" cy="23616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99F2194A-7B20-BA28-7330-C443F277B6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00115" y="1746382"/>
                  <a:ext cx="129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8B1ADB25-2A57-92E6-A6EB-99975DF8470C}"/>
                    </a:ext>
                  </a:extLst>
                </p14:cNvPr>
                <p14:cNvContentPartPr/>
                <p14:nvPr/>
              </p14:nvContentPartPr>
              <p14:xfrm>
                <a:off x="7994235" y="1847542"/>
                <a:ext cx="147600" cy="13536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8B1ADB25-2A57-92E6-A6EB-99975DF8470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85235" y="1838542"/>
                  <a:ext cx="165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1098BD8E-8403-39BF-CF6A-FCA71528C9E2}"/>
                    </a:ext>
                  </a:extLst>
                </p14:cNvPr>
                <p14:cNvContentPartPr/>
                <p14:nvPr/>
              </p14:nvContentPartPr>
              <p14:xfrm>
                <a:off x="8164875" y="1686262"/>
                <a:ext cx="30960" cy="30636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1098BD8E-8403-39BF-CF6A-FCA71528C9E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55875" y="1677262"/>
                  <a:ext cx="48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05" name="Encre 404">
                  <a:extLst>
                    <a:ext uri="{FF2B5EF4-FFF2-40B4-BE49-F238E27FC236}">
                      <a16:creationId xmlns:a16="http://schemas.microsoft.com/office/drawing/2014/main" id="{26144804-80EC-D23E-3788-DAA935525C1D}"/>
                    </a:ext>
                  </a:extLst>
                </p14:cNvPr>
                <p14:cNvContentPartPr/>
                <p14:nvPr/>
              </p14:nvContentPartPr>
              <p14:xfrm>
                <a:off x="8169555" y="1866622"/>
                <a:ext cx="125640" cy="22320"/>
              </p14:xfrm>
            </p:contentPart>
          </mc:Choice>
          <mc:Fallback xmlns="">
            <p:pic>
              <p:nvPicPr>
                <p:cNvPr id="405" name="Encre 404">
                  <a:extLst>
                    <a:ext uri="{FF2B5EF4-FFF2-40B4-BE49-F238E27FC236}">
                      <a16:creationId xmlns:a16="http://schemas.microsoft.com/office/drawing/2014/main" id="{26144804-80EC-D23E-3788-DAA935525C1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60555" y="1857982"/>
                  <a:ext cx="143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08" name="Encre 407">
                  <a:extLst>
                    <a:ext uri="{FF2B5EF4-FFF2-40B4-BE49-F238E27FC236}">
                      <a16:creationId xmlns:a16="http://schemas.microsoft.com/office/drawing/2014/main" id="{B952D2F5-FE0C-958F-2557-DFBDA14C2FBD}"/>
                    </a:ext>
                  </a:extLst>
                </p14:cNvPr>
                <p14:cNvContentPartPr/>
                <p14:nvPr/>
              </p14:nvContentPartPr>
              <p14:xfrm>
                <a:off x="8387355" y="1723702"/>
                <a:ext cx="192600" cy="237240"/>
              </p14:xfrm>
            </p:contentPart>
          </mc:Choice>
          <mc:Fallback xmlns="">
            <p:pic>
              <p:nvPicPr>
                <p:cNvPr id="408" name="Encre 407">
                  <a:extLst>
                    <a:ext uri="{FF2B5EF4-FFF2-40B4-BE49-F238E27FC236}">
                      <a16:creationId xmlns:a16="http://schemas.microsoft.com/office/drawing/2014/main" id="{B952D2F5-FE0C-958F-2557-DFBDA14C2F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78715" y="1715062"/>
                  <a:ext cx="21024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e 414">
            <a:extLst>
              <a:ext uri="{FF2B5EF4-FFF2-40B4-BE49-F238E27FC236}">
                <a16:creationId xmlns:a16="http://schemas.microsoft.com/office/drawing/2014/main" id="{8C0D5DF4-6D55-AE81-8E04-40CC1306DB90}"/>
              </a:ext>
            </a:extLst>
          </p:cNvPr>
          <p:cNvGrpSpPr/>
          <p:nvPr/>
        </p:nvGrpSpPr>
        <p:grpSpPr>
          <a:xfrm>
            <a:off x="5397195" y="1743862"/>
            <a:ext cx="374760" cy="288000"/>
            <a:chOff x="5397195" y="1743862"/>
            <a:chExt cx="37476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10" name="Encre 409">
                  <a:extLst>
                    <a:ext uri="{FF2B5EF4-FFF2-40B4-BE49-F238E27FC236}">
                      <a16:creationId xmlns:a16="http://schemas.microsoft.com/office/drawing/2014/main" id="{60450857-D475-85E5-FA83-14152C0A9653}"/>
                    </a:ext>
                  </a:extLst>
                </p14:cNvPr>
                <p14:cNvContentPartPr/>
                <p14:nvPr/>
              </p14:nvContentPartPr>
              <p14:xfrm>
                <a:off x="5397195" y="1864822"/>
                <a:ext cx="234720" cy="30960"/>
              </p14:xfrm>
            </p:contentPart>
          </mc:Choice>
          <mc:Fallback xmlns="">
            <p:pic>
              <p:nvPicPr>
                <p:cNvPr id="410" name="Encre 409">
                  <a:extLst>
                    <a:ext uri="{FF2B5EF4-FFF2-40B4-BE49-F238E27FC236}">
                      <a16:creationId xmlns:a16="http://schemas.microsoft.com/office/drawing/2014/main" id="{60450857-D475-85E5-FA83-14152C0A96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88555" y="1856182"/>
                  <a:ext cx="252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11" name="Encre 410">
                  <a:extLst>
                    <a:ext uri="{FF2B5EF4-FFF2-40B4-BE49-F238E27FC236}">
                      <a16:creationId xmlns:a16="http://schemas.microsoft.com/office/drawing/2014/main" id="{4165A317-B064-FCB7-4D27-E675B071BE87}"/>
                    </a:ext>
                  </a:extLst>
                </p14:cNvPr>
                <p14:cNvContentPartPr/>
                <p14:nvPr/>
              </p14:nvContentPartPr>
              <p14:xfrm>
                <a:off x="5407995" y="1937182"/>
                <a:ext cx="268560" cy="22320"/>
              </p14:xfrm>
            </p:contentPart>
          </mc:Choice>
          <mc:Fallback xmlns="">
            <p:pic>
              <p:nvPicPr>
                <p:cNvPr id="411" name="Encre 410">
                  <a:extLst>
                    <a:ext uri="{FF2B5EF4-FFF2-40B4-BE49-F238E27FC236}">
                      <a16:creationId xmlns:a16="http://schemas.microsoft.com/office/drawing/2014/main" id="{4165A317-B064-FCB7-4D27-E675B071BE8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98995" y="1928182"/>
                  <a:ext cx="286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12" name="Encre 411">
                  <a:extLst>
                    <a:ext uri="{FF2B5EF4-FFF2-40B4-BE49-F238E27FC236}">
                      <a16:creationId xmlns:a16="http://schemas.microsoft.com/office/drawing/2014/main" id="{95DDDF6F-303D-0BA8-7DFB-4979F2D97CFB}"/>
                    </a:ext>
                  </a:extLst>
                </p14:cNvPr>
                <p14:cNvContentPartPr/>
                <p14:nvPr/>
              </p14:nvContentPartPr>
              <p14:xfrm>
                <a:off x="5610675" y="1796782"/>
                <a:ext cx="99720" cy="16560"/>
              </p14:xfrm>
            </p:contentPart>
          </mc:Choice>
          <mc:Fallback xmlns="">
            <p:pic>
              <p:nvPicPr>
                <p:cNvPr id="412" name="Encre 411">
                  <a:extLst>
                    <a:ext uri="{FF2B5EF4-FFF2-40B4-BE49-F238E27FC236}">
                      <a16:creationId xmlns:a16="http://schemas.microsoft.com/office/drawing/2014/main" id="{95DDDF6F-303D-0BA8-7DFB-4979F2D97CF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02035" y="1788142"/>
                  <a:ext cx="117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13" name="Encre 412">
                  <a:extLst>
                    <a:ext uri="{FF2B5EF4-FFF2-40B4-BE49-F238E27FC236}">
                      <a16:creationId xmlns:a16="http://schemas.microsoft.com/office/drawing/2014/main" id="{561CE5AB-267C-9AA4-27F7-352F94D4AE17}"/>
                    </a:ext>
                  </a:extLst>
                </p14:cNvPr>
                <p14:cNvContentPartPr/>
                <p14:nvPr/>
              </p14:nvContentPartPr>
              <p14:xfrm>
                <a:off x="5643795" y="1743862"/>
                <a:ext cx="15480" cy="288000"/>
              </p14:xfrm>
            </p:contentPart>
          </mc:Choice>
          <mc:Fallback xmlns="">
            <p:pic>
              <p:nvPicPr>
                <p:cNvPr id="413" name="Encre 412">
                  <a:extLst>
                    <a:ext uri="{FF2B5EF4-FFF2-40B4-BE49-F238E27FC236}">
                      <a16:creationId xmlns:a16="http://schemas.microsoft.com/office/drawing/2014/main" id="{561CE5AB-267C-9AA4-27F7-352F94D4AE1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34795" y="1734862"/>
                  <a:ext cx="331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14" name="Encre 413">
                  <a:extLst>
                    <a:ext uri="{FF2B5EF4-FFF2-40B4-BE49-F238E27FC236}">
                      <a16:creationId xmlns:a16="http://schemas.microsoft.com/office/drawing/2014/main" id="{763FB619-929D-15F2-F8A5-12FB87CC6997}"/>
                    </a:ext>
                  </a:extLst>
                </p14:cNvPr>
                <p14:cNvContentPartPr/>
                <p14:nvPr/>
              </p14:nvContentPartPr>
              <p14:xfrm>
                <a:off x="5639835" y="1767982"/>
                <a:ext cx="132120" cy="259920"/>
              </p14:xfrm>
            </p:contentPart>
          </mc:Choice>
          <mc:Fallback xmlns="">
            <p:pic>
              <p:nvPicPr>
                <p:cNvPr id="414" name="Encre 413">
                  <a:extLst>
                    <a:ext uri="{FF2B5EF4-FFF2-40B4-BE49-F238E27FC236}">
                      <a16:creationId xmlns:a16="http://schemas.microsoft.com/office/drawing/2014/main" id="{763FB619-929D-15F2-F8A5-12FB87CC699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30835" y="1759342"/>
                  <a:ext cx="14976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e 416">
            <a:extLst>
              <a:ext uri="{FF2B5EF4-FFF2-40B4-BE49-F238E27FC236}">
                <a16:creationId xmlns:a16="http://schemas.microsoft.com/office/drawing/2014/main" id="{7C736BC4-DF8C-E52A-800E-02C6FC701FCA}"/>
              </a:ext>
            </a:extLst>
          </p:cNvPr>
          <p:cNvGrpSpPr/>
          <p:nvPr/>
        </p:nvGrpSpPr>
        <p:grpSpPr>
          <a:xfrm>
            <a:off x="6117195" y="1564814"/>
            <a:ext cx="1378800" cy="676928"/>
            <a:chOff x="6117195" y="1564814"/>
            <a:chExt cx="1378800" cy="6769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F4AA16E2-1A74-CB88-4B93-4774893D7723}"/>
                    </a:ext>
                  </a:extLst>
                </p14:cNvPr>
                <p14:cNvContentPartPr/>
                <p14:nvPr/>
              </p14:nvContentPartPr>
              <p14:xfrm>
                <a:off x="6117195" y="1839262"/>
                <a:ext cx="185400" cy="23256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F4AA16E2-1A74-CB88-4B93-4774893D772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08195" y="1830262"/>
                  <a:ext cx="203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F9C15114-CF9B-8C98-783A-5193A56D6BE8}"/>
                    </a:ext>
                  </a:extLst>
                </p14:cNvPr>
                <p14:cNvContentPartPr/>
                <p14:nvPr/>
              </p14:nvContentPartPr>
              <p14:xfrm>
                <a:off x="6139155" y="1668262"/>
                <a:ext cx="29880" cy="7524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F9C15114-CF9B-8C98-783A-5193A56D6B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30155" y="1659622"/>
                  <a:ext cx="47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6DCC15DD-5C32-B079-2834-A7D9860C1CA4}"/>
                    </a:ext>
                  </a:extLst>
                </p14:cNvPr>
                <p14:cNvContentPartPr/>
                <p14:nvPr/>
              </p14:nvContentPartPr>
              <p14:xfrm>
                <a:off x="6301155" y="1814422"/>
                <a:ext cx="180360" cy="22572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6DCC15DD-5C32-B079-2834-A7D9860C1CA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92155" y="1805782"/>
                  <a:ext cx="198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E8E757FA-01D0-81F7-E4BC-D83E8AF52DAA}"/>
                    </a:ext>
                  </a:extLst>
                </p14:cNvPr>
                <p14:cNvContentPartPr/>
                <p14:nvPr/>
              </p14:nvContentPartPr>
              <p14:xfrm>
                <a:off x="6474675" y="1618942"/>
                <a:ext cx="196200" cy="38556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E8E757FA-01D0-81F7-E4BC-D83E8AF52DA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66035" y="1609942"/>
                  <a:ext cx="2138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522AC60B-F472-9135-5FC2-C33A2AFD82BD}"/>
                    </a:ext>
                  </a:extLst>
                </p14:cNvPr>
                <p14:cNvContentPartPr/>
                <p14:nvPr/>
              </p14:nvContentPartPr>
              <p14:xfrm>
                <a:off x="6688515" y="1825582"/>
                <a:ext cx="349200" cy="18504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522AC60B-F472-9135-5FC2-C33A2AFD82B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79875" y="1816942"/>
                  <a:ext cx="366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DF26BAE3-3419-A601-F1FE-C0EF1D66A67C}"/>
                    </a:ext>
                  </a:extLst>
                </p14:cNvPr>
                <p14:cNvContentPartPr/>
                <p14:nvPr/>
              </p14:nvContentPartPr>
              <p14:xfrm>
                <a:off x="7027635" y="1828822"/>
                <a:ext cx="179640" cy="41292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DF26BAE3-3419-A601-F1FE-C0EF1D66A67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18995" y="1820182"/>
                  <a:ext cx="1972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B3E6455C-18F6-BC03-2469-33B130FC9FD7}"/>
                    </a:ext>
                  </a:extLst>
                </p14:cNvPr>
                <p14:cNvContentPartPr/>
                <p14:nvPr/>
              </p14:nvContentPartPr>
              <p14:xfrm>
                <a:off x="7204395" y="1798582"/>
                <a:ext cx="117000" cy="20916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B3E6455C-18F6-BC03-2469-33B130FC9FD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95755" y="1789942"/>
                  <a:ext cx="134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5C3CA97C-1701-4DD1-B8C3-9FD96AC89614}"/>
                    </a:ext>
                  </a:extLst>
                </p14:cNvPr>
                <p14:cNvContentPartPr/>
                <p14:nvPr/>
              </p14:nvContentPartPr>
              <p14:xfrm>
                <a:off x="7345875" y="1816582"/>
                <a:ext cx="150120" cy="17640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5C3CA97C-1701-4DD1-B8C3-9FD96AC8961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37235" y="1807582"/>
                  <a:ext cx="167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16" name="Encre 415">
                  <a:extLst>
                    <a:ext uri="{FF2B5EF4-FFF2-40B4-BE49-F238E27FC236}">
                      <a16:creationId xmlns:a16="http://schemas.microsoft.com/office/drawing/2014/main" id="{18A3605C-FBC8-EB41-8847-66C230E1D0C3}"/>
                    </a:ext>
                  </a:extLst>
                </p14:cNvPr>
                <p14:cNvContentPartPr/>
                <p14:nvPr/>
              </p14:nvContentPartPr>
              <p14:xfrm>
                <a:off x="6441425" y="1564814"/>
                <a:ext cx="101880" cy="153720"/>
              </p14:xfrm>
            </p:contentPart>
          </mc:Choice>
          <mc:Fallback xmlns="">
            <p:pic>
              <p:nvPicPr>
                <p:cNvPr id="416" name="Encre 415">
                  <a:extLst>
                    <a:ext uri="{FF2B5EF4-FFF2-40B4-BE49-F238E27FC236}">
                      <a16:creationId xmlns:a16="http://schemas.microsoft.com/office/drawing/2014/main" id="{18A3605C-FBC8-EB41-8847-66C230E1D0C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32785" y="1556174"/>
                  <a:ext cx="119520" cy="171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0" name="Titre 1">
            <a:extLst>
              <a:ext uri="{FF2B5EF4-FFF2-40B4-BE49-F238E27FC236}">
                <a16:creationId xmlns:a16="http://schemas.microsoft.com/office/drawing/2014/main" id="{D36E1E98-31F9-4C5D-D5FE-443F38C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1184518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CBE06-D59E-AA1E-7FD4-F503F0BE6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D56D0D1A-8E3A-139C-8A28-9CE03DD57DD3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D56D0D1A-8E3A-139C-8A28-9CE03DD57D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E1D7209-150C-681E-639F-685E1DC9654F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71BE6-CC03-93F6-D9F8-F3EA5BC4FF73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608B4-A580-E428-7775-276045288607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A2EAB0-93CB-2EA8-DD08-97D89958EEA3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01B370-8CD9-C1A0-EA25-24B6172C41DD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7EA567-DD20-71A1-6082-3931DC2658AF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8E4FC1-BD02-EB81-BBDA-ED325BD6C323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D850FA-13AC-20F0-21E0-7886D139D091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48CD9-8581-0D14-086E-01B2C5DD68CB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1C3345-5A6F-6477-421B-87AA30C986A8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392585-4865-4B1D-1DD1-D4D6B793D82B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38293D-7C32-C4C9-815B-43351B4C643F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C8FAEE-6749-2932-4233-0D472CEE8625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9FFF19-EF7E-A309-98A0-59A9C69A6D55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CECBD1-365B-0BEC-1F36-48DD29655471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55AB30-3548-8E92-2E22-D5783BE3AFDF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22461B9-0D36-685B-E870-DC9BE14F53B0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5E517EF-6D96-725C-958F-3160935FCBC8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3EC57582-50BA-DF51-2707-7A677433BA02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AC96353-8E16-477E-9BD0-F5E4E1DEA711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E9460D2-25BC-DBBD-B8CE-6AC936BAE52D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8CDA2F35-E80A-7648-B45F-B6D99E901301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F9F3A38-CA17-389F-2B92-2E07B7F2CE92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F9F3A38-CA17-389F-2B92-2E07B7F2C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139D55DA-AB62-A148-4179-50DC1B30DC9B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BEC38ED-CEDD-A478-20D2-8D7A8AF130C2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9918A8-297C-86BD-CDDE-73DF821738FD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0560AA5-D3A8-A0EB-5707-D1F9A4D5978A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2789CD6-7DC0-8A0C-8C52-50CD10BDE275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3C2B2C6-FC5F-3615-A09B-11B28341A365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9EF741FC-C4C1-7971-C63E-699BD21DDEB7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F2E177F-8F0F-789F-F830-77A6BC0FB63E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00D5E86-96B7-484A-DDC5-36F2F348FFCA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95639652-1899-4A94-AF75-B3AEA53DC5B4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876C34D-68E1-6C1A-2D3E-F6AB1322E49E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4075E1-AD09-7B5F-0ADC-D9F58F6220CD}"/>
              </a:ext>
            </a:extLst>
          </p:cNvPr>
          <p:cNvSpPr/>
          <p:nvPr/>
        </p:nvSpPr>
        <p:spPr>
          <a:xfrm>
            <a:off x="684287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2F2CA59-1822-6707-B992-7C91F3B60475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EB8D035-E207-CBE6-E3A7-C8C8815CBA39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BD4FE6F-7FFF-43B1-23DB-D2992E0E6EF0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5F2617E-7351-F14F-17B5-EACA2060B9D8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2AE9096-BB70-39A1-EA1C-5F2DD78F7881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CBC2096-DA65-6248-4C3E-513B4F59B76D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E69B6E4-845D-90A0-1DCB-AE73E48F2BAB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FF89A11-1E18-8AA6-7B12-44D650629620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6CE25EB-12C9-FDDA-E877-427FA245D466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E7FD172-0411-4759-0FFA-DFFA9E1C3570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7611F115-493A-2503-4C12-C98924F9455D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B9DDAEC9-356C-1ED4-0F0C-94B83BC2E5EB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C26149C7-1582-E970-5C7C-0877C567D98B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8851B32B-A534-33D4-9DB0-2F047A344B4B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CD5DA101-4D69-F1C7-33EB-3111DD72E022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CCE93B36-1593-74D9-1499-CF3DE43204CF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1D9453B-4612-9678-B102-43D83436B126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72DB1F26-B158-B3DF-6771-F754968ECFF0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72DB1F26-B158-B3DF-6771-F754968ECF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008" y="5829140"/>
                  <a:ext cx="208833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78AA63C9-4F27-738D-8E06-6C3659635532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78AA63C9-4F27-738D-8E06-6C36596355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54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226C66E4-057F-AFEF-AF09-26D004BC2AF3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226C66E4-057F-AFEF-AF09-26D004BC2A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025" y="5893573"/>
                  <a:ext cx="166680" cy="496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FA45AF8E-8AA9-C7DE-F0A2-08B0AC800DDD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FA45AF8E-8AA9-C7DE-F0A2-08B0AC800D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403" y="5854706"/>
                  <a:ext cx="192564" cy="570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CF20BF68-2BEE-B912-CDD9-80F90401CE8B}"/>
              </a:ext>
            </a:extLst>
          </p:cNvPr>
          <p:cNvGrpSpPr/>
          <p:nvPr/>
        </p:nvGrpSpPr>
        <p:grpSpPr>
          <a:xfrm>
            <a:off x="9986705" y="3898460"/>
            <a:ext cx="1501560" cy="427320"/>
            <a:chOff x="9986705" y="3898460"/>
            <a:chExt cx="150156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D74DFD08-E7F0-1A9D-55BB-1E5963A086BB}"/>
                    </a:ext>
                  </a:extLst>
                </p14:cNvPr>
                <p14:cNvContentPartPr/>
                <p14:nvPr/>
              </p14:nvContentPartPr>
              <p14:xfrm>
                <a:off x="9986705" y="4033820"/>
                <a:ext cx="65880" cy="18000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D74DFD08-E7F0-1A9D-55BB-1E5963A086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77705" y="4024820"/>
                  <a:ext cx="83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E76A4492-2BFB-F70B-02E2-5F5791856A62}"/>
                    </a:ext>
                  </a:extLst>
                </p14:cNvPr>
                <p14:cNvContentPartPr/>
                <p14:nvPr/>
              </p14:nvContentPartPr>
              <p14:xfrm>
                <a:off x="10105865" y="4079900"/>
                <a:ext cx="113400" cy="1267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E76A4492-2BFB-F70B-02E2-5F5791856A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96865" y="4070900"/>
                  <a:ext cx="13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A23F7B16-706F-CD4E-6E00-3E8EA8E999BD}"/>
                    </a:ext>
                  </a:extLst>
                </p14:cNvPr>
                <p14:cNvContentPartPr/>
                <p14:nvPr/>
              </p14:nvContentPartPr>
              <p14:xfrm>
                <a:off x="10257425" y="4065140"/>
                <a:ext cx="241560" cy="1260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A23F7B16-706F-CD4E-6E00-3E8EA8E999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48425" y="4056140"/>
                  <a:ext cx="25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4EB50CCF-0338-2CAA-0629-08DED7ECDA62}"/>
                    </a:ext>
                  </a:extLst>
                </p14:cNvPr>
                <p14:cNvContentPartPr/>
                <p14:nvPr/>
              </p14:nvContentPartPr>
              <p14:xfrm>
                <a:off x="10536425" y="4082420"/>
                <a:ext cx="90720" cy="885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4EB50CCF-0338-2CAA-0629-08DED7ECDA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27461" y="4073420"/>
                  <a:ext cx="10829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8ED1ED30-234E-D7F8-A34E-AF4AB1AD0F2A}"/>
                    </a:ext>
                  </a:extLst>
                </p14:cNvPr>
                <p14:cNvContentPartPr/>
                <p14:nvPr/>
              </p14:nvContentPartPr>
              <p14:xfrm>
                <a:off x="10673225" y="4050020"/>
                <a:ext cx="108720" cy="126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8ED1ED30-234E-D7F8-A34E-AF4AB1AD0F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64255" y="4041020"/>
                  <a:ext cx="126302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75409E9C-4432-FDF7-59CB-73C4BA18E835}"/>
                    </a:ext>
                  </a:extLst>
                </p14:cNvPr>
                <p14:cNvContentPartPr/>
                <p14:nvPr/>
              </p14:nvContentPartPr>
              <p14:xfrm>
                <a:off x="10824065" y="4059740"/>
                <a:ext cx="147600" cy="12204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75409E9C-4432-FDF7-59CB-73C4BA18E8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15087" y="4050740"/>
                  <a:ext cx="165197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AB8F81A4-9D51-DBA6-9314-8E58EBCD5219}"/>
                    </a:ext>
                  </a:extLst>
                </p14:cNvPr>
                <p14:cNvContentPartPr/>
                <p14:nvPr/>
              </p14:nvContentPartPr>
              <p14:xfrm>
                <a:off x="11050505" y="3908540"/>
                <a:ext cx="106920" cy="30960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AB8F81A4-9D51-DBA6-9314-8E58EBCD52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41475" y="3899550"/>
                  <a:ext cx="124620" cy="327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22B89F2D-078F-921D-3416-BCA0A634B794}"/>
                    </a:ext>
                  </a:extLst>
                </p14:cNvPr>
                <p14:cNvContentPartPr/>
                <p14:nvPr/>
              </p14:nvContentPartPr>
              <p14:xfrm>
                <a:off x="11247065" y="4037780"/>
                <a:ext cx="89640" cy="1004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22B89F2D-078F-921D-3416-BCA0A634B7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38101" y="4028780"/>
                  <a:ext cx="107209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9036DAB4-1AFB-8632-4BCE-EB1476BF3C37}"/>
                    </a:ext>
                  </a:extLst>
                </p14:cNvPr>
                <p14:cNvContentPartPr/>
                <p14:nvPr/>
              </p14:nvContentPartPr>
              <p14:xfrm>
                <a:off x="11385305" y="3898460"/>
                <a:ext cx="102960" cy="42732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9036DAB4-1AFB-8632-4BCE-EB1476BF3C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76305" y="3889460"/>
                  <a:ext cx="120600" cy="44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e 365">
            <a:extLst>
              <a:ext uri="{FF2B5EF4-FFF2-40B4-BE49-F238E27FC236}">
                <a16:creationId xmlns:a16="http://schemas.microsoft.com/office/drawing/2014/main" id="{99BCD711-DDA0-6A13-0354-1C507C35F619}"/>
              </a:ext>
            </a:extLst>
          </p:cNvPr>
          <p:cNvGrpSpPr/>
          <p:nvPr/>
        </p:nvGrpSpPr>
        <p:grpSpPr>
          <a:xfrm>
            <a:off x="9867185" y="4731014"/>
            <a:ext cx="1923480" cy="958680"/>
            <a:chOff x="9867185" y="4731014"/>
            <a:chExt cx="1923480" cy="9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F3F27E1D-3B04-06B5-AFE2-E705A0DBC530}"/>
                    </a:ext>
                  </a:extLst>
                </p14:cNvPr>
                <p14:cNvContentPartPr/>
                <p14:nvPr/>
              </p14:nvContentPartPr>
              <p14:xfrm>
                <a:off x="9867185" y="5004974"/>
                <a:ext cx="164520" cy="1332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F3F27E1D-3B04-06B5-AFE2-E705A0DBC5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58205" y="4995724"/>
                  <a:ext cx="182121" cy="31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BDA7EED1-32E1-2BFA-752F-C2D807AE8403}"/>
                    </a:ext>
                  </a:extLst>
                </p14:cNvPr>
                <p14:cNvContentPartPr/>
                <p14:nvPr/>
              </p14:nvContentPartPr>
              <p14:xfrm>
                <a:off x="10000385" y="4953494"/>
                <a:ext cx="69120" cy="12852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BDA7EED1-32E1-2BFA-752F-C2D807AE84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91385" y="4944494"/>
                  <a:ext cx="86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4D941109-1382-C6FE-2A99-D29CAD62DED6}"/>
                    </a:ext>
                  </a:extLst>
                </p14:cNvPr>
                <p14:cNvContentPartPr/>
                <p14:nvPr/>
              </p14:nvContentPartPr>
              <p14:xfrm>
                <a:off x="10303505" y="4932974"/>
                <a:ext cx="97200" cy="13392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4D941109-1382-C6FE-2A99-D29CAD62DE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94505" y="4923950"/>
                  <a:ext cx="114840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DCAE3CE9-47A2-10D8-DB92-62D07185338C}"/>
                    </a:ext>
                  </a:extLst>
                </p14:cNvPr>
                <p14:cNvContentPartPr/>
                <p14:nvPr/>
              </p14:nvContentPartPr>
              <p14:xfrm>
                <a:off x="10352105" y="4737854"/>
                <a:ext cx="56160" cy="7344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DCAE3CE9-47A2-10D8-DB92-62D07185338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43162" y="4728898"/>
                  <a:ext cx="73688" cy="90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166CC8D7-4608-C646-0D79-0C9229D28E0A}"/>
                    </a:ext>
                  </a:extLst>
                </p14:cNvPr>
                <p14:cNvContentPartPr/>
                <p14:nvPr/>
              </p14:nvContentPartPr>
              <p14:xfrm>
                <a:off x="10435625" y="4935134"/>
                <a:ext cx="152640" cy="13356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166CC8D7-4608-C646-0D79-0C9229D28E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26625" y="4926134"/>
                  <a:ext cx="170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2ED21C1A-472C-91F6-4BA8-17EC8150AC92}"/>
                    </a:ext>
                  </a:extLst>
                </p14:cNvPr>
                <p14:cNvContentPartPr/>
                <p14:nvPr/>
              </p14:nvContentPartPr>
              <p14:xfrm>
                <a:off x="10610945" y="4731014"/>
                <a:ext cx="240840" cy="29520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2ED21C1A-472C-91F6-4BA8-17EC8150AC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01945" y="4722014"/>
                  <a:ext cx="258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BAD5FA00-5645-DD30-8EED-B23EF1D2FDF4}"/>
                    </a:ext>
                  </a:extLst>
                </p14:cNvPr>
                <p14:cNvContentPartPr/>
                <p14:nvPr/>
              </p14:nvContentPartPr>
              <p14:xfrm>
                <a:off x="10759985" y="4932614"/>
                <a:ext cx="160200" cy="9792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BAD5FA00-5645-DD30-8EED-B23EF1D2FDF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50985" y="4923614"/>
                  <a:ext cx="17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DB64886D-50F8-A69C-C45C-5FECE7C4F45B}"/>
                    </a:ext>
                  </a:extLst>
                </p14:cNvPr>
                <p14:cNvContentPartPr/>
                <p14:nvPr/>
              </p14:nvContentPartPr>
              <p14:xfrm>
                <a:off x="10929905" y="4927934"/>
                <a:ext cx="134640" cy="13392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DB64886D-50F8-A69C-C45C-5FECE7C4F4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20929" y="4918934"/>
                  <a:ext cx="152233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565AE628-DD13-C459-3167-E6CB8D3C969B}"/>
                    </a:ext>
                  </a:extLst>
                </p14:cNvPr>
                <p14:cNvContentPartPr/>
                <p14:nvPr/>
              </p14:nvContentPartPr>
              <p14:xfrm>
                <a:off x="11096945" y="4948094"/>
                <a:ext cx="210960" cy="29700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565AE628-DD13-C459-3167-E6CB8D3C96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87960" y="4939094"/>
                  <a:ext cx="22857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E94C47F8-E51E-21A1-0315-80DEC76365CD}"/>
                    </a:ext>
                  </a:extLst>
                </p14:cNvPr>
                <p14:cNvContentPartPr/>
                <p14:nvPr/>
              </p14:nvContentPartPr>
              <p14:xfrm>
                <a:off x="11328425" y="4958534"/>
                <a:ext cx="160200" cy="11088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E94C47F8-E51E-21A1-0315-80DEC76365C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19425" y="4949563"/>
                  <a:ext cx="177840" cy="128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D3814578-8177-537B-A437-8FE67BBB15EC}"/>
                    </a:ext>
                  </a:extLst>
                </p14:cNvPr>
                <p14:cNvContentPartPr/>
                <p14:nvPr/>
              </p14:nvContentPartPr>
              <p14:xfrm>
                <a:off x="11613905" y="4887974"/>
                <a:ext cx="123840" cy="20880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D3814578-8177-537B-A437-8FE67BBB15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04905" y="4878974"/>
                  <a:ext cx="141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3" name="Encre 352">
                  <a:extLst>
                    <a:ext uri="{FF2B5EF4-FFF2-40B4-BE49-F238E27FC236}">
                      <a16:creationId xmlns:a16="http://schemas.microsoft.com/office/drawing/2014/main" id="{FDAE495D-D1B8-1B46-EF73-DD2011253179}"/>
                    </a:ext>
                  </a:extLst>
                </p14:cNvPr>
                <p14:cNvContentPartPr/>
                <p14:nvPr/>
              </p14:nvContentPartPr>
              <p14:xfrm>
                <a:off x="10007585" y="5445974"/>
                <a:ext cx="163440" cy="106920"/>
              </p14:xfrm>
            </p:contentPart>
          </mc:Choice>
          <mc:Fallback xmlns="">
            <p:pic>
              <p:nvPicPr>
                <p:cNvPr id="353" name="Encre 352">
                  <a:extLst>
                    <a:ext uri="{FF2B5EF4-FFF2-40B4-BE49-F238E27FC236}">
                      <a16:creationId xmlns:a16="http://schemas.microsoft.com/office/drawing/2014/main" id="{FDAE495D-D1B8-1B46-EF73-DD201125317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98585" y="5436974"/>
                  <a:ext cx="181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4" name="Encre 353">
                  <a:extLst>
                    <a:ext uri="{FF2B5EF4-FFF2-40B4-BE49-F238E27FC236}">
                      <a16:creationId xmlns:a16="http://schemas.microsoft.com/office/drawing/2014/main" id="{53F09CDD-164B-51A5-DF25-7F3FC5FF61C7}"/>
                    </a:ext>
                  </a:extLst>
                </p14:cNvPr>
                <p14:cNvContentPartPr/>
                <p14:nvPr/>
              </p14:nvContentPartPr>
              <p14:xfrm>
                <a:off x="10218185" y="5447774"/>
                <a:ext cx="236160" cy="105840"/>
              </p14:xfrm>
            </p:contentPart>
          </mc:Choice>
          <mc:Fallback xmlns="">
            <p:pic>
              <p:nvPicPr>
                <p:cNvPr id="354" name="Encre 353">
                  <a:extLst>
                    <a:ext uri="{FF2B5EF4-FFF2-40B4-BE49-F238E27FC236}">
                      <a16:creationId xmlns:a16="http://schemas.microsoft.com/office/drawing/2014/main" id="{53F09CDD-164B-51A5-DF25-7F3FC5FF61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09199" y="5438774"/>
                  <a:ext cx="253773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E32B9C73-0E92-C379-3918-E0BF5208EFD3}"/>
                    </a:ext>
                  </a:extLst>
                </p14:cNvPr>
                <p14:cNvContentPartPr/>
                <p14:nvPr/>
              </p14:nvContentPartPr>
              <p14:xfrm>
                <a:off x="10490345" y="5481254"/>
                <a:ext cx="102600" cy="9108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E32B9C73-0E92-C379-3918-E0BF5208EF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81345" y="5472254"/>
                  <a:ext cx="120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223A2BA2-0AEF-AB46-3AF0-480350D3FE06}"/>
                    </a:ext>
                  </a:extLst>
                </p14:cNvPr>
                <p14:cNvContentPartPr/>
                <p14:nvPr/>
              </p14:nvContentPartPr>
              <p14:xfrm>
                <a:off x="10811825" y="5444894"/>
                <a:ext cx="103320" cy="12312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223A2BA2-0AEF-AB46-3AF0-480350D3FE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02856" y="5435894"/>
                  <a:ext cx="120899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53AD2063-376D-6842-59C1-EEBC97223047}"/>
                    </a:ext>
                  </a:extLst>
                </p14:cNvPr>
                <p14:cNvContentPartPr/>
                <p14:nvPr/>
              </p14:nvContentPartPr>
              <p14:xfrm>
                <a:off x="10840265" y="5320334"/>
                <a:ext cx="44640" cy="3456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53AD2063-376D-6842-59C1-EEBC972230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31265" y="5311334"/>
                  <a:ext cx="62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3F16B27A-6FEA-4911-9E49-0AACB0DBE543}"/>
                    </a:ext>
                  </a:extLst>
                </p14:cNvPr>
                <p14:cNvContentPartPr/>
                <p14:nvPr/>
              </p14:nvContentPartPr>
              <p14:xfrm>
                <a:off x="10922345" y="5277494"/>
                <a:ext cx="151200" cy="31680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3F16B27A-6FEA-4911-9E49-0AACB0DBE5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13345" y="5268494"/>
                  <a:ext cx="1688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C85809D5-4B48-4D96-066D-E15167B9A21C}"/>
                    </a:ext>
                  </a:extLst>
                </p14:cNvPr>
                <p14:cNvContentPartPr/>
                <p14:nvPr/>
              </p14:nvContentPartPr>
              <p14:xfrm>
                <a:off x="11019185" y="5500334"/>
                <a:ext cx="145080" cy="9828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C85809D5-4B48-4D96-066D-E15167B9A2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10185" y="5491334"/>
                  <a:ext cx="162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C6CB800E-DB27-2F48-E28C-FC83C677603C}"/>
                    </a:ext>
                  </a:extLst>
                </p14:cNvPr>
                <p14:cNvContentPartPr/>
                <p14:nvPr/>
              </p14:nvContentPartPr>
              <p14:xfrm>
                <a:off x="11045105" y="5369294"/>
                <a:ext cx="52920" cy="4644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C6CB800E-DB27-2F48-E28C-FC83C677603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36043" y="5360363"/>
                  <a:ext cx="70681" cy="63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2539C0DA-4940-8A43-3110-56B7F9CA2668}"/>
                    </a:ext>
                  </a:extLst>
                </p14:cNvPr>
                <p14:cNvContentPartPr/>
                <p14:nvPr/>
              </p14:nvContentPartPr>
              <p14:xfrm>
                <a:off x="11155265" y="5443094"/>
                <a:ext cx="450720" cy="18072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2539C0DA-4940-8A43-3110-56B7F9CA266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46265" y="5434094"/>
                  <a:ext cx="468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D651B87A-023F-D656-EF35-D2A2AE409C12}"/>
                    </a:ext>
                  </a:extLst>
                </p14:cNvPr>
                <p14:cNvContentPartPr/>
                <p14:nvPr/>
              </p14:nvContentPartPr>
              <p14:xfrm>
                <a:off x="11586185" y="5301254"/>
                <a:ext cx="204480" cy="38844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D651B87A-023F-D656-EF35-D2A2AE409C1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577185" y="5292254"/>
                  <a:ext cx="222120" cy="40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e 385">
            <a:extLst>
              <a:ext uri="{FF2B5EF4-FFF2-40B4-BE49-F238E27FC236}">
                <a16:creationId xmlns:a16="http://schemas.microsoft.com/office/drawing/2014/main" id="{75018F28-431A-DDBF-AEDA-285F4235C976}"/>
              </a:ext>
            </a:extLst>
          </p:cNvPr>
          <p:cNvGrpSpPr/>
          <p:nvPr/>
        </p:nvGrpSpPr>
        <p:grpSpPr>
          <a:xfrm>
            <a:off x="9921905" y="5831894"/>
            <a:ext cx="1580400" cy="479880"/>
            <a:chOff x="9921905" y="5831894"/>
            <a:chExt cx="158040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EAB29A6B-1D5D-F3C5-3709-425F53D66AEF}"/>
                    </a:ext>
                  </a:extLst>
                </p14:cNvPr>
                <p14:cNvContentPartPr/>
                <p14:nvPr/>
              </p14:nvContentPartPr>
              <p14:xfrm>
                <a:off x="9921905" y="6004334"/>
                <a:ext cx="158040" cy="11916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EAB29A6B-1D5D-F3C5-3709-425F53D66AE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12905" y="5995334"/>
                  <a:ext cx="175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B3380789-E3D1-255E-53C9-AAC0F002C75C}"/>
                    </a:ext>
                  </a:extLst>
                </p14:cNvPr>
                <p14:cNvContentPartPr/>
                <p14:nvPr/>
              </p14:nvContentPartPr>
              <p14:xfrm>
                <a:off x="9992105" y="5845574"/>
                <a:ext cx="70200" cy="6912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B3380789-E3D1-255E-53C9-AAC0F002C75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83059" y="5836527"/>
                  <a:ext cx="87931" cy="86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3224DFA3-3D71-A99F-F807-EE15AB3F45C0}"/>
                    </a:ext>
                  </a:extLst>
                </p14:cNvPr>
                <p14:cNvContentPartPr/>
                <p14:nvPr/>
              </p14:nvContentPartPr>
              <p14:xfrm>
                <a:off x="10226465" y="5831894"/>
                <a:ext cx="45360" cy="30240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3224DFA3-3D71-A99F-F807-EE15AB3F45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17465" y="5822905"/>
                  <a:ext cx="63000" cy="320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70" name="Encre 369">
                  <a:extLst>
                    <a:ext uri="{FF2B5EF4-FFF2-40B4-BE49-F238E27FC236}">
                      <a16:creationId xmlns:a16="http://schemas.microsoft.com/office/drawing/2014/main" id="{0E6825DB-86F6-F9DA-44C5-94FAC32CCD8E}"/>
                    </a:ext>
                  </a:extLst>
                </p14:cNvPr>
                <p14:cNvContentPartPr/>
                <p14:nvPr/>
              </p14:nvContentPartPr>
              <p14:xfrm>
                <a:off x="10339865" y="6033494"/>
                <a:ext cx="83520" cy="81720"/>
              </p14:xfrm>
            </p:contentPart>
          </mc:Choice>
          <mc:Fallback xmlns="">
            <p:pic>
              <p:nvPicPr>
                <p:cNvPr id="370" name="Encre 369">
                  <a:extLst>
                    <a:ext uri="{FF2B5EF4-FFF2-40B4-BE49-F238E27FC236}">
                      <a16:creationId xmlns:a16="http://schemas.microsoft.com/office/drawing/2014/main" id="{0E6825DB-86F6-F9DA-44C5-94FAC32CCD8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30865" y="6024454"/>
                  <a:ext cx="101160" cy="99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71" name="Encre 370">
                  <a:extLst>
                    <a:ext uri="{FF2B5EF4-FFF2-40B4-BE49-F238E27FC236}">
                      <a16:creationId xmlns:a16="http://schemas.microsoft.com/office/drawing/2014/main" id="{B64F2558-4BDC-33BA-2C1C-C85A7C71AF55}"/>
                    </a:ext>
                  </a:extLst>
                </p14:cNvPr>
                <p14:cNvContentPartPr/>
                <p14:nvPr/>
              </p14:nvContentPartPr>
              <p14:xfrm>
                <a:off x="10594025" y="6025574"/>
                <a:ext cx="29880" cy="122040"/>
              </p14:xfrm>
            </p:contentPart>
          </mc:Choice>
          <mc:Fallback xmlns="">
            <p:pic>
              <p:nvPicPr>
                <p:cNvPr id="371" name="Encre 370">
                  <a:extLst>
                    <a:ext uri="{FF2B5EF4-FFF2-40B4-BE49-F238E27FC236}">
                      <a16:creationId xmlns:a16="http://schemas.microsoft.com/office/drawing/2014/main" id="{B64F2558-4BDC-33BA-2C1C-C85A7C71AF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85025" y="6016574"/>
                  <a:ext cx="47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B48A31D7-10B0-F3CA-4A3F-797209D7AD20}"/>
                    </a:ext>
                  </a:extLst>
                </p14:cNvPr>
                <p14:cNvContentPartPr/>
                <p14:nvPr/>
              </p14:nvContentPartPr>
              <p14:xfrm>
                <a:off x="10401785" y="6080654"/>
                <a:ext cx="60480" cy="7776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B48A31D7-10B0-F3CA-4A3F-797209D7AD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92785" y="6071654"/>
                  <a:ext cx="78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CD0F2CBB-5F40-5494-CADF-681CC004BDAC}"/>
                    </a:ext>
                  </a:extLst>
                </p14:cNvPr>
                <p14:cNvContentPartPr/>
                <p14:nvPr/>
              </p14:nvContentPartPr>
              <p14:xfrm>
                <a:off x="10591865" y="6043934"/>
                <a:ext cx="2160" cy="144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CD0F2CBB-5F40-5494-CADF-681CC004BDA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81065" y="6034934"/>
                  <a:ext cx="23328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01AEAC77-3C18-3CD6-8F6B-7CCEAE3E2559}"/>
                    </a:ext>
                  </a:extLst>
                </p14:cNvPr>
                <p14:cNvContentPartPr/>
                <p14:nvPr/>
              </p14:nvContentPartPr>
              <p14:xfrm>
                <a:off x="10585385" y="6043934"/>
                <a:ext cx="11160" cy="26784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01AEAC77-3C18-3CD6-8F6B-7CCEAE3E255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76385" y="6034922"/>
                  <a:ext cx="28800" cy="285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F5E8955F-AB70-BD5B-1968-5CA26893B759}"/>
                    </a:ext>
                  </a:extLst>
                </p14:cNvPr>
                <p14:cNvContentPartPr/>
                <p14:nvPr/>
              </p14:nvContentPartPr>
              <p14:xfrm>
                <a:off x="10563425" y="6031334"/>
                <a:ext cx="143280" cy="9216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F5E8955F-AB70-BD5B-1968-5CA26893B75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54402" y="6022334"/>
                  <a:ext cx="160964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C2993D23-651A-5259-B4F7-113AAC8C336A}"/>
                    </a:ext>
                  </a:extLst>
                </p14:cNvPr>
                <p14:cNvContentPartPr/>
                <p14:nvPr/>
              </p14:nvContentPartPr>
              <p14:xfrm>
                <a:off x="10745225" y="6030614"/>
                <a:ext cx="98640" cy="8100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C2993D23-651A-5259-B4F7-113AAC8C336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736225" y="6021614"/>
                  <a:ext cx="116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01E89917-7A39-3130-D5E0-B9D6702CE9B7}"/>
                    </a:ext>
                  </a:extLst>
                </p14:cNvPr>
                <p14:cNvContentPartPr/>
                <p14:nvPr/>
              </p14:nvContentPartPr>
              <p14:xfrm>
                <a:off x="10845305" y="5989214"/>
                <a:ext cx="105480" cy="1436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01E89917-7A39-3130-D5E0-B9D6702CE9B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36336" y="5980214"/>
                  <a:ext cx="1230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ED16B47B-9AA7-F722-549F-DF6ED72598E3}"/>
                    </a:ext>
                  </a:extLst>
                </p14:cNvPr>
                <p14:cNvContentPartPr/>
                <p14:nvPr/>
              </p14:nvContentPartPr>
              <p14:xfrm>
                <a:off x="10999745" y="6027734"/>
                <a:ext cx="32400" cy="9504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ED16B47B-9AA7-F722-549F-DF6ED72598E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90844" y="6018734"/>
                  <a:ext cx="49846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E12CC64E-2673-14F4-11F1-47D373C94CA8}"/>
                    </a:ext>
                  </a:extLst>
                </p14:cNvPr>
                <p14:cNvContentPartPr/>
                <p14:nvPr/>
              </p14:nvContentPartPr>
              <p14:xfrm>
                <a:off x="10996865" y="5919014"/>
                <a:ext cx="34560" cy="1764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E12CC64E-2673-14F4-11F1-47D373C94CA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87865" y="5910014"/>
                  <a:ext cx="52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EC9A5820-1332-393D-73BC-738C7D75B50D}"/>
                    </a:ext>
                  </a:extLst>
                </p14:cNvPr>
                <p14:cNvContentPartPr/>
                <p14:nvPr/>
              </p14:nvContentPartPr>
              <p14:xfrm>
                <a:off x="11040785" y="5857814"/>
                <a:ext cx="32040" cy="24300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EC9A5820-1332-393D-73BC-738C7D75B50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31785" y="5848827"/>
                  <a:ext cx="49680" cy="260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0E333300-C3ED-0940-0BB9-74DAE3DE187E}"/>
                    </a:ext>
                  </a:extLst>
                </p14:cNvPr>
                <p14:cNvContentPartPr/>
                <p14:nvPr/>
              </p14:nvContentPartPr>
              <p14:xfrm>
                <a:off x="11050505" y="5988854"/>
                <a:ext cx="118080" cy="3024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0E333300-C3ED-0940-0BB9-74DAE3DE187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41505" y="5979854"/>
                  <a:ext cx="135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5FDEE620-06B0-0A87-2CFC-D285D26EE2F2}"/>
                    </a:ext>
                  </a:extLst>
                </p14:cNvPr>
                <p14:cNvContentPartPr/>
                <p14:nvPr/>
              </p14:nvContentPartPr>
              <p14:xfrm>
                <a:off x="11170745" y="6041774"/>
                <a:ext cx="7560" cy="7308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5FDEE620-06B0-0A87-2CFC-D285D26EE2F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61745" y="6032818"/>
                  <a:ext cx="25200" cy="90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3F7D3CBD-10CF-95C9-C8F0-5BEF662FBC14}"/>
                    </a:ext>
                  </a:extLst>
                </p14:cNvPr>
                <p14:cNvContentPartPr/>
                <p14:nvPr/>
              </p14:nvContentPartPr>
              <p14:xfrm>
                <a:off x="11168585" y="5922254"/>
                <a:ext cx="41400" cy="7056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3F7D3CBD-10CF-95C9-C8F0-5BEF662FBC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59585" y="5913254"/>
                  <a:ext cx="59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85" name="Encre 384">
                  <a:extLst>
                    <a:ext uri="{FF2B5EF4-FFF2-40B4-BE49-F238E27FC236}">
                      <a16:creationId xmlns:a16="http://schemas.microsoft.com/office/drawing/2014/main" id="{4182081E-E7F8-FB8C-AB62-3D7F31E1EDFD}"/>
                    </a:ext>
                  </a:extLst>
                </p14:cNvPr>
                <p14:cNvContentPartPr/>
                <p14:nvPr/>
              </p14:nvContentPartPr>
              <p14:xfrm>
                <a:off x="11222945" y="5991734"/>
                <a:ext cx="279360" cy="171000"/>
              </p14:xfrm>
            </p:contentPart>
          </mc:Choice>
          <mc:Fallback xmlns="">
            <p:pic>
              <p:nvPicPr>
                <p:cNvPr id="385" name="Encre 384">
                  <a:extLst>
                    <a:ext uri="{FF2B5EF4-FFF2-40B4-BE49-F238E27FC236}">
                      <a16:creationId xmlns:a16="http://schemas.microsoft.com/office/drawing/2014/main" id="{4182081E-E7F8-FB8C-AB62-3D7F31E1ED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13945" y="5982734"/>
                  <a:ext cx="29700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e 397">
            <a:extLst>
              <a:ext uri="{FF2B5EF4-FFF2-40B4-BE49-F238E27FC236}">
                <a16:creationId xmlns:a16="http://schemas.microsoft.com/office/drawing/2014/main" id="{0893435A-A7B2-39F3-669B-3B60E6C73ECA}"/>
              </a:ext>
            </a:extLst>
          </p:cNvPr>
          <p:cNvGrpSpPr/>
          <p:nvPr/>
        </p:nvGrpSpPr>
        <p:grpSpPr>
          <a:xfrm>
            <a:off x="9946745" y="6378014"/>
            <a:ext cx="590040" cy="231480"/>
            <a:chOff x="9946745" y="6378014"/>
            <a:chExt cx="59004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87" name="Encre 386">
                  <a:extLst>
                    <a:ext uri="{FF2B5EF4-FFF2-40B4-BE49-F238E27FC236}">
                      <a16:creationId xmlns:a16="http://schemas.microsoft.com/office/drawing/2014/main" id="{158ADE34-3836-4B0B-C7CF-3D94D45C9697}"/>
                    </a:ext>
                  </a:extLst>
                </p14:cNvPr>
                <p14:cNvContentPartPr/>
                <p14:nvPr/>
              </p14:nvContentPartPr>
              <p14:xfrm>
                <a:off x="9946745" y="6416894"/>
                <a:ext cx="128160" cy="174600"/>
              </p14:xfrm>
            </p:contentPart>
          </mc:Choice>
          <mc:Fallback xmlns="">
            <p:pic>
              <p:nvPicPr>
                <p:cNvPr id="387" name="Encre 386">
                  <a:extLst>
                    <a:ext uri="{FF2B5EF4-FFF2-40B4-BE49-F238E27FC236}">
                      <a16:creationId xmlns:a16="http://schemas.microsoft.com/office/drawing/2014/main" id="{158ADE34-3836-4B0B-C7CF-3D94D45C969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37745" y="6407894"/>
                  <a:ext cx="145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88" name="Encre 387">
                  <a:extLst>
                    <a:ext uri="{FF2B5EF4-FFF2-40B4-BE49-F238E27FC236}">
                      <a16:creationId xmlns:a16="http://schemas.microsoft.com/office/drawing/2014/main" id="{BAF6F68D-344E-4540-AF7F-8EAAE58C5ED6}"/>
                    </a:ext>
                  </a:extLst>
                </p14:cNvPr>
                <p14:cNvContentPartPr/>
                <p14:nvPr/>
              </p14:nvContentPartPr>
              <p14:xfrm>
                <a:off x="9998945" y="6506534"/>
                <a:ext cx="109440" cy="9360"/>
              </p14:xfrm>
            </p:contentPart>
          </mc:Choice>
          <mc:Fallback xmlns="">
            <p:pic>
              <p:nvPicPr>
                <p:cNvPr id="388" name="Encre 387">
                  <a:extLst>
                    <a:ext uri="{FF2B5EF4-FFF2-40B4-BE49-F238E27FC236}">
                      <a16:creationId xmlns:a16="http://schemas.microsoft.com/office/drawing/2014/main" id="{BAF6F68D-344E-4540-AF7F-8EAAE58C5E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89945" y="6497534"/>
                  <a:ext cx="127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89" name="Encre 388">
                  <a:extLst>
                    <a:ext uri="{FF2B5EF4-FFF2-40B4-BE49-F238E27FC236}">
                      <a16:creationId xmlns:a16="http://schemas.microsoft.com/office/drawing/2014/main" id="{5A5CFA03-4D70-F34B-2F1C-57FD3C3DF802}"/>
                    </a:ext>
                  </a:extLst>
                </p14:cNvPr>
                <p14:cNvContentPartPr/>
                <p14:nvPr/>
              </p14:nvContentPartPr>
              <p14:xfrm>
                <a:off x="10140785" y="6484574"/>
                <a:ext cx="36000" cy="87840"/>
              </p14:xfrm>
            </p:contentPart>
          </mc:Choice>
          <mc:Fallback xmlns="">
            <p:pic>
              <p:nvPicPr>
                <p:cNvPr id="389" name="Encre 388">
                  <a:extLst>
                    <a:ext uri="{FF2B5EF4-FFF2-40B4-BE49-F238E27FC236}">
                      <a16:creationId xmlns:a16="http://schemas.microsoft.com/office/drawing/2014/main" id="{5A5CFA03-4D70-F34B-2F1C-57FD3C3DF80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31785" y="6475574"/>
                  <a:ext cx="53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90" name="Encre 389">
                  <a:extLst>
                    <a:ext uri="{FF2B5EF4-FFF2-40B4-BE49-F238E27FC236}">
                      <a16:creationId xmlns:a16="http://schemas.microsoft.com/office/drawing/2014/main" id="{46AD9833-7D81-F9F6-F04E-7FA914F69E9A}"/>
                    </a:ext>
                  </a:extLst>
                </p14:cNvPr>
                <p14:cNvContentPartPr/>
                <p14:nvPr/>
              </p14:nvContentPartPr>
              <p14:xfrm>
                <a:off x="10134665" y="6378014"/>
                <a:ext cx="52920" cy="51840"/>
              </p14:xfrm>
            </p:contentPart>
          </mc:Choice>
          <mc:Fallback xmlns="">
            <p:pic>
              <p:nvPicPr>
                <p:cNvPr id="390" name="Encre 389">
                  <a:extLst>
                    <a:ext uri="{FF2B5EF4-FFF2-40B4-BE49-F238E27FC236}">
                      <a16:creationId xmlns:a16="http://schemas.microsoft.com/office/drawing/2014/main" id="{46AD9833-7D81-F9F6-F04E-7FA914F69E9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25665" y="6369014"/>
                  <a:ext cx="70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91" name="Encre 390">
                  <a:extLst>
                    <a:ext uri="{FF2B5EF4-FFF2-40B4-BE49-F238E27FC236}">
                      <a16:creationId xmlns:a16="http://schemas.microsoft.com/office/drawing/2014/main" id="{5B769873-9437-E401-A77A-4031C197A301}"/>
                    </a:ext>
                  </a:extLst>
                </p14:cNvPr>
                <p14:cNvContentPartPr/>
                <p14:nvPr/>
              </p14:nvContentPartPr>
              <p14:xfrm>
                <a:off x="10227545" y="6450374"/>
                <a:ext cx="130680" cy="159120"/>
              </p14:xfrm>
            </p:contentPart>
          </mc:Choice>
          <mc:Fallback xmlns="">
            <p:pic>
              <p:nvPicPr>
                <p:cNvPr id="391" name="Encre 390">
                  <a:extLst>
                    <a:ext uri="{FF2B5EF4-FFF2-40B4-BE49-F238E27FC236}">
                      <a16:creationId xmlns:a16="http://schemas.microsoft.com/office/drawing/2014/main" id="{5B769873-9437-E401-A77A-4031C197A3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18545" y="6441374"/>
                  <a:ext cx="148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2C6C9EAB-9C5C-E6C2-02AD-AA5B4112BB73}"/>
                    </a:ext>
                  </a:extLst>
                </p14:cNvPr>
                <p14:cNvContentPartPr/>
                <p14:nvPr/>
              </p14:nvContentPartPr>
              <p14:xfrm>
                <a:off x="10412585" y="6455414"/>
                <a:ext cx="124200" cy="13320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2C6C9EAB-9C5C-E6C2-02AD-AA5B4112BB7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03585" y="6446390"/>
                  <a:ext cx="141840" cy="1508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e 396">
            <a:extLst>
              <a:ext uri="{FF2B5EF4-FFF2-40B4-BE49-F238E27FC236}">
                <a16:creationId xmlns:a16="http://schemas.microsoft.com/office/drawing/2014/main" id="{C6FBE0D0-BC2D-D556-8FD6-B8D5116762FE}"/>
              </a:ext>
            </a:extLst>
          </p:cNvPr>
          <p:cNvGrpSpPr/>
          <p:nvPr/>
        </p:nvGrpSpPr>
        <p:grpSpPr>
          <a:xfrm>
            <a:off x="10711025" y="6433814"/>
            <a:ext cx="564480" cy="153720"/>
            <a:chOff x="10711025" y="6433814"/>
            <a:chExt cx="56448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93" name="Encre 392">
                  <a:extLst>
                    <a:ext uri="{FF2B5EF4-FFF2-40B4-BE49-F238E27FC236}">
                      <a16:creationId xmlns:a16="http://schemas.microsoft.com/office/drawing/2014/main" id="{F4708770-8765-4319-5BFB-D6C9FEFD2D65}"/>
                    </a:ext>
                  </a:extLst>
                </p14:cNvPr>
                <p14:cNvContentPartPr/>
                <p14:nvPr/>
              </p14:nvContentPartPr>
              <p14:xfrm>
                <a:off x="10711025" y="6526694"/>
                <a:ext cx="97560" cy="19440"/>
              </p14:xfrm>
            </p:contentPart>
          </mc:Choice>
          <mc:Fallback xmlns="">
            <p:pic>
              <p:nvPicPr>
                <p:cNvPr id="393" name="Encre 392">
                  <a:extLst>
                    <a:ext uri="{FF2B5EF4-FFF2-40B4-BE49-F238E27FC236}">
                      <a16:creationId xmlns:a16="http://schemas.microsoft.com/office/drawing/2014/main" id="{F4708770-8765-4319-5BFB-D6C9FEFD2D6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02025" y="6517694"/>
                  <a:ext cx="11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94" name="Encre 393">
                  <a:extLst>
                    <a:ext uri="{FF2B5EF4-FFF2-40B4-BE49-F238E27FC236}">
                      <a16:creationId xmlns:a16="http://schemas.microsoft.com/office/drawing/2014/main" id="{4F29169D-6127-4472-8BCF-B396BC1AE6FC}"/>
                    </a:ext>
                  </a:extLst>
                </p14:cNvPr>
                <p14:cNvContentPartPr/>
                <p14:nvPr/>
              </p14:nvContentPartPr>
              <p14:xfrm>
                <a:off x="10965545" y="6433814"/>
                <a:ext cx="90360" cy="147600"/>
              </p14:xfrm>
            </p:contentPart>
          </mc:Choice>
          <mc:Fallback xmlns="">
            <p:pic>
              <p:nvPicPr>
                <p:cNvPr id="394" name="Encre 393">
                  <a:extLst>
                    <a:ext uri="{FF2B5EF4-FFF2-40B4-BE49-F238E27FC236}">
                      <a16:creationId xmlns:a16="http://schemas.microsoft.com/office/drawing/2014/main" id="{4F29169D-6127-4472-8BCF-B396BC1AE6F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56509" y="6424814"/>
                  <a:ext cx="108071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E188F88F-D5FA-05B5-046B-6662D783AAD6}"/>
                    </a:ext>
                  </a:extLst>
                </p14:cNvPr>
                <p14:cNvContentPartPr/>
                <p14:nvPr/>
              </p14:nvContentPartPr>
              <p14:xfrm>
                <a:off x="11201705" y="6500414"/>
                <a:ext cx="67680" cy="1224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E188F88F-D5FA-05B5-046B-6662D783AAD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92657" y="6491141"/>
                  <a:ext cx="85414" cy="30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C3A64647-EA51-F74B-F255-041B1A499FB1}"/>
                    </a:ext>
                  </a:extLst>
                </p14:cNvPr>
                <p14:cNvContentPartPr/>
                <p14:nvPr/>
              </p14:nvContentPartPr>
              <p14:xfrm>
                <a:off x="11207105" y="6582134"/>
                <a:ext cx="68400" cy="540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C3A64647-EA51-F74B-F255-041B1A499FB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98105" y="6573696"/>
                  <a:ext cx="86040" cy="219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e 400">
            <a:extLst>
              <a:ext uri="{FF2B5EF4-FFF2-40B4-BE49-F238E27FC236}">
                <a16:creationId xmlns:a16="http://schemas.microsoft.com/office/drawing/2014/main" id="{D4B02BFF-5C10-5B4E-4CCD-EF36A8C44045}"/>
              </a:ext>
            </a:extLst>
          </p:cNvPr>
          <p:cNvGrpSpPr/>
          <p:nvPr/>
        </p:nvGrpSpPr>
        <p:grpSpPr>
          <a:xfrm>
            <a:off x="11494025" y="6425174"/>
            <a:ext cx="177120" cy="185040"/>
            <a:chOff x="11494025" y="6425174"/>
            <a:chExt cx="17712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99" name="Encre 398">
                  <a:extLst>
                    <a:ext uri="{FF2B5EF4-FFF2-40B4-BE49-F238E27FC236}">
                      <a16:creationId xmlns:a16="http://schemas.microsoft.com/office/drawing/2014/main" id="{A0D597B9-4EC2-F93E-2266-12E0153B921E}"/>
                    </a:ext>
                  </a:extLst>
                </p14:cNvPr>
                <p14:cNvContentPartPr/>
                <p14:nvPr/>
              </p14:nvContentPartPr>
              <p14:xfrm>
                <a:off x="11494025" y="6425174"/>
                <a:ext cx="177120" cy="101160"/>
              </p14:xfrm>
            </p:contentPart>
          </mc:Choice>
          <mc:Fallback xmlns="">
            <p:pic>
              <p:nvPicPr>
                <p:cNvPr id="399" name="Encre 398">
                  <a:extLst>
                    <a:ext uri="{FF2B5EF4-FFF2-40B4-BE49-F238E27FC236}">
                      <a16:creationId xmlns:a16="http://schemas.microsoft.com/office/drawing/2014/main" id="{A0D597B9-4EC2-F93E-2266-12E0153B921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85025" y="6416142"/>
                  <a:ext cx="194760" cy="11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00" name="Encre 399">
                  <a:extLst>
                    <a:ext uri="{FF2B5EF4-FFF2-40B4-BE49-F238E27FC236}">
                      <a16:creationId xmlns:a16="http://schemas.microsoft.com/office/drawing/2014/main" id="{BB6A16AD-2D72-EBED-27A9-CFC96D5B15B9}"/>
                    </a:ext>
                  </a:extLst>
                </p14:cNvPr>
                <p14:cNvContentPartPr/>
                <p14:nvPr/>
              </p14:nvContentPartPr>
              <p14:xfrm>
                <a:off x="11582225" y="6433094"/>
                <a:ext cx="23400" cy="177120"/>
              </p14:xfrm>
            </p:contentPart>
          </mc:Choice>
          <mc:Fallback xmlns="">
            <p:pic>
              <p:nvPicPr>
                <p:cNvPr id="400" name="Encre 399">
                  <a:extLst>
                    <a:ext uri="{FF2B5EF4-FFF2-40B4-BE49-F238E27FC236}">
                      <a16:creationId xmlns:a16="http://schemas.microsoft.com/office/drawing/2014/main" id="{BB6A16AD-2D72-EBED-27A9-CFC96D5B15B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573225" y="6424094"/>
                  <a:ext cx="4104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e 406">
            <a:extLst>
              <a:ext uri="{FF2B5EF4-FFF2-40B4-BE49-F238E27FC236}">
                <a16:creationId xmlns:a16="http://schemas.microsoft.com/office/drawing/2014/main" id="{DCC8A7E4-DBF2-33D6-3FC3-D5A726E1EB2E}"/>
              </a:ext>
            </a:extLst>
          </p:cNvPr>
          <p:cNvGrpSpPr/>
          <p:nvPr/>
        </p:nvGrpSpPr>
        <p:grpSpPr>
          <a:xfrm>
            <a:off x="3684905" y="2142974"/>
            <a:ext cx="2891880" cy="379800"/>
            <a:chOff x="3684905" y="2142974"/>
            <a:chExt cx="289188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8F0B2AF8-F2D3-193C-C100-9BD23572279D}"/>
                    </a:ext>
                  </a:extLst>
                </p14:cNvPr>
                <p14:cNvContentPartPr/>
                <p14:nvPr/>
              </p14:nvContentPartPr>
              <p14:xfrm>
                <a:off x="3770225" y="2369774"/>
                <a:ext cx="5400" cy="21960"/>
              </p14:xfrm>
            </p:contentPart>
          </mc:Choice>
          <mc:Fallback xmlns=""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8F0B2AF8-F2D3-193C-C100-9BD23572279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61225" y="2360774"/>
                  <a:ext cx="23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89A38C71-80D8-5564-973E-ECDC18FD844F}"/>
                    </a:ext>
                  </a:extLst>
                </p14:cNvPr>
                <p14:cNvContentPartPr/>
                <p14:nvPr/>
              </p14:nvContentPartPr>
              <p14:xfrm>
                <a:off x="3722345" y="2142974"/>
                <a:ext cx="2791440" cy="312120"/>
              </p14:xfrm>
            </p:contentPart>
          </mc:Choice>
          <mc:Fallback xmlns=""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89A38C71-80D8-5564-973E-ECDC18FD844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13345" y="2133974"/>
                  <a:ext cx="28090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04" name="Encre 403">
                  <a:extLst>
                    <a:ext uri="{FF2B5EF4-FFF2-40B4-BE49-F238E27FC236}">
                      <a16:creationId xmlns:a16="http://schemas.microsoft.com/office/drawing/2014/main" id="{B6EAE042-96E7-8529-C4DA-00B7EF1B50EA}"/>
                    </a:ext>
                  </a:extLst>
                </p14:cNvPr>
                <p14:cNvContentPartPr/>
                <p14:nvPr/>
              </p14:nvContentPartPr>
              <p14:xfrm>
                <a:off x="6423425" y="2399654"/>
                <a:ext cx="153360" cy="123120"/>
              </p14:xfrm>
            </p:contentPart>
          </mc:Choice>
          <mc:Fallback xmlns="">
            <p:pic>
              <p:nvPicPr>
                <p:cNvPr id="404" name="Encre 403">
                  <a:extLst>
                    <a:ext uri="{FF2B5EF4-FFF2-40B4-BE49-F238E27FC236}">
                      <a16:creationId xmlns:a16="http://schemas.microsoft.com/office/drawing/2014/main" id="{B6EAE042-96E7-8529-C4DA-00B7EF1B50E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14446" y="2390654"/>
                  <a:ext cx="170959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06" name="Encre 405">
                  <a:extLst>
                    <a:ext uri="{FF2B5EF4-FFF2-40B4-BE49-F238E27FC236}">
                      <a16:creationId xmlns:a16="http://schemas.microsoft.com/office/drawing/2014/main" id="{A774A431-245A-E3C5-3C4C-B7547A8ABBD0}"/>
                    </a:ext>
                  </a:extLst>
                </p14:cNvPr>
                <p14:cNvContentPartPr/>
                <p14:nvPr/>
              </p14:nvContentPartPr>
              <p14:xfrm>
                <a:off x="3684905" y="2351414"/>
                <a:ext cx="207000" cy="161280"/>
              </p14:xfrm>
            </p:contentPart>
          </mc:Choice>
          <mc:Fallback xmlns="">
            <p:pic>
              <p:nvPicPr>
                <p:cNvPr id="406" name="Encre 405">
                  <a:extLst>
                    <a:ext uri="{FF2B5EF4-FFF2-40B4-BE49-F238E27FC236}">
                      <a16:creationId xmlns:a16="http://schemas.microsoft.com/office/drawing/2014/main" id="{A774A431-245A-E3C5-3C4C-B7547A8ABBD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75905" y="2342434"/>
                  <a:ext cx="224640" cy="1788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e 408">
            <a:extLst>
              <a:ext uri="{FF2B5EF4-FFF2-40B4-BE49-F238E27FC236}">
                <a16:creationId xmlns:a16="http://schemas.microsoft.com/office/drawing/2014/main" id="{C55DF7C8-D64C-C82A-5415-27B9255A0DEF}"/>
              </a:ext>
            </a:extLst>
          </p:cNvPr>
          <p:cNvGrpSpPr/>
          <p:nvPr/>
        </p:nvGrpSpPr>
        <p:grpSpPr>
          <a:xfrm>
            <a:off x="7708755" y="1686262"/>
            <a:ext cx="871200" cy="306360"/>
            <a:chOff x="7708755" y="1686262"/>
            <a:chExt cx="87120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9E1A74A7-67DD-7945-1BE1-3B47D20379BD}"/>
                    </a:ext>
                  </a:extLst>
                </p14:cNvPr>
                <p14:cNvContentPartPr/>
                <p14:nvPr/>
              </p14:nvContentPartPr>
              <p14:xfrm>
                <a:off x="7708755" y="1755382"/>
                <a:ext cx="111600" cy="23616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9E1A74A7-67DD-7945-1BE1-3B47D20379B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99755" y="1746382"/>
                  <a:ext cx="129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3C02EBBC-493B-63BF-358E-6AC51067A0FF}"/>
                    </a:ext>
                  </a:extLst>
                </p14:cNvPr>
                <p14:cNvContentPartPr/>
                <p14:nvPr/>
              </p14:nvContentPartPr>
              <p14:xfrm>
                <a:off x="7994235" y="1847542"/>
                <a:ext cx="147600" cy="13536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3C02EBBC-493B-63BF-358E-6AC51067A0F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85235" y="1838542"/>
                  <a:ext cx="165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BE84F04C-D2E7-BF99-6D2C-50DC68FCB3C0}"/>
                    </a:ext>
                  </a:extLst>
                </p14:cNvPr>
                <p14:cNvContentPartPr/>
                <p14:nvPr/>
              </p14:nvContentPartPr>
              <p14:xfrm>
                <a:off x="8164875" y="1686262"/>
                <a:ext cx="30960" cy="30636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BE84F04C-D2E7-BF99-6D2C-50DC68FCB3C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55875" y="1677262"/>
                  <a:ext cx="48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05" name="Encre 404">
                  <a:extLst>
                    <a:ext uri="{FF2B5EF4-FFF2-40B4-BE49-F238E27FC236}">
                      <a16:creationId xmlns:a16="http://schemas.microsoft.com/office/drawing/2014/main" id="{88069777-6A8D-A364-C2F2-A7EADF29833D}"/>
                    </a:ext>
                  </a:extLst>
                </p14:cNvPr>
                <p14:cNvContentPartPr/>
                <p14:nvPr/>
              </p14:nvContentPartPr>
              <p14:xfrm>
                <a:off x="8169555" y="1866622"/>
                <a:ext cx="125640" cy="22320"/>
              </p14:xfrm>
            </p:contentPart>
          </mc:Choice>
          <mc:Fallback xmlns="">
            <p:pic>
              <p:nvPicPr>
                <p:cNvPr id="405" name="Encre 404">
                  <a:extLst>
                    <a:ext uri="{FF2B5EF4-FFF2-40B4-BE49-F238E27FC236}">
                      <a16:creationId xmlns:a16="http://schemas.microsoft.com/office/drawing/2014/main" id="{88069777-6A8D-A364-C2F2-A7EADF2983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60555" y="1857622"/>
                  <a:ext cx="143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08" name="Encre 407">
                  <a:extLst>
                    <a:ext uri="{FF2B5EF4-FFF2-40B4-BE49-F238E27FC236}">
                      <a16:creationId xmlns:a16="http://schemas.microsoft.com/office/drawing/2014/main" id="{BBB944F5-B665-9D15-8610-9B19BA639FC1}"/>
                    </a:ext>
                  </a:extLst>
                </p14:cNvPr>
                <p14:cNvContentPartPr/>
                <p14:nvPr/>
              </p14:nvContentPartPr>
              <p14:xfrm>
                <a:off x="8387355" y="1723702"/>
                <a:ext cx="192600" cy="237240"/>
              </p14:xfrm>
            </p:contentPart>
          </mc:Choice>
          <mc:Fallback xmlns="">
            <p:pic>
              <p:nvPicPr>
                <p:cNvPr id="408" name="Encre 407">
                  <a:extLst>
                    <a:ext uri="{FF2B5EF4-FFF2-40B4-BE49-F238E27FC236}">
                      <a16:creationId xmlns:a16="http://schemas.microsoft.com/office/drawing/2014/main" id="{BBB944F5-B665-9D15-8610-9B19BA639FC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78355" y="1714702"/>
                  <a:ext cx="21024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e 414">
            <a:extLst>
              <a:ext uri="{FF2B5EF4-FFF2-40B4-BE49-F238E27FC236}">
                <a16:creationId xmlns:a16="http://schemas.microsoft.com/office/drawing/2014/main" id="{6CDFD647-F101-4B3D-843A-C5302D751B66}"/>
              </a:ext>
            </a:extLst>
          </p:cNvPr>
          <p:cNvGrpSpPr/>
          <p:nvPr/>
        </p:nvGrpSpPr>
        <p:grpSpPr>
          <a:xfrm>
            <a:off x="5397195" y="1743862"/>
            <a:ext cx="374760" cy="288000"/>
            <a:chOff x="5397195" y="1743862"/>
            <a:chExt cx="37476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10" name="Encre 409">
                  <a:extLst>
                    <a:ext uri="{FF2B5EF4-FFF2-40B4-BE49-F238E27FC236}">
                      <a16:creationId xmlns:a16="http://schemas.microsoft.com/office/drawing/2014/main" id="{29669F49-A306-C8F3-F9BA-99DA262E1FDB}"/>
                    </a:ext>
                  </a:extLst>
                </p14:cNvPr>
                <p14:cNvContentPartPr/>
                <p14:nvPr/>
              </p14:nvContentPartPr>
              <p14:xfrm>
                <a:off x="5397195" y="1864822"/>
                <a:ext cx="234720" cy="30960"/>
              </p14:xfrm>
            </p:contentPart>
          </mc:Choice>
          <mc:Fallback xmlns="">
            <p:pic>
              <p:nvPicPr>
                <p:cNvPr id="410" name="Encre 409">
                  <a:extLst>
                    <a:ext uri="{FF2B5EF4-FFF2-40B4-BE49-F238E27FC236}">
                      <a16:creationId xmlns:a16="http://schemas.microsoft.com/office/drawing/2014/main" id="{29669F49-A306-C8F3-F9BA-99DA262E1F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88181" y="1855822"/>
                  <a:ext cx="252387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11" name="Encre 410">
                  <a:extLst>
                    <a:ext uri="{FF2B5EF4-FFF2-40B4-BE49-F238E27FC236}">
                      <a16:creationId xmlns:a16="http://schemas.microsoft.com/office/drawing/2014/main" id="{0F4B5BBA-71B1-6770-9039-FE5951823521}"/>
                    </a:ext>
                  </a:extLst>
                </p14:cNvPr>
                <p14:cNvContentPartPr/>
                <p14:nvPr/>
              </p14:nvContentPartPr>
              <p14:xfrm>
                <a:off x="5407995" y="1937182"/>
                <a:ext cx="268560" cy="22320"/>
              </p14:xfrm>
            </p:contentPart>
          </mc:Choice>
          <mc:Fallback xmlns="">
            <p:pic>
              <p:nvPicPr>
                <p:cNvPr id="411" name="Encre 410">
                  <a:extLst>
                    <a:ext uri="{FF2B5EF4-FFF2-40B4-BE49-F238E27FC236}">
                      <a16:creationId xmlns:a16="http://schemas.microsoft.com/office/drawing/2014/main" id="{0F4B5BBA-71B1-6770-9039-FE595182352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98995" y="1928182"/>
                  <a:ext cx="286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12" name="Encre 411">
                  <a:extLst>
                    <a:ext uri="{FF2B5EF4-FFF2-40B4-BE49-F238E27FC236}">
                      <a16:creationId xmlns:a16="http://schemas.microsoft.com/office/drawing/2014/main" id="{80A499EB-ACBE-CF36-777D-50614ED73160}"/>
                    </a:ext>
                  </a:extLst>
                </p14:cNvPr>
                <p14:cNvContentPartPr/>
                <p14:nvPr/>
              </p14:nvContentPartPr>
              <p14:xfrm>
                <a:off x="5610675" y="1796782"/>
                <a:ext cx="99720" cy="16560"/>
              </p14:xfrm>
            </p:contentPart>
          </mc:Choice>
          <mc:Fallback xmlns="">
            <p:pic>
              <p:nvPicPr>
                <p:cNvPr id="412" name="Encre 411">
                  <a:extLst>
                    <a:ext uri="{FF2B5EF4-FFF2-40B4-BE49-F238E27FC236}">
                      <a16:creationId xmlns:a16="http://schemas.microsoft.com/office/drawing/2014/main" id="{80A499EB-ACBE-CF36-777D-50614ED7316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01675" y="1787782"/>
                  <a:ext cx="117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13" name="Encre 412">
                  <a:extLst>
                    <a:ext uri="{FF2B5EF4-FFF2-40B4-BE49-F238E27FC236}">
                      <a16:creationId xmlns:a16="http://schemas.microsoft.com/office/drawing/2014/main" id="{B9C9BC5A-16EA-0AEC-B60E-4C95538D2790}"/>
                    </a:ext>
                  </a:extLst>
                </p14:cNvPr>
                <p14:cNvContentPartPr/>
                <p14:nvPr/>
              </p14:nvContentPartPr>
              <p14:xfrm>
                <a:off x="5643795" y="1743862"/>
                <a:ext cx="15480" cy="288000"/>
              </p14:xfrm>
            </p:contentPart>
          </mc:Choice>
          <mc:Fallback xmlns="">
            <p:pic>
              <p:nvPicPr>
                <p:cNvPr id="413" name="Encre 412">
                  <a:extLst>
                    <a:ext uri="{FF2B5EF4-FFF2-40B4-BE49-F238E27FC236}">
                      <a16:creationId xmlns:a16="http://schemas.microsoft.com/office/drawing/2014/main" id="{B9C9BC5A-16EA-0AEC-B60E-4C95538D27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34795" y="1734862"/>
                  <a:ext cx="331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14" name="Encre 413">
                  <a:extLst>
                    <a:ext uri="{FF2B5EF4-FFF2-40B4-BE49-F238E27FC236}">
                      <a16:creationId xmlns:a16="http://schemas.microsoft.com/office/drawing/2014/main" id="{DE15C7F5-E8B5-68EA-EBA4-4B3BFEC25BC8}"/>
                    </a:ext>
                  </a:extLst>
                </p14:cNvPr>
                <p14:cNvContentPartPr/>
                <p14:nvPr/>
              </p14:nvContentPartPr>
              <p14:xfrm>
                <a:off x="5639835" y="1767982"/>
                <a:ext cx="132120" cy="259920"/>
              </p14:xfrm>
            </p:contentPart>
          </mc:Choice>
          <mc:Fallback xmlns="">
            <p:pic>
              <p:nvPicPr>
                <p:cNvPr id="414" name="Encre 413">
                  <a:extLst>
                    <a:ext uri="{FF2B5EF4-FFF2-40B4-BE49-F238E27FC236}">
                      <a16:creationId xmlns:a16="http://schemas.microsoft.com/office/drawing/2014/main" id="{DE15C7F5-E8B5-68EA-EBA4-4B3BFEC25BC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30835" y="1758970"/>
                  <a:ext cx="149760" cy="2775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e 416">
            <a:extLst>
              <a:ext uri="{FF2B5EF4-FFF2-40B4-BE49-F238E27FC236}">
                <a16:creationId xmlns:a16="http://schemas.microsoft.com/office/drawing/2014/main" id="{BFC483F2-6057-48D5-EBAC-FB4266654BFA}"/>
              </a:ext>
            </a:extLst>
          </p:cNvPr>
          <p:cNvGrpSpPr/>
          <p:nvPr/>
        </p:nvGrpSpPr>
        <p:grpSpPr>
          <a:xfrm>
            <a:off x="6117195" y="1564814"/>
            <a:ext cx="1378800" cy="676928"/>
            <a:chOff x="6117195" y="1564814"/>
            <a:chExt cx="1378800" cy="6769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24A5A8BF-5A5F-8B0B-D8E6-ED9CB98F2D24}"/>
                    </a:ext>
                  </a:extLst>
                </p14:cNvPr>
                <p14:cNvContentPartPr/>
                <p14:nvPr/>
              </p14:nvContentPartPr>
              <p14:xfrm>
                <a:off x="6117195" y="1839262"/>
                <a:ext cx="185400" cy="23256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24A5A8BF-5A5F-8B0B-D8E6-ED9CB98F2D2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08195" y="1830262"/>
                  <a:ext cx="203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E991F191-6E48-CBC5-8DA4-7C7142FB6157}"/>
                    </a:ext>
                  </a:extLst>
                </p14:cNvPr>
                <p14:cNvContentPartPr/>
                <p14:nvPr/>
              </p14:nvContentPartPr>
              <p14:xfrm>
                <a:off x="6139155" y="1668262"/>
                <a:ext cx="29880" cy="7524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E991F191-6E48-CBC5-8DA4-7C7142FB615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30155" y="1659262"/>
                  <a:ext cx="47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9CE63148-BBC8-AAB5-A6BE-CFCD621EB899}"/>
                    </a:ext>
                  </a:extLst>
                </p14:cNvPr>
                <p14:cNvContentPartPr/>
                <p14:nvPr/>
              </p14:nvContentPartPr>
              <p14:xfrm>
                <a:off x="6301155" y="1814422"/>
                <a:ext cx="180360" cy="22572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9CE63148-BBC8-AAB5-A6BE-CFCD621EB89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92155" y="1805408"/>
                  <a:ext cx="198000" cy="243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15DC94A8-76E3-772B-C101-A5588576C518}"/>
                    </a:ext>
                  </a:extLst>
                </p14:cNvPr>
                <p14:cNvContentPartPr/>
                <p14:nvPr/>
              </p14:nvContentPartPr>
              <p14:xfrm>
                <a:off x="6474675" y="1618942"/>
                <a:ext cx="196200" cy="38556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15DC94A8-76E3-772B-C101-A5588576C51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65675" y="1609950"/>
                  <a:ext cx="213840" cy="403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99E35039-FADF-00E7-F1C2-EF94401B1616}"/>
                    </a:ext>
                  </a:extLst>
                </p14:cNvPr>
                <p14:cNvContentPartPr/>
                <p14:nvPr/>
              </p14:nvContentPartPr>
              <p14:xfrm>
                <a:off x="6688515" y="1825582"/>
                <a:ext cx="349200" cy="18504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99E35039-FADF-00E7-F1C2-EF94401B161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79515" y="1816582"/>
                  <a:ext cx="366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DA1F9D5B-5878-9283-5E1C-DBC7680B2DB2}"/>
                    </a:ext>
                  </a:extLst>
                </p14:cNvPr>
                <p14:cNvContentPartPr/>
                <p14:nvPr/>
              </p14:nvContentPartPr>
              <p14:xfrm>
                <a:off x="7027635" y="1828822"/>
                <a:ext cx="179640" cy="41292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DA1F9D5B-5878-9283-5E1C-DBC7680B2DB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18635" y="1819822"/>
                  <a:ext cx="1972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986C3590-1832-09E8-60CE-AB7E2C477CF8}"/>
                    </a:ext>
                  </a:extLst>
                </p14:cNvPr>
                <p14:cNvContentPartPr/>
                <p14:nvPr/>
              </p14:nvContentPartPr>
              <p14:xfrm>
                <a:off x="7204395" y="1798582"/>
                <a:ext cx="117000" cy="20916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986C3590-1832-09E8-60CE-AB7E2C477CF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95395" y="1789582"/>
                  <a:ext cx="134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1BAB0EE7-B4BB-E166-3F7A-562D8F171CBE}"/>
                    </a:ext>
                  </a:extLst>
                </p14:cNvPr>
                <p14:cNvContentPartPr/>
                <p14:nvPr/>
              </p14:nvContentPartPr>
              <p14:xfrm>
                <a:off x="7345875" y="1816582"/>
                <a:ext cx="150120" cy="17640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1BAB0EE7-B4BB-E166-3F7A-562D8F171CB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36875" y="1807582"/>
                  <a:ext cx="167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16" name="Encre 415">
                  <a:extLst>
                    <a:ext uri="{FF2B5EF4-FFF2-40B4-BE49-F238E27FC236}">
                      <a16:creationId xmlns:a16="http://schemas.microsoft.com/office/drawing/2014/main" id="{4E8BCCB8-821D-3555-CBB9-6B81EF8AF847}"/>
                    </a:ext>
                  </a:extLst>
                </p14:cNvPr>
                <p14:cNvContentPartPr/>
                <p14:nvPr/>
              </p14:nvContentPartPr>
              <p14:xfrm>
                <a:off x="6441425" y="1564814"/>
                <a:ext cx="101880" cy="153720"/>
              </p14:xfrm>
            </p:contentPart>
          </mc:Choice>
          <mc:Fallback xmlns="">
            <p:pic>
              <p:nvPicPr>
                <p:cNvPr id="416" name="Encre 415">
                  <a:extLst>
                    <a:ext uri="{FF2B5EF4-FFF2-40B4-BE49-F238E27FC236}">
                      <a16:creationId xmlns:a16="http://schemas.microsoft.com/office/drawing/2014/main" id="{4E8BCCB8-821D-3555-CBB9-6B81EF8AF84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32425" y="1555814"/>
                  <a:ext cx="119520" cy="171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1" name="Titre 1">
            <a:extLst>
              <a:ext uri="{FF2B5EF4-FFF2-40B4-BE49-F238E27FC236}">
                <a16:creationId xmlns:a16="http://schemas.microsoft.com/office/drawing/2014/main" id="{BD35AC20-9E69-AFCD-455E-85C9CFA0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1373728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DF530-155E-0732-2089-8AD873B57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FA1BA5A3-6944-C1AE-EBF2-A353F73354BC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FA1BA5A3-6944-C1AE-EBF2-A353F73354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401234D-4878-0C08-0B5C-05022F1A121C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D59195-86A4-511B-C777-0F5F80F53C8E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CE6A7-FD52-844C-2005-8BAB17875C37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30E8B4-D3DC-2517-E96A-3357CB7A80C2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123B7B-D277-5638-5C8E-F761BF9FA115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5B7019-1D13-0D5C-AC7A-1D6FA7E536A7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C5E526-A210-0320-1530-6C7312536A02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B126A-02E3-AD26-08E1-8AADACDCFD35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F52327-73A2-D4EF-4ADA-ADB3003B255A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572F0-2D9C-1C05-16E6-EE6656B4C91C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9FCD55-28F0-F854-6A04-AF20D15FD2A1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DA13F-E6F7-D9FA-08E6-427601C02689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7C571-355F-270A-0A78-563A1C090709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A3F2F6-0024-5E4B-9570-C92A901A06C8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937F58-5665-5BE9-7783-A56DBC0861FA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205D24-786C-DF61-14FC-4B87FD3B1A32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C34E1B7-9260-3F85-4BD9-1027675FF1B0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17255F7-4C9B-4AAF-FB10-0CAED38651D8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29D5727C-FB13-7D49-1E6F-62EF974A9FF8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0A2D95A-4D91-620C-4629-9927D4AC9848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FC6DEF0-A0A7-C6E1-B3E6-0D9DB0DD9BEB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0780D57E-0761-F37A-D3CD-42600CFDC932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90C7CB1-F03C-F2D8-CF64-B025D787B321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90C7CB1-F03C-F2D8-CF64-B025D787B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94088D80-FB85-6AFC-F1AC-57B3CC00DE69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F10736B4-008D-A538-00EE-A88B421FAF10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F546801-F14A-C4A7-1C22-C6F1D912DF78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BA79D6E-CD63-2EB9-8C42-A23F52D226A6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48E5529-499A-99B4-53CD-98BA3F6C1581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1C93D0D-14E8-8C5E-331E-42CC76EA5E65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42EC5AFF-2C3E-5BF3-68EA-2932A804BACF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A661C52-AA51-C96B-60B3-0FB292061FAB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9682735-1D41-5A15-3788-18CA5F721B17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009AB97-4A45-605E-0231-17EAF0290E84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8310B30-DE2E-425C-E6D1-AE42247C85E1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D3D3909-6FDE-F8BF-55D5-8C72EF34B42D}"/>
              </a:ext>
            </a:extLst>
          </p:cNvPr>
          <p:cNvSpPr/>
          <p:nvPr/>
        </p:nvSpPr>
        <p:spPr>
          <a:xfrm>
            <a:off x="684287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1A58212-DE05-5ED2-5BBE-A79AF3CC1B62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C990DDC-78F3-D0D3-AA4A-1F7C3B600365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AA26666-33D6-E833-D38C-00244155B87F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3F44E38-45CB-CB16-CA9C-6657A002497E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32D9579-E299-C0F3-AB2A-F89628781A2D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1B50EC7-F236-AF4C-A3EE-17CDF37D0E52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44B8F05-BF1D-50ED-F7B4-7AF9BE4E1E6D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2C90C80-0B90-9B50-3318-660E9412487D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0BEAAA3-8146-771E-D44E-757F94A9928A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3D8AE07-5F36-7D76-0329-A42DEB388F0E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6BE8937-A507-CBD8-C822-07F80704E2F3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606B95B-3F9F-621D-F43F-36B6E71A29EE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C116BA47-6349-FFDE-7394-36923B309D2E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5CA2E9ED-C4CB-6CAE-187E-D710496B1A1C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1B9DDA55-5238-B888-4CCD-AD020BEF82CE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171CEA24-55C8-DE5B-A3D4-BD0920776FD4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7B411AE-64F0-0F9F-7A92-200C9D38E7D9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438C0D66-D11E-AD15-8BA3-B16E1532FD9B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438C0D66-D11E-AD15-8BA3-B16E1532FD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008" y="5829140"/>
                  <a:ext cx="208833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9DB42614-944D-6B92-6032-7FED11969545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9DB42614-944D-6B92-6032-7FED119695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54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497C119B-2042-1FE4-7B92-917B2FE65FA6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497C119B-2042-1FE4-7B92-917B2FE65FA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025" y="5893573"/>
                  <a:ext cx="166680" cy="496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2D8D51C0-CD8E-D5BA-015B-D40755CC8F1A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2D8D51C0-CD8E-D5BA-015B-D40755CC8F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403" y="5854706"/>
                  <a:ext cx="192564" cy="570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1E0B7BCE-44FD-E00B-4BDA-9D323A80C8D6}"/>
              </a:ext>
            </a:extLst>
          </p:cNvPr>
          <p:cNvGrpSpPr/>
          <p:nvPr/>
        </p:nvGrpSpPr>
        <p:grpSpPr>
          <a:xfrm>
            <a:off x="9986705" y="3898460"/>
            <a:ext cx="1501560" cy="427320"/>
            <a:chOff x="9986705" y="3898460"/>
            <a:chExt cx="150156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E80C73B4-C04E-FEF2-B483-04931445FD39}"/>
                    </a:ext>
                  </a:extLst>
                </p14:cNvPr>
                <p14:cNvContentPartPr/>
                <p14:nvPr/>
              </p14:nvContentPartPr>
              <p14:xfrm>
                <a:off x="9986705" y="4033820"/>
                <a:ext cx="65880" cy="18000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E80C73B4-C04E-FEF2-B483-04931445FD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77705" y="4024820"/>
                  <a:ext cx="83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DE29391A-1CDE-9576-C78E-772F52B8F5F3}"/>
                    </a:ext>
                  </a:extLst>
                </p14:cNvPr>
                <p14:cNvContentPartPr/>
                <p14:nvPr/>
              </p14:nvContentPartPr>
              <p14:xfrm>
                <a:off x="10105865" y="4079900"/>
                <a:ext cx="113400" cy="1267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DE29391A-1CDE-9576-C78E-772F52B8F5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96865" y="4070900"/>
                  <a:ext cx="13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78B78100-BA33-AE12-660E-19F157AB5AB7}"/>
                    </a:ext>
                  </a:extLst>
                </p14:cNvPr>
                <p14:cNvContentPartPr/>
                <p14:nvPr/>
              </p14:nvContentPartPr>
              <p14:xfrm>
                <a:off x="10257425" y="4065140"/>
                <a:ext cx="241560" cy="1260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78B78100-BA33-AE12-660E-19F157AB5AB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48425" y="4056140"/>
                  <a:ext cx="25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E2D2792E-7B4E-1983-857C-92EAA5F81D48}"/>
                    </a:ext>
                  </a:extLst>
                </p14:cNvPr>
                <p14:cNvContentPartPr/>
                <p14:nvPr/>
              </p14:nvContentPartPr>
              <p14:xfrm>
                <a:off x="10536425" y="4082420"/>
                <a:ext cx="90720" cy="885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E2D2792E-7B4E-1983-857C-92EAA5F81D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27461" y="4073420"/>
                  <a:ext cx="10829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CC01E69F-2374-9B84-8E0B-19F414267DB0}"/>
                    </a:ext>
                  </a:extLst>
                </p14:cNvPr>
                <p14:cNvContentPartPr/>
                <p14:nvPr/>
              </p14:nvContentPartPr>
              <p14:xfrm>
                <a:off x="10673225" y="4050020"/>
                <a:ext cx="108720" cy="126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CC01E69F-2374-9B84-8E0B-19F414267D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64255" y="4041020"/>
                  <a:ext cx="126302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4C8CBB35-14FD-D382-5542-EADAA1A41C2F}"/>
                    </a:ext>
                  </a:extLst>
                </p14:cNvPr>
                <p14:cNvContentPartPr/>
                <p14:nvPr/>
              </p14:nvContentPartPr>
              <p14:xfrm>
                <a:off x="10824065" y="4059740"/>
                <a:ext cx="147600" cy="12204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4C8CBB35-14FD-D382-5542-EADAA1A41C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15087" y="4050740"/>
                  <a:ext cx="165197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A64FFE6A-12AE-3E17-C6DC-9AD44B72EDF6}"/>
                    </a:ext>
                  </a:extLst>
                </p14:cNvPr>
                <p14:cNvContentPartPr/>
                <p14:nvPr/>
              </p14:nvContentPartPr>
              <p14:xfrm>
                <a:off x="11050505" y="3908540"/>
                <a:ext cx="106920" cy="30960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A64FFE6A-12AE-3E17-C6DC-9AD44B72EDF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41475" y="3899550"/>
                  <a:ext cx="124620" cy="327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C6B9A524-EE9B-C689-393F-54C77AE904D6}"/>
                    </a:ext>
                  </a:extLst>
                </p14:cNvPr>
                <p14:cNvContentPartPr/>
                <p14:nvPr/>
              </p14:nvContentPartPr>
              <p14:xfrm>
                <a:off x="11247065" y="4037780"/>
                <a:ext cx="89640" cy="1004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C6B9A524-EE9B-C689-393F-54C77AE904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38101" y="4028780"/>
                  <a:ext cx="107209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EC72DD2F-2656-43EE-EEF7-25E48883C8D2}"/>
                    </a:ext>
                  </a:extLst>
                </p14:cNvPr>
                <p14:cNvContentPartPr/>
                <p14:nvPr/>
              </p14:nvContentPartPr>
              <p14:xfrm>
                <a:off x="11385305" y="3898460"/>
                <a:ext cx="102960" cy="42732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EC72DD2F-2656-43EE-EEF7-25E48883C8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76305" y="3889460"/>
                  <a:ext cx="12060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2BA6D2D9-7C61-8922-1A47-6128AB0F0C60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2BA6D2D9-7C61-8922-1A47-6128AB0F0C6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74345" y="-21898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8" name="Groupe 437">
            <a:extLst>
              <a:ext uri="{FF2B5EF4-FFF2-40B4-BE49-F238E27FC236}">
                <a16:creationId xmlns:a16="http://schemas.microsoft.com/office/drawing/2014/main" id="{FD407BA1-6D29-0FFF-2081-D1991E9D1AA3}"/>
              </a:ext>
            </a:extLst>
          </p:cNvPr>
          <p:cNvGrpSpPr/>
          <p:nvPr/>
        </p:nvGrpSpPr>
        <p:grpSpPr>
          <a:xfrm>
            <a:off x="9751985" y="4704374"/>
            <a:ext cx="767160" cy="312120"/>
            <a:chOff x="9751985" y="4704374"/>
            <a:chExt cx="7671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6" name="Encre 425">
                  <a:extLst>
                    <a:ext uri="{FF2B5EF4-FFF2-40B4-BE49-F238E27FC236}">
                      <a16:creationId xmlns:a16="http://schemas.microsoft.com/office/drawing/2014/main" id="{42225EBB-71C2-B780-657E-401ED0F53E27}"/>
                    </a:ext>
                  </a:extLst>
                </p14:cNvPr>
                <p14:cNvContentPartPr/>
                <p14:nvPr/>
              </p14:nvContentPartPr>
              <p14:xfrm>
                <a:off x="9751985" y="4871774"/>
                <a:ext cx="428760" cy="144720"/>
              </p14:xfrm>
            </p:contentPart>
          </mc:Choice>
          <mc:Fallback xmlns="">
            <p:pic>
              <p:nvPicPr>
                <p:cNvPr id="426" name="Encre 425">
                  <a:extLst>
                    <a:ext uri="{FF2B5EF4-FFF2-40B4-BE49-F238E27FC236}">
                      <a16:creationId xmlns:a16="http://schemas.microsoft.com/office/drawing/2014/main" id="{42225EBB-71C2-B780-657E-401ED0F53E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42985" y="4862774"/>
                  <a:ext cx="446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7" name="Encre 426">
                  <a:extLst>
                    <a:ext uri="{FF2B5EF4-FFF2-40B4-BE49-F238E27FC236}">
                      <a16:creationId xmlns:a16="http://schemas.microsoft.com/office/drawing/2014/main" id="{9AA79417-B0FC-4D9F-2CAF-4ED48A2E0C24}"/>
                    </a:ext>
                  </a:extLst>
                </p14:cNvPr>
                <p14:cNvContentPartPr/>
                <p14:nvPr/>
              </p14:nvContentPartPr>
              <p14:xfrm>
                <a:off x="10211705" y="4704374"/>
                <a:ext cx="14400" cy="259920"/>
              </p14:xfrm>
            </p:contentPart>
          </mc:Choice>
          <mc:Fallback xmlns="">
            <p:pic>
              <p:nvPicPr>
                <p:cNvPr id="427" name="Encre 426">
                  <a:extLst>
                    <a:ext uri="{FF2B5EF4-FFF2-40B4-BE49-F238E27FC236}">
                      <a16:creationId xmlns:a16="http://schemas.microsoft.com/office/drawing/2014/main" id="{9AA79417-B0FC-4D9F-2CAF-4ED48A2E0C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03065" y="4695734"/>
                  <a:ext cx="32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8" name="Encre 427">
                  <a:extLst>
                    <a:ext uri="{FF2B5EF4-FFF2-40B4-BE49-F238E27FC236}">
                      <a16:creationId xmlns:a16="http://schemas.microsoft.com/office/drawing/2014/main" id="{4F4067A3-686D-DDCB-842F-7D939C88160B}"/>
                    </a:ext>
                  </a:extLst>
                </p14:cNvPr>
                <p14:cNvContentPartPr/>
                <p14:nvPr/>
              </p14:nvContentPartPr>
              <p14:xfrm>
                <a:off x="10252745" y="4733894"/>
                <a:ext cx="15840" cy="196920"/>
              </p14:xfrm>
            </p:contentPart>
          </mc:Choice>
          <mc:Fallback xmlns="">
            <p:pic>
              <p:nvPicPr>
                <p:cNvPr id="428" name="Encre 427">
                  <a:extLst>
                    <a:ext uri="{FF2B5EF4-FFF2-40B4-BE49-F238E27FC236}">
                      <a16:creationId xmlns:a16="http://schemas.microsoft.com/office/drawing/2014/main" id="{4F4067A3-686D-DDCB-842F-7D939C8816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44105" y="4724894"/>
                  <a:ext cx="33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9" name="Encre 428">
                  <a:extLst>
                    <a:ext uri="{FF2B5EF4-FFF2-40B4-BE49-F238E27FC236}">
                      <a16:creationId xmlns:a16="http://schemas.microsoft.com/office/drawing/2014/main" id="{204075E8-BA04-1AE9-3585-7ED0BF1C5998}"/>
                    </a:ext>
                  </a:extLst>
                </p14:cNvPr>
                <p14:cNvContentPartPr/>
                <p14:nvPr/>
              </p14:nvContentPartPr>
              <p14:xfrm>
                <a:off x="10208825" y="4815254"/>
                <a:ext cx="115560" cy="15480"/>
              </p14:xfrm>
            </p:contentPart>
          </mc:Choice>
          <mc:Fallback xmlns="">
            <p:pic>
              <p:nvPicPr>
                <p:cNvPr id="429" name="Encre 428">
                  <a:extLst>
                    <a:ext uri="{FF2B5EF4-FFF2-40B4-BE49-F238E27FC236}">
                      <a16:creationId xmlns:a16="http://schemas.microsoft.com/office/drawing/2014/main" id="{204075E8-BA04-1AE9-3585-7ED0BF1C59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00185" y="4806254"/>
                  <a:ext cx="133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0" name="Encre 429">
                  <a:extLst>
                    <a:ext uri="{FF2B5EF4-FFF2-40B4-BE49-F238E27FC236}">
                      <a16:creationId xmlns:a16="http://schemas.microsoft.com/office/drawing/2014/main" id="{73865F7A-0C55-EF19-57E0-DB44A1336CF6}"/>
                    </a:ext>
                  </a:extLst>
                </p14:cNvPr>
                <p14:cNvContentPartPr/>
                <p14:nvPr/>
              </p14:nvContentPartPr>
              <p14:xfrm>
                <a:off x="10330145" y="4804814"/>
                <a:ext cx="189000" cy="138600"/>
              </p14:xfrm>
            </p:contentPart>
          </mc:Choice>
          <mc:Fallback xmlns="">
            <p:pic>
              <p:nvPicPr>
                <p:cNvPr id="430" name="Encre 429">
                  <a:extLst>
                    <a:ext uri="{FF2B5EF4-FFF2-40B4-BE49-F238E27FC236}">
                      <a16:creationId xmlns:a16="http://schemas.microsoft.com/office/drawing/2014/main" id="{73865F7A-0C55-EF19-57E0-DB44A1336CF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21145" y="4795814"/>
                  <a:ext cx="2066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e 436">
            <a:extLst>
              <a:ext uri="{FF2B5EF4-FFF2-40B4-BE49-F238E27FC236}">
                <a16:creationId xmlns:a16="http://schemas.microsoft.com/office/drawing/2014/main" id="{EBFE0EC9-689D-6AC7-168B-17CCB9214E8C}"/>
              </a:ext>
            </a:extLst>
          </p:cNvPr>
          <p:cNvGrpSpPr/>
          <p:nvPr/>
        </p:nvGrpSpPr>
        <p:grpSpPr>
          <a:xfrm>
            <a:off x="10745945" y="4666214"/>
            <a:ext cx="772920" cy="514440"/>
            <a:chOff x="10745945" y="4666214"/>
            <a:chExt cx="77292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1" name="Encre 430">
                  <a:extLst>
                    <a:ext uri="{FF2B5EF4-FFF2-40B4-BE49-F238E27FC236}">
                      <a16:creationId xmlns:a16="http://schemas.microsoft.com/office/drawing/2014/main" id="{EF1E6857-DE60-928F-8CDF-33BBD3690A40}"/>
                    </a:ext>
                  </a:extLst>
                </p14:cNvPr>
                <p14:cNvContentPartPr/>
                <p14:nvPr/>
              </p14:nvContentPartPr>
              <p14:xfrm>
                <a:off x="10745945" y="4869974"/>
                <a:ext cx="114480" cy="95400"/>
              </p14:xfrm>
            </p:contentPart>
          </mc:Choice>
          <mc:Fallback xmlns="">
            <p:pic>
              <p:nvPicPr>
                <p:cNvPr id="431" name="Encre 430">
                  <a:extLst>
                    <a:ext uri="{FF2B5EF4-FFF2-40B4-BE49-F238E27FC236}">
                      <a16:creationId xmlns:a16="http://schemas.microsoft.com/office/drawing/2014/main" id="{EF1E6857-DE60-928F-8CDF-33BBD3690A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36945" y="4861334"/>
                  <a:ext cx="132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2" name="Encre 431">
                  <a:extLst>
                    <a:ext uri="{FF2B5EF4-FFF2-40B4-BE49-F238E27FC236}">
                      <a16:creationId xmlns:a16="http://schemas.microsoft.com/office/drawing/2014/main" id="{B6053ECF-D4C3-FB25-BC5D-743FF9909857}"/>
                    </a:ext>
                  </a:extLst>
                </p14:cNvPr>
                <p14:cNvContentPartPr/>
                <p14:nvPr/>
              </p14:nvContentPartPr>
              <p14:xfrm>
                <a:off x="10811105" y="4666214"/>
                <a:ext cx="34920" cy="91440"/>
              </p14:xfrm>
            </p:contentPart>
          </mc:Choice>
          <mc:Fallback xmlns="">
            <p:pic>
              <p:nvPicPr>
                <p:cNvPr id="432" name="Encre 431">
                  <a:extLst>
                    <a:ext uri="{FF2B5EF4-FFF2-40B4-BE49-F238E27FC236}">
                      <a16:creationId xmlns:a16="http://schemas.microsoft.com/office/drawing/2014/main" id="{B6053ECF-D4C3-FB25-BC5D-743FF99098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02105" y="4657574"/>
                  <a:ext cx="52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3" name="Encre 432">
                  <a:extLst>
                    <a:ext uri="{FF2B5EF4-FFF2-40B4-BE49-F238E27FC236}">
                      <a16:creationId xmlns:a16="http://schemas.microsoft.com/office/drawing/2014/main" id="{86BDA8CA-E4A6-D110-248F-9ABF1E34F359}"/>
                    </a:ext>
                  </a:extLst>
                </p14:cNvPr>
                <p14:cNvContentPartPr/>
                <p14:nvPr/>
              </p14:nvContentPartPr>
              <p14:xfrm>
                <a:off x="11026385" y="4837934"/>
                <a:ext cx="190440" cy="342720"/>
              </p14:xfrm>
            </p:contentPart>
          </mc:Choice>
          <mc:Fallback xmlns="">
            <p:pic>
              <p:nvPicPr>
                <p:cNvPr id="433" name="Encre 432">
                  <a:extLst>
                    <a:ext uri="{FF2B5EF4-FFF2-40B4-BE49-F238E27FC236}">
                      <a16:creationId xmlns:a16="http://schemas.microsoft.com/office/drawing/2014/main" id="{86BDA8CA-E4A6-D110-248F-9ABF1E34F3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17745" y="4829294"/>
                  <a:ext cx="2080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4" name="Encre 433">
                  <a:extLst>
                    <a:ext uri="{FF2B5EF4-FFF2-40B4-BE49-F238E27FC236}">
                      <a16:creationId xmlns:a16="http://schemas.microsoft.com/office/drawing/2014/main" id="{A8AC36DF-9A23-1214-BA51-190A0B2E22EE}"/>
                    </a:ext>
                  </a:extLst>
                </p14:cNvPr>
                <p14:cNvContentPartPr/>
                <p14:nvPr/>
              </p14:nvContentPartPr>
              <p14:xfrm>
                <a:off x="11248505" y="4840454"/>
                <a:ext cx="133920" cy="119880"/>
              </p14:xfrm>
            </p:contentPart>
          </mc:Choice>
          <mc:Fallback xmlns="">
            <p:pic>
              <p:nvPicPr>
                <p:cNvPr id="434" name="Encre 433">
                  <a:extLst>
                    <a:ext uri="{FF2B5EF4-FFF2-40B4-BE49-F238E27FC236}">
                      <a16:creationId xmlns:a16="http://schemas.microsoft.com/office/drawing/2014/main" id="{A8AC36DF-9A23-1214-BA51-190A0B2E22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39865" y="4831454"/>
                  <a:ext cx="151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5" name="Encre 434">
                  <a:extLst>
                    <a:ext uri="{FF2B5EF4-FFF2-40B4-BE49-F238E27FC236}">
                      <a16:creationId xmlns:a16="http://schemas.microsoft.com/office/drawing/2014/main" id="{31707E63-C770-F695-6220-D95F9370C527}"/>
                    </a:ext>
                  </a:extLst>
                </p14:cNvPr>
                <p14:cNvContentPartPr/>
                <p14:nvPr/>
              </p14:nvContentPartPr>
              <p14:xfrm>
                <a:off x="11386025" y="4819574"/>
                <a:ext cx="132840" cy="134280"/>
              </p14:xfrm>
            </p:contentPart>
          </mc:Choice>
          <mc:Fallback xmlns="">
            <p:pic>
              <p:nvPicPr>
                <p:cNvPr id="435" name="Encre 434">
                  <a:extLst>
                    <a:ext uri="{FF2B5EF4-FFF2-40B4-BE49-F238E27FC236}">
                      <a16:creationId xmlns:a16="http://schemas.microsoft.com/office/drawing/2014/main" id="{31707E63-C770-F695-6220-D95F9370C5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77025" y="4810934"/>
                  <a:ext cx="150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6" name="Encre 435">
                  <a:extLst>
                    <a:ext uri="{FF2B5EF4-FFF2-40B4-BE49-F238E27FC236}">
                      <a16:creationId xmlns:a16="http://schemas.microsoft.com/office/drawing/2014/main" id="{0F77E370-C04A-9426-CD20-DB83EA38430C}"/>
                    </a:ext>
                  </a:extLst>
                </p14:cNvPr>
                <p14:cNvContentPartPr/>
                <p14:nvPr/>
              </p14:nvContentPartPr>
              <p14:xfrm>
                <a:off x="11049785" y="4666934"/>
                <a:ext cx="43200" cy="12960"/>
              </p14:xfrm>
            </p:contentPart>
          </mc:Choice>
          <mc:Fallback xmlns="">
            <p:pic>
              <p:nvPicPr>
                <p:cNvPr id="436" name="Encre 435">
                  <a:extLst>
                    <a:ext uri="{FF2B5EF4-FFF2-40B4-BE49-F238E27FC236}">
                      <a16:creationId xmlns:a16="http://schemas.microsoft.com/office/drawing/2014/main" id="{0F77E370-C04A-9426-CD20-DB83EA3843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40785" y="4657934"/>
                  <a:ext cx="6084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9" name="Encre 438">
                <a:extLst>
                  <a:ext uri="{FF2B5EF4-FFF2-40B4-BE49-F238E27FC236}">
                    <a16:creationId xmlns:a16="http://schemas.microsoft.com/office/drawing/2014/main" id="{7F39795D-84DB-6EB9-C559-A9AD9259422E}"/>
                  </a:ext>
                </a:extLst>
              </p14:cNvPr>
              <p14:cNvContentPartPr/>
              <p14:nvPr/>
            </p14:nvContentPartPr>
            <p14:xfrm>
              <a:off x="9722825" y="5282894"/>
              <a:ext cx="358920" cy="258480"/>
            </p14:xfrm>
          </p:contentPart>
        </mc:Choice>
        <mc:Fallback xmlns="">
          <p:pic>
            <p:nvPicPr>
              <p:cNvPr id="439" name="Encre 438">
                <a:extLst>
                  <a:ext uri="{FF2B5EF4-FFF2-40B4-BE49-F238E27FC236}">
                    <a16:creationId xmlns:a16="http://schemas.microsoft.com/office/drawing/2014/main" id="{7F39795D-84DB-6EB9-C559-A9AD925942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14185" y="5273894"/>
                <a:ext cx="37656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3" name="Groupe 452">
            <a:extLst>
              <a:ext uri="{FF2B5EF4-FFF2-40B4-BE49-F238E27FC236}">
                <a16:creationId xmlns:a16="http://schemas.microsoft.com/office/drawing/2014/main" id="{66BBC7F0-E10E-ADB2-01EB-35488198D5FE}"/>
              </a:ext>
            </a:extLst>
          </p:cNvPr>
          <p:cNvGrpSpPr/>
          <p:nvPr/>
        </p:nvGrpSpPr>
        <p:grpSpPr>
          <a:xfrm>
            <a:off x="10308545" y="5269934"/>
            <a:ext cx="1099080" cy="461520"/>
            <a:chOff x="10308545" y="5269934"/>
            <a:chExt cx="109908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0" name="Encre 439">
                  <a:extLst>
                    <a:ext uri="{FF2B5EF4-FFF2-40B4-BE49-F238E27FC236}">
                      <a16:creationId xmlns:a16="http://schemas.microsoft.com/office/drawing/2014/main" id="{5DD8AF35-D0DB-6423-DC6D-92E3D5E056AF}"/>
                    </a:ext>
                  </a:extLst>
                </p14:cNvPr>
                <p14:cNvContentPartPr/>
                <p14:nvPr/>
              </p14:nvContentPartPr>
              <p14:xfrm>
                <a:off x="10330145" y="5394134"/>
                <a:ext cx="16200" cy="337320"/>
              </p14:xfrm>
            </p:contentPart>
          </mc:Choice>
          <mc:Fallback xmlns="">
            <p:pic>
              <p:nvPicPr>
                <p:cNvPr id="440" name="Encre 439">
                  <a:extLst>
                    <a:ext uri="{FF2B5EF4-FFF2-40B4-BE49-F238E27FC236}">
                      <a16:creationId xmlns:a16="http://schemas.microsoft.com/office/drawing/2014/main" id="{5DD8AF35-D0DB-6423-DC6D-92E3D5E056A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21505" y="5385494"/>
                  <a:ext cx="338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1" name="Encre 440">
                  <a:extLst>
                    <a:ext uri="{FF2B5EF4-FFF2-40B4-BE49-F238E27FC236}">
                      <a16:creationId xmlns:a16="http://schemas.microsoft.com/office/drawing/2014/main" id="{6CD89749-912E-DB98-A46A-5094DC3BD556}"/>
                    </a:ext>
                  </a:extLst>
                </p14:cNvPr>
                <p14:cNvContentPartPr/>
                <p14:nvPr/>
              </p14:nvContentPartPr>
              <p14:xfrm>
                <a:off x="10308545" y="5397014"/>
                <a:ext cx="158760" cy="135360"/>
              </p14:xfrm>
            </p:contentPart>
          </mc:Choice>
          <mc:Fallback xmlns="">
            <p:pic>
              <p:nvPicPr>
                <p:cNvPr id="441" name="Encre 440">
                  <a:extLst>
                    <a:ext uri="{FF2B5EF4-FFF2-40B4-BE49-F238E27FC236}">
                      <a16:creationId xmlns:a16="http://schemas.microsoft.com/office/drawing/2014/main" id="{6CD89749-912E-DB98-A46A-5094DC3BD55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99905" y="5388014"/>
                  <a:ext cx="176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2" name="Encre 441">
                  <a:extLst>
                    <a:ext uri="{FF2B5EF4-FFF2-40B4-BE49-F238E27FC236}">
                      <a16:creationId xmlns:a16="http://schemas.microsoft.com/office/drawing/2014/main" id="{7BE360CE-AED1-1454-0E4D-FDAAA8BF2A62}"/>
                    </a:ext>
                  </a:extLst>
                </p14:cNvPr>
                <p14:cNvContentPartPr/>
                <p14:nvPr/>
              </p14:nvContentPartPr>
              <p14:xfrm>
                <a:off x="10508345" y="5433734"/>
                <a:ext cx="124920" cy="86760"/>
              </p14:xfrm>
            </p:contentPart>
          </mc:Choice>
          <mc:Fallback xmlns="">
            <p:pic>
              <p:nvPicPr>
                <p:cNvPr id="442" name="Encre 441">
                  <a:extLst>
                    <a:ext uri="{FF2B5EF4-FFF2-40B4-BE49-F238E27FC236}">
                      <a16:creationId xmlns:a16="http://schemas.microsoft.com/office/drawing/2014/main" id="{7BE360CE-AED1-1454-0E4D-FDAAA8BF2A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99705" y="5424734"/>
                  <a:ext cx="142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3" name="Encre 442">
                  <a:extLst>
                    <a:ext uri="{FF2B5EF4-FFF2-40B4-BE49-F238E27FC236}">
                      <a16:creationId xmlns:a16="http://schemas.microsoft.com/office/drawing/2014/main" id="{0DCDDFC0-A164-A7A5-1340-6502071E093A}"/>
                    </a:ext>
                  </a:extLst>
                </p14:cNvPr>
                <p14:cNvContentPartPr/>
                <p14:nvPr/>
              </p14:nvContentPartPr>
              <p14:xfrm>
                <a:off x="10498265" y="5413934"/>
                <a:ext cx="131040" cy="112320"/>
              </p14:xfrm>
            </p:contentPart>
          </mc:Choice>
          <mc:Fallback xmlns="">
            <p:pic>
              <p:nvPicPr>
                <p:cNvPr id="443" name="Encre 442">
                  <a:extLst>
                    <a:ext uri="{FF2B5EF4-FFF2-40B4-BE49-F238E27FC236}">
                      <a16:creationId xmlns:a16="http://schemas.microsoft.com/office/drawing/2014/main" id="{0DCDDFC0-A164-A7A5-1340-6502071E093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89265" y="5405294"/>
                  <a:ext cx="148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4" name="Encre 443">
                  <a:extLst>
                    <a:ext uri="{FF2B5EF4-FFF2-40B4-BE49-F238E27FC236}">
                      <a16:creationId xmlns:a16="http://schemas.microsoft.com/office/drawing/2014/main" id="{D0A05EC0-426C-CA95-4770-256EBB35BEAB}"/>
                    </a:ext>
                  </a:extLst>
                </p14:cNvPr>
                <p14:cNvContentPartPr/>
                <p14:nvPr/>
              </p14:nvContentPartPr>
              <p14:xfrm>
                <a:off x="10664225" y="5402054"/>
                <a:ext cx="107640" cy="139680"/>
              </p14:xfrm>
            </p:contentPart>
          </mc:Choice>
          <mc:Fallback xmlns="">
            <p:pic>
              <p:nvPicPr>
                <p:cNvPr id="444" name="Encre 443">
                  <a:extLst>
                    <a:ext uri="{FF2B5EF4-FFF2-40B4-BE49-F238E27FC236}">
                      <a16:creationId xmlns:a16="http://schemas.microsoft.com/office/drawing/2014/main" id="{D0A05EC0-426C-CA95-4770-256EBB35BE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55225" y="5393054"/>
                  <a:ext cx="125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5" name="Encre 444">
                  <a:extLst>
                    <a:ext uri="{FF2B5EF4-FFF2-40B4-BE49-F238E27FC236}">
                      <a16:creationId xmlns:a16="http://schemas.microsoft.com/office/drawing/2014/main" id="{3C5982E1-A908-80F9-4477-B9FC3B6FA902}"/>
                    </a:ext>
                  </a:extLst>
                </p14:cNvPr>
                <p14:cNvContentPartPr/>
                <p14:nvPr/>
              </p14:nvContentPartPr>
              <p14:xfrm>
                <a:off x="10831625" y="5455334"/>
                <a:ext cx="33120" cy="81720"/>
              </p14:xfrm>
            </p:contentPart>
          </mc:Choice>
          <mc:Fallback xmlns="">
            <p:pic>
              <p:nvPicPr>
                <p:cNvPr id="445" name="Encre 444">
                  <a:extLst>
                    <a:ext uri="{FF2B5EF4-FFF2-40B4-BE49-F238E27FC236}">
                      <a16:creationId xmlns:a16="http://schemas.microsoft.com/office/drawing/2014/main" id="{3C5982E1-A908-80F9-4477-B9FC3B6FA90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22985" y="5446334"/>
                  <a:ext cx="50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6" name="Encre 445">
                  <a:extLst>
                    <a:ext uri="{FF2B5EF4-FFF2-40B4-BE49-F238E27FC236}">
                      <a16:creationId xmlns:a16="http://schemas.microsoft.com/office/drawing/2014/main" id="{7C92E655-8A03-0657-51AA-65C61C84548A}"/>
                    </a:ext>
                  </a:extLst>
                </p14:cNvPr>
                <p14:cNvContentPartPr/>
                <p14:nvPr/>
              </p14:nvContentPartPr>
              <p14:xfrm>
                <a:off x="10824425" y="5331854"/>
                <a:ext cx="12960" cy="12960"/>
              </p14:xfrm>
            </p:contentPart>
          </mc:Choice>
          <mc:Fallback xmlns="">
            <p:pic>
              <p:nvPicPr>
                <p:cNvPr id="446" name="Encre 445">
                  <a:extLst>
                    <a:ext uri="{FF2B5EF4-FFF2-40B4-BE49-F238E27FC236}">
                      <a16:creationId xmlns:a16="http://schemas.microsoft.com/office/drawing/2014/main" id="{7C92E655-8A03-0657-51AA-65C61C84548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15425" y="5322854"/>
                  <a:ext cx="30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7" name="Encre 446">
                  <a:extLst>
                    <a:ext uri="{FF2B5EF4-FFF2-40B4-BE49-F238E27FC236}">
                      <a16:creationId xmlns:a16="http://schemas.microsoft.com/office/drawing/2014/main" id="{1813D4C8-057B-16D4-2A9A-C688C24C1ED6}"/>
                    </a:ext>
                  </a:extLst>
                </p14:cNvPr>
                <p14:cNvContentPartPr/>
                <p14:nvPr/>
              </p14:nvContentPartPr>
              <p14:xfrm>
                <a:off x="10906145" y="5269934"/>
                <a:ext cx="16560" cy="258120"/>
              </p14:xfrm>
            </p:contentPart>
          </mc:Choice>
          <mc:Fallback xmlns="">
            <p:pic>
              <p:nvPicPr>
                <p:cNvPr id="447" name="Encre 446">
                  <a:extLst>
                    <a:ext uri="{FF2B5EF4-FFF2-40B4-BE49-F238E27FC236}">
                      <a16:creationId xmlns:a16="http://schemas.microsoft.com/office/drawing/2014/main" id="{1813D4C8-057B-16D4-2A9A-C688C24C1ED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97505" y="5261294"/>
                  <a:ext cx="34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8" name="Encre 447">
                  <a:extLst>
                    <a:ext uri="{FF2B5EF4-FFF2-40B4-BE49-F238E27FC236}">
                      <a16:creationId xmlns:a16="http://schemas.microsoft.com/office/drawing/2014/main" id="{FF9275DE-ACCC-F64B-45E2-50DFF60151A2}"/>
                    </a:ext>
                  </a:extLst>
                </p14:cNvPr>
                <p14:cNvContentPartPr/>
                <p14:nvPr/>
              </p14:nvContentPartPr>
              <p14:xfrm>
                <a:off x="10898585" y="5404934"/>
                <a:ext cx="116280" cy="21240"/>
              </p14:xfrm>
            </p:contentPart>
          </mc:Choice>
          <mc:Fallback xmlns="">
            <p:pic>
              <p:nvPicPr>
                <p:cNvPr id="448" name="Encre 447">
                  <a:extLst>
                    <a:ext uri="{FF2B5EF4-FFF2-40B4-BE49-F238E27FC236}">
                      <a16:creationId xmlns:a16="http://schemas.microsoft.com/office/drawing/2014/main" id="{FF9275DE-ACCC-F64B-45E2-50DFF60151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89945" y="5396294"/>
                  <a:ext cx="133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9" name="Encre 448">
                  <a:extLst>
                    <a:ext uri="{FF2B5EF4-FFF2-40B4-BE49-F238E27FC236}">
                      <a16:creationId xmlns:a16="http://schemas.microsoft.com/office/drawing/2014/main" id="{B75E9C5A-A8F0-8A0A-02CF-838A0D473F0E}"/>
                    </a:ext>
                  </a:extLst>
                </p14:cNvPr>
                <p14:cNvContentPartPr/>
                <p14:nvPr/>
              </p14:nvContentPartPr>
              <p14:xfrm>
                <a:off x="11027825" y="5413574"/>
                <a:ext cx="16560" cy="132480"/>
              </p14:xfrm>
            </p:contentPart>
          </mc:Choice>
          <mc:Fallback xmlns="">
            <p:pic>
              <p:nvPicPr>
                <p:cNvPr id="449" name="Encre 448">
                  <a:extLst>
                    <a:ext uri="{FF2B5EF4-FFF2-40B4-BE49-F238E27FC236}">
                      <a16:creationId xmlns:a16="http://schemas.microsoft.com/office/drawing/2014/main" id="{B75E9C5A-A8F0-8A0A-02CF-838A0D473F0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19185" y="5404934"/>
                  <a:ext cx="34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0" name="Encre 449">
                  <a:extLst>
                    <a:ext uri="{FF2B5EF4-FFF2-40B4-BE49-F238E27FC236}">
                      <a16:creationId xmlns:a16="http://schemas.microsoft.com/office/drawing/2014/main" id="{29F4ED3C-F473-F0C1-2C5C-C617945B05EE}"/>
                    </a:ext>
                  </a:extLst>
                </p14:cNvPr>
                <p14:cNvContentPartPr/>
                <p14:nvPr/>
              </p14:nvContentPartPr>
              <p14:xfrm>
                <a:off x="11027825" y="5365694"/>
                <a:ext cx="55080" cy="55080"/>
              </p14:xfrm>
            </p:contentPart>
          </mc:Choice>
          <mc:Fallback xmlns="">
            <p:pic>
              <p:nvPicPr>
                <p:cNvPr id="450" name="Encre 449">
                  <a:extLst>
                    <a:ext uri="{FF2B5EF4-FFF2-40B4-BE49-F238E27FC236}">
                      <a16:creationId xmlns:a16="http://schemas.microsoft.com/office/drawing/2014/main" id="{29F4ED3C-F473-F0C1-2C5C-C617945B05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9185" y="5357054"/>
                  <a:ext cx="72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1" name="Encre 450">
                  <a:extLst>
                    <a:ext uri="{FF2B5EF4-FFF2-40B4-BE49-F238E27FC236}">
                      <a16:creationId xmlns:a16="http://schemas.microsoft.com/office/drawing/2014/main" id="{0F1F2F09-E084-EB22-C3FB-2FC933B1C926}"/>
                    </a:ext>
                  </a:extLst>
                </p14:cNvPr>
                <p14:cNvContentPartPr/>
                <p14:nvPr/>
              </p14:nvContentPartPr>
              <p14:xfrm>
                <a:off x="11085065" y="5419334"/>
                <a:ext cx="245880" cy="115920"/>
              </p14:xfrm>
            </p:contentPart>
          </mc:Choice>
          <mc:Fallback xmlns="">
            <p:pic>
              <p:nvPicPr>
                <p:cNvPr id="451" name="Encre 450">
                  <a:extLst>
                    <a:ext uri="{FF2B5EF4-FFF2-40B4-BE49-F238E27FC236}">
                      <a16:creationId xmlns:a16="http://schemas.microsoft.com/office/drawing/2014/main" id="{0F1F2F09-E084-EB22-C3FB-2FC933B1C9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76065" y="5410334"/>
                  <a:ext cx="263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2" name="Encre 451">
                  <a:extLst>
                    <a:ext uri="{FF2B5EF4-FFF2-40B4-BE49-F238E27FC236}">
                      <a16:creationId xmlns:a16="http://schemas.microsoft.com/office/drawing/2014/main" id="{F9A135EE-09E8-EC2C-E141-DE39BE88E86C}"/>
                    </a:ext>
                  </a:extLst>
                </p14:cNvPr>
                <p14:cNvContentPartPr/>
                <p14:nvPr/>
              </p14:nvContentPartPr>
              <p14:xfrm>
                <a:off x="11301065" y="5416454"/>
                <a:ext cx="106560" cy="150480"/>
              </p14:xfrm>
            </p:contentPart>
          </mc:Choice>
          <mc:Fallback xmlns="">
            <p:pic>
              <p:nvPicPr>
                <p:cNvPr id="452" name="Encre 451">
                  <a:extLst>
                    <a:ext uri="{FF2B5EF4-FFF2-40B4-BE49-F238E27FC236}">
                      <a16:creationId xmlns:a16="http://schemas.microsoft.com/office/drawing/2014/main" id="{F9A135EE-09E8-EC2C-E141-DE39BE88E86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92425" y="5407454"/>
                  <a:ext cx="1242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oupe 460">
            <a:extLst>
              <a:ext uri="{FF2B5EF4-FFF2-40B4-BE49-F238E27FC236}">
                <a16:creationId xmlns:a16="http://schemas.microsoft.com/office/drawing/2014/main" id="{543F229D-D73B-8364-F33C-F1CB5060B88B}"/>
              </a:ext>
            </a:extLst>
          </p:cNvPr>
          <p:cNvGrpSpPr/>
          <p:nvPr/>
        </p:nvGrpSpPr>
        <p:grpSpPr>
          <a:xfrm>
            <a:off x="3607865" y="4012454"/>
            <a:ext cx="4984920" cy="797400"/>
            <a:chOff x="3607865" y="4012454"/>
            <a:chExt cx="4984920" cy="7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D0E7A068-A5B7-9EA6-48F7-978A70A20A17}"/>
                    </a:ext>
                  </a:extLst>
                </p14:cNvPr>
                <p14:cNvContentPartPr/>
                <p14:nvPr/>
              </p14:nvContentPartPr>
              <p14:xfrm>
                <a:off x="3607865" y="4312334"/>
                <a:ext cx="36360" cy="3502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D0E7A068-A5B7-9EA6-48F7-978A70A20A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98865" y="4303334"/>
                  <a:ext cx="540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42801BA9-4E29-9A15-2922-33E12F9CEB52}"/>
                    </a:ext>
                  </a:extLst>
                </p14:cNvPr>
                <p14:cNvContentPartPr/>
                <p14:nvPr/>
              </p14:nvContentPartPr>
              <p14:xfrm>
                <a:off x="3612905" y="4276694"/>
                <a:ext cx="348120" cy="38160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42801BA9-4E29-9A15-2922-33E12F9CEB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03905" y="4267694"/>
                  <a:ext cx="3657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9A8385A7-E892-94F6-0935-C7A920B6361E}"/>
                    </a:ext>
                  </a:extLst>
                </p14:cNvPr>
                <p14:cNvContentPartPr/>
                <p14:nvPr/>
              </p14:nvContentPartPr>
              <p14:xfrm>
                <a:off x="3642425" y="4652894"/>
                <a:ext cx="366840" cy="3420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9A8385A7-E892-94F6-0935-C7A920B6361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33785" y="4644254"/>
                  <a:ext cx="384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19" name="Encre 418">
                  <a:extLst>
                    <a:ext uri="{FF2B5EF4-FFF2-40B4-BE49-F238E27FC236}">
                      <a16:creationId xmlns:a16="http://schemas.microsoft.com/office/drawing/2014/main" id="{086689E8-D81B-2504-092D-E83309D77E4A}"/>
                    </a:ext>
                  </a:extLst>
                </p14:cNvPr>
                <p14:cNvContentPartPr/>
                <p14:nvPr/>
              </p14:nvContentPartPr>
              <p14:xfrm>
                <a:off x="8062145" y="4314494"/>
                <a:ext cx="33120" cy="315000"/>
              </p14:xfrm>
            </p:contentPart>
          </mc:Choice>
          <mc:Fallback xmlns="">
            <p:pic>
              <p:nvPicPr>
                <p:cNvPr id="419" name="Encre 418">
                  <a:extLst>
                    <a:ext uri="{FF2B5EF4-FFF2-40B4-BE49-F238E27FC236}">
                      <a16:creationId xmlns:a16="http://schemas.microsoft.com/office/drawing/2014/main" id="{086689E8-D81B-2504-092D-E83309D77E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53145" y="4305854"/>
                  <a:ext cx="507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20" name="Encre 419">
                  <a:extLst>
                    <a:ext uri="{FF2B5EF4-FFF2-40B4-BE49-F238E27FC236}">
                      <a16:creationId xmlns:a16="http://schemas.microsoft.com/office/drawing/2014/main" id="{D23B45D7-1DAC-8277-26F8-3EB2AD7F3BE5}"/>
                    </a:ext>
                  </a:extLst>
                </p14:cNvPr>
                <p14:cNvContentPartPr/>
                <p14:nvPr/>
              </p14:nvContentPartPr>
              <p14:xfrm>
                <a:off x="8051705" y="4297934"/>
                <a:ext cx="369000" cy="345960"/>
              </p14:xfrm>
            </p:contentPart>
          </mc:Choice>
          <mc:Fallback xmlns="">
            <p:pic>
              <p:nvPicPr>
                <p:cNvPr id="420" name="Encre 419">
                  <a:extLst>
                    <a:ext uri="{FF2B5EF4-FFF2-40B4-BE49-F238E27FC236}">
                      <a16:creationId xmlns:a16="http://schemas.microsoft.com/office/drawing/2014/main" id="{D23B45D7-1DAC-8277-26F8-3EB2AD7F3BE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42705" y="4289294"/>
                  <a:ext cx="386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57" name="Encre 456">
                  <a:extLst>
                    <a:ext uri="{FF2B5EF4-FFF2-40B4-BE49-F238E27FC236}">
                      <a16:creationId xmlns:a16="http://schemas.microsoft.com/office/drawing/2014/main" id="{AE147ECF-D7E8-2B2C-73AD-25B8A6FC0EBA}"/>
                    </a:ext>
                  </a:extLst>
                </p14:cNvPr>
                <p14:cNvContentPartPr/>
                <p14:nvPr/>
              </p14:nvContentPartPr>
              <p14:xfrm>
                <a:off x="4073345" y="4070054"/>
                <a:ext cx="26280" cy="629280"/>
              </p14:xfrm>
            </p:contentPart>
          </mc:Choice>
          <mc:Fallback xmlns="">
            <p:pic>
              <p:nvPicPr>
                <p:cNvPr id="457" name="Encre 456">
                  <a:extLst>
                    <a:ext uri="{FF2B5EF4-FFF2-40B4-BE49-F238E27FC236}">
                      <a16:creationId xmlns:a16="http://schemas.microsoft.com/office/drawing/2014/main" id="{AE147ECF-D7E8-2B2C-73AD-25B8A6FC0E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64345" y="4061414"/>
                  <a:ext cx="4392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58" name="Encre 457">
                  <a:extLst>
                    <a:ext uri="{FF2B5EF4-FFF2-40B4-BE49-F238E27FC236}">
                      <a16:creationId xmlns:a16="http://schemas.microsoft.com/office/drawing/2014/main" id="{B3DD8140-CAA4-7340-E7D6-45E2806561F1}"/>
                    </a:ext>
                  </a:extLst>
                </p14:cNvPr>
                <p14:cNvContentPartPr/>
                <p14:nvPr/>
              </p14:nvContentPartPr>
              <p14:xfrm>
                <a:off x="4040585" y="4613294"/>
                <a:ext cx="123120" cy="94320"/>
              </p14:xfrm>
            </p:contentPart>
          </mc:Choice>
          <mc:Fallback xmlns="">
            <p:pic>
              <p:nvPicPr>
                <p:cNvPr id="458" name="Encre 457">
                  <a:extLst>
                    <a:ext uri="{FF2B5EF4-FFF2-40B4-BE49-F238E27FC236}">
                      <a16:creationId xmlns:a16="http://schemas.microsoft.com/office/drawing/2014/main" id="{B3DD8140-CAA4-7340-E7D6-45E2806561F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31945" y="4604294"/>
                  <a:ext cx="140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59" name="Encre 458">
                  <a:extLst>
                    <a:ext uri="{FF2B5EF4-FFF2-40B4-BE49-F238E27FC236}">
                      <a16:creationId xmlns:a16="http://schemas.microsoft.com/office/drawing/2014/main" id="{1F03DC47-3402-4B50-590A-4E8F8D50647B}"/>
                    </a:ext>
                  </a:extLst>
                </p14:cNvPr>
                <p14:cNvContentPartPr/>
                <p14:nvPr/>
              </p14:nvContentPartPr>
              <p14:xfrm>
                <a:off x="4093145" y="4012454"/>
                <a:ext cx="4473720" cy="736560"/>
              </p14:xfrm>
            </p:contentPart>
          </mc:Choice>
          <mc:Fallback xmlns="">
            <p:pic>
              <p:nvPicPr>
                <p:cNvPr id="459" name="Encre 458">
                  <a:extLst>
                    <a:ext uri="{FF2B5EF4-FFF2-40B4-BE49-F238E27FC236}">
                      <a16:creationId xmlns:a16="http://schemas.microsoft.com/office/drawing/2014/main" id="{1F03DC47-3402-4B50-590A-4E8F8D5064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84505" y="4003814"/>
                  <a:ext cx="4491360" cy="7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60" name="Encre 459">
                  <a:extLst>
                    <a:ext uri="{FF2B5EF4-FFF2-40B4-BE49-F238E27FC236}">
                      <a16:creationId xmlns:a16="http://schemas.microsoft.com/office/drawing/2014/main" id="{136F924A-F111-0C52-C4BC-585ABF0AA373}"/>
                    </a:ext>
                  </a:extLst>
                </p14:cNvPr>
                <p14:cNvContentPartPr/>
                <p14:nvPr/>
              </p14:nvContentPartPr>
              <p14:xfrm>
                <a:off x="8445185" y="4650734"/>
                <a:ext cx="147600" cy="159120"/>
              </p14:xfrm>
            </p:contentPart>
          </mc:Choice>
          <mc:Fallback xmlns="">
            <p:pic>
              <p:nvPicPr>
                <p:cNvPr id="460" name="Encre 459">
                  <a:extLst>
                    <a:ext uri="{FF2B5EF4-FFF2-40B4-BE49-F238E27FC236}">
                      <a16:creationId xmlns:a16="http://schemas.microsoft.com/office/drawing/2014/main" id="{136F924A-F111-0C52-C4BC-585ABF0AA37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36185" y="4641734"/>
                  <a:ext cx="165240" cy="176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64" name="Titre 1">
            <a:extLst>
              <a:ext uri="{FF2B5EF4-FFF2-40B4-BE49-F238E27FC236}">
                <a16:creationId xmlns:a16="http://schemas.microsoft.com/office/drawing/2014/main" id="{92F8AE7F-742E-D524-D4B8-03FED42F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3056289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068DB-3E2B-CD84-DD8E-6459B945E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7B031E25-379E-0980-B822-DBFB74A14D4C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7B031E25-379E-0980-B822-DBFB74A14D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9686EE2-C7BD-9FCA-E9A5-81A5B50D84AF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3EA98-7F4B-56A1-A966-A8012C603387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ABA627-1A25-ED00-1818-CDA7CBB358D5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5E1ED0-DEB0-55B9-312F-91D2395EBA5C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C075A3-0E3D-927D-EFB9-4B8548968EA1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32E78-11A1-FBBC-A78C-223AB1F4A70F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28F00-0F6B-EEA7-8DBF-F52E4D372C4E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6057F9-7283-D053-EB81-6B55C01BF33D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747993-0A73-547E-4462-0BEC57473D2D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D6D691-898E-F0EF-625A-3CBD432ED032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4B5D41-D7D1-7D84-B7C6-79D4418762CE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56A66A-344F-A2C5-2CE5-C1BC0020524C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E4FFCE-1018-9E89-227C-CD7F8C18A781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783CCA-D1E3-8C33-EAD6-D31BE5F9FDEC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53B969-C328-5948-0648-371DDD9DA3E8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95B4ED-D96D-9DDC-2BAC-B9BDFC461665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41576B4-8482-25AE-8A16-8EB681649568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2C64422-7566-64AF-81BA-E2C877E33C13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B40A4116-9692-FF96-F808-A063EBA41E0D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13BA9F8-3D5E-BEDE-E051-DC1CDD1C6D0E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7B25B50-0224-22F2-994C-FDD1B1AE8A2D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78FF2400-668B-1470-F9FA-992A363C6DDA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C6E0320-E5E5-BEE4-039D-600E50C5BE76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C6E0320-E5E5-BEE4-039D-600E50C5B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7B95A043-3A2E-9548-79F1-148D3F8B9AE3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93F5A31-F66E-3EB1-42BE-F1CE37B6C1E5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1AEF201-273E-BA50-1B52-56B184815CE7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7820EDD-1228-DD29-5256-801FDAC44DA3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6A101CA-216C-FF8D-ECF9-87B3EBEFB650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C3E25F9-3C22-2E71-8C5B-A94EE827A587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5569F0C7-4827-53B4-22F4-BE0482DCCC41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59D68D9-E349-87D4-F1A2-3A0ED8E5A7FE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404822A-D824-05F9-8F3C-D5AA221D01F9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9C4D58C3-63BE-E27F-1F4D-1C25F328D44E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6751F59-EFC9-AD59-DEBB-B7B6F8D299EF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A5558E-E2E3-FEF0-64E7-B128608A3D2C}"/>
              </a:ext>
            </a:extLst>
          </p:cNvPr>
          <p:cNvSpPr/>
          <p:nvPr/>
        </p:nvSpPr>
        <p:spPr>
          <a:xfrm>
            <a:off x="684287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708DF63-EE26-9050-50CB-79526EBCBE28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B479B26-6B30-1E9C-489D-44A0BB30AB2C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CC25DEC-1708-E605-2F5D-D0642E38E38E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8F04F07-CB3F-F216-9CBF-2A96F67F21C6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9BC8E05-2BAF-3B25-A618-26A42FECD733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A5E6F96-36AE-7451-F7F1-3BBBA17F7DBC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7B75BCB-BAEA-B3AF-1E45-89B5459A99F3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22A8B8C-CC9B-B8C4-B2D3-8C9A4534E0CB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DADE0D3-3327-6FC9-4F5D-EE57FCCF30FC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6448ACD-9E08-65AC-B67C-B86292B14F40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9E46B86-E6A4-8A0A-BF8F-B34CB017D9F1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0CF69C7-AD2E-9651-0F08-BD7B17847EB9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CDB5621C-0090-F1D1-363E-FAB69AA0D780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756BA8D0-3660-D94F-6384-7D2C0B66262E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C4D46C0A-72AA-DA5C-43FA-E709AB522D05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D2399FAE-4D3B-E158-4DB8-2600B9AF8519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ABE2ED8-B337-C550-D10F-E2E6C53A7EBA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261B350E-63B4-4454-03C8-1B1D9F1469EC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261B350E-63B4-4454-03C8-1B1D9F1469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008" y="5829140"/>
                  <a:ext cx="208833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21FD534A-3460-1A33-9892-323D0C22465E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21FD534A-3460-1A33-9892-323D0C22465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54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D01BAD36-D294-4C03-79E5-48A6BAF69FD9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D01BAD36-D294-4C03-79E5-48A6BAF69F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025" y="5893573"/>
                  <a:ext cx="166680" cy="496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14C705BD-DCC9-BDC1-41AF-E6C51434F2E8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14C705BD-DCC9-BDC1-41AF-E6C51434F2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403" y="5854706"/>
                  <a:ext cx="192564" cy="570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ADB8FD18-E94E-C5F5-4E1D-A83FB1132115}"/>
              </a:ext>
            </a:extLst>
          </p:cNvPr>
          <p:cNvGrpSpPr/>
          <p:nvPr/>
        </p:nvGrpSpPr>
        <p:grpSpPr>
          <a:xfrm>
            <a:off x="9986705" y="3898460"/>
            <a:ext cx="1501560" cy="427320"/>
            <a:chOff x="9986705" y="3898460"/>
            <a:chExt cx="150156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411FFD1F-F226-DBBE-4E97-D903DA83B1D4}"/>
                    </a:ext>
                  </a:extLst>
                </p14:cNvPr>
                <p14:cNvContentPartPr/>
                <p14:nvPr/>
              </p14:nvContentPartPr>
              <p14:xfrm>
                <a:off x="9986705" y="4033820"/>
                <a:ext cx="65880" cy="18000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411FFD1F-F226-DBBE-4E97-D903DA83B1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77705" y="4024820"/>
                  <a:ext cx="83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B4E1A1EC-DDC8-5BB1-B1DF-DDC4E910A9C3}"/>
                    </a:ext>
                  </a:extLst>
                </p14:cNvPr>
                <p14:cNvContentPartPr/>
                <p14:nvPr/>
              </p14:nvContentPartPr>
              <p14:xfrm>
                <a:off x="10105865" y="4079900"/>
                <a:ext cx="113400" cy="1267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B4E1A1EC-DDC8-5BB1-B1DF-DDC4E910A9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96865" y="4070900"/>
                  <a:ext cx="13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1969932D-7763-55C1-0B0E-6B47283F1784}"/>
                    </a:ext>
                  </a:extLst>
                </p14:cNvPr>
                <p14:cNvContentPartPr/>
                <p14:nvPr/>
              </p14:nvContentPartPr>
              <p14:xfrm>
                <a:off x="10257425" y="4065140"/>
                <a:ext cx="241560" cy="1260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1969932D-7763-55C1-0B0E-6B47283F17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48425" y="4056140"/>
                  <a:ext cx="25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11530C09-E58A-7A64-2E6E-0691D363775C}"/>
                    </a:ext>
                  </a:extLst>
                </p14:cNvPr>
                <p14:cNvContentPartPr/>
                <p14:nvPr/>
              </p14:nvContentPartPr>
              <p14:xfrm>
                <a:off x="10536425" y="4082420"/>
                <a:ext cx="90720" cy="885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11530C09-E58A-7A64-2E6E-0691D36377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27461" y="4073420"/>
                  <a:ext cx="10829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7B330D05-0D26-2596-48DB-646BBB32C469}"/>
                    </a:ext>
                  </a:extLst>
                </p14:cNvPr>
                <p14:cNvContentPartPr/>
                <p14:nvPr/>
              </p14:nvContentPartPr>
              <p14:xfrm>
                <a:off x="10673225" y="4050020"/>
                <a:ext cx="108720" cy="126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7B330D05-0D26-2596-48DB-646BBB32C4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64255" y="4041020"/>
                  <a:ext cx="126302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B2E8441B-A655-054C-4BEA-99251FDFE4CB}"/>
                    </a:ext>
                  </a:extLst>
                </p14:cNvPr>
                <p14:cNvContentPartPr/>
                <p14:nvPr/>
              </p14:nvContentPartPr>
              <p14:xfrm>
                <a:off x="10824065" y="4059740"/>
                <a:ext cx="147600" cy="12204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B2E8441B-A655-054C-4BEA-99251FDFE4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15087" y="4050740"/>
                  <a:ext cx="165197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2263880C-8479-BEE5-BF94-F2BA7A0EEB2D}"/>
                    </a:ext>
                  </a:extLst>
                </p14:cNvPr>
                <p14:cNvContentPartPr/>
                <p14:nvPr/>
              </p14:nvContentPartPr>
              <p14:xfrm>
                <a:off x="11050505" y="3908540"/>
                <a:ext cx="106920" cy="30960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2263880C-8479-BEE5-BF94-F2BA7A0EEB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41475" y="3899550"/>
                  <a:ext cx="124620" cy="327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AC33E195-EF5F-05E3-503C-E05A9F8DD3F9}"/>
                    </a:ext>
                  </a:extLst>
                </p14:cNvPr>
                <p14:cNvContentPartPr/>
                <p14:nvPr/>
              </p14:nvContentPartPr>
              <p14:xfrm>
                <a:off x="11247065" y="4037780"/>
                <a:ext cx="89640" cy="1004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AC33E195-EF5F-05E3-503C-E05A9F8DD3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38101" y="4028780"/>
                  <a:ext cx="107209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DEE6619D-6101-CA9F-A2C0-26BD718BFA07}"/>
                    </a:ext>
                  </a:extLst>
                </p14:cNvPr>
                <p14:cNvContentPartPr/>
                <p14:nvPr/>
              </p14:nvContentPartPr>
              <p14:xfrm>
                <a:off x="11385305" y="3898460"/>
                <a:ext cx="102960" cy="42732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DEE6619D-6101-CA9F-A2C0-26BD718BFA0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76305" y="3889460"/>
                  <a:ext cx="12060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65033C45-4B5C-58CB-F855-E6C61DB6A84F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65033C45-4B5C-58CB-F855-E6C61DB6A8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8" name="Groupe 437">
            <a:extLst>
              <a:ext uri="{FF2B5EF4-FFF2-40B4-BE49-F238E27FC236}">
                <a16:creationId xmlns:a16="http://schemas.microsoft.com/office/drawing/2014/main" id="{B424960D-AF15-0FC4-044B-55843DD05AA4}"/>
              </a:ext>
            </a:extLst>
          </p:cNvPr>
          <p:cNvGrpSpPr/>
          <p:nvPr/>
        </p:nvGrpSpPr>
        <p:grpSpPr>
          <a:xfrm>
            <a:off x="9751985" y="4704374"/>
            <a:ext cx="767160" cy="312120"/>
            <a:chOff x="9751985" y="4704374"/>
            <a:chExt cx="7671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6" name="Encre 425">
                  <a:extLst>
                    <a:ext uri="{FF2B5EF4-FFF2-40B4-BE49-F238E27FC236}">
                      <a16:creationId xmlns:a16="http://schemas.microsoft.com/office/drawing/2014/main" id="{0DA97346-7E32-7D92-447F-BB51D06483C1}"/>
                    </a:ext>
                  </a:extLst>
                </p14:cNvPr>
                <p14:cNvContentPartPr/>
                <p14:nvPr/>
              </p14:nvContentPartPr>
              <p14:xfrm>
                <a:off x="9751985" y="4871774"/>
                <a:ext cx="428760" cy="144720"/>
              </p14:xfrm>
            </p:contentPart>
          </mc:Choice>
          <mc:Fallback xmlns="">
            <p:pic>
              <p:nvPicPr>
                <p:cNvPr id="426" name="Encre 425">
                  <a:extLst>
                    <a:ext uri="{FF2B5EF4-FFF2-40B4-BE49-F238E27FC236}">
                      <a16:creationId xmlns:a16="http://schemas.microsoft.com/office/drawing/2014/main" id="{0DA97346-7E32-7D92-447F-BB51D06483C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42985" y="4862774"/>
                  <a:ext cx="446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7" name="Encre 426">
                  <a:extLst>
                    <a:ext uri="{FF2B5EF4-FFF2-40B4-BE49-F238E27FC236}">
                      <a16:creationId xmlns:a16="http://schemas.microsoft.com/office/drawing/2014/main" id="{7BF41BD9-A5DB-A4CC-B375-13D0197E51E0}"/>
                    </a:ext>
                  </a:extLst>
                </p14:cNvPr>
                <p14:cNvContentPartPr/>
                <p14:nvPr/>
              </p14:nvContentPartPr>
              <p14:xfrm>
                <a:off x="10211705" y="4704374"/>
                <a:ext cx="14400" cy="259920"/>
              </p14:xfrm>
            </p:contentPart>
          </mc:Choice>
          <mc:Fallback xmlns="">
            <p:pic>
              <p:nvPicPr>
                <p:cNvPr id="427" name="Encre 426">
                  <a:extLst>
                    <a:ext uri="{FF2B5EF4-FFF2-40B4-BE49-F238E27FC236}">
                      <a16:creationId xmlns:a16="http://schemas.microsoft.com/office/drawing/2014/main" id="{7BF41BD9-A5DB-A4CC-B375-13D0197E51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02474" y="4695362"/>
                  <a:ext cx="32492" cy="277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8" name="Encre 427">
                  <a:extLst>
                    <a:ext uri="{FF2B5EF4-FFF2-40B4-BE49-F238E27FC236}">
                      <a16:creationId xmlns:a16="http://schemas.microsoft.com/office/drawing/2014/main" id="{06432CA7-565A-0562-E155-64B8C3AB9DC5}"/>
                    </a:ext>
                  </a:extLst>
                </p14:cNvPr>
                <p14:cNvContentPartPr/>
                <p14:nvPr/>
              </p14:nvContentPartPr>
              <p14:xfrm>
                <a:off x="10252745" y="4733894"/>
                <a:ext cx="15840" cy="196920"/>
              </p14:xfrm>
            </p:contentPart>
          </mc:Choice>
          <mc:Fallback xmlns="">
            <p:pic>
              <p:nvPicPr>
                <p:cNvPr id="428" name="Encre 427">
                  <a:extLst>
                    <a:ext uri="{FF2B5EF4-FFF2-40B4-BE49-F238E27FC236}">
                      <a16:creationId xmlns:a16="http://schemas.microsoft.com/office/drawing/2014/main" id="{06432CA7-565A-0562-E155-64B8C3AB9D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43745" y="4724894"/>
                  <a:ext cx="33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9" name="Encre 428">
                  <a:extLst>
                    <a:ext uri="{FF2B5EF4-FFF2-40B4-BE49-F238E27FC236}">
                      <a16:creationId xmlns:a16="http://schemas.microsoft.com/office/drawing/2014/main" id="{2246EA65-97AC-0581-0EFD-B51D33565B63}"/>
                    </a:ext>
                  </a:extLst>
                </p14:cNvPr>
                <p14:cNvContentPartPr/>
                <p14:nvPr/>
              </p14:nvContentPartPr>
              <p14:xfrm>
                <a:off x="10208825" y="4815254"/>
                <a:ext cx="115560" cy="15480"/>
              </p14:xfrm>
            </p:contentPart>
          </mc:Choice>
          <mc:Fallback xmlns="">
            <p:pic>
              <p:nvPicPr>
                <p:cNvPr id="429" name="Encre 428">
                  <a:extLst>
                    <a:ext uri="{FF2B5EF4-FFF2-40B4-BE49-F238E27FC236}">
                      <a16:creationId xmlns:a16="http://schemas.microsoft.com/office/drawing/2014/main" id="{2246EA65-97AC-0581-0EFD-B51D33565B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99825" y="4806254"/>
                  <a:ext cx="133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0" name="Encre 429">
                  <a:extLst>
                    <a:ext uri="{FF2B5EF4-FFF2-40B4-BE49-F238E27FC236}">
                      <a16:creationId xmlns:a16="http://schemas.microsoft.com/office/drawing/2014/main" id="{9EE3C03F-B48F-C1DA-6A6C-A97310A5A663}"/>
                    </a:ext>
                  </a:extLst>
                </p14:cNvPr>
                <p14:cNvContentPartPr/>
                <p14:nvPr/>
              </p14:nvContentPartPr>
              <p14:xfrm>
                <a:off x="10330145" y="4804814"/>
                <a:ext cx="189000" cy="138600"/>
              </p14:xfrm>
            </p:contentPart>
          </mc:Choice>
          <mc:Fallback xmlns="">
            <p:pic>
              <p:nvPicPr>
                <p:cNvPr id="430" name="Encre 429">
                  <a:extLst>
                    <a:ext uri="{FF2B5EF4-FFF2-40B4-BE49-F238E27FC236}">
                      <a16:creationId xmlns:a16="http://schemas.microsoft.com/office/drawing/2014/main" id="{9EE3C03F-B48F-C1DA-6A6C-A97310A5A6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21145" y="4795814"/>
                  <a:ext cx="2066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e 436">
            <a:extLst>
              <a:ext uri="{FF2B5EF4-FFF2-40B4-BE49-F238E27FC236}">
                <a16:creationId xmlns:a16="http://schemas.microsoft.com/office/drawing/2014/main" id="{799230B4-1CFD-4F1E-32E7-0511A8280A30}"/>
              </a:ext>
            </a:extLst>
          </p:cNvPr>
          <p:cNvGrpSpPr/>
          <p:nvPr/>
        </p:nvGrpSpPr>
        <p:grpSpPr>
          <a:xfrm>
            <a:off x="10745945" y="4666214"/>
            <a:ext cx="772920" cy="514440"/>
            <a:chOff x="10745945" y="4666214"/>
            <a:chExt cx="77292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1" name="Encre 430">
                  <a:extLst>
                    <a:ext uri="{FF2B5EF4-FFF2-40B4-BE49-F238E27FC236}">
                      <a16:creationId xmlns:a16="http://schemas.microsoft.com/office/drawing/2014/main" id="{DF7E3BDC-99A5-C304-FC4A-FF898A010E00}"/>
                    </a:ext>
                  </a:extLst>
                </p14:cNvPr>
                <p14:cNvContentPartPr/>
                <p14:nvPr/>
              </p14:nvContentPartPr>
              <p14:xfrm>
                <a:off x="10745945" y="4869974"/>
                <a:ext cx="114480" cy="95400"/>
              </p14:xfrm>
            </p:contentPart>
          </mc:Choice>
          <mc:Fallback xmlns="">
            <p:pic>
              <p:nvPicPr>
                <p:cNvPr id="431" name="Encre 430">
                  <a:extLst>
                    <a:ext uri="{FF2B5EF4-FFF2-40B4-BE49-F238E27FC236}">
                      <a16:creationId xmlns:a16="http://schemas.microsoft.com/office/drawing/2014/main" id="{DF7E3BDC-99A5-C304-FC4A-FF898A010E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36945" y="4860974"/>
                  <a:ext cx="132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2" name="Encre 431">
                  <a:extLst>
                    <a:ext uri="{FF2B5EF4-FFF2-40B4-BE49-F238E27FC236}">
                      <a16:creationId xmlns:a16="http://schemas.microsoft.com/office/drawing/2014/main" id="{4A284940-17FC-778C-51D5-24284D13AE88}"/>
                    </a:ext>
                  </a:extLst>
                </p14:cNvPr>
                <p14:cNvContentPartPr/>
                <p14:nvPr/>
              </p14:nvContentPartPr>
              <p14:xfrm>
                <a:off x="10811105" y="4666214"/>
                <a:ext cx="34920" cy="91440"/>
              </p14:xfrm>
            </p:contentPart>
          </mc:Choice>
          <mc:Fallback xmlns="">
            <p:pic>
              <p:nvPicPr>
                <p:cNvPr id="432" name="Encre 431">
                  <a:extLst>
                    <a:ext uri="{FF2B5EF4-FFF2-40B4-BE49-F238E27FC236}">
                      <a16:creationId xmlns:a16="http://schemas.microsoft.com/office/drawing/2014/main" id="{4A284940-17FC-778C-51D5-24284D13AE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02105" y="4657214"/>
                  <a:ext cx="52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3" name="Encre 432">
                  <a:extLst>
                    <a:ext uri="{FF2B5EF4-FFF2-40B4-BE49-F238E27FC236}">
                      <a16:creationId xmlns:a16="http://schemas.microsoft.com/office/drawing/2014/main" id="{96D47331-331F-31D6-B618-5B5F698F9E1C}"/>
                    </a:ext>
                  </a:extLst>
                </p14:cNvPr>
                <p14:cNvContentPartPr/>
                <p14:nvPr/>
              </p14:nvContentPartPr>
              <p14:xfrm>
                <a:off x="11026385" y="4837934"/>
                <a:ext cx="190440" cy="342720"/>
              </p14:xfrm>
            </p:contentPart>
          </mc:Choice>
          <mc:Fallback xmlns="">
            <p:pic>
              <p:nvPicPr>
                <p:cNvPr id="433" name="Encre 432">
                  <a:extLst>
                    <a:ext uri="{FF2B5EF4-FFF2-40B4-BE49-F238E27FC236}">
                      <a16:creationId xmlns:a16="http://schemas.microsoft.com/office/drawing/2014/main" id="{96D47331-331F-31D6-B618-5B5F698F9E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17368" y="4828934"/>
                  <a:ext cx="208113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4" name="Encre 433">
                  <a:extLst>
                    <a:ext uri="{FF2B5EF4-FFF2-40B4-BE49-F238E27FC236}">
                      <a16:creationId xmlns:a16="http://schemas.microsoft.com/office/drawing/2014/main" id="{328E95D1-08DC-6199-33B3-99B85B282E91}"/>
                    </a:ext>
                  </a:extLst>
                </p14:cNvPr>
                <p14:cNvContentPartPr/>
                <p14:nvPr/>
              </p14:nvContentPartPr>
              <p14:xfrm>
                <a:off x="11248505" y="4840454"/>
                <a:ext cx="133920" cy="119880"/>
              </p14:xfrm>
            </p:contentPart>
          </mc:Choice>
          <mc:Fallback xmlns="">
            <p:pic>
              <p:nvPicPr>
                <p:cNvPr id="434" name="Encre 433">
                  <a:extLst>
                    <a:ext uri="{FF2B5EF4-FFF2-40B4-BE49-F238E27FC236}">
                      <a16:creationId xmlns:a16="http://schemas.microsoft.com/office/drawing/2014/main" id="{328E95D1-08DC-6199-33B3-99B85B282E9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39481" y="4831454"/>
                  <a:ext cx="151608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5" name="Encre 434">
                  <a:extLst>
                    <a:ext uri="{FF2B5EF4-FFF2-40B4-BE49-F238E27FC236}">
                      <a16:creationId xmlns:a16="http://schemas.microsoft.com/office/drawing/2014/main" id="{41056BD5-B37E-0B36-7813-B7A27831691D}"/>
                    </a:ext>
                  </a:extLst>
                </p14:cNvPr>
                <p14:cNvContentPartPr/>
                <p14:nvPr/>
              </p14:nvContentPartPr>
              <p14:xfrm>
                <a:off x="11386025" y="4819574"/>
                <a:ext cx="132840" cy="134280"/>
              </p14:xfrm>
            </p:contentPart>
          </mc:Choice>
          <mc:Fallback xmlns="">
            <p:pic>
              <p:nvPicPr>
                <p:cNvPr id="435" name="Encre 434">
                  <a:extLst>
                    <a:ext uri="{FF2B5EF4-FFF2-40B4-BE49-F238E27FC236}">
                      <a16:creationId xmlns:a16="http://schemas.microsoft.com/office/drawing/2014/main" id="{41056BD5-B37E-0B36-7813-B7A2783169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77049" y="4810574"/>
                  <a:ext cx="150432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6" name="Encre 435">
                  <a:extLst>
                    <a:ext uri="{FF2B5EF4-FFF2-40B4-BE49-F238E27FC236}">
                      <a16:creationId xmlns:a16="http://schemas.microsoft.com/office/drawing/2014/main" id="{3208F251-7043-B7D1-C261-0A5CEB2DEC27}"/>
                    </a:ext>
                  </a:extLst>
                </p14:cNvPr>
                <p14:cNvContentPartPr/>
                <p14:nvPr/>
              </p14:nvContentPartPr>
              <p14:xfrm>
                <a:off x="11049785" y="4666934"/>
                <a:ext cx="43200" cy="12960"/>
              </p14:xfrm>
            </p:contentPart>
          </mc:Choice>
          <mc:Fallback xmlns="">
            <p:pic>
              <p:nvPicPr>
                <p:cNvPr id="436" name="Encre 435">
                  <a:extLst>
                    <a:ext uri="{FF2B5EF4-FFF2-40B4-BE49-F238E27FC236}">
                      <a16:creationId xmlns:a16="http://schemas.microsoft.com/office/drawing/2014/main" id="{3208F251-7043-B7D1-C261-0A5CEB2DEC2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40785" y="4658177"/>
                  <a:ext cx="60840" cy="301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9" name="Encre 438">
                <a:extLst>
                  <a:ext uri="{FF2B5EF4-FFF2-40B4-BE49-F238E27FC236}">
                    <a16:creationId xmlns:a16="http://schemas.microsoft.com/office/drawing/2014/main" id="{C3678076-5E17-F962-59CE-635523982852}"/>
                  </a:ext>
                </a:extLst>
              </p14:cNvPr>
              <p14:cNvContentPartPr/>
              <p14:nvPr/>
            </p14:nvContentPartPr>
            <p14:xfrm>
              <a:off x="9722825" y="5282894"/>
              <a:ext cx="358920" cy="258480"/>
            </p14:xfrm>
          </p:contentPart>
        </mc:Choice>
        <mc:Fallback xmlns="">
          <p:pic>
            <p:nvPicPr>
              <p:cNvPr id="439" name="Encre 438">
                <a:extLst>
                  <a:ext uri="{FF2B5EF4-FFF2-40B4-BE49-F238E27FC236}">
                    <a16:creationId xmlns:a16="http://schemas.microsoft.com/office/drawing/2014/main" id="{C3678076-5E17-F962-59CE-63552398285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13825" y="5273894"/>
                <a:ext cx="37656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3" name="Groupe 452">
            <a:extLst>
              <a:ext uri="{FF2B5EF4-FFF2-40B4-BE49-F238E27FC236}">
                <a16:creationId xmlns:a16="http://schemas.microsoft.com/office/drawing/2014/main" id="{1EA3CF2D-1332-C941-65A8-702FDBA18E6B}"/>
              </a:ext>
            </a:extLst>
          </p:cNvPr>
          <p:cNvGrpSpPr/>
          <p:nvPr/>
        </p:nvGrpSpPr>
        <p:grpSpPr>
          <a:xfrm>
            <a:off x="10308545" y="5269934"/>
            <a:ext cx="1099080" cy="461520"/>
            <a:chOff x="10308545" y="5269934"/>
            <a:chExt cx="109908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0" name="Encre 439">
                  <a:extLst>
                    <a:ext uri="{FF2B5EF4-FFF2-40B4-BE49-F238E27FC236}">
                      <a16:creationId xmlns:a16="http://schemas.microsoft.com/office/drawing/2014/main" id="{5839E37D-EE71-2D60-BAAE-3C877C72C0EE}"/>
                    </a:ext>
                  </a:extLst>
                </p14:cNvPr>
                <p14:cNvContentPartPr/>
                <p14:nvPr/>
              </p14:nvContentPartPr>
              <p14:xfrm>
                <a:off x="10330145" y="5394134"/>
                <a:ext cx="16200" cy="337320"/>
              </p14:xfrm>
            </p:contentPart>
          </mc:Choice>
          <mc:Fallback xmlns="">
            <p:pic>
              <p:nvPicPr>
                <p:cNvPr id="440" name="Encre 439">
                  <a:extLst>
                    <a:ext uri="{FF2B5EF4-FFF2-40B4-BE49-F238E27FC236}">
                      <a16:creationId xmlns:a16="http://schemas.microsoft.com/office/drawing/2014/main" id="{5839E37D-EE71-2D60-BAAE-3C877C72C0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21145" y="5385134"/>
                  <a:ext cx="338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1" name="Encre 440">
                  <a:extLst>
                    <a:ext uri="{FF2B5EF4-FFF2-40B4-BE49-F238E27FC236}">
                      <a16:creationId xmlns:a16="http://schemas.microsoft.com/office/drawing/2014/main" id="{4F2C56A4-F121-1C22-F0D9-5C2B3C3FD272}"/>
                    </a:ext>
                  </a:extLst>
                </p14:cNvPr>
                <p14:cNvContentPartPr/>
                <p14:nvPr/>
              </p14:nvContentPartPr>
              <p14:xfrm>
                <a:off x="10308545" y="5397014"/>
                <a:ext cx="158760" cy="135360"/>
              </p14:xfrm>
            </p:contentPart>
          </mc:Choice>
          <mc:Fallback xmlns="">
            <p:pic>
              <p:nvPicPr>
                <p:cNvPr id="441" name="Encre 440">
                  <a:extLst>
                    <a:ext uri="{FF2B5EF4-FFF2-40B4-BE49-F238E27FC236}">
                      <a16:creationId xmlns:a16="http://schemas.microsoft.com/office/drawing/2014/main" id="{4F2C56A4-F121-1C22-F0D9-5C2B3C3FD2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99545" y="5388014"/>
                  <a:ext cx="176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2" name="Encre 441">
                  <a:extLst>
                    <a:ext uri="{FF2B5EF4-FFF2-40B4-BE49-F238E27FC236}">
                      <a16:creationId xmlns:a16="http://schemas.microsoft.com/office/drawing/2014/main" id="{AF3CB09C-DDD4-FE0C-D0BA-A42A05F0C8DC}"/>
                    </a:ext>
                  </a:extLst>
                </p14:cNvPr>
                <p14:cNvContentPartPr/>
                <p14:nvPr/>
              </p14:nvContentPartPr>
              <p14:xfrm>
                <a:off x="10508345" y="5433734"/>
                <a:ext cx="124920" cy="86760"/>
              </p14:xfrm>
            </p:contentPart>
          </mc:Choice>
          <mc:Fallback xmlns="">
            <p:pic>
              <p:nvPicPr>
                <p:cNvPr id="442" name="Encre 441">
                  <a:extLst>
                    <a:ext uri="{FF2B5EF4-FFF2-40B4-BE49-F238E27FC236}">
                      <a16:creationId xmlns:a16="http://schemas.microsoft.com/office/drawing/2014/main" id="{AF3CB09C-DDD4-FE0C-D0BA-A42A05F0C8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99319" y="5424734"/>
                  <a:ext cx="142611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3" name="Encre 442">
                  <a:extLst>
                    <a:ext uri="{FF2B5EF4-FFF2-40B4-BE49-F238E27FC236}">
                      <a16:creationId xmlns:a16="http://schemas.microsoft.com/office/drawing/2014/main" id="{D3D59D89-3594-42B3-4E29-A973F6E4C95D}"/>
                    </a:ext>
                  </a:extLst>
                </p14:cNvPr>
                <p14:cNvContentPartPr/>
                <p14:nvPr/>
              </p14:nvContentPartPr>
              <p14:xfrm>
                <a:off x="10498265" y="5413934"/>
                <a:ext cx="131040" cy="112320"/>
              </p14:xfrm>
            </p:contentPart>
          </mc:Choice>
          <mc:Fallback xmlns="">
            <p:pic>
              <p:nvPicPr>
                <p:cNvPr id="443" name="Encre 442">
                  <a:extLst>
                    <a:ext uri="{FF2B5EF4-FFF2-40B4-BE49-F238E27FC236}">
                      <a16:creationId xmlns:a16="http://schemas.microsoft.com/office/drawing/2014/main" id="{D3D59D89-3594-42B3-4E29-A973F6E4C9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89265" y="5404934"/>
                  <a:ext cx="148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4" name="Encre 443">
                  <a:extLst>
                    <a:ext uri="{FF2B5EF4-FFF2-40B4-BE49-F238E27FC236}">
                      <a16:creationId xmlns:a16="http://schemas.microsoft.com/office/drawing/2014/main" id="{21C1C265-7C12-D4C9-01B6-CE17780A039C}"/>
                    </a:ext>
                  </a:extLst>
                </p14:cNvPr>
                <p14:cNvContentPartPr/>
                <p14:nvPr/>
              </p14:nvContentPartPr>
              <p14:xfrm>
                <a:off x="10664225" y="5402054"/>
                <a:ext cx="107640" cy="139680"/>
              </p14:xfrm>
            </p:contentPart>
          </mc:Choice>
          <mc:Fallback xmlns="">
            <p:pic>
              <p:nvPicPr>
                <p:cNvPr id="444" name="Encre 443">
                  <a:extLst>
                    <a:ext uri="{FF2B5EF4-FFF2-40B4-BE49-F238E27FC236}">
                      <a16:creationId xmlns:a16="http://schemas.microsoft.com/office/drawing/2014/main" id="{21C1C265-7C12-D4C9-01B6-CE17780A039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55225" y="5393054"/>
                  <a:ext cx="125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5" name="Encre 444">
                  <a:extLst>
                    <a:ext uri="{FF2B5EF4-FFF2-40B4-BE49-F238E27FC236}">
                      <a16:creationId xmlns:a16="http://schemas.microsoft.com/office/drawing/2014/main" id="{321116E2-0E3C-6B38-ED9F-7BB6CD9F35CA}"/>
                    </a:ext>
                  </a:extLst>
                </p14:cNvPr>
                <p14:cNvContentPartPr/>
                <p14:nvPr/>
              </p14:nvContentPartPr>
              <p14:xfrm>
                <a:off x="10831625" y="5455334"/>
                <a:ext cx="33120" cy="81720"/>
              </p14:xfrm>
            </p:contentPart>
          </mc:Choice>
          <mc:Fallback xmlns="">
            <p:pic>
              <p:nvPicPr>
                <p:cNvPr id="445" name="Encre 444">
                  <a:extLst>
                    <a:ext uri="{FF2B5EF4-FFF2-40B4-BE49-F238E27FC236}">
                      <a16:creationId xmlns:a16="http://schemas.microsoft.com/office/drawing/2014/main" id="{321116E2-0E3C-6B38-ED9F-7BB6CD9F35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22625" y="5446334"/>
                  <a:ext cx="50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6" name="Encre 445">
                  <a:extLst>
                    <a:ext uri="{FF2B5EF4-FFF2-40B4-BE49-F238E27FC236}">
                      <a16:creationId xmlns:a16="http://schemas.microsoft.com/office/drawing/2014/main" id="{CFA06F34-C6F5-EC86-191C-CCF8255A8072}"/>
                    </a:ext>
                  </a:extLst>
                </p14:cNvPr>
                <p14:cNvContentPartPr/>
                <p14:nvPr/>
              </p14:nvContentPartPr>
              <p14:xfrm>
                <a:off x="10824425" y="5331854"/>
                <a:ext cx="12960" cy="12960"/>
              </p14:xfrm>
            </p:contentPart>
          </mc:Choice>
          <mc:Fallback xmlns="">
            <p:pic>
              <p:nvPicPr>
                <p:cNvPr id="446" name="Encre 445">
                  <a:extLst>
                    <a:ext uri="{FF2B5EF4-FFF2-40B4-BE49-F238E27FC236}">
                      <a16:creationId xmlns:a16="http://schemas.microsoft.com/office/drawing/2014/main" id="{CFA06F34-C6F5-EC86-191C-CCF8255A807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15425" y="5323097"/>
                  <a:ext cx="30600" cy="30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7" name="Encre 446">
                  <a:extLst>
                    <a:ext uri="{FF2B5EF4-FFF2-40B4-BE49-F238E27FC236}">
                      <a16:creationId xmlns:a16="http://schemas.microsoft.com/office/drawing/2014/main" id="{9BE95E0F-557C-DE23-1B6D-9541C088F839}"/>
                    </a:ext>
                  </a:extLst>
                </p14:cNvPr>
                <p14:cNvContentPartPr/>
                <p14:nvPr/>
              </p14:nvContentPartPr>
              <p14:xfrm>
                <a:off x="10906145" y="5269934"/>
                <a:ext cx="16560" cy="258120"/>
              </p14:xfrm>
            </p:contentPart>
          </mc:Choice>
          <mc:Fallback xmlns="">
            <p:pic>
              <p:nvPicPr>
                <p:cNvPr id="447" name="Encre 446">
                  <a:extLst>
                    <a:ext uri="{FF2B5EF4-FFF2-40B4-BE49-F238E27FC236}">
                      <a16:creationId xmlns:a16="http://schemas.microsoft.com/office/drawing/2014/main" id="{9BE95E0F-557C-DE23-1B6D-9541C088F83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97145" y="5260934"/>
                  <a:ext cx="34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8" name="Encre 447">
                  <a:extLst>
                    <a:ext uri="{FF2B5EF4-FFF2-40B4-BE49-F238E27FC236}">
                      <a16:creationId xmlns:a16="http://schemas.microsoft.com/office/drawing/2014/main" id="{CC230158-4CC4-6CFF-0711-66DD7E6A7B0D}"/>
                    </a:ext>
                  </a:extLst>
                </p14:cNvPr>
                <p14:cNvContentPartPr/>
                <p14:nvPr/>
              </p14:nvContentPartPr>
              <p14:xfrm>
                <a:off x="10898585" y="5404934"/>
                <a:ext cx="116280" cy="21240"/>
              </p14:xfrm>
            </p:contentPart>
          </mc:Choice>
          <mc:Fallback xmlns="">
            <p:pic>
              <p:nvPicPr>
                <p:cNvPr id="448" name="Encre 447">
                  <a:extLst>
                    <a:ext uri="{FF2B5EF4-FFF2-40B4-BE49-F238E27FC236}">
                      <a16:creationId xmlns:a16="http://schemas.microsoft.com/office/drawing/2014/main" id="{CC230158-4CC4-6CFF-0711-66DD7E6A7B0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89585" y="5395779"/>
                  <a:ext cx="133920" cy="39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9" name="Encre 448">
                  <a:extLst>
                    <a:ext uri="{FF2B5EF4-FFF2-40B4-BE49-F238E27FC236}">
                      <a16:creationId xmlns:a16="http://schemas.microsoft.com/office/drawing/2014/main" id="{FFF13D62-797C-E6B4-AD74-C0D1194EB76E}"/>
                    </a:ext>
                  </a:extLst>
                </p14:cNvPr>
                <p14:cNvContentPartPr/>
                <p14:nvPr/>
              </p14:nvContentPartPr>
              <p14:xfrm>
                <a:off x="11027825" y="5413574"/>
                <a:ext cx="16560" cy="132480"/>
              </p14:xfrm>
            </p:contentPart>
          </mc:Choice>
          <mc:Fallback xmlns="">
            <p:pic>
              <p:nvPicPr>
                <p:cNvPr id="449" name="Encre 448">
                  <a:extLst>
                    <a:ext uri="{FF2B5EF4-FFF2-40B4-BE49-F238E27FC236}">
                      <a16:creationId xmlns:a16="http://schemas.microsoft.com/office/drawing/2014/main" id="{FFF13D62-797C-E6B4-AD74-C0D1194EB7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18625" y="5404574"/>
                  <a:ext cx="34592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0" name="Encre 449">
                  <a:extLst>
                    <a:ext uri="{FF2B5EF4-FFF2-40B4-BE49-F238E27FC236}">
                      <a16:creationId xmlns:a16="http://schemas.microsoft.com/office/drawing/2014/main" id="{06130F0D-92D8-1615-365D-C7F4E3B45E2A}"/>
                    </a:ext>
                  </a:extLst>
                </p14:cNvPr>
                <p14:cNvContentPartPr/>
                <p14:nvPr/>
              </p14:nvContentPartPr>
              <p14:xfrm>
                <a:off x="11027825" y="5365694"/>
                <a:ext cx="55080" cy="55080"/>
              </p14:xfrm>
            </p:contentPart>
          </mc:Choice>
          <mc:Fallback xmlns="">
            <p:pic>
              <p:nvPicPr>
                <p:cNvPr id="450" name="Encre 449">
                  <a:extLst>
                    <a:ext uri="{FF2B5EF4-FFF2-40B4-BE49-F238E27FC236}">
                      <a16:creationId xmlns:a16="http://schemas.microsoft.com/office/drawing/2014/main" id="{06130F0D-92D8-1615-365D-C7F4E3B45E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8825" y="5356694"/>
                  <a:ext cx="72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1" name="Encre 450">
                  <a:extLst>
                    <a:ext uri="{FF2B5EF4-FFF2-40B4-BE49-F238E27FC236}">
                      <a16:creationId xmlns:a16="http://schemas.microsoft.com/office/drawing/2014/main" id="{BFFF422F-A1DC-8C22-DEDE-4B4BCCDE7761}"/>
                    </a:ext>
                  </a:extLst>
                </p14:cNvPr>
                <p14:cNvContentPartPr/>
                <p14:nvPr/>
              </p14:nvContentPartPr>
              <p14:xfrm>
                <a:off x="11085065" y="5419334"/>
                <a:ext cx="245880" cy="115920"/>
              </p14:xfrm>
            </p:contentPart>
          </mc:Choice>
          <mc:Fallback xmlns="">
            <p:pic>
              <p:nvPicPr>
                <p:cNvPr id="451" name="Encre 450">
                  <a:extLst>
                    <a:ext uri="{FF2B5EF4-FFF2-40B4-BE49-F238E27FC236}">
                      <a16:creationId xmlns:a16="http://schemas.microsoft.com/office/drawing/2014/main" id="{BFFF422F-A1DC-8C22-DEDE-4B4BCCDE77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76078" y="5410334"/>
                  <a:ext cx="263494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2" name="Encre 451">
                  <a:extLst>
                    <a:ext uri="{FF2B5EF4-FFF2-40B4-BE49-F238E27FC236}">
                      <a16:creationId xmlns:a16="http://schemas.microsoft.com/office/drawing/2014/main" id="{993D79B3-008C-7966-EC5F-0193B6D81C5E}"/>
                    </a:ext>
                  </a:extLst>
                </p14:cNvPr>
                <p14:cNvContentPartPr/>
                <p14:nvPr/>
              </p14:nvContentPartPr>
              <p14:xfrm>
                <a:off x="11301065" y="5416454"/>
                <a:ext cx="106560" cy="150480"/>
              </p14:xfrm>
            </p:contentPart>
          </mc:Choice>
          <mc:Fallback xmlns="">
            <p:pic>
              <p:nvPicPr>
                <p:cNvPr id="452" name="Encre 451">
                  <a:extLst>
                    <a:ext uri="{FF2B5EF4-FFF2-40B4-BE49-F238E27FC236}">
                      <a16:creationId xmlns:a16="http://schemas.microsoft.com/office/drawing/2014/main" id="{993D79B3-008C-7966-EC5F-0193B6D81C5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92065" y="5407454"/>
                  <a:ext cx="1242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oupe 460">
            <a:extLst>
              <a:ext uri="{FF2B5EF4-FFF2-40B4-BE49-F238E27FC236}">
                <a16:creationId xmlns:a16="http://schemas.microsoft.com/office/drawing/2014/main" id="{D9D1E3FB-DD63-7BA0-0836-6C8BACECC557}"/>
              </a:ext>
            </a:extLst>
          </p:cNvPr>
          <p:cNvGrpSpPr/>
          <p:nvPr/>
        </p:nvGrpSpPr>
        <p:grpSpPr>
          <a:xfrm>
            <a:off x="3607865" y="4012454"/>
            <a:ext cx="4984920" cy="797400"/>
            <a:chOff x="3607865" y="4012454"/>
            <a:chExt cx="4984920" cy="7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C6D532F0-C933-D640-3266-CF5339C51068}"/>
                    </a:ext>
                  </a:extLst>
                </p14:cNvPr>
                <p14:cNvContentPartPr/>
                <p14:nvPr/>
              </p14:nvContentPartPr>
              <p14:xfrm>
                <a:off x="3607865" y="4312334"/>
                <a:ext cx="36360" cy="3502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C6D532F0-C933-D640-3266-CF5339C510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98865" y="4303334"/>
                  <a:ext cx="540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68DCAD48-13E3-6FBD-555A-7139D9692B75}"/>
                    </a:ext>
                  </a:extLst>
                </p14:cNvPr>
                <p14:cNvContentPartPr/>
                <p14:nvPr/>
              </p14:nvContentPartPr>
              <p14:xfrm>
                <a:off x="3612905" y="4276694"/>
                <a:ext cx="348120" cy="38160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68DCAD48-13E3-6FBD-555A-7139D9692B7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03914" y="4267694"/>
                  <a:ext cx="365742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7AB5DD5A-FD32-0892-7ECF-3A956759C856}"/>
                    </a:ext>
                  </a:extLst>
                </p14:cNvPr>
                <p14:cNvContentPartPr/>
                <p14:nvPr/>
              </p14:nvContentPartPr>
              <p14:xfrm>
                <a:off x="3642425" y="4652894"/>
                <a:ext cx="366840" cy="3420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7AB5DD5A-FD32-0892-7ECF-3A956759C85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33425" y="4643894"/>
                  <a:ext cx="384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19" name="Encre 418">
                  <a:extLst>
                    <a:ext uri="{FF2B5EF4-FFF2-40B4-BE49-F238E27FC236}">
                      <a16:creationId xmlns:a16="http://schemas.microsoft.com/office/drawing/2014/main" id="{F0C9D1B2-6FD7-7DFA-2F54-53564F976BF4}"/>
                    </a:ext>
                  </a:extLst>
                </p14:cNvPr>
                <p14:cNvContentPartPr/>
                <p14:nvPr/>
              </p14:nvContentPartPr>
              <p14:xfrm>
                <a:off x="8062145" y="4314494"/>
                <a:ext cx="33120" cy="315000"/>
              </p14:xfrm>
            </p:contentPart>
          </mc:Choice>
          <mc:Fallback xmlns="">
            <p:pic>
              <p:nvPicPr>
                <p:cNvPr id="419" name="Encre 418">
                  <a:extLst>
                    <a:ext uri="{FF2B5EF4-FFF2-40B4-BE49-F238E27FC236}">
                      <a16:creationId xmlns:a16="http://schemas.microsoft.com/office/drawing/2014/main" id="{F0C9D1B2-6FD7-7DFA-2F54-53564F976B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53145" y="4305484"/>
                  <a:ext cx="50760" cy="332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20" name="Encre 419">
                  <a:extLst>
                    <a:ext uri="{FF2B5EF4-FFF2-40B4-BE49-F238E27FC236}">
                      <a16:creationId xmlns:a16="http://schemas.microsoft.com/office/drawing/2014/main" id="{A0A81DA0-62D7-ED6D-C533-CBC2CA7A09C0}"/>
                    </a:ext>
                  </a:extLst>
                </p14:cNvPr>
                <p14:cNvContentPartPr/>
                <p14:nvPr/>
              </p14:nvContentPartPr>
              <p14:xfrm>
                <a:off x="8051705" y="4297934"/>
                <a:ext cx="369000" cy="345960"/>
              </p14:xfrm>
            </p:contentPart>
          </mc:Choice>
          <mc:Fallback xmlns="">
            <p:pic>
              <p:nvPicPr>
                <p:cNvPr id="420" name="Encre 419">
                  <a:extLst>
                    <a:ext uri="{FF2B5EF4-FFF2-40B4-BE49-F238E27FC236}">
                      <a16:creationId xmlns:a16="http://schemas.microsoft.com/office/drawing/2014/main" id="{A0A81DA0-62D7-ED6D-C533-CBC2CA7A09C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42705" y="4288934"/>
                  <a:ext cx="386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57" name="Encre 456">
                  <a:extLst>
                    <a:ext uri="{FF2B5EF4-FFF2-40B4-BE49-F238E27FC236}">
                      <a16:creationId xmlns:a16="http://schemas.microsoft.com/office/drawing/2014/main" id="{6711B212-AE15-B66D-C417-96542D12C40D}"/>
                    </a:ext>
                  </a:extLst>
                </p14:cNvPr>
                <p14:cNvContentPartPr/>
                <p14:nvPr/>
              </p14:nvContentPartPr>
              <p14:xfrm>
                <a:off x="4073345" y="4070054"/>
                <a:ext cx="26280" cy="629280"/>
              </p14:xfrm>
            </p:contentPart>
          </mc:Choice>
          <mc:Fallback xmlns="">
            <p:pic>
              <p:nvPicPr>
                <p:cNvPr id="457" name="Encre 456">
                  <a:extLst>
                    <a:ext uri="{FF2B5EF4-FFF2-40B4-BE49-F238E27FC236}">
                      <a16:creationId xmlns:a16="http://schemas.microsoft.com/office/drawing/2014/main" id="{6711B212-AE15-B66D-C417-96542D12C40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64345" y="4061054"/>
                  <a:ext cx="4392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58" name="Encre 457">
                  <a:extLst>
                    <a:ext uri="{FF2B5EF4-FFF2-40B4-BE49-F238E27FC236}">
                      <a16:creationId xmlns:a16="http://schemas.microsoft.com/office/drawing/2014/main" id="{2A867373-1CD8-B2A0-725D-4B495DD03229}"/>
                    </a:ext>
                  </a:extLst>
                </p14:cNvPr>
                <p14:cNvContentPartPr/>
                <p14:nvPr/>
              </p14:nvContentPartPr>
              <p14:xfrm>
                <a:off x="4040585" y="4613294"/>
                <a:ext cx="123120" cy="94320"/>
              </p14:xfrm>
            </p:contentPart>
          </mc:Choice>
          <mc:Fallback xmlns="">
            <p:pic>
              <p:nvPicPr>
                <p:cNvPr id="458" name="Encre 457">
                  <a:extLst>
                    <a:ext uri="{FF2B5EF4-FFF2-40B4-BE49-F238E27FC236}">
                      <a16:creationId xmlns:a16="http://schemas.microsoft.com/office/drawing/2014/main" id="{2A867373-1CD8-B2A0-725D-4B495DD032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31559" y="4604328"/>
                  <a:ext cx="140812" cy="111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59" name="Encre 458">
                  <a:extLst>
                    <a:ext uri="{FF2B5EF4-FFF2-40B4-BE49-F238E27FC236}">
                      <a16:creationId xmlns:a16="http://schemas.microsoft.com/office/drawing/2014/main" id="{8C403A4A-EC0F-5E10-CA1E-61ABFB9F85D0}"/>
                    </a:ext>
                  </a:extLst>
                </p14:cNvPr>
                <p14:cNvContentPartPr/>
                <p14:nvPr/>
              </p14:nvContentPartPr>
              <p14:xfrm>
                <a:off x="4093145" y="4012454"/>
                <a:ext cx="4473720" cy="736560"/>
              </p14:xfrm>
            </p:contentPart>
          </mc:Choice>
          <mc:Fallback xmlns="">
            <p:pic>
              <p:nvPicPr>
                <p:cNvPr id="459" name="Encre 458">
                  <a:extLst>
                    <a:ext uri="{FF2B5EF4-FFF2-40B4-BE49-F238E27FC236}">
                      <a16:creationId xmlns:a16="http://schemas.microsoft.com/office/drawing/2014/main" id="{8C403A4A-EC0F-5E10-CA1E-61ABFB9F85D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84145" y="4003454"/>
                  <a:ext cx="4491360" cy="7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60" name="Encre 459">
                  <a:extLst>
                    <a:ext uri="{FF2B5EF4-FFF2-40B4-BE49-F238E27FC236}">
                      <a16:creationId xmlns:a16="http://schemas.microsoft.com/office/drawing/2014/main" id="{F9ACD9F2-664C-06F2-0486-2D133EB407D4}"/>
                    </a:ext>
                  </a:extLst>
                </p14:cNvPr>
                <p14:cNvContentPartPr/>
                <p14:nvPr/>
              </p14:nvContentPartPr>
              <p14:xfrm>
                <a:off x="8445185" y="4650734"/>
                <a:ext cx="147600" cy="159120"/>
              </p14:xfrm>
            </p:contentPart>
          </mc:Choice>
          <mc:Fallback xmlns="">
            <p:pic>
              <p:nvPicPr>
                <p:cNvPr id="460" name="Encre 459">
                  <a:extLst>
                    <a:ext uri="{FF2B5EF4-FFF2-40B4-BE49-F238E27FC236}">
                      <a16:creationId xmlns:a16="http://schemas.microsoft.com/office/drawing/2014/main" id="{F9ACD9F2-664C-06F2-0486-2D133EB407D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36207" y="4641754"/>
                  <a:ext cx="165197" cy="17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oupe 466">
            <a:extLst>
              <a:ext uri="{FF2B5EF4-FFF2-40B4-BE49-F238E27FC236}">
                <a16:creationId xmlns:a16="http://schemas.microsoft.com/office/drawing/2014/main" id="{8AAE8EA6-FE78-1F33-6640-ACA2B34311EC}"/>
              </a:ext>
            </a:extLst>
          </p:cNvPr>
          <p:cNvGrpSpPr/>
          <p:nvPr/>
        </p:nvGrpSpPr>
        <p:grpSpPr>
          <a:xfrm>
            <a:off x="3633425" y="4949534"/>
            <a:ext cx="492120" cy="690480"/>
            <a:chOff x="3633425" y="4949534"/>
            <a:chExt cx="492120" cy="69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54" name="Encre 453">
                  <a:extLst>
                    <a:ext uri="{FF2B5EF4-FFF2-40B4-BE49-F238E27FC236}">
                      <a16:creationId xmlns:a16="http://schemas.microsoft.com/office/drawing/2014/main" id="{EC62E2EB-09EE-8B46-7C95-EB3E7880A418}"/>
                    </a:ext>
                  </a:extLst>
                </p14:cNvPr>
                <p14:cNvContentPartPr/>
                <p14:nvPr/>
              </p14:nvContentPartPr>
              <p14:xfrm>
                <a:off x="3633425" y="4995974"/>
                <a:ext cx="306360" cy="464760"/>
              </p14:xfrm>
            </p:contentPart>
          </mc:Choice>
          <mc:Fallback xmlns="">
            <p:pic>
              <p:nvPicPr>
                <p:cNvPr id="454" name="Encre 453">
                  <a:extLst>
                    <a:ext uri="{FF2B5EF4-FFF2-40B4-BE49-F238E27FC236}">
                      <a16:creationId xmlns:a16="http://schemas.microsoft.com/office/drawing/2014/main" id="{EC62E2EB-09EE-8B46-7C95-EB3E7880A4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24785" y="4986974"/>
                  <a:ext cx="3240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55" name="Encre 454">
                  <a:extLst>
                    <a:ext uri="{FF2B5EF4-FFF2-40B4-BE49-F238E27FC236}">
                      <a16:creationId xmlns:a16="http://schemas.microsoft.com/office/drawing/2014/main" id="{B836563A-671B-DFF9-8572-4FD1108D5CEE}"/>
                    </a:ext>
                  </a:extLst>
                </p14:cNvPr>
                <p14:cNvContentPartPr/>
                <p14:nvPr/>
              </p14:nvContentPartPr>
              <p14:xfrm>
                <a:off x="3706865" y="4949534"/>
                <a:ext cx="140040" cy="440640"/>
              </p14:xfrm>
            </p:contentPart>
          </mc:Choice>
          <mc:Fallback xmlns="">
            <p:pic>
              <p:nvPicPr>
                <p:cNvPr id="455" name="Encre 454">
                  <a:extLst>
                    <a:ext uri="{FF2B5EF4-FFF2-40B4-BE49-F238E27FC236}">
                      <a16:creationId xmlns:a16="http://schemas.microsoft.com/office/drawing/2014/main" id="{B836563A-671B-DFF9-8572-4FD1108D5CE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98225" y="4940894"/>
                  <a:ext cx="1576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56" name="Encre 455">
                  <a:extLst>
                    <a:ext uri="{FF2B5EF4-FFF2-40B4-BE49-F238E27FC236}">
                      <a16:creationId xmlns:a16="http://schemas.microsoft.com/office/drawing/2014/main" id="{E9501FCB-3E84-57E7-56A4-F9FA8B1B9C8B}"/>
                    </a:ext>
                  </a:extLst>
                </p14:cNvPr>
                <p14:cNvContentPartPr/>
                <p14:nvPr/>
              </p14:nvContentPartPr>
              <p14:xfrm>
                <a:off x="3948785" y="5287574"/>
                <a:ext cx="176760" cy="191880"/>
              </p14:xfrm>
            </p:contentPart>
          </mc:Choice>
          <mc:Fallback xmlns="">
            <p:pic>
              <p:nvPicPr>
                <p:cNvPr id="456" name="Encre 455">
                  <a:extLst>
                    <a:ext uri="{FF2B5EF4-FFF2-40B4-BE49-F238E27FC236}">
                      <a16:creationId xmlns:a16="http://schemas.microsoft.com/office/drawing/2014/main" id="{E9501FCB-3E84-57E7-56A4-F9FA8B1B9C8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40145" y="5278934"/>
                  <a:ext cx="194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62" name="Encre 461">
                  <a:extLst>
                    <a:ext uri="{FF2B5EF4-FFF2-40B4-BE49-F238E27FC236}">
                      <a16:creationId xmlns:a16="http://schemas.microsoft.com/office/drawing/2014/main" id="{0915BB2B-2563-F8F4-8D94-932D1492E972}"/>
                    </a:ext>
                  </a:extLst>
                </p14:cNvPr>
                <p14:cNvContentPartPr/>
                <p14:nvPr/>
              </p14:nvContentPartPr>
              <p14:xfrm>
                <a:off x="4051745" y="5287214"/>
                <a:ext cx="35640" cy="352800"/>
              </p14:xfrm>
            </p:contentPart>
          </mc:Choice>
          <mc:Fallback xmlns="">
            <p:pic>
              <p:nvPicPr>
                <p:cNvPr id="462" name="Encre 461">
                  <a:extLst>
                    <a:ext uri="{FF2B5EF4-FFF2-40B4-BE49-F238E27FC236}">
                      <a16:creationId xmlns:a16="http://schemas.microsoft.com/office/drawing/2014/main" id="{0915BB2B-2563-F8F4-8D94-932D1492E97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42745" y="5278574"/>
                  <a:ext cx="53280" cy="37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oupe 465">
            <a:extLst>
              <a:ext uri="{FF2B5EF4-FFF2-40B4-BE49-F238E27FC236}">
                <a16:creationId xmlns:a16="http://schemas.microsoft.com/office/drawing/2014/main" id="{619E51D9-3EA2-9768-F7D8-F09E9B367121}"/>
              </a:ext>
            </a:extLst>
          </p:cNvPr>
          <p:cNvGrpSpPr/>
          <p:nvPr/>
        </p:nvGrpSpPr>
        <p:grpSpPr>
          <a:xfrm>
            <a:off x="8156465" y="4957094"/>
            <a:ext cx="393840" cy="565200"/>
            <a:chOff x="8156465" y="4957094"/>
            <a:chExt cx="39384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63" name="Encre 462">
                  <a:extLst>
                    <a:ext uri="{FF2B5EF4-FFF2-40B4-BE49-F238E27FC236}">
                      <a16:creationId xmlns:a16="http://schemas.microsoft.com/office/drawing/2014/main" id="{D5E8DCE8-CFC6-DAEA-E092-7109E0A677D4}"/>
                    </a:ext>
                  </a:extLst>
                </p14:cNvPr>
                <p14:cNvContentPartPr/>
                <p14:nvPr/>
              </p14:nvContentPartPr>
              <p14:xfrm>
                <a:off x="8175185" y="4957094"/>
                <a:ext cx="191880" cy="429480"/>
              </p14:xfrm>
            </p:contentPart>
          </mc:Choice>
          <mc:Fallback xmlns="">
            <p:pic>
              <p:nvPicPr>
                <p:cNvPr id="463" name="Encre 462">
                  <a:extLst>
                    <a:ext uri="{FF2B5EF4-FFF2-40B4-BE49-F238E27FC236}">
                      <a16:creationId xmlns:a16="http://schemas.microsoft.com/office/drawing/2014/main" id="{D5E8DCE8-CFC6-DAEA-E092-7109E0A677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66185" y="4948094"/>
                  <a:ext cx="2095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64" name="Encre 463">
                  <a:extLst>
                    <a:ext uri="{FF2B5EF4-FFF2-40B4-BE49-F238E27FC236}">
                      <a16:creationId xmlns:a16="http://schemas.microsoft.com/office/drawing/2014/main" id="{89983AB3-FDE7-2C12-9177-A09507A1DA75}"/>
                    </a:ext>
                  </a:extLst>
                </p14:cNvPr>
                <p14:cNvContentPartPr/>
                <p14:nvPr/>
              </p14:nvContentPartPr>
              <p14:xfrm>
                <a:off x="8156465" y="5016494"/>
                <a:ext cx="198000" cy="403920"/>
              </p14:xfrm>
            </p:contentPart>
          </mc:Choice>
          <mc:Fallback xmlns="">
            <p:pic>
              <p:nvPicPr>
                <p:cNvPr id="464" name="Encre 463">
                  <a:extLst>
                    <a:ext uri="{FF2B5EF4-FFF2-40B4-BE49-F238E27FC236}">
                      <a16:creationId xmlns:a16="http://schemas.microsoft.com/office/drawing/2014/main" id="{89983AB3-FDE7-2C12-9177-A09507A1DA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47825" y="5007494"/>
                  <a:ext cx="2156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65" name="Encre 464">
                  <a:extLst>
                    <a:ext uri="{FF2B5EF4-FFF2-40B4-BE49-F238E27FC236}">
                      <a16:creationId xmlns:a16="http://schemas.microsoft.com/office/drawing/2014/main" id="{18646B9D-6622-1C66-EBE4-3EA09C092458}"/>
                    </a:ext>
                  </a:extLst>
                </p14:cNvPr>
                <p14:cNvContentPartPr/>
                <p14:nvPr/>
              </p14:nvContentPartPr>
              <p14:xfrm>
                <a:off x="8411345" y="5226014"/>
                <a:ext cx="138960" cy="296280"/>
              </p14:xfrm>
            </p:contentPart>
          </mc:Choice>
          <mc:Fallback xmlns="">
            <p:pic>
              <p:nvPicPr>
                <p:cNvPr id="465" name="Encre 464">
                  <a:extLst>
                    <a:ext uri="{FF2B5EF4-FFF2-40B4-BE49-F238E27FC236}">
                      <a16:creationId xmlns:a16="http://schemas.microsoft.com/office/drawing/2014/main" id="{18646B9D-6622-1C66-EBE4-3EA09C09245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02345" y="5217374"/>
                  <a:ext cx="156600" cy="313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70" name="Titre 1">
            <a:extLst>
              <a:ext uri="{FF2B5EF4-FFF2-40B4-BE49-F238E27FC236}">
                <a16:creationId xmlns:a16="http://schemas.microsoft.com/office/drawing/2014/main" id="{721F17D6-F59D-3D1C-FB28-67441D98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3359069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FE4C7-854F-F4B8-AF03-A8A4DB5EA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0429FE36-70E4-0F89-E7C0-99E4DA41BBFE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0429FE36-70E4-0F89-E7C0-99E4DA41BB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8955A02-4BC8-EA27-B869-B80E74BEDAB5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B4B977-6528-BDF0-EDB8-198D0362FD6B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4AFAE-820A-2473-C24F-8E3240541D41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8C6890-2B66-E40E-92B2-94212C680A05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91CBAB-5526-E40E-EA25-8C7F7864DC19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E46B43-9C10-3008-3E09-46E37B76C902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EB21B-BDA0-02EC-8268-6C8CEF6F7B32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3D8FA-366F-4D83-2929-04E8EEA04C0A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01C88B-5998-A27E-A468-6C0D5B61F99F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162676-A963-7FBB-3276-45A857C3021B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0DF1FF-CE59-ED9E-FCCC-65C7C28BA663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6675E2-3B95-1FA7-3E71-8F11365C2E61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3D9EB-8B12-8C09-4E2D-8AD0E1974B31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47FD09-2E5D-580F-E7C4-C085C4838377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4B4498-B21B-8562-22B6-449C5581D0D9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AAEFC0-8D4A-6ECD-8744-06FD169DA9DC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733CA04-0722-98BB-75C1-0EAAA2C85E44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5CFF1A6-F350-C134-C500-4001F9830BEA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7D04DFAD-617D-A308-7CCA-36A679B127FF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01F7285-3AD4-FE42-55BC-3DCCA16AE200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A826AF8-7257-56F3-6346-570EE8DB5F73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94AD08C5-B7ED-BFCE-C108-B483DE11FC4F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3DFBD36-46F6-9036-2089-456A27788AC7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3DFBD36-46F6-9036-2089-456A27788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D0D4E6F4-175E-AFF9-066B-DB973C8A0471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A65A9C73-A960-4D8C-D7E3-612C0C7C7AB5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2074CCA-4EFC-A5D0-E37E-0D4A9D1D7B47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D9EFC18-D8BA-3A9B-1AE2-C38EC46FD08B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8167068-ACEF-68E2-6653-3E863671C119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6E263D8-1451-FA5C-1E88-B4D2FE840AFF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D30DA29-0A35-6E79-BC8E-D7B88B303E80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41A95F4-CB5D-EFB5-EF82-319AF0A5C457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93D4702-9233-91D1-AF38-222B09C5F8C7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7EF500FF-09B8-24E6-0AC7-0E7FE18B6954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1DA944D-0E35-C280-B26C-370D6D6B4621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3EF0FF6-66AE-A070-BD4C-ED67F0E366B7}"/>
              </a:ext>
            </a:extLst>
          </p:cNvPr>
          <p:cNvSpPr/>
          <p:nvPr/>
        </p:nvSpPr>
        <p:spPr>
          <a:xfrm>
            <a:off x="684287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3D54F45-C91D-588C-9036-3D781967F6C9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C283D2F-DF1B-2057-B91D-CD46DA5B0A33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AF23901-BB74-A3EB-8FD2-121A0535716B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5F90DCC-6585-AF89-1A2A-2C4A1C2DCF68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F41827B-A698-2794-0889-1F9087CDA63D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0662213-ED47-E621-932C-4CE2E53A8A86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E368C4F-1EAF-F8C3-F35C-4C19C5580163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9426895-3F58-B4FA-8014-2AD0CDB579E6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659298C-24F9-F1E7-0E51-28F5D18B2331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8B86B9D-FE04-C370-4D63-47E24C1B1C9A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1391600-A969-A61A-CF77-7DD2149B760B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24E1427-143A-2FDB-3F90-ABC6BAE852FD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30B2054A-2673-85FC-D88D-D3C773FB63C7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AEB1C53F-B96F-5112-6D37-6331DBFBE82B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19034DC6-8801-96D6-9D1C-F13691AB9C61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F1223980-8856-338E-929C-B4EF9FEF6FA3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3ABC75D-9546-E22A-2968-55F4B8FCC6EF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BBCC3055-4F8A-5542-04CB-288E95BABB94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BBCC3055-4F8A-5542-04CB-288E95BABB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008" y="5829140"/>
                  <a:ext cx="208833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EAFAE19B-5AB3-A81A-4102-7BEF7BA49DE7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EAFAE19B-5AB3-A81A-4102-7BEF7BA49D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54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6D61E809-BED1-F305-E7EB-3ADAA043B9C5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6D61E809-BED1-F305-E7EB-3ADAA043B9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025" y="5893573"/>
                  <a:ext cx="166680" cy="496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22E3392E-A8B4-151D-01CB-9EA350CB3C07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22E3392E-A8B4-151D-01CB-9EA350CB3C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403" y="5854706"/>
                  <a:ext cx="192564" cy="570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9A75BF03-8287-1DCA-3B84-1A2CCB120E16}"/>
              </a:ext>
            </a:extLst>
          </p:cNvPr>
          <p:cNvGrpSpPr/>
          <p:nvPr/>
        </p:nvGrpSpPr>
        <p:grpSpPr>
          <a:xfrm>
            <a:off x="9986705" y="3898460"/>
            <a:ext cx="1501560" cy="427320"/>
            <a:chOff x="9986705" y="3898460"/>
            <a:chExt cx="150156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2BA0E2F4-64CF-1DDC-FAB1-A5B1E6F684C0}"/>
                    </a:ext>
                  </a:extLst>
                </p14:cNvPr>
                <p14:cNvContentPartPr/>
                <p14:nvPr/>
              </p14:nvContentPartPr>
              <p14:xfrm>
                <a:off x="9986705" y="4033820"/>
                <a:ext cx="65880" cy="18000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2BA0E2F4-64CF-1DDC-FAB1-A5B1E6F684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77705" y="4024820"/>
                  <a:ext cx="83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16153CFB-8C4E-C9F9-2601-F9BF7DC0D82B}"/>
                    </a:ext>
                  </a:extLst>
                </p14:cNvPr>
                <p14:cNvContentPartPr/>
                <p14:nvPr/>
              </p14:nvContentPartPr>
              <p14:xfrm>
                <a:off x="10105865" y="4079900"/>
                <a:ext cx="113400" cy="1267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16153CFB-8C4E-C9F9-2601-F9BF7DC0D8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96865" y="4070900"/>
                  <a:ext cx="13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2ABC0A62-9D19-B867-4641-A5E80D7DDF28}"/>
                    </a:ext>
                  </a:extLst>
                </p14:cNvPr>
                <p14:cNvContentPartPr/>
                <p14:nvPr/>
              </p14:nvContentPartPr>
              <p14:xfrm>
                <a:off x="10257425" y="4065140"/>
                <a:ext cx="241560" cy="1260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2ABC0A62-9D19-B867-4641-A5E80D7DDF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48425" y="4056140"/>
                  <a:ext cx="25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42935F56-1437-B815-08EE-BCF82622398D}"/>
                    </a:ext>
                  </a:extLst>
                </p14:cNvPr>
                <p14:cNvContentPartPr/>
                <p14:nvPr/>
              </p14:nvContentPartPr>
              <p14:xfrm>
                <a:off x="10536425" y="4082420"/>
                <a:ext cx="90720" cy="885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42935F56-1437-B815-08EE-BCF82622398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27461" y="4073420"/>
                  <a:ext cx="10829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F48B1190-258E-C89D-9F40-097ECE2150D3}"/>
                    </a:ext>
                  </a:extLst>
                </p14:cNvPr>
                <p14:cNvContentPartPr/>
                <p14:nvPr/>
              </p14:nvContentPartPr>
              <p14:xfrm>
                <a:off x="10673225" y="4050020"/>
                <a:ext cx="108720" cy="126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F48B1190-258E-C89D-9F40-097ECE2150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64255" y="4041020"/>
                  <a:ext cx="126302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39B348C6-CDC6-79C9-FDCD-886402848E02}"/>
                    </a:ext>
                  </a:extLst>
                </p14:cNvPr>
                <p14:cNvContentPartPr/>
                <p14:nvPr/>
              </p14:nvContentPartPr>
              <p14:xfrm>
                <a:off x="10824065" y="4059740"/>
                <a:ext cx="147600" cy="12204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39B348C6-CDC6-79C9-FDCD-886402848E0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15087" y="4050740"/>
                  <a:ext cx="165197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3685291D-2BCE-A88D-CFB0-E07E24903A1F}"/>
                    </a:ext>
                  </a:extLst>
                </p14:cNvPr>
                <p14:cNvContentPartPr/>
                <p14:nvPr/>
              </p14:nvContentPartPr>
              <p14:xfrm>
                <a:off x="11050505" y="3908540"/>
                <a:ext cx="106920" cy="30960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3685291D-2BCE-A88D-CFB0-E07E24903A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41475" y="3899550"/>
                  <a:ext cx="124620" cy="327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288F30C0-B117-0782-8E3C-87890CEA3F76}"/>
                    </a:ext>
                  </a:extLst>
                </p14:cNvPr>
                <p14:cNvContentPartPr/>
                <p14:nvPr/>
              </p14:nvContentPartPr>
              <p14:xfrm>
                <a:off x="11247065" y="4037780"/>
                <a:ext cx="89640" cy="1004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288F30C0-B117-0782-8E3C-87890CEA3F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38101" y="4028780"/>
                  <a:ext cx="107209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69355BC4-5D59-7B9F-53A6-7926679F238F}"/>
                    </a:ext>
                  </a:extLst>
                </p14:cNvPr>
                <p14:cNvContentPartPr/>
                <p14:nvPr/>
              </p14:nvContentPartPr>
              <p14:xfrm>
                <a:off x="11385305" y="3898460"/>
                <a:ext cx="102960" cy="42732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69355BC4-5D59-7B9F-53A6-7926679F23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76305" y="3889460"/>
                  <a:ext cx="12060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96FA27B7-9F8A-4CC1-AB40-141744815BA0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96FA27B7-9F8A-4CC1-AB40-141744815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8" name="Groupe 437">
            <a:extLst>
              <a:ext uri="{FF2B5EF4-FFF2-40B4-BE49-F238E27FC236}">
                <a16:creationId xmlns:a16="http://schemas.microsoft.com/office/drawing/2014/main" id="{F5AFBB74-7CF8-A972-EA70-3511D2DA6B4A}"/>
              </a:ext>
            </a:extLst>
          </p:cNvPr>
          <p:cNvGrpSpPr/>
          <p:nvPr/>
        </p:nvGrpSpPr>
        <p:grpSpPr>
          <a:xfrm>
            <a:off x="9751985" y="4704374"/>
            <a:ext cx="767160" cy="312120"/>
            <a:chOff x="9751985" y="4704374"/>
            <a:chExt cx="7671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6" name="Encre 425">
                  <a:extLst>
                    <a:ext uri="{FF2B5EF4-FFF2-40B4-BE49-F238E27FC236}">
                      <a16:creationId xmlns:a16="http://schemas.microsoft.com/office/drawing/2014/main" id="{3AB4A750-0554-BA97-8381-30609A8B7664}"/>
                    </a:ext>
                  </a:extLst>
                </p14:cNvPr>
                <p14:cNvContentPartPr/>
                <p14:nvPr/>
              </p14:nvContentPartPr>
              <p14:xfrm>
                <a:off x="9751985" y="4871774"/>
                <a:ext cx="428760" cy="144720"/>
              </p14:xfrm>
            </p:contentPart>
          </mc:Choice>
          <mc:Fallback xmlns="">
            <p:pic>
              <p:nvPicPr>
                <p:cNvPr id="426" name="Encre 425">
                  <a:extLst>
                    <a:ext uri="{FF2B5EF4-FFF2-40B4-BE49-F238E27FC236}">
                      <a16:creationId xmlns:a16="http://schemas.microsoft.com/office/drawing/2014/main" id="{3AB4A750-0554-BA97-8381-30609A8B76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42985" y="4862774"/>
                  <a:ext cx="446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7" name="Encre 426">
                  <a:extLst>
                    <a:ext uri="{FF2B5EF4-FFF2-40B4-BE49-F238E27FC236}">
                      <a16:creationId xmlns:a16="http://schemas.microsoft.com/office/drawing/2014/main" id="{FA4B872E-C435-14CB-2092-C4A5136CCC96}"/>
                    </a:ext>
                  </a:extLst>
                </p14:cNvPr>
                <p14:cNvContentPartPr/>
                <p14:nvPr/>
              </p14:nvContentPartPr>
              <p14:xfrm>
                <a:off x="10211705" y="4704374"/>
                <a:ext cx="14400" cy="259920"/>
              </p14:xfrm>
            </p:contentPart>
          </mc:Choice>
          <mc:Fallback xmlns="">
            <p:pic>
              <p:nvPicPr>
                <p:cNvPr id="427" name="Encre 426">
                  <a:extLst>
                    <a:ext uri="{FF2B5EF4-FFF2-40B4-BE49-F238E27FC236}">
                      <a16:creationId xmlns:a16="http://schemas.microsoft.com/office/drawing/2014/main" id="{FA4B872E-C435-14CB-2092-C4A5136CCC9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02474" y="4695362"/>
                  <a:ext cx="32492" cy="277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8" name="Encre 427">
                  <a:extLst>
                    <a:ext uri="{FF2B5EF4-FFF2-40B4-BE49-F238E27FC236}">
                      <a16:creationId xmlns:a16="http://schemas.microsoft.com/office/drawing/2014/main" id="{0C7EBA6F-725C-3796-341F-B374BD12F195}"/>
                    </a:ext>
                  </a:extLst>
                </p14:cNvPr>
                <p14:cNvContentPartPr/>
                <p14:nvPr/>
              </p14:nvContentPartPr>
              <p14:xfrm>
                <a:off x="10252745" y="4733894"/>
                <a:ext cx="15840" cy="196920"/>
              </p14:xfrm>
            </p:contentPart>
          </mc:Choice>
          <mc:Fallback xmlns="">
            <p:pic>
              <p:nvPicPr>
                <p:cNvPr id="428" name="Encre 427">
                  <a:extLst>
                    <a:ext uri="{FF2B5EF4-FFF2-40B4-BE49-F238E27FC236}">
                      <a16:creationId xmlns:a16="http://schemas.microsoft.com/office/drawing/2014/main" id="{0C7EBA6F-725C-3796-341F-B374BD12F19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43745" y="4724894"/>
                  <a:ext cx="33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9" name="Encre 428">
                  <a:extLst>
                    <a:ext uri="{FF2B5EF4-FFF2-40B4-BE49-F238E27FC236}">
                      <a16:creationId xmlns:a16="http://schemas.microsoft.com/office/drawing/2014/main" id="{A4F36A74-8418-657A-554D-80EEA83BEE11}"/>
                    </a:ext>
                  </a:extLst>
                </p14:cNvPr>
                <p14:cNvContentPartPr/>
                <p14:nvPr/>
              </p14:nvContentPartPr>
              <p14:xfrm>
                <a:off x="10208825" y="4815254"/>
                <a:ext cx="115560" cy="15480"/>
              </p14:xfrm>
            </p:contentPart>
          </mc:Choice>
          <mc:Fallback xmlns="">
            <p:pic>
              <p:nvPicPr>
                <p:cNvPr id="429" name="Encre 428">
                  <a:extLst>
                    <a:ext uri="{FF2B5EF4-FFF2-40B4-BE49-F238E27FC236}">
                      <a16:creationId xmlns:a16="http://schemas.microsoft.com/office/drawing/2014/main" id="{A4F36A74-8418-657A-554D-80EEA83BEE1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99825" y="4806254"/>
                  <a:ext cx="133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0" name="Encre 429">
                  <a:extLst>
                    <a:ext uri="{FF2B5EF4-FFF2-40B4-BE49-F238E27FC236}">
                      <a16:creationId xmlns:a16="http://schemas.microsoft.com/office/drawing/2014/main" id="{67A7332D-34E1-2A15-513B-267428F1F03B}"/>
                    </a:ext>
                  </a:extLst>
                </p14:cNvPr>
                <p14:cNvContentPartPr/>
                <p14:nvPr/>
              </p14:nvContentPartPr>
              <p14:xfrm>
                <a:off x="10330145" y="4804814"/>
                <a:ext cx="189000" cy="138600"/>
              </p14:xfrm>
            </p:contentPart>
          </mc:Choice>
          <mc:Fallback xmlns="">
            <p:pic>
              <p:nvPicPr>
                <p:cNvPr id="430" name="Encre 429">
                  <a:extLst>
                    <a:ext uri="{FF2B5EF4-FFF2-40B4-BE49-F238E27FC236}">
                      <a16:creationId xmlns:a16="http://schemas.microsoft.com/office/drawing/2014/main" id="{67A7332D-34E1-2A15-513B-267428F1F0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21145" y="4795814"/>
                  <a:ext cx="2066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e 436">
            <a:extLst>
              <a:ext uri="{FF2B5EF4-FFF2-40B4-BE49-F238E27FC236}">
                <a16:creationId xmlns:a16="http://schemas.microsoft.com/office/drawing/2014/main" id="{5E08AB64-EC51-3B4B-5B4C-1CAC686B8D15}"/>
              </a:ext>
            </a:extLst>
          </p:cNvPr>
          <p:cNvGrpSpPr/>
          <p:nvPr/>
        </p:nvGrpSpPr>
        <p:grpSpPr>
          <a:xfrm>
            <a:off x="10745945" y="4666214"/>
            <a:ext cx="772920" cy="514440"/>
            <a:chOff x="10745945" y="4666214"/>
            <a:chExt cx="77292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1" name="Encre 430">
                  <a:extLst>
                    <a:ext uri="{FF2B5EF4-FFF2-40B4-BE49-F238E27FC236}">
                      <a16:creationId xmlns:a16="http://schemas.microsoft.com/office/drawing/2014/main" id="{6FEEBD41-4D94-6EA2-E81E-A5F38C6AFD1C}"/>
                    </a:ext>
                  </a:extLst>
                </p14:cNvPr>
                <p14:cNvContentPartPr/>
                <p14:nvPr/>
              </p14:nvContentPartPr>
              <p14:xfrm>
                <a:off x="10745945" y="4869974"/>
                <a:ext cx="114480" cy="95400"/>
              </p14:xfrm>
            </p:contentPart>
          </mc:Choice>
          <mc:Fallback xmlns="">
            <p:pic>
              <p:nvPicPr>
                <p:cNvPr id="431" name="Encre 430">
                  <a:extLst>
                    <a:ext uri="{FF2B5EF4-FFF2-40B4-BE49-F238E27FC236}">
                      <a16:creationId xmlns:a16="http://schemas.microsoft.com/office/drawing/2014/main" id="{6FEEBD41-4D94-6EA2-E81E-A5F38C6AFD1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36945" y="4860974"/>
                  <a:ext cx="132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2" name="Encre 431">
                  <a:extLst>
                    <a:ext uri="{FF2B5EF4-FFF2-40B4-BE49-F238E27FC236}">
                      <a16:creationId xmlns:a16="http://schemas.microsoft.com/office/drawing/2014/main" id="{35462607-DB51-D773-F73D-AE47DABE3D0A}"/>
                    </a:ext>
                  </a:extLst>
                </p14:cNvPr>
                <p14:cNvContentPartPr/>
                <p14:nvPr/>
              </p14:nvContentPartPr>
              <p14:xfrm>
                <a:off x="10811105" y="4666214"/>
                <a:ext cx="34920" cy="91440"/>
              </p14:xfrm>
            </p:contentPart>
          </mc:Choice>
          <mc:Fallback xmlns="">
            <p:pic>
              <p:nvPicPr>
                <p:cNvPr id="432" name="Encre 431">
                  <a:extLst>
                    <a:ext uri="{FF2B5EF4-FFF2-40B4-BE49-F238E27FC236}">
                      <a16:creationId xmlns:a16="http://schemas.microsoft.com/office/drawing/2014/main" id="{35462607-DB51-D773-F73D-AE47DABE3D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02105" y="4657214"/>
                  <a:ext cx="52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3" name="Encre 432">
                  <a:extLst>
                    <a:ext uri="{FF2B5EF4-FFF2-40B4-BE49-F238E27FC236}">
                      <a16:creationId xmlns:a16="http://schemas.microsoft.com/office/drawing/2014/main" id="{C332F96E-AD18-32A5-80EC-C6C8AC993792}"/>
                    </a:ext>
                  </a:extLst>
                </p14:cNvPr>
                <p14:cNvContentPartPr/>
                <p14:nvPr/>
              </p14:nvContentPartPr>
              <p14:xfrm>
                <a:off x="11026385" y="4837934"/>
                <a:ext cx="190440" cy="342720"/>
              </p14:xfrm>
            </p:contentPart>
          </mc:Choice>
          <mc:Fallback xmlns="">
            <p:pic>
              <p:nvPicPr>
                <p:cNvPr id="433" name="Encre 432">
                  <a:extLst>
                    <a:ext uri="{FF2B5EF4-FFF2-40B4-BE49-F238E27FC236}">
                      <a16:creationId xmlns:a16="http://schemas.microsoft.com/office/drawing/2014/main" id="{C332F96E-AD18-32A5-80EC-C6C8AC9937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17368" y="4828934"/>
                  <a:ext cx="208113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4" name="Encre 433">
                  <a:extLst>
                    <a:ext uri="{FF2B5EF4-FFF2-40B4-BE49-F238E27FC236}">
                      <a16:creationId xmlns:a16="http://schemas.microsoft.com/office/drawing/2014/main" id="{5A98EABB-F937-6F63-5F54-E4E4A233FE71}"/>
                    </a:ext>
                  </a:extLst>
                </p14:cNvPr>
                <p14:cNvContentPartPr/>
                <p14:nvPr/>
              </p14:nvContentPartPr>
              <p14:xfrm>
                <a:off x="11248505" y="4840454"/>
                <a:ext cx="133920" cy="119880"/>
              </p14:xfrm>
            </p:contentPart>
          </mc:Choice>
          <mc:Fallback xmlns="">
            <p:pic>
              <p:nvPicPr>
                <p:cNvPr id="434" name="Encre 433">
                  <a:extLst>
                    <a:ext uri="{FF2B5EF4-FFF2-40B4-BE49-F238E27FC236}">
                      <a16:creationId xmlns:a16="http://schemas.microsoft.com/office/drawing/2014/main" id="{5A98EABB-F937-6F63-5F54-E4E4A233FE7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39481" y="4831454"/>
                  <a:ext cx="151608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5" name="Encre 434">
                  <a:extLst>
                    <a:ext uri="{FF2B5EF4-FFF2-40B4-BE49-F238E27FC236}">
                      <a16:creationId xmlns:a16="http://schemas.microsoft.com/office/drawing/2014/main" id="{C4B145EE-D9A8-0F23-F1F1-A84907C81F0D}"/>
                    </a:ext>
                  </a:extLst>
                </p14:cNvPr>
                <p14:cNvContentPartPr/>
                <p14:nvPr/>
              </p14:nvContentPartPr>
              <p14:xfrm>
                <a:off x="11386025" y="4819574"/>
                <a:ext cx="132840" cy="134280"/>
              </p14:xfrm>
            </p:contentPart>
          </mc:Choice>
          <mc:Fallback xmlns="">
            <p:pic>
              <p:nvPicPr>
                <p:cNvPr id="435" name="Encre 434">
                  <a:extLst>
                    <a:ext uri="{FF2B5EF4-FFF2-40B4-BE49-F238E27FC236}">
                      <a16:creationId xmlns:a16="http://schemas.microsoft.com/office/drawing/2014/main" id="{C4B145EE-D9A8-0F23-F1F1-A84907C81F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77049" y="4810574"/>
                  <a:ext cx="150432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6" name="Encre 435">
                  <a:extLst>
                    <a:ext uri="{FF2B5EF4-FFF2-40B4-BE49-F238E27FC236}">
                      <a16:creationId xmlns:a16="http://schemas.microsoft.com/office/drawing/2014/main" id="{0D9DF1FD-198D-ED91-1F52-EA55EC03A3AF}"/>
                    </a:ext>
                  </a:extLst>
                </p14:cNvPr>
                <p14:cNvContentPartPr/>
                <p14:nvPr/>
              </p14:nvContentPartPr>
              <p14:xfrm>
                <a:off x="11049785" y="4666934"/>
                <a:ext cx="43200" cy="12960"/>
              </p14:xfrm>
            </p:contentPart>
          </mc:Choice>
          <mc:Fallback xmlns="">
            <p:pic>
              <p:nvPicPr>
                <p:cNvPr id="436" name="Encre 435">
                  <a:extLst>
                    <a:ext uri="{FF2B5EF4-FFF2-40B4-BE49-F238E27FC236}">
                      <a16:creationId xmlns:a16="http://schemas.microsoft.com/office/drawing/2014/main" id="{0D9DF1FD-198D-ED91-1F52-EA55EC03A3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40785" y="4658177"/>
                  <a:ext cx="60840" cy="301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9" name="Encre 438">
                <a:extLst>
                  <a:ext uri="{FF2B5EF4-FFF2-40B4-BE49-F238E27FC236}">
                    <a16:creationId xmlns:a16="http://schemas.microsoft.com/office/drawing/2014/main" id="{E99AB043-1C41-526A-0019-996CBA93FBA9}"/>
                  </a:ext>
                </a:extLst>
              </p14:cNvPr>
              <p14:cNvContentPartPr/>
              <p14:nvPr/>
            </p14:nvContentPartPr>
            <p14:xfrm>
              <a:off x="9722825" y="5282894"/>
              <a:ext cx="358920" cy="258480"/>
            </p14:xfrm>
          </p:contentPart>
        </mc:Choice>
        <mc:Fallback xmlns="">
          <p:pic>
            <p:nvPicPr>
              <p:cNvPr id="439" name="Encre 438">
                <a:extLst>
                  <a:ext uri="{FF2B5EF4-FFF2-40B4-BE49-F238E27FC236}">
                    <a16:creationId xmlns:a16="http://schemas.microsoft.com/office/drawing/2014/main" id="{E99AB043-1C41-526A-0019-996CBA93FBA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13825" y="5273894"/>
                <a:ext cx="37656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3" name="Groupe 452">
            <a:extLst>
              <a:ext uri="{FF2B5EF4-FFF2-40B4-BE49-F238E27FC236}">
                <a16:creationId xmlns:a16="http://schemas.microsoft.com/office/drawing/2014/main" id="{B1C126A1-1E45-CD1B-E628-64240D6BCDBC}"/>
              </a:ext>
            </a:extLst>
          </p:cNvPr>
          <p:cNvGrpSpPr/>
          <p:nvPr/>
        </p:nvGrpSpPr>
        <p:grpSpPr>
          <a:xfrm>
            <a:off x="10308545" y="5269934"/>
            <a:ext cx="1099080" cy="461520"/>
            <a:chOff x="10308545" y="5269934"/>
            <a:chExt cx="109908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0" name="Encre 439">
                  <a:extLst>
                    <a:ext uri="{FF2B5EF4-FFF2-40B4-BE49-F238E27FC236}">
                      <a16:creationId xmlns:a16="http://schemas.microsoft.com/office/drawing/2014/main" id="{386463FE-F070-C4FF-AF82-9D5A61E5A472}"/>
                    </a:ext>
                  </a:extLst>
                </p14:cNvPr>
                <p14:cNvContentPartPr/>
                <p14:nvPr/>
              </p14:nvContentPartPr>
              <p14:xfrm>
                <a:off x="10330145" y="5394134"/>
                <a:ext cx="16200" cy="337320"/>
              </p14:xfrm>
            </p:contentPart>
          </mc:Choice>
          <mc:Fallback xmlns="">
            <p:pic>
              <p:nvPicPr>
                <p:cNvPr id="440" name="Encre 439">
                  <a:extLst>
                    <a:ext uri="{FF2B5EF4-FFF2-40B4-BE49-F238E27FC236}">
                      <a16:creationId xmlns:a16="http://schemas.microsoft.com/office/drawing/2014/main" id="{386463FE-F070-C4FF-AF82-9D5A61E5A4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21145" y="5385134"/>
                  <a:ext cx="338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1" name="Encre 440">
                  <a:extLst>
                    <a:ext uri="{FF2B5EF4-FFF2-40B4-BE49-F238E27FC236}">
                      <a16:creationId xmlns:a16="http://schemas.microsoft.com/office/drawing/2014/main" id="{97D9F19A-049E-F87F-35A5-C03600950861}"/>
                    </a:ext>
                  </a:extLst>
                </p14:cNvPr>
                <p14:cNvContentPartPr/>
                <p14:nvPr/>
              </p14:nvContentPartPr>
              <p14:xfrm>
                <a:off x="10308545" y="5397014"/>
                <a:ext cx="158760" cy="135360"/>
              </p14:xfrm>
            </p:contentPart>
          </mc:Choice>
          <mc:Fallback xmlns="">
            <p:pic>
              <p:nvPicPr>
                <p:cNvPr id="441" name="Encre 440">
                  <a:extLst>
                    <a:ext uri="{FF2B5EF4-FFF2-40B4-BE49-F238E27FC236}">
                      <a16:creationId xmlns:a16="http://schemas.microsoft.com/office/drawing/2014/main" id="{97D9F19A-049E-F87F-35A5-C036009508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99545" y="5388014"/>
                  <a:ext cx="176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2" name="Encre 441">
                  <a:extLst>
                    <a:ext uri="{FF2B5EF4-FFF2-40B4-BE49-F238E27FC236}">
                      <a16:creationId xmlns:a16="http://schemas.microsoft.com/office/drawing/2014/main" id="{10CE3159-EBD1-A6C0-FE47-954F1CC31211}"/>
                    </a:ext>
                  </a:extLst>
                </p14:cNvPr>
                <p14:cNvContentPartPr/>
                <p14:nvPr/>
              </p14:nvContentPartPr>
              <p14:xfrm>
                <a:off x="10508345" y="5433734"/>
                <a:ext cx="124920" cy="86760"/>
              </p14:xfrm>
            </p:contentPart>
          </mc:Choice>
          <mc:Fallback xmlns="">
            <p:pic>
              <p:nvPicPr>
                <p:cNvPr id="442" name="Encre 441">
                  <a:extLst>
                    <a:ext uri="{FF2B5EF4-FFF2-40B4-BE49-F238E27FC236}">
                      <a16:creationId xmlns:a16="http://schemas.microsoft.com/office/drawing/2014/main" id="{10CE3159-EBD1-A6C0-FE47-954F1CC312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99319" y="5424734"/>
                  <a:ext cx="142611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3" name="Encre 442">
                  <a:extLst>
                    <a:ext uri="{FF2B5EF4-FFF2-40B4-BE49-F238E27FC236}">
                      <a16:creationId xmlns:a16="http://schemas.microsoft.com/office/drawing/2014/main" id="{1E31D80F-DB14-15BC-124D-FF54D316A401}"/>
                    </a:ext>
                  </a:extLst>
                </p14:cNvPr>
                <p14:cNvContentPartPr/>
                <p14:nvPr/>
              </p14:nvContentPartPr>
              <p14:xfrm>
                <a:off x="10498265" y="5413934"/>
                <a:ext cx="131040" cy="112320"/>
              </p14:xfrm>
            </p:contentPart>
          </mc:Choice>
          <mc:Fallback xmlns="">
            <p:pic>
              <p:nvPicPr>
                <p:cNvPr id="443" name="Encre 442">
                  <a:extLst>
                    <a:ext uri="{FF2B5EF4-FFF2-40B4-BE49-F238E27FC236}">
                      <a16:creationId xmlns:a16="http://schemas.microsoft.com/office/drawing/2014/main" id="{1E31D80F-DB14-15BC-124D-FF54D316A4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89265" y="5404934"/>
                  <a:ext cx="148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4" name="Encre 443">
                  <a:extLst>
                    <a:ext uri="{FF2B5EF4-FFF2-40B4-BE49-F238E27FC236}">
                      <a16:creationId xmlns:a16="http://schemas.microsoft.com/office/drawing/2014/main" id="{EDE95AA1-AA81-4EF4-EA42-7BB2FE618925}"/>
                    </a:ext>
                  </a:extLst>
                </p14:cNvPr>
                <p14:cNvContentPartPr/>
                <p14:nvPr/>
              </p14:nvContentPartPr>
              <p14:xfrm>
                <a:off x="10664225" y="5402054"/>
                <a:ext cx="107640" cy="139680"/>
              </p14:xfrm>
            </p:contentPart>
          </mc:Choice>
          <mc:Fallback xmlns="">
            <p:pic>
              <p:nvPicPr>
                <p:cNvPr id="444" name="Encre 443">
                  <a:extLst>
                    <a:ext uri="{FF2B5EF4-FFF2-40B4-BE49-F238E27FC236}">
                      <a16:creationId xmlns:a16="http://schemas.microsoft.com/office/drawing/2014/main" id="{EDE95AA1-AA81-4EF4-EA42-7BB2FE61892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55225" y="5393054"/>
                  <a:ext cx="125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5" name="Encre 444">
                  <a:extLst>
                    <a:ext uri="{FF2B5EF4-FFF2-40B4-BE49-F238E27FC236}">
                      <a16:creationId xmlns:a16="http://schemas.microsoft.com/office/drawing/2014/main" id="{D661B703-13C5-763F-A672-F9EDB523F55C}"/>
                    </a:ext>
                  </a:extLst>
                </p14:cNvPr>
                <p14:cNvContentPartPr/>
                <p14:nvPr/>
              </p14:nvContentPartPr>
              <p14:xfrm>
                <a:off x="10831625" y="5455334"/>
                <a:ext cx="33120" cy="81720"/>
              </p14:xfrm>
            </p:contentPart>
          </mc:Choice>
          <mc:Fallback xmlns="">
            <p:pic>
              <p:nvPicPr>
                <p:cNvPr id="445" name="Encre 444">
                  <a:extLst>
                    <a:ext uri="{FF2B5EF4-FFF2-40B4-BE49-F238E27FC236}">
                      <a16:creationId xmlns:a16="http://schemas.microsoft.com/office/drawing/2014/main" id="{D661B703-13C5-763F-A672-F9EDB523F55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22625" y="5446334"/>
                  <a:ext cx="50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6" name="Encre 445">
                  <a:extLst>
                    <a:ext uri="{FF2B5EF4-FFF2-40B4-BE49-F238E27FC236}">
                      <a16:creationId xmlns:a16="http://schemas.microsoft.com/office/drawing/2014/main" id="{74A77675-B780-42C9-81ED-0571D91D2295}"/>
                    </a:ext>
                  </a:extLst>
                </p14:cNvPr>
                <p14:cNvContentPartPr/>
                <p14:nvPr/>
              </p14:nvContentPartPr>
              <p14:xfrm>
                <a:off x="10824425" y="5331854"/>
                <a:ext cx="12960" cy="12960"/>
              </p14:xfrm>
            </p:contentPart>
          </mc:Choice>
          <mc:Fallback xmlns="">
            <p:pic>
              <p:nvPicPr>
                <p:cNvPr id="446" name="Encre 445">
                  <a:extLst>
                    <a:ext uri="{FF2B5EF4-FFF2-40B4-BE49-F238E27FC236}">
                      <a16:creationId xmlns:a16="http://schemas.microsoft.com/office/drawing/2014/main" id="{74A77675-B780-42C9-81ED-0571D91D229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15425" y="5323097"/>
                  <a:ext cx="30600" cy="30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7" name="Encre 446">
                  <a:extLst>
                    <a:ext uri="{FF2B5EF4-FFF2-40B4-BE49-F238E27FC236}">
                      <a16:creationId xmlns:a16="http://schemas.microsoft.com/office/drawing/2014/main" id="{9284E58D-B717-A6EF-AEC2-BAAB5A63E951}"/>
                    </a:ext>
                  </a:extLst>
                </p14:cNvPr>
                <p14:cNvContentPartPr/>
                <p14:nvPr/>
              </p14:nvContentPartPr>
              <p14:xfrm>
                <a:off x="10906145" y="5269934"/>
                <a:ext cx="16560" cy="258120"/>
              </p14:xfrm>
            </p:contentPart>
          </mc:Choice>
          <mc:Fallback xmlns="">
            <p:pic>
              <p:nvPicPr>
                <p:cNvPr id="447" name="Encre 446">
                  <a:extLst>
                    <a:ext uri="{FF2B5EF4-FFF2-40B4-BE49-F238E27FC236}">
                      <a16:creationId xmlns:a16="http://schemas.microsoft.com/office/drawing/2014/main" id="{9284E58D-B717-A6EF-AEC2-BAAB5A63E95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97145" y="5260934"/>
                  <a:ext cx="34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8" name="Encre 447">
                  <a:extLst>
                    <a:ext uri="{FF2B5EF4-FFF2-40B4-BE49-F238E27FC236}">
                      <a16:creationId xmlns:a16="http://schemas.microsoft.com/office/drawing/2014/main" id="{669C6B95-DD85-AEE7-FF59-37534B3C2F93}"/>
                    </a:ext>
                  </a:extLst>
                </p14:cNvPr>
                <p14:cNvContentPartPr/>
                <p14:nvPr/>
              </p14:nvContentPartPr>
              <p14:xfrm>
                <a:off x="10898585" y="5404934"/>
                <a:ext cx="116280" cy="21240"/>
              </p14:xfrm>
            </p:contentPart>
          </mc:Choice>
          <mc:Fallback xmlns="">
            <p:pic>
              <p:nvPicPr>
                <p:cNvPr id="448" name="Encre 447">
                  <a:extLst>
                    <a:ext uri="{FF2B5EF4-FFF2-40B4-BE49-F238E27FC236}">
                      <a16:creationId xmlns:a16="http://schemas.microsoft.com/office/drawing/2014/main" id="{669C6B95-DD85-AEE7-FF59-37534B3C2F9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89585" y="5395779"/>
                  <a:ext cx="133920" cy="39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9" name="Encre 448">
                  <a:extLst>
                    <a:ext uri="{FF2B5EF4-FFF2-40B4-BE49-F238E27FC236}">
                      <a16:creationId xmlns:a16="http://schemas.microsoft.com/office/drawing/2014/main" id="{5327B722-5F42-88D2-369E-B037D96EE15B}"/>
                    </a:ext>
                  </a:extLst>
                </p14:cNvPr>
                <p14:cNvContentPartPr/>
                <p14:nvPr/>
              </p14:nvContentPartPr>
              <p14:xfrm>
                <a:off x="11027825" y="5413574"/>
                <a:ext cx="16560" cy="132480"/>
              </p14:xfrm>
            </p:contentPart>
          </mc:Choice>
          <mc:Fallback xmlns="">
            <p:pic>
              <p:nvPicPr>
                <p:cNvPr id="449" name="Encre 448">
                  <a:extLst>
                    <a:ext uri="{FF2B5EF4-FFF2-40B4-BE49-F238E27FC236}">
                      <a16:creationId xmlns:a16="http://schemas.microsoft.com/office/drawing/2014/main" id="{5327B722-5F42-88D2-369E-B037D96EE1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18625" y="5404574"/>
                  <a:ext cx="34592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0" name="Encre 449">
                  <a:extLst>
                    <a:ext uri="{FF2B5EF4-FFF2-40B4-BE49-F238E27FC236}">
                      <a16:creationId xmlns:a16="http://schemas.microsoft.com/office/drawing/2014/main" id="{ACC662A7-1E17-55E4-E614-3F325AEEDC55}"/>
                    </a:ext>
                  </a:extLst>
                </p14:cNvPr>
                <p14:cNvContentPartPr/>
                <p14:nvPr/>
              </p14:nvContentPartPr>
              <p14:xfrm>
                <a:off x="11027825" y="5365694"/>
                <a:ext cx="55080" cy="55080"/>
              </p14:xfrm>
            </p:contentPart>
          </mc:Choice>
          <mc:Fallback xmlns="">
            <p:pic>
              <p:nvPicPr>
                <p:cNvPr id="450" name="Encre 449">
                  <a:extLst>
                    <a:ext uri="{FF2B5EF4-FFF2-40B4-BE49-F238E27FC236}">
                      <a16:creationId xmlns:a16="http://schemas.microsoft.com/office/drawing/2014/main" id="{ACC662A7-1E17-55E4-E614-3F325AEEDC5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8825" y="5356694"/>
                  <a:ext cx="72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1" name="Encre 450">
                  <a:extLst>
                    <a:ext uri="{FF2B5EF4-FFF2-40B4-BE49-F238E27FC236}">
                      <a16:creationId xmlns:a16="http://schemas.microsoft.com/office/drawing/2014/main" id="{0DCB9922-8E65-C68B-9FDC-365E027FA6A1}"/>
                    </a:ext>
                  </a:extLst>
                </p14:cNvPr>
                <p14:cNvContentPartPr/>
                <p14:nvPr/>
              </p14:nvContentPartPr>
              <p14:xfrm>
                <a:off x="11085065" y="5419334"/>
                <a:ext cx="245880" cy="115920"/>
              </p14:xfrm>
            </p:contentPart>
          </mc:Choice>
          <mc:Fallback xmlns="">
            <p:pic>
              <p:nvPicPr>
                <p:cNvPr id="451" name="Encre 450">
                  <a:extLst>
                    <a:ext uri="{FF2B5EF4-FFF2-40B4-BE49-F238E27FC236}">
                      <a16:creationId xmlns:a16="http://schemas.microsoft.com/office/drawing/2014/main" id="{0DCB9922-8E65-C68B-9FDC-365E027FA6A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76078" y="5410334"/>
                  <a:ext cx="263494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2" name="Encre 451">
                  <a:extLst>
                    <a:ext uri="{FF2B5EF4-FFF2-40B4-BE49-F238E27FC236}">
                      <a16:creationId xmlns:a16="http://schemas.microsoft.com/office/drawing/2014/main" id="{79414256-BBDE-4E31-E643-29AE2ADDA8BE}"/>
                    </a:ext>
                  </a:extLst>
                </p14:cNvPr>
                <p14:cNvContentPartPr/>
                <p14:nvPr/>
              </p14:nvContentPartPr>
              <p14:xfrm>
                <a:off x="11301065" y="5416454"/>
                <a:ext cx="106560" cy="150480"/>
              </p14:xfrm>
            </p:contentPart>
          </mc:Choice>
          <mc:Fallback xmlns="">
            <p:pic>
              <p:nvPicPr>
                <p:cNvPr id="452" name="Encre 451">
                  <a:extLst>
                    <a:ext uri="{FF2B5EF4-FFF2-40B4-BE49-F238E27FC236}">
                      <a16:creationId xmlns:a16="http://schemas.microsoft.com/office/drawing/2014/main" id="{79414256-BBDE-4E31-E643-29AE2ADDA8B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92065" y="5407454"/>
                  <a:ext cx="124200" cy="168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6" name="Titre 1">
            <a:extLst>
              <a:ext uri="{FF2B5EF4-FFF2-40B4-BE49-F238E27FC236}">
                <a16:creationId xmlns:a16="http://schemas.microsoft.com/office/drawing/2014/main" id="{748409C8-3AAC-8E93-1DC0-7BB9B70F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68487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BB95-CEA1-CC81-0925-41445FEB0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8077F-A80B-FF51-5865-43015CD1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Création du </a:t>
            </a:r>
            <a:r>
              <a:rPr lang="fr-CH" dirty="0" err="1"/>
              <a:t>SparseSet</a:t>
            </a:r>
            <a:endParaRPr lang="fr-CH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B6AFBE42-009E-C0A3-4C50-20FE93E3521C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B6AFBE42-009E-C0A3-4C50-20FE93E352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DC44FE8-E9F0-55F2-30B0-39B0E05AABD2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C2689C-456D-2E9C-3E54-587AA65DCB9E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ADE1AD-260D-C0CA-2D39-D11683C6B3F3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317AF1-064A-3B92-EF29-BB20EB734ED4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99A938-3B04-9B84-29C2-A60584CB7FD7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3FB2CA-C0B5-40D5-A8DF-C9189BB9C9CA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2AAF73-DEC3-4A51-7206-D23CFD761686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853274-B8D1-7BAF-8B3E-DBEE5D627C8D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44BE296-E5D9-588F-91BE-24FE7CB401B4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A6FBFD4-A06E-D9EF-1EBD-7A9CF6841D69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E0D3F5D7-0A21-DD89-6272-CCF7639CFEDE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4B18597-0973-E37C-934B-9B944EAF11B7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{0;1;2;3;4;5;6;7}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4B18597-0973-E37C-934B-9B944EAF1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blipFill>
                <a:blip r:embed="rId5"/>
                <a:stretch>
                  <a:fillRect l="-1490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DDD02DCC-340B-064E-C11B-E51403AF9670}"/>
              </a:ext>
            </a:extLst>
          </p:cNvPr>
          <p:cNvSpPr txBox="1"/>
          <p:nvPr/>
        </p:nvSpPr>
        <p:spPr>
          <a:xfrm>
            <a:off x="537464" y="1611972"/>
            <a:ext cx="6133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>
                <a:latin typeface="Consolas" panose="020B0609020204030204" pitchFamily="49" charset="0"/>
              </a:rPr>
              <a:t>s = </a:t>
            </a:r>
            <a:r>
              <a:rPr lang="fr-CH" sz="2400" dirty="0" err="1">
                <a:latin typeface="Consolas" panose="020B0609020204030204" pitchFamily="49" charset="0"/>
              </a:rPr>
              <a:t>SparseSet</a:t>
            </a:r>
            <a:r>
              <a:rPr lang="fr-CH" sz="2400" dirty="0">
                <a:latin typeface="Consolas" panose="020B0609020204030204" pitchFamily="49" charset="0"/>
              </a:rPr>
              <a:t>(range(8))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16AFC90E-E352-BFA3-4659-6C3080329372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B85AC27-B621-1D8F-38B5-A409B63C381D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20DC2A1-BE62-B4FD-818B-D4467F354B72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328EDFE-13ED-F553-88D0-288C18E51C91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8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C94E06E-7981-EB07-EFFE-53B2217ED89C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5AF2D9E6-7C2E-312B-1358-D2981C710B7F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F14CA2D-D395-D6D2-CE4C-2430E1091629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F89D8FD-CCD4-AB9A-E0C7-F9AEF049679A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2471DE6A-6B73-B5BA-43C1-484C4DA63E73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6CB6069-C350-5E2E-1481-6005096298BA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C6DEF0-F010-B359-4E1C-8A5CDBF19412}"/>
              </a:ext>
            </a:extLst>
          </p:cNvPr>
          <p:cNvSpPr/>
          <p:nvPr/>
        </p:nvSpPr>
        <p:spPr>
          <a:xfrm>
            <a:off x="9637910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6AF72DA-0D86-7FBD-7F5D-31DC0510929F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EA2DCDF-1C92-4366-AE2D-F98B946B6771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F25AFE7C-1A46-5E47-80F9-A804BD9E3CC8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7857FB79-21C8-CE1E-D4DD-A29B3953018E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7C0D065C-0676-52E1-CEF6-714F8C3B3E53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822F7B04-17BD-4B59-565E-3C888198D559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4" name="ZoneTexte 323">
            <a:extLst>
              <a:ext uri="{FF2B5EF4-FFF2-40B4-BE49-F238E27FC236}">
                <a16:creationId xmlns:a16="http://schemas.microsoft.com/office/drawing/2014/main" id="{6BA300CC-58E2-7551-1C21-400926C55226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5" name="ZoneTexte 324">
            <a:extLst>
              <a:ext uri="{FF2B5EF4-FFF2-40B4-BE49-F238E27FC236}">
                <a16:creationId xmlns:a16="http://schemas.microsoft.com/office/drawing/2014/main" id="{72792CB6-D14C-CF63-5362-B19FC8FE4975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478E3C2D-7D6E-1A86-2B61-F121EA9304E9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FBC41F3-7286-10FD-FB2D-F62F0FC0AD43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D125A007-F363-AA43-0741-4F22B88FA71B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66ECC70B-5428-9D50-CE70-CB178643102C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A14A4995-1EED-2DD8-4808-17804FB6FB8D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594B5F50-B8F4-2B1B-D142-934A456F17F0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F1769F6B-9055-961C-49CD-AA1E38A5CE13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42DE60B6-7F54-C914-215F-6E24B4B76B1D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grpSp>
        <p:nvGrpSpPr>
          <p:cNvPr id="342" name="Groupe 341">
            <a:extLst>
              <a:ext uri="{FF2B5EF4-FFF2-40B4-BE49-F238E27FC236}">
                <a16:creationId xmlns:a16="http://schemas.microsoft.com/office/drawing/2014/main" id="{88AECB15-E1B7-DB00-3A3E-97CDCDF8500B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343" name="ZoneTexte 342">
              <a:extLst>
                <a:ext uri="{FF2B5EF4-FFF2-40B4-BE49-F238E27FC236}">
                  <a16:creationId xmlns:a16="http://schemas.microsoft.com/office/drawing/2014/main" id="{6A000A65-CC7A-BA9D-95EA-8AB3F97315C2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344" name="Connecteur droit avec flèche 343">
              <a:extLst>
                <a:ext uri="{FF2B5EF4-FFF2-40B4-BE49-F238E27FC236}">
                  <a16:creationId xmlns:a16="http://schemas.microsoft.com/office/drawing/2014/main" id="{E4E3ED1D-7B20-51CB-FCDC-4D2DAE36424D}"/>
                </a:ext>
              </a:extLst>
            </p:cNvPr>
            <p:cNvCxnSpPr>
              <a:stCxn id="343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6" name="ZoneTexte 345">
            <a:extLst>
              <a:ext uri="{FF2B5EF4-FFF2-40B4-BE49-F238E27FC236}">
                <a16:creationId xmlns:a16="http://schemas.microsoft.com/office/drawing/2014/main" id="{98CE7F54-023E-F3CB-F72D-538EAF8E1CDD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347" name="ZoneTexte 346">
            <a:extLst>
              <a:ext uri="{FF2B5EF4-FFF2-40B4-BE49-F238E27FC236}">
                <a16:creationId xmlns:a16="http://schemas.microsoft.com/office/drawing/2014/main" id="{43591793-FB50-449A-BA98-20CF9CC49F01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348" name="ZoneTexte 347">
            <a:extLst>
              <a:ext uri="{FF2B5EF4-FFF2-40B4-BE49-F238E27FC236}">
                <a16:creationId xmlns:a16="http://schemas.microsoft.com/office/drawing/2014/main" id="{8B202692-FF2D-0BCF-650C-BF48BBE02438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349" name="ZoneTexte 348">
            <a:extLst>
              <a:ext uri="{FF2B5EF4-FFF2-40B4-BE49-F238E27FC236}">
                <a16:creationId xmlns:a16="http://schemas.microsoft.com/office/drawing/2014/main" id="{90478995-F744-890A-9028-36D98DC33B5D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50" name="ZoneTexte 349">
            <a:extLst>
              <a:ext uri="{FF2B5EF4-FFF2-40B4-BE49-F238E27FC236}">
                <a16:creationId xmlns:a16="http://schemas.microsoft.com/office/drawing/2014/main" id="{75038DCB-4F79-ADF2-E7A1-3B3900DD0E41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51" name="ZoneTexte 350">
            <a:extLst>
              <a:ext uri="{FF2B5EF4-FFF2-40B4-BE49-F238E27FC236}">
                <a16:creationId xmlns:a16="http://schemas.microsoft.com/office/drawing/2014/main" id="{D900E084-459B-E6C7-5F0F-57FDE1A68EA8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52" name="ZoneTexte 351">
            <a:extLst>
              <a:ext uri="{FF2B5EF4-FFF2-40B4-BE49-F238E27FC236}">
                <a16:creationId xmlns:a16="http://schemas.microsoft.com/office/drawing/2014/main" id="{8B3E48D9-A735-BFD9-77FC-35781EDDAD4E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53" name="ZoneTexte 352">
            <a:extLst>
              <a:ext uri="{FF2B5EF4-FFF2-40B4-BE49-F238E27FC236}">
                <a16:creationId xmlns:a16="http://schemas.microsoft.com/office/drawing/2014/main" id="{94695D3A-5131-52CE-1DEE-A7FDC17140C8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13832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16728-7F17-3EDB-FCD3-DDC8983F9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CAE65CD9-1D20-3001-E078-A3DDB2E5EB8C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CAE65CD9-1D20-3001-E078-A3DDB2E5EB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282FF39-D9CE-5AF2-5C73-9E39B9A68EC0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5251E-90C4-83C0-C9AF-87AE910FC635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3A0B6-F27A-74AD-BCBA-906A641DED9A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1472FF-1018-7650-6857-0065C94936FC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8312D2-F8E3-F43D-74A3-898FF3FB94CF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1E0B5E-D130-59F8-32A4-CD01E1EFF84B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DA3D1-91F4-5900-69BA-F3147146171F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7D151A-3CC5-F9E4-9603-7E1C131BD3C2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7EBFE0-A389-DC62-F30F-19E2310EEB5A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41FE4E-5D38-1732-9E19-1CE9E627AB88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C32A39-1E5F-8744-4859-3F231B28B34E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9F8D93-5357-8072-7273-E8F16977508A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0B0C67-CE43-767E-7C01-543688418EEA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687945-ED9D-D986-422D-FA90CDA38A86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2D09A5-26A7-89A0-8925-49D5B479CE79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7902D3-1A10-1489-F9D0-45CFFC3A2735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535C2EB-A7F6-45FF-E121-ED286E993752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CEF4C42-CEDC-68FB-DF42-3C7ACAA275F0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FF2AA9D5-E71B-904F-472D-481B597B6A3B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2D5A4AD-A0BD-12E5-B690-2A8E9D14ECC8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69C57BD-F6F0-2F7B-1961-AC5A2E2CE3BE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26491585-CAAF-A7A3-79A6-1BF47772E4C7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3380886-B0E0-0677-CAEE-D85F26BEBF8F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3380886-B0E0-0677-CAEE-D85F26BEB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5529078" cy="461665"/>
              </a:xfrm>
              <a:prstGeom prst="rect">
                <a:avLst/>
              </a:prstGeom>
              <a:blipFill>
                <a:blip r:embed="rId5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F6F728DE-DAD9-809C-0A38-E1B63FAC092D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A71D343C-5965-3B63-FA51-813C31E5A527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5B4AD71-BF65-4EBB-1A54-7DC0BA42F103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5BA6855E-D813-2DA7-8412-F6C09CFD0FF1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9F54D3A-B19D-B5A0-BE65-5F680409982C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60BBB3C-052F-50D1-043A-E842E290EBEA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3C6E4A5-1397-C23E-C547-686480D1EE54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C3736B9-0B5B-C125-00AB-58A25D2B4E41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38D9F13-14D7-95CB-1BB1-6EE2463925D2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7848F6A-DE0D-E130-A936-7FD41EDE69D5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B245A97-E814-037C-AF63-4E02A77F9639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435E3A-3F30-61DE-A6A7-80C2363DBB13}"/>
              </a:ext>
            </a:extLst>
          </p:cNvPr>
          <p:cNvSpPr/>
          <p:nvPr/>
        </p:nvSpPr>
        <p:spPr>
          <a:xfrm>
            <a:off x="6842874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5A3FC99-67B9-AAA1-6034-4ACEF6DB9DEC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23F86B6-6AD8-8373-2EFE-DF0D66A52399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3841EB2-1F13-C5C1-9FB6-49448A5E2C66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C6442D0-5355-FF28-25C5-8A829BD560AA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40373CA-E3B3-CF0A-7687-0775597E3095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CDA49A1-FD5B-7205-7D25-A512A210E75C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08C1179-1231-4180-C746-534C435F9C72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CE1CCC6-2F63-892A-E63D-E353E90EEE76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801F516-B6F4-FC3B-8DB9-103A56959979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EC02259-EAAD-108F-6D80-883F030A4FFC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5162BDE-6C3A-17F2-2D96-95D3521AA768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D022B4A-A02F-5C75-4229-B1CFBFC5AF83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D6D79B14-863A-6390-103C-555FAD80F11F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CD512944-61BE-1DC2-88DD-5859223A0BF9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8AF390B1-65DF-0A3C-8499-41874B1A43AC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62C82949-D776-3E84-90F2-E0C2DFA3308F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79EAB33-0D7C-F48B-84DA-A102B33DE3E3}"/>
              </a:ext>
            </a:extLst>
          </p:cNvPr>
          <p:cNvGrpSpPr/>
          <p:nvPr/>
        </p:nvGrpSpPr>
        <p:grpSpPr>
          <a:xfrm>
            <a:off x="4105025" y="5838140"/>
            <a:ext cx="562320" cy="578160"/>
            <a:chOff x="4105025" y="5838140"/>
            <a:chExt cx="562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EEA75403-C9CE-8BDD-8677-BF84468F6352}"/>
                    </a:ext>
                  </a:extLst>
                </p14:cNvPr>
                <p14:cNvContentPartPr/>
                <p14:nvPr/>
              </p14:nvContentPartPr>
              <p14:xfrm>
                <a:off x="4105025" y="5838140"/>
                <a:ext cx="191160" cy="506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EEA75403-C9CE-8BDD-8677-BF84468F63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6008" y="5829140"/>
                  <a:ext cx="208833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D7C9A9C9-BA8D-B2EA-1747-A7E613151E4B}"/>
                    </a:ext>
                  </a:extLst>
                </p14:cNvPr>
                <p14:cNvContentPartPr/>
                <p14:nvPr/>
              </p14:nvContentPartPr>
              <p14:xfrm>
                <a:off x="4152545" y="5844980"/>
                <a:ext cx="220680" cy="551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D7C9A9C9-BA8D-B2EA-1747-A7E613151E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3545" y="5835980"/>
                  <a:ext cx="238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5ECCB189-5BB4-FD8F-AFC0-E2E3BC9F6951}"/>
                    </a:ext>
                  </a:extLst>
                </p14:cNvPr>
                <p14:cNvContentPartPr/>
                <p14:nvPr/>
              </p14:nvContentPartPr>
              <p14:xfrm>
                <a:off x="4483025" y="5902580"/>
                <a:ext cx="149040" cy="479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5ECCB189-5BB4-FD8F-AFC0-E2E3BC9F69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4025" y="5893573"/>
                  <a:ext cx="166680" cy="496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4C5F9EDA-0F45-BC15-E996-EF51280A5ECA}"/>
                    </a:ext>
                  </a:extLst>
                </p14:cNvPr>
                <p14:cNvContentPartPr/>
                <p14:nvPr/>
              </p14:nvContentPartPr>
              <p14:xfrm>
                <a:off x="4492385" y="5863700"/>
                <a:ext cx="174960" cy="552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4C5F9EDA-0F45-BC15-E996-EF51280A5E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3403" y="5854706"/>
                  <a:ext cx="192564" cy="570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B3D946FC-FAB4-60ED-B8EE-D97AA007587C}"/>
              </a:ext>
            </a:extLst>
          </p:cNvPr>
          <p:cNvGrpSpPr/>
          <p:nvPr/>
        </p:nvGrpSpPr>
        <p:grpSpPr>
          <a:xfrm>
            <a:off x="9986705" y="3898460"/>
            <a:ext cx="1501560" cy="427320"/>
            <a:chOff x="9986705" y="3898460"/>
            <a:chExt cx="150156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BFB0D203-7CCC-7882-7201-76BBF41C5D38}"/>
                    </a:ext>
                  </a:extLst>
                </p14:cNvPr>
                <p14:cNvContentPartPr/>
                <p14:nvPr/>
              </p14:nvContentPartPr>
              <p14:xfrm>
                <a:off x="9986705" y="4033820"/>
                <a:ext cx="65880" cy="18000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BFB0D203-7CCC-7882-7201-76BBF41C5D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77705" y="4024820"/>
                  <a:ext cx="83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3FBA7A3B-165B-5D72-5B8E-A7AA13AB1DDF}"/>
                    </a:ext>
                  </a:extLst>
                </p14:cNvPr>
                <p14:cNvContentPartPr/>
                <p14:nvPr/>
              </p14:nvContentPartPr>
              <p14:xfrm>
                <a:off x="10105865" y="4079900"/>
                <a:ext cx="113400" cy="1267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3FBA7A3B-165B-5D72-5B8E-A7AA13AB1DD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96865" y="4070900"/>
                  <a:ext cx="13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610D7981-AE31-9F36-8485-8561B04E410D}"/>
                    </a:ext>
                  </a:extLst>
                </p14:cNvPr>
                <p14:cNvContentPartPr/>
                <p14:nvPr/>
              </p14:nvContentPartPr>
              <p14:xfrm>
                <a:off x="10257425" y="4065140"/>
                <a:ext cx="241560" cy="1260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610D7981-AE31-9F36-8485-8561B04E41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48425" y="4056140"/>
                  <a:ext cx="25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A7FDEB7B-103D-D010-6AEF-F6D1128600B9}"/>
                    </a:ext>
                  </a:extLst>
                </p14:cNvPr>
                <p14:cNvContentPartPr/>
                <p14:nvPr/>
              </p14:nvContentPartPr>
              <p14:xfrm>
                <a:off x="10536425" y="4082420"/>
                <a:ext cx="90720" cy="885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A7FDEB7B-103D-D010-6AEF-F6D1128600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27461" y="4073420"/>
                  <a:ext cx="10829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DD0BEEBA-116B-5477-9EC6-027B30339F8F}"/>
                    </a:ext>
                  </a:extLst>
                </p14:cNvPr>
                <p14:cNvContentPartPr/>
                <p14:nvPr/>
              </p14:nvContentPartPr>
              <p14:xfrm>
                <a:off x="10673225" y="4050020"/>
                <a:ext cx="108720" cy="126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DD0BEEBA-116B-5477-9EC6-027B30339F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64255" y="4041020"/>
                  <a:ext cx="126302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9CC33B94-6F53-2921-9B3A-3060F878E285}"/>
                    </a:ext>
                  </a:extLst>
                </p14:cNvPr>
                <p14:cNvContentPartPr/>
                <p14:nvPr/>
              </p14:nvContentPartPr>
              <p14:xfrm>
                <a:off x="10824065" y="4059740"/>
                <a:ext cx="147600" cy="12204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9CC33B94-6F53-2921-9B3A-3060F878E2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15087" y="4050740"/>
                  <a:ext cx="165197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647D23FC-E954-5F19-64C0-B664506DDA45}"/>
                    </a:ext>
                  </a:extLst>
                </p14:cNvPr>
                <p14:cNvContentPartPr/>
                <p14:nvPr/>
              </p14:nvContentPartPr>
              <p14:xfrm>
                <a:off x="11050505" y="3908540"/>
                <a:ext cx="106920" cy="30960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647D23FC-E954-5F19-64C0-B664506DDA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41475" y="3899550"/>
                  <a:ext cx="124620" cy="327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BFEB6643-9EE9-019E-BEF5-2448D4AE4297}"/>
                    </a:ext>
                  </a:extLst>
                </p14:cNvPr>
                <p14:cNvContentPartPr/>
                <p14:nvPr/>
              </p14:nvContentPartPr>
              <p14:xfrm>
                <a:off x="11247065" y="4037780"/>
                <a:ext cx="89640" cy="1004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BFEB6643-9EE9-019E-BEF5-2448D4AE42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38101" y="4028780"/>
                  <a:ext cx="107209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5963F526-B83E-811B-47EC-A5A6E8F343F2}"/>
                    </a:ext>
                  </a:extLst>
                </p14:cNvPr>
                <p14:cNvContentPartPr/>
                <p14:nvPr/>
              </p14:nvContentPartPr>
              <p14:xfrm>
                <a:off x="11385305" y="3898460"/>
                <a:ext cx="102960" cy="42732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5963F526-B83E-811B-47EC-A5A6E8F343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76305" y="3889460"/>
                  <a:ext cx="12060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140D3FE5-A2FC-3F3D-AD74-0E13E6182E28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140D3FE5-A2FC-3F3D-AD74-0E13E6182E2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8" name="Groupe 457">
            <a:extLst>
              <a:ext uri="{FF2B5EF4-FFF2-40B4-BE49-F238E27FC236}">
                <a16:creationId xmlns:a16="http://schemas.microsoft.com/office/drawing/2014/main" id="{EB7F6A85-E7AB-6052-B340-AD54DDF6327F}"/>
              </a:ext>
            </a:extLst>
          </p:cNvPr>
          <p:cNvGrpSpPr/>
          <p:nvPr/>
        </p:nvGrpSpPr>
        <p:grpSpPr>
          <a:xfrm>
            <a:off x="10808585" y="457814"/>
            <a:ext cx="466200" cy="401040"/>
            <a:chOff x="10808585" y="457814"/>
            <a:chExt cx="46620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1FE45A74-542B-7D13-EA06-9A6A779C5361}"/>
                    </a:ext>
                  </a:extLst>
                </p14:cNvPr>
                <p14:cNvContentPartPr/>
                <p14:nvPr/>
              </p14:nvContentPartPr>
              <p14:xfrm>
                <a:off x="10808585" y="488774"/>
                <a:ext cx="226080" cy="29376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1FE45A74-542B-7D13-EA06-9A6A779C53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99945" y="480134"/>
                  <a:ext cx="243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BFC12ACC-6BE7-14B5-A901-9735E83B9B3D}"/>
                    </a:ext>
                  </a:extLst>
                </p14:cNvPr>
                <p14:cNvContentPartPr/>
                <p14:nvPr/>
              </p14:nvContentPartPr>
              <p14:xfrm>
                <a:off x="10839545" y="457814"/>
                <a:ext cx="200520" cy="40104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BFC12ACC-6BE7-14B5-A901-9735E83B9B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30545" y="449174"/>
                  <a:ext cx="2181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22BD6B3D-1A42-F2C6-AF39-3D4A4B61260C}"/>
                    </a:ext>
                  </a:extLst>
                </p14:cNvPr>
                <p14:cNvContentPartPr/>
                <p14:nvPr/>
              </p14:nvContentPartPr>
              <p14:xfrm>
                <a:off x="11155985" y="579494"/>
                <a:ext cx="118800" cy="11088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22BD6B3D-1A42-F2C6-AF39-3D4A4B6126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47345" y="570494"/>
                  <a:ext cx="136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6C09C62B-9D45-C29A-16A7-593018A05A3A}"/>
                    </a:ext>
                  </a:extLst>
                </p14:cNvPr>
                <p14:cNvContentPartPr/>
                <p14:nvPr/>
              </p14:nvContentPartPr>
              <p14:xfrm>
                <a:off x="11244185" y="571934"/>
                <a:ext cx="29160" cy="27936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6C09C62B-9D45-C29A-16A7-593018A05A3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35185" y="562934"/>
                  <a:ext cx="4680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e 456">
            <a:extLst>
              <a:ext uri="{FF2B5EF4-FFF2-40B4-BE49-F238E27FC236}">
                <a16:creationId xmlns:a16="http://schemas.microsoft.com/office/drawing/2014/main" id="{424FD639-4690-4EBB-A171-F29F713BA642}"/>
              </a:ext>
            </a:extLst>
          </p:cNvPr>
          <p:cNvGrpSpPr/>
          <p:nvPr/>
        </p:nvGrpSpPr>
        <p:grpSpPr>
          <a:xfrm>
            <a:off x="10853585" y="1130294"/>
            <a:ext cx="443880" cy="320040"/>
            <a:chOff x="10853585" y="1130294"/>
            <a:chExt cx="4438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4" name="Encre 453">
                  <a:extLst>
                    <a:ext uri="{FF2B5EF4-FFF2-40B4-BE49-F238E27FC236}">
                      <a16:creationId xmlns:a16="http://schemas.microsoft.com/office/drawing/2014/main" id="{ED700658-2ACA-D209-1288-B169415DC70F}"/>
                    </a:ext>
                  </a:extLst>
                </p14:cNvPr>
                <p14:cNvContentPartPr/>
                <p14:nvPr/>
              </p14:nvContentPartPr>
              <p14:xfrm>
                <a:off x="10886705" y="1130294"/>
                <a:ext cx="137160" cy="313560"/>
              </p14:xfrm>
            </p:contentPart>
          </mc:Choice>
          <mc:Fallback xmlns="">
            <p:pic>
              <p:nvPicPr>
                <p:cNvPr id="454" name="Encre 453">
                  <a:extLst>
                    <a:ext uri="{FF2B5EF4-FFF2-40B4-BE49-F238E27FC236}">
                      <a16:creationId xmlns:a16="http://schemas.microsoft.com/office/drawing/2014/main" id="{ED700658-2ACA-D209-1288-B169415DC70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77705" y="1121294"/>
                  <a:ext cx="154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5" name="Encre 454">
                  <a:extLst>
                    <a:ext uri="{FF2B5EF4-FFF2-40B4-BE49-F238E27FC236}">
                      <a16:creationId xmlns:a16="http://schemas.microsoft.com/office/drawing/2014/main" id="{EB174523-A21D-91FF-CFB3-22DCBD190215}"/>
                    </a:ext>
                  </a:extLst>
                </p14:cNvPr>
                <p14:cNvContentPartPr/>
                <p14:nvPr/>
              </p14:nvContentPartPr>
              <p14:xfrm>
                <a:off x="10853585" y="1156574"/>
                <a:ext cx="190800" cy="293760"/>
              </p14:xfrm>
            </p:contentPart>
          </mc:Choice>
          <mc:Fallback xmlns="">
            <p:pic>
              <p:nvPicPr>
                <p:cNvPr id="455" name="Encre 454">
                  <a:extLst>
                    <a:ext uri="{FF2B5EF4-FFF2-40B4-BE49-F238E27FC236}">
                      <a16:creationId xmlns:a16="http://schemas.microsoft.com/office/drawing/2014/main" id="{EB174523-A21D-91FF-CFB3-22DCBD1902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44945" y="1147934"/>
                  <a:ext cx="2084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6" name="Encre 455">
                  <a:extLst>
                    <a:ext uri="{FF2B5EF4-FFF2-40B4-BE49-F238E27FC236}">
                      <a16:creationId xmlns:a16="http://schemas.microsoft.com/office/drawing/2014/main" id="{B62226A1-2A95-EEAF-158B-8160452A560F}"/>
                    </a:ext>
                  </a:extLst>
                </p14:cNvPr>
                <p14:cNvContentPartPr/>
                <p14:nvPr/>
              </p14:nvContentPartPr>
              <p14:xfrm>
                <a:off x="11138705" y="1210214"/>
                <a:ext cx="158760" cy="228240"/>
              </p14:xfrm>
            </p:contentPart>
          </mc:Choice>
          <mc:Fallback xmlns="">
            <p:pic>
              <p:nvPicPr>
                <p:cNvPr id="456" name="Encre 455">
                  <a:extLst>
                    <a:ext uri="{FF2B5EF4-FFF2-40B4-BE49-F238E27FC236}">
                      <a16:creationId xmlns:a16="http://schemas.microsoft.com/office/drawing/2014/main" id="{B62226A1-2A95-EEAF-158B-8160452A56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29705" y="1201214"/>
                  <a:ext cx="176400" cy="245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61" name="Titre 1">
            <a:extLst>
              <a:ext uri="{FF2B5EF4-FFF2-40B4-BE49-F238E27FC236}">
                <a16:creationId xmlns:a16="http://schemas.microsoft.com/office/drawing/2014/main" id="{E40E97D1-C290-89AF-9CAF-8DCD9684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2409871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D1651-139F-F050-D501-42DD0B48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033A35B4-1483-1F0D-079C-928668C4ECCB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033A35B4-1483-1F0D-079C-928668C4EC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7BE6098-9BC2-C38B-D7DF-8BB363A11D90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EC29EC-BE29-31CF-9A23-BB2A88755951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AA0B6-E78D-607A-9A4F-EE8D478CFE9B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0AA7F-59C5-8731-D44A-0D62CA3775A7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3E74D-27E4-9E54-029C-717AA5451B66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13E0BE-B89F-FB7E-9A34-022393F8A4BD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4B7B65-DFA0-33C7-0123-9C426B2B59C9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431D39-21AE-1EFF-728E-AB7DD851DDB7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50D4D8-A364-5966-16AE-2664979EA2C7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20AB46-961A-6D6D-EF47-C0B1B3CF8C10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822584-742D-7B46-EA1C-E7CAD9894828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712752-E31E-2647-8AF1-B1AC9225D78C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D683FF-5F3C-C27A-E266-102C0060B5AD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1AAF09-7FC3-055C-1138-9D50BF04102C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82D236-30DB-0814-7EFB-F9195B83348D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EDAF11-3366-4AE0-A395-AE21D5FC963F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45B57ED-A73C-95B6-5978-57648B02F56A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7369523-2275-514A-E9CD-75B7F4C08746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EEC9CA46-12AB-C7F3-E413-EEC867273B40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DBED74-D125-85C2-1585-770E0EA23307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C6D5648-F4BE-E696-85C6-62C3591A573B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F6275C55-5AF3-A0DF-BE5D-47A7DC776646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8A5F8CA2-0DCE-8B66-BE92-714380D6687F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8A5F8CA2-0DCE-8B66-BE92-714380D66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blipFill>
                <a:blip r:embed="rId5"/>
                <a:stretch>
                  <a:fillRect l="-1856" t="-10526" r="-124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857DE8FB-4871-2F72-2CEB-4E2E80C7ECD3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B3AC6E63-BA51-32A2-CEDC-7FA35DFBAFB5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A0DD3CB-4EDE-B84E-A734-54EB69CBD234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FD904A4-BF34-2F54-4A00-D13A32915333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466EDC0-CE21-F864-7BE4-2867E2EDE0C2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1D7C875-46E2-96FA-4C08-0A470D1DB9AC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20C32BF7-2C0D-AC0C-08D7-6315847B00F0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AE6D301-9942-E8B8-48E7-4960B0E93936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998A61B-6BCC-086E-C683-529FFBE9C3BE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7E5DDBE4-A3BA-C4FA-7FBF-53D43F759303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5722D5FF-36BF-C665-D97B-9EBAFE3BCC86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10DB9CA-6C75-BCE4-E691-2A4264685041}"/>
              </a:ext>
            </a:extLst>
          </p:cNvPr>
          <p:cNvSpPr/>
          <p:nvPr/>
        </p:nvSpPr>
        <p:spPr>
          <a:xfrm>
            <a:off x="5966052" y="2726464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2934C0D-E9A6-119A-6898-BDAF76278C57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34B8474-6183-E5A4-3484-C0775A79A906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99433CB-5A92-142C-C6B4-887CADDD2E8E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169EFB6-B025-E6AB-2842-153ED39B1CB1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F387A31-E49E-B24F-2F97-58327E711E6A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70C6A1A-BEB6-B2D3-2D99-29A0D8D51E1F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7B7F516-2D90-3958-DAE7-AD43113EE234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31733B0-7004-3AD3-FFE9-BF2E258E0C31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02386C8-5B53-CAF3-C073-214063BEE646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B880ED7-5929-148D-0D92-0DB74EED32B7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40990E2-0729-02A4-438B-B1BD7A955C05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B72323C-23CA-5C56-0387-4E1F809F002C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1DBB1038-5918-D047-DD16-D4DD86E828FB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DBC6053B-68F1-97E0-318D-56F9AFD73D35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2056E985-2A8F-4253-C1C0-64DE98BBEA6D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A1024E9F-05D5-51E1-3362-BFB413693CC0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D6D0E615-CBD4-D48C-03F7-609A9292FD02}"/>
              </a:ext>
            </a:extLst>
          </p:cNvPr>
          <p:cNvGrpSpPr/>
          <p:nvPr/>
        </p:nvGrpSpPr>
        <p:grpSpPr>
          <a:xfrm>
            <a:off x="9986705" y="3898460"/>
            <a:ext cx="1501560" cy="427320"/>
            <a:chOff x="9986705" y="3898460"/>
            <a:chExt cx="150156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E3D5143E-9AD6-A488-531D-366B740FEAEC}"/>
                    </a:ext>
                  </a:extLst>
                </p14:cNvPr>
                <p14:cNvContentPartPr/>
                <p14:nvPr/>
              </p14:nvContentPartPr>
              <p14:xfrm>
                <a:off x="9986705" y="4033820"/>
                <a:ext cx="65880" cy="18000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E3D5143E-9AD6-A488-531D-366B740FEA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77705" y="4024820"/>
                  <a:ext cx="83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8A4DA365-FAA3-998A-7C41-382C92D4AFD3}"/>
                    </a:ext>
                  </a:extLst>
                </p14:cNvPr>
                <p14:cNvContentPartPr/>
                <p14:nvPr/>
              </p14:nvContentPartPr>
              <p14:xfrm>
                <a:off x="10105865" y="4079900"/>
                <a:ext cx="113400" cy="1267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8A4DA365-FAA3-998A-7C41-382C92D4AF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6865" y="4070900"/>
                  <a:ext cx="13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EADF5AAB-657C-D213-9391-31CE18F1C242}"/>
                    </a:ext>
                  </a:extLst>
                </p14:cNvPr>
                <p14:cNvContentPartPr/>
                <p14:nvPr/>
              </p14:nvContentPartPr>
              <p14:xfrm>
                <a:off x="10257425" y="4065140"/>
                <a:ext cx="241560" cy="1260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EADF5AAB-657C-D213-9391-31CE18F1C2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48425" y="4056140"/>
                  <a:ext cx="25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D1BB3EED-2ADA-4612-6305-43E2E7EE2A5F}"/>
                    </a:ext>
                  </a:extLst>
                </p14:cNvPr>
                <p14:cNvContentPartPr/>
                <p14:nvPr/>
              </p14:nvContentPartPr>
              <p14:xfrm>
                <a:off x="10536425" y="4082420"/>
                <a:ext cx="90720" cy="885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D1BB3EED-2ADA-4612-6305-43E2E7EE2A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27461" y="4073420"/>
                  <a:ext cx="10829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A80F6F70-68F5-211E-90AB-CB6437ED88CC}"/>
                    </a:ext>
                  </a:extLst>
                </p14:cNvPr>
                <p14:cNvContentPartPr/>
                <p14:nvPr/>
              </p14:nvContentPartPr>
              <p14:xfrm>
                <a:off x="10673225" y="4050020"/>
                <a:ext cx="108720" cy="126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A80F6F70-68F5-211E-90AB-CB6437ED88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64255" y="4041020"/>
                  <a:ext cx="126302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B7C0C6E1-B899-52FE-C9F6-9BF7F3A2684A}"/>
                    </a:ext>
                  </a:extLst>
                </p14:cNvPr>
                <p14:cNvContentPartPr/>
                <p14:nvPr/>
              </p14:nvContentPartPr>
              <p14:xfrm>
                <a:off x="10824065" y="4059740"/>
                <a:ext cx="147600" cy="12204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B7C0C6E1-B899-52FE-C9F6-9BF7F3A268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15087" y="4050740"/>
                  <a:ext cx="165197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B0A58ECD-0516-2095-6966-5D5DEBDDE5F9}"/>
                    </a:ext>
                  </a:extLst>
                </p14:cNvPr>
                <p14:cNvContentPartPr/>
                <p14:nvPr/>
              </p14:nvContentPartPr>
              <p14:xfrm>
                <a:off x="11050505" y="3908540"/>
                <a:ext cx="106920" cy="30960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B0A58ECD-0516-2095-6966-5D5DEBDDE5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41475" y="3899550"/>
                  <a:ext cx="124620" cy="327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D4608D0B-43BF-0581-FDCF-49FC78C21B05}"/>
                    </a:ext>
                  </a:extLst>
                </p14:cNvPr>
                <p14:cNvContentPartPr/>
                <p14:nvPr/>
              </p14:nvContentPartPr>
              <p14:xfrm>
                <a:off x="11247065" y="4037780"/>
                <a:ext cx="89640" cy="1004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D4608D0B-43BF-0581-FDCF-49FC78C21B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38101" y="4028780"/>
                  <a:ext cx="107209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A50F6AB1-B67B-D17F-0369-D01DA589BDBA}"/>
                    </a:ext>
                  </a:extLst>
                </p14:cNvPr>
                <p14:cNvContentPartPr/>
                <p14:nvPr/>
              </p14:nvContentPartPr>
              <p14:xfrm>
                <a:off x="11385305" y="3898460"/>
                <a:ext cx="102960" cy="42732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A50F6AB1-B67B-D17F-0369-D01DA589BD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376305" y="3889460"/>
                  <a:ext cx="12060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84561011-B49E-9E56-8AB7-03D77F320AC0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84561011-B49E-9E56-8AB7-03D77F320AC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50" name="Titre 1">
            <a:extLst>
              <a:ext uri="{FF2B5EF4-FFF2-40B4-BE49-F238E27FC236}">
                <a16:creationId xmlns:a16="http://schemas.microsoft.com/office/drawing/2014/main" id="{59319C3B-C48B-17DC-7926-56EDD3A5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2075036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73368-3036-A5D8-B4AA-7CA9B707A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42EC13B3-A96B-485E-A0F0-0F42E7AD4A0D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42EC13B3-A96B-485E-A0F0-0F42E7AD4A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D4B4DC8-2F1D-0742-6729-C03A2407AF74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330F1F-6B73-4E04-DFA0-90781B388D0A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7EF460-C273-C159-6768-8D4560B20C2C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722763-C024-FB32-0560-B15B6DF700E8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6D7758-A85F-AE57-2745-1949E31AAB95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FCF93-D76E-2977-4142-56372CCE3CF2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631CDC-6AE2-9771-8218-89E12C123A6F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3A110-938A-EF26-A5FA-5CB54385D3DA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AA528B-4A97-8217-11B0-AEBC9B27D3FA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A0CEFD-CCF8-C29B-8D73-509B801B73A5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DB962-838B-92F3-BB7E-A2F8583278EA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8B63CE-80B1-BBBB-A145-B614DD78E381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818D50-9CE4-CB96-686F-A803D2FD11BA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D68CD4-0D7C-31F7-BD64-F30367000CA2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B287C1-1909-FCA2-86BF-4F70F7FD7A96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DAD32B-26A9-3DA6-C345-22EB86F3E4F1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341C9CE-F462-F5F0-4FA8-5804E5A49CF8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E1857D9-C513-2B5F-20F3-EA8F075CB933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A809F491-8750-E4FA-4A2B-DA6DFA6CDB7B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383BAB9-68F2-B53C-BA2B-C9246B195DBF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B933BDB-B3FD-69BC-9563-34340660FE24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FBC526F0-8100-8F35-2523-1E3A4C58EF95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1D3D905-3E89-0E6F-86BD-FD674F4308CE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1D3D905-3E89-0E6F-86BD-FD674F430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blipFill>
                <a:blip r:embed="rId5"/>
                <a:stretch>
                  <a:fillRect l="-1856" t="-10526" r="-124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1232332C-B7FE-D48C-F70C-0F4128B3306D}"/>
              </a:ext>
            </a:extLst>
          </p:cNvPr>
          <p:cNvSpPr txBox="1"/>
          <p:nvPr/>
        </p:nvSpPr>
        <p:spPr>
          <a:xfrm>
            <a:off x="537464" y="1611972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s.remove_below</a:t>
            </a:r>
            <a:r>
              <a:rPr lang="fr-CH" sz="2400" dirty="0">
                <a:latin typeface="Consolas" panose="020B0609020204030204" pitchFamily="49" charset="0"/>
              </a:rPr>
              <a:t>(2)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5636003A-69C0-0914-88EB-691E2EEB77A5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7517936-6177-78A9-8878-39841A97132B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AE8A708-E6C1-3792-D7DB-4D64404C140C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B04D3E1-7394-6AB0-6FD0-5FD4E4A358E7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141EE60-B57A-0857-4FF3-9C4BD811C77C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652628D-9D26-0B13-8B93-234D3EA7EB42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C831387-7954-B8EE-E75E-B9827B2681EA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1B21C42-DC7C-32CC-7CF8-4ABCC1535CEC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A0DD928-811C-23C6-F59F-FEDE97BED4CD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64BDA77-C868-CE70-FCEB-3ED79EEFE41B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EA438B-D823-AE9A-0884-33947A851F8E}"/>
              </a:ext>
            </a:extLst>
          </p:cNvPr>
          <p:cNvSpPr/>
          <p:nvPr/>
        </p:nvSpPr>
        <p:spPr>
          <a:xfrm>
            <a:off x="5966052" y="2726464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BCA62BB-9D9E-5B56-FC47-8283DA4AEC9F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2E56711-E186-3DB3-4F58-10E634F27FA9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07DBBAD-C5F4-5241-5F78-B0F6B7DFE372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8598675-D92B-9AA1-D423-F2EE89F79596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CA4099E-F94F-3A69-16AC-04AF94DE61C8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29A42C8-FD2B-6BEB-50DD-8619EED83A92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6D5EE05-61C5-E8C8-6208-CEFE7249DB47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3F7769A-2F69-FEAA-16BD-6CEBA45FFA40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BCACE92-7A93-D40A-3CB0-6A9C1A2AE96A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4D2F8BC-E9A6-8C75-CD9B-77AF90CCE049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412C63A-7A31-15E3-29B8-79E082E22104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6DAF615-7E57-1EC2-A041-1BC5B05ED400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AEDD0702-F09F-4465-189B-45A5B480820D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4AAFD380-2866-0206-DFA7-99C8818E4AEF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9FFECDCE-C83F-D292-72DE-5122A35EF384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1973A474-C603-6971-B2E5-207C9AFBAE60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8526EBB3-0988-E88C-21B6-ED8AF906F591}"/>
              </a:ext>
            </a:extLst>
          </p:cNvPr>
          <p:cNvGrpSpPr/>
          <p:nvPr/>
        </p:nvGrpSpPr>
        <p:grpSpPr>
          <a:xfrm>
            <a:off x="9986705" y="3898460"/>
            <a:ext cx="1501560" cy="427320"/>
            <a:chOff x="9986705" y="3898460"/>
            <a:chExt cx="150156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8E0923AA-BE5B-392C-3857-8F5292B35513}"/>
                    </a:ext>
                  </a:extLst>
                </p14:cNvPr>
                <p14:cNvContentPartPr/>
                <p14:nvPr/>
              </p14:nvContentPartPr>
              <p14:xfrm>
                <a:off x="9986705" y="4033820"/>
                <a:ext cx="65880" cy="18000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8E0923AA-BE5B-392C-3857-8F5292B355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77705" y="4024820"/>
                  <a:ext cx="83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EA26B32B-A2E2-1992-C66B-E9AD133906C5}"/>
                    </a:ext>
                  </a:extLst>
                </p14:cNvPr>
                <p14:cNvContentPartPr/>
                <p14:nvPr/>
              </p14:nvContentPartPr>
              <p14:xfrm>
                <a:off x="10105865" y="4079900"/>
                <a:ext cx="113400" cy="1267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EA26B32B-A2E2-1992-C66B-E9AD133906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6865" y="4070900"/>
                  <a:ext cx="13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09CA022D-FE34-477D-DA90-04A3BA134F3D}"/>
                    </a:ext>
                  </a:extLst>
                </p14:cNvPr>
                <p14:cNvContentPartPr/>
                <p14:nvPr/>
              </p14:nvContentPartPr>
              <p14:xfrm>
                <a:off x="10257425" y="4065140"/>
                <a:ext cx="241560" cy="1260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09CA022D-FE34-477D-DA90-04A3BA134F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48425" y="4056140"/>
                  <a:ext cx="25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5250D06A-78A9-4DF7-5D6D-81AD5A577BA2}"/>
                    </a:ext>
                  </a:extLst>
                </p14:cNvPr>
                <p14:cNvContentPartPr/>
                <p14:nvPr/>
              </p14:nvContentPartPr>
              <p14:xfrm>
                <a:off x="10536425" y="4082420"/>
                <a:ext cx="90720" cy="885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5250D06A-78A9-4DF7-5D6D-81AD5A577B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27461" y="4073420"/>
                  <a:ext cx="10829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DB52BAF6-2A18-AB4A-CEAD-C0C9D8B130B9}"/>
                    </a:ext>
                  </a:extLst>
                </p14:cNvPr>
                <p14:cNvContentPartPr/>
                <p14:nvPr/>
              </p14:nvContentPartPr>
              <p14:xfrm>
                <a:off x="10673225" y="4050020"/>
                <a:ext cx="108720" cy="126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DB52BAF6-2A18-AB4A-CEAD-C0C9D8B130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64255" y="4041020"/>
                  <a:ext cx="126302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BD794D11-0D33-0AD2-24B5-AAC7394C1868}"/>
                    </a:ext>
                  </a:extLst>
                </p14:cNvPr>
                <p14:cNvContentPartPr/>
                <p14:nvPr/>
              </p14:nvContentPartPr>
              <p14:xfrm>
                <a:off x="10824065" y="4059740"/>
                <a:ext cx="147600" cy="12204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BD794D11-0D33-0AD2-24B5-AAC7394C18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15087" y="4050740"/>
                  <a:ext cx="165197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91D94EF2-F9CB-D204-17D2-4FEF18BBB8AF}"/>
                    </a:ext>
                  </a:extLst>
                </p14:cNvPr>
                <p14:cNvContentPartPr/>
                <p14:nvPr/>
              </p14:nvContentPartPr>
              <p14:xfrm>
                <a:off x="11050505" y="3908540"/>
                <a:ext cx="106920" cy="30960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91D94EF2-F9CB-D204-17D2-4FEF18BBB8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41475" y="3899550"/>
                  <a:ext cx="124620" cy="327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5C6EC561-BE83-5D87-78CA-722A9B23B990}"/>
                    </a:ext>
                  </a:extLst>
                </p14:cNvPr>
                <p14:cNvContentPartPr/>
                <p14:nvPr/>
              </p14:nvContentPartPr>
              <p14:xfrm>
                <a:off x="11247065" y="4037780"/>
                <a:ext cx="89640" cy="1004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5C6EC561-BE83-5D87-78CA-722A9B23B9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38101" y="4028780"/>
                  <a:ext cx="107209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79111EA2-7576-2290-693B-DEDE4DB10FD4}"/>
                    </a:ext>
                  </a:extLst>
                </p14:cNvPr>
                <p14:cNvContentPartPr/>
                <p14:nvPr/>
              </p14:nvContentPartPr>
              <p14:xfrm>
                <a:off x="11385305" y="3898460"/>
                <a:ext cx="102960" cy="42732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79111EA2-7576-2290-693B-DEDE4DB10FD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376305" y="3889460"/>
                  <a:ext cx="12060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A488709B-D920-0637-C38E-257C4C0A1FC2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A488709B-D920-0637-C38E-257C4C0A1FC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47E1CE11-E837-6284-EDA1-84C0240BEBE5}"/>
                  </a:ext>
                </a:extLst>
              </p14:cNvPr>
              <p14:cNvContentPartPr/>
              <p14:nvPr/>
            </p14:nvContentPartPr>
            <p14:xfrm>
              <a:off x="11077505" y="4471094"/>
              <a:ext cx="568440" cy="7592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47E1CE11-E837-6284-EDA1-84C0240BEBE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068505" y="4462454"/>
                <a:ext cx="586080" cy="77688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itre 1">
            <a:extLst>
              <a:ext uri="{FF2B5EF4-FFF2-40B4-BE49-F238E27FC236}">
                <a16:creationId xmlns:a16="http://schemas.microsoft.com/office/drawing/2014/main" id="{20997AB3-4DC2-28CC-B761-E755BA33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Suppression des éléments inférieurs à 2</a:t>
            </a:r>
          </a:p>
        </p:txBody>
      </p:sp>
    </p:spTree>
    <p:extLst>
      <p:ext uri="{BB962C8B-B14F-4D97-AF65-F5344CB8AC3E}">
        <p14:creationId xmlns:p14="http://schemas.microsoft.com/office/powerpoint/2010/main" val="776049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FFE0B-AD9D-FAD4-4361-01A97A9DD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CB5FF8-D994-4BAE-8224-C93C5219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563423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Supprimer tous les éléments sauf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E38F55D7-02C8-2CCF-3712-5728BC97B84B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E38F55D7-02C8-2CCF-3712-5728BC97B8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8FA74D7-BF75-9848-62F6-C0D7D3DC1563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9AC762-08F1-DFA1-52DF-D4E12C98CB8F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C84549-A556-135C-3485-55F2B119E43E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EF036D-094E-CFEC-F3C0-72BC6E9B2165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825490-533B-10B6-57B0-009C6491F924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D4C62-0C44-2F7D-135D-D0AF5C3D51E1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C869-C76A-173D-C3F8-F7F2F0ABE21B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13071D-4555-583E-E6A8-B47F427C7392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1FD14A-90CA-811F-13B2-4795B0A3D826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224A98-8E02-E797-AD07-C3F3CED170F7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21055E-2480-4BD3-73ED-61ADA30ECEC1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8EB4E9-052E-B7EF-E79C-1A939FC15BFD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D08FE6-82C8-1EAC-5F0D-C182A92CCC2E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46A904-B374-2DB4-7C07-2A7E4EDEB138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CD445A-0231-9386-3C42-E5215F48EDBB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EB8AAB-4543-0F6D-3F79-891E78285BD5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DA4118F-2584-707B-0F7F-BDAB9A00E3C6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C8FE829-AD0E-1490-DF19-CC0596F8D510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92B0733-2ACC-48C0-B3C7-A4D7D45AD1D5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4C3EF8F-DF97-F550-960C-9290CA750E96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10DCCE8-172F-92B2-77CC-5A091B1B8ADE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0AA3D303-1C45-C82B-1766-D6C2DB93059B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6DA36F2-A634-3381-2818-3E87EACA6FF8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6DA36F2-A634-3381-2818-3E87EACA6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blipFill>
                <a:blip r:embed="rId5"/>
                <a:stretch>
                  <a:fillRect l="-1856" t="-10526" r="-124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9D8E3E50-BD8A-4802-D3F7-DFC85791FFBD}"/>
              </a:ext>
            </a:extLst>
          </p:cNvPr>
          <p:cNvSpPr txBox="1"/>
          <p:nvPr/>
        </p:nvSpPr>
        <p:spPr>
          <a:xfrm>
            <a:off x="537464" y="1611972"/>
            <a:ext cx="545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s.remove_all_but</a:t>
            </a:r>
            <a:r>
              <a:rPr lang="fr-CH" sz="2400" dirty="0">
                <a:latin typeface="Consolas" panose="020B0609020204030204" pitchFamily="49" charset="0"/>
              </a:rPr>
              <a:t>(6)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CF8D1CE-7CEC-2919-CD90-EEAB59E775C2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0DAEE47-53A9-D825-AFCE-A8DE6644856A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38F131EE-6A14-4F86-09F3-9E5E303B7D18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9D5EF4A-955A-9D99-C849-10D00CCC39FD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12E180A-ABE8-4331-D1A9-1965E2363BC9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DC75D61C-A632-0359-45C9-492BB2A32180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3D04033-FD0A-81C7-0A08-05E713D139D4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71A4FBF-3C20-63AF-7F50-CBD699EAC553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D5BAA9A0-3C37-278A-61CE-486039635BE5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47C9ACA-FEA3-0EAC-2EC2-72A97D9ACF05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A5D41E-F980-5A04-534B-F7C0B2EE2A6B}"/>
              </a:ext>
            </a:extLst>
          </p:cNvPr>
          <p:cNvSpPr/>
          <p:nvPr/>
        </p:nvSpPr>
        <p:spPr>
          <a:xfrm>
            <a:off x="5966052" y="2726464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F38EBF5-0629-19E6-52CC-7838819C8818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D26A4B4-B0DC-A978-EFEC-CDBFC13DFBD1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0484869-1C05-3359-8C12-1E9D6C8B6F8E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D026CFA-91A5-9066-15F4-92652402AA4A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A91913A-8D95-D04A-C99A-69C58AD0785D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3FFB551-4EDB-1181-4BA5-A5E6BC77F080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FF4F3BD-B3B8-68AD-94AF-44A2ED42A923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91ADF94-6E68-82E2-7FD3-BA7962A306CF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768303E-3B94-D9C1-CC50-B42AD9314139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434A874-C534-6345-B77E-4F7E1A339DBB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BACE13F-2E3F-0485-AC13-441AB61A905F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6000053-8418-8656-712F-B30D38B927AA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6A1D29FF-904E-8F24-0DDB-0E4D2ADD9EEA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293554C5-BC11-DC69-C8C4-FBB851CC98EE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4CFF6E8A-C857-471B-6A01-7A1BBA804FF8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51BD6A1A-10FD-16C1-CBDB-2F91F5A5871E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B54B25AE-A9D0-CD28-1C82-03E1CA9B207A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B54B25AE-A9D0-CD28-1C82-03E1CA9B20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e 332">
            <a:extLst>
              <a:ext uri="{FF2B5EF4-FFF2-40B4-BE49-F238E27FC236}">
                <a16:creationId xmlns:a16="http://schemas.microsoft.com/office/drawing/2014/main" id="{3A1D8FE6-13CA-F45F-4F7D-763F702F3D82}"/>
              </a:ext>
            </a:extLst>
          </p:cNvPr>
          <p:cNvGrpSpPr/>
          <p:nvPr/>
        </p:nvGrpSpPr>
        <p:grpSpPr>
          <a:xfrm>
            <a:off x="4092425" y="5934134"/>
            <a:ext cx="218520" cy="375840"/>
            <a:chOff x="4092425" y="5934134"/>
            <a:chExt cx="2185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E0146A1D-D95A-4DB9-A211-6EB1C05B1970}"/>
                    </a:ext>
                  </a:extLst>
                </p14:cNvPr>
                <p14:cNvContentPartPr/>
                <p14:nvPr/>
              </p14:nvContentPartPr>
              <p14:xfrm>
                <a:off x="4147505" y="5934134"/>
                <a:ext cx="108000" cy="3758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E0146A1D-D95A-4DB9-A211-6EB1C05B197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8865" y="5925134"/>
                  <a:ext cx="125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1C6B7EFD-6F5B-B3BE-2E47-38E99E3DB2FE}"/>
                    </a:ext>
                  </a:extLst>
                </p14:cNvPr>
                <p14:cNvContentPartPr/>
                <p14:nvPr/>
              </p14:nvContentPartPr>
              <p14:xfrm>
                <a:off x="4092425" y="5964374"/>
                <a:ext cx="218520" cy="3182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1C6B7EFD-6F5B-B3BE-2E47-38E99E3DB2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3785" y="5955734"/>
                  <a:ext cx="23616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27450BAB-5A61-FC86-479C-3DDB9EE9B5A2}"/>
              </a:ext>
            </a:extLst>
          </p:cNvPr>
          <p:cNvGrpSpPr/>
          <p:nvPr/>
        </p:nvGrpSpPr>
        <p:grpSpPr>
          <a:xfrm>
            <a:off x="4477625" y="5915054"/>
            <a:ext cx="465840" cy="434880"/>
            <a:chOff x="4477625" y="5915054"/>
            <a:chExt cx="4658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09651754-5B47-52CB-3717-A8AB3B292E05}"/>
                    </a:ext>
                  </a:extLst>
                </p14:cNvPr>
                <p14:cNvContentPartPr/>
                <p14:nvPr/>
              </p14:nvContentPartPr>
              <p14:xfrm>
                <a:off x="4494905" y="5926214"/>
                <a:ext cx="114480" cy="39744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09651754-5B47-52CB-3717-A8AB3B292E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6265" y="5917574"/>
                  <a:ext cx="132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0714B9DF-369A-A899-56A5-415334F7C9E1}"/>
                    </a:ext>
                  </a:extLst>
                </p14:cNvPr>
                <p14:cNvContentPartPr/>
                <p14:nvPr/>
              </p14:nvContentPartPr>
              <p14:xfrm>
                <a:off x="4477625" y="5979494"/>
                <a:ext cx="152280" cy="24444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0714B9DF-369A-A899-56A5-415334F7C9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68985" y="5970494"/>
                  <a:ext cx="169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25459438-BEE7-1617-DDDC-42A11A816B52}"/>
                    </a:ext>
                  </a:extLst>
                </p14:cNvPr>
                <p14:cNvContentPartPr/>
                <p14:nvPr/>
              </p14:nvContentPartPr>
              <p14:xfrm>
                <a:off x="4795145" y="5942054"/>
                <a:ext cx="127440" cy="4078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25459438-BEE7-1617-DDDC-42A11A816B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6145" y="5933054"/>
                  <a:ext cx="1450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1EC466A5-62CD-0C41-EDF3-C380274EB6DC}"/>
                    </a:ext>
                  </a:extLst>
                </p14:cNvPr>
                <p14:cNvContentPartPr/>
                <p14:nvPr/>
              </p14:nvContentPartPr>
              <p14:xfrm>
                <a:off x="4786145" y="5915054"/>
                <a:ext cx="157320" cy="37044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1EC466A5-62CD-0C41-EDF3-C380274EB6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7505" y="5906054"/>
                  <a:ext cx="174960" cy="38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2464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DC167-B3A9-653C-E304-55CD103C7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5726A-1B85-1950-8C4E-CA5A3DD1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7517546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Supprimer tous les éléments sauf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0EEADADC-50AA-EEE9-0B89-D367669767CC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0EEADADC-50AA-EEE9-0B89-D367669767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CB937D-FA14-3ED9-5EAD-C75C37EFE8F0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F512B-6C46-D587-8114-11E4EE203A36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686A91-1FDF-B968-404E-4B738CFA8FD0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A00D7-E5F3-59EE-CBFE-2D025869188F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AF7FAA-6F7D-CA5C-3D1C-CC75A7465D67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6C32A8-864D-EAB0-8DBD-F912009CADFF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01E4A2-B48E-4D78-802F-4DD823C9FC06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A9F16-620C-A11C-5FE5-B62EB0FAD74F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C1B952-CA37-14D1-02C3-F245B235FA50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B81A24-09F6-2BDD-55EA-1274E396B630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058C6D-ACE3-F5A2-A131-4678029894E0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E1100F-EE52-5704-E1FF-3050E8A1ECC1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D48E81-1CB2-150B-7F20-31D42D908832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7C287F-34B9-B45D-EEEB-459F8F3A2A68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2ADE55-3D55-79E2-8C6C-9F2DD6D4F084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E097C4-82D4-3598-BB57-89B2690B0501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15FF438-B657-1EE6-F57B-451149030178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31CBEC9-EDD7-70C4-AABF-3F358369E918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A00A3FD7-D0CB-190B-6C91-6527AA04C41C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C0426D4-CCB8-E643-993F-87364AAB5DC6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CAF199E-AC80-4463-A02C-B733B8686D35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5D5D349B-E40B-55E9-E1E5-07E5693DA8FF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6EEAB45-BA52-0BCB-AC88-8EE71B4E8564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6EEAB45-BA52-0BCB-AC88-8EE71B4E8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blipFill>
                <a:blip r:embed="rId5"/>
                <a:stretch>
                  <a:fillRect l="-1856" t="-10526" r="-124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3E5251BA-C812-B9FC-2BC9-60B0F8EC8E69}"/>
              </a:ext>
            </a:extLst>
          </p:cNvPr>
          <p:cNvSpPr txBox="1"/>
          <p:nvPr/>
        </p:nvSpPr>
        <p:spPr>
          <a:xfrm>
            <a:off x="537464" y="1611972"/>
            <a:ext cx="545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s.remove_all_but</a:t>
            </a:r>
            <a:r>
              <a:rPr lang="fr-CH" sz="2400" dirty="0">
                <a:latin typeface="Consolas" panose="020B0609020204030204" pitchFamily="49" charset="0"/>
              </a:rPr>
              <a:t>(6)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9473269-9E5D-66BD-1DFA-A96FB61C8C93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F2E9058-0081-D3F6-C6C8-482DE0194DD6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F982A75-297E-7F8F-864B-5CE38B2AF1A8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3BC786D-EADF-082F-DC1F-974F5DE0C748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785A65C-36ED-CA55-CB97-5A13832CBF80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2227EB1D-1336-9B9D-3D40-1FCEA1DBFF54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64F0494-1204-1ED1-3B34-5FE9E1EB3C7F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D5E907B-677F-CBAE-148D-311490514BF0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E367641C-CF1E-9DE8-B431-A8CAF9C91BC0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349E0D0C-81C4-C4C6-38E3-CD600F79A4E2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81D5F74-B214-2101-DC6D-9F7BFFA37EE6}"/>
              </a:ext>
            </a:extLst>
          </p:cNvPr>
          <p:cNvSpPr/>
          <p:nvPr/>
        </p:nvSpPr>
        <p:spPr>
          <a:xfrm>
            <a:off x="5966052" y="2726464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C01FFBC-8D6C-8E59-B125-9D504AE204E2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9E7E044-DD71-FDA5-1862-BC85FF1D251C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EFB65B3-7E8C-BD65-FC32-CFFEC6AC1E89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7FE63BA-9D7A-FC5F-4732-7EBE20A0AFC2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2178BBC-B8FF-9850-7B69-F33E04B562B8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B6B669D-DBBD-06C7-769E-8C689FD98C96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4772793-D104-84D8-4023-B60951F5361F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F6D9F70-ACAD-D073-5CDA-A2CD4385C43F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9AB49F9-8910-77AF-94D8-2CBB01DB2F89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86C0185-B4B9-7AEA-1C6F-9D950C333FF1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C6E2316C-3014-595A-0094-F98FE8976257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1C7FDCA-3D05-7A58-3E2B-F08EBA241CC8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1C8D4FF0-7916-6CE2-2B66-0FD358339ED7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B2771443-136A-54E9-7F21-525C1CFD2FDF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4193608A-4FA9-3AB8-00F3-322D82398D33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A2D068B9-06CD-8C17-B252-6400A31D88D4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51A334A9-7E97-B3B5-6DA1-6FE017159186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51A334A9-7E97-B3B5-6DA1-6FE0171591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e 332">
            <a:extLst>
              <a:ext uri="{FF2B5EF4-FFF2-40B4-BE49-F238E27FC236}">
                <a16:creationId xmlns:a16="http://schemas.microsoft.com/office/drawing/2014/main" id="{8BF51BB7-5FE6-4840-DE92-E9778CA02053}"/>
              </a:ext>
            </a:extLst>
          </p:cNvPr>
          <p:cNvGrpSpPr/>
          <p:nvPr/>
        </p:nvGrpSpPr>
        <p:grpSpPr>
          <a:xfrm>
            <a:off x="4092425" y="5934134"/>
            <a:ext cx="218520" cy="375840"/>
            <a:chOff x="4092425" y="5934134"/>
            <a:chExt cx="2185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7E6E61BF-3473-B152-4DB0-4433650745A4}"/>
                    </a:ext>
                  </a:extLst>
                </p14:cNvPr>
                <p14:cNvContentPartPr/>
                <p14:nvPr/>
              </p14:nvContentPartPr>
              <p14:xfrm>
                <a:off x="4147505" y="5934134"/>
                <a:ext cx="108000" cy="3758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7E6E61BF-3473-B152-4DB0-4433650745A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8505" y="5925134"/>
                  <a:ext cx="125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A9D8C6E3-55F7-E40C-6C3D-F09C997E9E17}"/>
                    </a:ext>
                  </a:extLst>
                </p14:cNvPr>
                <p14:cNvContentPartPr/>
                <p14:nvPr/>
              </p14:nvContentPartPr>
              <p14:xfrm>
                <a:off x="4092425" y="5964374"/>
                <a:ext cx="218520" cy="3182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A9D8C6E3-55F7-E40C-6C3D-F09C997E9E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3425" y="5955364"/>
                  <a:ext cx="236160" cy="3359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3D22F0C1-44A0-0274-8F95-CEE9B63E8725}"/>
              </a:ext>
            </a:extLst>
          </p:cNvPr>
          <p:cNvGrpSpPr/>
          <p:nvPr/>
        </p:nvGrpSpPr>
        <p:grpSpPr>
          <a:xfrm>
            <a:off x="4477625" y="5915054"/>
            <a:ext cx="465840" cy="434880"/>
            <a:chOff x="4477625" y="5915054"/>
            <a:chExt cx="4658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5F89B728-978A-5A61-24ED-903C32F2F23C}"/>
                    </a:ext>
                  </a:extLst>
                </p14:cNvPr>
                <p14:cNvContentPartPr/>
                <p14:nvPr/>
              </p14:nvContentPartPr>
              <p14:xfrm>
                <a:off x="4494905" y="5926214"/>
                <a:ext cx="114480" cy="39744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5F89B728-978A-5A61-24ED-903C32F2F2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5905" y="5917214"/>
                  <a:ext cx="132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4A14E6A8-6CFE-44D3-2CC5-88A8748EE25F}"/>
                    </a:ext>
                  </a:extLst>
                </p14:cNvPr>
                <p14:cNvContentPartPr/>
                <p14:nvPr/>
              </p14:nvContentPartPr>
              <p14:xfrm>
                <a:off x="4477625" y="5979494"/>
                <a:ext cx="152280" cy="24444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4A14E6A8-6CFE-44D3-2CC5-88A8748EE2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68625" y="5970494"/>
                  <a:ext cx="169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9BD7C407-36C3-AE39-0D37-63A828C4F82D}"/>
                    </a:ext>
                  </a:extLst>
                </p14:cNvPr>
                <p14:cNvContentPartPr/>
                <p14:nvPr/>
              </p14:nvContentPartPr>
              <p14:xfrm>
                <a:off x="4795145" y="5942054"/>
                <a:ext cx="127440" cy="4078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9BD7C407-36C3-AE39-0D37-63A828C4F8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6145" y="5933054"/>
                  <a:ext cx="1450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CC86E34B-59BD-FCBD-1C4B-C74B0B81F13C}"/>
                    </a:ext>
                  </a:extLst>
                </p14:cNvPr>
                <p14:cNvContentPartPr/>
                <p14:nvPr/>
              </p14:nvContentPartPr>
              <p14:xfrm>
                <a:off x="4786145" y="5915054"/>
                <a:ext cx="157320" cy="37044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CC86E34B-59BD-FCBD-1C4B-C74B0B81F1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7145" y="5906054"/>
                  <a:ext cx="17496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e 351">
            <a:extLst>
              <a:ext uri="{FF2B5EF4-FFF2-40B4-BE49-F238E27FC236}">
                <a16:creationId xmlns:a16="http://schemas.microsoft.com/office/drawing/2014/main" id="{D2C27B9C-082F-86F9-0B0B-97779720C7B4}"/>
              </a:ext>
            </a:extLst>
          </p:cNvPr>
          <p:cNvGrpSpPr/>
          <p:nvPr/>
        </p:nvGrpSpPr>
        <p:grpSpPr>
          <a:xfrm>
            <a:off x="9923345" y="4290374"/>
            <a:ext cx="1623240" cy="405720"/>
            <a:chOff x="9923345" y="4290374"/>
            <a:chExt cx="162324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74B3D9EC-4B0E-4375-79D5-4E526BB7EFB7}"/>
                    </a:ext>
                  </a:extLst>
                </p14:cNvPr>
                <p14:cNvContentPartPr/>
                <p14:nvPr/>
              </p14:nvContentPartPr>
              <p14:xfrm>
                <a:off x="10009385" y="4444454"/>
                <a:ext cx="115200" cy="16200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74B3D9EC-4B0E-4375-79D5-4E526BB7EF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00745" y="4435454"/>
                  <a:ext cx="132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A78F7048-06A5-A201-5E64-D8683BE2F7CA}"/>
                    </a:ext>
                  </a:extLst>
                </p14:cNvPr>
                <p14:cNvContentPartPr/>
                <p14:nvPr/>
              </p14:nvContentPartPr>
              <p14:xfrm>
                <a:off x="9923345" y="4319894"/>
                <a:ext cx="326520" cy="37620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A78F7048-06A5-A201-5E64-D8683BE2F7C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14345" y="4311254"/>
                  <a:ext cx="3441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5655ED09-A006-F18F-1A85-281B3D247885}"/>
                    </a:ext>
                  </a:extLst>
                </p14:cNvPr>
                <p14:cNvContentPartPr/>
                <p14:nvPr/>
              </p14:nvContentPartPr>
              <p14:xfrm>
                <a:off x="10409345" y="4417454"/>
                <a:ext cx="189000" cy="19728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5655ED09-A006-F18F-1A85-281B3D2478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00345" y="4408814"/>
                  <a:ext cx="206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A5D56B0C-6E39-5CBD-884E-A41FBE12F67B}"/>
                    </a:ext>
                  </a:extLst>
                </p14:cNvPr>
                <p14:cNvContentPartPr/>
                <p14:nvPr/>
              </p14:nvContentPartPr>
              <p14:xfrm>
                <a:off x="10607345" y="4314854"/>
                <a:ext cx="173160" cy="24768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A5D56B0C-6E39-5CBD-884E-A41FBE12F6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98345" y="4305854"/>
                  <a:ext cx="190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B5C2DC92-B1AD-490C-0AA8-91259665E4A6}"/>
                    </a:ext>
                  </a:extLst>
                </p14:cNvPr>
                <p14:cNvContentPartPr/>
                <p14:nvPr/>
              </p14:nvContentPartPr>
              <p14:xfrm>
                <a:off x="10782305" y="4434014"/>
                <a:ext cx="120240" cy="13428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B5C2DC92-B1AD-490C-0AA8-91259665E4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73305" y="4425374"/>
                  <a:ext cx="137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DFF04430-B3A4-71C0-CAC1-1DE57B6F5C5F}"/>
                    </a:ext>
                  </a:extLst>
                </p14:cNvPr>
                <p14:cNvContentPartPr/>
                <p14:nvPr/>
              </p14:nvContentPartPr>
              <p14:xfrm>
                <a:off x="10918745" y="4439054"/>
                <a:ext cx="104760" cy="13212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DFF04430-B3A4-71C0-CAC1-1DE57B6F5C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10105" y="4430414"/>
                  <a:ext cx="122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B45A1547-9A64-FF9A-F2CA-4ABD9B4EC123}"/>
                    </a:ext>
                  </a:extLst>
                </p14:cNvPr>
                <p14:cNvContentPartPr/>
                <p14:nvPr/>
              </p14:nvContentPartPr>
              <p14:xfrm>
                <a:off x="11046905" y="4451294"/>
                <a:ext cx="156960" cy="10512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B45A1547-9A64-FF9A-F2CA-4ABD9B4EC1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38265" y="4442294"/>
                  <a:ext cx="174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F85D1980-AE02-929C-CDE1-1407355CE967}"/>
                    </a:ext>
                  </a:extLst>
                </p14:cNvPr>
                <p14:cNvContentPartPr/>
                <p14:nvPr/>
              </p14:nvContentPartPr>
              <p14:xfrm>
                <a:off x="11202425" y="4290374"/>
                <a:ext cx="344160" cy="27612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F85D1980-AE02-929C-CDE1-1407355CE9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93785" y="4281374"/>
                  <a:ext cx="36180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3B682D88-1E10-05CC-D7DD-DD7D73373397}"/>
              </a:ext>
            </a:extLst>
          </p:cNvPr>
          <p:cNvGrpSpPr/>
          <p:nvPr/>
        </p:nvGrpSpPr>
        <p:grpSpPr>
          <a:xfrm>
            <a:off x="10136825" y="4831094"/>
            <a:ext cx="981720" cy="179280"/>
            <a:chOff x="10136825" y="4831094"/>
            <a:chExt cx="98172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3" name="Encre 352">
                  <a:extLst>
                    <a:ext uri="{FF2B5EF4-FFF2-40B4-BE49-F238E27FC236}">
                      <a16:creationId xmlns:a16="http://schemas.microsoft.com/office/drawing/2014/main" id="{98CA2ACA-4E81-10CB-A9FA-5D6EBD28E1AF}"/>
                    </a:ext>
                  </a:extLst>
                </p14:cNvPr>
                <p14:cNvContentPartPr/>
                <p14:nvPr/>
              </p14:nvContentPartPr>
              <p14:xfrm>
                <a:off x="10136825" y="4842974"/>
                <a:ext cx="146160" cy="167400"/>
              </p14:xfrm>
            </p:contentPart>
          </mc:Choice>
          <mc:Fallback xmlns="">
            <p:pic>
              <p:nvPicPr>
                <p:cNvPr id="353" name="Encre 352">
                  <a:extLst>
                    <a:ext uri="{FF2B5EF4-FFF2-40B4-BE49-F238E27FC236}">
                      <a16:creationId xmlns:a16="http://schemas.microsoft.com/office/drawing/2014/main" id="{98CA2ACA-4E81-10CB-A9FA-5D6EBD28E1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28185" y="4833974"/>
                  <a:ext cx="163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4" name="Encre 353">
                  <a:extLst>
                    <a:ext uri="{FF2B5EF4-FFF2-40B4-BE49-F238E27FC236}">
                      <a16:creationId xmlns:a16="http://schemas.microsoft.com/office/drawing/2014/main" id="{A3A7CDF2-6666-DF96-1AA7-354F20A8B406}"/>
                    </a:ext>
                  </a:extLst>
                </p14:cNvPr>
                <p14:cNvContentPartPr/>
                <p14:nvPr/>
              </p14:nvContentPartPr>
              <p14:xfrm>
                <a:off x="10427345" y="4919654"/>
                <a:ext cx="223560" cy="11520"/>
              </p14:xfrm>
            </p:contentPart>
          </mc:Choice>
          <mc:Fallback xmlns="">
            <p:pic>
              <p:nvPicPr>
                <p:cNvPr id="354" name="Encre 353">
                  <a:extLst>
                    <a:ext uri="{FF2B5EF4-FFF2-40B4-BE49-F238E27FC236}">
                      <a16:creationId xmlns:a16="http://schemas.microsoft.com/office/drawing/2014/main" id="{A3A7CDF2-6666-DF96-1AA7-354F20A8B4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18705" y="4911014"/>
                  <a:ext cx="241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DEEBA3EA-ADB2-BF3B-099F-515EED757B70}"/>
                    </a:ext>
                  </a:extLst>
                </p14:cNvPr>
                <p14:cNvContentPartPr/>
                <p14:nvPr/>
              </p14:nvContentPartPr>
              <p14:xfrm>
                <a:off x="10396025" y="4976534"/>
                <a:ext cx="229680" cy="756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DEEBA3EA-ADB2-BF3B-099F-515EED757B7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87025" y="4967534"/>
                  <a:ext cx="247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5B195C0D-7A69-4B84-1A40-5FA81FE81394}"/>
                    </a:ext>
                  </a:extLst>
                </p14:cNvPr>
                <p14:cNvContentPartPr/>
                <p14:nvPr/>
              </p14:nvContentPartPr>
              <p14:xfrm>
                <a:off x="10613465" y="4872494"/>
                <a:ext cx="20880" cy="12636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5B195C0D-7A69-4B84-1A40-5FA81FE813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04465" y="4863494"/>
                  <a:ext cx="38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E144C04F-3057-08A7-F283-7384E60DB632}"/>
                    </a:ext>
                  </a:extLst>
                </p14:cNvPr>
                <p14:cNvContentPartPr/>
                <p14:nvPr/>
              </p14:nvContentPartPr>
              <p14:xfrm>
                <a:off x="10613105" y="4904894"/>
                <a:ext cx="82080" cy="9720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E144C04F-3057-08A7-F283-7384E60DB6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04465" y="4896254"/>
                  <a:ext cx="99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9C11628C-1648-6794-6BD9-651F413270E6}"/>
                    </a:ext>
                  </a:extLst>
                </p14:cNvPr>
                <p14:cNvContentPartPr/>
                <p14:nvPr/>
              </p14:nvContentPartPr>
              <p14:xfrm>
                <a:off x="10888505" y="4831094"/>
                <a:ext cx="230040" cy="15660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9C11628C-1648-6794-6BD9-651F413270E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79865" y="4822454"/>
                  <a:ext cx="24768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e 371">
            <a:extLst>
              <a:ext uri="{FF2B5EF4-FFF2-40B4-BE49-F238E27FC236}">
                <a16:creationId xmlns:a16="http://schemas.microsoft.com/office/drawing/2014/main" id="{54767E5F-6D5E-4AB6-FA05-809D6A03BA07}"/>
              </a:ext>
            </a:extLst>
          </p:cNvPr>
          <p:cNvGrpSpPr/>
          <p:nvPr/>
        </p:nvGrpSpPr>
        <p:grpSpPr>
          <a:xfrm>
            <a:off x="10010465" y="5296214"/>
            <a:ext cx="731160" cy="220320"/>
            <a:chOff x="10010465" y="5296214"/>
            <a:chExt cx="73116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4EC31BB5-918F-46ED-4B64-211F5C015E88}"/>
                    </a:ext>
                  </a:extLst>
                </p14:cNvPr>
                <p14:cNvContentPartPr/>
                <p14:nvPr/>
              </p14:nvContentPartPr>
              <p14:xfrm>
                <a:off x="10025945" y="5296214"/>
                <a:ext cx="24840" cy="22032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4EC31BB5-918F-46ED-4B64-211F5C015E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16945" y="5287574"/>
                  <a:ext cx="42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A8B63E0B-CF18-4D8F-6FA5-A51DA483278A}"/>
                    </a:ext>
                  </a:extLst>
                </p14:cNvPr>
                <p14:cNvContentPartPr/>
                <p14:nvPr/>
              </p14:nvContentPartPr>
              <p14:xfrm>
                <a:off x="10010465" y="5393414"/>
                <a:ext cx="133560" cy="900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A8B63E0B-CF18-4D8F-6FA5-A51DA48327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01825" y="5384774"/>
                  <a:ext cx="151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3E572B7E-6004-14FD-3BCF-750286C1E628}"/>
                    </a:ext>
                  </a:extLst>
                </p14:cNvPr>
                <p14:cNvContentPartPr/>
                <p14:nvPr/>
              </p14:nvContentPartPr>
              <p14:xfrm>
                <a:off x="10133945" y="5336894"/>
                <a:ext cx="119880" cy="13392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3E572B7E-6004-14FD-3BCF-750286C1E62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24945" y="5328254"/>
                  <a:ext cx="137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05E0B234-A0BF-954B-A6D5-3CD2E60AED64}"/>
                    </a:ext>
                  </a:extLst>
                </p14:cNvPr>
                <p14:cNvContentPartPr/>
                <p14:nvPr/>
              </p14:nvContentPartPr>
              <p14:xfrm>
                <a:off x="10261385" y="5316734"/>
                <a:ext cx="106560" cy="12924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05E0B234-A0BF-954B-A6D5-3CD2E60AED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52745" y="5307734"/>
                  <a:ext cx="124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2174220F-DB74-8E96-A270-9758BB66E1C4}"/>
                    </a:ext>
                  </a:extLst>
                </p14:cNvPr>
                <p14:cNvContentPartPr/>
                <p14:nvPr/>
              </p14:nvContentPartPr>
              <p14:xfrm>
                <a:off x="10376225" y="5336534"/>
                <a:ext cx="135360" cy="10152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2174220F-DB74-8E96-A270-9758BB66E1C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67225" y="5327534"/>
                  <a:ext cx="153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2558738E-DACC-58D2-F230-E3E62467D598}"/>
                    </a:ext>
                  </a:extLst>
                </p14:cNvPr>
                <p14:cNvContentPartPr/>
                <p14:nvPr/>
              </p14:nvContentPartPr>
              <p14:xfrm>
                <a:off x="10530665" y="5332934"/>
                <a:ext cx="210960" cy="12276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2558738E-DACC-58D2-F230-E3E62467D5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21665" y="5324294"/>
                  <a:ext cx="22860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7" name="Encre 366">
                <a:extLst>
                  <a:ext uri="{FF2B5EF4-FFF2-40B4-BE49-F238E27FC236}">
                    <a16:creationId xmlns:a16="http://schemas.microsoft.com/office/drawing/2014/main" id="{963010DE-98B2-32DD-44DE-3469F04F49CB}"/>
                  </a:ext>
                </a:extLst>
              </p14:cNvPr>
              <p14:cNvContentPartPr/>
              <p14:nvPr/>
            </p14:nvContentPartPr>
            <p14:xfrm>
              <a:off x="10981745" y="5271374"/>
              <a:ext cx="312840" cy="142920"/>
            </p14:xfrm>
          </p:contentPart>
        </mc:Choice>
        <mc:Fallback xmlns="">
          <p:pic>
            <p:nvPicPr>
              <p:cNvPr id="367" name="Encre 366">
                <a:extLst>
                  <a:ext uri="{FF2B5EF4-FFF2-40B4-BE49-F238E27FC236}">
                    <a16:creationId xmlns:a16="http://schemas.microsoft.com/office/drawing/2014/main" id="{963010DE-98B2-32DD-44DE-3469F04F49C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972745" y="5262374"/>
                <a:ext cx="33048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9B23D34F-0FBD-1A44-B798-2A70E7FCC29C}"/>
              </a:ext>
            </a:extLst>
          </p:cNvPr>
          <p:cNvGrpSpPr/>
          <p:nvPr/>
        </p:nvGrpSpPr>
        <p:grpSpPr>
          <a:xfrm>
            <a:off x="10044665" y="5809934"/>
            <a:ext cx="285120" cy="221040"/>
            <a:chOff x="10044665" y="5809934"/>
            <a:chExt cx="28512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EF35D165-A1A2-555F-B163-DEF8114927CF}"/>
                    </a:ext>
                  </a:extLst>
                </p14:cNvPr>
                <p14:cNvContentPartPr/>
                <p14:nvPr/>
              </p14:nvContentPartPr>
              <p14:xfrm>
                <a:off x="10044665" y="5824334"/>
                <a:ext cx="12240" cy="20664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EF35D165-A1A2-555F-B163-DEF8114927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36025" y="5815334"/>
                  <a:ext cx="29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92091944-BE01-B7CF-1FD5-FC9C1F03887B}"/>
                    </a:ext>
                  </a:extLst>
                </p14:cNvPr>
                <p14:cNvContentPartPr/>
                <p14:nvPr/>
              </p14:nvContentPartPr>
              <p14:xfrm>
                <a:off x="10045025" y="5822534"/>
                <a:ext cx="129600" cy="6768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92091944-BE01-B7CF-1FD5-FC9C1F03887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36385" y="5813894"/>
                  <a:ext cx="147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0" name="Encre 369">
                  <a:extLst>
                    <a:ext uri="{FF2B5EF4-FFF2-40B4-BE49-F238E27FC236}">
                      <a16:creationId xmlns:a16="http://schemas.microsoft.com/office/drawing/2014/main" id="{F7E8554A-3DB6-01DE-27DD-7BC37B7F71BA}"/>
                    </a:ext>
                  </a:extLst>
                </p14:cNvPr>
                <p14:cNvContentPartPr/>
                <p14:nvPr/>
              </p14:nvContentPartPr>
              <p14:xfrm>
                <a:off x="10227545" y="5809934"/>
                <a:ext cx="102240" cy="66600"/>
              </p14:xfrm>
            </p:contentPart>
          </mc:Choice>
          <mc:Fallback xmlns="">
            <p:pic>
              <p:nvPicPr>
                <p:cNvPr id="370" name="Encre 369">
                  <a:extLst>
                    <a:ext uri="{FF2B5EF4-FFF2-40B4-BE49-F238E27FC236}">
                      <a16:creationId xmlns:a16="http://schemas.microsoft.com/office/drawing/2014/main" id="{F7E8554A-3DB6-01DE-27DD-7BC37B7F71B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18545" y="5801294"/>
                  <a:ext cx="11988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e 384">
            <a:extLst>
              <a:ext uri="{FF2B5EF4-FFF2-40B4-BE49-F238E27FC236}">
                <a16:creationId xmlns:a16="http://schemas.microsoft.com/office/drawing/2014/main" id="{48A58F41-CD8C-C35C-0CEB-8B76AC7D533C}"/>
              </a:ext>
            </a:extLst>
          </p:cNvPr>
          <p:cNvGrpSpPr/>
          <p:nvPr/>
        </p:nvGrpSpPr>
        <p:grpSpPr>
          <a:xfrm>
            <a:off x="10386665" y="5659454"/>
            <a:ext cx="943200" cy="242280"/>
            <a:chOff x="10386665" y="5659454"/>
            <a:chExt cx="94320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9C656023-B77A-79DE-61CF-DACBB9CD8437}"/>
                    </a:ext>
                  </a:extLst>
                </p14:cNvPr>
                <p14:cNvContentPartPr/>
                <p14:nvPr/>
              </p14:nvContentPartPr>
              <p14:xfrm>
                <a:off x="10386665" y="5776814"/>
                <a:ext cx="122040" cy="11016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9C656023-B77A-79DE-61CF-DACBB9CD843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77665" y="5767814"/>
                  <a:ext cx="139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E38F9D55-730D-E353-B9DE-8B601855A7EC}"/>
                    </a:ext>
                  </a:extLst>
                </p14:cNvPr>
                <p14:cNvContentPartPr/>
                <p14:nvPr/>
              </p14:nvContentPartPr>
              <p14:xfrm>
                <a:off x="10558745" y="5811014"/>
                <a:ext cx="25920" cy="6120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E38F9D55-730D-E353-B9DE-8B601855A7E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49745" y="5802014"/>
                  <a:ext cx="43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EE689C7C-8DAD-2CEF-0167-599DD6584679}"/>
                    </a:ext>
                  </a:extLst>
                </p14:cNvPr>
                <p14:cNvContentPartPr/>
                <p14:nvPr/>
              </p14:nvContentPartPr>
              <p14:xfrm>
                <a:off x="10570265" y="5725694"/>
                <a:ext cx="24480" cy="158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EE689C7C-8DAD-2CEF-0167-599DD658467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61265" y="5717054"/>
                  <a:ext cx="4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F9E75419-C72F-5B43-DA55-2FDCDB3D08D5}"/>
                    </a:ext>
                  </a:extLst>
                </p14:cNvPr>
                <p14:cNvContentPartPr/>
                <p14:nvPr/>
              </p14:nvContentPartPr>
              <p14:xfrm>
                <a:off x="10671065" y="5659454"/>
                <a:ext cx="5760" cy="20520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F9E75419-C72F-5B43-DA55-2FDCDB3D08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62065" y="5650454"/>
                  <a:ext cx="23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41C4473D-2A76-11C8-A1D9-FD2D973743D0}"/>
                    </a:ext>
                  </a:extLst>
                </p14:cNvPr>
                <p14:cNvContentPartPr/>
                <p14:nvPr/>
              </p14:nvContentPartPr>
              <p14:xfrm>
                <a:off x="10657025" y="5785094"/>
                <a:ext cx="98280" cy="828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41C4473D-2A76-11C8-A1D9-FD2D973743D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48385" y="5776454"/>
                  <a:ext cx="115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F9E0DFCF-9C03-657E-7744-82256AD14782}"/>
                    </a:ext>
                  </a:extLst>
                </p14:cNvPr>
                <p14:cNvContentPartPr/>
                <p14:nvPr/>
              </p14:nvContentPartPr>
              <p14:xfrm>
                <a:off x="10768985" y="5800574"/>
                <a:ext cx="2880" cy="7596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F9E0DFCF-9C03-657E-7744-82256AD147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60345" y="5791934"/>
                  <a:ext cx="20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E0BC1447-DFB0-EB3F-0FF5-00581B9ECD2D}"/>
                    </a:ext>
                  </a:extLst>
                </p14:cNvPr>
                <p14:cNvContentPartPr/>
                <p14:nvPr/>
              </p14:nvContentPartPr>
              <p14:xfrm>
                <a:off x="10758545" y="5724614"/>
                <a:ext cx="24480" cy="2736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E0BC1447-DFB0-EB3F-0FF5-00581B9ECD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49905" y="5715614"/>
                  <a:ext cx="42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96D53A2A-ED48-C3DA-2C2E-BB20BFAB54C1}"/>
                    </a:ext>
                  </a:extLst>
                </p14:cNvPr>
                <p14:cNvContentPartPr/>
                <p14:nvPr/>
              </p14:nvContentPartPr>
              <p14:xfrm>
                <a:off x="10825865" y="5783294"/>
                <a:ext cx="257400" cy="7992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96D53A2A-ED48-C3DA-2C2E-BB20BFAB54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17225" y="5774654"/>
                  <a:ext cx="275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D8E9AA48-5BF1-3C31-7502-12EDE0D4E4B1}"/>
                    </a:ext>
                  </a:extLst>
                </p14:cNvPr>
                <p14:cNvContentPartPr/>
                <p14:nvPr/>
              </p14:nvContentPartPr>
              <p14:xfrm>
                <a:off x="11213945" y="5744414"/>
                <a:ext cx="115920" cy="15732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D8E9AA48-5BF1-3C31-7502-12EDE0D4E4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04945" y="5735774"/>
                  <a:ext cx="1335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e 390">
            <a:extLst>
              <a:ext uri="{FF2B5EF4-FFF2-40B4-BE49-F238E27FC236}">
                <a16:creationId xmlns:a16="http://schemas.microsoft.com/office/drawing/2014/main" id="{26BA8149-0F2F-468F-58A3-D1CCFA613D94}"/>
              </a:ext>
            </a:extLst>
          </p:cNvPr>
          <p:cNvGrpSpPr/>
          <p:nvPr/>
        </p:nvGrpSpPr>
        <p:grpSpPr>
          <a:xfrm>
            <a:off x="8098865" y="4365974"/>
            <a:ext cx="347040" cy="646920"/>
            <a:chOff x="8098865" y="4365974"/>
            <a:chExt cx="347040" cy="6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86" name="Encre 385">
                  <a:extLst>
                    <a:ext uri="{FF2B5EF4-FFF2-40B4-BE49-F238E27FC236}">
                      <a16:creationId xmlns:a16="http://schemas.microsoft.com/office/drawing/2014/main" id="{E09D7177-60CE-B203-B3C7-6EC05AE7C56D}"/>
                    </a:ext>
                  </a:extLst>
                </p14:cNvPr>
                <p14:cNvContentPartPr/>
                <p14:nvPr/>
              </p14:nvContentPartPr>
              <p14:xfrm>
                <a:off x="8098865" y="4377494"/>
                <a:ext cx="20160" cy="286560"/>
              </p14:xfrm>
            </p:contentPart>
          </mc:Choice>
          <mc:Fallback xmlns="">
            <p:pic>
              <p:nvPicPr>
                <p:cNvPr id="386" name="Encre 385">
                  <a:extLst>
                    <a:ext uri="{FF2B5EF4-FFF2-40B4-BE49-F238E27FC236}">
                      <a16:creationId xmlns:a16="http://schemas.microsoft.com/office/drawing/2014/main" id="{E09D7177-60CE-B203-B3C7-6EC05AE7C5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90225" y="4368854"/>
                  <a:ext cx="37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87" name="Encre 386">
                  <a:extLst>
                    <a:ext uri="{FF2B5EF4-FFF2-40B4-BE49-F238E27FC236}">
                      <a16:creationId xmlns:a16="http://schemas.microsoft.com/office/drawing/2014/main" id="{EA8ABAB7-F9DA-F464-9C3D-3BA05B232344}"/>
                    </a:ext>
                  </a:extLst>
                </p14:cNvPr>
                <p14:cNvContentPartPr/>
                <p14:nvPr/>
              </p14:nvContentPartPr>
              <p14:xfrm>
                <a:off x="8104265" y="4365974"/>
                <a:ext cx="332280" cy="294840"/>
              </p14:xfrm>
            </p:contentPart>
          </mc:Choice>
          <mc:Fallback xmlns="">
            <p:pic>
              <p:nvPicPr>
                <p:cNvPr id="387" name="Encre 386">
                  <a:extLst>
                    <a:ext uri="{FF2B5EF4-FFF2-40B4-BE49-F238E27FC236}">
                      <a16:creationId xmlns:a16="http://schemas.microsoft.com/office/drawing/2014/main" id="{EA8ABAB7-F9DA-F464-9C3D-3BA05B2323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95265" y="4356974"/>
                  <a:ext cx="349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88" name="Encre 387">
                  <a:extLst>
                    <a:ext uri="{FF2B5EF4-FFF2-40B4-BE49-F238E27FC236}">
                      <a16:creationId xmlns:a16="http://schemas.microsoft.com/office/drawing/2014/main" id="{D3BDC18D-EE61-5016-93A7-F07EDE46D749}"/>
                    </a:ext>
                  </a:extLst>
                </p14:cNvPr>
                <p14:cNvContentPartPr/>
                <p14:nvPr/>
              </p14:nvContentPartPr>
              <p14:xfrm>
                <a:off x="8144945" y="4640294"/>
                <a:ext cx="300960" cy="49320"/>
              </p14:xfrm>
            </p:contentPart>
          </mc:Choice>
          <mc:Fallback xmlns="">
            <p:pic>
              <p:nvPicPr>
                <p:cNvPr id="388" name="Encre 387">
                  <a:extLst>
                    <a:ext uri="{FF2B5EF4-FFF2-40B4-BE49-F238E27FC236}">
                      <a16:creationId xmlns:a16="http://schemas.microsoft.com/office/drawing/2014/main" id="{D3BDC18D-EE61-5016-93A7-F07EDE46D74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36305" y="4631294"/>
                  <a:ext cx="318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89" name="Encre 388">
                  <a:extLst>
                    <a:ext uri="{FF2B5EF4-FFF2-40B4-BE49-F238E27FC236}">
                      <a16:creationId xmlns:a16="http://schemas.microsoft.com/office/drawing/2014/main" id="{E6309B8C-B72F-3134-F6DA-9061092BC577}"/>
                    </a:ext>
                  </a:extLst>
                </p14:cNvPr>
                <p14:cNvContentPartPr/>
                <p14:nvPr/>
              </p14:nvContentPartPr>
              <p14:xfrm>
                <a:off x="8252945" y="4725254"/>
                <a:ext cx="14760" cy="240480"/>
              </p14:xfrm>
            </p:contentPart>
          </mc:Choice>
          <mc:Fallback xmlns="">
            <p:pic>
              <p:nvPicPr>
                <p:cNvPr id="389" name="Encre 388">
                  <a:extLst>
                    <a:ext uri="{FF2B5EF4-FFF2-40B4-BE49-F238E27FC236}">
                      <a16:creationId xmlns:a16="http://schemas.microsoft.com/office/drawing/2014/main" id="{E6309B8C-B72F-3134-F6DA-9061092BC57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43945" y="4716614"/>
                  <a:ext cx="32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90" name="Encre 389">
                  <a:extLst>
                    <a:ext uri="{FF2B5EF4-FFF2-40B4-BE49-F238E27FC236}">
                      <a16:creationId xmlns:a16="http://schemas.microsoft.com/office/drawing/2014/main" id="{11ADB9DC-7243-B8B1-7739-3D52E3575600}"/>
                    </a:ext>
                  </a:extLst>
                </p14:cNvPr>
                <p14:cNvContentPartPr/>
                <p14:nvPr/>
              </p14:nvContentPartPr>
              <p14:xfrm>
                <a:off x="8173385" y="4922534"/>
                <a:ext cx="186840" cy="90360"/>
              </p14:xfrm>
            </p:contentPart>
          </mc:Choice>
          <mc:Fallback xmlns="">
            <p:pic>
              <p:nvPicPr>
                <p:cNvPr id="390" name="Encre 389">
                  <a:extLst>
                    <a:ext uri="{FF2B5EF4-FFF2-40B4-BE49-F238E27FC236}">
                      <a16:creationId xmlns:a16="http://schemas.microsoft.com/office/drawing/2014/main" id="{11ADB9DC-7243-B8B1-7739-3D52E357560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64385" y="4913534"/>
                  <a:ext cx="204480" cy="10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2633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7EE42-DC31-3D3B-B708-9491414C3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D15CF-F998-7312-4D05-4B9984C7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7382610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Supprimer tous les éléments sauf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15938D2C-3288-D6F9-2663-585F87324BC9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15938D2C-3288-D6F9-2663-585F87324B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5AA2126-8532-6CA0-157D-0B6A201A3564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2B913-7A7D-6AB5-5972-BE058F8F03CA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B0C1E1-A6D4-E488-7549-D51532B763B0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94647-F6E2-FD1E-ABB1-8FC37529E7CF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FCC25-E893-CCC7-8AB7-957A4C8A6233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8C5BB-D1EA-8E9F-7505-D425E8A796E1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99A022-F15F-4716-9D3C-45FB95F624B6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B4C9F6-C90D-7FA7-0D57-524C1B0E439C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D8CB76-7408-9709-7685-DF3F6E4C5652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13A62-A2E9-5B75-3A63-50929D4C9C7D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F95EB4-DD12-DF40-3BE8-C4316A1984AE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3E3873-A4C6-702D-03F9-7D7C046DAA0D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7AEDA0-6A43-1B32-7458-7706DDFF08C0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40002D-D90D-342C-B1C4-9D2386DBCF88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70C3D-52EF-6421-D8A0-01EFFC82E9A3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747169-451D-CD02-C400-0EADD8CD415E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8B62D70-B822-F896-3FE9-ADE37ED88F17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9E1660A-E02E-879C-D43D-FD86D5F2502B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4C4CE3E7-0A56-6D5E-BB95-D2D1431E16A3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C319D7D-55F2-C861-4D53-4956F0C1548B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2DD4A3A-7228-34D5-F002-FE2D87DA98AB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9FBB0342-562D-ECD3-7C08-9E0F47C8E315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BCA01DF9-2C36-AC56-0302-E888018A999D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BCA01DF9-2C36-AC56-0302-E888018A9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blipFill>
                <a:blip r:embed="rId5"/>
                <a:stretch>
                  <a:fillRect l="-1856" t="-10526" r="-124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2DC6AC12-4F93-46C2-E0AC-51E5B9CDB269}"/>
              </a:ext>
            </a:extLst>
          </p:cNvPr>
          <p:cNvSpPr txBox="1"/>
          <p:nvPr/>
        </p:nvSpPr>
        <p:spPr>
          <a:xfrm>
            <a:off x="537464" y="1611972"/>
            <a:ext cx="545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s.remove_all_but</a:t>
            </a:r>
            <a:r>
              <a:rPr lang="fr-CH" sz="2400" dirty="0">
                <a:latin typeface="Consolas" panose="020B0609020204030204" pitchFamily="49" charset="0"/>
              </a:rPr>
              <a:t>(6)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0258F59D-CA7E-5F39-0BC8-2B473143B722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A08A921-AE6B-23B1-70C4-EAE988A148EA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61AA46A-4402-D965-8457-523C479655A2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DBD1913-03EB-2CD6-CE65-DDCF009B49A7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F5A7AE5-1521-1B6C-4255-C2AB335940EB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BA445AA3-793A-417A-E234-40DF71ED6E6A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86B1466-86E8-DDE7-75F5-64F549F83D35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1B97F92-D153-22A9-943A-C60929D98739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911639DC-00FF-01F4-229F-1FE34A1E4BFD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C9552A3-8F8B-00C6-5920-8E4A6AFE4168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95D2B0-EB26-90C1-0776-1ED29294EBCF}"/>
              </a:ext>
            </a:extLst>
          </p:cNvPr>
          <p:cNvSpPr/>
          <p:nvPr/>
        </p:nvSpPr>
        <p:spPr>
          <a:xfrm>
            <a:off x="5966052" y="2726464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B93CDCF-8129-6C8F-B8E3-B2AC7B7CF1EE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7C744A-F209-1F49-2C5D-DEED01317C63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7586BFE-F79E-6016-0DE2-F73AC4F016D1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3663587-076E-3BB9-FFC5-D5D13DFEF960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F0CD864-1B07-1CD7-58F0-C78FC50471D5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3A38F5D-E73F-8F96-707F-2B02A9C0A90F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422C61D-08AA-5380-8B13-4449C76A397C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59B1AE3-A675-51AC-59CB-07C91DF02FCE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0176A9B-1602-F504-0102-0D19266DBADC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598A899-A84A-BBD3-CA48-1B41A7B8DA8B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C6F32114-E04F-2D5E-DC84-9DC499063E2E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9A5612B-8C74-F105-37F9-B484F9444173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3E095744-2F49-0492-6F48-D1B431CDFDFF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A77FFA97-2523-93C5-F26E-4E8FFF0A0221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609B9EF9-B6DB-9B3F-BDF1-B7B728A155C7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C15DBC42-A062-EACD-52CF-B5A4755B1271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D7A99563-58C9-BAA9-71BB-6FF251C1B7BF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D7A99563-58C9-BAA9-71BB-6FF251C1B7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e 332">
            <a:extLst>
              <a:ext uri="{FF2B5EF4-FFF2-40B4-BE49-F238E27FC236}">
                <a16:creationId xmlns:a16="http://schemas.microsoft.com/office/drawing/2014/main" id="{AC56D285-6C67-0071-1F41-12A4E3470D7A}"/>
              </a:ext>
            </a:extLst>
          </p:cNvPr>
          <p:cNvGrpSpPr/>
          <p:nvPr/>
        </p:nvGrpSpPr>
        <p:grpSpPr>
          <a:xfrm>
            <a:off x="4092425" y="5934134"/>
            <a:ext cx="218520" cy="375840"/>
            <a:chOff x="4092425" y="5934134"/>
            <a:chExt cx="2185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E846962D-686C-2AE6-3919-71F8545B0FD2}"/>
                    </a:ext>
                  </a:extLst>
                </p14:cNvPr>
                <p14:cNvContentPartPr/>
                <p14:nvPr/>
              </p14:nvContentPartPr>
              <p14:xfrm>
                <a:off x="4147505" y="5934134"/>
                <a:ext cx="108000" cy="3758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E846962D-686C-2AE6-3919-71F8545B0F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8505" y="5925134"/>
                  <a:ext cx="125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9ED340A4-A7B9-D561-08A9-AE640A1F0A95}"/>
                    </a:ext>
                  </a:extLst>
                </p14:cNvPr>
                <p14:cNvContentPartPr/>
                <p14:nvPr/>
              </p14:nvContentPartPr>
              <p14:xfrm>
                <a:off x="4092425" y="5964374"/>
                <a:ext cx="218520" cy="3182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9ED340A4-A7B9-D561-08A9-AE640A1F0A9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3425" y="5955364"/>
                  <a:ext cx="236160" cy="3359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4125F26A-387C-9846-341E-9C43E4818EB0}"/>
              </a:ext>
            </a:extLst>
          </p:cNvPr>
          <p:cNvGrpSpPr/>
          <p:nvPr/>
        </p:nvGrpSpPr>
        <p:grpSpPr>
          <a:xfrm>
            <a:off x="4477625" y="5915054"/>
            <a:ext cx="465840" cy="434880"/>
            <a:chOff x="4477625" y="5915054"/>
            <a:chExt cx="4658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98B1CC4B-DD51-9D25-5BB1-673AE1334D1A}"/>
                    </a:ext>
                  </a:extLst>
                </p14:cNvPr>
                <p14:cNvContentPartPr/>
                <p14:nvPr/>
              </p14:nvContentPartPr>
              <p14:xfrm>
                <a:off x="4494905" y="5926214"/>
                <a:ext cx="114480" cy="39744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98B1CC4B-DD51-9D25-5BB1-673AE1334D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5905" y="5917214"/>
                  <a:ext cx="132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4C0B6A9D-5B6C-9860-7DC2-7B27858C299B}"/>
                    </a:ext>
                  </a:extLst>
                </p14:cNvPr>
                <p14:cNvContentPartPr/>
                <p14:nvPr/>
              </p14:nvContentPartPr>
              <p14:xfrm>
                <a:off x="4477625" y="5979494"/>
                <a:ext cx="152280" cy="24444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4C0B6A9D-5B6C-9860-7DC2-7B27858C29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68625" y="5970494"/>
                  <a:ext cx="169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B6BE8B69-F8EA-E6BE-23FC-192B3BFA5893}"/>
                    </a:ext>
                  </a:extLst>
                </p14:cNvPr>
                <p14:cNvContentPartPr/>
                <p14:nvPr/>
              </p14:nvContentPartPr>
              <p14:xfrm>
                <a:off x="4795145" y="5942054"/>
                <a:ext cx="127440" cy="4078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B6BE8B69-F8EA-E6BE-23FC-192B3BFA58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6145" y="5933054"/>
                  <a:ext cx="1450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60C1AAFF-701C-BA81-5BCD-3530367DF55E}"/>
                    </a:ext>
                  </a:extLst>
                </p14:cNvPr>
                <p14:cNvContentPartPr/>
                <p14:nvPr/>
              </p14:nvContentPartPr>
              <p14:xfrm>
                <a:off x="4786145" y="5915054"/>
                <a:ext cx="157320" cy="37044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60C1AAFF-701C-BA81-5BCD-3530367DF55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7145" y="5906054"/>
                  <a:ext cx="17496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7ADD9CFD-4E0B-5B95-D0D8-BE9F7A423295}"/>
              </a:ext>
            </a:extLst>
          </p:cNvPr>
          <p:cNvGrpSpPr/>
          <p:nvPr/>
        </p:nvGrpSpPr>
        <p:grpSpPr>
          <a:xfrm>
            <a:off x="10658105" y="4180574"/>
            <a:ext cx="999720" cy="371520"/>
            <a:chOff x="10658105" y="4180574"/>
            <a:chExt cx="99972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62F0BA7A-6E99-724F-AB84-69D3F0096ECE}"/>
                    </a:ext>
                  </a:extLst>
                </p14:cNvPr>
                <p14:cNvContentPartPr/>
                <p14:nvPr/>
              </p14:nvContentPartPr>
              <p14:xfrm>
                <a:off x="10658105" y="4276694"/>
                <a:ext cx="24120" cy="2412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62F0BA7A-6E99-724F-AB84-69D3F0096EC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649465" y="4267694"/>
                  <a:ext cx="41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974CC9FD-2362-A5FE-0C22-DD1A347290FB}"/>
                    </a:ext>
                  </a:extLst>
                </p14:cNvPr>
                <p14:cNvContentPartPr/>
                <p14:nvPr/>
              </p14:nvContentPartPr>
              <p14:xfrm>
                <a:off x="10668185" y="4255454"/>
                <a:ext cx="389520" cy="26856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974CC9FD-2362-A5FE-0C22-DD1A347290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59185" y="4246454"/>
                  <a:ext cx="407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B7D855E6-A28C-7100-171E-B4B226AE3844}"/>
                    </a:ext>
                  </a:extLst>
                </p14:cNvPr>
                <p14:cNvContentPartPr/>
                <p14:nvPr/>
              </p14:nvContentPartPr>
              <p14:xfrm>
                <a:off x="11105225" y="4190654"/>
                <a:ext cx="57960" cy="33048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B7D855E6-A28C-7100-171E-B4B226AE38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96585" y="4182014"/>
                  <a:ext cx="756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56B3FD5B-A7CD-42C0-4ECC-6B0E6678A159}"/>
                    </a:ext>
                  </a:extLst>
                </p14:cNvPr>
                <p14:cNvContentPartPr/>
                <p14:nvPr/>
              </p14:nvContentPartPr>
              <p14:xfrm>
                <a:off x="11233025" y="4388294"/>
                <a:ext cx="86760" cy="2808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56B3FD5B-A7CD-42C0-4ECC-6B0E6678A1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224385" y="4379654"/>
                  <a:ext cx="104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6F1366F5-3CC6-602B-1428-7E5CC1BFFDF5}"/>
                    </a:ext>
                  </a:extLst>
                </p14:cNvPr>
                <p14:cNvContentPartPr/>
                <p14:nvPr/>
              </p14:nvContentPartPr>
              <p14:xfrm>
                <a:off x="11065985" y="4346174"/>
                <a:ext cx="218880" cy="3780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6F1366F5-3CC6-602B-1428-7E5CC1BFFD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56985" y="4337534"/>
                  <a:ext cx="236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BCB3BFB8-F928-1A3A-D371-82DEDF731A5F}"/>
                    </a:ext>
                  </a:extLst>
                </p14:cNvPr>
                <p14:cNvContentPartPr/>
                <p14:nvPr/>
              </p14:nvContentPartPr>
              <p14:xfrm>
                <a:off x="11269025" y="4180574"/>
                <a:ext cx="45720" cy="33048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BCB3BFB8-F928-1A3A-D371-82DEDF731A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60025" y="4171574"/>
                  <a:ext cx="63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2744A2C5-B527-2A46-A81B-CABB084D2516}"/>
                    </a:ext>
                  </a:extLst>
                </p14:cNvPr>
                <p14:cNvContentPartPr/>
                <p14:nvPr/>
              </p14:nvContentPartPr>
              <p14:xfrm>
                <a:off x="11245265" y="4394414"/>
                <a:ext cx="190800" cy="2412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2744A2C5-B527-2A46-A81B-CABB084D251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36265" y="4385774"/>
                  <a:ext cx="20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B4BFEFD1-3915-174F-9FF2-6FE086342C7B}"/>
                    </a:ext>
                  </a:extLst>
                </p14:cNvPr>
                <p14:cNvContentPartPr/>
                <p14:nvPr/>
              </p14:nvContentPartPr>
              <p14:xfrm>
                <a:off x="11418065" y="4384334"/>
                <a:ext cx="239760" cy="16776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B4BFEFD1-3915-174F-9FF2-6FE086342C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409425" y="4375334"/>
                  <a:ext cx="25740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e 337">
            <a:extLst>
              <a:ext uri="{FF2B5EF4-FFF2-40B4-BE49-F238E27FC236}">
                <a16:creationId xmlns:a16="http://schemas.microsoft.com/office/drawing/2014/main" id="{0999650A-57EB-BDD7-5307-F45CCDD18AF2}"/>
              </a:ext>
            </a:extLst>
          </p:cNvPr>
          <p:cNvGrpSpPr/>
          <p:nvPr/>
        </p:nvGrpSpPr>
        <p:grpSpPr>
          <a:xfrm>
            <a:off x="10499345" y="4778174"/>
            <a:ext cx="1290600" cy="302400"/>
            <a:chOff x="10499345" y="4778174"/>
            <a:chExt cx="1290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2792C515-0AAC-1DC8-0305-C2AD3016F5C2}"/>
                    </a:ext>
                  </a:extLst>
                </p14:cNvPr>
                <p14:cNvContentPartPr/>
                <p14:nvPr/>
              </p14:nvContentPartPr>
              <p14:xfrm>
                <a:off x="10499345" y="4935494"/>
                <a:ext cx="479520" cy="1450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2792C515-0AAC-1DC8-0305-C2AD3016F5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90345" y="4926854"/>
                  <a:ext cx="497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0AB32391-2C87-33EB-BA39-7F190D3F37EB}"/>
                    </a:ext>
                  </a:extLst>
                </p14:cNvPr>
                <p14:cNvContentPartPr/>
                <p14:nvPr/>
              </p14:nvContentPartPr>
              <p14:xfrm>
                <a:off x="11186225" y="4782854"/>
                <a:ext cx="26280" cy="27144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0AB32391-2C87-33EB-BA39-7F190D3F37E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77585" y="4773854"/>
                  <a:ext cx="43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A4C28A90-8018-97F7-0A9A-43FD74CF519C}"/>
                    </a:ext>
                  </a:extLst>
                </p14:cNvPr>
                <p14:cNvContentPartPr/>
                <p14:nvPr/>
              </p14:nvContentPartPr>
              <p14:xfrm>
                <a:off x="11155985" y="4941974"/>
                <a:ext cx="123840" cy="1116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A4C28A90-8018-97F7-0A9A-43FD74CF51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46985" y="4932974"/>
                  <a:ext cx="141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98DD9002-31A1-A2DB-0262-919DD4D58D60}"/>
                    </a:ext>
                  </a:extLst>
                </p14:cNvPr>
                <p14:cNvContentPartPr/>
                <p14:nvPr/>
              </p14:nvContentPartPr>
              <p14:xfrm>
                <a:off x="11299265" y="4925774"/>
                <a:ext cx="118080" cy="12168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98DD9002-31A1-A2DB-0262-919DD4D58D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90625" y="4917134"/>
                  <a:ext cx="135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7949911A-8841-C032-D241-08F9EE39D719}"/>
                    </a:ext>
                  </a:extLst>
                </p14:cNvPr>
                <p14:cNvContentPartPr/>
                <p14:nvPr/>
              </p14:nvContentPartPr>
              <p14:xfrm>
                <a:off x="11460905" y="4947734"/>
                <a:ext cx="174960" cy="10584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7949911A-8841-C032-D241-08F9EE39D71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52265" y="4939094"/>
                  <a:ext cx="192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ABFCD0D6-F693-DADE-CDA8-2CD1019E0BD9}"/>
                    </a:ext>
                  </a:extLst>
                </p14:cNvPr>
                <p14:cNvContentPartPr/>
                <p14:nvPr/>
              </p14:nvContentPartPr>
              <p14:xfrm>
                <a:off x="11643785" y="4778174"/>
                <a:ext cx="20520" cy="28548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ABFCD0D6-F693-DADE-CDA8-2CD1019E0BD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634785" y="4769534"/>
                  <a:ext cx="38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31E1B385-3704-596E-431C-B686CDEC540C}"/>
                    </a:ext>
                  </a:extLst>
                </p14:cNvPr>
                <p14:cNvContentPartPr/>
                <p14:nvPr/>
              </p14:nvContentPartPr>
              <p14:xfrm>
                <a:off x="11640185" y="4940174"/>
                <a:ext cx="149760" cy="3636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31E1B385-3704-596E-431C-B686CDEC54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631545" y="4931534"/>
                  <a:ext cx="1674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e 373">
            <a:extLst>
              <a:ext uri="{FF2B5EF4-FFF2-40B4-BE49-F238E27FC236}">
                <a16:creationId xmlns:a16="http://schemas.microsoft.com/office/drawing/2014/main" id="{4589B207-5288-96E1-CCF1-1C0E4B1E0043}"/>
              </a:ext>
            </a:extLst>
          </p:cNvPr>
          <p:cNvGrpSpPr/>
          <p:nvPr/>
        </p:nvGrpSpPr>
        <p:grpSpPr>
          <a:xfrm>
            <a:off x="9987065" y="5325374"/>
            <a:ext cx="1056960" cy="334080"/>
            <a:chOff x="9987065" y="5325374"/>
            <a:chExt cx="10569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C8DBBA2D-70F5-12EC-CA36-A10D6EEE8E60}"/>
                    </a:ext>
                  </a:extLst>
                </p14:cNvPr>
                <p14:cNvContentPartPr/>
                <p14:nvPr/>
              </p14:nvContentPartPr>
              <p14:xfrm>
                <a:off x="9987065" y="5437334"/>
                <a:ext cx="430920" cy="21744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C8DBBA2D-70F5-12EC-CA36-A10D6EEE8E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78065" y="5428694"/>
                  <a:ext cx="448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CBBFF0F2-382C-C7C7-DE3B-939ABFECE6E5}"/>
                    </a:ext>
                  </a:extLst>
                </p14:cNvPr>
                <p14:cNvContentPartPr/>
                <p14:nvPr/>
              </p14:nvContentPartPr>
              <p14:xfrm>
                <a:off x="10347785" y="5334734"/>
                <a:ext cx="46440" cy="6624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CBBFF0F2-382C-C7C7-DE3B-939ABFECE6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39145" y="5325734"/>
                  <a:ext cx="64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68EB490A-8B36-10EF-AF64-942114C19912}"/>
                    </a:ext>
                  </a:extLst>
                </p14:cNvPr>
                <p14:cNvContentPartPr/>
                <p14:nvPr/>
              </p14:nvContentPartPr>
              <p14:xfrm>
                <a:off x="10449305" y="5325374"/>
                <a:ext cx="218880" cy="32112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68EB490A-8B36-10EF-AF64-942114C199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40665" y="5316734"/>
                  <a:ext cx="236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E9AC9FAE-DB96-B8A9-8099-98CE6A2221A1}"/>
                    </a:ext>
                  </a:extLst>
                </p14:cNvPr>
                <p14:cNvContentPartPr/>
                <p14:nvPr/>
              </p14:nvContentPartPr>
              <p14:xfrm>
                <a:off x="10711025" y="5560814"/>
                <a:ext cx="182520" cy="9720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E9AC9FAE-DB96-B8A9-8099-98CE6A2221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02385" y="5552174"/>
                  <a:ext cx="200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49A52FC7-3C8F-24E1-99AB-7A692CC18EB8}"/>
                    </a:ext>
                  </a:extLst>
                </p14:cNvPr>
                <p14:cNvContentPartPr/>
                <p14:nvPr/>
              </p14:nvContentPartPr>
              <p14:xfrm>
                <a:off x="10899665" y="5326454"/>
                <a:ext cx="23760" cy="33300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49A52FC7-3C8F-24E1-99AB-7A692CC18E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91025" y="5317814"/>
                  <a:ext cx="41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637F511F-43EA-7839-4624-9716456A4C1E}"/>
                    </a:ext>
                  </a:extLst>
                </p14:cNvPr>
                <p14:cNvContentPartPr/>
                <p14:nvPr/>
              </p14:nvContentPartPr>
              <p14:xfrm>
                <a:off x="10901105" y="5494574"/>
                <a:ext cx="142920" cy="3600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637F511F-43EA-7839-4624-9716456A4C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92105" y="5485574"/>
                  <a:ext cx="1605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e 392">
            <a:extLst>
              <a:ext uri="{FF2B5EF4-FFF2-40B4-BE49-F238E27FC236}">
                <a16:creationId xmlns:a16="http://schemas.microsoft.com/office/drawing/2014/main" id="{4B69E5A7-4D39-008D-B378-6C00D0EE5927}"/>
              </a:ext>
            </a:extLst>
          </p:cNvPr>
          <p:cNvGrpSpPr/>
          <p:nvPr/>
        </p:nvGrpSpPr>
        <p:grpSpPr>
          <a:xfrm>
            <a:off x="9857825" y="4157174"/>
            <a:ext cx="526680" cy="446760"/>
            <a:chOff x="9857825" y="4157174"/>
            <a:chExt cx="52668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EE00F2EE-3A25-D3BD-C42B-C013728B0314}"/>
                    </a:ext>
                  </a:extLst>
                </p14:cNvPr>
                <p14:cNvContentPartPr/>
                <p14:nvPr/>
              </p14:nvContentPartPr>
              <p14:xfrm>
                <a:off x="10027385" y="4270934"/>
                <a:ext cx="307440" cy="18576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EE00F2EE-3A25-D3BD-C42B-C013728B03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18385" y="4261934"/>
                  <a:ext cx="325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3755EE8A-43C7-01AA-707B-D285F395D143}"/>
                    </a:ext>
                  </a:extLst>
                </p14:cNvPr>
                <p14:cNvContentPartPr/>
                <p14:nvPr/>
              </p14:nvContentPartPr>
              <p14:xfrm>
                <a:off x="9857825" y="4157174"/>
                <a:ext cx="526680" cy="44676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3755EE8A-43C7-01AA-707B-D285F395D1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48825" y="4148534"/>
                  <a:ext cx="544320" cy="46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4" name="Encre 393">
                <a:extLst>
                  <a:ext uri="{FF2B5EF4-FFF2-40B4-BE49-F238E27FC236}">
                    <a16:creationId xmlns:a16="http://schemas.microsoft.com/office/drawing/2014/main" id="{2A162EC9-505D-1A96-FC49-43BE2DDAA642}"/>
                  </a:ext>
                </a:extLst>
              </p14:cNvPr>
              <p14:cNvContentPartPr/>
              <p14:nvPr/>
            </p14:nvContentPartPr>
            <p14:xfrm>
              <a:off x="10010465" y="4881134"/>
              <a:ext cx="132480" cy="227880"/>
            </p14:xfrm>
          </p:contentPart>
        </mc:Choice>
        <mc:Fallback xmlns="">
          <p:pic>
            <p:nvPicPr>
              <p:cNvPr id="394" name="Encre 393">
                <a:extLst>
                  <a:ext uri="{FF2B5EF4-FFF2-40B4-BE49-F238E27FC236}">
                    <a16:creationId xmlns:a16="http://schemas.microsoft.com/office/drawing/2014/main" id="{2A162EC9-505D-1A96-FC49-43BE2DDAA64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001825" y="4872134"/>
                <a:ext cx="15012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0" name="Groupe 399">
            <a:extLst>
              <a:ext uri="{FF2B5EF4-FFF2-40B4-BE49-F238E27FC236}">
                <a16:creationId xmlns:a16="http://schemas.microsoft.com/office/drawing/2014/main" id="{6713271C-CFFF-1502-2F04-F98810D37F5E}"/>
              </a:ext>
            </a:extLst>
          </p:cNvPr>
          <p:cNvGrpSpPr/>
          <p:nvPr/>
        </p:nvGrpSpPr>
        <p:grpSpPr>
          <a:xfrm>
            <a:off x="2814065" y="2176814"/>
            <a:ext cx="1027440" cy="298080"/>
            <a:chOff x="2814065" y="2176814"/>
            <a:chExt cx="10274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E2FB683B-D853-E11C-F0CA-A8B48FE85F94}"/>
                    </a:ext>
                  </a:extLst>
                </p14:cNvPr>
                <p14:cNvContentPartPr/>
                <p14:nvPr/>
              </p14:nvContentPartPr>
              <p14:xfrm>
                <a:off x="2864825" y="2176814"/>
                <a:ext cx="936000" cy="22464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E2FB683B-D853-E11C-F0CA-A8B48FE85F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56185" y="2167814"/>
                  <a:ext cx="953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CE53B417-D845-294F-245C-F19A2E247777}"/>
                    </a:ext>
                  </a:extLst>
                </p14:cNvPr>
                <p14:cNvContentPartPr/>
                <p14:nvPr/>
              </p14:nvContentPartPr>
              <p14:xfrm>
                <a:off x="2814065" y="2322254"/>
                <a:ext cx="178560" cy="11340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CE53B417-D845-294F-245C-F19A2E24777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05065" y="2313254"/>
                  <a:ext cx="196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8" name="Encre 397">
                  <a:extLst>
                    <a:ext uri="{FF2B5EF4-FFF2-40B4-BE49-F238E27FC236}">
                      <a16:creationId xmlns:a16="http://schemas.microsoft.com/office/drawing/2014/main" id="{5F88BBD3-55D1-A513-F01E-FAE399C6E1B6}"/>
                    </a:ext>
                  </a:extLst>
                </p14:cNvPr>
                <p14:cNvContentPartPr/>
                <p14:nvPr/>
              </p14:nvContentPartPr>
              <p14:xfrm>
                <a:off x="3665465" y="2348894"/>
                <a:ext cx="155880" cy="16560"/>
              </p14:xfrm>
            </p:contentPart>
          </mc:Choice>
          <mc:Fallback xmlns="">
            <p:pic>
              <p:nvPicPr>
                <p:cNvPr id="398" name="Encre 397">
                  <a:extLst>
                    <a:ext uri="{FF2B5EF4-FFF2-40B4-BE49-F238E27FC236}">
                      <a16:creationId xmlns:a16="http://schemas.microsoft.com/office/drawing/2014/main" id="{5F88BBD3-55D1-A513-F01E-FAE399C6E1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56825" y="2339894"/>
                  <a:ext cx="173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9" name="Encre 398">
                  <a:extLst>
                    <a:ext uri="{FF2B5EF4-FFF2-40B4-BE49-F238E27FC236}">
                      <a16:creationId xmlns:a16="http://schemas.microsoft.com/office/drawing/2014/main" id="{8AB1FB92-7941-0FE9-E55D-5159D67BEAD4}"/>
                    </a:ext>
                  </a:extLst>
                </p14:cNvPr>
                <p14:cNvContentPartPr/>
                <p14:nvPr/>
              </p14:nvContentPartPr>
              <p14:xfrm>
                <a:off x="3642425" y="2337734"/>
                <a:ext cx="199080" cy="137160"/>
              </p14:xfrm>
            </p:contentPart>
          </mc:Choice>
          <mc:Fallback xmlns="">
            <p:pic>
              <p:nvPicPr>
                <p:cNvPr id="399" name="Encre 398">
                  <a:extLst>
                    <a:ext uri="{FF2B5EF4-FFF2-40B4-BE49-F238E27FC236}">
                      <a16:creationId xmlns:a16="http://schemas.microsoft.com/office/drawing/2014/main" id="{8AB1FB92-7941-0FE9-E55D-5159D67BEA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33425" y="2329094"/>
                  <a:ext cx="21672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e 414">
            <a:extLst>
              <a:ext uri="{FF2B5EF4-FFF2-40B4-BE49-F238E27FC236}">
                <a16:creationId xmlns:a16="http://schemas.microsoft.com/office/drawing/2014/main" id="{39BC30C8-8003-E938-3F88-769CBDBCA0F5}"/>
              </a:ext>
            </a:extLst>
          </p:cNvPr>
          <p:cNvGrpSpPr/>
          <p:nvPr/>
        </p:nvGrpSpPr>
        <p:grpSpPr>
          <a:xfrm>
            <a:off x="8866025" y="5940974"/>
            <a:ext cx="1771920" cy="535680"/>
            <a:chOff x="8866025" y="5940974"/>
            <a:chExt cx="177192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1" name="Encre 400">
                  <a:extLst>
                    <a:ext uri="{FF2B5EF4-FFF2-40B4-BE49-F238E27FC236}">
                      <a16:creationId xmlns:a16="http://schemas.microsoft.com/office/drawing/2014/main" id="{7D2E0821-A3E3-B5CC-BED7-C227D56E98F4}"/>
                    </a:ext>
                  </a:extLst>
                </p14:cNvPr>
                <p14:cNvContentPartPr/>
                <p14:nvPr/>
              </p14:nvContentPartPr>
              <p14:xfrm>
                <a:off x="8866025" y="6203774"/>
                <a:ext cx="293040" cy="28440"/>
              </p14:xfrm>
            </p:contentPart>
          </mc:Choice>
          <mc:Fallback xmlns="">
            <p:pic>
              <p:nvPicPr>
                <p:cNvPr id="401" name="Encre 400">
                  <a:extLst>
                    <a:ext uri="{FF2B5EF4-FFF2-40B4-BE49-F238E27FC236}">
                      <a16:creationId xmlns:a16="http://schemas.microsoft.com/office/drawing/2014/main" id="{7D2E0821-A3E3-B5CC-BED7-C227D56E98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57385" y="6195134"/>
                  <a:ext cx="310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DFF6CEE1-4E39-D4B0-CE5B-72082F60EEFC}"/>
                    </a:ext>
                  </a:extLst>
                </p14:cNvPr>
                <p14:cNvContentPartPr/>
                <p14:nvPr/>
              </p14:nvContentPartPr>
              <p14:xfrm>
                <a:off x="9092105" y="6119534"/>
                <a:ext cx="73800" cy="168120"/>
              </p14:xfrm>
            </p:contentPart>
          </mc:Choice>
          <mc:Fallback xmlns=""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DFF6CEE1-4E39-D4B0-CE5B-72082F60EE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83105" y="6110894"/>
                  <a:ext cx="91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9564021D-4DAB-A8D5-8A2B-C850C199FEB6}"/>
                    </a:ext>
                  </a:extLst>
                </p14:cNvPr>
                <p14:cNvContentPartPr/>
                <p14:nvPr/>
              </p14:nvContentPartPr>
              <p14:xfrm>
                <a:off x="9354545" y="6132854"/>
                <a:ext cx="209880" cy="134640"/>
              </p14:xfrm>
            </p:contentPart>
          </mc:Choice>
          <mc:Fallback xmlns=""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9564021D-4DAB-A8D5-8A2B-C850C199FE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45905" y="6124214"/>
                  <a:ext cx="227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04" name="Encre 403">
                  <a:extLst>
                    <a:ext uri="{FF2B5EF4-FFF2-40B4-BE49-F238E27FC236}">
                      <a16:creationId xmlns:a16="http://schemas.microsoft.com/office/drawing/2014/main" id="{2697430A-F1BF-2C72-43F5-79095D42D957}"/>
                    </a:ext>
                  </a:extLst>
                </p14:cNvPr>
                <p14:cNvContentPartPr/>
                <p14:nvPr/>
              </p14:nvContentPartPr>
              <p14:xfrm>
                <a:off x="9416105" y="5965094"/>
                <a:ext cx="67680" cy="44280"/>
              </p14:xfrm>
            </p:contentPart>
          </mc:Choice>
          <mc:Fallback xmlns="">
            <p:pic>
              <p:nvPicPr>
                <p:cNvPr id="404" name="Encre 403">
                  <a:extLst>
                    <a:ext uri="{FF2B5EF4-FFF2-40B4-BE49-F238E27FC236}">
                      <a16:creationId xmlns:a16="http://schemas.microsoft.com/office/drawing/2014/main" id="{2697430A-F1BF-2C72-43F5-79095D42D9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07105" y="5956094"/>
                  <a:ext cx="85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05" name="Encre 404">
                  <a:extLst>
                    <a:ext uri="{FF2B5EF4-FFF2-40B4-BE49-F238E27FC236}">
                      <a16:creationId xmlns:a16="http://schemas.microsoft.com/office/drawing/2014/main" id="{C9B515E0-F180-1CDC-D51A-A2E0E6BCE93D}"/>
                    </a:ext>
                  </a:extLst>
                </p14:cNvPr>
                <p14:cNvContentPartPr/>
                <p14:nvPr/>
              </p14:nvContentPartPr>
              <p14:xfrm>
                <a:off x="9534185" y="6144014"/>
                <a:ext cx="155160" cy="126720"/>
              </p14:xfrm>
            </p:contentPart>
          </mc:Choice>
          <mc:Fallback xmlns="">
            <p:pic>
              <p:nvPicPr>
                <p:cNvPr id="405" name="Encre 404">
                  <a:extLst>
                    <a:ext uri="{FF2B5EF4-FFF2-40B4-BE49-F238E27FC236}">
                      <a16:creationId xmlns:a16="http://schemas.microsoft.com/office/drawing/2014/main" id="{C9B515E0-F180-1CDC-D51A-A2E0E6BCE93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25185" y="6135374"/>
                  <a:ext cx="172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06" name="Encre 405">
                  <a:extLst>
                    <a:ext uri="{FF2B5EF4-FFF2-40B4-BE49-F238E27FC236}">
                      <a16:creationId xmlns:a16="http://schemas.microsoft.com/office/drawing/2014/main" id="{A344BF0A-CDCC-8E4E-E4AF-C66947E78C45}"/>
                    </a:ext>
                  </a:extLst>
                </p14:cNvPr>
                <p14:cNvContentPartPr/>
                <p14:nvPr/>
              </p14:nvContentPartPr>
              <p14:xfrm>
                <a:off x="9659105" y="5940974"/>
                <a:ext cx="221040" cy="326160"/>
              </p14:xfrm>
            </p:contentPart>
          </mc:Choice>
          <mc:Fallback xmlns="">
            <p:pic>
              <p:nvPicPr>
                <p:cNvPr id="406" name="Encre 405">
                  <a:extLst>
                    <a:ext uri="{FF2B5EF4-FFF2-40B4-BE49-F238E27FC236}">
                      <a16:creationId xmlns:a16="http://schemas.microsoft.com/office/drawing/2014/main" id="{A344BF0A-CDCC-8E4E-E4AF-C66947E78C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50105" y="5931974"/>
                  <a:ext cx="2386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07" name="Encre 406">
                  <a:extLst>
                    <a:ext uri="{FF2B5EF4-FFF2-40B4-BE49-F238E27FC236}">
                      <a16:creationId xmlns:a16="http://schemas.microsoft.com/office/drawing/2014/main" id="{3E15543A-0C22-E233-6743-2474EC1E5B27}"/>
                    </a:ext>
                  </a:extLst>
                </p14:cNvPr>
                <p14:cNvContentPartPr/>
                <p14:nvPr/>
              </p14:nvContentPartPr>
              <p14:xfrm>
                <a:off x="9853865" y="6126014"/>
                <a:ext cx="354240" cy="137520"/>
              </p14:xfrm>
            </p:contentPart>
          </mc:Choice>
          <mc:Fallback xmlns="">
            <p:pic>
              <p:nvPicPr>
                <p:cNvPr id="407" name="Encre 406">
                  <a:extLst>
                    <a:ext uri="{FF2B5EF4-FFF2-40B4-BE49-F238E27FC236}">
                      <a16:creationId xmlns:a16="http://schemas.microsoft.com/office/drawing/2014/main" id="{3E15543A-0C22-E233-6743-2474EC1E5B2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45225" y="6117374"/>
                  <a:ext cx="371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08" name="Encre 407">
                  <a:extLst>
                    <a:ext uri="{FF2B5EF4-FFF2-40B4-BE49-F238E27FC236}">
                      <a16:creationId xmlns:a16="http://schemas.microsoft.com/office/drawing/2014/main" id="{763EFD35-E8F0-E200-AE55-CABEE83786AE}"/>
                    </a:ext>
                  </a:extLst>
                </p14:cNvPr>
                <p14:cNvContentPartPr/>
                <p14:nvPr/>
              </p14:nvContentPartPr>
              <p14:xfrm>
                <a:off x="10211705" y="6132854"/>
                <a:ext cx="426240" cy="343800"/>
              </p14:xfrm>
            </p:contentPart>
          </mc:Choice>
          <mc:Fallback xmlns="">
            <p:pic>
              <p:nvPicPr>
                <p:cNvPr id="408" name="Encre 407">
                  <a:extLst>
                    <a:ext uri="{FF2B5EF4-FFF2-40B4-BE49-F238E27FC236}">
                      <a16:creationId xmlns:a16="http://schemas.microsoft.com/office/drawing/2014/main" id="{763EFD35-E8F0-E200-AE55-CABEE83786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02705" y="6124214"/>
                  <a:ext cx="44388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e 416">
            <a:extLst>
              <a:ext uri="{FF2B5EF4-FFF2-40B4-BE49-F238E27FC236}">
                <a16:creationId xmlns:a16="http://schemas.microsoft.com/office/drawing/2014/main" id="{EA2DD61C-E27C-1D5D-75DE-5BAE38CA0C1C}"/>
              </a:ext>
            </a:extLst>
          </p:cNvPr>
          <p:cNvGrpSpPr/>
          <p:nvPr/>
        </p:nvGrpSpPr>
        <p:grpSpPr>
          <a:xfrm>
            <a:off x="10889585" y="5931254"/>
            <a:ext cx="618480" cy="327960"/>
            <a:chOff x="10889585" y="5931254"/>
            <a:chExt cx="61848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09" name="Encre 408">
                  <a:extLst>
                    <a:ext uri="{FF2B5EF4-FFF2-40B4-BE49-F238E27FC236}">
                      <a16:creationId xmlns:a16="http://schemas.microsoft.com/office/drawing/2014/main" id="{B2DA8E11-E5E8-50FB-B78F-4487419A3D62}"/>
                    </a:ext>
                  </a:extLst>
                </p14:cNvPr>
                <p14:cNvContentPartPr/>
                <p14:nvPr/>
              </p14:nvContentPartPr>
              <p14:xfrm>
                <a:off x="10894265" y="6046454"/>
                <a:ext cx="123480" cy="195840"/>
              </p14:xfrm>
            </p:contentPart>
          </mc:Choice>
          <mc:Fallback xmlns="">
            <p:pic>
              <p:nvPicPr>
                <p:cNvPr id="409" name="Encre 408">
                  <a:extLst>
                    <a:ext uri="{FF2B5EF4-FFF2-40B4-BE49-F238E27FC236}">
                      <a16:creationId xmlns:a16="http://schemas.microsoft.com/office/drawing/2014/main" id="{B2DA8E11-E5E8-50FB-B78F-4487419A3D6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85265" y="6037454"/>
                  <a:ext cx="141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10" name="Encre 409">
                  <a:extLst>
                    <a:ext uri="{FF2B5EF4-FFF2-40B4-BE49-F238E27FC236}">
                      <a16:creationId xmlns:a16="http://schemas.microsoft.com/office/drawing/2014/main" id="{0CF292CB-7509-9B53-F6DC-BAC3C7C37060}"/>
                    </a:ext>
                  </a:extLst>
                </p14:cNvPr>
                <p14:cNvContentPartPr/>
                <p14:nvPr/>
              </p14:nvContentPartPr>
              <p14:xfrm>
                <a:off x="10889585" y="5992814"/>
                <a:ext cx="141120" cy="58680"/>
              </p14:xfrm>
            </p:contentPart>
          </mc:Choice>
          <mc:Fallback xmlns="">
            <p:pic>
              <p:nvPicPr>
                <p:cNvPr id="410" name="Encre 409">
                  <a:extLst>
                    <a:ext uri="{FF2B5EF4-FFF2-40B4-BE49-F238E27FC236}">
                      <a16:creationId xmlns:a16="http://schemas.microsoft.com/office/drawing/2014/main" id="{0CF292CB-7509-9B53-F6DC-BAC3C7C370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80585" y="5983814"/>
                  <a:ext cx="158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11" name="Encre 410">
                  <a:extLst>
                    <a:ext uri="{FF2B5EF4-FFF2-40B4-BE49-F238E27FC236}">
                      <a16:creationId xmlns:a16="http://schemas.microsoft.com/office/drawing/2014/main" id="{F66457E6-9AA9-71BB-3EF9-762A759FC87E}"/>
                    </a:ext>
                  </a:extLst>
                </p14:cNvPr>
                <p14:cNvContentPartPr/>
                <p14:nvPr/>
              </p14:nvContentPartPr>
              <p14:xfrm>
                <a:off x="11388185" y="6219254"/>
                <a:ext cx="12960" cy="15840"/>
              </p14:xfrm>
            </p:contentPart>
          </mc:Choice>
          <mc:Fallback xmlns="">
            <p:pic>
              <p:nvPicPr>
                <p:cNvPr id="411" name="Encre 410">
                  <a:extLst>
                    <a:ext uri="{FF2B5EF4-FFF2-40B4-BE49-F238E27FC236}">
                      <a16:creationId xmlns:a16="http://schemas.microsoft.com/office/drawing/2014/main" id="{F66457E6-9AA9-71BB-3EF9-762A759FC87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79545" y="6210614"/>
                  <a:ext cx="3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12" name="Encre 411">
                  <a:extLst>
                    <a:ext uri="{FF2B5EF4-FFF2-40B4-BE49-F238E27FC236}">
                      <a16:creationId xmlns:a16="http://schemas.microsoft.com/office/drawing/2014/main" id="{D4CA70F9-21D0-9622-EA3D-33A96C949759}"/>
                    </a:ext>
                  </a:extLst>
                </p14:cNvPr>
                <p14:cNvContentPartPr/>
                <p14:nvPr/>
              </p14:nvContentPartPr>
              <p14:xfrm>
                <a:off x="11239145" y="5931254"/>
                <a:ext cx="268920" cy="327960"/>
              </p14:xfrm>
            </p:contentPart>
          </mc:Choice>
          <mc:Fallback xmlns="">
            <p:pic>
              <p:nvPicPr>
                <p:cNvPr id="412" name="Encre 411">
                  <a:extLst>
                    <a:ext uri="{FF2B5EF4-FFF2-40B4-BE49-F238E27FC236}">
                      <a16:creationId xmlns:a16="http://schemas.microsoft.com/office/drawing/2014/main" id="{D4CA70F9-21D0-9622-EA3D-33A96C94975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230505" y="5922254"/>
                  <a:ext cx="286560" cy="34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18" name="Encre 417">
                <a:extLst>
                  <a:ext uri="{FF2B5EF4-FFF2-40B4-BE49-F238E27FC236}">
                    <a16:creationId xmlns:a16="http://schemas.microsoft.com/office/drawing/2014/main" id="{3F95E35C-D21B-1B6A-B6A0-55357ED1D3C4}"/>
                  </a:ext>
                </a:extLst>
              </p14:cNvPr>
              <p14:cNvContentPartPr/>
              <p14:nvPr/>
            </p14:nvContentPartPr>
            <p14:xfrm>
              <a:off x="11658545" y="5943494"/>
              <a:ext cx="118440" cy="288720"/>
            </p14:xfrm>
          </p:contentPart>
        </mc:Choice>
        <mc:Fallback xmlns="">
          <p:pic>
            <p:nvPicPr>
              <p:cNvPr id="418" name="Encre 417">
                <a:extLst>
                  <a:ext uri="{FF2B5EF4-FFF2-40B4-BE49-F238E27FC236}">
                    <a16:creationId xmlns:a16="http://schemas.microsoft.com/office/drawing/2014/main" id="{3F95E35C-D21B-1B6A-B6A0-55357ED1D3C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649545" y="5934494"/>
                <a:ext cx="136080" cy="3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42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CC057-79F1-6DFF-CE32-71E77E71B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14E97-7652-3209-8467-77A71F47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7255268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Supprimer tous les éléments sauf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B09B06CC-5586-FC72-F0D0-CC6E5747A8FD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B09B06CC-5586-FC72-F0D0-CC6E5747A8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95B201-990C-2CB9-925A-CE8F61D7539E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B15E8-4FA5-D427-75A7-D5B12209E34F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74EEF0-9401-76EB-9962-56E921AB63B2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7C528-4400-4200-2740-876B9B0B9B4E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366924-4512-B833-991F-716B2CC3847C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218226-C8A5-A85B-0DDF-3B54B4240E6C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F3917-E966-65D8-CE67-868B92731EEE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5A3155-DAFB-DBD7-30E4-AED5AD1371F2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9CAEB9-5D5A-1864-BEFE-4DF9080BCD19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D41C9-FCFB-76EE-4CF2-F0307CBD739E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F7CD99-735B-2852-A40F-B7BCC2203951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19FBA1-C572-C475-0DF2-7A046B0E8E5A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4E1BB7-B2BC-50A5-E515-B5EE72AE069A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5F644D-D727-CABD-8719-1F28C20EC420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57825F-E7B8-76A7-DF2A-9F0576D54CBE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5FDBF-D69D-F927-F127-79523FE594FE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B4CC91D-957F-150C-AFBC-7C9F2F7D0E3B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2534751-1963-8BE9-125F-38037309A411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AE51A652-D633-35DC-CA3B-D03CADCA8EF4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AEDB676-1D07-3F15-086A-475C9004C60C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36215D7-DEC5-1DF7-0980-3282FE4FA389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A0B71E24-3607-FE56-D362-38B164A15D7A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260F30E-8F3C-6709-84FA-46BE880CE45D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260F30E-8F3C-6709-84FA-46BE880CE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blipFill>
                <a:blip r:embed="rId5"/>
                <a:stretch>
                  <a:fillRect l="-1856" t="-10526" r="-124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1A982D08-E028-ABC6-B52A-AE6FB48E4F11}"/>
              </a:ext>
            </a:extLst>
          </p:cNvPr>
          <p:cNvSpPr txBox="1"/>
          <p:nvPr/>
        </p:nvSpPr>
        <p:spPr>
          <a:xfrm>
            <a:off x="537464" y="1611972"/>
            <a:ext cx="545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s.remove_all_but</a:t>
            </a:r>
            <a:r>
              <a:rPr lang="fr-CH" sz="2400" dirty="0">
                <a:latin typeface="Consolas" panose="020B0609020204030204" pitchFamily="49" charset="0"/>
              </a:rPr>
              <a:t>(6)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FC48B8E-D6AD-8CF7-8B97-02458D7A3DDA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5037DAC-9DEC-BF41-DF16-F43532DFE4C7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12BF698-C296-054E-3179-D1A9AF9A4AFD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5DB0BBC-EBE2-C064-4B74-A9EC5BE0C88D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EFC24CD-CBDB-8AA8-1B84-517E9FDDD705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1C39EF3F-6AAD-8A0B-CD80-9D9222EB3F1B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E272CDF-8487-97C0-AE72-4EC04DAE31B2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09AB8CB-9B65-C629-FAE8-D6B506A8991D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3DB6F728-99FF-5615-3ECC-C6303E54668E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302C309-F65C-2737-DC9E-B7933C218C6B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BE944E-170E-4E6F-7EE6-2DA9470054C6}"/>
              </a:ext>
            </a:extLst>
          </p:cNvPr>
          <p:cNvSpPr/>
          <p:nvPr/>
        </p:nvSpPr>
        <p:spPr>
          <a:xfrm>
            <a:off x="5966052" y="2726464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5EC1E7A-7154-E961-2E6A-99E81DD8E1CE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FDF0B6C-9279-679E-BBB5-16DD473D8298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9034D3D-E944-5878-C380-7DF85B1B7A7A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DDE658A-3471-ED4C-3693-9C087A9D2482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8876531-A8BB-B0C4-0839-FF544C4ABB4A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430C11E-1210-3366-30C6-C94F32614FD6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9CA753B-4AE4-9C67-98EB-6AEF59456AF7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23E7B89-8A87-8199-A1A4-72E88C37172E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C6804E3-1648-69B0-6C0A-F34A59BCAEBB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4D239F2-D64D-BFC9-FCDF-A235C5D3E569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0F37B9E-ABCA-1AC8-7CC5-BB2B2382E707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CDB4A910-CBF0-BCF8-55AA-CAD2FAFBE5A3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3E85631F-B91D-B925-89B1-514F6A85794C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D16BD057-644D-AF31-910F-7081194BB1C6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AAC1A7C3-6880-468A-F415-1328C5EEE57D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7B4A3CE0-6CC1-A8C0-BACE-906481C9E096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5EA54DB1-6300-84E9-4013-E93ED59F2D6A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5EA54DB1-6300-84E9-4013-E93ED59F2D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e 332">
            <a:extLst>
              <a:ext uri="{FF2B5EF4-FFF2-40B4-BE49-F238E27FC236}">
                <a16:creationId xmlns:a16="http://schemas.microsoft.com/office/drawing/2014/main" id="{FE53C977-4787-8653-7442-888BAC04568E}"/>
              </a:ext>
            </a:extLst>
          </p:cNvPr>
          <p:cNvGrpSpPr/>
          <p:nvPr/>
        </p:nvGrpSpPr>
        <p:grpSpPr>
          <a:xfrm>
            <a:off x="4092425" y="5934134"/>
            <a:ext cx="218520" cy="375840"/>
            <a:chOff x="4092425" y="5934134"/>
            <a:chExt cx="2185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3990333D-D19F-4686-70BA-D65724DC13BE}"/>
                    </a:ext>
                  </a:extLst>
                </p14:cNvPr>
                <p14:cNvContentPartPr/>
                <p14:nvPr/>
              </p14:nvContentPartPr>
              <p14:xfrm>
                <a:off x="4147505" y="5934134"/>
                <a:ext cx="108000" cy="3758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3990333D-D19F-4686-70BA-D65724DC13B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8505" y="5925134"/>
                  <a:ext cx="125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FC8F7E55-E690-3203-D9AA-6AECF03F0DA1}"/>
                    </a:ext>
                  </a:extLst>
                </p14:cNvPr>
                <p14:cNvContentPartPr/>
                <p14:nvPr/>
              </p14:nvContentPartPr>
              <p14:xfrm>
                <a:off x="4092425" y="5964374"/>
                <a:ext cx="218520" cy="3182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FC8F7E55-E690-3203-D9AA-6AECF03F0D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3425" y="5955364"/>
                  <a:ext cx="236160" cy="3359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CD75E8D8-F4FB-C539-EC58-D17867B41971}"/>
              </a:ext>
            </a:extLst>
          </p:cNvPr>
          <p:cNvGrpSpPr/>
          <p:nvPr/>
        </p:nvGrpSpPr>
        <p:grpSpPr>
          <a:xfrm>
            <a:off x="4477625" y="5915054"/>
            <a:ext cx="465840" cy="434880"/>
            <a:chOff x="4477625" y="5915054"/>
            <a:chExt cx="4658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207C5EA0-D15F-D022-48BF-693ADFECBE3E}"/>
                    </a:ext>
                  </a:extLst>
                </p14:cNvPr>
                <p14:cNvContentPartPr/>
                <p14:nvPr/>
              </p14:nvContentPartPr>
              <p14:xfrm>
                <a:off x="4494905" y="5926214"/>
                <a:ext cx="114480" cy="39744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207C5EA0-D15F-D022-48BF-693ADFECBE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5905" y="5917214"/>
                  <a:ext cx="132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D44DDEDB-C136-B39D-A203-4BC29C512885}"/>
                    </a:ext>
                  </a:extLst>
                </p14:cNvPr>
                <p14:cNvContentPartPr/>
                <p14:nvPr/>
              </p14:nvContentPartPr>
              <p14:xfrm>
                <a:off x="4477625" y="5979494"/>
                <a:ext cx="152280" cy="24444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D44DDEDB-C136-B39D-A203-4BC29C5128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68625" y="5970494"/>
                  <a:ext cx="169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DE0B8758-2F99-0A01-C068-FCCE9DE09704}"/>
                    </a:ext>
                  </a:extLst>
                </p14:cNvPr>
                <p14:cNvContentPartPr/>
                <p14:nvPr/>
              </p14:nvContentPartPr>
              <p14:xfrm>
                <a:off x="4795145" y="5942054"/>
                <a:ext cx="127440" cy="4078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DE0B8758-2F99-0A01-C068-FCCE9DE097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6145" y="5933054"/>
                  <a:ext cx="1450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BD787C28-2346-DD5D-FEDA-3F1CFFFB215F}"/>
                    </a:ext>
                  </a:extLst>
                </p14:cNvPr>
                <p14:cNvContentPartPr/>
                <p14:nvPr/>
              </p14:nvContentPartPr>
              <p14:xfrm>
                <a:off x="4786145" y="5915054"/>
                <a:ext cx="157320" cy="37044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BD787C28-2346-DD5D-FEDA-3F1CFFFB215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7145" y="5906054"/>
                  <a:ext cx="17496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6FB5CA1D-DA55-C2E8-ACF1-2376ADE6531F}"/>
              </a:ext>
            </a:extLst>
          </p:cNvPr>
          <p:cNvGrpSpPr/>
          <p:nvPr/>
        </p:nvGrpSpPr>
        <p:grpSpPr>
          <a:xfrm>
            <a:off x="10658105" y="4180574"/>
            <a:ext cx="999720" cy="371520"/>
            <a:chOff x="10658105" y="4180574"/>
            <a:chExt cx="99972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1CD082F4-B1ED-5EC7-3B6E-DFE5E804C35E}"/>
                    </a:ext>
                  </a:extLst>
                </p14:cNvPr>
                <p14:cNvContentPartPr/>
                <p14:nvPr/>
              </p14:nvContentPartPr>
              <p14:xfrm>
                <a:off x="10658105" y="4276694"/>
                <a:ext cx="24120" cy="2412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1CD082F4-B1ED-5EC7-3B6E-DFE5E804C3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649105" y="4267694"/>
                  <a:ext cx="41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3DFD04C2-2376-6088-FF15-F150891C1D42}"/>
                    </a:ext>
                  </a:extLst>
                </p14:cNvPr>
                <p14:cNvContentPartPr/>
                <p14:nvPr/>
              </p14:nvContentPartPr>
              <p14:xfrm>
                <a:off x="10668185" y="4255454"/>
                <a:ext cx="389520" cy="26856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3DFD04C2-2376-6088-FF15-F150891C1D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59185" y="4246454"/>
                  <a:ext cx="407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17EDE1A5-4E96-3FF3-C282-2E962E9B8E23}"/>
                    </a:ext>
                  </a:extLst>
                </p14:cNvPr>
                <p14:cNvContentPartPr/>
                <p14:nvPr/>
              </p14:nvContentPartPr>
              <p14:xfrm>
                <a:off x="11105225" y="4190654"/>
                <a:ext cx="57960" cy="33048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17EDE1A5-4E96-3FF3-C282-2E962E9B8E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96169" y="4181654"/>
                  <a:ext cx="7571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AC9E45E4-0216-6992-873A-B7A4D3490FED}"/>
                    </a:ext>
                  </a:extLst>
                </p14:cNvPr>
                <p14:cNvContentPartPr/>
                <p14:nvPr/>
              </p14:nvContentPartPr>
              <p14:xfrm>
                <a:off x="11233025" y="4388294"/>
                <a:ext cx="86760" cy="2808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AC9E45E4-0216-6992-873A-B7A4D3490F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224025" y="4379294"/>
                  <a:ext cx="104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2A9B9919-594F-AA2B-B9B6-C01251038B7A}"/>
                    </a:ext>
                  </a:extLst>
                </p14:cNvPr>
                <p14:cNvContentPartPr/>
                <p14:nvPr/>
              </p14:nvContentPartPr>
              <p14:xfrm>
                <a:off x="11065985" y="4346174"/>
                <a:ext cx="218880" cy="3780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2A9B9919-594F-AA2B-B9B6-C01251038B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57000" y="4337174"/>
                  <a:ext cx="236491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B7057D70-CC7A-9987-EFAB-F1A847269E9E}"/>
                    </a:ext>
                  </a:extLst>
                </p14:cNvPr>
                <p14:cNvContentPartPr/>
                <p14:nvPr/>
              </p14:nvContentPartPr>
              <p14:xfrm>
                <a:off x="11269025" y="4180574"/>
                <a:ext cx="45720" cy="33048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B7057D70-CC7A-9987-EFAB-F1A847269E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60095" y="4171574"/>
                  <a:ext cx="63222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C81EDBFA-AB6E-FE39-9F84-834ECC8EB17E}"/>
                    </a:ext>
                  </a:extLst>
                </p14:cNvPr>
                <p14:cNvContentPartPr/>
                <p14:nvPr/>
              </p14:nvContentPartPr>
              <p14:xfrm>
                <a:off x="11245265" y="4394414"/>
                <a:ext cx="190800" cy="2412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C81EDBFA-AB6E-FE39-9F84-834ECC8EB1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36265" y="4385414"/>
                  <a:ext cx="20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6EE66C7F-210C-6241-4515-E505FF15D8C0}"/>
                    </a:ext>
                  </a:extLst>
                </p14:cNvPr>
                <p14:cNvContentPartPr/>
                <p14:nvPr/>
              </p14:nvContentPartPr>
              <p14:xfrm>
                <a:off x="11418065" y="4384334"/>
                <a:ext cx="239760" cy="16776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6EE66C7F-210C-6241-4515-E505FF15D8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409065" y="4375334"/>
                  <a:ext cx="25740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e 337">
            <a:extLst>
              <a:ext uri="{FF2B5EF4-FFF2-40B4-BE49-F238E27FC236}">
                <a16:creationId xmlns:a16="http://schemas.microsoft.com/office/drawing/2014/main" id="{FFE2B4EB-A58C-88C9-7777-F1CE7B3BC044}"/>
              </a:ext>
            </a:extLst>
          </p:cNvPr>
          <p:cNvGrpSpPr/>
          <p:nvPr/>
        </p:nvGrpSpPr>
        <p:grpSpPr>
          <a:xfrm>
            <a:off x="10499345" y="4778174"/>
            <a:ext cx="1290600" cy="302400"/>
            <a:chOff x="10499345" y="4778174"/>
            <a:chExt cx="1290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705BE06D-0CD5-0B64-7CCF-B6E474FB7193}"/>
                    </a:ext>
                  </a:extLst>
                </p14:cNvPr>
                <p14:cNvContentPartPr/>
                <p14:nvPr/>
              </p14:nvContentPartPr>
              <p14:xfrm>
                <a:off x="10499345" y="4935494"/>
                <a:ext cx="479520" cy="1450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705BE06D-0CD5-0B64-7CCF-B6E474FB719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90345" y="4926494"/>
                  <a:ext cx="497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D4743342-BAE0-FC5A-1739-A6AF78E93200}"/>
                    </a:ext>
                  </a:extLst>
                </p14:cNvPr>
                <p14:cNvContentPartPr/>
                <p14:nvPr/>
              </p14:nvContentPartPr>
              <p14:xfrm>
                <a:off x="11186225" y="4782854"/>
                <a:ext cx="26280" cy="27144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D4743342-BAE0-FC5A-1739-A6AF78E932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77225" y="4773854"/>
                  <a:ext cx="43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1D89AEA3-10C0-85E4-DEFA-8115BFBEBEBE}"/>
                    </a:ext>
                  </a:extLst>
                </p14:cNvPr>
                <p14:cNvContentPartPr/>
                <p14:nvPr/>
              </p14:nvContentPartPr>
              <p14:xfrm>
                <a:off x="11155985" y="4941974"/>
                <a:ext cx="123840" cy="1116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1D89AEA3-10C0-85E4-DEFA-8115BFBEBE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46985" y="4933255"/>
                  <a:ext cx="141480" cy="28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BE184938-7880-A950-C82A-62BA487E1086}"/>
                    </a:ext>
                  </a:extLst>
                </p14:cNvPr>
                <p14:cNvContentPartPr/>
                <p14:nvPr/>
              </p14:nvContentPartPr>
              <p14:xfrm>
                <a:off x="11299265" y="4925774"/>
                <a:ext cx="118080" cy="12168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BE184938-7880-A950-C82A-62BA487E108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90265" y="4916747"/>
                  <a:ext cx="135720" cy="1393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0E504ADE-3935-A040-9797-C1A1C8553A0E}"/>
                    </a:ext>
                  </a:extLst>
                </p14:cNvPr>
                <p14:cNvContentPartPr/>
                <p14:nvPr/>
              </p14:nvContentPartPr>
              <p14:xfrm>
                <a:off x="11460905" y="4947734"/>
                <a:ext cx="174960" cy="10584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0E504ADE-3935-A040-9797-C1A1C8553A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51905" y="4938703"/>
                  <a:ext cx="192600" cy="12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F57FD048-E49D-FC0D-1002-9A84738EEB5A}"/>
                    </a:ext>
                  </a:extLst>
                </p14:cNvPr>
                <p14:cNvContentPartPr/>
                <p14:nvPr/>
              </p14:nvContentPartPr>
              <p14:xfrm>
                <a:off x="11643785" y="4778174"/>
                <a:ext cx="20520" cy="28548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F57FD048-E49D-FC0D-1002-9A84738EEB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634785" y="4769163"/>
                  <a:ext cx="38160" cy="303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E4C937EB-4260-2C42-B9A4-8E85588551A8}"/>
                    </a:ext>
                  </a:extLst>
                </p14:cNvPr>
                <p14:cNvContentPartPr/>
                <p14:nvPr/>
              </p14:nvContentPartPr>
              <p14:xfrm>
                <a:off x="11640185" y="4940174"/>
                <a:ext cx="149760" cy="3636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E4C937EB-4260-2C42-B9A4-8E85588551A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631163" y="4931084"/>
                  <a:ext cx="167443" cy="541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e 373">
            <a:extLst>
              <a:ext uri="{FF2B5EF4-FFF2-40B4-BE49-F238E27FC236}">
                <a16:creationId xmlns:a16="http://schemas.microsoft.com/office/drawing/2014/main" id="{ABC2C811-0A36-E802-DAF0-AD9455CF266B}"/>
              </a:ext>
            </a:extLst>
          </p:cNvPr>
          <p:cNvGrpSpPr/>
          <p:nvPr/>
        </p:nvGrpSpPr>
        <p:grpSpPr>
          <a:xfrm>
            <a:off x="9987065" y="5325374"/>
            <a:ext cx="1056960" cy="334080"/>
            <a:chOff x="9987065" y="5325374"/>
            <a:chExt cx="10569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3E355319-9758-D519-266D-6CE716EFA387}"/>
                    </a:ext>
                  </a:extLst>
                </p14:cNvPr>
                <p14:cNvContentPartPr/>
                <p14:nvPr/>
              </p14:nvContentPartPr>
              <p14:xfrm>
                <a:off x="9987065" y="5437334"/>
                <a:ext cx="430920" cy="21744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3E355319-9758-D519-266D-6CE716EFA3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78073" y="5428334"/>
                  <a:ext cx="448545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62E1E7A4-0877-AEFD-1F1C-5361A9E68E6A}"/>
                    </a:ext>
                  </a:extLst>
                </p14:cNvPr>
                <p14:cNvContentPartPr/>
                <p14:nvPr/>
              </p14:nvContentPartPr>
              <p14:xfrm>
                <a:off x="10347785" y="5334734"/>
                <a:ext cx="46440" cy="6624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62E1E7A4-0877-AEFD-1F1C-5361A9E68E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38785" y="5325734"/>
                  <a:ext cx="64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18083B5B-34C4-6390-A613-EA52FFD317BA}"/>
                    </a:ext>
                  </a:extLst>
                </p14:cNvPr>
                <p14:cNvContentPartPr/>
                <p14:nvPr/>
              </p14:nvContentPartPr>
              <p14:xfrm>
                <a:off x="10449305" y="5325374"/>
                <a:ext cx="218880" cy="32112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18083B5B-34C4-6390-A613-EA52FFD317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40305" y="5316374"/>
                  <a:ext cx="236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AE7EBD6D-6431-A531-225A-03EFADED4C4A}"/>
                    </a:ext>
                  </a:extLst>
                </p14:cNvPr>
                <p14:cNvContentPartPr/>
                <p14:nvPr/>
              </p14:nvContentPartPr>
              <p14:xfrm>
                <a:off x="10711025" y="5560814"/>
                <a:ext cx="182520" cy="9720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AE7EBD6D-6431-A531-225A-03EFADED4C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02025" y="5551814"/>
                  <a:ext cx="200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CC55375D-E18C-EF00-6179-359AB35A0273}"/>
                    </a:ext>
                  </a:extLst>
                </p14:cNvPr>
                <p14:cNvContentPartPr/>
                <p14:nvPr/>
              </p14:nvContentPartPr>
              <p14:xfrm>
                <a:off x="10899665" y="5326454"/>
                <a:ext cx="23760" cy="33300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CC55375D-E18C-EF00-6179-359AB35A02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90665" y="5317454"/>
                  <a:ext cx="41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9EC5FCC3-AEDB-2ED6-D186-02CC89EB54A7}"/>
                    </a:ext>
                  </a:extLst>
                </p14:cNvPr>
                <p14:cNvContentPartPr/>
                <p14:nvPr/>
              </p14:nvContentPartPr>
              <p14:xfrm>
                <a:off x="10901105" y="5494574"/>
                <a:ext cx="142920" cy="3600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9EC5FCC3-AEDB-2ED6-D186-02CC89EB54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92105" y="5485574"/>
                  <a:ext cx="1605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e 392">
            <a:extLst>
              <a:ext uri="{FF2B5EF4-FFF2-40B4-BE49-F238E27FC236}">
                <a16:creationId xmlns:a16="http://schemas.microsoft.com/office/drawing/2014/main" id="{721776C0-564E-6F5E-E99B-F06857CA3EAA}"/>
              </a:ext>
            </a:extLst>
          </p:cNvPr>
          <p:cNvGrpSpPr/>
          <p:nvPr/>
        </p:nvGrpSpPr>
        <p:grpSpPr>
          <a:xfrm>
            <a:off x="9857825" y="4157174"/>
            <a:ext cx="526680" cy="446760"/>
            <a:chOff x="9857825" y="4157174"/>
            <a:chExt cx="52668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FD718F5C-057D-53DE-B957-1AFEF8DCE2F0}"/>
                    </a:ext>
                  </a:extLst>
                </p14:cNvPr>
                <p14:cNvContentPartPr/>
                <p14:nvPr/>
              </p14:nvContentPartPr>
              <p14:xfrm>
                <a:off x="10027385" y="4270934"/>
                <a:ext cx="307440" cy="18576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FD718F5C-057D-53DE-B957-1AFEF8DCE2F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18396" y="4261951"/>
                  <a:ext cx="325059" cy="203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5E076AFA-0716-D6DA-05DD-89C83A8E998B}"/>
                    </a:ext>
                  </a:extLst>
                </p14:cNvPr>
                <p14:cNvContentPartPr/>
                <p14:nvPr/>
              </p14:nvContentPartPr>
              <p14:xfrm>
                <a:off x="9857825" y="4157174"/>
                <a:ext cx="526680" cy="44676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5E076AFA-0716-D6DA-05DD-89C83A8E998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48831" y="4148167"/>
                  <a:ext cx="544308" cy="4644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4" name="Encre 393">
                <a:extLst>
                  <a:ext uri="{FF2B5EF4-FFF2-40B4-BE49-F238E27FC236}">
                    <a16:creationId xmlns:a16="http://schemas.microsoft.com/office/drawing/2014/main" id="{982BC516-E963-0515-037B-59040526F2DE}"/>
                  </a:ext>
                </a:extLst>
              </p14:cNvPr>
              <p14:cNvContentPartPr/>
              <p14:nvPr/>
            </p14:nvContentPartPr>
            <p14:xfrm>
              <a:off x="10010465" y="4881134"/>
              <a:ext cx="132480" cy="227880"/>
            </p14:xfrm>
          </p:contentPart>
        </mc:Choice>
        <mc:Fallback xmlns="">
          <p:pic>
            <p:nvPicPr>
              <p:cNvPr id="394" name="Encre 393">
                <a:extLst>
                  <a:ext uri="{FF2B5EF4-FFF2-40B4-BE49-F238E27FC236}">
                    <a16:creationId xmlns:a16="http://schemas.microsoft.com/office/drawing/2014/main" id="{982BC516-E963-0515-037B-59040526F2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001465" y="4872134"/>
                <a:ext cx="15012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0" name="Groupe 399">
            <a:extLst>
              <a:ext uri="{FF2B5EF4-FFF2-40B4-BE49-F238E27FC236}">
                <a16:creationId xmlns:a16="http://schemas.microsoft.com/office/drawing/2014/main" id="{BDA3508D-3E0E-1782-7AB7-6ADBD52FC0D0}"/>
              </a:ext>
            </a:extLst>
          </p:cNvPr>
          <p:cNvGrpSpPr/>
          <p:nvPr/>
        </p:nvGrpSpPr>
        <p:grpSpPr>
          <a:xfrm>
            <a:off x="2814065" y="2176814"/>
            <a:ext cx="1027440" cy="298080"/>
            <a:chOff x="2814065" y="2176814"/>
            <a:chExt cx="10274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642F74C1-0AE1-1EDF-8CE5-8C3819DEA845}"/>
                    </a:ext>
                  </a:extLst>
                </p14:cNvPr>
                <p14:cNvContentPartPr/>
                <p14:nvPr/>
              </p14:nvContentPartPr>
              <p14:xfrm>
                <a:off x="2864825" y="2176814"/>
                <a:ext cx="936000" cy="22464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642F74C1-0AE1-1EDF-8CE5-8C3819DEA8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55825" y="2167828"/>
                  <a:ext cx="953640" cy="242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25B4E9DC-7EEB-24B6-3567-B9B26E9A97E5}"/>
                    </a:ext>
                  </a:extLst>
                </p14:cNvPr>
                <p14:cNvContentPartPr/>
                <p14:nvPr/>
              </p14:nvContentPartPr>
              <p14:xfrm>
                <a:off x="2814065" y="2322254"/>
                <a:ext cx="178560" cy="11340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25B4E9DC-7EEB-24B6-3567-B9B26E9A97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05065" y="2313282"/>
                  <a:ext cx="196200" cy="130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8" name="Encre 397">
                  <a:extLst>
                    <a:ext uri="{FF2B5EF4-FFF2-40B4-BE49-F238E27FC236}">
                      <a16:creationId xmlns:a16="http://schemas.microsoft.com/office/drawing/2014/main" id="{2221A200-31C5-2F52-1681-8E3FE7B44481}"/>
                    </a:ext>
                  </a:extLst>
                </p14:cNvPr>
                <p14:cNvContentPartPr/>
                <p14:nvPr/>
              </p14:nvContentPartPr>
              <p14:xfrm>
                <a:off x="3665465" y="2348894"/>
                <a:ext cx="155880" cy="16560"/>
              </p14:xfrm>
            </p:contentPart>
          </mc:Choice>
          <mc:Fallback xmlns="">
            <p:pic>
              <p:nvPicPr>
                <p:cNvPr id="398" name="Encre 397">
                  <a:extLst>
                    <a:ext uri="{FF2B5EF4-FFF2-40B4-BE49-F238E27FC236}">
                      <a16:creationId xmlns:a16="http://schemas.microsoft.com/office/drawing/2014/main" id="{2221A200-31C5-2F52-1681-8E3FE7B4448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56444" y="2340085"/>
                  <a:ext cx="173561" cy="33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9" name="Encre 398">
                  <a:extLst>
                    <a:ext uri="{FF2B5EF4-FFF2-40B4-BE49-F238E27FC236}">
                      <a16:creationId xmlns:a16="http://schemas.microsoft.com/office/drawing/2014/main" id="{A173ADAA-A534-E606-CF9C-C44B23482358}"/>
                    </a:ext>
                  </a:extLst>
                </p14:cNvPr>
                <p14:cNvContentPartPr/>
                <p14:nvPr/>
              </p14:nvContentPartPr>
              <p14:xfrm>
                <a:off x="3642425" y="2337734"/>
                <a:ext cx="199080" cy="137160"/>
              </p14:xfrm>
            </p:contentPart>
          </mc:Choice>
          <mc:Fallback xmlns="">
            <p:pic>
              <p:nvPicPr>
                <p:cNvPr id="399" name="Encre 398">
                  <a:extLst>
                    <a:ext uri="{FF2B5EF4-FFF2-40B4-BE49-F238E27FC236}">
                      <a16:creationId xmlns:a16="http://schemas.microsoft.com/office/drawing/2014/main" id="{A173ADAA-A534-E606-CF9C-C44B234823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33441" y="2328710"/>
                  <a:ext cx="216688" cy="1548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e 414">
            <a:extLst>
              <a:ext uri="{FF2B5EF4-FFF2-40B4-BE49-F238E27FC236}">
                <a16:creationId xmlns:a16="http://schemas.microsoft.com/office/drawing/2014/main" id="{0366FFD3-B2A6-AF04-5C14-D51FAC836B04}"/>
              </a:ext>
            </a:extLst>
          </p:cNvPr>
          <p:cNvGrpSpPr/>
          <p:nvPr/>
        </p:nvGrpSpPr>
        <p:grpSpPr>
          <a:xfrm>
            <a:off x="8866025" y="5940974"/>
            <a:ext cx="1771920" cy="535680"/>
            <a:chOff x="8866025" y="5940974"/>
            <a:chExt cx="177192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1" name="Encre 400">
                  <a:extLst>
                    <a:ext uri="{FF2B5EF4-FFF2-40B4-BE49-F238E27FC236}">
                      <a16:creationId xmlns:a16="http://schemas.microsoft.com/office/drawing/2014/main" id="{95346104-DC8A-9398-92E2-1921CC5574F3}"/>
                    </a:ext>
                  </a:extLst>
                </p14:cNvPr>
                <p14:cNvContentPartPr/>
                <p14:nvPr/>
              </p14:nvContentPartPr>
              <p14:xfrm>
                <a:off x="8866025" y="6203774"/>
                <a:ext cx="293040" cy="28440"/>
              </p14:xfrm>
            </p:contentPart>
          </mc:Choice>
          <mc:Fallback xmlns="">
            <p:pic>
              <p:nvPicPr>
                <p:cNvPr id="401" name="Encre 400">
                  <a:extLst>
                    <a:ext uri="{FF2B5EF4-FFF2-40B4-BE49-F238E27FC236}">
                      <a16:creationId xmlns:a16="http://schemas.microsoft.com/office/drawing/2014/main" id="{95346104-DC8A-9398-92E2-1921CC5574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57025" y="6194774"/>
                  <a:ext cx="310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0C3972E2-A3AE-6682-3527-AEC027DCC585}"/>
                    </a:ext>
                  </a:extLst>
                </p14:cNvPr>
                <p14:cNvContentPartPr/>
                <p14:nvPr/>
              </p14:nvContentPartPr>
              <p14:xfrm>
                <a:off x="9092105" y="6119534"/>
                <a:ext cx="73800" cy="168120"/>
              </p14:xfrm>
            </p:contentPart>
          </mc:Choice>
          <mc:Fallback xmlns=""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0C3972E2-A3AE-6682-3527-AEC027DCC5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83105" y="6110515"/>
                  <a:ext cx="91440" cy="185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C5D5CE4C-C001-E694-9843-0B2106756E9F}"/>
                    </a:ext>
                  </a:extLst>
                </p14:cNvPr>
                <p14:cNvContentPartPr/>
                <p14:nvPr/>
              </p14:nvContentPartPr>
              <p14:xfrm>
                <a:off x="9354545" y="6132854"/>
                <a:ext cx="209880" cy="134640"/>
              </p14:xfrm>
            </p:contentPart>
          </mc:Choice>
          <mc:Fallback xmlns=""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C5D5CE4C-C001-E694-9843-0B2106756E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45545" y="6123854"/>
                  <a:ext cx="227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04" name="Encre 403">
                  <a:extLst>
                    <a:ext uri="{FF2B5EF4-FFF2-40B4-BE49-F238E27FC236}">
                      <a16:creationId xmlns:a16="http://schemas.microsoft.com/office/drawing/2014/main" id="{41B2D665-942D-3955-1ABA-BD2F06AE8C8A}"/>
                    </a:ext>
                  </a:extLst>
                </p14:cNvPr>
                <p14:cNvContentPartPr/>
                <p14:nvPr/>
              </p14:nvContentPartPr>
              <p14:xfrm>
                <a:off x="9416105" y="5965094"/>
                <a:ext cx="67680" cy="44280"/>
              </p14:xfrm>
            </p:contentPart>
          </mc:Choice>
          <mc:Fallback xmlns="">
            <p:pic>
              <p:nvPicPr>
                <p:cNvPr id="404" name="Encre 403">
                  <a:extLst>
                    <a:ext uri="{FF2B5EF4-FFF2-40B4-BE49-F238E27FC236}">
                      <a16:creationId xmlns:a16="http://schemas.microsoft.com/office/drawing/2014/main" id="{41B2D665-942D-3955-1ABA-BD2F06AE8C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07153" y="5956094"/>
                  <a:ext cx="85227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05" name="Encre 404">
                  <a:extLst>
                    <a:ext uri="{FF2B5EF4-FFF2-40B4-BE49-F238E27FC236}">
                      <a16:creationId xmlns:a16="http://schemas.microsoft.com/office/drawing/2014/main" id="{93F02963-8EF9-94B1-A5BC-0B9BF12C4814}"/>
                    </a:ext>
                  </a:extLst>
                </p14:cNvPr>
                <p14:cNvContentPartPr/>
                <p14:nvPr/>
              </p14:nvContentPartPr>
              <p14:xfrm>
                <a:off x="9534185" y="6144014"/>
                <a:ext cx="155160" cy="126720"/>
              </p14:xfrm>
            </p:contentPart>
          </mc:Choice>
          <mc:Fallback xmlns="">
            <p:pic>
              <p:nvPicPr>
                <p:cNvPr id="405" name="Encre 404">
                  <a:extLst>
                    <a:ext uri="{FF2B5EF4-FFF2-40B4-BE49-F238E27FC236}">
                      <a16:creationId xmlns:a16="http://schemas.microsoft.com/office/drawing/2014/main" id="{93F02963-8EF9-94B1-A5BC-0B9BF12C481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25185" y="6134988"/>
                  <a:ext cx="172800" cy="144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06" name="Encre 405">
                  <a:extLst>
                    <a:ext uri="{FF2B5EF4-FFF2-40B4-BE49-F238E27FC236}">
                      <a16:creationId xmlns:a16="http://schemas.microsoft.com/office/drawing/2014/main" id="{FBC22201-B227-5BD1-527E-BF6ADC89C2D7}"/>
                    </a:ext>
                  </a:extLst>
                </p14:cNvPr>
                <p14:cNvContentPartPr/>
                <p14:nvPr/>
              </p14:nvContentPartPr>
              <p14:xfrm>
                <a:off x="9659105" y="5940974"/>
                <a:ext cx="221040" cy="326160"/>
              </p14:xfrm>
            </p:contentPart>
          </mc:Choice>
          <mc:Fallback xmlns="">
            <p:pic>
              <p:nvPicPr>
                <p:cNvPr id="406" name="Encre 405">
                  <a:extLst>
                    <a:ext uri="{FF2B5EF4-FFF2-40B4-BE49-F238E27FC236}">
                      <a16:creationId xmlns:a16="http://schemas.microsoft.com/office/drawing/2014/main" id="{FBC22201-B227-5BD1-527E-BF6ADC89C2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50105" y="5931974"/>
                  <a:ext cx="2386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07" name="Encre 406">
                  <a:extLst>
                    <a:ext uri="{FF2B5EF4-FFF2-40B4-BE49-F238E27FC236}">
                      <a16:creationId xmlns:a16="http://schemas.microsoft.com/office/drawing/2014/main" id="{006385EA-E58D-9D9C-39F8-A3DDE11CC49C}"/>
                    </a:ext>
                  </a:extLst>
                </p14:cNvPr>
                <p14:cNvContentPartPr/>
                <p14:nvPr/>
              </p14:nvContentPartPr>
              <p14:xfrm>
                <a:off x="9853865" y="6126014"/>
                <a:ext cx="354240" cy="137520"/>
              </p14:xfrm>
            </p:contentPart>
          </mc:Choice>
          <mc:Fallback xmlns="">
            <p:pic>
              <p:nvPicPr>
                <p:cNvPr id="407" name="Encre 406">
                  <a:extLst>
                    <a:ext uri="{FF2B5EF4-FFF2-40B4-BE49-F238E27FC236}">
                      <a16:creationId xmlns:a16="http://schemas.microsoft.com/office/drawing/2014/main" id="{006385EA-E58D-9D9C-39F8-A3DDE11CC4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44865" y="6117014"/>
                  <a:ext cx="371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08" name="Encre 407">
                  <a:extLst>
                    <a:ext uri="{FF2B5EF4-FFF2-40B4-BE49-F238E27FC236}">
                      <a16:creationId xmlns:a16="http://schemas.microsoft.com/office/drawing/2014/main" id="{28BA12CF-9000-C9EB-044B-577AAD4B8CF3}"/>
                    </a:ext>
                  </a:extLst>
                </p14:cNvPr>
                <p14:cNvContentPartPr/>
                <p14:nvPr/>
              </p14:nvContentPartPr>
              <p14:xfrm>
                <a:off x="10211705" y="6132854"/>
                <a:ext cx="426240" cy="343800"/>
              </p14:xfrm>
            </p:contentPart>
          </mc:Choice>
          <mc:Fallback xmlns="">
            <p:pic>
              <p:nvPicPr>
                <p:cNvPr id="408" name="Encre 407">
                  <a:extLst>
                    <a:ext uri="{FF2B5EF4-FFF2-40B4-BE49-F238E27FC236}">
                      <a16:creationId xmlns:a16="http://schemas.microsoft.com/office/drawing/2014/main" id="{28BA12CF-9000-C9EB-044B-577AAD4B8C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02705" y="6123845"/>
                  <a:ext cx="443880" cy="3614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e 416">
            <a:extLst>
              <a:ext uri="{FF2B5EF4-FFF2-40B4-BE49-F238E27FC236}">
                <a16:creationId xmlns:a16="http://schemas.microsoft.com/office/drawing/2014/main" id="{0CC68C00-FEDE-7B3D-EA9F-A03527FA598A}"/>
              </a:ext>
            </a:extLst>
          </p:cNvPr>
          <p:cNvGrpSpPr/>
          <p:nvPr/>
        </p:nvGrpSpPr>
        <p:grpSpPr>
          <a:xfrm>
            <a:off x="10889585" y="5931254"/>
            <a:ext cx="618480" cy="327960"/>
            <a:chOff x="10889585" y="5931254"/>
            <a:chExt cx="61848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09" name="Encre 408">
                  <a:extLst>
                    <a:ext uri="{FF2B5EF4-FFF2-40B4-BE49-F238E27FC236}">
                      <a16:creationId xmlns:a16="http://schemas.microsoft.com/office/drawing/2014/main" id="{BEAF0834-0A11-6BB2-E221-0AE7A4110C8F}"/>
                    </a:ext>
                  </a:extLst>
                </p14:cNvPr>
                <p14:cNvContentPartPr/>
                <p14:nvPr/>
              </p14:nvContentPartPr>
              <p14:xfrm>
                <a:off x="10894265" y="6046454"/>
                <a:ext cx="123480" cy="195840"/>
              </p14:xfrm>
            </p:contentPart>
          </mc:Choice>
          <mc:Fallback xmlns="">
            <p:pic>
              <p:nvPicPr>
                <p:cNvPr id="409" name="Encre 408">
                  <a:extLst>
                    <a:ext uri="{FF2B5EF4-FFF2-40B4-BE49-F238E27FC236}">
                      <a16:creationId xmlns:a16="http://schemas.microsoft.com/office/drawing/2014/main" id="{BEAF0834-0A11-6BB2-E221-0AE7A4110C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85265" y="6037454"/>
                  <a:ext cx="141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10" name="Encre 409">
                  <a:extLst>
                    <a:ext uri="{FF2B5EF4-FFF2-40B4-BE49-F238E27FC236}">
                      <a16:creationId xmlns:a16="http://schemas.microsoft.com/office/drawing/2014/main" id="{5539EAD6-F176-E7DA-58D2-4BAC31670705}"/>
                    </a:ext>
                  </a:extLst>
                </p14:cNvPr>
                <p14:cNvContentPartPr/>
                <p14:nvPr/>
              </p14:nvContentPartPr>
              <p14:xfrm>
                <a:off x="10889585" y="5992814"/>
                <a:ext cx="141120" cy="58680"/>
              </p14:xfrm>
            </p:contentPart>
          </mc:Choice>
          <mc:Fallback xmlns="">
            <p:pic>
              <p:nvPicPr>
                <p:cNvPr id="410" name="Encre 409">
                  <a:extLst>
                    <a:ext uri="{FF2B5EF4-FFF2-40B4-BE49-F238E27FC236}">
                      <a16:creationId xmlns:a16="http://schemas.microsoft.com/office/drawing/2014/main" id="{5539EAD6-F176-E7DA-58D2-4BAC3167070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80585" y="5983814"/>
                  <a:ext cx="158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11" name="Encre 410">
                  <a:extLst>
                    <a:ext uri="{FF2B5EF4-FFF2-40B4-BE49-F238E27FC236}">
                      <a16:creationId xmlns:a16="http://schemas.microsoft.com/office/drawing/2014/main" id="{EFF7FD2C-2F83-7344-CC68-D2CE797056D8}"/>
                    </a:ext>
                  </a:extLst>
                </p14:cNvPr>
                <p14:cNvContentPartPr/>
                <p14:nvPr/>
              </p14:nvContentPartPr>
              <p14:xfrm>
                <a:off x="11388185" y="6219254"/>
                <a:ext cx="12960" cy="15840"/>
              </p14:xfrm>
            </p:contentPart>
          </mc:Choice>
          <mc:Fallback xmlns="">
            <p:pic>
              <p:nvPicPr>
                <p:cNvPr id="411" name="Encre 410">
                  <a:extLst>
                    <a:ext uri="{FF2B5EF4-FFF2-40B4-BE49-F238E27FC236}">
                      <a16:creationId xmlns:a16="http://schemas.microsoft.com/office/drawing/2014/main" id="{EFF7FD2C-2F83-7344-CC68-D2CE797056D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79185" y="6210254"/>
                  <a:ext cx="3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12" name="Encre 411">
                  <a:extLst>
                    <a:ext uri="{FF2B5EF4-FFF2-40B4-BE49-F238E27FC236}">
                      <a16:creationId xmlns:a16="http://schemas.microsoft.com/office/drawing/2014/main" id="{93BF12C1-FA17-0FAC-8591-8EFEA0AFFB13}"/>
                    </a:ext>
                  </a:extLst>
                </p14:cNvPr>
                <p14:cNvContentPartPr/>
                <p14:nvPr/>
              </p14:nvContentPartPr>
              <p14:xfrm>
                <a:off x="11239145" y="5931254"/>
                <a:ext cx="268920" cy="327960"/>
              </p14:xfrm>
            </p:contentPart>
          </mc:Choice>
          <mc:Fallback xmlns="">
            <p:pic>
              <p:nvPicPr>
                <p:cNvPr id="412" name="Encre 411">
                  <a:extLst>
                    <a:ext uri="{FF2B5EF4-FFF2-40B4-BE49-F238E27FC236}">
                      <a16:creationId xmlns:a16="http://schemas.microsoft.com/office/drawing/2014/main" id="{93BF12C1-FA17-0FAC-8591-8EFEA0AFFB1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230133" y="5922264"/>
                  <a:ext cx="286584" cy="3455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18" name="Encre 417">
                <a:extLst>
                  <a:ext uri="{FF2B5EF4-FFF2-40B4-BE49-F238E27FC236}">
                    <a16:creationId xmlns:a16="http://schemas.microsoft.com/office/drawing/2014/main" id="{2F7F81C9-AC56-0BA2-0EBB-8C3EC55859A5}"/>
                  </a:ext>
                </a:extLst>
              </p14:cNvPr>
              <p14:cNvContentPartPr/>
              <p14:nvPr/>
            </p14:nvContentPartPr>
            <p14:xfrm>
              <a:off x="11658545" y="5943494"/>
              <a:ext cx="118440" cy="288720"/>
            </p14:xfrm>
          </p:contentPart>
        </mc:Choice>
        <mc:Fallback xmlns="">
          <p:pic>
            <p:nvPicPr>
              <p:cNvPr id="418" name="Encre 417">
                <a:extLst>
                  <a:ext uri="{FF2B5EF4-FFF2-40B4-BE49-F238E27FC236}">
                    <a16:creationId xmlns:a16="http://schemas.microsoft.com/office/drawing/2014/main" id="{2F7F81C9-AC56-0BA2-0EBB-8C3EC55859A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649545" y="5934505"/>
                <a:ext cx="136080" cy="306338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e 343">
            <a:extLst>
              <a:ext uri="{FF2B5EF4-FFF2-40B4-BE49-F238E27FC236}">
                <a16:creationId xmlns:a16="http://schemas.microsoft.com/office/drawing/2014/main" id="{0091A855-A5AB-4012-CCE4-3686DDB2EA94}"/>
              </a:ext>
            </a:extLst>
          </p:cNvPr>
          <p:cNvGrpSpPr/>
          <p:nvPr/>
        </p:nvGrpSpPr>
        <p:grpSpPr>
          <a:xfrm>
            <a:off x="2823425" y="3177974"/>
            <a:ext cx="191520" cy="610920"/>
            <a:chOff x="2823425" y="3177974"/>
            <a:chExt cx="19152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85429A34-51E9-51C5-CF74-4FB76B15D52D}"/>
                    </a:ext>
                  </a:extLst>
                </p14:cNvPr>
                <p14:cNvContentPartPr/>
                <p14:nvPr/>
              </p14:nvContentPartPr>
              <p14:xfrm>
                <a:off x="2831705" y="3177974"/>
                <a:ext cx="148320" cy="29124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85429A34-51E9-51C5-CF74-4FB76B15D5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23065" y="3169334"/>
                  <a:ext cx="165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9389989E-BC79-D298-B056-79F7734A7FA3}"/>
                    </a:ext>
                  </a:extLst>
                </p14:cNvPr>
                <p14:cNvContentPartPr/>
                <p14:nvPr/>
              </p14:nvContentPartPr>
              <p14:xfrm>
                <a:off x="2823425" y="3237374"/>
                <a:ext cx="191520" cy="23364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9389989E-BC79-D298-B056-79F7734A7F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14425" y="3228374"/>
                  <a:ext cx="209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83093B14-4C6E-E86C-28FB-163E572291B7}"/>
                    </a:ext>
                  </a:extLst>
                </p14:cNvPr>
                <p14:cNvContentPartPr/>
                <p14:nvPr/>
              </p14:nvContentPartPr>
              <p14:xfrm>
                <a:off x="2898665" y="3594494"/>
                <a:ext cx="101880" cy="19440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83093B14-4C6E-E86C-28FB-163E572291B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90025" y="3585494"/>
                  <a:ext cx="11952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e 348">
            <a:extLst>
              <a:ext uri="{FF2B5EF4-FFF2-40B4-BE49-F238E27FC236}">
                <a16:creationId xmlns:a16="http://schemas.microsoft.com/office/drawing/2014/main" id="{78D0A92B-54B8-42AD-C91B-98A84F3D58B5}"/>
              </a:ext>
            </a:extLst>
          </p:cNvPr>
          <p:cNvGrpSpPr/>
          <p:nvPr/>
        </p:nvGrpSpPr>
        <p:grpSpPr>
          <a:xfrm>
            <a:off x="3735665" y="3211454"/>
            <a:ext cx="291240" cy="623520"/>
            <a:chOff x="3735665" y="3211454"/>
            <a:chExt cx="29124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D89C4578-4A56-8411-3709-D372945765C2}"/>
                    </a:ext>
                  </a:extLst>
                </p14:cNvPr>
                <p14:cNvContentPartPr/>
                <p14:nvPr/>
              </p14:nvContentPartPr>
              <p14:xfrm>
                <a:off x="3736385" y="3211454"/>
                <a:ext cx="113400" cy="26784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D89C4578-4A56-8411-3709-D372945765C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27385" y="3202814"/>
                  <a:ext cx="131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C6207E0A-C192-42C8-F59F-C779EC66139C}"/>
                    </a:ext>
                  </a:extLst>
                </p14:cNvPr>
                <p14:cNvContentPartPr/>
                <p14:nvPr/>
              </p14:nvContentPartPr>
              <p14:xfrm>
                <a:off x="3735665" y="3220094"/>
                <a:ext cx="150120" cy="22068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C6207E0A-C192-42C8-F59F-C779EC66139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27025" y="3211094"/>
                  <a:ext cx="167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76F3AA85-E1FD-9385-910E-B36EB41B71B8}"/>
                    </a:ext>
                  </a:extLst>
                </p14:cNvPr>
                <p14:cNvContentPartPr/>
                <p14:nvPr/>
              </p14:nvContentPartPr>
              <p14:xfrm>
                <a:off x="3807305" y="3647054"/>
                <a:ext cx="127080" cy="18792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76F3AA85-E1FD-9385-910E-B36EB41B71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98305" y="3638414"/>
                  <a:ext cx="144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9C1E34E7-BDA8-992B-7B65-422A7EC90CC6}"/>
                    </a:ext>
                  </a:extLst>
                </p14:cNvPr>
                <p14:cNvContentPartPr/>
                <p14:nvPr/>
              </p14:nvContentPartPr>
              <p14:xfrm>
                <a:off x="3838625" y="3486494"/>
                <a:ext cx="188280" cy="15696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9C1E34E7-BDA8-992B-7B65-422A7EC90C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29625" y="3477854"/>
                  <a:ext cx="205920" cy="17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0186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29762-781D-470B-253A-F7AAD1E6B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A08B5-95D7-2D1B-101A-F88D233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563063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Supprimer tous les éléments sauf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1D34ED7A-4029-CF23-C4ED-50046B00DC36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1D34ED7A-4029-CF23-C4ED-50046B00DC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6B5DE1D-C5BC-DF74-AA76-5D033C38E6B5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DEA66-219A-227D-F949-5D0F38EF8143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44E65-1E93-6535-BAA4-2F404B774174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39612B-7713-1368-CDD0-D849617BB773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DAC870-B521-74C5-B824-CFB347056A4F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D7FEE8-CC9A-7F0E-8A2F-D052750FE8A5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D000F7-FD98-16AC-6776-EEF9EDA30BC9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B08D3D-F693-EE01-22BD-E9685370E2F8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994C3-51F0-65C5-B8A8-47202B0BD0D8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69AD07-09D6-1F7E-5B2F-CB1FC6C7A9B9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264ACF-8E2A-661D-C875-1AED3A70FCB1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416E80-4F70-5F35-F88B-971CF96188E0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526F0E-5DE2-7E8E-FD0F-DC70BDC27888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0D859C-FEB4-307C-DF5B-F28A64A68E7A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9DAFDE-0727-35F2-006D-9BD37A026F8F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193894-A85D-6F10-654A-2A55AA69A599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F7E47F0-C8FB-61EF-5161-3F1DE5F8D71D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A564042-0B5E-C5E3-01CE-388AF06FDC57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516A13D-46CC-079F-3AD3-31D53C9EBF1C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03F1990-1473-AC9B-F8F6-023C48863481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7C67858-F0CD-5B6B-98BA-4401D99ACEFF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A782F8AF-7C14-B1A0-F27B-CEE3FD78DB78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0DAF2C3-B608-3272-98DA-1D37F7E38283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0DAF2C3-B608-3272-98DA-1D37F7E38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blipFill>
                <a:blip r:embed="rId5"/>
                <a:stretch>
                  <a:fillRect l="-1856" t="-10526" r="-124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695FACAB-6500-A390-2584-4478971D1F1C}"/>
              </a:ext>
            </a:extLst>
          </p:cNvPr>
          <p:cNvSpPr txBox="1"/>
          <p:nvPr/>
        </p:nvSpPr>
        <p:spPr>
          <a:xfrm>
            <a:off x="537464" y="1611972"/>
            <a:ext cx="545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s.remove_all_but</a:t>
            </a:r>
            <a:r>
              <a:rPr lang="fr-CH" sz="2400" dirty="0">
                <a:latin typeface="Consolas" panose="020B0609020204030204" pitchFamily="49" charset="0"/>
              </a:rPr>
              <a:t>(6)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AAFFB816-2991-50C2-D3C7-2A3B8BF21F89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8CB68EA-7789-F3B4-E5FE-9E275CD305CB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F5BC298-DA64-01AF-304D-0CC3524CA7BE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04AB14A-F6A9-BD64-29BC-280E37E7698B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5D3AA5B-A848-3527-BD2B-44B2A1811B48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4DF0A02C-1081-3049-94DE-D33DD24606BB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4A3370A3-9DC6-B246-FF10-D6515D5A207F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E7BA35E-2F4B-F80D-2D87-92CC7B35C07F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7F420E17-76AA-3188-F735-079F4ADD511F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77513935-325F-95F1-0D6F-47BF7C27A507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484E50-29BE-083F-BC63-E0D5B28639F5}"/>
              </a:ext>
            </a:extLst>
          </p:cNvPr>
          <p:cNvSpPr/>
          <p:nvPr/>
        </p:nvSpPr>
        <p:spPr>
          <a:xfrm>
            <a:off x="5966052" y="2726464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3CB3274-42CE-F49E-4DE8-39A0C0FD1517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5E52196-AFEA-411D-FE6C-89EB179A1CFC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DBA6E64-0E1F-D32C-265C-197EA0A87532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35C0856-BF56-129A-CDC1-2DEF5397278C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6BBEDCE-C2A3-6F1D-6299-0C9253613031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D0C0164-02E0-6FEE-5BCF-5C5AD1ABD248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E24922F-5F6A-6772-5773-DB447D523EF7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637C89F-93F8-D00F-EBA5-7CCD1AAE985F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2477B6C-3450-9842-E51A-7711CF661DF0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0D39CC9-FF60-F178-3B16-B3C3899C0468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9EDD5FC-4C62-6D17-87D9-E237261076A3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499FDF1-C797-8A7B-8A11-9E1ADF39338E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5D34A3DD-B8B2-2A29-AA03-14A5727A2B43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3686E6F6-B6CA-F722-90E5-FFF7C7AEAAE3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8484C52F-C0B8-1CB2-9E7A-EA1AF742883F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1454BE4B-9CA7-900C-5F15-C65E8C380DD6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1FF77486-F861-0778-E7C0-7B033C105588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1FF77486-F861-0778-E7C0-7B033C1055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e 332">
            <a:extLst>
              <a:ext uri="{FF2B5EF4-FFF2-40B4-BE49-F238E27FC236}">
                <a16:creationId xmlns:a16="http://schemas.microsoft.com/office/drawing/2014/main" id="{3B099E88-6442-AE15-AF85-382EB62278C4}"/>
              </a:ext>
            </a:extLst>
          </p:cNvPr>
          <p:cNvGrpSpPr/>
          <p:nvPr/>
        </p:nvGrpSpPr>
        <p:grpSpPr>
          <a:xfrm>
            <a:off x="4092425" y="5934134"/>
            <a:ext cx="218520" cy="375840"/>
            <a:chOff x="4092425" y="5934134"/>
            <a:chExt cx="2185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1A983D6F-C566-440D-D388-F5E72D311BD8}"/>
                    </a:ext>
                  </a:extLst>
                </p14:cNvPr>
                <p14:cNvContentPartPr/>
                <p14:nvPr/>
              </p14:nvContentPartPr>
              <p14:xfrm>
                <a:off x="4147505" y="5934134"/>
                <a:ext cx="108000" cy="3758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1A983D6F-C566-440D-D388-F5E72D311B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8505" y="5925134"/>
                  <a:ext cx="125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E2099E82-ED2B-92F8-C5B8-8F16BA919BA2}"/>
                    </a:ext>
                  </a:extLst>
                </p14:cNvPr>
                <p14:cNvContentPartPr/>
                <p14:nvPr/>
              </p14:nvContentPartPr>
              <p14:xfrm>
                <a:off x="4092425" y="5964374"/>
                <a:ext cx="218520" cy="3182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E2099E82-ED2B-92F8-C5B8-8F16BA919BA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3425" y="5955364"/>
                  <a:ext cx="236160" cy="3359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63F001CE-B1B4-03CF-3FD3-9A473A003EA4}"/>
              </a:ext>
            </a:extLst>
          </p:cNvPr>
          <p:cNvGrpSpPr/>
          <p:nvPr/>
        </p:nvGrpSpPr>
        <p:grpSpPr>
          <a:xfrm>
            <a:off x="4477625" y="5915054"/>
            <a:ext cx="465840" cy="434880"/>
            <a:chOff x="4477625" y="5915054"/>
            <a:chExt cx="4658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FCDBF4F4-1601-8D25-CECC-D19A2B532222}"/>
                    </a:ext>
                  </a:extLst>
                </p14:cNvPr>
                <p14:cNvContentPartPr/>
                <p14:nvPr/>
              </p14:nvContentPartPr>
              <p14:xfrm>
                <a:off x="4494905" y="5926214"/>
                <a:ext cx="114480" cy="39744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FCDBF4F4-1601-8D25-CECC-D19A2B5322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5905" y="5917214"/>
                  <a:ext cx="132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D04477DE-5FD0-4B4A-A3A1-4DA7D5C570A1}"/>
                    </a:ext>
                  </a:extLst>
                </p14:cNvPr>
                <p14:cNvContentPartPr/>
                <p14:nvPr/>
              </p14:nvContentPartPr>
              <p14:xfrm>
                <a:off x="4477625" y="5979494"/>
                <a:ext cx="152280" cy="24444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D04477DE-5FD0-4B4A-A3A1-4DA7D5C570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68625" y="5970494"/>
                  <a:ext cx="169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7B78B178-CDF5-5CF4-A841-F25DA39DDB86}"/>
                    </a:ext>
                  </a:extLst>
                </p14:cNvPr>
                <p14:cNvContentPartPr/>
                <p14:nvPr/>
              </p14:nvContentPartPr>
              <p14:xfrm>
                <a:off x="4795145" y="5942054"/>
                <a:ext cx="127440" cy="4078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7B78B178-CDF5-5CF4-A841-F25DA39DDB8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6145" y="5933054"/>
                  <a:ext cx="1450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429F081B-AFE8-56C4-7DCB-09A16513366A}"/>
                    </a:ext>
                  </a:extLst>
                </p14:cNvPr>
                <p14:cNvContentPartPr/>
                <p14:nvPr/>
              </p14:nvContentPartPr>
              <p14:xfrm>
                <a:off x="4786145" y="5915054"/>
                <a:ext cx="157320" cy="37044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429F081B-AFE8-56C4-7DCB-09A1651336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7145" y="5906054"/>
                  <a:ext cx="17496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A8126329-F06B-84D6-4307-C0CF1C134881}"/>
              </a:ext>
            </a:extLst>
          </p:cNvPr>
          <p:cNvGrpSpPr/>
          <p:nvPr/>
        </p:nvGrpSpPr>
        <p:grpSpPr>
          <a:xfrm>
            <a:off x="10658105" y="4180574"/>
            <a:ext cx="999720" cy="371520"/>
            <a:chOff x="10658105" y="4180574"/>
            <a:chExt cx="99972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1ECE8FC0-EBFD-1023-4101-BACCE7ABFFCA}"/>
                    </a:ext>
                  </a:extLst>
                </p14:cNvPr>
                <p14:cNvContentPartPr/>
                <p14:nvPr/>
              </p14:nvContentPartPr>
              <p14:xfrm>
                <a:off x="10658105" y="4276694"/>
                <a:ext cx="24120" cy="2412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1ECE8FC0-EBFD-1023-4101-BACCE7ABFFC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649105" y="4267694"/>
                  <a:ext cx="41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7EF713F7-9B4B-46C8-9860-3F3AF55F3A7B}"/>
                    </a:ext>
                  </a:extLst>
                </p14:cNvPr>
                <p14:cNvContentPartPr/>
                <p14:nvPr/>
              </p14:nvContentPartPr>
              <p14:xfrm>
                <a:off x="10668185" y="4255454"/>
                <a:ext cx="389520" cy="26856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7EF713F7-9B4B-46C8-9860-3F3AF55F3A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59185" y="4246454"/>
                  <a:ext cx="407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A8781F13-4597-8F44-9686-E0BD5E208CB3}"/>
                    </a:ext>
                  </a:extLst>
                </p14:cNvPr>
                <p14:cNvContentPartPr/>
                <p14:nvPr/>
              </p14:nvContentPartPr>
              <p14:xfrm>
                <a:off x="11105225" y="4190654"/>
                <a:ext cx="57960" cy="33048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A8781F13-4597-8F44-9686-E0BD5E208C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96169" y="4181654"/>
                  <a:ext cx="7571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574F3493-BB71-880F-3163-899B3E373BFE}"/>
                    </a:ext>
                  </a:extLst>
                </p14:cNvPr>
                <p14:cNvContentPartPr/>
                <p14:nvPr/>
              </p14:nvContentPartPr>
              <p14:xfrm>
                <a:off x="11233025" y="4388294"/>
                <a:ext cx="86760" cy="2808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574F3493-BB71-880F-3163-899B3E373B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224025" y="4379294"/>
                  <a:ext cx="104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47A11469-EBF5-939F-79FB-84FF31BF3971}"/>
                    </a:ext>
                  </a:extLst>
                </p14:cNvPr>
                <p14:cNvContentPartPr/>
                <p14:nvPr/>
              </p14:nvContentPartPr>
              <p14:xfrm>
                <a:off x="11065985" y="4346174"/>
                <a:ext cx="218880" cy="3780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47A11469-EBF5-939F-79FB-84FF31BF39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57000" y="4337174"/>
                  <a:ext cx="236491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00C55455-D7EC-856D-BE54-1AC8DCD70B17}"/>
                    </a:ext>
                  </a:extLst>
                </p14:cNvPr>
                <p14:cNvContentPartPr/>
                <p14:nvPr/>
              </p14:nvContentPartPr>
              <p14:xfrm>
                <a:off x="11269025" y="4180574"/>
                <a:ext cx="45720" cy="33048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00C55455-D7EC-856D-BE54-1AC8DCD70B1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60095" y="4171574"/>
                  <a:ext cx="63222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E98655FD-7CBD-B0C0-8579-5E6877C4404E}"/>
                    </a:ext>
                  </a:extLst>
                </p14:cNvPr>
                <p14:cNvContentPartPr/>
                <p14:nvPr/>
              </p14:nvContentPartPr>
              <p14:xfrm>
                <a:off x="11245265" y="4394414"/>
                <a:ext cx="190800" cy="2412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E98655FD-7CBD-B0C0-8579-5E6877C440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36265" y="4385414"/>
                  <a:ext cx="20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DAF3AD5A-C846-AD01-70CE-845C88A42A4B}"/>
                    </a:ext>
                  </a:extLst>
                </p14:cNvPr>
                <p14:cNvContentPartPr/>
                <p14:nvPr/>
              </p14:nvContentPartPr>
              <p14:xfrm>
                <a:off x="11418065" y="4384334"/>
                <a:ext cx="239760" cy="16776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DAF3AD5A-C846-AD01-70CE-845C88A42A4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409065" y="4375334"/>
                  <a:ext cx="25740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e 337">
            <a:extLst>
              <a:ext uri="{FF2B5EF4-FFF2-40B4-BE49-F238E27FC236}">
                <a16:creationId xmlns:a16="http://schemas.microsoft.com/office/drawing/2014/main" id="{7FB3D9E9-B450-40EF-E00C-E6EF2CA0468F}"/>
              </a:ext>
            </a:extLst>
          </p:cNvPr>
          <p:cNvGrpSpPr/>
          <p:nvPr/>
        </p:nvGrpSpPr>
        <p:grpSpPr>
          <a:xfrm>
            <a:off x="10499345" y="4778174"/>
            <a:ext cx="1290600" cy="302400"/>
            <a:chOff x="10499345" y="4778174"/>
            <a:chExt cx="1290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ACFA67D7-B3A5-E282-2978-692F97B8BAEB}"/>
                    </a:ext>
                  </a:extLst>
                </p14:cNvPr>
                <p14:cNvContentPartPr/>
                <p14:nvPr/>
              </p14:nvContentPartPr>
              <p14:xfrm>
                <a:off x="10499345" y="4935494"/>
                <a:ext cx="479520" cy="1450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ACFA67D7-B3A5-E282-2978-692F97B8BA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90345" y="4926494"/>
                  <a:ext cx="497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8893B218-32ED-C428-00EF-EAE25A7F5F44}"/>
                    </a:ext>
                  </a:extLst>
                </p14:cNvPr>
                <p14:cNvContentPartPr/>
                <p14:nvPr/>
              </p14:nvContentPartPr>
              <p14:xfrm>
                <a:off x="11186225" y="4782854"/>
                <a:ext cx="26280" cy="27144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8893B218-32ED-C428-00EF-EAE25A7F5F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77225" y="4773854"/>
                  <a:ext cx="43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3965AF88-F3E9-06C6-7427-AE2DC935FDED}"/>
                    </a:ext>
                  </a:extLst>
                </p14:cNvPr>
                <p14:cNvContentPartPr/>
                <p14:nvPr/>
              </p14:nvContentPartPr>
              <p14:xfrm>
                <a:off x="11155985" y="4941974"/>
                <a:ext cx="123840" cy="1116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3965AF88-F3E9-06C6-7427-AE2DC935FD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46985" y="4933255"/>
                  <a:ext cx="141480" cy="28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A18A9F9D-8E05-BED2-1B5F-19D2A24C3666}"/>
                    </a:ext>
                  </a:extLst>
                </p14:cNvPr>
                <p14:cNvContentPartPr/>
                <p14:nvPr/>
              </p14:nvContentPartPr>
              <p14:xfrm>
                <a:off x="11299265" y="4925774"/>
                <a:ext cx="118080" cy="12168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A18A9F9D-8E05-BED2-1B5F-19D2A24C36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90265" y="4916747"/>
                  <a:ext cx="135720" cy="1393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474BE210-EB62-E960-F06B-22327883C5C8}"/>
                    </a:ext>
                  </a:extLst>
                </p14:cNvPr>
                <p14:cNvContentPartPr/>
                <p14:nvPr/>
              </p14:nvContentPartPr>
              <p14:xfrm>
                <a:off x="11460905" y="4947734"/>
                <a:ext cx="174960" cy="10584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474BE210-EB62-E960-F06B-22327883C5C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51905" y="4938703"/>
                  <a:ext cx="192600" cy="12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13C3C528-EF08-1A7E-2A2D-C0866798039E}"/>
                    </a:ext>
                  </a:extLst>
                </p14:cNvPr>
                <p14:cNvContentPartPr/>
                <p14:nvPr/>
              </p14:nvContentPartPr>
              <p14:xfrm>
                <a:off x="11643785" y="4778174"/>
                <a:ext cx="20520" cy="28548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13C3C528-EF08-1A7E-2A2D-C0866798039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634785" y="4769163"/>
                  <a:ext cx="38160" cy="303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1E08722A-AD5B-3FA9-BCBE-12692D3D618C}"/>
                    </a:ext>
                  </a:extLst>
                </p14:cNvPr>
                <p14:cNvContentPartPr/>
                <p14:nvPr/>
              </p14:nvContentPartPr>
              <p14:xfrm>
                <a:off x="11640185" y="4940174"/>
                <a:ext cx="149760" cy="3636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1E08722A-AD5B-3FA9-BCBE-12692D3D61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631163" y="4931084"/>
                  <a:ext cx="167443" cy="541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e 373">
            <a:extLst>
              <a:ext uri="{FF2B5EF4-FFF2-40B4-BE49-F238E27FC236}">
                <a16:creationId xmlns:a16="http://schemas.microsoft.com/office/drawing/2014/main" id="{3EEDBFA0-A0F3-9F74-C2E2-A7288DA5BC4C}"/>
              </a:ext>
            </a:extLst>
          </p:cNvPr>
          <p:cNvGrpSpPr/>
          <p:nvPr/>
        </p:nvGrpSpPr>
        <p:grpSpPr>
          <a:xfrm>
            <a:off x="9987065" y="5325374"/>
            <a:ext cx="1056960" cy="334080"/>
            <a:chOff x="9987065" y="5325374"/>
            <a:chExt cx="10569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E6ADC574-E22D-5EE6-676F-7BF28E84191A}"/>
                    </a:ext>
                  </a:extLst>
                </p14:cNvPr>
                <p14:cNvContentPartPr/>
                <p14:nvPr/>
              </p14:nvContentPartPr>
              <p14:xfrm>
                <a:off x="9987065" y="5437334"/>
                <a:ext cx="430920" cy="21744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E6ADC574-E22D-5EE6-676F-7BF28E84191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78073" y="5428334"/>
                  <a:ext cx="448545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DC1DF7D9-B5D8-D1A4-22F0-D80C8CCBBCBC}"/>
                    </a:ext>
                  </a:extLst>
                </p14:cNvPr>
                <p14:cNvContentPartPr/>
                <p14:nvPr/>
              </p14:nvContentPartPr>
              <p14:xfrm>
                <a:off x="10347785" y="5334734"/>
                <a:ext cx="46440" cy="6624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DC1DF7D9-B5D8-D1A4-22F0-D80C8CCBBC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38785" y="5325734"/>
                  <a:ext cx="64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AB93BDD3-0A17-6566-95FF-C4952403E48F}"/>
                    </a:ext>
                  </a:extLst>
                </p14:cNvPr>
                <p14:cNvContentPartPr/>
                <p14:nvPr/>
              </p14:nvContentPartPr>
              <p14:xfrm>
                <a:off x="10449305" y="5325374"/>
                <a:ext cx="218880" cy="32112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AB93BDD3-0A17-6566-95FF-C4952403E4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40305" y="5316374"/>
                  <a:ext cx="236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246D744B-28C9-C833-D3F1-B3087737DCA2}"/>
                    </a:ext>
                  </a:extLst>
                </p14:cNvPr>
                <p14:cNvContentPartPr/>
                <p14:nvPr/>
              </p14:nvContentPartPr>
              <p14:xfrm>
                <a:off x="10711025" y="5560814"/>
                <a:ext cx="182520" cy="9720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246D744B-28C9-C833-D3F1-B3087737DCA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02025" y="5551814"/>
                  <a:ext cx="200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513E7F58-DF72-608F-A71F-5A0CD5CD4AA4}"/>
                    </a:ext>
                  </a:extLst>
                </p14:cNvPr>
                <p14:cNvContentPartPr/>
                <p14:nvPr/>
              </p14:nvContentPartPr>
              <p14:xfrm>
                <a:off x="10899665" y="5326454"/>
                <a:ext cx="23760" cy="33300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513E7F58-DF72-608F-A71F-5A0CD5CD4A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90665" y="5317454"/>
                  <a:ext cx="41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C3AE913B-A47F-FEA0-E926-039F81ABDAB0}"/>
                    </a:ext>
                  </a:extLst>
                </p14:cNvPr>
                <p14:cNvContentPartPr/>
                <p14:nvPr/>
              </p14:nvContentPartPr>
              <p14:xfrm>
                <a:off x="10901105" y="5494574"/>
                <a:ext cx="142920" cy="3600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C3AE913B-A47F-FEA0-E926-039F81ABDA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92105" y="5485574"/>
                  <a:ext cx="1605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e 392">
            <a:extLst>
              <a:ext uri="{FF2B5EF4-FFF2-40B4-BE49-F238E27FC236}">
                <a16:creationId xmlns:a16="http://schemas.microsoft.com/office/drawing/2014/main" id="{8FD9416B-E587-07A3-D773-EC908ABA9DEF}"/>
              </a:ext>
            </a:extLst>
          </p:cNvPr>
          <p:cNvGrpSpPr/>
          <p:nvPr/>
        </p:nvGrpSpPr>
        <p:grpSpPr>
          <a:xfrm>
            <a:off x="9857825" y="4157174"/>
            <a:ext cx="526680" cy="446760"/>
            <a:chOff x="9857825" y="4157174"/>
            <a:chExt cx="52668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B4DE11AA-61CB-BABE-0B44-6F949312FAB1}"/>
                    </a:ext>
                  </a:extLst>
                </p14:cNvPr>
                <p14:cNvContentPartPr/>
                <p14:nvPr/>
              </p14:nvContentPartPr>
              <p14:xfrm>
                <a:off x="10027385" y="4270934"/>
                <a:ext cx="307440" cy="18576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B4DE11AA-61CB-BABE-0B44-6F949312FA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18396" y="4261951"/>
                  <a:ext cx="325059" cy="203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94F3314B-C66D-07F5-ABDF-68F240037BEF}"/>
                    </a:ext>
                  </a:extLst>
                </p14:cNvPr>
                <p14:cNvContentPartPr/>
                <p14:nvPr/>
              </p14:nvContentPartPr>
              <p14:xfrm>
                <a:off x="9857825" y="4157174"/>
                <a:ext cx="526680" cy="44676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94F3314B-C66D-07F5-ABDF-68F240037BE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48831" y="4148167"/>
                  <a:ext cx="544308" cy="4644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4" name="Encre 393">
                <a:extLst>
                  <a:ext uri="{FF2B5EF4-FFF2-40B4-BE49-F238E27FC236}">
                    <a16:creationId xmlns:a16="http://schemas.microsoft.com/office/drawing/2014/main" id="{8796368B-AD23-A7B7-E11F-9ADA556DC54C}"/>
                  </a:ext>
                </a:extLst>
              </p14:cNvPr>
              <p14:cNvContentPartPr/>
              <p14:nvPr/>
            </p14:nvContentPartPr>
            <p14:xfrm>
              <a:off x="10010465" y="4881134"/>
              <a:ext cx="132480" cy="227880"/>
            </p14:xfrm>
          </p:contentPart>
        </mc:Choice>
        <mc:Fallback xmlns="">
          <p:pic>
            <p:nvPicPr>
              <p:cNvPr id="394" name="Encre 393">
                <a:extLst>
                  <a:ext uri="{FF2B5EF4-FFF2-40B4-BE49-F238E27FC236}">
                    <a16:creationId xmlns:a16="http://schemas.microsoft.com/office/drawing/2014/main" id="{8796368B-AD23-A7B7-E11F-9ADA556DC5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001465" y="4872134"/>
                <a:ext cx="15012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0" name="Groupe 399">
            <a:extLst>
              <a:ext uri="{FF2B5EF4-FFF2-40B4-BE49-F238E27FC236}">
                <a16:creationId xmlns:a16="http://schemas.microsoft.com/office/drawing/2014/main" id="{2D630512-63D9-0A22-2075-3BBB934C235C}"/>
              </a:ext>
            </a:extLst>
          </p:cNvPr>
          <p:cNvGrpSpPr/>
          <p:nvPr/>
        </p:nvGrpSpPr>
        <p:grpSpPr>
          <a:xfrm>
            <a:off x="2814065" y="2176814"/>
            <a:ext cx="1027440" cy="298080"/>
            <a:chOff x="2814065" y="2176814"/>
            <a:chExt cx="10274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BBC35342-E125-5689-E716-9D9C6BC92003}"/>
                    </a:ext>
                  </a:extLst>
                </p14:cNvPr>
                <p14:cNvContentPartPr/>
                <p14:nvPr/>
              </p14:nvContentPartPr>
              <p14:xfrm>
                <a:off x="2864825" y="2176814"/>
                <a:ext cx="936000" cy="22464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BBC35342-E125-5689-E716-9D9C6BC9200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55825" y="2167828"/>
                  <a:ext cx="953640" cy="242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41DD29E3-EE41-7E6F-F5B7-A81C5A2BD13F}"/>
                    </a:ext>
                  </a:extLst>
                </p14:cNvPr>
                <p14:cNvContentPartPr/>
                <p14:nvPr/>
              </p14:nvContentPartPr>
              <p14:xfrm>
                <a:off x="2814065" y="2322254"/>
                <a:ext cx="178560" cy="11340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41DD29E3-EE41-7E6F-F5B7-A81C5A2BD13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05065" y="2313282"/>
                  <a:ext cx="196200" cy="130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8" name="Encre 397">
                  <a:extLst>
                    <a:ext uri="{FF2B5EF4-FFF2-40B4-BE49-F238E27FC236}">
                      <a16:creationId xmlns:a16="http://schemas.microsoft.com/office/drawing/2014/main" id="{F997F8E0-167C-9DD2-EB2A-8661FD44F63E}"/>
                    </a:ext>
                  </a:extLst>
                </p14:cNvPr>
                <p14:cNvContentPartPr/>
                <p14:nvPr/>
              </p14:nvContentPartPr>
              <p14:xfrm>
                <a:off x="3665465" y="2348894"/>
                <a:ext cx="155880" cy="16560"/>
              </p14:xfrm>
            </p:contentPart>
          </mc:Choice>
          <mc:Fallback xmlns="">
            <p:pic>
              <p:nvPicPr>
                <p:cNvPr id="398" name="Encre 397">
                  <a:extLst>
                    <a:ext uri="{FF2B5EF4-FFF2-40B4-BE49-F238E27FC236}">
                      <a16:creationId xmlns:a16="http://schemas.microsoft.com/office/drawing/2014/main" id="{F997F8E0-167C-9DD2-EB2A-8661FD44F6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56444" y="2340085"/>
                  <a:ext cx="173561" cy="33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9" name="Encre 398">
                  <a:extLst>
                    <a:ext uri="{FF2B5EF4-FFF2-40B4-BE49-F238E27FC236}">
                      <a16:creationId xmlns:a16="http://schemas.microsoft.com/office/drawing/2014/main" id="{910C6CE6-EE94-CC67-1EB0-FAB8E52E9791}"/>
                    </a:ext>
                  </a:extLst>
                </p14:cNvPr>
                <p14:cNvContentPartPr/>
                <p14:nvPr/>
              </p14:nvContentPartPr>
              <p14:xfrm>
                <a:off x="3642425" y="2337734"/>
                <a:ext cx="199080" cy="137160"/>
              </p14:xfrm>
            </p:contentPart>
          </mc:Choice>
          <mc:Fallback xmlns="">
            <p:pic>
              <p:nvPicPr>
                <p:cNvPr id="399" name="Encre 398">
                  <a:extLst>
                    <a:ext uri="{FF2B5EF4-FFF2-40B4-BE49-F238E27FC236}">
                      <a16:creationId xmlns:a16="http://schemas.microsoft.com/office/drawing/2014/main" id="{910C6CE6-EE94-CC67-1EB0-FAB8E52E979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33441" y="2328710"/>
                  <a:ext cx="216688" cy="1548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e 414">
            <a:extLst>
              <a:ext uri="{FF2B5EF4-FFF2-40B4-BE49-F238E27FC236}">
                <a16:creationId xmlns:a16="http://schemas.microsoft.com/office/drawing/2014/main" id="{B9435174-3273-45C8-BAE8-10EBA8FBF7C1}"/>
              </a:ext>
            </a:extLst>
          </p:cNvPr>
          <p:cNvGrpSpPr/>
          <p:nvPr/>
        </p:nvGrpSpPr>
        <p:grpSpPr>
          <a:xfrm>
            <a:off x="8866025" y="5940974"/>
            <a:ext cx="1771920" cy="535680"/>
            <a:chOff x="8866025" y="5940974"/>
            <a:chExt cx="177192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1" name="Encre 400">
                  <a:extLst>
                    <a:ext uri="{FF2B5EF4-FFF2-40B4-BE49-F238E27FC236}">
                      <a16:creationId xmlns:a16="http://schemas.microsoft.com/office/drawing/2014/main" id="{037C1A7C-68F5-F34A-B7E5-5019BA48A00B}"/>
                    </a:ext>
                  </a:extLst>
                </p14:cNvPr>
                <p14:cNvContentPartPr/>
                <p14:nvPr/>
              </p14:nvContentPartPr>
              <p14:xfrm>
                <a:off x="8866025" y="6203774"/>
                <a:ext cx="293040" cy="28440"/>
              </p14:xfrm>
            </p:contentPart>
          </mc:Choice>
          <mc:Fallback xmlns="">
            <p:pic>
              <p:nvPicPr>
                <p:cNvPr id="401" name="Encre 400">
                  <a:extLst>
                    <a:ext uri="{FF2B5EF4-FFF2-40B4-BE49-F238E27FC236}">
                      <a16:creationId xmlns:a16="http://schemas.microsoft.com/office/drawing/2014/main" id="{037C1A7C-68F5-F34A-B7E5-5019BA48A0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57025" y="6194774"/>
                  <a:ext cx="310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F72257E8-7AB6-D64F-1D11-37AC0AB5623D}"/>
                    </a:ext>
                  </a:extLst>
                </p14:cNvPr>
                <p14:cNvContentPartPr/>
                <p14:nvPr/>
              </p14:nvContentPartPr>
              <p14:xfrm>
                <a:off x="9092105" y="6119534"/>
                <a:ext cx="73800" cy="168120"/>
              </p14:xfrm>
            </p:contentPart>
          </mc:Choice>
          <mc:Fallback xmlns=""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F72257E8-7AB6-D64F-1D11-37AC0AB5623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83105" y="6110515"/>
                  <a:ext cx="91440" cy="185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4DEED6C5-7C78-A393-C891-DEEE6E74C311}"/>
                    </a:ext>
                  </a:extLst>
                </p14:cNvPr>
                <p14:cNvContentPartPr/>
                <p14:nvPr/>
              </p14:nvContentPartPr>
              <p14:xfrm>
                <a:off x="9354545" y="6132854"/>
                <a:ext cx="209880" cy="134640"/>
              </p14:xfrm>
            </p:contentPart>
          </mc:Choice>
          <mc:Fallback xmlns=""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4DEED6C5-7C78-A393-C891-DEEE6E74C3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45545" y="6123854"/>
                  <a:ext cx="227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04" name="Encre 403">
                  <a:extLst>
                    <a:ext uri="{FF2B5EF4-FFF2-40B4-BE49-F238E27FC236}">
                      <a16:creationId xmlns:a16="http://schemas.microsoft.com/office/drawing/2014/main" id="{886AEEF7-7CC5-0446-3DC7-52A125A577E0}"/>
                    </a:ext>
                  </a:extLst>
                </p14:cNvPr>
                <p14:cNvContentPartPr/>
                <p14:nvPr/>
              </p14:nvContentPartPr>
              <p14:xfrm>
                <a:off x="9416105" y="5965094"/>
                <a:ext cx="67680" cy="44280"/>
              </p14:xfrm>
            </p:contentPart>
          </mc:Choice>
          <mc:Fallback xmlns="">
            <p:pic>
              <p:nvPicPr>
                <p:cNvPr id="404" name="Encre 403">
                  <a:extLst>
                    <a:ext uri="{FF2B5EF4-FFF2-40B4-BE49-F238E27FC236}">
                      <a16:creationId xmlns:a16="http://schemas.microsoft.com/office/drawing/2014/main" id="{886AEEF7-7CC5-0446-3DC7-52A125A577E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07153" y="5956094"/>
                  <a:ext cx="85227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05" name="Encre 404">
                  <a:extLst>
                    <a:ext uri="{FF2B5EF4-FFF2-40B4-BE49-F238E27FC236}">
                      <a16:creationId xmlns:a16="http://schemas.microsoft.com/office/drawing/2014/main" id="{E6885C86-6500-C723-9476-9587CA5450E1}"/>
                    </a:ext>
                  </a:extLst>
                </p14:cNvPr>
                <p14:cNvContentPartPr/>
                <p14:nvPr/>
              </p14:nvContentPartPr>
              <p14:xfrm>
                <a:off x="9534185" y="6144014"/>
                <a:ext cx="155160" cy="126720"/>
              </p14:xfrm>
            </p:contentPart>
          </mc:Choice>
          <mc:Fallback xmlns="">
            <p:pic>
              <p:nvPicPr>
                <p:cNvPr id="405" name="Encre 404">
                  <a:extLst>
                    <a:ext uri="{FF2B5EF4-FFF2-40B4-BE49-F238E27FC236}">
                      <a16:creationId xmlns:a16="http://schemas.microsoft.com/office/drawing/2014/main" id="{E6885C86-6500-C723-9476-9587CA5450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25185" y="6134988"/>
                  <a:ext cx="172800" cy="144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06" name="Encre 405">
                  <a:extLst>
                    <a:ext uri="{FF2B5EF4-FFF2-40B4-BE49-F238E27FC236}">
                      <a16:creationId xmlns:a16="http://schemas.microsoft.com/office/drawing/2014/main" id="{2EA963A5-E702-E4AA-969C-FDA833439321}"/>
                    </a:ext>
                  </a:extLst>
                </p14:cNvPr>
                <p14:cNvContentPartPr/>
                <p14:nvPr/>
              </p14:nvContentPartPr>
              <p14:xfrm>
                <a:off x="9659105" y="5940974"/>
                <a:ext cx="221040" cy="326160"/>
              </p14:xfrm>
            </p:contentPart>
          </mc:Choice>
          <mc:Fallback xmlns="">
            <p:pic>
              <p:nvPicPr>
                <p:cNvPr id="406" name="Encre 405">
                  <a:extLst>
                    <a:ext uri="{FF2B5EF4-FFF2-40B4-BE49-F238E27FC236}">
                      <a16:creationId xmlns:a16="http://schemas.microsoft.com/office/drawing/2014/main" id="{2EA963A5-E702-E4AA-969C-FDA8334393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50105" y="5931974"/>
                  <a:ext cx="2386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07" name="Encre 406">
                  <a:extLst>
                    <a:ext uri="{FF2B5EF4-FFF2-40B4-BE49-F238E27FC236}">
                      <a16:creationId xmlns:a16="http://schemas.microsoft.com/office/drawing/2014/main" id="{6269FF1F-3761-3CFD-A69E-79F89BD82DDB}"/>
                    </a:ext>
                  </a:extLst>
                </p14:cNvPr>
                <p14:cNvContentPartPr/>
                <p14:nvPr/>
              </p14:nvContentPartPr>
              <p14:xfrm>
                <a:off x="9853865" y="6126014"/>
                <a:ext cx="354240" cy="137520"/>
              </p14:xfrm>
            </p:contentPart>
          </mc:Choice>
          <mc:Fallback xmlns="">
            <p:pic>
              <p:nvPicPr>
                <p:cNvPr id="407" name="Encre 406">
                  <a:extLst>
                    <a:ext uri="{FF2B5EF4-FFF2-40B4-BE49-F238E27FC236}">
                      <a16:creationId xmlns:a16="http://schemas.microsoft.com/office/drawing/2014/main" id="{6269FF1F-3761-3CFD-A69E-79F89BD82D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44865" y="6117014"/>
                  <a:ext cx="371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08" name="Encre 407">
                  <a:extLst>
                    <a:ext uri="{FF2B5EF4-FFF2-40B4-BE49-F238E27FC236}">
                      <a16:creationId xmlns:a16="http://schemas.microsoft.com/office/drawing/2014/main" id="{C15D5EC9-8DA9-9C2F-91A4-26504A3EEB48}"/>
                    </a:ext>
                  </a:extLst>
                </p14:cNvPr>
                <p14:cNvContentPartPr/>
                <p14:nvPr/>
              </p14:nvContentPartPr>
              <p14:xfrm>
                <a:off x="10211705" y="6132854"/>
                <a:ext cx="426240" cy="343800"/>
              </p14:xfrm>
            </p:contentPart>
          </mc:Choice>
          <mc:Fallback xmlns="">
            <p:pic>
              <p:nvPicPr>
                <p:cNvPr id="408" name="Encre 407">
                  <a:extLst>
                    <a:ext uri="{FF2B5EF4-FFF2-40B4-BE49-F238E27FC236}">
                      <a16:creationId xmlns:a16="http://schemas.microsoft.com/office/drawing/2014/main" id="{C15D5EC9-8DA9-9C2F-91A4-26504A3EEB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02705" y="6123845"/>
                  <a:ext cx="443880" cy="3614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e 416">
            <a:extLst>
              <a:ext uri="{FF2B5EF4-FFF2-40B4-BE49-F238E27FC236}">
                <a16:creationId xmlns:a16="http://schemas.microsoft.com/office/drawing/2014/main" id="{4C7B36B5-C58E-97A1-CF8A-184E5B952EB5}"/>
              </a:ext>
            </a:extLst>
          </p:cNvPr>
          <p:cNvGrpSpPr/>
          <p:nvPr/>
        </p:nvGrpSpPr>
        <p:grpSpPr>
          <a:xfrm>
            <a:off x="10889585" y="5931254"/>
            <a:ext cx="618480" cy="327960"/>
            <a:chOff x="10889585" y="5931254"/>
            <a:chExt cx="61848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09" name="Encre 408">
                  <a:extLst>
                    <a:ext uri="{FF2B5EF4-FFF2-40B4-BE49-F238E27FC236}">
                      <a16:creationId xmlns:a16="http://schemas.microsoft.com/office/drawing/2014/main" id="{67185D01-CB5F-D8E0-36F2-4CCFF592D128}"/>
                    </a:ext>
                  </a:extLst>
                </p14:cNvPr>
                <p14:cNvContentPartPr/>
                <p14:nvPr/>
              </p14:nvContentPartPr>
              <p14:xfrm>
                <a:off x="10894265" y="6046454"/>
                <a:ext cx="123480" cy="195840"/>
              </p14:xfrm>
            </p:contentPart>
          </mc:Choice>
          <mc:Fallback xmlns="">
            <p:pic>
              <p:nvPicPr>
                <p:cNvPr id="409" name="Encre 408">
                  <a:extLst>
                    <a:ext uri="{FF2B5EF4-FFF2-40B4-BE49-F238E27FC236}">
                      <a16:creationId xmlns:a16="http://schemas.microsoft.com/office/drawing/2014/main" id="{67185D01-CB5F-D8E0-36F2-4CCFF592D1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85265" y="6037454"/>
                  <a:ext cx="141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10" name="Encre 409">
                  <a:extLst>
                    <a:ext uri="{FF2B5EF4-FFF2-40B4-BE49-F238E27FC236}">
                      <a16:creationId xmlns:a16="http://schemas.microsoft.com/office/drawing/2014/main" id="{E20F771E-7A2B-2E09-7DE6-5DE8FC3E3937}"/>
                    </a:ext>
                  </a:extLst>
                </p14:cNvPr>
                <p14:cNvContentPartPr/>
                <p14:nvPr/>
              </p14:nvContentPartPr>
              <p14:xfrm>
                <a:off x="10889585" y="5992814"/>
                <a:ext cx="141120" cy="58680"/>
              </p14:xfrm>
            </p:contentPart>
          </mc:Choice>
          <mc:Fallback xmlns="">
            <p:pic>
              <p:nvPicPr>
                <p:cNvPr id="410" name="Encre 409">
                  <a:extLst>
                    <a:ext uri="{FF2B5EF4-FFF2-40B4-BE49-F238E27FC236}">
                      <a16:creationId xmlns:a16="http://schemas.microsoft.com/office/drawing/2014/main" id="{E20F771E-7A2B-2E09-7DE6-5DE8FC3E393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80585" y="5983814"/>
                  <a:ext cx="158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11" name="Encre 410">
                  <a:extLst>
                    <a:ext uri="{FF2B5EF4-FFF2-40B4-BE49-F238E27FC236}">
                      <a16:creationId xmlns:a16="http://schemas.microsoft.com/office/drawing/2014/main" id="{B9E8A386-401D-997B-5A97-E81C3B0CF30B}"/>
                    </a:ext>
                  </a:extLst>
                </p14:cNvPr>
                <p14:cNvContentPartPr/>
                <p14:nvPr/>
              </p14:nvContentPartPr>
              <p14:xfrm>
                <a:off x="11388185" y="6219254"/>
                <a:ext cx="12960" cy="15840"/>
              </p14:xfrm>
            </p:contentPart>
          </mc:Choice>
          <mc:Fallback xmlns="">
            <p:pic>
              <p:nvPicPr>
                <p:cNvPr id="411" name="Encre 410">
                  <a:extLst>
                    <a:ext uri="{FF2B5EF4-FFF2-40B4-BE49-F238E27FC236}">
                      <a16:creationId xmlns:a16="http://schemas.microsoft.com/office/drawing/2014/main" id="{B9E8A386-401D-997B-5A97-E81C3B0CF3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79185" y="6210254"/>
                  <a:ext cx="3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12" name="Encre 411">
                  <a:extLst>
                    <a:ext uri="{FF2B5EF4-FFF2-40B4-BE49-F238E27FC236}">
                      <a16:creationId xmlns:a16="http://schemas.microsoft.com/office/drawing/2014/main" id="{46E3EED6-7917-5D9F-4264-3084C62550C7}"/>
                    </a:ext>
                  </a:extLst>
                </p14:cNvPr>
                <p14:cNvContentPartPr/>
                <p14:nvPr/>
              </p14:nvContentPartPr>
              <p14:xfrm>
                <a:off x="11239145" y="5931254"/>
                <a:ext cx="268920" cy="327960"/>
              </p14:xfrm>
            </p:contentPart>
          </mc:Choice>
          <mc:Fallback xmlns="">
            <p:pic>
              <p:nvPicPr>
                <p:cNvPr id="412" name="Encre 411">
                  <a:extLst>
                    <a:ext uri="{FF2B5EF4-FFF2-40B4-BE49-F238E27FC236}">
                      <a16:creationId xmlns:a16="http://schemas.microsoft.com/office/drawing/2014/main" id="{46E3EED6-7917-5D9F-4264-3084C62550C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230133" y="5922264"/>
                  <a:ext cx="286584" cy="3455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18" name="Encre 417">
                <a:extLst>
                  <a:ext uri="{FF2B5EF4-FFF2-40B4-BE49-F238E27FC236}">
                    <a16:creationId xmlns:a16="http://schemas.microsoft.com/office/drawing/2014/main" id="{90ABD665-86EB-359D-50E5-3317490191C1}"/>
                  </a:ext>
                </a:extLst>
              </p14:cNvPr>
              <p14:cNvContentPartPr/>
              <p14:nvPr/>
            </p14:nvContentPartPr>
            <p14:xfrm>
              <a:off x="11658545" y="5943494"/>
              <a:ext cx="118440" cy="288720"/>
            </p14:xfrm>
          </p:contentPart>
        </mc:Choice>
        <mc:Fallback xmlns="">
          <p:pic>
            <p:nvPicPr>
              <p:cNvPr id="418" name="Encre 417">
                <a:extLst>
                  <a:ext uri="{FF2B5EF4-FFF2-40B4-BE49-F238E27FC236}">
                    <a16:creationId xmlns:a16="http://schemas.microsoft.com/office/drawing/2014/main" id="{90ABD665-86EB-359D-50E5-3317490191C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649545" y="5934505"/>
                <a:ext cx="136080" cy="306338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e 343">
            <a:extLst>
              <a:ext uri="{FF2B5EF4-FFF2-40B4-BE49-F238E27FC236}">
                <a16:creationId xmlns:a16="http://schemas.microsoft.com/office/drawing/2014/main" id="{43C839B4-1692-60D1-9BFB-3C439FB96301}"/>
              </a:ext>
            </a:extLst>
          </p:cNvPr>
          <p:cNvGrpSpPr/>
          <p:nvPr/>
        </p:nvGrpSpPr>
        <p:grpSpPr>
          <a:xfrm>
            <a:off x="2823425" y="3177974"/>
            <a:ext cx="191520" cy="610920"/>
            <a:chOff x="2823425" y="3177974"/>
            <a:chExt cx="19152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5F5B001E-68C5-6EC4-D5DA-0DBDB8C7E09D}"/>
                    </a:ext>
                  </a:extLst>
                </p14:cNvPr>
                <p14:cNvContentPartPr/>
                <p14:nvPr/>
              </p14:nvContentPartPr>
              <p14:xfrm>
                <a:off x="2831705" y="3177974"/>
                <a:ext cx="148320" cy="29124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5F5B001E-68C5-6EC4-D5DA-0DBDB8C7E09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22705" y="3168974"/>
                  <a:ext cx="165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9C460B95-38AD-B88A-6C98-B9BB94352DD2}"/>
                    </a:ext>
                  </a:extLst>
                </p14:cNvPr>
                <p14:cNvContentPartPr/>
                <p14:nvPr/>
              </p14:nvContentPartPr>
              <p14:xfrm>
                <a:off x="2823425" y="3237374"/>
                <a:ext cx="191520" cy="23364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9C460B95-38AD-B88A-6C98-B9BB94352DD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14442" y="3228388"/>
                  <a:ext cx="209127" cy="251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94C227F4-16C7-9697-0478-9166E9B4EFE0}"/>
                    </a:ext>
                  </a:extLst>
                </p14:cNvPr>
                <p14:cNvContentPartPr/>
                <p14:nvPr/>
              </p14:nvContentPartPr>
              <p14:xfrm>
                <a:off x="2898665" y="3594494"/>
                <a:ext cx="101880" cy="19440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94C227F4-16C7-9697-0478-9166E9B4EFE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89665" y="3585494"/>
                  <a:ext cx="11952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e 348">
            <a:extLst>
              <a:ext uri="{FF2B5EF4-FFF2-40B4-BE49-F238E27FC236}">
                <a16:creationId xmlns:a16="http://schemas.microsoft.com/office/drawing/2014/main" id="{2CB37309-9750-36F2-6AAD-5FE7FF82CE8E}"/>
              </a:ext>
            </a:extLst>
          </p:cNvPr>
          <p:cNvGrpSpPr/>
          <p:nvPr/>
        </p:nvGrpSpPr>
        <p:grpSpPr>
          <a:xfrm>
            <a:off x="3735665" y="3211454"/>
            <a:ext cx="291240" cy="623520"/>
            <a:chOff x="3735665" y="3211454"/>
            <a:chExt cx="29124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2127A53B-A069-3A4E-3B7E-4590538EEEE8}"/>
                    </a:ext>
                  </a:extLst>
                </p14:cNvPr>
                <p14:cNvContentPartPr/>
                <p14:nvPr/>
              </p14:nvContentPartPr>
              <p14:xfrm>
                <a:off x="3736385" y="3211454"/>
                <a:ext cx="113400" cy="26784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2127A53B-A069-3A4E-3B7E-4590538EEEE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27385" y="3202454"/>
                  <a:ext cx="131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5C800521-F85D-73DD-AC57-0E38DB40842B}"/>
                    </a:ext>
                  </a:extLst>
                </p14:cNvPr>
                <p14:cNvContentPartPr/>
                <p14:nvPr/>
              </p14:nvContentPartPr>
              <p14:xfrm>
                <a:off x="3735665" y="3220094"/>
                <a:ext cx="150120" cy="22068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5C800521-F85D-73DD-AC57-0E38DB40842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26665" y="3211094"/>
                  <a:ext cx="167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289C67C5-A353-9EE4-458B-EDB17DE45587}"/>
                    </a:ext>
                  </a:extLst>
                </p14:cNvPr>
                <p14:cNvContentPartPr/>
                <p14:nvPr/>
              </p14:nvContentPartPr>
              <p14:xfrm>
                <a:off x="3807305" y="3647054"/>
                <a:ext cx="127080" cy="18792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289C67C5-A353-9EE4-458B-EDB17DE4558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98305" y="3638054"/>
                  <a:ext cx="144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4AF97C95-26BD-46C8-8F2F-3A249CFCC13C}"/>
                    </a:ext>
                  </a:extLst>
                </p14:cNvPr>
                <p14:cNvContentPartPr/>
                <p14:nvPr/>
              </p14:nvContentPartPr>
              <p14:xfrm>
                <a:off x="3838625" y="3486494"/>
                <a:ext cx="188280" cy="15696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4AF97C95-26BD-46C8-8F2F-3A249CFCC1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29625" y="3477494"/>
                  <a:ext cx="20592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694F7A59-1AF8-0840-B94D-03839018B8BC}"/>
              </a:ext>
            </a:extLst>
          </p:cNvPr>
          <p:cNvGrpSpPr/>
          <p:nvPr/>
        </p:nvGrpSpPr>
        <p:grpSpPr>
          <a:xfrm>
            <a:off x="7166465" y="4185614"/>
            <a:ext cx="1508040" cy="585360"/>
            <a:chOff x="7166465" y="4185614"/>
            <a:chExt cx="150804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ECE820E0-4A22-A1A3-AB58-0EC98F7AEF02}"/>
                    </a:ext>
                  </a:extLst>
                </p14:cNvPr>
                <p14:cNvContentPartPr/>
                <p14:nvPr/>
              </p14:nvContentPartPr>
              <p14:xfrm>
                <a:off x="7166465" y="4373174"/>
                <a:ext cx="338040" cy="29880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ECE820E0-4A22-A1A3-AB58-0EC98F7AEF0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57465" y="4364534"/>
                  <a:ext cx="355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03125797-55D5-BA78-3815-6DBBE133505C}"/>
                    </a:ext>
                  </a:extLst>
                </p14:cNvPr>
                <p14:cNvContentPartPr/>
                <p14:nvPr/>
              </p14:nvContentPartPr>
              <p14:xfrm>
                <a:off x="8091305" y="4383974"/>
                <a:ext cx="309240" cy="23364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03125797-55D5-BA78-3815-6DBBE133505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82665" y="4375334"/>
                  <a:ext cx="326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F8751869-B3AF-FB21-0735-8FF95F0F4FE8}"/>
                    </a:ext>
                  </a:extLst>
                </p14:cNvPr>
                <p14:cNvContentPartPr/>
                <p14:nvPr/>
              </p14:nvContentPartPr>
              <p14:xfrm>
                <a:off x="7661105" y="4185614"/>
                <a:ext cx="1001880" cy="58320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F8751869-B3AF-FB21-0735-8FF95F0F4FE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52105" y="4176974"/>
                  <a:ext cx="101952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D89F4EB7-BD5C-F1FA-78F8-C09B51F1C7B9}"/>
                    </a:ext>
                  </a:extLst>
                </p14:cNvPr>
                <p14:cNvContentPartPr/>
                <p14:nvPr/>
              </p14:nvContentPartPr>
              <p14:xfrm>
                <a:off x="8564345" y="4683134"/>
                <a:ext cx="110160" cy="8784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D89F4EB7-BD5C-F1FA-78F8-C09B51F1C7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55345" y="4674494"/>
                  <a:ext cx="127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70" name="Encre 369">
                  <a:extLst>
                    <a:ext uri="{FF2B5EF4-FFF2-40B4-BE49-F238E27FC236}">
                      <a16:creationId xmlns:a16="http://schemas.microsoft.com/office/drawing/2014/main" id="{0DD7B0E7-5961-492E-42A9-914841FD3F3D}"/>
                    </a:ext>
                  </a:extLst>
                </p14:cNvPr>
                <p14:cNvContentPartPr/>
                <p14:nvPr/>
              </p14:nvContentPartPr>
              <p14:xfrm>
                <a:off x="7601705" y="4639214"/>
                <a:ext cx="154440" cy="100440"/>
              </p14:xfrm>
            </p:contentPart>
          </mc:Choice>
          <mc:Fallback xmlns="">
            <p:pic>
              <p:nvPicPr>
                <p:cNvPr id="370" name="Encre 369">
                  <a:extLst>
                    <a:ext uri="{FF2B5EF4-FFF2-40B4-BE49-F238E27FC236}">
                      <a16:creationId xmlns:a16="http://schemas.microsoft.com/office/drawing/2014/main" id="{0DD7B0E7-5961-492E-42A9-914841FD3F3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93065" y="4630574"/>
                  <a:ext cx="1720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e 384">
            <a:extLst>
              <a:ext uri="{FF2B5EF4-FFF2-40B4-BE49-F238E27FC236}">
                <a16:creationId xmlns:a16="http://schemas.microsoft.com/office/drawing/2014/main" id="{3010046B-A3CF-B9B2-F827-46B62817F952}"/>
              </a:ext>
            </a:extLst>
          </p:cNvPr>
          <p:cNvGrpSpPr/>
          <p:nvPr/>
        </p:nvGrpSpPr>
        <p:grpSpPr>
          <a:xfrm>
            <a:off x="7334945" y="5268134"/>
            <a:ext cx="353160" cy="525240"/>
            <a:chOff x="7334945" y="5268134"/>
            <a:chExt cx="35316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9DF49236-DDF6-6374-EDD2-23392ABBF2EB}"/>
                    </a:ext>
                  </a:extLst>
                </p14:cNvPr>
                <p14:cNvContentPartPr/>
                <p14:nvPr/>
              </p14:nvContentPartPr>
              <p14:xfrm>
                <a:off x="7334945" y="5268134"/>
                <a:ext cx="255600" cy="38376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9DF49236-DDF6-6374-EDD2-23392ABBF2E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26305" y="5259134"/>
                  <a:ext cx="2732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AD31D5EE-6E38-5CF7-7FF1-EC880973464C}"/>
                    </a:ext>
                  </a:extLst>
                </p14:cNvPr>
                <p14:cNvContentPartPr/>
                <p14:nvPr/>
              </p14:nvContentPartPr>
              <p14:xfrm>
                <a:off x="7387145" y="5377214"/>
                <a:ext cx="130320" cy="26640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AD31D5EE-6E38-5CF7-7FF1-EC880973464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78505" y="5368214"/>
                  <a:ext cx="147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84CDEA31-2DD6-9CB7-C6D6-71FD1D56CFFF}"/>
                    </a:ext>
                  </a:extLst>
                </p14:cNvPr>
                <p14:cNvContentPartPr/>
                <p14:nvPr/>
              </p14:nvContentPartPr>
              <p14:xfrm>
                <a:off x="7532585" y="5611574"/>
                <a:ext cx="155520" cy="18180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84CDEA31-2DD6-9CB7-C6D6-71FD1D56CFF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23945" y="5602574"/>
                  <a:ext cx="17316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e 383">
            <a:extLst>
              <a:ext uri="{FF2B5EF4-FFF2-40B4-BE49-F238E27FC236}">
                <a16:creationId xmlns:a16="http://schemas.microsoft.com/office/drawing/2014/main" id="{5ECC5A2A-4033-8927-B108-77096D428860}"/>
              </a:ext>
            </a:extLst>
          </p:cNvPr>
          <p:cNvGrpSpPr/>
          <p:nvPr/>
        </p:nvGrpSpPr>
        <p:grpSpPr>
          <a:xfrm>
            <a:off x="8120465" y="5105774"/>
            <a:ext cx="389520" cy="663480"/>
            <a:chOff x="8120465" y="5105774"/>
            <a:chExt cx="3895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F45E484A-EC19-F250-F5FB-D67923C3AC91}"/>
                    </a:ext>
                  </a:extLst>
                </p14:cNvPr>
                <p14:cNvContentPartPr/>
                <p14:nvPr/>
              </p14:nvContentPartPr>
              <p14:xfrm>
                <a:off x="8120465" y="5119814"/>
                <a:ext cx="280440" cy="42084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F45E484A-EC19-F250-F5FB-D67923C3AC9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11825" y="5111174"/>
                  <a:ext cx="2980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737A3BD4-1369-6CDA-A581-02BB00A2D80B}"/>
                    </a:ext>
                  </a:extLst>
                </p14:cNvPr>
                <p14:cNvContentPartPr/>
                <p14:nvPr/>
              </p14:nvContentPartPr>
              <p14:xfrm>
                <a:off x="8211185" y="5105774"/>
                <a:ext cx="134640" cy="42264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737A3BD4-1369-6CDA-A581-02BB00A2D80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02545" y="5096774"/>
                  <a:ext cx="1522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D66B2509-29C7-93F1-335B-1586FB8D4537}"/>
                    </a:ext>
                  </a:extLst>
                </p14:cNvPr>
                <p14:cNvContentPartPr/>
                <p14:nvPr/>
              </p14:nvContentPartPr>
              <p14:xfrm>
                <a:off x="8374985" y="5592854"/>
                <a:ext cx="135000" cy="17640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D66B2509-29C7-93F1-335B-1586FB8D453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66345" y="5584214"/>
                  <a:ext cx="152640" cy="19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06357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8F519-E284-D5B1-5275-8AEB7D9E5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BFA2E-C648-A43C-8914-F0C514B1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778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Supprimer tous les éléments sauf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7F1F85A6-A601-E514-4333-EC9886FC6846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7F1F85A6-A601-E514-4333-EC9886FC68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F52B3C1-4D60-0796-E4BF-2BD1B1F8B9F7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F5FFB-2C45-826F-7305-F3A1AB24981A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670A36-7009-07B0-98D1-0CAC4ABAA313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D9691-5737-C3F6-9237-644D427F9901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43A81F-ACCE-C99C-7D2B-8CAE61885034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CF632-4FF4-C73D-6A35-B6CC7476D2C6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1C65C1-8B8D-E0F5-16F1-074F72EFE9D9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94B20F-1C42-CEE1-9836-86E014477E58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235342-5A3B-BD70-832D-9DF968F2F783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AD0E6-3D8A-938E-D198-28FE2E5C099A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452B4E-0A67-8D26-5A5E-7C7316434A0E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5BDE90-F1F3-674A-3657-93CF87BAB598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A96BA7-44D7-BE0F-3ABE-8DB14CA03530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F380C4-1286-1CA3-C882-BA3C7EAFD024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382CAD-CE75-A251-4429-CECCB5C1987A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FD37E9-9D17-D0B5-9ED8-ED4D25FED323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89BCAA1-40D6-D35B-E0E8-C6F1BCAFD087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32DA0C8-E0C0-C6CD-EE36-68CC899E76A6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A04EE5DF-4E2A-3D57-751D-BF5BF5C1233D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4D1FA11-EAB3-EBA8-7DAA-9C78B3E01204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B80F70E-A530-E6C3-1DA4-D8BE0FCFC116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34D023A3-97EB-0576-4C0F-0B8EF2D0B92C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0613BB0-346D-7F9E-2389-4C4E2B330A18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0613BB0-346D-7F9E-2389-4C4E2B330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blipFill>
                <a:blip r:embed="rId5"/>
                <a:stretch>
                  <a:fillRect l="-1856" t="-10526" r="-124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F56C5BBD-CCA2-96B2-F123-5EFBA21A167A}"/>
              </a:ext>
            </a:extLst>
          </p:cNvPr>
          <p:cNvSpPr txBox="1"/>
          <p:nvPr/>
        </p:nvSpPr>
        <p:spPr>
          <a:xfrm>
            <a:off x="537464" y="1611972"/>
            <a:ext cx="545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s.remove_all_but</a:t>
            </a:r>
            <a:r>
              <a:rPr lang="fr-CH" sz="2400" dirty="0">
                <a:latin typeface="Consolas" panose="020B0609020204030204" pitchFamily="49" charset="0"/>
              </a:rPr>
              <a:t>(6)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A8DE4F9-0BBE-A92E-A375-D9A39F1ED52E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251A953-37DD-D205-9094-568244DAB0EF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A3159FE-CF57-EC1B-151D-3D69D5B431CD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8E124C6-F8A2-583B-BDEF-F0CC87551944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8E8844E-BDED-9F34-3563-13920CBB3F18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D244919E-608E-8681-F40B-EEB12FB5D499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51894CA-77EE-E2F1-8253-074D5155C54A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7A6CBE8-481B-6887-F44E-7495163A5DCA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2D76E880-F7FB-E158-C495-B33222237D0A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C810132-661C-3C22-4C61-FD14323F270B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0778F6B-7C57-3F1E-6616-8B49E146BD07}"/>
              </a:ext>
            </a:extLst>
          </p:cNvPr>
          <p:cNvSpPr/>
          <p:nvPr/>
        </p:nvSpPr>
        <p:spPr>
          <a:xfrm>
            <a:off x="5966052" y="2726464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82F0A1E-9590-ED2B-048D-8B303E1B783C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1E272E6-8ADD-81F9-058A-4F71869BF20F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8D9EADC-BB92-A138-5704-CB315B479374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F821D87-43B7-0797-EEB6-AB8D144EB843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498841E-AB10-12F7-936E-3B03BA225896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810EE73-4840-16E8-5D09-1D6CE570081E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E708DE5-E524-07A7-75AB-807D7B24D423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440307DB-53EF-2DB5-BF81-CCBF3E607612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30E642F-015B-B468-B4C6-31513296F9D0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F577DDA-D751-0288-FD8C-AD079A9F92D3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81CF1BA-1B02-5B01-F55C-333823709072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349E6C1-4031-DB9E-BE5A-015375C7E429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26709089-B2D3-BD58-D9C4-C76BBD0F55D5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CFAB4B0A-D144-185C-BB6C-7CA571192CF6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013831F3-F546-2073-16EC-82F9A1FF24EA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B101A167-CD9F-A854-7410-9B33C555F336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1EA7FB62-32BE-1D09-1F5C-6839B772E49E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1EA7FB62-32BE-1D09-1F5C-6839B772E4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e 332">
            <a:extLst>
              <a:ext uri="{FF2B5EF4-FFF2-40B4-BE49-F238E27FC236}">
                <a16:creationId xmlns:a16="http://schemas.microsoft.com/office/drawing/2014/main" id="{8165D392-7062-2058-81EA-247462C52C68}"/>
              </a:ext>
            </a:extLst>
          </p:cNvPr>
          <p:cNvGrpSpPr/>
          <p:nvPr/>
        </p:nvGrpSpPr>
        <p:grpSpPr>
          <a:xfrm>
            <a:off x="4092425" y="5934134"/>
            <a:ext cx="218520" cy="375840"/>
            <a:chOff x="4092425" y="5934134"/>
            <a:chExt cx="2185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F7B07DFC-1242-95E8-0091-6D4E93480EE2}"/>
                    </a:ext>
                  </a:extLst>
                </p14:cNvPr>
                <p14:cNvContentPartPr/>
                <p14:nvPr/>
              </p14:nvContentPartPr>
              <p14:xfrm>
                <a:off x="4147505" y="5934134"/>
                <a:ext cx="108000" cy="3758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F7B07DFC-1242-95E8-0091-6D4E93480E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8505" y="5925134"/>
                  <a:ext cx="125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2653F23F-F077-5D1D-437F-F252CB3508D4}"/>
                    </a:ext>
                  </a:extLst>
                </p14:cNvPr>
                <p14:cNvContentPartPr/>
                <p14:nvPr/>
              </p14:nvContentPartPr>
              <p14:xfrm>
                <a:off x="4092425" y="5964374"/>
                <a:ext cx="218520" cy="3182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2653F23F-F077-5D1D-437F-F252CB3508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3425" y="5955364"/>
                  <a:ext cx="236160" cy="3359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9ADB9B16-24DE-2636-6CCC-7041EB46B2FB}"/>
              </a:ext>
            </a:extLst>
          </p:cNvPr>
          <p:cNvGrpSpPr/>
          <p:nvPr/>
        </p:nvGrpSpPr>
        <p:grpSpPr>
          <a:xfrm>
            <a:off x="4477625" y="5915054"/>
            <a:ext cx="465840" cy="434880"/>
            <a:chOff x="4477625" y="5915054"/>
            <a:chExt cx="4658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32428DE5-0C43-F11A-4237-56147885F777}"/>
                    </a:ext>
                  </a:extLst>
                </p14:cNvPr>
                <p14:cNvContentPartPr/>
                <p14:nvPr/>
              </p14:nvContentPartPr>
              <p14:xfrm>
                <a:off x="4494905" y="5926214"/>
                <a:ext cx="114480" cy="39744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32428DE5-0C43-F11A-4237-56147885F77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5905" y="5917214"/>
                  <a:ext cx="132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E7B9237C-9ADB-039B-4E24-943A0C257F63}"/>
                    </a:ext>
                  </a:extLst>
                </p14:cNvPr>
                <p14:cNvContentPartPr/>
                <p14:nvPr/>
              </p14:nvContentPartPr>
              <p14:xfrm>
                <a:off x="4477625" y="5979494"/>
                <a:ext cx="152280" cy="24444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E7B9237C-9ADB-039B-4E24-943A0C257F6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68625" y="5970494"/>
                  <a:ext cx="169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280B79EF-ACEC-80D3-8603-AB34BD9548F0}"/>
                    </a:ext>
                  </a:extLst>
                </p14:cNvPr>
                <p14:cNvContentPartPr/>
                <p14:nvPr/>
              </p14:nvContentPartPr>
              <p14:xfrm>
                <a:off x="4795145" y="5942054"/>
                <a:ext cx="127440" cy="4078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280B79EF-ACEC-80D3-8603-AB34BD9548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6145" y="5933054"/>
                  <a:ext cx="1450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4349D126-3CE1-46E1-05E0-D6831E2E8A89}"/>
                    </a:ext>
                  </a:extLst>
                </p14:cNvPr>
                <p14:cNvContentPartPr/>
                <p14:nvPr/>
              </p14:nvContentPartPr>
              <p14:xfrm>
                <a:off x="4786145" y="5915054"/>
                <a:ext cx="157320" cy="37044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4349D126-3CE1-46E1-05E0-D6831E2E8A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7145" y="5906054"/>
                  <a:ext cx="174960" cy="38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9246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1A16D-BE21-4FED-15A0-B1573F903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C0B24-7206-C30A-E8C1-B710D535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Supprimer tous les éléments sauf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7204BA5C-EEDB-505F-535E-AC3CB0764BD3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7204BA5C-EEDB-505F-535E-AC3CB0764B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B06E06E-6B45-E1E6-59FC-7248FE83D29C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5AC6E-FC77-DA8F-4D8D-13CA580A9AA0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454FC2-4630-7C4D-FFEB-8878A6527781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A86D0-2CA8-0404-964A-08D18A341569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5A6D7-9536-6A39-4F98-72A84D23BAA3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BAB6DD-2D85-C306-3F75-15CF0781977E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E67938-E29B-7927-2243-266870E63F98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ADE53-7A4F-3673-9D87-A66F24B6FEA3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686F92-C59A-1663-930D-F1B9B321CCCD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A0979-E148-1D9D-15F8-214F1FA1E5FF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16F5F7-B16F-3031-E630-47C5F7D852E3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E71BF2-C23A-BD13-5BD1-F2ED617F6710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4004A-FF6B-CD76-476A-5D2D729B97FE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061ACC-1355-3474-D243-369DD60E154D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AE3667-F9BB-E0D6-7F4B-19A2306A0CD4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068608-C567-46EB-C006-74FD43C1DCC8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84ABDE14-1A0A-11A3-9DE3-326FC1DE0FAB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A5A5C4A-EE28-4CD9-FC07-5480FDDC8E37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EAEFF4FC-698F-510D-C107-6015141834AC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44E41D0-1ABE-413A-7EE1-18DF0DF72456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0001805-BB8D-9217-FF8D-AD2C3B9EA6AF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083C5E9D-1285-0D5A-BBDB-14C9EA11F901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215D61F-C752-D6BC-2D51-3140FFA993FF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215D61F-C752-D6BC-2D51-3140FFA99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blipFill>
                <a:blip r:embed="rId5"/>
                <a:stretch>
                  <a:fillRect l="-1856" t="-10526" r="-124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1800DA82-F394-807F-50C0-D181FCC1EA44}"/>
              </a:ext>
            </a:extLst>
          </p:cNvPr>
          <p:cNvSpPr txBox="1"/>
          <p:nvPr/>
        </p:nvSpPr>
        <p:spPr>
          <a:xfrm>
            <a:off x="537464" y="1611972"/>
            <a:ext cx="545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s.remove_all_but</a:t>
            </a:r>
            <a:r>
              <a:rPr lang="fr-CH" sz="2400" dirty="0">
                <a:latin typeface="Consolas" panose="020B0609020204030204" pitchFamily="49" charset="0"/>
              </a:rPr>
              <a:t>(6)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C8111D3-70FD-0BD8-7272-AF51DF587E5B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A25CEE0-274F-8451-6539-C184A056D7A6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694C3B3-9194-7AFF-A69B-F0CAC97C9D2A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183D650-4A7C-D98C-8947-BBBBCF104AA3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B705818-CD7F-1F19-D0B7-24396CAD2F9C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9197F676-ABE1-F429-049D-5AADA20F7300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EC7CF34-4CE7-8927-42B1-1D75B7B340B7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67270E5-33A3-394C-E411-D63B340874DA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AEF9DD8-EDF1-D2EB-3B5C-E48A3A9B4F2F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C9F577A-9B26-BD5A-0416-7B8EE370EF26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263678-F7E4-DCFB-20AC-39D7DF4F20FB}"/>
              </a:ext>
            </a:extLst>
          </p:cNvPr>
          <p:cNvSpPr/>
          <p:nvPr/>
        </p:nvSpPr>
        <p:spPr>
          <a:xfrm>
            <a:off x="5966052" y="2726464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62913D3-9A87-5F77-1488-442965999917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E9BCF88-2D57-7FC4-E1D0-25223B2DA0C6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FEBEECA-F0D0-BCC2-1AAF-4D4D69F43AE1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A083D27-66B4-802E-B8C4-2EDD58BFEE97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C6F3466-C547-9E9F-B5FA-1AAB9B503283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E3790F8-21FB-96C3-E67E-735F633B30C0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D8DE7F4-3FAC-1CEB-57C4-CFB38A8A59CE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BDECD95-2226-FAA7-2074-D3838690F283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58ADEE8-8FE4-DECD-FF64-234759FFC141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55FAE2D-9090-A4C2-21F6-4F422B8F41E1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38B4CB3-5BB6-36FB-3E4B-DDB9D8EAC0D4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F0F10BA-E859-7C67-DB50-8FD678A96E5B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059ED143-51EC-2BBE-0A8D-4A4D88A7BFC4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31487082-2264-DE13-A5FE-B88D4CD97D05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24F31E24-23E9-8A9C-8B08-8A96F12851F6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2B4D5486-DFF4-3FA8-17BD-60E1AD0F532B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F86D28AD-D11C-7F9B-5A96-7B483BD74A7C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F86D28AD-D11C-7F9B-5A96-7B483BD74A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e 332">
            <a:extLst>
              <a:ext uri="{FF2B5EF4-FFF2-40B4-BE49-F238E27FC236}">
                <a16:creationId xmlns:a16="http://schemas.microsoft.com/office/drawing/2014/main" id="{C483B0C2-5BFD-24DA-3344-1C91CCFDE3EC}"/>
              </a:ext>
            </a:extLst>
          </p:cNvPr>
          <p:cNvGrpSpPr/>
          <p:nvPr/>
        </p:nvGrpSpPr>
        <p:grpSpPr>
          <a:xfrm>
            <a:off x="4092425" y="5934134"/>
            <a:ext cx="218520" cy="375840"/>
            <a:chOff x="4092425" y="5934134"/>
            <a:chExt cx="2185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34338FB5-8AD3-B729-41D2-5EF71C8FD7C4}"/>
                    </a:ext>
                  </a:extLst>
                </p14:cNvPr>
                <p14:cNvContentPartPr/>
                <p14:nvPr/>
              </p14:nvContentPartPr>
              <p14:xfrm>
                <a:off x="4147505" y="5934134"/>
                <a:ext cx="108000" cy="3758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34338FB5-8AD3-B729-41D2-5EF71C8FD7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8505" y="5925134"/>
                  <a:ext cx="125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866BA5D5-D57F-C457-56FD-C8A4283AB392}"/>
                    </a:ext>
                  </a:extLst>
                </p14:cNvPr>
                <p14:cNvContentPartPr/>
                <p14:nvPr/>
              </p14:nvContentPartPr>
              <p14:xfrm>
                <a:off x="4092425" y="5964374"/>
                <a:ext cx="218520" cy="3182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866BA5D5-D57F-C457-56FD-C8A4283AB39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3425" y="5955364"/>
                  <a:ext cx="236160" cy="3359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511FB453-11AF-C25A-B080-99F9623CF679}"/>
              </a:ext>
            </a:extLst>
          </p:cNvPr>
          <p:cNvGrpSpPr/>
          <p:nvPr/>
        </p:nvGrpSpPr>
        <p:grpSpPr>
          <a:xfrm>
            <a:off x="4477625" y="5915054"/>
            <a:ext cx="465840" cy="434880"/>
            <a:chOff x="4477625" y="5915054"/>
            <a:chExt cx="4658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8E969B6C-5D44-C1B9-FD0C-261DFB8BB193}"/>
                    </a:ext>
                  </a:extLst>
                </p14:cNvPr>
                <p14:cNvContentPartPr/>
                <p14:nvPr/>
              </p14:nvContentPartPr>
              <p14:xfrm>
                <a:off x="4494905" y="5926214"/>
                <a:ext cx="114480" cy="39744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8E969B6C-5D44-C1B9-FD0C-261DFB8BB1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5905" y="5917214"/>
                  <a:ext cx="132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7836B849-3DBD-043F-8F06-4E802873DA4A}"/>
                    </a:ext>
                  </a:extLst>
                </p14:cNvPr>
                <p14:cNvContentPartPr/>
                <p14:nvPr/>
              </p14:nvContentPartPr>
              <p14:xfrm>
                <a:off x="4477625" y="5979494"/>
                <a:ext cx="152280" cy="24444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7836B849-3DBD-043F-8F06-4E802873DA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68625" y="5970494"/>
                  <a:ext cx="169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A8F262EC-FD6E-ADCC-955B-5D0E0EA08B74}"/>
                    </a:ext>
                  </a:extLst>
                </p14:cNvPr>
                <p14:cNvContentPartPr/>
                <p14:nvPr/>
              </p14:nvContentPartPr>
              <p14:xfrm>
                <a:off x="4795145" y="5942054"/>
                <a:ext cx="127440" cy="4078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A8F262EC-FD6E-ADCC-955B-5D0E0EA08B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6145" y="5933054"/>
                  <a:ext cx="1450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3FFFC71B-C21F-9A68-284B-198CEBD11EA7}"/>
                    </a:ext>
                  </a:extLst>
                </p14:cNvPr>
                <p14:cNvContentPartPr/>
                <p14:nvPr/>
              </p14:nvContentPartPr>
              <p14:xfrm>
                <a:off x="4786145" y="5915054"/>
                <a:ext cx="157320" cy="37044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3FFFC71B-C21F-9A68-284B-198CEBD11E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7145" y="5906054"/>
                  <a:ext cx="17496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B9EA1AF-0533-3D1E-FF79-3F81F4624F9B}"/>
              </a:ext>
            </a:extLst>
          </p:cNvPr>
          <p:cNvGrpSpPr/>
          <p:nvPr/>
        </p:nvGrpSpPr>
        <p:grpSpPr>
          <a:xfrm>
            <a:off x="9898505" y="4218374"/>
            <a:ext cx="459360" cy="427680"/>
            <a:chOff x="9898505" y="4218374"/>
            <a:chExt cx="45936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F03E2568-B75E-FDBE-0559-6D727D4F03C9}"/>
                    </a:ext>
                  </a:extLst>
                </p14:cNvPr>
                <p14:cNvContentPartPr/>
                <p14:nvPr/>
              </p14:nvContentPartPr>
              <p14:xfrm>
                <a:off x="10056905" y="4298294"/>
                <a:ext cx="165600" cy="25020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F03E2568-B75E-FDBE-0559-6D727D4F03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47905" y="4289654"/>
                  <a:ext cx="183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44FCBC89-D3DB-17FB-75B6-9F572CB215D3}"/>
                    </a:ext>
                  </a:extLst>
                </p14:cNvPr>
                <p14:cNvContentPartPr/>
                <p14:nvPr/>
              </p14:nvContentPartPr>
              <p14:xfrm>
                <a:off x="9898505" y="4218374"/>
                <a:ext cx="459360" cy="4276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44FCBC89-D3DB-17FB-75B6-9F572CB215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89865" y="4209734"/>
                  <a:ext cx="47700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e 341">
            <a:extLst>
              <a:ext uri="{FF2B5EF4-FFF2-40B4-BE49-F238E27FC236}">
                <a16:creationId xmlns:a16="http://schemas.microsoft.com/office/drawing/2014/main" id="{F34C5D57-55D2-02E2-61FC-3889AE2761AA}"/>
              </a:ext>
            </a:extLst>
          </p:cNvPr>
          <p:cNvGrpSpPr/>
          <p:nvPr/>
        </p:nvGrpSpPr>
        <p:grpSpPr>
          <a:xfrm>
            <a:off x="9998945" y="4787894"/>
            <a:ext cx="878040" cy="323280"/>
            <a:chOff x="9998945" y="4787894"/>
            <a:chExt cx="8780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C146CA06-B027-6EE1-3D4A-4F57979CC578}"/>
                    </a:ext>
                  </a:extLst>
                </p14:cNvPr>
                <p14:cNvContentPartPr/>
                <p14:nvPr/>
              </p14:nvContentPartPr>
              <p14:xfrm>
                <a:off x="10002185" y="4903094"/>
                <a:ext cx="15840" cy="20772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C146CA06-B027-6EE1-3D4A-4F57979CC5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93185" y="4894454"/>
                  <a:ext cx="33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50477340-4655-F9B3-6188-0A02E4ED6E09}"/>
                    </a:ext>
                  </a:extLst>
                </p14:cNvPr>
                <p14:cNvContentPartPr/>
                <p14:nvPr/>
              </p14:nvContentPartPr>
              <p14:xfrm>
                <a:off x="9998945" y="4899134"/>
                <a:ext cx="370440" cy="21204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50477340-4655-F9B3-6188-0A02E4ED6E0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90305" y="4890494"/>
                  <a:ext cx="388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A49B09A8-9245-7D0B-30ED-37CB1940BBC0}"/>
                    </a:ext>
                  </a:extLst>
                </p14:cNvPr>
                <p14:cNvContentPartPr/>
                <p14:nvPr/>
              </p14:nvContentPartPr>
              <p14:xfrm>
                <a:off x="10443545" y="4787894"/>
                <a:ext cx="21240" cy="27792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A49B09A8-9245-7D0B-30ED-37CB1940BB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34545" y="4779254"/>
                  <a:ext cx="38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63ECE5DD-F972-09D2-1560-290EE06AB7D8}"/>
                    </a:ext>
                  </a:extLst>
                </p14:cNvPr>
                <p14:cNvContentPartPr/>
                <p14:nvPr/>
              </p14:nvContentPartPr>
              <p14:xfrm>
                <a:off x="10518785" y="4798694"/>
                <a:ext cx="22320" cy="26604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63ECE5DD-F972-09D2-1560-290EE06AB7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09785" y="4789694"/>
                  <a:ext cx="39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C22162E0-EDBE-3E49-F87A-ED8FF7BA3241}"/>
                    </a:ext>
                  </a:extLst>
                </p14:cNvPr>
                <p14:cNvContentPartPr/>
                <p14:nvPr/>
              </p14:nvContentPartPr>
              <p14:xfrm>
                <a:off x="10440305" y="4961054"/>
                <a:ext cx="153720" cy="2340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C22162E0-EDBE-3E49-F87A-ED8FF7BA324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31305" y="4952054"/>
                  <a:ext cx="171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1CD71BDC-ED79-4EEA-8944-9B4842196640}"/>
                    </a:ext>
                  </a:extLst>
                </p14:cNvPr>
                <p14:cNvContentPartPr/>
                <p14:nvPr/>
              </p14:nvContentPartPr>
              <p14:xfrm>
                <a:off x="10628945" y="4928654"/>
                <a:ext cx="109440" cy="12096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1CD71BDC-ED79-4EEA-8944-9B48421966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19945" y="4920014"/>
                  <a:ext cx="127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76CFC564-0E99-1F9C-0F9C-EA74F3F71F6D}"/>
                    </a:ext>
                  </a:extLst>
                </p14:cNvPr>
                <p14:cNvContentPartPr/>
                <p14:nvPr/>
              </p14:nvContentPartPr>
              <p14:xfrm>
                <a:off x="10755665" y="4944854"/>
                <a:ext cx="121320" cy="1296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76CFC564-0E99-1F9C-0F9C-EA74F3F71F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47025" y="4936214"/>
                  <a:ext cx="1389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e 340">
            <a:extLst>
              <a:ext uri="{FF2B5EF4-FFF2-40B4-BE49-F238E27FC236}">
                <a16:creationId xmlns:a16="http://schemas.microsoft.com/office/drawing/2014/main" id="{89FD018F-5B76-27DA-73A9-787A4E9FF9FE}"/>
              </a:ext>
            </a:extLst>
          </p:cNvPr>
          <p:cNvGrpSpPr/>
          <p:nvPr/>
        </p:nvGrpSpPr>
        <p:grpSpPr>
          <a:xfrm>
            <a:off x="11195225" y="4737854"/>
            <a:ext cx="218160" cy="342360"/>
            <a:chOff x="11195225" y="4737854"/>
            <a:chExt cx="21816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32DA9B27-60AB-0C38-8E8B-F3AD4C6F8F2F}"/>
                    </a:ext>
                  </a:extLst>
                </p14:cNvPr>
                <p14:cNvContentPartPr/>
                <p14:nvPr/>
              </p14:nvContentPartPr>
              <p14:xfrm>
                <a:off x="11195225" y="4737854"/>
                <a:ext cx="21960" cy="34236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32DA9B27-60AB-0C38-8E8B-F3AD4C6F8F2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86225" y="4728854"/>
                  <a:ext cx="39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AEC167A1-C9C3-5003-142E-2292466D80A6}"/>
                    </a:ext>
                  </a:extLst>
                </p14:cNvPr>
                <p14:cNvContentPartPr/>
                <p14:nvPr/>
              </p14:nvContentPartPr>
              <p14:xfrm>
                <a:off x="11259665" y="4960694"/>
                <a:ext cx="153720" cy="8928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AEC167A1-C9C3-5003-142E-2292466D80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50665" y="4952054"/>
                  <a:ext cx="1713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e 339">
            <a:extLst>
              <a:ext uri="{FF2B5EF4-FFF2-40B4-BE49-F238E27FC236}">
                <a16:creationId xmlns:a16="http://schemas.microsoft.com/office/drawing/2014/main" id="{27B34881-7B1B-0E31-3CE1-7DDD87CD96C2}"/>
              </a:ext>
            </a:extLst>
          </p:cNvPr>
          <p:cNvGrpSpPr/>
          <p:nvPr/>
        </p:nvGrpSpPr>
        <p:grpSpPr>
          <a:xfrm>
            <a:off x="9961145" y="5233934"/>
            <a:ext cx="1078200" cy="352440"/>
            <a:chOff x="9961145" y="5233934"/>
            <a:chExt cx="10782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6C4B0765-D7AA-752A-D9B2-85B16D9A6163}"/>
                    </a:ext>
                  </a:extLst>
                </p14:cNvPr>
                <p14:cNvContentPartPr/>
                <p14:nvPr/>
              </p14:nvContentPartPr>
              <p14:xfrm>
                <a:off x="9981665" y="5336894"/>
                <a:ext cx="10800" cy="2494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6C4B0765-D7AA-752A-D9B2-85B16D9A61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72665" y="5328254"/>
                  <a:ext cx="28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A01BED80-38A4-0265-96D5-0C2393C639A7}"/>
                    </a:ext>
                  </a:extLst>
                </p14:cNvPr>
                <p14:cNvContentPartPr/>
                <p14:nvPr/>
              </p14:nvContentPartPr>
              <p14:xfrm>
                <a:off x="9961145" y="5448134"/>
                <a:ext cx="401760" cy="11700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A01BED80-38A4-0265-96D5-0C2393C639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52145" y="5439134"/>
                  <a:ext cx="419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F1082F74-95B9-08A6-4BC9-3CA0BE0DB367}"/>
                    </a:ext>
                  </a:extLst>
                </p14:cNvPr>
                <p14:cNvContentPartPr/>
                <p14:nvPr/>
              </p14:nvContentPartPr>
              <p14:xfrm>
                <a:off x="10303505" y="5349494"/>
                <a:ext cx="27000" cy="3600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F1082F74-95B9-08A6-4BC9-3CA0BE0DB36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94865" y="5340854"/>
                  <a:ext cx="44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75843BAE-9701-4FD9-8806-1E73996D5848}"/>
                    </a:ext>
                  </a:extLst>
                </p14:cNvPr>
                <p14:cNvContentPartPr/>
                <p14:nvPr/>
              </p14:nvContentPartPr>
              <p14:xfrm>
                <a:off x="10418345" y="5271014"/>
                <a:ext cx="26640" cy="27468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75843BAE-9701-4FD9-8806-1E73996D58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09345" y="5262374"/>
                  <a:ext cx="44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523CBD0D-7350-692A-DED6-697A5A7E2084}"/>
                    </a:ext>
                  </a:extLst>
                </p14:cNvPr>
                <p14:cNvContentPartPr/>
                <p14:nvPr/>
              </p14:nvContentPartPr>
              <p14:xfrm>
                <a:off x="10493945" y="5245454"/>
                <a:ext cx="54000" cy="28008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523CBD0D-7350-692A-DED6-697A5A7E20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85305" y="5236814"/>
                  <a:ext cx="716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42717C93-8BDC-68E0-3D1F-291CACDE1856}"/>
                    </a:ext>
                  </a:extLst>
                </p14:cNvPr>
                <p14:cNvContentPartPr/>
                <p14:nvPr/>
              </p14:nvContentPartPr>
              <p14:xfrm>
                <a:off x="10575305" y="5428694"/>
                <a:ext cx="156600" cy="13140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42717C93-8BDC-68E0-3D1F-291CACDE18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66305" y="5420054"/>
                  <a:ext cx="174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E9702727-B1A8-263E-4E91-2D5038293866}"/>
                    </a:ext>
                  </a:extLst>
                </p14:cNvPr>
                <p14:cNvContentPartPr/>
                <p14:nvPr/>
              </p14:nvContentPartPr>
              <p14:xfrm>
                <a:off x="10876985" y="5434454"/>
                <a:ext cx="162360" cy="8136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E9702727-B1A8-263E-4E91-2D503829386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67985" y="5425454"/>
                  <a:ext cx="180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E14CF4C2-EF30-1D8D-5480-3AA7A563F50B}"/>
                    </a:ext>
                  </a:extLst>
                </p14:cNvPr>
                <p14:cNvContentPartPr/>
                <p14:nvPr/>
              </p14:nvContentPartPr>
              <p14:xfrm>
                <a:off x="10927025" y="5233934"/>
                <a:ext cx="35640" cy="8856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E14CF4C2-EF30-1D8D-5480-3AA7A563F5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18025" y="5224934"/>
                  <a:ext cx="5328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9" name="Encre 338">
                <a:extLst>
                  <a:ext uri="{FF2B5EF4-FFF2-40B4-BE49-F238E27FC236}">
                    <a16:creationId xmlns:a16="http://schemas.microsoft.com/office/drawing/2014/main" id="{05BF986D-B548-7D38-427D-4E6A27E9AE0E}"/>
                  </a:ext>
                </a:extLst>
              </p14:cNvPr>
              <p14:cNvContentPartPr/>
              <p14:nvPr/>
            </p14:nvContentPartPr>
            <p14:xfrm>
              <a:off x="11234465" y="5286494"/>
              <a:ext cx="156240" cy="266040"/>
            </p14:xfrm>
          </p:contentPart>
        </mc:Choice>
        <mc:Fallback xmlns="">
          <p:pic>
            <p:nvPicPr>
              <p:cNvPr id="339" name="Encre 338">
                <a:extLst>
                  <a:ext uri="{FF2B5EF4-FFF2-40B4-BE49-F238E27FC236}">
                    <a16:creationId xmlns:a16="http://schemas.microsoft.com/office/drawing/2014/main" id="{05BF986D-B548-7D38-427D-4E6A27E9AE0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25465" y="5277854"/>
                <a:ext cx="173880" cy="28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oupe 345">
            <a:extLst>
              <a:ext uri="{FF2B5EF4-FFF2-40B4-BE49-F238E27FC236}">
                <a16:creationId xmlns:a16="http://schemas.microsoft.com/office/drawing/2014/main" id="{8EE0EE72-BDF6-2A4D-5115-ACD3C9D5851C}"/>
              </a:ext>
            </a:extLst>
          </p:cNvPr>
          <p:cNvGrpSpPr/>
          <p:nvPr/>
        </p:nvGrpSpPr>
        <p:grpSpPr>
          <a:xfrm>
            <a:off x="10720385" y="521174"/>
            <a:ext cx="626760" cy="399240"/>
            <a:chOff x="10720385" y="521174"/>
            <a:chExt cx="62676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B607A8F4-3440-554D-061A-D3F19DAEBC1E}"/>
                    </a:ext>
                  </a:extLst>
                </p14:cNvPr>
                <p14:cNvContentPartPr/>
                <p14:nvPr/>
              </p14:nvContentPartPr>
              <p14:xfrm>
                <a:off x="10720385" y="521174"/>
                <a:ext cx="373320" cy="39888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B607A8F4-3440-554D-061A-D3F19DAEBC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11745" y="512174"/>
                  <a:ext cx="3909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D17542DF-1A5A-7647-C1CE-DBED7D159204}"/>
                    </a:ext>
                  </a:extLst>
                </p14:cNvPr>
                <p14:cNvContentPartPr/>
                <p14:nvPr/>
              </p14:nvContentPartPr>
              <p14:xfrm>
                <a:off x="10824785" y="526214"/>
                <a:ext cx="178560" cy="39420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D17542DF-1A5A-7647-C1CE-DBED7D15920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15785" y="517574"/>
                  <a:ext cx="1962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AFFCD6BE-231A-770D-D08B-93B30CFF9244}"/>
                    </a:ext>
                  </a:extLst>
                </p14:cNvPr>
                <p14:cNvContentPartPr/>
                <p14:nvPr/>
              </p14:nvContentPartPr>
              <p14:xfrm>
                <a:off x="11171105" y="566174"/>
                <a:ext cx="176040" cy="27324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AFFCD6BE-231A-770D-D08B-93B30CFF92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62465" y="557174"/>
                  <a:ext cx="193680" cy="29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333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F839D-BEBF-9A5D-10D6-52045D1F2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9BF9C6BC-0E50-5D6B-BD8F-D1EE8150615B}"/>
                  </a:ext>
                </a:extLst>
              </p14:cNvPr>
              <p14:cNvContentPartPr/>
              <p14:nvPr/>
            </p14:nvContentPartPr>
            <p14:xfrm>
              <a:off x="12463293" y="1341785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9BF9C6BC-0E50-5D6B-BD8F-D1EE815061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57173" y="1335665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A510909-0586-0431-5780-4D3FC3BCA4D6}"/>
              </a:ext>
            </a:extLst>
          </p:cNvPr>
          <p:cNvSpPr/>
          <p:nvPr/>
        </p:nvSpPr>
        <p:spPr>
          <a:xfrm>
            <a:off x="1914828" y="299881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71F008-4C85-7228-69E5-8C7D908AB204}"/>
              </a:ext>
            </a:extLst>
          </p:cNvPr>
          <p:cNvSpPr/>
          <p:nvPr/>
        </p:nvSpPr>
        <p:spPr>
          <a:xfrm>
            <a:off x="2811146" y="299881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1816C5-4E11-7BBB-FCEA-0D55E1596FEF}"/>
              </a:ext>
            </a:extLst>
          </p:cNvPr>
          <p:cNvSpPr/>
          <p:nvPr/>
        </p:nvSpPr>
        <p:spPr>
          <a:xfrm>
            <a:off x="3707464" y="299881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8CC86-0805-9775-F51F-AED47C51514C}"/>
              </a:ext>
            </a:extLst>
          </p:cNvPr>
          <p:cNvSpPr/>
          <p:nvPr/>
        </p:nvSpPr>
        <p:spPr>
          <a:xfrm>
            <a:off x="4603782" y="299881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209993-9989-E5B9-8900-83D84886002C}"/>
              </a:ext>
            </a:extLst>
          </p:cNvPr>
          <p:cNvSpPr/>
          <p:nvPr/>
        </p:nvSpPr>
        <p:spPr>
          <a:xfrm>
            <a:off x="5500100" y="299880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E68394-1F06-D38A-71E5-E92157C3B5DA}"/>
              </a:ext>
            </a:extLst>
          </p:cNvPr>
          <p:cNvSpPr/>
          <p:nvPr/>
        </p:nvSpPr>
        <p:spPr>
          <a:xfrm>
            <a:off x="6396418" y="299880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188027-47C4-497C-419C-57868426B733}"/>
              </a:ext>
            </a:extLst>
          </p:cNvPr>
          <p:cNvSpPr/>
          <p:nvPr/>
        </p:nvSpPr>
        <p:spPr>
          <a:xfrm>
            <a:off x="7292736" y="2998807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FE4362-CFFC-D955-A223-799364413AC7}"/>
              </a:ext>
            </a:extLst>
          </p:cNvPr>
          <p:cNvSpPr/>
          <p:nvPr/>
        </p:nvSpPr>
        <p:spPr>
          <a:xfrm>
            <a:off x="8189054" y="2998806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089D90-6223-0CA3-C28D-DE5B8F731E39}"/>
              </a:ext>
            </a:extLst>
          </p:cNvPr>
          <p:cNvSpPr/>
          <p:nvPr/>
        </p:nvSpPr>
        <p:spPr>
          <a:xfrm>
            <a:off x="1914828" y="484719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124629-AA3C-82F6-530B-CA88267EBF74}"/>
              </a:ext>
            </a:extLst>
          </p:cNvPr>
          <p:cNvSpPr/>
          <p:nvPr/>
        </p:nvSpPr>
        <p:spPr>
          <a:xfrm>
            <a:off x="2811146" y="484719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B6C6B7-0769-D8E1-4DB2-ED5A797D308E}"/>
              </a:ext>
            </a:extLst>
          </p:cNvPr>
          <p:cNvSpPr/>
          <p:nvPr/>
        </p:nvSpPr>
        <p:spPr>
          <a:xfrm>
            <a:off x="3707464" y="484719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E8FC81-8DC9-C29B-72C9-5AD8F82B97F7}"/>
              </a:ext>
            </a:extLst>
          </p:cNvPr>
          <p:cNvSpPr/>
          <p:nvPr/>
        </p:nvSpPr>
        <p:spPr>
          <a:xfrm>
            <a:off x="4603782" y="484719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243990-5065-3A87-8409-2536A2570404}"/>
              </a:ext>
            </a:extLst>
          </p:cNvPr>
          <p:cNvSpPr/>
          <p:nvPr/>
        </p:nvSpPr>
        <p:spPr>
          <a:xfrm>
            <a:off x="5500100" y="484718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B63073-B73A-446A-B7D7-F08AA05B392D}"/>
              </a:ext>
            </a:extLst>
          </p:cNvPr>
          <p:cNvSpPr/>
          <p:nvPr/>
        </p:nvSpPr>
        <p:spPr>
          <a:xfrm>
            <a:off x="6396418" y="484718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27F50A-0679-A2DB-7AE3-25E46250995F}"/>
              </a:ext>
            </a:extLst>
          </p:cNvPr>
          <p:cNvSpPr/>
          <p:nvPr/>
        </p:nvSpPr>
        <p:spPr>
          <a:xfrm>
            <a:off x="7292736" y="4847187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66571A-2C41-400C-5267-04C6944F9D01}"/>
              </a:ext>
            </a:extLst>
          </p:cNvPr>
          <p:cNvSpPr/>
          <p:nvPr/>
        </p:nvSpPr>
        <p:spPr>
          <a:xfrm>
            <a:off x="8189054" y="4847186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47E3CCF-2D12-2291-DB11-58C592851200}"/>
              </a:ext>
            </a:extLst>
          </p:cNvPr>
          <p:cNvGrpSpPr/>
          <p:nvPr/>
        </p:nvGrpSpPr>
        <p:grpSpPr>
          <a:xfrm>
            <a:off x="213922" y="3201706"/>
            <a:ext cx="1141171" cy="400110"/>
            <a:chOff x="742660" y="2537971"/>
            <a:chExt cx="1141171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EF273F0-7629-4544-D271-0B14052DB8C9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D02941B4-11B0-82CD-CC06-F7F16BA44612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201490" cy="607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A494B45-6C3B-151E-BD07-FB791FD5C102}"/>
              </a:ext>
            </a:extLst>
          </p:cNvPr>
          <p:cNvGrpSpPr/>
          <p:nvPr/>
        </p:nvGrpSpPr>
        <p:grpSpPr>
          <a:xfrm>
            <a:off x="213922" y="5050086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BE7F9DA-BF02-7F63-CDAB-72CEA07BCF77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FDB01F16-A9B2-C601-661D-51AF9785BEDA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0358C16-FAA3-5E54-C020-1C5119E039F6}"/>
                  </a:ext>
                </a:extLst>
              </p:cNvPr>
              <p:cNvSpPr txBox="1"/>
              <p:nvPr/>
            </p:nvSpPr>
            <p:spPr>
              <a:xfrm>
                <a:off x="-22270" y="5943612"/>
                <a:ext cx="5499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2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CH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0358C16-FAA3-5E54-C020-1C5119E03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70" y="5943612"/>
                <a:ext cx="5499647" cy="461665"/>
              </a:xfrm>
              <a:prstGeom prst="rect">
                <a:avLst/>
              </a:prstGeom>
              <a:blipFill>
                <a:blip r:embed="rId5"/>
                <a:stretch>
                  <a:fillRect l="-1661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2CA069CB-810C-8434-716B-48DA964AD395}"/>
              </a:ext>
            </a:extLst>
          </p:cNvPr>
          <p:cNvSpPr/>
          <p:nvPr/>
        </p:nvSpPr>
        <p:spPr>
          <a:xfrm>
            <a:off x="9197987" y="338996"/>
            <a:ext cx="2769343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FBCB216-A523-F158-3D0E-0545C081CDF3}"/>
              </a:ext>
            </a:extLst>
          </p:cNvPr>
          <p:cNvSpPr txBox="1"/>
          <p:nvPr/>
        </p:nvSpPr>
        <p:spPr>
          <a:xfrm>
            <a:off x="9385289" y="642198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53E4EDC0-DDB4-9279-9544-CB2D0E23A3CB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10039635" y="842253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2A076EB-940F-E3B4-B6A8-D3ACA371CC19}"/>
              </a:ext>
            </a:extLst>
          </p:cNvPr>
          <p:cNvSpPr/>
          <p:nvPr/>
        </p:nvSpPr>
        <p:spPr>
          <a:xfrm>
            <a:off x="10760726" y="571032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6F2C403-63E9-4B48-943B-1F150FF64750}"/>
              </a:ext>
            </a:extLst>
          </p:cNvPr>
          <p:cNvSpPr txBox="1"/>
          <p:nvPr/>
        </p:nvSpPr>
        <p:spPr>
          <a:xfrm>
            <a:off x="9385289" y="1251577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3602AEA8-6A02-B92D-072C-A91C0EF9C015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989942" y="1451632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AF94B59-B39D-047B-C00E-94757EC7FF0D}"/>
              </a:ext>
            </a:extLst>
          </p:cNvPr>
          <p:cNvSpPr/>
          <p:nvPr/>
        </p:nvSpPr>
        <p:spPr>
          <a:xfrm>
            <a:off x="10760726" y="1180411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0508385-31CF-5258-DC6A-5CA70D238B4B}"/>
              </a:ext>
            </a:extLst>
          </p:cNvPr>
          <p:cNvSpPr txBox="1"/>
          <p:nvPr/>
        </p:nvSpPr>
        <p:spPr>
          <a:xfrm>
            <a:off x="9385289" y="1859565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561C50B-D770-0EC5-B0B0-85B186C83DF4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10074901" y="2059620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5730769-CB33-A83C-9A15-04D729A224E7}"/>
              </a:ext>
            </a:extLst>
          </p:cNvPr>
          <p:cNvSpPr/>
          <p:nvPr/>
        </p:nvSpPr>
        <p:spPr>
          <a:xfrm>
            <a:off x="10760726" y="178839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BCBEF8A-E323-45A8-3A5E-2149DE88E651}"/>
              </a:ext>
            </a:extLst>
          </p:cNvPr>
          <p:cNvSpPr/>
          <p:nvPr/>
        </p:nvSpPr>
        <p:spPr>
          <a:xfrm>
            <a:off x="5406317" y="2787182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C20B64F-E8E1-D24E-F4CF-0B3BA092150E}"/>
              </a:ext>
            </a:extLst>
          </p:cNvPr>
          <p:cNvSpPr txBox="1"/>
          <p:nvPr/>
        </p:nvSpPr>
        <p:spPr>
          <a:xfrm>
            <a:off x="2148506" y="253902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502E5E5-F320-C453-5CDF-69FC5AB575E9}"/>
              </a:ext>
            </a:extLst>
          </p:cNvPr>
          <p:cNvSpPr txBox="1"/>
          <p:nvPr/>
        </p:nvSpPr>
        <p:spPr>
          <a:xfrm>
            <a:off x="3044824" y="253902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46124E1-6C42-570F-5CAA-8E959689AE94}"/>
              </a:ext>
            </a:extLst>
          </p:cNvPr>
          <p:cNvSpPr txBox="1"/>
          <p:nvPr/>
        </p:nvSpPr>
        <p:spPr>
          <a:xfrm>
            <a:off x="3941142" y="253902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22C9090-E7FB-B0E7-6FEC-3972288955E7}"/>
              </a:ext>
            </a:extLst>
          </p:cNvPr>
          <p:cNvSpPr txBox="1"/>
          <p:nvPr/>
        </p:nvSpPr>
        <p:spPr>
          <a:xfrm>
            <a:off x="4837460" y="253902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3479827-9DA4-5643-7997-C3C31A7CAEA8}"/>
              </a:ext>
            </a:extLst>
          </p:cNvPr>
          <p:cNvSpPr txBox="1"/>
          <p:nvPr/>
        </p:nvSpPr>
        <p:spPr>
          <a:xfrm>
            <a:off x="5733778" y="253902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36DC42A-846E-5148-B40C-6EE97803E627}"/>
              </a:ext>
            </a:extLst>
          </p:cNvPr>
          <p:cNvSpPr txBox="1"/>
          <p:nvPr/>
        </p:nvSpPr>
        <p:spPr>
          <a:xfrm>
            <a:off x="6630096" y="253902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E8C52EB-5369-1662-E4B8-F448794485D3}"/>
              </a:ext>
            </a:extLst>
          </p:cNvPr>
          <p:cNvSpPr txBox="1"/>
          <p:nvPr/>
        </p:nvSpPr>
        <p:spPr>
          <a:xfrm>
            <a:off x="7526414" y="253902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E1B3D17-0E36-EFBC-0D60-DD2DB94CCBC0}"/>
              </a:ext>
            </a:extLst>
          </p:cNvPr>
          <p:cNvSpPr txBox="1"/>
          <p:nvPr/>
        </p:nvSpPr>
        <p:spPr>
          <a:xfrm>
            <a:off x="8422732" y="25390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CB1D03F-AEAC-7DC6-1964-4A195EE41D64}"/>
              </a:ext>
            </a:extLst>
          </p:cNvPr>
          <p:cNvSpPr txBox="1"/>
          <p:nvPr/>
        </p:nvSpPr>
        <p:spPr>
          <a:xfrm>
            <a:off x="2148506" y="43867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D9E32CF-64BB-D960-0D35-BB31679835BD}"/>
              </a:ext>
            </a:extLst>
          </p:cNvPr>
          <p:cNvSpPr txBox="1"/>
          <p:nvPr/>
        </p:nvSpPr>
        <p:spPr>
          <a:xfrm>
            <a:off x="3044824" y="438677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DE47270-711F-2A6C-C119-D47EFDBDFB39}"/>
              </a:ext>
            </a:extLst>
          </p:cNvPr>
          <p:cNvSpPr txBox="1"/>
          <p:nvPr/>
        </p:nvSpPr>
        <p:spPr>
          <a:xfrm>
            <a:off x="3941142" y="4386775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4FCB542-B2A3-A474-6643-6AB1EB4E11DC}"/>
              </a:ext>
            </a:extLst>
          </p:cNvPr>
          <p:cNvSpPr txBox="1"/>
          <p:nvPr/>
        </p:nvSpPr>
        <p:spPr>
          <a:xfrm>
            <a:off x="4837460" y="438677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563B4C17-9D33-306B-C26E-487E64D9FB1C}"/>
              </a:ext>
            </a:extLst>
          </p:cNvPr>
          <p:cNvSpPr txBox="1"/>
          <p:nvPr/>
        </p:nvSpPr>
        <p:spPr>
          <a:xfrm>
            <a:off x="5733778" y="4386775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A753F616-DB9D-83BB-8CF2-08D623192C83}"/>
              </a:ext>
            </a:extLst>
          </p:cNvPr>
          <p:cNvSpPr txBox="1"/>
          <p:nvPr/>
        </p:nvSpPr>
        <p:spPr>
          <a:xfrm>
            <a:off x="6630096" y="438677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CBE75602-3715-C1B5-5E67-8AABA2189D1E}"/>
              </a:ext>
            </a:extLst>
          </p:cNvPr>
          <p:cNvSpPr txBox="1"/>
          <p:nvPr/>
        </p:nvSpPr>
        <p:spPr>
          <a:xfrm>
            <a:off x="7526414" y="4386775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06E9E1A5-610F-E82B-A176-8420D4C533AF}"/>
              </a:ext>
            </a:extLst>
          </p:cNvPr>
          <p:cNvSpPr txBox="1"/>
          <p:nvPr/>
        </p:nvSpPr>
        <p:spPr>
          <a:xfrm>
            <a:off x="8422732" y="4386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0DC434BA-C77E-FDBB-C176-7D15F42E76B0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0DC434BA-C77E-FDBB-C176-7D15F42E76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e 346">
            <a:extLst>
              <a:ext uri="{FF2B5EF4-FFF2-40B4-BE49-F238E27FC236}">
                <a16:creationId xmlns:a16="http://schemas.microsoft.com/office/drawing/2014/main" id="{50D928AA-1716-08D9-0A58-8C7099C167E3}"/>
              </a:ext>
            </a:extLst>
          </p:cNvPr>
          <p:cNvGrpSpPr/>
          <p:nvPr/>
        </p:nvGrpSpPr>
        <p:grpSpPr>
          <a:xfrm>
            <a:off x="5426650" y="1909212"/>
            <a:ext cx="3583080" cy="502200"/>
            <a:chOff x="5986385" y="1848494"/>
            <a:chExt cx="358308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CC0CE191-416D-E68D-0EB7-111924EE0C42}"/>
                    </a:ext>
                  </a:extLst>
                </p14:cNvPr>
                <p14:cNvContentPartPr/>
                <p14:nvPr/>
              </p14:nvContentPartPr>
              <p14:xfrm>
                <a:off x="5986385" y="2070974"/>
                <a:ext cx="3583080" cy="27972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CC0CE191-416D-E68D-0EB7-111924EE0C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77745" y="2062334"/>
                  <a:ext cx="3600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83FE8C50-B6E5-6D70-19AC-6DCA45AA1F1D}"/>
                    </a:ext>
                  </a:extLst>
                </p14:cNvPr>
                <p14:cNvContentPartPr/>
                <p14:nvPr/>
              </p14:nvContentPartPr>
              <p14:xfrm>
                <a:off x="7703225" y="1848494"/>
                <a:ext cx="11880" cy="22176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83FE8C50-B6E5-6D70-19AC-6DCA45AA1F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4585" y="1839494"/>
                  <a:ext cx="2952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e 345">
            <a:extLst>
              <a:ext uri="{FF2B5EF4-FFF2-40B4-BE49-F238E27FC236}">
                <a16:creationId xmlns:a16="http://schemas.microsoft.com/office/drawing/2014/main" id="{20ABB9AD-00FA-F8CF-9E0B-65368FDD0091}"/>
              </a:ext>
            </a:extLst>
          </p:cNvPr>
          <p:cNvGrpSpPr/>
          <p:nvPr/>
        </p:nvGrpSpPr>
        <p:grpSpPr>
          <a:xfrm>
            <a:off x="6236081" y="1392775"/>
            <a:ext cx="1729440" cy="360360"/>
            <a:chOff x="7131545" y="1143974"/>
            <a:chExt cx="172944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28F0D3DF-8770-293C-3346-AFF1E04ADE22}"/>
                    </a:ext>
                  </a:extLst>
                </p14:cNvPr>
                <p14:cNvContentPartPr/>
                <p14:nvPr/>
              </p14:nvContentPartPr>
              <p14:xfrm>
                <a:off x="7176545" y="1274654"/>
                <a:ext cx="13680" cy="19656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28F0D3DF-8770-293C-3346-AFF1E04ADE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67905" y="1265654"/>
                  <a:ext cx="31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A325B61D-BE23-D637-1E8F-5677238A1A3C}"/>
                    </a:ext>
                  </a:extLst>
                </p14:cNvPr>
                <p14:cNvContentPartPr/>
                <p14:nvPr/>
              </p14:nvContentPartPr>
              <p14:xfrm>
                <a:off x="7131545" y="1143974"/>
                <a:ext cx="180720" cy="16668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A325B61D-BE23-D637-1E8F-5677238A1A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22905" y="1134974"/>
                  <a:ext cx="198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9847B788-C4BD-B5B8-AC02-29883ED0C5D1}"/>
                    </a:ext>
                  </a:extLst>
                </p14:cNvPr>
                <p14:cNvContentPartPr/>
                <p14:nvPr/>
              </p14:nvContentPartPr>
              <p14:xfrm>
                <a:off x="7306145" y="1344134"/>
                <a:ext cx="144360" cy="10512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9847B788-C4BD-B5B8-AC02-29883ED0C5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97145" y="1335494"/>
                  <a:ext cx="162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7069F24D-B8D2-C8C8-45E2-FCFB9BD24AEA}"/>
                    </a:ext>
                  </a:extLst>
                </p14:cNvPr>
                <p14:cNvContentPartPr/>
                <p14:nvPr/>
              </p14:nvContentPartPr>
              <p14:xfrm>
                <a:off x="7481465" y="1328294"/>
                <a:ext cx="77400" cy="14220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7069F24D-B8D2-C8C8-45E2-FCFB9BD24A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72465" y="1319654"/>
                  <a:ext cx="95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7E59822B-361F-3916-F092-3BD986696774}"/>
                    </a:ext>
                  </a:extLst>
                </p14:cNvPr>
                <p14:cNvContentPartPr/>
                <p14:nvPr/>
              </p14:nvContentPartPr>
              <p14:xfrm>
                <a:off x="7751105" y="1240814"/>
                <a:ext cx="214560" cy="23112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7E59822B-361F-3916-F092-3BD9866967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42105" y="1232174"/>
                  <a:ext cx="232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5087FDBD-03EB-55E8-77BD-FAFFB472A765}"/>
                    </a:ext>
                  </a:extLst>
                </p14:cNvPr>
                <p14:cNvContentPartPr/>
                <p14:nvPr/>
              </p14:nvContentPartPr>
              <p14:xfrm>
                <a:off x="7978625" y="1343774"/>
                <a:ext cx="187200" cy="11592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5087FDBD-03EB-55E8-77BD-FAFFB472A76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69625" y="1334774"/>
                  <a:ext cx="204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33032D50-A060-8F0F-513E-1ACCF0E40894}"/>
                    </a:ext>
                  </a:extLst>
                </p14:cNvPr>
                <p14:cNvContentPartPr/>
                <p14:nvPr/>
              </p14:nvContentPartPr>
              <p14:xfrm>
                <a:off x="8178785" y="1346654"/>
                <a:ext cx="111960" cy="12816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33032D50-A060-8F0F-513E-1ACCF0E408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70145" y="1337654"/>
                  <a:ext cx="129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88E75A3B-1530-AE69-2098-2F5C35D50931}"/>
                    </a:ext>
                  </a:extLst>
                </p14:cNvPr>
                <p14:cNvContentPartPr/>
                <p14:nvPr/>
              </p14:nvContentPartPr>
              <p14:xfrm>
                <a:off x="8341145" y="1348454"/>
                <a:ext cx="74520" cy="15588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88E75A3B-1530-AE69-2098-2F5C35D509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32505" y="1339454"/>
                  <a:ext cx="92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A266E1F1-95F0-9773-98B5-8CD9EBCA08DE}"/>
                    </a:ext>
                  </a:extLst>
                </p14:cNvPr>
                <p14:cNvContentPartPr/>
                <p14:nvPr/>
              </p14:nvContentPartPr>
              <p14:xfrm>
                <a:off x="8663705" y="1209494"/>
                <a:ext cx="15480" cy="24300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A266E1F1-95F0-9773-98B5-8CD9EBCA08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55065" y="1200854"/>
                  <a:ext cx="33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FE1EDF06-8A94-544F-1436-1B7008CF6F9F}"/>
                    </a:ext>
                  </a:extLst>
                </p14:cNvPr>
                <p14:cNvContentPartPr/>
                <p14:nvPr/>
              </p14:nvContentPartPr>
              <p14:xfrm>
                <a:off x="8626985" y="1195454"/>
                <a:ext cx="192960" cy="2700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FE1EDF06-8A94-544F-1436-1B7008CF6F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18345" y="1186454"/>
                  <a:ext cx="210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7AED68D6-BFA9-91C4-B549-CB0058B3AD34}"/>
                    </a:ext>
                  </a:extLst>
                </p14:cNvPr>
                <p14:cNvContentPartPr/>
                <p14:nvPr/>
              </p14:nvContentPartPr>
              <p14:xfrm>
                <a:off x="8653625" y="1349894"/>
                <a:ext cx="155520" cy="3168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7AED68D6-BFA9-91C4-B549-CB0058B3AD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44985" y="1340894"/>
                  <a:ext cx="173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A4404031-3C40-9FCC-6CE4-54767AB80634}"/>
                    </a:ext>
                  </a:extLst>
                </p14:cNvPr>
                <p14:cNvContentPartPr/>
                <p14:nvPr/>
              </p14:nvContentPartPr>
              <p14:xfrm>
                <a:off x="8660465" y="1481294"/>
                <a:ext cx="200520" cy="1620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A4404031-3C40-9FCC-6CE4-54767AB806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51825" y="1472294"/>
                  <a:ext cx="2181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e 349">
            <a:extLst>
              <a:ext uri="{FF2B5EF4-FFF2-40B4-BE49-F238E27FC236}">
                <a16:creationId xmlns:a16="http://schemas.microsoft.com/office/drawing/2014/main" id="{0628188E-009C-07E7-90A5-02BF618F667D}"/>
              </a:ext>
            </a:extLst>
          </p:cNvPr>
          <p:cNvGrpSpPr/>
          <p:nvPr/>
        </p:nvGrpSpPr>
        <p:grpSpPr>
          <a:xfrm>
            <a:off x="1981450" y="1808772"/>
            <a:ext cx="3331800" cy="576000"/>
            <a:chOff x="2541185" y="1748054"/>
            <a:chExt cx="333180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9A88F0AC-A482-D53B-B558-2BF3E507FC3F}"/>
                    </a:ext>
                  </a:extLst>
                </p14:cNvPr>
                <p14:cNvContentPartPr/>
                <p14:nvPr/>
              </p14:nvContentPartPr>
              <p14:xfrm>
                <a:off x="2541185" y="1993934"/>
                <a:ext cx="3331800" cy="33012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9A88F0AC-A482-D53B-B558-2BF3E507FC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32185" y="1984934"/>
                  <a:ext cx="3349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42775FAB-F9A6-C203-9D52-226A15F6F2E2}"/>
                    </a:ext>
                  </a:extLst>
                </p14:cNvPr>
                <p14:cNvContentPartPr/>
                <p14:nvPr/>
              </p14:nvContentPartPr>
              <p14:xfrm>
                <a:off x="4345145" y="1748054"/>
                <a:ext cx="9360" cy="20124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42775FAB-F9A6-C203-9D52-226A15F6F2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36145" y="1739414"/>
                  <a:ext cx="2700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e 366">
            <a:extLst>
              <a:ext uri="{FF2B5EF4-FFF2-40B4-BE49-F238E27FC236}">
                <a16:creationId xmlns:a16="http://schemas.microsoft.com/office/drawing/2014/main" id="{1D5AD9D6-B8DA-3734-CB64-F62778D259B6}"/>
              </a:ext>
            </a:extLst>
          </p:cNvPr>
          <p:cNvGrpSpPr/>
          <p:nvPr/>
        </p:nvGrpSpPr>
        <p:grpSpPr>
          <a:xfrm>
            <a:off x="2873590" y="1321281"/>
            <a:ext cx="2289600" cy="355320"/>
            <a:chOff x="3475385" y="1040294"/>
            <a:chExt cx="228960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6FE78571-560D-F6E4-3F4B-57767AF51F2D}"/>
                    </a:ext>
                  </a:extLst>
                </p14:cNvPr>
                <p14:cNvContentPartPr/>
                <p14:nvPr/>
              </p14:nvContentPartPr>
              <p14:xfrm>
                <a:off x="3475385" y="1116254"/>
                <a:ext cx="189360" cy="27936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6FE78571-560D-F6E4-3F4B-57767AF51F2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66385" y="1107614"/>
                  <a:ext cx="2070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63E03585-1C12-02ED-830F-A707FB954502}"/>
                    </a:ext>
                  </a:extLst>
                </p14:cNvPr>
                <p14:cNvContentPartPr/>
                <p14:nvPr/>
              </p14:nvContentPartPr>
              <p14:xfrm>
                <a:off x="3721985" y="1112654"/>
                <a:ext cx="176400" cy="22860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63E03585-1C12-02ED-830F-A707FB9545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12985" y="1104014"/>
                  <a:ext cx="194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3" name="Encre 352">
                  <a:extLst>
                    <a:ext uri="{FF2B5EF4-FFF2-40B4-BE49-F238E27FC236}">
                      <a16:creationId xmlns:a16="http://schemas.microsoft.com/office/drawing/2014/main" id="{C8607DA5-940A-AF62-C0DA-7C96CEDD17CE}"/>
                    </a:ext>
                  </a:extLst>
                </p14:cNvPr>
                <p14:cNvContentPartPr/>
                <p14:nvPr/>
              </p14:nvContentPartPr>
              <p14:xfrm>
                <a:off x="3792905" y="1069454"/>
                <a:ext cx="35640" cy="56880"/>
              </p14:xfrm>
            </p:contentPart>
          </mc:Choice>
          <mc:Fallback xmlns="">
            <p:pic>
              <p:nvPicPr>
                <p:cNvPr id="353" name="Encre 352">
                  <a:extLst>
                    <a:ext uri="{FF2B5EF4-FFF2-40B4-BE49-F238E27FC236}">
                      <a16:creationId xmlns:a16="http://schemas.microsoft.com/office/drawing/2014/main" id="{C8607DA5-940A-AF62-C0DA-7C96CEDD17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83905" y="1060814"/>
                  <a:ext cx="53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4" name="Encre 353">
                  <a:extLst>
                    <a:ext uri="{FF2B5EF4-FFF2-40B4-BE49-F238E27FC236}">
                      <a16:creationId xmlns:a16="http://schemas.microsoft.com/office/drawing/2014/main" id="{2528B3A2-5F90-381E-9CA3-5E3D0423708F}"/>
                    </a:ext>
                  </a:extLst>
                </p14:cNvPr>
                <p14:cNvContentPartPr/>
                <p14:nvPr/>
              </p14:nvContentPartPr>
              <p14:xfrm>
                <a:off x="3930065" y="1193294"/>
                <a:ext cx="463320" cy="130680"/>
              </p14:xfrm>
            </p:contentPart>
          </mc:Choice>
          <mc:Fallback xmlns="">
            <p:pic>
              <p:nvPicPr>
                <p:cNvPr id="354" name="Encre 353">
                  <a:extLst>
                    <a:ext uri="{FF2B5EF4-FFF2-40B4-BE49-F238E27FC236}">
                      <a16:creationId xmlns:a16="http://schemas.microsoft.com/office/drawing/2014/main" id="{2528B3A2-5F90-381E-9CA3-5E3D042370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21425" y="1184294"/>
                  <a:ext cx="480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6C6D2443-4D7B-A9F1-41D0-66515C54D8BE}"/>
                    </a:ext>
                  </a:extLst>
                </p14:cNvPr>
                <p14:cNvContentPartPr/>
                <p14:nvPr/>
              </p14:nvContentPartPr>
              <p14:xfrm>
                <a:off x="4407425" y="1040294"/>
                <a:ext cx="30600" cy="31068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6C6D2443-4D7B-A9F1-41D0-66515C54D8B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98785" y="1031294"/>
                  <a:ext cx="482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975B69D3-0A75-3675-16DB-F3AE15E45880}"/>
                    </a:ext>
                  </a:extLst>
                </p14:cNvPr>
                <p14:cNvContentPartPr/>
                <p14:nvPr/>
              </p14:nvContentPartPr>
              <p14:xfrm>
                <a:off x="4416065" y="1236494"/>
                <a:ext cx="57600" cy="864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975B69D3-0A75-3675-16DB-F3AE15E458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07425" y="1227854"/>
                  <a:ext cx="75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B4A2C0EB-046B-183B-FD24-0309D55FCC39}"/>
                    </a:ext>
                  </a:extLst>
                </p14:cNvPr>
                <p14:cNvContentPartPr/>
                <p14:nvPr/>
              </p14:nvContentPartPr>
              <p14:xfrm>
                <a:off x="4507145" y="1213094"/>
                <a:ext cx="49680" cy="16200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B4A2C0EB-046B-183B-FD24-0309D55FCC3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98145" y="1204454"/>
                  <a:ext cx="67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91FA8734-FD0B-29E9-7611-130325856E6D}"/>
                    </a:ext>
                  </a:extLst>
                </p14:cNvPr>
                <p14:cNvContentPartPr/>
                <p14:nvPr/>
              </p14:nvContentPartPr>
              <p14:xfrm>
                <a:off x="4771025" y="1092494"/>
                <a:ext cx="180720" cy="24156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91FA8734-FD0B-29E9-7611-130325856E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62385" y="1083494"/>
                  <a:ext cx="198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09B678BC-8493-D3A0-B928-5B799684C193}"/>
                    </a:ext>
                  </a:extLst>
                </p14:cNvPr>
                <p14:cNvContentPartPr/>
                <p14:nvPr/>
              </p14:nvContentPartPr>
              <p14:xfrm>
                <a:off x="4967585" y="1200854"/>
                <a:ext cx="137520" cy="10944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09B678BC-8493-D3A0-B928-5B799684C1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58585" y="1191854"/>
                  <a:ext cx="155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3BE4ADC7-6942-3C4F-96C7-FEAC842B7F6D}"/>
                    </a:ext>
                  </a:extLst>
                </p14:cNvPr>
                <p14:cNvContentPartPr/>
                <p14:nvPr/>
              </p14:nvContentPartPr>
              <p14:xfrm>
                <a:off x="5122385" y="1199054"/>
                <a:ext cx="109800" cy="11664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3BE4ADC7-6942-3C4F-96C7-FEAC842B7F6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13385" y="1190414"/>
                  <a:ext cx="127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31416CB4-364A-0674-58B7-976236899A5F}"/>
                    </a:ext>
                  </a:extLst>
                </p14:cNvPr>
                <p14:cNvContentPartPr/>
                <p14:nvPr/>
              </p14:nvContentPartPr>
              <p14:xfrm>
                <a:off x="5264225" y="1187894"/>
                <a:ext cx="57600" cy="13860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31416CB4-364A-0674-58B7-976236899A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55225" y="1178894"/>
                  <a:ext cx="75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2302791D-BB14-7F87-C2FB-D1EC63BDB16D}"/>
                    </a:ext>
                  </a:extLst>
                </p14:cNvPr>
                <p14:cNvContentPartPr/>
                <p14:nvPr/>
              </p14:nvContentPartPr>
              <p14:xfrm>
                <a:off x="5615225" y="1104734"/>
                <a:ext cx="7920" cy="19944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2302791D-BB14-7F87-C2FB-D1EC63BDB16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06225" y="1095734"/>
                  <a:ext cx="25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B816953C-C7A8-70B6-ABBC-FA1E0AB2A519}"/>
                    </a:ext>
                  </a:extLst>
                </p14:cNvPr>
                <p14:cNvContentPartPr/>
                <p14:nvPr/>
              </p14:nvContentPartPr>
              <p14:xfrm>
                <a:off x="5587505" y="1062974"/>
                <a:ext cx="145800" cy="2988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B816953C-C7A8-70B6-ABBC-FA1E0AB2A51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78505" y="1054334"/>
                  <a:ext cx="163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D2FACD76-2974-18A3-DE4B-4330895AF5ED}"/>
                    </a:ext>
                  </a:extLst>
                </p14:cNvPr>
                <p14:cNvContentPartPr/>
                <p14:nvPr/>
              </p14:nvContentPartPr>
              <p14:xfrm>
                <a:off x="5611625" y="1208414"/>
                <a:ext cx="132480" cy="1368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D2FACD76-2974-18A3-DE4B-4330895AF5E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02985" y="1199774"/>
                  <a:ext cx="150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BA80A8BE-F0E0-8421-7F2B-4DBD17B7640E}"/>
                    </a:ext>
                  </a:extLst>
                </p14:cNvPr>
                <p14:cNvContentPartPr/>
                <p14:nvPr/>
              </p14:nvContentPartPr>
              <p14:xfrm>
                <a:off x="5619185" y="1336214"/>
                <a:ext cx="145800" cy="1008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BA80A8BE-F0E0-8421-7F2B-4DBD17B764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10185" y="1327214"/>
                  <a:ext cx="1634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e 383">
            <a:extLst>
              <a:ext uri="{FF2B5EF4-FFF2-40B4-BE49-F238E27FC236}">
                <a16:creationId xmlns:a16="http://schemas.microsoft.com/office/drawing/2014/main" id="{173B06A7-2363-1704-DAB4-C9D546354EBF}"/>
              </a:ext>
            </a:extLst>
          </p:cNvPr>
          <p:cNvGrpSpPr/>
          <p:nvPr/>
        </p:nvGrpSpPr>
        <p:grpSpPr>
          <a:xfrm>
            <a:off x="8422732" y="4321886"/>
            <a:ext cx="1389960" cy="2093760"/>
            <a:chOff x="8906705" y="4298294"/>
            <a:chExt cx="1389960" cy="20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7EAB614D-2426-1721-BE6A-BE23766B5E1B}"/>
                    </a:ext>
                  </a:extLst>
                </p14:cNvPr>
                <p14:cNvContentPartPr/>
                <p14:nvPr/>
              </p14:nvContentPartPr>
              <p14:xfrm>
                <a:off x="8906705" y="4298294"/>
                <a:ext cx="475560" cy="44748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7EAB614D-2426-1721-BE6A-BE23766B5E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97705" y="4289654"/>
                  <a:ext cx="4932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D10C7700-F92D-69A5-8E99-2BC5294952F6}"/>
                    </a:ext>
                  </a:extLst>
                </p14:cNvPr>
                <p14:cNvContentPartPr/>
                <p14:nvPr/>
              </p14:nvContentPartPr>
              <p14:xfrm>
                <a:off x="9480545" y="4483694"/>
                <a:ext cx="455400" cy="190836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D10C7700-F92D-69A5-8E99-2BC5294952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71905" y="4475054"/>
                  <a:ext cx="473040" cy="19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35963B13-E13A-9184-8E6A-41C4F8824757}"/>
                    </a:ext>
                  </a:extLst>
                </p14:cNvPr>
                <p14:cNvContentPartPr/>
                <p14:nvPr/>
              </p14:nvContentPartPr>
              <p14:xfrm>
                <a:off x="10104785" y="5855654"/>
                <a:ext cx="19800" cy="28440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35963B13-E13A-9184-8E6A-41C4F88247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96145" y="5846654"/>
                  <a:ext cx="37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9569D2F3-3ECA-C2A1-BC79-ABF93D7ABC23}"/>
                    </a:ext>
                  </a:extLst>
                </p14:cNvPr>
                <p14:cNvContentPartPr/>
                <p14:nvPr/>
              </p14:nvContentPartPr>
              <p14:xfrm>
                <a:off x="10131785" y="6017294"/>
                <a:ext cx="164880" cy="13572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9569D2F3-3ECA-C2A1-BC79-ABF93D7ABC2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22785" y="6008294"/>
                  <a:ext cx="1825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4C69031A-4FB8-62F7-7155-51851B9AB2DD}"/>
              </a:ext>
            </a:extLst>
          </p:cNvPr>
          <p:cNvGrpSpPr/>
          <p:nvPr/>
        </p:nvGrpSpPr>
        <p:grpSpPr>
          <a:xfrm>
            <a:off x="9982284" y="5847084"/>
            <a:ext cx="1384560" cy="326520"/>
            <a:chOff x="10423025" y="5790854"/>
            <a:chExt cx="138456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88" name="Encre 387">
                  <a:extLst>
                    <a:ext uri="{FF2B5EF4-FFF2-40B4-BE49-F238E27FC236}">
                      <a16:creationId xmlns:a16="http://schemas.microsoft.com/office/drawing/2014/main" id="{E887C3D6-805A-4419-7773-42B4964789CB}"/>
                    </a:ext>
                  </a:extLst>
                </p14:cNvPr>
                <p14:cNvContentPartPr/>
                <p14:nvPr/>
              </p14:nvContentPartPr>
              <p14:xfrm>
                <a:off x="10423025" y="5876174"/>
                <a:ext cx="128880" cy="202680"/>
              </p14:xfrm>
            </p:contentPart>
          </mc:Choice>
          <mc:Fallback xmlns="">
            <p:pic>
              <p:nvPicPr>
                <p:cNvPr id="388" name="Encre 387">
                  <a:extLst>
                    <a:ext uri="{FF2B5EF4-FFF2-40B4-BE49-F238E27FC236}">
                      <a16:creationId xmlns:a16="http://schemas.microsoft.com/office/drawing/2014/main" id="{E887C3D6-805A-4419-7773-42B4964789C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14025" y="5867174"/>
                  <a:ext cx="146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89" name="Encre 388">
                  <a:extLst>
                    <a:ext uri="{FF2B5EF4-FFF2-40B4-BE49-F238E27FC236}">
                      <a16:creationId xmlns:a16="http://schemas.microsoft.com/office/drawing/2014/main" id="{0A852C9B-A4FB-40E0-8F67-03A227C770DD}"/>
                    </a:ext>
                  </a:extLst>
                </p14:cNvPr>
                <p14:cNvContentPartPr/>
                <p14:nvPr/>
              </p14:nvContentPartPr>
              <p14:xfrm>
                <a:off x="10453625" y="5994974"/>
                <a:ext cx="156960" cy="20520"/>
              </p14:xfrm>
            </p:contentPart>
          </mc:Choice>
          <mc:Fallback xmlns="">
            <p:pic>
              <p:nvPicPr>
                <p:cNvPr id="389" name="Encre 388">
                  <a:extLst>
                    <a:ext uri="{FF2B5EF4-FFF2-40B4-BE49-F238E27FC236}">
                      <a16:creationId xmlns:a16="http://schemas.microsoft.com/office/drawing/2014/main" id="{0A852C9B-A4FB-40E0-8F67-03A227C770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44625" y="5985974"/>
                  <a:ext cx="174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90" name="Encre 389">
                  <a:extLst>
                    <a:ext uri="{FF2B5EF4-FFF2-40B4-BE49-F238E27FC236}">
                      <a16:creationId xmlns:a16="http://schemas.microsoft.com/office/drawing/2014/main" id="{0674D9A9-ED3F-5B27-EB38-0A1C381E63DF}"/>
                    </a:ext>
                  </a:extLst>
                </p14:cNvPr>
                <p14:cNvContentPartPr/>
                <p14:nvPr/>
              </p14:nvContentPartPr>
              <p14:xfrm>
                <a:off x="10772945" y="5978774"/>
                <a:ext cx="199800" cy="135000"/>
              </p14:xfrm>
            </p:contentPart>
          </mc:Choice>
          <mc:Fallback xmlns="">
            <p:pic>
              <p:nvPicPr>
                <p:cNvPr id="390" name="Encre 389">
                  <a:extLst>
                    <a:ext uri="{FF2B5EF4-FFF2-40B4-BE49-F238E27FC236}">
                      <a16:creationId xmlns:a16="http://schemas.microsoft.com/office/drawing/2014/main" id="{0674D9A9-ED3F-5B27-EB38-0A1C381E63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64305" y="5969774"/>
                  <a:ext cx="217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91" name="Encre 390">
                  <a:extLst>
                    <a:ext uri="{FF2B5EF4-FFF2-40B4-BE49-F238E27FC236}">
                      <a16:creationId xmlns:a16="http://schemas.microsoft.com/office/drawing/2014/main" id="{94F48392-D686-62BC-5628-D9F139C52C09}"/>
                    </a:ext>
                  </a:extLst>
                </p14:cNvPr>
                <p14:cNvContentPartPr/>
                <p14:nvPr/>
              </p14:nvContentPartPr>
              <p14:xfrm>
                <a:off x="11159945" y="5790854"/>
                <a:ext cx="18360" cy="299160"/>
              </p14:xfrm>
            </p:contentPart>
          </mc:Choice>
          <mc:Fallback xmlns="">
            <p:pic>
              <p:nvPicPr>
                <p:cNvPr id="391" name="Encre 390">
                  <a:extLst>
                    <a:ext uri="{FF2B5EF4-FFF2-40B4-BE49-F238E27FC236}">
                      <a16:creationId xmlns:a16="http://schemas.microsoft.com/office/drawing/2014/main" id="{94F48392-D686-62BC-5628-D9F139C52C0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50945" y="5782214"/>
                  <a:ext cx="36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291D6A5A-A20A-C1F5-33C3-B426DEC199B5}"/>
                    </a:ext>
                  </a:extLst>
                </p14:cNvPr>
                <p14:cNvContentPartPr/>
                <p14:nvPr/>
              </p14:nvContentPartPr>
              <p14:xfrm>
                <a:off x="11127905" y="5952494"/>
                <a:ext cx="106920" cy="1512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291D6A5A-A20A-C1F5-33C3-B426DEC199B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18905" y="5943494"/>
                  <a:ext cx="124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93" name="Encre 392">
                  <a:extLst>
                    <a:ext uri="{FF2B5EF4-FFF2-40B4-BE49-F238E27FC236}">
                      <a16:creationId xmlns:a16="http://schemas.microsoft.com/office/drawing/2014/main" id="{45B6A69A-F50C-4FAF-FE60-B5A837735F2B}"/>
                    </a:ext>
                  </a:extLst>
                </p14:cNvPr>
                <p14:cNvContentPartPr/>
                <p14:nvPr/>
              </p14:nvContentPartPr>
              <p14:xfrm>
                <a:off x="11242385" y="5953574"/>
                <a:ext cx="82800" cy="119160"/>
              </p14:xfrm>
            </p:contentPart>
          </mc:Choice>
          <mc:Fallback xmlns="">
            <p:pic>
              <p:nvPicPr>
                <p:cNvPr id="393" name="Encre 392">
                  <a:extLst>
                    <a:ext uri="{FF2B5EF4-FFF2-40B4-BE49-F238E27FC236}">
                      <a16:creationId xmlns:a16="http://schemas.microsoft.com/office/drawing/2014/main" id="{45B6A69A-F50C-4FAF-FE60-B5A837735F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33745" y="5944574"/>
                  <a:ext cx="100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94" name="Encre 393">
                  <a:extLst>
                    <a:ext uri="{FF2B5EF4-FFF2-40B4-BE49-F238E27FC236}">
                      <a16:creationId xmlns:a16="http://schemas.microsoft.com/office/drawing/2014/main" id="{EE513DCE-27B8-F964-8877-6CC847A7B98C}"/>
                    </a:ext>
                  </a:extLst>
                </p14:cNvPr>
                <p14:cNvContentPartPr/>
                <p14:nvPr/>
              </p14:nvContentPartPr>
              <p14:xfrm>
                <a:off x="11339585" y="5971214"/>
                <a:ext cx="274320" cy="118800"/>
              </p14:xfrm>
            </p:contentPart>
          </mc:Choice>
          <mc:Fallback xmlns="">
            <p:pic>
              <p:nvPicPr>
                <p:cNvPr id="394" name="Encre 393">
                  <a:extLst>
                    <a:ext uri="{FF2B5EF4-FFF2-40B4-BE49-F238E27FC236}">
                      <a16:creationId xmlns:a16="http://schemas.microsoft.com/office/drawing/2014/main" id="{EE513DCE-27B8-F964-8877-6CC847A7B98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330945" y="5962574"/>
                  <a:ext cx="291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EC94EDD1-CA55-CA6E-6195-A261D7864244}"/>
                    </a:ext>
                  </a:extLst>
                </p14:cNvPr>
                <p14:cNvContentPartPr/>
                <p14:nvPr/>
              </p14:nvContentPartPr>
              <p14:xfrm>
                <a:off x="11622185" y="5997854"/>
                <a:ext cx="185400" cy="11952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EC94EDD1-CA55-CA6E-6195-A261D786424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13545" y="5988854"/>
                  <a:ext cx="20304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oupe 417">
            <a:extLst>
              <a:ext uri="{FF2B5EF4-FFF2-40B4-BE49-F238E27FC236}">
                <a16:creationId xmlns:a16="http://schemas.microsoft.com/office/drawing/2014/main" id="{3F7264BA-C73C-0603-B87D-373E4C3F2CB5}"/>
              </a:ext>
            </a:extLst>
          </p:cNvPr>
          <p:cNvGrpSpPr/>
          <p:nvPr/>
        </p:nvGrpSpPr>
        <p:grpSpPr>
          <a:xfrm>
            <a:off x="9579052" y="6341486"/>
            <a:ext cx="1647000" cy="637920"/>
            <a:chOff x="10063025" y="6317894"/>
            <a:chExt cx="164700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97" name="Encre 396">
                  <a:extLst>
                    <a:ext uri="{FF2B5EF4-FFF2-40B4-BE49-F238E27FC236}">
                      <a16:creationId xmlns:a16="http://schemas.microsoft.com/office/drawing/2014/main" id="{E91CE7D3-676A-5D02-8819-B6E9025C8220}"/>
                    </a:ext>
                  </a:extLst>
                </p14:cNvPr>
                <p14:cNvContentPartPr/>
                <p14:nvPr/>
              </p14:nvContentPartPr>
              <p14:xfrm>
                <a:off x="10110185" y="6385214"/>
                <a:ext cx="176040" cy="142920"/>
              </p14:xfrm>
            </p:contentPart>
          </mc:Choice>
          <mc:Fallback xmlns="">
            <p:pic>
              <p:nvPicPr>
                <p:cNvPr id="397" name="Encre 396">
                  <a:extLst>
                    <a:ext uri="{FF2B5EF4-FFF2-40B4-BE49-F238E27FC236}">
                      <a16:creationId xmlns:a16="http://schemas.microsoft.com/office/drawing/2014/main" id="{E91CE7D3-676A-5D02-8819-B6E9025C822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01185" y="6376574"/>
                  <a:ext cx="193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98" name="Encre 397">
                  <a:extLst>
                    <a:ext uri="{FF2B5EF4-FFF2-40B4-BE49-F238E27FC236}">
                      <a16:creationId xmlns:a16="http://schemas.microsoft.com/office/drawing/2014/main" id="{CACB4F1C-2D38-61AD-EE85-F5AC5FD663CD}"/>
                    </a:ext>
                  </a:extLst>
                </p14:cNvPr>
                <p14:cNvContentPartPr/>
                <p14:nvPr/>
              </p14:nvContentPartPr>
              <p14:xfrm>
                <a:off x="10272545" y="6402854"/>
                <a:ext cx="150840" cy="86400"/>
              </p14:xfrm>
            </p:contentPart>
          </mc:Choice>
          <mc:Fallback xmlns="">
            <p:pic>
              <p:nvPicPr>
                <p:cNvPr id="398" name="Encre 397">
                  <a:extLst>
                    <a:ext uri="{FF2B5EF4-FFF2-40B4-BE49-F238E27FC236}">
                      <a16:creationId xmlns:a16="http://schemas.microsoft.com/office/drawing/2014/main" id="{CACB4F1C-2D38-61AD-EE85-F5AC5FD663C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63545" y="6393854"/>
                  <a:ext cx="168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00" name="Encre 399">
                  <a:extLst>
                    <a:ext uri="{FF2B5EF4-FFF2-40B4-BE49-F238E27FC236}">
                      <a16:creationId xmlns:a16="http://schemas.microsoft.com/office/drawing/2014/main" id="{E1720A4F-8D2C-154F-0325-E77257E05FF8}"/>
                    </a:ext>
                  </a:extLst>
                </p14:cNvPr>
                <p14:cNvContentPartPr/>
                <p14:nvPr/>
              </p14:nvContentPartPr>
              <p14:xfrm>
                <a:off x="10601225" y="6421214"/>
                <a:ext cx="9000" cy="257040"/>
              </p14:xfrm>
            </p:contentPart>
          </mc:Choice>
          <mc:Fallback xmlns="">
            <p:pic>
              <p:nvPicPr>
                <p:cNvPr id="400" name="Encre 399">
                  <a:extLst>
                    <a:ext uri="{FF2B5EF4-FFF2-40B4-BE49-F238E27FC236}">
                      <a16:creationId xmlns:a16="http://schemas.microsoft.com/office/drawing/2014/main" id="{E1720A4F-8D2C-154F-0325-E77257E05F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92225" y="6412214"/>
                  <a:ext cx="266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01" name="Encre 400">
                  <a:extLst>
                    <a:ext uri="{FF2B5EF4-FFF2-40B4-BE49-F238E27FC236}">
                      <a16:creationId xmlns:a16="http://schemas.microsoft.com/office/drawing/2014/main" id="{6EB306C1-9F82-2944-916E-AAF97BC68C3A}"/>
                    </a:ext>
                  </a:extLst>
                </p14:cNvPr>
                <p14:cNvContentPartPr/>
                <p14:nvPr/>
              </p14:nvContentPartPr>
              <p14:xfrm>
                <a:off x="10573505" y="6445334"/>
                <a:ext cx="109800" cy="99000"/>
              </p14:xfrm>
            </p:contentPart>
          </mc:Choice>
          <mc:Fallback xmlns="">
            <p:pic>
              <p:nvPicPr>
                <p:cNvPr id="401" name="Encre 400">
                  <a:extLst>
                    <a:ext uri="{FF2B5EF4-FFF2-40B4-BE49-F238E27FC236}">
                      <a16:creationId xmlns:a16="http://schemas.microsoft.com/office/drawing/2014/main" id="{6EB306C1-9F82-2944-916E-AAF97BC68C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64865" y="6436694"/>
                  <a:ext cx="127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526E8F03-335A-95F6-7179-E748C70599E5}"/>
                    </a:ext>
                  </a:extLst>
                </p14:cNvPr>
                <p14:cNvContentPartPr/>
                <p14:nvPr/>
              </p14:nvContentPartPr>
              <p14:xfrm>
                <a:off x="10712825" y="6427694"/>
                <a:ext cx="116640" cy="97200"/>
              </p14:xfrm>
            </p:contentPart>
          </mc:Choice>
          <mc:Fallback xmlns=""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526E8F03-335A-95F6-7179-E748C70599E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04185" y="6418694"/>
                  <a:ext cx="134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ED057B33-A8B4-A616-FFF0-9FEC780E4058}"/>
                    </a:ext>
                  </a:extLst>
                </p14:cNvPr>
                <p14:cNvContentPartPr/>
                <p14:nvPr/>
              </p14:nvContentPartPr>
              <p14:xfrm>
                <a:off x="10870505" y="6405014"/>
                <a:ext cx="131040" cy="142200"/>
              </p14:xfrm>
            </p:contentPart>
          </mc:Choice>
          <mc:Fallback xmlns=""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ED057B33-A8B4-A616-FFF0-9FEC780E40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861865" y="6396374"/>
                  <a:ext cx="148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04" name="Encre 403">
                  <a:extLst>
                    <a:ext uri="{FF2B5EF4-FFF2-40B4-BE49-F238E27FC236}">
                      <a16:creationId xmlns:a16="http://schemas.microsoft.com/office/drawing/2014/main" id="{1823BDA5-4D5B-0354-6B1E-11EF469FA721}"/>
                    </a:ext>
                  </a:extLst>
                </p14:cNvPr>
                <p14:cNvContentPartPr/>
                <p14:nvPr/>
              </p14:nvContentPartPr>
              <p14:xfrm>
                <a:off x="10978145" y="6372614"/>
                <a:ext cx="18720" cy="11160"/>
              </p14:xfrm>
            </p:contentPart>
          </mc:Choice>
          <mc:Fallback xmlns="">
            <p:pic>
              <p:nvPicPr>
                <p:cNvPr id="404" name="Encre 403">
                  <a:extLst>
                    <a:ext uri="{FF2B5EF4-FFF2-40B4-BE49-F238E27FC236}">
                      <a16:creationId xmlns:a16="http://schemas.microsoft.com/office/drawing/2014/main" id="{1823BDA5-4D5B-0354-6B1E-11EF469FA7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69505" y="6363974"/>
                  <a:ext cx="36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05" name="Encre 404">
                  <a:extLst>
                    <a:ext uri="{FF2B5EF4-FFF2-40B4-BE49-F238E27FC236}">
                      <a16:creationId xmlns:a16="http://schemas.microsoft.com/office/drawing/2014/main" id="{95E60CE2-07C2-815B-F311-BF289D7277F3}"/>
                    </a:ext>
                  </a:extLst>
                </p14:cNvPr>
                <p14:cNvContentPartPr/>
                <p14:nvPr/>
              </p14:nvContentPartPr>
              <p14:xfrm>
                <a:off x="11045825" y="6317894"/>
                <a:ext cx="20880" cy="203400"/>
              </p14:xfrm>
            </p:contentPart>
          </mc:Choice>
          <mc:Fallback xmlns="">
            <p:pic>
              <p:nvPicPr>
                <p:cNvPr id="405" name="Encre 404">
                  <a:extLst>
                    <a:ext uri="{FF2B5EF4-FFF2-40B4-BE49-F238E27FC236}">
                      <a16:creationId xmlns:a16="http://schemas.microsoft.com/office/drawing/2014/main" id="{95E60CE2-07C2-815B-F311-BF289D7277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037185" y="6309254"/>
                  <a:ext cx="38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06" name="Encre 405">
                  <a:extLst>
                    <a:ext uri="{FF2B5EF4-FFF2-40B4-BE49-F238E27FC236}">
                      <a16:creationId xmlns:a16="http://schemas.microsoft.com/office/drawing/2014/main" id="{B5E7FAA8-0927-0694-BA0B-F16A1654705E}"/>
                    </a:ext>
                  </a:extLst>
                </p14:cNvPr>
                <p14:cNvContentPartPr/>
                <p14:nvPr/>
              </p14:nvContentPartPr>
              <p14:xfrm>
                <a:off x="11051945" y="6441734"/>
                <a:ext cx="79920" cy="15120"/>
              </p14:xfrm>
            </p:contentPart>
          </mc:Choice>
          <mc:Fallback xmlns="">
            <p:pic>
              <p:nvPicPr>
                <p:cNvPr id="406" name="Encre 405">
                  <a:extLst>
                    <a:ext uri="{FF2B5EF4-FFF2-40B4-BE49-F238E27FC236}">
                      <a16:creationId xmlns:a16="http://schemas.microsoft.com/office/drawing/2014/main" id="{B5E7FAA8-0927-0694-BA0B-F16A165470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43305" y="6432734"/>
                  <a:ext cx="97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07" name="Encre 406">
                  <a:extLst>
                    <a:ext uri="{FF2B5EF4-FFF2-40B4-BE49-F238E27FC236}">
                      <a16:creationId xmlns:a16="http://schemas.microsoft.com/office/drawing/2014/main" id="{B3439F6B-CA74-1D12-769D-8080E7DD7058}"/>
                    </a:ext>
                  </a:extLst>
                </p14:cNvPr>
                <p14:cNvContentPartPr/>
                <p14:nvPr/>
              </p14:nvContentPartPr>
              <p14:xfrm>
                <a:off x="11161385" y="6451094"/>
                <a:ext cx="22680" cy="86400"/>
              </p14:xfrm>
            </p:contentPart>
          </mc:Choice>
          <mc:Fallback xmlns="">
            <p:pic>
              <p:nvPicPr>
                <p:cNvPr id="407" name="Encre 406">
                  <a:extLst>
                    <a:ext uri="{FF2B5EF4-FFF2-40B4-BE49-F238E27FC236}">
                      <a16:creationId xmlns:a16="http://schemas.microsoft.com/office/drawing/2014/main" id="{B3439F6B-CA74-1D12-769D-8080E7DD70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152745" y="6442454"/>
                  <a:ext cx="40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08" name="Encre 407">
                  <a:extLst>
                    <a:ext uri="{FF2B5EF4-FFF2-40B4-BE49-F238E27FC236}">
                      <a16:creationId xmlns:a16="http://schemas.microsoft.com/office/drawing/2014/main" id="{E912263B-33D8-B7B3-6845-07182B1CB36E}"/>
                    </a:ext>
                  </a:extLst>
                </p14:cNvPr>
                <p14:cNvContentPartPr/>
                <p14:nvPr/>
              </p14:nvContentPartPr>
              <p14:xfrm>
                <a:off x="11159225" y="6368654"/>
                <a:ext cx="21240" cy="51480"/>
              </p14:xfrm>
            </p:contentPart>
          </mc:Choice>
          <mc:Fallback xmlns="">
            <p:pic>
              <p:nvPicPr>
                <p:cNvPr id="408" name="Encre 407">
                  <a:extLst>
                    <a:ext uri="{FF2B5EF4-FFF2-40B4-BE49-F238E27FC236}">
                      <a16:creationId xmlns:a16="http://schemas.microsoft.com/office/drawing/2014/main" id="{E912263B-33D8-B7B3-6845-07182B1CB36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50225" y="6360014"/>
                  <a:ext cx="38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09" name="Encre 408">
                  <a:extLst>
                    <a:ext uri="{FF2B5EF4-FFF2-40B4-BE49-F238E27FC236}">
                      <a16:creationId xmlns:a16="http://schemas.microsoft.com/office/drawing/2014/main" id="{091B235D-DC44-EBAE-F360-486C36C8E825}"/>
                    </a:ext>
                  </a:extLst>
                </p14:cNvPr>
                <p14:cNvContentPartPr/>
                <p14:nvPr/>
              </p14:nvContentPartPr>
              <p14:xfrm>
                <a:off x="11222945" y="6430934"/>
                <a:ext cx="245160" cy="105840"/>
              </p14:xfrm>
            </p:contentPart>
          </mc:Choice>
          <mc:Fallback xmlns="">
            <p:pic>
              <p:nvPicPr>
                <p:cNvPr id="409" name="Encre 408">
                  <a:extLst>
                    <a:ext uri="{FF2B5EF4-FFF2-40B4-BE49-F238E27FC236}">
                      <a16:creationId xmlns:a16="http://schemas.microsoft.com/office/drawing/2014/main" id="{091B235D-DC44-EBAE-F360-486C36C8E82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14305" y="6422294"/>
                  <a:ext cx="262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10" name="Encre 409">
                  <a:extLst>
                    <a:ext uri="{FF2B5EF4-FFF2-40B4-BE49-F238E27FC236}">
                      <a16:creationId xmlns:a16="http://schemas.microsoft.com/office/drawing/2014/main" id="{4BEFD0B8-FC85-353F-4567-C0B686F743E7}"/>
                    </a:ext>
                  </a:extLst>
                </p14:cNvPr>
                <p14:cNvContentPartPr/>
                <p14:nvPr/>
              </p14:nvContentPartPr>
              <p14:xfrm>
                <a:off x="11581505" y="6333374"/>
                <a:ext cx="128520" cy="182520"/>
              </p14:xfrm>
            </p:contentPart>
          </mc:Choice>
          <mc:Fallback xmlns="">
            <p:pic>
              <p:nvPicPr>
                <p:cNvPr id="410" name="Encre 409">
                  <a:extLst>
                    <a:ext uri="{FF2B5EF4-FFF2-40B4-BE49-F238E27FC236}">
                      <a16:creationId xmlns:a16="http://schemas.microsoft.com/office/drawing/2014/main" id="{4BEFD0B8-FC85-353F-4567-C0B686F743E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572505" y="6324734"/>
                  <a:ext cx="146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12" name="Encre 411">
                  <a:extLst>
                    <a:ext uri="{FF2B5EF4-FFF2-40B4-BE49-F238E27FC236}">
                      <a16:creationId xmlns:a16="http://schemas.microsoft.com/office/drawing/2014/main" id="{B28CF26C-6F26-767D-7F62-3572D9AB6B03}"/>
                    </a:ext>
                  </a:extLst>
                </p14:cNvPr>
                <p14:cNvContentPartPr/>
                <p14:nvPr/>
              </p14:nvContentPartPr>
              <p14:xfrm>
                <a:off x="10063025" y="6626054"/>
                <a:ext cx="199440" cy="225720"/>
              </p14:xfrm>
            </p:contentPart>
          </mc:Choice>
          <mc:Fallback xmlns="">
            <p:pic>
              <p:nvPicPr>
                <p:cNvPr id="412" name="Encre 411">
                  <a:extLst>
                    <a:ext uri="{FF2B5EF4-FFF2-40B4-BE49-F238E27FC236}">
                      <a16:creationId xmlns:a16="http://schemas.microsoft.com/office/drawing/2014/main" id="{B28CF26C-6F26-767D-7F62-3572D9AB6B0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54025" y="6617054"/>
                  <a:ext cx="217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13" name="Encre 412">
                  <a:extLst>
                    <a:ext uri="{FF2B5EF4-FFF2-40B4-BE49-F238E27FC236}">
                      <a16:creationId xmlns:a16="http://schemas.microsoft.com/office/drawing/2014/main" id="{4D8C2400-374B-D217-656B-A8D74917D496}"/>
                    </a:ext>
                  </a:extLst>
                </p14:cNvPr>
                <p14:cNvContentPartPr/>
                <p14:nvPr/>
              </p14:nvContentPartPr>
              <p14:xfrm>
                <a:off x="10241225" y="6732614"/>
                <a:ext cx="448200" cy="117720"/>
              </p14:xfrm>
            </p:contentPart>
          </mc:Choice>
          <mc:Fallback xmlns="">
            <p:pic>
              <p:nvPicPr>
                <p:cNvPr id="413" name="Encre 412">
                  <a:extLst>
                    <a:ext uri="{FF2B5EF4-FFF2-40B4-BE49-F238E27FC236}">
                      <a16:creationId xmlns:a16="http://schemas.microsoft.com/office/drawing/2014/main" id="{4D8C2400-374B-D217-656B-A8D74917D4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32585" y="6723974"/>
                  <a:ext cx="465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14" name="Encre 413">
                  <a:extLst>
                    <a:ext uri="{FF2B5EF4-FFF2-40B4-BE49-F238E27FC236}">
                      <a16:creationId xmlns:a16="http://schemas.microsoft.com/office/drawing/2014/main" id="{8B10199A-A878-17FB-5B23-96DD750F90B6}"/>
                    </a:ext>
                  </a:extLst>
                </p14:cNvPr>
                <p14:cNvContentPartPr/>
                <p14:nvPr/>
              </p14:nvContentPartPr>
              <p14:xfrm>
                <a:off x="10902545" y="6750974"/>
                <a:ext cx="131760" cy="179640"/>
              </p14:xfrm>
            </p:contentPart>
          </mc:Choice>
          <mc:Fallback xmlns="">
            <p:pic>
              <p:nvPicPr>
                <p:cNvPr id="414" name="Encre 413">
                  <a:extLst>
                    <a:ext uri="{FF2B5EF4-FFF2-40B4-BE49-F238E27FC236}">
                      <a16:creationId xmlns:a16="http://schemas.microsoft.com/office/drawing/2014/main" id="{8B10199A-A878-17FB-5B23-96DD750F90B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93905" y="6742334"/>
                  <a:ext cx="149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15" name="Encre 414">
                  <a:extLst>
                    <a:ext uri="{FF2B5EF4-FFF2-40B4-BE49-F238E27FC236}">
                      <a16:creationId xmlns:a16="http://schemas.microsoft.com/office/drawing/2014/main" id="{AB7A694A-A6DF-981F-3559-7084FC5EDA30}"/>
                    </a:ext>
                  </a:extLst>
                </p14:cNvPr>
                <p14:cNvContentPartPr/>
                <p14:nvPr/>
              </p14:nvContentPartPr>
              <p14:xfrm>
                <a:off x="11023505" y="6676454"/>
                <a:ext cx="551160" cy="254520"/>
              </p14:xfrm>
            </p:contentPart>
          </mc:Choice>
          <mc:Fallback xmlns="">
            <p:pic>
              <p:nvPicPr>
                <p:cNvPr id="415" name="Encre 414">
                  <a:extLst>
                    <a:ext uri="{FF2B5EF4-FFF2-40B4-BE49-F238E27FC236}">
                      <a16:creationId xmlns:a16="http://schemas.microsoft.com/office/drawing/2014/main" id="{AB7A694A-A6DF-981F-3559-7084FC5EDA3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014505" y="6667814"/>
                  <a:ext cx="5688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16" name="Encre 415">
                  <a:extLst>
                    <a:ext uri="{FF2B5EF4-FFF2-40B4-BE49-F238E27FC236}">
                      <a16:creationId xmlns:a16="http://schemas.microsoft.com/office/drawing/2014/main" id="{05786913-70EE-153E-29EF-DE08B7BD13FE}"/>
                    </a:ext>
                  </a:extLst>
                </p14:cNvPr>
                <p14:cNvContentPartPr/>
                <p14:nvPr/>
              </p14:nvContentPartPr>
              <p14:xfrm>
                <a:off x="11595545" y="6768614"/>
                <a:ext cx="96840" cy="187200"/>
              </p14:xfrm>
            </p:contentPart>
          </mc:Choice>
          <mc:Fallback xmlns="">
            <p:pic>
              <p:nvPicPr>
                <p:cNvPr id="416" name="Encre 415">
                  <a:extLst>
                    <a:ext uri="{FF2B5EF4-FFF2-40B4-BE49-F238E27FC236}">
                      <a16:creationId xmlns:a16="http://schemas.microsoft.com/office/drawing/2014/main" id="{05786913-70EE-153E-29EF-DE08B7BD13F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86545" y="6759974"/>
                  <a:ext cx="1144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e 430">
            <a:extLst>
              <a:ext uri="{FF2B5EF4-FFF2-40B4-BE49-F238E27FC236}">
                <a16:creationId xmlns:a16="http://schemas.microsoft.com/office/drawing/2014/main" id="{B0A5A397-9C70-0195-228D-9AC45A50B941}"/>
              </a:ext>
            </a:extLst>
          </p:cNvPr>
          <p:cNvGrpSpPr/>
          <p:nvPr/>
        </p:nvGrpSpPr>
        <p:grpSpPr>
          <a:xfrm>
            <a:off x="2134450" y="4386012"/>
            <a:ext cx="396360" cy="602280"/>
            <a:chOff x="2694185" y="4325294"/>
            <a:chExt cx="39636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29" name="Encre 428">
                  <a:extLst>
                    <a:ext uri="{FF2B5EF4-FFF2-40B4-BE49-F238E27FC236}">
                      <a16:creationId xmlns:a16="http://schemas.microsoft.com/office/drawing/2014/main" id="{16F39226-A423-C64B-2F4E-AC71B7CA8AD5}"/>
                    </a:ext>
                  </a:extLst>
                </p14:cNvPr>
                <p14:cNvContentPartPr/>
                <p14:nvPr/>
              </p14:nvContentPartPr>
              <p14:xfrm>
                <a:off x="2694185" y="4325294"/>
                <a:ext cx="396360" cy="352440"/>
              </p14:xfrm>
            </p:contentPart>
          </mc:Choice>
          <mc:Fallback xmlns="">
            <p:pic>
              <p:nvPicPr>
                <p:cNvPr id="429" name="Encre 428">
                  <a:extLst>
                    <a:ext uri="{FF2B5EF4-FFF2-40B4-BE49-F238E27FC236}">
                      <a16:creationId xmlns:a16="http://schemas.microsoft.com/office/drawing/2014/main" id="{16F39226-A423-C64B-2F4E-AC71B7CA8AD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85185" y="4316654"/>
                  <a:ext cx="4140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30" name="Encre 429">
                  <a:extLst>
                    <a:ext uri="{FF2B5EF4-FFF2-40B4-BE49-F238E27FC236}">
                      <a16:creationId xmlns:a16="http://schemas.microsoft.com/office/drawing/2014/main" id="{A148D88C-0CBF-E475-1A0A-D3B452DCD287}"/>
                    </a:ext>
                  </a:extLst>
                </p14:cNvPr>
                <p14:cNvContentPartPr/>
                <p14:nvPr/>
              </p14:nvContentPartPr>
              <p14:xfrm>
                <a:off x="2922425" y="4656854"/>
                <a:ext cx="14040" cy="270720"/>
              </p14:xfrm>
            </p:contentPart>
          </mc:Choice>
          <mc:Fallback xmlns="">
            <p:pic>
              <p:nvPicPr>
                <p:cNvPr id="430" name="Encre 429">
                  <a:extLst>
                    <a:ext uri="{FF2B5EF4-FFF2-40B4-BE49-F238E27FC236}">
                      <a16:creationId xmlns:a16="http://schemas.microsoft.com/office/drawing/2014/main" id="{A148D88C-0CBF-E475-1A0A-D3B452DCD28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13425" y="4647854"/>
                  <a:ext cx="31680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32" name="Encre 431">
                <a:extLst>
                  <a:ext uri="{FF2B5EF4-FFF2-40B4-BE49-F238E27FC236}">
                    <a16:creationId xmlns:a16="http://schemas.microsoft.com/office/drawing/2014/main" id="{F75C280E-528D-9284-2A9A-6C0CEB2E3108}"/>
                  </a:ext>
                </a:extLst>
              </p14:cNvPr>
              <p14:cNvContentPartPr/>
              <p14:nvPr/>
            </p14:nvContentPartPr>
            <p14:xfrm>
              <a:off x="2339650" y="5471052"/>
              <a:ext cx="34920" cy="264600"/>
            </p14:xfrm>
          </p:contentPart>
        </mc:Choice>
        <mc:Fallback xmlns="">
          <p:pic>
            <p:nvPicPr>
              <p:cNvPr id="432" name="Encre 431">
                <a:extLst>
                  <a:ext uri="{FF2B5EF4-FFF2-40B4-BE49-F238E27FC236}">
                    <a16:creationId xmlns:a16="http://schemas.microsoft.com/office/drawing/2014/main" id="{F75C280E-528D-9284-2A9A-6C0CEB2E310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31010" y="5462052"/>
                <a:ext cx="525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33" name="Encre 432">
                <a:extLst>
                  <a:ext uri="{FF2B5EF4-FFF2-40B4-BE49-F238E27FC236}">
                    <a16:creationId xmlns:a16="http://schemas.microsoft.com/office/drawing/2014/main" id="{BE6D9D43-20FC-88C9-24AD-2F3505B851E5}"/>
                  </a:ext>
                </a:extLst>
              </p14:cNvPr>
              <p14:cNvContentPartPr/>
              <p14:nvPr/>
            </p14:nvContentPartPr>
            <p14:xfrm>
              <a:off x="2519290" y="5731692"/>
              <a:ext cx="26280" cy="264240"/>
            </p14:xfrm>
          </p:contentPart>
        </mc:Choice>
        <mc:Fallback xmlns="">
          <p:pic>
            <p:nvPicPr>
              <p:cNvPr id="433" name="Encre 432">
                <a:extLst>
                  <a:ext uri="{FF2B5EF4-FFF2-40B4-BE49-F238E27FC236}">
                    <a16:creationId xmlns:a16="http://schemas.microsoft.com/office/drawing/2014/main" id="{BE6D9D43-20FC-88C9-24AD-2F3505B851E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510290" y="5723052"/>
                <a:ext cx="4392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8" name="Groupe 457">
            <a:extLst>
              <a:ext uri="{FF2B5EF4-FFF2-40B4-BE49-F238E27FC236}">
                <a16:creationId xmlns:a16="http://schemas.microsoft.com/office/drawing/2014/main" id="{392C1575-5FC3-8AD7-60F2-5657F4560BCE}"/>
              </a:ext>
            </a:extLst>
          </p:cNvPr>
          <p:cNvGrpSpPr/>
          <p:nvPr/>
        </p:nvGrpSpPr>
        <p:grpSpPr>
          <a:xfrm>
            <a:off x="2568250" y="5733492"/>
            <a:ext cx="2230560" cy="245160"/>
            <a:chOff x="3127985" y="5672774"/>
            <a:chExt cx="223056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38" name="Encre 437">
                  <a:extLst>
                    <a:ext uri="{FF2B5EF4-FFF2-40B4-BE49-F238E27FC236}">
                      <a16:creationId xmlns:a16="http://schemas.microsoft.com/office/drawing/2014/main" id="{97A5D370-EE78-65EA-130F-A36C92D216D4}"/>
                    </a:ext>
                  </a:extLst>
                </p14:cNvPr>
                <p14:cNvContentPartPr/>
                <p14:nvPr/>
              </p14:nvContentPartPr>
              <p14:xfrm>
                <a:off x="3127985" y="5764214"/>
                <a:ext cx="162720" cy="142920"/>
              </p14:xfrm>
            </p:contentPart>
          </mc:Choice>
          <mc:Fallback xmlns="">
            <p:pic>
              <p:nvPicPr>
                <p:cNvPr id="438" name="Encre 437">
                  <a:extLst>
                    <a:ext uri="{FF2B5EF4-FFF2-40B4-BE49-F238E27FC236}">
                      <a16:creationId xmlns:a16="http://schemas.microsoft.com/office/drawing/2014/main" id="{97A5D370-EE78-65EA-130F-A36C92D216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19345" y="5755574"/>
                  <a:ext cx="180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39" name="Encre 438">
                  <a:extLst>
                    <a:ext uri="{FF2B5EF4-FFF2-40B4-BE49-F238E27FC236}">
                      <a16:creationId xmlns:a16="http://schemas.microsoft.com/office/drawing/2014/main" id="{C129BE23-05D1-66BC-B278-9E1D547B95E2}"/>
                    </a:ext>
                  </a:extLst>
                </p14:cNvPr>
                <p14:cNvContentPartPr/>
                <p14:nvPr/>
              </p14:nvContentPartPr>
              <p14:xfrm>
                <a:off x="3424625" y="5711294"/>
                <a:ext cx="183240" cy="147960"/>
              </p14:xfrm>
            </p:contentPart>
          </mc:Choice>
          <mc:Fallback xmlns="">
            <p:pic>
              <p:nvPicPr>
                <p:cNvPr id="439" name="Encre 438">
                  <a:extLst>
                    <a:ext uri="{FF2B5EF4-FFF2-40B4-BE49-F238E27FC236}">
                      <a16:creationId xmlns:a16="http://schemas.microsoft.com/office/drawing/2014/main" id="{C129BE23-05D1-66BC-B278-9E1D547B95E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15985" y="5702294"/>
                  <a:ext cx="200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40" name="Encre 439">
                  <a:extLst>
                    <a:ext uri="{FF2B5EF4-FFF2-40B4-BE49-F238E27FC236}">
                      <a16:creationId xmlns:a16="http://schemas.microsoft.com/office/drawing/2014/main" id="{877AC026-1849-53CF-7C30-B84D1BC98EB2}"/>
                    </a:ext>
                  </a:extLst>
                </p14:cNvPr>
                <p14:cNvContentPartPr/>
                <p14:nvPr/>
              </p14:nvContentPartPr>
              <p14:xfrm>
                <a:off x="3768425" y="5767094"/>
                <a:ext cx="297000" cy="140040"/>
              </p14:xfrm>
            </p:contentPart>
          </mc:Choice>
          <mc:Fallback xmlns="">
            <p:pic>
              <p:nvPicPr>
                <p:cNvPr id="440" name="Encre 439">
                  <a:extLst>
                    <a:ext uri="{FF2B5EF4-FFF2-40B4-BE49-F238E27FC236}">
                      <a16:creationId xmlns:a16="http://schemas.microsoft.com/office/drawing/2014/main" id="{877AC026-1849-53CF-7C30-B84D1BC98EB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59425" y="5758454"/>
                  <a:ext cx="314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41" name="Encre 440">
                  <a:extLst>
                    <a:ext uri="{FF2B5EF4-FFF2-40B4-BE49-F238E27FC236}">
                      <a16:creationId xmlns:a16="http://schemas.microsoft.com/office/drawing/2014/main" id="{45F56B2C-4536-71C6-5BE1-97DF0E9789C9}"/>
                    </a:ext>
                  </a:extLst>
                </p14:cNvPr>
                <p14:cNvContentPartPr/>
                <p14:nvPr/>
              </p14:nvContentPartPr>
              <p14:xfrm>
                <a:off x="4214465" y="5672774"/>
                <a:ext cx="40320" cy="222840"/>
              </p14:xfrm>
            </p:contentPart>
          </mc:Choice>
          <mc:Fallback xmlns="">
            <p:pic>
              <p:nvPicPr>
                <p:cNvPr id="441" name="Encre 440">
                  <a:extLst>
                    <a:ext uri="{FF2B5EF4-FFF2-40B4-BE49-F238E27FC236}">
                      <a16:creationId xmlns:a16="http://schemas.microsoft.com/office/drawing/2014/main" id="{45F56B2C-4536-71C6-5BE1-97DF0E9789C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05465" y="5663774"/>
                  <a:ext cx="57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42" name="Encre 441">
                  <a:extLst>
                    <a:ext uri="{FF2B5EF4-FFF2-40B4-BE49-F238E27FC236}">
                      <a16:creationId xmlns:a16="http://schemas.microsoft.com/office/drawing/2014/main" id="{6FA7D1A5-45DA-D81B-60D9-0F2575888050}"/>
                    </a:ext>
                  </a:extLst>
                </p14:cNvPr>
                <p14:cNvContentPartPr/>
                <p14:nvPr/>
              </p14:nvContentPartPr>
              <p14:xfrm>
                <a:off x="4205105" y="5771774"/>
                <a:ext cx="104040" cy="24120"/>
              </p14:xfrm>
            </p:contentPart>
          </mc:Choice>
          <mc:Fallback xmlns="">
            <p:pic>
              <p:nvPicPr>
                <p:cNvPr id="442" name="Encre 441">
                  <a:extLst>
                    <a:ext uri="{FF2B5EF4-FFF2-40B4-BE49-F238E27FC236}">
                      <a16:creationId xmlns:a16="http://schemas.microsoft.com/office/drawing/2014/main" id="{6FA7D1A5-45DA-D81B-60D9-0F257588805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96465" y="5763134"/>
                  <a:ext cx="121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43" name="Encre 442">
                  <a:extLst>
                    <a:ext uri="{FF2B5EF4-FFF2-40B4-BE49-F238E27FC236}">
                      <a16:creationId xmlns:a16="http://schemas.microsoft.com/office/drawing/2014/main" id="{2A478E45-7D5E-C804-18A7-5950961E4F88}"/>
                    </a:ext>
                  </a:extLst>
                </p14:cNvPr>
                <p14:cNvContentPartPr/>
                <p14:nvPr/>
              </p14:nvContentPartPr>
              <p14:xfrm>
                <a:off x="4319945" y="5762054"/>
                <a:ext cx="119160" cy="100440"/>
              </p14:xfrm>
            </p:contentPart>
          </mc:Choice>
          <mc:Fallback xmlns="">
            <p:pic>
              <p:nvPicPr>
                <p:cNvPr id="443" name="Encre 442">
                  <a:extLst>
                    <a:ext uri="{FF2B5EF4-FFF2-40B4-BE49-F238E27FC236}">
                      <a16:creationId xmlns:a16="http://schemas.microsoft.com/office/drawing/2014/main" id="{2A478E45-7D5E-C804-18A7-5950961E4F8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10945" y="5753414"/>
                  <a:ext cx="136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44" name="Encre 443">
                  <a:extLst>
                    <a:ext uri="{FF2B5EF4-FFF2-40B4-BE49-F238E27FC236}">
                      <a16:creationId xmlns:a16="http://schemas.microsoft.com/office/drawing/2014/main" id="{A79D91CD-A664-E9C3-DEE1-B4C2E430D838}"/>
                    </a:ext>
                  </a:extLst>
                </p14:cNvPr>
                <p14:cNvContentPartPr/>
                <p14:nvPr/>
              </p14:nvContentPartPr>
              <p14:xfrm>
                <a:off x="4434785" y="5786534"/>
                <a:ext cx="213480" cy="106560"/>
              </p14:xfrm>
            </p:contentPart>
          </mc:Choice>
          <mc:Fallback xmlns="">
            <p:pic>
              <p:nvPicPr>
                <p:cNvPr id="444" name="Encre 443">
                  <a:extLst>
                    <a:ext uri="{FF2B5EF4-FFF2-40B4-BE49-F238E27FC236}">
                      <a16:creationId xmlns:a16="http://schemas.microsoft.com/office/drawing/2014/main" id="{A79D91CD-A664-E9C3-DEE1-B4C2E430D83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26145" y="5777894"/>
                  <a:ext cx="231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45" name="Encre 444">
                  <a:extLst>
                    <a:ext uri="{FF2B5EF4-FFF2-40B4-BE49-F238E27FC236}">
                      <a16:creationId xmlns:a16="http://schemas.microsoft.com/office/drawing/2014/main" id="{091AE8D3-FFE3-4972-69D7-2F0BDDE8091F}"/>
                    </a:ext>
                  </a:extLst>
                </p14:cNvPr>
                <p14:cNvContentPartPr/>
                <p14:nvPr/>
              </p14:nvContentPartPr>
              <p14:xfrm>
                <a:off x="4667705" y="5794094"/>
                <a:ext cx="193680" cy="123840"/>
              </p14:xfrm>
            </p:contentPart>
          </mc:Choice>
          <mc:Fallback xmlns="">
            <p:pic>
              <p:nvPicPr>
                <p:cNvPr id="445" name="Encre 444">
                  <a:extLst>
                    <a:ext uri="{FF2B5EF4-FFF2-40B4-BE49-F238E27FC236}">
                      <a16:creationId xmlns:a16="http://schemas.microsoft.com/office/drawing/2014/main" id="{091AE8D3-FFE3-4972-69D7-2F0BDDE8091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58705" y="5785454"/>
                  <a:ext cx="211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46" name="Encre 445">
                  <a:extLst>
                    <a:ext uri="{FF2B5EF4-FFF2-40B4-BE49-F238E27FC236}">
                      <a16:creationId xmlns:a16="http://schemas.microsoft.com/office/drawing/2014/main" id="{5EB6E227-9930-5A53-FD16-A78C66C6F2F4}"/>
                    </a:ext>
                  </a:extLst>
                </p14:cNvPr>
                <p14:cNvContentPartPr/>
                <p14:nvPr/>
              </p14:nvContentPartPr>
              <p14:xfrm>
                <a:off x="5028785" y="5753414"/>
                <a:ext cx="329760" cy="130320"/>
              </p14:xfrm>
            </p:contentPart>
          </mc:Choice>
          <mc:Fallback xmlns="">
            <p:pic>
              <p:nvPicPr>
                <p:cNvPr id="446" name="Encre 445">
                  <a:extLst>
                    <a:ext uri="{FF2B5EF4-FFF2-40B4-BE49-F238E27FC236}">
                      <a16:creationId xmlns:a16="http://schemas.microsoft.com/office/drawing/2014/main" id="{5EB6E227-9930-5A53-FD16-A78C66C6F2F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19785" y="5744414"/>
                  <a:ext cx="34740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e 456">
            <a:extLst>
              <a:ext uri="{FF2B5EF4-FFF2-40B4-BE49-F238E27FC236}">
                <a16:creationId xmlns:a16="http://schemas.microsoft.com/office/drawing/2014/main" id="{3C7C13A3-0E3D-ED15-7679-4756D826CE30}"/>
              </a:ext>
            </a:extLst>
          </p:cNvPr>
          <p:cNvGrpSpPr/>
          <p:nvPr/>
        </p:nvGrpSpPr>
        <p:grpSpPr>
          <a:xfrm>
            <a:off x="5012650" y="5727732"/>
            <a:ext cx="989640" cy="352080"/>
            <a:chOff x="5572385" y="5667014"/>
            <a:chExt cx="98964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47" name="Encre 446">
                  <a:extLst>
                    <a:ext uri="{FF2B5EF4-FFF2-40B4-BE49-F238E27FC236}">
                      <a16:creationId xmlns:a16="http://schemas.microsoft.com/office/drawing/2014/main" id="{8756C54B-7917-D611-594D-7D01DD687C6C}"/>
                    </a:ext>
                  </a:extLst>
                </p14:cNvPr>
                <p14:cNvContentPartPr/>
                <p14:nvPr/>
              </p14:nvContentPartPr>
              <p14:xfrm>
                <a:off x="5572385" y="5730734"/>
                <a:ext cx="56160" cy="288360"/>
              </p14:xfrm>
            </p:contentPart>
          </mc:Choice>
          <mc:Fallback xmlns="">
            <p:pic>
              <p:nvPicPr>
                <p:cNvPr id="447" name="Encre 446">
                  <a:extLst>
                    <a:ext uri="{FF2B5EF4-FFF2-40B4-BE49-F238E27FC236}">
                      <a16:creationId xmlns:a16="http://schemas.microsoft.com/office/drawing/2014/main" id="{8756C54B-7917-D611-594D-7D01DD687C6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63745" y="5722094"/>
                  <a:ext cx="73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48" name="Encre 447">
                  <a:extLst>
                    <a:ext uri="{FF2B5EF4-FFF2-40B4-BE49-F238E27FC236}">
                      <a16:creationId xmlns:a16="http://schemas.microsoft.com/office/drawing/2014/main" id="{5168A45B-6731-D4FB-E49A-F6AFA266A6A6}"/>
                    </a:ext>
                  </a:extLst>
                </p14:cNvPr>
                <p14:cNvContentPartPr/>
                <p14:nvPr/>
              </p14:nvContentPartPr>
              <p14:xfrm>
                <a:off x="5573825" y="5768534"/>
                <a:ext cx="131040" cy="87480"/>
              </p14:xfrm>
            </p:contentPart>
          </mc:Choice>
          <mc:Fallback xmlns="">
            <p:pic>
              <p:nvPicPr>
                <p:cNvPr id="448" name="Encre 447">
                  <a:extLst>
                    <a:ext uri="{FF2B5EF4-FFF2-40B4-BE49-F238E27FC236}">
                      <a16:creationId xmlns:a16="http://schemas.microsoft.com/office/drawing/2014/main" id="{5168A45B-6731-D4FB-E49A-F6AFA266A6A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64825" y="5759894"/>
                  <a:ext cx="148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49" name="Encre 448">
                  <a:extLst>
                    <a:ext uri="{FF2B5EF4-FFF2-40B4-BE49-F238E27FC236}">
                      <a16:creationId xmlns:a16="http://schemas.microsoft.com/office/drawing/2014/main" id="{F11655F5-2A94-CD3D-D93A-68C20C33E01D}"/>
                    </a:ext>
                  </a:extLst>
                </p14:cNvPr>
                <p14:cNvContentPartPr/>
                <p14:nvPr/>
              </p14:nvContentPartPr>
              <p14:xfrm>
                <a:off x="5743745" y="5760614"/>
                <a:ext cx="116640" cy="74880"/>
              </p14:xfrm>
            </p:contentPart>
          </mc:Choice>
          <mc:Fallback xmlns="">
            <p:pic>
              <p:nvPicPr>
                <p:cNvPr id="449" name="Encre 448">
                  <a:extLst>
                    <a:ext uri="{FF2B5EF4-FFF2-40B4-BE49-F238E27FC236}">
                      <a16:creationId xmlns:a16="http://schemas.microsoft.com/office/drawing/2014/main" id="{F11655F5-2A94-CD3D-D93A-68C20C33E01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35105" y="5751974"/>
                  <a:ext cx="134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50" name="Encre 449">
                  <a:extLst>
                    <a:ext uri="{FF2B5EF4-FFF2-40B4-BE49-F238E27FC236}">
                      <a16:creationId xmlns:a16="http://schemas.microsoft.com/office/drawing/2014/main" id="{B409E531-FEF8-6C69-D565-A053FFE10DB4}"/>
                    </a:ext>
                  </a:extLst>
                </p14:cNvPr>
                <p14:cNvContentPartPr/>
                <p14:nvPr/>
              </p14:nvContentPartPr>
              <p14:xfrm>
                <a:off x="5873345" y="5739374"/>
                <a:ext cx="143280" cy="160200"/>
              </p14:xfrm>
            </p:contentPart>
          </mc:Choice>
          <mc:Fallback xmlns="">
            <p:pic>
              <p:nvPicPr>
                <p:cNvPr id="450" name="Encre 449">
                  <a:extLst>
                    <a:ext uri="{FF2B5EF4-FFF2-40B4-BE49-F238E27FC236}">
                      <a16:creationId xmlns:a16="http://schemas.microsoft.com/office/drawing/2014/main" id="{B409E531-FEF8-6C69-D565-A053FFE10D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64705" y="5730734"/>
                  <a:ext cx="160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51" name="Encre 450">
                  <a:extLst>
                    <a:ext uri="{FF2B5EF4-FFF2-40B4-BE49-F238E27FC236}">
                      <a16:creationId xmlns:a16="http://schemas.microsoft.com/office/drawing/2014/main" id="{E227E81D-061A-C877-7014-5905D34B6F76}"/>
                    </a:ext>
                  </a:extLst>
                </p14:cNvPr>
                <p14:cNvContentPartPr/>
                <p14:nvPr/>
              </p14:nvContentPartPr>
              <p14:xfrm>
                <a:off x="5984225" y="5692214"/>
                <a:ext cx="31680" cy="19440"/>
              </p14:xfrm>
            </p:contentPart>
          </mc:Choice>
          <mc:Fallback xmlns="">
            <p:pic>
              <p:nvPicPr>
                <p:cNvPr id="451" name="Encre 450">
                  <a:extLst>
                    <a:ext uri="{FF2B5EF4-FFF2-40B4-BE49-F238E27FC236}">
                      <a16:creationId xmlns:a16="http://schemas.microsoft.com/office/drawing/2014/main" id="{E227E81D-061A-C877-7014-5905D34B6F7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75225" y="5683574"/>
                  <a:ext cx="49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52" name="Encre 451">
                  <a:extLst>
                    <a:ext uri="{FF2B5EF4-FFF2-40B4-BE49-F238E27FC236}">
                      <a16:creationId xmlns:a16="http://schemas.microsoft.com/office/drawing/2014/main" id="{E1702879-4AA1-5024-CDE1-BA3B9E733293}"/>
                    </a:ext>
                  </a:extLst>
                </p14:cNvPr>
                <p14:cNvContentPartPr/>
                <p14:nvPr/>
              </p14:nvContentPartPr>
              <p14:xfrm>
                <a:off x="6103745" y="5667014"/>
                <a:ext cx="21600" cy="212040"/>
              </p14:xfrm>
            </p:contentPart>
          </mc:Choice>
          <mc:Fallback xmlns="">
            <p:pic>
              <p:nvPicPr>
                <p:cNvPr id="452" name="Encre 451">
                  <a:extLst>
                    <a:ext uri="{FF2B5EF4-FFF2-40B4-BE49-F238E27FC236}">
                      <a16:creationId xmlns:a16="http://schemas.microsoft.com/office/drawing/2014/main" id="{E1702879-4AA1-5024-CDE1-BA3B9E73329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94745" y="5658014"/>
                  <a:ext cx="39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53" name="Encre 452">
                  <a:extLst>
                    <a:ext uri="{FF2B5EF4-FFF2-40B4-BE49-F238E27FC236}">
                      <a16:creationId xmlns:a16="http://schemas.microsoft.com/office/drawing/2014/main" id="{FEFEE3E6-35C8-3A99-8C1F-9E59A729243F}"/>
                    </a:ext>
                  </a:extLst>
                </p14:cNvPr>
                <p14:cNvContentPartPr/>
                <p14:nvPr/>
              </p14:nvContentPartPr>
              <p14:xfrm>
                <a:off x="6074225" y="5771054"/>
                <a:ext cx="134280" cy="14400"/>
              </p14:xfrm>
            </p:contentPart>
          </mc:Choice>
          <mc:Fallback xmlns="">
            <p:pic>
              <p:nvPicPr>
                <p:cNvPr id="453" name="Encre 452">
                  <a:extLst>
                    <a:ext uri="{FF2B5EF4-FFF2-40B4-BE49-F238E27FC236}">
                      <a16:creationId xmlns:a16="http://schemas.microsoft.com/office/drawing/2014/main" id="{FEFEE3E6-35C8-3A99-8C1F-9E59A729243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65225" y="5762414"/>
                  <a:ext cx="151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54" name="Encre 453">
                  <a:extLst>
                    <a:ext uri="{FF2B5EF4-FFF2-40B4-BE49-F238E27FC236}">
                      <a16:creationId xmlns:a16="http://schemas.microsoft.com/office/drawing/2014/main" id="{CAF37ACB-FDA1-1978-161C-59B388AA41F7}"/>
                    </a:ext>
                  </a:extLst>
                </p14:cNvPr>
                <p14:cNvContentPartPr/>
                <p14:nvPr/>
              </p14:nvContentPartPr>
              <p14:xfrm>
                <a:off x="6214625" y="5786174"/>
                <a:ext cx="29160" cy="66240"/>
              </p14:xfrm>
            </p:contentPart>
          </mc:Choice>
          <mc:Fallback xmlns="">
            <p:pic>
              <p:nvPicPr>
                <p:cNvPr id="454" name="Encre 453">
                  <a:extLst>
                    <a:ext uri="{FF2B5EF4-FFF2-40B4-BE49-F238E27FC236}">
                      <a16:creationId xmlns:a16="http://schemas.microsoft.com/office/drawing/2014/main" id="{CAF37ACB-FDA1-1978-161C-59B388AA41F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05985" y="5777534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55" name="Encre 454">
                  <a:extLst>
                    <a:ext uri="{FF2B5EF4-FFF2-40B4-BE49-F238E27FC236}">
                      <a16:creationId xmlns:a16="http://schemas.microsoft.com/office/drawing/2014/main" id="{0F0546C2-4D12-4CB2-B357-B99F571A8B37}"/>
                    </a:ext>
                  </a:extLst>
                </p14:cNvPr>
                <p14:cNvContentPartPr/>
                <p14:nvPr/>
              </p14:nvContentPartPr>
              <p14:xfrm>
                <a:off x="6213545" y="5708414"/>
                <a:ext cx="59040" cy="82800"/>
              </p14:xfrm>
            </p:contentPart>
          </mc:Choice>
          <mc:Fallback xmlns="">
            <p:pic>
              <p:nvPicPr>
                <p:cNvPr id="455" name="Encre 454">
                  <a:extLst>
                    <a:ext uri="{FF2B5EF4-FFF2-40B4-BE49-F238E27FC236}">
                      <a16:creationId xmlns:a16="http://schemas.microsoft.com/office/drawing/2014/main" id="{0F0546C2-4D12-4CB2-B357-B99F571A8B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04545" y="5699414"/>
                  <a:ext cx="76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56" name="Encre 455">
                  <a:extLst>
                    <a:ext uri="{FF2B5EF4-FFF2-40B4-BE49-F238E27FC236}">
                      <a16:creationId xmlns:a16="http://schemas.microsoft.com/office/drawing/2014/main" id="{88C7FA2D-5029-1CC2-F4F5-970489AE467C}"/>
                    </a:ext>
                  </a:extLst>
                </p14:cNvPr>
                <p14:cNvContentPartPr/>
                <p14:nvPr/>
              </p14:nvContentPartPr>
              <p14:xfrm>
                <a:off x="6303185" y="5771054"/>
                <a:ext cx="258840" cy="98280"/>
              </p14:xfrm>
            </p:contentPart>
          </mc:Choice>
          <mc:Fallback xmlns="">
            <p:pic>
              <p:nvPicPr>
                <p:cNvPr id="456" name="Encre 455">
                  <a:extLst>
                    <a:ext uri="{FF2B5EF4-FFF2-40B4-BE49-F238E27FC236}">
                      <a16:creationId xmlns:a16="http://schemas.microsoft.com/office/drawing/2014/main" id="{88C7FA2D-5029-1CC2-F4F5-970489AE467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94185" y="5762054"/>
                  <a:ext cx="2764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4" name="Groupe 463">
            <a:extLst>
              <a:ext uri="{FF2B5EF4-FFF2-40B4-BE49-F238E27FC236}">
                <a16:creationId xmlns:a16="http://schemas.microsoft.com/office/drawing/2014/main" id="{4D8E049D-8AEB-D91B-8262-A8B862080FD3}"/>
              </a:ext>
            </a:extLst>
          </p:cNvPr>
          <p:cNvGrpSpPr/>
          <p:nvPr/>
        </p:nvGrpSpPr>
        <p:grpSpPr>
          <a:xfrm>
            <a:off x="6242770" y="5775252"/>
            <a:ext cx="1053000" cy="232920"/>
            <a:chOff x="6802505" y="5714534"/>
            <a:chExt cx="105300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59" name="Encre 458">
                  <a:extLst>
                    <a:ext uri="{FF2B5EF4-FFF2-40B4-BE49-F238E27FC236}">
                      <a16:creationId xmlns:a16="http://schemas.microsoft.com/office/drawing/2014/main" id="{14A258F8-BE7F-41A6-5FB8-236149E2BC01}"/>
                    </a:ext>
                  </a:extLst>
                </p14:cNvPr>
                <p14:cNvContentPartPr/>
                <p14:nvPr/>
              </p14:nvContentPartPr>
              <p14:xfrm>
                <a:off x="6802505" y="5728574"/>
                <a:ext cx="122760" cy="141120"/>
              </p14:xfrm>
            </p:contentPart>
          </mc:Choice>
          <mc:Fallback xmlns="">
            <p:pic>
              <p:nvPicPr>
                <p:cNvPr id="459" name="Encre 458">
                  <a:extLst>
                    <a:ext uri="{FF2B5EF4-FFF2-40B4-BE49-F238E27FC236}">
                      <a16:creationId xmlns:a16="http://schemas.microsoft.com/office/drawing/2014/main" id="{14A258F8-BE7F-41A6-5FB8-236149E2BC0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93865" y="5719574"/>
                  <a:ext cx="140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60" name="Encre 459">
                  <a:extLst>
                    <a:ext uri="{FF2B5EF4-FFF2-40B4-BE49-F238E27FC236}">
                      <a16:creationId xmlns:a16="http://schemas.microsoft.com/office/drawing/2014/main" id="{1927B96E-7514-E5BE-0EFA-55F2F4273014}"/>
                    </a:ext>
                  </a:extLst>
                </p14:cNvPr>
                <p14:cNvContentPartPr/>
                <p14:nvPr/>
              </p14:nvContentPartPr>
              <p14:xfrm>
                <a:off x="6810065" y="5714534"/>
                <a:ext cx="153720" cy="26280"/>
              </p14:xfrm>
            </p:contentPart>
          </mc:Choice>
          <mc:Fallback xmlns="">
            <p:pic>
              <p:nvPicPr>
                <p:cNvPr id="460" name="Encre 459">
                  <a:extLst>
                    <a:ext uri="{FF2B5EF4-FFF2-40B4-BE49-F238E27FC236}">
                      <a16:creationId xmlns:a16="http://schemas.microsoft.com/office/drawing/2014/main" id="{1927B96E-7514-E5BE-0EFA-55F2F427301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01425" y="5705894"/>
                  <a:ext cx="171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62" name="Encre 461">
                  <a:extLst>
                    <a:ext uri="{FF2B5EF4-FFF2-40B4-BE49-F238E27FC236}">
                      <a16:creationId xmlns:a16="http://schemas.microsoft.com/office/drawing/2014/main" id="{4DC443C5-CEE7-7ECE-9DE0-E3FB77F5D54E}"/>
                    </a:ext>
                  </a:extLst>
                </p14:cNvPr>
                <p14:cNvContentPartPr/>
                <p14:nvPr/>
              </p14:nvContentPartPr>
              <p14:xfrm>
                <a:off x="7152425" y="5759894"/>
                <a:ext cx="287640" cy="187560"/>
              </p14:xfrm>
            </p:contentPart>
          </mc:Choice>
          <mc:Fallback xmlns="">
            <p:pic>
              <p:nvPicPr>
                <p:cNvPr id="462" name="Encre 461">
                  <a:extLst>
                    <a:ext uri="{FF2B5EF4-FFF2-40B4-BE49-F238E27FC236}">
                      <a16:creationId xmlns:a16="http://schemas.microsoft.com/office/drawing/2014/main" id="{4DC443C5-CEE7-7ECE-9DE0-E3FB77F5D54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43425" y="5750894"/>
                  <a:ext cx="305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63" name="Encre 462">
                  <a:extLst>
                    <a:ext uri="{FF2B5EF4-FFF2-40B4-BE49-F238E27FC236}">
                      <a16:creationId xmlns:a16="http://schemas.microsoft.com/office/drawing/2014/main" id="{770BDD62-6689-E39D-50C5-8810168CC14D}"/>
                    </a:ext>
                  </a:extLst>
                </p14:cNvPr>
                <p14:cNvContentPartPr/>
                <p14:nvPr/>
              </p14:nvContentPartPr>
              <p14:xfrm>
                <a:off x="7384265" y="5804894"/>
                <a:ext cx="471240" cy="138600"/>
              </p14:xfrm>
            </p:contentPart>
          </mc:Choice>
          <mc:Fallback xmlns="">
            <p:pic>
              <p:nvPicPr>
                <p:cNvPr id="463" name="Encre 462">
                  <a:extLst>
                    <a:ext uri="{FF2B5EF4-FFF2-40B4-BE49-F238E27FC236}">
                      <a16:creationId xmlns:a16="http://schemas.microsoft.com/office/drawing/2014/main" id="{770BDD62-6689-E39D-50C5-8810168CC14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75625" y="5796254"/>
                  <a:ext cx="48888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65" name="Encre 464">
                <a:extLst>
                  <a:ext uri="{FF2B5EF4-FFF2-40B4-BE49-F238E27FC236}">
                    <a16:creationId xmlns:a16="http://schemas.microsoft.com/office/drawing/2014/main" id="{8A7A75BA-29DE-DD31-B629-ED2767784B5F}"/>
                  </a:ext>
                </a:extLst>
              </p14:cNvPr>
              <p14:cNvContentPartPr/>
              <p14:nvPr/>
            </p14:nvContentPartPr>
            <p14:xfrm>
              <a:off x="7534450" y="5823492"/>
              <a:ext cx="273240" cy="225000"/>
            </p14:xfrm>
          </p:contentPart>
        </mc:Choice>
        <mc:Fallback xmlns="">
          <p:pic>
            <p:nvPicPr>
              <p:cNvPr id="465" name="Encre 464">
                <a:extLst>
                  <a:ext uri="{FF2B5EF4-FFF2-40B4-BE49-F238E27FC236}">
                    <a16:creationId xmlns:a16="http://schemas.microsoft.com/office/drawing/2014/main" id="{8A7A75BA-29DE-DD31-B629-ED2767784B5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525450" y="5814492"/>
                <a:ext cx="29088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5" name="Groupe 474">
            <a:extLst>
              <a:ext uri="{FF2B5EF4-FFF2-40B4-BE49-F238E27FC236}">
                <a16:creationId xmlns:a16="http://schemas.microsoft.com/office/drawing/2014/main" id="{C8FC3AE4-37E4-B9C4-B339-3FBAEC2D9AB7}"/>
              </a:ext>
            </a:extLst>
          </p:cNvPr>
          <p:cNvGrpSpPr/>
          <p:nvPr/>
        </p:nvGrpSpPr>
        <p:grpSpPr>
          <a:xfrm>
            <a:off x="5589370" y="6082692"/>
            <a:ext cx="606960" cy="345600"/>
            <a:chOff x="6149105" y="6021974"/>
            <a:chExt cx="60696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66" name="Encre 465">
                  <a:extLst>
                    <a:ext uri="{FF2B5EF4-FFF2-40B4-BE49-F238E27FC236}">
                      <a16:creationId xmlns:a16="http://schemas.microsoft.com/office/drawing/2014/main" id="{0F699D74-A4EE-3F6A-88E2-84309E0B39A7}"/>
                    </a:ext>
                  </a:extLst>
                </p14:cNvPr>
                <p14:cNvContentPartPr/>
                <p14:nvPr/>
              </p14:nvContentPartPr>
              <p14:xfrm>
                <a:off x="6149105" y="6069854"/>
                <a:ext cx="243000" cy="297720"/>
              </p14:xfrm>
            </p:contentPart>
          </mc:Choice>
          <mc:Fallback xmlns="">
            <p:pic>
              <p:nvPicPr>
                <p:cNvPr id="466" name="Encre 465">
                  <a:extLst>
                    <a:ext uri="{FF2B5EF4-FFF2-40B4-BE49-F238E27FC236}">
                      <a16:creationId xmlns:a16="http://schemas.microsoft.com/office/drawing/2014/main" id="{0F699D74-A4EE-3F6A-88E2-84309E0B39A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40465" y="6061214"/>
                  <a:ext cx="260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67" name="Encre 466">
                  <a:extLst>
                    <a:ext uri="{FF2B5EF4-FFF2-40B4-BE49-F238E27FC236}">
                      <a16:creationId xmlns:a16="http://schemas.microsoft.com/office/drawing/2014/main" id="{EF59354B-5526-3C47-0D71-566720A9E268}"/>
                    </a:ext>
                  </a:extLst>
                </p14:cNvPr>
                <p14:cNvContentPartPr/>
                <p14:nvPr/>
              </p14:nvContentPartPr>
              <p14:xfrm>
                <a:off x="6334865" y="6114494"/>
                <a:ext cx="39600" cy="74880"/>
              </p14:xfrm>
            </p:contentPart>
          </mc:Choice>
          <mc:Fallback xmlns="">
            <p:pic>
              <p:nvPicPr>
                <p:cNvPr id="467" name="Encre 466">
                  <a:extLst>
                    <a:ext uri="{FF2B5EF4-FFF2-40B4-BE49-F238E27FC236}">
                      <a16:creationId xmlns:a16="http://schemas.microsoft.com/office/drawing/2014/main" id="{EF59354B-5526-3C47-0D71-566720A9E26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25865" y="6105494"/>
                  <a:ext cx="57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68" name="Encre 467">
                  <a:extLst>
                    <a:ext uri="{FF2B5EF4-FFF2-40B4-BE49-F238E27FC236}">
                      <a16:creationId xmlns:a16="http://schemas.microsoft.com/office/drawing/2014/main" id="{5BFA8E67-AA2D-1717-563D-D4B193AEB079}"/>
                    </a:ext>
                  </a:extLst>
                </p14:cNvPr>
                <p14:cNvContentPartPr/>
                <p14:nvPr/>
              </p14:nvContentPartPr>
              <p14:xfrm>
                <a:off x="6437105" y="6181094"/>
                <a:ext cx="78840" cy="177120"/>
              </p14:xfrm>
            </p:contentPart>
          </mc:Choice>
          <mc:Fallback xmlns="">
            <p:pic>
              <p:nvPicPr>
                <p:cNvPr id="468" name="Encre 467">
                  <a:extLst>
                    <a:ext uri="{FF2B5EF4-FFF2-40B4-BE49-F238E27FC236}">
                      <a16:creationId xmlns:a16="http://schemas.microsoft.com/office/drawing/2014/main" id="{5BFA8E67-AA2D-1717-563D-D4B193AEB07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28465" y="6172094"/>
                  <a:ext cx="96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69" name="Encre 468">
                  <a:extLst>
                    <a:ext uri="{FF2B5EF4-FFF2-40B4-BE49-F238E27FC236}">
                      <a16:creationId xmlns:a16="http://schemas.microsoft.com/office/drawing/2014/main" id="{DA196647-E495-A0F9-9E1F-83626AC1352B}"/>
                    </a:ext>
                  </a:extLst>
                </p14:cNvPr>
                <p14:cNvContentPartPr/>
                <p14:nvPr/>
              </p14:nvContentPartPr>
              <p14:xfrm>
                <a:off x="6551585" y="6021974"/>
                <a:ext cx="29160" cy="303840"/>
              </p14:xfrm>
            </p:contentPart>
          </mc:Choice>
          <mc:Fallback xmlns="">
            <p:pic>
              <p:nvPicPr>
                <p:cNvPr id="469" name="Encre 468">
                  <a:extLst>
                    <a:ext uri="{FF2B5EF4-FFF2-40B4-BE49-F238E27FC236}">
                      <a16:creationId xmlns:a16="http://schemas.microsoft.com/office/drawing/2014/main" id="{DA196647-E495-A0F9-9E1F-83626AC1352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42945" y="6013334"/>
                  <a:ext cx="46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70" name="Encre 469">
                  <a:extLst>
                    <a:ext uri="{FF2B5EF4-FFF2-40B4-BE49-F238E27FC236}">
                      <a16:creationId xmlns:a16="http://schemas.microsoft.com/office/drawing/2014/main" id="{D75340D1-1363-0822-B81D-C079FB33FD6D}"/>
                    </a:ext>
                  </a:extLst>
                </p14:cNvPr>
                <p14:cNvContentPartPr/>
                <p14:nvPr/>
              </p14:nvContentPartPr>
              <p14:xfrm>
                <a:off x="6546905" y="6195134"/>
                <a:ext cx="209160" cy="144360"/>
              </p14:xfrm>
            </p:contentPart>
          </mc:Choice>
          <mc:Fallback xmlns="">
            <p:pic>
              <p:nvPicPr>
                <p:cNvPr id="470" name="Encre 469">
                  <a:extLst>
                    <a:ext uri="{FF2B5EF4-FFF2-40B4-BE49-F238E27FC236}">
                      <a16:creationId xmlns:a16="http://schemas.microsoft.com/office/drawing/2014/main" id="{D75340D1-1363-0822-B81D-C079FB33FD6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38265" y="6186494"/>
                  <a:ext cx="22680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4" name="Groupe 473">
            <a:extLst>
              <a:ext uri="{FF2B5EF4-FFF2-40B4-BE49-F238E27FC236}">
                <a16:creationId xmlns:a16="http://schemas.microsoft.com/office/drawing/2014/main" id="{531621A2-926E-4C18-1170-F190EECEF537}"/>
              </a:ext>
            </a:extLst>
          </p:cNvPr>
          <p:cNvGrpSpPr/>
          <p:nvPr/>
        </p:nvGrpSpPr>
        <p:grpSpPr>
          <a:xfrm>
            <a:off x="6479290" y="6171612"/>
            <a:ext cx="790560" cy="265320"/>
            <a:chOff x="7039025" y="6110894"/>
            <a:chExt cx="79056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71" name="Encre 470">
                  <a:extLst>
                    <a:ext uri="{FF2B5EF4-FFF2-40B4-BE49-F238E27FC236}">
                      <a16:creationId xmlns:a16="http://schemas.microsoft.com/office/drawing/2014/main" id="{61DA2CD8-67E9-F607-49D8-8F3DDA308710}"/>
                    </a:ext>
                  </a:extLst>
                </p14:cNvPr>
                <p14:cNvContentPartPr/>
                <p14:nvPr/>
              </p14:nvContentPartPr>
              <p14:xfrm>
                <a:off x="7039025" y="6137534"/>
                <a:ext cx="158040" cy="223920"/>
              </p14:xfrm>
            </p:contentPart>
          </mc:Choice>
          <mc:Fallback xmlns="">
            <p:pic>
              <p:nvPicPr>
                <p:cNvPr id="471" name="Encre 470">
                  <a:extLst>
                    <a:ext uri="{FF2B5EF4-FFF2-40B4-BE49-F238E27FC236}">
                      <a16:creationId xmlns:a16="http://schemas.microsoft.com/office/drawing/2014/main" id="{61DA2CD8-67E9-F607-49D8-8F3DDA30871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30385" y="6128894"/>
                  <a:ext cx="175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72" name="Encre 471">
                  <a:extLst>
                    <a:ext uri="{FF2B5EF4-FFF2-40B4-BE49-F238E27FC236}">
                      <a16:creationId xmlns:a16="http://schemas.microsoft.com/office/drawing/2014/main" id="{316A3CAB-5A42-86EC-72DE-0BEFD7CEE6D5}"/>
                    </a:ext>
                  </a:extLst>
                </p14:cNvPr>
                <p14:cNvContentPartPr/>
                <p14:nvPr/>
              </p14:nvContentPartPr>
              <p14:xfrm>
                <a:off x="7198865" y="6110894"/>
                <a:ext cx="528120" cy="239040"/>
              </p14:xfrm>
            </p:contentPart>
          </mc:Choice>
          <mc:Fallback xmlns="">
            <p:pic>
              <p:nvPicPr>
                <p:cNvPr id="472" name="Encre 471">
                  <a:extLst>
                    <a:ext uri="{FF2B5EF4-FFF2-40B4-BE49-F238E27FC236}">
                      <a16:creationId xmlns:a16="http://schemas.microsoft.com/office/drawing/2014/main" id="{316A3CAB-5A42-86EC-72DE-0BEFD7CEE6D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89865" y="6101894"/>
                  <a:ext cx="545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73" name="Encre 472">
                  <a:extLst>
                    <a:ext uri="{FF2B5EF4-FFF2-40B4-BE49-F238E27FC236}">
                      <a16:creationId xmlns:a16="http://schemas.microsoft.com/office/drawing/2014/main" id="{4575F60A-4BFD-BF9F-0036-F12BC44F84DE}"/>
                    </a:ext>
                  </a:extLst>
                </p14:cNvPr>
                <p14:cNvContentPartPr/>
                <p14:nvPr/>
              </p14:nvContentPartPr>
              <p14:xfrm>
                <a:off x="7749305" y="6224294"/>
                <a:ext cx="80280" cy="151920"/>
              </p14:xfrm>
            </p:contentPart>
          </mc:Choice>
          <mc:Fallback xmlns="">
            <p:pic>
              <p:nvPicPr>
                <p:cNvPr id="473" name="Encre 472">
                  <a:extLst>
                    <a:ext uri="{FF2B5EF4-FFF2-40B4-BE49-F238E27FC236}">
                      <a16:creationId xmlns:a16="http://schemas.microsoft.com/office/drawing/2014/main" id="{4575F60A-4BFD-BF9F-0036-F12BC44F84D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40665" y="6215654"/>
                  <a:ext cx="97920" cy="169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F146375-0A19-60C2-A8B8-6B4D8D3F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sz="4000" dirty="0"/>
              <a:t>Représentation d’un ensemble</a:t>
            </a:r>
          </a:p>
        </p:txBody>
      </p:sp>
    </p:spTree>
    <p:extLst>
      <p:ext uri="{BB962C8B-B14F-4D97-AF65-F5344CB8AC3E}">
        <p14:creationId xmlns:p14="http://schemas.microsoft.com/office/powerpoint/2010/main" val="359327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547C2-EFE6-0D11-12CF-F405FCD6C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C5336-9D95-0C30-FA61-90DAC1C9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7517546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Supprimer tous les éléments sauf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A9DECCF2-42B2-C3BA-30A0-28ADC7B9F682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A9DECCF2-42B2-C3BA-30A0-28ADC7B9F6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0BB69E-22FD-6EAE-3EFF-09CF663E6882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33D24-4309-193D-3FF6-B7F7CCB04557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1B8DF-00B4-2559-9225-0F00A713A1D0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F89535-9B3E-831B-2096-42C236D6315B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68EF5A-6E78-7580-53B3-09D606BA19A8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C30F8B-81BD-23D4-53BD-1B9325C2F2CD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8DCD20-1F1E-B293-8DD8-8840CA429C5F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D42D63-F6D6-29A3-7BE5-32E56B3183CF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0A88F-4B06-9E11-89F4-42D95370EB66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B4B0ED-0BCC-8873-DDB1-3FFB1E5F6CD1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EB1359-52F3-0A7E-6765-B7BF3159A6F0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FDB61D-7359-CFFC-6AA3-533A45E08AAC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1652C-AA06-65B1-7A47-41B1F99BFEBE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E7DB95-1E34-F311-5EC7-30BB852FF519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CF590F-BAC7-C977-C5AF-BE4BB176C867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553DB7-A111-D493-875A-84127D45EE2A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2A658B8-2B1C-D88A-CD0C-C46F8CE02753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B45DF57-230C-706A-4C13-DC73E691D226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AAB4FAA6-56A3-5DAB-2A4A-13867D79466A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511BB91-4DA3-615B-3FE6-12D8AEDA2C99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C563C4F-DCB4-AD65-C2BF-A88938A9F766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AFE1003D-0252-120A-466C-4EB850D229D0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79C45D8-3C32-0FB4-32C1-18A01F5389DE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79C45D8-3C32-0FB4-32C1-18A01F538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blipFill>
                <a:blip r:embed="rId5"/>
                <a:stretch>
                  <a:fillRect l="-1856" t="-10526" r="-124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A8BFA4FF-DC2F-427D-08D4-D411DD9BFBEF}"/>
              </a:ext>
            </a:extLst>
          </p:cNvPr>
          <p:cNvSpPr txBox="1"/>
          <p:nvPr/>
        </p:nvSpPr>
        <p:spPr>
          <a:xfrm>
            <a:off x="537464" y="1611972"/>
            <a:ext cx="545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s.remove_all_but</a:t>
            </a:r>
            <a:r>
              <a:rPr lang="fr-CH" sz="2400" dirty="0">
                <a:latin typeface="Consolas" panose="020B0609020204030204" pitchFamily="49" charset="0"/>
              </a:rPr>
              <a:t>(6)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4DBA2C7-0E5C-3339-30D9-3F025973982F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26C1E8B-7B1E-1767-6CB0-27BA0D71BA8D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EC6CA1F-52D8-2169-5FB6-20A583B5E03A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2A322B4-94C2-C379-5154-218E05CAB8BF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B9CA791-7FE8-9FE4-221D-35B2F88BD989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1E7CC379-38E0-014B-5404-4BA5F714DA5C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78A6D0F-E4B0-8164-F121-84561772CEF9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03072B3-8727-00A1-2A51-DBE7F79FFF96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6075887-2E2A-AAF1-7780-821FB60828C1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50BFDCC-7820-5169-F22B-9CCE5EB2F0A6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A616BD-8F42-F34F-D93B-A1B31CB427A8}"/>
              </a:ext>
            </a:extLst>
          </p:cNvPr>
          <p:cNvSpPr/>
          <p:nvPr/>
        </p:nvSpPr>
        <p:spPr>
          <a:xfrm>
            <a:off x="3284436" y="2748104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A303B9F-A6B9-4EDE-761B-D9E2960CC10F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EB79211-9361-11C6-EDD2-CA52E04030C6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2142BC4-31CE-5888-AF88-58C7EA702AF9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D14E68B-7838-B837-154C-0FAE7A028DF0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A937BCA-0601-7E34-48A9-3962753EA14D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88AA62F-F380-EFC6-D7D8-57B1D3073C70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FA92752-107F-E644-8965-793FAABAB4B8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86589548-1E97-4779-A4DC-59849B196929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A0CDA27-A7C4-4088-BE3B-4C7B32468DC9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E9E7990-2970-B9C6-BC0A-231C520A4E37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15A1946-B71D-3110-C194-1C69DF4FD9B7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4A5DA023-E043-013C-8C93-BBBC60B1D2D7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6F3DD2EB-D94F-2221-3E11-34960ABAD3F3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B3EB37BD-FFFB-F109-B60B-9E8025CE3241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1F203FD3-0ABF-DFF6-0E6D-3243EDEA4883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B151B140-F8A4-98F5-A163-10EF33EAAD6F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8CAFF303-8A8B-D9CB-D0BB-DC05610AE50E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8CAFF303-8A8B-D9CB-D0BB-DC05610AE5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e 332">
            <a:extLst>
              <a:ext uri="{FF2B5EF4-FFF2-40B4-BE49-F238E27FC236}">
                <a16:creationId xmlns:a16="http://schemas.microsoft.com/office/drawing/2014/main" id="{41C83677-3605-15AA-4170-6D346D0F185D}"/>
              </a:ext>
            </a:extLst>
          </p:cNvPr>
          <p:cNvGrpSpPr/>
          <p:nvPr/>
        </p:nvGrpSpPr>
        <p:grpSpPr>
          <a:xfrm>
            <a:off x="4092425" y="5934134"/>
            <a:ext cx="218520" cy="375840"/>
            <a:chOff x="4092425" y="5934134"/>
            <a:chExt cx="2185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39E3E835-9704-4EA4-7780-E3C044BCD952}"/>
                    </a:ext>
                  </a:extLst>
                </p14:cNvPr>
                <p14:cNvContentPartPr/>
                <p14:nvPr/>
              </p14:nvContentPartPr>
              <p14:xfrm>
                <a:off x="4147505" y="5934134"/>
                <a:ext cx="108000" cy="3758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39E3E835-9704-4EA4-7780-E3C044BCD9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8505" y="5925134"/>
                  <a:ext cx="125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7F53E5A7-85CE-2D37-0A14-EE290701962B}"/>
                    </a:ext>
                  </a:extLst>
                </p14:cNvPr>
                <p14:cNvContentPartPr/>
                <p14:nvPr/>
              </p14:nvContentPartPr>
              <p14:xfrm>
                <a:off x="4092425" y="5964374"/>
                <a:ext cx="218520" cy="3182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7F53E5A7-85CE-2D37-0A14-EE29070196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3425" y="5955364"/>
                  <a:ext cx="236160" cy="3359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E4B83677-45BE-3480-0B73-878F535D28C1}"/>
              </a:ext>
            </a:extLst>
          </p:cNvPr>
          <p:cNvGrpSpPr/>
          <p:nvPr/>
        </p:nvGrpSpPr>
        <p:grpSpPr>
          <a:xfrm>
            <a:off x="4477625" y="5915054"/>
            <a:ext cx="465840" cy="434880"/>
            <a:chOff x="4477625" y="5915054"/>
            <a:chExt cx="4658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0D30C682-5DE9-4FA7-34AA-E6E927651E32}"/>
                    </a:ext>
                  </a:extLst>
                </p14:cNvPr>
                <p14:cNvContentPartPr/>
                <p14:nvPr/>
              </p14:nvContentPartPr>
              <p14:xfrm>
                <a:off x="4494905" y="5926214"/>
                <a:ext cx="114480" cy="39744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0D30C682-5DE9-4FA7-34AA-E6E927651E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5905" y="5917214"/>
                  <a:ext cx="132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39515A11-86A7-3053-C95F-96B336BB09D2}"/>
                    </a:ext>
                  </a:extLst>
                </p14:cNvPr>
                <p14:cNvContentPartPr/>
                <p14:nvPr/>
              </p14:nvContentPartPr>
              <p14:xfrm>
                <a:off x="4477625" y="5979494"/>
                <a:ext cx="152280" cy="24444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39515A11-86A7-3053-C95F-96B336BB09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68625" y="5970494"/>
                  <a:ext cx="169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AFF535FA-C4EC-94B5-9DFE-628B43CF1481}"/>
                    </a:ext>
                  </a:extLst>
                </p14:cNvPr>
                <p14:cNvContentPartPr/>
                <p14:nvPr/>
              </p14:nvContentPartPr>
              <p14:xfrm>
                <a:off x="4795145" y="5942054"/>
                <a:ext cx="127440" cy="4078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AFF535FA-C4EC-94B5-9DFE-628B43CF14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6145" y="5933054"/>
                  <a:ext cx="1450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3D17319E-D54D-9009-149B-9598241BF0D3}"/>
                    </a:ext>
                  </a:extLst>
                </p14:cNvPr>
                <p14:cNvContentPartPr/>
                <p14:nvPr/>
              </p14:nvContentPartPr>
              <p14:xfrm>
                <a:off x="4786145" y="5915054"/>
                <a:ext cx="157320" cy="37044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3D17319E-D54D-9009-149B-9598241BF0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7145" y="5906054"/>
                  <a:ext cx="17496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A6645AD-6F5D-60C0-D425-189C5F179E61}"/>
              </a:ext>
            </a:extLst>
          </p:cNvPr>
          <p:cNvGrpSpPr/>
          <p:nvPr/>
        </p:nvGrpSpPr>
        <p:grpSpPr>
          <a:xfrm>
            <a:off x="9898505" y="4218374"/>
            <a:ext cx="459360" cy="427680"/>
            <a:chOff x="9898505" y="4218374"/>
            <a:chExt cx="45936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225EE9FF-E009-979A-1B8A-4A9F36619157}"/>
                    </a:ext>
                  </a:extLst>
                </p14:cNvPr>
                <p14:cNvContentPartPr/>
                <p14:nvPr/>
              </p14:nvContentPartPr>
              <p14:xfrm>
                <a:off x="10056905" y="4298294"/>
                <a:ext cx="165600" cy="25020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225EE9FF-E009-979A-1B8A-4A9F366191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47905" y="4289294"/>
                  <a:ext cx="183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878D4D58-3752-BD6A-210C-C2A99C259DA3}"/>
                    </a:ext>
                  </a:extLst>
                </p14:cNvPr>
                <p14:cNvContentPartPr/>
                <p14:nvPr/>
              </p14:nvContentPartPr>
              <p14:xfrm>
                <a:off x="9898505" y="4218374"/>
                <a:ext cx="459360" cy="4276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878D4D58-3752-BD6A-210C-C2A99C259DA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89505" y="4209374"/>
                  <a:ext cx="47700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e 341">
            <a:extLst>
              <a:ext uri="{FF2B5EF4-FFF2-40B4-BE49-F238E27FC236}">
                <a16:creationId xmlns:a16="http://schemas.microsoft.com/office/drawing/2014/main" id="{35D71A0E-C87D-73F8-CAC6-464E5368CCEB}"/>
              </a:ext>
            </a:extLst>
          </p:cNvPr>
          <p:cNvGrpSpPr/>
          <p:nvPr/>
        </p:nvGrpSpPr>
        <p:grpSpPr>
          <a:xfrm>
            <a:off x="9998945" y="4787894"/>
            <a:ext cx="878040" cy="323280"/>
            <a:chOff x="9998945" y="4787894"/>
            <a:chExt cx="8780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1D0CE5CA-3E75-865F-1ACC-9F73CC10D2E5}"/>
                    </a:ext>
                  </a:extLst>
                </p14:cNvPr>
                <p14:cNvContentPartPr/>
                <p14:nvPr/>
              </p14:nvContentPartPr>
              <p14:xfrm>
                <a:off x="10002185" y="4903094"/>
                <a:ext cx="15840" cy="20772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1D0CE5CA-3E75-865F-1ACC-9F73CC10D2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93185" y="4894094"/>
                  <a:ext cx="33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C2B799D4-83E7-DC88-E6B4-38E97DA8E552}"/>
                    </a:ext>
                  </a:extLst>
                </p14:cNvPr>
                <p14:cNvContentPartPr/>
                <p14:nvPr/>
              </p14:nvContentPartPr>
              <p14:xfrm>
                <a:off x="9998945" y="4899134"/>
                <a:ext cx="370440" cy="21204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C2B799D4-83E7-DC88-E6B4-38E97DA8E5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89945" y="4890134"/>
                  <a:ext cx="388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761935E1-22CA-8C13-A71F-5DF309CF29C0}"/>
                    </a:ext>
                  </a:extLst>
                </p14:cNvPr>
                <p14:cNvContentPartPr/>
                <p14:nvPr/>
              </p14:nvContentPartPr>
              <p14:xfrm>
                <a:off x="10443545" y="4787894"/>
                <a:ext cx="21240" cy="27792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761935E1-22CA-8C13-A71F-5DF309CF29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34695" y="4778882"/>
                  <a:ext cx="38586" cy="295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34C5C0DF-273D-1247-913F-7FA8168D0B20}"/>
                    </a:ext>
                  </a:extLst>
                </p14:cNvPr>
                <p14:cNvContentPartPr/>
                <p14:nvPr/>
              </p14:nvContentPartPr>
              <p14:xfrm>
                <a:off x="10518785" y="4798694"/>
                <a:ext cx="22320" cy="26604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34C5C0DF-273D-1247-913F-7FA8168D0B2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09785" y="4789694"/>
                  <a:ext cx="39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AC19A81D-633F-1923-9EFA-0E42D9D23E18}"/>
                    </a:ext>
                  </a:extLst>
                </p14:cNvPr>
                <p14:cNvContentPartPr/>
                <p14:nvPr/>
              </p14:nvContentPartPr>
              <p14:xfrm>
                <a:off x="10440305" y="4961054"/>
                <a:ext cx="153720" cy="2340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AC19A81D-633F-1923-9EFA-0E42D9D23E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31305" y="4952054"/>
                  <a:ext cx="171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85C0CD92-D01F-8E82-0398-12D9C5143472}"/>
                    </a:ext>
                  </a:extLst>
                </p14:cNvPr>
                <p14:cNvContentPartPr/>
                <p14:nvPr/>
              </p14:nvContentPartPr>
              <p14:xfrm>
                <a:off x="10628945" y="4928654"/>
                <a:ext cx="109440" cy="12096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85C0CD92-D01F-8E82-0398-12D9C51434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19945" y="4919627"/>
                  <a:ext cx="127080" cy="138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433A9059-E542-1E31-113D-416823CA492A}"/>
                    </a:ext>
                  </a:extLst>
                </p14:cNvPr>
                <p14:cNvContentPartPr/>
                <p14:nvPr/>
              </p14:nvContentPartPr>
              <p14:xfrm>
                <a:off x="10755665" y="4944854"/>
                <a:ext cx="121320" cy="1296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433A9059-E542-1E31-113D-416823CA49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46665" y="4935854"/>
                  <a:ext cx="1389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e 340">
            <a:extLst>
              <a:ext uri="{FF2B5EF4-FFF2-40B4-BE49-F238E27FC236}">
                <a16:creationId xmlns:a16="http://schemas.microsoft.com/office/drawing/2014/main" id="{70D6D32D-919A-5A76-D2B7-5F8B0BEA88B5}"/>
              </a:ext>
            </a:extLst>
          </p:cNvPr>
          <p:cNvGrpSpPr/>
          <p:nvPr/>
        </p:nvGrpSpPr>
        <p:grpSpPr>
          <a:xfrm>
            <a:off x="11195225" y="4737854"/>
            <a:ext cx="218160" cy="342360"/>
            <a:chOff x="11195225" y="4737854"/>
            <a:chExt cx="21816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2FDFCDB4-09C2-4EA6-3FE2-636ED98465D2}"/>
                    </a:ext>
                  </a:extLst>
                </p14:cNvPr>
                <p14:cNvContentPartPr/>
                <p14:nvPr/>
              </p14:nvContentPartPr>
              <p14:xfrm>
                <a:off x="11195225" y="4737854"/>
                <a:ext cx="21960" cy="34236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2FDFCDB4-09C2-4EA6-3FE2-636ED98465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86370" y="4728863"/>
                  <a:ext cx="39315" cy="359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654EDFAC-B56F-E64E-F3F3-ADA1782E1E0F}"/>
                    </a:ext>
                  </a:extLst>
                </p14:cNvPr>
                <p14:cNvContentPartPr/>
                <p14:nvPr/>
              </p14:nvContentPartPr>
              <p14:xfrm>
                <a:off x="11259665" y="4960694"/>
                <a:ext cx="153720" cy="8928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654EDFAC-B56F-E64E-F3F3-ADA1782E1E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50686" y="4951694"/>
                  <a:ext cx="171319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e 339">
            <a:extLst>
              <a:ext uri="{FF2B5EF4-FFF2-40B4-BE49-F238E27FC236}">
                <a16:creationId xmlns:a16="http://schemas.microsoft.com/office/drawing/2014/main" id="{5655DFBA-F3B7-2FFA-996F-341FD78FD7D5}"/>
              </a:ext>
            </a:extLst>
          </p:cNvPr>
          <p:cNvGrpSpPr/>
          <p:nvPr/>
        </p:nvGrpSpPr>
        <p:grpSpPr>
          <a:xfrm>
            <a:off x="9961145" y="5233934"/>
            <a:ext cx="1078200" cy="352440"/>
            <a:chOff x="9961145" y="5233934"/>
            <a:chExt cx="10782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66326DFE-6895-56D4-6024-9A429A265478}"/>
                    </a:ext>
                  </a:extLst>
                </p14:cNvPr>
                <p14:cNvContentPartPr/>
                <p14:nvPr/>
              </p14:nvContentPartPr>
              <p14:xfrm>
                <a:off x="9981665" y="5336894"/>
                <a:ext cx="10800" cy="2494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66326DFE-6895-56D4-6024-9A429A2654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72665" y="5327881"/>
                  <a:ext cx="28440" cy="267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F5010EF3-EE6B-0ADE-A30B-581D2F392A4B}"/>
                    </a:ext>
                  </a:extLst>
                </p14:cNvPr>
                <p14:cNvContentPartPr/>
                <p14:nvPr/>
              </p14:nvContentPartPr>
              <p14:xfrm>
                <a:off x="9961145" y="5448134"/>
                <a:ext cx="401760" cy="11700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F5010EF3-EE6B-0ADE-A30B-581D2F392A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52153" y="5439162"/>
                  <a:ext cx="419384" cy="13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B17017AB-6C2A-7C74-1E71-BD53383184B0}"/>
                    </a:ext>
                  </a:extLst>
                </p14:cNvPr>
                <p14:cNvContentPartPr/>
                <p14:nvPr/>
              </p14:nvContentPartPr>
              <p14:xfrm>
                <a:off x="10303505" y="5349494"/>
                <a:ext cx="27000" cy="3600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B17017AB-6C2A-7C74-1E71-BD53383184B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94383" y="5340494"/>
                  <a:ext cx="44878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1E868AA7-255E-33E9-BEB2-4D172E021348}"/>
                    </a:ext>
                  </a:extLst>
                </p14:cNvPr>
                <p14:cNvContentPartPr/>
                <p14:nvPr/>
              </p14:nvContentPartPr>
              <p14:xfrm>
                <a:off x="10418345" y="5271014"/>
                <a:ext cx="26640" cy="27468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1E868AA7-255E-33E9-BEB2-4D172E0213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09345" y="5262014"/>
                  <a:ext cx="44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7F1998E5-724B-0388-BF48-2A4300B084E6}"/>
                    </a:ext>
                  </a:extLst>
                </p14:cNvPr>
                <p14:cNvContentPartPr/>
                <p14:nvPr/>
              </p14:nvContentPartPr>
              <p14:xfrm>
                <a:off x="10493945" y="5245454"/>
                <a:ext cx="54000" cy="28008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7F1998E5-724B-0388-BF48-2A4300B084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84885" y="5236442"/>
                  <a:ext cx="71758" cy="297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601104A8-2B6A-620F-E83E-938BA5DAA9E1}"/>
                    </a:ext>
                  </a:extLst>
                </p14:cNvPr>
                <p14:cNvContentPartPr/>
                <p14:nvPr/>
              </p14:nvContentPartPr>
              <p14:xfrm>
                <a:off x="10575305" y="5428694"/>
                <a:ext cx="156600" cy="13140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601104A8-2B6A-620F-E83E-938BA5DAA9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66305" y="5419694"/>
                  <a:ext cx="174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D868DF2F-C6BF-FDF2-ADD1-758D5B7671B9}"/>
                    </a:ext>
                  </a:extLst>
                </p14:cNvPr>
                <p14:cNvContentPartPr/>
                <p14:nvPr/>
              </p14:nvContentPartPr>
              <p14:xfrm>
                <a:off x="10876985" y="5434454"/>
                <a:ext cx="162360" cy="8136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D868DF2F-C6BF-FDF2-ADD1-758D5B7671B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67985" y="5425494"/>
                  <a:ext cx="180000" cy="98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AE1892F3-1AE7-AB66-E358-04EE6F0A8744}"/>
                    </a:ext>
                  </a:extLst>
                </p14:cNvPr>
                <p14:cNvContentPartPr/>
                <p14:nvPr/>
              </p14:nvContentPartPr>
              <p14:xfrm>
                <a:off x="10927025" y="5233934"/>
                <a:ext cx="35640" cy="8856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AE1892F3-1AE7-AB66-E358-04EE6F0A874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18025" y="5224934"/>
                  <a:ext cx="5328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9" name="Encre 338">
                <a:extLst>
                  <a:ext uri="{FF2B5EF4-FFF2-40B4-BE49-F238E27FC236}">
                    <a16:creationId xmlns:a16="http://schemas.microsoft.com/office/drawing/2014/main" id="{3A7DD38B-6ACE-F858-ACD9-99A9ED444CC2}"/>
                  </a:ext>
                </a:extLst>
              </p14:cNvPr>
              <p14:cNvContentPartPr/>
              <p14:nvPr/>
            </p14:nvContentPartPr>
            <p14:xfrm>
              <a:off x="11234465" y="5286494"/>
              <a:ext cx="156240" cy="266040"/>
            </p14:xfrm>
          </p:contentPart>
        </mc:Choice>
        <mc:Fallback xmlns="">
          <p:pic>
            <p:nvPicPr>
              <p:cNvPr id="339" name="Encre 338">
                <a:extLst>
                  <a:ext uri="{FF2B5EF4-FFF2-40B4-BE49-F238E27FC236}">
                    <a16:creationId xmlns:a16="http://schemas.microsoft.com/office/drawing/2014/main" id="{3A7DD38B-6ACE-F858-ACD9-99A9ED444CC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25465" y="5277494"/>
                <a:ext cx="173880" cy="2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7731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BCB41-CB42-CDB1-FFA4-F0E81A817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C75F-0BA8-23F7-CC48-A2A2C6BD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761814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Supprimer tous les éléments sauf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320B58FC-886A-5CAE-8C28-F70F4219F69D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320B58FC-886A-5CAE-8C28-F70F4219F6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486C23E-359F-6BFB-3541-39EA92CB42A7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D0A5B-9588-DCEE-7CFB-217F694DBDD8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54D9E-B2AE-ED11-E13A-5A859286E8BA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21FB6-CC33-13CE-86C0-F708C4288D5D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30EFF-F0BE-F482-BE3C-D3CBCE77CE38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B55C85-B1BB-0DB8-7E55-BC2B843D4034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B9D4EA-7C51-D37F-DE1B-BCD17651A72A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893D6-CBC4-CCE0-1FEE-B5922615BD97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A22A86-EBEB-9268-A57D-C459400FA212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C4B60E-D5EB-2BB6-BDE1-F9123D4AE393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C487F6-D1C5-5B85-BB35-EEEB572C6506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1CD9A0-B7B2-3DE4-0ACC-67690D01A27E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217421-1040-2B03-93D7-85FBA18C4C01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A24C63-5773-6D08-87F9-7E181CEA7389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557E14-941A-2F86-7D11-CA9D679FE0E8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C55D70-8AE6-3F3B-238B-319F0A4CE365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FAF9462-5736-8D86-93CA-E36E4B9DAFED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D83B31D-BF5C-73A7-993F-C284C21CD6BB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3094DB1-4D05-E5BD-CB3A-5C3DF6E68B34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EE629CB-8050-340C-B58A-23B39874570A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530C9B5-62D1-4884-2386-04103C0A63EB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2C532942-399A-DBD5-9B09-D2530314DB29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02F66DBD-1FA5-E14A-771E-505D0C2F6C06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{2;3;5;6}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02F66DBD-1FA5-E14A-771E-505D0C2F6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4923143" cy="461665"/>
              </a:xfrm>
              <a:prstGeom prst="rect">
                <a:avLst/>
              </a:prstGeom>
              <a:blipFill>
                <a:blip r:embed="rId5"/>
                <a:stretch>
                  <a:fillRect l="-1856" t="-10526" r="-124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683855F1-40D3-F63E-05B7-2284B5A30053}"/>
              </a:ext>
            </a:extLst>
          </p:cNvPr>
          <p:cNvSpPr txBox="1"/>
          <p:nvPr/>
        </p:nvSpPr>
        <p:spPr>
          <a:xfrm>
            <a:off x="537464" y="1611972"/>
            <a:ext cx="545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s.remove_all_but</a:t>
            </a:r>
            <a:r>
              <a:rPr lang="fr-CH" sz="2400" dirty="0">
                <a:latin typeface="Consolas" panose="020B0609020204030204" pitchFamily="49" charset="0"/>
              </a:rPr>
              <a:t>(6)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1F8701A-9C52-C2DB-9D87-C9B69AB3BE36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F3796E0-1D77-114E-3179-452B922B010D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9345258-B0F7-7571-CD73-8C8F0E941CA1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3015617-D0F0-F953-5041-F371933C19EC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0AFCC1-BED9-4F45-FE1C-B645726914FA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8D834A0-4E5E-C9C9-0839-1450F2C6C6AC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6CA63AD-FD75-3933-A45B-21534128F48D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7057928-EEF7-96C9-1340-48C1D32B7F0A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42D15C3-5ECB-EBEE-A986-2E4237ADC18A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0C09CD4-2038-D00E-B299-69D256946137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9D3F20-D7FE-2AFD-7899-0F6F84A8C323}"/>
              </a:ext>
            </a:extLst>
          </p:cNvPr>
          <p:cNvSpPr/>
          <p:nvPr/>
        </p:nvSpPr>
        <p:spPr>
          <a:xfrm>
            <a:off x="3284436" y="2748104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A467C10-F8E5-ED9C-4DB4-8909EEF69AF3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5FA0C4B-3665-373E-3109-D924C8CF4D6A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4844F84-A234-10DF-3FE1-B951EDF15DAA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8B87B22-B622-DBE1-93D0-260CE6928F99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E3C2A73-B92D-6A4A-B368-B9A37C14E3DA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BD39119-4BBD-1077-3D75-E947FFAC9157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93CD125-CCC5-AFD3-4081-ABCA1C879281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A9ECAAA-31EF-9325-77BA-631C85B10974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63BAF60-F2F2-BD67-930F-79492A05384B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F8C8FD4-2F95-4236-9630-3787DDDEAE11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53EE187-864E-9419-C087-A60653DD70D5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026F4C8-9C13-DAB1-9138-BBC0D53FAC62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2F4EB952-6AE1-1836-ACEA-2518D57B4CA3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AB2A0D61-83A3-7D4B-0E89-71A89D689722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2AFFD416-0C6D-4C0E-94FC-93083F852503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CDA2B77D-9544-57ED-6138-233C8723F560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0C061EE4-FB54-B444-4652-2513E02D7AD1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0C061EE4-FB54-B444-4652-2513E02D7A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e 332">
            <a:extLst>
              <a:ext uri="{FF2B5EF4-FFF2-40B4-BE49-F238E27FC236}">
                <a16:creationId xmlns:a16="http://schemas.microsoft.com/office/drawing/2014/main" id="{9E0ABAE9-0621-96CE-CBB5-5DD666A6C2D6}"/>
              </a:ext>
            </a:extLst>
          </p:cNvPr>
          <p:cNvGrpSpPr/>
          <p:nvPr/>
        </p:nvGrpSpPr>
        <p:grpSpPr>
          <a:xfrm>
            <a:off x="4092425" y="5934134"/>
            <a:ext cx="218520" cy="375840"/>
            <a:chOff x="4092425" y="5934134"/>
            <a:chExt cx="2185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D26E0B13-B2BC-3052-E453-C372D1852E77}"/>
                    </a:ext>
                  </a:extLst>
                </p14:cNvPr>
                <p14:cNvContentPartPr/>
                <p14:nvPr/>
              </p14:nvContentPartPr>
              <p14:xfrm>
                <a:off x="4147505" y="5934134"/>
                <a:ext cx="108000" cy="3758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D26E0B13-B2BC-3052-E453-C372D1852E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8505" y="5925134"/>
                  <a:ext cx="125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20404991-90AB-0F80-B799-43D0E168B99D}"/>
                    </a:ext>
                  </a:extLst>
                </p14:cNvPr>
                <p14:cNvContentPartPr/>
                <p14:nvPr/>
              </p14:nvContentPartPr>
              <p14:xfrm>
                <a:off x="4092425" y="5964374"/>
                <a:ext cx="218520" cy="3182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20404991-90AB-0F80-B799-43D0E168B9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3425" y="5955364"/>
                  <a:ext cx="236160" cy="3359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731BFBF2-3B82-D365-CEE3-FC7DAF393FCF}"/>
              </a:ext>
            </a:extLst>
          </p:cNvPr>
          <p:cNvGrpSpPr/>
          <p:nvPr/>
        </p:nvGrpSpPr>
        <p:grpSpPr>
          <a:xfrm>
            <a:off x="4477625" y="5915054"/>
            <a:ext cx="465840" cy="434880"/>
            <a:chOff x="4477625" y="5915054"/>
            <a:chExt cx="4658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673B3C74-9244-2A26-255C-9B0D7AE5C019}"/>
                    </a:ext>
                  </a:extLst>
                </p14:cNvPr>
                <p14:cNvContentPartPr/>
                <p14:nvPr/>
              </p14:nvContentPartPr>
              <p14:xfrm>
                <a:off x="4494905" y="5926214"/>
                <a:ext cx="114480" cy="39744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673B3C74-9244-2A26-255C-9B0D7AE5C0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5905" y="5917214"/>
                  <a:ext cx="132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09148DEF-F8F6-BE08-B0E4-C470E8465477}"/>
                    </a:ext>
                  </a:extLst>
                </p14:cNvPr>
                <p14:cNvContentPartPr/>
                <p14:nvPr/>
              </p14:nvContentPartPr>
              <p14:xfrm>
                <a:off x="4477625" y="5979494"/>
                <a:ext cx="152280" cy="24444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09148DEF-F8F6-BE08-B0E4-C470E84654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68625" y="5970494"/>
                  <a:ext cx="169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2885D558-EC4F-6DCE-8B2D-9C3013CD2C89}"/>
                    </a:ext>
                  </a:extLst>
                </p14:cNvPr>
                <p14:cNvContentPartPr/>
                <p14:nvPr/>
              </p14:nvContentPartPr>
              <p14:xfrm>
                <a:off x="4795145" y="5942054"/>
                <a:ext cx="127440" cy="4078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2885D558-EC4F-6DCE-8B2D-9C3013CD2C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6145" y="5933054"/>
                  <a:ext cx="1450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F629B14A-8D82-D4A4-F816-BD9D68286A8C}"/>
                    </a:ext>
                  </a:extLst>
                </p14:cNvPr>
                <p14:cNvContentPartPr/>
                <p14:nvPr/>
              </p14:nvContentPartPr>
              <p14:xfrm>
                <a:off x="4786145" y="5915054"/>
                <a:ext cx="157320" cy="37044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F629B14A-8D82-D4A4-F816-BD9D68286A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7145" y="5906054"/>
                  <a:ext cx="17496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e 349">
            <a:extLst>
              <a:ext uri="{FF2B5EF4-FFF2-40B4-BE49-F238E27FC236}">
                <a16:creationId xmlns:a16="http://schemas.microsoft.com/office/drawing/2014/main" id="{E649569F-083A-3C63-9173-4465FD5AFF15}"/>
              </a:ext>
            </a:extLst>
          </p:cNvPr>
          <p:cNvGrpSpPr/>
          <p:nvPr/>
        </p:nvGrpSpPr>
        <p:grpSpPr>
          <a:xfrm>
            <a:off x="10744865" y="1742780"/>
            <a:ext cx="507600" cy="309960"/>
            <a:chOff x="10744865" y="1742780"/>
            <a:chExt cx="50760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6AD3A174-1132-6CF0-B340-C915CCD8A943}"/>
                    </a:ext>
                  </a:extLst>
                </p14:cNvPr>
                <p14:cNvContentPartPr/>
                <p14:nvPr/>
              </p14:nvContentPartPr>
              <p14:xfrm>
                <a:off x="10744865" y="1778060"/>
                <a:ext cx="268920" cy="27468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6AD3A174-1132-6CF0-B340-C915CCD8A94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35865" y="1769060"/>
                  <a:ext cx="286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5F13A5BA-5FD4-AEE6-13CA-608DEEFFE02C}"/>
                    </a:ext>
                  </a:extLst>
                </p14:cNvPr>
                <p14:cNvContentPartPr/>
                <p14:nvPr/>
              </p14:nvContentPartPr>
              <p14:xfrm>
                <a:off x="10854665" y="1758260"/>
                <a:ext cx="135000" cy="27828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5F13A5BA-5FD4-AEE6-13CA-608DEEFFE02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45665" y="1749260"/>
                  <a:ext cx="1526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F6507A1B-2F3F-5C45-9FBB-FD3AAFC5C4C2}"/>
                    </a:ext>
                  </a:extLst>
                </p14:cNvPr>
                <p14:cNvContentPartPr/>
                <p14:nvPr/>
              </p14:nvContentPartPr>
              <p14:xfrm>
                <a:off x="11139065" y="1742780"/>
                <a:ext cx="113400" cy="28620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F6507A1B-2F3F-5C45-9FBB-FD3AAFC5C4C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30425" y="1733780"/>
                  <a:ext cx="13104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e 348">
            <a:extLst>
              <a:ext uri="{FF2B5EF4-FFF2-40B4-BE49-F238E27FC236}">
                <a16:creationId xmlns:a16="http://schemas.microsoft.com/office/drawing/2014/main" id="{940973D8-4BF6-B8C8-E7EF-923A83F73137}"/>
              </a:ext>
            </a:extLst>
          </p:cNvPr>
          <p:cNvGrpSpPr/>
          <p:nvPr/>
        </p:nvGrpSpPr>
        <p:grpSpPr>
          <a:xfrm>
            <a:off x="10770425" y="1113500"/>
            <a:ext cx="523800" cy="340920"/>
            <a:chOff x="10770425" y="1113500"/>
            <a:chExt cx="52380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73744046-6BC6-B1B0-8FCA-8702E20AAB54}"/>
                    </a:ext>
                  </a:extLst>
                </p14:cNvPr>
                <p14:cNvContentPartPr/>
                <p14:nvPr/>
              </p14:nvContentPartPr>
              <p14:xfrm>
                <a:off x="10770425" y="1172900"/>
                <a:ext cx="248400" cy="26172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73744046-6BC6-B1B0-8FCA-8702E20AAB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61785" y="1163900"/>
                  <a:ext cx="266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20789F39-C436-F52A-0EA4-AC0201E5E777}"/>
                    </a:ext>
                  </a:extLst>
                </p14:cNvPr>
                <p14:cNvContentPartPr/>
                <p14:nvPr/>
              </p14:nvContentPartPr>
              <p14:xfrm>
                <a:off x="10837745" y="1168220"/>
                <a:ext cx="155520" cy="28620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20789F39-C436-F52A-0EA4-AC0201E5E7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28745" y="1159220"/>
                  <a:ext cx="173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E0BF0E15-1112-E2AA-44D8-5985A06118E1}"/>
                    </a:ext>
                  </a:extLst>
                </p14:cNvPr>
                <p14:cNvContentPartPr/>
                <p14:nvPr/>
              </p14:nvContentPartPr>
              <p14:xfrm>
                <a:off x="11176505" y="1113500"/>
                <a:ext cx="117720" cy="32328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E0BF0E15-1112-E2AA-44D8-5985A06118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67505" y="1104500"/>
                  <a:ext cx="13536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e 363">
            <a:extLst>
              <a:ext uri="{FF2B5EF4-FFF2-40B4-BE49-F238E27FC236}">
                <a16:creationId xmlns:a16="http://schemas.microsoft.com/office/drawing/2014/main" id="{6CE4F325-B011-7727-9709-57FEB67D143A}"/>
              </a:ext>
            </a:extLst>
          </p:cNvPr>
          <p:cNvGrpSpPr/>
          <p:nvPr/>
        </p:nvGrpSpPr>
        <p:grpSpPr>
          <a:xfrm>
            <a:off x="9820745" y="4354094"/>
            <a:ext cx="376560" cy="412200"/>
            <a:chOff x="9820745" y="4354094"/>
            <a:chExt cx="3765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44D643EA-C0C5-0060-A059-CCC5FF176F69}"/>
                    </a:ext>
                  </a:extLst>
                </p14:cNvPr>
                <p14:cNvContentPartPr/>
                <p14:nvPr/>
              </p14:nvContentPartPr>
              <p14:xfrm>
                <a:off x="9933425" y="4469294"/>
                <a:ext cx="192960" cy="14616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44D643EA-C0C5-0060-A059-CCC5FF176F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24425" y="4460654"/>
                  <a:ext cx="210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65072922-F0D7-ED99-7CD3-038B386B89CC}"/>
                    </a:ext>
                  </a:extLst>
                </p14:cNvPr>
                <p14:cNvContentPartPr/>
                <p14:nvPr/>
              </p14:nvContentPartPr>
              <p14:xfrm>
                <a:off x="10027745" y="4482974"/>
                <a:ext cx="13320" cy="23976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65072922-F0D7-ED99-7CD3-038B386B89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19105" y="4473974"/>
                  <a:ext cx="30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3" name="Encre 352">
                  <a:extLst>
                    <a:ext uri="{FF2B5EF4-FFF2-40B4-BE49-F238E27FC236}">
                      <a16:creationId xmlns:a16="http://schemas.microsoft.com/office/drawing/2014/main" id="{0568C4E5-3642-73DC-96E4-C460BDE7F24D}"/>
                    </a:ext>
                  </a:extLst>
                </p14:cNvPr>
                <p14:cNvContentPartPr/>
                <p14:nvPr/>
              </p14:nvContentPartPr>
              <p14:xfrm>
                <a:off x="9820745" y="4354094"/>
                <a:ext cx="376560" cy="412200"/>
              </p14:xfrm>
            </p:contentPart>
          </mc:Choice>
          <mc:Fallback xmlns="">
            <p:pic>
              <p:nvPicPr>
                <p:cNvPr id="353" name="Encre 352">
                  <a:extLst>
                    <a:ext uri="{FF2B5EF4-FFF2-40B4-BE49-F238E27FC236}">
                      <a16:creationId xmlns:a16="http://schemas.microsoft.com/office/drawing/2014/main" id="{0568C4E5-3642-73DC-96E4-C460BDE7F2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12105" y="4345094"/>
                  <a:ext cx="394200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e 362">
            <a:extLst>
              <a:ext uri="{FF2B5EF4-FFF2-40B4-BE49-F238E27FC236}">
                <a16:creationId xmlns:a16="http://schemas.microsoft.com/office/drawing/2014/main" id="{A6EE291E-7BB2-6C15-BA96-23A7B7A8E04C}"/>
              </a:ext>
            </a:extLst>
          </p:cNvPr>
          <p:cNvGrpSpPr/>
          <p:nvPr/>
        </p:nvGrpSpPr>
        <p:grpSpPr>
          <a:xfrm>
            <a:off x="10522745" y="4255814"/>
            <a:ext cx="1182600" cy="449640"/>
            <a:chOff x="10522745" y="4255814"/>
            <a:chExt cx="11826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4" name="Encre 353">
                  <a:extLst>
                    <a:ext uri="{FF2B5EF4-FFF2-40B4-BE49-F238E27FC236}">
                      <a16:creationId xmlns:a16="http://schemas.microsoft.com/office/drawing/2014/main" id="{A307ABCC-488A-9C8B-6F4D-D9E9CE787715}"/>
                    </a:ext>
                  </a:extLst>
                </p14:cNvPr>
                <p14:cNvContentPartPr/>
                <p14:nvPr/>
              </p14:nvContentPartPr>
              <p14:xfrm>
                <a:off x="10522745" y="4423574"/>
                <a:ext cx="32760" cy="272160"/>
              </p14:xfrm>
            </p:contentPart>
          </mc:Choice>
          <mc:Fallback xmlns="">
            <p:pic>
              <p:nvPicPr>
                <p:cNvPr id="354" name="Encre 353">
                  <a:extLst>
                    <a:ext uri="{FF2B5EF4-FFF2-40B4-BE49-F238E27FC236}">
                      <a16:creationId xmlns:a16="http://schemas.microsoft.com/office/drawing/2014/main" id="{A307ABCC-488A-9C8B-6F4D-D9E9CE7877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14105" y="4414574"/>
                  <a:ext cx="50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0B9F6A6D-BCCE-C5B5-1798-1B2FBE1E3CC0}"/>
                    </a:ext>
                  </a:extLst>
                </p14:cNvPr>
                <p14:cNvContentPartPr/>
                <p14:nvPr/>
              </p14:nvContentPartPr>
              <p14:xfrm>
                <a:off x="10527065" y="4441934"/>
                <a:ext cx="431280" cy="20808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0B9F6A6D-BCCE-C5B5-1798-1B2FBE1E3CC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18425" y="4432934"/>
                  <a:ext cx="448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FFEBD2C0-11BF-B90C-1FD5-5CFB62ADBA10}"/>
                    </a:ext>
                  </a:extLst>
                </p14:cNvPr>
                <p14:cNvContentPartPr/>
                <p14:nvPr/>
              </p14:nvContentPartPr>
              <p14:xfrm>
                <a:off x="11014145" y="4361654"/>
                <a:ext cx="27360" cy="32868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FFEBD2C0-11BF-B90C-1FD5-5CFB62ADBA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05505" y="4352654"/>
                  <a:ext cx="450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1EF3B5CE-3519-3658-50D8-789D0CBECAD7}"/>
                    </a:ext>
                  </a:extLst>
                </p14:cNvPr>
                <p14:cNvContentPartPr/>
                <p14:nvPr/>
              </p14:nvContentPartPr>
              <p14:xfrm>
                <a:off x="11076785" y="4355534"/>
                <a:ext cx="25560" cy="34992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1EF3B5CE-3519-3658-50D8-789D0CBECAD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68145" y="4346534"/>
                  <a:ext cx="432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E356DE86-D9D0-3B46-B3D5-706F0D987EDC}"/>
                    </a:ext>
                  </a:extLst>
                </p14:cNvPr>
                <p14:cNvContentPartPr/>
                <p14:nvPr/>
              </p14:nvContentPartPr>
              <p14:xfrm>
                <a:off x="10978865" y="4584854"/>
                <a:ext cx="173520" cy="1944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E356DE86-D9D0-3B46-B3D5-706F0D987E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69865" y="4576214"/>
                  <a:ext cx="191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95C225B7-A0C9-C322-3E95-ECC4DD1A339C}"/>
                    </a:ext>
                  </a:extLst>
                </p14:cNvPr>
                <p14:cNvContentPartPr/>
                <p14:nvPr/>
              </p14:nvContentPartPr>
              <p14:xfrm>
                <a:off x="11167865" y="4534814"/>
                <a:ext cx="248400" cy="16200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95C225B7-A0C9-C322-3E95-ECC4DD1A339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59225" y="4525814"/>
                  <a:ext cx="266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D84E89A1-EB41-BB52-2BB5-C1ED2B93BF70}"/>
                    </a:ext>
                  </a:extLst>
                </p14:cNvPr>
                <p14:cNvContentPartPr/>
                <p14:nvPr/>
              </p14:nvContentPartPr>
              <p14:xfrm>
                <a:off x="11531465" y="4493054"/>
                <a:ext cx="173880" cy="14724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D84E89A1-EB41-BB52-2BB5-C1ED2B93BF7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522465" y="4484054"/>
                  <a:ext cx="191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7CC2A372-6B52-F6DA-3ED8-D595A30062F5}"/>
                    </a:ext>
                  </a:extLst>
                </p14:cNvPr>
                <p14:cNvContentPartPr/>
                <p14:nvPr/>
              </p14:nvContentPartPr>
              <p14:xfrm>
                <a:off x="11558465" y="4255814"/>
                <a:ext cx="105840" cy="18648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7CC2A372-6B52-F6DA-3ED8-D595A30062F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549465" y="4246814"/>
                  <a:ext cx="1234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e 367">
            <a:extLst>
              <a:ext uri="{FF2B5EF4-FFF2-40B4-BE49-F238E27FC236}">
                <a16:creationId xmlns:a16="http://schemas.microsoft.com/office/drawing/2014/main" id="{F4999448-E7B6-5D72-1220-DF1D6CF217BD}"/>
              </a:ext>
            </a:extLst>
          </p:cNvPr>
          <p:cNvGrpSpPr/>
          <p:nvPr/>
        </p:nvGrpSpPr>
        <p:grpSpPr>
          <a:xfrm>
            <a:off x="10087865" y="4891214"/>
            <a:ext cx="605160" cy="450000"/>
            <a:chOff x="10087865" y="4891214"/>
            <a:chExt cx="60516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387D6152-F999-05AC-8362-7F892E9E316C}"/>
                    </a:ext>
                  </a:extLst>
                </p14:cNvPr>
                <p14:cNvContentPartPr/>
                <p14:nvPr/>
              </p14:nvContentPartPr>
              <p14:xfrm>
                <a:off x="10087865" y="5022254"/>
                <a:ext cx="419760" cy="31896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387D6152-F999-05AC-8362-7F892E9E31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78865" y="5013254"/>
                  <a:ext cx="4374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728FF1C1-A80C-42A5-16F1-9BA659F92503}"/>
                    </a:ext>
                  </a:extLst>
                </p14:cNvPr>
                <p14:cNvContentPartPr/>
                <p14:nvPr/>
              </p14:nvContentPartPr>
              <p14:xfrm>
                <a:off x="10489265" y="5022254"/>
                <a:ext cx="203760" cy="11412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728FF1C1-A80C-42A5-16F1-9BA659F925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80265" y="5013254"/>
                  <a:ext cx="221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0028C8C8-0D74-B569-A04F-2E84235355DF}"/>
                    </a:ext>
                  </a:extLst>
                </p14:cNvPr>
                <p14:cNvContentPartPr/>
                <p14:nvPr/>
              </p14:nvContentPartPr>
              <p14:xfrm>
                <a:off x="10096505" y="4891214"/>
                <a:ext cx="30240" cy="2808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0028C8C8-0D74-B569-A04F-2E84235355D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87865" y="4882214"/>
                  <a:ext cx="478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e 381">
            <a:extLst>
              <a:ext uri="{FF2B5EF4-FFF2-40B4-BE49-F238E27FC236}">
                <a16:creationId xmlns:a16="http://schemas.microsoft.com/office/drawing/2014/main" id="{9DF7AFB7-0A3A-60A7-114F-6107B6074C8D}"/>
              </a:ext>
            </a:extLst>
          </p:cNvPr>
          <p:cNvGrpSpPr/>
          <p:nvPr/>
        </p:nvGrpSpPr>
        <p:grpSpPr>
          <a:xfrm>
            <a:off x="10989665" y="4936934"/>
            <a:ext cx="518040" cy="249120"/>
            <a:chOff x="10989665" y="4936934"/>
            <a:chExt cx="51804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61719702-6EC6-219E-3795-93C20E09FF95}"/>
                    </a:ext>
                  </a:extLst>
                </p14:cNvPr>
                <p14:cNvContentPartPr/>
                <p14:nvPr/>
              </p14:nvContentPartPr>
              <p14:xfrm>
                <a:off x="10989665" y="4986254"/>
                <a:ext cx="249480" cy="16740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61719702-6EC6-219E-3795-93C20E09FF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81025" y="4977254"/>
                  <a:ext cx="267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0" name="Encre 369">
                  <a:extLst>
                    <a:ext uri="{FF2B5EF4-FFF2-40B4-BE49-F238E27FC236}">
                      <a16:creationId xmlns:a16="http://schemas.microsoft.com/office/drawing/2014/main" id="{A13FDF35-A69A-179E-2773-752A8037C492}"/>
                    </a:ext>
                  </a:extLst>
                </p14:cNvPr>
                <p14:cNvContentPartPr/>
                <p14:nvPr/>
              </p14:nvContentPartPr>
              <p14:xfrm>
                <a:off x="11288825" y="5034854"/>
                <a:ext cx="14400" cy="105840"/>
              </p14:xfrm>
            </p:contentPart>
          </mc:Choice>
          <mc:Fallback xmlns="">
            <p:pic>
              <p:nvPicPr>
                <p:cNvPr id="370" name="Encre 369">
                  <a:extLst>
                    <a:ext uri="{FF2B5EF4-FFF2-40B4-BE49-F238E27FC236}">
                      <a16:creationId xmlns:a16="http://schemas.microsoft.com/office/drawing/2014/main" id="{A13FDF35-A69A-179E-2773-752A8037C4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80185" y="5026214"/>
                  <a:ext cx="32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1" name="Encre 370">
                  <a:extLst>
                    <a:ext uri="{FF2B5EF4-FFF2-40B4-BE49-F238E27FC236}">
                      <a16:creationId xmlns:a16="http://schemas.microsoft.com/office/drawing/2014/main" id="{106913DE-5D30-65EC-20A7-6CEF12CB5C5E}"/>
                    </a:ext>
                  </a:extLst>
                </p14:cNvPr>
                <p14:cNvContentPartPr/>
                <p14:nvPr/>
              </p14:nvContentPartPr>
              <p14:xfrm>
                <a:off x="11279825" y="4936934"/>
                <a:ext cx="23400" cy="25560"/>
              </p14:xfrm>
            </p:contentPart>
          </mc:Choice>
          <mc:Fallback xmlns="">
            <p:pic>
              <p:nvPicPr>
                <p:cNvPr id="371" name="Encre 370">
                  <a:extLst>
                    <a:ext uri="{FF2B5EF4-FFF2-40B4-BE49-F238E27FC236}">
                      <a16:creationId xmlns:a16="http://schemas.microsoft.com/office/drawing/2014/main" id="{106913DE-5D30-65EC-20A7-6CEF12CB5C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271185" y="4927934"/>
                  <a:ext cx="41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2A3E353A-C04E-CF01-956A-5689F2A19087}"/>
                    </a:ext>
                  </a:extLst>
                </p14:cNvPr>
                <p14:cNvContentPartPr/>
                <p14:nvPr/>
              </p14:nvContentPartPr>
              <p14:xfrm>
                <a:off x="11345705" y="4999574"/>
                <a:ext cx="162000" cy="18648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2A3E353A-C04E-CF01-956A-5689F2A190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336705" y="4990934"/>
                  <a:ext cx="1796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e 380">
            <a:extLst>
              <a:ext uri="{FF2B5EF4-FFF2-40B4-BE49-F238E27FC236}">
                <a16:creationId xmlns:a16="http://schemas.microsoft.com/office/drawing/2014/main" id="{0E079158-0811-4C1C-910D-C897455DC464}"/>
              </a:ext>
            </a:extLst>
          </p:cNvPr>
          <p:cNvGrpSpPr/>
          <p:nvPr/>
        </p:nvGrpSpPr>
        <p:grpSpPr>
          <a:xfrm>
            <a:off x="10194425" y="5389454"/>
            <a:ext cx="383400" cy="300240"/>
            <a:chOff x="10194425" y="5389454"/>
            <a:chExt cx="38340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0E152172-1C75-13B4-2294-54C5463C5E16}"/>
                    </a:ext>
                  </a:extLst>
                </p14:cNvPr>
                <p14:cNvContentPartPr/>
                <p14:nvPr/>
              </p14:nvContentPartPr>
              <p14:xfrm>
                <a:off x="10194425" y="5565854"/>
                <a:ext cx="179640" cy="12384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0E152172-1C75-13B4-2294-54C5463C5E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85785" y="5557214"/>
                  <a:ext cx="197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4A6A91EA-017F-AB43-1008-CA70E823A69D}"/>
                    </a:ext>
                  </a:extLst>
                </p14:cNvPr>
                <p14:cNvContentPartPr/>
                <p14:nvPr/>
              </p14:nvContentPartPr>
              <p14:xfrm>
                <a:off x="10401065" y="5389454"/>
                <a:ext cx="31320" cy="29412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4A6A91EA-017F-AB43-1008-CA70E823A6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92065" y="5380814"/>
                  <a:ext cx="489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17C78298-9FEC-42BD-C267-974566742E53}"/>
                    </a:ext>
                  </a:extLst>
                </p14:cNvPr>
                <p14:cNvContentPartPr/>
                <p14:nvPr/>
              </p14:nvContentPartPr>
              <p14:xfrm>
                <a:off x="10384505" y="5573414"/>
                <a:ext cx="193320" cy="2556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17C78298-9FEC-42BD-C267-974566742E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75505" y="5564774"/>
                  <a:ext cx="2109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e 379">
            <a:extLst>
              <a:ext uri="{FF2B5EF4-FFF2-40B4-BE49-F238E27FC236}">
                <a16:creationId xmlns:a16="http://schemas.microsoft.com/office/drawing/2014/main" id="{0A6016B8-66A9-FA43-0B61-183A26D18005}"/>
              </a:ext>
            </a:extLst>
          </p:cNvPr>
          <p:cNvGrpSpPr/>
          <p:nvPr/>
        </p:nvGrpSpPr>
        <p:grpSpPr>
          <a:xfrm>
            <a:off x="10791305" y="5501774"/>
            <a:ext cx="502920" cy="156240"/>
            <a:chOff x="10791305" y="5501774"/>
            <a:chExt cx="50292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E5A045A4-6521-69B2-B2EE-A168D7132D14}"/>
                    </a:ext>
                  </a:extLst>
                </p14:cNvPr>
                <p14:cNvContentPartPr/>
                <p14:nvPr/>
              </p14:nvContentPartPr>
              <p14:xfrm>
                <a:off x="10791305" y="5501774"/>
                <a:ext cx="267840" cy="14112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E5A045A4-6521-69B2-B2EE-A168D7132D1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82665" y="5493134"/>
                  <a:ext cx="285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53C072D2-DF2D-ACD2-87A7-41E44F1B0647}"/>
                    </a:ext>
                  </a:extLst>
                </p14:cNvPr>
                <p14:cNvContentPartPr/>
                <p14:nvPr/>
              </p14:nvContentPartPr>
              <p14:xfrm>
                <a:off x="11056985" y="5533094"/>
                <a:ext cx="145440" cy="10620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53C072D2-DF2D-ACD2-87A7-41E44F1B064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48345" y="5524094"/>
                  <a:ext cx="163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C7BF9E1A-1348-6118-9E2D-17047ADF75BD}"/>
                    </a:ext>
                  </a:extLst>
                </p14:cNvPr>
                <p14:cNvContentPartPr/>
                <p14:nvPr/>
              </p14:nvContentPartPr>
              <p14:xfrm>
                <a:off x="11197385" y="5546774"/>
                <a:ext cx="96840" cy="1076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C7BF9E1A-1348-6118-9E2D-17047ADF75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88385" y="5538134"/>
                  <a:ext cx="114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DFC5086D-1B99-4369-435D-24133CBD5C92}"/>
                    </a:ext>
                  </a:extLst>
                </p14:cNvPr>
                <p14:cNvContentPartPr/>
                <p14:nvPr/>
              </p14:nvContentPartPr>
              <p14:xfrm>
                <a:off x="11213585" y="5529134"/>
                <a:ext cx="67680" cy="12888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DFC5086D-1B99-4369-435D-24133CBD5C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04945" y="5520134"/>
                  <a:ext cx="85320" cy="14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5367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54D5B-8D27-8BA3-6447-CD49038D6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9957F-E87E-7AE6-7B4D-A04B5B07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7423444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Supprimer tous les éléments sauf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67CD090A-25B4-5063-61E9-D4F7ACEF2A43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67CD090A-25B4-5063-61E9-D4F7ACEF2A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77C8595-0EE1-E12D-37FE-9AEBFC613261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C1D5BA-EB21-3A6F-DF6D-EC8F7D133869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D74092-007B-CE76-EAA5-76A431937954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EBF14-70E4-FD43-8FB8-501E18B437AE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471853-8EBB-A967-F256-B0905B929A85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D0681A-1836-DB77-6160-04F273A218EF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7B2E47-4882-124C-D4E9-A53488055E39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3827DC-75FF-7A84-562A-32FDE3A286F5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22A2A2-B8D0-D8DE-2857-415A5B17ABFC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CB858B-E813-0FD4-02A6-CFC8FD8A1591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936C03-5EB3-FF9E-66DC-48F0B4F7461B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AF9875-4411-049F-1868-C4DAC5595CA7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05A157-4B33-5325-95B6-41550A6E5BCC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359D9F-ED6E-D15B-8D3E-1A5305A18B13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5A76AD-9776-9D4D-73B1-EB1B0425E0CD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686F5B-209C-23B9-7B8B-64B31B2B241E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FE0DB48-06C0-0695-3B61-81BC5228E0BF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F235CA4-F0B5-E549-9E11-46DFE9A67F5D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07318EED-D430-18A0-EB99-630E00D48D31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A7FB243-1227-3569-1AC8-D83F64BEDF4A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67ADEED-1D35-653F-84F4-281A16DAEE1F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C2348206-D5C8-39B3-6A99-462607CFE04A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F55897BC-8199-4829-85B9-6996E6D9A959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40142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F55897BC-8199-4829-85B9-6996E6D9A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4014240" cy="461665"/>
              </a:xfrm>
              <a:prstGeom prst="rect">
                <a:avLst/>
              </a:prstGeom>
              <a:blipFill>
                <a:blip r:embed="rId5"/>
                <a:stretch>
                  <a:fillRect l="-2276" t="-10526" r="-303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75F952FF-8090-F900-96E5-461921A2F5C1}"/>
              </a:ext>
            </a:extLst>
          </p:cNvPr>
          <p:cNvSpPr txBox="1"/>
          <p:nvPr/>
        </p:nvSpPr>
        <p:spPr>
          <a:xfrm>
            <a:off x="537464" y="1611972"/>
            <a:ext cx="545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s.remove_all_but</a:t>
            </a:r>
            <a:r>
              <a:rPr lang="fr-CH" sz="2400" dirty="0">
                <a:latin typeface="Consolas" panose="020B0609020204030204" pitchFamily="49" charset="0"/>
              </a:rPr>
              <a:t>(6)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70592B4-5B56-0BAF-C7EA-1B83A5DC0DEB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D01402B-A515-14F4-CE0E-C4C0C70B8E42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3F965B1-C050-E2DD-706B-3A4B50635822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2003D44-DF10-E5ED-F31D-9D3A57AABCAE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75E67FC-53C6-E70F-1D4B-0038AAB63CA7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99F0274-279F-E8EB-709C-B55EFB20F9EC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3BF5029-7F3E-B658-3FEC-0B3E53FF2B14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C69FD6A-34CA-B9D8-2672-B814DE4259D5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5375A40-0D11-25F4-3A43-A35A9BE1873F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22F0638-DA46-4E4A-6810-2B747F6F00F3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59ECFA-CD2F-CC38-14F4-AE8F4101C051}"/>
              </a:ext>
            </a:extLst>
          </p:cNvPr>
          <p:cNvSpPr/>
          <p:nvPr/>
        </p:nvSpPr>
        <p:spPr>
          <a:xfrm>
            <a:off x="3284436" y="2748104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56A330E-7F35-57C0-100C-AF7B87942337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33F2045-F451-3024-E024-0CF83F520EDB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BA9E6C0-3204-0F43-9C64-CFA5B5A17034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F8E2869-4A09-824D-4CED-F62B84C15149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710F68F-E8F6-91A2-9AFB-AD73074D0110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DB4BB24-EA99-7FF7-5BC0-8AB1612086ED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8BD090D-8655-BD8A-2DB5-624B53B4B2E2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3C73611-98CB-92AD-5D50-C1D6EB6F48F3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1F7A64B-9ADB-D5DD-9EA8-C92DD4855515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613FC4E-8E3D-3836-FBFF-CD7A9A6EAF6A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BE0E9C7-E860-219C-52FA-080EC5A62A82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8C65B1A-CEF6-6B7F-72E7-F9C64EDBA585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30F12795-A437-1E6C-4F69-9AFC397F1E25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D6F293D6-6AF6-79B5-77C8-E78C3745D89E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F7F28527-B3A4-DB00-48F1-C9E0D4E95FD0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B6272585-F5D7-E2E8-F019-285B06F1C4A7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527011EC-6D44-E098-AFB6-D7B671D53ABC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527011EC-6D44-E098-AFB6-D7B671D53A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oupe 363">
            <a:extLst>
              <a:ext uri="{FF2B5EF4-FFF2-40B4-BE49-F238E27FC236}">
                <a16:creationId xmlns:a16="http://schemas.microsoft.com/office/drawing/2014/main" id="{C687BB96-F468-CB4F-C36D-58DA69DEFE2B}"/>
              </a:ext>
            </a:extLst>
          </p:cNvPr>
          <p:cNvGrpSpPr/>
          <p:nvPr/>
        </p:nvGrpSpPr>
        <p:grpSpPr>
          <a:xfrm>
            <a:off x="9820745" y="4354094"/>
            <a:ext cx="376560" cy="412200"/>
            <a:chOff x="9820745" y="4354094"/>
            <a:chExt cx="3765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896CB697-2E50-3004-DC55-EC3D2BEEBBDC}"/>
                    </a:ext>
                  </a:extLst>
                </p14:cNvPr>
                <p14:cNvContentPartPr/>
                <p14:nvPr/>
              </p14:nvContentPartPr>
              <p14:xfrm>
                <a:off x="9933425" y="4469294"/>
                <a:ext cx="192960" cy="14616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896CB697-2E50-3004-DC55-EC3D2BEEBB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24425" y="4460272"/>
                  <a:ext cx="210600" cy="163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53042193-D14B-F9DA-9E98-54ABEC18F109}"/>
                    </a:ext>
                  </a:extLst>
                </p14:cNvPr>
                <p14:cNvContentPartPr/>
                <p14:nvPr/>
              </p14:nvContentPartPr>
              <p14:xfrm>
                <a:off x="10027745" y="4482974"/>
                <a:ext cx="13320" cy="23976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53042193-D14B-F9DA-9E98-54ABEC18F1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18745" y="4473974"/>
                  <a:ext cx="30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3" name="Encre 352">
                  <a:extLst>
                    <a:ext uri="{FF2B5EF4-FFF2-40B4-BE49-F238E27FC236}">
                      <a16:creationId xmlns:a16="http://schemas.microsoft.com/office/drawing/2014/main" id="{F6C1A81D-69C4-BD9F-6E2B-83AAFE226646}"/>
                    </a:ext>
                  </a:extLst>
                </p14:cNvPr>
                <p14:cNvContentPartPr/>
                <p14:nvPr/>
              </p14:nvContentPartPr>
              <p14:xfrm>
                <a:off x="9820745" y="4354094"/>
                <a:ext cx="376560" cy="412200"/>
              </p14:xfrm>
            </p:contentPart>
          </mc:Choice>
          <mc:Fallback xmlns="">
            <p:pic>
              <p:nvPicPr>
                <p:cNvPr id="353" name="Encre 352">
                  <a:extLst>
                    <a:ext uri="{FF2B5EF4-FFF2-40B4-BE49-F238E27FC236}">
                      <a16:creationId xmlns:a16="http://schemas.microsoft.com/office/drawing/2014/main" id="{F6C1A81D-69C4-BD9F-6E2B-83AAFE2266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11736" y="4345094"/>
                  <a:ext cx="394217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e 362">
            <a:extLst>
              <a:ext uri="{FF2B5EF4-FFF2-40B4-BE49-F238E27FC236}">
                <a16:creationId xmlns:a16="http://schemas.microsoft.com/office/drawing/2014/main" id="{DBC98F72-C778-F8FA-FC4D-EB4F70DF0D90}"/>
              </a:ext>
            </a:extLst>
          </p:cNvPr>
          <p:cNvGrpSpPr/>
          <p:nvPr/>
        </p:nvGrpSpPr>
        <p:grpSpPr>
          <a:xfrm>
            <a:off x="10522745" y="4255814"/>
            <a:ext cx="1182600" cy="449640"/>
            <a:chOff x="10522745" y="4255814"/>
            <a:chExt cx="11826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4" name="Encre 353">
                  <a:extLst>
                    <a:ext uri="{FF2B5EF4-FFF2-40B4-BE49-F238E27FC236}">
                      <a16:creationId xmlns:a16="http://schemas.microsoft.com/office/drawing/2014/main" id="{4E378FB8-7B3A-30BB-A14F-28D3F32A4C30}"/>
                    </a:ext>
                  </a:extLst>
                </p14:cNvPr>
                <p14:cNvContentPartPr/>
                <p14:nvPr/>
              </p14:nvContentPartPr>
              <p14:xfrm>
                <a:off x="10522745" y="4423574"/>
                <a:ext cx="32760" cy="272160"/>
              </p14:xfrm>
            </p:contentPart>
          </mc:Choice>
          <mc:Fallback xmlns="">
            <p:pic>
              <p:nvPicPr>
                <p:cNvPr id="354" name="Encre 353">
                  <a:extLst>
                    <a:ext uri="{FF2B5EF4-FFF2-40B4-BE49-F238E27FC236}">
                      <a16:creationId xmlns:a16="http://schemas.microsoft.com/office/drawing/2014/main" id="{4E378FB8-7B3A-30BB-A14F-28D3F32A4C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13645" y="4414574"/>
                  <a:ext cx="50596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5983128D-6EDB-7851-087D-7FF94F842596}"/>
                    </a:ext>
                  </a:extLst>
                </p14:cNvPr>
                <p14:cNvContentPartPr/>
                <p14:nvPr/>
              </p14:nvContentPartPr>
              <p14:xfrm>
                <a:off x="10527065" y="4441934"/>
                <a:ext cx="431280" cy="20808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5983128D-6EDB-7851-087D-7FF94F8425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18065" y="4432934"/>
                  <a:ext cx="448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A2AAFC97-CDDA-CA52-B428-3075C569066B}"/>
                    </a:ext>
                  </a:extLst>
                </p14:cNvPr>
                <p14:cNvContentPartPr/>
                <p14:nvPr/>
              </p14:nvContentPartPr>
              <p14:xfrm>
                <a:off x="11014145" y="4361654"/>
                <a:ext cx="27360" cy="32868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A2AAFC97-CDDA-CA52-B428-3075C56906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05025" y="4352654"/>
                  <a:ext cx="45235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F06C5532-97CB-51D4-8B36-280F4F08C122}"/>
                    </a:ext>
                  </a:extLst>
                </p14:cNvPr>
                <p14:cNvContentPartPr/>
                <p14:nvPr/>
              </p14:nvContentPartPr>
              <p14:xfrm>
                <a:off x="11076785" y="4355534"/>
                <a:ext cx="25560" cy="34992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F06C5532-97CB-51D4-8B36-280F4F08C1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067785" y="4346534"/>
                  <a:ext cx="432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B419FC5D-DB77-FECE-0FAA-1955A50651B7}"/>
                    </a:ext>
                  </a:extLst>
                </p14:cNvPr>
                <p14:cNvContentPartPr/>
                <p14:nvPr/>
              </p14:nvContentPartPr>
              <p14:xfrm>
                <a:off x="10978865" y="4584854"/>
                <a:ext cx="173520" cy="1944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B419FC5D-DB77-FECE-0FAA-1955A50651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69865" y="4575854"/>
                  <a:ext cx="191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E8566916-E1DB-ADBD-8129-4E199D8BFB66}"/>
                    </a:ext>
                  </a:extLst>
                </p14:cNvPr>
                <p14:cNvContentPartPr/>
                <p14:nvPr/>
              </p14:nvContentPartPr>
              <p14:xfrm>
                <a:off x="11167865" y="4534814"/>
                <a:ext cx="248400" cy="16200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E8566916-E1DB-ADBD-8129-4E199D8BFB6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58865" y="4525814"/>
                  <a:ext cx="266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9D4B551D-5325-87DC-6BBE-89022A7494DE}"/>
                    </a:ext>
                  </a:extLst>
                </p14:cNvPr>
                <p14:cNvContentPartPr/>
                <p14:nvPr/>
              </p14:nvContentPartPr>
              <p14:xfrm>
                <a:off x="11531465" y="4493054"/>
                <a:ext cx="173880" cy="14724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9D4B551D-5325-87DC-6BBE-89022A7494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522465" y="4484076"/>
                  <a:ext cx="191520" cy="164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13C4BF7E-8765-E206-093F-6BE575201966}"/>
                    </a:ext>
                  </a:extLst>
                </p14:cNvPr>
                <p14:cNvContentPartPr/>
                <p14:nvPr/>
              </p14:nvContentPartPr>
              <p14:xfrm>
                <a:off x="11558465" y="4255814"/>
                <a:ext cx="105840" cy="18648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13C4BF7E-8765-E206-093F-6BE57520196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549465" y="4246831"/>
                  <a:ext cx="123480" cy="2040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e 367">
            <a:extLst>
              <a:ext uri="{FF2B5EF4-FFF2-40B4-BE49-F238E27FC236}">
                <a16:creationId xmlns:a16="http://schemas.microsoft.com/office/drawing/2014/main" id="{ACCB9692-A1C8-70A3-C96D-226F379E75F7}"/>
              </a:ext>
            </a:extLst>
          </p:cNvPr>
          <p:cNvGrpSpPr/>
          <p:nvPr/>
        </p:nvGrpSpPr>
        <p:grpSpPr>
          <a:xfrm>
            <a:off x="10087865" y="4891214"/>
            <a:ext cx="605160" cy="450000"/>
            <a:chOff x="10087865" y="4891214"/>
            <a:chExt cx="60516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6CC4B104-F08D-0212-9538-FD8CBAACAA9D}"/>
                    </a:ext>
                  </a:extLst>
                </p14:cNvPr>
                <p14:cNvContentPartPr/>
                <p14:nvPr/>
              </p14:nvContentPartPr>
              <p14:xfrm>
                <a:off x="10087865" y="5022254"/>
                <a:ext cx="419760" cy="31896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6CC4B104-F08D-0212-9538-FD8CBAACAA9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78865" y="5013254"/>
                  <a:ext cx="4374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31503187-6F84-D84B-7F72-A6EEB9E7EDE3}"/>
                    </a:ext>
                  </a:extLst>
                </p14:cNvPr>
                <p14:cNvContentPartPr/>
                <p14:nvPr/>
              </p14:nvContentPartPr>
              <p14:xfrm>
                <a:off x="10489265" y="5022254"/>
                <a:ext cx="203760" cy="11412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31503187-6F84-D84B-7F72-A6EEB9E7EDE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80281" y="5013254"/>
                  <a:ext cx="221369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B33C3B71-1980-891C-940A-066E416FBC45}"/>
                    </a:ext>
                  </a:extLst>
                </p14:cNvPr>
                <p14:cNvContentPartPr/>
                <p14:nvPr/>
              </p14:nvContentPartPr>
              <p14:xfrm>
                <a:off x="10096505" y="4891214"/>
                <a:ext cx="30240" cy="2808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B33C3B71-1980-891C-940A-066E416FBC4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87505" y="4882214"/>
                  <a:ext cx="478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e 381">
            <a:extLst>
              <a:ext uri="{FF2B5EF4-FFF2-40B4-BE49-F238E27FC236}">
                <a16:creationId xmlns:a16="http://schemas.microsoft.com/office/drawing/2014/main" id="{C7D4FCBB-12D1-2E5C-EA95-EDBF8817189C}"/>
              </a:ext>
            </a:extLst>
          </p:cNvPr>
          <p:cNvGrpSpPr/>
          <p:nvPr/>
        </p:nvGrpSpPr>
        <p:grpSpPr>
          <a:xfrm>
            <a:off x="10989665" y="4936934"/>
            <a:ext cx="518040" cy="249120"/>
            <a:chOff x="10989665" y="4936934"/>
            <a:chExt cx="51804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C1CB608C-4A9D-C284-9D54-9A17E03273EB}"/>
                    </a:ext>
                  </a:extLst>
                </p14:cNvPr>
                <p14:cNvContentPartPr/>
                <p14:nvPr/>
              </p14:nvContentPartPr>
              <p14:xfrm>
                <a:off x="10989665" y="4986254"/>
                <a:ext cx="249480" cy="16740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C1CB608C-4A9D-C284-9D54-9A17E03273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80665" y="4977254"/>
                  <a:ext cx="267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0" name="Encre 369">
                  <a:extLst>
                    <a:ext uri="{FF2B5EF4-FFF2-40B4-BE49-F238E27FC236}">
                      <a16:creationId xmlns:a16="http://schemas.microsoft.com/office/drawing/2014/main" id="{2CBA92EA-0AC9-185C-9468-46016129C5DE}"/>
                    </a:ext>
                  </a:extLst>
                </p14:cNvPr>
                <p14:cNvContentPartPr/>
                <p14:nvPr/>
              </p14:nvContentPartPr>
              <p14:xfrm>
                <a:off x="11288825" y="5034854"/>
                <a:ext cx="14400" cy="105840"/>
              </p14:xfrm>
            </p:contentPart>
          </mc:Choice>
          <mc:Fallback xmlns="">
            <p:pic>
              <p:nvPicPr>
                <p:cNvPr id="370" name="Encre 369">
                  <a:extLst>
                    <a:ext uri="{FF2B5EF4-FFF2-40B4-BE49-F238E27FC236}">
                      <a16:creationId xmlns:a16="http://schemas.microsoft.com/office/drawing/2014/main" id="{2CBA92EA-0AC9-185C-9468-46016129C5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79825" y="5025854"/>
                  <a:ext cx="32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1" name="Encre 370">
                  <a:extLst>
                    <a:ext uri="{FF2B5EF4-FFF2-40B4-BE49-F238E27FC236}">
                      <a16:creationId xmlns:a16="http://schemas.microsoft.com/office/drawing/2014/main" id="{3723E10A-7F5B-0DE0-AB35-4F45A038BA45}"/>
                    </a:ext>
                  </a:extLst>
                </p14:cNvPr>
                <p14:cNvContentPartPr/>
                <p14:nvPr/>
              </p14:nvContentPartPr>
              <p14:xfrm>
                <a:off x="11279825" y="4936934"/>
                <a:ext cx="23400" cy="25560"/>
              </p14:xfrm>
            </p:contentPart>
          </mc:Choice>
          <mc:Fallback xmlns="">
            <p:pic>
              <p:nvPicPr>
                <p:cNvPr id="371" name="Encre 370">
                  <a:extLst>
                    <a:ext uri="{FF2B5EF4-FFF2-40B4-BE49-F238E27FC236}">
                      <a16:creationId xmlns:a16="http://schemas.microsoft.com/office/drawing/2014/main" id="{3723E10A-7F5B-0DE0-AB35-4F45A038BA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70825" y="4928059"/>
                  <a:ext cx="41040" cy="42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DB3B1E17-AFDC-283E-C838-34570E24C5C7}"/>
                    </a:ext>
                  </a:extLst>
                </p14:cNvPr>
                <p14:cNvContentPartPr/>
                <p14:nvPr/>
              </p14:nvContentPartPr>
              <p14:xfrm>
                <a:off x="11345705" y="4999574"/>
                <a:ext cx="162000" cy="18648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DB3B1E17-AFDC-283E-C838-34570E24C5C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336705" y="4990557"/>
                  <a:ext cx="179640" cy="2041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e 380">
            <a:extLst>
              <a:ext uri="{FF2B5EF4-FFF2-40B4-BE49-F238E27FC236}">
                <a16:creationId xmlns:a16="http://schemas.microsoft.com/office/drawing/2014/main" id="{449B5B5D-B111-FF39-5267-19C08F41D373}"/>
              </a:ext>
            </a:extLst>
          </p:cNvPr>
          <p:cNvGrpSpPr/>
          <p:nvPr/>
        </p:nvGrpSpPr>
        <p:grpSpPr>
          <a:xfrm>
            <a:off x="10194425" y="5389454"/>
            <a:ext cx="383400" cy="300240"/>
            <a:chOff x="10194425" y="5389454"/>
            <a:chExt cx="38340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286F52B4-7CD0-5038-4303-8428D7A38557}"/>
                    </a:ext>
                  </a:extLst>
                </p14:cNvPr>
                <p14:cNvContentPartPr/>
                <p14:nvPr/>
              </p14:nvContentPartPr>
              <p14:xfrm>
                <a:off x="10194425" y="5565854"/>
                <a:ext cx="179640" cy="12384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286F52B4-7CD0-5038-4303-8428D7A3855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85425" y="5556854"/>
                  <a:ext cx="197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3FD70F77-41F8-2641-09BF-882229DEDA1F}"/>
                    </a:ext>
                  </a:extLst>
                </p14:cNvPr>
                <p14:cNvContentPartPr/>
                <p14:nvPr/>
              </p14:nvContentPartPr>
              <p14:xfrm>
                <a:off x="10401065" y="5389454"/>
                <a:ext cx="31320" cy="29412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3FD70F77-41F8-2641-09BF-882229DEDA1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92065" y="5380454"/>
                  <a:ext cx="489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90C480EB-5125-1352-B3B7-C0E8E07FFA61}"/>
                    </a:ext>
                  </a:extLst>
                </p14:cNvPr>
                <p14:cNvContentPartPr/>
                <p14:nvPr/>
              </p14:nvContentPartPr>
              <p14:xfrm>
                <a:off x="10384505" y="5573414"/>
                <a:ext cx="193320" cy="2556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90C480EB-5125-1352-B3B7-C0E8E07FFA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75522" y="5564414"/>
                  <a:ext cx="210927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e 379">
            <a:extLst>
              <a:ext uri="{FF2B5EF4-FFF2-40B4-BE49-F238E27FC236}">
                <a16:creationId xmlns:a16="http://schemas.microsoft.com/office/drawing/2014/main" id="{FDBC2BEC-9C0B-FD54-C704-99C43F58BE9B}"/>
              </a:ext>
            </a:extLst>
          </p:cNvPr>
          <p:cNvGrpSpPr/>
          <p:nvPr/>
        </p:nvGrpSpPr>
        <p:grpSpPr>
          <a:xfrm>
            <a:off x="10791305" y="5501774"/>
            <a:ext cx="502920" cy="156240"/>
            <a:chOff x="10791305" y="5501774"/>
            <a:chExt cx="50292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1A178C79-54A4-19AB-4EED-B37C3A47D530}"/>
                    </a:ext>
                  </a:extLst>
                </p14:cNvPr>
                <p14:cNvContentPartPr/>
                <p14:nvPr/>
              </p14:nvContentPartPr>
              <p14:xfrm>
                <a:off x="10791305" y="5501774"/>
                <a:ext cx="267840" cy="14112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1A178C79-54A4-19AB-4EED-B37C3A47D5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82305" y="5492751"/>
                  <a:ext cx="285480" cy="158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D7B0EA9E-A241-362B-DBA4-48E88DA26D1E}"/>
                    </a:ext>
                  </a:extLst>
                </p14:cNvPr>
                <p14:cNvContentPartPr/>
                <p14:nvPr/>
              </p14:nvContentPartPr>
              <p14:xfrm>
                <a:off x="11056985" y="5533094"/>
                <a:ext cx="145440" cy="10620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D7B0EA9E-A241-362B-DBA4-48E88DA26D1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47963" y="5524124"/>
                  <a:ext cx="163124" cy="123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5433B830-1A91-FF62-7DBB-B2F072077676}"/>
                    </a:ext>
                  </a:extLst>
                </p14:cNvPr>
                <p14:cNvContentPartPr/>
                <p14:nvPr/>
              </p14:nvContentPartPr>
              <p14:xfrm>
                <a:off x="11197385" y="5546774"/>
                <a:ext cx="96840" cy="1076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5433B830-1A91-FF62-7DBB-B2F0720776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188385" y="5537774"/>
                  <a:ext cx="114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62C59387-494C-466F-3B8A-79E400BF1F28}"/>
                    </a:ext>
                  </a:extLst>
                </p14:cNvPr>
                <p14:cNvContentPartPr/>
                <p14:nvPr/>
              </p14:nvContentPartPr>
              <p14:xfrm>
                <a:off x="11213585" y="5529134"/>
                <a:ext cx="67680" cy="12888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62C59387-494C-466F-3B8A-79E400BF1F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04585" y="5520134"/>
                  <a:ext cx="85320" cy="14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05163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6B04A-732B-BE5A-F11E-7713BD94D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6159E-5B17-1133-2E3C-9962C1A2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7330244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Supprimer tous les éléments sauf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0D4B0DF1-756A-9082-352A-7382CFB7B6DB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0D4B0DF1-756A-9082-352A-7382CFB7B6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A4C596-4159-50F9-88AA-9C5A5212CE3D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508F5-ECB6-C63A-0EB6-A21B13E25EF8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9E4CD-46C7-A821-6633-B516848567A1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D9BC81-541B-84AD-D2CF-1B3B35886EC4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EFD33-348B-F059-4C50-48FAF05189BA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D4A2A-6404-594B-D2D5-6195F0818FAD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326461-E5A3-946B-8AE7-791E00CB2D36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10E9C5-A543-8151-1862-7B82285D7BAB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A950B7-9E8D-1ED3-5E42-6B894EA86C61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5BE53-9E7B-5408-69CC-2F9AF1689B5E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5BA737-6300-C2CA-ADF7-2CBB41EC4DE3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1AEB3-97D6-9D68-06DE-1E0B7C270573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83EDE7-C4AD-511D-1B7B-056AAA14CDDF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28F619-92B1-8539-481E-0EBE84F7A2B7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12B79A-F756-1B9F-D6AE-1E56A1265216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300755-B6B9-5CF4-E1D6-06CBBCEA0F3E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93027DA-00DB-7B56-491D-1EF0A27AF3AA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C8D8DEA-8020-A558-0D5B-2B4E943EDC02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B706E9C6-207D-A415-D950-038F1452B874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D2E74F6-054E-EBA7-F43D-8D07EA0E1530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E5A86C1-3E51-3F01-2778-BD8B36548A2B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A42F5B84-3934-0C0D-91F6-D63842F99FE8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499CCB9-9E57-DF05-63BD-F5F15831143F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40142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{6}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499CCB9-9E57-DF05-63BD-F5F158311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4014240" cy="461665"/>
              </a:xfrm>
              <a:prstGeom prst="rect">
                <a:avLst/>
              </a:prstGeom>
              <a:blipFill>
                <a:blip r:embed="rId5"/>
                <a:stretch>
                  <a:fillRect l="-2276" t="-10526" r="-303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C2755CB7-3E74-30FA-D235-9FA854A7CAFE}"/>
              </a:ext>
            </a:extLst>
          </p:cNvPr>
          <p:cNvSpPr txBox="1"/>
          <p:nvPr/>
        </p:nvSpPr>
        <p:spPr>
          <a:xfrm>
            <a:off x="537464" y="1611972"/>
            <a:ext cx="545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s.remove_all_but</a:t>
            </a:r>
            <a:r>
              <a:rPr lang="fr-CH" sz="2400" dirty="0">
                <a:latin typeface="Consolas" panose="020B0609020204030204" pitchFamily="49" charset="0"/>
              </a:rPr>
              <a:t>(6)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D64B744-0DB4-6366-6AE4-5134BDAB89CD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FFFCDFB-ACEC-0A02-B5B2-F3A9E74B4C99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B0B78FC-024E-023C-384F-7B90893715C3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5A1D4A0-1459-202B-AF36-D909635F00DE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AD859A8-3B3C-C7DC-1FB4-E1A41BFE9740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3A1A4197-4DED-34C6-9EC9-1212037A1A22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440FC4A-5C7A-8179-6309-42EEB1A90781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188781D-3935-EF4B-F337-F01022382A78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1700899-26C3-5E4C-C424-4CA73300AA22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7586A75-0C59-1818-ED71-FFA1F8320EC9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1AAA05F-B167-0B0A-3D01-63209E8C9921}"/>
              </a:ext>
            </a:extLst>
          </p:cNvPr>
          <p:cNvSpPr/>
          <p:nvPr/>
        </p:nvSpPr>
        <p:spPr>
          <a:xfrm>
            <a:off x="3284436" y="2748104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0B73DAA-B4C4-61CB-2EDE-DB901A1CE88F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70D3700-6D4C-E5E4-2FFF-9D4952FC5C89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D18C527-E32F-6442-BD6B-73C196D66029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FC4A620-8141-0167-F2C3-0C2F9E7226A2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8AAC5E8-8D79-D707-3C00-543B0A010F5A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E62BCB2-0CB4-2576-AB45-F0A17F5AA765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5EBE127-69B7-D815-F68E-26A8F8957ED0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F19B990-81E6-B167-1514-79CC15169D9F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3FABA70-52D3-CCC9-93F5-C08B279D2AE9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C2A7D86-DC08-D3C5-3E5A-9153D7712C63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C6D70683-30E2-02C0-A0AA-64E23CF1B57E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B00A149-D96D-2172-FB3E-B3339E995760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8B7F03F8-7EBC-6F18-53FF-3F155938853C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0F7F31BA-BA66-279B-9D49-45702F0FF115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DED63C26-6144-8FA9-181A-03E09225CC7F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254D3207-EADD-21A3-C299-21B10D48F5C3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9B010718-D27A-6300-5210-CABDBBFF78F8}"/>
                  </a:ext>
                </a:extLst>
              </p14:cNvPr>
              <p14:cNvContentPartPr/>
              <p14:nvPr/>
            </p14:nvContentPartPr>
            <p14:xfrm>
              <a:off x="2182985" y="-210346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9B010718-D27A-6300-5210-CABDBBFF78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985" y="-21934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096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3AC9C-8223-B94C-A395-FC142A9B3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F5A73-276F-897E-2B7E-269B4EF7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9114B7D8-63E5-325D-CE4A-B39ED29EAD95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9114B7D8-63E5-325D-CE4A-B39ED29EAD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2CDCD48-5B32-2962-E2D7-7E044325D5CF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B215F1-9ED5-5DF1-19C6-2F77147BCCBE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104322-2AD3-43FE-F2D0-ADE016339AC1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7C3231-32FB-2665-8DF4-8929EEDA52B5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69F24-34CA-5CA3-6F92-B020E0F92DF7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5F6548-38D9-F10E-BAC0-4D01E91060AE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B11D5F-C1AC-D246-1DD8-00168783C809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500680-9EBE-89F0-A235-131C67E0984C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1DF9C1-0FE6-B96D-D701-8E68846B7E1D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3DF8D1-D492-910D-88B2-AF4EAEECBD94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5FC700-8337-B8E8-C8D7-318A2480D021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5A7599-B522-7085-9552-CC599AF4059F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52B9FA-4A70-5223-CB2B-A8EB45ABD01F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02F99C-17DF-7213-30B5-343C100FD809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884936-5E58-43DA-B7D4-A3A3F906887A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8FCB63-1388-6F0B-FCCA-25E60D3DABB4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694B8C9-4560-F9CB-C3B2-130DA582E9E1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837DC39-BA07-19D3-BADF-D3C72904037D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EB2447AB-B97D-92F7-CAEE-37AF9F4BFB40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4AAADA5-F2B6-8CC2-409F-533E48A678E9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588B65B-FC47-C272-517E-A0DD64097916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4E4554DD-90C9-3BB0-C708-4C1F556A4BB1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D25B69B-547F-0CB1-B7E1-00C3E337E6BB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{0;1;2;3;4;5;6;7}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D25B69B-547F-0CB1-B7E1-00C3E337E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blipFill>
                <a:blip r:embed="rId5"/>
                <a:stretch>
                  <a:fillRect l="-1490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049CB9B7-FD76-F199-56ED-296E3DF8EDB8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(4)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21A19EAB-FC27-121A-2387-7ED46934C66C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0CD6F9B-4C0D-DC1A-0292-826569A2E320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D81EF89-C123-57C3-7D58-CBC3A77032CE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3B0D669-BA8F-7039-B70A-C5EB0A5BA33C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8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8C92610-5D2F-8A94-3824-20F3DD58C6F0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31AEBF4B-8248-5CDD-5EE2-21E875A92E97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87A9699-B311-1960-CE00-FEBE4F610178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7E353C8-7C77-F5AE-4232-D5FC96812798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B515F7C-F7D7-7F1C-B851-9233F7DC893B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28041A0-9BF6-C3C1-9D38-4BD6C8CCAFAC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B3B115-A492-6B22-4940-5A8D0D7F425A}"/>
              </a:ext>
            </a:extLst>
          </p:cNvPr>
          <p:cNvSpPr/>
          <p:nvPr/>
        </p:nvSpPr>
        <p:spPr>
          <a:xfrm>
            <a:off x="9637910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152D6D0-44BA-18F0-544B-1F587D3A79EE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4F4CAED-AD08-07FE-0D17-3FA67CFF81E2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A022FB4-C0E9-2DD1-5340-78E85805275D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4CCAF23-A80A-70B2-E5DA-0F2D6B628DD0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9224A6C-EFC7-5070-BBEE-90BB4D97A603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1FCAD71-B725-B96D-4910-8B01FD1CF460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39CF5B3-D5B2-04BB-8836-D63FB2815C9E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584FCCB-AD05-D091-350B-64166D864164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ACA2C37-521E-4002-A3DC-7827905B89D1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451A44A-4950-768D-C072-BADE39D0296F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526D32E-913E-1EE9-58D1-002948D80C32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2DD2264-4E50-C4B3-1B07-694644E89DF0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FBC1B0CA-4FE5-79B8-F49B-6F5BAF5A37FC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2DF3DCEC-4DA1-B5FC-646A-44125D30AA6B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EBDCE961-A9D4-663A-78EB-7AD9B3F77CC5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6BC7FF31-09EE-AC0C-F11C-4FAEB83B17BC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A835F55A-CF5A-67FD-AD11-98394F74D4F9}"/>
              </a:ext>
            </a:extLst>
          </p:cNvPr>
          <p:cNvGrpSpPr/>
          <p:nvPr/>
        </p:nvGrpSpPr>
        <p:grpSpPr>
          <a:xfrm>
            <a:off x="10058345" y="3226214"/>
            <a:ext cx="721800" cy="412200"/>
            <a:chOff x="10058345" y="3226214"/>
            <a:chExt cx="7218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788F076F-E974-3169-3D75-D12BE97359ED}"/>
                    </a:ext>
                  </a:extLst>
                </p14:cNvPr>
                <p14:cNvContentPartPr/>
                <p14:nvPr/>
              </p14:nvContentPartPr>
              <p14:xfrm>
                <a:off x="10092545" y="3480734"/>
                <a:ext cx="9360" cy="15768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788F076F-E974-3169-3D75-D12BE97359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83545" y="3471734"/>
                  <a:ext cx="27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4331258A-6480-A596-1319-EEC4C786F615}"/>
                    </a:ext>
                  </a:extLst>
                </p14:cNvPr>
                <p14:cNvContentPartPr/>
                <p14:nvPr/>
              </p14:nvContentPartPr>
              <p14:xfrm>
                <a:off x="10058345" y="3389654"/>
                <a:ext cx="5400" cy="1368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4331258A-6480-A596-1319-EEC4C786F6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49705" y="3380654"/>
                  <a:ext cx="23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CC739EF0-A494-7894-BA2F-CCFB6CAADF4B}"/>
                    </a:ext>
                  </a:extLst>
                </p14:cNvPr>
                <p14:cNvContentPartPr/>
                <p14:nvPr/>
              </p14:nvContentPartPr>
              <p14:xfrm>
                <a:off x="10147985" y="3421334"/>
                <a:ext cx="477000" cy="17964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CC739EF0-A494-7894-BA2F-CCFB6CAADF4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39345" y="3412334"/>
                  <a:ext cx="494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1AD38E5B-2F01-8441-DCEA-4E8E15082729}"/>
                    </a:ext>
                  </a:extLst>
                </p14:cNvPr>
                <p14:cNvContentPartPr/>
                <p14:nvPr/>
              </p14:nvContentPartPr>
              <p14:xfrm>
                <a:off x="10426265" y="3226214"/>
                <a:ext cx="66600" cy="15912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1AD38E5B-2F01-8441-DCEA-4E8E150827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17625" y="3217574"/>
                  <a:ext cx="84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E6BA74DC-EF93-B8C4-CA3B-0A85E3BB2A92}"/>
                    </a:ext>
                  </a:extLst>
                </p14:cNvPr>
                <p14:cNvContentPartPr/>
                <p14:nvPr/>
              </p14:nvContentPartPr>
              <p14:xfrm>
                <a:off x="10737305" y="3473894"/>
                <a:ext cx="11160" cy="2628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E6BA74DC-EF93-B8C4-CA3B-0A85E3BB2A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28305" y="3464894"/>
                  <a:ext cx="28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2A757FDA-B7CE-EC94-C89B-C5960BB25515}"/>
                    </a:ext>
                  </a:extLst>
                </p14:cNvPr>
                <p14:cNvContentPartPr/>
                <p14:nvPr/>
              </p14:nvContentPartPr>
              <p14:xfrm>
                <a:off x="10737665" y="3569294"/>
                <a:ext cx="42480" cy="3024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2A757FDA-B7CE-EC94-C89B-C5960BB255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29025" y="3560654"/>
                  <a:ext cx="601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e 324">
            <a:extLst>
              <a:ext uri="{FF2B5EF4-FFF2-40B4-BE49-F238E27FC236}">
                <a16:creationId xmlns:a16="http://schemas.microsoft.com/office/drawing/2014/main" id="{731D38F5-A94C-5032-40CE-59FD3831332F}"/>
              </a:ext>
            </a:extLst>
          </p:cNvPr>
          <p:cNvGrpSpPr/>
          <p:nvPr/>
        </p:nvGrpSpPr>
        <p:grpSpPr>
          <a:xfrm>
            <a:off x="11044385" y="3298574"/>
            <a:ext cx="867960" cy="280440"/>
            <a:chOff x="11044385" y="3298574"/>
            <a:chExt cx="86796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9C4D3195-F249-C90F-4F80-36DE030F2D44}"/>
                    </a:ext>
                  </a:extLst>
                </p14:cNvPr>
                <p14:cNvContentPartPr/>
                <p14:nvPr/>
              </p14:nvContentPartPr>
              <p14:xfrm>
                <a:off x="11044385" y="3428534"/>
                <a:ext cx="279720" cy="1440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9C4D3195-F249-C90F-4F80-36DE030F2D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35745" y="3419894"/>
                  <a:ext cx="297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93E81843-0446-B4A1-1E10-BE98FBA56884}"/>
                    </a:ext>
                  </a:extLst>
                </p14:cNvPr>
                <p14:cNvContentPartPr/>
                <p14:nvPr/>
              </p14:nvContentPartPr>
              <p14:xfrm>
                <a:off x="11340305" y="3485054"/>
                <a:ext cx="141120" cy="9396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93E81843-0446-B4A1-1E10-BE98FBA568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331665" y="3476414"/>
                  <a:ext cx="158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BE9F7538-FB57-AA35-235C-B4F2151902D4}"/>
                    </a:ext>
                  </a:extLst>
                </p14:cNvPr>
                <p14:cNvContentPartPr/>
                <p14:nvPr/>
              </p14:nvContentPartPr>
              <p14:xfrm>
                <a:off x="11517425" y="3298574"/>
                <a:ext cx="35640" cy="25668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BE9F7538-FB57-AA35-235C-B4F2151902D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508785" y="3289574"/>
                  <a:ext cx="53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90502C89-5E60-687A-842B-CE0CC1049A6E}"/>
                    </a:ext>
                  </a:extLst>
                </p14:cNvPr>
                <p14:cNvContentPartPr/>
                <p14:nvPr/>
              </p14:nvContentPartPr>
              <p14:xfrm>
                <a:off x="11593025" y="3342854"/>
                <a:ext cx="14040" cy="1954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90502C89-5E60-687A-842B-CE0CC1049A6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584385" y="3333854"/>
                  <a:ext cx="31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47E9B308-6C09-6D5A-7A64-08C7D44A0D9E}"/>
                    </a:ext>
                  </a:extLst>
                </p14:cNvPr>
                <p14:cNvContentPartPr/>
                <p14:nvPr/>
              </p14:nvContentPartPr>
              <p14:xfrm>
                <a:off x="11517425" y="3460214"/>
                <a:ext cx="130680" cy="2448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47E9B308-6C09-6D5A-7A64-08C7D44A0D9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508785" y="3451574"/>
                  <a:ext cx="148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5AABA934-CFB7-F424-3FEB-51E8CA0F6357}"/>
                    </a:ext>
                  </a:extLst>
                </p14:cNvPr>
                <p14:cNvContentPartPr/>
                <p14:nvPr/>
              </p14:nvContentPartPr>
              <p14:xfrm>
                <a:off x="11679785" y="3454094"/>
                <a:ext cx="232560" cy="12276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5AABA934-CFB7-F424-3FEB-51E8CA0F63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671145" y="3445454"/>
                  <a:ext cx="2502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F08B5B16-9238-ED38-B56C-47533806DA1E}"/>
              </a:ext>
            </a:extLst>
          </p:cNvPr>
          <p:cNvGrpSpPr/>
          <p:nvPr/>
        </p:nvGrpSpPr>
        <p:grpSpPr>
          <a:xfrm>
            <a:off x="10149785" y="3909134"/>
            <a:ext cx="175320" cy="202680"/>
            <a:chOff x="10149785" y="3909134"/>
            <a:chExt cx="17532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8E6CD5E5-4ED5-F80F-A8DB-E3A613CB7ED5}"/>
                    </a:ext>
                  </a:extLst>
                </p14:cNvPr>
                <p14:cNvContentPartPr/>
                <p14:nvPr/>
              </p14:nvContentPartPr>
              <p14:xfrm>
                <a:off x="10149785" y="3909134"/>
                <a:ext cx="175320" cy="12492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8E6CD5E5-4ED5-F80F-A8DB-E3A613CB7E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40785" y="3900134"/>
                  <a:ext cx="192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CCB16709-DFE3-69E0-8A70-7F489CC6698C}"/>
                    </a:ext>
                  </a:extLst>
                </p14:cNvPr>
                <p14:cNvContentPartPr/>
                <p14:nvPr/>
              </p14:nvContentPartPr>
              <p14:xfrm>
                <a:off x="10264625" y="3945854"/>
                <a:ext cx="23040" cy="16596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CCB16709-DFE3-69E0-8A70-7F489CC669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55985" y="3937214"/>
                  <a:ext cx="406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e 335">
            <a:extLst>
              <a:ext uri="{FF2B5EF4-FFF2-40B4-BE49-F238E27FC236}">
                <a16:creationId xmlns:a16="http://schemas.microsoft.com/office/drawing/2014/main" id="{88F06231-C162-A47B-3775-B4FA44E014D5}"/>
              </a:ext>
            </a:extLst>
          </p:cNvPr>
          <p:cNvGrpSpPr/>
          <p:nvPr/>
        </p:nvGrpSpPr>
        <p:grpSpPr>
          <a:xfrm>
            <a:off x="10591865" y="3825974"/>
            <a:ext cx="782640" cy="266400"/>
            <a:chOff x="10591865" y="3825974"/>
            <a:chExt cx="7826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329B4365-6C8F-2E72-7A56-D0D748EEC5D2}"/>
                    </a:ext>
                  </a:extLst>
                </p14:cNvPr>
                <p14:cNvContentPartPr/>
                <p14:nvPr/>
              </p14:nvContentPartPr>
              <p14:xfrm>
                <a:off x="10599785" y="3850094"/>
                <a:ext cx="12960" cy="23148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329B4365-6C8F-2E72-7A56-D0D748EEC5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91145" y="3841454"/>
                  <a:ext cx="30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567FC41F-1774-86EE-D151-2D0E9FA7453A}"/>
                    </a:ext>
                  </a:extLst>
                </p14:cNvPr>
                <p14:cNvContentPartPr/>
                <p14:nvPr/>
              </p14:nvContentPartPr>
              <p14:xfrm>
                <a:off x="10591865" y="3984014"/>
                <a:ext cx="358920" cy="10008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567FC41F-1774-86EE-D151-2D0E9FA745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83225" y="3975014"/>
                  <a:ext cx="376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6BD5DDEE-F801-609C-46EB-A9B0F17C17E3}"/>
                    </a:ext>
                  </a:extLst>
                </p14:cNvPr>
                <p14:cNvContentPartPr/>
                <p14:nvPr/>
              </p14:nvContentPartPr>
              <p14:xfrm>
                <a:off x="10991105" y="3850814"/>
                <a:ext cx="31680" cy="24156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6BD5DDEE-F801-609C-46EB-A9B0F17C17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82105" y="3842174"/>
                  <a:ext cx="49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93DCA49C-19DD-4AB9-332A-0732A4C7639E}"/>
                    </a:ext>
                  </a:extLst>
                </p14:cNvPr>
                <p14:cNvContentPartPr/>
                <p14:nvPr/>
              </p14:nvContentPartPr>
              <p14:xfrm>
                <a:off x="10989665" y="4009574"/>
                <a:ext cx="112320" cy="1260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93DCA49C-19DD-4AB9-332A-0732A4C7639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81025" y="4000574"/>
                  <a:ext cx="129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E953C63A-CBE5-9A88-A3BD-537283BDC019}"/>
                    </a:ext>
                  </a:extLst>
                </p14:cNvPr>
                <p14:cNvContentPartPr/>
                <p14:nvPr/>
              </p14:nvContentPartPr>
              <p14:xfrm>
                <a:off x="11236265" y="3982214"/>
                <a:ext cx="138240" cy="9072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E953C63A-CBE5-9A88-A3BD-537283BDC0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27265" y="3973214"/>
                  <a:ext cx="155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A5F3B926-12EC-B6E7-00E2-F1616AB303F3}"/>
                    </a:ext>
                  </a:extLst>
                </p14:cNvPr>
                <p14:cNvContentPartPr/>
                <p14:nvPr/>
              </p14:nvContentPartPr>
              <p14:xfrm>
                <a:off x="11287385" y="3825974"/>
                <a:ext cx="54000" cy="7128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A5F3B926-12EC-B6E7-00E2-F1616AB303F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78385" y="3817334"/>
                  <a:ext cx="7164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5" name="Encre 334">
                <a:extLst>
                  <a:ext uri="{FF2B5EF4-FFF2-40B4-BE49-F238E27FC236}">
                    <a16:creationId xmlns:a16="http://schemas.microsoft.com/office/drawing/2014/main" id="{357A8E90-AF6D-3A14-10CD-2E4C14781E38}"/>
                  </a:ext>
                </a:extLst>
              </p14:cNvPr>
              <p14:cNvContentPartPr/>
              <p14:nvPr/>
            </p14:nvContentPartPr>
            <p14:xfrm>
              <a:off x="11567105" y="3851894"/>
              <a:ext cx="272520" cy="283680"/>
            </p14:xfrm>
          </p:contentPart>
        </mc:Choice>
        <mc:Fallback xmlns="">
          <p:pic>
            <p:nvPicPr>
              <p:cNvPr id="335" name="Encre 334">
                <a:extLst>
                  <a:ext uri="{FF2B5EF4-FFF2-40B4-BE49-F238E27FC236}">
                    <a16:creationId xmlns:a16="http://schemas.microsoft.com/office/drawing/2014/main" id="{357A8E90-AF6D-3A14-10CD-2E4C14781E3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558465" y="3842894"/>
                <a:ext cx="290160" cy="30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oupe 341">
            <a:extLst>
              <a:ext uri="{FF2B5EF4-FFF2-40B4-BE49-F238E27FC236}">
                <a16:creationId xmlns:a16="http://schemas.microsoft.com/office/drawing/2014/main" id="{DF3E7CCD-35A7-52D2-1A6D-A9CBF6986B3F}"/>
              </a:ext>
            </a:extLst>
          </p:cNvPr>
          <p:cNvGrpSpPr/>
          <p:nvPr/>
        </p:nvGrpSpPr>
        <p:grpSpPr>
          <a:xfrm>
            <a:off x="10087865" y="4388654"/>
            <a:ext cx="480600" cy="318240"/>
            <a:chOff x="10087865" y="4388654"/>
            <a:chExt cx="48060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4748D30E-80B3-FC57-6335-E751CFA8B201}"/>
                    </a:ext>
                  </a:extLst>
                </p14:cNvPr>
                <p14:cNvContentPartPr/>
                <p14:nvPr/>
              </p14:nvContentPartPr>
              <p14:xfrm>
                <a:off x="10087865" y="4388654"/>
                <a:ext cx="100800" cy="31824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4748D30E-80B3-FC57-6335-E751CFA8B2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78865" y="4380014"/>
                  <a:ext cx="1184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EB322209-4C99-E3C3-C05B-6455751FEC9F}"/>
                    </a:ext>
                  </a:extLst>
                </p14:cNvPr>
                <p14:cNvContentPartPr/>
                <p14:nvPr/>
              </p14:nvContentPartPr>
              <p14:xfrm>
                <a:off x="10104425" y="4583774"/>
                <a:ext cx="145440" cy="3276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EB322209-4C99-E3C3-C05B-6455751FEC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95425" y="4575134"/>
                  <a:ext cx="163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F6914730-C23F-D406-544B-74A99825E8A8}"/>
                    </a:ext>
                  </a:extLst>
                </p14:cNvPr>
                <p14:cNvContentPartPr/>
                <p14:nvPr/>
              </p14:nvContentPartPr>
              <p14:xfrm>
                <a:off x="10259225" y="4544174"/>
                <a:ext cx="19800" cy="6480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F6914730-C23F-D406-544B-74A99825E8A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50225" y="4535174"/>
                  <a:ext cx="37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55E91D86-09C0-E75A-2DC1-1B32071263F7}"/>
                    </a:ext>
                  </a:extLst>
                </p14:cNvPr>
                <p14:cNvContentPartPr/>
                <p14:nvPr/>
              </p14:nvContentPartPr>
              <p14:xfrm>
                <a:off x="10239425" y="4443734"/>
                <a:ext cx="16920" cy="3384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55E91D86-09C0-E75A-2DC1-1B32071263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30785" y="4434734"/>
                  <a:ext cx="34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D03EF3D6-71A9-53D5-508A-A97FE4A477FC}"/>
                    </a:ext>
                  </a:extLst>
                </p14:cNvPr>
                <p14:cNvContentPartPr/>
                <p14:nvPr/>
              </p14:nvContentPartPr>
              <p14:xfrm>
                <a:off x="10328345" y="4507094"/>
                <a:ext cx="240120" cy="8820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D03EF3D6-71A9-53D5-508A-A97FE4A477F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19705" y="4498454"/>
                  <a:ext cx="25776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e 345">
            <a:extLst>
              <a:ext uri="{FF2B5EF4-FFF2-40B4-BE49-F238E27FC236}">
                <a16:creationId xmlns:a16="http://schemas.microsoft.com/office/drawing/2014/main" id="{0515981C-A242-650A-C0B0-18D8566DFD00}"/>
              </a:ext>
            </a:extLst>
          </p:cNvPr>
          <p:cNvGrpSpPr/>
          <p:nvPr/>
        </p:nvGrpSpPr>
        <p:grpSpPr>
          <a:xfrm>
            <a:off x="10772945" y="4355534"/>
            <a:ext cx="322560" cy="257400"/>
            <a:chOff x="10772945" y="4355534"/>
            <a:chExt cx="32256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0710BD9E-A97C-12A0-0AE1-10FA4D5D3123}"/>
                    </a:ext>
                  </a:extLst>
                </p14:cNvPr>
                <p14:cNvContentPartPr/>
                <p14:nvPr/>
              </p14:nvContentPartPr>
              <p14:xfrm>
                <a:off x="10772945" y="4466414"/>
                <a:ext cx="195840" cy="14652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0710BD9E-A97C-12A0-0AE1-10FA4D5D31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63945" y="4457414"/>
                  <a:ext cx="213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A72F6392-C118-B114-019C-F8C2E3538A70}"/>
                    </a:ext>
                  </a:extLst>
                </p14:cNvPr>
                <p14:cNvContentPartPr/>
                <p14:nvPr/>
              </p14:nvContentPartPr>
              <p14:xfrm>
                <a:off x="10946105" y="4355534"/>
                <a:ext cx="40680" cy="22392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A72F6392-C118-B114-019C-F8C2E3538A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37105" y="4346894"/>
                  <a:ext cx="58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1DF1CCAF-662F-C4D7-4220-5E22989CB372}"/>
                    </a:ext>
                  </a:extLst>
                </p14:cNvPr>
                <p14:cNvContentPartPr/>
                <p14:nvPr/>
              </p14:nvContentPartPr>
              <p14:xfrm>
                <a:off x="10953305" y="4477214"/>
                <a:ext cx="142200" cy="2232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1DF1CCAF-662F-C4D7-4220-5E22989CB37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44665" y="4468214"/>
                  <a:ext cx="1598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e 361">
            <a:extLst>
              <a:ext uri="{FF2B5EF4-FFF2-40B4-BE49-F238E27FC236}">
                <a16:creationId xmlns:a16="http://schemas.microsoft.com/office/drawing/2014/main" id="{05C3B5D6-41C9-A99A-F1F7-6BF2C66A9305}"/>
              </a:ext>
            </a:extLst>
          </p:cNvPr>
          <p:cNvGrpSpPr/>
          <p:nvPr/>
        </p:nvGrpSpPr>
        <p:grpSpPr>
          <a:xfrm>
            <a:off x="10099025" y="4753334"/>
            <a:ext cx="1582560" cy="319320"/>
            <a:chOff x="10099025" y="4753334"/>
            <a:chExt cx="158256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7FDE91D3-1D5F-19CB-A9A9-CD39B6E944A0}"/>
                    </a:ext>
                  </a:extLst>
                </p14:cNvPr>
                <p14:cNvContentPartPr/>
                <p14:nvPr/>
              </p14:nvContentPartPr>
              <p14:xfrm>
                <a:off x="10099025" y="4954574"/>
                <a:ext cx="250560" cy="11808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7FDE91D3-1D5F-19CB-A9A9-CD39B6E944A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90025" y="4945574"/>
                  <a:ext cx="268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F049CAFB-4354-EDBD-06B3-2F1CF8D32809}"/>
                    </a:ext>
                  </a:extLst>
                </p14:cNvPr>
                <p14:cNvContentPartPr/>
                <p14:nvPr/>
              </p14:nvContentPartPr>
              <p14:xfrm>
                <a:off x="10262465" y="4774214"/>
                <a:ext cx="54000" cy="7812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F049CAFB-4354-EDBD-06B3-2F1CF8D328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53825" y="4765214"/>
                  <a:ext cx="71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6CFED6A9-980C-88D6-D462-8759EEE9ADCF}"/>
                    </a:ext>
                  </a:extLst>
                </p14:cNvPr>
                <p14:cNvContentPartPr/>
                <p14:nvPr/>
              </p14:nvContentPartPr>
              <p14:xfrm>
                <a:off x="10353185" y="4857014"/>
                <a:ext cx="470880" cy="19944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6CFED6A9-980C-88D6-D462-8759EEE9AD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44185" y="4848014"/>
                  <a:ext cx="488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0A67DDA8-28A0-952D-4032-CC96874AFF8D}"/>
                    </a:ext>
                  </a:extLst>
                </p14:cNvPr>
                <p14:cNvContentPartPr/>
                <p14:nvPr/>
              </p14:nvContentPartPr>
              <p14:xfrm>
                <a:off x="10840265" y="4962854"/>
                <a:ext cx="21240" cy="7524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0A67DDA8-28A0-952D-4032-CC96874AFF8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31625" y="4953854"/>
                  <a:ext cx="38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C4737FBA-3829-8927-FDEF-14CE0AE74A05}"/>
                    </a:ext>
                  </a:extLst>
                </p14:cNvPr>
                <p14:cNvContentPartPr/>
                <p14:nvPr/>
              </p14:nvContentPartPr>
              <p14:xfrm>
                <a:off x="10815785" y="4846934"/>
                <a:ext cx="36720" cy="2160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C4737FBA-3829-8927-FDEF-14CE0AE74A0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06785" y="4837934"/>
                  <a:ext cx="54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35C33D68-F9DC-726C-4FBC-76EC9F7F724A}"/>
                    </a:ext>
                  </a:extLst>
                </p14:cNvPr>
                <p14:cNvContentPartPr/>
                <p14:nvPr/>
              </p14:nvContentPartPr>
              <p14:xfrm>
                <a:off x="10907225" y="4950254"/>
                <a:ext cx="264960" cy="8496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35C33D68-F9DC-726C-4FBC-76EC9F7F72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98585" y="4941254"/>
                  <a:ext cx="282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54" name="Encre 353">
                  <a:extLst>
                    <a:ext uri="{FF2B5EF4-FFF2-40B4-BE49-F238E27FC236}">
                      <a16:creationId xmlns:a16="http://schemas.microsoft.com/office/drawing/2014/main" id="{331C1A9F-0364-B176-CB9E-A7FB976B35BE}"/>
                    </a:ext>
                  </a:extLst>
                </p14:cNvPr>
                <p14:cNvContentPartPr/>
                <p14:nvPr/>
              </p14:nvContentPartPr>
              <p14:xfrm>
                <a:off x="11334545" y="4753334"/>
                <a:ext cx="347040" cy="305640"/>
              </p14:xfrm>
            </p:contentPart>
          </mc:Choice>
          <mc:Fallback xmlns="">
            <p:pic>
              <p:nvPicPr>
                <p:cNvPr id="354" name="Encre 353">
                  <a:extLst>
                    <a:ext uri="{FF2B5EF4-FFF2-40B4-BE49-F238E27FC236}">
                      <a16:creationId xmlns:a16="http://schemas.microsoft.com/office/drawing/2014/main" id="{331C1A9F-0364-B176-CB9E-A7FB976B35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325905" y="4744334"/>
                  <a:ext cx="36468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e 373">
            <a:extLst>
              <a:ext uri="{FF2B5EF4-FFF2-40B4-BE49-F238E27FC236}">
                <a16:creationId xmlns:a16="http://schemas.microsoft.com/office/drawing/2014/main" id="{73C5DF81-0ED3-1C4A-D1D4-13EE0A825730}"/>
              </a:ext>
            </a:extLst>
          </p:cNvPr>
          <p:cNvGrpSpPr/>
          <p:nvPr/>
        </p:nvGrpSpPr>
        <p:grpSpPr>
          <a:xfrm>
            <a:off x="10078865" y="5294774"/>
            <a:ext cx="1821240" cy="327600"/>
            <a:chOff x="10078865" y="5294774"/>
            <a:chExt cx="182124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5402CF73-4675-EADF-CDC1-2E3476BDA1CA}"/>
                    </a:ext>
                  </a:extLst>
                </p14:cNvPr>
                <p14:cNvContentPartPr/>
                <p14:nvPr/>
              </p14:nvContentPartPr>
              <p14:xfrm>
                <a:off x="10101905" y="5358134"/>
                <a:ext cx="20880" cy="26424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5402CF73-4675-EADF-CDC1-2E3476BDA1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92905" y="5349134"/>
                  <a:ext cx="38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C0D9F98E-2C13-4B59-B6B5-2122676E6A8F}"/>
                    </a:ext>
                  </a:extLst>
                </p14:cNvPr>
                <p14:cNvContentPartPr/>
                <p14:nvPr/>
              </p14:nvContentPartPr>
              <p14:xfrm>
                <a:off x="10078865" y="5516174"/>
                <a:ext cx="407520" cy="10152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C0D9F98E-2C13-4B59-B6B5-2122676E6A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69865" y="5507174"/>
                  <a:ext cx="425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EBDB2F95-519F-B567-6C79-B6F3B7C1A440}"/>
                    </a:ext>
                  </a:extLst>
                </p14:cNvPr>
                <p14:cNvContentPartPr/>
                <p14:nvPr/>
              </p14:nvContentPartPr>
              <p14:xfrm>
                <a:off x="10447145" y="5391974"/>
                <a:ext cx="36000" cy="2484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EBDB2F95-519F-B567-6C79-B6F3B7C1A4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38505" y="5382974"/>
                  <a:ext cx="53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88E9C4B3-0233-5DAF-4245-826C940BBF7D}"/>
                    </a:ext>
                  </a:extLst>
                </p14:cNvPr>
                <p14:cNvContentPartPr/>
                <p14:nvPr/>
              </p14:nvContentPartPr>
              <p14:xfrm>
                <a:off x="10522025" y="5294774"/>
                <a:ext cx="515880" cy="26676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88E9C4B3-0233-5DAF-4245-826C940BBF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13025" y="5286134"/>
                  <a:ext cx="5335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B6066385-8548-C791-3DBB-FEF55EA29D44}"/>
                    </a:ext>
                  </a:extLst>
                </p14:cNvPr>
                <p14:cNvContentPartPr/>
                <p14:nvPr/>
              </p14:nvContentPartPr>
              <p14:xfrm>
                <a:off x="11216825" y="5363174"/>
                <a:ext cx="344880" cy="21024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B6066385-8548-C791-3DBB-FEF55EA29D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07825" y="5354534"/>
                  <a:ext cx="362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8F2E6572-C23B-6BA4-16F7-DFE2727716CE}"/>
                    </a:ext>
                  </a:extLst>
                </p14:cNvPr>
                <p14:cNvContentPartPr/>
                <p14:nvPr/>
              </p14:nvContentPartPr>
              <p14:xfrm>
                <a:off x="11733065" y="5335094"/>
                <a:ext cx="167040" cy="21564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8F2E6572-C23B-6BA4-16F7-DFE2727716C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724065" y="5326454"/>
                  <a:ext cx="18468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e 372">
            <a:extLst>
              <a:ext uri="{FF2B5EF4-FFF2-40B4-BE49-F238E27FC236}">
                <a16:creationId xmlns:a16="http://schemas.microsoft.com/office/drawing/2014/main" id="{E8D93FAE-E1A1-4935-1415-36518C9B5F36}"/>
              </a:ext>
            </a:extLst>
          </p:cNvPr>
          <p:cNvGrpSpPr/>
          <p:nvPr/>
        </p:nvGrpSpPr>
        <p:grpSpPr>
          <a:xfrm>
            <a:off x="9660185" y="6072014"/>
            <a:ext cx="421200" cy="167760"/>
            <a:chOff x="9660185" y="6072014"/>
            <a:chExt cx="42120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19CC638C-0A11-20DD-488C-52FDFD2F3868}"/>
                    </a:ext>
                  </a:extLst>
                </p14:cNvPr>
                <p14:cNvContentPartPr/>
                <p14:nvPr/>
              </p14:nvContentPartPr>
              <p14:xfrm>
                <a:off x="9662345" y="6120254"/>
                <a:ext cx="276480" cy="1980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19CC638C-0A11-20DD-488C-52FDFD2F38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53345" y="6111254"/>
                  <a:ext cx="294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003AE846-6512-CA17-E49D-3727320D0BAD}"/>
                    </a:ext>
                  </a:extLst>
                </p14:cNvPr>
                <p14:cNvContentPartPr/>
                <p14:nvPr/>
              </p14:nvContentPartPr>
              <p14:xfrm>
                <a:off x="9660185" y="6184694"/>
                <a:ext cx="282240" cy="1980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003AE846-6512-CA17-E49D-3727320D0BA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51545" y="6176054"/>
                  <a:ext cx="299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368A0F76-F66B-48CB-EFF2-8A4399AA5CFC}"/>
                    </a:ext>
                  </a:extLst>
                </p14:cNvPr>
                <p14:cNvContentPartPr/>
                <p14:nvPr/>
              </p14:nvContentPartPr>
              <p14:xfrm>
                <a:off x="9916865" y="6072014"/>
                <a:ext cx="27360" cy="16776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368A0F76-F66B-48CB-EFF2-8A4399AA5C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07865" y="6063374"/>
                  <a:ext cx="45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05568B87-FC59-281B-5D61-C2E77F7FDF8E}"/>
                    </a:ext>
                  </a:extLst>
                </p14:cNvPr>
                <p14:cNvContentPartPr/>
                <p14:nvPr/>
              </p14:nvContentPartPr>
              <p14:xfrm>
                <a:off x="9936305" y="6104054"/>
                <a:ext cx="145080" cy="13032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05568B87-FC59-281B-5D61-C2E77F7FDF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27305" y="6095414"/>
                  <a:ext cx="16272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e 371">
            <a:extLst>
              <a:ext uri="{FF2B5EF4-FFF2-40B4-BE49-F238E27FC236}">
                <a16:creationId xmlns:a16="http://schemas.microsoft.com/office/drawing/2014/main" id="{E07B6809-F267-2E0C-82F1-5C203D10828B}"/>
              </a:ext>
            </a:extLst>
          </p:cNvPr>
          <p:cNvGrpSpPr/>
          <p:nvPr/>
        </p:nvGrpSpPr>
        <p:grpSpPr>
          <a:xfrm>
            <a:off x="10400705" y="5890934"/>
            <a:ext cx="861480" cy="397440"/>
            <a:chOff x="10400705" y="5890934"/>
            <a:chExt cx="86148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7A6AE43E-0CCB-4254-73DE-237354322934}"/>
                    </a:ext>
                  </a:extLst>
                </p14:cNvPr>
                <p14:cNvContentPartPr/>
                <p14:nvPr/>
              </p14:nvContentPartPr>
              <p14:xfrm>
                <a:off x="10400705" y="6011894"/>
                <a:ext cx="214200" cy="21456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7A6AE43E-0CCB-4254-73DE-23735432293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92065" y="6003254"/>
                  <a:ext cx="231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4D3A8E37-56C1-2838-60F7-DDDA47AF7B58}"/>
                    </a:ext>
                  </a:extLst>
                </p14:cNvPr>
                <p14:cNvContentPartPr/>
                <p14:nvPr/>
              </p14:nvContentPartPr>
              <p14:xfrm>
                <a:off x="10698785" y="5908934"/>
                <a:ext cx="161640" cy="29556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4D3A8E37-56C1-2838-60F7-DDDA47AF7B5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89785" y="5900294"/>
                  <a:ext cx="1792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0" name="Encre 369">
                  <a:extLst>
                    <a:ext uri="{FF2B5EF4-FFF2-40B4-BE49-F238E27FC236}">
                      <a16:creationId xmlns:a16="http://schemas.microsoft.com/office/drawing/2014/main" id="{CB25E9EC-ACB6-A2D2-FEB5-15AE83FDC71F}"/>
                    </a:ext>
                  </a:extLst>
                </p14:cNvPr>
                <p14:cNvContentPartPr/>
                <p14:nvPr/>
              </p14:nvContentPartPr>
              <p14:xfrm>
                <a:off x="10933865" y="6040694"/>
                <a:ext cx="146880" cy="142560"/>
              </p14:xfrm>
            </p:contentPart>
          </mc:Choice>
          <mc:Fallback xmlns="">
            <p:pic>
              <p:nvPicPr>
                <p:cNvPr id="370" name="Encre 369">
                  <a:extLst>
                    <a:ext uri="{FF2B5EF4-FFF2-40B4-BE49-F238E27FC236}">
                      <a16:creationId xmlns:a16="http://schemas.microsoft.com/office/drawing/2014/main" id="{CB25E9EC-ACB6-A2D2-FEB5-15AE83FDC71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924865" y="6031694"/>
                  <a:ext cx="164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71" name="Encre 370">
                  <a:extLst>
                    <a:ext uri="{FF2B5EF4-FFF2-40B4-BE49-F238E27FC236}">
                      <a16:creationId xmlns:a16="http://schemas.microsoft.com/office/drawing/2014/main" id="{AD54F4D1-AEE3-61FA-B07A-03949507D3A2}"/>
                    </a:ext>
                  </a:extLst>
                </p14:cNvPr>
                <p14:cNvContentPartPr/>
                <p14:nvPr/>
              </p14:nvContentPartPr>
              <p14:xfrm>
                <a:off x="11167505" y="5890934"/>
                <a:ext cx="94680" cy="397440"/>
              </p14:xfrm>
            </p:contentPart>
          </mc:Choice>
          <mc:Fallback xmlns="">
            <p:pic>
              <p:nvPicPr>
                <p:cNvPr id="371" name="Encre 370">
                  <a:extLst>
                    <a:ext uri="{FF2B5EF4-FFF2-40B4-BE49-F238E27FC236}">
                      <a16:creationId xmlns:a16="http://schemas.microsoft.com/office/drawing/2014/main" id="{AD54F4D1-AEE3-61FA-B07A-03949507D3A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58505" y="5882294"/>
                  <a:ext cx="112320" cy="41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296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3DE26-EAC0-34CE-422E-6981C6C6A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DA65B-4674-68CD-FD07-28E5A9B7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6B42B6E9-E227-9EC8-A81A-D715D4920552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6B42B6E9-E227-9EC8-A81A-D715D49205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7059E3E-A742-FCFF-2659-98D712AD426F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0298B-270C-66DB-B4BB-974FC842DB79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009D8-03EC-B375-0A24-4530FD4C67CD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1F8507-BE95-E9E3-CD13-3839C9E2EC82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C86A88-24AB-6E1C-53BB-4F661C29DD48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A8461D-6C4D-16BC-BD66-CC0D229ADFC4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9E437E-DD27-3119-AC3B-8407BD6546ED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F6717D-BF33-1D5C-20A2-59809854695E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B2C3B-3972-B73F-D5AD-8636BC81C625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9F844C-1616-A828-6F0F-2FB89540D07D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E5C1C6-59F3-B6D9-81A2-9A0E070E1961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B72026-DB59-2160-DD88-1DEF0E9F39FF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57F302-14A2-E090-2211-639E4B805AF0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12A540-CFFA-503C-CD5C-61E52A158F99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C2161B-864B-FE71-2CD4-FF17E8CA3C03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F19242-7D13-DE5A-4902-4EAB582E7D5B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02A493B-21F2-7095-1D8B-3C3C0FB4ED5B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1EAD939-129A-5E63-4F3C-16C47430D884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8FC08588-311C-4176-F76D-2A3555B0B220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E8A6311-9423-CB87-A741-08A117AA64A6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E218F37-69D4-E24C-B1B1-4530E4075BEA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BA7F67FE-A0CF-5813-110F-92259781E69E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F70F8BF-0F30-94BE-91B2-A7939315BB9B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{0;1;2;3;4;5;6;7}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F70F8BF-0F30-94BE-91B2-A7939315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blipFill>
                <a:blip r:embed="rId5"/>
                <a:stretch>
                  <a:fillRect l="-1490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891ED9A0-4074-8222-0702-5188994AABB4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(4)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261EDB4-76BA-2754-E53D-165F887B058B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A47D39A-17C7-0AE6-D3D7-4578BE275C8D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5876742-B385-335A-C7FF-54BE92892C53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BB02B47-2ED0-FE24-CFA9-E68237A1A2A0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8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4652DF2-A0AE-6623-E2BB-4E66F576A1B7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84D9E934-649B-9DCA-F4C7-B07BC0C5FD92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0AD161D-9320-31FB-5EE6-99987791F521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B99F2B9-87C5-BEED-44C3-64A5D1B93851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697F80C9-7B82-A1A7-C012-750205504F75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78F1B14-590B-CB44-B5C2-E73A895E0E29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11349BE-9237-1BAC-8341-138149B159D6}"/>
              </a:ext>
            </a:extLst>
          </p:cNvPr>
          <p:cNvSpPr/>
          <p:nvPr/>
        </p:nvSpPr>
        <p:spPr>
          <a:xfrm>
            <a:off x="9637910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06240498-456B-B9C3-6B51-B9C4ED90D652}"/>
              </a:ext>
            </a:extLst>
          </p:cNvPr>
          <p:cNvCxnSpPr>
            <a:cxnSpLocks/>
            <a:stCxn id="8" idx="2"/>
            <a:endCxn id="11" idx="2"/>
          </p:cNvCxnSpPr>
          <p:nvPr/>
        </p:nvCxnSpPr>
        <p:spPr>
          <a:xfrm rot="5400000" flipH="1" flipV="1">
            <a:off x="7807266" y="2399524"/>
            <a:ext cx="3" cy="2688954"/>
          </a:xfrm>
          <a:prstGeom prst="bentConnector3">
            <a:avLst>
              <a:gd name="adj1" fmla="val -762000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8EB601E9-FB33-0563-B3D7-9B99EA9A0FC0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9E4946B-A2D0-214C-F600-956B40FC4D95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ADC81B7-5C80-C097-787B-764A746E06CF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A8CFFF5-2B17-4A19-5B37-D8D444C5742A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87FCD6C-1E12-CD7E-A487-C483D9FCF8C6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E2AA534-9719-AA80-0A98-6B38A2DA151D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04EC40F-F7F7-C519-4B9A-6A8F423ACDAF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9602837-F41A-3272-61B4-6E72D7B18F4D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522BBB6-1761-3CFE-632C-4C776CC03976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473AD6B-74E4-58C7-5902-E2E79A6F0654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C804DB85-AB60-E739-E1FF-5F80A005E3BF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93ED4E2-0E60-5A0D-3573-E0983F753470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F1C2B3FF-D02A-8B31-8136-68C3F63074D2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2A9A0445-DC6E-91B8-D98D-1064BFC4ED15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F5B5F2F7-606A-C8B7-C2F1-6CF3DEBF7DF5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FD1013E8-14BC-F62B-E0A2-AB37AE79D8BD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330" name="Groupe 329">
            <a:extLst>
              <a:ext uri="{FF2B5EF4-FFF2-40B4-BE49-F238E27FC236}">
                <a16:creationId xmlns:a16="http://schemas.microsoft.com/office/drawing/2014/main" id="{042452C3-8674-03EA-A5A7-F4D08D92BF47}"/>
              </a:ext>
            </a:extLst>
          </p:cNvPr>
          <p:cNvGrpSpPr/>
          <p:nvPr/>
        </p:nvGrpSpPr>
        <p:grpSpPr>
          <a:xfrm>
            <a:off x="9940265" y="3237374"/>
            <a:ext cx="351360" cy="417600"/>
            <a:chOff x="9940265" y="3237374"/>
            <a:chExt cx="35136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88443F88-B63B-430A-5E72-39EC9BFA4793}"/>
                    </a:ext>
                  </a:extLst>
                </p14:cNvPr>
                <p14:cNvContentPartPr/>
                <p14:nvPr/>
              </p14:nvContentPartPr>
              <p14:xfrm>
                <a:off x="10042505" y="3296414"/>
                <a:ext cx="103680" cy="24048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88443F88-B63B-430A-5E72-39EC9BFA47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33505" y="3287414"/>
                  <a:ext cx="121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E65E168E-4237-16E3-3478-040176C73674}"/>
                    </a:ext>
                  </a:extLst>
                </p14:cNvPr>
                <p14:cNvContentPartPr/>
                <p14:nvPr/>
              </p14:nvContentPartPr>
              <p14:xfrm>
                <a:off x="9940265" y="3237374"/>
                <a:ext cx="351360" cy="41760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E65E168E-4237-16E3-3478-040176C736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31265" y="3228374"/>
                  <a:ext cx="36900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e 345">
            <a:extLst>
              <a:ext uri="{FF2B5EF4-FFF2-40B4-BE49-F238E27FC236}">
                <a16:creationId xmlns:a16="http://schemas.microsoft.com/office/drawing/2014/main" id="{F443791F-81F8-4406-98B6-11C4585D2B5A}"/>
              </a:ext>
            </a:extLst>
          </p:cNvPr>
          <p:cNvGrpSpPr/>
          <p:nvPr/>
        </p:nvGrpSpPr>
        <p:grpSpPr>
          <a:xfrm>
            <a:off x="10528865" y="3255374"/>
            <a:ext cx="975960" cy="320040"/>
            <a:chOff x="10528865" y="3255374"/>
            <a:chExt cx="97596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C7E2ACB9-24A9-75B0-87C7-433632FD8D66}"/>
                    </a:ext>
                  </a:extLst>
                </p14:cNvPr>
                <p14:cNvContentPartPr/>
                <p14:nvPr/>
              </p14:nvContentPartPr>
              <p14:xfrm>
                <a:off x="10574585" y="3255374"/>
                <a:ext cx="18360" cy="30960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C7E2ACB9-24A9-75B0-87C7-433632FD8D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565585" y="3246734"/>
                  <a:ext cx="360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50A1284D-4236-359F-01FD-0F102A78740F}"/>
                    </a:ext>
                  </a:extLst>
                </p14:cNvPr>
                <p14:cNvContentPartPr/>
                <p14:nvPr/>
              </p14:nvContentPartPr>
              <p14:xfrm>
                <a:off x="10528865" y="3438614"/>
                <a:ext cx="173880" cy="1728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50A1284D-4236-359F-01FD-0F102A7874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20225" y="3429614"/>
                  <a:ext cx="191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934F7DAB-99AE-DEC8-4F31-66045E871E49}"/>
                    </a:ext>
                  </a:extLst>
                </p14:cNvPr>
                <p14:cNvContentPartPr/>
                <p14:nvPr/>
              </p14:nvContentPartPr>
              <p14:xfrm>
                <a:off x="10677185" y="3428174"/>
                <a:ext cx="138960" cy="12960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934F7DAB-99AE-DEC8-4F31-66045E871E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68545" y="3419174"/>
                  <a:ext cx="156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39EFC975-C20A-D6BC-20A3-E200D13749A6}"/>
                    </a:ext>
                  </a:extLst>
                </p14:cNvPr>
                <p14:cNvContentPartPr/>
                <p14:nvPr/>
              </p14:nvContentPartPr>
              <p14:xfrm>
                <a:off x="10826585" y="3447614"/>
                <a:ext cx="349920" cy="11160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39EFC975-C20A-D6BC-20A3-E200D13749A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17585" y="3438974"/>
                  <a:ext cx="367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3AFA0B1D-65A7-0719-4B99-A4F09D0AD35B}"/>
                    </a:ext>
                  </a:extLst>
                </p14:cNvPr>
                <p14:cNvContentPartPr/>
                <p14:nvPr/>
              </p14:nvContentPartPr>
              <p14:xfrm>
                <a:off x="11211425" y="3417734"/>
                <a:ext cx="293400" cy="15768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3AFA0B1D-65A7-0719-4B99-A4F09D0AD3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02425" y="3409094"/>
                  <a:ext cx="31104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e 344">
            <a:extLst>
              <a:ext uri="{FF2B5EF4-FFF2-40B4-BE49-F238E27FC236}">
                <a16:creationId xmlns:a16="http://schemas.microsoft.com/office/drawing/2014/main" id="{5F8602E9-0755-7E37-989B-FC33388A972C}"/>
              </a:ext>
            </a:extLst>
          </p:cNvPr>
          <p:cNvGrpSpPr/>
          <p:nvPr/>
        </p:nvGrpSpPr>
        <p:grpSpPr>
          <a:xfrm>
            <a:off x="10155545" y="3828134"/>
            <a:ext cx="1563840" cy="368640"/>
            <a:chOff x="10155545" y="3828134"/>
            <a:chExt cx="156384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C7E86604-3B9D-67CB-9545-25AB4F8A1B88}"/>
                    </a:ext>
                  </a:extLst>
                </p14:cNvPr>
                <p14:cNvContentPartPr/>
                <p14:nvPr/>
              </p14:nvContentPartPr>
              <p14:xfrm>
                <a:off x="10155545" y="3941894"/>
                <a:ext cx="36720" cy="25488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C7E86604-3B9D-67CB-9545-25AB4F8A1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46545" y="3933254"/>
                  <a:ext cx="54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634308F9-BDFB-15AC-F83A-B220D4884C39}"/>
                    </a:ext>
                  </a:extLst>
                </p14:cNvPr>
                <p14:cNvContentPartPr/>
                <p14:nvPr/>
              </p14:nvContentPartPr>
              <p14:xfrm>
                <a:off x="10157705" y="3937214"/>
                <a:ext cx="135000" cy="12780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634308F9-BDFB-15AC-F83A-B220D4884C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49065" y="3928214"/>
                  <a:ext cx="152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EED85BC8-7866-7F4B-192A-35DF31D60671}"/>
                    </a:ext>
                  </a:extLst>
                </p14:cNvPr>
                <p14:cNvContentPartPr/>
                <p14:nvPr/>
              </p14:nvContentPartPr>
              <p14:xfrm>
                <a:off x="10328705" y="3970694"/>
                <a:ext cx="97920" cy="9648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EED85BC8-7866-7F4B-192A-35DF31D606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19705" y="3962054"/>
                  <a:ext cx="115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89E47303-FD1E-4946-14C1-130025A69C38}"/>
                    </a:ext>
                  </a:extLst>
                </p14:cNvPr>
                <p14:cNvContentPartPr/>
                <p14:nvPr/>
              </p14:nvContentPartPr>
              <p14:xfrm>
                <a:off x="10465865" y="3935054"/>
                <a:ext cx="168480" cy="16416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89E47303-FD1E-4946-14C1-130025A69C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56865" y="3926054"/>
                  <a:ext cx="186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0AA4EA3A-D621-5730-76EF-EF25097C7E22}"/>
                    </a:ext>
                  </a:extLst>
                </p14:cNvPr>
                <p14:cNvContentPartPr/>
                <p14:nvPr/>
              </p14:nvContentPartPr>
              <p14:xfrm>
                <a:off x="10655585" y="3973214"/>
                <a:ext cx="30240" cy="10872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0AA4EA3A-D621-5730-76EF-EF25097C7E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46585" y="3964214"/>
                  <a:ext cx="47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8EF09D55-C06F-4FE1-4502-7D2B456FDB09}"/>
                    </a:ext>
                  </a:extLst>
                </p14:cNvPr>
                <p14:cNvContentPartPr/>
                <p14:nvPr/>
              </p14:nvContentPartPr>
              <p14:xfrm>
                <a:off x="10655225" y="3894734"/>
                <a:ext cx="29160" cy="2340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8EF09D55-C06F-4FE1-4502-7D2B456FDB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46585" y="3885734"/>
                  <a:ext cx="46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288A537F-3370-6C8D-62D0-C984CAC5B1AF}"/>
                    </a:ext>
                  </a:extLst>
                </p14:cNvPr>
                <p14:cNvContentPartPr/>
                <p14:nvPr/>
              </p14:nvContentPartPr>
              <p14:xfrm>
                <a:off x="10735865" y="3828134"/>
                <a:ext cx="33840" cy="27324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288A537F-3370-6C8D-62D0-C984CAC5B1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27225" y="3819134"/>
                  <a:ext cx="514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A5676B53-0092-7410-1791-F48005ACD8D8}"/>
                    </a:ext>
                  </a:extLst>
                </p14:cNvPr>
                <p14:cNvContentPartPr/>
                <p14:nvPr/>
              </p14:nvContentPartPr>
              <p14:xfrm>
                <a:off x="10711745" y="3969254"/>
                <a:ext cx="126720" cy="1080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A5676B53-0092-7410-1791-F48005ACD8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03105" y="3960254"/>
                  <a:ext cx="144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9ECDB896-3F80-545C-0125-DD665B173607}"/>
                    </a:ext>
                  </a:extLst>
                </p14:cNvPr>
                <p14:cNvContentPartPr/>
                <p14:nvPr/>
              </p14:nvContentPartPr>
              <p14:xfrm>
                <a:off x="10846025" y="3986894"/>
                <a:ext cx="24840" cy="10656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9ECDB896-3F80-545C-0125-DD665B17360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37385" y="3978254"/>
                  <a:ext cx="42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621DD111-8A17-6B1C-5B6F-8901EBA07EC4}"/>
                    </a:ext>
                  </a:extLst>
                </p14:cNvPr>
                <p14:cNvContentPartPr/>
                <p14:nvPr/>
              </p14:nvContentPartPr>
              <p14:xfrm>
                <a:off x="10851785" y="3910934"/>
                <a:ext cx="41040" cy="5580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621DD111-8A17-6B1C-5B6F-8901EBA07E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42785" y="3901934"/>
                  <a:ext cx="58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C694E942-A3A4-420D-F2F2-D9CEA3FAB2C7}"/>
                    </a:ext>
                  </a:extLst>
                </p14:cNvPr>
                <p14:cNvContentPartPr/>
                <p14:nvPr/>
              </p14:nvContentPartPr>
              <p14:xfrm>
                <a:off x="10918385" y="3976094"/>
                <a:ext cx="303120" cy="13392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C694E942-A3A4-420D-F2F2-D9CEA3FAB2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09385" y="3967094"/>
                  <a:ext cx="320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53A1E908-3669-1C60-3188-DB7D90817B66}"/>
                    </a:ext>
                  </a:extLst>
                </p14:cNvPr>
                <p14:cNvContentPartPr/>
                <p14:nvPr/>
              </p14:nvContentPartPr>
              <p14:xfrm>
                <a:off x="11398625" y="3894014"/>
                <a:ext cx="320760" cy="20916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53A1E908-3669-1C60-3188-DB7D90817B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389625" y="3885014"/>
                  <a:ext cx="3384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e 349">
            <a:extLst>
              <a:ext uri="{FF2B5EF4-FFF2-40B4-BE49-F238E27FC236}">
                <a16:creationId xmlns:a16="http://schemas.microsoft.com/office/drawing/2014/main" id="{AF4F97A1-36ED-93DC-A859-222072F69E76}"/>
              </a:ext>
            </a:extLst>
          </p:cNvPr>
          <p:cNvGrpSpPr/>
          <p:nvPr/>
        </p:nvGrpSpPr>
        <p:grpSpPr>
          <a:xfrm>
            <a:off x="10180745" y="4419254"/>
            <a:ext cx="232200" cy="300240"/>
            <a:chOff x="10180745" y="4419254"/>
            <a:chExt cx="23220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1B650A24-2036-6EE7-B458-62AF804B57D3}"/>
                    </a:ext>
                  </a:extLst>
                </p14:cNvPr>
                <p14:cNvContentPartPr/>
                <p14:nvPr/>
              </p14:nvContentPartPr>
              <p14:xfrm>
                <a:off x="10197305" y="4462094"/>
                <a:ext cx="8640" cy="7488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1B650A24-2036-6EE7-B458-62AF804B57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88665" y="4453454"/>
                  <a:ext cx="26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64E537DF-4403-29DA-7467-7D787CA9CC00}"/>
                    </a:ext>
                  </a:extLst>
                </p14:cNvPr>
                <p14:cNvContentPartPr/>
                <p14:nvPr/>
              </p14:nvContentPartPr>
              <p14:xfrm>
                <a:off x="10180745" y="4419254"/>
                <a:ext cx="232200" cy="18720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64E537DF-4403-29DA-7467-7D787CA9CC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72105" y="4410614"/>
                  <a:ext cx="249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5C66D2A3-2E74-9B4B-2EF9-7876C7583462}"/>
                    </a:ext>
                  </a:extLst>
                </p14:cNvPr>
                <p14:cNvContentPartPr/>
                <p14:nvPr/>
              </p14:nvContentPartPr>
              <p14:xfrm>
                <a:off x="10313945" y="4501334"/>
                <a:ext cx="22680" cy="21816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5C66D2A3-2E74-9B4B-2EF9-7876C758346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04945" y="4492694"/>
                  <a:ext cx="403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e 353">
            <a:extLst>
              <a:ext uri="{FF2B5EF4-FFF2-40B4-BE49-F238E27FC236}">
                <a16:creationId xmlns:a16="http://schemas.microsoft.com/office/drawing/2014/main" id="{F51416B7-80F5-E0D2-6303-6A9D81067327}"/>
              </a:ext>
            </a:extLst>
          </p:cNvPr>
          <p:cNvGrpSpPr/>
          <p:nvPr/>
        </p:nvGrpSpPr>
        <p:grpSpPr>
          <a:xfrm>
            <a:off x="6283025" y="4381094"/>
            <a:ext cx="471600" cy="621000"/>
            <a:chOff x="6283025" y="4381094"/>
            <a:chExt cx="47160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91C0824B-7522-530C-D0AE-4A4A251A1490}"/>
                    </a:ext>
                  </a:extLst>
                </p14:cNvPr>
                <p14:cNvContentPartPr/>
                <p14:nvPr/>
              </p14:nvContentPartPr>
              <p14:xfrm>
                <a:off x="6283025" y="4381094"/>
                <a:ext cx="319320" cy="36072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91C0824B-7522-530C-D0AE-4A4A251A149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74025" y="4372454"/>
                  <a:ext cx="3369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6FA9BEE5-807E-F45F-060E-BD4438F948FE}"/>
                    </a:ext>
                  </a:extLst>
                </p14:cNvPr>
                <p14:cNvContentPartPr/>
                <p14:nvPr/>
              </p14:nvContentPartPr>
              <p14:xfrm>
                <a:off x="6585785" y="4616894"/>
                <a:ext cx="118800" cy="32184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6FA9BEE5-807E-F45F-060E-BD4438F948F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76785" y="4608254"/>
                  <a:ext cx="1364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3" name="Encre 352">
                  <a:extLst>
                    <a:ext uri="{FF2B5EF4-FFF2-40B4-BE49-F238E27FC236}">
                      <a16:creationId xmlns:a16="http://schemas.microsoft.com/office/drawing/2014/main" id="{8D64C7C9-9215-7EBE-2E56-32FE33FB3350}"/>
                    </a:ext>
                  </a:extLst>
                </p14:cNvPr>
                <p14:cNvContentPartPr/>
                <p14:nvPr/>
              </p14:nvContentPartPr>
              <p14:xfrm>
                <a:off x="6596945" y="4898054"/>
                <a:ext cx="157680" cy="104040"/>
              </p14:xfrm>
            </p:contentPart>
          </mc:Choice>
          <mc:Fallback xmlns="">
            <p:pic>
              <p:nvPicPr>
                <p:cNvPr id="353" name="Encre 352">
                  <a:extLst>
                    <a:ext uri="{FF2B5EF4-FFF2-40B4-BE49-F238E27FC236}">
                      <a16:creationId xmlns:a16="http://schemas.microsoft.com/office/drawing/2014/main" id="{8D64C7C9-9215-7EBE-2E56-32FE33FB33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87945" y="4889414"/>
                  <a:ext cx="1753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3C2C8C2C-B4F5-C56D-E752-DAAF75F5C8F6}"/>
              </a:ext>
            </a:extLst>
          </p:cNvPr>
          <p:cNvGrpSpPr/>
          <p:nvPr/>
        </p:nvGrpSpPr>
        <p:grpSpPr>
          <a:xfrm>
            <a:off x="10638305" y="4406654"/>
            <a:ext cx="1381680" cy="496800"/>
            <a:chOff x="10638305" y="4406654"/>
            <a:chExt cx="138168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6DC04D92-9BE8-8461-C240-6C17296F3DAD}"/>
                    </a:ext>
                  </a:extLst>
                </p14:cNvPr>
                <p14:cNvContentPartPr/>
                <p14:nvPr/>
              </p14:nvContentPartPr>
              <p14:xfrm>
                <a:off x="10638305" y="4602854"/>
                <a:ext cx="226080" cy="2268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6DC04D92-9BE8-8461-C240-6C17296F3DA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29665" y="4594214"/>
                  <a:ext cx="243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AD47E856-81EE-83B8-CF1C-7B677812C325}"/>
                    </a:ext>
                  </a:extLst>
                </p14:cNvPr>
                <p14:cNvContentPartPr/>
                <p14:nvPr/>
              </p14:nvContentPartPr>
              <p14:xfrm>
                <a:off x="10777625" y="4563974"/>
                <a:ext cx="66960" cy="13176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AD47E856-81EE-83B8-CF1C-7B677812C32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68625" y="4554974"/>
                  <a:ext cx="84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F6962975-7F83-B830-DDCD-5CF0F9B0C8D6}"/>
                    </a:ext>
                  </a:extLst>
                </p14:cNvPr>
                <p14:cNvContentPartPr/>
                <p14:nvPr/>
              </p14:nvContentPartPr>
              <p14:xfrm>
                <a:off x="10984625" y="4560734"/>
                <a:ext cx="27720" cy="34272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F6962975-7F83-B830-DDCD-5CF0F9B0C8D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75625" y="4552094"/>
                  <a:ext cx="453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61397A07-6441-73CD-836A-47803F547C4C}"/>
                    </a:ext>
                  </a:extLst>
                </p14:cNvPr>
                <p14:cNvContentPartPr/>
                <p14:nvPr/>
              </p14:nvContentPartPr>
              <p14:xfrm>
                <a:off x="10998665" y="4585214"/>
                <a:ext cx="141120" cy="8028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61397A07-6441-73CD-836A-47803F547C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89665" y="4576214"/>
                  <a:ext cx="158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002B9DB4-090B-3A99-FFDB-DBCB101A1997}"/>
                    </a:ext>
                  </a:extLst>
                </p14:cNvPr>
                <p14:cNvContentPartPr/>
                <p14:nvPr/>
              </p14:nvContentPartPr>
              <p14:xfrm>
                <a:off x="11158145" y="4578014"/>
                <a:ext cx="96840" cy="8352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002B9DB4-090B-3A99-FFDB-DBCB101A199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49505" y="4569014"/>
                  <a:ext cx="114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BF318070-8F28-1A71-F296-9D6B651412F5}"/>
                    </a:ext>
                  </a:extLst>
                </p14:cNvPr>
                <p14:cNvContentPartPr/>
                <p14:nvPr/>
              </p14:nvContentPartPr>
              <p14:xfrm>
                <a:off x="11295665" y="4576934"/>
                <a:ext cx="131760" cy="11772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BF318070-8F28-1A71-F296-9D6B651412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86665" y="4568294"/>
                  <a:ext cx="149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F57635E7-BF25-0E14-0ADF-DBF16F7315AC}"/>
                    </a:ext>
                  </a:extLst>
                </p14:cNvPr>
                <p14:cNvContentPartPr/>
                <p14:nvPr/>
              </p14:nvContentPartPr>
              <p14:xfrm>
                <a:off x="11406185" y="4512854"/>
                <a:ext cx="20520" cy="1188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F57635E7-BF25-0E14-0ADF-DBF16F7315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397185" y="4504214"/>
                  <a:ext cx="38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2C7A5DF1-40AA-AA6E-A669-3AFDB4118151}"/>
                    </a:ext>
                  </a:extLst>
                </p14:cNvPr>
                <p14:cNvContentPartPr/>
                <p14:nvPr/>
              </p14:nvContentPartPr>
              <p14:xfrm>
                <a:off x="11486105" y="4406654"/>
                <a:ext cx="25920" cy="28800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2C7A5DF1-40AA-AA6E-A669-3AFDB41181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77465" y="4398014"/>
                  <a:ext cx="43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B43AD832-C3DD-901A-C53E-0327DED4AAE9}"/>
                    </a:ext>
                  </a:extLst>
                </p14:cNvPr>
                <p14:cNvContentPartPr/>
                <p14:nvPr/>
              </p14:nvContentPartPr>
              <p14:xfrm>
                <a:off x="11477105" y="4609334"/>
                <a:ext cx="66600" cy="576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B43AD832-C3DD-901A-C53E-0327DED4AA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468105" y="4600334"/>
                  <a:ext cx="84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5AE02D3A-D424-AE0A-0493-C1D83C30EAE1}"/>
                    </a:ext>
                  </a:extLst>
                </p14:cNvPr>
                <p14:cNvContentPartPr/>
                <p14:nvPr/>
              </p14:nvContentPartPr>
              <p14:xfrm>
                <a:off x="11562425" y="4626974"/>
                <a:ext cx="12960" cy="9072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5AE02D3A-D424-AE0A-0493-C1D83C30EA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553785" y="4618334"/>
                  <a:ext cx="30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70E7EC79-8BF0-793C-58C7-1BBC69473FCC}"/>
                    </a:ext>
                  </a:extLst>
                </p14:cNvPr>
                <p14:cNvContentPartPr/>
                <p14:nvPr/>
              </p14:nvContentPartPr>
              <p14:xfrm>
                <a:off x="11555945" y="4541294"/>
                <a:ext cx="38520" cy="3528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70E7EC79-8BF0-793C-58C7-1BBC69473FC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546945" y="4532654"/>
                  <a:ext cx="56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1D9D3EEE-8672-A1EC-D07D-4D0D9AB3FEFD}"/>
                    </a:ext>
                  </a:extLst>
                </p14:cNvPr>
                <p14:cNvContentPartPr/>
                <p14:nvPr/>
              </p14:nvContentPartPr>
              <p14:xfrm>
                <a:off x="11626505" y="4621934"/>
                <a:ext cx="220320" cy="11520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1D9D3EEE-8672-A1EC-D07D-4D0D9AB3FEF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617505" y="4612934"/>
                  <a:ext cx="237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27439CBF-32B5-7B58-A3D0-075D85D047CB}"/>
                    </a:ext>
                  </a:extLst>
                </p14:cNvPr>
                <p14:cNvContentPartPr/>
                <p14:nvPr/>
              </p14:nvContentPartPr>
              <p14:xfrm>
                <a:off x="11898305" y="4561094"/>
                <a:ext cx="121680" cy="8820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27439CBF-32B5-7B58-A3D0-075D85D047C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889305" y="4552454"/>
                  <a:ext cx="139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97EB6D92-7347-D755-AEF0-6DD4FACD9EF0}"/>
                    </a:ext>
                  </a:extLst>
                </p14:cNvPr>
                <p14:cNvContentPartPr/>
                <p14:nvPr/>
              </p14:nvContentPartPr>
              <p14:xfrm>
                <a:off x="11989025" y="4570094"/>
                <a:ext cx="14760" cy="17496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97EB6D92-7347-D755-AEF0-6DD4FACD9E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980385" y="4561094"/>
                  <a:ext cx="32400" cy="19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78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F882-57F2-655A-8D3C-15B405810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0A9DD-6E57-3445-C5C0-B891B00C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A07653DD-E948-66FD-F4A3-EC7DED4C56A8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A07653DD-E948-66FD-F4A3-EC7DED4C56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D00C50F-C695-81BC-83D2-D3CB72C8BACC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3415B-3487-5EC8-7CAF-603C8E2CCB8F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C5658-940D-BDCE-BBF0-E3F1AFA8997D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2EEF9-6FB2-62D6-A4A3-1C502F06B216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510CC4-728F-13FB-A9E3-479223AFD17E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37923D-48D4-49EE-8F65-7991371536CE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37BB47-A0C3-8F72-2B5B-A35A593DEB72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01F43-578B-6220-C8E2-A66EFAA6BA08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7E2427-6B31-6C62-18FB-B2DF9A4AC627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AD3FB-5510-5822-24A6-975C29DE9DC1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00BA09-1AD7-89A5-2C54-9857C98E3E2E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9D237C-A690-484F-6249-628468234CE9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C6BD47-5A10-A7C8-2AE0-C17608E7F202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C05D4B-C386-C9C6-2DCF-C46B3488008D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E28A7F-AB25-B3B4-AA53-C1141CED6ADC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722AF0-B1FE-7233-B401-D2B3E80AA100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69B59FC-E502-CB32-9D79-5905CC3493F5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E2CA0BE-E0ED-4CD1-F997-15285D6332EE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0C52056F-5BA5-32CF-C830-2588A06CA374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68C6DCA-68F6-AD07-6CCD-A69934FA3BAC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8069E1A-8B1D-366A-EAF1-63FBC5B04FA5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5203285B-AF48-A266-7411-D8443412F869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BA1D364-E15A-0939-2F2B-233B9E22F320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{0;1;2;3;4;5;6;7}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BA1D364-E15A-0939-2F2B-233B9E22F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blipFill>
                <a:blip r:embed="rId5"/>
                <a:stretch>
                  <a:fillRect l="-1490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4BE9E349-D1C1-4D4A-42A1-4ACF77F8444E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(4)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A6385C44-1E4B-147D-A31F-826C0F189C09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38B0F4E-9A0E-4B00-C4A0-145B07B0D79B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758D7C87-F404-8F85-A941-DE6E1FDA2562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7D08956-65A1-A060-A8F2-8FA3575AAB71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8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EFFF713-4893-0C37-84D8-C392206773E2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D04336D3-229B-7832-AC16-500F8705FE8F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2DAF2A4-790F-387F-AE52-5EC8712CEC41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9E4A666-9A93-5AB5-9A5E-AD9AB67AE11E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B17F4827-5051-754E-ECAA-316DEFB0FF76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1DE6D4F-2A7B-4DF0-4063-5BA222929E7B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1DD0E8A-302A-4FF8-1338-A505D822808A}"/>
              </a:ext>
            </a:extLst>
          </p:cNvPr>
          <p:cNvSpPr/>
          <p:nvPr/>
        </p:nvSpPr>
        <p:spPr>
          <a:xfrm>
            <a:off x="9637910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934E402E-F6E6-C65F-1DDD-9DB5BA725F44}"/>
              </a:ext>
            </a:extLst>
          </p:cNvPr>
          <p:cNvCxnSpPr>
            <a:cxnSpLocks/>
            <a:stCxn id="8" idx="2"/>
            <a:endCxn id="11" idx="2"/>
          </p:cNvCxnSpPr>
          <p:nvPr/>
        </p:nvCxnSpPr>
        <p:spPr>
          <a:xfrm rot="5400000" flipH="1" flipV="1">
            <a:off x="7807266" y="2399524"/>
            <a:ext cx="3" cy="2688954"/>
          </a:xfrm>
          <a:prstGeom prst="bentConnector3">
            <a:avLst>
              <a:gd name="adj1" fmla="val -762000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E08482EC-BA76-1E95-D5AA-0A8F43EB5681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BD207D9-9C0A-1A91-A042-6DFBE9295750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4DC570B-0C55-60BD-A89F-B8606F4F5158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E912F74-A42B-E8E5-146F-60B4F14BD37E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E291969-1CAB-C5F3-E33C-A72E1A64F6AD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BF9CA00-207F-994E-4018-A291AA7FA702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C2C1CAC-24A2-E92F-B779-C7DF3EE85BB6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C7CA769-D698-48A0-5A3F-8D57FF4CD44F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8D46213-F714-2A97-97A9-E02AC33225B7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CAFDB3D-F51A-A22D-22AD-3966AFC62C09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71D60BE-4229-04F3-FF13-EB931896608D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28BB3F8-7EF0-522C-9E37-F221BB674FA4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443526FC-8AB9-E1B5-592F-C31F76C1AE6B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67BEB82D-C3F9-0497-609F-9BEC4C7DDC9D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0605BB1D-AABE-7363-B0EB-2AC53F932B89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02E95F42-0B3F-5F80-7F10-10893D8EAAD8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grpSp>
        <p:nvGrpSpPr>
          <p:cNvPr id="354" name="Groupe 353">
            <a:extLst>
              <a:ext uri="{FF2B5EF4-FFF2-40B4-BE49-F238E27FC236}">
                <a16:creationId xmlns:a16="http://schemas.microsoft.com/office/drawing/2014/main" id="{0282E6CB-8C60-20DC-60D0-A351280A2578}"/>
              </a:ext>
            </a:extLst>
          </p:cNvPr>
          <p:cNvGrpSpPr/>
          <p:nvPr/>
        </p:nvGrpSpPr>
        <p:grpSpPr>
          <a:xfrm>
            <a:off x="6283025" y="4381094"/>
            <a:ext cx="471600" cy="621000"/>
            <a:chOff x="6283025" y="4381094"/>
            <a:chExt cx="47160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6E4B4A7A-60B5-8790-9440-79CF5418911D}"/>
                    </a:ext>
                  </a:extLst>
                </p14:cNvPr>
                <p14:cNvContentPartPr/>
                <p14:nvPr/>
              </p14:nvContentPartPr>
              <p14:xfrm>
                <a:off x="6283025" y="4381094"/>
                <a:ext cx="319320" cy="36072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6E4B4A7A-60B5-8790-9440-79CF541891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74025" y="4372094"/>
                  <a:ext cx="3369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F8939E13-104D-D8B7-C990-A76FB2643442}"/>
                    </a:ext>
                  </a:extLst>
                </p14:cNvPr>
                <p14:cNvContentPartPr/>
                <p14:nvPr/>
              </p14:nvContentPartPr>
              <p14:xfrm>
                <a:off x="6585785" y="4616894"/>
                <a:ext cx="118800" cy="32184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F8939E13-104D-D8B7-C990-A76FB26434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76785" y="4607894"/>
                  <a:ext cx="1364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3" name="Encre 352">
                  <a:extLst>
                    <a:ext uri="{FF2B5EF4-FFF2-40B4-BE49-F238E27FC236}">
                      <a16:creationId xmlns:a16="http://schemas.microsoft.com/office/drawing/2014/main" id="{E520E755-05C5-ACB7-1AEE-FD9B57CB401F}"/>
                    </a:ext>
                  </a:extLst>
                </p14:cNvPr>
                <p14:cNvContentPartPr/>
                <p14:nvPr/>
              </p14:nvContentPartPr>
              <p14:xfrm>
                <a:off x="6596945" y="4898054"/>
                <a:ext cx="157680" cy="104040"/>
              </p14:xfrm>
            </p:contentPart>
          </mc:Choice>
          <mc:Fallback xmlns="">
            <p:pic>
              <p:nvPicPr>
                <p:cNvPr id="353" name="Encre 352">
                  <a:extLst>
                    <a:ext uri="{FF2B5EF4-FFF2-40B4-BE49-F238E27FC236}">
                      <a16:creationId xmlns:a16="http://schemas.microsoft.com/office/drawing/2014/main" id="{E520E755-05C5-ACB7-1AEE-FD9B57CB40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87945" y="4889023"/>
                  <a:ext cx="175320" cy="1217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107E5EA-A2F9-63D7-58CF-ACB7D02E207B}"/>
              </a:ext>
            </a:extLst>
          </p:cNvPr>
          <p:cNvGrpSpPr/>
          <p:nvPr/>
        </p:nvGrpSpPr>
        <p:grpSpPr>
          <a:xfrm>
            <a:off x="9859985" y="3134774"/>
            <a:ext cx="406080" cy="364320"/>
            <a:chOff x="9859985" y="3134774"/>
            <a:chExt cx="40608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9D8AFF3A-ABA6-BB08-13B7-AF03FBA48820}"/>
                    </a:ext>
                  </a:extLst>
                </p14:cNvPr>
                <p14:cNvContentPartPr/>
                <p14:nvPr/>
              </p14:nvContentPartPr>
              <p14:xfrm>
                <a:off x="9954305" y="3177254"/>
                <a:ext cx="188640" cy="21888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9D8AFF3A-ABA6-BB08-13B7-AF03FBA488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45305" y="3168254"/>
                  <a:ext cx="206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146B27F4-8B9E-A6B7-0F50-66617D93B383}"/>
                    </a:ext>
                  </a:extLst>
                </p14:cNvPr>
                <p14:cNvContentPartPr/>
                <p14:nvPr/>
              </p14:nvContentPartPr>
              <p14:xfrm>
                <a:off x="9859985" y="3134774"/>
                <a:ext cx="406080" cy="36432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146B27F4-8B9E-A6B7-0F50-66617D93B3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851345" y="3125774"/>
                  <a:ext cx="423720" cy="38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F2E8C228-EEF7-91FE-56A7-6DD1279BB09F}"/>
              </a:ext>
            </a:extLst>
          </p:cNvPr>
          <p:cNvGrpSpPr/>
          <p:nvPr/>
        </p:nvGrpSpPr>
        <p:grpSpPr>
          <a:xfrm>
            <a:off x="10432385" y="3121454"/>
            <a:ext cx="985680" cy="318240"/>
            <a:chOff x="10432385" y="3121454"/>
            <a:chExt cx="98568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4666BDEE-C0E3-4232-3F43-CE1A8A691680}"/>
                    </a:ext>
                  </a:extLst>
                </p14:cNvPr>
                <p14:cNvContentPartPr/>
                <p14:nvPr/>
              </p14:nvContentPartPr>
              <p14:xfrm>
                <a:off x="10560545" y="3162494"/>
                <a:ext cx="8280" cy="27720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4666BDEE-C0E3-4232-3F43-CE1A8A6916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51545" y="3153854"/>
                  <a:ext cx="259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E22D2618-E15F-BDAA-A357-5E646E8895D6}"/>
                    </a:ext>
                  </a:extLst>
                </p14:cNvPr>
                <p14:cNvContentPartPr/>
                <p14:nvPr/>
              </p14:nvContentPartPr>
              <p14:xfrm>
                <a:off x="10432385" y="3121454"/>
                <a:ext cx="234360" cy="3276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E22D2618-E15F-BDAA-A357-5E646E8895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23385" y="3112454"/>
                  <a:ext cx="252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7CBD1E8D-9583-5023-E2F2-8AA29BD06D75}"/>
                    </a:ext>
                  </a:extLst>
                </p14:cNvPr>
                <p14:cNvContentPartPr/>
                <p14:nvPr/>
              </p14:nvContentPartPr>
              <p14:xfrm>
                <a:off x="10637585" y="3275534"/>
                <a:ext cx="124560" cy="14868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7CBD1E8D-9583-5023-E2F2-8AA29BD06D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628945" y="3266894"/>
                  <a:ext cx="142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18C18992-8284-219B-2764-0EA3A75CC6EF}"/>
                    </a:ext>
                  </a:extLst>
                </p14:cNvPr>
                <p14:cNvContentPartPr/>
                <p14:nvPr/>
              </p14:nvContentPartPr>
              <p14:xfrm>
                <a:off x="10762505" y="3297134"/>
                <a:ext cx="130320" cy="12456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18C18992-8284-219B-2764-0EA3A75CC6E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753865" y="3288494"/>
                  <a:ext cx="147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FF5B9282-0BA4-0D39-9915-6586B90382F2}"/>
                    </a:ext>
                  </a:extLst>
                </p14:cNvPr>
                <p14:cNvContentPartPr/>
                <p14:nvPr/>
              </p14:nvContentPartPr>
              <p14:xfrm>
                <a:off x="10920185" y="3299654"/>
                <a:ext cx="172440" cy="1062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FF5B9282-0BA4-0D39-9915-6586B90382F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11545" y="3290654"/>
                  <a:ext cx="190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6CC4BD60-7A9D-9E96-FC21-4E3561F7A5E7}"/>
                    </a:ext>
                  </a:extLst>
                </p14:cNvPr>
                <p14:cNvContentPartPr/>
                <p14:nvPr/>
              </p14:nvContentPartPr>
              <p14:xfrm>
                <a:off x="11089745" y="3290294"/>
                <a:ext cx="328320" cy="13536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6CC4BD60-7A9D-9E96-FC21-4E3561F7A5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81105" y="3281654"/>
                  <a:ext cx="34596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91B91D13-E9CF-F481-80E0-8C868993CE96}"/>
              </a:ext>
            </a:extLst>
          </p:cNvPr>
          <p:cNvGrpSpPr/>
          <p:nvPr/>
        </p:nvGrpSpPr>
        <p:grpSpPr>
          <a:xfrm>
            <a:off x="10106945" y="3643454"/>
            <a:ext cx="1531440" cy="288720"/>
            <a:chOff x="10106945" y="3643454"/>
            <a:chExt cx="153144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9349EE72-0E33-8C19-8238-9F42F73F1EF1}"/>
                    </a:ext>
                  </a:extLst>
                </p14:cNvPr>
                <p14:cNvContentPartPr/>
                <p14:nvPr/>
              </p14:nvContentPartPr>
              <p14:xfrm>
                <a:off x="10106945" y="3643454"/>
                <a:ext cx="741600" cy="28872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9349EE72-0E33-8C19-8238-9F42F73F1E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98305" y="3634454"/>
                  <a:ext cx="7592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B1711D8D-3862-F0AC-07C9-BB69B44A348A}"/>
                    </a:ext>
                  </a:extLst>
                </p14:cNvPr>
                <p14:cNvContentPartPr/>
                <p14:nvPr/>
              </p14:nvContentPartPr>
              <p14:xfrm>
                <a:off x="10861145" y="3770174"/>
                <a:ext cx="175680" cy="12960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B1711D8D-3862-F0AC-07C9-BB69B44A34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52505" y="3761174"/>
                  <a:ext cx="193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ED4C4023-0DDE-2958-6808-728308017BCA}"/>
                    </a:ext>
                  </a:extLst>
                </p14:cNvPr>
                <p14:cNvContentPartPr/>
                <p14:nvPr/>
              </p14:nvContentPartPr>
              <p14:xfrm>
                <a:off x="11187665" y="3671894"/>
                <a:ext cx="450720" cy="22140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ED4C4023-0DDE-2958-6808-728308017B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79025" y="3663254"/>
                  <a:ext cx="46836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e 385">
            <a:extLst>
              <a:ext uri="{FF2B5EF4-FFF2-40B4-BE49-F238E27FC236}">
                <a16:creationId xmlns:a16="http://schemas.microsoft.com/office/drawing/2014/main" id="{4FD30199-A51C-C54E-5970-869FA99B0775}"/>
              </a:ext>
            </a:extLst>
          </p:cNvPr>
          <p:cNvGrpSpPr/>
          <p:nvPr/>
        </p:nvGrpSpPr>
        <p:grpSpPr>
          <a:xfrm>
            <a:off x="10021625" y="4188854"/>
            <a:ext cx="1141200" cy="262080"/>
            <a:chOff x="10021625" y="4188854"/>
            <a:chExt cx="114120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FA3A74AF-BCCD-F075-206F-4DC4EDB9A56E}"/>
                    </a:ext>
                  </a:extLst>
                </p14:cNvPr>
                <p14:cNvContentPartPr/>
                <p14:nvPr/>
              </p14:nvContentPartPr>
              <p14:xfrm>
                <a:off x="10021625" y="4210814"/>
                <a:ext cx="426600" cy="22860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FA3A74AF-BCCD-F075-206F-4DC4EDB9A5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12625" y="4201814"/>
                  <a:ext cx="444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F2F9B97E-42FF-B05F-04DB-ED79E8FE538F}"/>
                    </a:ext>
                  </a:extLst>
                </p14:cNvPr>
                <p14:cNvContentPartPr/>
                <p14:nvPr/>
              </p14:nvContentPartPr>
              <p14:xfrm>
                <a:off x="10431665" y="4255814"/>
                <a:ext cx="119160" cy="14328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F2F9B97E-42FF-B05F-04DB-ED79E8FE53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22665" y="4246814"/>
                  <a:ext cx="13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ACBEE86E-9013-B345-7772-A8885B279239}"/>
                    </a:ext>
                  </a:extLst>
                </p14:cNvPr>
                <p14:cNvContentPartPr/>
                <p14:nvPr/>
              </p14:nvContentPartPr>
              <p14:xfrm>
                <a:off x="10602665" y="4246814"/>
                <a:ext cx="226800" cy="14868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ACBEE86E-9013-B345-7772-A8885B2792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93665" y="4237814"/>
                  <a:ext cx="244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FA5768A7-9081-078F-F763-541C13819576}"/>
                    </a:ext>
                  </a:extLst>
                </p14:cNvPr>
                <p14:cNvContentPartPr/>
                <p14:nvPr/>
              </p14:nvContentPartPr>
              <p14:xfrm>
                <a:off x="10836305" y="4289654"/>
                <a:ext cx="30960" cy="9900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FA5768A7-9081-078F-F763-541C1381957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27665" y="4281014"/>
                  <a:ext cx="48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EF597506-0127-8109-EA5A-6B5DF78A901A}"/>
                    </a:ext>
                  </a:extLst>
                </p14:cNvPr>
                <p14:cNvContentPartPr/>
                <p14:nvPr/>
              </p14:nvContentPartPr>
              <p14:xfrm>
                <a:off x="10825865" y="4188854"/>
                <a:ext cx="29880" cy="6084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EF597506-0127-8109-EA5A-6B5DF78A90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17225" y="4180214"/>
                  <a:ext cx="47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979CF0D4-39D2-6212-3F77-63C2F4C10BAE}"/>
                    </a:ext>
                  </a:extLst>
                </p14:cNvPr>
                <p14:cNvContentPartPr/>
                <p14:nvPr/>
              </p14:nvContentPartPr>
              <p14:xfrm>
                <a:off x="10912265" y="4262294"/>
                <a:ext cx="250560" cy="18864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979CF0D4-39D2-6212-3F77-63C2F4C10B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03265" y="4253294"/>
                  <a:ext cx="26820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e 384">
            <a:extLst>
              <a:ext uri="{FF2B5EF4-FFF2-40B4-BE49-F238E27FC236}">
                <a16:creationId xmlns:a16="http://schemas.microsoft.com/office/drawing/2014/main" id="{27FA13A4-D9ED-CE9E-EE7F-D06B2A6B005E}"/>
              </a:ext>
            </a:extLst>
          </p:cNvPr>
          <p:cNvGrpSpPr/>
          <p:nvPr/>
        </p:nvGrpSpPr>
        <p:grpSpPr>
          <a:xfrm>
            <a:off x="10052225" y="4635614"/>
            <a:ext cx="1262520" cy="360720"/>
            <a:chOff x="10052225" y="4635614"/>
            <a:chExt cx="126252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604233A2-58CA-4B6E-79C6-65E001151BDA}"/>
                    </a:ext>
                  </a:extLst>
                </p14:cNvPr>
                <p14:cNvContentPartPr/>
                <p14:nvPr/>
              </p14:nvContentPartPr>
              <p14:xfrm>
                <a:off x="10052225" y="4795094"/>
                <a:ext cx="193680" cy="17280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604233A2-58CA-4B6E-79C6-65E001151BD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043585" y="4786454"/>
                  <a:ext cx="211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5CDA98CE-BD33-6FE7-EFDF-3F2C782AC744}"/>
                    </a:ext>
                  </a:extLst>
                </p14:cNvPr>
                <p14:cNvContentPartPr/>
                <p14:nvPr/>
              </p14:nvContentPartPr>
              <p14:xfrm>
                <a:off x="10158065" y="4644974"/>
                <a:ext cx="82800" cy="8784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5CDA98CE-BD33-6FE7-EFDF-3F2C782AC7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49425" y="4635974"/>
                  <a:ext cx="100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3FBA84A6-AFB8-70F6-EB06-3162D6ED387A}"/>
                    </a:ext>
                  </a:extLst>
                </p14:cNvPr>
                <p14:cNvContentPartPr/>
                <p14:nvPr/>
              </p14:nvContentPartPr>
              <p14:xfrm>
                <a:off x="10281905" y="4635614"/>
                <a:ext cx="280440" cy="29916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3FBA84A6-AFB8-70F6-EB06-3162D6ED387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72905" y="4626614"/>
                  <a:ext cx="298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E8B45B03-4BA0-D933-25C4-5B2062724B6D}"/>
                    </a:ext>
                  </a:extLst>
                </p14:cNvPr>
                <p14:cNvContentPartPr/>
                <p14:nvPr/>
              </p14:nvContentPartPr>
              <p14:xfrm>
                <a:off x="10463345" y="4680254"/>
                <a:ext cx="36000" cy="3780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E8B45B03-4BA0-D933-25C4-5B2062724B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54345" y="4671254"/>
                  <a:ext cx="53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C2F3837A-8A7B-BC6B-BDA4-120288278358}"/>
                    </a:ext>
                  </a:extLst>
                </p14:cNvPr>
                <p14:cNvContentPartPr/>
                <p14:nvPr/>
              </p14:nvContentPartPr>
              <p14:xfrm>
                <a:off x="10577105" y="4755494"/>
                <a:ext cx="560880" cy="16992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C2F3837A-8A7B-BC6B-BDA4-1202882783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68105" y="4746494"/>
                  <a:ext cx="578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7357F15F-6861-AB21-6571-3BEA3042A0A6}"/>
                    </a:ext>
                  </a:extLst>
                </p14:cNvPr>
                <p14:cNvContentPartPr/>
                <p14:nvPr/>
              </p14:nvContentPartPr>
              <p14:xfrm>
                <a:off x="11125745" y="4661534"/>
                <a:ext cx="53280" cy="33480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7357F15F-6861-AB21-6571-3BEA3042A0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17105" y="4652894"/>
                  <a:ext cx="709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6B3215E0-F352-1CF0-23FF-84E807A550A6}"/>
                    </a:ext>
                  </a:extLst>
                </p14:cNvPr>
                <p14:cNvContentPartPr/>
                <p14:nvPr/>
              </p14:nvContentPartPr>
              <p14:xfrm>
                <a:off x="11131145" y="4804814"/>
                <a:ext cx="183600" cy="7344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6B3215E0-F352-1CF0-23FF-84E807A550A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22145" y="4795814"/>
                  <a:ext cx="20124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7" name="Encre 386">
                <a:extLst>
                  <a:ext uri="{FF2B5EF4-FFF2-40B4-BE49-F238E27FC236}">
                    <a16:creationId xmlns:a16="http://schemas.microsoft.com/office/drawing/2014/main" id="{57B445C3-D53A-3008-2372-9EBA98304363}"/>
                  </a:ext>
                </a:extLst>
              </p14:cNvPr>
              <p14:cNvContentPartPr/>
              <p14:nvPr/>
            </p14:nvContentPartPr>
            <p14:xfrm>
              <a:off x="8936225" y="2493614"/>
              <a:ext cx="465840" cy="375480"/>
            </p14:xfrm>
          </p:contentPart>
        </mc:Choice>
        <mc:Fallback xmlns="">
          <p:pic>
            <p:nvPicPr>
              <p:cNvPr id="387" name="Encre 386">
                <a:extLst>
                  <a:ext uri="{FF2B5EF4-FFF2-40B4-BE49-F238E27FC236}">
                    <a16:creationId xmlns:a16="http://schemas.microsoft.com/office/drawing/2014/main" id="{57B445C3-D53A-3008-2372-9EBA9830436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927225" y="2484614"/>
                <a:ext cx="483480" cy="39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8" name="Groupe 407">
            <a:extLst>
              <a:ext uri="{FF2B5EF4-FFF2-40B4-BE49-F238E27FC236}">
                <a16:creationId xmlns:a16="http://schemas.microsoft.com/office/drawing/2014/main" id="{E6F86577-29A8-CA56-1ABC-252F17957A39}"/>
              </a:ext>
            </a:extLst>
          </p:cNvPr>
          <p:cNvGrpSpPr/>
          <p:nvPr/>
        </p:nvGrpSpPr>
        <p:grpSpPr>
          <a:xfrm>
            <a:off x="10080305" y="5113334"/>
            <a:ext cx="1671120" cy="847440"/>
            <a:chOff x="10080305" y="5113334"/>
            <a:chExt cx="1671120" cy="84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8" name="Encre 387">
                  <a:extLst>
                    <a:ext uri="{FF2B5EF4-FFF2-40B4-BE49-F238E27FC236}">
                      <a16:creationId xmlns:a16="http://schemas.microsoft.com/office/drawing/2014/main" id="{E8AE2D6C-75A8-7149-9B58-C2ACEB27ECB4}"/>
                    </a:ext>
                  </a:extLst>
                </p14:cNvPr>
                <p14:cNvContentPartPr/>
                <p14:nvPr/>
              </p14:nvContentPartPr>
              <p14:xfrm>
                <a:off x="10080305" y="5129534"/>
                <a:ext cx="185040" cy="343440"/>
              </p14:xfrm>
            </p:contentPart>
          </mc:Choice>
          <mc:Fallback xmlns="">
            <p:pic>
              <p:nvPicPr>
                <p:cNvPr id="388" name="Encre 387">
                  <a:extLst>
                    <a:ext uri="{FF2B5EF4-FFF2-40B4-BE49-F238E27FC236}">
                      <a16:creationId xmlns:a16="http://schemas.microsoft.com/office/drawing/2014/main" id="{E8AE2D6C-75A8-7149-9B58-C2ACEB27EC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71665" y="5120894"/>
                  <a:ext cx="202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9" name="Encre 388">
                  <a:extLst>
                    <a:ext uri="{FF2B5EF4-FFF2-40B4-BE49-F238E27FC236}">
                      <a16:creationId xmlns:a16="http://schemas.microsoft.com/office/drawing/2014/main" id="{65818425-D5EE-5315-51B6-2D75D3985401}"/>
                    </a:ext>
                  </a:extLst>
                </p14:cNvPr>
                <p14:cNvContentPartPr/>
                <p14:nvPr/>
              </p14:nvContentPartPr>
              <p14:xfrm>
                <a:off x="10346705" y="5295854"/>
                <a:ext cx="86760" cy="344160"/>
              </p14:xfrm>
            </p:contentPart>
          </mc:Choice>
          <mc:Fallback xmlns="">
            <p:pic>
              <p:nvPicPr>
                <p:cNvPr id="389" name="Encre 388">
                  <a:extLst>
                    <a:ext uri="{FF2B5EF4-FFF2-40B4-BE49-F238E27FC236}">
                      <a16:creationId xmlns:a16="http://schemas.microsoft.com/office/drawing/2014/main" id="{65818425-D5EE-5315-51B6-2D75D39854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38065" y="5286854"/>
                  <a:ext cx="1044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0" name="Encre 389">
                  <a:extLst>
                    <a:ext uri="{FF2B5EF4-FFF2-40B4-BE49-F238E27FC236}">
                      <a16:creationId xmlns:a16="http://schemas.microsoft.com/office/drawing/2014/main" id="{B1B366D3-26F9-1A6E-3769-33AEE140B36C}"/>
                    </a:ext>
                  </a:extLst>
                </p14:cNvPr>
                <p14:cNvContentPartPr/>
                <p14:nvPr/>
              </p14:nvContentPartPr>
              <p14:xfrm>
                <a:off x="10493945" y="5309174"/>
                <a:ext cx="74160" cy="88920"/>
              </p14:xfrm>
            </p:contentPart>
          </mc:Choice>
          <mc:Fallback xmlns="">
            <p:pic>
              <p:nvPicPr>
                <p:cNvPr id="390" name="Encre 389">
                  <a:extLst>
                    <a:ext uri="{FF2B5EF4-FFF2-40B4-BE49-F238E27FC236}">
                      <a16:creationId xmlns:a16="http://schemas.microsoft.com/office/drawing/2014/main" id="{B1B366D3-26F9-1A6E-3769-33AEE140B3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485305" y="5300534"/>
                  <a:ext cx="91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1" name="Encre 390">
                  <a:extLst>
                    <a:ext uri="{FF2B5EF4-FFF2-40B4-BE49-F238E27FC236}">
                      <a16:creationId xmlns:a16="http://schemas.microsoft.com/office/drawing/2014/main" id="{D7D20E42-A57E-61DE-A72C-0F54D4CFFABE}"/>
                    </a:ext>
                  </a:extLst>
                </p14:cNvPr>
                <p14:cNvContentPartPr/>
                <p14:nvPr/>
              </p14:nvContentPartPr>
              <p14:xfrm>
                <a:off x="10623185" y="5287214"/>
                <a:ext cx="195120" cy="134280"/>
              </p14:xfrm>
            </p:contentPart>
          </mc:Choice>
          <mc:Fallback xmlns="">
            <p:pic>
              <p:nvPicPr>
                <p:cNvPr id="391" name="Encre 390">
                  <a:extLst>
                    <a:ext uri="{FF2B5EF4-FFF2-40B4-BE49-F238E27FC236}">
                      <a16:creationId xmlns:a16="http://schemas.microsoft.com/office/drawing/2014/main" id="{D7D20E42-A57E-61DE-A72C-0F54D4CFFAB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14185" y="5278574"/>
                  <a:ext cx="212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60EE36D3-C011-152E-BAE3-FD515CC23BBD}"/>
                    </a:ext>
                  </a:extLst>
                </p14:cNvPr>
                <p14:cNvContentPartPr/>
                <p14:nvPr/>
              </p14:nvContentPartPr>
              <p14:xfrm>
                <a:off x="10789145" y="5245814"/>
                <a:ext cx="12960" cy="684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60EE36D3-C011-152E-BAE3-FD515CC23B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80145" y="5237174"/>
                  <a:ext cx="30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3" name="Encre 392">
                  <a:extLst>
                    <a:ext uri="{FF2B5EF4-FFF2-40B4-BE49-F238E27FC236}">
                      <a16:creationId xmlns:a16="http://schemas.microsoft.com/office/drawing/2014/main" id="{B7A06BC4-96F1-801E-2DF7-9A9249EE2F20}"/>
                    </a:ext>
                  </a:extLst>
                </p14:cNvPr>
                <p14:cNvContentPartPr/>
                <p14:nvPr/>
              </p14:nvContentPartPr>
              <p14:xfrm>
                <a:off x="10835225" y="5113334"/>
                <a:ext cx="13680" cy="271800"/>
              </p14:xfrm>
            </p:contentPart>
          </mc:Choice>
          <mc:Fallback xmlns="">
            <p:pic>
              <p:nvPicPr>
                <p:cNvPr id="393" name="Encre 392">
                  <a:extLst>
                    <a:ext uri="{FF2B5EF4-FFF2-40B4-BE49-F238E27FC236}">
                      <a16:creationId xmlns:a16="http://schemas.microsoft.com/office/drawing/2014/main" id="{B7A06BC4-96F1-801E-2DF7-9A9249EE2F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26585" y="5104334"/>
                  <a:ext cx="31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4" name="Encre 393">
                  <a:extLst>
                    <a:ext uri="{FF2B5EF4-FFF2-40B4-BE49-F238E27FC236}">
                      <a16:creationId xmlns:a16="http://schemas.microsoft.com/office/drawing/2014/main" id="{DE0178C8-258B-6EA1-186B-3DAD9C3F561D}"/>
                    </a:ext>
                  </a:extLst>
                </p14:cNvPr>
                <p14:cNvContentPartPr/>
                <p14:nvPr/>
              </p14:nvContentPartPr>
              <p14:xfrm>
                <a:off x="10825145" y="5280374"/>
                <a:ext cx="100440" cy="28800"/>
              </p14:xfrm>
            </p:contentPart>
          </mc:Choice>
          <mc:Fallback xmlns="">
            <p:pic>
              <p:nvPicPr>
                <p:cNvPr id="394" name="Encre 393">
                  <a:extLst>
                    <a:ext uri="{FF2B5EF4-FFF2-40B4-BE49-F238E27FC236}">
                      <a16:creationId xmlns:a16="http://schemas.microsoft.com/office/drawing/2014/main" id="{DE0178C8-258B-6EA1-186B-3DAD9C3F56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16145" y="5271734"/>
                  <a:ext cx="118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B3691B12-A976-A927-6E68-620833DE22EE}"/>
                    </a:ext>
                  </a:extLst>
                </p14:cNvPr>
                <p14:cNvContentPartPr/>
                <p14:nvPr/>
              </p14:nvContentPartPr>
              <p14:xfrm>
                <a:off x="10928465" y="5293694"/>
                <a:ext cx="5040" cy="10764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B3691B12-A976-A927-6E68-620833DE22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19825" y="5285054"/>
                  <a:ext cx="22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42B791D3-8A14-DCA0-63EC-840331A8666C}"/>
                    </a:ext>
                  </a:extLst>
                </p14:cNvPr>
                <p14:cNvContentPartPr/>
                <p14:nvPr/>
              </p14:nvContentPartPr>
              <p14:xfrm>
                <a:off x="10933865" y="5209094"/>
                <a:ext cx="49320" cy="8172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42B791D3-8A14-DCA0-63EC-840331A866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25225" y="5200094"/>
                  <a:ext cx="66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97" name="Encre 396">
                  <a:extLst>
                    <a:ext uri="{FF2B5EF4-FFF2-40B4-BE49-F238E27FC236}">
                      <a16:creationId xmlns:a16="http://schemas.microsoft.com/office/drawing/2014/main" id="{88A43266-82A0-355B-8805-806287D985FC}"/>
                    </a:ext>
                  </a:extLst>
                </p14:cNvPr>
                <p14:cNvContentPartPr/>
                <p14:nvPr/>
              </p14:nvContentPartPr>
              <p14:xfrm>
                <a:off x="10991465" y="5264174"/>
                <a:ext cx="277920" cy="134280"/>
              </p14:xfrm>
            </p:contentPart>
          </mc:Choice>
          <mc:Fallback xmlns="">
            <p:pic>
              <p:nvPicPr>
                <p:cNvPr id="397" name="Encre 396">
                  <a:extLst>
                    <a:ext uri="{FF2B5EF4-FFF2-40B4-BE49-F238E27FC236}">
                      <a16:creationId xmlns:a16="http://schemas.microsoft.com/office/drawing/2014/main" id="{88A43266-82A0-355B-8805-806287D985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82465" y="5255534"/>
                  <a:ext cx="295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99" name="Encre 398">
                  <a:extLst>
                    <a:ext uri="{FF2B5EF4-FFF2-40B4-BE49-F238E27FC236}">
                      <a16:creationId xmlns:a16="http://schemas.microsoft.com/office/drawing/2014/main" id="{E65BD15F-5145-F076-954B-4A5B855344C2}"/>
                    </a:ext>
                  </a:extLst>
                </p14:cNvPr>
                <p14:cNvContentPartPr/>
                <p14:nvPr/>
              </p14:nvContentPartPr>
              <p14:xfrm>
                <a:off x="10561265" y="5661254"/>
                <a:ext cx="93240" cy="178560"/>
              </p14:xfrm>
            </p:contentPart>
          </mc:Choice>
          <mc:Fallback xmlns="">
            <p:pic>
              <p:nvPicPr>
                <p:cNvPr id="399" name="Encre 398">
                  <a:extLst>
                    <a:ext uri="{FF2B5EF4-FFF2-40B4-BE49-F238E27FC236}">
                      <a16:creationId xmlns:a16="http://schemas.microsoft.com/office/drawing/2014/main" id="{E65BD15F-5145-F076-954B-4A5B855344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52265" y="5652254"/>
                  <a:ext cx="110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00" name="Encre 399">
                  <a:extLst>
                    <a:ext uri="{FF2B5EF4-FFF2-40B4-BE49-F238E27FC236}">
                      <a16:creationId xmlns:a16="http://schemas.microsoft.com/office/drawing/2014/main" id="{2DBF0A43-480F-E382-B21F-4AF055A8B2BA}"/>
                    </a:ext>
                  </a:extLst>
                </p14:cNvPr>
                <p14:cNvContentPartPr/>
                <p14:nvPr/>
              </p14:nvContentPartPr>
              <p14:xfrm>
                <a:off x="10763585" y="5708774"/>
                <a:ext cx="20520" cy="103680"/>
              </p14:xfrm>
            </p:contentPart>
          </mc:Choice>
          <mc:Fallback xmlns="">
            <p:pic>
              <p:nvPicPr>
                <p:cNvPr id="400" name="Encre 399">
                  <a:extLst>
                    <a:ext uri="{FF2B5EF4-FFF2-40B4-BE49-F238E27FC236}">
                      <a16:creationId xmlns:a16="http://schemas.microsoft.com/office/drawing/2014/main" id="{2DBF0A43-480F-E382-B21F-4AF055A8B2B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54945" y="5700134"/>
                  <a:ext cx="38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01" name="Encre 400">
                  <a:extLst>
                    <a:ext uri="{FF2B5EF4-FFF2-40B4-BE49-F238E27FC236}">
                      <a16:creationId xmlns:a16="http://schemas.microsoft.com/office/drawing/2014/main" id="{C8B4F3B8-3660-628F-14E9-432664901A21}"/>
                    </a:ext>
                  </a:extLst>
                </p14:cNvPr>
                <p14:cNvContentPartPr/>
                <p14:nvPr/>
              </p14:nvContentPartPr>
              <p14:xfrm>
                <a:off x="10757825" y="5622374"/>
                <a:ext cx="34560" cy="31680"/>
              </p14:xfrm>
            </p:contentPart>
          </mc:Choice>
          <mc:Fallback xmlns="">
            <p:pic>
              <p:nvPicPr>
                <p:cNvPr id="401" name="Encre 400">
                  <a:extLst>
                    <a:ext uri="{FF2B5EF4-FFF2-40B4-BE49-F238E27FC236}">
                      <a16:creationId xmlns:a16="http://schemas.microsoft.com/office/drawing/2014/main" id="{C8B4F3B8-3660-628F-14E9-432664901A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49185" y="5613734"/>
                  <a:ext cx="52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52DECDE3-13FF-D5E8-CC3A-47518B69D4AB}"/>
                    </a:ext>
                  </a:extLst>
                </p14:cNvPr>
                <p14:cNvContentPartPr/>
                <p14:nvPr/>
              </p14:nvContentPartPr>
              <p14:xfrm>
                <a:off x="10830905" y="5659454"/>
                <a:ext cx="88920" cy="168480"/>
              </p14:xfrm>
            </p:contentPart>
          </mc:Choice>
          <mc:Fallback xmlns=""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52DECDE3-13FF-D5E8-CC3A-47518B69D4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22265" y="5650814"/>
                  <a:ext cx="106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8732C510-1FC0-5A34-F05A-C35193479914}"/>
                    </a:ext>
                  </a:extLst>
                </p14:cNvPr>
                <p14:cNvContentPartPr/>
                <p14:nvPr/>
              </p14:nvContentPartPr>
              <p14:xfrm>
                <a:off x="10866545" y="5751974"/>
                <a:ext cx="76320" cy="9000"/>
              </p14:xfrm>
            </p:contentPart>
          </mc:Choice>
          <mc:Fallback xmlns=""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8732C510-1FC0-5A34-F05A-C351934799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57545" y="5743334"/>
                  <a:ext cx="93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04" name="Encre 403">
                  <a:extLst>
                    <a:ext uri="{FF2B5EF4-FFF2-40B4-BE49-F238E27FC236}">
                      <a16:creationId xmlns:a16="http://schemas.microsoft.com/office/drawing/2014/main" id="{8B92ACCB-0E7A-223E-001D-5F837020A17F}"/>
                    </a:ext>
                  </a:extLst>
                </p14:cNvPr>
                <p14:cNvContentPartPr/>
                <p14:nvPr/>
              </p14:nvContentPartPr>
              <p14:xfrm>
                <a:off x="10981385" y="5699774"/>
                <a:ext cx="156960" cy="130320"/>
              </p14:xfrm>
            </p:contentPart>
          </mc:Choice>
          <mc:Fallback xmlns="">
            <p:pic>
              <p:nvPicPr>
                <p:cNvPr id="404" name="Encre 403">
                  <a:extLst>
                    <a:ext uri="{FF2B5EF4-FFF2-40B4-BE49-F238E27FC236}">
                      <a16:creationId xmlns:a16="http://schemas.microsoft.com/office/drawing/2014/main" id="{8B92ACCB-0E7A-223E-001D-5F837020A17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72385" y="5690774"/>
                  <a:ext cx="174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05" name="Encre 404">
                  <a:extLst>
                    <a:ext uri="{FF2B5EF4-FFF2-40B4-BE49-F238E27FC236}">
                      <a16:creationId xmlns:a16="http://schemas.microsoft.com/office/drawing/2014/main" id="{7CB0908C-4F83-B3C3-8B33-F8F4F9588259}"/>
                    </a:ext>
                  </a:extLst>
                </p14:cNvPr>
                <p14:cNvContentPartPr/>
                <p14:nvPr/>
              </p14:nvContentPartPr>
              <p14:xfrm>
                <a:off x="11250665" y="5755214"/>
                <a:ext cx="123120" cy="19440"/>
              </p14:xfrm>
            </p:contentPart>
          </mc:Choice>
          <mc:Fallback xmlns="">
            <p:pic>
              <p:nvPicPr>
                <p:cNvPr id="405" name="Encre 404">
                  <a:extLst>
                    <a:ext uri="{FF2B5EF4-FFF2-40B4-BE49-F238E27FC236}">
                      <a16:creationId xmlns:a16="http://schemas.microsoft.com/office/drawing/2014/main" id="{7CB0908C-4F83-B3C3-8B33-F8F4F95882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41665" y="5746214"/>
                  <a:ext cx="140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06" name="Encre 405">
                  <a:extLst>
                    <a:ext uri="{FF2B5EF4-FFF2-40B4-BE49-F238E27FC236}">
                      <a16:creationId xmlns:a16="http://schemas.microsoft.com/office/drawing/2014/main" id="{690AD690-5995-3C26-0D92-C70D491FA535}"/>
                    </a:ext>
                  </a:extLst>
                </p14:cNvPr>
                <p14:cNvContentPartPr/>
                <p14:nvPr/>
              </p14:nvContentPartPr>
              <p14:xfrm>
                <a:off x="11431385" y="5667374"/>
                <a:ext cx="126720" cy="153360"/>
              </p14:xfrm>
            </p:contentPart>
          </mc:Choice>
          <mc:Fallback xmlns="">
            <p:pic>
              <p:nvPicPr>
                <p:cNvPr id="406" name="Encre 405">
                  <a:extLst>
                    <a:ext uri="{FF2B5EF4-FFF2-40B4-BE49-F238E27FC236}">
                      <a16:creationId xmlns:a16="http://schemas.microsoft.com/office/drawing/2014/main" id="{690AD690-5995-3C26-0D92-C70D491FA5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22745" y="5658734"/>
                  <a:ext cx="144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07" name="Encre 406">
                  <a:extLst>
                    <a:ext uri="{FF2B5EF4-FFF2-40B4-BE49-F238E27FC236}">
                      <a16:creationId xmlns:a16="http://schemas.microsoft.com/office/drawing/2014/main" id="{1AD2DC53-2A5F-C35C-FBC6-11667F016BFD}"/>
                    </a:ext>
                  </a:extLst>
                </p14:cNvPr>
                <p14:cNvContentPartPr/>
                <p14:nvPr/>
              </p14:nvContentPartPr>
              <p14:xfrm>
                <a:off x="11666825" y="5466854"/>
                <a:ext cx="84600" cy="493920"/>
              </p14:xfrm>
            </p:contentPart>
          </mc:Choice>
          <mc:Fallback xmlns="">
            <p:pic>
              <p:nvPicPr>
                <p:cNvPr id="407" name="Encre 406">
                  <a:extLst>
                    <a:ext uri="{FF2B5EF4-FFF2-40B4-BE49-F238E27FC236}">
                      <a16:creationId xmlns:a16="http://schemas.microsoft.com/office/drawing/2014/main" id="{1AD2DC53-2A5F-C35C-FBC6-11667F016BF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657825" y="5457854"/>
                  <a:ext cx="102240" cy="51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e 414">
            <a:extLst>
              <a:ext uri="{FF2B5EF4-FFF2-40B4-BE49-F238E27FC236}">
                <a16:creationId xmlns:a16="http://schemas.microsoft.com/office/drawing/2014/main" id="{9930700B-5B85-398C-11E0-88C5D779CA85}"/>
              </a:ext>
            </a:extLst>
          </p:cNvPr>
          <p:cNvGrpSpPr/>
          <p:nvPr/>
        </p:nvGrpSpPr>
        <p:grpSpPr>
          <a:xfrm>
            <a:off x="10213505" y="6087134"/>
            <a:ext cx="943560" cy="282240"/>
            <a:chOff x="10213505" y="6087134"/>
            <a:chExt cx="94356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09" name="Encre 408">
                  <a:extLst>
                    <a:ext uri="{FF2B5EF4-FFF2-40B4-BE49-F238E27FC236}">
                      <a16:creationId xmlns:a16="http://schemas.microsoft.com/office/drawing/2014/main" id="{A422CFAE-8D0D-2101-3FDC-EC86B0D92BE7}"/>
                    </a:ext>
                  </a:extLst>
                </p14:cNvPr>
                <p14:cNvContentPartPr/>
                <p14:nvPr/>
              </p14:nvContentPartPr>
              <p14:xfrm>
                <a:off x="10213505" y="6236534"/>
                <a:ext cx="288360" cy="27360"/>
              </p14:xfrm>
            </p:contentPart>
          </mc:Choice>
          <mc:Fallback xmlns="">
            <p:pic>
              <p:nvPicPr>
                <p:cNvPr id="409" name="Encre 408">
                  <a:extLst>
                    <a:ext uri="{FF2B5EF4-FFF2-40B4-BE49-F238E27FC236}">
                      <a16:creationId xmlns:a16="http://schemas.microsoft.com/office/drawing/2014/main" id="{A422CFAE-8D0D-2101-3FDC-EC86B0D92B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04865" y="6227894"/>
                  <a:ext cx="306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10" name="Encre 409">
                  <a:extLst>
                    <a:ext uri="{FF2B5EF4-FFF2-40B4-BE49-F238E27FC236}">
                      <a16:creationId xmlns:a16="http://schemas.microsoft.com/office/drawing/2014/main" id="{3FC2E0D3-4130-1FD0-3033-518DD1F4FE81}"/>
                    </a:ext>
                  </a:extLst>
                </p14:cNvPr>
                <p14:cNvContentPartPr/>
                <p14:nvPr/>
              </p14:nvContentPartPr>
              <p14:xfrm>
                <a:off x="10233305" y="6295574"/>
                <a:ext cx="317880" cy="46080"/>
              </p14:xfrm>
            </p:contentPart>
          </mc:Choice>
          <mc:Fallback xmlns="">
            <p:pic>
              <p:nvPicPr>
                <p:cNvPr id="410" name="Encre 409">
                  <a:extLst>
                    <a:ext uri="{FF2B5EF4-FFF2-40B4-BE49-F238E27FC236}">
                      <a16:creationId xmlns:a16="http://schemas.microsoft.com/office/drawing/2014/main" id="{3FC2E0D3-4130-1FD0-3033-518DD1F4FE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24665" y="6286574"/>
                  <a:ext cx="335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11" name="Encre 410">
                  <a:extLst>
                    <a:ext uri="{FF2B5EF4-FFF2-40B4-BE49-F238E27FC236}">
                      <a16:creationId xmlns:a16="http://schemas.microsoft.com/office/drawing/2014/main" id="{643FC6EA-16E9-6D3B-0897-FA8DA6E73D14}"/>
                    </a:ext>
                  </a:extLst>
                </p14:cNvPr>
                <p14:cNvContentPartPr/>
                <p14:nvPr/>
              </p14:nvContentPartPr>
              <p14:xfrm>
                <a:off x="10488185" y="6158774"/>
                <a:ext cx="30240" cy="205560"/>
              </p14:xfrm>
            </p:contentPart>
          </mc:Choice>
          <mc:Fallback xmlns="">
            <p:pic>
              <p:nvPicPr>
                <p:cNvPr id="411" name="Encre 410">
                  <a:extLst>
                    <a:ext uri="{FF2B5EF4-FFF2-40B4-BE49-F238E27FC236}">
                      <a16:creationId xmlns:a16="http://schemas.microsoft.com/office/drawing/2014/main" id="{643FC6EA-16E9-6D3B-0897-FA8DA6E73D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79185" y="6149774"/>
                  <a:ext cx="47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12" name="Encre 411">
                  <a:extLst>
                    <a:ext uri="{FF2B5EF4-FFF2-40B4-BE49-F238E27FC236}">
                      <a16:creationId xmlns:a16="http://schemas.microsoft.com/office/drawing/2014/main" id="{47D35D1D-1E3E-A6A8-0652-BB1E00678C8F}"/>
                    </a:ext>
                  </a:extLst>
                </p14:cNvPr>
                <p14:cNvContentPartPr/>
                <p14:nvPr/>
              </p14:nvContentPartPr>
              <p14:xfrm>
                <a:off x="10509425" y="6201974"/>
                <a:ext cx="142920" cy="167400"/>
              </p14:xfrm>
            </p:contentPart>
          </mc:Choice>
          <mc:Fallback xmlns="">
            <p:pic>
              <p:nvPicPr>
                <p:cNvPr id="412" name="Encre 411">
                  <a:extLst>
                    <a:ext uri="{FF2B5EF4-FFF2-40B4-BE49-F238E27FC236}">
                      <a16:creationId xmlns:a16="http://schemas.microsoft.com/office/drawing/2014/main" id="{47D35D1D-1E3E-A6A8-0652-BB1E00678C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00425" y="6193334"/>
                  <a:ext cx="160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13" name="Encre 412">
                  <a:extLst>
                    <a:ext uri="{FF2B5EF4-FFF2-40B4-BE49-F238E27FC236}">
                      <a16:creationId xmlns:a16="http://schemas.microsoft.com/office/drawing/2014/main" id="{A671348D-7E2B-B4D5-A6DD-A896BF7DF873}"/>
                    </a:ext>
                  </a:extLst>
                </p14:cNvPr>
                <p14:cNvContentPartPr/>
                <p14:nvPr/>
              </p14:nvContentPartPr>
              <p14:xfrm>
                <a:off x="10856825" y="6087134"/>
                <a:ext cx="167760" cy="277200"/>
              </p14:xfrm>
            </p:contentPart>
          </mc:Choice>
          <mc:Fallback xmlns="">
            <p:pic>
              <p:nvPicPr>
                <p:cNvPr id="413" name="Encre 412">
                  <a:extLst>
                    <a:ext uri="{FF2B5EF4-FFF2-40B4-BE49-F238E27FC236}">
                      <a16:creationId xmlns:a16="http://schemas.microsoft.com/office/drawing/2014/main" id="{A671348D-7E2B-B4D5-A6DD-A896BF7DF87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48185" y="6078494"/>
                  <a:ext cx="185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14" name="Encre 413">
                  <a:extLst>
                    <a:ext uri="{FF2B5EF4-FFF2-40B4-BE49-F238E27FC236}">
                      <a16:creationId xmlns:a16="http://schemas.microsoft.com/office/drawing/2014/main" id="{83ABF45D-BE9B-3B6A-40DC-C47AD1E31F1E}"/>
                    </a:ext>
                  </a:extLst>
                </p14:cNvPr>
                <p14:cNvContentPartPr/>
                <p14:nvPr/>
              </p14:nvContentPartPr>
              <p14:xfrm>
                <a:off x="10885265" y="6204134"/>
                <a:ext cx="271800" cy="45000"/>
              </p14:xfrm>
            </p:contentPart>
          </mc:Choice>
          <mc:Fallback xmlns="">
            <p:pic>
              <p:nvPicPr>
                <p:cNvPr id="414" name="Encre 413">
                  <a:extLst>
                    <a:ext uri="{FF2B5EF4-FFF2-40B4-BE49-F238E27FC236}">
                      <a16:creationId xmlns:a16="http://schemas.microsoft.com/office/drawing/2014/main" id="{83ABF45D-BE9B-3B6A-40DC-C47AD1E31F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76625" y="6195494"/>
                  <a:ext cx="28944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e 426">
            <a:extLst>
              <a:ext uri="{FF2B5EF4-FFF2-40B4-BE49-F238E27FC236}">
                <a16:creationId xmlns:a16="http://schemas.microsoft.com/office/drawing/2014/main" id="{63E560DC-A6CE-97DA-2479-2D24C15DFD7F}"/>
              </a:ext>
            </a:extLst>
          </p:cNvPr>
          <p:cNvGrpSpPr/>
          <p:nvPr/>
        </p:nvGrpSpPr>
        <p:grpSpPr>
          <a:xfrm>
            <a:off x="7973585" y="309134"/>
            <a:ext cx="3085920" cy="2182320"/>
            <a:chOff x="7973585" y="309134"/>
            <a:chExt cx="3085920" cy="21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16" name="Encre 415">
                  <a:extLst>
                    <a:ext uri="{FF2B5EF4-FFF2-40B4-BE49-F238E27FC236}">
                      <a16:creationId xmlns:a16="http://schemas.microsoft.com/office/drawing/2014/main" id="{41EBFA94-1AB1-BF65-9CFD-63B83D7DC5B1}"/>
                    </a:ext>
                  </a:extLst>
                </p14:cNvPr>
                <p14:cNvContentPartPr/>
                <p14:nvPr/>
              </p14:nvContentPartPr>
              <p14:xfrm>
                <a:off x="10619585" y="467534"/>
                <a:ext cx="439920" cy="456840"/>
              </p14:xfrm>
            </p:contentPart>
          </mc:Choice>
          <mc:Fallback xmlns="">
            <p:pic>
              <p:nvPicPr>
                <p:cNvPr id="416" name="Encre 415">
                  <a:extLst>
                    <a:ext uri="{FF2B5EF4-FFF2-40B4-BE49-F238E27FC236}">
                      <a16:creationId xmlns:a16="http://schemas.microsoft.com/office/drawing/2014/main" id="{41EBFA94-1AB1-BF65-9CFD-63B83D7DC5B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610945" y="458534"/>
                  <a:ext cx="4575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7" name="Encre 416">
                  <a:extLst>
                    <a:ext uri="{FF2B5EF4-FFF2-40B4-BE49-F238E27FC236}">
                      <a16:creationId xmlns:a16="http://schemas.microsoft.com/office/drawing/2014/main" id="{CB299753-CEBE-D143-F23A-060F88EF37B5}"/>
                    </a:ext>
                  </a:extLst>
                </p14:cNvPr>
                <p14:cNvContentPartPr/>
                <p14:nvPr/>
              </p14:nvContentPartPr>
              <p14:xfrm>
                <a:off x="8274545" y="309134"/>
                <a:ext cx="2441160" cy="752760"/>
              </p14:xfrm>
            </p:contentPart>
          </mc:Choice>
          <mc:Fallback xmlns="">
            <p:pic>
              <p:nvPicPr>
                <p:cNvPr id="417" name="Encre 416">
                  <a:extLst>
                    <a:ext uri="{FF2B5EF4-FFF2-40B4-BE49-F238E27FC236}">
                      <a16:creationId xmlns:a16="http://schemas.microsoft.com/office/drawing/2014/main" id="{CB299753-CEBE-D143-F23A-060F88EF37B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65545" y="300134"/>
                  <a:ext cx="245880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8" name="Encre 417">
                  <a:extLst>
                    <a:ext uri="{FF2B5EF4-FFF2-40B4-BE49-F238E27FC236}">
                      <a16:creationId xmlns:a16="http://schemas.microsoft.com/office/drawing/2014/main" id="{B286D23B-364C-A549-777B-25460C514501}"/>
                    </a:ext>
                  </a:extLst>
                </p14:cNvPr>
                <p14:cNvContentPartPr/>
                <p14:nvPr/>
              </p14:nvContentPartPr>
              <p14:xfrm>
                <a:off x="8299385" y="1186814"/>
                <a:ext cx="172080" cy="142560"/>
              </p14:xfrm>
            </p:contentPart>
          </mc:Choice>
          <mc:Fallback xmlns="">
            <p:pic>
              <p:nvPicPr>
                <p:cNvPr id="418" name="Encre 417">
                  <a:extLst>
                    <a:ext uri="{FF2B5EF4-FFF2-40B4-BE49-F238E27FC236}">
                      <a16:creationId xmlns:a16="http://schemas.microsoft.com/office/drawing/2014/main" id="{B286D23B-364C-A549-777B-25460C51450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90385" y="1177814"/>
                  <a:ext cx="189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19" name="Encre 418">
                  <a:extLst>
                    <a:ext uri="{FF2B5EF4-FFF2-40B4-BE49-F238E27FC236}">
                      <a16:creationId xmlns:a16="http://schemas.microsoft.com/office/drawing/2014/main" id="{30F43410-C14D-A885-18CD-968B48ECC42A}"/>
                    </a:ext>
                  </a:extLst>
                </p14:cNvPr>
                <p14:cNvContentPartPr/>
                <p14:nvPr/>
              </p14:nvContentPartPr>
              <p14:xfrm>
                <a:off x="8008505" y="1326854"/>
                <a:ext cx="126720" cy="3960"/>
              </p14:xfrm>
            </p:contentPart>
          </mc:Choice>
          <mc:Fallback xmlns="">
            <p:pic>
              <p:nvPicPr>
                <p:cNvPr id="419" name="Encre 418">
                  <a:extLst>
                    <a:ext uri="{FF2B5EF4-FFF2-40B4-BE49-F238E27FC236}">
                      <a16:creationId xmlns:a16="http://schemas.microsoft.com/office/drawing/2014/main" id="{30F43410-C14D-A885-18CD-968B48ECC42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99505" y="1317854"/>
                  <a:ext cx="144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20" name="Encre 419">
                  <a:extLst>
                    <a:ext uri="{FF2B5EF4-FFF2-40B4-BE49-F238E27FC236}">
                      <a16:creationId xmlns:a16="http://schemas.microsoft.com/office/drawing/2014/main" id="{12C0A084-4C12-548A-85AB-6A6367868CF9}"/>
                    </a:ext>
                  </a:extLst>
                </p14:cNvPr>
                <p14:cNvContentPartPr/>
                <p14:nvPr/>
              </p14:nvContentPartPr>
              <p14:xfrm>
                <a:off x="7973585" y="1035614"/>
                <a:ext cx="678240" cy="530640"/>
              </p14:xfrm>
            </p:contentPart>
          </mc:Choice>
          <mc:Fallback xmlns="">
            <p:pic>
              <p:nvPicPr>
                <p:cNvPr id="420" name="Encre 419">
                  <a:extLst>
                    <a:ext uri="{FF2B5EF4-FFF2-40B4-BE49-F238E27FC236}">
                      <a16:creationId xmlns:a16="http://schemas.microsoft.com/office/drawing/2014/main" id="{12C0A084-4C12-548A-85AB-6A6367868CF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64585" y="1026614"/>
                  <a:ext cx="69588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22" name="Encre 421">
                  <a:extLst>
                    <a:ext uri="{FF2B5EF4-FFF2-40B4-BE49-F238E27FC236}">
                      <a16:creationId xmlns:a16="http://schemas.microsoft.com/office/drawing/2014/main" id="{F56EC7C4-5172-8ABB-332B-9446967C367F}"/>
                    </a:ext>
                  </a:extLst>
                </p14:cNvPr>
                <p14:cNvContentPartPr/>
                <p14:nvPr/>
              </p14:nvContentPartPr>
              <p14:xfrm>
                <a:off x="8411705" y="1621334"/>
                <a:ext cx="698760" cy="776520"/>
              </p14:xfrm>
            </p:contentPart>
          </mc:Choice>
          <mc:Fallback xmlns="">
            <p:pic>
              <p:nvPicPr>
                <p:cNvPr id="422" name="Encre 421">
                  <a:extLst>
                    <a:ext uri="{FF2B5EF4-FFF2-40B4-BE49-F238E27FC236}">
                      <a16:creationId xmlns:a16="http://schemas.microsoft.com/office/drawing/2014/main" id="{F56EC7C4-5172-8ABB-332B-9446967C367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02705" y="1612694"/>
                  <a:ext cx="716400" cy="79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23" name="Encre 422">
                  <a:extLst>
                    <a:ext uri="{FF2B5EF4-FFF2-40B4-BE49-F238E27FC236}">
                      <a16:creationId xmlns:a16="http://schemas.microsoft.com/office/drawing/2014/main" id="{97A096DB-FC97-A276-C754-FDFF498AA5E5}"/>
                    </a:ext>
                  </a:extLst>
                </p14:cNvPr>
                <p14:cNvContentPartPr/>
                <p14:nvPr/>
              </p14:nvContentPartPr>
              <p14:xfrm>
                <a:off x="9032345" y="2333054"/>
                <a:ext cx="120240" cy="158400"/>
              </p14:xfrm>
            </p:contentPart>
          </mc:Choice>
          <mc:Fallback xmlns="">
            <p:pic>
              <p:nvPicPr>
                <p:cNvPr id="423" name="Encre 422">
                  <a:extLst>
                    <a:ext uri="{FF2B5EF4-FFF2-40B4-BE49-F238E27FC236}">
                      <a16:creationId xmlns:a16="http://schemas.microsoft.com/office/drawing/2014/main" id="{97A096DB-FC97-A276-C754-FDFF498AA5E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23345" y="2324054"/>
                  <a:ext cx="1378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e 425">
            <a:extLst>
              <a:ext uri="{FF2B5EF4-FFF2-40B4-BE49-F238E27FC236}">
                <a16:creationId xmlns:a16="http://schemas.microsoft.com/office/drawing/2014/main" id="{B51DE31D-48FF-7742-7AF1-A0E04AD71320}"/>
              </a:ext>
            </a:extLst>
          </p:cNvPr>
          <p:cNvGrpSpPr/>
          <p:nvPr/>
        </p:nvGrpSpPr>
        <p:grpSpPr>
          <a:xfrm>
            <a:off x="9217745" y="2909774"/>
            <a:ext cx="197640" cy="258840"/>
            <a:chOff x="9217745" y="2909774"/>
            <a:chExt cx="19764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24" name="Encre 423">
                  <a:extLst>
                    <a:ext uri="{FF2B5EF4-FFF2-40B4-BE49-F238E27FC236}">
                      <a16:creationId xmlns:a16="http://schemas.microsoft.com/office/drawing/2014/main" id="{E93CEF36-E00C-DD64-C4CC-AB6852D7EEE9}"/>
                    </a:ext>
                  </a:extLst>
                </p14:cNvPr>
                <p14:cNvContentPartPr/>
                <p14:nvPr/>
              </p14:nvContentPartPr>
              <p14:xfrm>
                <a:off x="9257345" y="2909774"/>
                <a:ext cx="15480" cy="196920"/>
              </p14:xfrm>
            </p:contentPart>
          </mc:Choice>
          <mc:Fallback xmlns="">
            <p:pic>
              <p:nvPicPr>
                <p:cNvPr id="424" name="Encre 423">
                  <a:extLst>
                    <a:ext uri="{FF2B5EF4-FFF2-40B4-BE49-F238E27FC236}">
                      <a16:creationId xmlns:a16="http://schemas.microsoft.com/office/drawing/2014/main" id="{E93CEF36-E00C-DD64-C4CC-AB6852D7EEE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48705" y="2900774"/>
                  <a:ext cx="33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25" name="Encre 424">
                  <a:extLst>
                    <a:ext uri="{FF2B5EF4-FFF2-40B4-BE49-F238E27FC236}">
                      <a16:creationId xmlns:a16="http://schemas.microsoft.com/office/drawing/2014/main" id="{6156C2E8-4101-C460-701D-88B88E939828}"/>
                    </a:ext>
                  </a:extLst>
                </p14:cNvPr>
                <p14:cNvContentPartPr/>
                <p14:nvPr/>
              </p14:nvContentPartPr>
              <p14:xfrm>
                <a:off x="9217745" y="3040814"/>
                <a:ext cx="197640" cy="127800"/>
              </p14:xfrm>
            </p:contentPart>
          </mc:Choice>
          <mc:Fallback xmlns="">
            <p:pic>
              <p:nvPicPr>
                <p:cNvPr id="425" name="Encre 424">
                  <a:extLst>
                    <a:ext uri="{FF2B5EF4-FFF2-40B4-BE49-F238E27FC236}">
                      <a16:creationId xmlns:a16="http://schemas.microsoft.com/office/drawing/2014/main" id="{6156C2E8-4101-C460-701D-88B88E93982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08745" y="3031814"/>
                  <a:ext cx="215280" cy="14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2763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A4C0D-8998-B952-1C82-08A183FB9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021FB-F1BA-7EC5-3276-A4CC93B1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Suppression élément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0C3DFA0E-0876-B8FE-FDFC-E3F0A7C5C76F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0C3DFA0E-0876-B8FE-FDFC-E3F0A7C5C7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60485C2-7605-E934-F0E8-DE2645C617D4}"/>
              </a:ext>
            </a:extLst>
          </p:cNvPr>
          <p:cNvSpPr/>
          <p:nvPr/>
        </p:nvSpPr>
        <p:spPr>
          <a:xfrm>
            <a:off x="2474563" y="2938095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B6081-A7B9-86C3-2FC9-A64818BA7ABC}"/>
              </a:ext>
            </a:extLst>
          </p:cNvPr>
          <p:cNvSpPr/>
          <p:nvPr/>
        </p:nvSpPr>
        <p:spPr>
          <a:xfrm>
            <a:off x="3370881" y="2938094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B92119-9056-2E92-9CFB-72D55C4DC019}"/>
              </a:ext>
            </a:extLst>
          </p:cNvPr>
          <p:cNvSpPr/>
          <p:nvPr/>
        </p:nvSpPr>
        <p:spPr>
          <a:xfrm>
            <a:off x="4267199" y="2938093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C498FB-ECCB-447F-E0F7-B3F204786A31}"/>
              </a:ext>
            </a:extLst>
          </p:cNvPr>
          <p:cNvSpPr/>
          <p:nvPr/>
        </p:nvSpPr>
        <p:spPr>
          <a:xfrm>
            <a:off x="5163517" y="2938092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0FD2D8-49AD-0572-8323-BA01DA7AB608}"/>
              </a:ext>
            </a:extLst>
          </p:cNvPr>
          <p:cNvSpPr/>
          <p:nvPr/>
        </p:nvSpPr>
        <p:spPr>
          <a:xfrm>
            <a:off x="6059835" y="2938091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C1C86-6994-50C1-AD0B-3FF1EBAB81D7}"/>
              </a:ext>
            </a:extLst>
          </p:cNvPr>
          <p:cNvSpPr/>
          <p:nvPr/>
        </p:nvSpPr>
        <p:spPr>
          <a:xfrm>
            <a:off x="6956153" y="2938090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6B0704-2AC5-49F9-7763-77C538D54D01}"/>
              </a:ext>
            </a:extLst>
          </p:cNvPr>
          <p:cNvSpPr/>
          <p:nvPr/>
        </p:nvSpPr>
        <p:spPr>
          <a:xfrm>
            <a:off x="7852471" y="2938089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94E7FC-694D-B8C7-5C87-6A2F1A7A536C}"/>
              </a:ext>
            </a:extLst>
          </p:cNvPr>
          <p:cNvSpPr/>
          <p:nvPr/>
        </p:nvSpPr>
        <p:spPr>
          <a:xfrm>
            <a:off x="8748789" y="2938088"/>
            <a:ext cx="805911" cy="805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C839-ADB8-CEFD-8623-83E7F51A5965}"/>
              </a:ext>
            </a:extLst>
          </p:cNvPr>
          <p:cNvSpPr/>
          <p:nvPr/>
        </p:nvSpPr>
        <p:spPr>
          <a:xfrm>
            <a:off x="2474563" y="4786475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2983D0-1912-8893-9FF6-5412B6FC37FD}"/>
              </a:ext>
            </a:extLst>
          </p:cNvPr>
          <p:cNvSpPr/>
          <p:nvPr/>
        </p:nvSpPr>
        <p:spPr>
          <a:xfrm>
            <a:off x="3370881" y="4786474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EC190-7C56-0767-5C6B-6225470EDEBF}"/>
              </a:ext>
            </a:extLst>
          </p:cNvPr>
          <p:cNvSpPr/>
          <p:nvPr/>
        </p:nvSpPr>
        <p:spPr>
          <a:xfrm>
            <a:off x="4267199" y="4786473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D6722B-F20E-17C5-7886-B600338AA6F1}"/>
              </a:ext>
            </a:extLst>
          </p:cNvPr>
          <p:cNvSpPr/>
          <p:nvPr/>
        </p:nvSpPr>
        <p:spPr>
          <a:xfrm>
            <a:off x="5163517" y="4786472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DD65F8-79A2-5B68-540E-DD8B422B762E}"/>
              </a:ext>
            </a:extLst>
          </p:cNvPr>
          <p:cNvSpPr/>
          <p:nvPr/>
        </p:nvSpPr>
        <p:spPr>
          <a:xfrm>
            <a:off x="6059835" y="4786471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D38647-5AC7-7EA5-87F4-9034DAEB19E3}"/>
              </a:ext>
            </a:extLst>
          </p:cNvPr>
          <p:cNvSpPr/>
          <p:nvPr/>
        </p:nvSpPr>
        <p:spPr>
          <a:xfrm>
            <a:off x="6956153" y="4786470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C886AB-CB1F-66FC-4ECA-5CE0D275DAAB}"/>
              </a:ext>
            </a:extLst>
          </p:cNvPr>
          <p:cNvSpPr/>
          <p:nvPr/>
        </p:nvSpPr>
        <p:spPr>
          <a:xfrm>
            <a:off x="7852471" y="4786469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47109-503A-B334-6F38-5E383E0002CC}"/>
              </a:ext>
            </a:extLst>
          </p:cNvPr>
          <p:cNvSpPr/>
          <p:nvPr/>
        </p:nvSpPr>
        <p:spPr>
          <a:xfrm>
            <a:off x="8748789" y="4786468"/>
            <a:ext cx="805911" cy="80591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CE74BE-7350-8B91-E677-78257778529C}"/>
              </a:ext>
            </a:extLst>
          </p:cNvPr>
          <p:cNvGrpSpPr/>
          <p:nvPr/>
        </p:nvGrpSpPr>
        <p:grpSpPr>
          <a:xfrm>
            <a:off x="773657" y="3140988"/>
            <a:ext cx="1700906" cy="400110"/>
            <a:chOff x="742660" y="2537971"/>
            <a:chExt cx="1700906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946FE2D-8556-123D-4B66-A3F6CEA3628E}"/>
                </a:ext>
              </a:extLst>
            </p:cNvPr>
            <p:cNvSpPr txBox="1"/>
            <p:nvPr/>
          </p:nvSpPr>
          <p:spPr>
            <a:xfrm>
              <a:off x="742660" y="2537971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values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3C39A677-7796-55EA-FB0A-AB627B7D10E8}"/>
                </a:ext>
              </a:extLst>
            </p:cNvPr>
            <p:cNvCxnSpPr>
              <a:cxnSpLocks/>
              <a:stCxn id="22" idx="3"/>
              <a:endCxn id="4" idx="1"/>
            </p:cNvCxnSpPr>
            <p:nvPr/>
          </p:nvCxnSpPr>
          <p:spPr>
            <a:xfrm>
              <a:off x="1682341" y="2738026"/>
              <a:ext cx="76122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6F8E075-2584-80CA-93FA-C28763E3FA64}"/>
              </a:ext>
            </a:extLst>
          </p:cNvPr>
          <p:cNvGrpSpPr/>
          <p:nvPr/>
        </p:nvGrpSpPr>
        <p:grpSpPr>
          <a:xfrm>
            <a:off x="773657" y="4989368"/>
            <a:ext cx="1700906" cy="400110"/>
            <a:chOff x="742660" y="2537971"/>
            <a:chExt cx="1700906" cy="40011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BF7D424-8806-44E7-D079-3876D1359A33}"/>
                </a:ext>
              </a:extLst>
            </p:cNvPr>
            <p:cNvSpPr txBox="1"/>
            <p:nvPr/>
          </p:nvSpPr>
          <p:spPr>
            <a:xfrm>
              <a:off x="742660" y="2537971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/>
                <a:t>indices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0AE71BF6-F194-5D1D-436E-E9BC31700F0B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764093" y="2738026"/>
              <a:ext cx="679473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BE95ECF-7C03-C001-7B55-F0A3C8CAA54F}"/>
                  </a:ext>
                </a:extLst>
              </p:cNvPr>
              <p:cNvSpPr txBox="1"/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b="1" dirty="0"/>
                  <a:t>Ensemble représenté </a:t>
                </a:r>
                <a:r>
                  <a:rPr lang="fr-CH" sz="2400" dirty="0"/>
                  <a:t>: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{0;1;2;3;4;5;6;7}</m:t>
                    </m:r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BE95ECF-7C03-C001-7B55-F0A3C8CAA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5" y="5882894"/>
                <a:ext cx="6135013" cy="461665"/>
              </a:xfrm>
              <a:prstGeom prst="rect">
                <a:avLst/>
              </a:prstGeom>
              <a:blipFill>
                <a:blip r:embed="rId5"/>
                <a:stretch>
                  <a:fillRect l="-1490" t="-1052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6C9FAB59-5103-0DAD-1E5E-8FD19B2611D0}"/>
              </a:ext>
            </a:extLst>
          </p:cNvPr>
          <p:cNvSpPr txBox="1"/>
          <p:nvPr/>
        </p:nvSpPr>
        <p:spPr>
          <a:xfrm>
            <a:off x="537464" y="1611972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Initialisation </a:t>
            </a:r>
            <a:r>
              <a:rPr lang="fr-CH" sz="2400" dirty="0"/>
              <a:t>: </a:t>
            </a:r>
            <a:r>
              <a:rPr lang="fr-CH" sz="2400" dirty="0" err="1">
                <a:latin typeface="Consolas" panose="020B0609020204030204" pitchFamily="49" charset="0"/>
              </a:rPr>
              <a:t>s.remove</a:t>
            </a:r>
            <a:r>
              <a:rPr lang="fr-CH" sz="2400" dirty="0">
                <a:latin typeface="Consolas" panose="020B0609020204030204" pitchFamily="49" charset="0"/>
              </a:rPr>
              <a:t>(4)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41DB641D-C244-11DD-29EF-F8A01AFA3273}"/>
              </a:ext>
            </a:extLst>
          </p:cNvPr>
          <p:cNvSpPr/>
          <p:nvPr/>
        </p:nvSpPr>
        <p:spPr>
          <a:xfrm>
            <a:off x="8830391" y="164983"/>
            <a:ext cx="3083801" cy="2241340"/>
          </a:xfrm>
          <a:prstGeom prst="roundRect">
            <a:avLst>
              <a:gd name="adj" fmla="val 3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5D22E33-AA82-7FBD-F1FB-7D81A5B972B9}"/>
              </a:ext>
            </a:extLst>
          </p:cNvPr>
          <p:cNvSpPr txBox="1"/>
          <p:nvPr/>
        </p:nvSpPr>
        <p:spPr>
          <a:xfrm>
            <a:off x="9017693" y="46818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size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982E7C7-9AD3-96DA-4BAD-014BA561F193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9672039" y="668240"/>
            <a:ext cx="721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ED0B84F-BD46-EE1B-517F-B3E93F59D856}"/>
              </a:ext>
            </a:extLst>
          </p:cNvPr>
          <p:cNvSpPr/>
          <p:nvPr/>
        </p:nvSpPr>
        <p:spPr>
          <a:xfrm>
            <a:off x="10393130" y="397019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8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2D05429-4EAB-388A-AE77-A8FB43487997}"/>
              </a:ext>
            </a:extLst>
          </p:cNvPr>
          <p:cNvSpPr txBox="1"/>
          <p:nvPr/>
        </p:nvSpPr>
        <p:spPr>
          <a:xfrm>
            <a:off x="9017693" y="1077564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min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3D9619E2-65A9-EDF1-6A6C-598E47EBC680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9622346" y="1277619"/>
            <a:ext cx="7707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CF33A014-9D65-89DA-2185-8359CE391003}"/>
              </a:ext>
            </a:extLst>
          </p:cNvPr>
          <p:cNvSpPr/>
          <p:nvPr/>
        </p:nvSpPr>
        <p:spPr>
          <a:xfrm>
            <a:off x="10393130" y="1006398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082485E-AA6B-ACFE-7A22-FCBBA1FC95A5}"/>
              </a:ext>
            </a:extLst>
          </p:cNvPr>
          <p:cNvSpPr txBox="1"/>
          <p:nvPr/>
        </p:nvSpPr>
        <p:spPr>
          <a:xfrm>
            <a:off x="9017693" y="168555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/>
              <a:t>max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06144740-2507-C15C-EDBE-3F541C8B4CA4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707305" y="1885607"/>
            <a:ext cx="6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731F847A-424D-A819-1625-F692C881DA4C}"/>
              </a:ext>
            </a:extLst>
          </p:cNvPr>
          <p:cNvSpPr/>
          <p:nvPr/>
        </p:nvSpPr>
        <p:spPr>
          <a:xfrm>
            <a:off x="10393130" y="1614386"/>
            <a:ext cx="1012556" cy="54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331D8E-1120-8E1A-146A-CE3F34C30B1E}"/>
              </a:ext>
            </a:extLst>
          </p:cNvPr>
          <p:cNvSpPr/>
          <p:nvPr/>
        </p:nvSpPr>
        <p:spPr>
          <a:xfrm>
            <a:off x="9637910" y="2736609"/>
            <a:ext cx="79527" cy="12088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D6A669EA-5597-EE41-4D7A-EBB6E9BEE90F}"/>
              </a:ext>
            </a:extLst>
          </p:cNvPr>
          <p:cNvCxnSpPr>
            <a:cxnSpLocks/>
            <a:stCxn id="8" idx="2"/>
            <a:endCxn id="11" idx="2"/>
          </p:cNvCxnSpPr>
          <p:nvPr/>
        </p:nvCxnSpPr>
        <p:spPr>
          <a:xfrm rot="5400000" flipH="1" flipV="1">
            <a:off x="7807266" y="2399524"/>
            <a:ext cx="3" cy="2688954"/>
          </a:xfrm>
          <a:prstGeom prst="bentConnector3">
            <a:avLst>
              <a:gd name="adj1" fmla="val -762000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006F5745-0D48-EFF4-2344-528CC469EEB1}"/>
              </a:ext>
            </a:extLst>
          </p:cNvPr>
          <p:cNvSpPr txBox="1"/>
          <p:nvPr/>
        </p:nvSpPr>
        <p:spPr>
          <a:xfrm>
            <a:off x="2708241" y="2478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08DD823-46A9-2778-A0F3-1F6DA114883F}"/>
              </a:ext>
            </a:extLst>
          </p:cNvPr>
          <p:cNvSpPr txBox="1"/>
          <p:nvPr/>
        </p:nvSpPr>
        <p:spPr>
          <a:xfrm>
            <a:off x="3604559" y="247830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66F1870-157A-8AFF-4CEC-B253B6CCB2EC}"/>
              </a:ext>
            </a:extLst>
          </p:cNvPr>
          <p:cNvSpPr txBox="1"/>
          <p:nvPr/>
        </p:nvSpPr>
        <p:spPr>
          <a:xfrm>
            <a:off x="4500877" y="24783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77AC550-C8FC-5CF0-0E94-D71CD39CA1AB}"/>
              </a:ext>
            </a:extLst>
          </p:cNvPr>
          <p:cNvSpPr txBox="1"/>
          <p:nvPr/>
        </p:nvSpPr>
        <p:spPr>
          <a:xfrm>
            <a:off x="5397195" y="24783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92E5751-1B14-3514-A6A0-F64390FDFF53}"/>
              </a:ext>
            </a:extLst>
          </p:cNvPr>
          <p:cNvSpPr txBox="1"/>
          <p:nvPr/>
        </p:nvSpPr>
        <p:spPr>
          <a:xfrm>
            <a:off x="6293513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229E99F-1471-0AA0-F23F-ECFCE689215D}"/>
              </a:ext>
            </a:extLst>
          </p:cNvPr>
          <p:cNvSpPr txBox="1"/>
          <p:nvPr/>
        </p:nvSpPr>
        <p:spPr>
          <a:xfrm>
            <a:off x="7189831" y="24783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D9E0FE9-905D-F9F2-B43E-7FD98B133308}"/>
              </a:ext>
            </a:extLst>
          </p:cNvPr>
          <p:cNvSpPr txBox="1"/>
          <p:nvPr/>
        </p:nvSpPr>
        <p:spPr>
          <a:xfrm>
            <a:off x="8086149" y="24783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76763D0-A715-858E-DC52-FFCDC0987833}"/>
              </a:ext>
            </a:extLst>
          </p:cNvPr>
          <p:cNvSpPr txBox="1"/>
          <p:nvPr/>
        </p:nvSpPr>
        <p:spPr>
          <a:xfrm>
            <a:off x="8982467" y="2478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ED5E3CAC-B28C-E6F0-05B9-E29BAC6D35C1}"/>
              </a:ext>
            </a:extLst>
          </p:cNvPr>
          <p:cNvSpPr txBox="1"/>
          <p:nvPr/>
        </p:nvSpPr>
        <p:spPr>
          <a:xfrm>
            <a:off x="2708241" y="4326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24E9C5C-4BC2-7C92-94C9-00580EC00879}"/>
              </a:ext>
            </a:extLst>
          </p:cNvPr>
          <p:cNvSpPr txBox="1"/>
          <p:nvPr/>
        </p:nvSpPr>
        <p:spPr>
          <a:xfrm>
            <a:off x="3604559" y="43260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AB0E58B-0639-C98B-298B-6139688F99D9}"/>
              </a:ext>
            </a:extLst>
          </p:cNvPr>
          <p:cNvSpPr txBox="1"/>
          <p:nvPr/>
        </p:nvSpPr>
        <p:spPr>
          <a:xfrm>
            <a:off x="4500877" y="432605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9B93A1F-8E97-3AD9-035A-C7AE313691DE}"/>
              </a:ext>
            </a:extLst>
          </p:cNvPr>
          <p:cNvSpPr txBox="1"/>
          <p:nvPr/>
        </p:nvSpPr>
        <p:spPr>
          <a:xfrm>
            <a:off x="5397195" y="43260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E3AE85AD-9F79-7111-A6DD-D9523DC1FC77}"/>
              </a:ext>
            </a:extLst>
          </p:cNvPr>
          <p:cNvSpPr txBox="1"/>
          <p:nvPr/>
        </p:nvSpPr>
        <p:spPr>
          <a:xfrm>
            <a:off x="6293513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19B514EB-3053-B464-593C-1AD854394FE9}"/>
              </a:ext>
            </a:extLst>
          </p:cNvPr>
          <p:cNvSpPr txBox="1"/>
          <p:nvPr/>
        </p:nvSpPr>
        <p:spPr>
          <a:xfrm>
            <a:off x="7189831" y="43260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186BDC85-28DC-F78A-FFA5-1D812BBAE57D}"/>
              </a:ext>
            </a:extLst>
          </p:cNvPr>
          <p:cNvSpPr txBox="1"/>
          <p:nvPr/>
        </p:nvSpPr>
        <p:spPr>
          <a:xfrm>
            <a:off x="8086149" y="4326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6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4CDBA9DF-100F-DB7E-1AA2-D2118BD0D3C2}"/>
              </a:ext>
            </a:extLst>
          </p:cNvPr>
          <p:cNvSpPr txBox="1"/>
          <p:nvPr/>
        </p:nvSpPr>
        <p:spPr>
          <a:xfrm>
            <a:off x="8982467" y="4326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4" name="Encre 323">
                <a:extLst>
                  <a:ext uri="{FF2B5EF4-FFF2-40B4-BE49-F238E27FC236}">
                    <a16:creationId xmlns:a16="http://schemas.microsoft.com/office/drawing/2014/main" id="{3AECA6D3-138C-7CF7-0EF2-64442A2AF1E6}"/>
                  </a:ext>
                </a:extLst>
              </p14:cNvPr>
              <p14:cNvContentPartPr/>
              <p14:nvPr/>
            </p14:nvContentPartPr>
            <p14:xfrm>
              <a:off x="9987065" y="3098774"/>
              <a:ext cx="195840" cy="287640"/>
            </p14:xfrm>
          </p:contentPart>
        </mc:Choice>
        <mc:Fallback xmlns="">
          <p:pic>
            <p:nvPicPr>
              <p:cNvPr id="324" name="Encre 323">
                <a:extLst>
                  <a:ext uri="{FF2B5EF4-FFF2-40B4-BE49-F238E27FC236}">
                    <a16:creationId xmlns:a16="http://schemas.microsoft.com/office/drawing/2014/main" id="{3AECA6D3-138C-7CF7-0EF2-64442A2AF1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78065" y="3090134"/>
                <a:ext cx="2134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5" name="Encre 324">
                <a:extLst>
                  <a:ext uri="{FF2B5EF4-FFF2-40B4-BE49-F238E27FC236}">
                    <a16:creationId xmlns:a16="http://schemas.microsoft.com/office/drawing/2014/main" id="{4E82BF31-87C5-3F4D-CD3E-E5C50F11F353}"/>
                  </a:ext>
                </a:extLst>
              </p14:cNvPr>
              <p14:cNvContentPartPr/>
              <p14:nvPr/>
            </p14:nvContentPartPr>
            <p14:xfrm>
              <a:off x="9862145" y="3016334"/>
              <a:ext cx="452880" cy="494640"/>
            </p14:xfrm>
          </p:contentPart>
        </mc:Choice>
        <mc:Fallback xmlns="">
          <p:pic>
            <p:nvPicPr>
              <p:cNvPr id="325" name="Encre 324">
                <a:extLst>
                  <a:ext uri="{FF2B5EF4-FFF2-40B4-BE49-F238E27FC236}">
                    <a16:creationId xmlns:a16="http://schemas.microsoft.com/office/drawing/2014/main" id="{4E82BF31-87C5-3F4D-CD3E-E5C50F11F3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53145" y="3007334"/>
                <a:ext cx="470520" cy="51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e 339">
            <a:extLst>
              <a:ext uri="{FF2B5EF4-FFF2-40B4-BE49-F238E27FC236}">
                <a16:creationId xmlns:a16="http://schemas.microsoft.com/office/drawing/2014/main" id="{4FC5FC10-3372-969B-277D-CF1836181E52}"/>
              </a:ext>
            </a:extLst>
          </p:cNvPr>
          <p:cNvGrpSpPr/>
          <p:nvPr/>
        </p:nvGrpSpPr>
        <p:grpSpPr>
          <a:xfrm>
            <a:off x="10545785" y="3056654"/>
            <a:ext cx="1264680" cy="557640"/>
            <a:chOff x="10545785" y="3056654"/>
            <a:chExt cx="1264680" cy="5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2083CE46-FCFE-1D22-EB1B-4D528279A062}"/>
                    </a:ext>
                  </a:extLst>
                </p14:cNvPr>
                <p14:cNvContentPartPr/>
                <p14:nvPr/>
              </p14:nvContentPartPr>
              <p14:xfrm>
                <a:off x="10545785" y="3230174"/>
                <a:ext cx="135360" cy="14544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2083CE46-FCFE-1D22-EB1B-4D528279A06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536785" y="3221174"/>
                  <a:ext cx="153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6B0D37C2-11E2-A165-9D7D-6CF9E9AD2398}"/>
                    </a:ext>
                  </a:extLst>
                </p14:cNvPr>
                <p14:cNvContentPartPr/>
                <p14:nvPr/>
              </p14:nvContentPartPr>
              <p14:xfrm>
                <a:off x="10601585" y="3056654"/>
                <a:ext cx="52920" cy="6048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6B0D37C2-11E2-A165-9D7D-6CF9E9AD23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2945" y="3048014"/>
                  <a:ext cx="70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C50FB231-35E6-7A6E-9F8A-75D97134F438}"/>
                    </a:ext>
                  </a:extLst>
                </p14:cNvPr>
                <p14:cNvContentPartPr/>
                <p14:nvPr/>
              </p14:nvContentPartPr>
              <p14:xfrm>
                <a:off x="10700945" y="3248534"/>
                <a:ext cx="153000" cy="11664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C50FB231-35E6-7A6E-9F8A-75D97134F4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92305" y="3239894"/>
                  <a:ext cx="170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406B3292-B37C-F2AC-E86C-DB4393FDBE5B}"/>
                    </a:ext>
                  </a:extLst>
                </p14:cNvPr>
                <p14:cNvContentPartPr/>
                <p14:nvPr/>
              </p14:nvContentPartPr>
              <p14:xfrm>
                <a:off x="10857185" y="3056654"/>
                <a:ext cx="214200" cy="31212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406B3292-B37C-F2AC-E86C-DB4393FDBE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48185" y="3047654"/>
                  <a:ext cx="231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5E7B6EB3-98C2-C62D-CFC5-1C2BCDDD9684}"/>
                    </a:ext>
                  </a:extLst>
                </p14:cNvPr>
                <p14:cNvContentPartPr/>
                <p14:nvPr/>
              </p14:nvContentPartPr>
              <p14:xfrm>
                <a:off x="11020985" y="3237014"/>
                <a:ext cx="423000" cy="12348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5E7B6EB3-98C2-C62D-CFC5-1C2BCDDD96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12345" y="3228374"/>
                  <a:ext cx="440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A04B6946-9353-DCBF-DC4C-29E79BEFF9EB}"/>
                    </a:ext>
                  </a:extLst>
                </p14:cNvPr>
                <p14:cNvContentPartPr/>
                <p14:nvPr/>
              </p14:nvContentPartPr>
              <p14:xfrm>
                <a:off x="11383505" y="3253574"/>
                <a:ext cx="128520" cy="36072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A04B6946-9353-DCBF-DC4C-29E79BEFF9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374505" y="3244574"/>
                  <a:ext cx="1461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1929DFB3-4347-8DE0-0721-5E9FD1C2ACB6}"/>
                    </a:ext>
                  </a:extLst>
                </p14:cNvPr>
                <p14:cNvContentPartPr/>
                <p14:nvPr/>
              </p14:nvContentPartPr>
              <p14:xfrm>
                <a:off x="11528225" y="3255014"/>
                <a:ext cx="121680" cy="12924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1929DFB3-4347-8DE0-0721-5E9FD1C2AC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519585" y="3246374"/>
                  <a:ext cx="139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AD55F9AD-B570-1CF5-0A98-214B788C5693}"/>
                    </a:ext>
                  </a:extLst>
                </p14:cNvPr>
                <p14:cNvContentPartPr/>
                <p14:nvPr/>
              </p14:nvContentPartPr>
              <p14:xfrm>
                <a:off x="11661785" y="3249254"/>
                <a:ext cx="148680" cy="11952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AD55F9AD-B570-1CF5-0A98-214B788C56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652785" y="3240254"/>
                  <a:ext cx="16632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e 347">
            <a:extLst>
              <a:ext uri="{FF2B5EF4-FFF2-40B4-BE49-F238E27FC236}">
                <a16:creationId xmlns:a16="http://schemas.microsoft.com/office/drawing/2014/main" id="{D04DF00E-0344-75ED-061E-AB85B000270E}"/>
              </a:ext>
            </a:extLst>
          </p:cNvPr>
          <p:cNvGrpSpPr/>
          <p:nvPr/>
        </p:nvGrpSpPr>
        <p:grpSpPr>
          <a:xfrm>
            <a:off x="10126385" y="3744254"/>
            <a:ext cx="984240" cy="305640"/>
            <a:chOff x="10126385" y="3744254"/>
            <a:chExt cx="98424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9B1FAFD2-AB2A-DCC7-A6ED-0AF9063E97C4}"/>
                    </a:ext>
                  </a:extLst>
                </p14:cNvPr>
                <p14:cNvContentPartPr/>
                <p14:nvPr/>
              </p14:nvContentPartPr>
              <p14:xfrm>
                <a:off x="10126385" y="3797894"/>
                <a:ext cx="168840" cy="15228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9B1FAFD2-AB2A-DCC7-A6ED-0AF9063E97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17745" y="3789254"/>
                  <a:ext cx="186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553C5D90-7020-0433-7E51-B0B1FCC03C8F}"/>
                    </a:ext>
                  </a:extLst>
                </p14:cNvPr>
                <p14:cNvContentPartPr/>
                <p14:nvPr/>
              </p14:nvContentPartPr>
              <p14:xfrm>
                <a:off x="10215665" y="3847934"/>
                <a:ext cx="54360" cy="19080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553C5D90-7020-0433-7E51-B0B1FCC03C8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06665" y="3838934"/>
                  <a:ext cx="72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63A98224-CBBF-0D8E-1563-A29842919A59}"/>
                    </a:ext>
                  </a:extLst>
                </p14:cNvPr>
                <p14:cNvContentPartPr/>
                <p14:nvPr/>
              </p14:nvContentPartPr>
              <p14:xfrm>
                <a:off x="10464785" y="3886814"/>
                <a:ext cx="180720" cy="11556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63A98224-CBBF-0D8E-1563-A29842919A5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55785" y="3878174"/>
                  <a:ext cx="198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A441CD56-263A-293C-303E-7A427028A2E4}"/>
                    </a:ext>
                  </a:extLst>
                </p14:cNvPr>
                <p14:cNvContentPartPr/>
                <p14:nvPr/>
              </p14:nvContentPartPr>
              <p14:xfrm>
                <a:off x="10640105" y="3744254"/>
                <a:ext cx="15840" cy="27000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A441CD56-263A-293C-303E-7A427028A2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31465" y="3735254"/>
                  <a:ext cx="334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D9F755D0-29ED-D104-3AB9-6B0F44B7F9DB}"/>
                    </a:ext>
                  </a:extLst>
                </p14:cNvPr>
                <p14:cNvContentPartPr/>
                <p14:nvPr/>
              </p14:nvContentPartPr>
              <p14:xfrm>
                <a:off x="10632185" y="3899414"/>
                <a:ext cx="128520" cy="1512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D9F755D0-29ED-D104-3AB9-6B0F44B7F9D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23545" y="3890774"/>
                  <a:ext cx="146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CA1CAC9C-1E8E-B323-6F12-C6F52804BF73}"/>
                    </a:ext>
                  </a:extLst>
                </p14:cNvPr>
                <p14:cNvContentPartPr/>
                <p14:nvPr/>
              </p14:nvContentPartPr>
              <p14:xfrm>
                <a:off x="10916225" y="3813734"/>
                <a:ext cx="120240" cy="23616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CA1CAC9C-1E8E-B323-6F12-C6F52804BF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07225" y="3804734"/>
                  <a:ext cx="137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98FAFD1E-D06E-97AC-327B-A647BACD8556}"/>
                    </a:ext>
                  </a:extLst>
                </p14:cNvPr>
                <p14:cNvContentPartPr/>
                <p14:nvPr/>
              </p14:nvContentPartPr>
              <p14:xfrm>
                <a:off x="10925225" y="3920294"/>
                <a:ext cx="185400" cy="2448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98FAFD1E-D06E-97AC-327B-A647BACD855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16225" y="3911294"/>
                  <a:ext cx="203040" cy="4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786942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LightSeedLeftStep">
      <a:dk1>
        <a:srgbClr val="000000"/>
      </a:dk1>
      <a:lt1>
        <a:srgbClr val="FFFFFF"/>
      </a:lt1>
      <a:dk2>
        <a:srgbClr val="41243F"/>
      </a:dk2>
      <a:lt2>
        <a:srgbClr val="E2E8E3"/>
      </a:lt2>
      <a:accent1>
        <a:srgbClr val="DB82D3"/>
      </a:accent1>
      <a:accent2>
        <a:srgbClr val="AF66D3"/>
      </a:accent2>
      <a:accent3>
        <a:srgbClr val="9982DB"/>
      </a:accent3>
      <a:accent4>
        <a:srgbClr val="6677D3"/>
      </a:accent4>
      <a:accent5>
        <a:srgbClr val="6EAAD5"/>
      </a:accent5>
      <a:accent6>
        <a:srgbClr val="56B1B2"/>
      </a:accent6>
      <a:hlink>
        <a:srgbClr val="568F5B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3160</Words>
  <Application>Microsoft Office PowerPoint</Application>
  <PresentationFormat>Grand écran</PresentationFormat>
  <Paragraphs>2223</Paragraphs>
  <Slides>53</Slides>
  <Notes>52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9" baseType="lpstr">
      <vt:lpstr>Aptos</vt:lpstr>
      <vt:lpstr>Arial</vt:lpstr>
      <vt:lpstr>Cambria Math</vt:lpstr>
      <vt:lpstr>Consolas</vt:lpstr>
      <vt:lpstr>Neue Haas Grotesk Text Pro</vt:lpstr>
      <vt:lpstr>BjornVTI</vt:lpstr>
      <vt:lpstr>Ensembles optimisés pour la PPC</vt:lpstr>
      <vt:lpstr>But : ensemble avec backup / restore en Θ(1)</vt:lpstr>
      <vt:lpstr>Création du SparseSet</vt:lpstr>
      <vt:lpstr>Création du SparseSet</vt:lpstr>
      <vt:lpstr>Représentation d’un ensemble</vt:lpstr>
      <vt:lpstr>Suppression élément 4</vt:lpstr>
      <vt:lpstr>Suppression élément 4</vt:lpstr>
      <vt:lpstr>Suppression élément 4</vt:lpstr>
      <vt:lpstr>Suppression élément 4</vt:lpstr>
      <vt:lpstr>Suppression élément 4</vt:lpstr>
      <vt:lpstr>Suppression élément 4</vt:lpstr>
      <vt:lpstr>Suppression élément 4</vt:lpstr>
      <vt:lpstr>Suppression élément 4</vt:lpstr>
      <vt:lpstr>Suppression élément 4</vt:lpstr>
      <vt:lpstr>Suppression élément 4</vt:lpstr>
      <vt:lpstr>Suppression élément 7</vt:lpstr>
      <vt:lpstr>Suppression élément 7</vt:lpstr>
      <vt:lpstr>Suppression élément 7</vt:lpstr>
      <vt:lpstr>Suppression élément 7</vt:lpstr>
      <vt:lpstr>Suppression élément 7</vt:lpstr>
      <vt:lpstr>Suppression élément 7</vt:lpstr>
      <vt:lpstr>Suppression élément 7</vt:lpstr>
      <vt:lpstr>Suppression élément 7</vt:lpstr>
      <vt:lpstr>Suppression élément 7</vt:lpstr>
      <vt:lpstr>Suppression élément 7</vt:lpstr>
      <vt:lpstr>Suppression des éléments inférieurs à 2</vt:lpstr>
      <vt:lpstr>Présentation PowerPoint</vt:lpstr>
      <vt:lpstr>Suppression des éléments inférieurs à 2</vt:lpstr>
      <vt:lpstr>Présentation PowerPoint</vt:lpstr>
      <vt:lpstr>Suppression des éléments inférieurs à 2</vt:lpstr>
      <vt:lpstr>Suppression des éléments inférieurs à 2</vt:lpstr>
      <vt:lpstr>Suppression des éléments inférieurs à 2</vt:lpstr>
      <vt:lpstr>Suppression des éléments inférieurs à 2</vt:lpstr>
      <vt:lpstr>Suppression des éléments inférieurs à 2</vt:lpstr>
      <vt:lpstr>Suppression des éléments inférieurs à 2</vt:lpstr>
      <vt:lpstr>Suppression des éléments inférieurs à 2</vt:lpstr>
      <vt:lpstr>Suppression des éléments inférieurs à 2</vt:lpstr>
      <vt:lpstr>Suppression des éléments inférieurs à 2</vt:lpstr>
      <vt:lpstr>Suppression des éléments inférieurs à 2</vt:lpstr>
      <vt:lpstr>Suppression des éléments inférieurs à 2</vt:lpstr>
      <vt:lpstr>Suppression des éléments inférieurs à 2</vt:lpstr>
      <vt:lpstr>Suppression des éléments inférieurs à 2</vt:lpstr>
      <vt:lpstr>Supprimer tous les éléments sauf 6</vt:lpstr>
      <vt:lpstr>Supprimer tous les éléments sauf 6</vt:lpstr>
      <vt:lpstr>Supprimer tous les éléments sauf 6</vt:lpstr>
      <vt:lpstr>Supprimer tous les éléments sauf 6</vt:lpstr>
      <vt:lpstr>Supprimer tous les éléments sauf 6</vt:lpstr>
      <vt:lpstr>Supprimer tous les éléments sauf 6</vt:lpstr>
      <vt:lpstr>Supprimer tous les éléments sauf 6</vt:lpstr>
      <vt:lpstr>Supprimer tous les éléments sauf 6</vt:lpstr>
      <vt:lpstr>Supprimer tous les éléments sauf 6</vt:lpstr>
      <vt:lpstr>Supprimer tous les éléments sauf 6</vt:lpstr>
      <vt:lpstr>Supprimer tous les éléments sauf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Cédric Donner</dc:creator>
  <cp:lastModifiedBy>Cédric Donner</cp:lastModifiedBy>
  <cp:revision>26</cp:revision>
  <dcterms:created xsi:type="dcterms:W3CDTF">2025-01-03T15:09:20Z</dcterms:created>
  <dcterms:modified xsi:type="dcterms:W3CDTF">2025-03-09T05:36:53Z</dcterms:modified>
</cp:coreProperties>
</file>