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notesSlides/notesSlide2.xml" ContentType="application/vnd.openxmlformats-officedocument.presentationml.notesSlide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notesSlides/notesSlide3.xml" ContentType="application/vnd.openxmlformats-officedocument.presentationml.notesSlide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notesSlides/notesSlide4.xml" ContentType="application/vnd.openxmlformats-officedocument.presentationml.notesSlide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notesSlides/notesSlide5.xml" ContentType="application/vnd.openxmlformats-officedocument.presentationml.notesSlide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notesSlides/notesSlide6.xml" ContentType="application/vnd.openxmlformats-officedocument.presentationml.notesSlide+xml"/>
  <Override PartName="/ppt/ink/ink434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6"/>
  </p:notesMasterIdLst>
  <p:sldIdLst>
    <p:sldId id="256" r:id="rId2"/>
    <p:sldId id="260" r:id="rId3"/>
    <p:sldId id="261" r:id="rId4"/>
    <p:sldId id="263" r:id="rId5"/>
    <p:sldId id="264" r:id="rId6"/>
    <p:sldId id="298" r:id="rId7"/>
    <p:sldId id="303" r:id="rId8"/>
    <p:sldId id="300" r:id="rId9"/>
    <p:sldId id="301" r:id="rId10"/>
    <p:sldId id="302" r:id="rId11"/>
    <p:sldId id="305" r:id="rId12"/>
    <p:sldId id="315" r:id="rId13"/>
    <p:sldId id="316" r:id="rId14"/>
    <p:sldId id="313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7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098" autoAdjust="0"/>
    <p:restoredTop sz="94648" autoAdjust="0"/>
  </p:normalViewPr>
  <p:slideViewPr>
    <p:cSldViewPr snapToGrid="0">
      <p:cViewPr varScale="1">
        <p:scale>
          <a:sx n="74" d="100"/>
          <a:sy n="74" d="100"/>
        </p:scale>
        <p:origin x="58" y="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8B08AC-FCF1-4448-A919-C00D759ED06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CH"/>
        </a:p>
      </dgm:t>
    </dgm:pt>
    <dgm:pt modelId="{8C19F157-4765-4A9D-BE77-7A27405EB105}">
      <dgm:prSet phldrT="[Texte]"/>
      <dgm:spPr/>
      <dgm:t>
        <a:bodyPr/>
        <a:lstStyle/>
        <a:p>
          <a:r>
            <a:rPr lang="fr-CH" dirty="0"/>
            <a:t>Terminer les notions de base de la POO</a:t>
          </a:r>
        </a:p>
      </dgm:t>
    </dgm:pt>
    <dgm:pt modelId="{5F87D481-8D9C-410F-93F3-5DA19F53C2A7}" type="parTrans" cxnId="{38584F1C-706B-4CEF-B9A2-FB0F21B8EE1F}">
      <dgm:prSet/>
      <dgm:spPr/>
      <dgm:t>
        <a:bodyPr/>
        <a:lstStyle/>
        <a:p>
          <a:endParaRPr lang="fr-CH"/>
        </a:p>
      </dgm:t>
    </dgm:pt>
    <dgm:pt modelId="{6A7CED10-82B3-471C-8FDB-DD4553513AA5}" type="sibTrans" cxnId="{38584F1C-706B-4CEF-B9A2-FB0F21B8EE1F}">
      <dgm:prSet/>
      <dgm:spPr/>
      <dgm:t>
        <a:bodyPr/>
        <a:lstStyle/>
        <a:p>
          <a:endParaRPr lang="fr-CH"/>
        </a:p>
      </dgm:t>
    </dgm:pt>
    <dgm:pt modelId="{14517843-0BDD-49B8-B92E-07901A00559D}">
      <dgm:prSet phldrT="[Texte]"/>
      <dgm:spPr/>
      <dgm:t>
        <a:bodyPr/>
        <a:lstStyle/>
        <a:p>
          <a:r>
            <a:rPr lang="fr-CH" dirty="0"/>
            <a:t>Notions de base de programmation par contraintes</a:t>
          </a:r>
        </a:p>
      </dgm:t>
    </dgm:pt>
    <dgm:pt modelId="{A7E14C83-E253-4139-8597-DF78D3307FA9}" type="parTrans" cxnId="{71B3D99D-E5EB-40EA-AA29-2AF817055210}">
      <dgm:prSet/>
      <dgm:spPr/>
      <dgm:t>
        <a:bodyPr/>
        <a:lstStyle/>
        <a:p>
          <a:endParaRPr lang="fr-CH"/>
        </a:p>
      </dgm:t>
    </dgm:pt>
    <dgm:pt modelId="{D19E2C8A-0229-4700-8CBA-9B0CFEDB0DBF}" type="sibTrans" cxnId="{71B3D99D-E5EB-40EA-AA29-2AF817055210}">
      <dgm:prSet/>
      <dgm:spPr/>
      <dgm:t>
        <a:bodyPr/>
        <a:lstStyle/>
        <a:p>
          <a:endParaRPr lang="fr-CH"/>
        </a:p>
      </dgm:t>
    </dgm:pt>
    <dgm:pt modelId="{4A9719EF-3B8B-4FAA-84EA-EDEE1C08924B}">
      <dgm:prSet phldrT="[Texte]"/>
      <dgm:spPr/>
      <dgm:t>
        <a:bodyPr/>
        <a:lstStyle/>
        <a:p>
          <a:r>
            <a:rPr lang="fr-CH" dirty="0"/>
            <a:t>Implémentation du solveur de contraintes </a:t>
          </a:r>
          <a:r>
            <a:rPr lang="fr-CH" dirty="0" err="1"/>
            <a:t>ToyCSP</a:t>
          </a:r>
          <a:endParaRPr lang="fr-CH" dirty="0"/>
        </a:p>
      </dgm:t>
    </dgm:pt>
    <dgm:pt modelId="{4B31D45E-A1AC-494C-A223-3EE26605FF9F}" type="parTrans" cxnId="{3F5A95CE-E6AC-4D57-A967-04DC32158B69}">
      <dgm:prSet/>
      <dgm:spPr/>
      <dgm:t>
        <a:bodyPr/>
        <a:lstStyle/>
        <a:p>
          <a:endParaRPr lang="fr-CH"/>
        </a:p>
      </dgm:t>
    </dgm:pt>
    <dgm:pt modelId="{987D663E-93BC-4B6D-8893-54B7F7A4DF49}" type="sibTrans" cxnId="{3F5A95CE-E6AC-4D57-A967-04DC32158B69}">
      <dgm:prSet/>
      <dgm:spPr/>
      <dgm:t>
        <a:bodyPr/>
        <a:lstStyle/>
        <a:p>
          <a:endParaRPr lang="fr-CH"/>
        </a:p>
      </dgm:t>
    </dgm:pt>
    <dgm:pt modelId="{93993170-1554-4597-81D8-FACB23F800EF}">
      <dgm:prSet phldrT="[Texte]"/>
      <dgm:spPr/>
      <dgm:t>
        <a:bodyPr/>
        <a:lstStyle/>
        <a:p>
          <a:r>
            <a:rPr lang="fr-CH" dirty="0"/>
            <a:t>Héritage</a:t>
          </a:r>
        </a:p>
      </dgm:t>
    </dgm:pt>
    <dgm:pt modelId="{CDC6A673-12CF-4072-BD16-E8DD6A72A81C}" type="parTrans" cxnId="{4F85CAC0-5DC2-4011-B3E3-0902F4D31D3E}">
      <dgm:prSet/>
      <dgm:spPr/>
      <dgm:t>
        <a:bodyPr/>
        <a:lstStyle/>
        <a:p>
          <a:endParaRPr lang="fr-CH"/>
        </a:p>
      </dgm:t>
    </dgm:pt>
    <dgm:pt modelId="{A09E7BEF-7EEA-4774-95B1-1B9928BAB855}" type="sibTrans" cxnId="{4F85CAC0-5DC2-4011-B3E3-0902F4D31D3E}">
      <dgm:prSet/>
      <dgm:spPr/>
      <dgm:t>
        <a:bodyPr/>
        <a:lstStyle/>
        <a:p>
          <a:endParaRPr lang="fr-CH"/>
        </a:p>
      </dgm:t>
    </dgm:pt>
    <dgm:pt modelId="{1C27A9F2-9F3F-41C9-8DF9-427F7B3B7CD4}">
      <dgm:prSet phldrT="[Texte]"/>
      <dgm:spPr/>
      <dgm:t>
        <a:bodyPr/>
        <a:lstStyle/>
        <a:p>
          <a:r>
            <a:rPr lang="fr-CH" dirty="0"/>
            <a:t>Revoir les bases</a:t>
          </a:r>
        </a:p>
      </dgm:t>
    </dgm:pt>
    <dgm:pt modelId="{C0F71BF2-DF16-4003-B4B0-A967EA910FE3}" type="parTrans" cxnId="{A6A59E71-B545-4154-8FAC-E100D5153773}">
      <dgm:prSet/>
      <dgm:spPr/>
      <dgm:t>
        <a:bodyPr/>
        <a:lstStyle/>
        <a:p>
          <a:endParaRPr lang="fr-CH"/>
        </a:p>
      </dgm:t>
    </dgm:pt>
    <dgm:pt modelId="{EF6B697F-659D-42AB-8129-6C5B5E059506}" type="sibTrans" cxnId="{A6A59E71-B545-4154-8FAC-E100D5153773}">
      <dgm:prSet/>
      <dgm:spPr/>
      <dgm:t>
        <a:bodyPr/>
        <a:lstStyle/>
        <a:p>
          <a:endParaRPr lang="fr-CH"/>
        </a:p>
      </dgm:t>
    </dgm:pt>
    <dgm:pt modelId="{6F18A210-F12B-484B-8CF4-9D6E019304F4}">
      <dgm:prSet phldrT="[Texte]"/>
      <dgm:spPr/>
      <dgm:t>
        <a:bodyPr/>
        <a:lstStyle/>
        <a:p>
          <a:r>
            <a:rPr lang="fr-CH" dirty="0"/>
            <a:t>Implémentation des variables, domaines, contraintes</a:t>
          </a:r>
        </a:p>
      </dgm:t>
    </dgm:pt>
    <dgm:pt modelId="{B2F59BF9-AE6F-4447-BF6C-94E61B0F581A}" type="parTrans" cxnId="{91F0917A-260C-4D1F-857E-1F2A5EE3FF72}">
      <dgm:prSet/>
      <dgm:spPr/>
      <dgm:t>
        <a:bodyPr/>
        <a:lstStyle/>
        <a:p>
          <a:endParaRPr lang="fr-CH"/>
        </a:p>
      </dgm:t>
    </dgm:pt>
    <dgm:pt modelId="{441C7107-3415-4E2C-BEB1-1DB21A70AC52}" type="sibTrans" cxnId="{91F0917A-260C-4D1F-857E-1F2A5EE3FF72}">
      <dgm:prSet/>
      <dgm:spPr/>
      <dgm:t>
        <a:bodyPr/>
        <a:lstStyle/>
        <a:p>
          <a:endParaRPr lang="fr-CH"/>
        </a:p>
      </dgm:t>
    </dgm:pt>
    <dgm:pt modelId="{41142CAB-DA03-4BCC-A814-C5CD6B616E34}">
      <dgm:prSet phldrT="[Texte]"/>
      <dgm:spPr/>
      <dgm:t>
        <a:bodyPr/>
        <a:lstStyle/>
        <a:p>
          <a:r>
            <a:rPr lang="fr-CH" dirty="0"/>
            <a:t>Entraînement / exercices</a:t>
          </a:r>
        </a:p>
      </dgm:t>
    </dgm:pt>
    <dgm:pt modelId="{25697C87-6284-4238-9FED-6B3F7CFDFA37}" type="parTrans" cxnId="{DFD17D2D-135C-4442-8D1A-F32585D6C160}">
      <dgm:prSet/>
      <dgm:spPr/>
      <dgm:t>
        <a:bodyPr/>
        <a:lstStyle/>
        <a:p>
          <a:endParaRPr lang="fr-CH"/>
        </a:p>
      </dgm:t>
    </dgm:pt>
    <dgm:pt modelId="{04515339-9173-4C0D-A3BC-4F291A8BE007}" type="sibTrans" cxnId="{DFD17D2D-135C-4442-8D1A-F32585D6C160}">
      <dgm:prSet/>
      <dgm:spPr/>
      <dgm:t>
        <a:bodyPr/>
        <a:lstStyle/>
        <a:p>
          <a:endParaRPr lang="fr-CH"/>
        </a:p>
      </dgm:t>
    </dgm:pt>
    <dgm:pt modelId="{BBDA23C3-1E3E-48CC-B638-BD49000AF198}">
      <dgm:prSet phldrT="[Texte]"/>
      <dgm:spPr/>
      <dgm:t>
        <a:bodyPr/>
        <a:lstStyle/>
        <a:p>
          <a:r>
            <a:rPr lang="fr-CH" dirty="0"/>
            <a:t>Méthodes magiques __</a:t>
          </a:r>
          <a:r>
            <a:rPr lang="fr-CH" dirty="0" err="1"/>
            <a:t>str</a:t>
          </a:r>
          <a:r>
            <a:rPr lang="fr-CH" dirty="0"/>
            <a:t>__, __</a:t>
          </a:r>
          <a:r>
            <a:rPr lang="fr-CH" dirty="0" err="1"/>
            <a:t>len</a:t>
          </a:r>
          <a:r>
            <a:rPr lang="fr-CH" dirty="0"/>
            <a:t>__, __</a:t>
          </a:r>
          <a:r>
            <a:rPr lang="fr-CH" dirty="0" err="1"/>
            <a:t>repr</a:t>
          </a:r>
          <a:r>
            <a:rPr lang="fr-CH" dirty="0"/>
            <a:t>__, …</a:t>
          </a:r>
        </a:p>
      </dgm:t>
    </dgm:pt>
    <dgm:pt modelId="{3748C6D7-70D2-48B9-98A4-ED9968967AEA}" type="parTrans" cxnId="{A4C4DFD9-4E11-4AC0-A695-61E24FF9D1A8}">
      <dgm:prSet/>
      <dgm:spPr/>
      <dgm:t>
        <a:bodyPr/>
        <a:lstStyle/>
        <a:p>
          <a:endParaRPr lang="fr-CH"/>
        </a:p>
      </dgm:t>
    </dgm:pt>
    <dgm:pt modelId="{8CAC6DB6-8DE6-4F4B-A658-7029B5FCA7CB}" type="sibTrans" cxnId="{A4C4DFD9-4E11-4AC0-A695-61E24FF9D1A8}">
      <dgm:prSet/>
      <dgm:spPr/>
      <dgm:t>
        <a:bodyPr/>
        <a:lstStyle/>
        <a:p>
          <a:endParaRPr lang="fr-CH"/>
        </a:p>
      </dgm:t>
    </dgm:pt>
    <dgm:pt modelId="{B89D57A3-D197-415C-ADE0-28B26E7EDA8D}">
      <dgm:prSet phldrT="[Texte]"/>
      <dgm:spPr/>
      <dgm:t>
        <a:bodyPr/>
        <a:lstStyle/>
        <a:p>
          <a:r>
            <a:rPr lang="fr-CH" dirty="0"/>
            <a:t>Analyse du code de la classe </a:t>
          </a:r>
          <a:r>
            <a:rPr lang="fr-CH" dirty="0" err="1"/>
            <a:t>ToyCSP</a:t>
          </a:r>
          <a:endParaRPr lang="fr-CH" dirty="0"/>
        </a:p>
      </dgm:t>
    </dgm:pt>
    <dgm:pt modelId="{A95461D8-497B-44B9-AFB5-5C9232D3DFE7}" type="parTrans" cxnId="{4DCFCE54-B352-42C1-9FFF-CDDDBCEC999A}">
      <dgm:prSet/>
      <dgm:spPr/>
      <dgm:t>
        <a:bodyPr/>
        <a:lstStyle/>
        <a:p>
          <a:endParaRPr lang="fr-CH"/>
        </a:p>
      </dgm:t>
    </dgm:pt>
    <dgm:pt modelId="{8E8F1A97-F34C-49E8-9594-3CB3239D3784}" type="sibTrans" cxnId="{4DCFCE54-B352-42C1-9FFF-CDDDBCEC999A}">
      <dgm:prSet/>
      <dgm:spPr/>
      <dgm:t>
        <a:bodyPr/>
        <a:lstStyle/>
        <a:p>
          <a:endParaRPr lang="fr-CH"/>
        </a:p>
      </dgm:t>
    </dgm:pt>
    <dgm:pt modelId="{11C1549C-3BA0-46B2-8D09-9FE627AF841F}">
      <dgm:prSet phldrT="[Texte]"/>
      <dgm:spPr/>
      <dgm:t>
        <a:bodyPr/>
        <a:lstStyle/>
        <a:p>
          <a:r>
            <a:rPr lang="fr-CH" dirty="0"/>
            <a:t>Algorithme du point fixe</a:t>
          </a:r>
        </a:p>
      </dgm:t>
    </dgm:pt>
    <dgm:pt modelId="{1BD9EC4C-DE55-43EB-A713-36A08ED16772}" type="parTrans" cxnId="{E4DACCA4-0AFC-43FD-A6C8-7FAB6C59E7F6}">
      <dgm:prSet/>
      <dgm:spPr/>
      <dgm:t>
        <a:bodyPr/>
        <a:lstStyle/>
        <a:p>
          <a:endParaRPr lang="fr-CH"/>
        </a:p>
      </dgm:t>
    </dgm:pt>
    <dgm:pt modelId="{AF81D49B-4749-46C7-9574-180A02672C90}" type="sibTrans" cxnId="{E4DACCA4-0AFC-43FD-A6C8-7FAB6C59E7F6}">
      <dgm:prSet/>
      <dgm:spPr/>
      <dgm:t>
        <a:bodyPr/>
        <a:lstStyle/>
        <a:p>
          <a:endParaRPr lang="fr-CH"/>
        </a:p>
      </dgm:t>
    </dgm:pt>
    <dgm:pt modelId="{F093A7B0-8869-444E-AF7F-DF515A4A72FF}">
      <dgm:prSet phldrT="[Texte]"/>
      <dgm:spPr/>
      <dgm:t>
        <a:bodyPr/>
        <a:lstStyle/>
        <a:p>
          <a:r>
            <a:rPr lang="fr-CH" dirty="0"/>
            <a:t>DFS avec heuristique de choix des variables</a:t>
          </a:r>
        </a:p>
      </dgm:t>
    </dgm:pt>
    <dgm:pt modelId="{84354F80-FD37-4FA0-B615-9A5DCBAC31B0}" type="parTrans" cxnId="{2B4C011E-984E-49F8-ACAF-C85FB0966575}">
      <dgm:prSet/>
      <dgm:spPr/>
      <dgm:t>
        <a:bodyPr/>
        <a:lstStyle/>
        <a:p>
          <a:endParaRPr lang="fr-CH"/>
        </a:p>
      </dgm:t>
    </dgm:pt>
    <dgm:pt modelId="{6BF09890-2578-480F-A0F9-662F70DF8987}" type="sibTrans" cxnId="{2B4C011E-984E-49F8-ACAF-C85FB0966575}">
      <dgm:prSet/>
      <dgm:spPr/>
      <dgm:t>
        <a:bodyPr/>
        <a:lstStyle/>
        <a:p>
          <a:endParaRPr lang="fr-CH"/>
        </a:p>
      </dgm:t>
    </dgm:pt>
    <dgm:pt modelId="{8E11E143-D913-48BE-8AE7-7A0580B60F68}">
      <dgm:prSet phldrT="[Texte]"/>
      <dgm:spPr/>
      <dgm:t>
        <a:bodyPr/>
        <a:lstStyle/>
        <a:p>
          <a:r>
            <a:rPr lang="fr-CH" dirty="0"/>
            <a:t>Exercices</a:t>
          </a:r>
        </a:p>
      </dgm:t>
    </dgm:pt>
    <dgm:pt modelId="{44D88A7C-17F8-4BC5-9E38-EB6D87E2BA0A}" type="parTrans" cxnId="{A3F6F73A-9C86-4B77-88EE-E4DBE222137A}">
      <dgm:prSet/>
      <dgm:spPr/>
      <dgm:t>
        <a:bodyPr/>
        <a:lstStyle/>
        <a:p>
          <a:endParaRPr lang="fr-CH"/>
        </a:p>
      </dgm:t>
    </dgm:pt>
    <dgm:pt modelId="{F605500C-4806-4926-AECC-C53AB63BBCCB}" type="sibTrans" cxnId="{A3F6F73A-9C86-4B77-88EE-E4DBE222137A}">
      <dgm:prSet/>
      <dgm:spPr/>
      <dgm:t>
        <a:bodyPr/>
        <a:lstStyle/>
        <a:p>
          <a:endParaRPr lang="fr-CH"/>
        </a:p>
      </dgm:t>
    </dgm:pt>
    <dgm:pt modelId="{D0D19D50-C850-4314-946F-053BCAEA32FF}">
      <dgm:prSet phldrT="[Texte]"/>
      <dgm:spPr/>
      <dgm:t>
        <a:bodyPr/>
        <a:lstStyle/>
        <a:p>
          <a:r>
            <a:rPr lang="fr-CH" dirty="0"/>
            <a:t>Résolution de Sudokus</a:t>
          </a:r>
        </a:p>
      </dgm:t>
    </dgm:pt>
    <dgm:pt modelId="{F44887A4-B123-4EB5-A988-2FBD64252468}" type="parTrans" cxnId="{97FA6CB8-9967-49DD-8100-07670C3F1825}">
      <dgm:prSet/>
      <dgm:spPr/>
      <dgm:t>
        <a:bodyPr/>
        <a:lstStyle/>
        <a:p>
          <a:endParaRPr lang="fr-CH"/>
        </a:p>
      </dgm:t>
    </dgm:pt>
    <dgm:pt modelId="{D22FF7E6-8E59-462D-9BC8-EC5DC4845BCC}" type="sibTrans" cxnId="{97FA6CB8-9967-49DD-8100-07670C3F1825}">
      <dgm:prSet/>
      <dgm:spPr/>
      <dgm:t>
        <a:bodyPr/>
        <a:lstStyle/>
        <a:p>
          <a:endParaRPr lang="fr-CH"/>
        </a:p>
      </dgm:t>
    </dgm:pt>
    <dgm:pt modelId="{3AFB5839-95C8-46AA-8B58-66541FDFFB4D}">
      <dgm:prSet phldrT="[Texte]"/>
      <dgm:spPr/>
      <dgm:t>
        <a:bodyPr/>
        <a:lstStyle/>
        <a:p>
          <a:r>
            <a:rPr lang="fr-CH" dirty="0"/>
            <a:t>Première amélioration du solveur</a:t>
          </a:r>
        </a:p>
      </dgm:t>
    </dgm:pt>
    <dgm:pt modelId="{DA9AA071-E451-44D7-B286-BEBD77421E5E}" type="parTrans" cxnId="{EB5068B6-0574-45D3-9B0C-4BD9E23AFB5A}">
      <dgm:prSet/>
      <dgm:spPr/>
      <dgm:t>
        <a:bodyPr/>
        <a:lstStyle/>
        <a:p>
          <a:endParaRPr lang="fr-CH"/>
        </a:p>
      </dgm:t>
    </dgm:pt>
    <dgm:pt modelId="{F4E0FCA6-DAF9-40B6-BCAE-DFD3CED558CA}" type="sibTrans" cxnId="{EB5068B6-0574-45D3-9B0C-4BD9E23AFB5A}">
      <dgm:prSet/>
      <dgm:spPr/>
      <dgm:t>
        <a:bodyPr/>
        <a:lstStyle/>
        <a:p>
          <a:endParaRPr lang="fr-CH"/>
        </a:p>
      </dgm:t>
    </dgm:pt>
    <dgm:pt modelId="{31A7FD22-4713-463A-9261-6CA69519DDB8}" type="pres">
      <dgm:prSet presAssocID="{AA8B08AC-FCF1-4448-A919-C00D759ED06C}" presName="linear" presStyleCnt="0">
        <dgm:presLayoutVars>
          <dgm:animLvl val="lvl"/>
          <dgm:resizeHandles val="exact"/>
        </dgm:presLayoutVars>
      </dgm:prSet>
      <dgm:spPr/>
    </dgm:pt>
    <dgm:pt modelId="{C40AF39F-01B8-48DD-9499-602C14BEBFEF}" type="pres">
      <dgm:prSet presAssocID="{8C19F157-4765-4A9D-BE77-7A27405EB10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543915F-621D-4207-973A-E336F9816017}" type="pres">
      <dgm:prSet presAssocID="{8C19F157-4765-4A9D-BE77-7A27405EB105}" presName="childText" presStyleLbl="revTx" presStyleIdx="0" presStyleCnt="4">
        <dgm:presLayoutVars>
          <dgm:bulletEnabled val="1"/>
        </dgm:presLayoutVars>
      </dgm:prSet>
      <dgm:spPr/>
    </dgm:pt>
    <dgm:pt modelId="{A687DFCF-905D-4CC8-9F16-043B0715FA54}" type="pres">
      <dgm:prSet presAssocID="{14517843-0BDD-49B8-B92E-07901A00559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4D90CDB-BC86-4EB9-B17E-44F08D51BF88}" type="pres">
      <dgm:prSet presAssocID="{14517843-0BDD-49B8-B92E-07901A00559D}" presName="childText" presStyleLbl="revTx" presStyleIdx="1" presStyleCnt="4">
        <dgm:presLayoutVars>
          <dgm:bulletEnabled val="1"/>
        </dgm:presLayoutVars>
      </dgm:prSet>
      <dgm:spPr/>
    </dgm:pt>
    <dgm:pt modelId="{F6EC3188-7049-45F5-918C-A0DDD4A3787D}" type="pres">
      <dgm:prSet presAssocID="{4A9719EF-3B8B-4FAA-84EA-EDEE1C08924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8A11398-1BE8-41E6-BF7A-3B8A9589E521}" type="pres">
      <dgm:prSet presAssocID="{4A9719EF-3B8B-4FAA-84EA-EDEE1C08924B}" presName="childText" presStyleLbl="revTx" presStyleIdx="2" presStyleCnt="4">
        <dgm:presLayoutVars>
          <dgm:bulletEnabled val="1"/>
        </dgm:presLayoutVars>
      </dgm:prSet>
      <dgm:spPr/>
    </dgm:pt>
    <dgm:pt modelId="{E0B634FC-49AA-4816-8E9A-32F7B8524B14}" type="pres">
      <dgm:prSet presAssocID="{8E11E143-D913-48BE-8AE7-7A0580B60F6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B8F816B-89D4-45D6-B8AB-C4791F45C1A0}" type="pres">
      <dgm:prSet presAssocID="{8E11E143-D913-48BE-8AE7-7A0580B60F68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03A9860A-5956-4435-AFCE-43C015F3ADAA}" type="presOf" srcId="{11C1549C-3BA0-46B2-8D09-9FE627AF841F}" destId="{88A11398-1BE8-41E6-BF7A-3B8A9589E521}" srcOrd="0" destOrd="2" presId="urn:microsoft.com/office/officeart/2005/8/layout/vList2"/>
    <dgm:cxn modelId="{FDD40512-65CA-4211-80D8-32ECDF8A4582}" type="presOf" srcId="{93993170-1554-4597-81D8-FACB23F800EF}" destId="{B543915F-621D-4207-973A-E336F9816017}" srcOrd="0" destOrd="0" presId="urn:microsoft.com/office/officeart/2005/8/layout/vList2"/>
    <dgm:cxn modelId="{38584F1C-706B-4CEF-B9A2-FB0F21B8EE1F}" srcId="{AA8B08AC-FCF1-4448-A919-C00D759ED06C}" destId="{8C19F157-4765-4A9D-BE77-7A27405EB105}" srcOrd="0" destOrd="0" parTransId="{5F87D481-8D9C-410F-93F3-5DA19F53C2A7}" sibTransId="{6A7CED10-82B3-471C-8FDB-DD4553513AA5}"/>
    <dgm:cxn modelId="{2B4C011E-984E-49F8-ACAF-C85FB0966575}" srcId="{B89D57A3-D197-415C-ADE0-28B26E7EDA8D}" destId="{F093A7B0-8869-444E-AF7F-DF515A4A72FF}" srcOrd="1" destOrd="0" parTransId="{84354F80-FD37-4FA0-B615-9A5DCBAC31B0}" sibTransId="{6BF09890-2578-480F-A0F9-662F70DF8987}"/>
    <dgm:cxn modelId="{DFD17D2D-135C-4442-8D1A-F32585D6C160}" srcId="{14517843-0BDD-49B8-B92E-07901A00559D}" destId="{41142CAB-DA03-4BCC-A814-C5CD6B616E34}" srcOrd="1" destOrd="0" parTransId="{25697C87-6284-4238-9FED-6B3F7CFDFA37}" sibTransId="{04515339-9173-4C0D-A3BC-4F291A8BE007}"/>
    <dgm:cxn modelId="{D0A93734-AEB6-4327-BF1C-74291F06E3D6}" type="presOf" srcId="{B89D57A3-D197-415C-ADE0-28B26E7EDA8D}" destId="{88A11398-1BE8-41E6-BF7A-3B8A9589E521}" srcOrd="0" destOrd="1" presId="urn:microsoft.com/office/officeart/2005/8/layout/vList2"/>
    <dgm:cxn modelId="{A3F6F73A-9C86-4B77-88EE-E4DBE222137A}" srcId="{AA8B08AC-FCF1-4448-A919-C00D759ED06C}" destId="{8E11E143-D913-48BE-8AE7-7A0580B60F68}" srcOrd="3" destOrd="0" parTransId="{44D88A7C-17F8-4BC5-9E38-EB6D87E2BA0A}" sibTransId="{F605500C-4806-4926-AECC-C53AB63BBCCB}"/>
    <dgm:cxn modelId="{D879873D-95A9-49C8-AECF-0F45B7356B34}" type="presOf" srcId="{14517843-0BDD-49B8-B92E-07901A00559D}" destId="{A687DFCF-905D-4CC8-9F16-043B0715FA54}" srcOrd="0" destOrd="0" presId="urn:microsoft.com/office/officeart/2005/8/layout/vList2"/>
    <dgm:cxn modelId="{C7938A4C-A75B-4C23-874E-23FD42028F9B}" type="presOf" srcId="{BBDA23C3-1E3E-48CC-B638-BD49000AF198}" destId="{B543915F-621D-4207-973A-E336F9816017}" srcOrd="0" destOrd="1" presId="urn:microsoft.com/office/officeart/2005/8/layout/vList2"/>
    <dgm:cxn modelId="{A6A59E71-B545-4154-8FAC-E100D5153773}" srcId="{14517843-0BDD-49B8-B92E-07901A00559D}" destId="{1C27A9F2-9F3F-41C9-8DF9-427F7B3B7CD4}" srcOrd="0" destOrd="0" parTransId="{C0F71BF2-DF16-4003-B4B0-A967EA910FE3}" sibTransId="{EF6B697F-659D-42AB-8129-6C5B5E059506}"/>
    <dgm:cxn modelId="{4F802D72-E246-42BD-A10C-EA6CD31F9144}" type="presOf" srcId="{F093A7B0-8869-444E-AF7F-DF515A4A72FF}" destId="{88A11398-1BE8-41E6-BF7A-3B8A9589E521}" srcOrd="0" destOrd="3" presId="urn:microsoft.com/office/officeart/2005/8/layout/vList2"/>
    <dgm:cxn modelId="{AB8EA672-0146-4D00-AB48-4A677B53BB19}" type="presOf" srcId="{8C19F157-4765-4A9D-BE77-7A27405EB105}" destId="{C40AF39F-01B8-48DD-9499-602C14BEBFEF}" srcOrd="0" destOrd="0" presId="urn:microsoft.com/office/officeart/2005/8/layout/vList2"/>
    <dgm:cxn modelId="{4DCFCE54-B352-42C1-9FFF-CDDDBCEC999A}" srcId="{4A9719EF-3B8B-4FAA-84EA-EDEE1C08924B}" destId="{B89D57A3-D197-415C-ADE0-28B26E7EDA8D}" srcOrd="1" destOrd="0" parTransId="{A95461D8-497B-44B9-AFB5-5C9232D3DFE7}" sibTransId="{8E8F1A97-F34C-49E8-9594-3CB3239D3784}"/>
    <dgm:cxn modelId="{2BCC8859-6D96-44C8-80FD-4FE9F01ED638}" type="presOf" srcId="{4A9719EF-3B8B-4FAA-84EA-EDEE1C08924B}" destId="{F6EC3188-7049-45F5-918C-A0DDD4A3787D}" srcOrd="0" destOrd="0" presId="urn:microsoft.com/office/officeart/2005/8/layout/vList2"/>
    <dgm:cxn modelId="{91F0917A-260C-4D1F-857E-1F2A5EE3FF72}" srcId="{4A9719EF-3B8B-4FAA-84EA-EDEE1C08924B}" destId="{6F18A210-F12B-484B-8CF4-9D6E019304F4}" srcOrd="0" destOrd="0" parTransId="{B2F59BF9-AE6F-4447-BF6C-94E61B0F581A}" sibTransId="{441C7107-3415-4E2C-BEB1-1DB21A70AC52}"/>
    <dgm:cxn modelId="{4E49E17E-652E-4B17-8089-7369DA12599C}" type="presOf" srcId="{3AFB5839-95C8-46AA-8B58-66541FDFFB4D}" destId="{7B8F816B-89D4-45D6-B8AB-C4791F45C1A0}" srcOrd="0" destOrd="1" presId="urn:microsoft.com/office/officeart/2005/8/layout/vList2"/>
    <dgm:cxn modelId="{3690E485-75EA-4CFD-81DA-99D0227736D0}" type="presOf" srcId="{D0D19D50-C850-4314-946F-053BCAEA32FF}" destId="{7B8F816B-89D4-45D6-B8AB-C4791F45C1A0}" srcOrd="0" destOrd="0" presId="urn:microsoft.com/office/officeart/2005/8/layout/vList2"/>
    <dgm:cxn modelId="{ACA73298-B095-48B6-8C3E-6CAC626770D3}" type="presOf" srcId="{6F18A210-F12B-484B-8CF4-9D6E019304F4}" destId="{88A11398-1BE8-41E6-BF7A-3B8A9589E521}" srcOrd="0" destOrd="0" presId="urn:microsoft.com/office/officeart/2005/8/layout/vList2"/>
    <dgm:cxn modelId="{71B3D99D-E5EB-40EA-AA29-2AF817055210}" srcId="{AA8B08AC-FCF1-4448-A919-C00D759ED06C}" destId="{14517843-0BDD-49B8-B92E-07901A00559D}" srcOrd="1" destOrd="0" parTransId="{A7E14C83-E253-4139-8597-DF78D3307FA9}" sibTransId="{D19E2C8A-0229-4700-8CBA-9B0CFEDB0DBF}"/>
    <dgm:cxn modelId="{E4DACCA4-0AFC-43FD-A6C8-7FAB6C59E7F6}" srcId="{B89D57A3-D197-415C-ADE0-28B26E7EDA8D}" destId="{11C1549C-3BA0-46B2-8D09-9FE627AF841F}" srcOrd="0" destOrd="0" parTransId="{1BD9EC4C-DE55-43EB-A713-36A08ED16772}" sibTransId="{AF81D49B-4749-46C7-9574-180A02672C90}"/>
    <dgm:cxn modelId="{EB5068B6-0574-45D3-9B0C-4BD9E23AFB5A}" srcId="{8E11E143-D913-48BE-8AE7-7A0580B60F68}" destId="{3AFB5839-95C8-46AA-8B58-66541FDFFB4D}" srcOrd="1" destOrd="0" parTransId="{DA9AA071-E451-44D7-B286-BEBD77421E5E}" sibTransId="{F4E0FCA6-DAF9-40B6-BCAE-DFD3CED558CA}"/>
    <dgm:cxn modelId="{97FA6CB8-9967-49DD-8100-07670C3F1825}" srcId="{8E11E143-D913-48BE-8AE7-7A0580B60F68}" destId="{D0D19D50-C850-4314-946F-053BCAEA32FF}" srcOrd="0" destOrd="0" parTransId="{F44887A4-B123-4EB5-A988-2FBD64252468}" sibTransId="{D22FF7E6-8E59-462D-9BC8-EC5DC4845BCC}"/>
    <dgm:cxn modelId="{4F85CAC0-5DC2-4011-B3E3-0902F4D31D3E}" srcId="{8C19F157-4765-4A9D-BE77-7A27405EB105}" destId="{93993170-1554-4597-81D8-FACB23F800EF}" srcOrd="0" destOrd="0" parTransId="{CDC6A673-12CF-4072-BD16-E8DD6A72A81C}" sibTransId="{A09E7BEF-7EEA-4774-95B1-1B9928BAB855}"/>
    <dgm:cxn modelId="{3F5A95CE-E6AC-4D57-A967-04DC32158B69}" srcId="{AA8B08AC-FCF1-4448-A919-C00D759ED06C}" destId="{4A9719EF-3B8B-4FAA-84EA-EDEE1C08924B}" srcOrd="2" destOrd="0" parTransId="{4B31D45E-A1AC-494C-A223-3EE26605FF9F}" sibTransId="{987D663E-93BC-4B6D-8893-54B7F7A4DF49}"/>
    <dgm:cxn modelId="{2FE336D8-7186-420B-99BC-A0E7CDA33480}" type="presOf" srcId="{8E11E143-D913-48BE-8AE7-7A0580B60F68}" destId="{E0B634FC-49AA-4816-8E9A-32F7B8524B14}" srcOrd="0" destOrd="0" presId="urn:microsoft.com/office/officeart/2005/8/layout/vList2"/>
    <dgm:cxn modelId="{A4C4DFD9-4E11-4AC0-A695-61E24FF9D1A8}" srcId="{8C19F157-4765-4A9D-BE77-7A27405EB105}" destId="{BBDA23C3-1E3E-48CC-B638-BD49000AF198}" srcOrd="1" destOrd="0" parTransId="{3748C6D7-70D2-48B9-98A4-ED9968967AEA}" sibTransId="{8CAC6DB6-8DE6-4F4B-A658-7029B5FCA7CB}"/>
    <dgm:cxn modelId="{1DCB63DB-E46B-4224-A7C4-72671866AE3C}" type="presOf" srcId="{AA8B08AC-FCF1-4448-A919-C00D759ED06C}" destId="{31A7FD22-4713-463A-9261-6CA69519DDB8}" srcOrd="0" destOrd="0" presId="urn:microsoft.com/office/officeart/2005/8/layout/vList2"/>
    <dgm:cxn modelId="{47A19DE1-EF13-44C5-81DE-09135B651455}" type="presOf" srcId="{1C27A9F2-9F3F-41C9-8DF9-427F7B3B7CD4}" destId="{B4D90CDB-BC86-4EB9-B17E-44F08D51BF88}" srcOrd="0" destOrd="0" presId="urn:microsoft.com/office/officeart/2005/8/layout/vList2"/>
    <dgm:cxn modelId="{27B18BF0-0011-4868-B225-A6D3DFEE78F2}" type="presOf" srcId="{41142CAB-DA03-4BCC-A814-C5CD6B616E34}" destId="{B4D90CDB-BC86-4EB9-B17E-44F08D51BF88}" srcOrd="0" destOrd="1" presId="urn:microsoft.com/office/officeart/2005/8/layout/vList2"/>
    <dgm:cxn modelId="{7662BEE5-D46A-445A-8C9D-DF3E6A95AB5F}" type="presParOf" srcId="{31A7FD22-4713-463A-9261-6CA69519DDB8}" destId="{C40AF39F-01B8-48DD-9499-602C14BEBFEF}" srcOrd="0" destOrd="0" presId="urn:microsoft.com/office/officeart/2005/8/layout/vList2"/>
    <dgm:cxn modelId="{D3F3D999-36CC-41F6-9B7D-937AD70B9E45}" type="presParOf" srcId="{31A7FD22-4713-463A-9261-6CA69519DDB8}" destId="{B543915F-621D-4207-973A-E336F9816017}" srcOrd="1" destOrd="0" presId="urn:microsoft.com/office/officeart/2005/8/layout/vList2"/>
    <dgm:cxn modelId="{328F17FA-3FF7-4942-901E-6512AF362F0E}" type="presParOf" srcId="{31A7FD22-4713-463A-9261-6CA69519DDB8}" destId="{A687DFCF-905D-4CC8-9F16-043B0715FA54}" srcOrd="2" destOrd="0" presId="urn:microsoft.com/office/officeart/2005/8/layout/vList2"/>
    <dgm:cxn modelId="{F668353D-491E-4175-B848-6A96379AFBDB}" type="presParOf" srcId="{31A7FD22-4713-463A-9261-6CA69519DDB8}" destId="{B4D90CDB-BC86-4EB9-B17E-44F08D51BF88}" srcOrd="3" destOrd="0" presId="urn:microsoft.com/office/officeart/2005/8/layout/vList2"/>
    <dgm:cxn modelId="{FD8F9001-D187-45DA-B039-FC2DF01E2FEE}" type="presParOf" srcId="{31A7FD22-4713-463A-9261-6CA69519DDB8}" destId="{F6EC3188-7049-45F5-918C-A0DDD4A3787D}" srcOrd="4" destOrd="0" presId="urn:microsoft.com/office/officeart/2005/8/layout/vList2"/>
    <dgm:cxn modelId="{AE662914-2422-4217-9912-703836182DB1}" type="presParOf" srcId="{31A7FD22-4713-463A-9261-6CA69519DDB8}" destId="{88A11398-1BE8-41E6-BF7A-3B8A9589E521}" srcOrd="5" destOrd="0" presId="urn:microsoft.com/office/officeart/2005/8/layout/vList2"/>
    <dgm:cxn modelId="{4D7F95D6-66A6-437C-A750-F9896C58793B}" type="presParOf" srcId="{31A7FD22-4713-463A-9261-6CA69519DDB8}" destId="{E0B634FC-49AA-4816-8E9A-32F7B8524B14}" srcOrd="6" destOrd="0" presId="urn:microsoft.com/office/officeart/2005/8/layout/vList2"/>
    <dgm:cxn modelId="{0A8A423A-55BB-4055-84D2-D9D482BC0316}" type="presParOf" srcId="{31A7FD22-4713-463A-9261-6CA69519DDB8}" destId="{7B8F816B-89D4-45D6-B8AB-C4791F45C1A0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AF39F-01B8-48DD-9499-602C14BEBFEF}">
      <dsp:nvSpPr>
        <dsp:cNvPr id="0" name=""/>
        <dsp:cNvSpPr/>
      </dsp:nvSpPr>
      <dsp:spPr>
        <a:xfrm>
          <a:off x="0" y="99797"/>
          <a:ext cx="10454440" cy="5036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100" kern="1200" dirty="0"/>
            <a:t>Terminer les notions de base de la POO</a:t>
          </a:r>
        </a:p>
      </dsp:txBody>
      <dsp:txXfrm>
        <a:off x="24588" y="124385"/>
        <a:ext cx="10405264" cy="454509"/>
      </dsp:txXfrm>
    </dsp:sp>
    <dsp:sp modelId="{B543915F-621D-4207-973A-E336F9816017}">
      <dsp:nvSpPr>
        <dsp:cNvPr id="0" name=""/>
        <dsp:cNvSpPr/>
      </dsp:nvSpPr>
      <dsp:spPr>
        <a:xfrm>
          <a:off x="0" y="603482"/>
          <a:ext cx="10454440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928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H" sz="1600" kern="1200" dirty="0"/>
            <a:t>Héritage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H" sz="1600" kern="1200" dirty="0"/>
            <a:t>Méthodes magiques __</a:t>
          </a:r>
          <a:r>
            <a:rPr lang="fr-CH" sz="1600" kern="1200" dirty="0" err="1"/>
            <a:t>str</a:t>
          </a:r>
          <a:r>
            <a:rPr lang="fr-CH" sz="1600" kern="1200" dirty="0"/>
            <a:t>__, __</a:t>
          </a:r>
          <a:r>
            <a:rPr lang="fr-CH" sz="1600" kern="1200" dirty="0" err="1"/>
            <a:t>len</a:t>
          </a:r>
          <a:r>
            <a:rPr lang="fr-CH" sz="1600" kern="1200" dirty="0"/>
            <a:t>__, __</a:t>
          </a:r>
          <a:r>
            <a:rPr lang="fr-CH" sz="1600" kern="1200" dirty="0" err="1"/>
            <a:t>repr</a:t>
          </a:r>
          <a:r>
            <a:rPr lang="fr-CH" sz="1600" kern="1200" dirty="0"/>
            <a:t>__, …</a:t>
          </a:r>
        </a:p>
      </dsp:txBody>
      <dsp:txXfrm>
        <a:off x="0" y="603482"/>
        <a:ext cx="10454440" cy="554242"/>
      </dsp:txXfrm>
    </dsp:sp>
    <dsp:sp modelId="{A687DFCF-905D-4CC8-9F16-043B0715FA54}">
      <dsp:nvSpPr>
        <dsp:cNvPr id="0" name=""/>
        <dsp:cNvSpPr/>
      </dsp:nvSpPr>
      <dsp:spPr>
        <a:xfrm>
          <a:off x="0" y="1157725"/>
          <a:ext cx="10454440" cy="5036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100" kern="1200" dirty="0"/>
            <a:t>Notions de base de programmation par contraintes</a:t>
          </a:r>
        </a:p>
      </dsp:txBody>
      <dsp:txXfrm>
        <a:off x="24588" y="1182313"/>
        <a:ext cx="10405264" cy="454509"/>
      </dsp:txXfrm>
    </dsp:sp>
    <dsp:sp modelId="{B4D90CDB-BC86-4EB9-B17E-44F08D51BF88}">
      <dsp:nvSpPr>
        <dsp:cNvPr id="0" name=""/>
        <dsp:cNvSpPr/>
      </dsp:nvSpPr>
      <dsp:spPr>
        <a:xfrm>
          <a:off x="0" y="1661410"/>
          <a:ext cx="10454440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928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H" sz="1600" kern="1200" dirty="0"/>
            <a:t>Revoir les bases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H" sz="1600" kern="1200" dirty="0"/>
            <a:t>Entraînement / exercices</a:t>
          </a:r>
        </a:p>
      </dsp:txBody>
      <dsp:txXfrm>
        <a:off x="0" y="1661410"/>
        <a:ext cx="10454440" cy="554242"/>
      </dsp:txXfrm>
    </dsp:sp>
    <dsp:sp modelId="{F6EC3188-7049-45F5-918C-A0DDD4A3787D}">
      <dsp:nvSpPr>
        <dsp:cNvPr id="0" name=""/>
        <dsp:cNvSpPr/>
      </dsp:nvSpPr>
      <dsp:spPr>
        <a:xfrm>
          <a:off x="0" y="2215652"/>
          <a:ext cx="10454440" cy="50368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100" kern="1200" dirty="0"/>
            <a:t>Implémentation du solveur de contraintes </a:t>
          </a:r>
          <a:r>
            <a:rPr lang="fr-CH" sz="2100" kern="1200" dirty="0" err="1"/>
            <a:t>ToyCSP</a:t>
          </a:r>
          <a:endParaRPr lang="fr-CH" sz="2100" kern="1200" dirty="0"/>
        </a:p>
      </dsp:txBody>
      <dsp:txXfrm>
        <a:off x="24588" y="2240240"/>
        <a:ext cx="10405264" cy="454509"/>
      </dsp:txXfrm>
    </dsp:sp>
    <dsp:sp modelId="{88A11398-1BE8-41E6-BF7A-3B8A9589E521}">
      <dsp:nvSpPr>
        <dsp:cNvPr id="0" name=""/>
        <dsp:cNvSpPr/>
      </dsp:nvSpPr>
      <dsp:spPr>
        <a:xfrm>
          <a:off x="0" y="2719337"/>
          <a:ext cx="10454440" cy="1108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928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H" sz="1600" kern="1200" dirty="0"/>
            <a:t>Implémentation des variables, domaines, contraintes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H" sz="1600" kern="1200" dirty="0"/>
            <a:t>Analyse du code de la classe </a:t>
          </a:r>
          <a:r>
            <a:rPr lang="fr-CH" sz="1600" kern="1200" dirty="0" err="1"/>
            <a:t>ToyCSP</a:t>
          </a:r>
          <a:endParaRPr lang="fr-CH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H" sz="1600" kern="1200" dirty="0"/>
            <a:t>Algorithme du point fixe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H" sz="1600" kern="1200" dirty="0"/>
            <a:t>DFS avec heuristique de choix des variables</a:t>
          </a:r>
        </a:p>
      </dsp:txBody>
      <dsp:txXfrm>
        <a:off x="0" y="2719337"/>
        <a:ext cx="10454440" cy="1108485"/>
      </dsp:txXfrm>
    </dsp:sp>
    <dsp:sp modelId="{E0B634FC-49AA-4816-8E9A-32F7B8524B14}">
      <dsp:nvSpPr>
        <dsp:cNvPr id="0" name=""/>
        <dsp:cNvSpPr/>
      </dsp:nvSpPr>
      <dsp:spPr>
        <a:xfrm>
          <a:off x="0" y="3827822"/>
          <a:ext cx="10454440" cy="5036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100" kern="1200" dirty="0"/>
            <a:t>Exercices</a:t>
          </a:r>
        </a:p>
      </dsp:txBody>
      <dsp:txXfrm>
        <a:off x="24588" y="3852410"/>
        <a:ext cx="10405264" cy="454509"/>
      </dsp:txXfrm>
    </dsp:sp>
    <dsp:sp modelId="{7B8F816B-89D4-45D6-B8AB-C4791F45C1A0}">
      <dsp:nvSpPr>
        <dsp:cNvPr id="0" name=""/>
        <dsp:cNvSpPr/>
      </dsp:nvSpPr>
      <dsp:spPr>
        <a:xfrm>
          <a:off x="0" y="4331507"/>
          <a:ext cx="10454440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928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H" sz="1600" kern="1200" dirty="0"/>
            <a:t>Résolution de Sudokus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H" sz="1600" kern="1200" dirty="0"/>
            <a:t>Première amélioration du solveur</a:t>
          </a:r>
        </a:p>
      </dsp:txBody>
      <dsp:txXfrm>
        <a:off x="0" y="4331507"/>
        <a:ext cx="10454440" cy="554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5:05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761 80 12115 0 0,'-6'-4'846'0'0,"-10"-10"3315"0"0,-28-19-1 0 0,37 29-3762 0 0,0 0 0 0 0,0 1 0 0 0,0-1 0 0 0,-1 1 0 0 0,1 1 0 0 0,-1 0 0 0 0,-13-3 1 0 0,8 4-261 0 0,-1 0 1 0 0,1 1 0 0 0,-1 1 0 0 0,1 0-1 0 0,0 1 1 0 0,-1 0 0 0 0,1 1-1 0 0,0 1 1 0 0,0 0 0 0 0,1 0 0 0 0,-24 13-1 0 0,11-4-114 0 0,1 2 0 0 0,0 1 0 0 0,1 1 0 0 0,-34 33 0 0 0,30-24-44 0 0,2 2 1 0 0,0 2-1 0 0,2 0 0 0 0,-21 37 0 0 0,19-23-32 0 0,2 1 0 0 0,-28 75 0 0 0,41-89 12 0 0,0 1 1 0 0,2-1-1 0 0,2 1 0 0 0,1 0 0 0 0,-2 49 1 0 0,8-65 28 0 0,0 0 1 0 0,1 1 0 0 0,1-1-1 0 0,0 0 1 0 0,1-1 0 0 0,1 1 0 0 0,0-1-1 0 0,1 0 1 0 0,1 0 0 0 0,0 0 0 0 0,14 19-1 0 0,-9-16 33 0 0,0-1-1 0 0,2-1 1 0 0,0 0-1 0 0,1-1 1 0 0,1 0 0 0 0,0-1-1 0 0,1-1 1 0 0,23 14-1 0 0,-26-19 1 0 0,-1-1-1 0 0,2-1 0 0 0,-1 0 1 0 0,1-1-1 0 0,-1-1 0 0 0,1 0 1 0 0,1-1-1 0 0,19 2 0 0 0,-15-4 29 0 0,0 0 0 0 0,0-2 0 0 0,0 0 0 0 0,0-1-1 0 0,38-10 1 0 0,-33 5-283 0 0,-2-1 1 0 0,1-1-1 0 0,-1-1 0 0 0,0-1 0 0 0,-1-2 0 0 0,-1 0 1 0 0,0-1-1 0 0,0 0 0 0 0,-2-2 0 0 0,31-31 0 0 0,-38 33-1232 0 0,0-1 0 0 0,18-29 0 0 0,-19 22-486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5:14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49 9714 0 0,'-2'-4'1078'0'0,"0"-1"1"0"0,0 1-1 0 0,0 0 0 0 0,0-1 1 0 0,1 1-1 0 0,-1-1 0 0 0,1 1 1 0 0,0-9 1694 0 0,3 17-2247 0 0,2 6-249 0 0,-2-3-121 0 0,39 149 1323 0 0,-30-106-1339 0 0,16 62 539 0 0,-26-109-627 0 0,0 2-60 0 0,0 0 0 0 0,1-1 0 0 0,0 1-1 0 0,0-1 1 0 0,3 5 0 0 0,-4-8 16 0 0,0 0-1 0 0,0 0 1 0 0,0 0-1 0 0,0 0 1 0 0,0 0 0 0 0,0 0-1 0 0,0 0 1 0 0,0 0-1 0 0,0-1 1 0 0,1 1 0 0 0,-1 0-1 0 0,0-1 1 0 0,0 1-1 0 0,1-1 1 0 0,-1 1 0 0 0,1-1-1 0 0,-1 0 1 0 0,0 0-1 0 0,1 1 1 0 0,-1-1 0 0 0,2 0-1 0 0,-1-1 9 0 0,-1 1 0 0 0,0 0 0 0 0,0-1 0 0 0,0 1 0 0 0,0-1 0 0 0,0 1 0 0 0,-1-1 0 0 0,1 1 0 0 0,0-1 0 0 0,0 0 0 0 0,0 1 0 0 0,0-1 0 0 0,-1 0 0 0 0,1 0 0 0 0,0 1 0 0 0,-1-1 0 0 0,1 0 0 0 0,0-1 0 0 0,11-20 131 0 0,-11 20-132 0 0,4-7 42 0 0,13-16 1 0 0,-1 0-24 0 0,-7 9-31 0 0,0 1 1 0 0,1 0-1 0 0,0 1 0 0 0,2 1 1 0 0,23-22-1 0 0,-35 34-3 0 0,0 0-1 0 0,-1 1 1 0 0,1-1 0 0 0,-1 1-1 0 0,1-1 1 0 0,0 1 0 0 0,-1-1-1 0 0,1 1 1 0 0,0 0 0 0 0,0-1-1 0 0,-1 1 1 0 0,1 0 0 0 0,0 0-1 0 0,0-1 1 0 0,0 1-1 0 0,-1 0 1 0 0,1 0 0 0 0,0 0-1 0 0,0 0 1 0 0,0 0 0 0 0,-1 0-1 0 0,1 0 1 0 0,0 0 0 0 0,0 0-1 0 0,0 1 1 0 0,-1-1 0 0 0,1 0-1 0 0,0 0 1 0 0,0 1 0 0 0,-1-1-1 0 0,1 0 1 0 0,0 1 0 0 0,-1-1-1 0 0,1 1 1 0 0,0-1-1 0 0,-1 1 1 0 0,1-1 0 0 0,0 1-1 0 0,-1-1 1 0 0,1 1 0 0 0,0 1-1 0 0,2 2 19 0 0,-1 1 0 0 0,1 0-1 0 0,-1 0 1 0 0,0 0 0 0 0,2 6-1 0 0,-1-2 11 0 0,0 2 37 0 0,4 22-1 0 0,-3-13-19 0 0,-1-5-55 0 0,-2-9-39 0 0,0 0 0 0 0,0-1 0 0 0,0 1 0 0 0,1-1 0 0 0,0 1 0 0 0,0-1 0 0 0,1 0-1 0 0,4 8 1 0 0,-6-12-167 0 0,0 0 0 0 0,1 0 0 0 0,-1 0 1 0 0,0 0-1 0 0,0-1 0 0 0,1 1 0 0 0,-1 0 0 0 0,1-1 0 0 0,-1 1 0 0 0,0-1 0 0 0,1 0 0 0 0,-1 1 0 0 0,1-1 0 0 0,-1 0 0 0 0,3 0 0 0 0,-1 0-703 0 0,1 1 1 0 0,-1-2-1 0 0,1 1 0 0 0,-1 0 1 0 0,6-2-1 0 0,2-3-1576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3:06.3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1349 265 7730 0 0,'0'-2'882'0'0,"0"-1"0"0"0,-1 0 1 0 0,1 1-1 0 0,-1-1 0 0 0,0 0 0 0 0,1 1 1 0 0,-2-3-1 0 0,-11-18 2612 0 0,4 12-1911 0 0,-18-18 1 0 0,6 11-797 0 0,-1 0 0 0 0,0 2-1 0 0,-37-21 1 0 0,58 37-776 0 0,-19-11 223 0 0,0 1 1 0 0,0 1 0 0 0,-1 1 0 0 0,-21-5 0 0 0,-90-17 392 0 0,110 27-542 0 0,-1 0 0 0 0,1 1 0 0 0,-35 1 0 0 0,-30 9 139 0 0,76-6-200 0 0,0 0 1 0 0,1 1-1 0 0,-1 0 0 0 0,0 1 0 0 0,-17 8 1 0 0,-137 90 266 0 0,76-44-161 0 0,35-21-8 0 0,-92 83 0 0 0,127-100-98 0 0,1 0 0 0 0,-28 39-1 0 0,34-42-16 0 0,2-2-6 0 0,1 1-1 0 0,1 0 1 0 0,0 0 0 0 0,1 1 0 0 0,1 0 0 0 0,0 0 0 0 0,1 1 0 0 0,1 0 0 0 0,-2 28 0 0 0,3-10 3 0 0,3 0 1 0 0,1 0-1 0 0,1 0 1 0 0,2-1-1 0 0,2 1 1 0 0,1-1-1 0 0,2 0 1 0 0,1-1-1 0 0,2 0 1 0 0,29 60-1 0 0,-16-45 15 0 0,2-2-1 0 0,47 66 0 0 0,-35-62-11 0 0,-10-11 10 0 0,1-2 0 0 0,51 48-1 0 0,69 37 20 0 0,-129-107-14 0 0,56 37 95 0 0,-68-48-103 0 0,1 0-1 0 0,0 0 1 0 0,1-1 0 0 0,-1 0 0 0 0,1 0-1 0 0,14 2 1 0 0,4-2 15 0 0,1-1-1 0 0,0-1 1 0 0,0-2-1 0 0,50-5 1 0 0,-53 1-3 0 0,1-2 0 0 0,-1 0 1 0 0,-1-2-1 0 0,1-1 0 0 0,-1-1 1 0 0,-1-1-1 0 0,33-20 0 0 0,-43 22 0 0 0,0-2 0 0 0,-1 1-1 0 0,0-2 1 0 0,-1 0 0 0 0,0-1-1 0 0,-1 0 1 0 0,0-1 0 0 0,12-18-1 0 0,5-11 48 0 0,-15 21-22 0 0,0 0 0 0 0,16-34 0 0 0,27-54 74 0 0,-10 22-36 0 0,-38 69-65 0 0,0-1 0 0 0,8-34 0 0 0,-7 8 22 0 0,-2 0 0 0 0,-2-1 0 0 0,0-57 0 0 0,-5 61 45 0 0,-9-80 0 0 0,6 107-57 0 0,-2 0 0 0 0,1 0 0 0 0,-2 1 0 0 0,0 0 0 0 0,-1 0 0 0 0,0 0-1 0 0,-1 0 1 0 0,-11-16 0 0 0,-1 5 35 0 0,0 2 0 0 0,-2 0 0 0 0,0 1 0 0 0,-2 1 0 0 0,-1 1 0 0 0,-27-19 0 0 0,38 32-70 0 0,0 0 0 0 0,-1 0 0 0 0,0 2 0 0 0,0-1 0 0 0,-1 2 0 0 0,-16-5 0 0 0,-93-15-682 0 0,99 21 425 0 0,18 3 127 0 0,-28-6-449 0 0,32 7 403 0 0,1-1 0 0 0,0 0 0 0 0,-1 0 0 0 0,1 0 0 0 0,0 0 0 0 0,0 0 0 0 0,-1 0 0 0 0,1-1 0 0 0,0 1 0 0 0,-3-4 0 0 0,4 5 57 0 0,1 0 1 0 0,0-1 0 0 0,0 1 0 0 0,-1 0-1 0 0,1-1 1 0 0,0 1 0 0 0,0 0-1 0 0,-1-1 1 0 0,1 1 0 0 0,0 0-1 0 0,0-1 1 0 0,0 1 0 0 0,0 0-1 0 0,0-1 1 0 0,0 1 0 0 0,0 0-1 0 0,0-1 1 0 0,0 1 0 0 0,-1 0 0 0 0,2-1-1 0 0,-1 1 1 0 0,0-1 0 0 0,0 1-1 0 0,0 0 1 0 0,0-1 0 0 0,0 1-1 0 0,0 0 1 0 0,0-1 0 0 0,0 1-1 0 0,0 0 1 0 0,1-1 0 0 0,-1 1-1 0 0,0 0 1 0 0,0-1 0 0 0,0 1 0 0 0,1 0-1 0 0,-1 0 1 0 0,0-1 0 0 0,0 1-1 0 0,1 0 1 0 0,-1 0 0 0 0,0-1-1 0 0,1 1 1 0 0,15-6-4976 0 0,-6 4 1769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3:07.1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20 10226 0 0,'-4'-4'900'0'0,"3"3"-363"0"0,0 0-1 0 0,-1 0 1 0 0,1 0-1 0 0,0 0 1 0 0,0 0-1 0 0,0 0 1 0 0,0 0-1 0 0,1 0 1 0 0,-1 0-1 0 0,-1-3 1 0 0,3 7-303 0 0,-1-1 1 0 0,1 0 0 0 0,0 0 0 0 0,1 0-1 0 0,-1 1 1 0 0,0-1 0 0 0,1 0-1 0 0,1 2 1 0 0,6 8-130 0 0,0 8 5 0 0,0-1-1 0 0,-1 2 1 0 0,6 21-1 0 0,11 66 118 0 0,-2 14-62 0 0,18 87 15 0 0,-39-200-163 0 0,14 51 68 0 0,-14-52-24 0 0,1-1-1 0 0,0 0 1 0 0,0 0-1 0 0,1 0 1 0 0,7 11-1 0 0,-10-17-28 0 0,-1 0 0 0 0,1 0 0 0 0,0-1 0 0 0,-1 1 0 0 0,1 0 0 0 0,0 0 0 0 0,-1-1 0 0 0,1 1 0 0 0,0 0 0 0 0,0-1 0 0 0,0 1 0 0 0,-1-1 0 0 0,1 1 0 0 0,0-1 0 0 0,0 1 0 0 0,0-1 0 0 0,0 0 0 0 0,0 0 0 0 0,0 1 0 0 0,0-1 0 0 0,0 0 0 0 0,0 0 0 0 0,0 0 0 0 0,0 0 0 0 0,0 0 0 0 0,0 0 0 0 0,0 0 0 0 0,2-1 0 0 0,-2 1 36 0 0,1-1 1 0 0,-1 0-1 0 0,1 0 1 0 0,-1-1-1 0 0,1 1 1 0 0,-1 0-1 0 0,0 0 1 0 0,0-1-1 0 0,1 1 1 0 0,-1-1-1 0 0,0 1 1 0 0,0-1-1 0 0,-1 1 1 0 0,1-1-1 0 0,1-2 1 0 0,4-13 250 0 0,-1 1 0 0 0,-1-1 0 0 0,3-30 0 0 0,-3 21-130 0 0,22-189 482 0 0,4-21-403 0 0,-27 216-293 0 0,2 0 0 0 0,13-39 0 0 0,-18 58-27 0 0,1 0 0 0 0,-1 0 0 0 0,0 0-1 0 0,1 0 1 0 0,-1 1 0 0 0,1-1 0 0 0,-1 0-1 0 0,1 0 1 0 0,-1 0 0 0 0,1 1 0 0 0,-1-1-1 0 0,1 0 1 0 0,0 1 0 0 0,-1-1-1 0 0,1 1 1 0 0,0-1 0 0 0,0 1 0 0 0,0-1-1 0 0,0 1-52 0 0,-1 0-1 0 0,1 0 1 0 0,-1 0-1 0 0,1 0 1 0 0,-1 0-1 0 0,1 0 1 0 0,-1 0-1 0 0,0 0 1 0 0,1 0-1 0 0,-1 1 1 0 0,1-1-1 0 0,-1 0 1 0 0,0 0-1 0 0,1 1 1 0 0,-1-1-1 0 0,1 0 1 0 0,-1 0-1 0 0,0 1 1 0 0,1-1-1 0 0,-1 0 1 0 0,0 1-1 0 0,0-1 1 0 0,1 0-1 0 0,-1 2 1 0 0,3 1-712 0 0,-1 1-1 0 0,-1 0 1 0 0,1 1 0 0 0,0-1 0 0 0,1 7 0 0 0,1 13-2128 0 0,-1 5-504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3:07.6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158 25 14963 0 0,'-4'-3'635'0'0,"0"1"0"0"0,0-1 0 0 0,0 0-1 0 0,-1 1 1 0 0,1 0 0 0 0,-1 0 0 0 0,0 0-1 0 0,1 1 1 0 0,-1 0 0 0 0,-9-2 0 0 0,11 3-621 0 0,1 0 0 0 0,-1 0 0 0 0,1 0 0 0 0,-1 0 0 0 0,1 1 0 0 0,-1-1 0 0 0,1 1 0 0 0,-1 0 0 0 0,1-1 1 0 0,0 1-1 0 0,-1 0 0 0 0,1 0 0 0 0,0 1 0 0 0,0-1 0 0 0,0 0 0 0 0,0 1 0 0 0,0-1 0 0 0,0 1 0 0 0,0 0 0 0 0,0 0 0 0 0,1-1 0 0 0,-1 1 0 0 0,-1 4 0 0 0,-3 4-142 0 0,0 0-1 0 0,1 1 1 0 0,0 0-1 0 0,1 0 1 0 0,0 0-1 0 0,1 1 1 0 0,-4 19-1 0 0,4-6-88 0 0,1-1 0 0 0,2 41 0 0 0,0-62 195 0 0,0 0 0 0 0,0 0 0 0 0,0 1-1 0 0,1-1 1 0 0,-1 0 0 0 0,1 0 0 0 0,0 0 0 0 0,0 0-1 0 0,0 0 1 0 0,1 0 0 0 0,-1-1 0 0 0,1 1-1 0 0,-1 0 1 0 0,1-1 0 0 0,0 1 0 0 0,0-1 0 0 0,0 1-1 0 0,0-1 1 0 0,0 0 0 0 0,1 0 0 0 0,-1 0-1 0 0,1 0 1 0 0,-1 0 0 0 0,1-1 0 0 0,0 1 0 0 0,0-1-1 0 0,0 1 1 0 0,0-1 0 0 0,0 0 0 0 0,0-1-1 0 0,0 1 1 0 0,0 0 0 0 0,0-1 0 0 0,0 1-1 0 0,3-1 1 0 0,-1 0 38 0 0,0-1 0 0 0,0 1 0 0 0,0-1 0 0 0,0 0-1 0 0,-1-1 1 0 0,1 1 0 0 0,-1-1 0 0 0,1 0 0 0 0,-1 0 0 0 0,1 0-1 0 0,-1 0 1 0 0,0-1 0 0 0,0 0 0 0 0,0 0 0 0 0,0 0 0 0 0,-1 0-1 0 0,6-7 1 0 0,0 0 77 0 0,-1 1 0 0 0,-1-2 0 0 0,0 1-1 0 0,-1-1 1 0 0,10-20 0 0 0,-9 12 157 0 0,-1-1 0 0 0,0 0 0 0 0,-2-1 0 0 0,0 1 0 0 0,0-22 0 0 0,-5 31 192 0 0,1 10-429 0 0,0 1-1 0 0,0 0 1 0 0,0 0-1 0 0,0 0 0 0 0,0 0 1 0 0,0 0-1 0 0,-1 0 0 0 0,1-1 1 0 0,0 1-1 0 0,0 0 1 0 0,0 0-1 0 0,0 0 0 0 0,0 0 1 0 0,0 0-1 0 0,-1 0 0 0 0,1 0 1 0 0,0 0-1 0 0,0 0 1 0 0,0 0-1 0 0,0 0 0 0 0,-1 0 1 0 0,1 0-1 0 0,0 0 0 0 0,0 0 1 0 0,0 0-1 0 0,0 0 1 0 0,0 0-1 0 0,-1 0 0 0 0,1 0 1 0 0,0 0-1 0 0,0 0 0 0 0,0 0 1 0 0,0 0-1 0 0,-1 0 0 0 0,1 1 0 0 0,-1-1 0 0 0,0 1 0 0 0,0-1-1 0 0,1 1 1 0 0,-1 0 0 0 0,0-1 0 0 0,1 1-1 0 0,-1 0 1 0 0,0 0 0 0 0,1 0 0 0 0,0-1-1 0 0,-1 1 1 0 0,1 0 0 0 0,-1 0 0 0 0,1 0-1 0 0,0 0 1 0 0,-1 1 0 0 0,-1 10-48 0 0,0-1 0 0 0,0 1 0 0 0,2-1 0 0 0,-1 1 0 0 0,1 0 0 0 0,1-1 0 0 0,3 22 0 0 0,-2-27 19 0 0,-2-2-3 0 0,1 0-1 0 0,-1 0 1 0 0,1 0-1 0 0,0 0 1 0 0,1 0-1 0 0,-1 0 1 0 0,1 0-1 0 0,0-1 1 0 0,0 1-1 0 0,0-1 1 0 0,0 1-1 0 0,0-1 1 0 0,1 0-1 0 0,3 3 1 0 0,-4-4-8 0 0,1 0 1 0 0,-1 0-1 0 0,1 0 0 0 0,0 0 1 0 0,0-1-1 0 0,0 0 1 0 0,0 1-1 0 0,0-1 0 0 0,0 0 1 0 0,0 0-1 0 0,0-1 1 0 0,0 1-1 0 0,1-1 0 0 0,-1 0 1 0 0,0 1-1 0 0,0-1 0 0 0,1-1 1 0 0,-1 1-1 0 0,0 0 1 0 0,0-1-1 0 0,0 0 0 0 0,1 1 1 0 0,-1-1-1 0 0,0-1 1 0 0,0 1-1 0 0,3-2 0 0 0,2-1-815 0 0,-1-1 0 0 0,1 0 1 0 0,-1 0-1 0 0,8-8 0 0 0,12-13-8719 0 0,-27 26 9479 0 0,6-6-3188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3:07.9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11787 0 0,'0'11'2432'0'0,"3"8"-261"0"0,7 25 0 0 0,19 49-320 0 0,-17-58-766 0 0,-6-18-713 0 0,-3-5 15 0 0,1-1 1 0 0,1 1 0 0 0,8 15 0 0 0,-13-27-364 0 0,0 1 1 0 0,0-1-1 0 0,1 1 1 0 0,-1-1-1 0 0,0 0 0 0 0,0 1 1 0 0,1-1-1 0 0,-1 1 1 0 0,0-1-1 0 0,1 0 1 0 0,-1 1-1 0 0,1-1 1 0 0,-1 0-1 0 0,0 1 1 0 0,1-1-1 0 0,-1 0 1 0 0,1 0-1 0 0,-1 0 0 0 0,1 1 1 0 0,-1-1-1 0 0,1 0 1 0 0,0 0-9 0 0,-1 0 0 0 0,0 0 0 0 0,1 0 0 0 0,-1 0 0 0 0,0-1 0 0 0,1 1 0 0 0,-1 0 0 0 0,0 0 0 0 0,1 0 0 0 0,-1-1 0 0 0,0 1 0 0 0,0 0 0 0 0,1 0 0 0 0,-1-1-1 0 0,0 1 1 0 0,0 0 0 0 0,1-1 0 0 0,-1 1 0 0 0,0 0 0 0 0,0-1 0 0 0,1 1 0 0 0,0-5 51 0 0,1 1 0 0 0,-1 0 0 0 0,2-8 0 0 0,-2 8-67 0 0,0 3-2 0 0,16-69-1150 0 0,30-74-1 0 0,-46 140 827 0 0,1 1 0 0 0,0 0 1 0 0,0 0-1 0 0,0-1 0 0 0,3-2 0 0 0,-4 5 114 0 0,-1 0 1 0 0,1 1 0 0 0,0-1-1 0 0,0 0 1 0 0,-1 1-1 0 0,1-1 1 0 0,0 1-1 0 0,0-1 1 0 0,0 1 0 0 0,0-1-1 0 0,1 1 1 0 0,-2-1 45 0 0,1 1 0 0 0,-1 0 0 0 0,1 0 1 0 0,-1 0-1 0 0,1 0 0 0 0,-1 0 0 0 0,1 0 0 0 0,-1 1 1 0 0,0-1-1 0 0,1 0 0 0 0,-1 0 0 0 0,1 0 0 0 0,-1 0 1 0 0,1 0-1 0 0,-1 1 0 0 0,0-1 0 0 0,1 0 0 0 0,-1 0 0 0 0,1 1 1 0 0,-1-1-1 0 0,0 0 0 0 0,1 1 0 0 0,-1-1 0 0 0,0 0 1 0 0,1 1-1 0 0,4 8-2275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3:08.1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5 13723 0 0,'0'0'283'0'0,"-1"-1"-1"0"0,0 1 1 0 0,1-1-1 0 0,-1 1 1 0 0,0-1-1 0 0,0 1 1 0 0,0 0 0 0 0,1-1-1 0 0,-1 1 1 0 0,0 0-1 0 0,0 0 1 0 0,0-1 0 0 0,-1 1-1 0 0,2 0-152 0 0,-1 0-1 0 0,1 0 0 0 0,0 0 1 0 0,-1 0-1 0 0,1 1 1 0 0,0-1-1 0 0,-1 0 0 0 0,1 0 1 0 0,0 0-1 0 0,0 0 1 0 0,-1 1-1 0 0,1-1 0 0 0,0 0 1 0 0,-1 0-1 0 0,1 0 1 0 0,0 1-1 0 0,0-1 0 0 0,0 0 1 0 0,-1 0-1 0 0,1 1 1 0 0,0-1-1 0 0,0 0 0 0 0,0 1 1 0 0,0-1-1 0 0,-1 4 111 0 0,0-1 0 0 0,0 1 1 0 0,1 0-1 0 0,0-1 0 0 0,0 7 0 0 0,0-9-384 0 0,0 22 31 0 0,2 0-1 0 0,7 43 0 0 0,-6-49-236 0 0,-1-6-291 0 0,5 18-1 0 0,-6-27 231 0 0,0 1 0 0 0,0 0 0 0 0,1-1 0 0 0,-1 1 0 0 0,0-1 0 0 0,1 0 0 0 0,0 1 0 0 0,-1-1 0 0 0,1 0 0 0 0,0 0 0 0 0,4 3 0 0 0,-6-4 274 0 0,1-1 0 0 0,0 1 0 0 0,0-1 0 0 0,0 1 0 0 0,0-1 1 0 0,-1 1-1 0 0,1-1 0 0 0,0 0 0 0 0,0 0 0 0 0,0 1 0 0 0,0-1 0 0 0,0 0 1 0 0,0 0-1 0 0,0 0 0 0 0,0 0 0 0 0,0 0 0 0 0,1 0 0 0 0,7-3-133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3:08.3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 1 18916 0 0,'-9'3'1880'0'0,"2"-1"-1832"0"0,2 1 377 0 0,1 0 423 0 0,-2 2-288 0 0,5-1-392 0 0,1-1-64 0 0,0 3-272 0 0,4 3-200 0 0,-1-1-152 0 0,3 4-2121 0 0,4 3 2361 0 0,-1 7-720 0 0,-3 0 1008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3:08.9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243 64 19444 0 0,'-5'-7'517'0'0,"0"1"0"0"0,0 0 0 0 0,0 1 0 0 0,-1-1 0 0 0,0 1 0 0 0,0 0-1 0 0,0 1 1 0 0,-11-7 0 0 0,14 10-474 0 0,0 0-1 0 0,0-1 1 0 0,1 1-1 0 0,-1 1 1 0 0,0-1-1 0 0,0 0 1 0 0,0 1-1 0 0,0-1 1 0 0,0 1-1 0 0,0 0 1 0 0,0 0-1 0 0,0 0 1 0 0,0 0-1 0 0,0 1 1 0 0,0-1-1 0 0,0 1 1 0 0,0 0-1 0 0,0 0 1 0 0,0 0-1 0 0,0 0 1 0 0,0 0-1 0 0,1 1 1 0 0,-1-1-1 0 0,-3 4 1 0 0,0 0-50 0 0,0 0 1 0 0,1 0 0 0 0,0 0 0 0 0,0 1-1 0 0,1-1 1 0 0,-6 11 0 0 0,2-2-86 0 0,-12 29 1 0 0,11-21-14 0 0,2 0 1 0 0,-7 31-1 0 0,12-41 22 0 0,0 1 0 0 0,1 1 0 0 0,0-1 0 0 0,1 0 0 0 0,2 23 0 0 0,-1-34 56 0 0,-1 1 0 0 0,1-1 0 0 0,-1 1 0 0 0,1-1 0 0 0,-1 0 0 0 0,1 1 0 0 0,0-1 0 0 0,0 0 0 0 0,1 1 0 0 0,-1-1 0 0 0,0 0 0 0 0,1 0-1 0 0,-1 0 1 0 0,1 0 0 0 0,-1-1 0 0 0,1 1 0 0 0,0 0 0 0 0,0-1 0 0 0,0 1 0 0 0,0-1 0 0 0,0 1 0 0 0,0-1 0 0 0,0 0 0 0 0,1 0 0 0 0,-1 0 0 0 0,0 0 0 0 0,1-1 0 0 0,-1 1 0 0 0,0 0 0 0 0,1-1 0 0 0,-1 0 0 0 0,1 1 0 0 0,2-1 0 0 0,0-1 16 0 0,0 1 0 0 0,1-1 0 0 0,-1 1 0 0 0,0-1 0 0 0,0-1 0 0 0,0 1 0 0 0,0-1 0 0 0,0 0 0 0 0,7-4 0 0 0,-5 2 20 0 0,1-1-1 0 0,-1 0 1 0 0,0-1 0 0 0,0 0-1 0 0,6-7 1 0 0,3-5 56 0 0,-1-2 1 0 0,-1 0-1 0 0,13-23 1 0 0,-13 19 216 0 0,-2-1 0 0 0,0 1 0 0 0,8-29 0 0 0,-18 53-17 0 0,-1 5-190 0 0,1 6-69 0 0,2 17-41 0 0,7 38-186 0 0,-9-56-21 0 0,1 0 0 0 0,0 0 1 0 0,1 0-1 0 0,6 12 0 0 0,-8-19-165 0 0,0 0 0 0 0,0-1 0 0 0,0 1 0 0 0,0 0 0 0 0,1-1 0 0 0,-1 1 0 0 0,1-1 0 0 0,0 0 0 0 0,-1 0 0 0 0,1 0 0 0 0,0 0 0 0 0,0-1 0 0 0,1 1 0 0 0,-1-1 0 0 0,0 1 0 0 0,0-1 0 0 0,1 0 0 0 0,-1-1 0 0 0,0 1 0 0 0,1 0 0 0 0,5-1 0 0 0,-1 0-610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3:09.9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 15 12963 0 0,'-9'-4'2075'0'0,"6"2"-1240"0"0,-1 1 1 0 0,1-1 0 0 0,-1 1 0 0 0,1 0 0 0 0,0 0 0 0 0,-1 0 0 0 0,-4 0 0 0 0,7 1-778 0 0,1 0 0 0 0,-1 0 0 0 0,1 0 0 0 0,-1 0 0 0 0,1 1 0 0 0,-1-1 0 0 0,1 0 0 0 0,-1 0 0 0 0,1 1 0 0 0,-1-1 0 0 0,1 0 0 0 0,-1 1 0 0 0,1-1 0 0 0,0 1 0 0 0,-1-1 1 0 0,1 0-1 0 0,-1 1 0 0 0,1-1 0 0 0,0 1 0 0 0,0-1 0 0 0,-1 1 0 0 0,1-1 0 0 0,0 1 0 0 0,0-1 0 0 0,-1 1 0 0 0,1-1 0 0 0,0 1 0 0 0,0-1 0 0 0,0 1 0 0 0,0 0 0 0 0,0-1 0 0 0,0 1 0 0 0,0 0 1 0 0,0 24 160 0 0,1-20-108 0 0,1 19-58 0 0,2 0 1 0 0,1 0-1 0 0,9 26 0 0 0,-7-28-28 0 0,12 48 7 0 0,51 220 192 0 0,-57-209-124 0 0,-13-80-104 0 0,0 0 0 0 0,1 0 1 0 0,-1 0-1 0 0,0 0 0 0 0,1 0 1 0 0,-1 0-1 0 0,1 0 1 0 0,-1 0-1 0 0,1 0 0 0 0,-1 0 1 0 0,1 0-1 0 0,0 0 0 0 0,-1 0 1 0 0,1 0-1 0 0,0 0 1 0 0,0-1-1 0 0,1 2 0 0 0,-2-2 2 0 0,1 0-1 0 0,-1 1 0 0 0,1-1 0 0 0,0 0 1 0 0,-1 0-1 0 0,1 0 0 0 0,-1 0 0 0 0,1 0 1 0 0,-1 0-1 0 0,1 0 0 0 0,0 0 0 0 0,-1 0 1 0 0,1 0-1 0 0,-1 0 0 0 0,1-1 0 0 0,-1 1 1 0 0,1 0-1 0 0,-1 0 0 0 0,1 0 0 0 0,-1-1 1 0 0,1 1-1 0 0,-1 0 0 0 0,1-1 0 0 0,-1 1 1 0 0,1 0-1 0 0,-1-1 0 0 0,1 1 0 0 0,-1-1 1 0 0,0 1-1 0 0,1-1 0 0 0,-1 1 0 0 0,0-1 1 0 0,1 1-1 0 0,-1-2 0 0 0,8-10-5 0 0,0-2 0 0 0,-1 1-1 0 0,9-25 1 0 0,-16 38 8 0 0,3-11-8 0 0,1 0 0 0 0,1 0 0 0 0,0 1 1 0 0,0 0-1 0 0,9-12 0 0 0,-13 20 2 0 0,1 0-1 0 0,-1 0 1 0 0,1 0-1 0 0,0 1 1 0 0,0-1-1 0 0,-1 0 1 0 0,1 1 0 0 0,0-1-1 0 0,1 1 1 0 0,-1 0-1 0 0,0 0 1 0 0,0 0-1 0 0,0 0 1 0 0,1 0-1 0 0,-1 0 1 0 0,1 0-1 0 0,-1 1 1 0 0,0-1-1 0 0,1 1 1 0 0,-1 0 0 0 0,1 0-1 0 0,-1 0 1 0 0,1 0-1 0 0,-1 0 1 0 0,1 0-1 0 0,-1 1 1 0 0,1-1-1 0 0,-1 1 1 0 0,0 0-1 0 0,1 0 1 0 0,2 1-1 0 0,-1 0 8 0 0,0 0-1 0 0,1 1 0 0 0,-1 0 0 0 0,0 0 0 0 0,-1 0 0 0 0,1 0 1 0 0,0 1-1 0 0,-1-1 0 0 0,0 1 0 0 0,0 0 0 0 0,0 0 0 0 0,0 0 1 0 0,0 0-1 0 0,-1 0 0 0 0,0 1 0 0 0,0-1 0 0 0,0 1 0 0 0,0 0 1 0 0,-1-1-1 0 0,1 6 0 0 0,0-1 38 0 0,-1 0-1 0 0,0-1 1 0 0,0 1 0 0 0,-1 0 0 0 0,0 0-1 0 0,-1 0 1 0 0,0-1 0 0 0,0 1 0 0 0,-1 0-1 0 0,-3 12 1 0 0,3-18-17 0 0,1 0-1 0 0,0 0 1 0 0,-1 0-1 0 0,1 0 1 0 0,-1 0-1 0 0,0 0 0 0 0,0-1 1 0 0,0 1-1 0 0,0-1 1 0 0,0 1-1 0 0,-1-1 1 0 0,1 0-1 0 0,-1 0 1 0 0,1 0-1 0 0,-1 0 0 0 0,0 0 1 0 0,0-1-1 0 0,0 1 1 0 0,0-1-1 0 0,0 0 1 0 0,0 0-1 0 0,0 0 1 0 0,0 0-1 0 0,-1 0 0 0 0,1-1 1 0 0,-4 1-1 0 0,2-1-15 0 0,1 0 0 0 0,0-1 0 0 0,0 1-1 0 0,-8-3 1 0 0,11 3-9 0 0,0 0 0 0 0,1 0 1 0 0,-1-1-1 0 0,0 1 0 0 0,0 0 0 0 0,0-1 0 0 0,0 1 1 0 0,1-1-1 0 0,-1 1 0 0 0,0-1 0 0 0,0 1 0 0 0,1-1 1 0 0,-1 0-1 0 0,1 1 0 0 0,-1-1 0 0 0,0 0 0 0 0,1 1 1 0 0,-1-1-1 0 0,1 0 0 0 0,-1 0 0 0 0,1 0 0 0 0,0 1 1 0 0,-1-1-1 0 0,1 0 0 0 0,0 0 0 0 0,0 0 0 0 0,0 0 1 0 0,-1-1-1 0 0,1 0-4 0 0,1 1 1 0 0,-1 0 0 0 0,0 0-1 0 0,1 0 1 0 0,-1 0 0 0 0,1 0-1 0 0,-1 0 1 0 0,1-1 0 0 0,0 1-1 0 0,-1 1 1 0 0,1-1 0 0 0,0 0-1 0 0,0 0 1 0 0,1-2 0 0 0,16-11-62 0 0,-14 10 53 0 0,19-12-64 0 0,29-16 0 0 0,-34 22 51 0 0,0-1 0 0 0,-2 0 0 0 0,32-27 0 0 0,-31 19 44 0 0,-1 0 1 0 0,-1-1-1 0 0,0 0 0 0 0,-2-1 1 0 0,0-1-1 0 0,-1 0 1 0 0,-1-1-1 0 0,-2 0 0 0 0,0-1 1 0 0,6-26-1 0 0,-13 38 20 0 0,0 0-1 0 0,0 0 0 0 0,-1 0 1 0 0,-1 0-1 0 0,0 0 0 0 0,0 0 1 0 0,-1-1-1 0 0,-1 1 0 0 0,-3-13 1 0 0,2 15-6 0 0,0 0 1 0 0,-1 0 0 0 0,0 0-1 0 0,0 0 1 0 0,-1 1 0 0 0,0 0-1 0 0,-1 0 1 0 0,0 0 0 0 0,0 1-1 0 0,-14-15 1 0 0,18 21-29 0 0,0 1 0 0 0,0-1 1 0 0,0 0-1 0 0,0 1 0 0 0,0 0 1 0 0,-1-1-1 0 0,1 1 0 0 0,0 0 1 0 0,-1 0-1 0 0,1 0 0 0 0,-5-1 1 0 0,6 2-8 0 0,0 0 1 0 0,-1 0-1 0 0,1 0 1 0 0,0 0-1 0 0,-1 0 1 0 0,1 0-1 0 0,0 1 1 0 0,-1-1-1 0 0,1 0 1 0 0,0 1-1 0 0,-1-1 1 0 0,1 1-1 0 0,0-1 1 0 0,0 1-1 0 0,0 0 1 0 0,0 0-1 0 0,-1-1 1 0 0,1 1-1 0 0,0 0 1 0 0,0 0-1 0 0,0 0 1 0 0,1 0-1 0 0,-1 0 1 0 0,-1 1-1 0 0,-2 4-34 0 0,0 1 0 0 0,1-1-1 0 0,-1 1 1 0 0,1-1-1 0 0,1 1 1 0 0,-4 11 0 0 0,2 0-72 0 0,-3 27 0 0 0,3 1-15 0 0,2-1 1 0 0,8 80 0 0 0,1-62 35 0 0,23 85-1 0 0,-23-120 48 0 0,13 31-1 0 0,-15-47 34 0 0,0-1 1 0 0,1 0-1 0 0,0 0 0 0 0,1 0 1 0 0,9 11-1 0 0,-14-19 19 0 0,0 0 0 0 0,1-1 1 0 0,-1 1-1 0 0,1-1 0 0 0,0 0 1 0 0,0 0-1 0 0,0 0 0 0 0,0 0 1 0 0,0 0-1 0 0,1 0 0 0 0,-1-1 1 0 0,5 2-1 0 0,-6-3 10 0 0,0 1 0 0 0,-1-1 0 0 0,1 0 0 0 0,0 0 1 0 0,0 0-1 0 0,0 0 0 0 0,-1 0 0 0 0,1 0 0 0 0,0-1 0 0 0,0 1 0 0 0,0-1 0 0 0,-1 1 1 0 0,1-1-1 0 0,0 0 0 0 0,-1 1 0 0 0,1-1 0 0 0,-1 0 0 0 0,1 0 0 0 0,-1 0 0 0 0,1 0 1 0 0,-1 0-1 0 0,0-1 0 0 0,1 1 0 0 0,-1 0 0 0 0,0-1 0 0 0,2-2 0 0 0,4-6 70 0 0,-1-1-1 0 0,0 0 0 0 0,-1 0 0 0 0,7-17 1 0 0,11-51 41 0 0,-8 23-68 0 0,-7 31-25 0 0,-3 8 27 0 0,0 0 0 0 0,10-19 0 0 0,-15 35-57 0 0,0 1 0 0 0,0-1-1 0 0,0 1 1 0 0,0-1-1 0 0,1 1 1 0 0,-1-1-1 0 0,0 1 1 0 0,0-1-1 0 0,1 1 1 0 0,-1-1-1 0 0,1 1 1 0 0,-1-1 0 0 0,0 1-1 0 0,1-1 1 0 0,-1 1-1 0 0,1 0 1 0 0,-1-1-1 0 0,1 0 1 0 0,-1 12 3 0 0,0-4-26 0 0,-3 55-138 0 0,7 98 0 0 0,-3-152 138 0 0,0-1 1 0 0,0 1-1 0 0,1-1 0 0 0,3 10 0 0 0,-4-15 11 0 0,-1-1 0 0 0,1 1 0 0 0,0 0 1 0 0,-1-1-1 0 0,1 1 0 0 0,0-1 0 0 0,0 1 0 0 0,0-1 0 0 0,0 0 1 0 0,0 1-1 0 0,1-1 0 0 0,-1 0 0 0 0,0 0 0 0 0,1 1 1 0 0,-1-1-1 0 0,1 0 0 0 0,-1-1 0 0 0,1 1 0 0 0,-1 0 1 0 0,1 0-1 0 0,0-1 0 0 0,-1 1 0 0 0,4 0 0 0 0,-4-1 7 0 0,0 0 0 0 0,0 0 0 0 0,0 0-1 0 0,0 0 1 0 0,0-1 0 0 0,0 1-1 0 0,0 0 1 0 0,0-1 0 0 0,0 1 0 0 0,0 0-1 0 0,0-1 1 0 0,-1 1 0 0 0,1-1 0 0 0,0 0-1 0 0,0 1 1 0 0,1-2 0 0 0,11-14 52 0 0,-10 13-39 0 0,4-8 21 0 0,0 0 0 0 0,0-1 0 0 0,5-15 0 0 0,4-6 3 0 0,3-6-20 0 0,-11 22-16 0 0,-1 1 0 0 0,12-16 0 0 0,-18 31-8 0 0,-1 0 1 0 0,1 1-1 0 0,-1-1 1 0 0,1 0 0 0 0,-1 0-1 0 0,1 0 1 0 0,0 1-1 0 0,-1-1 1 0 0,1 0 0 0 0,0 1-1 0 0,0-1 1 0 0,0 1-1 0 0,-1-1 1 0 0,1 1-1 0 0,0-1 1 0 0,0 1 0 0 0,0-1-1 0 0,0 1 1 0 0,0 0-1 0 0,0 0 1 0 0,0-1-1 0 0,0 1 1 0 0,0 0 0 0 0,0 0-1 0 0,0 0 1 0 0,0 0-1 0 0,0 0 1 0 0,0 0-1 0 0,0 0 1 0 0,0 0 0 0 0,0 1-1 0 0,0-1 1 0 0,0 0-1 0 0,-1 1 1 0 0,1-1-1 0 0,0 0 1 0 0,0 1 0 0 0,0-1-1 0 0,0 1 1 0 0,0 0-1 0 0,-1-1 1 0 0,1 1-1 0 0,0-1 1 0 0,0 1 0 0 0,0 1-1 0 0,3 2-20 0 0,0 1 0 0 0,-1-1 1 0 0,1 1-1 0 0,-1 0 0 0 0,0 0 0 0 0,3 7 0 0 0,24 55-32 0 0,24 57 81 0 0,-51-117 24 0 0,-1 0 0 0 0,0 0 0 0 0,-1 1 0 0 0,2 8 0 0 0,-3-15-41 0 0,0-1 0 0 0,0 0-1 0 0,0 1 1 0 0,0-1 0 0 0,0 0-1 0 0,0 1 1 0 0,0-1 0 0 0,0 0 0 0 0,0 1-1 0 0,0-1 1 0 0,0 0 0 0 0,-1 1 0 0 0,1-1-1 0 0,0 0 1 0 0,0 1 0 0 0,0-1 0 0 0,0 0-1 0 0,0 1 1 0 0,-1-1 0 0 0,1 0 0 0 0,0 1-1 0 0,0-1 1 0 0,-1 0 0 0 0,1 0-1 0 0,0 1 1 0 0,0-1 0 0 0,-1 0 0 0 0,1 0-1 0 0,0 0 1 0 0,-1 1 0 0 0,0-1 2 0 0,0 0-1 0 0,0 0 1 0 0,0 0 0 0 0,0 1 0 0 0,0-1 0 0 0,0 0-1 0 0,0 0 1 0 0,0 0 0 0 0,0-1 0 0 0,-2 1-1 0 0,-22-10-49 0 0,-9-8-328 0 0,19 9-265 0 0,-18-8 0 0 0,28 15-177 0 0,0 0-1 0 0,-1 1 1 0 0,1-1-1 0 0,-8 0 1 0 0,13 2 422 0 0,-1 0 0 0 0,0 0-1 0 0,0 0 1 0 0,0 0 0 0 0,0 0 0 0 0,0 0 0 0 0,0 0 0 0 0,0 0 0 0 0,0 0-1 0 0,-2 1 1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3:11.5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34 327 12811 0 0,'-6'2'859'0'0,"4"-1"-303"0"0,0 0 1 0 0,0 0 0 0 0,0 0 0 0 0,0 0 0 0 0,0 0 0 0 0,0 1 0 0 0,0-1 0 0 0,0 0 0 0 0,1 1-1 0 0,-1-1 1 0 0,0 1 0 0 0,1 0 0 0 0,-3 3 0 0 0,4-5-526 0 0,0 0 0 0 0,0 1 1 0 0,0-1-1 0 0,0 0 0 0 0,0 1 0 0 0,0-1 1 0 0,0 0-1 0 0,1 1 0 0 0,-1-1 0 0 0,0 1 0 0 0,0-1 1 0 0,0 0-1 0 0,0 0 0 0 0,0 1 0 0 0,1-1 1 0 0,-1 0-1 0 0,0 1 0 0 0,0-1 0 0 0,1 0 1 0 0,-1 0-1 0 0,0 1 0 0 0,0-1 0 0 0,1 0 1 0 0,-1 0-1 0 0,0 0 0 0 0,1 1 0 0 0,-1-1 0 0 0,0 0 1 0 0,1 0-1 0 0,-1 0 0 0 0,0 0 0 0 0,1 0 1 0 0,-1 0-1 0 0,0 0 0 0 0,1 0 0 0 0,-1 0 1 0 0,0 0-1 0 0,1 0 0 0 0,-1 0 0 0 0,0 0 1 0 0,1 0-1 0 0,0 0 0 0 0,16-1 197 0 0,-7-1-179 0 0,0-1 1 0 0,0-1-1 0 0,0 0 0 0 0,0-1 0 0 0,-1 0 1 0 0,0 0-1 0 0,0-1 0 0 0,0 0 1 0 0,-1 0-1 0 0,9-9 0 0 0,-4 3 4 0 0,-1-1-1 0 0,0-1 1 0 0,-1 0-1 0 0,-1 0 1 0 0,12-21-1 0 0,-15 22 30 0 0,-1-1 0 0 0,9-24-1 0 0,-13 31-24 0 0,0 0 0 0 0,-1 0 0 0 0,0 0 0 0 0,0 0 0 0 0,0 0 0 0 0,-1-1 0 0 0,-1-12 0 0 0,1 17-33 0 0,-1 1 0 0 0,0 0 1 0 0,1-1-1 0 0,-1 1 1 0 0,0 0-1 0 0,0 0 0 0 0,0-1 1 0 0,0 1-1 0 0,-1 0 1 0 0,1 0-1 0 0,0 0 0 0 0,-1 0 1 0 0,0 1-1 0 0,-2-4 1 0 0,1 3-1 0 0,-1-1 0 0 0,1 1 0 0 0,-1 0 0 0 0,0 0 0 0 0,1 0 0 0 0,-1 0 0 0 0,0 1 1 0 0,-5-2-1 0 0,3 1-24 0 0,-1 1 0 0 0,0 0 1 0 0,1 0-1 0 0,-1 0 0 0 0,0 1 1 0 0,0 0-1 0 0,0 1 0 0 0,1-1 1 0 0,-1 1-1 0 0,-9 3 0 0 0,12-3-17 0 0,0 0-1 0 0,0 1 0 0 0,0 0 1 0 0,0 0-1 0 0,0 0 0 0 0,0 0 0 0 0,1 1 1 0 0,-1-1-1 0 0,1 1 0 0 0,-6 6 1 0 0,6-4-14 0 0,-1 0 1 0 0,0 0-1 0 0,1 1 1 0 0,0-1-1 0 0,0 1 1 0 0,-3 11-1 0 0,1-2-25 0 0,1 1 1 0 0,1 0-1 0 0,0 0 0 0 0,1 0 0 0 0,1 0 0 0 0,0 26 0 0 0,2-27 17 0 0,0 0-1 0 0,1-1 0 0 0,1 1 1 0 0,0-1-1 0 0,1 0 0 0 0,1 1 1 0 0,8 18-1 0 0,-8-25 18 0 0,0-1-1 0 0,0 0 1 0 0,0 1-1 0 0,1-2 0 0 0,0 1 1 0 0,0-1-1 0 0,1 1 1 0 0,0-2-1 0 0,0 1 1 0 0,0-1-1 0 0,1 0 1 0 0,0-1-1 0 0,0 0 1 0 0,0 0-1 0 0,0 0 1 0 0,0-1-1 0 0,17 4 1 0 0,-15-5 19 0 0,0 0 0 0 0,0-1 0 0 0,0 0 1 0 0,1 0-1 0 0,-1-1 0 0 0,0 0 0 0 0,0-1 1 0 0,1 0-1 0 0,-1-1 0 0 0,0 0 0 0 0,0 0 1 0 0,-1-1-1 0 0,1-1 0 0 0,0 0 0 0 0,12-7 1 0 0,-13 6 23 0 0,-1-1 0 0 0,0 0 0 0 0,0-1 0 0 0,0 0 0 0 0,-1 0 0 0 0,0-1 0 0 0,-1 0 0 0 0,1 0 0 0 0,-1 0 0 0 0,-1-1 1 0 0,0 0-1 0 0,0 0 0 0 0,-1-1 0 0 0,6-15 0 0 0,-4 3 20 0 0,-3 16-17 0 0,-2 0 1 0 0,1 1-1 0 0,-1-1 0 0 0,0 0 0 0 0,1-11 0 0 0,-1 5 34 0 0,-1 8-28 0 0,0 0 0 0 0,0 1 0 0 0,0-1 0 0 0,0 0 0 0 0,0 0 0 0 0,-1 0 0 0 0,-1-7 0 0 0,2 11-31 0 0,0 0 0 0 0,-1 0 0 0 0,1-1 0 0 0,0 1 0 0 0,0 0 0 0 0,0 0 0 0 0,0-1 0 0 0,0 1 0 0 0,0 0 1 0 0,-1 0-1 0 0,1-1 0 0 0,0 1 0 0 0,0 0 0 0 0,0 0 0 0 0,-1 0 0 0 0,1 0 0 0 0,0-1 0 0 0,0 1 0 0 0,0 0 0 0 0,-1 0 0 0 0,1 0 0 0 0,0 0 0 0 0,0 0 0 0 0,-1 0 1 0 0,1 0-1 0 0,0 0 0 0 0,0 0 0 0 0,-1 0 0 0 0,1-1 0 0 0,0 1 0 0 0,0 0 0 0 0,-1 1 0 0 0,1-1 0 0 0,0 0 0 0 0,0 0 0 0 0,-1 0 0 0 0,1 0 0 0 0,0 0 0 0 0,-1 0 1 0 0,1 0-1 0 0,0 0 0 0 0,0 0 0 0 0,0 0 0 0 0,-1 1 0 0 0,1-1 0 0 0,0 0 0 0 0,-1 1-11 0 0,0-1 0 0 0,1 1 0 0 0,-1 0 0 0 0,1-1 0 0 0,-1 1 0 0 0,1 0 0 0 0,-1-1 0 0 0,1 1 0 0 0,-1 0 0 0 0,1 0 0 0 0,-1 1 0 0 0,-1 8-60 0 0,1 0-1 0 0,0 1 1 0 0,1-1-1 0 0,0 1 1 0 0,2 10 0 0 0,-1-1 4 0 0,0-14 53 0 0,0 0 0 0 0,0 0 0 0 0,0-1 0 0 0,1 1 0 0 0,0-1 0 0 0,0 0 0 0 0,1 1 0 0 0,-1-1 0 0 0,6 7-1 0 0,5 6-49 0 0,15 18-1 0 0,-25-33 58 0 0,-1 0 10 0 0,0-1 0 0 0,0 0 0 0 0,1 0 0 0 0,-1 0 0 0 0,1 0 1 0 0,-1-1-1 0 0,1 1 0 0 0,0-1 0 0 0,-1 0 0 0 0,1 1 0 0 0,0-1 1 0 0,0 0-1 0 0,0-1 0 0 0,0 1 0 0 0,0 0 0 0 0,0-1 0 0 0,0 0 1 0 0,0 0-1 0 0,0 0 0 0 0,0 0 0 0 0,0 0 0 0 0,0 0 0 0 0,0-1 1 0 0,0 0-1 0 0,0 1 0 0 0,0-1 0 0 0,0 0 0 0 0,0-1 0 0 0,-1 1 1 0 0,1 0-1 0 0,0-1 0 0 0,-1 1 0 0 0,1-1 0 0 0,-1 0 0 0 0,1 0 1 0 0,2-3-1 0 0,12-16 63 0 0,0 0 0 0 0,17-30 0 0 0,0-1 21 0 0,-33 50-80 0 0,1 0 0 0 0,-1 0 0 0 0,1 0 0 0 0,0 0 1 0 0,0 0-1 0 0,-1 1 0 0 0,1-1 0 0 0,0 1 0 0 0,5-3 0 0 0,-7 4-6 0 0,0 0 1 0 0,1-1-1 0 0,-1 1 0 0 0,1 0 1 0 0,-1 0-1 0 0,1 0 0 0 0,-1 0 1 0 0,0 0-1 0 0,1 0 0 0 0,-1 0 1 0 0,1 0-1 0 0,-1 0 0 0 0,1 0 1 0 0,-1 0-1 0 0,1 0 0 0 0,-1 0 1 0 0,0 1-1 0 0,1-1 0 0 0,-1 0 1 0 0,1 0-1 0 0,-1 0 0 0 0,1 1 1 0 0,0 0-3 0 0,-1-1 1 0 0,1 1-1 0 0,0 0 1 0 0,-1 0-1 0 0,1 0 1 0 0,-1 0-1 0 0,1 0 1 0 0,-1-1-1 0 0,1 1 1 0 0,-1 0-1 0 0,0 0 1 0 0,1 0 0 0 0,-1 2-1 0 0,11 59-26 0 0,-7-33 13 0 0,13 42-1 0 0,-15-65-79 0 0,0 1-1 0 0,1-1 1 0 0,0 0-1 0 0,1 1 1 0 0,-1-2-1 0 0,1 1 1 0 0,0 0-1 0 0,7 7 0 0 0,-9-12-68 0 0,-1 1 0 0 0,0-1 0 0 0,1 0 0 0 0,-1 0 0 0 0,1 0 0 0 0,-1 1 0 0 0,1-1 0 0 0,-1-1-1 0 0,1 1 1 0 0,0 0 0 0 0,-1 0 0 0 0,1-1 0 0 0,0 1 0 0 0,0-1 0 0 0,0 1 0 0 0,-1-1 0 0 0,1 0-1 0 0,0 1 1 0 0,0-1 0 0 0,0 0 0 0 0,0-1 0 0 0,-1 1 0 0 0,1 0 0 0 0,0 0 0 0 0,0-1 0 0 0,0 1-1 0 0,0-1 1 0 0,-1 1 0 0 0,1-1 0 0 0,0 0 0 0 0,-1 0 0 0 0,1 0 0 0 0,0 0 0 0 0,-1 0 0 0 0,1 0-1 0 0,1-2 1 0 0,7-8-224 0 0,-1-2-523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5:14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 22469 0 0,'0'0'88'0'0,"0"0"1"0"0,0-1-1 0 0,0 1 1 0 0,0 0-1 0 0,0 0 1 0 0,0 0 0 0 0,0 0-1 0 0,0 0 1 0 0,-1 0-1 0 0,1-1 1 0 0,0 1-1 0 0,0 0 1 0 0,0 0-1 0 0,0 0 1 0 0,0 0-1 0 0,-1 0 1 0 0,1 0-1 0 0,0 0 1 0 0,0 0 0 0 0,0 0-1 0 0,0 0 1 0 0,-1 0-1 0 0,1 0 1 0 0,0 0-1 0 0,0 0 1 0 0,0 0-1 0 0,0 0 1 0 0,-1 0-1 0 0,1 0 1 0 0,0 0-1 0 0,0 0 1 0 0,0 0 0 0 0,0 0-1 0 0,-1 0 1 0 0,1 0-1 0 0,0 0 1 0 0,0 0-1 0 0,0 0 1 0 0,-1 0-1 0 0,-1 8 1062 0 0,3 13-772 0 0,29 139-16 0 0,-4-28-317 0 0,18 271 109 0 0,-20-146-615 0 0,-22-244 162 0 0,4 36-466 0 0,0-18-3119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3:11.7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1 17580 0 0,'-2'2'207'0'0,"-1"-1"-1"0"0,0 1 1 0 0,1 0 0 0 0,0 1 0 0 0,-1-1-1 0 0,1 0 1 0 0,0 1 0 0 0,0-1 0 0 0,0 1-1 0 0,1-1 1 0 0,-1 1 0 0 0,1 0 0 0 0,-1 0-1 0 0,1 0 1 0 0,0 0 0 0 0,0 0 0 0 0,0 0 0 0 0,0 0-1 0 0,0 4 1 0 0,-1 8 110 0 0,1 0-1 0 0,0 26 0 0 0,1-31-243 0 0,1 20 87 0 0,9 58 0 0 0,15 29-676 0 0,-3-13-1785 0 0,-22-101 2177 0 0,18 116-3142 0 0,-15-83 2235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3:11.9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1 17532 0 0,'0'0'218'0'0,"-1"0"1"0"0,1 0-1 0 0,-1 0 1 0 0,1 0-1 0 0,-1 1 1 0 0,1-1 0 0 0,-1 0-1 0 0,1 0 1 0 0,-1 0-1 0 0,1 1 1 0 0,-1-1-1 0 0,1 0 1 0 0,-1 1-1 0 0,1-1 1 0 0,0 1-1 0 0,-1-1 1 0 0,1 0-1 0 0,0 1 1 0 0,-1-1 0 0 0,1 1-1 0 0,0 0 1 0 0,0-1-146 0 0,0 1 1 0 0,0-1-1 0 0,0 0 1 0 0,0 1 0 0 0,0-1-1 0 0,0 1 1 0 0,0-1-1 0 0,0 0 1 0 0,0 1 0 0 0,1-1-1 0 0,-1 0 1 0 0,0 1-1 0 0,0-1 1 0 0,0 0 0 0 0,1 1-1 0 0,-1-1 1 0 0,0 0-1 0 0,0 1 1 0 0,1-1 0 0 0,-1 0-1 0 0,1 1 1 0 0,2 1-2 0 0,0 0 1 0 0,0 0-1 0 0,0-1 1 0 0,6 3-1 0 0,-1 0-15 0 0,-4-2-37 0 0,0-1 1 0 0,0 1-1 0 0,1-1 0 0 0,-1 0 0 0 0,7 1 0 0 0,20 0-324 0 0,39-3 0 0 0,-3-4-3912 0 0,-11 4-3348 0 0,-44 0 6095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3:12.0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 12251 0 0,'-3'15'1236'0'0,"1"0"1"0"0,0 0-1 0 0,1 0 0 0 0,1 1 1 0 0,3 25-1 0 0,1-18-1119 0 0,0 0-1 0 0,15 45 1 0 0,-17-64-515 0 0,0 0-1 0 0,0 1 1 0 0,0-1 0 0 0,5 8-1 0 0,-7-11 76 0 0,1-1 1 0 0,0 1-1 0 0,0 0 0 0 0,-1 0 0 0 0,1 0 0 0 0,0 0 0 0 0,0 0 0 0 0,0-1 0 0 0,0 1 0 0 0,0 0 0 0 0,0-1 0 0 0,0 1 0 0 0,0-1 0 0 0,0 1 0 0 0,0-1 0 0 0,0 1 0 0 0,1-1 0 0 0,-1 0 0 0 0,0 0 0 0 0,0 0 0 0 0,0 1 0 0 0,1-1 0 0 0,-1 0 0 0 0,0 0 0 0 0,1-1 0 0 0,10-2-3402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3:12.2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1 14075 0 0,'-9'3'2449'0'0,"6"0"-585"0"0,0-1-8 0 0,-3 3-343 0 0,4 1-881 0 0,0 2 24 0 0,2 1-496 0 0,3 0-40 0 0,-2 4-104 0 0,1 0-64 0 0,4 2-56 0 0,3 2-520 0 0,-1 2-288 0 0,1-1-161 0 0,6 2-687 0 0,-1 4 40 0 0,4 2-593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3:12.5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1 120 22925 0 0,'1'4'71'0'0,"0"0"0"0"0,0 0 0 0 0,1 0 0 0 0,-1 0 0 0 0,1-1 0 0 0,0 1 0 0 0,0 0 0 0 0,1-1 0 0 0,-1 0 0 0 0,1 1 0 0 0,0-1 0 0 0,0 0 0 0 0,0 0 0 0 0,0 0 0 0 0,0-1 0 0 0,0 1 0 0 0,1-1 0 0 0,0 0 0 0 0,-1 0 0 0 0,1 0 0 0 0,5 2 0 0 0,-4-2-92 0 0,0 0 0 0 0,1-1 0 0 0,-1 1 0 0 0,0-1 0 0 0,1 0 0 0 0,-1-1-1 0 0,0 1 1 0 0,1-1 0 0 0,-1 0 0 0 0,1 0 0 0 0,-1-1 0 0 0,0 1-1 0 0,1-1 1 0 0,-1-1 0 0 0,0 1 0 0 0,7-3 0 0 0,-9 3-46 0 0,-1-1-1 0 0,1 1 1 0 0,0-1 0 0 0,-1 0 0 0 0,1 0 0 0 0,-1 0-1 0 0,0 0 1 0 0,1-1 0 0 0,-1 1 0 0 0,0 0 0 0 0,0-1 0 0 0,-1 0-1 0 0,3-4 1 0 0,-2 3 16 0 0,0 0 1 0 0,0-1-1 0 0,-1 1 0 0 0,0-1 0 0 0,0 1 0 0 0,0-1 1 0 0,-1 0-1 0 0,1-6 0 0 0,-1 3 55 0 0,-1 1-1 0 0,1 0 1 0 0,-1 0 0 0 0,-1 0-1 0 0,0 0 1 0 0,0 0 0 0 0,0 0-1 0 0,0 0 1 0 0,-1 1 0 0 0,-1-1 0 0 0,-6-10-1 0 0,10 16 7 0 0,-1 0 0 0 0,0 0 0 0 0,0 0-1 0 0,0 0 1 0 0,1 0 0 0 0,-1 0 0 0 0,0 0 0 0 0,0 0-1 0 0,0 0 1 0 0,0 0 0 0 0,-1 1 0 0 0,1-1 0 0 0,0 0 0 0 0,0 1-1 0 0,0-1 1 0 0,-1 1 0 0 0,1-1 0 0 0,0 1 0 0 0,0 0-1 0 0,-1-1 1 0 0,1 1 0 0 0,0 0 0 0 0,-1 0 0 0 0,-1 0-1 0 0,1 1-2 0 0,1-1 0 0 0,-1 1 0 0 0,1 0 0 0 0,-1-1 0 0 0,1 1-1 0 0,0 0 1 0 0,-1 0 0 0 0,1 0 0 0 0,0 0 0 0 0,-1 0-1 0 0,1 1 1 0 0,0-1 0 0 0,0 0 0 0 0,0 1 0 0 0,0-1-1 0 0,0 0 1 0 0,0 1 0 0 0,1-1 0 0 0,-2 3 0 0 0,-2 7-12 0 0,-1 1 0 0 0,2 0 0 0 0,0-1 1 0 0,0 1-1 0 0,1 0 0 0 0,0 1 0 0 0,1-1 0 0 0,1 0 1 0 0,0 0-1 0 0,2 16 0 0 0,0-9-27 0 0,2 0 1 0 0,0 0-1 0 0,1 0 0 0 0,0 0 1 0 0,15 30-1 0 0,-15-39 17 0 0,0 0 1 0 0,0-1 0 0 0,1 1-1 0 0,9 9 1 0 0,-14-16-96 0 0,1-1 1 0 0,0 0 0 0 0,0 0 0 0 0,1 0-1 0 0,-1 0 1 0 0,0 0 0 0 0,1-1-1 0 0,-1 1 1 0 0,1 0 0 0 0,-1-1 0 0 0,1 0-1 0 0,0 0 1 0 0,-1 0 0 0 0,1 0-1 0 0,0 0 1 0 0,0 0 0 0 0,0-1 0 0 0,0 0-1 0 0,0 1 1 0 0,4-1 0 0 0,-5-1-127 0 0,0 1 1 0 0,0 0 0 0 0,-1-1 0 0 0,1 0 0 0 0,0 1-1 0 0,0-1 1 0 0,-1 0 0 0 0,1 0 0 0 0,-1 0-1 0 0,1 0 1 0 0,-1 0 0 0 0,1 0 0 0 0,-1-1-1 0 0,0 1 1 0 0,1 0 0 0 0,-1-1 0 0 0,0 1-1 0 0,0-1 1 0 0,0 1 0 0 0,0-1 0 0 0,0 0-1 0 0,1-3 1 0 0,4-12-2289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3:12.6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0 16131 0 0,'-5'5'1113'0'0,"1"-2"463"0"0,0 6 3129 0 0,4-2-4057 0 0,1 2-240 0 0,3-1-88 0 0,4 3-88 0 0,-1 2-224 0 0,3-2-136 0 0,2 3-224 0 0,1 0-104 0 0,2-1-240 0 0,-2 2-1985 0 0,0 1 2321 0 0,-3 5-816 0 0,-1-2 1192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3:13.1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 9658 0 0,'1'-4'6188'0'0,"5"10"-3997"0"0,-3 2-1910 0 0,1 0-1 0 0,-2 1 1 0 0,1-1-1 0 0,-1 0 1 0 0,2 17-1 0 0,35 240 816 0 0,-36-248-1027 0 0,-2-5 139 0 0,1-1-1 0 0,6 18 0 0 0,-8-29-180 0 0,0 0-1 0 0,0 1 1 0 0,0-1-1 0 0,0 1 1 0 0,0-1-1 0 0,1 1 1 0 0,-1-1-1 0 0,0 0 1 0 0,0 1-1 0 0,0-1 1 0 0,1 0-1 0 0,-1 1 1 0 0,0-1-1 0 0,1 0 1 0 0,-1 1-1 0 0,0-1 1 0 0,1 0-1 0 0,-1 1 1 0 0,0-1-1 0 0,1 0 1 0 0,0 0 0 0 0,-1 0-9 0 0,0 0 0 0 0,1 0 0 0 0,-1 0 1 0 0,0 0-1 0 0,0 0 0 0 0,1 0 0 0 0,-1 0 1 0 0,0 0-1 0 0,1 0 0 0 0,-1-1 0 0 0,0 1 1 0 0,0 0-1 0 0,1 0 0 0 0,-1 0 1 0 0,0 0-1 0 0,0-1 0 0 0,0 1 0 0 0,1 0 1 0 0,-1 0-1 0 0,0-1 0 0 0,0 1 0 0 0,1-1 1 0 0,0-1 59 0 0,0 0 0 0 0,0-1 0 0 0,0 1 0 0 0,0-1 0 0 0,1-3 1 0 0,25-118 687 0 0,-25 111-731 0 0,3-26 0 0 0,0-3-14 0 0,-2 27-84 0 0,0 0-193 0 0,0-1 0 0 0,1 1 0 0 0,1-1 0 0 0,9-21 0 0 0,-13 37 158 0 0,-1-1 1 0 0,0 0-1 0 0,0 1 1 0 0,1-1-1 0 0,-1 1 0 0 0,0-1 1 0 0,1 1-1 0 0,-1-1 0 0 0,1 1 1 0 0,-1-1-1 0 0,0 1 0 0 0,1-1 1 0 0,-1 1-1 0 0,1 0 0 0 0,-1-1 1 0 0,1 1-1 0 0,0 0 0 0 0,-1-1 1 0 0,1 1-1 0 0,-1 0 0 0 0,1 0 1 0 0,-1 0-1 0 0,1-1 0 0 0,0 1 1 0 0,-1 0-1 0 0,1 0 0 0 0,0 0 1 0 0,-1 0-1 0 0,1 0 1 0 0,-1 0-1 0 0,1 0 0 0 0,0 0 1 0 0,-1 1-1 0 0,1-1 0 0 0,0 0 1 0 0,-1 0-1 0 0,1 0 0 0 0,-1 1 1 0 0,1-1-1 0 0,-1 0 0 0 0,2 1 1 0 0,0 1-182 0 0,0-1 1 0 0,0 1-1 0 0,0 0 1 0 0,0 0-1 0 0,0 0 1 0 0,0 0-1 0 0,-1 0 1 0 0,3 3-1 0 0,7 14 36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3:13.8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6 245 16900 0 0,'0'0'220'0'0,"-1"-1"0"0"0,1 1 0 0 0,-1 0 0 0 0,1-1 0 0 0,0 1 0 0 0,-1-1 0 0 0,1 1 0 0 0,0-1 0 0 0,-1 1 0 0 0,1-1 0 0 0,0 1 0 0 0,0-1 0 0 0,-1 1 0 0 0,1-1 0 0 0,0 1 0 0 0,0-1 0 0 0,0 1 0 0 0,0-1 0 0 0,0 1 0 0 0,0-1 0 0 0,0 1 0 0 0,0-1 0 0 0,0 0 0 0 0,0 1 0 0 0,0-2 0 0 0,0 2-54 0 0,1-1 0 0 0,-1 0 0 0 0,1 0 1 0 0,0 1-1 0 0,-1-1 0 0 0,1 0 0 0 0,-1 1 0 0 0,1-1 0 0 0,0 0 1 0 0,0 1-1 0 0,-1-1 0 0 0,1 1 0 0 0,0 0 0 0 0,1-1 0 0 0,4-2 42 0 0,0 1 0 0 0,0 0 0 0 0,10-1 0 0 0,-13 2-105 0 0,10-1-39 0 0,4-1-2 0 0,0-1 0 0 0,23-9 0 0 0,-35 12-69 0 0,-1-1-1 0 0,0 0 1 0 0,0 0 0 0 0,0 0-1 0 0,-1 0 1 0 0,1-1 0 0 0,0 0-1 0 0,-1 1 1 0 0,0-1 0 0 0,0-1-1 0 0,0 1 1 0 0,0 0 0 0 0,0-1-1 0 0,4-6 1 0 0,-6 8 0 0 0,0 0-1 0 0,-1-1 1 0 0,1 1 0 0 0,-1 0 0 0 0,1 0-1 0 0,-1-1 1 0 0,0 1 0 0 0,1 0-1 0 0,-1-1 1 0 0,-1 1 0 0 0,1 0 0 0 0,0-1-1 0 0,0 1 1 0 0,-1 0 0 0 0,1 0-1 0 0,-1-1 1 0 0,0 1 0 0 0,0 0 0 0 0,0 0-1 0 0,0 0 1 0 0,0 0 0 0 0,0 0-1 0 0,0 0 1 0 0,-1 0 0 0 0,1 0 0 0 0,-1 1-1 0 0,1-1 1 0 0,-1 0 0 0 0,0 1-1 0 0,0-1 1 0 0,0 1 0 0 0,0 0 0 0 0,0 0-1 0 0,0-1 1 0 0,0 1 0 0 0,-4-1 0 0 0,3 1-16 0 0,0 1 1 0 0,0-1 0 0 0,0 1-1 0 0,0 0 1 0 0,0 0 0 0 0,0 0-1 0 0,0 0 1 0 0,0 0 0 0 0,0 1-1 0 0,0-1 1 0 0,0 1 0 0 0,0 0-1 0 0,-6 2 1 0 0,5-1-7 0 0,0 1 0 0 0,0-1 0 0 0,1 1 0 0 0,-1 0 0 0 0,1-1 0 0 0,-1 1 0 0 0,1 1 0 0 0,-5 5 0 0 0,1 1-21 0 0,1 0 1 0 0,0 0-1 0 0,1 0 1 0 0,0 1-1 0 0,1-1 1 0 0,-6 19-1 0 0,6-14 5 0 0,1 0-1 0 0,0 1 0 0 0,0 21 0 0 0,2-30 31 0 0,1 0-1 0 0,1 1 1 0 0,-1-1-1 0 0,1 0 1 0 0,1 1 0 0 0,-1-1-1 0 0,1 0 1 0 0,1 0-1 0 0,3 9 1 0 0,-4-13 11 0 0,0 0-1 0 0,0 0 1 0 0,0 0 0 0 0,0 0-1 0 0,1 0 1 0 0,0 0 0 0 0,-1 0-1 0 0,1-1 1 0 0,0 0 0 0 0,0 1-1 0 0,0-1 1 0 0,1 0 0 0 0,-1 0-1 0 0,0-1 1 0 0,1 1 0 0 0,-1-1-1 0 0,1 0 1 0 0,-1 0 0 0 0,1 0-1 0 0,0 0 1 0 0,0 0 0 0 0,-1-1-1 0 0,1 0 1 0 0,0 0 0 0 0,6 0-1 0 0,-1-1 10 0 0,0 0 0 0 0,0-1-1 0 0,0 0 1 0 0,0 0-1 0 0,0-1 1 0 0,0 0-1 0 0,-1 0 1 0 0,0-1 0 0 0,13-8-1 0 0,-9 4-6 0 0,0-1 0 0 0,-1 0 0 0 0,0-1 0 0 0,-1-1 0 0 0,0 1 0 0 0,13-19 0 0 0,-12 13-4 0 0,0-1 1 0 0,-1-1-1 0 0,-1 1 0 0 0,8-24 1 0 0,-1 3 13 0 0,5-17 52 0 0,-19 49-43 0 0,12-46 182 0 0,-14 51-195 0 0,0 0 0 0 0,0 0 1 0 0,0 0-1 0 0,-1 0 0 0 0,1 0 1 0 0,0 0-1 0 0,0 0 0 0 0,-1 0 1 0 0,1 0-1 0 0,0 0 0 0 0,-1 0 1 0 0,1 0-1 0 0,-1 0 0 0 0,1 0 1 0 0,-1 0-1 0 0,0 1 0 0 0,1-1 1 0 0,-1 0-1 0 0,0 0 0 0 0,1 0 1 0 0,-1 1-1 0 0,0-1 0 0 0,0 1 1 0 0,0-1-1 0 0,0 0 0 0 0,0 1 0 0 0,0-1 1 0 0,0 1-1 0 0,0 0 0 0 0,0-1 1 0 0,0 1-1 0 0,0 0 0 0 0,0 0 1 0 0,0 0-1 0 0,0-1 0 0 0,0 1 1 0 0,0 0-1 0 0,0 0 0 0 0,0 0 1 0 0,0 1-1 0 0,0-1 0 0 0,0 0 1 0 0,0 0-1 0 0,0 1 0 0 0,0-1 1 0 0,0 0-1 0 0,0 1 0 0 0,0-1 1 0 0,0 1-1 0 0,0-1 0 0 0,0 1 1 0 0,0 0-1 0 0,0-1 0 0 0,1 1 1 0 0,-1 0-1 0 0,0-1 0 0 0,1 1 1 0 0,-1 0-1 0 0,0 0 0 0 0,0 1 1 0 0,-3 7-14 0 0,1 0 1 0 0,0 0 0 0 0,1 0 0 0 0,0 0-1 0 0,0 0 1 0 0,1 0 0 0 0,0 0 0 0 0,1 1 0 0 0,0-1-1 0 0,0 0 1 0 0,1 0 0 0 0,0 1 0 0 0,1-1-1 0 0,0 0 1 0 0,0 0 0 0 0,1 0 0 0 0,0 0-1 0 0,1-1 1 0 0,-1 1 0 0 0,2-1 0 0 0,5 8-1 0 0,16 19 87 0 0,-18-26 69 0 0,0 1 1 0 0,0 0-1 0 0,-1 1 1 0 0,-1 0 0 0 0,9 18-1 0 0,-15-27-93 0 0,1 0-1 0 0,0 0 1 0 0,0 1 0 0 0,-1-1-1 0 0,1 0 1 0 0,-1 1-1 0 0,0-1 1 0 0,0 0 0 0 0,0 1-1 0 0,0-1 1 0 0,0 0-1 0 0,0 1 1 0 0,0-1 0 0 0,-1 0-1 0 0,0 1 1 0 0,1-1-1 0 0,-1 0 1 0 0,0 0 0 0 0,0 0-1 0 0,0 1 1 0 0,0-1-1 0 0,0 0 1 0 0,-1 0 0 0 0,1 0-1 0 0,0-1 1 0 0,-1 1-1 0 0,0 0 1 0 0,1-1 0 0 0,-1 1-1 0 0,-3 1 1 0 0,-3 4-54 0 0,-1-2 0 0 0,1 1-1 0 0,-1-1 1 0 0,-1 0 0 0 0,1-1 0 0 0,-1 0 0 0 0,0-1 0 0 0,1 0-1 0 0,-1 0 1 0 0,-1-1 0 0 0,1 0 0 0 0,0-1 0 0 0,-1 0 0 0 0,1-1-1 0 0,-19-1 1 0 0,28 1-126 0 0,1 0 0 0 0,-1-1 0 0 0,0 1 0 0 0,0 0 0 0 0,0 0 0 0 0,0-1 0 0 0,0 1 0 0 0,0 0 0 0 0,1-1 0 0 0,-1 1 0 0 0,0-1 0 0 0,0 1 0 0 0,1-1 0 0 0,-1 1 0 0 0,0-1 0 0 0,1 0-1 0 0,-1 1 1 0 0,0-1 0 0 0,1 0 0 0 0,-1 1 0 0 0,1-1 0 0 0,-1 0 0 0 0,1 0 0 0 0,0 0 0 0 0,-1-1 0 0 0,0-1-1083 0 0,0 0 1 0 0,0-1-1 0 0,1 1 0 0 0,0-1 0 0 0,0-4 1 0 0,-1-3-1927 0 0,-1-4-1554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3:14.2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1 16123 0 0,'-6'4'1065'0'0,"2"11"-177"0"0,3 3-32 0 0,-5 2-64 0 0,3 9-544 0 0,1 11 144 0 0,-1 4-280 0 0,3 10 8 0 0,0 4-80 0 0,2 1-8 0 0,-1 0 8 0 0,2 0-208 0 0,2-1-280 0 0,-1-2-160 0 0,3-1-360 0 0,-4-3 32 0 0,3-1-449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3:14.6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93 47 16484 0 0,'-1'0'368'0'0,"1"-1"0"0"0,-1 1 1 0 0,0-1-1 0 0,0 1 0 0 0,1-1 1 0 0,-1 0-1 0 0,1 1 1 0 0,-1-1-1 0 0,0 1 0 0 0,1-1 1 0 0,-1 0-1 0 0,1 0 0 0 0,-1 1 1 0 0,1-1-1 0 0,0 0 1 0 0,-1-1-1 0 0,0-1-195 0 0,0 1 0 0 0,0 0 0 0 0,0 0 0 0 0,1-1 0 0 0,-1 1 0 0 0,0-4 0 0 0,1 6-158 0 0,0-1-1 0 0,0 1 1 0 0,0-1 0 0 0,-1 1-1 0 0,1-1 1 0 0,0 1 0 0 0,0 0-1 0 0,0-1 1 0 0,-1 1 0 0 0,1-1-1 0 0,0 1 1 0 0,-1 0 0 0 0,1-1-1 0 0,0 1 1 0 0,-1 0 0 0 0,1-1-1 0 0,0 1 1 0 0,-1 0 0 0 0,1 0-1 0 0,-1-1 1 0 0,1 1 0 0 0,-1 0-1 0 0,-10-5 35 0 0,9 5-60 0 0,2 0-6 0 0,-1 0 8 0 0,1 0 1 0 0,0-1-1 0 0,0 1 1 0 0,0 0 0 0 0,0 0-1 0 0,0 0 1 0 0,-1 0 0 0 0,1 0-1 0 0,0 0 1 0 0,0 0 0 0 0,0 0-1 0 0,0 0 1 0 0,-1 0 0 0 0,1 0-1 0 0,0 0 1 0 0,0 0-1 0 0,0 0 1 0 0,0 0 0 0 0,-1 0-1 0 0,1 0 1 0 0,0 0 0 0 0,0 0-1 0 0,0 0 1 0 0,0 0 0 0 0,-1 0-1 0 0,1 0 1 0 0,0 0-1 0 0,0 0 1 0 0,0 1 0 0 0,0-1-1 0 0,0 0 1 0 0,-1 0 0 0 0,1 0-1 0 0,0 0 1 0 0,0 0 0 0 0,0 0-1 0 0,0 0 1 0 0,0 1 0 0 0,0-1-1 0 0,0 0 1 0 0,-2 3-9 0 0,1 0 1 0 0,0 0 0 0 0,0 0-1 0 0,-4 5 1 0 0,-4 9-37 0 0,-14 44 180 0 0,16-51-75 0 0,6-10-51 0 0,1 1-1 0 0,0-1 1 0 0,0 0 0 0 0,0 0 0 0 0,0 0-1 0 0,0 0 1 0 0,0 0 0 0 0,0 1 0 0 0,0-1 0 0 0,0 0-1 0 0,0 0 1 0 0,0 0 0 0 0,0 0 0 0 0,0 0 0 0 0,0 1-1 0 0,0-1 1 0 0,0 0 0 0 0,0 0 0 0 0,0 0-1 0 0,0 0 1 0 0,0 0 0 0 0,0 1 0 0 0,0-1 0 0 0,0 0-1 0 0,0 0 1 0 0,0 0 0 0 0,0 0 0 0 0,0 0-1 0 0,0 1 1 0 0,0-1 0 0 0,0 0 0 0 0,1 0 0 0 0,-1 0-1 0 0,0 0 1 0 0,0 0 0 0 0,0 0 0 0 0,0 0-1 0 0,0 1 1 0 0,2-2-5 0 0,2 0-87 0 0,-1-1 0 0 0,0 0 0 0 0,0 0 0 0 0,0 0 0 0 0,0 0 1 0 0,4-5-1 0 0,-1 2-195 0 0,17-15-1313 0 0,19-15-2800 0 0,-19 19 3220 0 0,-1 2 919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5:15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20412 0 0,'3'0'5203'0'0,"7"3"-3928"0"0,67 12-1005 0 0,-55-11-2039 0 0,0 0 0 0 0,29 10 0 0 0,-30-6-304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3:14.9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4 10354 0 0,'-3'-1'2638'0'0,"3"0"-2111"0"0,-1 1 1 0 0,1 0-1 0 0,-1 0 1 0 0,0-1-1 0 0,1 1 1 0 0,-1 0-1 0 0,0 0 1 0 0,1 0-1 0 0,-2 0 0 0 0,2 0-364 0 0,-1 0-1 0 0,1 0 0 0 0,0 0 0 0 0,0 0 0 0 0,-1 1 0 0 0,1-1 1 0 0,0 0-1 0 0,-1 0 0 0 0,1 0 0 0 0,0 0 0 0 0,0 1 0 0 0,-1-1 1 0 0,1 0-1 0 0,0 0 0 0 0,0 0 0 0 0,0 1 0 0 0,-1-1 0 0 0,1 0 0 0 0,0 1 1 0 0,0-1-1 0 0,0 1 0 0 0,-1 1-3 0 0,0 1 1 0 0,1-1-1 0 0,-1 1 1 0 0,1 0-1 0 0,0 4 1 0 0,-1-3-63 0 0,8 158 411 0 0,-3-113-470 0 0,24 196-1588 0 0,15-3-2182 0 0,-31-181 3552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3:15.3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 1 12187 0 0,'-42'35'9915'0'0,"43"-34"-9891"0"0,0 1 0 0 0,0-1-1 0 0,1 0 1 0 0,-1 1 0 0 0,0-1 0 0 0,1 0-1 0 0,-1 0 1 0 0,3 1 0 0 0,-2-1-25 0 0,1 2-147 0 0,0-1-1 0 0,0 1 0 0 0,1-1 0 0 0,-1 0 0 0 0,1 0 0 0 0,-1 0 0 0 0,7 1 0 0 0,-9-3 116 0 0,-1 1-1 0 0,1-1 1 0 0,0 0 0 0 0,-1 0-1 0 0,1 0 1 0 0,0 0 0 0 0,0 0-1 0 0,-1 0 1 0 0,1 0 0 0 0,0 0-1 0 0,-1-1 1 0 0,1 1 0 0 0,0 0-1 0 0,-1 0 1 0 0,1 0 0 0 0,0-1-1 0 0,-1 1 1 0 0,1 0 0 0 0,1-1-1 0 0,-2 0 53 0 0,1 0 0 0 0,0 0 0 0 0,0 0 0 0 0,-1 0 0 0 0,1 0 0 0 0,-1 0-1 0 0,1 0 1 0 0,-1-1 0 0 0,1 1 0 0 0,-1 0 0 0 0,0 0 0 0 0,1 0 0 0 0,-1 0-1 0 0,0-1 1 0 0,0-1 0 0 0,0 1 129 0 0,1 0 1 0 0,-1 1-1 0 0,0-1 0 0 0,0 0 0 0 0,-1 0 1 0 0,1 0-1 0 0,0 0 0 0 0,-1 0 1 0 0,1 1-1 0 0,-1-1 0 0 0,1 0 0 0 0,-1 0 1 0 0,0 1-1 0 0,0-1 0 0 0,0 0 0 0 0,0 1 1 0 0,0-1-1 0 0,0 1 0 0 0,-2-2 0 0 0,2 2-6 0 0,0 0 0 0 0,-1 0 0 0 0,1 0-1 0 0,-1 0 1 0 0,1 0 0 0 0,-1 1-1 0 0,1-1 1 0 0,-1 0 0 0 0,0 1-1 0 0,1 0 1 0 0,-1-1 0 0 0,0 1-1 0 0,1 0 1 0 0,-1 0 0 0 0,0 0 0 0 0,0 0-1 0 0,1 0 1 0 0,-1 0 0 0 0,0 0-1 0 0,1 1 1 0 0,-4 0 0 0 0,1 0 11 0 0,-1 1 0 0 0,1 0 0 0 0,-1 0 0 0 0,1 0 0 0 0,-6 3 0 0 0,9-3-149 0 0,-1-1-1 0 0,0 0 1 0 0,1 0-1 0 0,-1 1 1 0 0,1-1-1 0 0,-1 1 1 0 0,1-1-1 0 0,0 1 1 0 0,-1-1-1 0 0,1 1 1 0 0,0 0-1 0 0,0 0 1 0 0,0 0 0 0 0,1 0-1 0 0,-2 2 1 0 0,2-4-52 0 0,0 1 0 0 0,0-1 1 0 0,0 1-1 0 0,0-1 0 0 0,0 1 1 0 0,0 0-1 0 0,1-1 0 0 0,-1 1 1 0 0,0-1-1 0 0,0 1 0 0 0,0-1 1 0 0,1 1-1 0 0,-1-1 0 0 0,0 1 1 0 0,1-1-1 0 0,-1 0 0 0 0,0 1 1 0 0,1-1-1 0 0,-1 1 0 0 0,1-1 1 0 0,-1 0-1 0 0,0 1 0 0 0,1-1 1 0 0,-1 0-1 0 0,1 1 1 0 0,-1-1-1 0 0,1 0 0 0 0,-1 0 1 0 0,1 0-1 0 0,-1 1 0 0 0,1-1 1 0 0,0 0-1 0 0,-1 0 0 0 0,1 0 1 0 0,-1 0-1 0 0,2 0 0 0 0,0 1-253 0 0,1-1 0 0 0,-1 0 0 0 0,1 0 0 0 0,0 0 0 0 0,-1 0 0 0 0,5 0 0 0 0,5-5-1128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6T08:59:49.5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 3 3097 0 0,'-10'-3'14307'0'0,"16"6"-13715"0"0,5 2-584 0 0,0-1 0 0 0,0-1 0 0 0,1 1 1 0 0,-1-2-1 0 0,1 0 0 0 0,17 1 0 0 0,3-1 235 0 0,0 0 0 0 0,62 14-1 0 0,-78-14-138 0 0,8 3 35 0 0,1 2 64 0 0,26 4 1 0 0,-32-7-85 0 0,3 0 143 0 0,24 2 0 0 0,-37-6-161 0 0,0 1-1 0 0,0-2 0 0 0,0 1 1 0 0,0-1-1 0 0,14-4 0 0 0,-14 3-26 0 0,-1 1 0 0 0,1 0 0 0 0,0 0 0 0 0,11 1 0 0 0,9-1 63 0 0,133 1 374 0 0,-72 2 306 0 0,-72-2-649 0 0,-7 1-28 0 0,0-1 0 0 0,-1-1 0 0 0,1 0-1 0 0,14-3 1 0 0,-13 2-38 0 0,-1 0 0 0 0,19 0 0 0 0,3 0 28 0 0,-21 0-74 0 0,1 1 0 0 0,-1 1-1 0 0,1 0 1 0 0,-1 1-1 0 0,20 4 1 0 0,60 13 89 0 0,-80-16-123 0 0,10 3 36 0 0,-18-4-39 0 0,-1 0 0 0 0,1 0 0 0 0,-1 0 0 0 0,6 0 1 0 0,3 0 43 0 0,3 2 37 0 0,26 0 0 0 0,-11-1-43 0 0,6 2 59 0 0,46 11-1 0 0,-61-11-24 0 0,0-2-1 0 0,0 0 1 0 0,0-1-1 0 0,24-3 1 0 0,-1 1 27 0 0,73-1-6 0 0,-88 5-74 0 0,-22-2-24 0 0,0 0 0 0 0,0-1 1 0 0,0 0-1 0 0,8 0 0 0 0,15 0 0 0 0,-24 0-3 0 0,0 0-1 0 0,0 0 0 0 0,0 0 1 0 0,1-1-1 0 0,6-1 0 0 0,27-3 50 0 0,-32 3-50 0 0,0 1 0 0 0,0 0-1 0 0,0 1 1 0 0,15 1 0 0 0,-13 0 3 0 0,-1-1 1 0 0,21-2 0 0 0,-14 0 7 0 0,30 2 0 0 0,-28 0-15 0 0,10 3 24 0 0,-23-2-22 0 0,0 0 0 0 0,0-1 1 0 0,0 0-1 0 0,9 0 1 0 0,4-2-1 0 0,-8 0 6 0 0,0 1 0 0 0,0 1 0 0 0,1-1 0 0 0,-1 1 0 0 0,11 2 0 0 0,-16-1 0 0 0,1-1 1 0 0,-1 0-1 0 0,7-1 1 0 0,7 0 83 0 0,29-7 46 0 0,30 0 157 0 0,-65 4-100 0 0,-12 4-197 0 0,-1 0 0 0 0,1 0-1 0 0,-1 0 1 0 0,1 0-1 0 0,-1 0 1 0 0,1 0-1 0 0,-1 0 1 0 0,1 0-1 0 0,-1 0 1 0 0,1 0-1 0 0,-1 0 1 0 0,1-1-1 0 0,-1 1 1 0 0,1 0 0 0 0,-1 0-1 0 0,1-1 1 0 0,-1 1-1 0 0,1 0 1 0 0,-1-1-1 0 0,0 1 1 0 0,1 0-1 0 0,-1-1 1 0 0,1 1-1 0 0,-1 0 1 0 0,0-1-1 0 0,1 1 1 0 0,-1-1 0 0 0,0 1-1 0 0,0-1 1 0 0,0 1-1 0 0,1-1 1 0 0,-1 1-1 0 0,0-1 1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6T08:59:52.6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902 103 7378 0 0,'-3'-4'921'0'0,"0"1"1"0"0,0 0 0 0 0,0 0-1 0 0,0 0 1 0 0,-1 0 0 0 0,1 0-1 0 0,-6-2 1 0 0,-5-5 577 0 0,12 9-1267 0 0,0 0-1 0 0,0 0 1 0 0,0 0-1 0 0,0 0 1 0 0,0 1-1 0 0,-3-2 1 0 0,-6-2 381 0 0,2 0-144 0 0,1 1 1 0 0,-1-1-1 0 0,0 2 1 0 0,-17-5-1 0 0,12 4-190 0 0,-20-3 204 0 0,0 2 0 0 0,-35-1 0 0 0,-33-4-132 0 0,62 4-309 0 0,0 2-1 0 0,-55 3 0 0 0,73 2-61 0 0,-25 6 0 0 0,16-2-22 0 0,22-4 30 0 0,1 0 0 0 0,0 1 0 0 0,-14 6 0 0 0,-1 0 8 0 0,21-8 4 0 0,0 0 0 0 0,0 0 0 0 0,0 1 0 0 0,0-1 0 0 0,0 0 0 0 0,0 1 0 0 0,0 0 1 0 0,-3 2-1 0 0,-8 8 32 0 0,11-11-25 0 0,0 0 0 0 0,0 0 1 0 0,0 1-1 0 0,1-1 0 0 0,-1 0 0 0 0,0 1 1 0 0,1-1-1 0 0,-1 1 0 0 0,1-1 0 0 0,0 1 1 0 0,-1-1-1 0 0,1 1 0 0 0,-1 2 0 0 0,2-3 0 0 0,-1 0 0 0 0,1-1 0 0 0,-1 1 0 0 0,1-1 0 0 0,0 1 0 0 0,-1-1 0 0 0,1 1 0 0 0,-1-1-1 0 0,0 0 1 0 0,1 1 0 0 0,-1-1 0 0 0,1 1 0 0 0,-1-1 0 0 0,0 0 0 0 0,1 0 0 0 0,-1 1 0 0 0,0-1 0 0 0,0 0 2 0 0,1 0 0 0 0,-1 0 0 0 0,1 1-1 0 0,0-1 1 0 0,-1 0 0 0 0,1 0 0 0 0,0 0 0 0 0,-1 0 0 0 0,1 1 0 0 0,-1-1 0 0 0,1 0 0 0 0,0 0 0 0 0,-1 1 0 0 0,1-1 0 0 0,0 0 0 0 0,0 1 0 0 0,-1-1 0 0 0,1 0-1 0 0,0 1 1 0 0,-1 0 0 0 0,1-1-1 0 0,0 0 0 0 0,0 0-1 0 0,0 0 1 0 0,0 0 0 0 0,0 0-1 0 0,0 0 1 0 0,0 0 0 0 0,0 0-1 0 0,0 1 1 0 0,-1-1-1 0 0,1 0 1 0 0,0 0 0 0 0,0 0-1 0 0,0 0 1 0 0,0 0 0 0 0,0 0-1 0 0,0 0 1 0 0,-1 0 0 0 0,1 0-1 0 0,0 0 1 0 0,0 0 0 0 0,0 0-1 0 0,0 0 1 0 0,0 0 0 0 0,0 0-1 0 0,-1 0 1 0 0,1 0 0 0 0,0 0-1 0 0,0 0 1 0 0,0 0-1 0 0,0 0 1 0 0,0 0 0 0 0,0 0-1 0 0,-1 0 1 0 0,1 0 0 0 0,0-1-1 0 0,0 1 1 0 0,0 0 0 0 0,0 0-1 0 0,0 0 1 0 0,0 0 0 0 0,0 0-1 0 0,0 0 1 0 0,0 0 0 0 0,-1 0-1 0 0,1 0 1 0 0,0-1 0 0 0,0 1-1 0 0,0 0 1 0 0,-4-6 308 0 0,4 10-295 0 0,0 8-2 0 0,5 19 6 0 0,-1-1-1 0 0,-1 58 1 0 0,-12 62 61 0 0,8-135-85 0 0,-5 31 8 0 0,-25 92 0 0 0,25-116-5 0 0,-7 22-3 0 0,8-30 3 0 0,0 1 1 0 0,1 0-1 0 0,-3 29 1 0 0,6-37 2 0 0,0 0 0 0 0,0-1 1 0 0,-4 14-1 0 0,3-8 39 0 0,2-12-44 0 0,0 0 1 0 0,0 0 0 0 0,0 1-1 0 0,0-1 1 0 0,0 0 0 0 0,0 0 0 0 0,0 0-1 0 0,0 1 1 0 0,0-1 0 0 0,0 0-1 0 0,0 0 1 0 0,0 1 0 0 0,0-1-1 0 0,0 0 1 0 0,0 0 0 0 0,0 0-1 0 0,1 1 1 0 0,-1-1 0 0 0,0 0 0 0 0,0 0-1 0 0,0 0 1 0 0,0 1 0 0 0,0-1-1 0 0,1 0 1 0 0,-1 0 0 0 0,0 0-1 0 0,0 0 1 0 0,0 0 0 0 0,0 1-1 0 0,1-1 1 0 0,-1 0 0 0 0,0 0 0 0 0,0 0-1 0 0,1 0 1 0 0,-1 0 2 0 0,0 0 1 0 0,1-1 0 0 0,-1 1-1 0 0,0 0 1 0 0,0-1-1 0 0,0 1 1 0 0,0 0-1 0 0,1-1 1 0 0,-1 1-1 0 0,0-1 1 0 0,0 1 0 0 0,0 0-1 0 0,0-1 1 0 0,0 1-1 0 0,0 0 1 0 0,0-1-1 0 0,0 1 1 0 0,0-1-1 0 0,0 1 1 0 0,0 0 0 0 0,0-1-1 0 0,0 1 1 0 0,-1-1-1 0 0,29 24-10799 0 0,-17-14 7681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6T08:59:53.6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12 6225 0 0,'0'-1'724'0'0,"0"0"-1"0"0,-1 0 0 0 0,1 0 0 0 0,-4-5 4340 0 0,2 4-4339 0 0,6 9 2981 0 0,-4 2-2391 0 0,0 4-779 0 0,1-11-486 0 0,-1-1 0 0 0,1 1 0 0 0,0 0 0 0 0,0-1 0 0 0,0 0 0 0 0,0 1-1 0 0,2 2 1 0 0,-1-3-17 0 0,-1 1 0 0 0,1-1 0 0 0,-1 1-1 0 0,0 0 1 0 0,0 0 0 0 0,2 2-1 0 0,-3-2-7 0 0,1 1 0 0 0,0-1-1 0 0,-1 0 1 0 0,0 0 0 0 0,1 0-1 0 0,-1 1 1 0 0,0-1 0 0 0,0 0-1 0 0,0 0 1 0 0,-1 4 0 0 0,0 8 77 0 0,2 20 1 0 0,0-4-27 0 0,3 35 19 0 0,-3-59-88 0 0,-1 1 1 0 0,1-1-1 0 0,1 0 1 0 0,1 9 0 0 0,-2-14 7 0 0,0 1 1 0 0,-1 0-1 0 0,1 0 1 0 0,0-1 0 0 0,0 1-1 0 0,0-1 1 0 0,0 1 0 0 0,0 0-1 0 0,0-1 1 0 0,0 0-1 0 0,1 1 1 0 0,-1-1 0 0 0,0 0-1 0 0,1 0 1 0 0,-1 1 0 0 0,1-1-1 0 0,0 0 1 0 0,2 1-1 0 0,-3-2 2 0 0,0 0 0 0 0,1 1 1 0 0,-1-1-1 0 0,0 0 0 0 0,0 0 0 0 0,0 0 0 0 0,0 0 0 0 0,0 0 0 0 0,0 0 0 0 0,0 0 0 0 0,0 0 0 0 0,0-1 0 0 0,0 1 0 0 0,0 0 0 0 0,0-1 0 0 0,0 1 0 0 0,0-1 0 0 0,0 1 1 0 0,1-2-1 0 0,16-14 168 0 0,-9 6-116 0 0,91-72 125 0 0,-90 76-191 0 0,0 1 1 0 0,0 0-1 0 0,1 0 0 0 0,-1 1 0 0 0,14-4 1 0 0,9 2-18 0 0,-25 5 12 0 0,1-1 0 0 0,13-3 0 0 0,8-3-10 0 0,-21 6 23 0 0,1-1 1 0 0,9-3-1 0 0,-16 4 25 0 0,1 1 0 0 0,-1 0-1 0 0,1 0 1 0 0,5 0 0 0 0,-9 1 29 0 0,0-2-20 0 0,-1 1 1 0 0,0 0-1 0 0,0 0 0 0 0,0-1 1 0 0,0 1-1 0 0,0 0 1 0 0,0 0-1 0 0,0 0 1 0 0,0 0-1 0 0,0 0 1 0 0,-1 0-1 0 0,1 0 1 0 0,-3-1-1 0 0,0-1 48 0 0,-2-1-17 0 0,0 1 0 0 0,0-1-1 0 0,0 1 1 0 0,0 0-1 0 0,-1 1 1 0 0,-9-4-1 0 0,-43-5 122 0 0,35 7-140 0 0,5 2-37 0 0,1 0 0 0 0,-32 3 0 0 0,15 0-45 0 0,-60 6-77 0 0,92-7 85 0 0,1 0-1 0 0,-1-1 1 0 0,1 0 0 0 0,0 0 0 0 0,-1 1-1 0 0,1-1 1 0 0,0-1 0 0 0,0 1-1 0 0,-4-3 1 0 0,6 4 4 0 0,0 0 1 0 0,0 0-1 0 0,0-1 0 0 0,0 1 1 0 0,0 0-1 0 0,0 0 0 0 0,0-1 0 0 0,0 1 1 0 0,0 0-1 0 0,0 0 0 0 0,0-1 1 0 0,0 1-1 0 0,0 0 0 0 0,0 0 0 0 0,0-1 1 0 0,0 1-1 0 0,1 0 0 0 0,-1 0 1 0 0,0-1-1 0 0,0 1 0 0 0,0 0 0 0 0,0 0 1 0 0,0 0-1 0 0,1-1 0 0 0,-1 1 1 0 0,0 0-1 0 0,0 0 0 0 0,1 0 0 0 0,-1 0 1 0 0,0 0-1 0 0,0-1 0 0 0,0 1 1 0 0,1 0-1 0 0,-1 0 0 0 0,0 0 0 0 0,0 0 1 0 0,1 0-1 0 0,-1 0 0 0 0,0 0 1 0 0,0 0-1 0 0,1 0 0 0 0,-1 0 0 0 0,0 0 1 0 0,1 0-1 0 0,-1 0 0 0 0,0 0 1 0 0,0 0-1 0 0,1 0 0 0 0,-1 0 0 0 0,0 0 1 0 0,0 1-1 0 0,1-1 0 0 0,1 1-4 0 0,0 0 0 0 0,1 0 0 0 0,-1 0 0 0 0,0 0 0 0 0,1 0 0 0 0,-1 0 0 0 0,0-1 0 0 0,1 1 0 0 0,-1-1 0 0 0,3 1 0 0 0,9 1-8 0 0,-14-2 28 0 0,0 0-1 0 0,0 0 0 0 0,1 0 0 0 0,-1 0 1 0 0,0 1-1 0 0,0-1 0 0 0,0 0 1 0 0,1 0-1 0 0,-1 0 0 0 0,0 0 0 0 0,0 0 1 0 0,0 0-1 0 0,1 1 0 0 0,-1-1 1 0 0,0 0-1 0 0,0 0 0 0 0,0 0 0 0 0,0 0 1 0 0,0 1-1 0 0,1-1 0 0 0,-1 0 1 0 0,0 0-1 0 0,0 0 0 0 0,0 1 0 0 0,0-1 1 0 0,0 0-1 0 0,0 0 0 0 0,0 1 1 0 0,0-1-1 0 0,0 0 2 0 0,0 0 1 0 0,0 1-1 0 0,0-1 0 0 0,0 0 0 0 0,0 0 1 0 0,0 0-1 0 0,0 0 0 0 0,0 0 1 0 0,1 1-1 0 0,-1-1 0 0 0,0 0 1 0 0,0 0-1 0 0,0 0 0 0 0,0 0 1 0 0,0 0-1 0 0,0 0 0 0 0,0 1 1 0 0,0-1-1 0 0,0 0 0 0 0,1 0 1 0 0,-1 0-1 0 0,0 0 0 0 0,0 0 1 0 0,0 0-1 0 0,0 0 0 0 0,0 0 1 0 0,1 0-1 0 0,-1 0 0 0 0,0 0 0 0 0,0 1 1 0 0,0-1-1 0 0,0 0 0 0 0,0 0 1 0 0,1 0-1 0 0,-1 0 0 0 0,0 0 1 0 0,0 0-1 0 0,0 0 0 0 0,0 0 1 0 0,1-1-1 0 0,-1 1 0 0 0,0 0 1 0 0,3 1 147 0 0,-5 0-61 0 0,1-1-86 0 0,1 0 1 0 0,-1 0-1 0 0,1 0 0 0 0,-1 0 0 0 0,0 0 1 0 0,1 0-1 0 0,-1 0 0 0 0,1 0 1 0 0,-1 0-1 0 0,1-1 0 0 0,-1 1 0 0 0,1 0 1 0 0,-1 0-1 0 0,1-1 0 0 0,-1 1 1 0 0,1 0-1 0 0,-1 0 0 0 0,0-1 0 0 0,-6-1 35 0 0,6 2-48 0 0,1 1 0 0 0,0-1 0 0 0,-1 0 0 0 0,1 0 0 0 0,-1 0 0 0 0,1 0 0 0 0,0 0 0 0 0,-1 0 0 0 0,1 0 0 0 0,-1 0 0 0 0,1-1 0 0 0,0 1 0 0 0,-1 0 0 0 0,1 0 0 0 0,0 0 0 0 0,-1 0 0 0 0,1 0 1 0 0,-1-1-1 0 0,1 1 0 0 0,0 0 0 0 0,-1 0 0 0 0,1 0 0 0 0,0-1 0 0 0,0 1 0 0 0,-1 0 0 0 0,1-1 0 0 0,0 1 0 0 0,-1-1 0 0 0,16 1-5828 0 0,8 1 3691 0 0,-8-1 803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6T08:59:56.8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180 42 2144 0 0,'-1'1'545'0'0,"1"0"-1"0"0,-1-1 1 0 0,0 1-1 0 0,0-1 0 0 0,0 1 1 0 0,0-1-1 0 0,0 1 1 0 0,0-1-1 0 0,0 0 0 0 0,0 1 1 0 0,0-1-1 0 0,-2 0 1 0 0,2 0-372 0 0,1 0 1 0 0,-1 1 0 0 0,1-1 0 0 0,-1 0 0 0 0,1 0 0 0 0,-1-1 0 0 0,1 1 0 0 0,-1 0 0 0 0,1 0 0 0 0,-1 0-1 0 0,1 0 1 0 0,-1 0 0 0 0,1 0 0 0 0,-1-1 0 0 0,1 1 0 0 0,-1 0 0 0 0,1 0 0 0 0,-1-1 0 0 0,1 1 0 0 0,0 0-1 0 0,-1-1 1 0 0,1 1 0 0 0,0-1 0 0 0,-1 1 0 0 0,0-1 0 0 0,-9-5 2168 0 0,1-1-1420 0 0,9 7-886 0 0,0-1 1 0 0,-1 1-1 0 0,1 0 1 0 0,0 0-1 0 0,0 0 1 0 0,0-1 0 0 0,-1 1-1 0 0,1 0 1 0 0,0 0-1 0 0,0-1 1 0 0,0 1-1 0 0,0 0 1 0 0,-1 0-1 0 0,1-1 1 0 0,0 1 0 0 0,0 0-1 0 0,0-1 1 0 0,0 1-1 0 0,0 0 1 0 0,0 0-1 0 0,0-1 1 0 0,0 1-1 0 0,0 0 1 0 0,0-1 0 0 0,0 1-1 0 0,0 0 23 0 0,0-1 1 0 0,0 1-1 0 0,0 0 0 0 0,0 0 0 0 0,0 0 0 0 0,0 0 0 0 0,0 0 1 0 0,-1-1-1 0 0,1 1 0 0 0,0 0 0 0 0,0 0 0 0 0,0 0 1 0 0,0 0-1 0 0,0 0 0 0 0,0-1 0 0 0,-1 1 0 0 0,1 0 0 0 0,0 0 1 0 0,0 0-1 0 0,0 0 0 0 0,0 0 0 0 0,0 0 0 0 0,-1 0 1 0 0,1 0-1 0 0,0 0 0 0 0,0 0 0 0 0,0 0 0 0 0,0 0 0 0 0,-1 0 1 0 0,-2-2 644 0 0,9 1-88 0 0,-4 1-525 0 0,-2 0-69 0 0,0 0-1 0 0,1 0 1 0 0,-1 0 0 0 0,0 0-1 0 0,0 0 1 0 0,0 0-1 0 0,0 0 1 0 0,1 0-1 0 0,-1 0 1 0 0,0 0-1 0 0,0 0 1 0 0,0 0 0 0 0,0 0-1 0 0,1 0 1 0 0,-1 0-1 0 0,0 0 1 0 0,0 0-1 0 0,0 0 1 0 0,0 0 0 0 0,0 0-1 0 0,1 0 1 0 0,-1 0-1 0 0,0 0 1 0 0,0 0-1 0 0,0 0 1 0 0,0 0-1 0 0,0 1 1 0 0,0-1 0 0 0,1 0-1 0 0,-1 0 1 0 0,0 0-1 0 0,0 0 1 0 0,0 0-1 0 0,0 0 1 0 0,0 1-1 0 0,0-1 1 0 0,0 0 0 0 0,0 0-1 0 0,0 0 1 0 0,0 0-1 0 0,0 0 1 0 0,0 1-1 0 0,1-1 1 0 0,-1 0 0 0 0,0 0-1 0 0,0 0 1 0 0,0 0-1 0 0,-1 1 1 0 0,-12-3 771 0 0,13 2-786 0 0,0 0 0 0 0,0 0 0 0 0,0 0 0 0 0,0-1 0 0 0,0 1 0 0 0,0 0 0 0 0,-1 0 0 0 0,1 0 0 0 0,0 0 0 0 0,0 0 0 0 0,0 0 0 0 0,0-1 0 0 0,0 1 0 0 0,0 0 0 0 0,0 0 0 0 0,0 0 0 0 0,0 0 0 0 0,0 0 0 0 0,0-1 0 0 0,0 1 0 0 0,0 0 0 0 0,0 0 0 0 0,0 0 0 0 0,0 0 0 0 0,0 0 0 0 0,0-1 0 0 0,0 1 0 0 0,0 0 0 0 0,0 0 0 0 0,0 0 0 0 0,0 0 0 0 0,0 0 0 0 0,1 0 0 0 0,-1-1-1 0 0,0 1 1 0 0,0 0 0 0 0,0 0 0 0 0,0 0 0 0 0,0 0 0 0 0,0 0 0 0 0,0 0 0 0 0,0 0 0 0 0,1 0 0 0 0,-1 0 0 0 0,0-1 0 0 0,0 1 0 0 0,0 0 0 0 0,0 0 0 0 0,0 0 0 0 0,1 0 0 0 0,-1 0 0 0 0,0 0 0 0 0,0 0 0 0 0,0 0 0 0 0,0 0 0 0 0,0 0 0 0 0,0 0 0 0 0,1 0 0 0 0,-1 0 0 0 0,0 0 0 0 0,0 0 0 0 0,0 0 0 0 0,0 0 0 0 0,0 0 0 0 0,1 0 0 0 0,-1 1 0 0 0,0-1 0 0 0,0 0 0 0 0,-1-1 6 0 0,-1 1 11 0 0,1 0-11 0 0,1 0-4 0 0,0-1-1 0 0,0 1 0 0 0,0-1 0 0 0,0 0 0 0 0,-1 1 0 0 0,1-1 1 0 0,0 1-1 0 0,0-1 0 0 0,0 1 0 0 0,0 0 0 0 0,-1-1 0 0 0,1 1 1 0 0,0-1-1 0 0,-1 1 0 0 0,1-1 0 0 0,0 1 0 0 0,-1 0 0 0 0,1-1 1 0 0,0 1-1 0 0,-1 0 0 0 0,1-1 0 0 0,-1 1 0 0 0,1 0 1 0 0,-1-1-1 0 0,1 1 0 0 0,-1 0 0 0 0,1 0 0 0 0,-1 0 0 0 0,1-1 1 0 0,-1 1-1 0 0,-3-1 149 0 0,6 5 12 0 0,2 3-158 0 0,-6 5 20 0 0,8 10-7 0 0,1-1 0 0 0,1-1 1 0 0,10 23-1 0 0,-17-42-24 0 0,8 37-1 0 0,11 5-7 0 0,-14-30 4 0 0,14 19 1 0 0,-4-6 3 0 0,5 13 68 0 0,-20-36-12 0 0,-1-2-49 0 0,0-1 0 0 0,0 0 1 0 0,1 0-1 0 0,-1 0 0 0 0,0 0 0 0 0,0 1 0 0 0,0-1 1 0 0,0 0-1 0 0,0 0 0 0 0,0 0 0 0 0,0 0 0 0 0,0 1 1 0 0,1-1-1 0 0,-1 0 0 0 0,0 0 0 0 0,0 0 0 0 0,0 0 1 0 0,0 0-1 0 0,0 0 0 0 0,1 1 0 0 0,-1-1 1 0 0,0 0-1 0 0,0 0 0 0 0,0 0 0 0 0,1 0 0 0 0,-1 0 1 0 0,0 0-1 0 0,0 0 0 0 0,0 0 0 0 0,0 0 0 0 0,1 0 1 0 0,-1 0-1 0 0,0 0 0 0 0,0 0 0 0 0,0 0 0 0 0,1 0 1 0 0,-1 0-1 0 0,0 0 0 0 0,0 0 0 0 0,1 0 41 0 0,-7-11 148 0 0,2 8-115 0 0,4 3-79 0 0,0 0 1 0 0,0 0-1 0 0,0 0 0 0 0,0 0 1 0 0,0 0-1 0 0,-1 1 1 0 0,1-1-1 0 0,0 0 0 0 0,0 0 1 0 0,0 0-1 0 0,0 0 1 0 0,0 0-1 0 0,0 0 0 0 0,0 0 1 0 0,0 0-1 0 0,0 0 1 0 0,0 0-1 0 0,0 0 0 0 0,-1 0 1 0 0,1 0-1 0 0,0 1 1 0 0,0-1-1 0 0,0 0 0 0 0,0 0 1 0 0,0 0-1 0 0,0 0 1 0 0,0 0-1 0 0,0 0 0 0 0,0 0 1 0 0,0 0-1 0 0,0 1 1 0 0,0-1-1 0 0,0 0 0 0 0,0 0 1 0 0,0 0-1 0 0,0 0 1 0 0,0 0-1 0 0,0 0 0 0 0,0 0 1 0 0,0 0-1 0 0,0 1 1 0 0,0-1 33 0 0,0 1-35 0 0,1-1 0 0 0,-1 1 0 0 0,0-1 1 0 0,0 1-1 0 0,0-1 0 0 0,0 1 0 0 0,0 0 1 0 0,-1-1-1 0 0,1 1 0 0 0,0-1 0 0 0,0 1 1 0 0,0-1-1 0 0,0 1 0 0 0,-1-1 0 0 0,1 2 1 0 0,-1-1 0 0 0,2-2-2 0 0,2 18 39 0 0,-2-19-35 0 0,-1-1 0 0 0,0 1 0 0 0,0 0 0 0 0,-1 0 0 0 0,1-1 0 0 0,0 1 0 0 0,-1 0 0 0 0,1 0 0 0 0,-1 0 0 0 0,0 0 0 0 0,0 0-1 0 0,1 0 1 0 0,-1 0 0 0 0,-1 0 0 0 0,0-2 0 0 0,1 2-2 0 0,1 1-1 0 0,0 0-1 0 0,1 0 1 0 0,-1 1-1 0 0,0-1 1 0 0,1 0-1 0 0,-1 0 1 0 0,0 0-1 0 0,1 0 0 0 0,0 0 1 0 0,-1 1-1 0 0,1-1 1 0 0,-1 0-1 0 0,1 0 1 0 0,0 1-1 0 0,-1-1 1 0 0,1 0-1 0 0,1 0 0 0 0,-1 0-2 0 0,1-1-1 0 0,-1 1 1 0 0,0-1-1 0 0,0 0 1 0 0,0 1-1 0 0,0-1 1 0 0,0 0-1 0 0,0 0 1 0 0,-1 0-1 0 0,1 0 1 0 0,-1 0-1 0 0,1-3 1 0 0,0 2-3 0 0,0 1 0 0 0,0-1 1 0 0,-1 0-1 0 0,2 0 0 0 0,-1 1 1 0 0,2-4-1 0 0,10-13-40 0 0,-1 1 9 0 0,20-23 0 0 0,-19 25 40 0 0,-1-1 0 0 0,12-19 1 0 0,-17 24 4 0 0,-3 5-61 0 0,-3 6 84 0 0,0 0 0 0 0,0 0 0 0 0,0 0 1 0 0,0-1-1 0 0,0 1 0 0 0,0 0 0 0 0,-1-1 0 0 0,1 1 0 0 0,-1 0 1 0 0,1-1-1 0 0,-1 1 0 0 0,1-1 0 0 0,-1 1 0 0 0,0-1 0 0 0,0 1 1 0 0,0-1-1 0 0,1 1 0 0 0,-2-1 0 0 0,1-1 0 0 0,0 2 28 0 0,0 1-385 0 0,0-1 327 0 0,0 1-1 0 0,0 0 1 0 0,0 0-1 0 0,0 0 1 0 0,-1-1-1 0 0,1 1 1 0 0,0 0-1 0 0,0 0 1 0 0,0 0-1 0 0,0 0 1 0 0,0 0-1 0 0,0-1 1 0 0,0 1-1 0 0,-1 0 1 0 0,1 0-1 0 0,0 0 1 0 0,0 0-1 0 0,0 0 1 0 0,0 0-1 0 0,-1 0 0 0 0,1-1 1 0 0,0 1-1 0 0,0 0 1 0 0,0 0-1 0 0,0 0 1 0 0,-1 0-1 0 0,1 0 1 0 0,0 0-1 0 0,0 0 1 0 0,0 0-1 0 0,-1 0 1 0 0,1 0-1 0 0,0 0 1 0 0,0 0-1 0 0,0 0 1 0 0,0 0-1 0 0,-1 0 1 0 0,1 0-1 0 0,0 0 1 0 0,-31 0 208 0 0,28 0-203 0 0,0 1 0 0 0,0-1 0 0 0,0 1 0 0 0,0-1-1 0 0,-2 2 1 0 0,-12 2 15 0 0,-4-2 21 0 0,-1-1 0 0 0,0-1-1 0 0,1 0 1 0 0,-32-7 0 0 0,37 5-26 0 0,12 2-10 0 0,-1-1-1 0 0,1 0 0 0 0,0 0 1 0 0,-5-1-1 0 0,-22-8 31 0 0,20 7-35 0 0,1 0 1 0 0,-13-7-1 0 0,17 8-8 0 0,5 2 3 0 0,0 0 1 0 0,1 0 0 0 0,-1 0-1 0 0,1-1 1 0 0,-1 1 0 0 0,1 0-1 0 0,-1 0 1 0 0,1 0 0 0 0,0-1-1 0 0,-1 1 1 0 0,1 0 0 0 0,-1 0-1 0 0,1-1 1 0 0,-1 1 0 0 0,1 0-1 0 0,0-1 1 0 0,-1 1 0 0 0,1-1-1 0 0,0 1 1 0 0,-1 0 0 0 0,1-1-1 0 0,0 1 1 0 0,-1-1 0 0 0,1 1-1 0 0,0-1 1 0 0,0 1 0 0 0,0-1-1 0 0,0 1 1 0 0,-1-1 0 0 0,1 0-1 0 0,0 1 0 0 0,0 0 0 0 0,0 0-1 0 0,0 0 1 0 0,-1 0 0 0 0,1-1 0 0 0,0 1-1 0 0,0 0 1 0 0,0 0 0 0 0,-1 0 0 0 0,1 0-1 0 0,0 0 1 0 0,0 0 0 0 0,0 0 0 0 0,-1 0-1 0 0,1 0 1 0 0,0 0 0 0 0,0 0 0 0 0,-1 0-1 0 0,1 0 1 0 0,0 0 0 0 0,0 0 0 0 0,0 0-1 0 0,-1 0 1 0 0,1 0 0 0 0,0 0 0 0 0,0 0-1 0 0,0 1 1 0 0,-1-1 0 0 0,1 0-3 0 0,0 0 0 0 0,0 0 1 0 0,0 0-1 0 0,0 0 0 0 0,0 0 0 0 0,-1 0 1 0 0,1 0-1 0 0,0 0 0 0 0,0 0 1 0 0,0 0-1 0 0,0 0 0 0 0,0 0 0 0 0,0 1 1 0 0,0-1-1 0 0,0 0 0 0 0,-1 0 0 0 0,1 0 1 0 0,0 0-1 0 0,0 0 0 0 0,0 0 0 0 0,0 0 1 0 0,0 0-1 0 0,0 1 0 0 0,0-1 1 0 0,0 0-1 0 0,0 0 0 0 0,0 0 0 0 0,0 0 1 0 0,0 0-1 0 0,0 0 0 0 0,0 1 0 0 0,0-1 1 0 0,0 0-1 0 0,0 0 0 0 0,0 0 0 0 0,0 0 1 0 0,0 0-1 0 0,0 0 0 0 0,0 1 1 0 0,0-1-1 0 0,0 0 0 0 0,0 0 0 0 0,0 0 1 0 0,0 0-1 0 0,0 0 0 0 0,0 0 0 0 0,0 1 1 0 0,0-1-1 0 0,0 0 0 0 0,1 0 0 0 0,-1 0 1 0 0,0 0-1 0 0,0 0 0 0 0,0 0 1 0 0,0 0-1 0 0,0 0 0 0 0,0 0 0 0 0,0 0 1 0 0,0 0-1 0 0,1 1 0 0 0,8 3-91 0 0,0 0 1 0 0,0 0-1 0 0,1 0 0 0 0,0-1 1 0 0,15 2-1 0 0,-23-4 93 0 0,124 17-175 0 0,-90-14 181 0 0,45 1 52 0 0,-74-4-43 0 0,-5-2 7 0 0,0 2 1 0 0,0-1-1 0 0,0 0 0 0 0,1 0 0 0 0,-1 1 0 0 0,0-1 0 0 0,0 1 1 0 0,0-1-1 0 0,0 1 0 0 0,0 0 0 0 0,0 0 0 0 0,0 0 1 0 0,2 1-1 0 0,-4-1-10 0 0,1-1 1 0 0,-1 0-1 0 0,0 0 0 0 0,0 1 1 0 0,1-1-1 0 0,-1 0 1 0 0,0 1-1 0 0,0-1 1 0 0,0 0-1 0 0,0 1 0 0 0,0-1 1 0 0,1 0-1 0 0,-1 1 1 0 0,0-1-1 0 0,0 0 1 0 0,0 1-1 0 0,0-1 1 0 0,0 0-1 0 0,0 1 0 0 0,0-1 1 0 0,0 1-1 0 0,0-1 1 0 0,0 0-1 0 0,0 1 1 0 0,-1-1-1 0 0,1 0 0 0 0,0 1 1 0 0,0-1-1 0 0,0 0 1 0 0,0 1-1 0 0,-1-1 1 0 0,1 0-1 0 0,0 0 1 0 0,0 1-1 0 0,0-1 0 0 0,-1 0 1 0 0,1 1-1 0 0,0-1 1 0 0,0 0-1 0 0,-1 0 1 0 0,1 0-1 0 0,0 1 0 0 0,-1-1 1 0 0,1 0-1 0 0,0 0 1 0 0,-1 0-1 0 0,1 0 1 0 0,0 0-1 0 0,-1 1 0 0 0,-1 0 35 0 0,0-1-1 0 0,0 1 0 0 0,-1 0 0 0 0,1-1 1 0 0,0 1-1 0 0,-4 0 0 0 0,-49-2 251 0 0,-66-10 0 0 0,107 9-319 0 0,0-1 1 0 0,1 0-1 0 0,-1-1 0 0 0,1-1 1 0 0,-14-7-1 0 0,27 12-15 0 0,18 4-660 0 0,-10-2 572 0 0,-4 0 86 0 0,1 0 0 0 0,-1 0-1 0 0,1 0 1 0 0,4 3-1 0 0,9 5-28 0 0,-6-5 48 0 0,-1 0 1 0 0,1-1-1 0 0,0-1 0 0 0,17 3 0 0 0,-13-3 20 0 0,-7-1-3 0 0,-1 0 0 0 0,0-1 0 0 0,1-1 0 0 0,13 1-1 0 0,-15-2 26 0 0,0 1 0 0 0,0 0-1 0 0,0 0 1 0 0,13 3-1 0 0,-16-1 51 0 0,-4-2-65 0 0,0 0 0 0 0,0 0 1 0 0,0 0-1 0 0,0-1 1 0 0,0 1-1 0 0,0 0 0 0 0,0 0 1 0 0,0 0-1 0 0,0 0 1 0 0,0 0-1 0 0,0 0 1 0 0,0 0-1 0 0,0 0 0 0 0,0 0 1 0 0,0 0-1 0 0,0 0 1 0 0,0 0-1 0 0,0 0 0 0 0,0-1 1 0 0,0 1-1 0 0,0 0 1 0 0,0 0-1 0 0,0 0 1 0 0,0 0-1 0 0,0 0 0 0 0,0 0 1 0 0,0 0-1 0 0,1 0 1 0 0,-1 0-1 0 0,0 0 0 0 0,0 0 1 0 0,0 0-1 0 0,0 0 1 0 0,0 0-1 0 0,0 0 1 0 0,0 0-1 0 0,0 0 0 0 0,0 0 1 0 0,0 0-1 0 0,0 0 1 0 0,0 0-1 0 0,0 0 0 0 0,0 0 1 0 0,1 0-1 0 0,-1 0 1 0 0,0 0-1 0 0,0 0 1 0 0,0 0-1 0 0,0 0 0 0 0,0 0 1 0 0,0 0-1 0 0,0 0 1 0 0,0 0-1 0 0,0 0 0 0 0,0 0 1 0 0,0 0-1 0 0,0 0 1 0 0,0 0 11 0 0,0-1 0 0 0,-1 1 0 0 0,1 0 0 0 0,0 0 0 0 0,-1-1 0 0 0,1 1 0 0 0,-1 0 0 0 0,1 0 0 0 0,0 0 0 0 0,-1 0 0 0 0,1 0 0 0 0,-1 0 0 0 0,1 0 0 0 0,-1 0 0 0 0,1 0 0 0 0,0 0 0 0 0,-1 0 0 0 0,1 0 0 0 0,-1 0 0 0 0,1 0 0 0 0,-1 0 0 0 0,1 0 0 0 0,0 0 0 0 0,-1 1 0 0 0,-7-1 62 0 0,7 0-78 0 0,1 0 0 0 0,-1-1 0 0 0,1 1 0 0 0,-1 0 0 0 0,0 0 0 0 0,1 0 0 0 0,-1-1 0 0 0,1 1 0 0 0,-1 0 0 0 0,1-1 0 0 0,-1 1 0 0 0,1 0 0 0 0,-1-1 0 0 0,1 1 0 0 0,-1-1 0 0 0,0 0 0 0 0,-3-4-18 0 0,3 4 11 0 0,0-3 6 0 0,-7-2 29 0 0,4 3 4 0 0,-2-1 4 0 0,1 0 0 0 0,0 1 0 0 0,-1 0 0 0 0,1 0 0 0 0,-1 0 0 0 0,0 1 0 0 0,-8-3 1 0 0,3 1-2 0 0,4 1-57 0 0,0 1 0 0 0,-1-1 1 0 0,1 2-1 0 0,0-1 0 0 0,-12-1 1 0 0,19 3 17 0 0,0 0 0 0 0,0 0 0 0 0,0 0 0 0 0,0 0 0 0 0,0 1 0 0 0,0-1 0 0 0,0 0 0 0 0,0 0 0 0 0,-1 0 0 0 0,1 0 0 0 0,0 0 1 0 0,0 0-1 0 0,0 0 0 0 0,0 0 0 0 0,0 0 0 0 0,0 0 0 0 0,0 0 0 0 0,0 0 0 0 0,0 1 0 0 0,0-1 0 0 0,0 0 0 0 0,0 0 0 0 0,0 0 1 0 0,0 0-1 0 0,0 0 0 0 0,0 0 0 0 0,0 0 0 0 0,0 0 0 0 0,0 1 0 0 0,0-1 0 0 0,0 0 0 0 0,0 0 0 0 0,0 0 0 0 0,0 0 0 0 0,0 0 0 0 0,0 0 1 0 0,0 0-1 0 0,0 1 0 0 0,0-1 0 0 0,0 0 0 0 0,0 0 0 0 0,0 0 0 0 0,0 0 0 0 0,0 0 0 0 0,0 0 0 0 0,0 0 0 0 0,0 0 0 0 0,0 0 1 0 0,0 0-1 0 0,0 1 0 0 0,1-1 0 0 0,-1 0 0 0 0,0 0 0 0 0,0 0 0 0 0,0 0 0 0 0,0 0 0 0 0,4 5-157 0 0,2 0-9 0 0,0 0-1 0 0,11 7 1 0 0,-1-1 106 0 0,-13-9 59 0 0,0 0 0 0 0,1 0 1 0 0,-1-1-1 0 0,5 3 0 0 0,-4-3 8 0 0,-1 0 0 0 0,0 1 0 0 0,0-1 1 0 0,0 1-1 0 0,5 3 0 0 0,-1-2 8 0 0,-6-3-6 0 0,-1 0 0 0 0,1 0-1 0 0,-1 0 1 0 0,1 0-1 0 0,-1 1 1 0 0,1-1 0 0 0,-1 0-1 0 0,0 0 1 0 0,1 0 0 0 0,-1 0-1 0 0,1 1 1 0 0,-1-1 0 0 0,0 0-1 0 0,1 0 1 0 0,-1 1 0 0 0,1-1-1 0 0,-1 0 1 0 0,0 1-1 0 0,0-1 1 0 0,1 0 0 0 0,-1 1-1 0 0,0-1 1 0 0,1 1 0 0 0,-1 0-1 0 0,0-1 44 0 0,-10-6 564 0 0,-10 0-364 0 0,13 5-214 0 0,1-1 1 0 0,-11-3 0 0 0,11 3-30 0 0,1 0 0 0 0,-1 1 0 0 0,1-1 0 0 0,-1 1 0 0 0,-8 0 0 0 0,12 1-21 0 0,-1 0-1 0 0,1 0 1 0 0,0 0 0 0 0,-1 0-1 0 0,1 0 1 0 0,0 1 0 0 0,0-1-1 0 0,0 1 1 0 0,-1 0 0 0 0,1 0-1 0 0,0-1 1 0 0,-3 3 0 0 0,0-2-141 0 0,-3 1-13 0 0,8-2 169 0 0,-1 0 0 0 0,1 0 0 0 0,0 1 0 0 0,0-1 0 0 0,0 0 0 0 0,0 0 0 0 0,0 0 0 0 0,0 0 0 0 0,0 0 0 0 0,0 0 0 0 0,0 0 0 0 0,-1 0 0 0 0,1 0 0 0 0,0 0 0 0 0,0 0 0 0 0,0 1 0 0 0,0-1 0 0 0,0 0-1 0 0,0 0 1 0 0,0 0 0 0 0,0 0 0 0 0,0 0 0 0 0,0 0 0 0 0,0 0 0 0 0,0 1 0 0 0,0-1 0 0 0,0 0 0 0 0,0 0 0 0 0,0 0 0 0 0,0 0 0 0 0,0 0 0 0 0,0 0 0 0 0,0 1 0 0 0,0-1 0 0 0,0 0 0 0 0,0 0 0 0 0,0 0 0 0 0,0 0 0 0 0,0 0-1 0 0,0 0 1 0 0,0 0 0 0 0,0 1 0 0 0,0-1 0 0 0,1 0 0 0 0,-1 0 0 0 0,0 0 0 0 0,0 0 0 0 0,0 0 0 0 0,0 0 0 0 0,0 0 0 0 0,0 0 0 0 0,0 0 0 0 0,0 0 0 0 0,1 1-5 0 0,-1-1 0 0 0,0 1 0 0 0,0-1 1 0 0,1 1-1 0 0,-1-1 0 0 0,0 1 0 0 0,0-1 1 0 0,0 1-1 0 0,0-1 0 0 0,0 1 0 0 0,0-1 0 0 0,0 1 1 0 0,0-1-1 0 0,0 1 0 0 0,0-1 0 0 0,0 1 1 0 0,0 0-1 0 0,-1 2-194 0 0,0-6-330 0 0,1 3 333 0 0,1 0-233 0 0,-1-1 417 0 0,0 1 0 0 0,0 0 0 0 0,0 0 0 0 0,0 0 0 0 0,0 0 1 0 0,0 0-1 0 0,0 0 0 0 0,0-1 0 0 0,0 1 0 0 0,0 0 0 0 0,0 0 0 0 0,0 0 0 0 0,0 0 0 0 0,0-1 0 0 0,0 1 0 0 0,0 0 0 0 0,0 0 1 0 0,0 0-1 0 0,0 0 0 0 0,0 0 0 0 0,0 0 0 0 0,0-1 0 0 0,-1 1 0 0 0,1 0 0 0 0,0 0 0 0 0,0 0 0 0 0,0 0 0 0 0,0 0 0 0 0,0 0 1 0 0,0 0-1 0 0,0-1 0 0 0,-1 1 0 0 0,1 0 0 0 0,0 0 0 0 0,-4-5-107 0 0,-16-20-107 0 0,13 18 214 0 0,5 4 11 0 0,0 1 1 0 0,0 0-1 0 0,-1-1 0 0 0,1 1 1 0 0,-1 0-1 0 0,0 0 1 0 0,-4-2-1 0 0,-12-11 28 0 0,14 11 56 0 0,3 3 36 0 0,5 3 93 0 0,-5 8 348 0 0,7 0-504 0 0,-5-6-99 0 0,4 5-22 0 0,-3-7 61 0 0,0-1 1 0 0,0 1 0 0 0,0 0 0 0 0,0-1 0 0 0,0 1-1 0 0,2 2 1 0 0,2 2-4 0 0,1 1 0 0 0,-2-1 0 0 0,8 13 0 0 0,-8-11 0 0 0,1 0-1 0 0,10 12 1 0 0,-12-17 9 0 0,-1 0-1 0 0,1 0 1 0 0,-1 1 0 0 0,3 7-1 0 0,4 5 2 0 0,-1-3 12 0 0,0 1-1 0 0,-1-1 1 0 0,8 24 0 0 0,-8-19 24 0 0,16 30 0 0 0,-16-33 25 0 0,-6-12-8 0 0,-1-1 0 0 0,1 0 0 0 0,0 0 0 0 0,0 1 0 0 0,0-1 1 0 0,1 0-1 0 0,1 3 0 0 0,-2-5-35 0 0,-1 1-1 0 0,0-1 1 0 0,0 0 0 0 0,1 0-1 0 0,-1 1 1 0 0,0-1 0 0 0,0 0 0 0 0,1 0-1 0 0,-1 1 1 0 0,0-1 0 0 0,0 0-1 0 0,0 1 1 0 0,0-1 0 0 0,1 1 0 0 0,-1-1-1 0 0,0 0 1 0 0,0 1 0 0 0,0-1-1 0 0,0 0 1 0 0,0 1 0 0 0,0-1-1 0 0,0 1 1 0 0,0-1 0 0 0,0 0 0 0 0,0 1-1 0 0,-1-1-4 0 0,1 1-1 0 0,0-1 0 0 0,0 0 0 0 0,-1 0 0 0 0,1 0 1 0 0,0 0-1 0 0,-1 0 0 0 0,1 0 0 0 0,0 0 1 0 0,-1 0-1 0 0,1 0 0 0 0,0 0 0 0 0,-1 0 1 0 0,1 0-1 0 0,0 0 0 0 0,0 0 0 0 0,-1 0 1 0 0,1-1-1 0 0,0 1 0 0 0,-1 0 0 0 0,1 0 0 0 0,0 0 1 0 0,0 0-1 0 0,-1 0 0 0 0,1-1 0 0 0,0 1 1 0 0,0 0-1 0 0,-1 0 0 0 0,1-1 0 0 0,0 1 1 0 0,0 0-1 0 0,0 0 0 0 0,0-1 0 0 0,-1 1 0 0 0,1 0 1 0 0,-20-29 316 0 0,19 28-331 0 0,0-1 0 0 0,1 0 0 0 0,-1 1 0 0 0,0-1 0 0 0,1 0 0 0 0,-1 0 0 0 0,1 0 0 0 0,0 1 0 0 0,-1-1 0 0 0,1 0-1 0 0,0 0 1 0 0,0 0 0 0 0,0 0 0 0 0,1 0 0 0 0,-1 1 0 0 0,0-1 0 0 0,1 0 0 0 0,0-3 0 0 0,2-3-51 0 0,0 1 0 0 0,8-14 0 0 0,-8 16 39 0 0,-2 5 12 0 0,31-54-147 0 0,-27 47 139 0 0,0 0 0 0 0,1 0 0 0 0,-1 1-1 0 0,2 0 1 0 0,8-8 0 0 0,1 1 24 0 0,18-19 1 0 0,-33 31-2 0 0,0 0 0 0 0,0 0-1 0 0,0 0 1 0 0,-1 0 0 0 0,1-1 0 0 0,0 1 0 0 0,-1 0 0 0 0,1 0 0 0 0,-1-1 0 0 0,1 1-1 0 0,-1 0 1 0 0,1-1 0 0 0,-1 1 0 0 0,0 0 0 0 0,0-1 0 0 0,0 1 0 0 0,0-1 0 0 0,0 1-1 0 0,0 0 1 0 0,0-1 0 0 0,0 1 0 0 0,0-1 0 0 0,-1 1 0 0 0,1 0 0 0 0,-1-1 0 0 0,1 1 0 0 0,-1 0-1 0 0,1 0 1 0 0,-1-1 0 0 0,0 1 0 0 0,0 0 0 0 0,1 0 0 0 0,-1 0 0 0 0,0 0 0 0 0,0 0-1 0 0,0 0 1 0 0,0 0 0 0 0,0 0 0 0 0,0 0 0 0 0,-1 0 0 0 0,1 1 0 0 0,0-1 0 0 0,0 1-1 0 0,-1-1 1 0 0,1 0 0 0 0,0 1 0 0 0,-1 0 0 0 0,0-1 0 0 0,-61-4 335 0 0,53 5-340 0 0,0 0 0 0 0,0 1 0 0 0,-19 3-1 0 0,16-1 10 0 0,-24 0 0 0 0,-6 0-18 0 0,28-2 17 0 0,1 0 1 0 0,-19-2-1 0 0,28 0-9 0 0,-1 0 0 0 0,2-1-1 0 0,-1 1 1 0 0,0-1 0 0 0,0 0 0 0 0,0 0-1 0 0,1-1 1 0 0,-1 1 0 0 0,1-1 0 0 0,-6-5-1 0 0,-22-5-195 0 0,45 18-983 0 0,0-1 0 0 0,0 0 0 0 0,0-1 0 0 0,1 0 0 0 0,-1-1 0 0 0,1 0 0 0 0,21-1 0 0 0,-8-2-198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6T08:59:57.8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1 7434 0 0,'-2'2'10678'0'0,"4"7"-8505"0"0,3 11-2579 0 0,-1-2 504 0 0,-1 0 0 0 0,0 0 0 0 0,-2 1 0 0 0,0-1 0 0 0,-2 20 0 0 0,1 17 9 0 0,0-30-331 0 0,-1-1 0 0 0,0 1 0 0 0,-2-1 1 0 0,-12 48-1 0 0,15-71 64 0 0,-1 0 0 0 0,1 1-1 0 0,-1-1 1 0 0,0 0 0 0 0,1 1 0 0 0,-1-1 0 0 0,0 0 0 0 0,0 0 0 0 0,0 0-1 0 0,-2 2 1 0 0,-6 9-5616 0 0,7-7 4765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6T08:59:58.3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90 9826 0 0,'-4'-2'1514'0'0,"1"0"-349"0"0,1 0-1 0 0,-1-1 1 0 0,0 1-1 0 0,1 0 1 0 0,-1-1-1 0 0,-2-3 1 0 0,5 5-1041 0 0,-1 1 1 0 0,1-1 0 0 0,0 1-1 0 0,0-1 1 0 0,-1 1 0 0 0,1-1-1 0 0,0 0 1 0 0,0 1-1 0 0,0-1 1 0 0,0 1 0 0 0,0-1-1 0 0,0 1 1 0 0,0-1 0 0 0,0 1-1 0 0,0-1 1 0 0,0 0-1 0 0,0 1 1 0 0,0-2 0 0 0,1 1-95 0 0,-1 1 0 0 0,1-1 0 0 0,-1 0 0 0 0,1 0 0 0 0,0 0 0 0 0,-1 1 0 0 0,1-1 0 0 0,0 0 0 0 0,-1 1 0 0 0,1-1 0 0 0,0 0 0 0 0,0 1 0 0 0,0-1 0 0 0,1 0 0 0 0,9-5 56 0 0,0 1-1 0 0,0 0 1 0 0,1 1-1 0 0,0 0 1 0 0,-1 0-1 0 0,20-2 1 0 0,4 1-43 0 0,0 2 0 0 0,0 1-1 0 0,0 2 1 0 0,65 7 0 0 0,-77-3-2 0 0,1 1-1 0 0,0 1 1 0 0,-1 1-1 0 0,0 1 1 0 0,-1 1 0 0 0,1 0-1 0 0,38 26 1 0 0,-51-28-17 0 0,-1 0 0 0 0,1 1 0 0 0,-2 1 0 0 0,1 0 0 0 0,-2 0 1 0 0,1 0-1 0 0,-1 1 0 0 0,0 0 0 0 0,9 20 0 0 0,-14-26-7 0 0,0 0 1 0 0,-1 0-1 0 0,1 0 0 0 0,-1 0 0 0 0,0 1 1 0 0,0-1-1 0 0,0 0 0 0 0,0 1 1 0 0,-1-1-1 0 0,0 1 0 0 0,0-1 0 0 0,0 1 1 0 0,-1-1-1 0 0,1 1 0 0 0,-1-1 1 0 0,0 0-1 0 0,0 1 0 0 0,-1-1 0 0 0,1 0 1 0 0,-1 0-1 0 0,0 0 0 0 0,-3 5 0 0 0,2-5 1 0 0,-2 4 29 0 0,-1 0-1 0 0,0 0 1 0 0,-1-1-1 0 0,1 0 0 0 0,-1 0 1 0 0,-12 7-1 0 0,-9 3 121 0 0,-59 22 0 0 0,35-17-87 0 0,-97 39 26 0 0,129-53-93 0 0,-36 9 0 0 0,-4 3-143 0 0,60-20 124 0 0,0 0 0 0 0,0 0-1 0 0,0 0 1 0 0,0 0 0 0 0,0 0-1 0 0,0 0 1 0 0,-1 0 0 0 0,1 0-1 0 0,0 0 1 0 0,0 0 0 0 0,0 0-1 0 0,0 0 1 0 0,0 0 0 0 0,0 0-1 0 0,0 0 1 0 0,-1 0 0 0 0,1 0-1 0 0,0 0 1 0 0,0 0 0 0 0,0 1-1 0 0,0-1 1 0 0,0 0 0 0 0,0 0-1 0 0,0 0 1 0 0,0 0 0 0 0,0 0-1 0 0,0 0 1 0 0,0 0 0 0 0,0 0-1 0 0,0 1 1 0 0,0-1 0 0 0,0 0-1 0 0,0 0 1 0 0,0 0 0 0 0,0 0-1 0 0,0 0 1 0 0,0 0 0 0 0,0 0-1 0 0,0 1 1 0 0,4 2-247 0 0,7 0-538 0 0,19-3-1466 0 0,-26-1 1750 0 0,-1 1 0 0 0,1-1 0 0 0,0 1 0 0 0,0 0 0 0 0,0 1 0 0 0,0-1 0 0 0,-1 1 0 0 0,1 0 0 0 0,0 0 0 0 0,5 1 0 0 0,4 5-903 0 0,0-4 1101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6T08:59:59.0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167 56 6585 0 0,'-2'0'881'0'0,"0"0"0"0"0,1 0 0 0 0,-1-1-1 0 0,0 1 1 0 0,0 0 0 0 0,1-1 0 0 0,-1 0-1 0 0,-2 0 1 0 0,-12-9 2531 0 0,13 8-2898 0 0,-1 0 0 0 0,1 0 0 0 0,0 0 0 0 0,-8-3 0 0 0,7 4-466 0 0,1 0 1 0 0,-1 1 0 0 0,1-1 0 0 0,-1 1 0 0 0,0 0-1 0 0,1 0 1 0 0,-1 0 0 0 0,0 0 0 0 0,1 0-1 0 0,-1 1 1 0 0,0 0 0 0 0,1 0 0 0 0,-1 0-1 0 0,1 0 1 0 0,-1 0 0 0 0,1 1 0 0 0,0-1-1 0 0,0 1 1 0 0,-1 0 0 0 0,1 0 0 0 0,0 0-1 0 0,1 1 1 0 0,-1-1 0 0 0,0 1 0 0 0,1-1-1 0 0,-1 1 1 0 0,1 0 0 0 0,0 0 0 0 0,0 0-1 0 0,0 0 1 0 0,0 0 0 0 0,1 1 0 0 0,-1-1 0 0 0,1 0-1 0 0,0 1 1 0 0,0-1 0 0 0,0 1 0 0 0,0 0-1 0 0,1-1 1 0 0,-1 7 0 0 0,1 1-91 0 0,1 0 0 0 0,0 0 1 0 0,0 0-1 0 0,1 0 0 0 0,4 15 0 0 0,-3-20 19 0 0,-1 1-1 0 0,1-1 0 0 0,0 0 1 0 0,0 0-1 0 0,1-1 0 0 0,0 1 1 0 0,0-1-1 0 0,0 1 0 0 0,1-1 1 0 0,6 5-1 0 0,-7-6 9 0 0,0 0-1 0 0,0 0 1 0 0,1-1 0 0 0,0 0 0 0 0,-1 0-1 0 0,1 0 1 0 0,0 0 0 0 0,1-1 0 0 0,-1 0-1 0 0,6 2 1 0 0,2-1-5 0 0,0-1 0 0 0,23 2 0 0 0,-30-4 28 0 0,0 0-1 0 0,0-1 1 0 0,0 1-1 0 0,0-1 0 0 0,0-1 1 0 0,0 1-1 0 0,-1-1 0 0 0,9-3 1 0 0,-3-1 28 0 0,0 1 1 0 0,-1-2 0 0 0,1 0 0 0 0,-2 0 0 0 0,1-1 0 0 0,-1 0 0 0 0,0 0-1 0 0,8-11 1 0 0,-11 12 8 0 0,-1 1 0 0 0,0-1-1 0 0,-1-1 1 0 0,0 1 0 0 0,0-1-1 0 0,0 1 1 0 0,-1-1 0 0 0,0 0-1 0 0,-1 0 1 0 0,1-1 0 0 0,-2 1-1 0 0,2-13 1 0 0,-3 19-23 0 0,0-1 0 0 0,0 0 0 0 0,0 0 0 0 0,0 0 0 0 0,-1 0 0 0 0,0 0 0 0 0,1 1-1 0 0,-1-1 1 0 0,0 0 0 0 0,0 0 0 0 0,-1 1 0 0 0,1-1 0 0 0,0 1 0 0 0,-1-1 0 0 0,0 1 0 0 0,0 0 0 0 0,1 0 0 0 0,-1-1 0 0 0,0 1 0 0 0,-1 0 0 0 0,1 1 0 0 0,0-1 0 0 0,-1 0 0 0 0,1 1 0 0 0,-5-3 0 0 0,-5-1 40 0 0,0 0 0 0 0,0 1-1 0 0,0 0 1 0 0,-18-3 0 0 0,19 4-55 0 0,-7 0-311 0 0,-1-1 0 0 0,0 2 0 0 0,0 1 0 0 0,0 0 0 0 0,0 1 0 0 0,0 1 0 0 0,1 1 0 0 0,-28 6 0 0 0,42-6-2080 0 0,5 0 1502 0 0,7 0 336 0 0,3-3-312 0 0,2-7 663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5:15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66 284 16940 0 0,'-5'-5'11039'0'0,"9"1"-10706"0"0,1 0-59 0 0,10-6-214 0 0,0-1 0 0 0,-1-1 0 0 0,0-1 0 0 0,-1 0 0 0 0,0-1-1 0 0,-2 0 1 0 0,1-1 0 0 0,-2 0 0 0 0,11-19 0 0 0,-19 30-27 0 0,0-1 0 0 0,0 0 0 0 0,-1 1 1 0 0,1-1-1 0 0,-1 0 0 0 0,0 0 0 0 0,0 0 0 0 0,-1 0 0 0 0,1 0 1 0 0,-1 0-1 0 0,0 0 0 0 0,-2-9 0 0 0,2 11-25 0 0,-1 1 0 0 0,1 0 1 0 0,-1-1-1 0 0,0 1 0 0 0,0 0 0 0 0,0-1 0 0 0,0 1 0 0 0,-1 0 1 0 0,1 0-1 0 0,-1 0 0 0 0,1 0 0 0 0,-1 0 0 0 0,0 0 1 0 0,1 1-1 0 0,-1-1 0 0 0,0 1 0 0 0,0-1 0 0 0,0 1 0 0 0,0-1 1 0 0,-1 1-1 0 0,1 0 0 0 0,0 0 0 0 0,0 0 0 0 0,-1 0 0 0 0,1 1 1 0 0,-1-1-1 0 0,-2 0 0 0 0,2 1-19 0 0,-1 0 1 0 0,1 0-1 0 0,-1 0 1 0 0,1 0-1 0 0,0 1 0 0 0,-1-1 1 0 0,1 1-1 0 0,0 0 1 0 0,-1 0-1 0 0,1 0 0 0 0,0 0 1 0 0,0 1-1 0 0,0-1 0 0 0,0 1 1 0 0,0 0-1 0 0,0 0 1 0 0,1 0-1 0 0,-1 0 0 0 0,-4 5 1 0 0,-1 1-29 0 0,1 1 1 0 0,0 0-1 0 0,0 0 0 0 0,-9 17 1 0 0,7-8 3 0 0,0 1 1 0 0,1 0 0 0 0,0 1 0 0 0,-6 29 0 0 0,11-34 24 0 0,0 1 1 0 0,1-1 0 0 0,1 1 0 0 0,0-1 0 0 0,1 1 0 0 0,4 24 0 0 0,-4-35 2 0 0,1-1-1 0 0,0 1 1 0 0,0-1 0 0 0,1 0 0 0 0,-1 1 0 0 0,1-1-1 0 0,0 0 1 0 0,0 0 0 0 0,4 5 0 0 0,-4-6-1 0 0,0-1 1 0 0,0 0-1 0 0,0 0 1 0 0,1 1-1 0 0,-1-2 1 0 0,1 1-1 0 0,0 0 0 0 0,-1 0 1 0 0,1-1-1 0 0,0 1 1 0 0,0-1-1 0 0,0 0 1 0 0,0 0-1 0 0,4 1 1 0 0,5 0-34 0 0,1 0 0 0 0,0-1 0 0 0,-1 0 0 0 0,1-1 0 0 0,0 0 1 0 0,0-1-1 0 0,18-4 0 0 0,-12 1-72 0 0,0-1 1 0 0,0-1-1 0 0,-1 0 1 0 0,23-12-1 0 0,-29 11 50 0 0,1 0 1 0 0,-1-1-1 0 0,0 0 0 0 0,-1-1 0 0 0,0-1 1 0 0,-1 1-1 0 0,0-2 0 0 0,0 1 0 0 0,-1-2 1 0 0,13-20-1 0 0,-16 22 75 0 0,0-1 0 0 0,0 0 0 0 0,-1-1 0 0 0,-1 1 0 0 0,0-1 0 0 0,-1 0 0 0 0,0 0 0 0 0,0 0 0 0 0,-2 0 0 0 0,1-1 0 0 0,-2 1 0 0 0,0-22 1 0 0,-1 32 15 0 0,1-1 1 0 0,0 0 0 0 0,-1 1 0 0 0,1-1 0 0 0,-1 0-1 0 0,0 1 1 0 0,0-1 0 0 0,0 1 0 0 0,0-1 0 0 0,-1 1-1 0 0,1-1 1 0 0,-1 1 0 0 0,1 0 0 0 0,-1 0 0 0 0,0 0-1 0 0,0 0 1 0 0,0 0 0 0 0,0 0 0 0 0,0 0-1 0 0,0 1 1 0 0,0-1 0 0 0,0 1 0 0 0,-1 0 0 0 0,1-1-1 0 0,-1 1 1 0 0,-4-1 0 0 0,6 2-34 0 0,1-1 0 0 0,0 1 0 0 0,-1 0 0 0 0,1 0-1 0 0,0 0 1 0 0,-1 0 0 0 0,1 0 0 0 0,0 0 0 0 0,0 0 0 0 0,-1 0 0 0 0,1 0-1 0 0,0 0 1 0 0,-1 1 0 0 0,1-1 0 0 0,0 0 0 0 0,-1 0 0 0 0,1 0 0 0 0,0 0-1 0 0,0 0 1 0 0,-1 0 0 0 0,1 1 0 0 0,0-1 0 0 0,0 0 0 0 0,-1 0 0 0 0,1 0-1 0 0,0 1 1 0 0,0-1 0 0 0,0 0 0 0 0,-1 1 0 0 0,-2 10-171 0 0,4 14-119 0 0,2-15 213 0 0,-1 1 0 0 0,2 0 0 0 0,-1 0 1 0 0,2-1-1 0 0,8 17 0 0 0,35 47-19 0 0,-22-36 94 0 0,-13-18 36 0 0,19 32 202 0 0,-29-46-202 0 0,0-1 1 0 0,-1 1-1 0 0,0 0 0 0 0,0 0 1 0 0,0 0-1 0 0,-1 1 0 0 0,2 6 1 0 0,-3-11 18 0 0,0 0 0 0 0,0-1 0 0 0,0 1 0 0 0,0 0 0 0 0,0 0 0 0 0,-1 0 0 0 0,1 0 0 0 0,0-1 0 0 0,-1 1 0 0 0,1 0 0 0 0,-1 0 0 0 0,0-1 0 0 0,0 1 0 0 0,0 0 0 0 0,-1 2 0 0 0,-1-1 44 0 0,-1 0 0 0 0,1 0 0 0 0,0 0 1 0 0,-1 0-1 0 0,-4 2 0 0 0,1 0 4 0 0,-10 6 69 0 0,-73 47 197 0 0,72-47-701 0 0,-25 19 1 0 0,43-30 217 0 0,-1 1 0 0 0,1-1 0 0 0,0 0 0 0 0,-1 1 0 0 0,1-1 0 0 0,0 0 1 0 0,-1 1-1 0 0,1-1 0 0 0,0 1 0 0 0,0-1 0 0 0,0 0 0 0 0,-1 1 1 0 0,1-1-1 0 0,0 1 0 0 0,0-1 0 0 0,0 1 0 0 0,0-1 0 0 0,0 1 1 0 0,0-1-1 0 0,-1 1 0 0 0,1-1 0 0 0,0 1 0 0 0,1-1 0 0 0,-1 1 1 0 0,0-1-1 0 0,0 1 0 0 0,0-1 0 0 0,0 0 0 0 0,0 1 0 0 0,0-1 1 0 0,1 1-1 0 0,-1-1 0 0 0,0 1 0 0 0,1 0 0 0 0,10 12-2822 0 0,-6-9 1568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6T09:00:00.3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4 4521 0 0,'-3'-3'11612'0'0,"9"6"-7338"0"0,-1 11-2591 0 0,1 1-1651 0 0,0 1 0 0 0,-1 0 0 0 0,-1 1 0 0 0,4 26 0 0 0,-1 4-19 0 0,2 26 15 0 0,-6-36-8 0 0,1 13 124 0 0,-4-50-77 0 0,0 0-55 0 0,1-1-1 0 0,-1 1 1 0 0,0 0-1 0 0,0-1 1 0 0,0 1-1 0 0,0 0 1 0 0,0-1 0 0 0,1 1-1 0 0,-1 0 1 0 0,0-1-1 0 0,0 1 1 0 0,0 0-1 0 0,0-1 1 0 0,0 1 0 0 0,0-1-1 0 0,0 1 1 0 0,0 0-1 0 0,0-1 1 0 0,0 1-1 0 0,-1-1 1 0 0,0-7 47 0 0,0 0 0 0 0,0 0 1 0 0,1 0-1 0 0,0 0 0 0 0,2-12 0 0 0,-2 6-31 0 0,2-31-3 0 0,-2 26-22 0 0,0 0 1 0 0,2-1 0 0 0,7-36 0 0 0,-6 48-16 0 0,1-1 0 0 0,6-9 0 0 0,-10 17 12 0 0,19-21-34 0 0,-16 20 25 0 0,0 0-1 0 0,0 0 0 0 0,0 0 1 0 0,1 0-1 0 0,-1 1 0 0 0,0 0 0 0 0,1-1 1 0 0,-1 1-1 0 0,1 0 0 0 0,-1 1 1 0 0,1-1-1 0 0,0 1 0 0 0,-1-1 1 0 0,5 1-1 0 0,30 0 1 0 0,-37 1-2 0 0,0 0 1 0 0,0 1-1 0 0,0-1 1 0 0,0 0 0 0 0,0 0-1 0 0,0 1 1 0 0,1 2-1 0 0,0-1 3 0 0,2 3-5 0 0,0 1 1 0 0,0-1 0 0 0,-1 1 0 0 0,0 0 0 0 0,0 1 0 0 0,0-1 0 0 0,1 11 0 0 0,7 54 17 0 0,-11-66-4 0 0,1-5-1 0 0,11 89 31 0 0,-12-88-26 0 0,0-1 1 0 0,0 0-1 0 0,1 1 1 0 0,-1-1 0 0 0,0 0-1 0 0,1 0 1 0 0,-1 1-1 0 0,1-1 1 0 0,0 0 0 0 0,-1 0-1 0 0,1 0 1 0 0,0 0-1 0 0,0 0 1 0 0,0 1 0 0 0,0-2 6 0 0,0 0 0 0 0,0-1 0 0 0,-1 1 0 0 0,1-1 1 0 0,0 1-1 0 0,-1-1 0 0 0,1 1 0 0 0,-1-1 1 0 0,1 1-1 0 0,-1-1 0 0 0,1 0 0 0 0,-1 1 0 0 0,1-1 1 0 0,-1 0-1 0 0,0 1 0 0 0,1-2 0 0 0,9-17 75 0 0,-7 12-64 0 0,-1 3-16 0 0,-1 0 1 0 0,0 0-1 0 0,0 1 0 0 0,0-1 0 0 0,0 0 1 0 0,0-7-1 0 0,2-8 5 0 0,15-42 13 0 0,-16 55-25 0 0,-1 0 1 0 0,2 1-1 0 0,-1 0 0 0 0,1-1 0 0 0,-1 1 1 0 0,1 0-1 0 0,5-5 0 0 0,-6 7 1 0 0,1-1-1 0 0,-1 1 0 0 0,1 0 1 0 0,0 0-1 0 0,0 0 0 0 0,0 0 1 0 0,1 1-1 0 0,-1-1 1 0 0,1 1-1 0 0,-1 0 0 0 0,5-2 1 0 0,-5 3-5 0 0,-1 1 0 0 0,1-1 0 0 0,-1 1 1 0 0,1-1-1 0 0,0 1 0 0 0,-1 0 0 0 0,1 0 0 0 0,0 0 1 0 0,-1 0-1 0 0,1 0 0 0 0,-1 1 0 0 0,1-1 0 0 0,0 1 1 0 0,-1 0-1 0 0,1-1 0 0 0,-1 1 0 0 0,0 1 1 0 0,1-1-1 0 0,-1 0 0 0 0,0 0 0 0 0,0 1 0 0 0,1-1 1 0 0,-1 1-1 0 0,2 2 0 0 0,-2-1 5 0 0,1 0-1 0 0,0 0 1 0 0,0 1 0 0 0,-1 0-1 0 0,0-1 1 0 0,0 1-1 0 0,0 0 1 0 0,0 0 0 0 0,-1 0-1 0 0,1 0 1 0 0,-1 0-1 0 0,0 0 1 0 0,0 0 0 0 0,0 6-1 0 0,0 21-42 0 0,-3 41 0 0 0,-1 8-47 0 0,4-66-37 0 0,0 0-1 0 0,0 0 0 0 0,7 24 0 0 0,-7-37 76 0 0,-1 0-1 0 0,0 0 1 0 0,1 1-1 0 0,-1-1 1 0 0,1 0-1 0 0,-1 0 1 0 0,1 0-1 0 0,-1 0 1 0 0,1 0-1 0 0,0 0 1 0 0,0 0-1 0 0,-1-1 1 0 0,1 1-1 0 0,0 0 1 0 0,2 1-1 0 0,-2-2-32 0 0,-1 1 0 0 0,1-1 0 0 0,0 0 0 0 0,0 0 0 0 0,-1 0 0 0 0,1 1 0 0 0,0-1 0 0 0,0 0 0 0 0,-1 0 0 0 0,1 0 0 0 0,0 0 0 0 0,0-1 0 0 0,-1 1 0 0 0,1 0 0 0 0,0 0 0 0 0,0 0 0 0 0,-1-1 0 0 0,1 1 0 0 0,0 0 0 0 0,0-1 0 0 0,-1 1 0 0 0,1 0 0 0 0,0-1 0 0 0,-1 1 0 0 0,2-2 0 0 0,29-24-4356 0 0,-18 16 2549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6T09:00:01.0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299 72 10418 0 0,'11'-21'9410'0'0,"-10"20"-9296"0"0,-1 0 0 0 0,0 0 0 0 0,0 0-1 0 0,1 0 1 0 0,-1 0 0 0 0,0 1 0 0 0,0-1-1 0 0,0 0 1 0 0,0 0 0 0 0,0 0 0 0 0,0 0 0 0 0,0 0-1 0 0,-1 0 1 0 0,1 0 0 0 0,0 1 0 0 0,0-1-1 0 0,-1 0 1 0 0,1 0 0 0 0,0 0 0 0 0,-1 1 0 0 0,1-1-1 0 0,-1 0 1 0 0,1 0 0 0 0,-1 1 0 0 0,1-1 0 0 0,-1 0-1 0 0,0 1 1 0 0,1-1 0 0 0,-1 1 0 0 0,0-1-1 0 0,1 1 1 0 0,-1-1 0 0 0,0 1 0 0 0,0-1 0 0 0,-1 0-1 0 0,-2-1 58 0 0,-1 0 0 0 0,1 0-1 0 0,-1 1 1 0 0,1-1-1 0 0,-6 0 1 0 0,-5-1-35 0 0,0 1 0 0 0,0 0 1 0 0,-19 1-1 0 0,26 2-130 0 0,-1-1 0 0 0,1 1 1 0 0,-1 1-1 0 0,1 0 0 0 0,0 0 0 0 0,0 0 1 0 0,-10 5-1 0 0,-11 5-39 0 0,20-10-27 0 0,1 2-1 0 0,0-1 1 0 0,-9 6-1 0 0,15-8 38 0 0,-1 1 1 0 0,1 0-1 0 0,0 0 0 0 0,0 0 0 0 0,-1 0 0 0 0,1 0 1 0 0,0 1-1 0 0,1-1 0 0 0,-1 0 0 0 0,0 1 1 0 0,1 0-1 0 0,-1-1 0 0 0,0 4 0 0 0,-1 2-26 0 0,1 0 1 0 0,0 1-1 0 0,0-1 0 0 0,1 0 0 0 0,0 1 0 0 0,0-1 0 0 0,1 1 0 0 0,0-1 0 0 0,1 1 0 0 0,3 16 1 0 0,-2-18 13 0 0,0 1 1 0 0,0-1 0 0 0,0 1 0 0 0,1-1 0 0 0,1 0 0 0 0,-1 0 0 0 0,1 0 0 0 0,0-1 0 0 0,1 1 0 0 0,-1-1 0 0 0,1 0 0 0 0,6 5 0 0 0,-9-9 24 0 0,1 0 0 0 0,-1 0 0 0 0,1 0 0 0 0,-1-1-1 0 0,1 1 1 0 0,-1-1 0 0 0,1 0 0 0 0,0 0 0 0 0,0 0 0 0 0,0 0 0 0 0,0 0 0 0 0,-1-1-1 0 0,1 1 1 0 0,0-1 0 0 0,0 0 0 0 0,0 0 0 0 0,0 0 0 0 0,0 0 0 0 0,0 0 0 0 0,0-1-1 0 0,0 1 1 0 0,0-1 0 0 0,0 0 0 0 0,-1 0 0 0 0,1 0 0 0 0,4-2 0 0 0,2-2 22 0 0,1-1 1 0 0,-1 0-1 0 0,0 0 1 0 0,-1 0 0 0 0,0-1-1 0 0,8-9 1 0 0,-1 0 15 0 0,0-1 1 0 0,-1-1 0 0 0,-1-1-1 0 0,-1 1 1 0 0,12-25 0 0 0,-21 36-41 0 0,-1 1 1 0 0,0-1-1 0 0,0 1 0 0 0,0-1 1 0 0,-1 0-1 0 0,0 0 1 0 0,0 0-1 0 0,0 0 0 0 0,-1 0 1 0 0,0 0-1 0 0,-1 0 1 0 0,-1-10-1 0 0,2 16 5 0 0,0 0 1 0 0,-1 1-1 0 0,1-1 0 0 0,0 0 0 0 0,0 0 1 0 0,0 0-1 0 0,-1 1 0 0 0,1-1 1 0 0,0 0-1 0 0,-1 1 0 0 0,1-1 0 0 0,-1 0 1 0 0,1 1-1 0 0,-1-1 0 0 0,1 0 0 0 0,-1 1 1 0 0,1-1-1 0 0,-1 1 0 0 0,1-1 1 0 0,-1 1-1 0 0,0-1 0 0 0,1 1 0 0 0,-2-1 1 0 0,1 1-3 0 0,0 1 0 0 0,0-1 0 0 0,0 1 1 0 0,1 0-1 0 0,-1-1 0 0 0,0 1 0 0 0,1 0 1 0 0,-1-1-1 0 0,0 1 0 0 0,1 0 0 0 0,-1 0 1 0 0,1-1-1 0 0,-1 1 0 0 0,1 0 0 0 0,-1 1 1 0 0,1 0 6 0 0,-1 1 10 0 0,0 0 0 0 0,0 0 0 0 0,1 0 0 0 0,-1 0 0 0 0,1 0 0 0 0,0 1 0 0 0,0-1 0 0 0,0 0 0 0 0,0 0 0 0 0,0 0 0 0 0,1 0 0 0 0,-1 0 0 0 0,1 0 0 0 0,0 0 0 0 0,0 0 0 0 0,3 6 0 0 0,6 9 23 0 0,10 28 0 0 0,1-1-7 0 0,-13-25-23 0 0,-7-16 1 0 0,0-1 0 0 0,0 0 0 0 0,1 0 0 0 0,-1 1 0 0 0,1-1 0 0 0,0 0 0 0 0,0 0 0 0 0,0-1-1 0 0,0 1 1 0 0,0 0 0 0 0,1-1 0 0 0,3 4 0 0 0,-3-4 18 0 0,0 0-1 0 0,1 0 0 0 0,-1 0 1 0 0,1 0-1 0 0,-1 0 0 0 0,5 0 1 0 0,-6-1-6 0 0,-1 0-1 0 0,1-1 1 0 0,0 0 0 0 0,0 0 0 0 0,0 1 0 0 0,0-1-1 0 0,0 0 1 0 0,0 0 0 0 0,-1-1 0 0 0,1 1 0 0 0,0 0-1 0 0,0-1 1 0 0,0 1 0 0 0,0-1 0 0 0,2 0-1 0 0,28-20 182 0 0,-10 3-442 0 0,-19 16 138 0 0,26-13-2540 0 0,-9 9-3272 0 0,-14 4 2307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6T09:00:01.2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9218 0 0,'0'0'284'0'0,"1"0"-1"0"0,0 1 1 0 0,0-1-1 0 0,-1 0 1 0 0,1 0 0 0 0,0 1-1 0 0,-1-1 1 0 0,1 1-1 0 0,0-1 1 0 0,-1 1 0 0 0,1-1-1 0 0,-1 1 1 0 0,1-1-1 0 0,-1 1 1 0 0,1-1 0 0 0,-1 1-1 0 0,1 0 1 0 0,-1-1 0 0 0,1 1-1 0 0,-1 0 1 0 0,0-1-1 0 0,1 1 1 0 0,-1 0 0 0 0,0 1-1 0 0,7 23 931 0 0,-5-17-575 0 0,-1 0-271 0 0,0 1-1 0 0,0 0 1 0 0,-1-1-1 0 0,-1 18 1 0 0,0 1 164 0 0,1-10-231 0 0,5 32 1 0 0,-3-32-163 0 0,0 4 81 0 0,-2-21-242 0 0,0 1 0 0 0,0-1 0 0 0,1 0 0 0 0,-1 1 1 0 0,0-1-1 0 0,0 0 0 0 0,0 0 0 0 0,0 1 0 0 0,1-1 1 0 0,-1 0-1 0 0,0 0 0 0 0,0 1 0 0 0,1-1 1 0 0,-1 0-1 0 0,0 0 0 0 0,0 0 0 0 0,1 0 0 0 0,-1 1 1 0 0,1-1-1 0 0,-1 0-10 0 0,0 0 0 0 0,0 0 0 0 0,0 0 0 0 0,1 0 0 0 0,-1 0 0 0 0,0 0 0 0 0,0 0 0 0 0,0 0 0 0 0,0 0 1 0 0,1 0-1 0 0,-1-1 0 0 0,0 1 0 0 0,0 0 0 0 0,0 0 0 0 0,0 0 0 0 0,0 0 0 0 0,1 0 0 0 0,-1 0 0 0 0,0 0 0 0 0,0-1 0 0 0,0 1 1 0 0,0 0-1 0 0,0 0 0 0 0,0 0 0 0 0,0 0 0 0 0,0 0 0 0 0,0-1 0 0 0,1 1 0 0 0,-1 0 0 0 0,0 0 0 0 0,0 0 0 0 0,0 0 0 0 0,0-1 0 0 0,0 1 1 0 0,0 0-1 0 0,0 0 0 0 0,0 0 0 0 0,0 0 0 0 0,0-1 0 0 0,0 1 0 0 0,0 0 0 0 0,0 0 0 0 0,-1 0 0 0 0,4-42-5078 0 0,2 25 2715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6T09:00:01.4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24 17756 0 0,'0'-4'1264'0'0,"0"0"-120"0"0,2 4-776 0 0,0-4 1193 0 0,-6 2-505 0 0,4-2 584 0 0,0 0-1600 0 0,2 2-368 0 0,2 2-184 0 0,6 0-200 0 0,-1 4 16 0 0,-1 0-352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6T09:00:02.2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0 10122 0 0,'-9'4'5617'0'0,"2"0"-1864"0"0,7-3-3702 0 0,0 0 1 0 0,0-1-1 0 0,-1 1 0 0 0,1-1 0 0 0,0 1 0 0 0,0-1 0 0 0,0 1 0 0 0,0 0 0 0 0,0-1 0 0 0,0 1 0 0 0,0-1 0 0 0,0 1 0 0 0,0 0 1 0 0,0-1-1 0 0,1 1 0 0 0,-1-1 0 0 0,0 1 0 0 0,1 0 0 0 0,14 40 775 0 0,-7-22-631 0 0,9 37-1 0 0,-10-30-98 0 0,-5-18-50 0 0,0 0 0 0 0,0 0 0 0 0,1 12 0 0 0,-2 14 234 0 0,-3 38 0 0 0,-2-53 178 0 0,4-19-447 0 0,0 0 0 0 0,0 0 1 0 0,0 0-1 0 0,0 0 0 0 0,0 0 0 0 0,0 0 1 0 0,0 0-1 0 0,0 0 0 0 0,0 0 1 0 0,0 0-1 0 0,0 0 0 0 0,0 0 1 0 0,0 0-1 0 0,-1-1 0 0 0,1 1 1 0 0,0 0-1 0 0,0 0 0 0 0,0 0 0 0 0,0 0 1 0 0,0 0-1 0 0,0 0 0 0 0,0 0 1 0 0,0 0-1 0 0,0 0 0 0 0,0 0 1 0 0,-1 0-1 0 0,1 0 0 0 0,0 0 1 0 0,0 0-1 0 0,0 0 0 0 0,0 0 1 0 0,0 0-1 0 0,0 0 0 0 0,0 0 0 0 0,0 0 1 0 0,0 0-1 0 0,-1 1 0 0 0,1-1 1 0 0,0 0-1 0 0,0 0 0 0 0,0 0 1 0 0,0 0-1 0 0,0 0 0 0 0,0 0 1 0 0,0 0-1 0 0,0 0 0 0 0,0 0 0 0 0,0 0 1 0 0,0 0-1 0 0,0 0 0 0 0,0 0 1 0 0,0 1-1 0 0,0-1 0 0 0,-1 0 1 0 0,1 0-1 0 0,0 0 0 0 0,0 0 1 0 0,0 0-1 0 0,0 0 0 0 0,0 0 0 0 0,0 0 1 0 0,0 0-1 0 0,0 1 0 0 0,0-1 1 0 0,0 0-1 0 0,0 0 0 0 0,0 0 1 0 0,0 0-1 0 0,1 0 0 0 0,-7-5 399 0 0,6 4-419 0 0,-1-2 69 0 0,1 0 1 0 0,-1 0-1 0 0,1 0 1 0 0,-1 0-1 0 0,1 0 0 0 0,0 0 1 0 0,0 0-1 0 0,1 0 1 0 0,-1 0-1 0 0,1 0 1 0 0,1-5-1 0 0,0-4-18 0 0,1-4-36 0 0,0 0 1 0 0,1 0-1 0 0,1 0 0 0 0,0 0 1 0 0,10-18-1 0 0,7-2-7 0 0,-21 34-1 0 0,0 0-1 0 0,0 0 1 0 0,0 1 0 0 0,0-1-1 0 0,0 0 1 0 0,1 1-1 0 0,-1-1 1 0 0,1 1 0 0 0,-1-1-1 0 0,1 1 1 0 0,-1 0 0 0 0,1 0-1 0 0,0 0 1 0 0,-1-1-1 0 0,1 2 1 0 0,0-1 0 0 0,0 0-1 0 0,0 0 1 0 0,0 1 0 0 0,0-1-1 0 0,0 1 1 0 0,0-1-1 0 0,0 1 1 0 0,0 0 0 0 0,0 0-1 0 0,0 0 1 0 0,0 0 0 0 0,0 0-1 0 0,0 0 1 0 0,4 2 0 0 0,-3-1-5 0 0,1 0 0 0 0,-1 0 0 0 0,1 1 0 0 0,-1 0 0 0 0,0 0 1 0 0,0 0-1 0 0,1 0 0 0 0,-1 0 0 0 0,-1 1 0 0 0,1-1 0 0 0,0 1 1 0 0,-1-1-1 0 0,1 1 0 0 0,-1 0 0 0 0,4 7 0 0 0,-5-9 6 0 0,4 8-1 0 0,8 20-1 0 0,-11-24 4 0 0,-1-1 0 0 0,0 0-1 0 0,0 1 1 0 0,-1-1 0 0 0,1 0-1 0 0,-1 1 1 0 0,0-1 0 0 0,0 5-1 0 0,-13 83-564 0 0,12-91 464 0 0,1 0-1 0 0,0 0 0 0 0,0 0 1 0 0,0 0-1 0 0,0 0 0 0 0,0 0 1 0 0,0 0-1 0 0,0 0 1 0 0,0 0-1 0 0,1 0 0 0 0,-1 0 1 0 0,0 0-1 0 0,0 0 0 0 0,1 0 1 0 0,-1 0-1 0 0,1 0 1 0 0,-1-1-1 0 0,1 1 0 0 0,0 1 1 0 0,0-1-310 0 0,1 1 1 0 0,-1-1 0 0 0,1 0 0 0 0,0 0-1 0 0,0 0 1 0 0,3 2 0 0 0,9 6-3045 0 0,-7-3 2491 0 0,1-3 747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6T09:00:02.6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0 135 12067 0 0,'0'3'2920'0'0,"1"7"2479"0"0,-1-9-5260 0 0,0 0-1 0 0,0-1 1 0 0,1 1-1 0 0,-1 0 1 0 0,0 0-1 0 0,1-1 1 0 0,-1 1 0 0 0,1 0-1 0 0,-1 0 1 0 0,1-1-1 0 0,0 2 1 0 0,1 0-37 0 0,0-1 0 0 0,0 1 0 0 0,0 0 0 0 0,0-1 0 0 0,0 0 1 0 0,1 1-1 0 0,-1-1 0 0 0,0 0 0 0 0,1 0 0 0 0,-1 0 0 0 0,1-1 0 0 0,-1 1 1 0 0,1-1-1 0 0,-1 1 0 0 0,1-1 0 0 0,-1 0 0 0 0,4 0 0 0 0,2 0-31 0 0,1-1 0 0 0,-1-1 0 0 0,15-3 0 0 0,-11 1 77 0 0,-9 3-123 0 0,1 0 1 0 0,-1 0-1 0 0,0-1 1 0 0,0 1 0 0 0,4-3-1 0 0,5-3 67 0 0,22-15 159 0 0,-30 19-201 0 0,0-1 0 0 0,0 1 1 0 0,0-1-1 0 0,0 0 0 0 0,-1-1 1 0 0,0 1-1 0 0,0-1 0 0 0,0 1 0 0 0,0-1 1 0 0,2-6-1 0 0,-4 8 2 0 0,0-1-1 0 0,1 0 1 0 0,-2 1-1 0 0,1-1 0 0 0,0 0 1 0 0,-1 0-1 0 0,0 0 1 0 0,0 0-1 0 0,0-6 1 0 0,-1 9-38 0 0,1-1 1 0 0,-1 1 0 0 0,0-1-1 0 0,0 1 1 0 0,0-1 0 0 0,0 1-1 0 0,0-1 1 0 0,0 1-1 0 0,0 0 1 0 0,0 0 0 0 0,0-1-1 0 0,0 1 1 0 0,-1 0-1 0 0,1 0 1 0 0,-1 0 0 0 0,1 0-1 0 0,0 0 1 0 0,-1 1-1 0 0,0-1 1 0 0,1 0 0 0 0,-1 1-1 0 0,1-1 1 0 0,-1 1-1 0 0,0 0 1 0 0,1-1 0 0 0,-1 1-1 0 0,0 0 1 0 0,-2 0-1 0 0,1 0-36 0 0,0 0 0 0 0,-1 0-1 0 0,1 0 1 0 0,0 1-1 0 0,0-1 1 0 0,0 1-1 0 0,0 0 1 0 0,0 0-1 0 0,0 0 1 0 0,0 0-1 0 0,0 1 1 0 0,0-1-1 0 0,0 1 1 0 0,-4 3 0 0 0,0 2-22 0 0,0 1 1 0 0,0 0 0 0 0,1 0 0 0 0,0 1 0 0 0,1 0 0 0 0,0 0 0 0 0,0 0 0 0 0,1 1 0 0 0,0-1 0 0 0,1 1 0 0 0,0 0 0 0 0,-2 11-1 0 0,4-17 57 0 0,0 1 0 0 0,1-1-1 0 0,-1 1 1 0 0,1 0-1 0 0,0-1 1 0 0,0 1-1 0 0,0-1 1 0 0,1 1-1 0 0,0 0 1 0 0,0-1 0 0 0,0 1-1 0 0,0-1 1 0 0,1 1-1 0 0,0-1 1 0 0,-1 0-1 0 0,5 6 1 0 0,-3-6 10 0 0,1 1-1 0 0,-1 0 1 0 0,1-1 0 0 0,1 0-1 0 0,-1 0 1 0 0,0 0 0 0 0,1-1-1 0 0,0 1 1 0 0,0-1 0 0 0,0 0-1 0 0,0 0 1 0 0,7 2 0 0 0,6 2 30 0 0,-11-3-32 0 0,1-1-1 0 0,1 0 1 0 0,-1 0 0 0 0,13 2 0 0 0,-2-2 25 0 0,-9 0-83 0 0,0-2-1 0 0,0 1 1 0 0,0-1-1 0 0,0-1 1 0 0,21-1-1 0 0,26-11-4215 0 0,-54 12 4020 0 0,-1-1 0 0 0,1 1 0 0 0,0 0-1 0 0,0 0 1 0 0,0 0 0 0 0,4 1-1 0 0,3 1-16 0 0,6-3-938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6T09:00:03.6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519 55 5193 0 0,'-5'-4'1736'0'0,"1"0"-1"0"0,-1 0 0 0 0,0 1 1 0 0,0 0-1 0 0,0 0 1 0 0,-7-3-1 0 0,2 1-584 0 0,0 2 0 0 0,-20-5 0 0 0,1 3-624 0 0,-46-2 1 0 0,-43 7 779 0 0,101 1-1191 0 0,0 1 0 0 0,0 1 0 0 0,1 0 0 0 0,-1 2 0 0 0,-15 5 0 0 0,30-9-116 0 0,0 0 0 0 0,-1 0 0 0 0,1 0 0 0 0,0 1 1 0 0,0-1-1 0 0,0 1 0 0 0,0-1 0 0 0,0 1 0 0 0,1 0 0 0 0,-1 0 1 0 0,1 0-1 0 0,-1 0 0 0 0,-1 3 0 0 0,2-4-5 0 0,1 0 0 0 0,-1 0 1 0 0,1 0-1 0 0,-1 0 0 0 0,1 1 0 0 0,-1-1 1 0 0,1 0-1 0 0,0 0 0 0 0,0 1 0 0 0,0-1 0 0 0,0 0 1 0 0,0 0-1 0 0,0 1 0 0 0,0-1 0 0 0,0 0 1 0 0,0 1-1 0 0,0-1 0 0 0,1 0 0 0 0,-1 0 1 0 0,0 1-1 0 0,1-1 0 0 0,0 0 0 0 0,-1 0 0 0 0,1 0 1 0 0,-1 0-1 0 0,2 2 0 0 0,43 57 133 0 0,-42-56-107 0 0,0 1 0 0 0,-1-1 0 0 0,0 1 0 0 0,1 0 1 0 0,-1 0-1 0 0,-1 0 0 0 0,1 0 0 0 0,-1 0 0 0 0,0 0 0 0 0,0 1 0 0 0,-1-1 0 0 0,1 0 0 0 0,-1 1 0 0 0,0-1 0 0 0,-1 0 0 0 0,-1 9 0 0 0,-2 8 48 0 0,-1-1-1 0 0,-12 33 0 0 0,16-52-64 0 0,-34 88 52 0 0,-8 24 1 0 0,38-96-45 0 0,0 0 0 0 0,1 0 0 0 0,0 0-1 0 0,2 0 1 0 0,-1 20 0 0 0,3-34 5 0 0,0 0 0 0 0,1 0 0 0 0,-1 0 0 0 0,1 0 1 0 0,0 0-1 0 0,0-1 0 0 0,4 8 0 0 0,-5-10-5 0 0,1 1-1 0 0,-1-1 1 0 0,1 0-1 0 0,0 0 1 0 0,0 0 0 0 0,-1 1-1 0 0,1-1 1 0 0,0 0-1 0 0,0 0 1 0 0,0 0-1 0 0,0 0 1 0 0,1 0 0 0 0,-1-1-1 0 0,0 1 1 0 0,0 0-1 0 0,0 0 1 0 0,1-1 0 0 0,-1 1-1 0 0,0-1 1 0 0,1 1-1 0 0,-1-1 1 0 0,0 0 0 0 0,1 1-1 0 0,1-1 1 0 0,30 6 165 0 0,-12-6-91 0 0,-1 0-1 0 0,0-1 1 0 0,1-2 0 0 0,24-5-1 0 0,-19 3 13 0 0,8-2 30 0 0,-10-1-45 0 0,-9 4 10 0 0,23-11 0 0 0,10-3 51 0 0,-17 6-445 0 0,-29 11 135 0 0,-1 1 1 0 0,0-1-1 0 0,0 1 1 0 0,1-1-1 0 0,-1 1 1 0 0,0 0-1 0 0,0 0 1 0 0,1 0-1 0 0,-1-1 1 0 0,0 1 0 0 0,1 0-1 0 0,-1 0 1 0 0,0 1-1 0 0,1-1 1 0 0,1 1-1 0 0,-1 12-3884 0 0,-9 0 2818 0 0,-3-1 960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6T09:00:04.2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110 165 11851 0 0,'-4'-3'1139'0'0,"0"0"0"0"0,0 0 0 0 0,-1 1 0 0 0,1 0 0 0 0,-1 0 0 0 0,1 0 0 0 0,-1 1 0 0 0,-6-2 0 0 0,10 3-1113 0 0,1-1 0 0 0,-1 1 0 0 0,1 0 0 0 0,0 0 0 0 0,-1 0 0 0 0,1 0 0 0 0,-1 0 0 0 0,1 0 0 0 0,-1 1 0 0 0,1-1 0 0 0,-1 0 0 0 0,1 0 0 0 0,0 0-1 0 0,-1 0 1 0 0,1 0 0 0 0,-1 1 0 0 0,1-1 0 0 0,0 0 0 0 0,-1 0 0 0 0,1 1 0 0 0,-1-1 0 0 0,1 0 0 0 0,0 1 0 0 0,-1-1 0 0 0,1 0 0 0 0,0 1 0 0 0,0-1 0 0 0,-1 1 0 0 0,-4 13 32 0 0,3-8 7 0 0,-5 11-42 0 0,1-3-19 0 0,1 0-1 0 0,-3 16 1 0 0,6-22-9 0 0,-4 18 21 0 0,-3 36 0 0 0,8-55 5 0 0,1 0 1 0 0,0 1-1 0 0,0-1 0 0 0,1 0 0 0 0,0 0 0 0 0,0 0 0 0 0,0 1 0 0 0,1-1 0 0 0,0-1 1 0 0,4 9-1 0 0,-4-11 16 0 0,1 0 1 0 0,0 0 0 0 0,-1-1 0 0 0,1 1 0 0 0,0-1 0 0 0,1 0-1 0 0,-1 0 1 0 0,0 0 0 0 0,1 0 0 0 0,0 0 0 0 0,0-1 0 0 0,0 0-1 0 0,0 0 1 0 0,0 0 0 0 0,0 0 0 0 0,0 0 0 0 0,1-1 0 0 0,-1 0-1 0 0,0 0 1 0 0,6 1 0 0 0,2-1 71 0 0,0 0 0 0 0,0-1 0 0 0,1 0 0 0 0,-1-1 0 0 0,0 0 0 0 0,16-4 0 0 0,-20 3-47 0 0,0 0-1 0 0,0-1 0 0 0,0 0 1 0 0,-1 0-1 0 0,1-1 0 0 0,-1 0 1 0 0,0-1-1 0 0,12-9 0 0 0,5-1 100 0 0,-18 12-107 0 0,0-1-1 0 0,-1 1 1 0 0,8-8-1 0 0,-7 6 0 0 0,-1 0-1 0 0,0-1 1 0 0,0 0-1 0 0,0 0 1 0 0,-1 0-1 0 0,0-1 1 0 0,0 1 0 0 0,-1-1-1 0 0,0 0 1 0 0,3-10-1 0 0,-4 12-17 0 0,-1 0 0 0 0,0 0 0 0 0,-1 0 0 0 0,1 0 0 0 0,-1-1 0 0 0,0 1-1 0 0,0 0 1 0 0,-1 0 0 0 0,1 0 0 0 0,-1-1 0 0 0,0 1 0 0 0,-1 0 0 0 0,1 0 0 0 0,-1 0 0 0 0,-4-8-1 0 0,-3-1 23 0 0,0 0-1 0 0,0 1 0 0 0,-23-25 0 0 0,-39-28-67 0 0,54 51-23 0 0,-30-23-115 0 0,39 32 72 0 0,0 1 0 0 0,0 1-1 0 0,0-1 1 0 0,-12-4-1 0 0,18 9 0 0 0,-1-1-1 0 0,1 0 0 0 0,0 0 1 0 0,-1 1-1 0 0,0 0 0 0 0,1-1 1 0 0,-1 1-1 0 0,-3 0 0 0 0,5 0 40 0 0,1 0 0 0 0,-1 0-1 0 0,1 1 1 0 0,0-1-1 0 0,-1 0 1 0 0,1 0 0 0 0,-1 0-1 0 0,1 0 1 0 0,0 1 0 0 0,-1-1-1 0 0,1 0 1 0 0,-1 0-1 0 0,1 1 1 0 0,0-1 0 0 0,0 0-1 0 0,-1 0 1 0 0,1 1 0 0 0,0-1-1 0 0,-1 0 1 0 0,1 2 0 0 0,0-2-31 0 0,-1 1 1 0 0,1 0 0 0 0,0 0 0 0 0,0-1 0 0 0,0 1 0 0 0,0 0 0 0 0,0 0 0 0 0,0 0 0 0 0,0-1-1 0 0,0 1 1 0 0,0 0 0 0 0,1 0 0 0 0,-1-1 0 0 0,0 1 0 0 0,1 1 0 0 0,1 2-267 0 0,0-1-1 0 0,0 1 1 0 0,1-1 0 0 0,-1 1 0 0 0,1-1 0 0 0,0 0-1 0 0,0 0 1 0 0,0 0 0 0 0,1 0 0 0 0,-1-1 0 0 0,6 4 0 0 0,6 4 158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6T09:00:04.8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11 9450 0 0,'0'0'257'0'0,"0"0"-1"0"0,0-1 0 0 0,0 1 1 0 0,0 0-1 0 0,0-1 1 0 0,0 1-1 0 0,0-1 1 0 0,0 1-1 0 0,0 0 1 0 0,-1-1-1 0 0,1 1 1 0 0,0 0-1 0 0,0-1 1 0 0,0 1-1 0 0,-2-3 2053 0 0,1 3-2053 0 0,1 0 1 0 0,0 0-1 0 0,-1-1 1 0 0,0 1-1 0 0,-10-1 3833 0 0,4 2-2831 0 0,3-2-361 0 0,2 0-875 0 0,3 4-4 0 0,11 8-50 0 0,-11-9-112 0 0,1-1-1 0 0,-1 1 1 0 0,1 0 0 0 0,0-1 0 0 0,0 1 0 0 0,0-1 0 0 0,0 1 0 0 0,0-1 0 0 0,0 0 0 0 0,4 2 0 0 0,13 7-3068 0 0,-10-2 1473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6T09:00:05.1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12 11658 0 0,'-6'13'5776'0'0,"6"-13"-5615"0"0,0 1 0 0 0,-1-1 0 0 0,1 0 0 0 0,0 1 0 0 0,0-1 0 0 0,-1 0 0 0 0,1 1 0 0 0,0-1 0 0 0,0 0 0 0 0,-1 0 0 0 0,1 1 0 0 0,0-1 0 0 0,-1 0 0 0 0,1 0 0 0 0,0 1 0 0 0,-1-1 0 0 0,1 0 0 0 0,-1 0 0 0 0,1 0 0 0 0,0 0 0 0 0,-1 0 0 0 0,1 0 0 0 0,-1 0 0 0 0,1 0 0 0 0,0 0 0 0 0,-1 0 0 0 0,1 0 0 0 0,-1 0 0 0 0,0 0-10 0 0,0-1 0 0 0,-1 1 0 0 0,1-1 0 0 0,0 0-1 0 0,0 0 1 0 0,0 1 0 0 0,0-1 0 0 0,0 0-1 0 0,0 0 1 0 0,0 0 0 0 0,0 0 0 0 0,0-1 0 0 0,-1 0 222 0 0,4 3-341 0 0,-2 0-38 0 0,0-1-1 0 0,1 0 1 0 0,-1 1-1 0 0,1-1 1 0 0,-1 0-1 0 0,1 1 1 0 0,-1-1-1 0 0,1 0 1 0 0,-1 0-1 0 0,1 1 1 0 0,-1-1-1 0 0,1 0 1 0 0,-1 0-1 0 0,1 0 1 0 0,0 0-1 0 0,-1 0 1 0 0,1 0-1 0 0,-1 0 1 0 0,1 0-1 0 0,-1 0 1 0 0,1 0-1 0 0,0 0 1 0 0,1 0-200 0 0,0 0 0 0 0,-1-1-1 0 0,1 1 1 0 0,0-1 0 0 0,-1 1 0 0 0,1-1 0 0 0,0 0 0 0 0,-1 1 0 0 0,1-1 0 0 0,-1 0-1 0 0,3-2 1 0 0,11-5-1862 0 0,-1 4 414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5:17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3846 419 17036 0 0,'-57'-51'4712'0'0,"15"14"-2648"0"0,-80-57 0 0 0,106 84-1910 0 0,-1 0 0 0 0,0 0 0 0 0,-1 2 0 0 0,-21-8 0 0 0,-150-34 913 0 0,109 30-761 0 0,-136-26 151 0 0,140 30-359 0 0,-196-20 55 0 0,-2 24-115 0 0,146 10-56 0 0,-1 6 0 0 0,-151 24 0 0 0,211-16 4 0 0,1 3-1 0 0,0 3 0 0 0,2 3 1 0 0,0 2-1 0 0,2 4 0 0 0,-65 36 1 0 0,76-32-11 0 0,0 2 0 0 0,-62 52 0 0 0,26-5-46 0 0,-137 159 1 0 0,61-28-17 0 0,-27 88 57 0 0,142-221 11 0 0,-66 93-57 0 0,82-123 41 0 0,9-8 26 0 0,2 2 0 0 0,-19 45 0 0 0,-14 38 11 0 0,40-88 8 0 0,-12 27-6 0 0,8-27 7 0 0,-16 28 81 0 0,33-62-197 0 0,1-6-1333 0 0,4-15-4360 0 0,-1-1-2807 0 0,-2 10 4379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6T09:00:05.9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33 10930 0 0,'0'0'165'0'0,"1"0"0"0"0,-1-1 0 0 0,0 1-1 0 0,1 0 1 0 0,-1 0 0 0 0,0 0 0 0 0,0-1 0 0 0,1 1-1 0 0,-1 0 1 0 0,0 0 0 0 0,0-1 0 0 0,1 1-1 0 0,-1 0 1 0 0,0 0 0 0 0,0-1 0 0 0,0 1 0 0 0,0 0-1 0 0,0-1 1 0 0,1 1 0 0 0,-1 0 0 0 0,0-1-1 0 0,0 1 1 0 0,0 0 0 0 0,0-1 0 0 0,0 1 0 0 0,0 0-1 0 0,0-1 1 0 0,-4-10 3593 0 0,1-1-403 0 0,3 12-3301 0 0,1 0 1 0 0,-1 0-1 0 0,0 0 1 0 0,1-1-1 0 0,-1 1 1 0 0,0 0 0 0 0,1 0-1 0 0,-1 0 1 0 0,0 0-1 0 0,1 0 1 0 0,-1 0-1 0 0,0 0 1 0 0,1 0-1 0 0,-1 0 1 0 0,1 0-1 0 0,-1 0 1 0 0,0 0-1 0 0,1 0 1 0 0,-1 0-1 0 0,0 0 1 0 0,1 0-1 0 0,-1 0 1 0 0,0 0 0 0 0,1 0-1 0 0,-1 1 1 0 0,1-1-1 0 0,0 2-24 0 0,0 0 0 0 0,0 1 0 0 0,0-1 0 0 0,0 0 0 0 0,-1 1 0 0 0,1-1-1 0 0,-1 0 1 0 0,1 5 0 0 0,2 11 60 0 0,32 131 315 0 0,-24-94-349 0 0,-3-9 12 0 0,3 66-1 0 0,-11-87-17 0 0,-1-22-22 0 0,0 1 1 0 0,1-1 0 0 0,0 1 0 0 0,0-1 0 0 0,0 1-1 0 0,0-1 1 0 0,1 1 0 0 0,0-1 0 0 0,-1 1 0 0 0,1-1-1 0 0,0 0 1 0 0,0 1 0 0 0,1-1 0 0 0,1 4-1 0 0,-3-7-15 0 0,0 0-1 0 0,1 0 0 0 0,-1 1 1 0 0,0-1-1 0 0,0 0 0 0 0,0 0 0 0 0,1 1 1 0 0,-1-1-1 0 0,0 0 0 0 0,1 0 0 0 0,-1 0 1 0 0,0 0-1 0 0,0 1 0 0 0,1-1 1 0 0,-1 0-1 0 0,0 0 0 0 0,1 0 0 0 0,-1 0 1 0 0,0 0-1 0 0,1 0 0 0 0,-1 0 0 0 0,0 0 1 0 0,1 0-1 0 0,-1 0 0 0 0,0 0 1 0 0,0 0-1 0 0,1 0 0 0 0,-1 0 0 0 0,0 0 1 0 0,1 0-1 0 0,-1 0 0 0 0,0 0 0 0 0,1-1 1 0 0,-1 1-1 0 0,0 0 0 0 0,1 0 1 0 0,-1 0-1 0 0,0 0 0 0 0,0-1 0 0 0,1 1 1 0 0,-1 0-1 0 0,0 0 0 0 0,0 0 0 0 0,0-1 1 0 0,1 1-1 0 0,-1 0 0 0 0,0-1 1 0 0,0 1-1 0 0,0 0 0 0 0,0 0 0 0 0,0-1 1 0 0,1 1-1 0 0,-1 0 0 0 0,0-1 0 0 0,0 1 1 0 0,0 0-1 0 0,0-1 0 0 0,0 1 1 0 0,0 0-1 0 0,0-1 0 0 0,0 1 0 0 0,0 0 1 0 0,0-1-1 0 0,-3-20 267 0 0,1 8-231 0 0,1 0 1 0 0,0 0 0 0 0,0 0-1 0 0,1 0 1 0 0,3-15 0 0 0,2-6-45 0 0,-4 22-9 0 0,1 0 0 0 0,5-19 0 0 0,-6 26 3 0 0,20-51-56 0 0,-18 49 48 0 0,1 1 1 0 0,-1-1-1 0 0,1 1 0 0 0,0 0 0 0 0,0 1 0 0 0,6-7 0 0 0,1 0-17 0 0,-8 8 5 0 0,0 0 0 0 0,0 1 1 0 0,0-1-1 0 0,7-4 1 0 0,-9 7 13 0 0,0 1 0 0 0,0-1 1 0 0,0 1-1 0 0,0-1 1 0 0,1 0-1 0 0,-1 1 0 0 0,0 0 1 0 0,0-1-1 0 0,1 1 0 0 0,-1 0 1 0 0,0 0-1 0 0,0 0 0 0 0,1 0 1 0 0,-1 0-1 0 0,0 0 1 0 0,0 0-1 0 0,1 0 0 0 0,-1 0 1 0 0,0 0-1 0 0,0 1 0 0 0,1-1 1 0 0,1 1-1 0 0,7 4-42 0 0,1 0 1 0 0,16 11-1 0 0,-23-13 49 0 0,0 0 0 0 0,0 0 1 0 0,0 0-1 0 0,0 1 0 0 0,-1 0 0 0 0,0 0 0 0 0,0 0 1 0 0,5 8-1 0 0,-4-6 3 0 0,-1-1-1 0 0,0 0 0 0 0,-1 1 0 0 0,0-1 0 0 0,1 0 0 0 0,-2 1 0 0 0,3 9 0 0 0,4 22 6 0 0,-6-28-2 0 0,0 0 0 0 0,0 1 0 0 0,0 16 0 0 0,-1-17-3 0 0,0 0 0 0 0,1-1 0 0 0,0 1 0 0 0,0 0-1 0 0,1-1 1 0 0,0 0 0 0 0,0 1 0 0 0,1-1 0 0 0,0-1 0 0 0,1 1 0 0 0,6 9 0 0 0,-10-15-22 0 0,0-1 1 0 0,0 0 0 0 0,0 0 0 0 0,0 0-1 0 0,0 0 1 0 0,0 1 0 0 0,0-1 0 0 0,0-1-1 0 0,0 1 1 0 0,0 0 0 0 0,1 0 0 0 0,-1 0-1 0 0,0-1 1 0 0,1 1 0 0 0,-1 0 0 0 0,1-1-1 0 0,-1 0 1 0 0,0 1 0 0 0,1-1 0 0 0,-1 0-1 0 0,1 0 1 0 0,-1 1 0 0 0,1-1 0 0 0,-1 0-1 0 0,1 0 1 0 0,-1-1 0 0 0,1 1 0 0 0,-1 0-1 0 0,1 0 1 0 0,1-2 0 0 0,4 0-313 0 0,0-1-1 0 0,-1-1 1 0 0,1 1 0 0 0,-1-1 0 0 0,6-5-1 0 0,-7 5-18 0 0,12-7-1013 0 0,-1-2 0 0 0,20-20 0 0 0,-14 8 1148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6T09:00:07.0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18 11731 0 0,'-1'-2'6870'0'0,"1"2"-6823"0"0,0-1 0 0 0,0 1-1 0 0,0 0 1 0 0,0 0 0 0 0,0 0 0 0 0,0 0-1 0 0,0 0 1 0 0,-1-1 0 0 0,1 1 0 0 0,0 0-1 0 0,0 0 1 0 0,0 0 0 0 0,0 0 0 0 0,0-1-1 0 0,0 1 1 0 0,0 0 0 0 0,0 0 0 0 0,0 0-1 0 0,0 0 1 0 0,0-1 0 0 0,0 1 0 0 0,0 0 0 0 0,0 0-1 0 0,0 0 1 0 0,0-1 0 0 0,0 1 0 0 0,0 0-1 0 0,0 0 1 0 0,0 0 0 0 0,0 0 0 0 0,0-1-1 0 0,0 1 1 0 0,1 0 0 0 0,-1 0 0 0 0,0 0-1 0 0,0 0 1 0 0,0 0 0 0 0,0-1 0 0 0,0 1-1 0 0,0 0 1 0 0,1 0 0 0 0,-1 0 0 0 0,0 0 0 0 0,0 0-1 0 0,0 0 1 0 0,0 0 0 0 0,0-1 0 0 0,1 1-1 0 0,-1 0 1 0 0,0 0 0 0 0,0 0 0 0 0,0 0-1 0 0,1 0 1 0 0,-1 0 0 0 0,0 0 0 0 0,0 0-1 0 0,0 0 1 0 0,0 0 0 0 0,1 0 0 0 0,-1 0-1 0 0,0 0 1 0 0,0 0 0 0 0,0 0 0 0 0,1 0-1 0 0,-1 0 1 0 0,0 1 0 0 0,47 5 320 0 0,1-2 0 0 0,56-3 1 0 0,77-5 2 0 0,-160 3-263 0 0,-1-1 1 0 0,25-6-1 0 0,-36 7 139 0 0,-1-1 1 0 0,15 1 0 0 0,-36 20 8 0 0,5 8-331 0 0,6-21 68 0 0,-3 23-17 0 0,1 1 1 0 0,1 0 0 0 0,1 41 0 0 0,1-17 7 0 0,-3 148-7 0 0,2-126 24 0 0,-2 63 0 0 0,5-96 1 0 0,8 52 0 0 0,-2 4 11 0 0,-1-11 69 0 0,-5-81-65 0 0,-1-6-12 0 0,0 1-1 0 0,0-1 1 0 0,0 0-1 0 0,0 0 0 0 0,0 1 1 0 0,1-1-1 0 0,-1 0 1 0 0,0 0-1 0 0,2 2 1 0 0,-2-3 4 0 0,0 0 0 0 0,0 1 1 0 0,0-1-1 0 0,1 0 1 0 0,-1 1-1 0 0,0-1 1 0 0,0 1-1 0 0,0-1 1 0 0,0 0-1 0 0,0 1 1 0 0,0-1-1 0 0,0 0 0 0 0,0 1 1 0 0,0-1-1 0 0,0 0 1 0 0,0 1-1 0 0,0-1 1 0 0,0 1-1 0 0,0-1 1 0 0,0 0-1 0 0,0 1 0 0 0,0-1 1 0 0,0 1-1 0 0,-1-1 8 0 0,1 0 0 0 0,0 0-1 0 0,0 0 1 0 0,0 0 0 0 0,-1 0-1 0 0,1 0 1 0 0,0 1 0 0 0,0-1-1 0 0,0 0 1 0 0,-1 0 0 0 0,1 0-1 0 0,0 0 1 0 0,0 0 0 0 0,0 0-1 0 0,-1 0 1 0 0,1 0 0 0 0,0 0-1 0 0,0 0 1 0 0,0 0 0 0 0,-1 0-1 0 0,1 0 1 0 0,0-1 0 0 0,0 1-1 0 0,0 0 1 0 0,-1 0 0 0 0,1 0-1 0 0,0 0 1 0 0,0 0 0 0 0,0 0-1 0 0,-1 0 1 0 0,1-1 0 0 0,-31-12 437 0 0,6 5-303 0 0,10 4-85 0 0,7 2-38 0 0,1 1 0 0 0,0-1-1 0 0,-11 1 1 0 0,3-1 5 0 0,-7 1 7 0 0,0 2 1 0 0,0 0-1 0 0,0 1 0 0 0,-37 8 1 0 0,14-2 13 0 0,13-2 10 0 0,-39 4 150 0 0,24-5-17 0 0,47-5-215 0 0,-1 0-1 0 0,1 0 1 0 0,0 0 0 0 0,0 0-1 0 0,0 0 1 0 0,0 0-1 0 0,0 0 1 0 0,-1 0-1 0 0,1 0 1 0 0,0 0-1 0 0,0 0 1 0 0,0 0 0 0 0,0 0-1 0 0,-1 0 1 0 0,1 0-1 0 0,0 0 1 0 0,0 0-1 0 0,0 0 1 0 0,0 0-1 0 0,-1 0 1 0 0,1 1-1 0 0,0-1 1 0 0,0 0 0 0 0,0 0-1 0 0,0 0 1 0 0,0 0-1 0 0,0 0 1 0 0,-1 0-1 0 0,1 0 1 0 0,0 0-1 0 0,0 1 1 0 0,0-1-1 0 0,0 0 1 0 0,0 0 0 0 0,0 0-1 0 0,4 5-942 0 0,11 5-1022 0 0,-13-9 1656 0 0,27 17-1232 0 0,-10-5 1378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4399" units="cm"/>
          <inkml:channel name="Y" type="integer" max="214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7095" units="1/cm"/>
          <inkml:channelProperty channel="Y" name="resolution" value="999.9534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2-08T08:55:13.2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24596 5798 731 0,'-2'-4'561'0,"1"0"-115"0,0 1-19 0,-1 0 34 15,1 1-335-15,-1 0 22 0,-1 0-60 0,0 2-20 16,-1 0-15-16,0 3-5 0,-2 2-20 0,0 2-9 15,-2 1-4-15,-1 6 0 0,-2 2-9 0,-1 1 0 16,-2 7-3-16,-1 2 1 0,-2 3 1 0,0 5-2 16,-2 4 3-16,0 1-1 0,-1 4 2 0,1 0 2 15,-2 0 1-15,-1 0-1 0,3-1 4 0,-2-3-2 16,1-2-1-16,2-4-1 0,1-3-1 0,1-4 2 16,4-2-1-16,1-3-2 0,3-5 3 0,0-3-3 15,2-1 0-15,3-4 1 0,-1-3-4 0,2-2-20 16,2-3-16-16,-2 1-2 0,1-4-28 0,0-4-56 0,1-1-48 15,1-3-33-15,1-3-83 0,1 1 5 0,-1-2-69 16</inkml:trace>
  <inkml:trace contextRef="#ctx0" brushRef="#br0" timeOffset="338.56">24164 5822 2609 0,'-4'1'189'0,"1"1"-101"0,2-2-53 16,0 1 94-16,0 2-43 0,2 1-29 0,3 2 2 0,1 3-7 15,1 3-27-15,1 2-3 0,3 5-6 16,2 2-1-16,0 3-3 0,3 3 0 0,0 5-5 0,3 3 2 16,-2 2-3-16,2-2 1 0,0 3 0 15,-3-2-3-15,1-1 1 0,-1-1 0 0,-1-3 3 0,-2-3-3 16,-1-2 1-16,-1-1 3 0,-3-2-2 0,2 0 1 15,-2-3 0-15,-1 0-5 0,0-2-1 0,-2-2-2 16,1 0-8-16,1-2-33 0,-2-1-16 0,0-1-10 16,-1-3-43-16,0 1-136 0,2-2-203 0,2-1 193 15,-2-2 260-15,1-2-238 0</inkml:trace>
  <inkml:trace contextRef="#ctx0" brushRef="#br0" timeOffset="1129.79">24685 5182 2074 0,'0'-3'243'0,"-1"0"-237"0,0 0 106 0,0 0 26 0,0 1-16 0,1 0 13 0,-1 1-30 16,1 1-22-16,0 0-6 0,0 2-28 0,0 3-1 0,1 1-9 0,0 2-7 15,0 1-1-15,0 5-8 0,-1 0 3 0,0 4-4 16,0-1-8-16,0 1 0 0,-2 2-2 0,0 1 0 16,0 0-2-16,-1 1-4 0,0 1 1 0,0-3 1 15,-1 2-3-15,0 1 0 0,1-5-1 0,1 1 1 16,0-2 0-16,1-5 2 0,0 0 0 16,1-3 1-16,1-1 2 0,1-3-1 0,0-1 0 15,1-3 0-15,1-1-1 0,0-4-4 0,3-1 1 0,0-5-1 16,2-1-3-16,0-4 0 0,4-2-1 0,0-3 1 15,3 0 0-15,-2 1-1 0,-1-2 0 0,3 1 0 16,-2 3 0-16,-1 1 2 0,-3 2 0 0,-2 3 1 16,-1 2 2-16,-1 3 1 0,1 0 2 0,-6 5-2 15,2 1 1-15,-2 2-3 0,3 4 1 0,-1-1 0 16,-2 3-4-16,2 3 2 0,-3 2-3 16,2 0 2-16,0 3-1 0,1 0 1 0,-4 1-2 0,1 1 3 15,2-1-2-15,2 0 0 0,0 0 0 0,0-1-1 0,-1-4-1 16,1 0-10-16,4 0-14 0,-2-4-4 0,2-1-17 15,1-3-65-15,0-3-36 0,3-2-30 0,2-3-86 16,1-4-259-16,2 0 402 0,0-4-176 0,-1-2 297 0</inkml:trace>
  <inkml:trace contextRef="#ctx0" brushRef="#br0" timeOffset="1363.73">25171 5430 1975 0,'1'-1'441'0,"1"0"-105"0,0 0 1 0,-2 0-16 0,2-2-207 0,0 2 6 15,0-1-47-15,1 1-21 0,0-2-15 0,-1 1-3 0,3 1-23 16,0-2-4-16,3 1-3 0,-1 0-2 0,2 1-3 0,1-2-1 16,1 2-2-16,2 0-3 0,-1 0-1 0,4 1-37 15,-2 2-22-15,5 0-8 0,-1-2-48 0,0 4-201 16,6 0-171-16,1 0 191 0,0 1 310 0,-2-2-288 0</inkml:trace>
  <inkml:trace contextRef="#ctx0" brushRef="#br0" timeOffset="1666.59">25505 5469 1476 0,'0'-2'584'0,"0"0"-165"16,1-2 0-16,1 1-2 0,0-3-333 15,2 1 13-15,1-3-48 0,2-1-12 0,1-1-16 0,1-1-4 16,1-1-15-16,3-1 3 0,0 2-4 0,2 0 0 16,-1-1 0-16,0-1-4 0,0-2-1 0,1 5 4 15,-1-4-8-15,-2 2 3 0,-1-3 1 0,1 2-3 16,-2 1 5-16,-2 2 0 0,-2 1 3 0,-2 0-1 16,0 3 1-16,-2 4 7 0,0-1-3 0,-2 3 1 15,-2 2 4-15,1 7-5 0,0 5 0 0,-1 4 5 16,-3 1-7-16,-1 6 0 0,0 5 2 0,0 2-3 15,1 0 3-15,0 1 1 0,-2-2 0 0,3 0-2 16,1-1 1-16,1-3-7 0,1-4-23 0,0-2-4 0,1-2-22 16,0-3-136-16,0-4-217 0,0-7 200 0,-2-3 208 15,-4-5-211-15</inkml:trace>
  <inkml:trace contextRef="#ctx0" brushRef="#br0" timeOffset="11787.69">19964 13003 2125 0,'-5'-3'300'0,"-1"1"-296"0,2 1 163 0,-1-1 297 0,0 2-371 0,1 0-4 0,1 0-38 0,-1 2 6 0,0 2 7 0,1 2-46 0,0 1-7 16,1 4-8-16,-1 1-1 0,0 3-7 0,2 5 2 16,-3 2-2-16,0 5 1 0,0 5 2 0,1 5 2 15,-1 4-3-15,0 5 2 0,-1 2 0 0,1-2-1 16,1 2-2-16,0 0-1 0,1-4-3 0,0-7-13 15,0-4 0-15,1-7-3 0,0-2-14 0,1-4-21 16,0-5-8-16,0-4 0 0,0-2-24 0,-1-3-16 0,1-3-14 16,0-4-8-16,0-3-21 0,0-7-43 0,1-1-48 0,1-6-60 15,0-5-73-15,3-3 6 0,-1-6-88 0</inkml:trace>
  <inkml:trace contextRef="#ctx0" brushRef="#br0" timeOffset="12068.11">19909 13150 1208 0,'-4'-19'254'0,"1"3"-6"16,0 3-1-16,-2 2-44 0,3 1-9 0,0 5 1 15,0 1-46-15,2 4-33 0,-2-1-22 0,2 4-3 16,1 1-36-16,3 4-13 0,1 2-12 0,2 4-3 16,1 2-15-16,1 6-2 0,0 3-1 0,5 7-1 15,2 5-2-15,1 4-1 0,-2 3 0 0,1 0-1 16,0 2-2-16,4-4 0 0,0-2 0 0,-4-6 2 16,0-6-2-16,1-6-2 0,0-4 2 15,-3-4-1-15,1-5-1 0,-3-3 1 0,1-3 5 0,-2-2 2 0,-1-4 4 16,1-7 15-16,-1-2-1 0,0-7-4 0,-1-6 15 15,1-5-11-15,-2-12 0 0,-1-4 0 0,0-2-13 16,0-2-1-16,-2-2-3 0,-1 0 1 0,0 2-2 16,-3 4-1-16,0 5-1 0,0 3 1 0,-1 3-3 0,-1 7-9 15,0 3-10-15,0 7-9 0,0 5-15 16,1 6-86-16,0 6-38 0,1 8-25 0,1 4-108 0,0 0 5 16,0 4-79-16</inkml:trace>
  <inkml:trace contextRef="#ctx0" brushRef="#br0" timeOffset="12432.48">20621 13373 2023 0,'-6'-6'140'0,"0"0"83"16,1 1-167-16,1 0 530 0,-1 0-461 0,2 1-47 15,-3-2 7-15,3 2 6 0,0 2-51 0,-1 0-2 16,0 1-14-16,-4 1-6 0,4 2-2 0,-3 2-14 0,0 4-1 16,-1 1-3-16,-2 2-14 0,3 3 4 0,1 4-3 15,0 1-2-15,-2 0 4 0,3 3 1 0,2-2 0 16,2-2 2-16,1 1-2 0,3-4-2 0,1-3 1 0,3-3 2 16,3-1-3-16,1-3 6 0,4-3 1 0,1-2 0 15,0-2 7-15,0-5 1 0,1-1 3 0,0-4 1 16,-2-4 2-16,-1-2 0 0,-2-3 2 0,-2 0-3 15,-1-2 1-15,-4 0 5 0,-1 2 0 16,-3 1 0-16,-1 2 4 0,-3 5-8 0,-1 0-4 0,-1 5 3 16,-2 0-11-16,-1 3-21 0,0 0-10 0,0 4-1 15,1 0-25-15,1 0-20 0,1 2-11 0,2 1-12 16,0-1-22-16,3 1-112 0,1 2-90 0,5-1 113 16,2 0 218-16,0 1-185 0</inkml:trace>
  <inkml:trace contextRef="#ctx0" brushRef="#br0" timeOffset="12770.74">20875 12790 3042 0,'-6'5'97'0,"1"0"-11"0,2 4 1 0,-2 1-36 16,3 5 0-16,-1 6 9 0,1 5-45 0,2 5-4 15,0 7-4-15,0 4-3 0,1 1-3 16,1 2-7-16,0 3-13 0,0 1-4 0,0-1-13 0,-1 1-30 15,1-2-11-15,0-3 3 0,-1-3-38 0,1-3 23 16,-1-6-4-16,0-7-5 0,0-4 21 0,0-8-9 16,-1-5 25-16,0-7 8 0,0 1 1 0,-2-6 43 15,0-3 6-15,-1-5-3 0,-2-4 53 0,0-2 14 16,0-3 8-16,-1-3 3 0,1-1 14 0,0 1 5 16,-1-1 4-16,1 1 0 0,1 1 6 0,1 3-5 15,2 3-5-15,0 3-1 0,1 1-8 0,4 4-23 16,1 0-8-16,2 3 0 0,2 1-28 0,3 4-6 15,2-1-8-15,2 1-5 0,0 1-9 0,1 1-68 16,4 3-52-16,-1 0-30 0,4 4-97 0,4-2 6 16,0 5-98-16</inkml:trace>
  <inkml:trace contextRef="#ctx0" brushRef="#br0" timeOffset="13370.26">21614 12857 2413 0,'0'-1'174'0,"1"-3"-80"0,-1 3-45 0,0-1 80 0,1 1-21 0,-1-2-26 0,0 0 7 0,0 1 4 15,-1-1-28-15,-2 1-8 0,1-2-11 0,0 1 2 16,-3-2-10-16,1 0-4 0,-3 0-5 0,-4-1 1 15,2 3-6-15,-6-2-5 0,0 2-3 16,-1 2-1-16,-1 3-6 0,-3 2-6 0,1 3-2 0,-3 3 0 16,-4 3-5-16,3 2 0 0,-2 4-1 0,0 4-1 15,1-2 1-15,3 4 0 0,1 0 1 0,7-1-3 0,4 0 0 16,4-2-3-16,5-3 1 0,3-2 0 0,5-3-2 16,2-2 1-16,2-3-1 0,5 1 0 0,0-2 1 0,0-3 4 15,-1 0-1-15,0-2-1 0,-1 2 3 0,-1-2 1 16,-2 2 0-16,-5-4 3 0,2 3-2 0,-2 1 0 15,-4-4 2-15,0 4 2 0,-4-2 0 16,-5 2 5-16,-3-2 1 0,-1 3-2 0,-6-1 7 0,-3-1-4 16,-3 5 0-16,-3-1 1 0,0 5-4 0,-1-2 6 15,2 4 0-15,0-2-3 0,4 0 6 0,3 2-5 16,3-3 1-16,6 1 1 0,3-1-6 0,4-1-2 16,5-1-3-16,5-1 0 0,5 1-2 0,3-2-4 15,4 2 0-15,5-3-6 0,2 0-2 0,2-1-38 16,3 0-24-16,0-1-9 0,-2-1-52 0,4 0-246 15,-1 0 313-15,-1-1-118 0,-1 1 189 0</inkml:trace>
  <inkml:trace contextRef="#ctx0" brushRef="#br0" timeOffset="13758.4">21819 13320 2501 0,'2'-10'319'0,"1"-3"-312"0,-2 2 142 0,1 1 91 0,-1-2-74 15,0 0-34-15,-1-1-30 0,-1 1-22 0,-3 3-11 16,0 3-30-16,-3-2-6 16,-2 1-8-16,-1 2-2 0,-2 2-10 0,-1 2-6 0,-1 2-5 15,0 2 3-15,-1 0-9 0,1 5-2 0,-1-1-3 0,1 3-2 16,0 3-3-16,4 2-1 0,1 0-3 0,1 3 1 16,2-1-5-16,2 0 2 0,3 2 0 15,1-4-3-15,4 1 1 0,2-3 0 16,2-1 0-16,2-3 0 0,2 0-1 0,1-4 5 0,4 1 0 0,0-2 3 15,0-1 2-15,1 1 6 0,-1-1 2 0,-1 1 1 16,-2 1 4-16,-3 2 6 0,0 1 1 0,-3 4 2 0,-3 1 4 0,-3 6 2 16,-2 3-1-16,-2 2 3 0,-3 3 0 0,-1 2-3 15,-3 5-1-15,0 3 0 0,0 3-4 16,1 2-3-16,-1 2 0 0,1 2 0 0,2-1-5 0,3 2 0 16,1-6 0-16,2-5-1 0,0-4 0 0,3-7-3 15,2-6-5-15,0-5-5 0,3-3-7 0,0-7-29 16,0-4-5-16,1-4-1 0,2-6-34 0,-1-6-36 15,0-6-28-15,-2-9-6 0,-1-9-46 0,-1-3-167 16,0-6 276-16,-5-9-125 0,-1-1 221 0</inkml:trace>
  <inkml:trace contextRef="#ctx0" brushRef="#br0" timeOffset="14679.2">21827 13332 1301 0,'-4'-17'371'0,"1"3"-35"0,0 4 0 0,0 0-61 16,1 1-44-16,0 6-4 0,1 3-75 0,1-2-39 15,1 3-15-15,1 3-1 0,2 0-42 0,2 1-6 16,0 2-11-16,2 1-3 0,0-2-7 0,1 3-9 15,0 1-1-15,2-1-3 0,1-1-10 0,0 0 0 16,0-2-2-16,-2 0 2 0,1-1-2 0,2-3-3 16,-1-2 0-16,-2-2 0 0,2-2-4 0,-2-2-5 0,0-2 0 15,0-3-1-15,-1-3-5 0,0-1 3 16,-2-2 1-16,-1 2-2 0,-1-1 4 0,-4 2 4 16,2 0 0-16,-2 4 2 0,1 2 3 0,-1 0 3 0,-1 3 0 15,-2 1 0-15,1 0 1 0,0 0-3 0,1 4 2 0,0 4-1 16,-3-3-2-16,3 7 0 0,1 0-2 15,0 2-1-15,-1 2 0 0,3 3 1 16,-1 1 0-16,1 2 2 0,4 1-2 0,-2 0 0 0,2 2 1 16,2-2 1-16,1 1 0 0,1-4-1 0,-1-2-1 15,3-4-1-15,0-1 0 0,1-4-1 0,1-3-1 16,-1-2 1-16,2-5-2 0,-2-2 2 0,1-3 0 16,-1-3 0-16,0-2 2 0,0-1 2 0,-3-3-1 15,0 3 2-15,-2-1 1 0,-2 2 0 16,0 2 1-16,-2 2 1 0,-1 2-2 0,-1 1 1 15,1 2 3-15,-3 1-1 0,1 3 2 0,-1-1-1 16,0 2-2-16,-1 0 2 0,4 1-2 0,-1 3 2 0,0 0-5 16,3 1 0-16,-1-1-1 0,1 2-1 0,0 1 1 0,2 1-1 15,0-1-1-15,2 2 0 0,0 0 2 0,-3 0 0 16,1-1 0-16,2 1 0 0,-3-2-3 0,4 0 3 16,-3-2-2-16,0-2-1 0,0-1-2 0,2-1 1 15,-1 0-2-15,0-3 3 0,1 0 3 0,-3-4-4 16,0-1 5-16,-1-1 0 0,1 1 1 15,-2-1 3-15,-2 1-2 0,1-1 5 0,-3-3 1 0,0 4-1 16,-1 0 7-16,0 0-1 0,-1 2 1 0,-2-3 0 16,0 4 0-16,-1 2 2 0,1 3-5 15,-3-2 0-15,-1 2-2 0,1 2-9 0,1 4 0 16,-1 2 2-16,-2 3-9 0,3 2 1 0,-1 1 0 0,3 5-1 16,1 0 3-16,0 1-2 0,-1-1 1 0,0-2 0 0,2 1-2 0,1-3-2 15,4-2-3-15,-1-3 0 0,-1-1-3 16,2-3-2-16,1-3-1 0,2-3 1 0,1-2-1 0,-1-5 4 15,0-1 2-15,1-3-2 0,2-2 7 0,-1-2 4 16,-1-3 0-16,2 1 0 0,-1 0 2 0,0 0 3 16,-1 0 1-16,-1 3-1 0,1 0 1 0,-3 2 1 15,1 5 1-15,-2-1 1 0,0 1-1 0,-2 2 2 16,1 1-2-16,-2 4 2 0,1-1 0 0,-1 2-2 16,1-1-2-16,-1 6 3 0,1 0-5 0,1 3 0 0,-1 3 0 15,1 1 0-15,0 1-2 0,-1-1 2 0,2 2-2 16,1-1 1-16,1 1-1 0,0-3-1 15,1 0-5-15,1-1 4 0,2-1-5 0,2-3 0 16,-1 0-2-16,2-5-1 0,-1 0 0 0,1-5 2 16,1-2 4-16,0-5-4 0,0-1 4 0,-1-3 0 0,1-1 1 15,-2-4 2-15,1-1-1 0,0 0 2 0,-1-4 1 0,-2 0-1 16,0-1 2-16,-1-5 2 0,-1-3-1 0,-1-3 1 16,-1-3 0-16,-1-1 1 0,-2 2-2 0,0 2 1 15,0 1-1-15,-1 8 8 0,-4 3 3 0,2 7-2 16,-2 7 9-16,-2 4-5 0,0 6-2 0,-2 7 3 15,-2 6-7-15,1 8-4 0,2 8-3 0,-4 8 0 16,3 2-4-16,3 9 0 0,-1 0 1 0,1 3-1 16,3 0 1-16,1-3-6 0,1 0-21 0,5-3-9 15,-1-3-19-15,1-4-78 0,4-2-40 0,3-5-24 16,-2-5-108-16,7-9 4 0,1-7-63 0</inkml:trace>
  <inkml:trace contextRef="#ctx0" brushRef="#br0" timeOffset="15095.66">23636 12835 3296 0,'-8'-6'93'0,"-3"2"-8"0,-1 3 1 16,-1 1-38-16,-1 5 0 0,-2 3 12 0,-1 7-48 0,-1 8-4 0,1 5-7 15,-1 9-1-15,2 2-5 0,2 7-3 0,1 4 1 16,4 2 1-16,1 2-2 0,4 3-7 0,2 1-8 0,7-1-4 16,0 0-9-16,3-6-12 0,4-4-12 15,6-5-12-15,1-5-19 0,3-11-67 0,3-8-50 0,2-10-37 16,2-8-100-16,0-7 6 0,-3-9-91 0</inkml:trace>
  <inkml:trace contextRef="#ctx0" brushRef="#br0" timeOffset="15336.98">23782 13431 2444 0,'3'-4'274'15,"1"-4"-268"-15,0 0 111 0,1 0 69 0,1-2-57 0,1-4-30 16,2 0-31-16,-1-2-10 0,0-1-4 16,4 0-34-16,0-2-4 0,-1 0-8 15,4-1 0-15,-2 4-6 0,4-2-2 0,-1 1 1 16,3 3-6-16,-2-4-2 0,2 5-64 0,2-1-36 0,-3 0-22 16,2-4-84-16,0-1 4 0,-2 2-77 0</inkml:trace>
  <inkml:trace contextRef="#ctx0" brushRef="#br0" timeOffset="15526.56">23946 13042 2491 0,'-6'11'289'0,"2"0"-283"16,2 1 113-16,-3 2 91 0,5 0-77 0,0 1-56 0,2 3-21 15,-1 1-18-15,0 3-1 0,2 1-28 0,1 1-1 0,0 1-3 16,-2 4 0-16,2 1-2 0,-2-1-4 15,2 2-9-15,1 0-7 0,1-3-9 0,2-2-75 16,1-2-45-16,0-5-36 0,3-4-102 0,2-8 6 0,0-7-91 16</inkml:trace>
  <inkml:trace contextRef="#ctx0" brushRef="#br0" timeOffset="15728.87">24235 13350 2774 0,'2'4'150'0,"-1"1"-30"16,1 1 0-16,1 2-24 0,-1 2-35 0,1 2-1 0,-2 1-33 15,0 2-4-15,0 2-9 0,-1 2 4 16,-1 1-9-16,0 0-2 0,0 1-3 0,-1-3-7 16,0 2-6-16,2-2-64 0,0-2-37 0,0-3-17 0,2-1-86 15,1-4 4-15,0-4-70 0</inkml:trace>
  <inkml:trace contextRef="#ctx0" brushRef="#br0" timeOffset="16171.51">24437 13118 2834 0,'-4'2'112'0,"-3"2"-18"0,1 0-1 0,2 1-27 15,-2 1-2-15,1 1-8 0,0 1-28 0,2 2-7 16,-1 2-5-16,3-3 0 0,0 4-8 0,-2-1-2 16,3-1 0-16,2 2-3 0,-1-1-2 0,2-2-1 0,3 1-4 15,-1-1 1-15,2-3-5 0,6 2-13 16,-1-4-10-16,-1-3 5 0,3-2-19 0,1-1-8 0,-2-4-8 16,5-2-2-16,-1-2-11 0,-3-4 3 0,3-2 11 15,-1 3-3-15,0-1 8 0,-3 1 22 0,0-2 6 16,-2 1 2-16,-2 2 25 0,-3 1 4 0,-2 1 15 15,0 1 0-15,-3 0 12 0,-1 2 17 0,0 2 2 16,-2 2-2-16,-1-1 19 0,0 2-17 0,0 1-4 16,-2 2 3-16,1 1-22 0,0 3-5 0,0 4-7 15,0 0 0-15,0 0-8 0,-1 6-3 0,2 1 0 0,0 2-1 16,0 3-1-16,1 2 5 0,-1 0 2 0,1 4-4 16,1 3 8-16,-1-1-4 0,1 1 2 0,0-1 1 15,-1-1-4-15,-1-3 3 0,1-2-2 0,-2-2 1 16,0-5 3-16,-1-1 5 0,0-3-2 0,-1-3 3 15,-1-3 3-15,-1-2-2 0,-1 0 0 0,0-5-2 16,-1 1-3-16,0-2-10 0,0-3-9 0,-1-2-1 16,-1 0-18-16,4-4-23 0,-2-1-11 0,3-2-3 15,2-2-33-15,2 0-84 0,1-2-107 0,6-1 113 16,5 0 173-16,3 4-149 0</inkml:trace>
  <inkml:trace contextRef="#ctx0" brushRef="#br0" timeOffset="16504.66">25032 13456 2955 0,'-6'3'212'0,"1"1"-115"0,1 0-65 0,0 3 100 0,0 1-44 15,2 5-33-15,0 4-2 0,1 1-4 0,0 3-35 0,0 1-5 16,1 4-1-16,0 0-8 0,0 1-1 0,-1-1-55 15,0-1-38-15,1 1-18 0,0-2-72 0,3 1 4 16,0-3-70-16</inkml:trace>
  <inkml:trace contextRef="#ctx0" brushRef="#br0" timeOffset="18507.97">25798 13199 1538 0,'1'2'96'0,"-1"-2"135"0,0 0-156 0,1 0 165 0,-1 0-38 0,3 0-22 16,-3-2-45-16,0-2 16 0,0-1-46 0,-1 0-17 15,-1-4-14-15,-1 1-2 0,-1-1-20 0,0-1-13 16,-1 1-3-16,1-2-1 0,-2 4-13 0,-2-3-3 16,-1 3-2-16,2 1-2 0,-2 0-2 0,-1 3-9 0,-4 0-4 15,1 2-1-15,-3 1-9 0,2 4-6 0,2 2 0 0,-4 3-2 16,2 2-4-16,1 2 3 0,1 3 2 16,2 2-2-16,1-1 6 0,1 2 1 15,2-1-1-15,3-1 0 0,2 2 2 0,1-2-5 0,5-3 1 0,2 0 0 16,2 0-5-16,1-3 3 0,4-1 2 0,1-3 0 15,3-2 5-15,-1-2 6 0,3-2-2 0,-2-2 1 16,0-2 6-16,-2-2 2 0,0-3 0 0,0 0-1 16,-3-1 0-16,-2-2 1 0,-4 1 4 0,1 0-3 15,-1 2 1-15,-1 1 0 0,-4 0 0 0,0 2 1 16,1 4 0-16,0 0-7 0,-4 1-2 0,0 1 3 16,1 5-8-16,-2 1-1 0,2 3 1 0,-1 1-4 15,-2-1 3-15,1 3 4 0,2 2-2 0,2 1-1 16,-1-3 5-16,3 0-12 0,2-1-1 0,3-2-4 15,1-2-12-15,3-4-26 0,4-2-24 0,1-5-11 16,3-4-39-16,2-4-289 0,2-4 351 0,-3-4-118 16,3-4 190-16</inkml:trace>
  <inkml:trace contextRef="#ctx0" brushRef="#br0" timeOffset="18763.9">26186 12695 2020 0,'1'-3'323'16,"1"0"-319"-16,0 3 180 0,2-1 313 0,1 3-386 0,2 2-13 0,3 2-26 0,-1 3-8 0,2 4 0 0,1 4-33 0,1 5-6 16,1 5-5-16,3 11 0 0,-3 3-8 0,-1 7-3 15,3 4-1-15,-2 2-1 0,-1 2-2 0,-3 1-8 16,-1 1-7-16,-4-1-3 0,-2-1-13 15,-3-4-18-15,-4 1-14 0,-3-3-6 0,-1-5-28 16,-1-3-68-16,-5-6-75 0,1-8-60 0,0-1-114 0,2-9 8 16,-3-9-127-16</inkml:trace>
  <inkml:trace contextRef="#ctx0" brushRef="#br0" timeOffset="19843.22">26961 13141 2039 0,'-10'0'153'0,"2"3"-3"0,2-3-1 0,-1 3-31 0,1-1 0 16,2 0 3-16,1 0-35 0,3-2-25 0,-1 1-7 0,2 0-2 16,3-1-22-16,2 0-4 0,2-1-6 0,1 0-4 0,3 1-2 15,3-2-4-15,3-1-1 16,0 3 0-16,2-3-4 0,2-1-7 0,-1 1-16 16,3 2-7-16,-2-3-15 0,0 2-78 0,0 0-56 0,0-1-33 15,1 1-112-15,3-2 6 0,-1-2-91 0</inkml:trace>
  <inkml:trace contextRef="#ctx0" brushRef="#br0" timeOffset="20948.16">26893 13297 742 0,'-3'-2'391'0,"-2"1"-66"0,2 0 1 0,-1-2-36 0,-1 1-113 0,0 0-2 0,1 2-46 15,-1-1-16-15,0 1-15 0,2 0-9 0,1 0-15 16,2 0-18-16,0 2-4 0,1 0-1 15,1-1-20-15,4 1-1 0,0-1-4 0,3 2-1 0,1-2-2 16,3 0-7-16,4 0 1 0,2-1 0 0,2 0-7 16,4-1-2-16,3 0-3 0,2 1 1 0,0-2-2 15,-1-1-1-15,1 2-7 0,-1-1-3 0,-1 0-3 16,0 1-40-16,0 1-12 0,-5-1-7 0,1 1-44 0,-2 1-91 16,-1 0-96-16,-2-1 98 0,0 0 205 15,39 12-521-15</inkml:trace>
  <inkml:trace contextRef="#ctx0" brushRef="#br0" timeOffset="21215.64">27406 13006 1921 0,'-4'-5'218'0,"0"1"-17"0,-1 1 0 0,1 1-35 15,-1 1-40-15,1 1 2 0,-2 1-38 0,-1 3-22 0,2 2-15 16,0 5-6-16,-2 2-21 0,1 2-5 0,1 3-8 16,-1 3 0-16,0 2-7 0,2 2 1 0,-4 0-5 15,4 1 3-15,-1-1-2 0,0 0-3 16,0 2-2-16,0-2-4 0,2-3-5 0,1 1-35 0,2-1-9 16,-3-5-2-16,3-1-41 0,0-4-49 0,-1-2-45 0,0-5-31 15,2-4-69-15,3-1 3 0,-2-6-65 16</inkml:trace>
  <inkml:trace contextRef="#ctx0" brushRef="#br0" timeOffset="21503.84">27456 12913 1971 0,'-1'1'235'16,"-2"1"-230"-16,2-1 102 0,-1 3 44 0,1 2-15 15,0 1-21-15,-1 2-17 0,2 1-14 0,2 2-9 16,1 2-14-16,0 0-15 0,3 0-6 0,1 0-3 15,2-3-16-15,2 1-5 0,1-2-4 0,1 0-2 16,1-2-4-16,1-2-2 0,3 1 0 0,0-1 0 16,-1-1-2-16,-1-1-1 0,0 1 0 0,-3 0 2 0,-5-3-2 15,2 3-3-15,-6-1 0 0,1 3-2 16,-5-2-1-16,-2 3 1 0,-1 0 0 0,-3 2-2 0,-2 5 3 16,-4-3 3-16,-2 1-1 0,-5-1 1 0,2 3 0 15,0-1 0-15,-4 0 0 0,2 0 1 0,2-3-1 16,0 0-7-16,1 3-7 0,3-3 1 0,1-1-10 0,3 0-30 15,1-1-17-15,2-1-9 0,3 1-39 0,1-2-175 16,2 0-97-16,2 1 138 0,2-1 256 0,1 0-231 16</inkml:trace>
  <inkml:trace contextRef="#ctx0" brushRef="#br0" timeOffset="21874.56">26963 12972 2199 0,'-6'-1'156'0,"-1"1"-21"0,2 2-81 0,-1 1 130 0,-1 2-46 0,1 3-39 15,-1 3-6-15,-2 4-10 0,-1 1-42 0,-1 4-10 0,2 3-8 16,0 0 1-16,-2 2-15 0,2 3-4 0,-2-1-1 16,1-2 4-16,2 1-6 0,0 0-12 15,-1-1-9-15,2-1-4 0,0-1-17 0,0-4-45 0,4-3-24 0,-1 0-13 16,3-5-57-16,1-2-253 0,5-4 343 15,1-3-131-15,0-3 221 0</inkml:trace>
  <inkml:trace contextRef="#ctx0" brushRef="#br0" timeOffset="22147.8">26899 12977 2443 0,'-9'-1'175'0,"0"0"-58"0,0 0-81 0,0 0 130 16,-1 1-61-16,-2 0-33 0,1 1-14 0,-1 2-12 16,2 0-33-16,-3 2-4 0,1 1-4 0,-1 2 1 15,0 1-5-15,3 1 0 0,-4 2-1 0,2 1-1 0,-3 1-1 16,2 2-2-16,0-1 1 0,1 1 3 16,1 0-3-16,0-4-1 0,1 1 0 0,3 0 0 15,3 2 0-15,1-5-3 0,3 2 2 0,1-1-1 0,2-1-1 16,5 1 6-16,1 1 1 0,2 0-1 0,4-1 6 0,0 3-1 15,-2-3-1-15,4 2 4 0,-1-1-4 16,1 0 0-16,1 1-9 0,-1-4-11 0,-2 1-5 0,2-1-122 16,1 2-133-16,0-3 140 0,2 2 140 0,-6-2-146 15</inkml:trace>
  <inkml:trace contextRef="#ctx0" brushRef="#br0" timeOffset="22685.92">28244 13314 2066 0,'-12'5'276'0,"1"-3"-270"0,4 0 147 0,0 1 53 15,3-2-25-15,0 0-19 0,1 0-34 0,2-3-17 0,1 0-9 16,3-2-36-16,2-3-14 0,1-2-9 0,4-1-3 15,3-3-18-15,7-2-6 0,3-3-1 0,3-2 0 16,4-1-8-16,3-1-3 0,3-3-1 0,1-2 1 16,1 0-3-16,0-2-3 0,-2 0-9 0,-1 1-6 15,-3-1-7-15,-3 2-53 0,-2 3-23 0,-3 4-9 16,-3 2-68-16,-4 5-85 0,-2 1-168 0,-1 4 149 16,-3 3 285-16,-2 4-242 0</inkml:trace>
  <inkml:trace contextRef="#ctx0" brushRef="#br0" timeOffset="23027.66">28451 12893 1796 0,'-3'-5'128'0,"-1"0"9"0,3 1-72 0,-1 0 121 0,1 1-24 0,0-1-22 16,1 2-8-16,-1 0-9 0,1 2-20 0,0 0-17 16,-2-1-5-16,1 4-3 0,-2 1-17 0,1 3-8 15,0 1-8-15,-1 4 1 0,-1 0-10 0,-1 4-7 16,1 1-3-16,0 2 0 0,2-1-7 0,-2 2-4 15,2 1 0-15,0-3 1 0,0 0-4 0,1-1 0 16,1 1-3-16,1-3 1 0,1 0-1 0,2-2 1 16,0-1-2-16,1-1 1 0,2 1 1 0,-1 0-2 15,3 0 1-15,0 1 0 0,2 0-2 0,1 1-1 16,0 3 1-16,1-1-2 0,1 0 0 0,-1-1-1 16,1 1 1-16,-2-2-2 0,0 0 0 0,0-2 1 15,-1-2 0-15,-1 0 0 0,-1-1 0 0,-2-3-2 0,0-2-6 16,-3 0 0-16,0-2-8 0,1-1-29 15,-4-1-15-15,-1-1-7 0,-1-2-39 0,-2 0-89 16,1 0-125-16,-3-1-64 0,-4 0-160 0,-4 1 11 16,1-2-169-16</inkml:trace>
  <inkml:trace contextRef="#ctx0" brushRef="#br0" timeOffset="23788.04">29165 13010 1977 0,'-12'3'140'16,"-1"0"18"-16,1-3-95 0,2 3 204 0,0-2-120 0,3 1-42 0,3 1 6 0,1 0 0 0,2-1-46 15,4 2-8-15,3 1-9 0,0-1 1 0,7 1-9 16,0-1-6-16,3 0-5 0,2-2 1 0,3 0-8 15,2-2-4-15,2-1-3 0,5-1-2 16,-1 0-5-16,3-1-1 0,0-1-4 0,1 1-6 0,0 1-4 0,0 0-53 16,-4 0-27-16,-4 1-9 0,-1 1-69 0,-4 0-225 15,-2-2 309-15,-4-1-129 0,-5 0 211 0</inkml:trace>
  <inkml:trace contextRef="#ctx0" brushRef="#br0" timeOffset="23991.45">29173 13125 2112 0,'-8'3'151'0,"3"-2"1"16,0-1-99-16,-3 0 200 0,6 2-120 0,1-1-36 15,0 3-1-15,3 1-4 0,3-2-40 0,1 4-13 16,5-3-5-16,1 3 2 0,3 0-14 0,0-1-5 16,4-1-4-16,-2-3-4 0,2 2-5 0,3-1 2 15,-2 0-7-15,2-1-2 0,1-2-4 0,1 1-51 16,-1-2-26-16,1-3-4 0,-2-1-67 0,1-4-279 15,-2-4 356-15,-3-4-139 0,-4-3 218 0</inkml:trace>
  <inkml:trace contextRef="#ctx0" brushRef="#br0" timeOffset="24188.23">29469 12794 2525 0,'-14'12'149'0,"-1"3"-21"0,1 2 1 16,-2 3-37-16,0 5-5 0,-2 2 0 0,2 6-44 0,-2 2-13 16,1 2-7-16,-1 1 3 0,1 0-16 0,3-1-3 0,-2-2-7 15,3-1-5-15,0-3-7 0,0-2-30 0,3-3-20 16,3-1-1-16,1-2-44 0,1-5-127 0,5-1 182 0,3-5-76 16,4-3 128-16</inkml:trace>
  <inkml:trace contextRef="#ctx0" brushRef="#br0" timeOffset="24934.84">30102 12875 2149 0,'-3'-9'152'0,"0"0"18"0,3 2-105 16,-5 0 247-16,3 1-163 0,-1 1-42 0,1 2-1 0,-1 2 3 0,-1 2-50 0,-2 3-14 0,0 0-9 0,1 5-1 0,-3 1-17 0,2 5-5 15,-3 2-3-15,-1 1-1 0,3 3-5 0,0 3 3 16,2 0-6-16,1 3 0 0,3-1 0 0,1-2-1 16,5-1-3-16,3-1 3 0,1-4-7 0,1-3-7 15,2-3 1-15,1-3-1 0,2-3-9 0,3-3 4 16,0-3 2-16,-1-5-3 0,2-2 3 0,2-4 5 16,-1-5 0-16,0-2 6 0,-1-2 2 0,-3-3 4 0,-1 0 0 15,-3 0-1-15,-1 0 5 0,-2 2 1 0,-4 4 3 16,-1 0-2-16,-3 3 2 0,0 2-2 0,-5 3 1 15,0 4 0-15,0 1-3 0,-3 4-4 0,-1 2-1 16,-1 5-1-16,0 3-6 0,4 4 3 0,-4 5-1 0,0 3 0 16,-3 3 1-16,4 1-1 0,2 5 1 0,3 1 2 15,-3-2-1-15,0 3 0 0,1-2 3 16,3 3-3-16,-1 1 3 0,-2 1 0 0,0-2 1 0,-4 2 0 16,2 3 1-16,-4-4 7 0,2 0 1 15,-1-2 0-15,-3-3 9 0,-5-7 5 0,-2-1 2 0,-1-2 0 16,-3-5 6-16,-1-5-2 0,-2-2-1 0,-2-6 0 15,3-1-3-15,2 0-5 0,1-4-2 0,4-7-1 16,1-1-6-16,4-2-11 0,3-3-6 0,3-3-2 16,5-1-14-16,3-3-24 0,3-1-22 0,6-1-8 15,4 1-35-15,6 0-137 0,3 3-185 0,2 1 184 16,2 2 253-16,-1 1-233 0</inkml:trace>
  <inkml:trace contextRef="#ctx0" brushRef="#br0" timeOffset="25202.52">30734 12839 2290 0,'1'-13'215'0,"-1"2"-209"0,0 2 68 0,0 1 10 0,0 3-14 0,0 2 21 0,0 3-11 15,0 6-7-15,-4 2-10 0,1 3-11 0,-1 4-7 16,-2 2-2-16,-2 6 1 0,1 5-10 0,0 1-1 15,-3 5-2-15,3 1 1 0,-3 2-4 0,2 0-9 16,-1-1-2-16,3 0 4 0,-1-4-11 0,1-3 1 16,3-3-4-16,-1-2-3 0,2-4 3 0,-2-4-7 15,3-1-2-15,-2-5-5 0,4-1-9 0,3-1-32 16,-3-6-9-16,2-3-5 0,-1-3-37 0,2-1-41 16,-1-4-44-16,2-2-26 0,-4-4-62 0,1 0 4 15,3-2-58-15</inkml:trace>
  <inkml:trace contextRef="#ctx0" brushRef="#br0" timeOffset="25370.2">30466 13037 2068 0,'-6'-5'146'0,"3"1"25"15,1 2-113-15,0-1 262 0,2 1-177 0,1 1-31 0,3 0-2 16,3 1-7-16,2 0-34 0,2 2-15 0,2 1-7 16,2 0 2-16,2-1-18 0,1 1-10 0,1 1-10 15,1 0-9-15,2 1-12 0,4-1-99 0,3-1-72 0,2-1-76 16,0-2-137-16,3-3 8 0,-3-2-154 15</inkml:trace>
  <inkml:trace contextRef="#ctx0" brushRef="#br0" timeOffset="25919.98">31361 13016 2138 0,'-5'-6'284'0,"1"0"-41"15,1 0 0-15,-1-1-22 0,0 0-92 0,1 1-6 16,-1-1-31-16,1 0-25 0,-2 1-18 0,-1-2-4 0,0 1-30 16,0 1 0-16,-2-1-6 0,0 0 0 0,-2 1-4 15,-1 2-5-15,2 1 0 0,-3 2 2 16,-2 1-6-16,1 3-5 0,-3 4 3 0,0 3-3 0,0 3-3 16,0 3 4-16,0 2-1 0,4 5-1 0,-1 0 2 15,2 1-1-15,3 0-3 0,3-2 2 0,1-1-5 16,4 0-5-16,-1-5-1 0,2-4 1 0,6-1-7 15,2-5 7-15,3-2 2 0,5-1 1 0,2-4 6 0,5-3 4 16,3-3 0-16,3-4 3 0,1-2 3 0,0-3 2 16,2-3 1-16,-5-3-2 0,1 1 1 0,-4-1 4 15,-2 0-1-15,-6 3 1 0,-2-2 1 0,-4 5 3 16,-4 4 0-16,-3 1 3 0,0 3 2 0,-4 2-2 16,0 3-1-16,-3 3 1 0,-2 1-2 0,0 5-2 15,-1 1 0-15,-2 4-4 0,0 2 0 0,0 5 1 16,-2 1 2-16,2 4-3 0,1 2 1 0,3 2 1 0,0-3 0 15,2 0-1-15,2 0-1 0,5-3 0 16,3 1-1-16,2-7 2 0,3-1-2 0,3-3-3 0,2 0-6 16,5-4-3-16,0-2-7 0,5-5-58 15,1-3-52-15,5-2-35 0,3-3-89 0,-1-5 6 0,-1-5-91 16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9:44.5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9 659 4681 0 0,'-8'25'12417'0'0,"11"-30"-11657"0"0,1 0 1 0 0,0 1-1 0 0,0-1 0 0 0,0 1 0 0 0,10-8 0 0 0,-6 5-552 0 0,12-13 0 0 0,19-31 184 0 0,-1-3-1 0 0,31-60 0 0 0,41-84-234 0 0,-38 76-202 0 0,-55 96-106 0 0,-12 18-194 0 0,0 1-1 0 0,10-12 0 0 0,-13 17 12 0 0,0 0 0 0 0,1 0-1 0 0,-1-1 1 0 0,0 2-1 0 0,1-1 1 0 0,0 0-1 0 0,-1 0 1 0 0,1 1-1 0 0,0 0 1 0 0,0-1-1 0 0,3 0 1 0 0,-5 2 236 0 0,0 0 0 0 0,0 0 0 0 0,0 0 0 0 0,0 0 0 0 0,1 0-1 0 0,-1 0 1 0 0,0 0 0 0 0,0 0 0 0 0,0 0 0 0 0,0 1 0 0 0,0-1 0 0 0,-1 0 0 0 0,1 1 0 0 0,1 0 0 0 0,43 19-3556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9:44.8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9 12707 0 0,'-21'-9'5506'0'0,"21"9"-5479"0"0,0 0 1 0 0,0 0-1 0 0,0 0 0 0 0,0 0 0 0 0,0 0 0 0 0,0 0 0 0 0,0 0 1 0 0,0 0-1 0 0,0 0 0 0 0,0 0 0 0 0,-1 0 0 0 0,1 0 0 0 0,0 0 1 0 0,0 0-1 0 0,0 0 0 0 0,0 0 0 0 0,0 0 0 0 0,0 0 0 0 0,0 0 1 0 0,0 0-1 0 0,0 0 0 0 0,0 0 0 0 0,0 0 0 0 0,0 0 0 0 0,0 0 1 0 0,0 0-1 0 0,0 0 0 0 0,0 0 0 0 0,-1 0 0 0 0,1 0 0 0 0,0 0 1 0 0,0 0-1 0 0,0 0 0 0 0,0 0 0 0 0,0 0 0 0 0,0 0 0 0 0,0 1 1 0 0,0-1-1 0 0,0 0 0 0 0,0 0 0 0 0,0 0 0 0 0,0 0 0 0 0,0 0 0 0 0,0 0 1 0 0,0 0-1 0 0,0 0 0 0 0,0 0 0 0 0,0 0 0 0 0,0 0 0 0 0,0 0 1 0 0,0 0-1 0 0,0 0 0 0 0,0 0 0 0 0,0 0 0 0 0,0 0 0 0 0,0 1 1 0 0,0-1-1 0 0,0 0 0 0 0,0 0 0 0 0,0 0 0 0 0,0 0 0 0 0,0 0 1 0 0,0 0-1 0 0,0 0 0 0 0,0 0 0 0 0,3 6 521 0 0,7 7-364 0 0,120 165 26 0 0,-9 11-99 0 0,-102-160-81 0 0,1 0 0 0 0,1-2 0 0 0,39 39 0 0 0,-50-57-112 0 0,0-1 1 0 0,16 12-1 0 0,-12-12 163 0 0,-8-4-963 0 0,0 0-1 0 0,0-1 0 0 0,0 0 0 0 0,0 0 1 0 0,0 0-1 0 0,1-1 0 0 0,0 0 0 0 0,-1 0 1 0 0,11 2-1 0 0,-6-4 618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9:45.5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 12771 0 0,'-5'1'6607'0'0,"9"1"-4841"0"0,4 3-1325 0 0,-2 0-262 0 0,0-1 0 0 0,0 1 0 0 0,1-1 0 0 0,-1-1 0 0 0,1 1 0 0 0,0-1 0 0 0,0 0 0 0 0,14 3 0 0 0,4-1 19 0 0,1-1 0 0 0,49 1 0 0 0,54-10 38 0 0,-94 3-194 0 0,152-10 107 0 0,68-3 158 0 0,-210 14-128 0 0,40-2 326 0 0,-66 5-706 0 0,-20 1-456 0 0,-4 0 139 0 0,4-2 456 0 0,-17 7-2788 0 0,18-8 2690 0 0,-1 0-1 0 0,1 0 1 0 0,-1 1-1 0 0,1-1 1 0 0,-1 0-1 0 0,1 0 1 0 0,-1 1-1 0 0,1-1 0 0 0,-1 1 1 0 0,1-1-1 0 0,-1 0 1 0 0,1 1-1 0 0,0-1 1 0 0,-1 1-1 0 0,1-1 1 0 0,0 1-1 0 0,-1-1 1 0 0,1 1-1 0 0,0-1 1 0 0,0 1-1 0 0,-1 0 0 0 0,1-1 1 0 0,0 1-1 0 0,0-1 1 0 0,0 2-1 0 0,2 3-29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9:45.8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1 16860 0 0,'-6'0'1066'0'0,"1"0"-161"0"0,0 0 0 0 0,1 0 0 0 0,-8 2 0 0 0,11-2-876 0 0,1 1-1 0 0,0-1 1 0 0,0 1-1 0 0,0-1 1 0 0,0 1 0 0 0,0-1-1 0 0,0 1 1 0 0,0-1 0 0 0,0 1-1 0 0,0 0 1 0 0,0-1-1 0 0,0 1 1 0 0,0-1 0 0 0,0 1-1 0 0,0-1 1 0 0,0 1 0 0 0,1-1-1 0 0,-1 1 1 0 0,0-1-1 0 0,0 1 1 0 0,1-1 0 0 0,-1 0-1 0 0,0 1 1 0 0,1-1 0 0 0,-1 1-1 0 0,0-1 1 0 0,2 1-1 0 0,44 14-570 0 0,-32-10 487 0 0,24 8 2 0 0,67 33 1 0 0,-101-44 65 0 0,1 1 0 0 0,-1-1 0 0 0,0 1 1 0 0,0 1-1 0 0,0-1 0 0 0,-1 0 0 0 0,1 1 0 0 0,-1 0 1 0 0,0-1-1 0 0,0 1 0 0 0,0 1 0 0 0,0-1 1 0 0,-1 0-1 0 0,0 1 0 0 0,0-1 0 0 0,0 1 1 0 0,0 0-1 0 0,-1-1 0 0 0,0 1 0 0 0,0 0 0 0 0,0 0 1 0 0,0 0-1 0 0,-1 0 0 0 0,0 8 0 0 0,-1-1 70 0 0,0 1 1 0 0,0-1-1 0 0,-2 1 0 0 0,1-1 0 0 0,-2 0 0 0 0,0 0 0 0 0,-8 18 0 0 0,-46 77 505 0 0,36-69-419 0 0,-38 51 200 0 0,7-12-342 0 0,49-70-152 0 0,3-6 45 0 0,0 0 0 0 0,0 0 1 0 0,1 0-1 0 0,-1 0 0 0 0,0 1 1 0 0,0-1-1 0 0,1 0 1 0 0,-1 1-1 0 0,1-1 0 0 0,-1 0 1 0 0,1 1-1 0 0,0-1 0 0 0,-1 3 1 0 0,1-4-9 0 0,0 0 1 0 0,1 1-1 0 0,-1-1 0 0 0,0 0 1 0 0,0 0-1 0 0,0 1 1 0 0,0-1-1 0 0,0 0 0 0 0,1 0 1 0 0,-1 0-1 0 0,0 1 0 0 0,0-1 1 0 0,0 0-1 0 0,1 0 1 0 0,-1 0-1 0 0,0 0 0 0 0,0 0 1 0 0,0 1-1 0 0,1-1 1 0 0,-1 0-1 0 0,0 0 0 0 0,0 0 1 0 0,1 0-1 0 0,-1 0 0 0 0,0 0 1 0 0,0 0-1 0 0,1 0 1 0 0,-1 0-1 0 0,0 0 0 0 0,0 0 1 0 0,1 0-1 0 0,-1 0 1 0 0,0 0-1 0 0,0 0 0 0 0,1 0 1 0 0,-1 0-1 0 0,12-4-1146 0 0,7-4 814 0 0,3-5-649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9:46.4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27 605 17668 0 0,'-26'2'5260'0'0,"25"-2"-4559"0"0,2-3-607 0 0,-1 1 1 0 0,1 0-1 0 0,0 0 1 0 0,-1 0-1 0 0,1 0 1 0 0,0 0-1 0 0,1 0 1 0 0,-1 0-1 0 0,0 0 1 0 0,3-3-1 0 0,2-4-29 0 0,65-132 112 0 0,-10-7-115 0 0,-20 46-29 0 0,39-78 257 0 0,-87 199-387 0 0,2 1 0 0 0,0 0 1 0 0,-4 36-1 0 0,0 74-54 0 0,8-121 143 0 0,-2 60-82 0 0,8 112-1 0 0,-4-178 69 0 0,1 19-155 0 0,9 35 1 0 0,-10-51-27 0 0,1-1 1 0 0,-1 0 0 0 0,1 1-1 0 0,1-1 1 0 0,-1 0 0 0 0,1 0-1 0 0,0-1 1 0 0,0 1 0 0 0,0-1-1 0 0,0 1 1 0 0,9 7 0 0 0,-11-11 2 0 0,1 1 1 0 0,0-1 0 0 0,-1 0-1 0 0,1 0 1 0 0,0 0 0 0 0,0 0 0 0 0,0 0-1 0 0,0-1 1 0 0,0 1 0 0 0,0 0-1 0 0,0-1 1 0 0,0 1 0 0 0,0-1-1 0 0,0 0 1 0 0,0 0 0 0 0,0 0-1 0 0,0 0 1 0 0,0 0 0 0 0,0 0-1 0 0,0 0 1 0 0,0-1 0 0 0,0 1 0 0 0,0-1-1 0 0,0 0 1 0 0,0 1 0 0 0,0-1-1 0 0,0 0 1 0 0,2-2 0 0 0,9-9-47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9:46.7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104 444 15435 0 0,'-2'2'419'0'0,"1"0"-1"0"0,-1 1 0 0 0,1-1 1 0 0,0 0-1 0 0,0 0 0 0 0,0 1 1 0 0,0-1-1 0 0,0 1 0 0 0,1-1 1 0 0,-1 1-1 0 0,1-1 0 0 0,-1 1 0 0 0,1-1 1 0 0,0 5-1 0 0,0-1-135 0 0,1 1 1 0 0,-1-1-1 0 0,1 1 0 0 0,2 9 0 0 0,-1-12-273 0 0,-1 0 0 0 0,1 0-1 0 0,-1 0 1 0 0,1 0 0 0 0,0-1-1 0 0,1 1 1 0 0,-1-1 0 0 0,0 1-1 0 0,1-1 1 0 0,0 0 0 0 0,0 0-1 0 0,0 0 1 0 0,0 0 0 0 0,1-1-1 0 0,-1 1 1 0 0,1-1 0 0 0,-1 0-1 0 0,1 0 1 0 0,0 0 0 0 0,0 0-1 0 0,0-1 1 0 0,0 1 0 0 0,0-1-1 0 0,0 0 1 0 0,5 0 0 0 0,-3 0-3 0 0,0-1 0 0 0,1 1 0 0 0,-1-1 1 0 0,0-1-1 0 0,0 1 0 0 0,0-1 0 0 0,0 0 0 0 0,0-1 1 0 0,0 1-1 0 0,0-1 0 0 0,0 0 0 0 0,-1-1 1 0 0,1 1-1 0 0,-1-1 0 0 0,0 0 0 0 0,1 0 0 0 0,4-5 1 0 0,0-2 33 0 0,-1 0 0 0 0,0 0 0 0 0,0 0 1 0 0,-2-1-1 0 0,1 0 0 0 0,-1-1 0 0 0,-1 0 1 0 0,0 0-1 0 0,-1 0 0 0 0,0-1 0 0 0,5-20 0 0 0,-3 4 63 0 0,-2 1 0 0 0,-1-1 0 0 0,-1 0-1 0 0,-1-40 1 0 0,-3 55-23 0 0,1-1 0 0 0,-2 1-1 0 0,0 0 1 0 0,-1-1 0 0 0,0 1-1 0 0,-1 0 1 0 0,-1 0 0 0 0,-11-23-1 0 0,13 32-49 0 0,1 0-1 0 0,-1 0 0 0 0,-1 1 0 0 0,1-1 1 0 0,-1 0-1 0 0,0 1 0 0 0,0 0 1 0 0,0 0-1 0 0,0 0 0 0 0,-1 1 0 0 0,0-1 1 0 0,0 1-1 0 0,0 0 0 0 0,0 0 0 0 0,0 1 1 0 0,0 0-1 0 0,-1 0 0 0 0,1 0 1 0 0,-1 0-1 0 0,1 1 0 0 0,-1 0 0 0 0,0 0 1 0 0,0 0-1 0 0,-8 1 0 0 0,7 1-51 0 0,0 0 0 0 0,1 0 0 0 0,-1 0-1 0 0,0 1 1 0 0,1 0 0 0 0,0 1 0 0 0,-1-1 0 0 0,1 1-1 0 0,0 0 1 0 0,0 1 0 0 0,1-1 0 0 0,-1 1 0 0 0,1 0-1 0 0,0 1 1 0 0,0-1 0 0 0,-6 8 0 0 0,-1 2-239 0 0,1 0 0 0 0,0 1 0 0 0,1 0 0 0 0,-15 32 0 0 0,13-20-587 0 0,1 1 1 0 0,2 0-1 0 0,1 1 1 0 0,1 0 0 0 0,1 0-1 0 0,-3 53 1 0 0,7-44 623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5:18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51 12323 0 0,'-5'-2'968'0'0,"2"0"-29"0"0,0 1 0 0 0,0-1 0 0 0,0 0 0 0 0,0 0 0 0 0,-3-2 0 0 0,6 4-844 0 0,0-1 0 0 0,-1 1 0 0 0,1 0-1 0 0,0-1 1 0 0,-1 1 0 0 0,1 0 0 0 0,-1 0-1 0 0,1-1 1 0 0,0 1 0 0 0,-1 0-1 0 0,1 0 1 0 0,-1 0 0 0 0,1 0 0 0 0,-1 0-1 0 0,1-1 1 0 0,-1 1 0 0 0,1 0 0 0 0,0 0-1 0 0,-1 0 1 0 0,1 0 0 0 0,-1 0 0 0 0,1 0-1 0 0,-1 1 1 0 0,1-1 0 0 0,-1 0-1 0 0,1 0 1 0 0,-1 0 0 0 0,1 0 0 0 0,0 0-1 0 0,-1 1 1 0 0,1-1 0 0 0,-1 0 0 0 0,1 0-1 0 0,0 1 1 0 0,-1-1 0 0 0,1 0 0 0 0,0 1-1 0 0,-1-1 1 0 0,1 0 0 0 0,0 1 0 0 0,-1-1-1 0 0,1 1 1 0 0,0-1 0 0 0,0 0-1 0 0,-1 1 1 0 0,1-1 0 0 0,0 1 0 0 0,0-1-1 0 0,0 1 1 0 0,0-1 0 0 0,0 1 0 0 0,0-1-1 0 0,0 0 1 0 0,0 2 0 0 0,-6 33 89 0 0,1 0 0 0 0,1 38 0 0 0,3-50-170 0 0,2 103 40 0 0,0-112-40 0 0,1 0 0 0 0,0 0 1 0 0,1 0-1 0 0,1 0 0 0 0,0-1 1 0 0,10 23-1 0 0,-11-31 4 0 0,-1 0 1 0 0,1-1-1 0 0,0 1 0 0 0,1-1 1 0 0,-1 0-1 0 0,1 0 0 0 0,0 0 1 0 0,-1 0-1 0 0,2 0 1 0 0,-1-1-1 0 0,0 0 0 0 0,1 0 1 0 0,0 0-1 0 0,-1-1 0 0 0,1 1 1 0 0,5 1-1 0 0,-1-2 14 0 0,-1 1 0 0 0,1-2 0 0 0,-1 1 0 0 0,1-1 0 0 0,0-1 0 0 0,-1 1 0 0 0,1-2 0 0 0,0 1 0 0 0,11-3 0 0 0,119-28 207 0 0,-128 28-231 0 0,107-28 46 0 0,-94 26 48 0 0,1 1 1 0 0,45-1-1 0 0,-75 4-10 0 0,0 0 0 0 0,-1 0 0 0 0,1-1 0 0 0,0 0 0 0 0,-1 0 0 0 0,1 0 0 0 0,0 0 0 0 0,-7-5-1 0 0,-41-28 102 0 0,26 14-104 0 0,-38-40 0 0 0,-17-29-20 0 0,40 40-33 0 0,-24-26 1 0 0,56 65-35 0 0,-1 1 0 0 0,0 1 0 0 0,-1 0 0 0 0,-22-13 0 0 0,32 20-4 0 0,-10-4-9 0 0,1 0 0 0 0,-17-6 0 0 0,23 11-16 0 0,1 0 0 0 0,0 0 0 0 0,-1 0 0 0 0,1 0 1 0 0,0 1-1 0 0,-1 0 0 0 0,1 0 0 0 0,-1 0 0 0 0,1 0 0 0 0,-7 2 0 0 0,10-2 12 0 0,1 0-1 0 0,0 0 0 0 0,-1 0 1 0 0,1 0-1 0 0,0 0 1 0 0,0 0-1 0 0,-1 0 0 0 0,1 0 1 0 0,0 1-1 0 0,0-1 1 0 0,-1 0-1 0 0,1 0 1 0 0,0 0-1 0 0,0 0 0 0 0,-1 0 1 0 0,1 1-1 0 0,0-1 1 0 0,0 0-1 0 0,-1 0 0 0 0,1 1 1 0 0,0-1-1 0 0,0 0 1 0 0,0 0-1 0 0,0 1 1 0 0,0-1-1 0 0,-1 0 0 0 0,1 0 1 0 0,0 1-1 0 0,0-1 1 0 0,0 0-1 0 0,0 0 0 0 0,0 1 1 0 0,0-1-1 0 0,0 0 1 0 0,0 1-1 0 0,0-1 1 0 0,0 0-1 0 0,0 0 0 0 0,0 1 1 0 0,0-1-1 0 0,0 0 1 0 0,0 1-1 0 0,0-1 0 0 0,0 0 1 0 0,1 0-1 0 0,-1 1 1 0 0,0-1-1 0 0,0 0 1 0 0,0 0-1 0 0,0 1 0 0 0,0-1 1 0 0,1 0-1 0 0,-1 0 1 0 0,0 1-1 0 0,0-1 0 0 0,1 0 1 0 0,-1 0-1 0 0,14 14-1916 0 0,-2-6-920 0 0,19 21 0 0 0,-16-11 256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05.5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121 4 14899 0 0,'-1'0'330'0'0,"0"-1"-1"0"0,0 1 0 0 0,0-1 0 0 0,-1 1 1 0 0,1 0-1 0 0,0-1 0 0 0,0 1 1 0 0,-1 0-1 0 0,1 0 0 0 0,0 0 1 0 0,-1 0-1 0 0,1 0 0 0 0,0 0 1 0 0,0 0-1 0 0,-1 0 0 0 0,1 1 1 0 0,0-1-1 0 0,0 0 0 0 0,-1 1 1 0 0,1-1-1 0 0,0 1 0 0 0,0-1 1 0 0,0 1-1 0 0,-2 1 0 0 0,1 0-168 0 0,0 0-1 0 0,1 0 1 0 0,-1 0-1 0 0,1 0 1 0 0,0 1-1 0 0,-1-1 1 0 0,1 0 0 0 0,0 1-1 0 0,1-1 1 0 0,-1 1-1 0 0,-1 4 1 0 0,-2 15-154 0 0,2 1 1 0 0,0-1-1 0 0,1 1 0 0 0,1 0 1 0 0,1-1-1 0 0,2 1 1 0 0,0 0-1 0 0,9 34 0 0 0,-8-44-22 0 0,-1-1 0 0 0,2 1 0 0 0,-1-1 0 0 0,2-1 0 0 0,-1 1-1 0 0,2-1 1 0 0,10 16 0 0 0,-14-24-7 0 0,-1 0 0 0 0,1 0 0 0 0,0 0 0 0 0,0-1 0 0 0,0 0 0 0 0,0 1 0 0 0,0-1 0 0 0,0 0 0 0 0,1 0 0 0 0,4 1 0 0 0,-6-2 6 0 0,0 0 0 0 0,-1-1 0 0 0,1 0 0 0 0,0 1 0 0 0,0-1 1 0 0,-1 0-1 0 0,1 0 0 0 0,0 0 0 0 0,0 0 0 0 0,0 0 0 0 0,0 0 0 0 0,-1 0 0 0 0,1-1 0 0 0,0 1 0 0 0,0-1 0 0 0,-1 1 0 0 0,1-1 0 0 0,0 0 0 0 0,-1 0 1 0 0,1 1-1 0 0,-1-1 0 0 0,1 0 0 0 0,1-2 0 0 0,5-5-6 0 0,0 0 0 0 0,-1-1 0 0 0,0 0 1 0 0,0-1-1 0 0,-1 0 0 0 0,9-18 0 0 0,7-11 88 0 0,-12 22-38 0 0,-7 10-13 0 0,1 0 0 0 0,7-9 1 0 0,-10 14-17 0 0,0 1 1 0 0,0 0-1 0 0,0-1 0 0 0,1 1 1 0 0,-1 0-1 0 0,0 0 1 0 0,1 0-1 0 0,-1 0 0 0 0,1 0 1 0 0,-1 0-1 0 0,1 0 1 0 0,0 0-1 0 0,0 1 0 0 0,-1-1 1 0 0,4 0-1 0 0,-4 1-2 0 0,0 0-1 0 0,0 0 0 0 0,0 1 1 0 0,0-1-1 0 0,0 0 1 0 0,0 1-1 0 0,0-1 1 0 0,0 0-1 0 0,0 1 0 0 0,0-1 1 0 0,0 1-1 0 0,0 0 1 0 0,0-1-1 0 0,0 1 1 0 0,-1 0-1 0 0,1-1 0 0 0,0 1 1 0 0,0 0-1 0 0,-1 0 1 0 0,1 0-1 0 0,-1 0 0 0 0,1 0 1 0 0,0 1-1 0 0,12 25-36 0 0,-11-22 37 0 0,21 47-44 0 0,30 106 0 0 0,-49-141 50 0 0,4 15 96 0 0,6 52 0 0 0,-12-68-56 0 0,0 2 165 0 0,-1 0 1 0 0,0 0-1 0 0,-4 35 0 0 0,2-48-120 0 0,0 0-1 0 0,0-1 1 0 0,0 1-1 0 0,-1 0 0 0 0,1-1 1 0 0,-1 1-1 0 0,0-1 1 0 0,-1 0-1 0 0,1 0 0 0 0,-1 0 1 0 0,0 0-1 0 0,0 0 0 0 0,0 0 1 0 0,0-1-1 0 0,-1 1 1 0 0,1-1-1 0 0,-1 0 0 0 0,0 0 1 0 0,-7 4-1 0 0,2-3 55 0 0,-1 1 1 0 0,0-2-1 0 0,0 0 0 0 0,-1 0 0 0 0,1 0 1 0 0,0-2-1 0 0,-1 1 0 0 0,0-1 0 0 0,1-1 1 0 0,-13 0-1 0 0,-9-3 76 0 0,1 0 0 0 0,-35-10 0 0 0,38 7-120 0 0,-29-11 1 0 0,47 13-108 0 0,0 0 0 0 0,0-1 0 0 0,0 0 0 0 0,1 0 0 0 0,0-1 0 0 0,-9-7 0 0 0,16 11-73 0 0,0 0 0 0 0,0 0 1 0 0,0 0-1 0 0,0-1 0 0 0,0 1 0 0 0,-2-5 1 0 0,4 7 19 0 0,-1-1 0 0 0,1 1 0 0 0,0-1 0 0 0,0 1-1 0 0,0-1 1 0 0,0 1 0 0 0,-1-1 0 0 0,1 1 0 0 0,0-1 0 0 0,0 1 0 0 0,0-1 0 0 0,0 1 0 0 0,0-1 0 0 0,0 1 0 0 0,0-1 0 0 0,0 1 0 0 0,1-1 0 0 0,-1 0 0 0 0,0 0-58 0 0,1 1 0 0 0,-1 0 0 0 0,1-1 0 0 0,-1 1 1 0 0,1-1-1 0 0,-1 1 0 0 0,1 0 0 0 0,-1-1 1 0 0,1 1-1 0 0,-1 0 0 0 0,1 0 0 0 0,-1-1 1 0 0,1 1-1 0 0,-1 0 0 0 0,1 0 0 0 0,-1 0 0 0 0,1 0 1 0 0,0 0-1 0 0,-1 0 0 0 0,2 0 0 0 0,3 0-214 0 0,0 0 0 0 0,0 1 0 0 0,0-1 0 0 0,6 3-1 0 0,9 1 142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06.2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32 15355 0 0,'-12'-6'8407'0'0,"18"4"-8020"0"0,47-1 668 0 0,63 5 0 0 0,-26 0-770 0 0,-13-2-154 0 0,323-7 615 0 0,-396 6-728 0 0,-2 1 4 0 0,1 0 0 0 0,0 0 0 0 0,-1 0-1 0 0,1 0 1 0 0,0-1 0 0 0,-1 1 0 0 0,1-1 0 0 0,-1 0-1 0 0,1 0 1 0 0,-1 0 0 0 0,4-2 0 0 0,-6 3-41 0 0,0 0 0 0 0,0 0 0 0 0,0 0 0 0 0,1 0 0 0 0,-1 0 0 0 0,0 0 0 0 0,0-1 1 0 0,0 1-1 0 0,0 0 0 0 0,0 0 0 0 0,0 0 0 0 0,0 0 0 0 0,0 0 0 0 0,0 0 0 0 0,0-1 0 0 0,0 1 1 0 0,0 0-1 0 0,0 0 0 0 0,0 0 0 0 0,0 0 0 0 0,0 0 0 0 0,0-1 0 0 0,0 1 0 0 0,0 0 1 0 0,0 0-1 0 0,0 0 0 0 0,0 0 0 0 0,0 0 0 0 0,0-1 0 0 0,0 1 0 0 0,0 0 0 0 0,0 0 0 0 0,0 0 1 0 0,0 0-1 0 0,0 0 0 0 0,0 0 0 0 0,-1-1 0 0 0,1 1 0 0 0,0 0 0 0 0,0 0 0 0 0,0 0 1 0 0,0 0-1 0 0,0 0 0 0 0,-9-3-2425 0 0,1 3-1010 0 0,8 0 3376 0 0,-1 0 1 0 0,1 0 0 0 0,0 0 0 0 0,0 0-1 0 0,0 0 1 0 0,0 0 0 0 0,0 0 0 0 0,0 0-1 0 0,0 0 1 0 0,0 1 0 0 0,-1-1-1 0 0,1 0 1 0 0,0 0 0 0 0,0 0 0 0 0,0 0-1 0 0,0 0 1 0 0,0 0 0 0 0,0 0-1 0 0,0 1 1 0 0,0-1 0 0 0,0 0 0 0 0,0 0-1 0 0,0 0 1 0 0,0 0 0 0 0,0 0-1 0 0,0 0 1 0 0,0 1 0 0 0,0-1 0 0 0,0 0-1 0 0,0 0 1 0 0,0 0 0 0 0,0 0-1 0 0,0 0 1 0 0,0 0 0 0 0,0 0 0 0 0,0 1-1 0 0,0-1 1 0 0,0 0 0 0 0,0 0-1 0 0,0 0 1 0 0,0 0 0 0 0,0 0 0 0 0,1 0-1 0 0,-1 0 1 0 0,0 0 0 0 0,0 1-1 0 0,0-1 1 0 0,0 0 0 0 0,0 0 0 0 0,5 3-1068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06.6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0 12611 0 0,'-4'4'1203'0'0,"0"-1"62"0"0,0 0 1 0 0,0 0-1 0 0,0 1 0 0 0,1 0 0 0 0,-1 0 0 0 0,-3 5 0 0 0,4-4-711 0 0,2-5-523 0 0,1 1 0 0 0,-1-1 0 0 0,1 1 0 0 0,0-1 0 0 0,-1 1 0 0 0,1-1 0 0 0,0 1 0 0 0,-1-1 0 0 0,1 1-1 0 0,0 0 1 0 0,0-1 0 0 0,-1 1 0 0 0,1-1 0 0 0,0 1 0 0 0,0 0 0 0 0,0-1 0 0 0,0 1 0 0 0,0-1 0 0 0,0 1 0 0 0,0 0 0 0 0,0-1-1 0 0,0 1 1 0 0,0 0 0 0 0,0-1 0 0 0,0 1 0 0 0,0-1 0 0 0,1 1 0 0 0,-1 0 0 0 0,0-1 0 0 0,0 1 0 0 0,1-1 0 0 0,-1 1-1 0 0,0-1 1 0 0,1 1 0 0 0,0 0 0 0 0,2 3-12 0 0,1 1 0 0 0,0-1 0 0 0,0 0 0 0 0,0-1 0 0 0,0 1 0 0 0,0-1 0 0 0,6 3 0 0 0,35 18 22 0 0,-32-19-35 0 0,-1 1-1 0 0,18 12 0 0 0,-26-15 5 0 0,-1 0-1 0 0,1 0 1 0 0,-1 0-1 0 0,0 1 1 0 0,1-1-1 0 0,-1 1 1 0 0,-1-1-1 0 0,1 1 1 0 0,-1 0-1 0 0,1 0 0 0 0,1 7 1 0 0,-1-3 53 0 0,0 1 0 0 0,-1-1 1 0 0,0 1-1 0 0,-1-1 0 0 0,0 1 0 0 0,0 0 1 0 0,-1 0-1 0 0,0-1 0 0 0,0 1 1 0 0,-1 0-1 0 0,-2 10 0 0 0,-3 4 312 0 0,-1 0 0 0 0,-17 40 0 0 0,-3 6 63 0 0,24-57-399 0 0,2-9-55 0 0,0 0-1 0 0,1-1 1 0 0,-1 1-1 0 0,0-1 1 0 0,-1 1-1 0 0,-2 4 1 0 0,4-6-79 0 0,-1-1 0 0 0,1 1 1 0 0,0 0-1 0 0,-1-1 0 0 0,1 1 1 0 0,-1 0-1 0 0,1-1 0 0 0,0 1 1 0 0,0 0-1 0 0,-1 0 0 0 0,1 0 1 0 0,0-1-1 0 0,0 1 0 0 0,0 0 1 0 0,0 0-1 0 0,0 0 0 0 0,0-1 1 0 0,0 1-1 0 0,0 0 0 0 0,0 0 1 0 0,0 0-1 0 0,0-1 0 0 0,1 1 1 0 0,-1 0-1 0 0,0 0 0 0 0,1-1 1 0 0,-1 1-1 0 0,0 0 1 0 0,1 0-1 0 0,-1-1 0 0 0,1 1 1 0 0,-1 0-1 0 0,1-1 0 0 0,-1 1 1 0 0,1-1-1 0 0,1 2 0 0 0,0-1-252 0 0,1 1-1 0 0,-1 0 0 0 0,1-1 1 0 0,-1 0-1 0 0,1 1 0 0 0,0-1 1 0 0,0 0-1 0 0,0 0 1 0 0,4 0-1 0 0,11 2-887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09.9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136 252 10626 0 0,'-62'-26'10897'0'0,"47"18"-8993"0"0,-27-17 1 0 0,40 24-1892 0 0,1 0 0 0 0,0 0 0 0 0,0 0 0 0 0,0 0 1 0 0,0 0-1 0 0,0 0 0 0 0,0 0 0 0 0,0 0 0 0 0,0 0 0 0 0,0 0 0 0 0,1-1 0 0 0,-1 1 0 0 0,0 0 0 0 0,1-1 1 0 0,-1 1-1 0 0,1 0 0 0 0,-1-1 0 0 0,1 1 0 0 0,-1-3 0 0 0,1 2-23 0 0,1-1 0 0 0,-1 1 1 0 0,0 0-1 0 0,1 0 0 0 0,-1 0 0 0 0,1 0 1 0 0,0 0-1 0 0,-1 0 0 0 0,1 0 0 0 0,0 0 1 0 0,3-4-1 0 0,1-1-63 0 0,1 0 1 0 0,0 0 0 0 0,1 0-1 0 0,13-11 1 0 0,-15 15 54 0 0,12-12-29 0 0,2 0-1 0 0,0 2 1 0 0,39-21 0 0 0,-53 32 21 0 0,0 0 1 0 0,1 0-1 0 0,-1 1 1 0 0,0-1-1 0 0,1 1 0 0 0,-1 1 1 0 0,0-1-1 0 0,1 1 1 0 0,9 0-1 0 0,-12 1-2 0 0,-1-1 0 0 0,0 1 0 0 0,0 0 0 0 0,0 0 0 0 0,0 0 0 0 0,0 0-1 0 0,0 0 1 0 0,0 0 0 0 0,0 0 0 0 0,0 1 0 0 0,-1-1 0 0 0,1 1 0 0 0,0-1 0 0 0,-1 1 0 0 0,1 0 0 0 0,-1-1 0 0 0,0 1 0 0 0,1 0 0 0 0,0 3 0 0 0,0-1-36 0 0,0 0 1 0 0,0 0 0 0 0,-1 0-1 0 0,0 0 1 0 0,0 0-1 0 0,0 1 1 0 0,0-1 0 0 0,0 0-1 0 0,-1 6 1 0 0,0 10-65 0 0,-1-1-1 0 0,0 1 1 0 0,-2 0 0 0 0,-7 30 0 0 0,-27 57 58 0 0,29-90 89 0 0,0 0 0 0 0,-1-1 0 0 0,-1 0 0 0 0,-11 15 0 0 0,-10 5 231 0 0,-2-1-1 0 0,-39 31 1 0 0,59-54 8 0 0,12-11-234 0 0,1-1 1 0 0,-1 1-1 0 0,0-1 1 0 0,1 1-1 0 0,-1 0 0 0 0,1-1 1 0 0,-1 1-1 0 0,1 0 1 0 0,-1-1-1 0 0,1 1 1 0 0,-1 0-1 0 0,1 0 1 0 0,0-1-1 0 0,-1 1 0 0 0,1 0 1 0 0,0 1-1 0 0,0-2-13 0 0,0 1-1 0 0,0-1 1 0 0,0 0-1 0 0,0 1 1 0 0,0-1-1 0 0,0 0 0 0 0,0 1 1 0 0,1-1-1 0 0,-1 0 1 0 0,0 1-1 0 0,0-1 1 0 0,1 0-1 0 0,-1 0 1 0 0,0 1-1 0 0,0-1 1 0 0,1 0-1 0 0,-1 0 0 0 0,0 1 1 0 0,0-1-1 0 0,1 0 1 0 0,-1 0-1 0 0,0 0 1 0 0,1 0-1 0 0,-1 1 1 0 0,1-1-1 0 0,3 1 30 0 0,0 0-1 0 0,1 0 0 0 0,-1-1 1 0 0,8 1-1 0 0,-8-1-40 0 0,34 2 165 0 0,1-1 0 0 0,60-8 0 0 0,-69 3-109 0 0,-12 2-265 0 0,1-1 0 0 0,29-9 0 0 0,-21 4-908 0 0,-18 6 428 0 0,-1-1 1 0 0,0 0 0 0 0,1 0-1 0 0,12-8 1 0 0,-6 1 506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10.4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8 545 11130 0 0,'-8'-1'9563'0'0,"11"-3"-7160"0"0,2-2-2346 0 0,8-13 132 0 0,-1 0 0 0 0,12-27-1 0 0,-20 38-162 0 0,68-166 145 0 0,-15-6 31 0 0,-35 112 25 0 0,-21 61-159 0 0,-1 6-49 0 0,0 0 1 0 0,1 1 0 0 0,-1-1-1 0 0,0 0 1 0 0,0 0 0 0 0,1 0-1 0 0,-1 0 1 0 0,0 1 0 0 0,1-1-1 0 0,-1 0 1 0 0,1 0 0 0 0,-1 0-1 0 0,1 0 1 0 0,0 1-16 0 0,-1 0 0 0 0,0 0 0 0 0,0 1 0 0 0,1-1 1 0 0,-1 0-1 0 0,0 0 0 0 0,0 0 0 0 0,1 1 0 0 0,-1-1 0 0 0,0 0 0 0 0,0 0 0 0 0,0 0 1 0 0,0 1-1 0 0,1-1 0 0 0,-1 0 0 0 0,0 1 0 0 0,0-1 0 0 0,0 0 0 0 0,0 0 1 0 0,0 1-1 0 0,0-1 0 0 0,0 0 0 0 0,0 1 0 0 0,0-1 0 0 0,0 0 0 0 0,0 0 0 0 0,0 1 1 0 0,0-1-1 0 0,2 12 33 0 0,55 378-50 0 0,-55-379-60 0 0,22 115-314 0 0,-2-46-3323 0 0,-21-76 2792 0 0,1 0 0 0 0,-1 0 0 0 0,1-1 1 0 0,0 1-1 0 0,4 5 0 0 0,-5-8 622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37.729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31 1023 5793 0 0,'-11'6'3643'0'0,"9"-6"-2644"0"0,1 1 0 0 0,-1 0 0 0 0,0 0 0 0 0,1 0 0 0 0,-1 0 0 0 0,1 0 0 0 0,-1 0 0 0 0,1 0-1 0 0,-1 0 1 0 0,-1 3 0 0 0,8-13-329 0 0,0 0 0 0 0,12-13 0 0 0,4-7-332 0 0,181-345 2003 0 0,-161 296-2092 0 0,3 1 0 0 0,4 2 0 0 0,92-112-1 0 0,-115 158-260 0 0,0 1-1 0 0,2 1 1 0 0,1 2-1 0 0,47-34 1 0 0,-75 59-87 0 0,1 0 0 0 0,-1 0 0 0 0,0 0 0 0 0,0 0 0 0 0,1 0 0 0 0,-1-1 1 0 0,0 1-1 0 0,0 0 0 0 0,1 0 0 0 0,-1 0 0 0 0,0 0 0 0 0,0 0 0 0 0,0-1 1 0 0,1 1-1 0 0,-1 0 0 0 0,0 0 0 0 0,0 0 0 0 0,0 0 0 0 0,1-1 0 0 0,-1 1 1 0 0,0 0-1 0 0,0 0 0 0 0,0-1 0 0 0,0 1 0 0 0,0 0 0 0 0,0 0 0 0 0,0-1 1 0 0,0 1-1 0 0,0 0 0 0 0,1 0 0 0 0,-1-1 0 0 0,0 1 0 0 0,0 0 1 0 0,0 0-1 0 0,0-1 0 0 0,-1 1 0 0 0,-8-3-6494 0 0,5 2 5568 0 0,-3-2-1350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38.168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15 2 15067 0 0,'-1'-1'424'0'0,"0"1"0"0"0,1 0 0 0 0,-1 0 0 0 0,0 0-1 0 0,0-1 1 0 0,0 1 0 0 0,0 0 0 0 0,0 0 0 0 0,1 0 0 0 0,-1 0-1 0 0,0 0 1 0 0,0 1 0 0 0,-1-1 0 0 0,0 3 2877 0 0,6 4-2718 0 0,12 13 250 0 0,22 37 0 0 0,-32-47-716 0 0,41 72 450 0 0,-15-25-348 0 0,100 184 265 0 0,-19-33-232 0 0,11-8 49 0 0,-16-56-19 0 0,-60-84-91 0 0,-43-52-100 0 0,1 0 0 0 0,7 17 0 0 0,-13-25-91 0 0,0 0 0 0 0,0 0 0 0 0,0-1 0 0 0,0 1 0 0 0,0 0 0 0 0,0 0 0 0 0,0 0-1 0 0,-1 0 1 0 0,1 0 0 0 0,0 0 0 0 0,0 0 0 0 0,0 0 0 0 0,0 0 0 0 0,0 0 0 0 0,0 0 0 0 0,0 0 0 0 0,0 0 0 0 0,0 0 0 0 0,0 0 0 0 0,0 0 0 0 0,0 0 0 0 0,0 0 0 0 0,0 0 0 0 0,0 1 0 0 0,0-1-1 0 0,0 0 1 0 0,0 0 0 0 0,0 0 0 0 0,0 0 0 0 0,0 0 0 0 0,0 0 0 0 0,-1 0 0 0 0,1 0 0 0 0,0 0 0 0 0,0 0 0 0 0,0 0 0 0 0,0 0 0 0 0,0 0 0 0 0,0 0 0 0 0,0 0 0 0 0,0 0 0 0 0,0 0-1 0 0,0 0 1 0 0,0 0 0 0 0,0 0 0 0 0,0 0 0 0 0,0 0 0 0 0,0 0 0 0 0,0 0 0 0 0,0 0 0 0 0,0 1 0 0 0,0-1 0 0 0,0 0 0 0 0,0 0 0 0 0,0 0 0 0 0,0 0 0 0 0,0 0 0 0 0,0 0 0 0 0,0 0 0 0 0,0 0-1 0 0,0 0 1 0 0,0 0 0 0 0,0 0 0 0 0,0 0 0 0 0,0 0 0 0 0,1 0 0 0 0,-1 0 0 0 0,0 0 0 0 0,0 0 0 0 0,-6-2-148 0 0,-6-5-427 0 0,9 4 37 0 0,1 1-1 0 0,-1 0 1 0 0,1 0-1 0 0,-1 1 1 0 0,0-1-1 0 0,0 0 1 0 0,0 1-1 0 0,0 0 1 0 0,0 0-1 0 0,0 0 1 0 0,0 0-1 0 0,-6-1 1 0 0,0 2-632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40.885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205 244 11658 0 0,'-25'3'2570'0'0,"1"0"0"0"0,-1-2 0 0 0,-41-4 0 0 0,60 3-2237 0 0,1-1-1 0 0,-1 0 1 0 0,1-1 0 0 0,-1 1-1 0 0,1-1 1 0 0,-10-5-1 0 0,14 7-309 0 0,-1-1 0 0 0,1 0-1 0 0,0 0 1 0 0,0 1 0 0 0,0-1-1 0 0,0 0 1 0 0,1 0 0 0 0,-1 0-1 0 0,0 0 1 0 0,0 0-1 0 0,0 0 1 0 0,1 0 0 0 0,-1 0-1 0 0,1 0 1 0 0,-1-1 0 0 0,1 1-1 0 0,-1 0 1 0 0,1 0 0 0 0,0 0-1 0 0,-1-1 1 0 0,1 1-1 0 0,0 0 1 0 0,0-1 0 0 0,0 1-1 0 0,0 0 1 0 0,0 0 0 0 0,0-1-1 0 0,0 1 1 0 0,1 0 0 0 0,-1 0-1 0 0,0-1 1 0 0,1 1-1 0 0,-1 0 1 0 0,1 0 0 0 0,0-2-1 0 0,4-6-25 0 0,-1 0-1 0 0,2 0 0 0 0,-1 1 1 0 0,1 0-1 0 0,1 0 0 0 0,0 0 1 0 0,10-9-1 0 0,-2 4-12 0 0,1 0 0 0 0,30-18 0 0 0,-33 23 11 0 0,1 0 0 0 0,0 1 0 0 0,0 0 0 0 0,1 1 0 0 0,0 0 0 0 0,0 2 0 0 0,0-1 0 0 0,26-2 0 0 0,-33 6 4 0 0,1 0 1 0 0,-1 1-1 0 0,1 1 1 0 0,-1-1-1 0 0,15 4 1 0 0,-20-4-1 0 0,0 1 0 0 0,0 0 1 0 0,0 0-1 0 0,0 1 0 0 0,0-1 0 0 0,0 1 0 0 0,0-1 0 0 0,0 1 1 0 0,0 0-1 0 0,-1 0 0 0 0,1 0 0 0 0,-1 0 0 0 0,0 1 1 0 0,1-1-1 0 0,-1 1 0 0 0,0-1 0 0 0,2 6 0 0 0,0-1 4 0 0,-1 0 0 0 0,0 1 0 0 0,-1 0 1 0 0,1-1-1 0 0,-2 1 0 0 0,1 0 0 0 0,-1 0 0 0 0,0 0 0 0 0,-1 1 0 0 0,0-1 0 0 0,0 0 0 0 0,0 0 0 0 0,-3 10 0 0 0,-2 7 17 0 0,-2 0 1 0 0,-17 45-1 0 0,3-21 18 0 0,-32 54-1 0 0,-34 42-2 0 0,58-98-25 0 0,22-37 0 0 0,5-7-9 0 0,-1 1 0 0 0,1-1 0 0 0,0 1 0 0 0,0 0 0 0 0,0 0 0 0 0,1 0 0 0 0,-1 0 0 0 0,1 0 1 0 0,0 0-1 0 0,-1 6 0 0 0,2-10-4 0 0,0 1 1 0 0,0 0 0 0 0,1-1 0 0 0,-1 1 0 0 0,0-1-1 0 0,0 1 1 0 0,1-1 0 0 0,-1 1 0 0 0,0 0-1 0 0,1-1 1 0 0,-1 1 0 0 0,1-1 0 0 0,-1 0-1 0 0,1 1 1 0 0,-1-1 0 0 0,1 1 0 0 0,-1-1-1 0 0,1 0 1 0 0,-1 1 0 0 0,1-1 0 0 0,-1 0 0 0 0,1 1-1 0 0,-1-1 1 0 0,1 0 0 0 0,0 0 0 0 0,-1 0-1 0 0,1 0 1 0 0,0 0 0 0 0,-1 1 0 0 0,1-1-1 0 0,1 0 1 0 0,24 0-31 0 0,-19 0 23 0 0,28 0-4 0 0,0-2 0 0 0,48-8 1 0 0,-69 8-107 0 0,98-22 456 0 0,-82 17-1386 0 0,50-21-1 0 0,-42 12-8019 0 0,-27 13 5668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41.301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69 0 15107 0 0,'-3'2'290'0'0,"1"-1"0"0"0,-1 1 0 0 0,0 0-1 0 0,1 0 1 0 0,-1 0 0 0 0,1 0 0 0 0,0 1 0 0 0,-1-1 0 0 0,1 1-1 0 0,0-1 1 0 0,1 1 0 0 0,-4 4 0 0 0,0 3 216 0 0,1-1 0 0 0,-6 18 1 0 0,5-11-346 0 0,1 1 1 0 0,1 0 0 0 0,-2 32 0 0 0,6 53-52 0 0,0-90-86 0 0,1 1-1 0 0,0 0 0 0 0,0-1 1 0 0,1 1-1 0 0,1-1 0 0 0,0 0 1 0 0,1 0-1 0 0,0 0 1 0 0,13 22-1 0 0,-13-28-3 0 0,-1 0 0 0 0,0-1 0 0 0,1 1 0 0 0,0-1 1 0 0,0 0-1 0 0,1 0 0 0 0,0 0 0 0 0,-1-1 0 0 0,1 0 0 0 0,1 0 0 0 0,-1 0 0 0 0,1-1 1 0 0,-1 0-1 0 0,1 0 0 0 0,0-1 0 0 0,0 0 0 0 0,0 0 0 0 0,15 1 0 0 0,-13-2 24 0 0,1 0 0 0 0,-1-2 0 0 0,1 1 0 0 0,-1-1 0 0 0,1 0 0 0 0,-1-1 0 0 0,1 0-1 0 0,-1-1 1 0 0,18-7 0 0 0,-20 7 15 0 0,0-1 0 0 0,0 0-1 0 0,-1 0 1 0 0,1-1 0 0 0,-1 0-1 0 0,0 0 1 0 0,0-1 0 0 0,-1 1-1 0 0,1-1 1 0 0,-1 0 0 0 0,-1-1-1 0 0,7-10 1 0 0,-4 3 58 0 0,0-1-1 0 0,-1 0 1 0 0,-1 0 0 0 0,-1 0-1 0 0,0-1 1 0 0,-1 1 0 0 0,0-1-1 0 0,-2 0 1 0 0,0 0 0 0 0,0 0 0 0 0,-2 0-1 0 0,0 0 1 0 0,0 0 0 0 0,-2 0-1 0 0,-7-26 1 0 0,8 35-79 0 0,0 0 0 0 0,-1 1 0 0 0,0-1-1 0 0,0 0 1 0 0,-1 1 0 0 0,0 0 0 0 0,0 0 0 0 0,0 0 0 0 0,-1 0 0 0 0,0 1 0 0 0,0 0 0 0 0,-6-6-1 0 0,3 6-46 0 0,1 0-1 0 0,0 1 0 0 0,-1-1 1 0 0,0 1-1 0 0,0 1 1 0 0,-1 0-1 0 0,1 0 0 0 0,-1 0 1 0 0,-13-1-1 0 0,9 2-231 0 0,0 0 0 0 0,0 1 0 0 0,-26 2 0 0 0,31-1-172 0 0,1 1-1 0 0,0 0 0 0 0,0 1 1 0 0,0 0-1 0 0,0 0 1 0 0,1 0-1 0 0,-1 1 0 0 0,-12 7 1 0 0,17-9 168 0 0,0 1 1 0 0,0 0 0 0 0,0-1 0 0 0,0 1-1 0 0,1 0 1 0 0,-1 0 0 0 0,0 0 0 0 0,1 0-1 0 0,-1 0 1 0 0,1 0 0 0 0,0 0 0 0 0,0 1-1 0 0,0-1 1 0 0,0 1 0 0 0,0-1 0 0 0,0 0-1 0 0,1 1 1 0 0,-1 4 0 0 0,-1 5-986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3:10:35.883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0 0 24575,'0'0'0,"0"0"0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5:19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3348 202 11482 0 0,'-57'-38'9915'0'0,"-32"-13"-7269"0"0,58 34-1932 0 0,6 4-411 0 0,-1 0 0 0 0,0 1 0 0 0,0 2 0 0 0,-1 1 0 0 0,-29-6 0 0 0,5 6 298 0 0,-85-4 1 0 0,-53 11 67 0 0,91 8-576 0 0,1 4-1 0 0,-140 33 1 0 0,81 5-119 0 0,142-43 25 0 0,-43 17-36 0 0,-95 50 1 0 0,101-44 23 0 0,-130 77-24 0 0,65-18 12 0 0,24-17 14 0 0,63-50 2 0 0,-204 144-36 0 0,195-137 37 0 0,2 1 1 0 0,1 1-1 0 0,1 2 1 0 0,1 2-1 0 0,2 1 1 0 0,2 1-1 0 0,-27 41 1 0 0,-34 67-45 0 0,-73 101-18 0 0,111-177 57 0 0,-75 97 8 0 0,12 9 17 0 0,107-160-7 0 0,-59 91 19 0 0,57-91-9 0 0,0 0 1 0 0,-1-1-1 0 0,-1 0 0 0 0,0 0 1 0 0,-18 12-1 0 0,27-22-13 0 0,0 0 1 0 0,0 0-1 0 0,0 0 0 0 0,0-1 0 0 0,0 0 1 0 0,-1 1-1 0 0,1-1 0 0 0,0-1 0 0 0,-1 1 1 0 0,1 0-1 0 0,-1-1 0 0 0,1 1 0 0 0,0-1 1 0 0,-1 0-1 0 0,-6-1 0 0 0,7-2-13 0 0,3 3 10 0 0,0 0 1 0 0,-1-1-1 0 0,1 1 1 0 0,0-1-1 0 0,-1 1 0 0 0,1 0 1 0 0,0-1-1 0 0,-1 1 0 0 0,1 0 1 0 0,0-1-1 0 0,-1 1 1 0 0,1 0-1 0 0,0 0 0 0 0,-1 0 1 0 0,1-1-1 0 0,-1 1 0 0 0,1 0 1 0 0,-1 0-1 0 0,1 0 1 0 0,-1 0-1 0 0,1 0 0 0 0,-1-1 1 0 0,-2 0-7 0 0,2 1 6 0 0,1-1 1 0 0,0 1-1 0 0,0 0 0 0 0,-1 0 1 0 0,1-1-1 0 0,0 1 0 0 0,0 0 0 0 0,-1 0 1 0 0,1 0-1 0 0,0-1 0 0 0,-1 1 1 0 0,1 0-1 0 0,0 0 0 0 0,-1 0 0 0 0,1 0 1 0 0,0 0-1 0 0,-1 0 0 0 0,1 0 1 0 0,0 0-1 0 0,-1 0 0 0 0,1 0 0 0 0,-1 0 1 0 0,1 0-1 0 0,0 0 0 0 0,-1 0 1 0 0,1 0-1 0 0,0 0 0 0 0,-1 0 0 0 0,1 0 1 0 0,0 1-1 0 0,-1-1 0 0 0,1 0 1 0 0,0 0-1 0 0,-1 1 0 0 0,-3 0-6 0 0,4-1-2 0 0,0 3-5 0 0,1-2 5 0 0,-1-1 8 0 0,0 0 1 0 0,0 0-1 0 0,0 1 1 0 0,0-1-1 0 0,0 0 0 0 0,0 0 1 0 0,0 0-1 0 0,0 0 1 0 0,0 0-1 0 0,0 0 1 0 0,0 0-1 0 0,-1 1 0 0 0,1-1 1 0 0,0 0-1 0 0,0 0 1 0 0,0 0-1 0 0,0 0 0 0 0,0 0 1 0 0,0 0-1 0 0,0 0 1 0 0,0 0-1 0 0,0 1 0 0 0,0-1 1 0 0,0 0-1 0 0,-1 0 1 0 0,1 0-1 0 0,0 0 0 0 0,0 0 1 0 0,0 0-1 0 0,0 0 1 0 0,0 0-1 0 0,0 0 0 0 0,-1 0 1 0 0,1 0-1 0 0,0 0 1 0 0,0 0-1 0 0,0 0 0 0 0,0 0 1 0 0,-4 2-10 0 0,3-1 10 0 0,6 16-1343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3:11:0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24575,'0'0'0,"0"0"0,0 0 0,0 0 0,0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4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64 11562 0 0,'-1'-5'1040'0'0,"0"1"-1"0"0,0 0 0 0 0,-1 0 0 0 0,0 0 0 0 0,1 0 0 0 0,-1 0 0 0 0,-1 0 1 0 0,-3-4-1 0 0,5 6-715 0 0,-1 0 1 0 0,0 0-1 0 0,0 1 1 0 0,0-1-1 0 0,0 0 1 0 0,-1 1-1 0 0,1 0 1 0 0,0-1-1 0 0,-1 1 1 0 0,1 0-1 0 0,-1 0 1 0 0,1 0-1 0 0,-1 1 1 0 0,1-1-1 0 0,-4 0 1 0 0,1 0-72 0 0,-1 1 0 0 0,0-1 1 0 0,-10 1-1 0 0,13 1-222 0 0,1-1 0 0 0,-1 0 0 0 0,1 1 0 0 0,-1 0 0 0 0,1 0 0 0 0,-1 0 0 0 0,1 0-1 0 0,0 0 1 0 0,0 0 0 0 0,-1 0 0 0 0,-2 3 0 0 0,-18 15 24 0 0,0 1-1 0 0,1 1 0 0 0,-33 41 1 0 0,39-40-71 0 0,1 0 0 0 0,1 0 0 0 0,1 2 0 0 0,1 0 0 0 0,-9 25 0 0 0,17-37-5 0 0,1-1 0 0 0,0 0 1 0 0,1 1-1 0 0,0-1 0 0 0,0 24 1 0 0,2-27-5 0 0,1 0 1 0 0,0 0-1 0 0,0 0 1 0 0,1-1 0 0 0,0 1-1 0 0,0 0 1 0 0,1-1-1 0 0,0 1 1 0 0,6 11 0 0 0,-5-14-5 0 0,0 1 0 0 0,0-1 0 0 0,0 0 0 0 0,1 0 0 0 0,-1 0 0 0 0,1-1 0 0 0,0 1 0 0 0,0-1 0 0 0,1 0 0 0 0,-1-1 0 0 0,1 1 0 0 0,0-1 0 0 0,6 2 0 0 0,10 3-57 0 0,0-1-1 0 0,34 6 1 0 0,-34-8 56 0 0,1 1 1 0 0,23 9-1 0 0,-37-11 38 0 0,0 0 0 0 0,-1 0 0 0 0,0 1 0 0 0,0 0 0 0 0,0 1 1 0 0,-1-1-1 0 0,13 13 0 0 0,-17-14 5 0 0,0-1 0 0 0,0 1 0 0 0,0 0 0 0 0,-1 0 0 0 0,1 0 1 0 0,-1 1-1 0 0,0-1 0 0 0,0 0 0 0 0,0 1 0 0 0,-1 0 0 0 0,1-1 1 0 0,-1 1-1 0 0,0 0 0 0 0,-1 0 0 0 0,1-1 0 0 0,-1 1 0 0 0,0 6 0 0 0,-1-6 8 0 0,1 1-1 0 0,-2 0 1 0 0,1-1-1 0 0,0 1 0 0 0,-1-1 1 0 0,0 0-1 0 0,0 0 0 0 0,-1 1 1 0 0,1-1-1 0 0,-7 8 1 0 0,4-7 9 0 0,0 1 1 0 0,-1-1-1 0 0,0 0 1 0 0,0-1 0 0 0,-1 1-1 0 0,-12 7 1 0 0,6-6 5 0 0,0 0 0 0 0,-1-1 0 0 0,0 0-1 0 0,0-1 1 0 0,0 0 0 0 0,-1-1 0 0 0,-26 3 0 0 0,30-6-40 0 0,0 0 1 0 0,1 0-1 0 0,-1-1 1 0 0,-20-3 0 0 0,30 3-10 0 0,1 0 0 0 0,0 0 0 0 0,-1 0 1 0 0,1 0-1 0 0,-1 0 0 0 0,1 0 1 0 0,0 0-1 0 0,-1-1 0 0 0,1 1 0 0 0,-1 0 1 0 0,1 0-1 0 0,0 0 0 0 0,-1 0 1 0 0,1 0-1 0 0,0-1 0 0 0,-1 1 0 0 0,1 0 1 0 0,0 0-1 0 0,-1-1 0 0 0,1 1 1 0 0,0 0-1 0 0,-1 0 0 0 0,1-1 1 0 0,0 1-1 0 0,0 0 0 0 0,-1-1 0 0 0,1 1 1 0 0,0-1-1 0 0,0 1 0 0 0,0 0 1 0 0,0-1-1 0 0,-1 1 0 0 0,1 0 0 0 0,0-1 1 0 0,0 1-1 0 0,0-1 0 0 0,0 1 1 0 0,0 0-1 0 0,0-1 0 0 0,0 1 0 0 0,0-1 1 0 0,0 1-1 0 0,0 0 0 0 0,0-1 1 0 0,1 1-1 0 0,-1-1 0 0 0,0 1 1 0 0,0 0-1 0 0,0-1 0 0 0,0 1 0 0 0,1 0 1 0 0,-1-1-1 0 0,0 1 0 0 0,1-1 1 0 0,0-1-91 0 0,0 1 0 0 0,0-1 0 0 0,1 1 0 0 0,-1-1 1 0 0,0 1-1 0 0,1 0 0 0 0,-1-1 0 0 0,1 1 0 0 0,2-1 0 0 0,3-1-569 0 0,0 1 0 0 0,-1 0 0 0 0,11-2 0 0 0,10-2-234 0 0,4-5 68 0 0,2-1 646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82 17380 0 0,'-3'2'346'0'0,"0"0"1"0"0,0 0-1 0 0,0 0 0 0 0,0 0 1 0 0,0 0-1 0 0,0 1 1 0 0,1-1-1 0 0,-1 1 1 0 0,1 0-1 0 0,0 0 1 0 0,0 0-1 0 0,0 0 0 0 0,-2 4 1 0 0,2-1-194 0 0,-1-1 0 0 0,2 1 0 0 0,-1-1 0 0 0,1 1 1 0 0,0 0-1 0 0,0-1 0 0 0,0 13 0 0 0,1-10-175 0 0,0 1 1 0 0,1 0-1 0 0,0 0 0 0 0,1 0 0 0 0,0 0 1 0 0,0-1-1 0 0,1 1 0 0 0,0-1 0 0 0,1 0 1 0 0,0 0-1 0 0,5 8 0 0 0,-5-10 20 0 0,0 0 1 0 0,1 0-1 0 0,1-1 0 0 0,-1 0 0 0 0,0 0 0 0 0,1 0 1 0 0,0 0-1 0 0,0-1 0 0 0,1 0 0 0 0,-1-1 0 0 0,1 1 1 0 0,0-1-1 0 0,0 0 0 0 0,0-1 0 0 0,0 1 0 0 0,0-2 1 0 0,1 1-1 0 0,-1-1 0 0 0,12 1 0 0 0,-17-2 21 0 0,0 0 0 0 0,0 0 0 0 0,1 0-1 0 0,-1-1 1 0 0,0 1 0 0 0,0-1 0 0 0,0 1 0 0 0,0-1-1 0 0,1 0 1 0 0,-1 0 0 0 0,0 1 0 0 0,0-2-1 0 0,0 1 1 0 0,3-2 0 0 0,-3 0 15 0 0,1 1-1 0 0,-1 0 1 0 0,1-1 0 0 0,-1 0-1 0 0,0 0 1 0 0,0 0 0 0 0,0 0-1 0 0,2-5 1 0 0,-1 0 26 0 0,0 0 0 0 0,-1-1 0 0 0,0 1 0 0 0,0-1 0 0 0,-1 1 0 0 0,1-15 0 0 0,-1 8-9 0 0,-1-78 197 0 0,-1 75-206 0 0,-1 0 0 0 0,-1 0 0 0 0,-5-20-1 0 0,6 32-48 0 0,0 0-1 0 0,0 1 0 0 0,0-1 0 0 0,-4-5 1 0 0,6 11-1 0 0,-1-1 0 0 0,1 1-1 0 0,0 0 1 0 0,0-1 0 0 0,0 1 0 0 0,0 0 0 0 0,0-1 0 0 0,0 1 0 0 0,-1-1 0 0 0,1 1 0 0 0,0 0 0 0 0,0-1 0 0 0,0 1 0 0 0,0 0 0 0 0,1-1 0 0 0,-1 1 0 0 0,0-1 0 0 0,0 1 0 0 0,0 0 0 0 0,0-1 0 0 0,0 1 0 0 0,0 0 0 0 0,0-1 0 0 0,1 1 0 0 0,-1 0 0 0 0,0-1 0 0 0,0 1 0 0 0,1 0 0 0 0,-1 0-1 0 0,0-1 1 0 0,0 1 0 0 0,1 0 0 0 0,-1 0 0 0 0,0-1 0 0 0,0 1 0 0 0,1 0 0 0 0,-1 0 0 0 0,0 0 0 0 0,1-1 0 0 0,-1 1 0 0 0,1 0 0 0 0,-1 0 0 0 0,0 0 0 0 0,1 0 0 0 0,-1 0 0 0 0,0 0 0 0 0,1 0 0 0 0,-1 0 0 0 0,1 0 0 0 0,21-2-266 0 0,-20 2 261 0 0,59 4-188 0 0,-22 0 129 0 0,-34-4 61 0 0,-1 0 0 0 0,0 1 0 0 0,1 0 0 0 0,-1 0 1 0 0,0 0-1 0 0,5 2 0 0 0,-8-3 7 0 0,0 1 1 0 0,0-1 0 0 0,0 1-1 0 0,0-1 1 0 0,0 1 0 0 0,0 0-1 0 0,0 0 1 0 0,0-1 0 0 0,0 1-1 0 0,0 0 1 0 0,0 0 0 0 0,-1 0-1 0 0,1 0 1 0 0,0 0 0 0 0,-1 0-1 0 0,1 0 1 0 0,-1 0-1 0 0,1 0 1 0 0,-1 0 0 0 0,1 1-1 0 0,-1-1 1 0 0,0 0 0 0 0,1 0-1 0 0,-1 0 1 0 0,0 1 0 0 0,0 0-1 0 0,-1 5-5 0 0,0 0-1 0 0,0 0 1 0 0,0 0-1 0 0,-1-1 1 0 0,-3 9-1 0 0,-3 11 30 0 0,1 5-4 0 0,1 0 0 0 0,-3 48 0 0 0,9-74 11 0 0,0 0 0 0 0,0 0 0 0 0,1 0 0 0 0,0 0 0 0 0,0-1 0 0 0,0 1 0 0 0,0 0 0 0 0,1 0 0 0 0,0-1 0 0 0,3 8 0 0 0,-4-10-4 0 0,0 0-1 0 0,1 0 1 0 0,-1 0-1 0 0,1 0 1 0 0,-1-1-1 0 0,1 1 0 0 0,0 0 1 0 0,-1-1-1 0 0,1 1 1 0 0,0-1-1 0 0,0 1 1 0 0,0-1-1 0 0,0 0 1 0 0,0 0-1 0 0,1 0 1 0 0,-1 0-1 0 0,0 0 0 0 0,0 0 1 0 0,1-1-1 0 0,-1 1 1 0 0,1-1-1 0 0,-1 0 1 0 0,3 1-1 0 0,1-2 10 0 0,0 0 0 0 0,0 1-1 0 0,0-2 1 0 0,-1 1 0 0 0,1-1-1 0 0,0 0 1 0 0,-1 0 0 0 0,1 0-1 0 0,-1-1 1 0 0,1 0 0 0 0,-1 0-1 0 0,0 0 1 0 0,0-1 0 0 0,6-6 0 0 0,-2 3-291 0 0,-2-1 1 0 0,1-1-1 0 0,-1 0 1 0 0,0 0-1 0 0,-1 0 1 0 0,10-19 0 0 0,-12 19-677 0 0,11-20-2778 0 0,17-53 0 0 0,-22 52 1893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5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21565 0 0,'1'16'1831'0'0,"1"-1"0"0"0,6 29 1 0 0,1 3-1562 0 0,6 254-240 0 0,-14-188-337 0 0,1-53 42 0 0,2 76-216 0 0,-1-98-41 0 0,12 58-1 0 0,-10-81-202 0 0,-4-17 486 0 0,-1 1 0 0 0,1 0 0 0 0,-1 0-1 0 0,0 0 1 0 0,1 0 0 0 0,-1 0 0 0 0,0-1 0 0 0,0 1 0 0 0,1-2 0 0 0,-6-62-6518 0 0,2 34 5035 0 0,2 13 459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5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15747 0 0,'0'-1'512'0'0,"0"0"0"0"0,0 1-1 0 0,1-1 1 0 0,-1 0-1 0 0,0 1 1 0 0,0-1 0 0 0,3-3 3069 0 0,-2 3-3070 0 0,10-9 1872 0 0,13-3-1950 0 0,-23 12-196 0 0,94-38 617 0 0,-67 29-2246 0 0,-1-1 1 0 0,49-28-1 0 0,-49 23-4180 0 0,-12 7-719 0 0,-15 9 6174 0 0,1-1-1 0 0,-1 1 0 0 0,1 0 0 0 0,-1 0 0 0 0,1 0 0 0 0,-1-1 0 0 0,1 1 0 0 0,-1 0 1 0 0,1 0-1 0 0,-1 0 0 0 0,1 0 0 0 0,-1 0 0 0 0,1 0 0 0 0,-1 0 0 0 0,1 0 1 0 0,0 0-1 0 0,-1 0 0 0 0,1 0 0 0 0,-1 0 0 0 0,1 0 0 0 0,0 1 0 0 0,0-1 202 0 0,-1 1-1 0 0,1-1 0 0 0,0 1 0 0 0,0-1 1 0 0,-1 1-1 0 0,1-1 0 0 0,0 1 0 0 0,-1 0 0 0 0,1 0 1 0 0,-1-1-1 0 0,2 2 0 0 0,0 3 1246 0 0,0-1-1 0 0,-1 1 1 0 0,3 9-1 0 0,-3-11-792 0 0,4 18 1515 0 0,-2 1-1 0 0,0-1 1 0 0,-1 33 0 0 0,3 25-460 0 0,0-40-1210 0 0,-2-12-291 0 0,1-1-1 0 0,12 42 1 0 0,-12-58-2644 0 0,-8-25-139 0 0,0-1 818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6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 20700 0 0,'-3'-3'2337'0'0,"1"3"-2289"0"0,1 0 752 0 0,-2 0 472 0 0,3 3-239 0 0,0-2-521 0 0,0 1-136 0 0,0 5-168 0 0,0-1-96 0 0,3 3-120 0 0,1 1-320 0 0,2 3-448 0 0,2 0-313 0 0,-1 6-551 0 0,-4 0 40 0 0,1 2-745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6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125 235 20236 0 0,'-1'0'457'0'0,"-1"0"-1"0"0,1 0 1 0 0,-1 0-1 0 0,1-1 0 0 0,-1 1 1 0 0,1-1-1 0 0,-1 1 1 0 0,1-1-1 0 0,-1 1 1 0 0,-1-2-1 0 0,3 2-421 0 0,0 0 0 0 0,-1-1 0 0 0,1 1 0 0 0,0 0 1 0 0,-1 0-1 0 0,1 0 0 0 0,0-1 0 0 0,0 1 0 0 0,0 0 0 0 0,-1 0 0 0 0,1-1 0 0 0,0 1 0 0 0,0 0 1 0 0,0 0-1 0 0,0-1 0 0 0,-1 1 0 0 0,1 0 0 0 0,0-1 0 0 0,0 1 0 0 0,0 0 0 0 0,0-1 1 0 0,0 1-1 0 0,0 0 0 0 0,0-1 0 0 0,0 1 0 0 0,0 0 0 0 0,0-1 0 0 0,0 1 0 0 0,0 0 0 0 0,0-1 1 0 0,0 1-1 0 0,0 0 0 0 0,0 0 0 0 0,1-1 0 0 0,-1 1 0 0 0,0 0 0 0 0,0-1 0 0 0,0 1 1 0 0,0 0-1 0 0,1 0 0 0 0,-1-1 0 0 0,0 1 0 0 0,0 0 0 0 0,0 0 0 0 0,1-1 0 0 0,-1 1 0 0 0,0 0 1 0 0,0 0-1 0 0,1 0 0 0 0,-1-1 0 0 0,1 1 0 0 0,7-7 1 0 0,0 0 0 0 0,0-1 0 0 0,-1 0 0 0 0,11-14 0 0 0,-16 18-18 0 0,0 1-1 0 0,-1 0 1 0 0,1-1 0 0 0,-1 0-1 0 0,0 1 1 0 0,1-1 0 0 0,-2 1-1 0 0,1-1 1 0 0,0 0-1 0 0,-1 0 1 0 0,0 0 0 0 0,0 1-1 0 0,0-1 1 0 0,0 0 0 0 0,-1 0-1 0 0,1 1 1 0 0,-1-1-1 0 0,0 0 1 0 0,0 1 0 0 0,0-1-1 0 0,-1 0 1 0 0,-3-5 0 0 0,2 3-16 0 0,0 0 1 0 0,-1 1 0 0 0,0-1 0 0 0,0 1-1 0 0,0 0 1 0 0,-1 0 0 0 0,0 1 0 0 0,1-1 0 0 0,-2 1-1 0 0,1 0 1 0 0,0 0 0 0 0,-9-4 0 0 0,12 7-15 0 0,0 1 1 0 0,0-1 0 0 0,1 0-1 0 0,-1 0 1 0 0,0 1 0 0 0,0-1-1 0 0,0 1 1 0 0,0-1-1 0 0,0 1 1 0 0,0 0 0 0 0,0 0-1 0 0,0 0 1 0 0,0 0 0 0 0,0 0-1 0 0,0 0 1 0 0,0 1 0 0 0,1-1-1 0 0,-1 0 1 0 0,0 1 0 0 0,0 0-1 0 0,0-1 1 0 0,0 1 0 0 0,1 0-1 0 0,-1 0 1 0 0,0 0 0 0 0,1 0-1 0 0,-1 0 1 0 0,0 1 0 0 0,1-1-1 0 0,0 0 1 0 0,-1 1 0 0 0,1-1-1 0 0,0 1 1 0 0,0-1 0 0 0,0 1-1 0 0,0 0 1 0 0,-2 2 0 0 0,-1 5-47 0 0,1 0 1 0 0,-1 1-1 0 0,1-1 1 0 0,1 1-1 0 0,0-1 1 0 0,-1 12-1 0 0,1-1 6 0 0,0-1 0 0 0,2 0 0 0 0,0 1 0 0 0,1-1 0 0 0,2 0 0 0 0,3 20 0 0 0,-3-27 39 0 0,0 0 0 0 0,1 0 0 0 0,0 0 0 0 0,1 0-1 0 0,1-1 1 0 0,-1 0 0 0 0,2 0 0 0 0,-1-1 0 0 0,2 0 0 0 0,10 13 0 0 0,-13-18 17 0 0,0 0 0 0 0,0 0 1 0 0,1-1-1 0 0,-1 0 0 0 0,1 0 1 0 0,0-1-1 0 0,0 0 0 0 0,0 0 0 0 0,1 0 1 0 0,-1-1-1 0 0,0 0 0 0 0,1 0 0 0 0,10 2 1 0 0,-11-4-143 0 0,-1 1 1 0 0,0-1 0 0 0,1 0 0 0 0,-1-1-1 0 0,1 1 1 0 0,-1-1 0 0 0,0 0-1 0 0,0-1 1 0 0,1 1 0 0 0,-1-1 0 0 0,0 0-1 0 0,0 0 1 0 0,-1-1 0 0 0,1 1 0 0 0,0-1-1 0 0,-1 0 1 0 0,7-6 0 0 0,-3 1-65 0 0,0 1 0 0 0,-1-2 0 0 0,0 1 0 0 0,8-14 0 0 0,3-11-455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6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17980 0 0,'-6'1'2328'0'0,"1"2"-2288"0"0,3-1 929 0 0,-4-1 1783 0 0,4 2-2200 0 0,-1-3-184 0 0,5 2-168 0 0,-4 1-112 0 0,2 4-168 0 0,0 0-216 0 0,3 2-1256 0 0,0 3-1545 0 0,-1 2 1569 0 0,-2 2 1560 0 0,-3 0-1608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19524 0 0,'1'7'1456'0'0,"-2"2"-231"0"0,1-3-1 0 0,1 1-400 0 0,-1 0-144 0 0,0-1 24 0 0,-1 0-503 0 0,-1 0-57 0 0,1-3-144 0 0,1 1-136 0 0,1-1-129 0 0,4-1-1495 0 0,-4-2 1616 0 0,1 0-480 0 0,-2-5 632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7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73 310 17580 0 0,'-19'-4'1478'0'0,"12"3"-689"0"0,0-1 0 0 0,0 1 0 0 0,0-1 1 0 0,1-1-1 0 0,-10-3 0 0 0,16 5-758 0 0,0 1-1 0 0,-1 0 1 0 0,1 0 0 0 0,0 0 0 0 0,0 0-1 0 0,0-1 1 0 0,-1 1 0 0 0,1 0-1 0 0,0 0 1 0 0,0 0 0 0 0,0-1 0 0 0,0 1-1 0 0,0 0 1 0 0,0 0 0 0 0,-1 0-1 0 0,1-1 1 0 0,0 1 0 0 0,0 0-1 0 0,0 0 1 0 0,0-1 0 0 0,0 1 0 0 0,0 0-1 0 0,0 0 1 0 0,0-1 0 0 0,0 1-1 0 0,0 0 1 0 0,0 0 0 0 0,0-1-1 0 0,0 1 1 0 0,0 0 0 0 0,0-1 0 0 0,0 1-1 0 0,0 0 1 0 0,1 0 0 0 0,-1 0-1 0 0,0-1 1 0 0,6-6 440 0 0,5 0-254 0 0,1 2 1 0 0,-1-1-1 0 0,1 1 0 0 0,23-6 0 0 0,-18 6-95 0 0,35-12 243 0 0,55-9 0 0 0,412-49 520 0 0,5 28-645 0 0,258 14 351 0 0,-765 33-561 0 0,49-3 190 0 0,-58 2-159 0 0,0-1-1 0 0,1 1 1 0 0,-2-1-1 0 0,1-1 1 0 0,15-6 0 0 0,-23 9-81 0 0,1 0 0 0 0,-1 0-1 0 0,0 0 1 0 0,1 0 0 0 0,-1 0 0 0 0,0 0 0 0 0,1-1 0 0 0,-1 1 0 0 0,0 0 0 0 0,0 0 0 0 0,1-1 0 0 0,-1 1 0 0 0,0 0 0 0 0,1 0 0 0 0,-1-1-1 0 0,0 1 1 0 0,0 0 0 0 0,0-1 0 0 0,1 1 0 0 0,-1 0 0 0 0,0-1 0 0 0,0 1 0 0 0,0 0 0 0 0,0-1 0 0 0,0 1 0 0 0,0 0 0 0 0,0-1 0 0 0,0 1-1 0 0,0-1 1 0 0,1 1 0 0 0,-2 0 0 0 0,1-1 0 0 0,0 1 0 0 0,0 0 0 0 0,0-1 0 0 0,0 1 0 0 0,0-1 0 0 0,0 1 0 0 0,0-1 0 0 0,-1 1-99 0 0,1-1 0 0 0,-1 1 1 0 0,1 0-1 0 0,0-1 0 0 0,-1 1 1 0 0,1 0-1 0 0,-1 0 0 0 0,1-1 1 0 0,-1 1-1 0 0,1 0 1 0 0,-1 0-1 0 0,1-1 0 0 0,-1 1 1 0 0,1 0-1 0 0,-1 0 0 0 0,1 0 1 0 0,-1 0-1 0 0,1 0 0 0 0,-1 0 1 0 0,1 0-1 0 0,-1 0 1 0 0,1 0-1 0 0,-1 0 0 0 0,1 0 1 0 0,-1 0-1 0 0,1 0 0 0 0,-1 1 1 0 0,0-1-1 0 0,-7 4-1337 0 0,-6 3-243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5:19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44 163 10106 0 0,'-3'3'10778'0'0,"0"4"-8078"0"0,1 9-3754 0 0,2-15 1814 0 0,-17 88 253 0 0,11-68-984 0 0,2 0 1 0 0,0 0-1 0 0,2 1 0 0 0,0-1 0 0 0,1 23 1 0 0,1-40-29 0 0,1 0 1 0 0,0 0 0 0 0,-1-1 0 0 0,1 1 0 0 0,0 0 0 0 0,1-1-1 0 0,-1 1 1 0 0,1-1 0 0 0,-1 1 0 0 0,4 3 0 0 0,-3-4 2 0 0,-1-2 0 0 0,1 1 1 0 0,0 0-1 0 0,0 0 0 0 0,0 0 1 0 0,0-1-1 0 0,0 1 0 0 0,0-1 0 0 0,0 0 1 0 0,0 0-1 0 0,0 1 0 0 0,1-1 1 0 0,-1-1-1 0 0,1 1 0 0 0,-1 0 1 0 0,5 0-1 0 0,0 0 22 0 0,1 0-1 0 0,0-1 1 0 0,0-1 0 0 0,0 1-1 0 0,-1-1 1 0 0,1 0-1 0 0,11-4 1 0 0,54-21 146 0 0,-52 18-140 0 0,29-14 85 0 0,74-46 0 0 0,-61 26 15 0 0,-55 37-100 0 0,-1-1 1 0 0,0-1 0 0 0,-1 1 0 0 0,1-1 0 0 0,-1 0-1 0 0,5-8 1 0 0,-10 13-17 0 0,0 0 0 0 0,0 1 1 0 0,0-1-1 0 0,0 0 0 0 0,0 0 0 0 0,-1 0 0 0 0,1 0 0 0 0,0 0 1 0 0,-1 1-1 0 0,0-1 0 0 0,1 0 0 0 0,-1 0 0 0 0,0 0 0 0 0,0 0 1 0 0,0 0-1 0 0,0 0 0 0 0,0 0 0 0 0,-2-4 0 0 0,1 3 6 0 0,0 1 0 0 0,0-1 1 0 0,-1 0-1 0 0,0 1 0 0 0,1-1 0 0 0,-1 1 0 0 0,0 0 0 0 0,0 0 0 0 0,0-1 0 0 0,-1 1 0 0 0,-4-3 0 0 0,-39-27 113 0 0,-57-29 0 0 0,61 38-93 0 0,15 6-21 0 0,4 3-9 0 0,-1 1-1 0 0,-44-17 0 0 0,66 29-30 0 0,-24-6 15 0 0,25 7-33 0 0,0-1 0 0 0,0 1 0 0 0,0 0-1 0 0,0 0 1 0 0,0 0 0 0 0,0 0-1 0 0,0 0 1 0 0,0 0 0 0 0,0 0 0 0 0,0 0-1 0 0,0 0 1 0 0,0 0 0 0 0,0 1-1 0 0,0-1 1 0 0,0 0 0 0 0,0 1 0 0 0,0-1-1 0 0,0 1 1 0 0,0-1 0 0 0,-1 1-1 0 0,2 0-88 0 0,-1 0-1 0 0,1 0 0 0 0,0 0 0 0 0,0 0 0 0 0,0 0 0 0 0,-1-1 1 0 0,1 1-1 0 0,0 0 0 0 0,0 0 0 0 0,0 0 0 0 0,0 0 0 0 0,0 0 1 0 0,0 0-1 0 0,1 0 0 0 0,-1-1 0 0 0,0 1 0 0 0,0 0 0 0 0,1 0 1 0 0,-1 0-1 0 0,0 0 0 0 0,1-1 0 0 0,-1 1 0 0 0,1 0 0 0 0,0 1 1 0 0,15 19-1871 0 0,-16-21 1993 0 0,18 19-424 0 0,6 1-670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0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139 312 14851 0 0,'-10'1'829'0'0,"-1"0"0"0"0,1-1 0 0 0,-1-1 0 0 0,1 1-1 0 0,-1-2 1 0 0,-13-3 0 0 0,21 5-722 0 0,0-1 1 0 0,1 0-1 0 0,-1 0 0 0 0,0 0 0 0 0,1 0 1 0 0,-1-1-1 0 0,1 1 0 0 0,0-1 0 0 0,-1 1 1 0 0,1-1-1 0 0,0 0 0 0 0,0 0 1 0 0,0 0-1 0 0,0 0 0 0 0,0 0 0 0 0,1-1 1 0 0,-1 1-1 0 0,0 0 0 0 0,1-1 0 0 0,0 1 1 0 0,0-1-1 0 0,0 0 0 0 0,0 1 0 0 0,0-1 1 0 0,0 0-1 0 0,1 1 0 0 0,-1-1 0 0 0,1-4 1 0 0,0 0-99 0 0,0 0 1 0 0,1 1-1 0 0,0-1 1 0 0,0 0-1 0 0,1 1 1 0 0,0-1-1 0 0,0 1 1 0 0,0 0-1 0 0,1-1 1 0 0,3-5-1 0 0,4-5-44 0 0,0 1 1 0 0,17-19-1 0 0,-20 27 19 0 0,0 0 1 0 0,1 0-1 0 0,0 1 1 0 0,0 0-1 0 0,1 0 1 0 0,-1 1-1 0 0,2 0 1 0 0,-1 1-1 0 0,14-6 0 0 0,-10 6 8 0 0,1 0 0 0 0,0 1 0 0 0,0 1-1 0 0,0 0 1 0 0,0 1 0 0 0,23-1-1 0 0,-29 2 12 0 0,0 1 0 0 0,1 1 0 0 0,-1-1 0 0 0,0 1 0 0 0,0 0 0 0 0,10 4 0 0 0,-15-4-2 0 0,-1 0 1 0 0,1 0-1 0 0,-1 0 0 0 0,1 0 1 0 0,-1 1-1 0 0,0-1 1 0 0,1 1-1 0 0,-1 0 1 0 0,0-1-1 0 0,0 1 0 0 0,-1 0 1 0 0,1 0-1 0 0,0 0 1 0 0,0 1-1 0 0,-1-1 1 0 0,0 0-1 0 0,1 1 1 0 0,-1-1-1 0 0,0 1 0 0 0,0-1 1 0 0,0 1-1 0 0,0 4 1 0 0,1 2 5 0 0,-1 0 0 0 0,0 0 0 0 0,-1 0 0 0 0,0 0-1 0 0,0 0 1 0 0,-1 0 0 0 0,0 0 0 0 0,-3 12 0 0 0,-5 9 22 0 0,-12 31-1 0 0,21-60-27 0 0,-19 45 37 0 0,-44 80 0 0 0,37-84-3 0 0,-1-2 0 0 0,-2-1 1 0 0,-63 66-1 0 0,73-85-17 0 0,12-11 13 0 0,-1-1 0 0 0,0 0 0 0 0,-17 12-1 0 0,24-20-26 0 0,1 1 1 0 0,-1-1-1 0 0,0 1 0 0 0,0-1 0 0 0,1 1 0 0 0,-1-1 0 0 0,0 1 0 0 0,1 0 0 0 0,-1-1 0 0 0,1 1 0 0 0,-1 0 0 0 0,1-1 0 0 0,-1 3 0 0 0,1-3-3 0 0,0 0 1 0 0,0 0 0 0 0,-1 1 0 0 0,1-1-1 0 0,0 0 1 0 0,0 1 0 0 0,1-1 0 0 0,-1 0-1 0 0,0 0 1 0 0,0 1 0 0 0,0-1 0 0 0,0 0 0 0 0,0 0-1 0 0,0 1 1 0 0,0-1 0 0 0,0 0 0 0 0,0 0-1 0 0,1 1 1 0 0,-1-1 0 0 0,0 0 0 0 0,0 0-1 0 0,0 1 1 0 0,0-1 0 0 0,1 0 0 0 0,-1 0-1 0 0,0 0 1 0 0,1 1 0 0 0,0-1 1 0 0,1 1 0 0 0,-1 0 0 0 0,1-1 0 0 0,-1 1-1 0 0,1-1 1 0 0,0 1 0 0 0,-1-1 0 0 0,1 0 0 0 0,-1 1 0 0 0,1-1 0 0 0,3 0 0 0 0,44-5 80 0 0,59-13 0 0 0,-36 5-41 0 0,-48 8-189 0 0,1 0 1 0 0,-1-2-1 0 0,0 0 1 0 0,0-2-1 0 0,-1-1 1 0 0,31-17-1 0 0,-51 25-431 0 0,0 1 0 0 0,0-1 0 0 0,-1 0 1 0 0,1 0-1 0 0,-1 0 0 0 0,0 0 0 0 0,1 0 0 0 0,-1-1 0 0 0,0 1 1 0 0,0-1-1 0 0,0 1 0 0 0,-1-1 0 0 0,3-4 0 0 0,-1-3-2678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0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8 545 11154 0 0,'-7'20'4068'0'0,"6"-6"2491"0"0,12-32-4040 0 0,-2-4-1972 0 0,13-42 0 0 0,-13 34-389 0 0,24-81 239 0 0,17-50 8 0 0,-36 122-284 0 0,2 0 0 0 0,23-38 1 0 0,-37 73-115 0 0,7-9 131 0 0,-9 13-135 0 0,0 0 0 0 0,0 0 1 0 0,0 0-1 0 0,0 0 0 0 0,0 0 0 0 0,0 0 0 0 0,0 0 0 0 0,1 0 1 0 0,-1 0-1 0 0,0-1 0 0 0,0 1 0 0 0,0 0 0 0 0,0 0 0 0 0,0 0 0 0 0,0 0 1 0 0,1 0-1 0 0,-1 0 0 0 0,0 0 0 0 0,0 0 0 0 0,0 0 0 0 0,0 0 1 0 0,0 0-1 0 0,0 0 0 0 0,1 0 0 0 0,-1 0 0 0 0,0 0 0 0 0,0 0 0 0 0,0 0 1 0 0,0 0-1 0 0,0 1 0 0 0,0-1 0 0 0,0 0 0 0 0,1 0 0 0 0,-1 0 1 0 0,3 8 114 0 0,0 24 117 0 0,0 54-1 0 0,-3-47-176 0 0,9 183 78 0 0,-4-155-120 0 0,20 85 0 0 0,-23-143-25 0 0,0 2-72 0 0,0-1 0 0 0,1 0-1 0 0,0 0 1 0 0,1 1 0 0 0,0-2 0 0 0,5 11 0 0 0,-8-20-10 0 0,0 1 1 0 0,-1 0 0 0 0,1 0-1 0 0,0 0 1 0 0,-1 0 0 0 0,1 0-1 0 0,0-1 1 0 0,0 1-1 0 0,0 0 1 0 0,-1-1 0 0 0,1 1-1 0 0,1 0 1 0 0,-1-1-15 0 0,-1 0 0 0 0,0 0-1 0 0,1 0 1 0 0,-1 0 0 0 0,0 0 0 0 0,1 0 0 0 0,-1 0 0 0 0,1 0-1 0 0,-1 0 1 0 0,0 0 0 0 0,1 0 0 0 0,-1 0 0 0 0,0 0 0 0 0,1 0-1 0 0,-1 0 1 0 0,0 0 0 0 0,1 0 0 0 0,-1 0 0 0 0,0-1-1 0 0,1 1 1 0 0,-1 0 0 0 0,0 0 0 0 0,0 0 0 0 0,1-1 0 0 0,0 0-58 0 0,0-1 1 0 0,0 1-1 0 0,0-1 0 0 0,0 1 1 0 0,0-1-1 0 0,-1 0 1 0 0,1 1-1 0 0,-1-1 1 0 0,1 0-1 0 0,-1 1 1 0 0,1-1-1 0 0,-1 0 0 0 0,0-2 1 0 0,1-18-1020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4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 12115 0 0,'-4'-1'352'0'0,"0"1"1"0"0,0 0 0 0 0,0 0 0 0 0,1 0 0 0 0,-1 0 0 0 0,0 0-1 0 0,0 1 1 0 0,0 0 0 0 0,0 0 0 0 0,0 0 0 0 0,1 0 0 0 0,-1 0-1 0 0,1 1 1 0 0,-1 0 0 0 0,1-1 0 0 0,-1 1 0 0 0,1 1 0 0 0,0-1-1 0 0,0 0 1 0 0,0 1 0 0 0,0 0 0 0 0,-4 5 0 0 0,-3 4-73 0 0,2 0 1 0 0,0 0-1 0 0,0 1 1 0 0,1 0 0 0 0,-7 20-1 0 0,-21 74 290 0 0,31-94-520 0 0,-12 47 55 0 0,2 1 1 0 0,3 1 0 0 0,2 0-1 0 0,0 99 1 0 0,10-109-45 0 0,2-1-1 0 0,3 0 1 0 0,1 0-1 0 0,3-1 1 0 0,2 0-1 0 0,19 49 1 0 0,-24-80-119 0 0,1 0 1 0 0,1-1-1 0 0,0-1 1 0 0,1 1-1 0 0,23 28 1 0 0,-26-37 4 0 0,1-1 0 0 0,0 0 0 0 0,0 0 0 0 0,1-1 1 0 0,0 0-1 0 0,0-1 0 0 0,0 0 0 0 0,1 0 1 0 0,0-1-1 0 0,0-1 0 0 0,21 8 0 0 0,-20-10-451 0 0,0 1-1 0 0,0-1 0 0 0,0-1 1 0 0,0 0-1 0 0,0 0 1 0 0,0-1-1 0 0,14-2 1 0 0,-18 1 10 0 0,0 0 0 0 0,0-1 0 0 0,0 0 0 0 0,0 0 1 0 0,0-1-1 0 0,0 1 0 0 0,0-1 0 0 0,-1-1 0 0 0,1 0 1 0 0,-1 0-1 0 0,11-8 0 0 0,1-8-1208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4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1 274 18308 0 0,'6'4'4542'0'0,"-1"-1"-2146"0"0,4-10-1985 0 0,0-5-273 0 0,0 0 0 0 0,-1-1 0 0 0,-1 0 0 0 0,10-22 0 0 0,-15 30-113 0 0,14-31 57 0 0,17-32 80 0 0,-30 61-129 0 0,1 0-1 0 0,-1 0 1 0 0,3-10-1 0 0,-6 16-23 0 0,1-1 0 0 0,-1 1 0 0 0,1 0 0 0 0,-1-1 0 0 0,0 1 0 0 0,0-1 0 0 0,1 1 0 0 0,-1-1 0 0 0,0 1 0 0 0,0-1 0 0 0,0 1-1 0 0,-1-1 1 0 0,1 1 0 0 0,0-1 0 0 0,-1 1 0 0 0,1 0 0 0 0,-1-1 0 0 0,1 1 0 0 0,-1-1 0 0 0,1 1 0 0 0,-1 0 0 0 0,0 0 0 0 0,0-1 0 0 0,-1-1 0 0 0,1 3-14 0 0,0-1 1 0 0,0 0 0 0 0,0 1-1 0 0,-1-1 1 0 0,1 1 0 0 0,0 0-1 0 0,0-1 1 0 0,0 1 0 0 0,0 0-1 0 0,-1 0 1 0 0,1 0-1 0 0,0-1 1 0 0,0 1 0 0 0,0 0-1 0 0,-1 1 1 0 0,1-1 0 0 0,0 0-1 0 0,0 0 1 0 0,0 0 0 0 0,0 1-1 0 0,0-1 1 0 0,-1 1 0 0 0,1-1-1 0 0,0 1 1 0 0,0-1-1 0 0,-1 2 1 0 0,-1 0-22 0 0,0 0 0 0 0,0 0 0 0 0,1 0 0 0 0,-1 0 1 0 0,1 0-1 0 0,-1 1 0 0 0,1 0 0 0 0,-3 3 0 0 0,0 3-7 0 0,0 0 1 0 0,0 0-1 0 0,1 1 1 0 0,0-1-1 0 0,0 1 0 0 0,1 0 1 0 0,1 0-1 0 0,-3 17 1 0 0,3-9 7 0 0,-9 78-61 0 0,9-74 65 0 0,2 0-1 0 0,3 31 1 0 0,-3-49 18 0 0,3 21-33 0 0,8 28 0 0 0,-10-46 26 0 0,1-1 1 0 0,0 0-1 0 0,1 1 0 0 0,-1-1 0 0 0,1-1 1 0 0,0 1-1 0 0,1 0 0 0 0,-1-1 1 0 0,9 10-1 0 0,-10-13-7 0 0,1 0 1 0 0,-1 0-1 0 0,1 0 1 0 0,-1 0-1 0 0,1 0 1 0 0,-1-1-1 0 0,1 1 1 0 0,0-1-1 0 0,0 0 1 0 0,0 0-1 0 0,0 0 1 0 0,0 0-1 0 0,0 0 1 0 0,0-1-1 0 0,0 1 1 0 0,0-1-1 0 0,0 0 1 0 0,0 0-1 0 0,0 0 0 0 0,0 0 1 0 0,0-1-1 0 0,1 1 1 0 0,-1-1-1 0 0,0 0 1 0 0,-1 0-1 0 0,1 0 1 0 0,0 0-1 0 0,5-3 1 0 0,0-1-156 0 0,0 0 1 0 0,0 0 0 0 0,0-1-1 0 0,-1 0 1 0 0,0 0-1 0 0,0-1 1 0 0,0 0 0 0 0,6-9-1 0 0,4-8-944 0 0,-1-2-1 0 0,-1 1 1 0 0,-1-2-1 0 0,20-52 1 0 0,-15 24 881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8842 0 0,'-1'5'1936'0'0,"0"1"0"0"0,0-1 0 0 0,1 1 0 0 0,0 5 0 0 0,5 41 1914 0 0,-3-41-3470 0 0,29 215 2266 0 0,32 196-2088 0 0,-44-296-1908 0 0,-14-41-3129 0 0,-4-82 4086 0 0,-1-1 0 0 0,0 1 0 0 0,-1-1 0 0 0,1 1 0 0 0,0-1 0 0 0,-1 0 0 0 0,1 1 1 0 0,-1-1-1 0 0,0 0 0 0 0,-1 4 0 0 0,-4 4-2161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5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12 151 12315 0 0,'-2'-5'983'0'0,"0"1"0"0"0,0-1 0 0 0,1 0 0 0 0,0 0 0 0 0,0-1 0 0 0,0 1 0 0 0,0 0 0 0 0,1 0 0 0 0,0 0 0 0 0,0-1-1 0 0,1-5 1 0 0,-1 10-840 0 0,0 0 0 0 0,0 0 0 0 0,1 0-1 0 0,-1-1 1 0 0,0 1 0 0 0,1 0 0 0 0,-1 0-1 0 0,1 0 1 0 0,-1 0 0 0 0,1-1-1 0 0,0 1 1 0 0,0 0 0 0 0,-1 0 0 0 0,1 0-1 0 0,0 0 1 0 0,0 1 0 0 0,0-1 0 0 0,0 0-1 0 0,0 0 1 0 0,0 0 0 0 0,0 1-1 0 0,0-1 1 0 0,2 0 0 0 0,2-1 12 0 0,0 0 0 0 0,0 1-1 0 0,0 0 1 0 0,8-1 0 0 0,0 0 9 0 0,68-6 56 0 0,-13 2-2659 0 0,-55 4-549 0 0,18-5 0 0 0,-26 6 1380 0 0,-1-1-1 0 0,1 0 1 0 0,0 0 0 0 0,-1 0-1 0 0,7-4 1 0 0,6-5-4524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19 15179 0 0,'-2'-2'963'0'0,"-1"0"-1"0"0,1 0 1 0 0,0 0 0 0 0,0 0-1 0 0,-1 0 1 0 0,1 1-1 0 0,-1-1 1 0 0,-5-2-1 0 0,8 4-907 0 0,0 1-1 0 0,-1-1 0 0 0,1 0 0 0 0,0 1 0 0 0,0-1 1 0 0,0 0-1 0 0,0 1 0 0 0,0-1 0 0 0,-1 0 0 0 0,1 0 0 0 0,0 1 1 0 0,0-1-1 0 0,0 0 0 0 0,0 1 0 0 0,0-1 0 0 0,0 0 1 0 0,0 1-1 0 0,0-1 0 0 0,0 0 0 0 0,0 1 0 0 0,0-1 1 0 0,1 0-1 0 0,-1 1 0 0 0,0-1 0 0 0,0 1 0 0 0,3 10 234 0 0,15 58-94 0 0,-2 2 1 0 0,-4 0-1 0 0,5 98 0 0 0,-16-146-191 0 0,6 81-59 0 0,12-165-774 0 0,-17 54 784 0 0,7-21 0 0 0,2 1 0 0 0,1 0 0 0 0,1 0 0 0 0,2 1 0 0 0,0 1 0 0 0,24-28 0 0 0,-36 48 55 0 0,1 1-1 0 0,0 0 1 0 0,0 1 0 0 0,1-1-1 0 0,-1 1 1 0 0,1 0-1 0 0,-1 0 1 0 0,1 0-1 0 0,0 0 1 0 0,8-2 0 0 0,-12 5-8 0 0,1-1 0 0 0,0 1 0 0 0,0-1 0 0 0,-1 1 0 0 0,1 0 0 0 0,0-1 0 0 0,0 1 0 0 0,0 0 0 0 0,-1 0 0 0 0,1 0 0 0 0,0 1 0 0 0,0-1 0 0 0,0 0 0 0 0,-1 1 0 0 0,1-1 0 0 0,0 1 0 0 0,-1-1 0 0 0,1 1 1 0 0,0 0-1 0 0,-1 0 0 0 0,1 0 0 0 0,-1 0 0 0 0,1 0 0 0 0,-1 0 0 0 0,1 0 0 0 0,-1 0 0 0 0,0 1 0 0 0,0-1 0 0 0,0 0 0 0 0,1 1 0 0 0,-1-1 0 0 0,-1 1 0 0 0,1-1 0 0 0,0 1 0 0 0,1 2 0 0 0,1 4-8 0 0,0 1-1 0 0,0 0 0 0 0,-1 0 1 0 0,0 0-1 0 0,0 12 0 0 0,1 49-9 0 0,-2-32 10 0 0,6 59-202 0 0,-3-58-128 0 0,-4-37 237 0 0,1 0 0 0 0,-1 1 0 0 0,0-1 0 0 0,1 0 0 0 0,0 0 0 0 0,-1 1 0 0 0,1-1 0 0 0,2 3 0 0 0,-3-4 62 0 0,1-1 0 0 0,-1 1 0 0 0,0-1 1 0 0,1 0-1 0 0,-1 1 0 0 0,0-1 1 0 0,1 0-1 0 0,-1 1 0 0 0,0-1 0 0 0,1 0 1 0 0,-1 0-1 0 0,1 1 0 0 0,-1-1 1 0 0,1 0-1 0 0,-1 0 0 0 0,1 0 1 0 0,-1 0-1 0 0,1 1 0 0 0,-1-1 0 0 0,1 0 1 0 0,-1 0-1 0 0,1 0 0 0 0,-1 0 1 0 0,1 0-1 0 0,-1 0 0 0 0,1 0 0 0 0,-1-1 1 0 0,1 1-1 0 0,-1 0 0 0 0,1 0 1 0 0,-1 0-1 0 0,0 0 0 0 0,1-1 1 0 0,-1 1-1 0 0,1 0 0 0 0,-1 0 0 0 0,1-1 1 0 0,-1 1-1 0 0,0 0 0 0 0,1-1 1 0 0,-1 1-1 0 0,0 0 0 0 0,1-1 0 0 0,-1 1 1 0 0,1-1-1 0 0,3-4-515 0 0,1 0 0 0 0,-1 0 1 0 0,5-10-1 0 0,5-4-1021 0 0,46-54-3511 0 0,-38 49 4812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6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24 16668 0 0,'-11'6'2757'0'0,"-17"8"-1"0"0,17-10-1779 0 0,2 1 0 0 0,-13 7 0 0 0,18-10-923 0 0,1 1 1 0 0,0 0 0 0 0,0-1 0 0 0,0 1 0 0 0,0 0 0 0 0,0 0 0 0 0,1 0-1 0 0,0 1 1 0 0,-5 6 0 0 0,5-4-66 0 0,-1 0-1 0 0,1 0 1 0 0,0 0-1 0 0,1 0 1 0 0,-1 0-1 0 0,1 1 1 0 0,0-1 0 0 0,1 0-1 0 0,0 1 1 0 0,0-1-1 0 0,0 0 1 0 0,1 1-1 0 0,-1-1 1 0 0,2 0-1 0 0,-1 0 1 0 0,1 1-1 0 0,0-1 1 0 0,0 0 0 0 0,0-1-1 0 0,1 1 1 0 0,0 0-1 0 0,0-1 1 0 0,1 1-1 0 0,-1-1 1 0 0,1 0-1 0 0,0 0 1 0 0,0-1 0 0 0,1 1-1 0 0,0-1 1 0 0,0 0-1 0 0,0 0 1 0 0,0 0-1 0 0,0-1 1 0 0,1 0-1 0 0,-1 0 1 0 0,1 0-1 0 0,0-1 1 0 0,0 0 0 0 0,0 0-1 0 0,0 0 1 0 0,0-1-1 0 0,1 0 1 0 0,-1 0-1 0 0,0 0 1 0 0,13-1-1 0 0,-11-1 11 0 0,1-1 1 0 0,-1 0-1 0 0,1 0 0 0 0,-1 0 0 0 0,0-1 0 0 0,0 0 0 0 0,0-1 0 0 0,-1 0 0 0 0,1 0 1 0 0,-1-1-1 0 0,0 1 0 0 0,13-13 0 0 0,-12 10 23 0 0,0-1 0 0 0,-1-1 1 0 0,0 1-1 0 0,0-1 0 0 0,-1-1 0 0 0,0 1 0 0 0,-1-1 1 0 0,0 0-1 0 0,6-17 0 0 0,-10 23 0 0 0,1 0 0 0 0,-1 0 0 0 0,-1 0-1 0 0,1 0 1 0 0,-1-1 0 0 0,1 1 0 0 0,-1 0 0 0 0,0 0-1 0 0,-1 0 1 0 0,1 0 0 0 0,-1-1 0 0 0,0 1 0 0 0,0 0-1 0 0,0 0 1 0 0,0 0 0 0 0,-3-5 0 0 0,1 5-8 0 0,1 0 0 0 0,-1-1 0 0 0,0 1 1 0 0,-1 0-1 0 0,1 0 0 0 0,-1 1 0 0 0,1-1 0 0 0,-1 1 1 0 0,0 0-1 0 0,0 0 0 0 0,-1 0 0 0 0,1 0 0 0 0,-6-2 1 0 0,0 0-68 0 0,-1 1 0 0 0,0 0 1 0 0,-13-3-1 0 0,20 6-53 0 0,0 0 0 0 0,-1 1 0 0 0,1-1 0 0 0,0 1 0 0 0,0 0 0 0 0,0 0 0 0 0,-1 0-1 0 0,1 1 1 0 0,0-1 0 0 0,0 1 0 0 0,0 0 0 0 0,-5 2 0 0 0,8-3 13 0 0,0 0 0 0 0,0 1 1 0 0,0-1-1 0 0,0 1 0 0 0,0-1 0 0 0,1 1 0 0 0,-1 0 1 0 0,0-1-1 0 0,0 1 0 0 0,0 0 0 0 0,1-1 0 0 0,-1 1 1 0 0,0 0-1 0 0,1 0 0 0 0,-1 0 0 0 0,0 0 1 0 0,1 0-1 0 0,-1 1 0 0 0,1-1-39 0 0,0 0 0 0 0,0 0 0 0 0,-1-1-1 0 0,2 1 1 0 0,-1 0 0 0 0,0 0 0 0 0,0 0 0 0 0,0-1 0 0 0,0 1 0 0 0,0 0-1 0 0,1 0 1 0 0,-1-1 0 0 0,0 1 0 0 0,1 0 0 0 0,-1-1 0 0 0,0 1 0 0 0,1 0-1 0 0,-1-1 1 0 0,2 2 0 0 0,-1 0-394 0 0,1 0 1 0 0,1 0-1 0 0,-1-1 0 0 0,0 1 1 0 0,0 0-1 0 0,1-1 0 0 0,-1 0 1 0 0,1 1-1 0 0,-1-1 0 0 0,1 0 1 0 0,-1 0-1 0 0,6 1 0 0 0,-4-2 132 0 0,-1 0 0 0 0,1 0 0 0 0,-1 0-1 0 0,1 0 1 0 0,-1-1 0 0 0,5 0 0 0 0,5-2 87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6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16604 0 0,'-7'4'1646'0'0,"6"-4"-1428"0"0,0 0 0 0 0,-1 1 0 0 0,1-1 0 0 0,0 1 0 0 0,0-1-1 0 0,0 1 1 0 0,0 0 0 0 0,0-1 0 0 0,0 1 0 0 0,1 0 0 0 0,-1 0 0 0 0,0 0 0 0 0,0-1 0 0 0,0 1 0 0 0,1 0 0 0 0,-1 0 0 0 0,0 0 0 0 0,1 0 0 0 0,-1 0 0 0 0,1 1 0 0 0,0-1 0 0 0,-1 0 0 0 0,1 1 0 0 0,-2 5-149 0 0,0 0-1 0 0,1 0 1 0 0,0 1-1 0 0,1-1 1 0 0,0 0-1 0 0,0 11 1 0 0,10 44-156 0 0,-3-23 91 0 0,25 114-12 0 0,-30-147-3 0 0,-1-1-1 0 0,1 1 0 0 0,5 9 1 0 0,-6-13 1 0 0,0-1 1 0 0,-1 0-1 0 0,1 1 1 0 0,0-1-1 0 0,0 0 1 0 0,0 0-1 0 0,0 0 1 0 0,0 0-1 0 0,0 0 1 0 0,0 0-1 0 0,0 0 0 0 0,1 0 1 0 0,-1 0-1 0 0,0 0 1 0 0,0-1-1 0 0,1 1 1 0 0,-1-1-1 0 0,1 1 1 0 0,-1-1-1 0 0,3 1 1 0 0,-3-1 3 0 0,0 0-1 0 0,0 0 1 0 0,-1 0 0 0 0,1-1 0 0 0,0 1-1 0 0,0 0 1 0 0,0 0 0 0 0,0-1 0 0 0,-1 1 0 0 0,1-1-1 0 0,0 1 1 0 0,0-1 0 0 0,-1 1 0 0 0,1-1 0 0 0,0 1-1 0 0,-1-1 1 0 0,1 0 0 0 0,0 1 0 0 0,-1-1 0 0 0,1 0-1 0 0,-1 1 1 0 0,1-1 0 0 0,0-2 0 0 0,9-21-32 0 0,-8 19 23 0 0,52-138 554 0 0,-47 127-257 0 0,1 0-1 0 0,0 1 1 0 0,2 0 0 0 0,11-14-1 0 0,-20 27-243 0 0,0 0-1 0 0,1 0 0 0 0,0 1 0 0 0,-1-1 0 0 0,1 1 0 0 0,0-1 0 0 0,0 1 1 0 0,0 0-1 0 0,-1-1 0 0 0,1 1 0 0 0,1 0 0 0 0,-1 0 0 0 0,0 1 0 0 0,0-1 1 0 0,3 0-1 0 0,-4 1-31 0 0,1-1 0 0 0,-1 1 0 0 0,1 0 0 0 0,-1 0-1 0 0,1 1 1 0 0,-1-1 0 0 0,1 0 0 0 0,-1 0 0 0 0,1 1 0 0 0,-1-1 0 0 0,0 1 0 0 0,1-1 0 0 0,-1 1 0 0 0,0 0 0 0 0,1-1 0 0 0,-1 1 0 0 0,0 0 0 0 0,0 0 0 0 0,0 0 0 0 0,1 0 0 0 0,-1 0-1 0 0,0 0 1 0 0,0 0 0 0 0,1 2 0 0 0,1 3-23 0 0,1 0 0 0 0,-1 0 0 0 0,1 1-1 0 0,-2-1 1 0 0,1 1 0 0 0,1 7 0 0 0,9 44-497 0 0,-9-31 13 0 0,2 5 98 0 0,-3-14-1433 0 0,1-1-1 0 0,0 1 1 0 0,12 29 0 0 0,-9-33 586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6 18660 0 0,'-3'-1'239'0'0,"-11"-3"3419"0"0,14 4-3604 0 0,0 0 1 0 0,0 0-1 0 0,-1 0 1 0 0,1 0-1 0 0,0 0 1 0 0,0 0-1 0 0,0 0 1 0 0,0 0-1 0 0,0 0 1 0 0,0 0-1 0 0,-1 0 1 0 0,1 0-1 0 0,0 0 1 0 0,0 0-1 0 0,0 0 1 0 0,0 0-1 0 0,0 0 1 0 0,0 1-1 0 0,0-1 1 0 0,0 0-1 0 0,0 0 1 0 0,-1 0-1 0 0,1 0 1 0 0,0 0-1 0 0,0 0 1 0 0,0 0-1 0 0,0 0 1 0 0,0 1-1 0 0,0-1 0 0 0,0 0 1 0 0,0 0-1 0 0,0 0 1 0 0,0 0-1 0 0,0 0 1 0 0,0 1-1 0 0,3 8 908 0 0,6 9-487 0 0,45 97 674 0 0,79 271 14 0 0,-108-300-1053 0 0,-5 1 0 0 0,-3 2 0 0 0,7 107 0 0 0,-21-136-310 0 0,-2 0 0 0 0,-4-1 0 0 0,-1 1 0 0 0,-4-1 0 0 0,-26 106 0 0 0,17-110-1295 0 0,-1-1 0 0 0,-32 61 0 0 0,34-84-1023 0 0,-1 0-1 0 0,-2-1 1 0 0,-2-1 0 0 0,-39 46-1 0 0,16-31-2910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5:21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1573 11715 0 0,'-32'28'2253'0'0,"-11"9"2920"0"0,43-37-5152 0 0,0 0-1 0 0,0 0 0 0 0,0 0 1 0 0,0 0-1 0 0,-1 0 0 0 0,1 1 1 0 0,0-1-1 0 0,0 0 0 0 0,0 0 1 0 0,0 0-1 0 0,0 0 0 0 0,-1 1 1 0 0,1-1-1 0 0,0 0 0 0 0,0 0 1 0 0,0 0-1 0 0,0 1 0 0 0,0-1 1 0 0,0 0-1 0 0,0 0 1 0 0,0 0-1 0 0,0 1 0 0 0,0-1 1 0 0,0 0-1 0 0,0 0 0 0 0,0 1 1 0 0,0-1-1 0 0,0 0 0 0 0,0 0 1 0 0,0 0-1 0 0,0 1 0 0 0,0-1 1 0 0,0 0-1 0 0,0 0 0 0 0,0 0 1 0 0,1 1-1 0 0,8 3 278 0 0,12-3-40 0 0,-5-4-135 0 0,-1 0 1 0 0,1-1-1 0 0,-1 0 1 0 0,0-2-1 0 0,16-7 1 0 0,72-42 226 0 0,-63 33-250 0 0,251-159 304 0 0,-187 114-310 0 0,288-189 179 0 0,23-15-136 0 0,-235 162-95 0 0,5 8 0 0 0,263-103 1 0 0,-417 192-40 0 0,486-180 62 0 0,-400 155-55 0 0,2 6 0 0 0,181-24 0 0 0,27 32 15 0 0,-261 23-29 0 0,0 3 0 0 0,127 24 1 0 0,-167-21 4 0 0,0 1 1 0 0,0 1 0 0 0,-1 1-1 0 0,-1 2 1 0 0,1 0 0 0 0,-2 2 0 0 0,0 1-1 0 0,0 0 1 0 0,29 25 0 0 0,185 187 225 0 0,-144-133-147 0 0,52 65-48 0 0,23 62 40 0 0,-129-168-66 0 0,114 133 46 0 0,-26-33 74 0 0,-88-101-43 0 0,35 60 0 0 0,25 73 118 0 0,43 67 175 0 0,-124-225-315 0 0,-4-6 40 0 0,-1 0 1 0 0,-1 1-1 0 0,13 28 0 0 0,18 66 343 0 0,-29-81-420 0 0,37 99 120 0 0,-44-112-21 0 0,-4-10-10 0 0,1 0 0 0 0,3 23 0 0 0,-5-20-183 0 0,0-1 0 0 0,1 1 0 0 0,0 0 0 0 0,1-1 0 0 0,1 1 0 0 0,9 18 0 0 0,-10-27 574 0 0,0-1-4026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3:22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 9682 0 0,'-1'-1'127'0'0,"1"1"0"0"0,0 0 0 0 0,-1 0 1 0 0,1-1-1 0 0,0 1 0 0 0,-1 0 0 0 0,1-1 0 0 0,-1 1 0 0 0,1 0 0 0 0,-1 0 0 0 0,1 0 1 0 0,0 0-1 0 0,-1-1 0 0 0,1 1 0 0 0,-1 0 0 0 0,1 0 0 0 0,-1 0 0 0 0,1 0 0 0 0,-1 0 0 0 0,1 0 1 0 0,-1 0-1 0 0,1 0 0 0 0,-1 0 0 0 0,1 0 0 0 0,0 0 0 0 0,-1 1 0 0 0,1-1 0 0 0,-1 0 1 0 0,1 0-1 0 0,-1 0 0 0 0,1 1 0 0 0,0-1 0 0 0,-1 0 0 0 0,1 0 0 0 0,-1 1 0 0 0,1-1 1 0 0,0 0-1 0 0,-1 1 0 0 0,1-1 0 0 0,0 0 0 0 0,0 1 0 0 0,-1-1 0 0 0,1 1 0 0 0,0-1 0 0 0,0 0 1 0 0,-1 1-1 0 0,0 3 711 0 0,-1 0 0 0 0,1 0-1 0 0,0 0 1 0 0,-1 6 0 0 0,0-2-1014 0 0,1 0 382 0 0,0 0 1 0 0,0 0 0 0 0,1 9 0 0 0,-1 9 63 0 0,0-3-135 0 0,1-1 1 0 0,1 1-1 0 0,8 37 0 0 0,-2-10-2 0 0,-6-38-86 0 0,1 0 0 0 0,1 0 0 0 0,1 0 0 0 0,-1-1 0 0 0,2 1 1 0 0,-1-1-1 0 0,2 0 0 0 0,0 0 0 0 0,0 0 0 0 0,9 10 0 0 0,20 15 241 0 0,-33-33-252 0 0,1 0-1 0 0,-1 0 0 0 0,1-1 0 0 0,0 1 0 0 0,0 0 1 0 0,0-1-1 0 0,0 0 0 0 0,0 0 0 0 0,6 3 0 0 0,-7-4-23 0 0,-1-1 0 0 0,1 1 0 0 0,0-1 0 0 0,0 1 0 0 0,0-1 0 0 0,0 0 0 0 0,0 0 0 0 0,0 1 0 0 0,0-2 0 0 0,0 1 0 0 0,0 0 0 0 0,0 0 0 0 0,0-1 0 0 0,0 1-1 0 0,0-1 1 0 0,0 1 0 0 0,0-1 0 0 0,0 0 0 0 0,2-1 0 0 0,90-57 342 0 0,-7 3-1224 0 0,-72 48-1266 0 0,32-12-1 0 0,-15 7-3943 0 0,-21 8 2153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3:22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17708 0 0,'-2'1'227'0'0,"0"1"1"0"0,0-1-1 0 0,0 1 0 0 0,0 0 1 0 0,0-1-1 0 0,0 1 1 0 0,1 0-1 0 0,-1 0 0 0 0,1 0 1 0 0,-1 0-1 0 0,1 1 1 0 0,0-1-1 0 0,0 0 0 0 0,0 0 1 0 0,0 1-1 0 0,0-1 0 0 0,1 1 1 0 0,-1-1-1 0 0,0 4 1 0 0,-1 6-80 0 0,1 0 0 0 0,1 21 1 0 0,0-21 2 0 0,2 39-113 0 0,8 52 1 0 0,14 50-3 0 0,-23-151-36 0 0,29 151-180 0 0,15 103-459 0 0,-39-221-1299 0 0,1-44-3500 0 0,-2-16-567 0 0,0 11 2361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3:23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14 694 8146 0 0,'-1'1'917'0'0,"-3"5"3672"0"0,3-5-3672 0 0,-1 0 1 0 0,1-1 0 0 0,0 1-1 0 0,0 0 1 0 0,-2 0-1 0 0,5-12 2814 0 0,-1-2-3217 0 0,1 6-310 0 0,0-1-1 0 0,5-9 0 0 0,-4 9-101 0 0,0 1 0 0 0,3-15-1 0 0,16-71 207 0 0,-12 56-258 0 0,6-44 0 0 0,4-32-3 0 0,-10 66-12 0 0,5-60-1 0 0,-15 92-21 0 0,2 1-1 0 0,4-19 1 0 0,-5 24 10 0 0,0 1 0 0 0,1-17 1 0 0,1-5 114 0 0,2 135 555 0 0,-2-60-652 0 0,15 73 1 0 0,-10-70-30 0 0,70 314 9 0 0,-68-321-30 0 0,42 140-1798 0 0,-50-176 947 0 0,0 0 1 0 0,1 0-1 0 0,5 10 1 0 0,-7-14 718 0 0,-1 0 1 0 0,1 0-1 0 0,0-1 0 0 0,-1 1 1 0 0,1 0-1 0 0,0 0 0 0 0,0 0 1 0 0,0-1-1 0 0,-1 1 1 0 0,1 0-1 0 0,0-1 0 0 0,0 1 1 0 0,0-1-1 0 0,0 1 0 0 0,0-1 1 0 0,0 1-1 0 0,0-1 1 0 0,0 0-1 0 0,0 0 0 0 0,1 1 1 0 0,-1-1-1 0 0,0 0 0 0 0,0 0 1 0 0,0 0-1 0 0,0 0 1 0 0,2-1-1 0 0,5-2-1373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9:44.5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9 659 4681 0 0,'-8'25'12417'0'0,"11"-30"-11657"0"0,1 0 1 0 0,0 1-1 0 0,0-1 0 0 0,0 1 0 0 0,10-8 0 0 0,-6 5-552 0 0,12-13 0 0 0,19-31 184 0 0,-1-3-1 0 0,31-60 0 0 0,41-84-234 0 0,-38 76-202 0 0,-55 96-106 0 0,-12 18-194 0 0,0 1-1 0 0,10-12 0 0 0,-13 17 12 0 0,0 0 0 0 0,1 0-1 0 0,-1-1 1 0 0,0 2-1 0 0,1-1 1 0 0,0 0-1 0 0,-1 0 1 0 0,1 1-1 0 0,0 0 1 0 0,0-1-1 0 0,3 0 1 0 0,-5 2 236 0 0,0 0 0 0 0,0 0 0 0 0,0 0 0 0 0,0 0 0 0 0,1 0-1 0 0,-1 0 1 0 0,0 0 0 0 0,0 0 0 0 0,0 0 0 0 0,0 1 0 0 0,0-1 0 0 0,-1 0 0 0 0,1 1 0 0 0,1 0 0 0 0,43 19-3556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9:44.8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9 12707 0 0,'-21'-9'5506'0'0,"21"9"-5479"0"0,0 0 1 0 0,0 0-1 0 0,0 0 0 0 0,0 0 0 0 0,0 0 0 0 0,0 0 0 0 0,0 0 1 0 0,0 0-1 0 0,0 0 0 0 0,0 0 0 0 0,-1 0 0 0 0,1 0 0 0 0,0 0 1 0 0,0 0-1 0 0,0 0 0 0 0,0 0 0 0 0,0 0 0 0 0,0 0 0 0 0,0 0 1 0 0,0 0-1 0 0,0 0 0 0 0,0 0 0 0 0,0 0 0 0 0,0 0 0 0 0,0 0 1 0 0,0 0-1 0 0,0 0 0 0 0,0 0 0 0 0,-1 0 0 0 0,1 0 0 0 0,0 0 1 0 0,0 0-1 0 0,0 0 0 0 0,0 0 0 0 0,0 0 0 0 0,0 0 0 0 0,0 1 1 0 0,0-1-1 0 0,0 0 0 0 0,0 0 0 0 0,0 0 0 0 0,0 0 0 0 0,0 0 0 0 0,0 0 1 0 0,0 0-1 0 0,0 0 0 0 0,0 0 0 0 0,0 0 0 0 0,0 0 0 0 0,0 0 1 0 0,0 0-1 0 0,0 0 0 0 0,0 0 0 0 0,0 0 0 0 0,0 0 0 0 0,0 1 1 0 0,0-1-1 0 0,0 0 0 0 0,0 0 0 0 0,0 0 0 0 0,0 0 0 0 0,0 0 1 0 0,0 0-1 0 0,0 0 0 0 0,0 0 0 0 0,3 6 521 0 0,7 7-364 0 0,120 165 26 0 0,-9 11-99 0 0,-102-160-81 0 0,1 0 0 0 0,1-2 0 0 0,39 39 0 0 0,-50-57-112 0 0,0-1 1 0 0,16 12-1 0 0,-12-12 163 0 0,-8-4-963 0 0,0 0-1 0 0,0-1 0 0 0,0 0 0 0 0,0 0 1 0 0,0 0-1 0 0,1-1 0 0 0,0 0 0 0 0,-1 0 1 0 0,11 2-1 0 0,-6-4 618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9:45.5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 12771 0 0,'-5'1'6607'0'0,"9"1"-4841"0"0,4 3-1325 0 0,-2 0-262 0 0,0-1 0 0 0,0 1 0 0 0,1-1 0 0 0,-1-1 0 0 0,1 1 0 0 0,0-1 0 0 0,0 0 0 0 0,14 3 0 0 0,4-1 19 0 0,1-1 0 0 0,49 1 0 0 0,54-10 38 0 0,-94 3-194 0 0,152-10 107 0 0,68-3 158 0 0,-210 14-128 0 0,40-2 326 0 0,-66 5-706 0 0,-20 1-456 0 0,-4 0 139 0 0,4-2 456 0 0,-17 7-2788 0 0,18-8 2690 0 0,-1 0-1 0 0,1 0 1 0 0,-1 1-1 0 0,1-1 1 0 0,-1 0-1 0 0,1 0 1 0 0,-1 1-1 0 0,1-1 0 0 0,-1 1 1 0 0,1-1-1 0 0,-1 0 1 0 0,1 1-1 0 0,0-1 1 0 0,-1 1-1 0 0,1-1 1 0 0,0 1-1 0 0,-1-1 1 0 0,1 1-1 0 0,0-1 1 0 0,0 1-1 0 0,-1 0 0 0 0,1-1 1 0 0,0 1-1 0 0,0-1 1 0 0,0 2-1 0 0,2 3-29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9:45.8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1 16860 0 0,'-6'0'1066'0'0,"1"0"-161"0"0,0 0 0 0 0,1 0 0 0 0,-8 2 0 0 0,11-2-876 0 0,1 1-1 0 0,0-1 1 0 0,0 1-1 0 0,0-1 1 0 0,0 1 0 0 0,0-1-1 0 0,0 1 1 0 0,0-1 0 0 0,0 1-1 0 0,0 0 1 0 0,0-1-1 0 0,0 1 1 0 0,0-1 0 0 0,0 1-1 0 0,0-1 1 0 0,0 1 0 0 0,1-1-1 0 0,-1 1 1 0 0,0-1-1 0 0,0 1 1 0 0,1-1 0 0 0,-1 0-1 0 0,0 1 1 0 0,1-1 0 0 0,-1 1-1 0 0,0-1 1 0 0,2 1-1 0 0,44 14-570 0 0,-32-10 487 0 0,24 8 2 0 0,67 33 1 0 0,-101-44 65 0 0,1 1 0 0 0,-1-1 0 0 0,0 1 1 0 0,0 1-1 0 0,0-1 0 0 0,-1 0 0 0 0,1 1 0 0 0,-1 0 1 0 0,0-1-1 0 0,0 1 0 0 0,0 1 0 0 0,0-1 1 0 0,-1 0-1 0 0,0 1 0 0 0,0-1 0 0 0,0 1 1 0 0,0 0-1 0 0,-1-1 0 0 0,0 1 0 0 0,0 0 0 0 0,0 0 1 0 0,0 0-1 0 0,-1 0 0 0 0,0 8 0 0 0,-1-1 70 0 0,0 1 1 0 0,0-1-1 0 0,-2 1 0 0 0,1-1 0 0 0,-2 0 0 0 0,0 0 0 0 0,-8 18 0 0 0,-46 77 505 0 0,36-69-419 0 0,-38 51 200 0 0,7-12-342 0 0,49-70-152 0 0,3-6 45 0 0,0 0 0 0 0,0 0 1 0 0,1 0-1 0 0,-1 0 0 0 0,0 1 1 0 0,0-1-1 0 0,1 0 1 0 0,-1 1-1 0 0,1-1 0 0 0,-1 0 1 0 0,1 1-1 0 0,0-1 0 0 0,-1 3 1 0 0,1-4-9 0 0,0 0 1 0 0,1 1-1 0 0,-1-1 0 0 0,0 0 1 0 0,0 0-1 0 0,0 1 1 0 0,0-1-1 0 0,0 0 0 0 0,1 0 1 0 0,-1 0-1 0 0,0 1 0 0 0,0-1 1 0 0,0 0-1 0 0,1 0 1 0 0,-1 0-1 0 0,0 0 0 0 0,0 0 1 0 0,0 1-1 0 0,1-1 1 0 0,-1 0-1 0 0,0 0 0 0 0,0 0 1 0 0,1 0-1 0 0,-1 0 0 0 0,0 0 1 0 0,0 0-1 0 0,1 0 1 0 0,-1 0-1 0 0,0 0 0 0 0,0 0 1 0 0,1 0-1 0 0,-1 0 1 0 0,0 0-1 0 0,0 0 0 0 0,1 0 1 0 0,-1 0-1 0 0,12-4-1146 0 0,7-4 814 0 0,3-5-649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9:46.4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27 605 17668 0 0,'-26'2'5260'0'0,"25"-2"-4559"0"0,2-3-607 0 0,-1 1 1 0 0,1 0-1 0 0,0 0 1 0 0,-1 0-1 0 0,1 0 1 0 0,0 0-1 0 0,1 0 1 0 0,-1 0-1 0 0,0 0 1 0 0,3-3-1 0 0,2-4-29 0 0,65-132 112 0 0,-10-7-115 0 0,-20 46-29 0 0,39-78 257 0 0,-87 199-387 0 0,2 1 0 0 0,0 0 1 0 0,-4 36-1 0 0,0 74-54 0 0,8-121 143 0 0,-2 60-82 0 0,8 112-1 0 0,-4-178 69 0 0,1 19-155 0 0,9 35 1 0 0,-10-51-27 0 0,1-1 1 0 0,-1 0 0 0 0,1 1-1 0 0,1-1 1 0 0,-1 0 0 0 0,1 0-1 0 0,0-1 1 0 0,0 1 0 0 0,0-1-1 0 0,0 1 1 0 0,9 7 0 0 0,-11-11 2 0 0,1 1 1 0 0,0-1 0 0 0,-1 0-1 0 0,1 0 1 0 0,0 0 0 0 0,0 0 0 0 0,0 0-1 0 0,0-1 1 0 0,0 1 0 0 0,0 0-1 0 0,0-1 1 0 0,0 1 0 0 0,0-1-1 0 0,0 0 1 0 0,0 0 0 0 0,0 0-1 0 0,0 0 1 0 0,0 0 0 0 0,0 0-1 0 0,0 0 1 0 0,0-1 0 0 0,0 1 0 0 0,0-1-1 0 0,0 0 1 0 0,0 1 0 0 0,0-1-1 0 0,0 0 1 0 0,2-2 0 0 0,9-9-47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9:46.7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104 444 15435 0 0,'-2'2'419'0'0,"1"0"-1"0"0,-1 1 0 0 0,1-1 1 0 0,0 0-1 0 0,0 0 0 0 0,0 1 1 0 0,0-1-1 0 0,0 1 0 0 0,1-1 1 0 0,-1 1-1 0 0,1-1 0 0 0,-1 1 0 0 0,1-1 1 0 0,0 5-1 0 0,0-1-135 0 0,1 1 1 0 0,-1-1-1 0 0,1 1 0 0 0,2 9 0 0 0,-1-12-273 0 0,-1 0 0 0 0,1 0-1 0 0,-1 0 1 0 0,1 0 0 0 0,0-1-1 0 0,1 1 1 0 0,-1-1 0 0 0,0 1-1 0 0,1-1 1 0 0,0 0 0 0 0,0 0-1 0 0,0 0 1 0 0,0 0 0 0 0,1-1-1 0 0,-1 1 1 0 0,1-1 0 0 0,-1 0-1 0 0,1 0 1 0 0,0 0 0 0 0,0 0-1 0 0,0-1 1 0 0,0 1 0 0 0,0-1-1 0 0,0 0 1 0 0,5 0 0 0 0,-3 0-3 0 0,0-1 0 0 0,1 1 0 0 0,-1-1 1 0 0,0-1-1 0 0,0 1 0 0 0,0-1 0 0 0,0 0 0 0 0,0-1 1 0 0,0 1-1 0 0,0-1 0 0 0,0 0 0 0 0,-1-1 1 0 0,1 1-1 0 0,-1-1 0 0 0,0 0 0 0 0,1 0 0 0 0,4-5 1 0 0,0-2 33 0 0,-1 0 0 0 0,0 0 0 0 0,0 0 1 0 0,-2-1-1 0 0,1 0 0 0 0,-1-1 0 0 0,-1 0 1 0 0,0 0-1 0 0,-1 0 0 0 0,0-1 0 0 0,5-20 0 0 0,-3 4 63 0 0,-2 1 0 0 0,-1-1 0 0 0,-1 0-1 0 0,-1-40 1 0 0,-3 55-23 0 0,1-1 0 0 0,-2 1-1 0 0,0 0 1 0 0,-1-1 0 0 0,0 1-1 0 0,-1 0 1 0 0,-1 0 0 0 0,-11-23-1 0 0,13 32-49 0 0,1 0-1 0 0,-1 0 0 0 0,-1 1 0 0 0,1-1 1 0 0,-1 0-1 0 0,0 1 0 0 0,0 0 1 0 0,0 0-1 0 0,0 0 0 0 0,-1 1 0 0 0,0-1 1 0 0,0 1-1 0 0,0 0 0 0 0,0 0 0 0 0,0 1 1 0 0,0 0-1 0 0,-1 0 0 0 0,1 0 1 0 0,-1 0-1 0 0,1 1 0 0 0,-1 0 0 0 0,0 0 1 0 0,0 0-1 0 0,-8 1 0 0 0,7 1-51 0 0,0 0 0 0 0,1 0 0 0 0,-1 0-1 0 0,0 1 1 0 0,1 0 0 0 0,0 1 0 0 0,-1-1 0 0 0,1 1-1 0 0,0 0 1 0 0,0 1 0 0 0,1-1 0 0 0,-1 1 0 0 0,1 0-1 0 0,0 1 1 0 0,0-1 0 0 0,-6 8 0 0 0,-1 2-239 0 0,1 0 0 0 0,0 1 0 0 0,1 0 0 0 0,-15 32 0 0 0,13-20-587 0 0,1 1 1 0 0,2 0-1 0 0,1 1 1 0 0,1 0 0 0 0,1 0-1 0 0,-3 53 1 0 0,7-44 623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5:22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13 143 13795 0 0,'0'0'165'0'0,"-1"-1"-1"0"0,1 1 1 0 0,-1 0-1 0 0,1 0 1 0 0,-1-1-1 0 0,0 1 1 0 0,1 0 0 0 0,-1 0-1 0 0,1 0 1 0 0,-1 0-1 0 0,1-1 1 0 0,-1 1-1 0 0,0 0 1 0 0,1 0-1 0 0,-1 0 1 0 0,1 0 0 0 0,-2 1-1 0 0,2-1-101 0 0,0 0 0 0 0,0 0-1 0 0,0 0 1 0 0,0 1 0 0 0,0-1 0 0 0,-1 0-1 0 0,1 0 1 0 0,0 0 0 0 0,0 1 0 0 0,0-1-1 0 0,0 0 1 0 0,0 0 0 0 0,0 0 0 0 0,0 1-1 0 0,0-1 1 0 0,0 0 0 0 0,0 0-1 0 0,0 1 1 0 0,0-1 0 0 0,0 0 0 0 0,0 0-1 0 0,0 1 1 0 0,0-1 0 0 0,0 0 0 0 0,0 0-1 0 0,0 1 1 0 0,0-1 0 0 0,9 22 1054 0 0,-7-19-1112 0 0,38 75 1283 0 0,85 121 1 0 0,-116-187-1180 0 0,0 1 1 0 0,1-2-1 0 0,1 1 1 0 0,22 18-1 0 0,-29-27-48 0 0,0 0-1 0 0,0-1 1 0 0,0 1 0 0 0,0-1-1 0 0,1 0 1 0 0,-1 0-1 0 0,1 0 1 0 0,-1 0-1 0 0,1-1 1 0 0,0 0 0 0 0,0 0-1 0 0,-1 0 1 0 0,1 0-1 0 0,0-1 1 0 0,0 0-1 0 0,0 0 1 0 0,0 0 0 0 0,-1-1-1 0 0,9-1 1 0 0,-9 0 24 0 0,0 0 0 0 0,0 0 0 0 0,0 0 0 0 0,0 0 0 0 0,0-1 0 0 0,0 1 0 0 0,0-1 0 0 0,-1 0 0 0 0,0 0 0 0 0,1-1 0 0 0,-1 1 0 0 0,4-6 0 0 0,0-2 125 0 0,0 0 0 0 0,0 0 0 0 0,5-14 1 0 0,2-9-63 0 0,-2 0 1 0 0,-1-1-1 0 0,-2-1 1 0 0,-1 1-1 0 0,-2-1 1 0 0,-1 0-1 0 0,-1-41 1 0 0,2 7-145 0 0,-1 28-684 0 0,-5 41 583 0 0,0 0 1 0 0,0 1 0 0 0,0-1 0 0 0,0 0 0 0 0,0 1-1 0 0,1-1 1 0 0,-1 0 0 0 0,0 1 0 0 0,0-1 0 0 0,1 0-1 0 0,-1 1 1 0 0,0-1 0 0 0,1 1 0 0 0,-1-1 0 0 0,1 0-1 0 0,-1 1 1 0 0,1-1 0 0 0,-1 1 0 0 0,1-1 0 0 0,-1 1-1 0 0,1 0 1 0 0,-1-1 0 0 0,1 1 0 0 0,-1 0 0 0 0,1-1-1 0 0,0 1 1 0 0,-1 0 0 0 0,2-1 0 0 0,-1 1-145 0 0,0 0 0 0 0,0 0 0 0 0,1 0 0 0 0,-1 0 0 0 0,0 0 0 0 0,0 0 0 0 0,0 0 0 0 0,1 0 0 0 0,-1 0 0 0 0,0 1 0 0 0,0-1 0 0 0,0 0 0 0 0,0 1 0 0 0,1-1 0 0 0,0 2 0 0 0,5 1 21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05.5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121 4 14899 0 0,'-1'0'330'0'0,"0"-1"-1"0"0,0 1 0 0 0,0-1 0 0 0,-1 1 1 0 0,1 0-1 0 0,0-1 0 0 0,0 1 1 0 0,-1 0-1 0 0,1 0 0 0 0,0 0 1 0 0,-1 0-1 0 0,1 0 0 0 0,0 0 1 0 0,0 0-1 0 0,-1 0 0 0 0,1 1 1 0 0,0-1-1 0 0,0 0 0 0 0,-1 1 1 0 0,1-1-1 0 0,0 1 0 0 0,0-1 1 0 0,0 1-1 0 0,-2 1 0 0 0,1 0-168 0 0,0 0-1 0 0,1 0 1 0 0,-1 0-1 0 0,1 0 1 0 0,0 1-1 0 0,-1-1 1 0 0,1 0 0 0 0,0 1-1 0 0,1-1 1 0 0,-1 1-1 0 0,-1 4 1 0 0,-2 15-154 0 0,2 1 1 0 0,0-1-1 0 0,1 1 0 0 0,1 0 1 0 0,1-1-1 0 0,2 1 1 0 0,0 0-1 0 0,9 34 0 0 0,-8-44-22 0 0,-1-1 0 0 0,2 1 0 0 0,-1-1 0 0 0,2-1 0 0 0,-1 1-1 0 0,2-1 1 0 0,10 16 0 0 0,-14-24-7 0 0,-1 0 0 0 0,1 0 0 0 0,0 0 0 0 0,0-1 0 0 0,0 0 0 0 0,0 1 0 0 0,0-1 0 0 0,0 0 0 0 0,1 0 0 0 0,4 1 0 0 0,-6-2 6 0 0,0 0 0 0 0,-1-1 0 0 0,1 0 0 0 0,0 1 0 0 0,0-1 1 0 0,-1 0-1 0 0,1 0 0 0 0,0 0 0 0 0,0 0 0 0 0,0 0 0 0 0,0 0 0 0 0,-1 0 0 0 0,1-1 0 0 0,0 1 0 0 0,0-1 0 0 0,-1 1 0 0 0,1-1 0 0 0,0 0 0 0 0,-1 0 1 0 0,1 1-1 0 0,-1-1 0 0 0,1 0 0 0 0,1-2 0 0 0,5-5-6 0 0,0 0 0 0 0,-1-1 0 0 0,0 0 1 0 0,0-1-1 0 0,-1 0 0 0 0,9-18 0 0 0,7-11 88 0 0,-12 22-38 0 0,-7 10-13 0 0,1 0 0 0 0,7-9 1 0 0,-10 14-17 0 0,0 1 1 0 0,0 0-1 0 0,0-1 0 0 0,1 1 1 0 0,-1 0-1 0 0,0 0 1 0 0,1 0-1 0 0,-1 0 0 0 0,1 0 1 0 0,-1 0-1 0 0,1 0 1 0 0,0 0-1 0 0,0 1 0 0 0,-1-1 1 0 0,4 0-1 0 0,-4 1-2 0 0,0 0-1 0 0,0 0 0 0 0,0 1 1 0 0,0-1-1 0 0,0 0 1 0 0,0 1-1 0 0,0-1 1 0 0,0 0-1 0 0,0 1 0 0 0,0-1 1 0 0,0 1-1 0 0,0 0 1 0 0,0-1-1 0 0,0 1 1 0 0,-1 0-1 0 0,1-1 0 0 0,0 1 1 0 0,0 0-1 0 0,-1 0 1 0 0,1 0-1 0 0,-1 0 0 0 0,1 0 1 0 0,0 1-1 0 0,12 25-36 0 0,-11-22 37 0 0,21 47-44 0 0,30 106 0 0 0,-49-141 50 0 0,4 15 96 0 0,6 52 0 0 0,-12-68-56 0 0,0 2 165 0 0,-1 0 1 0 0,0 0-1 0 0,-4 35 0 0 0,2-48-120 0 0,0 0-1 0 0,0-1 1 0 0,0 1-1 0 0,-1 0 0 0 0,1-1 1 0 0,-1 1-1 0 0,0-1 1 0 0,-1 0-1 0 0,1 0 0 0 0,-1 0 1 0 0,0 0-1 0 0,0 0 0 0 0,0 0 1 0 0,0-1-1 0 0,-1 1 1 0 0,1-1-1 0 0,-1 0 0 0 0,0 0 1 0 0,-7 4-1 0 0,2-3 55 0 0,-1 1 1 0 0,0-2-1 0 0,0 0 0 0 0,-1 0 0 0 0,1 0 1 0 0,0-2-1 0 0,-1 1 0 0 0,0-1 0 0 0,1-1 1 0 0,-13 0-1 0 0,-9-3 76 0 0,1 0 0 0 0,-35-10 0 0 0,38 7-120 0 0,-29-11 1 0 0,47 13-108 0 0,0 0 0 0 0,0-1 0 0 0,0 0 0 0 0,1 0 0 0 0,0-1 0 0 0,-9-7 0 0 0,16 11-73 0 0,0 0 0 0 0,0 0 1 0 0,0 0-1 0 0,0-1 0 0 0,0 1 0 0 0,-2-5 1 0 0,4 7 19 0 0,-1-1 0 0 0,1 1 0 0 0,0-1 0 0 0,0 1-1 0 0,0-1 1 0 0,0 1 0 0 0,-1-1 0 0 0,1 1 0 0 0,0-1 0 0 0,0 1 0 0 0,0-1 0 0 0,0 1 0 0 0,0-1 0 0 0,0 1 0 0 0,0-1 0 0 0,0 1 0 0 0,1-1 0 0 0,-1 0 0 0 0,0 0-58 0 0,1 1 0 0 0,-1 0 0 0 0,1-1 0 0 0,-1 1 1 0 0,1-1-1 0 0,-1 1 0 0 0,1 0 0 0 0,-1-1 1 0 0,1 1-1 0 0,-1 0 0 0 0,1 0 0 0 0,-1-1 1 0 0,1 1-1 0 0,-1 0 0 0 0,1 0 0 0 0,-1 0 0 0 0,1 0 1 0 0,0 0-1 0 0,-1 0 0 0 0,2 0 0 0 0,3 0-214 0 0,0 0 0 0 0,0 1 0 0 0,0-1 0 0 0,6 3-1 0 0,9 1 142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06.2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32 15355 0 0,'-12'-6'8407'0'0,"18"4"-8020"0"0,47-1 668 0 0,63 5 0 0 0,-26 0-770 0 0,-13-2-154 0 0,323-7 615 0 0,-396 6-728 0 0,-2 1 4 0 0,1 0 0 0 0,0 0 0 0 0,-1 0-1 0 0,1 0 1 0 0,0-1 0 0 0,-1 1 0 0 0,1-1 0 0 0,-1 0-1 0 0,1 0 1 0 0,-1 0 0 0 0,4-2 0 0 0,-6 3-41 0 0,0 0 0 0 0,0 0 0 0 0,0 0 0 0 0,1 0 0 0 0,-1 0 0 0 0,0 0 0 0 0,0-1 1 0 0,0 1-1 0 0,0 0 0 0 0,0 0 0 0 0,0 0 0 0 0,0 0 0 0 0,0 0 0 0 0,0 0 0 0 0,0-1 0 0 0,0 1 1 0 0,0 0-1 0 0,0 0 0 0 0,0 0 0 0 0,0 0 0 0 0,0 0 0 0 0,0-1 0 0 0,0 1 0 0 0,0 0 1 0 0,0 0-1 0 0,0 0 0 0 0,0 0 0 0 0,0 0 0 0 0,0-1 0 0 0,0 1 0 0 0,0 0 0 0 0,0 0 0 0 0,0 0 1 0 0,0 0-1 0 0,0 0 0 0 0,0 0 0 0 0,-1-1 0 0 0,1 1 0 0 0,0 0 0 0 0,0 0 0 0 0,0 0 1 0 0,0 0-1 0 0,0 0 0 0 0,-9-3-2425 0 0,1 3-1010 0 0,8 0 3376 0 0,-1 0 1 0 0,1 0 0 0 0,0 0 0 0 0,0 0-1 0 0,0 0 1 0 0,0 0 0 0 0,0 0 0 0 0,0 0-1 0 0,0 0 1 0 0,0 1 0 0 0,-1-1-1 0 0,1 0 1 0 0,0 0 0 0 0,0 0 0 0 0,0 0-1 0 0,0 0 1 0 0,0 0 0 0 0,0 0-1 0 0,0 1 1 0 0,0-1 0 0 0,0 0 0 0 0,0 0-1 0 0,0 0 1 0 0,0 0 0 0 0,0 0-1 0 0,0 0 1 0 0,0 1 0 0 0,0-1 0 0 0,0 0-1 0 0,0 0 1 0 0,0 0 0 0 0,0 0-1 0 0,0 0 1 0 0,0 0 0 0 0,0 0 0 0 0,0 1-1 0 0,0-1 1 0 0,0 0 0 0 0,0 0-1 0 0,0 0 1 0 0,0 0 0 0 0,0 0 0 0 0,1 0-1 0 0,-1 0 1 0 0,0 0 0 0 0,0 1-1 0 0,0-1 1 0 0,0 0 0 0 0,0 0 0 0 0,5 3-1068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06.6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0 12611 0 0,'-4'4'1203'0'0,"0"-1"62"0"0,0 0 1 0 0,0 0-1 0 0,0 1 0 0 0,1 0 0 0 0,-1 0 0 0 0,-3 5 0 0 0,4-4-711 0 0,2-5-523 0 0,1 1 0 0 0,-1-1 0 0 0,1 1 0 0 0,0-1 0 0 0,-1 1 0 0 0,1-1 0 0 0,0 1 0 0 0,-1-1 0 0 0,1 1-1 0 0,0 0 1 0 0,0-1 0 0 0,-1 1 0 0 0,1-1 0 0 0,0 1 0 0 0,0 0 0 0 0,0-1 0 0 0,0 1 0 0 0,0-1 0 0 0,0 1 0 0 0,0 0 0 0 0,0-1-1 0 0,0 1 1 0 0,0 0 0 0 0,0-1 0 0 0,0 1 0 0 0,0-1 0 0 0,1 1 0 0 0,-1 0 0 0 0,0-1 0 0 0,0 1 0 0 0,1-1 0 0 0,-1 1-1 0 0,0-1 1 0 0,1 1 0 0 0,0 0 0 0 0,2 3-12 0 0,1 1 0 0 0,0-1 0 0 0,0 0 0 0 0,0-1 0 0 0,0 1 0 0 0,0-1 0 0 0,6 3 0 0 0,35 18 22 0 0,-32-19-35 0 0,-1 1-1 0 0,18 12 0 0 0,-26-15 5 0 0,-1 0-1 0 0,1 0 1 0 0,-1 0-1 0 0,0 1 1 0 0,1-1-1 0 0,-1 1 1 0 0,-1-1-1 0 0,1 1 1 0 0,-1 0-1 0 0,1 0 0 0 0,1 7 1 0 0,-1-3 53 0 0,0 1 0 0 0,-1-1 1 0 0,0 1-1 0 0,-1-1 0 0 0,0 1 0 0 0,0 0 1 0 0,-1 0-1 0 0,0-1 0 0 0,0 1 1 0 0,-1 0-1 0 0,-2 10 0 0 0,-3 4 312 0 0,-1 0 0 0 0,-17 40 0 0 0,-3 6 63 0 0,24-57-399 0 0,2-9-55 0 0,0 0-1 0 0,1-1 1 0 0,-1 1-1 0 0,0-1 1 0 0,-1 1-1 0 0,-2 4 1 0 0,4-6-79 0 0,-1-1 0 0 0,1 1 1 0 0,0 0-1 0 0,-1-1 0 0 0,1 1 1 0 0,-1 0-1 0 0,1-1 0 0 0,0 1 1 0 0,0 0-1 0 0,-1 0 0 0 0,1 0 1 0 0,0-1-1 0 0,0 1 0 0 0,0 0 1 0 0,0 0-1 0 0,0 0 0 0 0,0-1 1 0 0,0 1-1 0 0,0 0 0 0 0,0 0 1 0 0,0 0-1 0 0,0-1 0 0 0,1 1 1 0 0,-1 0-1 0 0,0 0 0 0 0,1-1 1 0 0,-1 1-1 0 0,0 0 1 0 0,1 0-1 0 0,-1-1 0 0 0,1 1 1 0 0,-1 0-1 0 0,1-1 0 0 0,-1 1 1 0 0,1-1-1 0 0,1 2 0 0 0,0-1-252 0 0,1 1-1 0 0,-1 0 0 0 0,1-1 1 0 0,-1 0-1 0 0,1 1 0 0 0,0-1 1 0 0,0 0-1 0 0,0 0 1 0 0,4 0-1 0 0,11 2-887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09.9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136 252 10626 0 0,'-62'-26'10897'0'0,"47"18"-8993"0"0,-27-17 1 0 0,40 24-1892 0 0,1 0 0 0 0,0 0 0 0 0,0 0 0 0 0,0 0 1 0 0,0 0-1 0 0,0 0 0 0 0,0 0 0 0 0,0 0 0 0 0,0 0 0 0 0,0 0 0 0 0,1-1 0 0 0,-1 1 0 0 0,0 0 0 0 0,1-1 1 0 0,-1 1-1 0 0,1 0 0 0 0,-1-1 0 0 0,1 1 0 0 0,-1-3 0 0 0,1 2-23 0 0,1-1 0 0 0,-1 1 1 0 0,0 0-1 0 0,1 0 0 0 0,-1 0 0 0 0,1 0 1 0 0,0 0-1 0 0,-1 0 0 0 0,1 0 0 0 0,0 0 1 0 0,3-4-1 0 0,1-1-63 0 0,1 0 1 0 0,0 0 0 0 0,1 0-1 0 0,13-11 1 0 0,-15 15 54 0 0,12-12-29 0 0,2 0-1 0 0,0 2 1 0 0,39-21 0 0 0,-53 32 21 0 0,0 0 1 0 0,1 0-1 0 0,-1 1 1 0 0,0-1-1 0 0,1 1 0 0 0,-1 1 1 0 0,0-1-1 0 0,1 1 1 0 0,9 0-1 0 0,-12 1-2 0 0,-1-1 0 0 0,0 1 0 0 0,0 0 0 0 0,0 0 0 0 0,0 0 0 0 0,0 0-1 0 0,0 0 1 0 0,0 0 0 0 0,0 0 0 0 0,0 1 0 0 0,-1-1 0 0 0,1 1 0 0 0,0-1 0 0 0,-1 1 0 0 0,1 0 0 0 0,-1-1 0 0 0,0 1 0 0 0,1 0 0 0 0,0 3 0 0 0,0-1-36 0 0,0 0 1 0 0,0 0 0 0 0,-1 0-1 0 0,0 0 1 0 0,0 0-1 0 0,0 1 1 0 0,0-1 0 0 0,0 0-1 0 0,-1 6 1 0 0,0 10-65 0 0,-1-1-1 0 0,0 1 1 0 0,-2 0 0 0 0,-7 30 0 0 0,-27 57 58 0 0,29-90 89 0 0,0 0 0 0 0,-1-1 0 0 0,-1 0 0 0 0,-11 15 0 0 0,-10 5 231 0 0,-2-1-1 0 0,-39 31 1 0 0,59-54 8 0 0,12-11-234 0 0,1-1 1 0 0,-1 1-1 0 0,0-1 1 0 0,1 1-1 0 0,-1 0 0 0 0,1-1 1 0 0,-1 1-1 0 0,1 0 1 0 0,-1-1-1 0 0,1 1 1 0 0,-1 0-1 0 0,1 0 1 0 0,0-1-1 0 0,-1 1 0 0 0,1 0 1 0 0,0 1-1 0 0,0-2-13 0 0,0 1-1 0 0,0-1 1 0 0,0 0-1 0 0,0 1 1 0 0,0-1-1 0 0,0 0 0 0 0,0 1 1 0 0,1-1-1 0 0,-1 0 1 0 0,0 1-1 0 0,0-1 1 0 0,1 0-1 0 0,-1 0 1 0 0,0 1-1 0 0,0-1 1 0 0,1 0-1 0 0,-1 0 0 0 0,0 1 1 0 0,0-1-1 0 0,1 0 1 0 0,-1 0-1 0 0,0 0 1 0 0,1 0-1 0 0,-1 1 1 0 0,1-1-1 0 0,3 1 30 0 0,0 0-1 0 0,1 0 0 0 0,-1-1 1 0 0,8 1-1 0 0,-8-1-40 0 0,34 2 165 0 0,1-1 0 0 0,60-8 0 0 0,-69 3-109 0 0,-12 2-265 0 0,1-1 0 0 0,29-9 0 0 0,-21 4-908 0 0,-18 6 428 0 0,-1-1 1 0 0,0 0 0 0 0,1 0-1 0 0,12-8 1 0 0,-6 1 506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10.4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8 545 11130 0 0,'-8'-1'9563'0'0,"11"-3"-7160"0"0,2-2-2346 0 0,8-13 132 0 0,-1 0 0 0 0,12-27-1 0 0,-20 38-162 0 0,68-166 145 0 0,-15-6 31 0 0,-35 112 25 0 0,-21 61-159 0 0,-1 6-49 0 0,0 0 1 0 0,1 1 0 0 0,-1-1-1 0 0,0 0 1 0 0,0 0 0 0 0,1 0-1 0 0,-1 0 1 0 0,0 1 0 0 0,1-1-1 0 0,-1 0 1 0 0,1 0 0 0 0,-1 0-1 0 0,1 0 1 0 0,0 1-16 0 0,-1 0 0 0 0,0 0 0 0 0,0 1 0 0 0,1-1 1 0 0,-1 0-1 0 0,0 0 0 0 0,0 0 0 0 0,1 1 0 0 0,-1-1 0 0 0,0 0 0 0 0,0 0 0 0 0,0 0 1 0 0,0 1-1 0 0,1-1 0 0 0,-1 0 0 0 0,0 1 0 0 0,0-1 0 0 0,0 0 0 0 0,0 0 1 0 0,0 1-1 0 0,0-1 0 0 0,0 0 0 0 0,0 1 0 0 0,0-1 0 0 0,0 0 0 0 0,0 0 0 0 0,0 1 1 0 0,0-1-1 0 0,2 12 33 0 0,55 378-50 0 0,-55-379-60 0 0,22 115-314 0 0,-2-46-3323 0 0,-21-76 2792 0 0,1 0 0 0 0,-1 0 0 0 0,1-1 1 0 0,0 1-1 0 0,4 5 0 0 0,-5-8 622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37.729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31 1023 5793 0 0,'-11'6'3643'0'0,"9"-6"-2644"0"0,1 1 0 0 0,-1 0 0 0 0,0 0 0 0 0,1 0 0 0 0,-1 0 0 0 0,1 0 0 0 0,-1 0 0 0 0,1 0-1 0 0,-1 0 1 0 0,-1 3 0 0 0,8-13-329 0 0,0 0 0 0 0,12-13 0 0 0,4-7-332 0 0,181-345 2003 0 0,-161 296-2092 0 0,3 1 0 0 0,4 2 0 0 0,92-112-1 0 0,-115 158-260 0 0,0 1-1 0 0,2 1 1 0 0,1 2-1 0 0,47-34 1 0 0,-75 59-87 0 0,1 0 0 0 0,-1 0 0 0 0,0 0 0 0 0,0 0 0 0 0,1 0 0 0 0,-1-1 1 0 0,0 1-1 0 0,0 0 0 0 0,1 0 0 0 0,-1 0 0 0 0,0 0 0 0 0,0 0 0 0 0,0-1 1 0 0,1 1-1 0 0,-1 0 0 0 0,0 0 0 0 0,0 0 0 0 0,0 0 0 0 0,1-1 0 0 0,-1 1 1 0 0,0 0-1 0 0,0 0 0 0 0,0-1 0 0 0,0 1 0 0 0,0 0 0 0 0,0 0 0 0 0,0-1 1 0 0,0 1-1 0 0,0 0 0 0 0,1 0 0 0 0,-1-1 0 0 0,0 1 0 0 0,0 0 1 0 0,0 0-1 0 0,0-1 0 0 0,-1 1 0 0 0,-8-3-6494 0 0,5 2 5568 0 0,-3-2-1350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38.168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15 2 15067 0 0,'-1'-1'424'0'0,"0"1"0"0"0,1 0 0 0 0,-1 0 0 0 0,0 0-1 0 0,0-1 1 0 0,0 1 0 0 0,0 0 0 0 0,0 0 0 0 0,1 0 0 0 0,-1 0-1 0 0,0 0 1 0 0,0 1 0 0 0,-1-1 0 0 0,0 3 2877 0 0,6 4-2718 0 0,12 13 250 0 0,22 37 0 0 0,-32-47-716 0 0,41 72 450 0 0,-15-25-348 0 0,100 184 265 0 0,-19-33-232 0 0,11-8 49 0 0,-16-56-19 0 0,-60-84-91 0 0,-43-52-100 0 0,1 0 0 0 0,7 17 0 0 0,-13-25-91 0 0,0 0 0 0 0,0 0 0 0 0,0-1 0 0 0,0 1 0 0 0,0 0 0 0 0,0 0 0 0 0,0 0-1 0 0,-1 0 1 0 0,1 0 0 0 0,0 0 0 0 0,0 0 0 0 0,0 0 0 0 0,0 0 0 0 0,0 0 0 0 0,0 0 0 0 0,0 0 0 0 0,0 0 0 0 0,0 0 0 0 0,0 0 0 0 0,0 0 0 0 0,0 0 0 0 0,0 0 0 0 0,0 0 0 0 0,0 1 0 0 0,0-1-1 0 0,0 0 1 0 0,0 0 0 0 0,0 0 0 0 0,0 0 0 0 0,0 0 0 0 0,0 0 0 0 0,-1 0 0 0 0,1 0 0 0 0,0 0 0 0 0,0 0 0 0 0,0 0 0 0 0,0 0 0 0 0,0 0 0 0 0,0 0 0 0 0,0 0 0 0 0,0 0 0 0 0,0 0-1 0 0,0 0 1 0 0,0 0 0 0 0,0 0 0 0 0,0 0 0 0 0,0 0 0 0 0,0 0 0 0 0,0 0 0 0 0,0 0 0 0 0,0 1 0 0 0,0-1 0 0 0,0 0 0 0 0,0 0 0 0 0,0 0 0 0 0,0 0 0 0 0,0 0 0 0 0,0 0 0 0 0,0 0 0 0 0,0 0-1 0 0,0 0 1 0 0,0 0 0 0 0,0 0 0 0 0,0 0 0 0 0,0 0 0 0 0,1 0 0 0 0,-1 0 0 0 0,0 0 0 0 0,0 0 0 0 0,-6-2-148 0 0,-6-5-427 0 0,9 4 37 0 0,1 1-1 0 0,-1 0 1 0 0,1 0-1 0 0,-1 1 1 0 0,0-1-1 0 0,0 0 1 0 0,0 1-1 0 0,0 0 1 0 0,0 0-1 0 0,0 0 1 0 0,0 0-1 0 0,-6-1 1 0 0,0 2-632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40.885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205 244 11658 0 0,'-25'3'2570'0'0,"1"0"0"0"0,-1-2 0 0 0,-41-4 0 0 0,60 3-2237 0 0,1-1-1 0 0,-1 0 1 0 0,1-1 0 0 0,-1 1-1 0 0,1-1 1 0 0,-10-5-1 0 0,14 7-309 0 0,-1-1 0 0 0,1 0-1 0 0,0 0 1 0 0,0 1 0 0 0,0-1-1 0 0,0 0 1 0 0,1 0 0 0 0,-1 0-1 0 0,0 0 1 0 0,0 0-1 0 0,0 0 1 0 0,1 0 0 0 0,-1 0-1 0 0,1 0 1 0 0,-1-1 0 0 0,1 1-1 0 0,-1 0 1 0 0,1 0 0 0 0,0 0-1 0 0,-1-1 1 0 0,1 1-1 0 0,0 0 1 0 0,0-1 0 0 0,0 1-1 0 0,0 0 1 0 0,0 0 0 0 0,0-1-1 0 0,0 1 1 0 0,1 0 0 0 0,-1 0-1 0 0,0-1 1 0 0,1 1-1 0 0,-1 0 1 0 0,1 0 0 0 0,0-2-1 0 0,4-6-25 0 0,-1 0-1 0 0,2 0 0 0 0,-1 1 1 0 0,1 0-1 0 0,1 0 0 0 0,0 0 1 0 0,10-9-1 0 0,-2 4-12 0 0,1 0 0 0 0,30-18 0 0 0,-33 23 11 0 0,1 0 0 0 0,0 1 0 0 0,0 0 0 0 0,1 1 0 0 0,0 0 0 0 0,0 2 0 0 0,0-1 0 0 0,26-2 0 0 0,-33 6 4 0 0,1 0 1 0 0,-1 1-1 0 0,1 1 1 0 0,-1-1-1 0 0,15 4 1 0 0,-20-4-1 0 0,0 1 0 0 0,0 0 1 0 0,0 0-1 0 0,0 1 0 0 0,0-1 0 0 0,0 1 0 0 0,0-1 0 0 0,0 1 1 0 0,0 0-1 0 0,-1 0 0 0 0,1 0 0 0 0,-1 0 0 0 0,0 1 1 0 0,1-1-1 0 0,-1 1 0 0 0,0-1 0 0 0,2 6 0 0 0,0-1 4 0 0,-1 0 0 0 0,0 1 0 0 0,-1 0 1 0 0,1-1-1 0 0,-2 1 0 0 0,1 0 0 0 0,-1 0 0 0 0,0 0 0 0 0,-1 1 0 0 0,0-1 0 0 0,0 0 0 0 0,0 0 0 0 0,-3 10 0 0 0,-2 7 17 0 0,-2 0 1 0 0,-17 45-1 0 0,3-21 18 0 0,-32 54-1 0 0,-34 42-2 0 0,58-98-25 0 0,22-37 0 0 0,5-7-9 0 0,-1 1 0 0 0,1-1 0 0 0,0 1 0 0 0,0 0 0 0 0,0 0 0 0 0,1 0 0 0 0,-1 0 0 0 0,1 0 1 0 0,0 0-1 0 0,-1 6 0 0 0,2-10-4 0 0,0 1 1 0 0,0 0 0 0 0,1-1 0 0 0,-1 1 0 0 0,0-1-1 0 0,0 1 1 0 0,1-1 0 0 0,-1 1 0 0 0,0 0-1 0 0,1-1 1 0 0,-1 1 0 0 0,1-1 0 0 0,-1 0-1 0 0,1 1 1 0 0,-1-1 0 0 0,1 1 0 0 0,-1-1-1 0 0,1 0 1 0 0,-1 1 0 0 0,1-1 0 0 0,-1 0 0 0 0,1 1-1 0 0,-1-1 1 0 0,1 0 0 0 0,0 0 0 0 0,-1 0-1 0 0,1 0 1 0 0,0 0 0 0 0,-1 1 0 0 0,1-1-1 0 0,1 0 1 0 0,24 0-31 0 0,-19 0 23 0 0,28 0-4 0 0,0-2 0 0 0,48-8 1 0 0,-69 8-107 0 0,98-22 456 0 0,-82 17-1386 0 0,50-21-1 0 0,-42 12-8019 0 0,-27 13 5668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41.301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69 0 15107 0 0,'-3'2'290'0'0,"1"-1"0"0"0,-1 1 0 0 0,0 0-1 0 0,1 0 1 0 0,-1 0 0 0 0,1 0 0 0 0,0 1 0 0 0,-1-1 0 0 0,1 1-1 0 0,0-1 1 0 0,1 1 0 0 0,-4 4 0 0 0,0 3 216 0 0,1-1 0 0 0,-6 18 1 0 0,5-11-346 0 0,1 1 1 0 0,1 0 0 0 0,-2 32 0 0 0,6 53-52 0 0,0-90-86 0 0,1 1-1 0 0,0 0 0 0 0,0-1 1 0 0,1 1-1 0 0,1-1 0 0 0,0 0 1 0 0,1 0-1 0 0,0 0 1 0 0,13 22-1 0 0,-13-28-3 0 0,-1 0 0 0 0,0-1 0 0 0,1 1 0 0 0,0-1 1 0 0,0 0-1 0 0,1 0 0 0 0,0 0 0 0 0,-1-1 0 0 0,1 0 0 0 0,1 0 0 0 0,-1 0 0 0 0,1-1 1 0 0,-1 0-1 0 0,1 0 0 0 0,0-1 0 0 0,0 0 0 0 0,0 0 0 0 0,15 1 0 0 0,-13-2 24 0 0,1 0 0 0 0,-1-2 0 0 0,1 1 0 0 0,-1-1 0 0 0,1 0 0 0 0,-1-1 0 0 0,1 0-1 0 0,-1-1 1 0 0,18-7 0 0 0,-20 7 15 0 0,0-1 0 0 0,0 0-1 0 0,-1 0 1 0 0,1-1 0 0 0,-1 0-1 0 0,0 0 1 0 0,0-1 0 0 0,-1 1-1 0 0,1-1 1 0 0,-1 0 0 0 0,-1-1-1 0 0,7-10 1 0 0,-4 3 58 0 0,0-1-1 0 0,-1 0 1 0 0,-1 0 0 0 0,-1 0-1 0 0,0-1 1 0 0,-1 1 0 0 0,0-1-1 0 0,-2 0 1 0 0,0 0 0 0 0,0 0 0 0 0,-2 0-1 0 0,0 0 1 0 0,0 0 0 0 0,-2 0-1 0 0,-7-26 1 0 0,8 35-79 0 0,0 0 0 0 0,-1 1 0 0 0,0-1-1 0 0,0 0 1 0 0,-1 1 0 0 0,0 0 0 0 0,0 0 0 0 0,0 0 0 0 0,-1 0 0 0 0,0 1 0 0 0,0 0 0 0 0,-6-6-1 0 0,3 6-46 0 0,1 0-1 0 0,0 1 0 0 0,-1-1 1 0 0,0 1-1 0 0,0 1 1 0 0,-1 0-1 0 0,1 0 0 0 0,-1 0 1 0 0,-13-1-1 0 0,9 2-231 0 0,0 0 0 0 0,0 1 0 0 0,-26 2 0 0 0,31-1-172 0 0,1 1-1 0 0,0 0 0 0 0,0 1 1 0 0,0 0-1 0 0,0 0 1 0 0,1 0-1 0 0,-1 1 0 0 0,-12 7 1 0 0,17-9 168 0 0,0 1 1 0 0,0 0 0 0 0,0-1 0 0 0,0 1-1 0 0,1 0 1 0 0,-1 0 0 0 0,0 0 0 0 0,1 0-1 0 0,-1 0 1 0 0,1 0 0 0 0,0 0 0 0 0,0 1-1 0 0,0-1 1 0 0,0 1 0 0 0,0-1 0 0 0,0 0-1 0 0,1 1 1 0 0,-1 4 0 0 0,-1 5-986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3:10:35.883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0 0 24575,'0'0'0,"0"0"0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5:11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312 46 8930 0 0,'-7'-7'5857'0'0,"-5"-5"212"0"0,-3 2-4215 0 0,9 7-1631 0 0,-1 0 0 0 0,1 1 0 0 0,-1 0-1 0 0,0 0 1 0 0,1 0 0 0 0,-1 1 0 0 0,0 0-1 0 0,0 0 1 0 0,0 1 0 0 0,0 0 0 0 0,-13 2 0 0 0,11-1-162 0 0,0 1 1 0 0,0 1-1 0 0,1-1 1 0 0,-1 1-1 0 0,1 1 1 0 0,-1 0-1 0 0,1 0 1 0 0,-12 8 0 0 0,12-6-109 0 0,0 0 1 0 0,0 1 0 0 0,1 0 0 0 0,-1 0 0 0 0,2 1 0 0 0,-1 0 0 0 0,-8 13-1 0 0,11-14 38 0 0,0 0-1 0 0,1 0 1 0 0,0 1-1 0 0,0-1 0 0 0,0 1 1 0 0,1-1-1 0 0,0 1 0 0 0,1 0 1 0 0,-2 14-1 0 0,3-13-16 0 0,1-1-1 0 0,0 1 1 0 0,0-1-1 0 0,1 0 1 0 0,-1 0 0 0 0,2 0-1 0 0,-1 0 1 0 0,1 0-1 0 0,1 0 1 0 0,-1 0-1 0 0,1-1 1 0 0,1 0 0 0 0,-1 0-1 0 0,1 0 1 0 0,0 0-1 0 0,1-1 1 0 0,0 0-1 0 0,0 0 1 0 0,0 0 0 0 0,14 9-1 0 0,-10-8 13 0 0,1-1 1 0 0,-1 0-1 0 0,1-1 0 0 0,0 0 1 0 0,1 0-1 0 0,-1-1 0 0 0,1-1 0 0 0,0 0 1 0 0,0 0-1 0 0,0-1 0 0 0,0-1 1 0 0,0 0-1 0 0,23-2 0 0 0,-23 0 45 0 0,0-1 0 0 0,0 0 0 0 0,0-1 0 0 0,-1 0 1 0 0,1-1-1 0 0,-1-1 0 0 0,0 0 0 0 0,0 0 0 0 0,0-1 0 0 0,-1 0 0 0 0,1-1 0 0 0,-2 0 0 0 0,1-1 0 0 0,-1 0 0 0 0,0 0 0 0 0,-1-1 0 0 0,1 0 0 0 0,-2-1 0 0 0,0 1 0 0 0,9-17 0 0 0,-13 21 12 0 0,-1 0-1 0 0,0 0 0 0 0,0 0 0 0 0,-1 0 1 0 0,1 0-1 0 0,-1 0 0 0 0,0 0 0 0 0,-1 0 1 0 0,1-1-1 0 0,-1 1 0 0 0,0 0 1 0 0,0-1-1 0 0,-3-9 0 0 0,2 10-8 0 0,0 1-1 0 0,0 0 1 0 0,-1 0-1 0 0,0-1 1 0 0,0 1 0 0 0,0 0-1 0 0,-1 1 1 0 0,1-1-1 0 0,-1 0 1 0 0,0 1 0 0 0,0-1-1 0 0,0 1 1 0 0,0 0 0 0 0,0 0-1 0 0,-1 0 1 0 0,-7-4-1 0 0,-5-2-9 0 0,-1 1 0 0 0,1 1 0 0 0,-2 0 0 0 0,-28-7-1 0 0,10 6-188 0 0,-47-4-1 0 0,63 9-691 0 0,0 2 0 0 0,-37 1 0 0 0,56 0 788 0 0,1 0-1 0 0,0 0 1 0 0,0 0 0 0 0,0 0-1 0 0,0 0 1 0 0,0 0-1 0 0,-1 0 1 0 0,1 0 0 0 0,0 0-1 0 0,0 0 1 0 0,0 0-1 0 0,0 0 1 0 0,0 0 0 0 0,0 0-1 0 0,-1 0 1 0 0,1 0 0 0 0,0 1-1 0 0,0-1 1 0 0,0 0-1 0 0,0 0 1 0 0,0 0 0 0 0,0 0-1 0 0,0 0 1 0 0,-1 0-1 0 0,1 0 1 0 0,0 0 0 0 0,0 0-1 0 0,0 0 1 0 0,0 1 0 0 0,0-1-1 0 0,0 0 1 0 0,0 0-1 0 0,0 0 1 0 0,0 0 0 0 0,0 0-1 0 0,0 0 1 0 0,0 1-1 0 0,4 2-2090 0 0,9 2 373 0 0,2-2 687 0 0,2 0 854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5:23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71 15371 0 0,'-5'-5'823'0'0,"3"3"-274"0"0,0 0 1 0 0,0 0-1 0 0,0 0 1 0 0,0 0 0 0 0,0 0-1 0 0,0-1 1 0 0,-1-2 0 0 0,3 4-472 0 0,0 1 0 0 0,0-1 0 0 0,-1 1 0 0 0,1-1 0 0 0,0 1 1 0 0,0-1-1 0 0,0 1 0 0 0,0-1 0 0 0,0 1 0 0 0,0 0 0 0 0,0-1 1 0 0,0 1-1 0 0,0-1 0 0 0,0 1 0 0 0,1-1 0 0 0,-1 1 0 0 0,0-1 1 0 0,0 1-1 0 0,0 0 0 0 0,1-1 0 0 0,0 0-54 0 0,-1 0 1 0 0,1 0-1 0 0,0 0 0 0 0,0 1 0 0 0,0-1 1 0 0,0 0-1 0 0,0 1 0 0 0,0-1 0 0 0,0 1 1 0 0,0-1-1 0 0,0 1 0 0 0,1-1 0 0 0,13-4 128 0 0,0 1-1 0 0,0 0 1 0 0,26-2-1 0 0,48 1 3 0 0,-73 4-121 0 0,21 0-6 0 0,0 1 0 0 0,1 2-1 0 0,-1 2 1 0 0,53 12 0 0 0,-50-5-13 0 0,1 2 0 0 0,-2 1-1 0 0,0 3 1 0 0,-1 1 0 0 0,-1 1-1 0 0,0 3 1 0 0,41 31 0 0 0,-12-1 27 0 0,90 92 1 0 0,40 80 112 0 0,33 107 142 0 0,-28 17 41 0 0,-164-283-275 0 0,142 307 275 0 0,-131-257-143 0 0,107 184-1 0 0,-28-96 3 0 0,26 41-19 0 0,-11-1-9 0 0,-103-167-1 0 0,39 103 0 0 0,-16 4 236 0 0,59 141 371 0 0,-98-281-586 0 0,46 67-1 0 0,7 12 85 0 0,-67-104-226 0 0,-1 0 0 0 0,0 0 0 0 0,-1 1 0 0 0,-1 0 0 0 0,4 25 0 0 0,6 86 123 0 0,-12-86-130 0 0,2 1 0 0 0,18 73 0 0 0,-6-48-7 0 0,-15-51-17 0 0,0 0 0 0 0,-2 20 0 0 0,0-35-16 0 0,1 79 6 0 0,16 188 11 0 0,9-6-1 0 0,-20-74 25 0 0,-7-190-35 0 0,0 0 1 0 0,0-1 0 0 0,0 1-1 0 0,0-1 1 0 0,0 1-1 0 0,0 0 1 0 0,0-1 0 0 0,0 1-1 0 0,0 0 1 0 0,0-1 0 0 0,0 1-1 0 0,0-1 1 0 0,-1 1-1 0 0,1 0 1 0 0,0-1 0 0 0,-1 1-1 0 0,1-1 1 0 0,0 1 0 0 0,-1-1-1 0 0,1 1 1 0 0,0-1-1 0 0,-1 1 1 0 0,1-1 0 0 0,-1 1-1 0 0,1-1 1 0 0,-1 0-1 0 0,1 1 1 0 0,-1-1 0 0 0,1 0-1 0 0,-1 1 1 0 0,0-1 0 0 0,1 0-1 0 0,-1 0 1 0 0,1 1-1 0 0,-1-1 1 0 0,0 0 0 0 0,0 0-1 0 0,-10 4-176 0 0,8 11-31 0 0,-2 29-37 0 0,1 0 0 0 0,2 0 1 0 0,3 0-1 0 0,6 49 0 0 0,-7-89-42 0 0,1 9-280 0 0,1-9-418 0 0,0-9-2348 0 0,-2 3 2860 0 0,1 0 1 0 0,-1 1 0 0 0,0-1 0 0 0,0-3 0 0 0,0-1-877 0 0,0-3-919 0 0,-1 0-1 0 0,0 0 1 0 0,-1-10-1 0 0,-1 2-1603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3:11:0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24575,'0'0'0,"0"0"0,0 0 0,0 0 0,0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4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64 11562 0 0,'-1'-5'1040'0'0,"0"1"-1"0"0,0 0 0 0 0,-1 0 0 0 0,0 0 0 0 0,1 0 0 0 0,-1 0 0 0 0,-1 0 1 0 0,-3-4-1 0 0,5 6-715 0 0,-1 0 1 0 0,0 0-1 0 0,0 1 1 0 0,0-1-1 0 0,0 0 1 0 0,-1 1-1 0 0,1 0 1 0 0,0-1-1 0 0,-1 1 1 0 0,1 0-1 0 0,-1 0 1 0 0,1 0-1 0 0,-1 1 1 0 0,1-1-1 0 0,-4 0 1 0 0,1 0-72 0 0,-1 1 0 0 0,0-1 1 0 0,-10 1-1 0 0,13 1-222 0 0,1-1 0 0 0,-1 0 0 0 0,1 1 0 0 0,-1 0 0 0 0,1 0 0 0 0,-1 0 0 0 0,1 0-1 0 0,0 0 1 0 0,0 0 0 0 0,-1 0 0 0 0,-2 3 0 0 0,-18 15 24 0 0,0 1-1 0 0,1 1 0 0 0,-33 41 1 0 0,39-40-71 0 0,1 0 0 0 0,1 0 0 0 0,1 2 0 0 0,1 0 0 0 0,-9 25 0 0 0,17-37-5 0 0,1-1 0 0 0,0 0 1 0 0,1 1-1 0 0,0-1 0 0 0,0 24 1 0 0,2-27-5 0 0,1 0 1 0 0,0 0-1 0 0,0 0 1 0 0,1-1 0 0 0,0 1-1 0 0,0 0 1 0 0,1-1-1 0 0,0 1 1 0 0,6 11 0 0 0,-5-14-5 0 0,0 1 0 0 0,0-1 0 0 0,0 0 0 0 0,1 0 0 0 0,-1 0 0 0 0,1-1 0 0 0,0 1 0 0 0,0-1 0 0 0,1 0 0 0 0,-1-1 0 0 0,1 1 0 0 0,0-1 0 0 0,6 2 0 0 0,10 3-57 0 0,0-1-1 0 0,34 6 1 0 0,-34-8 56 0 0,1 1 1 0 0,23 9-1 0 0,-37-11 38 0 0,0 0 0 0 0,-1 0 0 0 0,0 1 0 0 0,0 0 0 0 0,0 1 1 0 0,-1-1-1 0 0,13 13 0 0 0,-17-14 5 0 0,0-1 0 0 0,0 1 0 0 0,0 0 0 0 0,-1 0 0 0 0,1 0 1 0 0,-1 1-1 0 0,0-1 0 0 0,0 0 0 0 0,0 1 0 0 0,-1 0 0 0 0,1-1 1 0 0,-1 1-1 0 0,0 0 0 0 0,-1 0 0 0 0,1-1 0 0 0,-1 1 0 0 0,0 6 0 0 0,-1-6 8 0 0,1 1-1 0 0,-2 0 1 0 0,1-1-1 0 0,0 1 0 0 0,-1-1 1 0 0,0 0-1 0 0,0 0 0 0 0,-1 1 1 0 0,1-1-1 0 0,-7 8 1 0 0,4-7 9 0 0,0 1 1 0 0,-1-1-1 0 0,0 0 1 0 0,0-1 0 0 0,-1 1-1 0 0,-12 7 1 0 0,6-6 5 0 0,0 0 0 0 0,-1-1 0 0 0,0 0-1 0 0,0-1 1 0 0,0 0 0 0 0,-1-1 0 0 0,-26 3 0 0 0,30-6-40 0 0,0 0 1 0 0,1 0-1 0 0,-1-1 1 0 0,-20-3 0 0 0,30 3-10 0 0,1 0 0 0 0,0 0 0 0 0,-1 0 1 0 0,1 0-1 0 0,-1 0 0 0 0,1 0 1 0 0,0 0-1 0 0,-1-1 0 0 0,1 1 0 0 0,-1 0 1 0 0,1 0-1 0 0,0 0 0 0 0,-1 0 1 0 0,1 0-1 0 0,0-1 0 0 0,-1 1 0 0 0,1 0 1 0 0,0 0-1 0 0,-1-1 0 0 0,1 1 1 0 0,0 0-1 0 0,-1 0 0 0 0,1-1 1 0 0,0 1-1 0 0,0 0 0 0 0,-1-1 0 0 0,1 1 1 0 0,0-1-1 0 0,0 1 0 0 0,0 0 1 0 0,0-1-1 0 0,-1 1 0 0 0,1 0 0 0 0,0-1 1 0 0,0 1-1 0 0,0-1 0 0 0,0 1 1 0 0,0 0-1 0 0,0-1 0 0 0,0 1 0 0 0,0-1 1 0 0,0 1-1 0 0,0 0 0 0 0,0-1 1 0 0,1 1-1 0 0,-1-1 0 0 0,0 1 1 0 0,0 0-1 0 0,0-1 0 0 0,0 1 0 0 0,1 0 1 0 0,-1-1-1 0 0,0 1 0 0 0,1-1 1 0 0,0-1-91 0 0,0 1 0 0 0,0-1 0 0 0,1 1 0 0 0,-1-1 1 0 0,0 1-1 0 0,1 0 0 0 0,-1-1 0 0 0,1 1 0 0 0,2-1 0 0 0,3-1-569 0 0,0 1 0 0 0,-1 0 0 0 0,11-2 0 0 0,10-2-234 0 0,4-5 68 0 0,2-1 646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82 17380 0 0,'-3'2'346'0'0,"0"0"1"0"0,0 0-1 0 0,0 0 0 0 0,0 0 1 0 0,0 0-1 0 0,0 1 1 0 0,1-1-1 0 0,-1 1 1 0 0,1 0-1 0 0,0 0 1 0 0,0 0-1 0 0,0 0 0 0 0,-2 4 1 0 0,2-1-194 0 0,-1-1 0 0 0,2 1 0 0 0,-1-1 0 0 0,1 1 1 0 0,0 0-1 0 0,0-1 0 0 0,0 13 0 0 0,1-10-175 0 0,0 1 1 0 0,1 0-1 0 0,0 0 0 0 0,1 0 0 0 0,0 0 1 0 0,0-1-1 0 0,1 1 0 0 0,0-1 0 0 0,1 0 1 0 0,0 0-1 0 0,5 8 0 0 0,-5-10 20 0 0,0 0 1 0 0,1 0-1 0 0,1-1 0 0 0,-1 0 0 0 0,0 0 0 0 0,1 0 1 0 0,0 0-1 0 0,0-1 0 0 0,1 0 0 0 0,-1-1 0 0 0,1 1 1 0 0,0-1-1 0 0,0 0 0 0 0,0-1 0 0 0,0 1 0 0 0,0-2 1 0 0,1 1-1 0 0,-1-1 0 0 0,12 1 0 0 0,-17-2 21 0 0,0 0 0 0 0,0 0 0 0 0,1 0-1 0 0,-1-1 1 0 0,0 1 0 0 0,0-1 0 0 0,0 1 0 0 0,0-1-1 0 0,1 0 1 0 0,-1 0 0 0 0,0 1 0 0 0,0-2-1 0 0,0 1 1 0 0,3-2 0 0 0,-3 0 15 0 0,1 1-1 0 0,-1 0 1 0 0,1-1 0 0 0,-1 0-1 0 0,0 0 1 0 0,0 0 0 0 0,0 0-1 0 0,2-5 1 0 0,-1 0 26 0 0,0 0 0 0 0,-1-1 0 0 0,0 1 0 0 0,0-1 0 0 0,-1 1 0 0 0,1-15 0 0 0,-1 8-9 0 0,-1-78 197 0 0,-1 75-206 0 0,-1 0 0 0 0,-1 0 0 0 0,-5-20-1 0 0,6 32-48 0 0,0 0-1 0 0,0 1 0 0 0,0-1 0 0 0,-4-5 1 0 0,6 11-1 0 0,-1-1 0 0 0,1 1-1 0 0,0 0 1 0 0,0-1 0 0 0,0 1 0 0 0,0 0 0 0 0,0-1 0 0 0,0 1 0 0 0,-1-1 0 0 0,1 1 0 0 0,0 0 0 0 0,0-1 0 0 0,0 1 0 0 0,0 0 0 0 0,1-1 0 0 0,-1 1 0 0 0,0-1 0 0 0,0 1 0 0 0,0 0 0 0 0,0-1 0 0 0,0 1 0 0 0,0 0 0 0 0,0-1 0 0 0,1 1 0 0 0,-1 0 0 0 0,0-1 0 0 0,0 1 0 0 0,1 0 0 0 0,-1 0-1 0 0,0-1 1 0 0,0 1 0 0 0,1 0 0 0 0,-1 0 0 0 0,0-1 0 0 0,0 1 0 0 0,1 0 0 0 0,-1 0 0 0 0,0 0 0 0 0,1-1 0 0 0,-1 1 0 0 0,1 0 0 0 0,-1 0 0 0 0,0 0 0 0 0,1 0 0 0 0,-1 0 0 0 0,0 0 0 0 0,1 0 0 0 0,-1 0 0 0 0,1 0 0 0 0,21-2-266 0 0,-20 2 261 0 0,59 4-188 0 0,-22 0 129 0 0,-34-4 61 0 0,-1 0 0 0 0,0 1 0 0 0,1 0 0 0 0,-1 0 1 0 0,0 0-1 0 0,5 2 0 0 0,-8-3 7 0 0,0 1 1 0 0,0-1 0 0 0,0 1-1 0 0,0-1 1 0 0,0 1 0 0 0,0 0-1 0 0,0 0 1 0 0,0-1 0 0 0,0 1-1 0 0,0 0 1 0 0,0 0 0 0 0,-1 0-1 0 0,1 0 1 0 0,0 0 0 0 0,-1 0-1 0 0,1 0 1 0 0,-1 0-1 0 0,1 0 1 0 0,-1 0 0 0 0,1 1-1 0 0,-1-1 1 0 0,0 0 0 0 0,1 0-1 0 0,-1 0 1 0 0,0 1 0 0 0,0 0-1 0 0,-1 5-5 0 0,0 0-1 0 0,0 0 1 0 0,0 0-1 0 0,-1-1 1 0 0,-3 9-1 0 0,-3 11 30 0 0,1 5-4 0 0,1 0 0 0 0,-3 48 0 0 0,9-74 11 0 0,0 0 0 0 0,0 0 0 0 0,1 0 0 0 0,0 0 0 0 0,0-1 0 0 0,0 1 0 0 0,0 0 0 0 0,1 0 0 0 0,0-1 0 0 0,3 8 0 0 0,-4-10-4 0 0,0 0-1 0 0,1 0 1 0 0,-1 0-1 0 0,1 0 1 0 0,-1-1-1 0 0,1 1 0 0 0,0 0 1 0 0,-1-1-1 0 0,1 1 1 0 0,0-1-1 0 0,0 1 1 0 0,0-1-1 0 0,0 0 1 0 0,0 0-1 0 0,1 0 1 0 0,-1 0-1 0 0,0 0 0 0 0,0 0 1 0 0,1-1-1 0 0,-1 1 1 0 0,1-1-1 0 0,-1 0 1 0 0,3 1-1 0 0,1-2 10 0 0,0 0 0 0 0,0 1-1 0 0,0-2 1 0 0,-1 1 0 0 0,1-1-1 0 0,0 0 1 0 0,-1 0 0 0 0,1 0-1 0 0,-1-1 1 0 0,1 0 0 0 0,-1 0-1 0 0,0 0 1 0 0,0-1 0 0 0,6-6 0 0 0,-2 3-291 0 0,-2-1 1 0 0,1-1-1 0 0,-1 0 1 0 0,0 0-1 0 0,-1 0 1 0 0,10-19 0 0 0,-12 19-677 0 0,11-20-2778 0 0,17-53 0 0 0,-22 52 1893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5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21565 0 0,'1'16'1831'0'0,"1"-1"0"0"0,6 29 1 0 0,1 3-1562 0 0,6 254-240 0 0,-14-188-337 0 0,1-53 42 0 0,2 76-216 0 0,-1-98-41 0 0,12 58-1 0 0,-10-81-202 0 0,-4-17 486 0 0,-1 1 0 0 0,1 0 0 0 0,-1 0-1 0 0,0 0 1 0 0,1 0 0 0 0,-1 0 0 0 0,0-1 0 0 0,0 1 0 0 0,1-2 0 0 0,-6-62-6518 0 0,2 34 5035 0 0,2 13 459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5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15747 0 0,'0'-1'512'0'0,"0"0"0"0"0,0 1-1 0 0,1-1 1 0 0,-1 0-1 0 0,0 1 1 0 0,0-1 0 0 0,3-3 3069 0 0,-2 3-3070 0 0,10-9 1872 0 0,13-3-1950 0 0,-23 12-196 0 0,94-38 617 0 0,-67 29-2246 0 0,-1-1 1 0 0,49-28-1 0 0,-49 23-4180 0 0,-12 7-719 0 0,-15 9 6174 0 0,1-1-1 0 0,-1 1 0 0 0,1 0 0 0 0,-1 0 0 0 0,1 0 0 0 0,-1-1 0 0 0,1 1 0 0 0,-1 0 1 0 0,1 0-1 0 0,-1 0 0 0 0,1 0 0 0 0,-1 0 0 0 0,1 0 0 0 0,-1 0 0 0 0,1 0 1 0 0,0 0-1 0 0,-1 0 0 0 0,1 0 0 0 0,-1 0 0 0 0,1 0 0 0 0,0 1 0 0 0,0-1 202 0 0,-1 1-1 0 0,1-1 0 0 0,0 1 0 0 0,0-1 1 0 0,-1 1-1 0 0,1-1 0 0 0,0 1 0 0 0,-1 0 0 0 0,1 0 1 0 0,-1-1-1 0 0,2 2 0 0 0,0 3 1246 0 0,0-1-1 0 0,-1 1 1 0 0,3 9-1 0 0,-3-11-792 0 0,4 18 1515 0 0,-2 1-1 0 0,0-1 1 0 0,-1 33 0 0 0,3 25-460 0 0,0-40-1210 0 0,-2-12-291 0 0,1-1-1 0 0,12 42 1 0 0,-12-58-2644 0 0,-8-25-139 0 0,0-1 818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6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 20700 0 0,'-3'-3'2337'0'0,"1"3"-2289"0"0,1 0 752 0 0,-2 0 472 0 0,3 3-239 0 0,0-2-521 0 0,0 1-136 0 0,0 5-168 0 0,0-1-96 0 0,3 3-120 0 0,1 1-320 0 0,2 3-448 0 0,2 0-313 0 0,-1 6-551 0 0,-4 0 40 0 0,1 2-745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6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125 235 20236 0 0,'-1'0'457'0'0,"-1"0"-1"0"0,1 0 1 0 0,-1 0-1 0 0,1-1 0 0 0,-1 1 1 0 0,1-1-1 0 0,-1 1 1 0 0,1-1-1 0 0,-1 1 1 0 0,-1-2-1 0 0,3 2-421 0 0,0 0 0 0 0,-1-1 0 0 0,1 1 0 0 0,0 0 1 0 0,-1 0-1 0 0,1 0 0 0 0,0-1 0 0 0,0 1 0 0 0,0 0 0 0 0,-1 0 0 0 0,1-1 0 0 0,0 1 0 0 0,0 0 1 0 0,0 0-1 0 0,0-1 0 0 0,-1 1 0 0 0,1 0 0 0 0,0-1 0 0 0,0 1 0 0 0,0 0 0 0 0,0-1 1 0 0,0 1-1 0 0,0 0 0 0 0,0-1 0 0 0,0 1 0 0 0,0 0 0 0 0,0-1 0 0 0,0 1 0 0 0,0 0 0 0 0,0-1 1 0 0,0 1-1 0 0,0 0 0 0 0,0 0 0 0 0,1-1 0 0 0,-1 1 0 0 0,0 0 0 0 0,0-1 0 0 0,0 1 1 0 0,0 0-1 0 0,1 0 0 0 0,-1-1 0 0 0,0 1 0 0 0,0 0 0 0 0,0 0 0 0 0,1-1 0 0 0,-1 1 0 0 0,0 0 1 0 0,0 0-1 0 0,1 0 0 0 0,-1-1 0 0 0,1 1 0 0 0,7-7 1 0 0,0 0 0 0 0,0-1 0 0 0,-1 0 0 0 0,11-14 0 0 0,-16 18-18 0 0,0 1-1 0 0,-1 0 1 0 0,1-1 0 0 0,-1 0-1 0 0,0 1 1 0 0,1-1 0 0 0,-2 1-1 0 0,1-1 1 0 0,0 0-1 0 0,-1 0 1 0 0,0 0 0 0 0,0 1-1 0 0,0-1 1 0 0,0 0 0 0 0,-1 0-1 0 0,1 1 1 0 0,-1-1-1 0 0,0 0 1 0 0,0 1 0 0 0,0-1-1 0 0,-1 0 1 0 0,-3-5 0 0 0,2 3-16 0 0,0 0 1 0 0,-1 1 0 0 0,0-1 0 0 0,0 1-1 0 0,0 0 1 0 0,-1 0 0 0 0,0 1 0 0 0,1-1 0 0 0,-2 1-1 0 0,1 0 1 0 0,0 0 0 0 0,-9-4 0 0 0,12 7-15 0 0,0 1 1 0 0,0-1 0 0 0,1 0-1 0 0,-1 0 1 0 0,0 1 0 0 0,0-1-1 0 0,0 1 1 0 0,0-1-1 0 0,0 1 1 0 0,0 0 0 0 0,0 0-1 0 0,0 0 1 0 0,0 0 0 0 0,0 0-1 0 0,0 0 1 0 0,0 1 0 0 0,1-1-1 0 0,-1 0 1 0 0,0 1 0 0 0,0 0-1 0 0,0-1 1 0 0,0 1 0 0 0,1 0-1 0 0,-1 0 1 0 0,0 0 0 0 0,1 0-1 0 0,-1 0 1 0 0,0 1 0 0 0,1-1-1 0 0,0 0 1 0 0,-1 1 0 0 0,1-1-1 0 0,0 1 1 0 0,0-1 0 0 0,0 1-1 0 0,0 0 1 0 0,-2 2 0 0 0,-1 5-47 0 0,1 0 1 0 0,-1 1-1 0 0,1-1 1 0 0,1 1-1 0 0,0-1 1 0 0,-1 12-1 0 0,1-1 6 0 0,0-1 0 0 0,2 0 0 0 0,0 1 0 0 0,1-1 0 0 0,2 0 0 0 0,3 20 0 0 0,-3-27 39 0 0,0 0 0 0 0,1 0 0 0 0,0 0 0 0 0,1 0-1 0 0,1-1 1 0 0,-1 0 0 0 0,2 0 0 0 0,-1-1 0 0 0,2 0 0 0 0,10 13 0 0 0,-13-18 17 0 0,0 0 0 0 0,0 0 1 0 0,1-1-1 0 0,-1 0 0 0 0,1 0 1 0 0,0-1-1 0 0,0 0 0 0 0,0 0 0 0 0,1 0 1 0 0,-1-1-1 0 0,0 0 0 0 0,1 0 0 0 0,10 2 1 0 0,-11-4-143 0 0,-1 1 1 0 0,0-1 0 0 0,1 0 0 0 0,-1-1-1 0 0,1 1 1 0 0,-1-1 0 0 0,0 0-1 0 0,0-1 1 0 0,1 1 0 0 0,-1-1 0 0 0,0 0-1 0 0,0 0 1 0 0,-1-1 0 0 0,1 1 0 0 0,0-1-1 0 0,-1 0 1 0 0,7-6 0 0 0,-3 1-65 0 0,0 1 0 0 0,-1-2 0 0 0,0 1 0 0 0,8-14 0 0 0,3-11-455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6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17980 0 0,'-6'1'2328'0'0,"1"2"-2288"0"0,3-1 929 0 0,-4-1 1783 0 0,4 2-2200 0 0,-1-3-184 0 0,5 2-168 0 0,-4 1-112 0 0,2 4-168 0 0,0 0-216 0 0,3 2-1256 0 0,0 3-1545 0 0,-1 2 1569 0 0,-2 2 1560 0 0,-3 0-1608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19524 0 0,'1'7'1456'0'0,"-2"2"-231"0"0,1-3-1 0 0,1 1-400 0 0,-1 0-144 0 0,0-1 24 0 0,-1 0-503 0 0,-1 0-57 0 0,1-3-144 0 0,1 1-136 0 0,1-1-129 0 0,4-1-1495 0 0,-4-2 1616 0 0,1 0-480 0 0,-2-5 632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7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73 310 17580 0 0,'-19'-4'1478'0'0,"12"3"-689"0"0,0-1 0 0 0,0 1 0 0 0,0-1 1 0 0,1-1-1 0 0,-10-3 0 0 0,16 5-758 0 0,0 1-1 0 0,-1 0 1 0 0,1 0 0 0 0,0 0 0 0 0,0 0-1 0 0,0-1 1 0 0,-1 1 0 0 0,1 0-1 0 0,0 0 1 0 0,0 0 0 0 0,0-1 0 0 0,0 1-1 0 0,0 0 1 0 0,0 0 0 0 0,-1 0-1 0 0,1-1 1 0 0,0 1 0 0 0,0 0-1 0 0,0 0 1 0 0,0-1 0 0 0,0 1 0 0 0,0 0-1 0 0,0 0 1 0 0,0-1 0 0 0,0 1-1 0 0,0 0 1 0 0,0 0 0 0 0,0-1-1 0 0,0 1 1 0 0,0 0 0 0 0,0-1 0 0 0,0 1-1 0 0,0 0 1 0 0,1 0 0 0 0,-1 0-1 0 0,0-1 1 0 0,6-6 440 0 0,5 0-254 0 0,1 2 1 0 0,-1-1-1 0 0,1 1 0 0 0,23-6 0 0 0,-18 6-95 0 0,35-12 243 0 0,55-9 0 0 0,412-49 520 0 0,5 28-645 0 0,258 14 351 0 0,-765 33-561 0 0,49-3 190 0 0,-58 2-159 0 0,0-1-1 0 0,1 1 1 0 0,-2-1-1 0 0,1-1 1 0 0,15-6 0 0 0,-23 9-81 0 0,1 0 0 0 0,-1 0-1 0 0,0 0 1 0 0,1 0 0 0 0,-1 0 0 0 0,0 0 0 0 0,1-1 0 0 0,-1 1 0 0 0,0 0 0 0 0,0 0 0 0 0,1-1 0 0 0,-1 1 0 0 0,0 0 0 0 0,1 0 0 0 0,-1-1-1 0 0,0 1 1 0 0,0 0 0 0 0,0-1 0 0 0,1 1 0 0 0,-1 0 0 0 0,0-1 0 0 0,0 1 0 0 0,0 0 0 0 0,0-1 0 0 0,0 1 0 0 0,0 0 0 0 0,0-1 0 0 0,0 1-1 0 0,0-1 1 0 0,1 1 0 0 0,-2 0 0 0 0,1-1 0 0 0,0 1 0 0 0,0 0 0 0 0,0-1 0 0 0,0 1 0 0 0,0-1 0 0 0,0 1 0 0 0,0-1 0 0 0,-1 1-99 0 0,1-1 0 0 0,-1 1 1 0 0,1 0-1 0 0,0-1 0 0 0,-1 1 1 0 0,1 0-1 0 0,-1 0 0 0 0,1-1 1 0 0,-1 1-1 0 0,1 0 1 0 0,-1 0-1 0 0,1-1 0 0 0,-1 1 1 0 0,1 0-1 0 0,-1 0 0 0 0,1 0 1 0 0,-1 0-1 0 0,1 0 0 0 0,-1 0 1 0 0,1 0-1 0 0,-1 0 1 0 0,1 0-1 0 0,-1 0 0 0 0,1 0 1 0 0,-1 0-1 0 0,1 0 0 0 0,-1 1 1 0 0,0-1-1 0 0,-7 4-1337 0 0,-6 3-243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5:23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8 192 15267 0 0,'-1'1'204'0'0,"0"0"-1"0"0,0 0 1 0 0,0 0-1 0 0,1 1 1 0 0,-1-1 0 0 0,1 0-1 0 0,-1 0 1 0 0,1 1-1 0 0,-1-1 1 0 0,1 1-1 0 0,0-1 1 0 0,-1 0-1 0 0,1 1 1 0 0,0-1 0 0 0,0 1-1 0 0,0-1 1 0 0,0 0-1 0 0,0 1 1 0 0,1-1-1 0 0,-1 1 1 0 0,0-1-1 0 0,1 0 1 0 0,-1 1-1 0 0,1-1 1 0 0,0 2 0 0 0,2 4 25 0 0,1 1 0 0 0,0-1 0 0 0,5 8 0 0 0,-5-9-48 0 0,67 99 509 0 0,-27-41-356 0 0,-39-57-301 0 0,53 76 396 0 0,-46-69-315 0 0,0-1 1 0 0,0 1-1 0 0,23 17 0 0 0,-33-29-89 0 0,1 0 0 0 0,-1 0 1 0 0,1-1-1 0 0,-1 1 0 0 0,1-1 1 0 0,0 0-1 0 0,0 0 0 0 0,0 0 1 0 0,0 0-1 0 0,0 0 0 0 0,0 0 0 0 0,5 0 1 0 0,-6-1-11 0 0,0 0 1 0 0,0-1-1 0 0,0 1 1 0 0,0 0-1 0 0,0-1 0 0 0,0 1 1 0 0,0-1-1 0 0,-1 0 1 0 0,1 0-1 0 0,0 0 1 0 0,-1 1-1 0 0,1-1 1 0 0,0-1-1 0 0,-1 1 0 0 0,1 0 1 0 0,-1 0-1 0 0,1-1 1 0 0,-1 1-1 0 0,0 0 1 0 0,2-4-1 0 0,3-4 20 0 0,-1-1 0 0 0,0 1 0 0 0,-1-1 0 0 0,0 0 0 0 0,-1 0 0 0 0,0 0 0 0 0,2-17-1 0 0,-1 10-29 0 0,4-21-397 0 0,2-50 0 0 0,-3-41-1176 0 0,-6 94 1089 0 0,3-61-887 0 0,-6-3-378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0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139 312 14851 0 0,'-10'1'829'0'0,"-1"0"0"0"0,1-1 0 0 0,-1-1 0 0 0,1 1-1 0 0,-1-2 1 0 0,-13-3 0 0 0,21 5-722 0 0,0-1 1 0 0,1 0-1 0 0,-1 0 0 0 0,0 0 0 0 0,1 0 1 0 0,-1-1-1 0 0,1 1 0 0 0,0-1 0 0 0,-1 1 1 0 0,1-1-1 0 0,0 0 0 0 0,0 0 1 0 0,0 0-1 0 0,0 0 0 0 0,0 0 0 0 0,1-1 1 0 0,-1 1-1 0 0,0 0 0 0 0,1-1 0 0 0,0 1 1 0 0,0-1-1 0 0,0 0 0 0 0,0 1 0 0 0,0-1 1 0 0,0 0-1 0 0,1 1 0 0 0,-1-1 0 0 0,1-4 1 0 0,0 0-99 0 0,0 0 1 0 0,1 1-1 0 0,0-1 1 0 0,0 0-1 0 0,1 1 1 0 0,0-1-1 0 0,0 1 1 0 0,0 0-1 0 0,1-1 1 0 0,3-5-1 0 0,4-5-44 0 0,0 1 1 0 0,17-19-1 0 0,-20 27 19 0 0,0 0 1 0 0,1 0-1 0 0,0 1 1 0 0,0 0-1 0 0,1 0 1 0 0,-1 1-1 0 0,2 0 1 0 0,-1 1-1 0 0,14-6 0 0 0,-10 6 8 0 0,1 0 0 0 0,0 1 0 0 0,0 1-1 0 0,0 0 1 0 0,0 1 0 0 0,23-1-1 0 0,-29 2 12 0 0,0 1 0 0 0,1 1 0 0 0,-1-1 0 0 0,0 1 0 0 0,0 0 0 0 0,10 4 0 0 0,-15-4-2 0 0,-1 0 1 0 0,1 0-1 0 0,-1 0 0 0 0,1 0 1 0 0,-1 1-1 0 0,0-1 1 0 0,1 1-1 0 0,-1 0 1 0 0,0-1-1 0 0,0 1 0 0 0,-1 0 1 0 0,1 0-1 0 0,0 0 1 0 0,0 1-1 0 0,-1-1 1 0 0,0 0-1 0 0,1 1 1 0 0,-1-1-1 0 0,0 1 0 0 0,0-1 1 0 0,0 1-1 0 0,0 4 1 0 0,1 2 5 0 0,-1 0 0 0 0,0 0 0 0 0,-1 0 0 0 0,0 0-1 0 0,0 0 1 0 0,-1 0 0 0 0,0 0 0 0 0,-3 12 0 0 0,-5 9 22 0 0,-12 31-1 0 0,21-60-27 0 0,-19 45 37 0 0,-44 80 0 0 0,37-84-3 0 0,-1-2 0 0 0,-2-1 1 0 0,-63 66-1 0 0,73-85-17 0 0,12-11 13 0 0,-1-1 0 0 0,0 0 0 0 0,-17 12-1 0 0,24-20-26 0 0,1 1 1 0 0,-1-1-1 0 0,0 1 0 0 0,0-1 0 0 0,1 1 0 0 0,-1-1 0 0 0,0 1 0 0 0,1 0 0 0 0,-1-1 0 0 0,1 1 0 0 0,-1 0 0 0 0,1-1 0 0 0,-1 3 0 0 0,1-3-3 0 0,0 0 1 0 0,0 0 0 0 0,-1 1 0 0 0,1-1-1 0 0,0 0 1 0 0,0 1 0 0 0,1-1 0 0 0,-1 0-1 0 0,0 0 1 0 0,0 1 0 0 0,0-1 0 0 0,0 0 0 0 0,0 0-1 0 0,0 1 1 0 0,0-1 0 0 0,0 0 0 0 0,0 0-1 0 0,1 1 1 0 0,-1-1 0 0 0,0 0 0 0 0,0 0-1 0 0,0 1 1 0 0,0-1 0 0 0,1 0 0 0 0,-1 0-1 0 0,0 0 1 0 0,1 1 0 0 0,0-1 1 0 0,1 1 0 0 0,-1 0 0 0 0,1-1 0 0 0,-1 1-1 0 0,1-1 1 0 0,0 1 0 0 0,-1-1 0 0 0,1 0 0 0 0,-1 1 0 0 0,1-1 0 0 0,3 0 0 0 0,44-5 80 0 0,59-13 0 0 0,-36 5-41 0 0,-48 8-189 0 0,1 0 1 0 0,-1-2-1 0 0,0 0 1 0 0,0-2-1 0 0,-1-1 1 0 0,31-17-1 0 0,-51 25-431 0 0,0 1 0 0 0,0-1 0 0 0,-1 0 1 0 0,1 0-1 0 0,-1 0 0 0 0,0 0 0 0 0,1 0 0 0 0,-1-1 0 0 0,0 1 1 0 0,0-1-1 0 0,0 1 0 0 0,-1-1 0 0 0,3-4 0 0 0,-1-3-2678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0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8 545 11154 0 0,'-7'20'4068'0'0,"6"-6"2491"0"0,12-32-4040 0 0,-2-4-1972 0 0,13-42 0 0 0,-13 34-389 0 0,24-81 239 0 0,17-50 8 0 0,-36 122-284 0 0,2 0 0 0 0,23-38 1 0 0,-37 73-115 0 0,7-9 131 0 0,-9 13-135 0 0,0 0 0 0 0,0 0 1 0 0,0 0-1 0 0,0 0 0 0 0,0 0 0 0 0,0 0 0 0 0,0 0 0 0 0,1 0 1 0 0,-1 0-1 0 0,0-1 0 0 0,0 1 0 0 0,0 0 0 0 0,0 0 0 0 0,0 0 0 0 0,0 0 1 0 0,1 0-1 0 0,-1 0 0 0 0,0 0 0 0 0,0 0 0 0 0,0 0 0 0 0,0 0 1 0 0,0 0-1 0 0,0 0 0 0 0,1 0 0 0 0,-1 0 0 0 0,0 0 0 0 0,0 0 0 0 0,0 0 1 0 0,0 0-1 0 0,0 1 0 0 0,0-1 0 0 0,0 0 0 0 0,1 0 0 0 0,-1 0 1 0 0,3 8 114 0 0,0 24 117 0 0,0 54-1 0 0,-3-47-176 0 0,9 183 78 0 0,-4-155-120 0 0,20 85 0 0 0,-23-143-25 0 0,0 2-72 0 0,0-1 0 0 0,1 0-1 0 0,0 0 1 0 0,1 1 0 0 0,0-2 0 0 0,5 11 0 0 0,-8-20-10 0 0,0 1 1 0 0,-1 0 0 0 0,1 0-1 0 0,0 0 1 0 0,-1 0 0 0 0,1 0-1 0 0,0-1 1 0 0,0 1-1 0 0,0 0 1 0 0,-1-1 0 0 0,1 1-1 0 0,1 0 1 0 0,-1-1-15 0 0,-1 0 0 0 0,0 0-1 0 0,1 0 1 0 0,-1 0 0 0 0,0 0 0 0 0,1 0 0 0 0,-1 0 0 0 0,1 0-1 0 0,-1 0 1 0 0,0 0 0 0 0,1 0 0 0 0,-1 0 0 0 0,0 0 0 0 0,1 0-1 0 0,-1 0 1 0 0,0 0 0 0 0,1 0 0 0 0,-1 0 0 0 0,0-1-1 0 0,1 1 1 0 0,-1 0 0 0 0,0 0 0 0 0,0 0 0 0 0,1-1 0 0 0,0 0-58 0 0,0-1 1 0 0,0 1-1 0 0,0-1 0 0 0,0 1 1 0 0,0-1-1 0 0,-1 0 1 0 0,1 1-1 0 0,-1-1 1 0 0,1 0-1 0 0,-1 1 1 0 0,1-1-1 0 0,-1 0 0 0 0,0-2 1 0 0,1-18-1020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4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 12115 0 0,'-4'-1'352'0'0,"0"1"1"0"0,0 0 0 0 0,0 0 0 0 0,1 0 0 0 0,-1 0 0 0 0,0 0-1 0 0,0 1 1 0 0,0 0 0 0 0,0 0 0 0 0,0 0 0 0 0,1 0 0 0 0,-1 0-1 0 0,1 1 1 0 0,-1 0 0 0 0,1-1 0 0 0,-1 1 0 0 0,1 1 0 0 0,0-1-1 0 0,0 0 1 0 0,0 1 0 0 0,0 0 0 0 0,-4 5 0 0 0,-3 4-73 0 0,2 0 1 0 0,0 0-1 0 0,0 1 1 0 0,1 0 0 0 0,-7 20-1 0 0,-21 74 290 0 0,31-94-520 0 0,-12 47 55 0 0,2 1 1 0 0,3 1 0 0 0,2 0-1 0 0,0 99 1 0 0,10-109-45 0 0,2-1-1 0 0,3 0 1 0 0,1 0-1 0 0,3-1 1 0 0,2 0-1 0 0,19 49 1 0 0,-24-80-119 0 0,1 0 1 0 0,1-1-1 0 0,0-1 1 0 0,1 1-1 0 0,23 28 1 0 0,-26-37 4 0 0,1-1 0 0 0,0 0 0 0 0,0 0 0 0 0,1-1 1 0 0,0 0-1 0 0,0-1 0 0 0,0 0 0 0 0,1 0 1 0 0,0-1-1 0 0,0-1 0 0 0,21 8 0 0 0,-20-10-451 0 0,0 1-1 0 0,0-1 0 0 0,0-1 1 0 0,0 0-1 0 0,0 0 1 0 0,0-1-1 0 0,14-2 1 0 0,-18 1 10 0 0,0 0 0 0 0,0-1 0 0 0,0 0 0 0 0,0 0 1 0 0,0-1-1 0 0,0 1 0 0 0,0-1 0 0 0,-1-1 0 0 0,1 0 1 0 0,-1 0-1 0 0,11-8 0 0 0,1-8-1208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4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1 274 18308 0 0,'6'4'4542'0'0,"-1"-1"-2146"0"0,4-10-1985 0 0,0-5-273 0 0,0 0 0 0 0,-1-1 0 0 0,-1 0 0 0 0,10-22 0 0 0,-15 30-113 0 0,14-31 57 0 0,17-32 80 0 0,-30 61-129 0 0,1 0-1 0 0,-1 0 1 0 0,3-10-1 0 0,-6 16-23 0 0,1-1 0 0 0,-1 1 0 0 0,1 0 0 0 0,-1-1 0 0 0,0 1 0 0 0,0-1 0 0 0,1 1 0 0 0,-1-1 0 0 0,0 1 0 0 0,0-1 0 0 0,0 1-1 0 0,-1-1 1 0 0,1 1 0 0 0,0-1 0 0 0,-1 1 0 0 0,1 0 0 0 0,-1-1 0 0 0,1 1 0 0 0,-1-1 0 0 0,1 1 0 0 0,-1 0 0 0 0,0 0 0 0 0,0-1 0 0 0,-1-1 0 0 0,1 3-14 0 0,0-1 1 0 0,0 0 0 0 0,0 1-1 0 0,-1-1 1 0 0,1 1 0 0 0,0 0-1 0 0,0-1 1 0 0,0 1 0 0 0,0 0-1 0 0,-1 0 1 0 0,1 0-1 0 0,0-1 1 0 0,0 1 0 0 0,0 0-1 0 0,-1 1 1 0 0,1-1 0 0 0,0 0-1 0 0,0 0 1 0 0,0 0 0 0 0,0 1-1 0 0,0-1 1 0 0,-1 1 0 0 0,1-1-1 0 0,0 1 1 0 0,0-1-1 0 0,-1 2 1 0 0,-1 0-22 0 0,0 0 0 0 0,0 0 0 0 0,1 0 0 0 0,-1 0 1 0 0,1 0-1 0 0,-1 1 0 0 0,1 0 0 0 0,-3 3 0 0 0,0 3-7 0 0,0 0 1 0 0,0 0-1 0 0,1 1 1 0 0,0-1-1 0 0,0 1 0 0 0,1 0 1 0 0,1 0-1 0 0,-3 17 1 0 0,3-9 7 0 0,-9 78-61 0 0,9-74 65 0 0,2 0-1 0 0,3 31 1 0 0,-3-49 18 0 0,3 21-33 0 0,8 28 0 0 0,-10-46 26 0 0,1-1 1 0 0,0 0-1 0 0,1 1 0 0 0,-1-1 0 0 0,1-1 1 0 0,0 1-1 0 0,1 0 0 0 0,-1-1 1 0 0,9 10-1 0 0,-10-13-7 0 0,1 0 1 0 0,-1 0-1 0 0,1 0 1 0 0,-1 0-1 0 0,1 0 1 0 0,-1-1-1 0 0,1 1 1 0 0,0-1-1 0 0,0 0 1 0 0,0 0-1 0 0,0 0 1 0 0,0 0-1 0 0,0 0 1 0 0,0-1-1 0 0,0 1 1 0 0,0-1-1 0 0,0 0 1 0 0,0 0-1 0 0,0 0 0 0 0,0 0 1 0 0,0-1-1 0 0,1 1 1 0 0,-1-1-1 0 0,0 0 1 0 0,-1 0-1 0 0,1 0 1 0 0,0 0-1 0 0,5-3 1 0 0,0-1-156 0 0,0 0 1 0 0,0 0 0 0 0,0-1-1 0 0,-1 0 1 0 0,0 0-1 0 0,0-1 1 0 0,0 0 0 0 0,6-9-1 0 0,4-8-944 0 0,-1-2-1 0 0,-1 1 1 0 0,-1-2-1 0 0,20-52 1 0 0,-15 24 881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8842 0 0,'-1'5'1936'0'0,"0"1"0"0"0,0-1 0 0 0,1 1 0 0 0,0 5 0 0 0,5 41 1914 0 0,-3-41-3470 0 0,29 215 2266 0 0,32 196-2088 0 0,-44-296-1908 0 0,-14-41-3129 0 0,-4-82 4086 0 0,-1-1 0 0 0,0 1 0 0 0,-1-1 0 0 0,1 1 0 0 0,0-1 0 0 0,-1 0 0 0 0,1 1 1 0 0,-1-1-1 0 0,0 0 0 0 0,-1 4 0 0 0,-4 4-2161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5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12 151 12315 0 0,'-2'-5'983'0'0,"0"1"0"0"0,0-1 0 0 0,1 0 0 0 0,0 0 0 0 0,0-1 0 0 0,0 1 0 0 0,0 0 0 0 0,1 0 0 0 0,0 0 0 0 0,0-1-1 0 0,1-5 1 0 0,-1 10-840 0 0,0 0 0 0 0,0 0 0 0 0,1 0-1 0 0,-1-1 1 0 0,0 1 0 0 0,1 0 0 0 0,-1 0-1 0 0,1 0 1 0 0,-1 0 0 0 0,1-1-1 0 0,0 1 1 0 0,0 0 0 0 0,-1 0 0 0 0,1 0-1 0 0,0 0 1 0 0,0 1 0 0 0,0-1 0 0 0,0 0-1 0 0,0 0 1 0 0,0 0 0 0 0,0 1-1 0 0,0-1 1 0 0,2 0 0 0 0,2-1 12 0 0,0 0 0 0 0,0 1-1 0 0,0 0 1 0 0,8-1 0 0 0,0 0 9 0 0,68-6 56 0 0,-13 2-2659 0 0,-55 4-549 0 0,18-5 0 0 0,-26 6 1380 0 0,-1-1-1 0 0,1 0 1 0 0,0 0 0 0 0,-1 0-1 0 0,7-4 1 0 0,6-5-4524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19 15179 0 0,'-2'-2'963'0'0,"-1"0"-1"0"0,1 0 1 0 0,0 0 0 0 0,0 0-1 0 0,-1 0 1 0 0,1 1-1 0 0,-1-1 1 0 0,-5-2-1 0 0,8 4-907 0 0,0 1-1 0 0,-1-1 0 0 0,1 0 0 0 0,0 1 0 0 0,0-1 1 0 0,0 0-1 0 0,0 1 0 0 0,0-1 0 0 0,-1 0 0 0 0,1 0 0 0 0,0 1 1 0 0,0-1-1 0 0,0 0 0 0 0,0 1 0 0 0,0-1 0 0 0,0 0 1 0 0,0 1-1 0 0,0-1 0 0 0,0 0 0 0 0,0 1 0 0 0,0-1 1 0 0,1 0-1 0 0,-1 1 0 0 0,0-1 0 0 0,0 1 0 0 0,3 10 234 0 0,15 58-94 0 0,-2 2 1 0 0,-4 0-1 0 0,5 98 0 0 0,-16-146-191 0 0,6 81-59 0 0,12-165-774 0 0,-17 54 784 0 0,7-21 0 0 0,2 1 0 0 0,1 0 0 0 0,1 0 0 0 0,2 1 0 0 0,0 1 0 0 0,24-28 0 0 0,-36 48 55 0 0,1 1-1 0 0,0 0 1 0 0,0 1 0 0 0,1-1-1 0 0,-1 1 1 0 0,1 0-1 0 0,-1 0 1 0 0,1 0-1 0 0,0 0 1 0 0,8-2 0 0 0,-12 5-8 0 0,1-1 0 0 0,0 1 0 0 0,0-1 0 0 0,-1 1 0 0 0,1 0 0 0 0,0-1 0 0 0,0 1 0 0 0,0 0 0 0 0,-1 0 0 0 0,1 0 0 0 0,0 1 0 0 0,0-1 0 0 0,0 0 0 0 0,-1 1 0 0 0,1-1 0 0 0,0 1 0 0 0,-1-1 0 0 0,1 1 1 0 0,0 0-1 0 0,-1 0 0 0 0,1 0 0 0 0,-1 0 0 0 0,1 0 0 0 0,-1 0 0 0 0,1 0 0 0 0,-1 0 0 0 0,0 1 0 0 0,0-1 0 0 0,0 0 0 0 0,1 1 0 0 0,-1-1 0 0 0,-1 1 0 0 0,1-1 0 0 0,0 1 0 0 0,1 2 0 0 0,1 4-8 0 0,0 1-1 0 0,0 0 0 0 0,-1 0 1 0 0,0 0-1 0 0,0 12 0 0 0,1 49-9 0 0,-2-32 10 0 0,6 59-202 0 0,-3-58-128 0 0,-4-37 237 0 0,1 0 0 0 0,-1 1 0 0 0,0-1 0 0 0,1 0 0 0 0,0 0 0 0 0,-1 1 0 0 0,1-1 0 0 0,2 3 0 0 0,-3-4 62 0 0,1-1 0 0 0,-1 1 0 0 0,0-1 1 0 0,1 0-1 0 0,-1 1 0 0 0,0-1 1 0 0,1 0-1 0 0,-1 1 0 0 0,0-1 0 0 0,1 0 1 0 0,-1 0-1 0 0,1 1 0 0 0,-1-1 1 0 0,1 0-1 0 0,-1 0 0 0 0,1 0 1 0 0,-1 0-1 0 0,1 1 0 0 0,-1-1 0 0 0,1 0 1 0 0,-1 0-1 0 0,1 0 0 0 0,-1 0 1 0 0,1 0-1 0 0,-1 0 0 0 0,1 0 0 0 0,-1-1 1 0 0,1 1-1 0 0,-1 0 0 0 0,1 0 1 0 0,-1 0-1 0 0,0 0 0 0 0,1-1 1 0 0,-1 1-1 0 0,1 0 0 0 0,-1 0 0 0 0,1-1 1 0 0,-1 1-1 0 0,0 0 0 0 0,1-1 1 0 0,-1 1-1 0 0,0 0 0 0 0,1-1 0 0 0,-1 1 1 0 0,1-1-1 0 0,3-4-515 0 0,1 0 0 0 0,-1 0 1 0 0,5-10-1 0 0,5-4-1021 0 0,46-54-3511 0 0,-38 49 4812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6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24 16668 0 0,'-11'6'2757'0'0,"-17"8"-1"0"0,17-10-1779 0 0,2 1 0 0 0,-13 7 0 0 0,18-10-923 0 0,1 1 1 0 0,0 0 0 0 0,0-1 0 0 0,0 1 0 0 0,0 0 0 0 0,0 0 0 0 0,1 0-1 0 0,0 1 1 0 0,-5 6 0 0 0,5-4-66 0 0,-1 0-1 0 0,1 0 1 0 0,0 0-1 0 0,1 0 1 0 0,-1 0-1 0 0,1 1 1 0 0,0-1 0 0 0,1 0-1 0 0,0 1 1 0 0,0-1-1 0 0,0 0 1 0 0,1 1-1 0 0,-1-1 1 0 0,2 0-1 0 0,-1 0 1 0 0,1 1-1 0 0,0-1 1 0 0,0 0 0 0 0,0-1-1 0 0,1 1 1 0 0,0 0-1 0 0,0-1 1 0 0,1 1-1 0 0,-1-1 1 0 0,1 0-1 0 0,0 0 1 0 0,0-1 0 0 0,1 1-1 0 0,0-1 1 0 0,0 0-1 0 0,0 0 1 0 0,0 0-1 0 0,0-1 1 0 0,1 0-1 0 0,-1 0 1 0 0,1 0-1 0 0,0-1 1 0 0,0 0 0 0 0,0 0-1 0 0,0 0 1 0 0,0-1-1 0 0,1 0 1 0 0,-1 0-1 0 0,0 0 1 0 0,13-1-1 0 0,-11-1 11 0 0,1-1 1 0 0,-1 0-1 0 0,1 0 0 0 0,-1 0 0 0 0,0-1 0 0 0,0 0 0 0 0,0-1 0 0 0,-1 0 0 0 0,1 0 1 0 0,-1-1-1 0 0,0 1 0 0 0,13-13 0 0 0,-12 10 23 0 0,0-1 0 0 0,-1-1 1 0 0,0 1-1 0 0,0-1 0 0 0,-1-1 0 0 0,0 1 0 0 0,-1-1 1 0 0,0 0-1 0 0,6-17 0 0 0,-10 23 0 0 0,1 0 0 0 0,-1 0 0 0 0,-1 0-1 0 0,1 0 1 0 0,-1-1 0 0 0,1 1 0 0 0,-1 0 0 0 0,0 0-1 0 0,-1 0 1 0 0,1 0 0 0 0,-1-1 0 0 0,0 1 0 0 0,0 0-1 0 0,0 0 1 0 0,0 0 0 0 0,-3-5 0 0 0,1 5-8 0 0,1 0 0 0 0,-1-1 0 0 0,0 1 1 0 0,-1 0-1 0 0,1 0 0 0 0,-1 1 0 0 0,1-1 0 0 0,-1 1 1 0 0,0 0-1 0 0,0 0 0 0 0,-1 0 0 0 0,1 0 0 0 0,-6-2 1 0 0,0 0-68 0 0,-1 1 0 0 0,0 0 1 0 0,-13-3-1 0 0,20 6-53 0 0,0 0 0 0 0,-1 1 0 0 0,1-1 0 0 0,0 1 0 0 0,0 0 0 0 0,0 0 0 0 0,-1 0-1 0 0,1 1 1 0 0,0-1 0 0 0,0 1 0 0 0,0 0 0 0 0,-5 2 0 0 0,8-3 13 0 0,0 0 0 0 0,0 1 1 0 0,0-1-1 0 0,0 1 0 0 0,0-1 0 0 0,1 1 0 0 0,-1 0 1 0 0,0-1-1 0 0,0 1 0 0 0,0 0 0 0 0,1-1 0 0 0,-1 1 1 0 0,0 0-1 0 0,1 0 0 0 0,-1 0 0 0 0,0 0 1 0 0,1 0-1 0 0,-1 1 0 0 0,1-1-39 0 0,0 0 0 0 0,0 0 0 0 0,-1-1-1 0 0,2 1 1 0 0,-1 0 0 0 0,0 0 0 0 0,0 0 0 0 0,0-1 0 0 0,0 1 0 0 0,0 0-1 0 0,1 0 1 0 0,-1-1 0 0 0,0 1 0 0 0,1 0 0 0 0,-1-1 0 0 0,0 1 0 0 0,1 0-1 0 0,-1-1 1 0 0,2 2 0 0 0,-1 0-394 0 0,1 0 1 0 0,1 0-1 0 0,-1-1 0 0 0,0 1 1 0 0,0 0-1 0 0,1-1 0 0 0,-1 0 1 0 0,1 1-1 0 0,-1-1 0 0 0,1 0 1 0 0,-1 0-1 0 0,6 1 0 0 0,-4-2 132 0 0,-1 0 0 0 0,1 0 0 0 0,-1 0-1 0 0,1 0 1 0 0,-1-1 0 0 0,5 0 0 0 0,5-2 87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6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16604 0 0,'-7'4'1646'0'0,"6"-4"-1428"0"0,0 0 0 0 0,-1 1 0 0 0,1-1 0 0 0,0 1 0 0 0,0-1-1 0 0,0 1 1 0 0,0 0 0 0 0,0-1 0 0 0,0 1 0 0 0,1 0 0 0 0,-1 0 0 0 0,0 0 0 0 0,0-1 0 0 0,0 1 0 0 0,1 0 0 0 0,-1 0 0 0 0,0 0 0 0 0,1 0 0 0 0,-1 0 0 0 0,1 1 0 0 0,0-1 0 0 0,-1 0 0 0 0,1 1 0 0 0,-2 5-149 0 0,0 0-1 0 0,1 0 1 0 0,0 1-1 0 0,1-1 1 0 0,0 0-1 0 0,0 11 1 0 0,10 44-156 0 0,-3-23 91 0 0,25 114-12 0 0,-30-147-3 0 0,-1-1-1 0 0,1 1 0 0 0,5 9 1 0 0,-6-13 1 0 0,0-1 1 0 0,-1 0-1 0 0,1 1 1 0 0,0-1-1 0 0,0 0 1 0 0,0 0-1 0 0,0 0 1 0 0,0 0-1 0 0,0 0 1 0 0,0 0-1 0 0,0 0 0 0 0,1 0 1 0 0,-1 0-1 0 0,0 0 1 0 0,0-1-1 0 0,1 1 1 0 0,-1-1-1 0 0,1 1 1 0 0,-1-1-1 0 0,3 1 1 0 0,-3-1 3 0 0,0 0-1 0 0,0 0 1 0 0,-1 0 0 0 0,1-1 0 0 0,0 1-1 0 0,0 0 1 0 0,0 0 0 0 0,0-1 0 0 0,-1 1 0 0 0,1-1-1 0 0,0 1 1 0 0,0-1 0 0 0,-1 1 0 0 0,1-1 0 0 0,0 1-1 0 0,-1-1 1 0 0,1 0 0 0 0,0 1 0 0 0,-1-1 0 0 0,1 0-1 0 0,-1 1 1 0 0,1-1 0 0 0,0-2 0 0 0,9-21-32 0 0,-8 19 23 0 0,52-138 554 0 0,-47 127-257 0 0,1 0-1 0 0,0 1 1 0 0,2 0 0 0 0,11-14-1 0 0,-20 27-243 0 0,0 0-1 0 0,1 0 0 0 0,0 1 0 0 0,-1-1 0 0 0,1 1 0 0 0,0-1 0 0 0,0 1 1 0 0,0 0-1 0 0,-1-1 0 0 0,1 1 0 0 0,1 0 0 0 0,-1 0 0 0 0,0 1 0 0 0,0-1 1 0 0,3 0-1 0 0,-4 1-31 0 0,1-1 0 0 0,-1 1 0 0 0,1 0 0 0 0,-1 0-1 0 0,1 1 1 0 0,-1-1 0 0 0,1 0 0 0 0,-1 0 0 0 0,1 1 0 0 0,-1-1 0 0 0,0 1 0 0 0,1-1 0 0 0,-1 1 0 0 0,0 0 0 0 0,1-1 0 0 0,-1 1 0 0 0,0 0 0 0 0,0 0 0 0 0,0 0 0 0 0,1 0 0 0 0,-1 0-1 0 0,0 0 1 0 0,0 0 0 0 0,1 2 0 0 0,1 3-23 0 0,1 0 0 0 0,-1 0 0 0 0,1 1-1 0 0,-2-1 1 0 0,1 1 0 0 0,1 7 0 0 0,9 44-497 0 0,-9-31 13 0 0,2 5 98 0 0,-3-14-1433 0 0,1-1-1 0 0,0 1 1 0 0,12 29 0 0 0,-9-33 586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6 18660 0 0,'-3'-1'239'0'0,"-11"-3"3419"0"0,14 4-3604 0 0,0 0 1 0 0,0 0-1 0 0,-1 0 1 0 0,1 0-1 0 0,0 0 1 0 0,0 0-1 0 0,0 0 1 0 0,0 0-1 0 0,0 0 1 0 0,0 0-1 0 0,-1 0 1 0 0,1 0-1 0 0,0 0 1 0 0,0 0-1 0 0,0 0 1 0 0,0 0-1 0 0,0 0 1 0 0,0 1-1 0 0,0-1 1 0 0,0 0-1 0 0,0 0 1 0 0,-1 0-1 0 0,1 0 1 0 0,0 0-1 0 0,0 0 1 0 0,0 0-1 0 0,0 0 1 0 0,0 1-1 0 0,0-1 0 0 0,0 0 1 0 0,0 0-1 0 0,0 0 1 0 0,0 0-1 0 0,0 0 1 0 0,0 1-1 0 0,3 8 908 0 0,6 9-487 0 0,45 97 674 0 0,79 271 14 0 0,-108-300-1053 0 0,-5 1 0 0 0,-3 2 0 0 0,7 107 0 0 0,-21-136-310 0 0,-2 0 0 0 0,-4-1 0 0 0,-1 1 0 0 0,-4-1 0 0 0,-26 106 0 0 0,17-110-1295 0 0,-1-1 0 0 0,-32 61 0 0 0,34-84-1023 0 0,-1 0-1 0 0,-2-1 1 0 0,-2-1 0 0 0,-39 46-1 0 0,16-31-2910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7:46.3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604 145 448 0 0,'3'-1'-44'0'0,"0"0"-1"0"0,1 1 1 0 0,-1-1 0 0 0,1 1-1 0 0,-1 0 1 0 0,1 0 0 0 0,-1 0-1 0 0,7 2 1 0 0,5-1 311 0 0,-10-1 185 0 0,0-1 0 0 0,-1 1 1 0 0,1-1-1 0 0,0 0 0 0 0,-1 0 0 0 0,6-2 0 0 0,12-6 5256 0 0,-22 8-5460 0 0,0 1 0 0 0,1-1 1 0 0,-1 1-1 0 0,0-1 0 0 0,1 0 0 0 0,-1 1 1 0 0,0-1-1 0 0,0 1 0 0 0,0-1 1 0 0,0 1-1 0 0,1-1 0 0 0,-1 0 1 0 0,0 1-1 0 0,0-1 0 0 0,0 0 1 0 0,0 1-1 0 0,0-1 0 0 0,-1 1 0 0 0,1-1 1 0 0,0 0-1 0 0,0 1 0 0 0,0-1 1 0 0,0 1-1 0 0,-1-2 0 0 0,-5-13 2707 0 0,-1 3-1722 0 0,-1 0-1 0 0,-1 0 1 0 0,-13-14 0 0 0,18 22-1041 0 0,0 0 1 0 0,-1 1-1 0 0,1-1 0 0 0,-1 1 0 0 0,0 0 0 0 0,0 0 1 0 0,0 0-1 0 0,-10-2 0 0 0,-15 1 192 0 0,25 4-347 0 0,0 1-1 0 0,0-1 1 0 0,0 0-1 0 0,0 1 1 0 0,0 0-1 0 0,0 1 1 0 0,0-1-1 0 0,-7 4 1 0 0,-3 0 18 0 0,10-3-39 0 0,0 0-1 0 0,0 0 1 0 0,0 1-1 0 0,0 0 0 0 0,1 0 1 0 0,-1 0-1 0 0,1 1 1 0 0,-7 6-1 0 0,-1 3 7 0 0,-15 20 0 0 0,4 1-65 0 0,0 1 0 0 0,3 2 0 0 0,1 0 0 0 0,1 1 1 0 0,3 0-1 0 0,-21 77 0 0 0,26-71 7 0 0,3 1 0 0 0,2-1 0 0 0,1 1 0 0 0,3 57-1 0 0,29 178-66 0 0,31 61 70 0 0,6 42 28 0 0,-21 14 8 0 0,-25 1 2 0 0,-20-309 29 0 0,-4 0 0 0 0,-4 0 0 0 0,-38 164 0 0 0,24-172 112 0 0,-54 132-1 0 0,58-170-36 0 0,-3-1 0 0 0,-1-1 0 0 0,-2 0-1 0 0,-47 56 1 0 0,57-80-51 0 0,0-1 0 0 0,-1-1-1 0 0,-1 0 1 0 0,-18 13-1 0 0,32-26-48 0 0,0-1-1 0 0,-1 1 0 0 0,1 0 1 0 0,-6 0-1 0 0,9-1-13 0 0,-1-1 0 0 0,0 0 0 0 0,1 1 0 0 0,-1-1 0 0 0,1 0 0 0 0,-1 0 0 0 0,0 0 0 0 0,1 0 0 0 0,-1 1 0 0 0,0-1 0 0 0,1 0 0 0 0,-1 0 0 0 0,0 0 0 0 0,1 0 0 0 0,-1-1-1 0 0,0 1 1 0 0,1 0 0 0 0,-1 0 0 0 0,0 0 0 0 0,1 0 0 0 0,-1-1 0 0 0,0 1 0 0 0,1 0 0 0 0,-1-1 0 0 0,1 1 0 0 0,-1 0 0 0 0,1-1 0 0 0,-1 1 0 0 0,0-1 0 0 0,1 0-7 0 0,0 1 1 0 0,0-1-1 0 0,0 1 0 0 0,0-1 1 0 0,1 1-1 0 0,-1 0 1 0 0,0-1-1 0 0,0 1 0 0 0,0-1 1 0 0,1 1-1 0 0,-1-1 0 0 0,0 1 1 0 0,0 0-1 0 0,1-1 0 0 0,-1 1 1 0 0,0-1-1 0 0,1 1 1 0 0,-1 0-1 0 0,0 0 0 0 0,2-1 1 0 0,8-7-121 0 0,-9 7 120 0 0,3-1-26 0 0,1-1 0 0 0,0 1 0 0 0,-1 0 0 0 0,1 0 0 0 0,0 0 1 0 0,0 0-1 0 0,0 1 0 0 0,0 0 0 0 0,0 0 0 0 0,0 1 0 0 0,8-1 0 0 0,-9 1 2 0 0,0 0-1 0 0,1 1 1 0 0,-1-1 0 0 0,1 1-1 0 0,-1 0 1 0 0,0 0-1 0 0,1 0 1 0 0,-1 1 0 0 0,0-1-1 0 0,0 1 1 0 0,0 0 0 0 0,0 0-1 0 0,6 4 1 0 0,-5 0-13 0 0,0-1 0 0 0,0 0-1 0 0,0 1 1 0 0,-1 0 0 0 0,0 0 0 0 0,0 0 0 0 0,0 1 0 0 0,-1-1 0 0 0,1 1 0 0 0,-2 0 0 0 0,1 0 0 0 0,1 9 0 0 0,2 11-86 0 0,4 52 1 0 0,-9-73 118 0 0,4 80-103 0 0,-7 116 1 0 0,-23 86 138 0 0,22-252-19 0 0,-55 498 183 0 0,-50 572 1020 0 0,86-702-739 0 0,31-1-155 0 0,-4-350-283 0 0,2-1 1 0 0,17 63 0 0 0,-17-91-29 0 0,0-1 1 0 0,2 0 0 0 0,1 0-1 0 0,0-1 1 0 0,2 0 0 0 0,0-1-1 0 0,17 20 1 0 0,-17-25-41 0 0,1-2 1 0 0,1 1-1 0 0,0-2 1 0 0,0 0-1 0 0,2-1 0 0 0,32 21 1 0 0,-39-28-283 0 0,1 0 0 0 0,0-1 0 0 0,0 0 0 0 0,1-1 0 0 0,20 5 1 0 0,-23-7-279 0 0,-1 0 0 0 0,1-1 0 0 0,0 0 0 0 0,-1 0 0 0 0,1-1 1 0 0,-1 0-1 0 0,1 0 0 0 0,-1 0 0 0 0,10-4 0 0 0,3-4-2317 0 0,-9-1-583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3:22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 9682 0 0,'-1'-1'127'0'0,"1"1"0"0"0,0 0 0 0 0,-1 0 1 0 0,1-1-1 0 0,0 1 0 0 0,-1 0 0 0 0,1-1 0 0 0,-1 1 0 0 0,1 0 0 0 0,-1 0 0 0 0,1 0 1 0 0,0 0-1 0 0,-1-1 0 0 0,1 1 0 0 0,-1 0 0 0 0,1 0 0 0 0,-1 0 0 0 0,1 0 0 0 0,-1 0 0 0 0,1 0 1 0 0,-1 0-1 0 0,1 0 0 0 0,-1 0 0 0 0,1 0 0 0 0,0 0 0 0 0,-1 1 0 0 0,1-1 0 0 0,-1 0 1 0 0,1 0-1 0 0,-1 0 0 0 0,1 1 0 0 0,0-1 0 0 0,-1 0 0 0 0,1 0 0 0 0,-1 1 0 0 0,1-1 1 0 0,0 0-1 0 0,-1 1 0 0 0,1-1 0 0 0,0 0 0 0 0,0 1 0 0 0,-1-1 0 0 0,1 1 0 0 0,0-1 0 0 0,0 0 1 0 0,-1 1-1 0 0,0 3 711 0 0,-1 0 0 0 0,1 0-1 0 0,0 0 1 0 0,-1 6 0 0 0,0-2-1014 0 0,1 0 382 0 0,0 0 1 0 0,0 0 0 0 0,1 9 0 0 0,-1 9 63 0 0,0-3-135 0 0,1-1 1 0 0,1 1-1 0 0,8 37 0 0 0,-2-10-2 0 0,-6-38-86 0 0,1 0 0 0 0,1 0 0 0 0,1 0 0 0 0,-1-1 0 0 0,2 1 1 0 0,-1-1-1 0 0,2 0 0 0 0,0 0 0 0 0,0 0 0 0 0,9 10 0 0 0,20 15 241 0 0,-33-33-252 0 0,1 0-1 0 0,-1 0 0 0 0,1-1 0 0 0,0 1 0 0 0,0 0 1 0 0,0-1-1 0 0,0 0 0 0 0,0 0 0 0 0,6 3 0 0 0,-7-4-23 0 0,-1-1 0 0 0,1 1 0 0 0,0-1 0 0 0,0 1 0 0 0,0-1 0 0 0,0 0 0 0 0,0 0 0 0 0,0 1 0 0 0,0-2 0 0 0,0 1 0 0 0,0 0 0 0 0,0 0 0 0 0,0-1 0 0 0,0 1-1 0 0,0-1 1 0 0,0 1 0 0 0,0-1 0 0 0,0 0 0 0 0,2-1 0 0 0,90-57 342 0 0,-7 3-1224 0 0,-72 48-1266 0 0,32-12-1 0 0,-15 7-3943 0 0,-21 8 2153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3:22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17708 0 0,'-2'1'227'0'0,"0"1"1"0"0,0-1-1 0 0,0 1 0 0 0,0 0 1 0 0,0-1-1 0 0,0 1 1 0 0,1 0-1 0 0,-1 0 0 0 0,1 0 1 0 0,-1 0-1 0 0,1 1 1 0 0,0-1-1 0 0,0 0 0 0 0,0 0 1 0 0,0 1-1 0 0,0-1 0 0 0,1 1 1 0 0,-1-1-1 0 0,0 4 1 0 0,-1 6-80 0 0,1 0 0 0 0,1 21 1 0 0,0-21 2 0 0,2 39-113 0 0,8 52 1 0 0,14 50-3 0 0,-23-151-36 0 0,29 151-180 0 0,15 103-459 0 0,-39-221-1299 0 0,1-44-3500 0 0,-2-16-567 0 0,0 11 2361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3:23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14 694 8146 0 0,'-1'1'917'0'0,"-3"5"3672"0"0,3-5-3672 0 0,-1 0 1 0 0,1-1 0 0 0,0 1-1 0 0,0 0 1 0 0,-2 0-1 0 0,5-12 2814 0 0,-1-2-3217 0 0,1 6-310 0 0,0-1-1 0 0,5-9 0 0 0,-4 9-101 0 0,0 1 0 0 0,3-15-1 0 0,16-71 207 0 0,-12 56-258 0 0,6-44 0 0 0,4-32-3 0 0,-10 66-12 0 0,5-60-1 0 0,-15 92-21 0 0,2 1-1 0 0,4-19 1 0 0,-5 24 10 0 0,0 1 0 0 0,1-17 1 0 0,1-5 114 0 0,2 135 555 0 0,-2-60-652 0 0,15 73 1 0 0,-10-70-30 0 0,70 314 9 0 0,-68-321-30 0 0,42 140-1798 0 0,-50-176 947 0 0,0 0 1 0 0,1 0-1 0 0,5 10 1 0 0,-7-14 718 0 0,-1 0 1 0 0,1 0-1 0 0,0-1 0 0 0,-1 1 1 0 0,1 0-1 0 0,0 0 0 0 0,0 0 1 0 0,0-1-1 0 0,-1 1 1 0 0,1 0-1 0 0,0-1 0 0 0,0 1 1 0 0,0-1-1 0 0,0 1 0 0 0,0-1 1 0 0,0 1-1 0 0,0-1 1 0 0,0 0-1 0 0,0 0 0 0 0,1 1 1 0 0,-1-1-1 0 0,0 0 0 0 0,0 0 1 0 0,0 0-1 0 0,0 0 1 0 0,2-1-1 0 0,5-2-1373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09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 21973 0 0,'-2'-12'-142'0'0,"2"14"7"0"0,3 27 381 0 0,1 7 1649 0 0,5 102 498 0 0,-9-134-2388 0 0,1 24 23 0 0,-4-10-11 0 0,-15 28 33 0 0,17-40-44 0 0,0 0 1 0 0,0 0-1 0 0,0 10 0 0 0,6 38 39 0 0,-3-40-25 0 0,-1 1 0 0 0,0 19 0 0 0,-3-10 3 0 0,1-14-4 0 0,0-1-1 0 0,1 1 0 0 0,1 18 0 0 0,2-5 20 0 0,1 36-1 0 0,-4-52-87 0 0,1 1 0 0 0,2 11 0 0 0,-1-12-402 0 0,-1 1 1 0 0,1 12 0 0 0,-3-10-712 0 0,1-10 1125 0 0,0 0 0 0 0,0 0 0 0 0,0 0 0 0 0,0 0 0 0 0,0 0 0 0 0,0 0 0 0 0,0 0 0 0 0,0 0 0 0 0,-9-15-6280 0 0,7 8 6786 0 0,-4-6-1532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09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11 193 9594 0 0,'-1'-2'225'0'0,"-1"0"-1"0"0,1 0 1 0 0,0 0 0 0 0,0 0-1 0 0,0 0 1 0 0,1 0 0 0 0,-1 0-1 0 0,0-1 1 0 0,1 1 0 0 0,-1 0-1 0 0,1 0 1 0 0,0-1 0 0 0,0 1-1 0 0,0 0 1 0 0,0-1 0 0 0,0 1 0 0 0,0 0-1 0 0,1 0 1 0 0,-1-1 0 0 0,2-2-1 0 0,1-4 502 0 0,1 0-1 0 0,0 0 1 0 0,10-14 0 0 0,-4 7 507 0 0,-7 10-965 0 0,0 1-1 0 0,1 1 1 0 0,-1-1-1 0 0,1 0 1 0 0,0 1-1 0 0,0 0 1 0 0,1 0 0 0 0,-1 0-1 0 0,1 1 1 0 0,0-1-1 0 0,6-2 1 0 0,-3 2-52 0 0,0 0 1 0 0,1 1-1 0 0,-1 0 1 0 0,1 1-1 0 0,0 0 1 0 0,14-2-1 0 0,4 3 43 0 0,1 1-1 0 0,-1 1 0 0 0,48 8 1 0 0,-57-6-179 0 0,1 0 0 0 0,0 2 1 0 0,-1 1-1 0 0,24 10 0 0 0,-33-12-26 0 0,0 0 1 0 0,0 1-1 0 0,-1 0 0 0 0,1 1 0 0 0,-1 0 0 0 0,-1 0 0 0 0,1 1 0 0 0,-1 0 0 0 0,0 0 0 0 0,6 9 0 0 0,-10-11 20 0 0,-1 0 0 0 0,1 0 0 0 0,-1 0 0 0 0,0 0-1 0 0,-1 1 1 0 0,1-1 0 0 0,-1 0 0 0 0,0 1 0 0 0,-1-1 0 0 0,1 1 0 0 0,-1 0 0 0 0,0-1 0 0 0,0 1-1 0 0,-2 5 1 0 0,2-8-36 0 0,-1 0 0 0 0,0 0 0 0 0,0 0 0 0 0,0 0 0 0 0,0-1 0 0 0,0 1 0 0 0,-1 0 0 0 0,1 0 0 0 0,-1-1 0 0 0,0 1 0 0 0,0-1 0 0 0,0 0 0 0 0,0 1 0 0 0,-4 2 0 0 0,-4 4 71 0 0,-1-1 0 0 0,-12 7 1 0 0,15-10-81 0 0,-12 7 23 0 0,7-4-67 0 0,1 0-1 0 0,0 0 1 0 0,0 1 0 0 0,-17 17 0 0 0,28-25-64 0 0,0 0 1 0 0,0 0-1 0 0,0 0 0 0 0,0 1 0 0 0,0-1 1 0 0,1 0-1 0 0,-1 1 0 0 0,0-1 0 0 0,1 1 1 0 0,-1-1-1 0 0,1 1 0 0 0,-1-1 0 0 0,1 1 0 0 0,0-1 1 0 0,-1 1-1 0 0,1-1 0 0 0,0 1 0 0 0,0-1 1 0 0,0 1-1 0 0,1-1 0 0 0,-1 1 0 0 0,0-1 1 0 0,0 1-1 0 0,1-1 0 0 0,-1 1 0 0 0,1-1 1 0 0,-1 1-1 0 0,1-1 0 0 0,0 1 0 0 0,0-1 1 0 0,0 2-1 0 0,4 3-841 0 0,0 0-1 0 0,0 0 1 0 0,1-1 0 0 0,0 1 0 0 0,6 3 0 0 0,1 2-1362 0 0,1 4-752 0 0,2-1-510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10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77 13027 0 0,'-3'-9'661'0'0,"-3"-6"2137"0"0,2 0 1 0 0,-3-17-1 0 0,7 27-723 0 0,3 11-1528 0 0,4 12-503 0 0,-5-8 7 0 0,1 0 0 0 0,0 16-1 0 0,1 2-6 0 0,8 57 74 0 0,-9-59-88 0 0,7 21 29 0 0,-6-30-30 0 0,-4-17-28 0 0,0 0 0 0 0,0 1 0 0 0,0-1 0 0 0,0 0 0 0 0,0 1 0 0 0,0-1 0 0 0,0 0 0 0 0,0 0 0 0 0,0 1 0 0 0,0-1 0 0 0,0 0 0 0 0,0 1 0 0 0,0-1 0 0 0,1 0 0 0 0,-1 0 0 0 0,0 1 0 0 0,0-1 0 0 0,0 0 0 0 0,0 0 0 0 0,1 0 0 0 0,-1 1 0 0 0,0-1 0 0 0,0 0 0 0 0,1 0 0 0 0,-1 0 0 0 0,0 0 0 0 0,0 1 0 0 0,1-1 0 0 0,-1 0 0 0 0,0 0 0 0 0,0 0 0 0 0,1 0 0 0 0,-1 0 0 0 0,0 0 0 0 0,1 0 0 0 0,-1 0 0 0 0,0 0 0 0 0,0 0 0 0 0,1 0 0 0 0,-1 0 0 0 0,0 0 0 0 0,1 0 0 0 0,-1 0 0 0 0,0 0 0 0 0,0 0 0 0 0,1 0 0 0 0,-1 0 0 0 0,0 0 0 0 0,1-1 0 0 0,-1 1 0 0 0,0 0 0 0 0,0 0 0 0 0,1 0 0 0 0,-1 0 0 0 0,0-1 0 0 0,0 1 0 0 0,0 0 0 0 0,1 0 0 0 0,-1-1 0 0 0,0 1 0 0 0,0 0 0 0 0,0 0 0 0 0,0-1 0 0 0,2-1 2 0 0,0 0 0 0 0,0 0 0 0 0,-1 0 0 0 0,1-1 0 0 0,1-3 0 0 0,2-4-4 0 0,43-108-53 0 0,-45 109-47 0 0,2-4-516 0 0,-1 0 0 0 0,2-1 0 0 0,0 2 0 0 0,12-20 0 0 0,-17 30 312 0 0,0 1-1 0 0,0-1 1 0 0,0 1-1 0 0,1 0 1 0 0,-1 0-1 0 0,0 0 1 0 0,1 0-1 0 0,-1 0 1 0 0,0 0-1 0 0,1 0 1 0 0,-1 0 0 0 0,1 0-1 0 0,0 1 1 0 0,-1-1-1 0 0,1 0 1 0 0,0 1-1 0 0,-1 0 1 0 0,1-1-1 0 0,0 1 1 0 0,-1 0-1 0 0,3 0 1 0 0,11 1-2738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10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29 114 7442 0 0,'-7'-12'5517'0'0,"5"8"-3592"0"0,0 0-1 0 0,0 0 1 0 0,-1 0 0 0 0,-5-6-1 0 0,6 11-1180 0 0,1 3-403 0 0,0 7-216 0 0,1-11-101 0 0,-1 9-30 0 0,1 0-1 0 0,1 0 1 0 0,0 0 0 0 0,0 0 0 0 0,0 0-1 0 0,1 0 1 0 0,1 0 0 0 0,0-1 0 0 0,0 1 0 0 0,7 12-1 0 0,-8-15-7 0 0,1-1-1 0 0,0-1 0 0 0,1 1 1 0 0,-1 0-1 0 0,1-1 0 0 0,0 0 1 0 0,0 0-1 0 0,0 0 1 0 0,0 0-1 0 0,1 0 0 0 0,-1-1 1 0 0,1 0-1 0 0,0 0 0 0 0,0 0 1 0 0,0-1-1 0 0,1 0 0 0 0,10 4 1 0 0,-13-6 11 0 0,1 1-1 0 0,-1-1 1 0 0,0 1 0 0 0,1-1 0 0 0,-1 0 0 0 0,1 0 0 0 0,-1 0 0 0 0,0-1-1 0 0,1 1 1 0 0,-1-1 0 0 0,0 0 0 0 0,1 0 0 0 0,-1 0 0 0 0,0 0 0 0 0,0-1-1 0 0,0 1 1 0 0,0-1 0 0 0,0 0 0 0 0,0 0 0 0 0,0 0 0 0 0,-1 0 0 0 0,5-4-1 0 0,-3 1 20 0 0,0 0 0 0 0,0 0 0 0 0,-1-1 0 0 0,0 1-1 0 0,0-1 1 0 0,0 1 0 0 0,-1-1 0 0 0,0 0 0 0 0,0 0-1 0 0,0 0 1 0 0,1-9 0 0 0,-2 5 32 0 0,0 0 0 0 0,0 0 1 0 0,-1 0-1 0 0,0 0 0 0 0,-1 0 0 0 0,0 0 0 0 0,-1 0 1 0 0,-5-17-1 0 0,6 22 2 0 0,-1 1 1 0 0,0-1-1 0 0,0 1 0 0 0,-1 0 1 0 0,1-1-1 0 0,-1 1 0 0 0,0 0 1 0 0,-6-6-1 0 0,6 8-3 0 0,1 0-1 0 0,-1 0 0 0 0,0 0 1 0 0,0 0-1 0 0,0 0 0 0 0,0 0 1 0 0,0 1-1 0 0,0 0 1 0 0,0-1-1 0 0,-1 1 0 0 0,1 0 1 0 0,0 1-1 0 0,-6-2 0 0 0,6 3-23 0 0,-1-1 0 0 0,1 0 0 0 0,0 1 0 0 0,0-1 0 0 0,-1 1 0 0 0,1 0 0 0 0,0 0 0 0 0,0 0 0 0 0,0 1 0 0 0,0-1 0 0 0,0 1 0 0 0,0 0 0 0 0,1-1 0 0 0,-1 1 0 0 0,-4 5 0 0 0,6-6-89 0 0,-1 0 0 0 0,1 1 0 0 0,0-1 0 0 0,0 1 0 0 0,0-1 0 0 0,0 1 0 0 0,0-1 0 0 0,0 1 0 0 0,0 0-1 0 0,1-1 1 0 0,-1 1 0 0 0,1 0 0 0 0,-1 2 0 0 0,1-3-84 0 0,0 0 0 0 0,0 1 0 0 0,0-1 0 0 0,0 0 0 0 0,0 1 0 0 0,0-1 0 0 0,1 0 1 0 0,-1 0-1 0 0,0 1 0 0 0,1-1 0 0 0,-1 0 0 0 0,1 0 0 0 0,0 0 0 0 0,-1 0 0 0 0,1 0 0 0 0,0 0 0 0 0,0 0 0 0 0,0 0 0 0 0,-1 0 0 0 0,3 2 0 0 0,-1-2-302 0 0,0 0 0 0 0,-1 0 0 0 0,1 1 0 0 0,0-1 0 0 0,0-1 0 0 0,0 1 0 0 0,0 0-1 0 0,4 1 1 0 0,7 0-2067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11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87 15507 0 0,'-1'-1'250'0'0,"-1"1"-1"0"0,1-1 1 0 0,-1 1-1 0 0,1-1 1 0 0,-1 1-1 0 0,1 0 0 0 0,0 0 1 0 0,-1 0-1 0 0,1 0 1 0 0,-1 0-1 0 0,1 0 1 0 0,-1 0-1 0 0,1 0 1 0 0,-1 1-1 0 0,1-1 1 0 0,-1 0-1 0 0,1 1 0 0 0,0-1 1 0 0,-1 1-1 0 0,-1 1 1 0 0,1-1-113 0 0,1 1 1 0 0,0-1-1 0 0,0 0 1 0 0,0 1-1 0 0,-1-1 1 0 0,2 1-1 0 0,-1 0 1 0 0,0-1-1 0 0,0 1 1 0 0,0 0 0 0 0,1-1-1 0 0,-1 1 1 0 0,1 0-1 0 0,-1 0 1 0 0,1 0-1 0 0,0 3 1 0 0,-1 21 159 0 0,2-1 1 0 0,0 1-1 0 0,10 47 0 0 0,-4-29-183 0 0,19 109 32 0 0,0-6-55 0 0,1 11 80 0 0,-9-54 31 0 0,-15-91-175 0 0,-2-11-23 0 0,-1 0 0 0 0,1 1 0 0 0,-1-1 0 0 0,1 0 0 0 0,-1 1 1 0 0,0-1-1 0 0,0 1 0 0 0,0-1 0 0 0,0 3 0 0 0,0-5-5 0 0,0 0 0 0 0,0 0 0 0 0,0 0 0 0 0,0 0 0 0 0,0 0-1 0 0,0 0 1 0 0,0 0 0 0 0,0 0 0 0 0,-1 0 0 0 0,1 0 0 0 0,0 1-1 0 0,0-1 1 0 0,0 0 0 0 0,0 0 0 0 0,0 0 0 0 0,0 0 0 0 0,0 0-1 0 0,0 0 1 0 0,0 0 0 0 0,0 0 0 0 0,0 0 0 0 0,0 0 0 0 0,0 0-1 0 0,0 0 1 0 0,0 0 0 0 0,0 0 0 0 0,0 0 0 0 0,-1 0 0 0 0,1 0-1 0 0,0 0 1 0 0,0 0 0 0 0,0 0 0 0 0,0 0 0 0 0,0 0 0 0 0,0 0-1 0 0,0 0 1 0 0,0 0 0 0 0,0 0 0 0 0,0 0 0 0 0,0 0 0 0 0,0 0-1 0 0,0 0 1 0 0,0 0 0 0 0,-1 0 0 0 0,1 0 0 0 0,0 0 0 0 0,0 0-1 0 0,0 0 1 0 0,0 0 0 0 0,0 0 0 0 0,0-1 0 0 0,-5-3-42 0 0,-2-5-31 0 0,2-1 12 0 0,1 0 1 0 0,-1 0-1 0 0,2-1 1 0 0,-4-14-1 0 0,-6-46-142 0 0,10 55 167 0 0,-6-70-103 0 0,4 29 71 0 0,-2-22-100 0 0,5-150 0 0 0,4 197 115 0 0,2 1 0 0 0,2 0-1 0 0,1 0 1 0 0,1 1 0 0 0,2 0 0 0 0,21-47 0 0 0,-30 74 33 0 0,1 0-1 0 0,-1 1 1 0 0,1-1-1 0 0,0 0 1 0 0,0 1 0 0 0,0-1-1 0 0,0 1 1 0 0,0-1 0 0 0,1 1-1 0 0,3-3 1 0 0,-5 4 9 0 0,0 1 0 0 0,0-1 0 0 0,0 1 0 0 0,1-1 1 0 0,-1 1-1 0 0,0 0 0 0 0,0-1 0 0 0,0 1 0 0 0,1 0 0 0 0,-1 0 0 0 0,0 0 1 0 0,0 0-1 0 0,1 0 0 0 0,-1 0 0 0 0,0 0 0 0 0,0 0 0 0 0,0 0 0 0 0,1 1 1 0 0,-1-1-1 0 0,0 0 0 0 0,0 1 0 0 0,0-1 0 0 0,0 1 0 0 0,0-1 0 0 0,1 1 1 0 0,-1 0-1 0 0,0-1 0 0 0,0 1 0 0 0,1 2 0 0 0,12 10-7 0 0,-1 1 0 0 0,0 1 0 0 0,-1 0 0 0 0,-1 1-1 0 0,0 0 1 0 0,-1 1 0 0 0,8 19 0 0 0,-16-33 39 0 0,-1 0 0 0 0,1 0 0 0 0,-1 1 0 0 0,0-1 0 0 0,0 0 0 0 0,0 1 0 0 0,-1-1 0 0 0,1 5 0 0 0,-1-7-4 0 0,0 0-1 0 0,0 0 0 0 0,0 0 1 0 0,0 0-1 0 0,0 0 1 0 0,-1 0-1 0 0,1 0 1 0 0,0 0-1 0 0,-1-1 0 0 0,1 1 1 0 0,0 0-1 0 0,-1 0 1 0 0,1 0-1 0 0,-1 0 1 0 0,0 0-1 0 0,1-1 0 0 0,-1 1 1 0 0,0 0-1 0 0,1-1 1 0 0,-1 1-1 0 0,0 0 1 0 0,0-1-1 0 0,1 1 0 0 0,-1-1 1 0 0,0 1-1 0 0,0-1 1 0 0,0 1-1 0 0,0-1 1 0 0,0 0-1 0 0,0 1 0 0 0,0-1 1 0 0,-1 0-1 0 0,-6 1 35 0 0,1 0 0 0 0,-1-1 0 0 0,0 0 0 0 0,1-1 0 0 0,-1 0 0 0 0,1 0 0 0 0,-1 0 0 0 0,-7-4 0 0 0,-27-2-64 0 0,32 4-157 0 0,9 1-171 0 0,7 1-122 0 0,21 0-3100 0 0,46-9 1 0 0,-21-3 1188 0 0,-25 5 2111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11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38 12963 0 0,'-6'-5'1161'0'0,"-1"0"0"0"0,0 0 0 0 0,1 1 0 0 0,-2 0 0 0 0,-11-5 0 0 0,17 8-991 0 0,0 0 0 0 0,-1 0 0 0 0,1 0 0 0 0,-1 1 0 0 0,1-1 0 0 0,-1 1 0 0 0,1 0 0 0 0,-1-1 1 0 0,1 1-1 0 0,-1 0 0 0 0,1 1 0 0 0,-1-1 0 0 0,1 0 0 0 0,-1 1 0 0 0,1-1 0 0 0,0 1 0 0 0,-1 0 0 0 0,1 0 0 0 0,-1 0 0 0 0,1 0 0 0 0,0 0 0 0 0,-3 2 0 0 0,1 1-128 0 0,-1 1 1 0 0,1-1 0 0 0,0 1-1 0 0,0 0 1 0 0,1 0-1 0 0,-1 0 1 0 0,1 0 0 0 0,0 1-1 0 0,1-1 1 0 0,-1 1 0 0 0,1 0-1 0 0,-2 8 1 0 0,1-4-66 0 0,1 0 1 0 0,1 0-1 0 0,0 1 1 0 0,0-1-1 0 0,1 0 0 0 0,1 18 1 0 0,0-24 8 0 0,-1 0-1 0 0,1-1 1 0 0,0 1 0 0 0,0-1 0 0 0,0 1-1 0 0,1-1 1 0 0,-1 1 0 0 0,1-1 0 0 0,0 0 0 0 0,0 1-1 0 0,0-1 1 0 0,0 0 0 0 0,1-1 0 0 0,-1 1-1 0 0,1 0 1 0 0,0-1 0 0 0,3 3 0 0 0,-4-3 4 0 0,1-1 1 0 0,-1 1-1 0 0,1-1 1 0 0,-1 0-1 0 0,1 0 1 0 0,-1 0 0 0 0,1 0-1 0 0,0-1 1 0 0,0 1-1 0 0,0-1 1 0 0,-1 1-1 0 0,1-1 1 0 0,0 0-1 0 0,0 0 1 0 0,0 0 0 0 0,-1-1-1 0 0,1 1 1 0 0,0-1-1 0 0,0 1 1 0 0,-1-1-1 0 0,1 0 1 0 0,5-2-1 0 0,-1-1 7 0 0,1-1-1 0 0,-1 0 1 0 0,1 0-1 0 0,-1 0 1 0 0,-1-1-1 0 0,1 0 1 0 0,-1 0-1 0 0,7-9 1 0 0,2-6 49 0 0,20-34-1 0 0,-32 50-35 0 0,4-7 56 0 0,-4 12-37 0 0,0 7-20 0 0,2 29-35 0 0,-5-24-142 0 0,6 22 0 0 0,-6-31-26 0 0,1 0 0 0 0,0 0 1 0 0,0-1-1 0 0,0 1 0 0 0,0 0 0 0 0,1-1 1 0 0,-1 1-1 0 0,1-1 0 0 0,-1 0 0 0 0,1 1 1 0 0,0-1-1 0 0,4 4 0 0 0,-4-5-82 0 0,0 0 1 0 0,0 0-1 0 0,0 0 0 0 0,0 0 1 0 0,0-1-1 0 0,1 1 0 0 0,-1-1 1 0 0,0 0-1 0 0,0 1 0 0 0,0-1 1 0 0,1 0-1 0 0,-1 0 0 0 0,0 0 1 0 0,0-1-1 0 0,1 1 0 0 0,-1 0 0 0 0,3-2 1 0 0,7-3 57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12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47 14115 0 0,'-6'-6'1032'0'0,"0"1"1"0"0,1 0-1 0 0,-2 0 0 0 0,1 0 0 0 0,-1 1 1 0 0,-13-7-1 0 0,17 10-898 0 0,1 0 0 0 0,-1 0 0 0 0,1 0 0 0 0,-1 0 0 0 0,0 1 0 0 0,1 0 0 0 0,-1-1 0 0 0,0 1 0 0 0,0 0 0 0 0,1 0-1 0 0,-1 0 1 0 0,0 1 0 0 0,0-1 0 0 0,1 1 0 0 0,-1-1 0 0 0,0 1 0 0 0,1 0 0 0 0,-1 0 0 0 0,1 0 0 0 0,-1 1 0 0 0,1-1 0 0 0,-1 0 0 0 0,-2 3 0 0 0,-1 1-106 0 0,1 0 0 0 0,-1 1 0 0 0,1-1 0 0 0,0 1 0 0 0,-5 9-1 0 0,-19 34-111 0 0,21-34 53 0 0,4-9 11 0 0,2-1 1 0 0,-1 1-1 0 0,0 1 1 0 0,1-1 0 0 0,-1 7-1 0 0,2-11-17 0 0,1 1 0 0 0,-1-1 1 0 0,1 1-1 0 0,0-1 0 0 0,0 1 0 0 0,0-1 0 0 0,0 1 0 0 0,0-1 1 0 0,1 1-1 0 0,-1-1 0 0 0,1 0 0 0 0,0 1 0 0 0,-1-1 1 0 0,1 0-1 0 0,0 1 0 0 0,2 2 0 0 0,-1-3-28 0 0,-1-1-1 0 0,1 1 1 0 0,-1-1-1 0 0,1 0 0 0 0,0 0 1 0 0,-1 0-1 0 0,1 0 1 0 0,0 0-1 0 0,0 0 1 0 0,0 0-1 0 0,0 0 1 0 0,0-1-1 0 0,0 1 1 0 0,0-1-1 0 0,0 1 1 0 0,0-1-1 0 0,0 0 1 0 0,0 0-1 0 0,0 0 1 0 0,2 0-1 0 0,5-1-217 0 0,0 0 1 0 0,0 0-1 0 0,9-3 0 0 0,15-6-350 0 0,-27 7 522 0 0,1 0-1 0 0,-1 1 1 0 0,1 0 0 0 0,0 1-1 0 0,-1 0 1 0 0,12-1 0 0 0,-17 2 109 0 0,0 0 1 0 0,1 0-1 0 0,-1 0 0 0 0,0 1 1 0 0,0-1-1 0 0,1 0 1 0 0,-1 1-1 0 0,0-1 1 0 0,0 1-1 0 0,0-1 1 0 0,0 1-1 0 0,0 0 1 0 0,0 0-1 0 0,0-1 1 0 0,0 1-1 0 0,0 0 1 0 0,0 0-1 0 0,0 0 0 0 0,0 0 1 0 0,0 0-1 0 0,-1 0 1 0 0,1 0-1 0 0,0 0 1 0 0,-1 0-1 0 0,1 1 1 0 0,0 1-1 0 0,1 4 84 0 0,0 0 0 0 0,0 0 0 0 0,1 12 0 0 0,-1-8 22 0 0,7 80 367 0 0,-5-39-370 0 0,4 94 72 0 0,-9-122-37 0 0,0-1 0 0 0,-1 0 0 0 0,-2 0 1 0 0,-7 29-1 0 0,9-45-8 0 0,-1 1 1 0 0,0-1-1 0 0,0 0 0 0 0,0 0 1 0 0,-1 0-1 0 0,0 0 1 0 0,-6 7-1 0 0,8-12-91 0 0,1 0 0 0 0,0-1 0 0 0,-1 1 0 0 0,1-1 0 0 0,-1 0 1 0 0,1 1-1 0 0,-1-1 0 0 0,1 0 0 0 0,-1 0 0 0 0,0 0 0 0 0,0 0 0 0 0,0 0 0 0 0,0-1 0 0 0,1 1 0 0 0,-1 0 1 0 0,0-1-1 0 0,0 1 0 0 0,0-1 0 0 0,0 0 0 0 0,0 0 0 0 0,0 0 0 0 0,0 0 0 0 0,0 0 0 0 0,0 0 0 0 0,0 0 0 0 0,0-1 1 0 0,0 1-1 0 0,0-1 0 0 0,0 1 0 0 0,0-1 0 0 0,0 0 0 0 0,-2-1 0 0 0,-2-2-9 0 0,1 0 1 0 0,-1 0-1 0 0,1 0 0 0 0,1 0 1 0 0,-1-1-1 0 0,1 0 0 0 0,-1 0 1 0 0,2 0-1 0 0,-1 0 0 0 0,0-1 0 0 0,1 0 1 0 0,0 1-1 0 0,0-1 0 0 0,-2-9 1 0 0,1 4-164 0 0,1-1 0 0 0,0 0 0 0 0,0 0 1 0 0,1-1-1 0 0,1 1 0 0 0,0-21 0 0 0,2 27-169 0 0,0 0-1 0 0,0 1 0 0 0,0-1 1 0 0,0 0-1 0 0,1 0 0 0 0,0 1 1 0 0,0-1-1 0 0,1 1 0 0 0,0 0 1 0 0,0 0-1 0 0,4-6 0 0 0,-3 5-728 0 0,1-1-1 0 0,0 1 0 0 0,1 1 0 0 0,0-1 0 0 0,0 1 0 0 0,0 0 1 0 0,12-7-1 0 0,5-2-2452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7:47.2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53 989 14339 0 0,'0'3'570'0'0,"0"0"0"0"0,0 0 0 0 0,-1 0 0 0 0,1 0 0 0 0,-1 0 0 0 0,-1 3 0 0 0,0-7 823 0 0,2 1-1365 0 0,0 0-1 0 0,0 0 0 0 0,0 0 0 0 0,0-1 0 0 0,0 1 0 0 0,0 0 0 0 0,0 0 1 0 0,0 0-1 0 0,0-1 0 0 0,0 1 0 0 0,0 0 0 0 0,1 0 0 0 0,-1 0 0 0 0,0-1 0 0 0,0 1 1 0 0,0 0-1 0 0,0 0 0 0 0,0 0 0 0 0,0 0 0 0 0,0-1 0 0 0,0 1 0 0 0,1 0 1 0 0,-1 0-1 0 0,0 0 0 0 0,0 0 0 0 0,1-1 0 0 0,3-3 90 0 0,0 0-1 0 0,0-1 1 0 0,-1 1 0 0 0,1-1 0 0 0,-1 0-1 0 0,0 0 1 0 0,0 0 0 0 0,-1-1-1 0 0,4-10 1 0 0,0-2 64 0 0,5-34-1 0 0,7-73 76 0 0,-5-1-1 0 0,-4-138 0 0 0,-10 225-204 0 0,-1 1 1 0 0,-2-1 0 0 0,-2 1-1 0 0,-1 0 1 0 0,-19-55-1 0 0,23 83-25 0 0,-1 0 0 0 0,-10-16 0 0 0,13 23-24 0 0,0 1 0 0 0,-1 0 1 0 0,1 0-1 0 0,-1 0 0 0 0,0 0 1 0 0,0 0-1 0 0,1 0 0 0 0,-1 0 1 0 0,-1 0-1 0 0,1 1 1 0 0,0-1-1 0 0,0 1 0 0 0,-1 0 1 0 0,1 0-1 0 0,0-1 0 0 0,-5 0 1 0 0,6 2-6 0 0,0 0 0 0 0,1 0 0 0 0,-1 0 0 0 0,0 0 0 0 0,0 0 0 0 0,0 0 0 0 0,0 0 0 0 0,0 0 0 0 0,1 0 0 0 0,-1 0 1 0 0,0 1-1 0 0,0-1 0 0 0,0 0 0 0 0,1 1 0 0 0,-1-1 0 0 0,0 0 0 0 0,0 1 0 0 0,1-1 0 0 0,-1 1 0 0 0,0 0 0 0 0,-1 0-7 0 0,1 1 0 0 0,0-1-1 0 0,0 1 1 0 0,-1-1 0 0 0,1 1 0 0 0,0 0-1 0 0,0-1 1 0 0,-1 4 0 0 0,0 2-27 0 0,0-1 0 0 0,1 1 0 0 0,0-1 0 0 0,-1 10 0 0 0,1 3-56 0 0,1-1-1 0 0,4 33 1 0 0,11 38-88 0 0,-13-75 164 0 0,44 162-99 0 0,12-3 102 0 0,-57-170 14 0 0,67 162-22 0 0,-51-131-78 0 0,2 0 1 0 0,37 49 0 0 0,-45-69-97 0 0,1-1 1 0 0,1 0 0 0 0,16 14-1 0 0,-20-19-290 0 0,1-1-1 0 0,-1-1 1 0 0,1 0-1 0 0,1-1 0 0 0,-1 1 1 0 0,12 3-1 0 0,-19-8 239 0 0,-1 0 0 0 0,1 0 0 0 0,-1-1-1 0 0,1 1 1 0 0,-1-1 0 0 0,1 1 0 0 0,-1-1 0 0 0,1 0-1 0 0,0 0 1 0 0,-1 0 0 0 0,1 0 0 0 0,-1 0 0 0 0,1-1-1 0 0,-1 1 1 0 0,1-1 0 0 0,0 0 0 0 0,-1 1 0 0 0,5-3-1 0 0,3-8-17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12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141 141 18172 0 0,'-2'-14'1353'0'0,"0"-1"1"0"0,-6-23-1 0 0,7 32-969 0 0,-1 0-1 0 0,0 1 0 0 0,0-1 0 0 0,-1 1 0 0 0,0-1 1 0 0,0 1-1 0 0,0 0 0 0 0,0 0 0 0 0,-6-6 0 0 0,8 10-356 0 0,0 0 0 0 0,0 0 0 0 0,0 0 0 0 0,-1 0 0 0 0,1 0 0 0 0,0 0 0 0 0,-1 0 0 0 0,1 0 0 0 0,0 0 0 0 0,-1 1 0 0 0,1-1 0 0 0,-1 1 0 0 0,1-1 0 0 0,-1 1 0 0 0,1-1 0 0 0,-1 1 0 0 0,0 0 0 0 0,1 0 0 0 0,-1 0 0 0 0,1 0 0 0 0,-1 0 0 0 0,1 0 0 0 0,-1 0 0 0 0,0 0 0 0 0,1 1 0 0 0,-1-1 0 0 0,1 0 0 0 0,-1 1 0 0 0,1 0 0 0 0,-1-1 0 0 0,1 1 0 0 0,0 0 0 0 0,-1 0 0 0 0,1-1 0 0 0,0 1 0 0 0,-1 0 0 0 0,1 1 0 0 0,0-1 0 0 0,0 0 0 0 0,0 0 0 0 0,0 0 0 0 0,0 1 0 0 0,0-1 0 0 0,0 0 0 0 0,0 3 0 0 0,-6 9-58 0 0,2 0-1 0 0,0 1 1 0 0,0-1 0 0 0,1 1 0 0 0,1 0 0 0 0,1 0-1 0 0,0 1 1 0 0,0-1 0 0 0,1 18 0 0 0,1-31 19 0 0,0 1 0 0 0,0-1 0 0 0,1 0 0 0 0,-1 0 0 0 0,0 1 0 0 0,0-1 0 0 0,1 0 0 0 0,-1 1 0 0 0,0-1 0 0 0,1 0 0 0 0,-1 0 0 0 0,1 0 0 0 0,0 0 0 0 0,-1 1 0 0 0,1-1 0 0 0,0 0 0 0 0,0 0 0 0 0,0 0 0 0 0,0 0 0 0 0,-1-1 0 0 0,1 1 0 0 0,1 0 0 0 0,1 1-1 0 0,-2-1-5 0 0,1-1 0 0 0,0 0-1 0 0,0 1 1 0 0,0-1 0 0 0,0 0-1 0 0,-1 0 1 0 0,1 0 0 0 0,0 0-1 0 0,0 0 1 0 0,0 0 0 0 0,0-1-1 0 0,-1 1 1 0 0,1-1 0 0 0,0 1-1 0 0,0-1 1 0 0,1-1 0 0 0,7-2-22 0 0,-1 0 11 0 0,1 0 0 0 0,17-4 0 0 0,-24 8 27 0 0,-1-1-1 0 0,1 1 1 0 0,-1-1 0 0 0,1 1-1 0 0,-1 0 1 0 0,1 0 0 0 0,-1 1 0 0 0,1-1-1 0 0,0 0 1 0 0,-1 1 0 0 0,1-1 0 0 0,-1 1-1 0 0,0 0 1 0 0,1 0 0 0 0,-1 0 0 0 0,4 2-1 0 0,1 2 89 0 0,-4-3-226 0 0,0 1 0 0 0,0-1 0 0 0,1 0-1 0 0,-1 0 1 0 0,6 1 0 0 0,-8-2-35 0 0,0-1 1 0 0,0 0-1 0 0,0 0 1 0 0,0 0-1 0 0,0 0 0 0 0,0 0 1 0 0,0 0-1 0 0,0 0 1 0 0,0 0-1 0 0,0 0 1 0 0,0 0-1 0 0,0 0 0 0 0,0-1 1 0 0,0 1-1 0 0,0 0 1 0 0,0-1-1 0 0,0 1 0 0 0,0-1 1 0 0,0 1-1 0 0,-1-1 1 0 0,1 1-1 0 0,0-1 0 0 0,0 0 1 0 0,0 1-1 0 0,-1-1 1 0 0,2-1-1 0 0,3-5-713 0 0,0 0 685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12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12675 0 0,'-2'26'1345'0'0,"-4"55"298"0"0,7-34-1118 0 0,10 58-1 0 0,15 43-565 0 0,-22-124 39 0 0,28 113-766 0 0,-13-58-1078 0 0,-18-75 1498 0 0,0 0 0 0 0,1 1-1 0 0,-1-1 1 0 0,1 0 0 0 0,0 0 0 0 0,0 0-1 0 0,4 6 1 0 0,2 0-1319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13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15707 0 0,'7'10'3369'0'0,"12"8"-2097"0"0,38 30-1 0 0,-49-42-1314 0 0,1-1 0 0 0,-1 1 0 0 0,1-2 0 0 0,0 1 1 0 0,0-1-1 0 0,1-1 0 0 0,-1 1 0 0 0,11 1 0 0 0,-15-4-240 0 0,1-1 0 0 0,-1 1 0 0 0,1-1 1 0 0,-1 0-1 0 0,0-1 0 0 0,1 1 1 0 0,-1-1-1 0 0,1 0 0 0 0,-1-1 0 0 0,0 1 1 0 0,0-1-1 0 0,8-3 0 0 0,-2-1-1351 0 0,-1-1 0 0 0,1 0 0 0 0,-1 0-1 0 0,12-11 1 0 0,-8 9 780 0 0,-13 18 3626 0 0,0 77 3856 0 0,-3-36-5288 0 0,2-8-641 0 0,1 62 281 0 0,0-88-1067 0 0,1-1 1 0 0,1 0-1 0 0,0 0 0 0 0,8 23 1 0 0,-11-37-42 0 0,0 0 0 0 0,1 0 0 0 0,-1 0 1 0 0,1 0-1 0 0,-1 0 0 0 0,1 0 0 0 0,-1 0 0 0 0,1 0 0 0 0,0 0 1 0 0,-1-1-1 0 0,1 1 0 0 0,1 1 0 0 0,-2-2-31 0 0,1 0 0 0 0,-1 0-1 0 0,1 0 1 0 0,-1 1-1 0 0,0-1 1 0 0,1 0 0 0 0,-1 0-1 0 0,1 0 1 0 0,-1 0-1 0 0,1 0 1 0 0,-1 0 0 0 0,1 0-1 0 0,-1 0 1 0 0,1 0-1 0 0,-1 0 1 0 0,1 0 0 0 0,-1 0-1 0 0,0 0 1 0 0,2 0-1 0 0,-1-1-325 0 0,1 0 0 0 0,-1 0 0 0 0,1 0 0 0 0,-1 0 0 0 0,0 0 0 0 0,1 0 0 0 0,-1 0 0 0 0,0-1 0 0 0,0 1 0 0 0,0 0 0 0 0,0-1 0 0 0,2-2 0 0 0,5-13-3581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13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16371 0 0,'-1'3'1521'0'0,"1"2"-289"0"0,0-1-8 0 0,-2-1-359 0 0,2 3-361 0 0,3 4 104 0 0,1-1-496 0 0,1 4-24 0 0,1-3-72 0 0,2 6-104 0 0,1-1-16 0 0,4 5-728 0 0,0 2-521 0 0,2 2-295 0 0,3 2-1017 0 0,-2-3 65 0 0,1 4-977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13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88 16812 0 0,'-2'0'420'0'0,"-1"0"1"0"0,0 1 0 0 0,1-1 0 0 0,-1 0 0 0 0,0 1 0 0 0,1 0 0 0 0,-1 0-1 0 0,1 0 1 0 0,-1 0 0 0 0,1 0 0 0 0,-1 0 0 0 0,1 1 0 0 0,-5 3 0 0 0,4-2-128 0 0,-1 0 0 0 0,1 1 0 0 0,-1 0 0 0 0,1 0 1 0 0,0 0-1 0 0,-4 9 0 0 0,0 2-213 0 0,0 0 0 0 0,2 0 0 0 0,-6 25 0 0 0,9-34-84 0 0,1 1 1 0 0,0-1-1 0 0,1 0 0 0 0,-1 0 0 0 0,1 0 1 0 0,0 0-1 0 0,1 1 0 0 0,1 5 1 0 0,-2-10-7 0 0,0-1 1 0 0,1 1 0 0 0,-1 0 0 0 0,1 0 0 0 0,-1-1 0 0 0,1 1 0 0 0,0 0 0 0 0,-1-1-1 0 0,1 1 1 0 0,0-1 0 0 0,0 1 0 0 0,0-1 0 0 0,1 0 0 0 0,-1 1 0 0 0,0-1 0 0 0,0 0-1 0 0,1 0 1 0 0,-1 0 0 0 0,1 1 0 0 0,-1-2 0 0 0,1 1 0 0 0,-1 0 0 0 0,1 0-1 0 0,0 0 1 0 0,-1-1 0 0 0,1 1 0 0 0,0-1 0 0 0,0 1 0 0 0,-1-1 0 0 0,1 0 0 0 0,0 0-1 0 0,1 0 1 0 0,3 0-9 0 0,0-1 0 0 0,-1 0 0 0 0,0 0 0 0 0,1 0 0 0 0,-1-1 0 0 0,1 1 0 0 0,-1-1-1 0 0,0-1 1 0 0,0 1 0 0 0,0-1 0 0 0,-1 0 0 0 0,1 0 0 0 0,-1 0 0 0 0,1-1 0 0 0,-1 0 0 0 0,0 1 0 0 0,7-10-1 0 0,-5 5 24 0 0,0 0-1 0 0,0-1 1 0 0,0 0-1 0 0,-1 0 0 0 0,0-1 1 0 0,-1 1-1 0 0,0-1 0 0 0,4-17 1 0 0,4-40 112 0 0,-10 56-82 0 0,-1 0 0 0 0,-1 0 0 0 0,0 0 0 0 0,-2-13 0 0 0,2 23-30 0 0,0-1 1 0 0,0 0-1 0 0,-1 1 1 0 0,1-1-1 0 0,-1 0 1 0 0,1 1-1 0 0,-1-1 1 0 0,0 0-1 0 0,1 1 1 0 0,-1-1-1 0 0,0 1 1 0 0,0-1-1 0 0,0 1 1 0 0,0 0-1 0 0,-1-1 1 0 0,1 1-1 0 0,0 0 1 0 0,0 0-1 0 0,-1 0 1 0 0,1 0-1 0 0,-1 0 1 0 0,1 0-1 0 0,-1 0 1 0 0,1 1-1 0 0,-1-1 1 0 0,1 0-1 0 0,-1 1 1 0 0,0-1-1 0 0,1 1 1 0 0,-3-1-1 0 0,4 1-11 0 0,-1 0-1 0 0,1 1 1 0 0,-1-1-1 0 0,1 0 1 0 0,-1 0-1 0 0,1 0 1 0 0,-1 0-1 0 0,1 0 1 0 0,-1 1-1 0 0,1-1 1 0 0,0 0-1 0 0,-1 1 1 0 0,1-1-1 0 0,-1 0 0 0 0,1 0 1 0 0,0 1-1 0 0,-1-1 1 0 0,1 1-1 0 0,0-1 1 0 0,-1 0-1 0 0,1 1 1 0 0,0-1-1 0 0,0 1 1 0 0,-1-1-1 0 0,1 1 1 0 0,0-1-1 0 0,0 1 1 0 0,0 0-1 0 0,-4 18-147 0 0,4-11 111 0 0,-1-3 24 0 0,1-1 0 0 0,0 1 1 0 0,0-1-1 0 0,0 0 0 0 0,0 1 1 0 0,1-1-1 0 0,0 0 0 0 0,0 1 1 0 0,3 6-1 0 0,-4-10 14 0 0,0 0-1 0 0,1 0 1 0 0,-1 0-1 0 0,1 0 1 0 0,-1 1-1 0 0,1-1 1 0 0,0 0 0 0 0,-1-1-1 0 0,1 1 1 0 0,0 0-1 0 0,0 0 1 0 0,-1 0-1 0 0,1 0 1 0 0,0-1 0 0 0,0 1-1 0 0,0 0 1 0 0,0-1-1 0 0,0 1 1 0 0,0 0-1 0 0,0-1 1 0 0,0 0 0 0 0,0 1-1 0 0,1-1 1 0 0,-1 0-1 0 0,0 1 1 0 0,0-1-1 0 0,0 0 1 0 0,0 0-1 0 0,0 0 1 0 0,1 0 0 0 0,-1 0-1 0 0,0 0 1 0 0,0 0-1 0 0,0 0 1 0 0,0-1-1 0 0,1 1 1 0 0,-1 0 0 0 0,0-1-1 0 0,0 1 1 0 0,0-1-1 0 0,1 0 1 0 0,1-1 7 0 0,-1 1 1 0 0,0-1-1 0 0,0 0 1 0 0,0 1-1 0 0,0-1 0 0 0,0 0 1 0 0,0-1-1 0 0,-1 1 1 0 0,1 0-1 0 0,-1 0 1 0 0,1-1-1 0 0,-1 1 1 0 0,1-3-1 0 0,0 0 8 0 0,0 1-1 0 0,1 0 0 0 0,4-6 1 0 0,-6 8-5 0 0,12-10 32 0 0,-13 12-36 0 0,1 0 1 0 0,-1 0-1 0 0,0 0 0 0 0,1-1 0 0 0,-1 1 0 0 0,0 0 1 0 0,1 0-1 0 0,-1 0 0 0 0,0 0 0 0 0,1 0 0 0 0,-1 0 0 0 0,1 0 1 0 0,-1-1-1 0 0,0 1 0 0 0,1 0 0 0 0,-1 0 0 0 0,1 0 1 0 0,-1 1-1 0 0,0-1 0 0 0,1 0 0 0 0,-1 0 0 0 0,0 0 1 0 0,1 0-1 0 0,-1 0 0 0 0,0 0 0 0 0,1 1 0 0 0,-1-1 0 0 0,0 0 1 0 0,1 0-1 0 0,-1 0 0 0 0,0 1 0 0 0,1-1 0 0 0,-1 0 1 0 0,0 0-1 0 0,0 1 0 0 0,1-1 0 0 0,-1 0 0 0 0,0 1 1 0 0,0-1-1 0 0,0 0 0 0 0,1 1 0 0 0,-1-1 0 0 0,0 1 1 0 0,2 3 3 0 0,-1 0 1 0 0,0 1 0 0 0,0-1 0 0 0,0 0-1 0 0,0 7 1 0 0,1 6 2 0 0,11 58 33 0 0,-8-36-29 0 0,16 54-1 0 0,-21-92-11 0 0,0-1-1 0 0,0 1 1 0 0,0 0-1 0 0,1 0 0 0 0,-1-1 1 0 0,0 1-1 0 0,1 0 1 0 0,-1-1-1 0 0,0 1 1 0 0,1 0-1 0 0,-1-1 0 0 0,1 1 1 0 0,-1 0-1 0 0,1-1 1 0 0,-1 1-1 0 0,1-1 1 0 0,0 1-1 0 0,-1-1 0 0 0,1 1 1 0 0,0-1-1 0 0,-1 1 1 0 0,2-1-1 0 0,-1 0 1 0 0,-1 0 1 0 0,1 0-1 0 0,0 0 0 0 0,-1 0 0 0 0,1 0 0 0 0,0 0 1 0 0,0 0-1 0 0,-1-1 0 0 0,1 1 0 0 0,0 0 0 0 0,-1 0 1 0 0,1-1-1 0 0,0 1 0 0 0,-1 0 0 0 0,1-1 0 0 0,-1 1 1 0 0,1-1-1 0 0,0 0 0 0 0,4-4 0 0 0,-1 1 1 0 0,-1-1 0 0 0,1 0-1 0 0,4-7 1 0 0,-2 0-4 0 0,-1 3 0 0 0,1 0 0 0 0,-1 0 0 0 0,1 1 0 0 0,10-10 0 0 0,-11 13 5 0 0,-1 0 11 0 0,0 1 0 0 0,1 0-1 0 0,-1 0 1 0 0,9-4-1 0 0,-12 7-10 0 0,0 0 1 0 0,0 1-1 0 0,0-1 0 0 0,1 1 0 0 0,-1-1 0 0 0,0 1 0 0 0,1-1 1 0 0,-1 1-1 0 0,0 0 0 0 0,1 0 0 0 0,-1 0 0 0 0,0 0 0 0 0,1 0 1 0 0,-1 0-1 0 0,0 0 0 0 0,1 0 0 0 0,-1 0 0 0 0,0 1 0 0 0,1-1 1 0 0,-1 0-1 0 0,0 1 0 0 0,1-1 0 0 0,-1 1 0 0 0,0 0 0 0 0,2 0 1 0 0,1 3 6 0 0,0 0 1 0 0,0 0 0 0 0,0 0 0 0 0,0 0 0 0 0,-1 1 0 0 0,0-1 0 0 0,5 9 0 0 0,4 5 9 0 0,2 7-189 0 0,-9-17 120 0 0,-1 0 0 0 0,11 13 0 0 0,-14-19-241 0 0,1 0 0 0 0,-1-1-1 0 0,1 1 1 0 0,0-1 0 0 0,0 1 0 0 0,-1-1 0 0 0,1 1 0 0 0,0-1 0 0 0,0 0 0 0 0,1 0-1 0 0,-1 0 1 0 0,0 0 0 0 0,0-1 0 0 0,0 1 0 0 0,4 0 0 0 0,-4-1 170 0 0,0 0 0 0 0,-1 0 0 0 0,1 0 0 0 0,0 0 0 0 0,-1 0 0 0 0,1-1 0 0 0,-1 1 0 0 0,1-1 0 0 0,-1 1 0 0 0,1-1 0 0 0,-1 1 1 0 0,1-1-1 0 0,-1 0 0 0 0,1 0 0 0 0,1-1 0 0 0,10-9-1115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19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422 322 5849 0 0,'-1'0'182'0'0,"-32"-26"11362"0"0,0 4-7562 0 0,25 17-3840 0 0,0 1 0 0 0,0 0 0 0 0,0 1 1 0 0,-1 0-1 0 0,1 0 0 0 0,-1 1 0 0 0,-10-2 0 0 0,10 3-106 0 0,0 0 1 0 0,0 1-1 0 0,0 0 0 0 0,-1 1 0 0 0,1-1 1 0 0,0 2-1 0 0,0-1 0 0 0,0 2 0 0 0,0-1 0 0 0,1 1 1 0 0,-1 0-1 0 0,1 1 0 0 0,-9 4 0 0 0,6-1 11 0 0,0 0-1 0 0,0 1 0 0 0,1 0 1 0 0,0 1-1 0 0,0 0 0 0 0,1 1 1 0 0,0 0-1 0 0,-10 16 0 0 0,12-18-75 0 0,2 2-1 0 0,-1-1 0 0 0,1 0 1 0 0,0 1-1 0 0,1 0 0 0 0,1 0 1 0 0,-4 14-1 0 0,6-21 20 0 0,0 0 1 0 0,1 1-1 0 0,-1-1 1 0 0,1 0-1 0 0,0 0 1 0 0,0 1-1 0 0,1-1 0 0 0,-1 0 1 0 0,0 0-1 0 0,1 0 1 0 0,0 1-1 0 0,0-1 1 0 0,0 0-1 0 0,0 0 1 0 0,0 0-1 0 0,1 0 0 0 0,-1-1 1 0 0,1 1-1 0 0,0 0 1 0 0,0 0-1 0 0,0-1 1 0 0,0 0-1 0 0,0 1 0 0 0,1-1 1 0 0,-1 0-1 0 0,1 0 1 0 0,-1 0-1 0 0,5 2 1 0 0,0 0-10 0 0,0-1 1 0 0,0-1-1 0 0,0 1 1 0 0,0-1 0 0 0,0 0-1 0 0,0-1 1 0 0,1 0 0 0 0,-1 0-1 0 0,0 0 1 0 0,1-1-1 0 0,11-1 1 0 0,-1-1 18 0 0,1-1 0 0 0,-1 0-1 0 0,25-9 1 0 0,-22 4 30 0 0,0 0 0 0 0,0-1 0 0 0,-1-1-1 0 0,-1-2 1 0 0,0 1 0 0 0,0-2 0 0 0,-1-1 0 0 0,-1 0 0 0 0,0-1-1 0 0,18-21 1 0 0,-21 20-8 0 0,-1-1-1 0 0,0 0 0 0 0,-1-1 1 0 0,-1-1-1 0 0,0 0 0 0 0,-2 0 1 0 0,0-1-1 0 0,-1 0 0 0 0,-2-1 1 0 0,9-36-1 0 0,-14 50-4 0 0,0-1 0 0 0,0 1 0 0 0,-1-1 0 0 0,0 0 0 0 0,0 0 0 0 0,-1 1 0 0 0,0-1 0 0 0,-2-8 0 0 0,2 12 2 0 0,0 1 0 0 0,0 0 0 0 0,-1-1 0 0 0,1 1 0 0 0,-1 0 0 0 0,0 0 0 0 0,0 0 0 0 0,0 0 0 0 0,0 0 0 0 0,0 1 0 0 0,-1-1 0 0 0,1 1 0 0 0,-1-1-1 0 0,0 1 1 0 0,0 0 0 0 0,0 0 0 0 0,0 0 0 0 0,0 0 0 0 0,-6-2 0 0 0,2 2 28 0 0,-1 0 0 0 0,0 0-1 0 0,-14-1 1 0 0,13 2-26 0 0,5 0-19 0 0,-1 1 0 0 0,0 0-1 0 0,1 0 1 0 0,-1 0 0 0 0,1 1-1 0 0,-1 0 1 0 0,0 0 0 0 0,1 0-1 0 0,-1 0 1 0 0,1 1 0 0 0,0 0 0 0 0,-1 0-1 0 0,1 0 1 0 0,0 0 0 0 0,0 1-1 0 0,-5 3 1 0 0,4-1-18 0 0,0-1 0 0 0,-1 1 1 0 0,1 1-1 0 0,1-1 0 0 0,-1 1 0 0 0,1-1 0 0 0,0 1 0 0 0,1 0 1 0 0,-7 13-1 0 0,4 0-16 0 0,0 0-1 0 0,1 1 1 0 0,0-1 0 0 0,2 1 0 0 0,-1 27-1 0 0,3-20 0 0 0,1 1-1 0 0,2-1 0 0 0,6 36 1 0 0,-6-51 21 0 0,0-1 0 0 0,1 0 0 0 0,1 1 1 0 0,0-1-1 0 0,0-1 0 0 0,1 1 0 0 0,0-1 0 0 0,11 16 1 0 0,-12-21 9 0 0,-1-1 0 0 0,1 0 0 0 0,0 1 0 0 0,1-2 1 0 0,-1 1-1 0 0,0 0 0 0 0,1-1 0 0 0,0 0 0 0 0,0 0 0 0 0,0 0 1 0 0,0-1-1 0 0,1 1 0 0 0,-1-1 0 0 0,0-1 0 0 0,1 1 0 0 0,0-1 1 0 0,-1 0-1 0 0,1 0 0 0 0,7 0 0 0 0,-5-1 15 0 0,-1-1 1 0 0,1 0-1 0 0,0 0 0 0 0,-1 0 1 0 0,1-1-1 0 0,-1 0 0 0 0,0-1 1 0 0,1 1-1 0 0,-1-1 1 0 0,0-1-1 0 0,-1 0 0 0 0,1 1 1 0 0,-1-2-1 0 0,1 1 0 0 0,-1-1 1 0 0,0 0-1 0 0,6-7 0 0 0,1-4 29 0 0,1 0 0 0 0,-2 0 0 0 0,0-1 0 0 0,-1-1 0 0 0,11-23 0 0 0,10-34 122 0 0,-31 72-145 0 0,0 0-1 0 0,-1-1 1 0 0,1 1-1 0 0,-1 0 1 0 0,1-5-1 0 0,-1 7-8 0 0,0 1 0 0 0,0-1 0 0 0,0 0 0 0 0,0 0 1 0 0,0 0-1 0 0,0 0 0 0 0,0 1 0 0 0,0-1 0 0 0,0 0 0 0 0,-1 0 0 0 0,1 1 0 0 0,0-1 0 0 0,-1 0 0 0 0,1 0 0 0 0,0 1 0 0 0,-1-1 0 0 0,1 0 0 0 0,-1 1 0 0 0,1-1 0 0 0,-1 0 1 0 0,1 1-1 0 0,-1-1 0 0 0,1 1 0 0 0,-1-1 0 0 0,0 1 0 0 0,0-2 0 0 0,0 2-6 0 0,0 0 1 0 0,1 0-1 0 0,-1 0 1 0 0,1 0-1 0 0,-1 0 0 0 0,1 1 1 0 0,-1-1-1 0 0,1 0 1 0 0,-1 0-1 0 0,1 0 0 0 0,-1 0 1 0 0,1 0-1 0 0,-1 1 1 0 0,1-1-1 0 0,-1 0 1 0 0,1 0-1 0 0,-1 1 0 0 0,1-1 1 0 0,0 0-1 0 0,-1 1 1 0 0,1-1-1 0 0,0 1 0 0 0,-1-1 1 0 0,1 0-1 0 0,0 1 1 0 0,-1-1-1 0 0,1 1 1 0 0,0-1-1 0 0,0 1 0 0 0,-1-1 1 0 0,1 1-1 0 0,-8 20 11 0 0,7-17-18 0 0,-1 3-11 0 0,0 1 0 0 0,1-1 0 0 0,-1 8 0 0 0,-1 6-15 0 0,1-8 8 0 0,0 0 0 0 0,1 0 0 0 0,0 0 1 0 0,1 1-1 0 0,1-1 0 0 0,0 0 0 0 0,0 0 0 0 0,2 0 0 0 0,-1 0 0 0 0,8 18 1 0 0,-9-28 10 0 0,0-1 0 0 0,0 1-1 0 0,1 0 1 0 0,0 0 0 0 0,-1-1 0 0 0,1 1 0 0 0,0-1 0 0 0,0 0 0 0 0,0 0 0 0 0,1 0 0 0 0,-1 0 0 0 0,0 0 0 0 0,1 0 0 0 0,-1 0 0 0 0,4 1 0 0 0,-2-1-8 0 0,0-1 1 0 0,-1 0-1 0 0,1 0 0 0 0,0 0 0 0 0,0 0 0 0 0,0-1 1 0 0,0 1-1 0 0,0-1 0 0 0,0 0 0 0 0,6-1 0 0 0,-1 0-9 0 0,-1-1 0 0 0,1 0 0 0 0,-1 0 0 0 0,0-1-1 0 0,0 0 1 0 0,0-1 0 0 0,0 0 0 0 0,0 0 0 0 0,13-10-1 0 0,-2-2-20 0 0,-1 0-1 0 0,-1-2 0 0 0,0 1 1 0 0,16-24-1 0 0,-13 12-14 0 0,-1 0 0 0 0,19-41 0 0 0,-35 64 69 0 0,20-45-47 0 0,-21 44 80 0 0,1 0 1 0 0,-2 0-1 0 0,1 0 0 0 0,-1 0 0 0 0,1-14 0 0 0,-2 21-32 0 0,0 0-1 0 0,0 0 1 0 0,0 0 0 0 0,0 0-1 0 0,0 0 1 0 0,0 0-1 0 0,0 0 1 0 0,0 0-1 0 0,0 0 1 0 0,0 0-1 0 0,0 0 1 0 0,0 0 0 0 0,0 0-1 0 0,0 0 1 0 0,0 0-1 0 0,0 0 1 0 0,0 0-1 0 0,0 0 1 0 0,-1 0-1 0 0,0 9 70 0 0,-1 13-32 0 0,2-5-54 0 0,2 0 0 0 0,0 0 1 0 0,1 0-1 0 0,7 22 0 0 0,27 64-26 0 0,5-21 177 0 0,-23-47 207 0 0,-18-34-311 0 0,0 0 0 0 0,-1 0 0 0 0,1 0 0 0 0,-1 0 0 0 0,0 0 0 0 0,1 0 0 0 0,-1 0 0 0 0,0 0 0 0 0,1 0 0 0 0,-1 0 0 0 0,0 2 0 0 0,0-3-14 0 0,0 0 0 0 0,-1 1 0 0 0,1-1 0 0 0,0 1 0 0 0,0-1 0 0 0,-1 1 0 0 0,1-1 0 0 0,0 1 0 0 0,-1-1 0 0 0,1 0 0 0 0,0 1 0 0 0,-1-1 0 0 0,1 0 0 0 0,0 1 0 0 0,-1-1 0 0 0,1 0 0 0 0,-1 1 0 0 0,1-1 0 0 0,-1 0 0 0 0,1 0 0 0 0,-1 0 0 0 0,1 1-1 0 0,-1-1 1 0 0,1 0 0 0 0,-1 0 0 0 0,0 0 0 0 0,-5 1 62 0 0,0 0-1 0 0,-1-1 0 0 0,1 0 0 0 0,0 0 0 0 0,0 0 0 0 0,0-1 0 0 0,0 0 0 0 0,-12-3 0 0 0,-47-18-810 0 0,64 21 571 0 0,1 1 1 0 0,-1 0-1 0 0,1 0 0 0 0,-1 0 0 0 0,0 0 1 0 0,1 0-1 0 0,-1-1 0 0 0,1 1 0 0 0,-1 0 1 0 0,1 0-1 0 0,-1-1 0 0 0,1 1 1 0 0,-1-1-1 0 0,1 1 0 0 0,0 0 0 0 0,-1-1 1 0 0,1 1-1 0 0,-1-1 0 0 0,1 1 0 0 0,0-1 1 0 0,-1 0-1 0 0,11-5-8067 0 0,-10 6 8106 0 0,5-3-3388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19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43 14659 0 0,'-3'-6'888'0'0,"-2"0"1"0"0,1 0-1 0 0,-1 1 0 0 0,0-1 0 0 0,-9-7 0 0 0,14 13-871 0 0,0 0-1 0 0,0 0 0 0 0,0 0 1 0 0,0 0-1 0 0,0 0 1 0 0,0 0-1 0 0,0 0 1 0 0,0 0-1 0 0,0 0 0 0 0,0 0 1 0 0,0 0-1 0 0,-1 0 1 0 0,1 0-1 0 0,0 0 0 0 0,0 0 1 0 0,0 0-1 0 0,0 0 1 0 0,0 0-1 0 0,0 0 0 0 0,0 0 1 0 0,0 0-1 0 0,0 0 1 0 0,0 0-1 0 0,0 0 0 0 0,0 0 1 0 0,0 0-1 0 0,0 0 1 0 0,0 0-1 0 0,0 0 0 0 0,-1 0 1 0 0,1 0-1 0 0,0 0 1 0 0,0 0-1 0 0,0 0 0 0 0,0 0 1 0 0,0 0-1 0 0,0 0 1 0 0,0 0-1 0 0,0 0 1 0 0,0 0-1 0 0,0 0 0 0 0,0 0 1 0 0,0 1-1 0 0,0-1 1 0 0,0 0-1 0 0,0 0 0 0 0,0 0 1 0 0,0 0-1 0 0,0 0 1 0 0,0 0-1 0 0,0 0 0 0 0,0 0 1 0 0,0 0-1 0 0,0 0 1 0 0,0 0-1 0 0,0 0 0 0 0,0 0 1 0 0,0 0-1 0 0,0 1 1 0 0,0 6 397 0 0,3 14-302 0 0,-3-17-26 0 0,18 78 135 0 0,-5-25-177 0 0,47 168 79 0 0,-55-212-103 0 0,11 26 0 0 0,-13-35-1 0 0,-1 1-1 0 0,1-1 1 0 0,0 0 0 0 0,0 0-1 0 0,0 0 1 0 0,1 0-1 0 0,-1-1 1 0 0,1 1 0 0 0,4 2-1 0 0,-7-5 1 0 0,1 0-1 0 0,-1-1 1 0 0,0 1-1 0 0,0 0 1 0 0,1-1-1 0 0,-1 1 1 0 0,0-1-1 0 0,1 1 1 0 0,-1-1-1 0 0,1 0 0 0 0,-1 0 1 0 0,1 0-1 0 0,-1 0 1 0 0,0 0-1 0 0,1 0 1 0 0,-1 0-1 0 0,1 0 1 0 0,-1 0-1 0 0,2-1 1 0 0,-1 0 17 0 0,1 0-1 0 0,-1 0 1 0 0,0 0 0 0 0,0 0 0 0 0,1-1 0 0 0,-1 1 0 0 0,0-1 0 0 0,0 0-1 0 0,-1 1 1 0 0,3-3 0 0 0,2-4 79 0 0,0 1 0 0 0,-1-1 0 0 0,0 0-1 0 0,7-15 1 0 0,25-68 313 0 0,10-49-177 0 0,-19 51-278 0 0,-22 65-106 0 0,-5 18-222 0 0,0 1 0 0 0,0 0 0 0 0,5-10-1 0 0,-6 14 288 0 0,0 1 0 0 0,0 0-1 0 0,0 0 1 0 0,0 0-1 0 0,0 0 1 0 0,0-1 0 0 0,0 1-1 0 0,0 0 1 0 0,0 0-1 0 0,0 0 1 0 0,1 0 0 0 0,-1-1-1 0 0,0 1 1 0 0,0 0-1 0 0,0 0 1 0 0,0 0-1 0 0,0 0 1 0 0,0 0 0 0 0,1-1-1 0 0,-1 1 1 0 0,0 0-1 0 0,0 0 1 0 0,0 0 0 0 0,0 0-1 0 0,1 0 1 0 0,-1 0-1 0 0,0 0 1 0 0,0 0 0 0 0,0 0-1 0 0,0 0 1 0 0,1 0-1 0 0,-1 0 1 0 0,0-1-1 0 0,0 1 1 0 0,0 0 0 0 0,1 1-1 0 0,-1-1 1 0 0,0 0-1 0 0,0 0 1 0 0,0 0 0 0 0,1 0-1 0 0,-1 0 1 0 0,0 0-1 0 0,0 0 1 0 0,0 0 0 0 0,0 0-1 0 0,1 0 1 0 0,-1 0-1 0 0,0 0 1 0 0,0 1-1 0 0,0-1 1 0 0,0 0 0 0 0,0 0-1 0 0,1 0 1 0 0,-1 0-1 0 0,5 10-1562 0 0,-3 4 508 0 0,0 5 868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20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17 15155 0 0,'-2'-2'382'0'0,"-1"0"1"0"0,0 0-1 0 0,0 0 0 0 0,0 1 0 0 0,0-1 0 0 0,0 1 1 0 0,0 0-1 0 0,0 0 0 0 0,-1 0 0 0 0,1 1 0 0 0,0-1 0 0 0,-4 0 1 0 0,3 1-255 0 0,-1 0 0 0 0,1 1 0 0 0,0-1 1 0 0,0 0-1 0 0,0 1 0 0 0,0 0 0 0 0,1 0 1 0 0,-1 1-1 0 0,0-1 0 0 0,0 1 0 0 0,1-1 0 0 0,-1 1 1 0 0,0 0-1 0 0,1 1 0 0 0,-6 3 0 0 0,-3 6-96 0 0,0 0 0 0 0,1 0-1 0 0,0 1 1 0 0,1 1-1 0 0,1 0 1 0 0,0 0-1 0 0,1 0 1 0 0,0 1-1 0 0,1 1 1 0 0,1-1 0 0 0,-5 19-1 0 0,10-28-50 0 0,-1 0 0 0 0,1 0 0 0 0,1 0 0 0 0,-1 0-1 0 0,1 0 1 0 0,0 0 0 0 0,2 9 0 0 0,-2-14 8 0 0,0 1 0 0 0,1-1 0 0 0,-1 1 0 0 0,0-1 0 0 0,1 0 0 0 0,-1 1 0 0 0,1-1 0 0 0,0 0 0 0 0,-1 0 0 0 0,1 1 0 0 0,0-1 0 0 0,0 0 1 0 0,0 0-1 0 0,0 0 0 0 0,0 0 0 0 0,0 0 0 0 0,0 0 0 0 0,0 0 0 0 0,0 0 0 0 0,0 0 0 0 0,0-1 0 0 0,1 1 0 0 0,-1 0 0 0 0,0-1 0 0 0,1 1 0 0 0,-1-1 0 0 0,0 0 0 0 0,1 1 0 0 0,-1-1 0 0 0,1 0 0 0 0,-1 0 0 0 0,1 0 0 0 0,-1 0 0 0 0,0 0 0 0 0,1 0 0 0 0,1 0 0 0 0,1-1-11 0 0,0 0 1 0 0,0 0-1 0 0,0 0 0 0 0,0-1 0 0 0,-1 1 0 0 0,1-1 0 0 0,0 0 0 0 0,-1 0 0 0 0,5-3 0 0 0,28-25-60 0 0,-29 24 74 0 0,8-9 16 0 0,-1-1 0 0 0,0 0 0 0 0,22-35 1 0 0,11-14 279 0 0,-32 50 132 0 0,-15 15-412 0 0,0 0-1 0 0,0 0 0 0 0,1 0 0 0 0,-1 0 0 0 0,0 0 0 0 0,0 0 0 0 0,0 0 0 0 0,0 0 1 0 0,0 0-1 0 0,0 1 0 0 0,0-1 0 0 0,1 0 0 0 0,-1 0 0 0 0,0 0 0 0 0,0 0 0 0 0,0 0 1 0 0,0 0-1 0 0,0 0 0 0 0,0 0 0 0 0,0 0 0 0 0,0 0 0 0 0,0 0 0 0 0,0 0 0 0 0,1 1 1 0 0,-1-1-1 0 0,0 0 0 0 0,0 0 0 0 0,0 0 0 0 0,0 0 0 0 0,0 0 0 0 0,0 0 0 0 0,0 0 1 0 0,0 0-1 0 0,0 1 0 0 0,0-1 0 0 0,0 0 0 0 0,0 0 0 0 0,0 0 0 0 0,0 0 0 0 0,0 0 0 0 0,0 0 1 0 0,0 0-1 0 0,0 1 0 0 0,0-1 0 0 0,0 0 0 0 0,0 0 0 0 0,0 0 0 0 0,0 0 0 0 0,0 0 1 0 0,0 0-1 0 0,-1 1 0 0 0,1 6 143 0 0,-6 19-5 0 0,2 0 1 0 0,1 1-1 0 0,1 32 1 0 0,1-42-136 0 0,1-12-18 0 0,0 0 1 0 0,0 0-1 0 0,0 0 0 0 0,1 0 1 0 0,0 0-1 0 0,0 0 1 0 0,0 0-1 0 0,0 0 0 0 0,5 9 1 0 0,-5-13-3 0 0,0 1 0 0 0,0 0 1 0 0,0-1-1 0 0,1 1 0 0 0,-1-1 0 0 0,0 1 1 0 0,1-1-1 0 0,-1 0 0 0 0,1 1 0 0 0,0-1 1 0 0,-1 0-1 0 0,1 0 0 0 0,0 0 1 0 0,0 0-1 0 0,-1 0 0 0 0,1-1 0 0 0,0 1 1 0 0,0 0-1 0 0,0-1 0 0 0,0 0 0 0 0,0 1 1 0 0,0-1-1 0 0,0 0 0 0 0,0 0 0 0 0,0 0 1 0 0,4-1-1 0 0,-2 1-51 0 0,1-1-1 0 0,-1-1 1 0 0,1 1-1 0 0,-1-1 1 0 0,0 1-1 0 0,1-1 1 0 0,-1 0 0 0 0,0-1-1 0 0,0 1 1 0 0,-1-1-1 0 0,7-5 1 0 0,3-4-703 0 0,19-23-1 0 0,-22 25 292 0 0,46-61-5987 0 0,-35 44 5265 0 0,-8 11-82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20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15875 0 0,'-1'1'3412'0'0,"1"3"-1320"0"0,2 10-663 0 0,5 18-1187 0 0,30 192 997 0 0,-33-186-1127 0 0,17 347 309 0 0,-19-264-1154 0 0,-2-111 378 0 0,1 0 1 0 0,-1 0-1 0 0,2 0 0 0 0,0 0 0 0 0,3 11 1 0 0,-4-19 92 0 0,0 0 0 0 0,0 1 0 0 0,0-1 0 0 0,0 0 0 0 0,0 0 1 0 0,0 1-1 0 0,1-1 0 0 0,-1 0 0 0 0,1 0 0 0 0,0-1 0 0 0,-1 1 0 0 0,1 0 1 0 0,0 0-1 0 0,0-1 0 0 0,0 1 0 0 0,1-1 0 0 0,-1 0 0 0 0,0 0 1 0 0,0 0-1 0 0,1 0 0 0 0,-1 0 0 0 0,0 0 0 0 0,1 0 0 0 0,-1-1 0 0 0,4 1 1 0 0,23-1-1632 0 0,-14-2 1684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2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0 231 14363 0 0,'0'3'9860'0'0,"9"-5"-9898"0"0,6-3 170 0 0,0 1 1 0 0,-1-2-1 0 0,0 0 0 0 0,0 0 0 0 0,0-2 0 0 0,15-10 1 0 0,-21 12-90 0 0,-1-1-1 0 0,1 0 1 0 0,-1 0 0 0 0,-1-1 0 0 0,1 0 0 0 0,-1 0 0 0 0,-1 0 0 0 0,1-1 0 0 0,-1 0 0 0 0,-1 0 0 0 0,4-11-1 0 0,-7 17-19 0 0,0 1 0 0 0,0-1-1 0 0,-1 0 1 0 0,1 1 0 0 0,-1-1-1 0 0,0 0 1 0 0,1 0 0 0 0,-1 1-1 0 0,-1-1 1 0 0,1 0 0 0 0,0 0-1 0 0,-1 1 1 0 0,1-1 0 0 0,-1 0-1 0 0,0 1 1 0 0,0-1 0 0 0,0 1-1 0 0,0-1 1 0 0,-3-3-1 0 0,4 5-12 0 0,-1 0-1 0 0,0-1 0 0 0,0 1 1 0 0,0 0-1 0 0,0 0 0 0 0,-1 0 1 0 0,1 0-1 0 0,0 0 0 0 0,0 1 1 0 0,-1-1-1 0 0,1 0 0 0 0,0 0 0 0 0,-1 1 1 0 0,1-1-1 0 0,-1 1 0 0 0,1-1 1 0 0,0 1-1 0 0,-1 0 0 0 0,1-1 1 0 0,-1 1-1 0 0,0 0 0 0 0,1 0 1 0 0,-1 0-1 0 0,1 0 0 0 0,-1 0 1 0 0,1 1-1 0 0,-1-1 0 0 0,1 0 0 0 0,-1 1 1 0 0,1-1-1 0 0,0 1 0 0 0,-1 0 1 0 0,1-1-1 0 0,0 1 0 0 0,-1 0 1 0 0,0 1-1 0 0,-7 3-26 0 0,1 1-1 0 0,1 1 1 0 0,-1-1 0 0 0,1 2-1 0 0,0-1 1 0 0,0 1 0 0 0,1-1-1 0 0,0 2 1 0 0,1-1 0 0 0,0 1-1 0 0,-7 15 1 0 0,6-9-6 0 0,0-1 0 0 0,2 1-1 0 0,-1 0 1 0 0,2 1 0 0 0,0-1-1 0 0,-1 29 1 0 0,4-38 14 0 0,0-1 1 0 0,0 1-1 0 0,1-1 0 0 0,-1 1 0 0 0,1-1 0 0 0,1 0 1 0 0,-1 1-1 0 0,1-1 0 0 0,0 0 0 0 0,0 0 0 0 0,0 0 1 0 0,5 5-1 0 0,-5-6 5 0 0,1-1 1 0 0,-1 0 0 0 0,1 1-1 0 0,0-1 1 0 0,0-1-1 0 0,1 1 1 0 0,-1 0 0 0 0,0-1-1 0 0,1 0 1 0 0,0 0 0 0 0,-1 0-1 0 0,1 0 1 0 0,0 0-1 0 0,0-1 1 0 0,0 0 0 0 0,6 2-1 0 0,-3-2 11 0 0,0 0-1 0 0,0 0 1 0 0,0-1 0 0 0,0 0-1 0 0,0 0 1 0 0,0-1-1 0 0,0 0 1 0 0,0 0 0 0 0,0-1-1 0 0,0 1 1 0 0,0-2 0 0 0,-1 1-1 0 0,1-1 1 0 0,-1 0-1 0 0,1 0 1 0 0,-1 0 0 0 0,0-1-1 0 0,-1 0 1 0 0,1-1-1 0 0,0 1 1 0 0,-1-1 0 0 0,0 0-1 0 0,-1 0 1 0 0,6-7 0 0 0,3-6 10 0 0,0 0 1 0 0,-2 0-1 0 0,0-2 0 0 0,-1 1 1 0 0,-1-1-1 0 0,-1 0 1 0 0,0-1-1 0 0,-2 0 1 0 0,5-25-1 0 0,-9 25 22 0 0,-2 20-35 0 0,0-1 0 0 0,0 1 0 0 0,0-1 0 0 0,0 1 1 0 0,0 0-1 0 0,-1-1 0 0 0,1 1 0 0 0,0-1 0 0 0,-1 1 0 0 0,1-1 0 0 0,-2-1 0 0 0,2 2-4 0 0,0 1-1 0 0,0 0 0 0 0,-1 0 0 0 0,1 0 0 0 0,0-1 1 0 0,0 1-1 0 0,0 0 0 0 0,-1 0 0 0 0,1 0 0 0 0,0-1 1 0 0,0 1-1 0 0,-1 0 0 0 0,1 0 0 0 0,0 0 1 0 0,0 0-1 0 0,-1 0 0 0 0,1 0 0 0 0,0 0 0 0 0,-1 0 1 0 0,1 0-1 0 0,0-1 0 0 0,0 1 0 0 0,-1 0 1 0 0,1 0-1 0 0,0 1 0 0 0,-1-1 0 0 0,1 0 0 0 0,0 0 1 0 0,0 0-1 0 0,-1 0 0 0 0,1 0 0 0 0,0 0 1 0 0,0 0-1 0 0,-1 0 0 0 0,1 0 0 0 0,0 1 0 0 0,0-1 1 0 0,-1 0-1 0 0,1 0 0 0 0,0 0 0 0 0,0 1 0 0 0,-1-1 1 0 0,1 0-1 0 0,0 1 0 0 0,-1 0-7 0 0,0-1-1 0 0,0 2 1 0 0,1-1-1 0 0,-1 0 0 0 0,0 0 1 0 0,1 0-1 0 0,-1 0 1 0 0,0 3-1 0 0,-5 22-110 0 0,1 1-1 0 0,-2 50 1 0 0,7-61 100 0 0,1 0 1 0 0,0 0-1 0 0,1 0 1 0 0,1 0-1 0 0,1 0 1 0 0,6 18-1 0 0,-10-32 15 0 0,1 1 1 0 0,0-1-1 0 0,0 0 0 0 0,1 1 0 0 0,-1-1 1 0 0,1 0-1 0 0,-1 0 0 0 0,1 0 0 0 0,-1 0 0 0 0,1 0 1 0 0,0 0-1 0 0,3 2 0 0 0,-4-4 4 0 0,0 1 0 0 0,0-1 0 0 0,0 1 0 0 0,0-1 0 0 0,0 1 0 0 0,1-1 0 0 0,-1 1 0 0 0,0-1 0 0 0,0 0 0 0 0,0 0 0 0 0,1 0 1 0 0,-1 0-1 0 0,0 0 0 0 0,0 0 0 0 0,1 0 0 0 0,-1 0 0 0 0,0 0 0 0 0,0 0 0 0 0,0-1 0 0 0,1 1 0 0 0,-1 0 0 0 0,0-1 0 0 0,0 1 0 0 0,0-1 0 0 0,0 0 0 0 0,0 1 0 0 0,2-2 0 0 0,5-5 9 0 0,-1 1-1 0 0,0-1 1 0 0,0 0 0 0 0,-1-1-1 0 0,0 1 1 0 0,6-10 0 0 0,28-54 22 0 0,-18 31-25 0 0,-6 11-5 0 0,26-45 35 0 0,-42 74-35 0 0,0 0 1 0 0,0-1-1 0 0,0 1 0 0 0,0 0 1 0 0,0 0-1 0 0,0 0 0 0 0,0 0 1 0 0,0 0-1 0 0,0-1 0 0 0,0 1 1 0 0,0 0-1 0 0,0 0 0 0 0,0 0 1 0 0,0 0-1 0 0,0 0 0 0 0,0-1 1 0 0,1 1-1 0 0,-1 0 1 0 0,0 0-1 0 0,0 0 0 0 0,0 0 1 0 0,0 0-1 0 0,0 0 0 0 0,0 0 1 0 0,1 0-1 0 0,-1 0 0 0 0,0 0 1 0 0,0-1-1 0 0,0 1 0 0 0,0 0 1 0 0,0 0-1 0 0,1 0 1 0 0,-1 0-1 0 0,0 0 0 0 0,0 0 1 0 0,0 0-1 0 0,1 0 0 0 0,1 7 41 0 0,-1 9 30 0 0,-1-16-72 0 0,-1 36 70 0 0,2 50-62 0 0,0-75-11 0 0,1 0 0 0 0,0 0 0 0 0,0 0 0 0 0,1-1 0 0 0,7 18 0 0 0,-9-26-1 0 0,0 0-1 0 0,0 0 0 0 0,0 0 0 0 0,0 0 1 0 0,0-1-1 0 0,0 1 0 0 0,0 0 1 0 0,1-1-1 0 0,-1 1 0 0 0,1 0 1 0 0,-1-1-1 0 0,1 0 0 0 0,0 1 0 0 0,-1-1 1 0 0,1 0-1 0 0,3 1 0 0 0,-3-1-59 0 0,0-1 0 0 0,0 1-1 0 0,-1-1 1 0 0,1 0 0 0 0,0 0 0 0 0,0 0-1 0 0,0 0 1 0 0,0 0 0 0 0,0 0-1 0 0,0-1 1 0 0,0 1 0 0 0,-1-1-1 0 0,1 1 1 0 0,0-1 0 0 0,0 0 0 0 0,-1 1-1 0 0,1-1 1 0 0,2-2 0 0 0,9-5-1504 0 0,-1-1 0 0 0,0-1 0 0 0,14-13 0 0 0,-23 21 1385 0 0,7-8-29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7:48.0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100 232 12611 0 0,'-2'-1'789'0'0,"0"-1"0"0"0,0 0-1 0 0,1 1 1 0 0,-1-1 0 0 0,1 0 0 0 0,-1 0 0 0 0,-1-2 0 0 0,2 1-365 0 0,-1 1 1 0 0,1 0-1 0 0,-1 0 0 0 0,0 1 1 0 0,0-1-1 0 0,-2-2 0 0 0,3 3-353 0 0,0 0-1 0 0,-1 1 0 0 0,1 0 1 0 0,0-1-1 0 0,0 1 0 0 0,0-1 1 0 0,0 1-1 0 0,0 0 0 0 0,0 0 1 0 0,-1 0-1 0 0,1 0 0 0 0,0 0 1 0 0,0 0-1 0 0,0 0 1 0 0,-1 0-1 0 0,1 0 0 0 0,0 0 1 0 0,-2 1-1 0 0,1 0-36 0 0,0 0-1 0 0,-1 0 1 0 0,1 0-1 0 0,0 1 1 0 0,0-1 0 0 0,0 0-1 0 0,0 1 1 0 0,1 0 0 0 0,-1-1-1 0 0,0 1 1 0 0,1 0-1 0 0,-1 0 1 0 0,1 0 0 0 0,-1 0-1 0 0,1 0 1 0 0,0 0-1 0 0,0 0 1 0 0,0 0 0 0 0,0 1-1 0 0,0-1 1 0 0,0 5 0 0 0,-2 5-54 0 0,1 0 0 0 0,-1 24 0 0 0,3-35 21 0 0,-4 107-99 0 0,5-87 57 0 0,0 0-1 0 0,2 0 0 0 0,5 24 0 0 0,-6-40 12 0 0,-1 0 1 0 0,1 0-1 0 0,0 0 1 0 0,1 0-1 0 0,-1 0 0 0 0,5 6 1 0 0,-6-10 3 0 0,0 1 0 0 0,-1-1-1 0 0,1 0 1 0 0,0 0 0 0 0,0 0 0 0 0,0 0 0 0 0,1 0 0 0 0,-1 0 0 0 0,0 0 0 0 0,0 0-1 0 0,0 0 1 0 0,1 0 0 0 0,-1-1 0 0 0,0 1 0 0 0,1 0 0 0 0,-1-1 0 0 0,1 1-1 0 0,-1-1 1 0 0,1 0 0 0 0,-1 0 0 0 0,1 1 0 0 0,-1-1 0 0 0,1 0 0 0 0,-1 0 0 0 0,1 0-1 0 0,-1 0 1 0 0,3-1 0 0 0,-2 0 4 0 0,-1 1-1 0 0,0-1 1 0 0,0 0-1 0 0,1 0 0 0 0,-1 1 1 0 0,0-1-1 0 0,0 0 1 0 0,0 0-1 0 0,0 0 1 0 0,0 0-1 0 0,0 0 1 0 0,0-1-1 0 0,0 1 0 0 0,0-2 1 0 0,11-21-198 0 0,-7 12 149 0 0,1-4 15 0 0,0 0 0 0 0,-2-1 0 0 0,0 0 0 0 0,-1 0-1 0 0,2-23 1 0 0,-4 26 39 0 0,1-8 16 0 0,0 0-1 0 0,-2 0 0 0 0,-1 1 0 0 0,-1-1 0 0 0,-6-32 1 0 0,7 51 29 0 0,1 0 1 0 0,-1 1 0 0 0,0-1 0 0 0,1 1 0 0 0,-1-1-1 0 0,0 1 1 0 0,-1-1 0 0 0,1 1 0 0 0,0 0-1 0 0,-1 0 1 0 0,1-1 0 0 0,-1 1 0 0 0,0 0-1 0 0,0 0 1 0 0,1 1 0 0 0,-1-1 0 0 0,0 0 0 0 0,-1 1-1 0 0,1-1 1 0 0,0 1 0 0 0,0-1 0 0 0,-1 1-1 0 0,1 0 1 0 0,-1 0 0 0 0,-3-1 0 0 0,6 2-23 0 0,-1 0 1 0 0,1 0-1 0 0,0 0 0 0 0,-1 0 1 0 0,1 0-1 0 0,-1 0 1 0 0,1 0-1 0 0,0 0 0 0 0,-1 0 1 0 0,1 0-1 0 0,-1 0 1 0 0,1 0-1 0 0,0 0 0 0 0,-1 0 1 0 0,1 0-1 0 0,0 0 1 0 0,-1 1-1 0 0,1-1 0 0 0,0 0 1 0 0,-1 0-1 0 0,1 0 1 0 0,0 1-1 0 0,-1-1 0 0 0,1 0 1 0 0,0 0-1 0 0,-1 1 1 0 0,1-1-1 0 0,0 0 0 0 0,-1 1 1 0 0,1 0-3 0 0,0 0 1 0 0,-1 0 0 0 0,1 0 0 0 0,0 1-1 0 0,0-1 1 0 0,0 0 0 0 0,-1 0 0 0 0,1 0-1 0 0,0 0 1 0 0,1 0 0 0 0,-1 1-1 0 0,1 3-8 0 0,0 0-1 0 0,0 0 0 0 0,4 9 0 0 0,26 43-86 0 0,-22-43 86 0 0,-2-3-10 0 0,0 0 1 0 0,1-1-1 0 0,14 16 0 0 0,-18-22 6 0 0,-1-1 0 0 0,1 1-1 0 0,0-1 1 0 0,0 0 0 0 0,0 0-1 0 0,0-1 1 0 0,0 1 0 0 0,1-1-1 0 0,-1 0 1 0 0,1 0 0 0 0,0-1-1 0 0,7 3 1 0 0,-10-4 2 0 0,-1 0 0 0 0,1 0 0 0 0,0 0 0 0 0,0-1 0 0 0,0 1 0 0 0,0 0-1 0 0,0-1 1 0 0,-1 1 0 0 0,1-1 0 0 0,0 1 0 0 0,0-1 0 0 0,-1 0 0 0 0,1 0 0 0 0,0 0 0 0 0,-1 0-1 0 0,1 0 1 0 0,-1 0 0 0 0,1 0 0 0 0,-1 0 0 0 0,0-1 0 0 0,0 1 0 0 0,1-1 0 0 0,0-2 0 0 0,2-1-5 0 0,-1 0 0 0 0,0-1 1 0 0,0 1-1 0 0,-1-1 1 0 0,3-10-1 0 0,-1 2 14 0 0,-1 0 1 0 0,-1 1-1 0 0,0-1 1 0 0,-1 0-1 0 0,0 0 0 0 0,-1 0 1 0 0,-1 0-1 0 0,0 0 0 0 0,-1 0 1 0 0,0 0-1 0 0,-1 1 0 0 0,-8-22 1 0 0,8 26 9 0 0,3 7-3 0 0,0 0 0 0 0,-1 0 0 0 0,0 0 1 0 0,1 0-1 0 0,-1 0 0 0 0,0 0 0 0 0,0 0 0 0 0,0 0 0 0 0,0 0 0 0 0,-1 0 0 0 0,1 1 0 0 0,0-1 0 0 0,-1 0 0 0 0,0 1 0 0 0,1-1 0 0 0,-4-2 0 0 0,16 20-151 0 0,0-2 124 0 0,0 0 1 0 0,0-1-1 0 0,18 15 1 0 0,-24-24 13 0 0,0 0 0 0 0,0 0 0 0 0,1-1 0 0 0,-1 1 1 0 0,1-1-1 0 0,0-1 0 0 0,0 1 0 0 0,0-1 0 0 0,0 0 0 0 0,0 0 0 0 0,0-1 1 0 0,9 1-1 0 0,-13-2 4 0 0,0 1 1 0 0,0-1-1 0 0,0 0 0 0 0,0 0 1 0 0,0-1-1 0 0,0 1 1 0 0,-1 0-1 0 0,1 0 0 0 0,0-1 1 0 0,0 1-1 0 0,0-1 1 0 0,-1 0-1 0 0,1 0 0 0 0,0 1 1 0 0,0-1-1 0 0,-1 0 1 0 0,1 0-1 0 0,-1-1 0 0 0,1 1 1 0 0,-1 0-1 0 0,0 0 1 0 0,1-1-1 0 0,-1 1 0 0 0,0-1 1 0 0,0 1-1 0 0,0-1 1 0 0,0 1-1 0 0,0-1 0 0 0,0 0 1 0 0,0 0-1 0 0,-1 1 1 0 0,2-4-1 0 0,0-5 3 0 0,-1 1 0 0 0,1-1 0 0 0,-2 1 0 0 0,1-1 0 0 0,-2-11 0 0 0,1 6-2 0 0,-1-3 0 0 0,0 14-2 0 0,0 0 0 0 0,1 0 1 0 0,0 0-1 0 0,0 0 1 0 0,0 0-1 0 0,0-1 1 0 0,1 1-1 0 0,-1 0 1 0 0,1 0-1 0 0,2-4 0 0 0,-3 7-6 0 0,1 0 0 0 0,0 0 0 0 0,-1 1 0 0 0,1-1-1 0 0,0 0 1 0 0,0 0 0 0 0,-1 1 0 0 0,1-1 0 0 0,0 0 0 0 0,0 1-1 0 0,0-1 1 0 0,0 1 0 0 0,0 0 0 0 0,0-1 0 0 0,0 1-1 0 0,0 0 1 0 0,0-1 0 0 0,0 1 0 0 0,0 0 0 0 0,0 0-1 0 0,0 0 1 0 0,0 0 0 0 0,0 0 0 0 0,0 0 0 0 0,0 0-1 0 0,0 0 1 0 0,0 0 0 0 0,2 1 0 0 0,3 1-36 0 0,0 0 0 0 0,-1 0 0 0 0,11 5 0 0 0,-9-4 13 0 0,69 36-1363 0 0,-70-37 764 0 0,0 0 0 0 0,0 0 0 0 0,0-1 0 0 0,0 0 0 0 0,0 0 0 0 0,0-1-1 0 0,7 1 1 0 0,0-1-1203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21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13499 0 0,'-4'-1'4102'0'0,"4"2"-4020"0"0,-2 6 1602 0 0,4 9-687 0 0,8 44 84 0 0,3-1-1 0 0,24 65 0 0 0,-37-121-1032 0 0,10 21 344 0 0,-9-22-344 0 0,0-1 1 0 0,-1 0-1 0 0,1 1 0 0 0,0-1 1 0 0,0 0-1 0 0,0 1 0 0 0,0-1 1 0 0,0 0-1 0 0,0 0 0 0 0,0 0 0 0 0,1 0 1 0 0,-1 0-1 0 0,2 1 0 0 0,-3-2-28 0 0,0 0-1 0 0,0-1 0 0 0,1 1 1 0 0,-1 0-1 0 0,0 0 0 0 0,1 0 1 0 0,-1 0-1 0 0,0 0 0 0 0,0-1 1 0 0,0 1-1 0 0,1 0 1 0 0,-1 0-1 0 0,0 0 0 0 0,0-1 1 0 0,1 1-1 0 0,-1 0 0 0 0,0 0 1 0 0,0-1-1 0 0,0 1 0 0 0,0 0 1 0 0,0 0-1 0 0,1-1 0 0 0,-1 1 1 0 0,0 0-1 0 0,0-1 0 0 0,0 1 1 0 0,0 0-1 0 0,0 0 0 0 0,0-1 1 0 0,3-13 214 0 0,-3 13-179 0 0,10-70 459 0 0,1-7-647 0 0,-7 61-280 0 0,9-26 0 0 0,-12 39 42 0 0,1 0 1 0 0,-1 0-1 0 0,1 0 1 0 0,0 1-1 0 0,0-1 0 0 0,1 1 1 0 0,-1-1-1 0 0,1 1 1 0 0,-1 0-1 0 0,1 0 1 0 0,0 0-1 0 0,6-4 0 0 0,-8 7 265 0 0,-1-1 0 0 0,1 1 0 0 0,0-1-1 0 0,-1 1 1 0 0,1 0 0 0 0,0 0-1 0 0,0-1 1 0 0,-1 1 0 0 0,1 0 0 0 0,0 0-1 0 0,0 0 1 0 0,-1 0 0 0 0,1 0 0 0 0,0 0-1 0 0,1 0 1 0 0,5 1-86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21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13 15827 0 0,'0'-1'249'0'0,"-1"0"1"0"0,1 1-1 0 0,-1-1 0 0 0,0 0 0 0 0,1 0 0 0 0,-1 0 0 0 0,1 1 0 0 0,-1-1 0 0 0,0 0 0 0 0,0 1 0 0 0,0-1 1 0 0,1 1-1 0 0,-1-1 0 0 0,0 1 0 0 0,0-1 0 0 0,0 1 0 0 0,0-1 0 0 0,0 1 0 0 0,0 0 0 0 0,0 0 0 0 0,0-1 1 0 0,0 1-1 0 0,0 0 0 0 0,0 0 0 0 0,0 0 0 0 0,-1 0 0 0 0,1 0-104 0 0,-1 0-1 0 0,1 0 1 0 0,0 0 0 0 0,-1 1-1 0 0,1-1 1 0 0,-1 0 0 0 0,1 0-1 0 0,0 1 1 0 0,-1-1 0 0 0,1 1-1 0 0,0-1 1 0 0,0 1-1 0 0,-1 0 1 0 0,1 0 0 0 0,0-1-1 0 0,0 1 1 0 0,0 0 0 0 0,-1 1-1 0 0,-2 3-100 0 0,2 0-1 0 0,-1-1 0 0 0,0 1 0 0 0,1 0 1 0 0,0 0-1 0 0,-2 8 0 0 0,3-10-54 0 0,1 0 0 0 0,-1 1 0 0 0,1-1 1 0 0,-1 1-1 0 0,1-1 0 0 0,0 1 0 0 0,1-1 0 0 0,-1 0 0 0 0,0 1 0 0 0,1-1 0 0 0,1 6 0 0 0,0-6-9 0 0,-1 0 0 0 0,1 0-1 0 0,0 0 1 0 0,-1 0-1 0 0,1 0 1 0 0,1-1-1 0 0,-1 1 1 0 0,0-1-1 0 0,1 1 1 0 0,3 2 0 0 0,4 3-44 0 0,18 9 0 0 0,0 1 39 0 0,-22-13 58 0 0,1 1 0 0 0,-1 0 0 0 0,-1 0 0 0 0,1 0-1 0 0,-1 1 1 0 0,0 0 0 0 0,0 0 0 0 0,-1 0 0 0 0,0 0 0 0 0,-1 1 0 0 0,1 0 0 0 0,-1-1 0 0 0,-1 1 0 0 0,4 15-1 0 0,-5-16 49 0 0,0 1-1 0 0,0 0 0 0 0,-1-1 1 0 0,1 1-1 0 0,-2-1 0 0 0,1 1 1 0 0,-1 0-1 0 0,0-1 0 0 0,-1 1 1 0 0,0-1-1 0 0,0 1 0 0 0,-1-1 1 0 0,1 0-1 0 0,-2 0 0 0 0,1 0 1 0 0,-6 8-1 0 0,7-13-82 0 0,0 0-1 0 0,0 0 1 0 0,0 0-1 0 0,0-1 1 0 0,0 1-1 0 0,0 0 1 0 0,0-1-1 0 0,-1 0 1 0 0,1 1-1 0 0,0-1 1 0 0,-1 0-1 0 0,1 0 1 0 0,-1-1-1 0 0,0 1 1 0 0,1 0-1 0 0,-1-1 1 0 0,1 0-1 0 0,-6 1 1 0 0,6-1-218 0 0,1 0 0 0 0,-1 0 0 0 0,0 0 0 0 0,0 0 0 0 0,1-1 1 0 0,-1 1-1 0 0,0 0 0 0 0,1-1 0 0 0,-1 1 0 0 0,1-1 0 0 0,-1 0 0 0 0,0 1 0 0 0,1-1 0 0 0,0 0 0 0 0,-1 0 1 0 0,1 0-1 0 0,-1 0 0 0 0,1 0 0 0 0,0 0 0 0 0,0-1 0 0 0,0 1 0 0 0,0 0 0 0 0,0-1 0 0 0,0 1 1 0 0,0 0-1 0 0,0-1 0 0 0,0 1 0 0 0,0-1 0 0 0,0-3 0 0 0,0-1-397 0 0,0 0 0 0 0,0-1 1 0 0,1-10-1 0 0,0-5-872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24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19 13163 0 0,'-3'-2'641'0'0,"1"0"0"0"0,-1 0 0 0 0,0 0 0 0 0,0 0 0 0 0,0 0 0 0 0,0 1 0 0 0,0 0 0 0 0,0-1 0 0 0,0 1 0 0 0,-6-1 1 0 0,7 2-495 0 0,0 0 1 0 0,0 0-1 0 0,0 0 1 0 0,0 0-1 0 0,0 1 1 0 0,0-1-1 0 0,0 1 1 0 0,1-1-1 0 0,-1 1 1 0 0,0 0 0 0 0,0-1-1 0 0,1 1 1 0 0,-1 0-1 0 0,0 0 1 0 0,1 0-1 0 0,-1 1 1 0 0,1-1-1 0 0,-1 0 1 0 0,1 0-1 0 0,-2 3 1 0 0,-6 6-101 0 0,1 0 0 0 0,1 1 0 0 0,0 0 0 0 0,0 0 1 0 0,1 1-1 0 0,0 0 0 0 0,1 0 0 0 0,-5 19 0 0 0,2-2-96 0 0,2 0 0 0 0,-5 49 0 0 0,7-33 27 0 0,3 1 0 0 0,2 0 0 0 0,1 0 0 0 0,3 0 0 0 0,1-1-1 0 0,3 1 1 0 0,24 74 0 0 0,-27-102-53 0 0,1-2-1 0 0,1 1 1 0 0,1-1-1 0 0,20 29 1 0 0,-21-34-216 0 0,1 0 0 0 0,1-1 0 0 0,0 0 0 0 0,0-1 0 0 0,1 0 0 0 0,24 15 0 0 0,-30-21-87 0 0,1 0-1 0 0,0 0 1 0 0,0-1 0 0 0,0 0-1 0 0,0 0 1 0 0,7 1-1 0 0,-10-3 47 0 0,0 1 0 0 0,0-1 0 0 0,1 1 0 0 0,-1-1 1 0 0,0 0-1 0 0,0-1 0 0 0,1 1 0 0 0,-1 0 0 0 0,0-1 0 0 0,0 0 0 0 0,0 0 0 0 0,1 0 0 0 0,3-2 0 0 0,9-9-2305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0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103 108 5545 0 0,'-31'3'10544'0'0,"9"-2"-5562"0"0,2 4-4396 0 0,18-4-563 0 0,0 0 0 0 0,1 0 0 0 0,-1 0 1 0 0,0 0-1 0 0,1 1 0 0 0,-1-1 1 0 0,1 1-1 0 0,-1-1 0 0 0,1 1 0 0 0,0-1 1 0 0,-1 1-1 0 0,1 0 0 0 0,0 0 0 0 0,0 0 1 0 0,0-1-1 0 0,0 1 0 0 0,1 0 0 0 0,-1 0 1 0 0,1 0-1 0 0,-1 3 0 0 0,-1 4-70 0 0,1-1-1 0 0,1 1 0 0 0,0 13 1 0 0,0-12 27 0 0,0-3-14 0 0,1 1 0 0 0,0-1-1 0 0,0 0 1 0 0,1 1-1 0 0,0-1 1 0 0,0 0 0 0 0,1 0-1 0 0,0 0 1 0 0,0 0-1 0 0,1-1 1 0 0,0 1 0 0 0,5 7-1 0 0,-6-10 17 0 0,1 0-1 0 0,-1 0 1 0 0,1 0 0 0 0,0 0-1 0 0,0 0 1 0 0,0-1 0 0 0,1 1-1 0 0,-1-1 1 0 0,1 0 0 0 0,-1-1-1 0 0,1 1 1 0 0,0-1 0 0 0,0 0-1 0 0,0 0 1 0 0,1 0 0 0 0,-1-1-1 0 0,9 1 1 0 0,-7-1 21 0 0,0-1 0 0 0,0-1 0 0 0,1 1 0 0 0,-1-1 0 0 0,0-1 0 0 0,0 1 0 0 0,0-1 0 0 0,0 0 0 0 0,0-1 0 0 0,-1 0 0 0 0,1 0 0 0 0,-1 0-1 0 0,0-1 1 0 0,0 0 0 0 0,0 0 0 0 0,0 0 0 0 0,0-1 0 0 0,-1 0 0 0 0,0 0 0 0 0,0 0 0 0 0,7-11 0 0 0,-5 5 41 0 0,0 0-1 0 0,-1-1 1 0 0,0 0 0 0 0,-1 0-1 0 0,0 0 1 0 0,-1 0-1 0 0,-1-1 1 0 0,0 0 0 0 0,0 0-1 0 0,-2 0 1 0 0,1 0-1 0 0,-2-25 1 0 0,0 33-14 0 0,-1 0-1 0 0,0 0 1 0 0,0 1-1 0 0,0-1 1 0 0,-1 1-1 0 0,0-1 1 0 0,0 1-1 0 0,0-1 1 0 0,0 1-1 0 0,-1 0 1 0 0,1 0-1 0 0,-1 0 1 0 0,0 0-1 0 0,0 1 1 0 0,-1-1-1 0 0,1 1 1 0 0,-1 0 0 0 0,0 0-1 0 0,0 0 1 0 0,0 0-1 0 0,0 1 1 0 0,0 0-1 0 0,0 0 1 0 0,-1 0-1 0 0,1 0 1 0 0,-1 0-1 0 0,-8-1 1 0 0,-1 1-9 0 0,-1-1 0 0 0,0 2 0 0 0,0 0 1 0 0,0 1-1 0 0,0 1 0 0 0,0 0 0 0 0,-16 3 0 0 0,23-1-164 0 0,0-1-1 0 0,1 1 1 0 0,-11 5 0 0 0,18-8 103 0 0,0 0 0 0 0,-1 0 0 0 0,1 0 0 0 0,0 0 0 0 0,0 0 0 0 0,-1 0 0 0 0,1 0 1 0 0,0 0-1 0 0,0 0 0 0 0,-1 1 0 0 0,1-1 0 0 0,0 0 0 0 0,0 0 0 0 0,0 0 0 0 0,-1 0 0 0 0,1 0 0 0 0,0 1 1 0 0,0-1-1 0 0,0 0 0 0 0,-1 0 0 0 0,1 0 0 0 0,0 1 0 0 0,0-1 0 0 0,0 0 0 0 0,0 0 0 0 0,0 1 0 0 0,0-1 1 0 0,0 0-1 0 0,0 0 0 0 0,-1 1 0 0 0,1-1 0 0 0,0 0 0 0 0,0 0 0 0 0,0 1 0 0 0,0-1 0 0 0,0 0 0 0 0,0 0 1 0 0,0 1-1 0 0,0-1 0 0 0,1 0 0 0 0,-1 0 0 0 0,0 1 0 0 0,0-1 0 0 0,0 0 0 0 0,0 0 0 0 0,0 1 0 0 0,0-1 0 0 0,0 0 1 0 0,1 0-1 0 0,-1 0 0 0 0,0 1 0 0 0,0-1 0 0 0,0 0 0 0 0,0 0 0 0 0,1 0 0 0 0,-1 0 0 0 0,0 1 0 0 0,0-1 1 0 0,1 0-1 0 0,0 1-393 0 0,0 0 0 0 0,1-1 1 0 0,-1 1-1 0 0,0 0 0 0 0,1-1 1 0 0,-1 0-1 0 0,1 1 0 0 0,2 0 1 0 0,22-3-4799 0 0,-8-1 2091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0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10514 0 0,'-5'4'2151'0'0,"-13"9"3381"0"0,17-12-5425 0 0,0 1 0 0 0,0 0 1 0 0,-1-1-1 0 0,1 1 0 0 0,1 0 0 0 0,-1 0 0 0 0,0-1 0 0 0,0 1 0 0 0,0 4 0 0 0,-3 14-60 0 0,1 0-1 0 0,1 0 1 0 0,1 0-1 0 0,0 0 1 0 0,2 0-1 0 0,3 23 1 0 0,-2-28-63 0 0,0 1 0 0 0,6 15 1 0 0,-7-27 5 0 0,1 1 1 0 0,-1-1-1 0 0,1 0 1 0 0,0 0 0 0 0,0 0-1 0 0,1 0 1 0 0,-1 0-1 0 0,1 0 1 0 0,0-1-1 0 0,0 1 1 0 0,5 4-1 0 0,-7-7 4 0 0,0 0 0 0 0,1 0 0 0 0,-1 0-1 0 0,0-1 1 0 0,1 1 0 0 0,-1 0-1 0 0,0-1 1 0 0,1 1 0 0 0,-1-1-1 0 0,1 1 1 0 0,-1-1 0 0 0,1 0 0 0 0,-1 1-1 0 0,1-1 1 0 0,-1 0 0 0 0,1 0-1 0 0,0 0 1 0 0,-1 0 0 0 0,3-1-1 0 0,-2 0 0 0 0,1 0 0 0 0,-1 0 1 0 0,1 0-1 0 0,-1 0 0 0 0,1 0 0 0 0,-1-1 0 0 0,0 1 0 0 0,1-1 0 0 0,-1 0 0 0 0,2-2 0 0 0,4-4-11 0 0,-1-1 1 0 0,0 0-1 0 0,12-20 0 0 0,-4 1 146 0 0,-1 0 0 0 0,-1 0 0 0 0,11-43 0 0 0,-22 68 63 0 0,-1-1 0 0 0,-1 0-1 0 0,1 0 1 0 0,-1 1 0 0 0,1-7-1 0 0,-1 23-34 0 0,2 0 1 0 0,-1 0-1 0 0,2 0 0 0 0,6 22 0 0 0,-2-14-346 0 0,1-1 0 0 0,13 23 0 0 0,-18-37-109 0 0,0-1 1 0 0,1 0-1 0 0,-1 0 0 0 0,1 0 0 0 0,0 0 0 0 0,8 6 0 0 0,-8-8-289 0 0,0 0-1 0 0,0 0 1 0 0,0-1-1 0 0,0 0 1 0 0,0 0-1 0 0,0 0 1 0 0,1 0-1 0 0,-1 0 1 0 0,1-1-1 0 0,0 0 1 0 0,-1 0-1 0 0,1 0 1 0 0,0-1-1 0 0,6 1 0 0 0,17-1-3181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1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6 10322 0 0,'-9'-2'1061'0'0,"1"0"0"0"0,0 1-1 0 0,-1 1 1 0 0,1-1 0 0 0,-1 1 0 0 0,-11 1-1 0 0,12 0-804 0 0,0 1 0 0 0,0 0-1 0 0,1 0 1 0 0,-1 0 0 0 0,1 1-1 0 0,-1 0 1 0 0,1 1 0 0 0,0 0-1 0 0,0 0 1 0 0,0 0-1 0 0,-7 7 1 0 0,4-3-204 0 0,1 1 0 0 0,0-1 0 0 0,1 2-1 0 0,0-1 1 0 0,0 1 0 0 0,1 1 0 0 0,0-1 0 0 0,-7 16-1 0 0,11-18-51 0 0,0 0-1 0 0,0 0 1 0 0,1 0-1 0 0,0 0 1 0 0,0 0-1 0 0,1 1 1 0 0,0-1-1 0 0,1 0 1 0 0,-1 1-1 0 0,2-1 1 0 0,-1 1-1 0 0,1-1 0 0 0,3 13 1 0 0,-2-14-19 0 0,0 1 0 0 0,1-1 0 0 0,0 1 0 0 0,0-1 0 0 0,1 0 0 0 0,-1-1 0 0 0,1 1 0 0 0,1 0 0 0 0,8 9 0 0 0,-9-12 6 0 0,0 0 1 0 0,0-1-1 0 0,0 1 1 0 0,1-1 0 0 0,-1 0-1 0 0,1-1 1 0 0,0 1 0 0 0,-1-1-1 0 0,1 0 1 0 0,0 0 0 0 0,1 0-1 0 0,-1-1 1 0 0,0 1 0 0 0,0-1-1 0 0,6 0 1 0 0,-1-1 6 0 0,-1 0-1 0 0,1 0 1 0 0,-1-1 0 0 0,1 0 0 0 0,-1-1 0 0 0,0 0-1 0 0,1-1 1 0 0,15-6 0 0 0,-6 0-2 0 0,-1 0-1 0 0,0-1 1 0 0,18-14-1 0 0,-5-1 17 0 0,-1-1 0 0 0,48-55 0 0 0,-71 73 9 0 0,0 0 0 0 0,0 0 0 0 0,-1 0 0 0 0,0-1-1 0 0,-1 0 1 0 0,0-1 0 0 0,0 1 0 0 0,-1-1 0 0 0,4-11-1 0 0,-8 20 3 0 0,1-1-1 0 0,-1 0 1 0 0,0 1-1 0 0,0-1 1 0 0,0 1-1 0 0,0-1 1 0 0,0 0-1 0 0,0 1 1 0 0,0-1-1 0 0,-1 0 0 0 0,1 1 1 0 0,-1-1-1 0 0,1 1 1 0 0,-1-1-1 0 0,1 1 1 0 0,-1-1-1 0 0,-1-2 1 0 0,0 2 20 0 0,0 1 1 0 0,1-1-1 0 0,-1 0 1 0 0,0 1-1 0 0,0-1 1 0 0,0 1-1 0 0,0-1 1 0 0,0 1-1 0 0,0 0 1 0 0,-5-2-1 0 0,2 1 29 0 0,-1 0-1 0 0,0 1 0 0 0,0 0 0 0 0,0 0 0 0 0,1 0 0 0 0,-1 1 0 0 0,0-1 0 0 0,0 1 0 0 0,-8 2 0 0 0,8-1-66 0 0,1 0 0 0 0,-1 1 0 0 0,1 0 0 0 0,0 0 0 0 0,0 0-1 0 0,0 0 1 0 0,0 1 0 0 0,0 0 0 0 0,0 0 0 0 0,1 0 0 0 0,0 1 0 0 0,-1 0 0 0 0,1 0 0 0 0,0 0-1 0 0,1 0 1 0 0,-1 0 0 0 0,1 1 0 0 0,0-1 0 0 0,0 1 0 0 0,0 0 0 0 0,1 0 0 0 0,0 0 0 0 0,0 0-1 0 0,0 1 1 0 0,0-1 0 0 0,1 1 0 0 0,0-1 0 0 0,0 1 0 0 0,0-1 0 0 0,1 1 0 0 0,0-1 0 0 0,0 1-1 0 0,0 0 1 0 0,1-1 0 0 0,0 1 0 0 0,0-1 0 0 0,0 1 0 0 0,3 6 0 0 0,-2-8-14 0 0,0 1 1 0 0,0-1-1 0 0,0 0 1 0 0,1 1 0 0 0,0-1-1 0 0,0 0 1 0 0,0-1-1 0 0,0 1 1 0 0,0 0-1 0 0,1-1 1 0 0,-1 0-1 0 0,1 0 1 0 0,0 0 0 0 0,0 0-1 0 0,0 0 1 0 0,9 3-1 0 0,-6-3 0 0 0,0-1 0 0 0,-1 0 0 0 0,1 0 0 0 0,0 0 0 0 0,0-1 0 0 0,1 0 0 0 0,-1-1 0 0 0,0 1 0 0 0,0-1 0 0 0,14-2 0 0 0,-5-1 29 0 0,0-1-1 0 0,0-1 1 0 0,-1 0 0 0 0,1-2-1 0 0,-1 1 1 0 0,-1-2 0 0 0,1 0-1 0 0,-1 0 1 0 0,-1-1 0 0 0,1-1-1 0 0,16-16 1 0 0,2-10 109 0 0,-22 24-66 0 0,0-1 44 0 0,6 30-166 0 0,2 3-31 0 0,59 73 52 0 0,-69-80 49 0 0,-4-7-223 0 0,1 0 1 0 0,-1 1-1 0 0,1-1 0 0 0,6 6 1 0 0,-9-11-54 0 0,0 0 0 0 0,-1 1 0 0 0,1-1 0 0 0,0 0 0 0 0,-1 0 0 0 0,1 0 0 0 0,0 0 0 0 0,0 0 0 0 0,0-1 0 0 0,0 1 0 0 0,0 0 0 0 0,0-1 0 0 0,0 0 0 0 0,0 1 0 0 0,0-1 0 0 0,0 0 0 0 0,0 0 0 0 0,0 0 0 0 0,0 0 0 0 0,3-1 0 0 0,10-3-1758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1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7730 0 0,'-1'1'636'0'0,"0"0"0"0"0,-1 1 0 0 0,1-1 0 0 0,0 1 0 0 0,0-1 0 0 0,0 1 0 0 0,0-1 0 0 0,0 1 0 0 0,0 0 0 0 0,0-1 0 0 0,1 1 0 0 0,-1 0 0 0 0,1 0 0 0 0,-1-1 0 0 0,1 5 0 0 0,-3 31 1318 0 0,3-29-1738 0 0,1 55 644 0 0,15 96 0 0 0,-3-43-513 0 0,-1 106-313 0 0,-9-155-437 0 0,5 4-1926 0 0,-7-63-3226 0 0,-1-42 3638 0 0,-2 11 786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1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55 6625 0 0,'-21'-35'4033'0'0,"9"16"2111"0"0,22 26-1269 0 0,9 2-3829 0 0,24 10-1310 0 0,-27-13-785 0 0,1-1 0 0 0,-1-1 0 0 0,1-1 0 0 0,18 2 0 0 0,-11-2 46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2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15 11210 0 0,'1'-1'1516'0'0,"-1"1"-1432"0"0,1 0 0 0 0,-1 0 0 0 0,0 0 1 0 0,0 0-1 0 0,0-1 0 0 0,0 1 0 0 0,0 0 0 0 0,0 0 1 0 0,0 0-1 0 0,0 0 0 0 0,0 0 0 0 0,0 0 0 0 0,0 0 1 0 0,0-1-1 0 0,0 1 0 0 0,0 0 0 0 0,0 0 0 0 0,0 0 0 0 0,0 0 1 0 0,0 0-1 0 0,0 0 0 0 0,-1 0 0 0 0,1-1 0 0 0,-5-3 1742 0 0,-9-2-85 0 0,6 6-1636 0 0,1 0 0 0 0,-1 0 0 0 0,0 1 0 0 0,1 0 0 0 0,-1 1 0 0 0,1-1 0 0 0,0 1 0 0 0,-1 1 0 0 0,1-1 0 0 0,0 2 0 0 0,0-1 0 0 0,1 0 1 0 0,-1 1-1 0 0,-11 9 0 0 0,4-2-149 0 0,1 1 0 0 0,0 0 1 0 0,1 1-1 0 0,1 0 0 0 0,-15 20 1 0 0,20-24 2 0 0,1-1 0 0 0,0 1 0 0 0,-8 19 0 0 0,12-23 22 0 0,-1 0 1 0 0,1 0 0 0 0,0 0-1 0 0,0 0 1 0 0,0 0-1 0 0,1 1 1 0 0,0-1 0 0 0,0 0-1 0 0,1 8 1 0 0,-1-12 12 0 0,0 1 0 0 0,1 0 0 0 0,-1 0-1 0 0,1 0 1 0 0,-1-1 0 0 0,1 1 0 0 0,0 0 0 0 0,0-1 0 0 0,-1 1 0 0 0,1-1 0 0 0,0 1 0 0 0,1-1 0 0 0,-1 1 0 0 0,0-1 0 0 0,0 0 0 0 0,1 0-1 0 0,-1 1 1 0 0,1-1 0 0 0,-1 0 0 0 0,1 0 0 0 0,-1 0 0 0 0,1-1 0 0 0,-1 1 0 0 0,1 0 0 0 0,0-1 0 0 0,2 2 0 0 0,0-2 4 0 0,-1 1-1 0 0,0-1 1 0 0,1 1 0 0 0,-1-1 0 0 0,1 0 0 0 0,-1-1 0 0 0,1 1-1 0 0,-1 0 1 0 0,1-1 0 0 0,-1 0 0 0 0,0 0 0 0 0,6-2 0 0 0,22-11 21 0 0,0-2 0 0 0,-1-1 0 0 0,40-30 0 0 0,-49 31 9 0 0,18-19 0 0 0,-32 28 17 0 0,-1 0 1 0 0,0 0 0 0 0,0-1 0 0 0,-1 1-1 0 0,0-2 1 0 0,5-9 0 0 0,-9 16-8 0 0,0 0 0 0 0,-1 1 1 0 0,1-1-1 0 0,-1 1 0 0 0,1-1 1 0 0,-1 0-1 0 0,0 1 0 0 0,0-1 1 0 0,1 0-1 0 0,-2-2 0 0 0,1 3-21 0 0,0 1-1 0 0,0 0 1 0 0,0-1-1 0 0,0 1 0 0 0,0-1 1 0 0,-1 1-1 0 0,1-1 1 0 0,0 1-1 0 0,0 0 1 0 0,-1-1-1 0 0,1 1 0 0 0,0 0 1 0 0,-1-1-1 0 0,1 1 1 0 0,0 0-1 0 0,-1-1 0 0 0,1 1 1 0 0,-1 0-1 0 0,1 0 1 0 0,0-1-1 0 0,-1 1 0 0 0,1 0 1 0 0,-1 0-1 0 0,1 0 1 0 0,-1 0-1 0 0,1 0 1 0 0,-1 0-1 0 0,1-1 0 0 0,-1 1 1 0 0,1 0-1 0 0,0 0 1 0 0,-1 0-1 0 0,1 1 0 0 0,-1-1 1 0 0,1 0-1 0 0,-1 0 1 0 0,1 0-1 0 0,-1 0 1 0 0,1 0-1 0 0,-1 0 0 0 0,0 1 1 0 0,-1 0 13 0 0,0 0 0 0 0,-1 0 1 0 0,1 1-1 0 0,0-1 0 0 0,0 1 0 0 0,0-1 1 0 0,0 1-1 0 0,0 0 0 0 0,0 0 1 0 0,0 0-1 0 0,0 0 0 0 0,1 0 0 0 0,-1 0 1 0 0,-1 4-1 0 0,0-1-31 0 0,0 0 0 0 0,0 1 1 0 0,1-1-1 0 0,0 1 0 0 0,-2 8 0 0 0,2-3-34 0 0,0-1 1 0 0,1 1-1 0 0,0 15 0 0 0,1-20 8 0 0,0-1 0 0 0,1 0 0 0 0,0 0 0 0 0,0 0-1 0 0,0 0 1 0 0,0 0 0 0 0,1-1 0 0 0,0 1 0 0 0,3 6-1 0 0,-3-8 9 0 0,-1-1 0 0 0,1 1 0 0 0,0-1-1 0 0,0 0 1 0 0,0 0 0 0 0,0 0 0 0 0,0 0-1 0 0,0 0 1 0 0,0-1 0 0 0,1 1-1 0 0,-1-1 1 0 0,1 1 0 0 0,-1-1 0 0 0,5 2-1 0 0,-3-2-1 0 0,0 0 0 0 0,0 0 0 0 0,0-1 0 0 0,1 1 0 0 0,-1-1 0 0 0,0 0 0 0 0,1 0-1 0 0,7-1 1 0 0,-3-1 9 0 0,0 0 0 0 0,0-1 0 0 0,0 0 0 0 0,0 0 1 0 0,-1-1-1 0 0,1 0 0 0 0,14-10 0 0 0,41-34 126 0 0,-54 37-65 0 0,-9 10-39 0 0,0-1 1 0 0,-1 1-1 0 0,1 0 0 0 0,0 0 0 0 0,0 0 0 0 0,0 0 0 0 0,1 0 1 0 0,-1 0-1 0 0,1 0 0 0 0,-1 0-9 0 0,-1 1 1 0 0,0 0-1 0 0,0 0 0 0 0,1 0 0 0 0,-1-1 1 0 0,0 1-1 0 0,0 0 0 0 0,0 0 0 0 0,1-1 1 0 0,-1 1-1 0 0,0 0 0 0 0,0-1 1 0 0,0 1-1 0 0,0 0 0 0 0,0 0 0 0 0,0-1 1 0 0,0 1-1 0 0,0 0 0 0 0,1-1 0 0 0,-1 1 1 0 0,0 0-1 0 0,0-1 0 0 0,0 1 1 0 0,-1-2-33 0 0,2 7-30 0 0,3 13-18 0 0,0-1 1 0 0,9 20-1 0 0,-10-29-34 0 0,0-1 1 0 0,1 1-1 0 0,0-1 0 0 0,0 0 0 0 0,1 0 1 0 0,0-1-1 0 0,6 7 0 0 0,-10-11-201 0 0,1 0-1 0 0,0 0 1 0 0,0-1-1 0 0,1 1 1 0 0,-1-1-1 0 0,0 1 1 0 0,0-1 0 0 0,1 0-1 0 0,-1 0 1 0 0,1 0-1 0 0,-1 0 1 0 0,1 0-1 0 0,-1 0 1 0 0,1-1-1 0 0,-1 1 1 0 0,1-1 0 0 0,0 0-1 0 0,-1 0 1 0 0,1 0-1 0 0,0 0 1 0 0,-1 0-1 0 0,4-1 1 0 0,4-4-2120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2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20788 0 0,'-3'1'1145'0'0,"1"-1"-249"0"0,1 0 0 0 0,1 2-368 0 0,-2 1-40 0 0,2 2-96 0 0,3 0-360 0 0,-1 2-48 0 0,2-1-240 0 0,5 4-96 0 0,0 0-160 0 0,2 1-2008 0 0,4 0 2240 0 0,3 3-705 0 0,-2-6 993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7:48.5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109 126 11923 0 0,'-1'-9'1790'0'0,"-6"-30"2661"0"0,5 32-4082 0 0,0 0-1 0 0,0 0 1 0 0,0 0 0 0 0,-1 1-1 0 0,0-1 1 0 0,-5-7-1 0 0,6 12-264 0 0,1 0-1 0 0,-1 0 1 0 0,0 0-1 0 0,0 0 1 0 0,0 1-1 0 0,0-1 0 0 0,0 1 1 0 0,0-1-1 0 0,0 1 1 0 0,-5-2-1 0 0,6 2-80 0 0,0 1 1 0 0,0 0-1 0 0,0-1 0 0 0,0 1 1 0 0,1 0-1 0 0,-1 0 1 0 0,0-1-1 0 0,0 1 0 0 0,0 0 1 0 0,0 0-1 0 0,0 0 0 0 0,0 0 1 0 0,0 0-1 0 0,0 0 0 0 0,0 0 1 0 0,0 1-1 0 0,0-1 0 0 0,1 0 1 0 0,-1 0-1 0 0,0 1 1 0 0,0-1-1 0 0,0 1 0 0 0,0-1 1 0 0,1 1-1 0 0,-1-1 0 0 0,0 1 1 0 0,0-1-1 0 0,1 1 0 0 0,-1 0 1 0 0,0-1-1 0 0,1 1 0 0 0,-2 1 1 0 0,-1 4-18 0 0,0 1 0 0 0,0 0-1 0 0,0 0 1 0 0,1 0 0 0 0,0 0 0 0 0,0 1 0 0 0,-1 11 0 0 0,1-4-259 0 0,2 0 0 0 0,2 27 0 0 0,-2-36 59 0 0,1 0 1 0 0,1 0-1 0 0,-1 0 1 0 0,1-1 0 0 0,0 1-1 0 0,0 0 1 0 0,4 5-1 0 0,-5-8 62 0 0,0-1 0 0 0,0 0 0 0 0,1 0-1 0 0,-1 0 1 0 0,1 0 0 0 0,-1 0-1 0 0,1-1 1 0 0,0 1 0 0 0,-1 0 0 0 0,1-1-1 0 0,0 1 1 0 0,0-1 0 0 0,0 0-1 0 0,0 1 1 0 0,1-1 0 0 0,-1 0 0 0 0,0 0-1 0 0,0-1 1 0 0,5 2 0 0 0,-5-2 73 0 0,0 0-1 0 0,0 0 1 0 0,0 0 0 0 0,0 0 0 0 0,0-1 0 0 0,-1 1 0 0 0,1-1-1 0 0,0 1 1 0 0,0-1 0 0 0,0 0 0 0 0,0 1 0 0 0,-1-1-1 0 0,1 0 1 0 0,0 0 0 0 0,-1-1 0 0 0,1 1 0 0 0,-1 0 0 0 0,2-2-1 0 0,0 1 257 0 0,-1 0 0 0 0,1 0 0 0 0,-1 1 0 0 0,7-4 0 0 0,-9 5-109 0 0,1 0 1 0 0,0 0 0 0 0,-1 0 0 0 0,1 0-1 0 0,-1 1 1 0 0,1-1 0 0 0,0 0 0 0 0,-1 0-1 0 0,1 1 1 0 0,0-1 0 0 0,-1 0-1 0 0,1 0 1 0 0,-1 1 0 0 0,1-1 0 0 0,-1 1-1 0 0,1-1 1 0 0,-1 1 0 0 0,1-1 0 0 0,-1 0-1 0 0,1 1 1 0 0,0 0 0 0 0,10 14 1416 0 0,5 14-607 0 0,-2 1 1 0 0,16 42 0 0 0,-20-47-780 0 0,0 4-33 0 0,-1 1-1 0 0,-2 0 1 0 0,0 1 0 0 0,-2-1 0 0 0,1 48 0 0 0,-6-76-93 0 0,-1 31 41 0 0,1-31-57 0 0,0-1-1 0 0,0 1 0 0 0,0 0 1 0 0,-1-1-1 0 0,1 1 1 0 0,-1-1-1 0 0,0 1 0 0 0,1-1 1 0 0,-1 1-1 0 0,0-1 1 0 0,0 1-1 0 0,0-1 1 0 0,0 1-1 0 0,0-1 0 0 0,0 0 1 0 0,-2 2-1 0 0,3-3-10 0 0,0 0 1 0 0,-1 1-1 0 0,1-1 0 0 0,-1 0 0 0 0,1 0 0 0 0,-1 1 1 0 0,1-1-1 0 0,-1 0 0 0 0,1 0 0 0 0,-1 0 0 0 0,1 0 1 0 0,-1 0-1 0 0,1 0 0 0 0,-1 1 0 0 0,1-1 1 0 0,-1 0-1 0 0,1-1 0 0 0,-1 1 0 0 0,1 0 0 0 0,-1 0 1 0 0,1 0-1 0 0,-1 0 0 0 0,1 0 0 0 0,-1 0 0 0 0,0-1 1 0 0,0 0-75 0 0,0 0 1 0 0,-1 0 0 0 0,1 1-1 0 0,0-1 1 0 0,1 0 0 0 0,-1-1 0 0 0,0 1-1 0 0,0 0 1 0 0,-1-2 0 0 0,0-2-355 0 0,-1 1 0 0 0,1-1 1 0 0,1 0-1 0 0,-3-6 1 0 0,3 6-57 0 0,1 0 0 0 0,-1 0 0 0 0,1 0 0 0 0,0 0 0 0 0,1-7 0 0 0,3-8-1301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3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 9682 0 0,'0'0'174'0'0,"0"-1"-1"0"0,0 1 1 0 0,-1 0-1 0 0,1 0 1 0 0,0 0-1 0 0,0 0 0 0 0,-1 0 1 0 0,1 0-1 0 0,0 0 1 0 0,0 0-1 0 0,-1 0 1 0 0,1 0-1 0 0,0 0 1 0 0,-1 0-1 0 0,1 0 1 0 0,0 0-1 0 0,0 0 1 0 0,-1 0-1 0 0,1 0 1 0 0,0 0-1 0 0,0 0 1 0 0,-1 0-1 0 0,1 0 1 0 0,0 0-1 0 0,-2 2 1389 0 0,2-2-1389 0 0,0 0 1 0 0,0 0-1 0 0,0 1 1 0 0,-1-1-1 0 0,1 0 1 0 0,-3 15 1956 0 0,5 17-1332 0 0,4 1-79 0 0,10 34 1 0 0,-8-41-577 0 0,-2 0 0 0 0,5 41 0 0 0,-8-47-53 0 0,2-14-16 0 0,-5-6-70 0 0,0 1-1 0 0,1-2 1 0 0,-1 1-1 0 0,0 0 1 0 0,0 0-1 0 0,1 0 1 0 0,-1 0-1 0 0,0 0 1 0 0,0 0 0 0 0,1 0-1 0 0,-1 0 1 0 0,0 0-1 0 0,0 0 1 0 0,1-1-1 0 0,-1 1 1 0 0,0 0-1 0 0,0 0 1 0 0,1 0-1 0 0,-1 0 1 0 0,0-1-1 0 0,0 1 1 0 0,0 0-1 0 0,0 0 1 0 0,1 0 0 0 0,-1-1-1 0 0,0 1 1 0 0,0 0-1 0 0,0-1 1 0 0,22-25 161 0 0,0 1-98 0 0,-21 24-67 0 0,11-16 24 0 0,23-26 0 0 0,-30 38-24 0 0,0 1 0 0 0,-1 0 0 0 0,1 0 0 0 0,1 0 0 0 0,-1 0 0 0 0,0 1 0 0 0,1 0 0 0 0,0 0 0 0 0,11-4 0 0 0,-13 6-6 0 0,1-1-7 0 0,0 1 1 0 0,0 0-1 0 0,0 0 0 0 0,8-1 0 0 0,-12 2 8 0 0,0 0 0 0 0,0 0 0 0 0,1 0 0 0 0,-1 1 0 0 0,0-1 0 0 0,0 0-1 0 0,0 0 1 0 0,0 1 0 0 0,0-1 0 0 0,0 0 0 0 0,0 1 0 0 0,0-1 0 0 0,0 1-1 0 0,0 0 1 0 0,0-1 0 0 0,0 1 0 0 0,-1 0 0 0 0,1-1 0 0 0,0 1 0 0 0,0 0-1 0 0,0 0 1 0 0,-1 0 0 0 0,1 0 0 0 0,-1-1 0 0 0,1 1 0 0 0,0 2 0 0 0,3 7-12 0 0,0 1 0 0 0,-1 0 0 0 0,-1 1 0 0 0,0-1 0 0 0,0 0 0 0 0,-1 1 0 0 0,-1-1 1 0 0,0 14-1 0 0,0-20 6 0 0,0 0 0 0 0,0-1 0 0 0,1 1 1 0 0,0 0-1 0 0,0-1 0 0 0,0 1 0 0 0,1-1 0 0 0,1 6 1 0 0,-2-9 0 0 0,0 1 0 0 0,0-1 0 0 0,-1 1 0 0 0,1-1 0 0 0,0 0 0 0 0,1 1 0 0 0,-1-1 1 0 0,0 0-1 0 0,0 1 0 0 0,0-1 0 0 0,1 0 0 0 0,-1 0 0 0 0,0 0 0 0 0,1 0 0 0 0,-1-1 0 0 0,1 1 1 0 0,-1 0-1 0 0,1 0 0 0 0,0-1 0 0 0,-1 1 0 0 0,1-1 0 0 0,0 0 0 0 0,-1 1 0 0 0,4-1 1 0 0,0 0-12 0 0,-1 0 0 0 0,1-1 0 0 0,-1 1 0 0 0,1-1 0 0 0,-1 0 0 0 0,0-1 0 0 0,1 1 0 0 0,7-4 0 0 0,-5 1 6 0 0,0-1 0 0 0,0 1 0 0 0,12-11 0 0 0,15-13-1 0 0,18-16-8 0 0,-41 33 27 0 0,0 1 14 0 0,10-14-1 0 0,-18 20-11 0 0,0 1-1 0 0,-1-1 1 0 0,0 0 0 0 0,1 0 0 0 0,-1 0 0 0 0,-1-1 0 0 0,1 1-1 0 0,1-5 1 0 0,-3 8 7 0 0,1 0-1 0 0,-1 0 1 0 0,0 0 0 0 0,0 0-1 0 0,0 0 1 0 0,1 0-1 0 0,-1 0 1 0 0,0 0 0 0 0,0 0-1 0 0,-1 0 1 0 0,1 0-1 0 0,0 0 1 0 0,0 0 0 0 0,0 0-1 0 0,-1 0 1 0 0,1 0-1 0 0,0 0 1 0 0,-1 0 0 0 0,1 0-1 0 0,-1 0 1 0 0,1 0-1 0 0,-1 0 1 0 0,0 0-1 0 0,1 0 1 0 0,-1 1 0 0 0,0-1-1 0 0,1 0 1 0 0,-1 1-1 0 0,0-1 1 0 0,0 0 0 0 0,0 1-1 0 0,0-1 1 0 0,0 1-1 0 0,0-1 1 0 0,1 1 0 0 0,-1 0-1 0 0,0-1 1 0 0,0 1-1 0 0,0 0 1 0 0,-3-1 0 0 0,2 1 1 0 0,-1 0 0 0 0,0 0 1 0 0,1 0-1 0 0,-1 0 0 0 0,0 0 0 0 0,1 1 1 0 0,-1-1-1 0 0,0 1 0 0 0,1-1 1 0 0,-1 1-1 0 0,1 0 0 0 0,-1 0 0 0 0,1 0 1 0 0,0 1-1 0 0,-3 1 0 0 0,0 0-23 0 0,1 1-1 0 0,0 0 1 0 0,0 0-1 0 0,0 1 0 0 0,1-1 1 0 0,-1 1-1 0 0,1 0 1 0 0,0-1-1 0 0,-3 10 1 0 0,4-11-7 0 0,0 2 1 0 0,1-1-1 0 0,0 0 1 0 0,0 0-1 0 0,0 0 1 0 0,0 1-1 0 0,1-1 1 0 0,0 0 0 0 0,0 0-1 0 0,0 1 1 0 0,0-1-1 0 0,1 0 1 0 0,1 6-1 0 0,-2-7 0 0 0,1 0-1 0 0,0-1 0 0 0,0 1 1 0 0,1 0-1 0 0,-1-1 1 0 0,0 1-1 0 0,1-1 1 0 0,0 1-1 0 0,-1-1 0 0 0,1 1 1 0 0,0-1-1 0 0,0 0 1 0 0,1 0-1 0 0,-1 0 0 0 0,0-1 1 0 0,1 1-1 0 0,-1 0 1 0 0,1-1-1 0 0,-1 1 1 0 0,1-1-1 0 0,0 0 0 0 0,-1 0 1 0 0,6 1-1 0 0,-3-1-2 0 0,-1 0 0 0 0,0-1 0 0 0,1 0 0 0 0,-1 0 0 0 0,0 0-1 0 0,0 0 1 0 0,1 0 0 0 0,-1-1 0 0 0,0 0 0 0 0,0 0 0 0 0,1 0 0 0 0,-1-1-1 0 0,0 1 1 0 0,0-1 0 0 0,4-2 0 0 0,1-3-112 0 0,0 1 0 0 0,0-1 0 0 0,0-1 0 0 0,-1 0 0 0 0,0 0 0 0 0,0 0 0 0 0,8-14 0 0 0,-8 10 47 0 0,-1 1 0 0 0,0-1 0 0 0,-1 0-1 0 0,-1-1 1 0 0,8-23 0 0 0,-13 34 89 0 0,5-12 14 0 0,-5 14-11 0 0,0 0 1 0 0,1-1-1 0 0,-1 1 0 0 0,0 0 1 0 0,0-1-1 0 0,0 1 0 0 0,1 0 1 0 0,-1-1-1 0 0,0 1 0 0 0,0 0 1 0 0,1 0-1 0 0,-1-1 0 0 0,0 1 1 0 0,0 0-1 0 0,1 0 0 0 0,-1-1 1 0 0,0 1-1 0 0,1 0 0 0 0,-1 0 1 0 0,0 0-1 0 0,1 0 0 0 0,-1 0 1 0 0,0-1-1 0 0,1 1 0 0 0,-1 0 1 0 0,1 0-1 0 0,-1 0 0 0 0,0 0 1 0 0,1 0-1 0 0,-1 0 0 0 0,0 0 1 0 0,1 0-1 0 0,0 1 19 0 0,0 0-1 0 0,0 0 1 0 0,0 0 0 0 0,0 0-1 0 0,0 0 1 0 0,0 0-1 0 0,-1 0 1 0 0,1 1 0 0 0,0-1-1 0 0,-1 0 1 0 0,1 0-1 0 0,0 3 1 0 0,1 0 8 0 0,12 26 144 0 0,14 25-17 0 0,-16-34-73 0 0,0-2 181 0 0,0 2-1 0 0,-2 0 1 0 0,11 29 0 0 0,-21-49-233 0 0,0-1 1 0 0,1 1 0 0 0,-1-1 0 0 0,0 1-1 0 0,0 0 1 0 0,0-1 0 0 0,0 1 0 0 0,0 0 0 0 0,0-1-1 0 0,0 1 1 0 0,0 0 0 0 0,0-1 0 0 0,0 1 0 0 0,0 0-1 0 0,0-1 1 0 0,0 1 0 0 0,0-1 0 0 0,0 1 0 0 0,-1 0-1 0 0,1-1 1 0 0,0 1 0 0 0,-1-1 0 0 0,1 1-1 0 0,0 0 1 0 0,-1-1 0 0 0,1 1 0 0 0,-1-1 0 0 0,1 1-1 0 0,0-1 1 0 0,-1 0 0 0 0,1 1 0 0 0,-1-1 0 0 0,0 1-1 0 0,1-1 1 0 0,-1 0 0 0 0,1 1 0 0 0,-1-1 0 0 0,0 0-1 0 0,1 0 1 0 0,-1 0 0 0 0,1 1 0 0 0,-1-1-1 0 0,0 0 1 0 0,1 0 0 0 0,-2 0 0 0 0,-4 0 108 0 0,0 0-1 0 0,0 0 1 0 0,0 0 0 0 0,-8-2 0 0 0,3 0-21 0 0,-17-1-187 0 0,0-1-1 0 0,-34-10 0 0 0,17-4-2140 0 0,45 18 2151 0 0,-1 0 1 0 0,1 0 0 0 0,0 0-1 0 0,0 0 1 0 0,0 0-1 0 0,0 0 1 0 0,0 0-1 0 0,0 0 1 0 0,-1 0-1 0 0,1 0 1 0 0,0 0-1 0 0,0 0 1 0 0,0 0-1 0 0,0 0 1 0 0,0 0 0 0 0,0-1-1 0 0,0 1 1 0 0,-1 0-1 0 0,1 0 1 0 0,0 0-1 0 0,0 0 1 0 0,0 0-1 0 0,0 0 1 0 0,0 0-1 0 0,0 0 1 0 0,0 0-1 0 0,0 0 1 0 0,-1 0 0 0 0,1-1-1 0 0,0 1 1 0 0,0 0-1 0 0,0 0 1 0 0,0 0-1 0 0,0 0 1 0 0,0 0-1 0 0,0 0 1 0 0,0 0-1 0 0,0-1 1 0 0,0 1-1 0 0,0 0 1 0 0,0 0 0 0 0,0 0-1 0 0,0 0 1 0 0,0 0-1 0 0,0 0 1 0 0,0-1-1 0 0,0 1 1 0 0,0 0-1 0 0,0 0 1 0 0,0 0-1 0 0,0 0 1 0 0,0 0-1 0 0,0 0 1 0 0,0-1 0 0 0,1 1-101 0 0,-1 0 0 0 0,0 0 1 0 0,1 0-1 0 0,-1-1 0 0 0,0 1 1 0 0,1 0-1 0 0,-1 0 0 0 0,0 0 1 0 0,1 0-1 0 0,-1 0 1 0 0,0 0-1 0 0,1 0 0 0 0,-1 0 1 0 0,1 0-1 0 0,-1 0 0 0 0,0 0 1 0 0,1 0-1 0 0,-1 0 1 0 0,0 0-1 0 0,1 0 0 0 0,6 4-1923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4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29 13883 0 0,'-10'-16'2620'0'0,"8"7"-629"0"0,2 9-1936 0 0,0 0-1 0 0,0 0 0 0 0,0-1 1 0 0,0 1-1 0 0,0 0 0 0 0,0 0 1 0 0,0 0-1 0 0,0 0 0 0 0,0 0 1 0 0,0-1-1 0 0,1 1 0 0 0,-1 0 1 0 0,0 0-1 0 0,0 0 0 0 0,0 0 1 0 0,0 0-1 0 0,0-1 0 0 0,0 1 1 0 0,0 0-1 0 0,0 0 0 0 0,0 0 1 0 0,1 0-1 0 0,-1 0 1 0 0,0 0-1 0 0,0 0 0 0 0,0 0 1 0 0,0-1-1 0 0,0 1 0 0 0,1 0 1 0 0,-1 0-1 0 0,0 0 0 0 0,0 0 1 0 0,0 0-1 0 0,0 0 0 0 0,0 0 1 0 0,1 0-1 0 0,-1 0 0 0 0,0 0 1 0 0,1 0-26 0 0,-1 1 1 0 0,0-1-1 0 0,1 0 1 0 0,-1 1-1 0 0,0-1 1 0 0,1 0 0 0 0,-1 1-1 0 0,0-1 1 0 0,1 0-1 0 0,-1 1 1 0 0,0-1-1 0 0,0 1 1 0 0,1-1-1 0 0,-1 1 1 0 0,0-1-1 0 0,0 1 1 0 0,0-1-1 0 0,0 1 1 0 0,4 14 119 0 0,-2-8-75 0 0,90 251 371 0 0,-70-213-443 0 0,-20-41-5 0 0,1 0 0 0 0,0 0 0 0 0,-1 0 0 0 0,1 0-1 0 0,1-1 1 0 0,-1 1 0 0 0,0-1 0 0 0,7 4 0 0 0,-9-6 7 0 0,0 0 0 0 0,1-1 0 0 0,-1 1 1 0 0,0 0-1 0 0,1-1 0 0 0,-1 0 0 0 0,1 1 1 0 0,-1-1-1 0 0,1 0 0 0 0,-1 0 0 0 0,1 0 1 0 0,-1 0-1 0 0,0 0 0 0 0,1 0 0 0 0,-1 0 1 0 0,1 0-1 0 0,-1-1 0 0 0,1 1 0 0 0,-1 0 1 0 0,0-1-1 0 0,1 0 0 0 0,-1 1 0 0 0,0-1 1 0 0,1 0-1 0 0,-1 1 0 0 0,0-1 0 0 0,0 0 1 0 0,1 0-1 0 0,-1 0 0 0 0,0 0 0 0 0,1-2 0 0 0,2-1 23 0 0,0-1-1 0 0,-1 0 0 0 0,1 0 0 0 0,-1 0 0 0 0,0 0 0 0 0,2-8 0 0 0,6-12 57 0 0,32-87 125 0 0,-33 84-204 0 0,17-50-1141 0 0,-27 77 1034 0 0,0 1 1 0 0,0-1 0 0 0,0 1 0 0 0,1 0-1 0 0,-1-1 1 0 0,0 1 0 0 0,0-1 0 0 0,0 1-1 0 0,1 0 1 0 0,-1-1 0 0 0,0 1 0 0 0,1 0 0 0 0,-1 0-1 0 0,0-1 1 0 0,1 1 0 0 0,-1 0 0 0 0,0 0-1 0 0,1-1 1 0 0,-1 1 0 0 0,1 0 0 0 0,-1 0-1 0 0,0 0 1 0 0,1-1 0 0 0,-1 1 0 0 0,1 0-1 0 0,-1 0 1 0 0,0 0 0 0 0,1 0 0 0 0,-1 0 0 0 0,1 0-1 0 0,0 0 1 0 0,0 0-229 0 0,0 1 0 0 0,0-1 0 0 0,0 0 0 0 0,0 1 0 0 0,0-1 0 0 0,0 1 1 0 0,0-1-1 0 0,-1 1 0 0 0,1 0 0 0 0,0-1 0 0 0,0 1 0 0 0,0 0 0 0 0,7 6-2130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24 12731 0 0,'-10'-5'1224'0'0,"2"1"-87"0"0,0 1 0 0 0,-1 0-1 0 0,-15-4 1 0 0,21 6-1026 0 0,0 1-1 0 0,0 0 0 0 0,0 0 0 0 0,0 0 0 0 0,0 0 0 0 0,0 0 0 0 0,0 0 0 0 0,0 1 0 0 0,0 0 1 0 0,0-1-1 0 0,0 1 0 0 0,0 0 0 0 0,0 1 0 0 0,0-1 0 0 0,-3 2 0 0 0,0 1-63 0 0,1 1 0 0 0,-1-1 0 0 0,1 1 0 0 0,0 0 0 0 0,0 0-1 0 0,0 1 1 0 0,1-1 0 0 0,0 1 0 0 0,0 0 0 0 0,-5 11 0 0 0,2-3-50 0 0,2-1 0 0 0,0 1 0 0 0,0 0-1 0 0,-2 17 1 0 0,6-26-6 0 0,0 0 0 0 0,1 0 0 0 0,-1 1 0 0 0,1-1 0 0 0,0 0 0 0 0,1 0 0 0 0,-1 0 0 0 0,3 7-1 0 0,-3-10 7 0 0,1-1-1 0 0,-1 1 1 0 0,1 0-1 0 0,-1 0 1 0 0,1-1-1 0 0,0 1 0 0 0,0 0 1 0 0,0-1-1 0 0,0 1 1 0 0,0-1-1 0 0,0 1 1 0 0,1-1-1 0 0,-1 0 1 0 0,0 1-1 0 0,1-1 0 0 0,-1 0 1 0 0,1 0-1 0 0,-1 0 1 0 0,1 0-1 0 0,-1 0 1 0 0,1 0-1 0 0,0-1 0 0 0,-1 1 1 0 0,1 0-1 0 0,3 0 1 0 0,-1-1 11 0 0,0 0 1 0 0,0 0 0 0 0,0 0-1 0 0,0 0 1 0 0,0 0 0 0 0,0-1-1 0 0,0 0 1 0 0,0 0 0 0 0,0 0-1 0 0,0 0 1 0 0,0-1 0 0 0,0 1-1 0 0,-1-1 1 0 0,5-2 0 0 0,4-5 64 0 0,1 0 0 0 0,15-15-1 0 0,-19 17-44 0 0,6-8 47 0 0,0 0 1 0 0,-2-1-1 0 0,0 0 1 0 0,15-25-1 0 0,-28 40-63 0 0,1 1-1 0 0,-1 0 0 0 0,0-1 1 0 0,0 1-1 0 0,1-1 1 0 0,-1 1-1 0 0,0 0 0 0 0,1-1 1 0 0,-1 1-1 0 0,1 0 1 0 0,-1-1-1 0 0,0 1 1 0 0,1 0-1 0 0,-1-1 0 0 0,1 1 1 0 0,-1 0-1 0 0,1 0 1 0 0,-1 0-6 0 0,0 0 0 0 0,1 0-1 0 0,-1 0 1 0 0,0 0 0 0 0,0 0 0 0 0,0 0 0 0 0,1 0 0 0 0,-1 0 0 0 0,0 1 0 0 0,0-1 0 0 0,0 0 0 0 0,0 0 0 0 0,0 0 0 0 0,1 0 0 0 0,-1 0 0 0 0,0 1 0 0 0,0-1 0 0 0,0 0 0 0 0,0 0 0 0 0,0 0 0 0 0,0 1 0 0 0,0-1 0 0 0,0 0 0 0 0,0 0 0 0 0,0 0 0 0 0,0 1 0 0 0,1-1 0 0 0,0 21 212 0 0,-1-16-178 0 0,-2 64 157 0 0,0-49-277 0 0,2 1 0 0 0,1 24 0 0 0,0-41 5 0 0,-1 0-1 0 0,1 0 0 0 0,0 1 1 0 0,0-1-1 0 0,0 0 1 0 0,1 0-1 0 0,-1 0 0 0 0,1 0 1 0 0,3 5-1 0 0,-4-8-11 0 0,0 0 1 0 0,0 1-1 0 0,1-1 1 0 0,-1 0-1 0 0,0 0 1 0 0,0 0-1 0 0,1 0 0 0 0,-1 0 1 0 0,0 0-1 0 0,1-1 1 0 0,-1 1-1 0 0,1 0 0 0 0,-1-1 1 0 0,1 1-1 0 0,-1-1 1 0 0,1 1-1 0 0,0-1 1 0 0,-1 0-1 0 0,1 0 0 0 0,0 0 1 0 0,-1 0-1 0 0,1 0 1 0 0,-1 0-1 0 0,1 0 0 0 0,0 0 1 0 0,-1-1-1 0 0,3 0 1 0 0,-1 0-195 0 0,0 0 1 0 0,0-1 0 0 0,0 1-1 0 0,0-1 1 0 0,0 0-1 0 0,0 0 1 0 0,0 0 0 0 0,-1 0-1 0 0,1 0 1 0 0,3-5 0 0 0,7-5-194 0 0,10-7-348 0 0,1-3 638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5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 14603 0 0,'-1'-1'81'0'0,"1"1"0"0"0,0 0 0 0 0,-1 0 0 0 0,1 0 0 0 0,0 0 0 0 0,-1 0 0 0 0,1-1 0 0 0,0 1 0 0 0,-1 0 0 0 0,1 0 0 0 0,0 0 1 0 0,-1 0-1 0 0,1 0 0 0 0,0 0 0 0 0,-1 0 0 0 0,1 0 0 0 0,0 0 0 0 0,-1 0 0 0 0,1 0 0 0 0,0 1 0 0 0,-1-1 0 0 0,1 0 0 0 0,0 0 0 0 0,0 0 0 0 0,-1 0 0 0 0,1 0 0 0 0,-1 1 0 0 0,1-1 84 0 0,-1 1 1 0 0,1-1-1 0 0,0 1 0 0 0,-1 0 0 0 0,1-1 1 0 0,-1 1-1 0 0,1 0 0 0 0,0-1 1 0 0,0 1-1 0 0,-1 0 0 0 0,1-1 0 0 0,0 2 1 0 0,-1 24 1847 0 0,1-24-2124 0 0,23 251 1367 0 0,-13-159-1169 0 0,19 109 252 0 0,-21-169-1562 0 0,1-1-1 0 0,1 1 1 0 0,28 59 0 0 0,-31-78-508 0 0,1-3-311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6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5 182 10930 0 0,'-5'0'6093'0'0,"9"0"-3521"0"0,26-2-1807 0 0,-12-3-393 0 0,0 0 0 0 0,24-13-1 0 0,25-21-87 0 0,-61 36-246 0 0,1-1-1 0 0,-1 0 1 0 0,0 0-1 0 0,-1-1 1 0 0,11-9-1 0 0,-15 12-13 0 0,1 1 0 0 0,0-1 0 0 0,-1 0 0 0 0,0 1 0 0 0,1-1 0 0 0,-1 0 0 0 0,0 0 0 0 0,0 0 0 0 0,0 0-1 0 0,0 0 1 0 0,0 0 0 0 0,0-1 0 0 0,-1 1 0 0 0,1 0 0 0 0,-1 0 0 0 0,0 0 0 0 0,1-1 0 0 0,-1 1 0 0 0,0 0-1 0 0,0 0 1 0 0,-1-1 0 0 0,0-3 0 0 0,1 4-2 0 0,-1 0-1 0 0,0 0 0 0 0,0 1 1 0 0,0-1-1 0 0,-1 1 0 0 0,1-1 1 0 0,0 1-1 0 0,-1-1 0 0 0,1 1 1 0 0,0 0-1 0 0,-1-1 0 0 0,0 1 1 0 0,1 0-1 0 0,-1 0 0 0 0,0 0 1 0 0,1 0-1 0 0,-1 1 1 0 0,0-1-1 0 0,0 0 0 0 0,0 1 1 0 0,0-1-1 0 0,0 1 0 0 0,0 0 1 0 0,0 0-1 0 0,0 0 0 0 0,1-1 1 0 0,-1 2-1 0 0,-4-1 1 0 0,1 1-10 0 0,0-1 1 0 0,0 1 0 0 0,-1 0 0 0 0,1 0-1 0 0,0 1 1 0 0,0 0 0 0 0,0 0-1 0 0,0 0 1 0 0,-6 4 0 0 0,5-1-28 0 0,-1 0 0 0 0,1 0 0 0 0,0 1 0 0 0,1 0 1 0 0,-1 0-1 0 0,1 0 0 0 0,1 1 0 0 0,-1 0 0 0 0,1-1 0 0 0,0 2 0 0 0,1-1 0 0 0,-1 0 0 0 0,1 1 1 0 0,1-1-1 0 0,-1 1 0 0 0,2 0 0 0 0,-1 0 0 0 0,1 0 0 0 0,0 0 0 0 0,0 0 0 0 0,1 0 1 0 0,0 0-1 0 0,1 0 0 0 0,2 11 0 0 0,-2-14 9 0 0,0-1-1 0 0,0 1 1 0 0,1-1-1 0 0,0 0 1 0 0,0 0 0 0 0,0 0-1 0 0,0 0 1 0 0,1 0-1 0 0,-1-1 1 0 0,1 1 0 0 0,0-1-1 0 0,0 1 1 0 0,0-1-1 0 0,1 0 1 0 0,-1 0 0 0 0,1-1-1 0 0,-1 1 1 0 0,1-1-1 0 0,0 0 1 0 0,0 0 0 0 0,0 0-1 0 0,1 0 1 0 0,-1-1-1 0 0,0 1 1 0 0,1-1 0 0 0,4 1-1 0 0,2-1 4 0 0,-1 0 0 0 0,1-1 0 0 0,-1 0 0 0 0,1 0 0 0 0,-1-1 0 0 0,1-1 0 0 0,-1 0 0 0 0,0 0 0 0 0,0-1 0 0 0,12-4 1 0 0,-14 4 17 0 0,0-1 0 0 0,0 0 0 0 0,0 0 0 0 0,0 0 0 0 0,-1-1 0 0 0,0-1 0 0 0,0 1 0 0 0,0-1 0 0 0,0 0 0 0 0,-1 0 0 0 0,0-1 0 0 0,0 0 0 0 0,-1 0 0 0 0,0-1 0 0 0,0 1 0 0 0,-1-1 0 0 0,0 0 0 0 0,0 0 0 0 0,-1 0 1 0 0,3-10-1 0 0,-4 9 32 0 0,5-16 125 0 0,-7 24-147 0 0,0 0-1 0 0,0 0 0 0 0,0 0 1 0 0,0 0-1 0 0,0 0 0 0 0,0 0 1 0 0,0 0-1 0 0,0-1 1 0 0,0 1-1 0 0,-1 0 0 0 0,1 0 1 0 0,0 0-1 0 0,-1 0 0 0 0,1 0 1 0 0,0 0-1 0 0,-1 0 1 0 0,0 0-1 0 0,0-1 0 0 0,1 2-20 0 0,-1-1 0 0 0,1 1 0 0 0,0 0 0 0 0,0 0 0 0 0,0 0-1 0 0,-1 0 1 0 0,1 0 0 0 0,0 0 0 0 0,0-1 0 0 0,0 1 0 0 0,-1 0-1 0 0,1 0 1 0 0,0 0 0 0 0,0 0 0 0 0,-1 0 0 0 0,1 0 0 0 0,0 0-1 0 0,0 0 1 0 0,-1 0 0 0 0,1 0 0 0 0,0 0 0 0 0,0 0-1 0 0,-1 0 1 0 0,1 0 0 0 0,0 0 0 0 0,0 0 0 0 0,0 0 0 0 0,-1 0-1 0 0,1 1 1 0 0,0-1 0 0 0,0 0 0 0 0,-1 0 0 0 0,1 0 0 0 0,0 0-1 0 0,0 0 1 0 0,0 1 0 0 0,-1-1 0 0 0,1 0 0 0 0,0 0 0 0 0,0 0-1 0 0,0 0 1 0 0,0 1 0 0 0,0-1 0 0 0,0 0 0 0 0,-1 0 0 0 0,1 1-1 0 0,0-1 1 0 0,0 0 0 0 0,0 0 0 0 0,0 1 0 0 0,0-1 0 0 0,-6 17-72 0 0,5-12 56 0 0,0-1-1 0 0,0 1-1 0 0,0 0 1 0 0,1-1-1 0 0,-1 1 0 0 0,1 0 1 0 0,0-1-1 0 0,0 1 1 0 0,1 0-1 0 0,-1-1 0 0 0,1 1 1 0 0,0 0-1 0 0,1-1 1 0 0,-1 1-1 0 0,1-1 0 0 0,2 6 1 0 0,-1-4 1 0 0,0 0-1 0 0,1-1 1 0 0,-1 0 0 0 0,1 1 0 0 0,0-1 0 0 0,0-1 0 0 0,0 1 0 0 0,1-1 0 0 0,0 1 0 0 0,9 5 0 0 0,-9-7 3 0 0,1-1 0 0 0,-1 1 0 0 0,1-1 0 0 0,0-1 0 0 0,-1 1 0 0 0,1-1 0 0 0,0 0 0 0 0,0 0 0 0 0,0-1 0 0 0,11 0 0 0 0,2 1-32 0 0,-17-1 12 0 0,1 0-1 0 0,0 0 1 0 0,-1-1 0 0 0,1 1 0 0 0,0-1 0 0 0,-1 1 0 0 0,1-1 0 0 0,-1 0-1 0 0,1 0 1 0 0,-1 0 0 0 0,1-1 0 0 0,-1 1 0 0 0,0-1 0 0 0,0 1 0 0 0,0-1-1 0 0,0 1 1 0 0,0-1 0 0 0,0 0 0 0 0,0 0 0 0 0,0 0 0 0 0,2-3 0 0 0,0-1-41 0 0,-1-1 1 0 0,1 1 0 0 0,-1-1 0 0 0,0 1 0 0 0,0-1-1 0 0,3-12 1 0 0,-2-3 100 0 0,0-1 0 0 0,-1 0 0 0 0,-1-34 0 0 0,0 59 264 0 0,1 6-220 0 0,1 19-3 0 0,1-1 0 0 0,12 36 1 0 0,-14-52-58 0 0,0-1-1 0 0,1 1 1 0 0,0-1 0 0 0,0 0 0 0 0,1 0-1 0 0,8 10 1 0 0,-11-17-119 0 0,-1 0-1 0 0,1 0 1 0 0,0 1 0 0 0,0-1-1 0 0,0-1 1 0 0,0 1-1 0 0,0 0 1 0 0,0-1-1 0 0,1 1 1 0 0,-1-1 0 0 0,1 1-1 0 0,-1-1 1 0 0,1 0-1 0 0,-1 0 1 0 0,1 0-1 0 0,0 0 1 0 0,-1-1 0 0 0,1 1-1 0 0,0-1 1 0 0,-1 0-1 0 0,1 0 1 0 0,0 0-1 0 0,0 0 1 0 0,0 0 0 0 0,-1 0-1 0 0,1-1 1 0 0,4 0-1 0 0,16-11-2691 0 0,-11 6 1075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6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12851 0 0,'39'91'6269'0'0,"-26"-64"-6060"0"0,-2 0 1 0 0,11 35-1 0 0,-21-58-189 0 0,0 2 44 0 0,1 0 1 0 0,-1 0 0 0 0,1-1 0 0 0,1 1-1 0 0,-1-1 1 0 0,1 1 0 0 0,5 8 0 0 0,-7-14-55 0 0,-1 0 0 0 0,0 0 1 0 0,0 0-1 0 0,0 0 1 0 0,0 0-1 0 0,0 0 0 0 0,1 0 1 0 0,-1 0-1 0 0,0 0 1 0 0,0 0-1 0 0,0 0 0 0 0,0 0 1 0 0,1 0-1 0 0,-1 0 1 0 0,0 0-1 0 0,0 0 0 0 0,0-1 1 0 0,0 1-1 0 0,0 0 1 0 0,0 0-1 0 0,0 0 0 0 0,1 0 1 0 0,-1 0-1 0 0,0 0 0 0 0,0-1 1 0 0,0 1-1 0 0,0 0 1 0 0,0 0-1 0 0,0 0 0 0 0,0 0 1 0 0,0 0-1 0 0,0-1 1 0 0,0 1-1 0 0,0 0 0 0 0,0 0 1 0 0,0 0-1 0 0,0 0 1 0 0,0-1-1 0 0,0 1 0 0 0,0 0 1 0 0,0 0-1 0 0,2-11 238 0 0,1-95 575 0 0,-2 72-672 0 0,3-46 50 0 0,-3 69-187 0 0,1 0 0 0 0,0 1 0 0 0,1-1 1 0 0,0 1-1 0 0,6-14 0 0 0,-8 23-25 0 0,0 0-1 0 0,-1-1 1 0 0,1 1 0 0 0,0 0-1 0 0,-1 0 1 0 0,1 0-1 0 0,0-1 1 0 0,0 1 0 0 0,0 0-1 0 0,0 0 1 0 0,0 1-1 0 0,0-1 1 0 0,0 0 0 0 0,1 0-1 0 0,-1 0 1 0 0,0 1-1 0 0,0-1 1 0 0,1 1 0 0 0,-1-1-1 0 0,0 1 1 0 0,1-1-1 0 0,2 1 1 0 0,-3 0-171 0 0,0 0 0 0 0,1 0-1 0 0,-1 0 1 0 0,0 0 0 0 0,1 1 0 0 0,-1-1 0 0 0,0 0-1 0 0,1 1 1 0 0,-1-1 0 0 0,0 1 0 0 0,0 0 0 0 0,1-1-1 0 0,-1 1 1 0 0,0 0 0 0 0,0 0 0 0 0,1 1 0 0 0,16 12-1093 0 0,-9-7 451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6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7 16772 0 0,'-32'-7'6405'0'0,"28"7"-6257"0"0,1 1 1 0 0,-1-1-1 0 0,1 1 1 0 0,0 0-1 0 0,-1 0 0 0 0,1 0 1 0 0,0 1-1 0 0,0-1 1 0 0,0 1-1 0 0,0-1 0 0 0,0 1 1 0 0,0 0-1 0 0,-4 4 1 0 0,1-1-103 0 0,1 0 1 0 0,-1 1 0 0 0,1 0-1 0 0,1 0 1 0 0,-5 7 0 0 0,7-10-45 0 0,1 0 0 0 0,-1 0 1 0 0,1 0-1 0 0,-1 0 0 0 0,1 0 0 0 0,0 1 1 0 0,1-1-1 0 0,-1 1 0 0 0,1-1 1 0 0,-1 0-1 0 0,1 1 0 0 0,0-1 0 0 0,0 1 1 0 0,0-1-1 0 0,1 1 0 0 0,0 3 0 0 0,0-5-5 0 0,0 0 0 0 0,0-1 0 0 0,1 1 0 0 0,-1-1-1 0 0,0 1 1 0 0,1-1 0 0 0,-1 0 0 0 0,1 1 0 0 0,-1-1 0 0 0,1 0-1 0 0,-1 0 1 0 0,4 2 0 0 0,22 8-34 0 0,-12-6 338 0 0,-2-2-315 0 0,0 1-1 0 0,-1 1 1 0 0,1 0-1 0 0,17 11 1 0 0,-27-15 7 0 0,-1 1-1 0 0,1 0 1 0 0,-1 0 0 0 0,1 0-1 0 0,-1 0 1 0 0,0 0 0 0 0,0 0-1 0 0,0 1 1 0 0,0-1 0 0 0,0 1-1 0 0,-1-1 1 0 0,1 1 0 0 0,-1 0-1 0 0,1-1 1 0 0,-1 1 0 0 0,0 0-1 0 0,0 0 1 0 0,-1 0 0 0 0,1 0-1 0 0,0 0 1 0 0,-1 0 0 0 0,0 0-1 0 0,0 0 1 0 0,0 0 0 0 0,-1 5-1 0 0,1-5 25 0 0,0-1 0 0 0,-1 0 0 0 0,0 0 0 0 0,1 0 0 0 0,-1 0 0 0 0,0 0-1 0 0,0 0 1 0 0,0 0 0 0 0,0 0 0 0 0,0 0 0 0 0,-1 0 0 0 0,1-1-1 0 0,-1 1 1 0 0,1-1 0 0 0,-1 1 0 0 0,1-1 0 0 0,-1 1 0 0 0,0-1-1 0 0,0 0 1 0 0,0 0 0 0 0,0 0 0 0 0,0 0 0 0 0,0 0 0 0 0,0 0 0 0 0,0 0-1 0 0,0-1 1 0 0,-4 2 0 0 0,-3-1-26 0 0,0 0 0 0 0,1 0 0 0 0,-1-1 0 0 0,0 0 0 0 0,-16-2 0 0 0,-2-2-1920 0 0,27 4 1882 0 0,-1 0 0 0 0,1 0-1 0 0,0 0 1 0 0,0 0-1 0 0,0-1 1 0 0,0 1-1 0 0,0 0 1 0 0,-1 0-1 0 0,1 0 1 0 0,0 0 0 0 0,0 0-1 0 0,0 1 1 0 0,0-1-1 0 0,0 0 1 0 0,0 0-1 0 0,-1 0 1 0 0,1 0-1 0 0,0 0 1 0 0,0 0 0 0 0,0 0-1 0 0,0 0 1 0 0,0 0-1 0 0,0 0 1 0 0,0 0-1 0 0,-1 0 1 0 0,1 0-1 0 0,0 1 1 0 0,0-1 0 0 0,0 0-1 0 0,0 0 1 0 0,0 0-1 0 0,0 0 1 0 0,0 0-1 0 0,0 0 1 0 0,0 0-1 0 0,0 1 1 0 0,0-1 0 0 0,0 0-1 0 0,0 0 1 0 0,-1 0-1 0 0,1 0 1 0 0,0 0-1 0 0,0 0 1 0 0,0 1-1 0 0,0-1 1 0 0,0 0 0 0 0,0 0-1 0 0,1 0 1 0 0,3 8-2424 0 0,3 0 288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8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13987 0 0,'0'0'132'0'0,"0"0"-1"0"0,0 0 1 0 0,-1 0 0 0 0,1 0-1 0 0,0 0 1 0 0,0 0 0 0 0,-1 0-1 0 0,1 0 1 0 0,0 0 0 0 0,-1 0-1 0 0,1 1 1 0 0,0-1 0 0 0,0 0-1 0 0,0 0 1 0 0,-1 0 0 0 0,1 0-1 0 0,0 1 1 0 0,0-1 0 0 0,0 0 0 0 0,-1 0-1 0 0,1 1 1 0 0,0-1 0 0 0,0 0-1 0 0,0 0 1 0 0,0 1 0 0 0,0-1-1 0 0,0 0 1 0 0,-1 1 0 0 0,0 11 1394 0 0,4 12-1039 0 0,24 97-298 0 0,-22-103-348 0 0,9 34-3329 0 0,-14-50 2836 0 0,-2-1 506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8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14 16564 0 0,'-6'-5'1184'0'0,"-1"3"-408"0"0,4 0-536 0 0,-3-1 904 0 0,3 2-472 0 0,1 1-328 0 0,1 1-39 0 0,1 4-65 0 0,1-3-312 0 0,4 6 24 0 0,1-1-192 0 0,0 3-121 0 0,1 1-39 0 0,3 2-1456 0 0,0 1 1640 0 0,1 2-504 0 0,-1 0 728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8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6673 0 0,'-6'3'7613'0'0,"5"-2"-7250"0"0,-2 8 3005 0 0,4 16-3073 0 0,-1-15 385 0 0,2 12-422 0 0,0 0-1 0 0,1 0 1 0 0,2-1-1 0 0,0 1 1 0 0,1-1 0 0 0,15 34-1 0 0,-18-49-159 0 0,0 0 0 0 0,0 0 0 0 0,8 10 0 0 0,-9-14-59 0 0,-1 0 0 0 0,1 1 0 0 0,0-1 0 0 0,1 0 0 0 0,-1 0 0 0 0,0 0 1 0 0,1 0-1 0 0,-1-1 0 0 0,1 1 0 0 0,3 1 0 0 0,-4-3-19 0 0,-1 0 0 0 0,0 0 1 0 0,0 0-1 0 0,0 0 1 0 0,0 0-1 0 0,0 0 0 0 0,0 0 1 0 0,0-1-1 0 0,0 1 1 0 0,0 0-1 0 0,0-1 0 0 0,0 1 1 0 0,0-1-1 0 0,0 1 1 0 0,0-1-1 0 0,0 1 0 0 0,0-1 1 0 0,-1 0-1 0 0,1 1 1 0 0,0-1-1 0 0,0 0 0 0 0,0 0 1 0 0,-1 0-1 0 0,1 1 1 0 0,0-3-1 0 0,3-3 64 0 0,0 1 0 0 0,4-11 0 0 0,-6 13-80 0 0,39-79 167 0 0,-33 68-146 0 0,0 2 1 0 0,0-1-1 0 0,2 1 0 0 0,10-11 1 0 0,-20 23-26 0 0,0-1 1 0 0,1 1-1 0 0,-1 0 0 0 0,0-1 1 0 0,1 1-1 0 0,-1 0 0 0 0,0 0 1 0 0,1 0-1 0 0,-1-1 1 0 0,0 1-1 0 0,1 0 0 0 0,-1 0 1 0 0,0 0-1 0 0,1 0 0 0 0,-1 0 1 0 0,1-1-1 0 0,-1 1 0 0 0,0 0 1 0 0,1 0-1 0 0,-1 0 1 0 0,1 0-1 0 0,-1 0 0 0 0,0 0 1 0 0,1 0-1 0 0,-1 1 0 0 0,1-1 1 0 0,0 0 1 0 0,0 1 0 0 0,0-1 0 0 0,-1 1 0 0 0,1-1 0 0 0,0 1 0 0 0,-1-1 0 0 0,1 1 0 0 0,0 0 0 0 0,-1 0 0 0 0,1-1 0 0 0,0 2 0 0 0,2 3 13 0 0,0 1 1 0 0,-1-1-1 0 0,2 6 0 0 0,-2-6-2 0 0,3 10 24 0 0,-1-1 1 0 0,0 1-1 0 0,1 17 1 0 0,6 21 5 0 0,-10-50-45 0 0,0 1 1 0 0,1-1-1 0 0,-1 1 0 0 0,1-1 0 0 0,-1 0 0 0 0,1 0 1 0 0,4 5-1 0 0,-6-7-3 0 0,1-1 1 0 0,-1 1-1 0 0,1 0 1 0 0,0-1 0 0 0,-1 1-1 0 0,1 0 1 0 0,0-1-1 0 0,0 1 1 0 0,-1-1 0 0 0,1 0-1 0 0,0 1 1 0 0,0-1-1 0 0,0 1 1 0 0,0-1 0 0 0,0 0-1 0 0,0 0 1 0 0,-1 0-1 0 0,1 1 1 0 0,0-1-1 0 0,0 0 1 0 0,0 0 0 0 0,0 0-1 0 0,0-1 1 0 0,0 1-1 0 0,0 0 1 0 0,0 0 0 0 0,0 0-1 0 0,0-1 1 0 0,-1 1-1 0 0,1 0 1 0 0,0-1 0 0 0,0 1-1 0 0,0-1 1 0 0,-1 1-1 0 0,2-1 1 0 0,8-7-7 0 0,-1 1 0 0 0,-1-2 0 0 0,1 1 0 0 0,12-18 0 0 0,-2 2 18 0 0,2-3-6 0 0,-18 21-2 0 0,1 0 0 0 0,0 1 0 0 0,0 0 0 0 0,0-1 0 0 0,1 2 1 0 0,0-1-1 0 0,0 0 0 0 0,7-4 0 0 0,-10 8 2 0 0,-1 1 1 0 0,0-1-1 0 0,0 1 0 0 0,0 0 0 0 0,0-1 1 0 0,0 1-1 0 0,1 0 0 0 0,-1 0 0 0 0,0 0 1 0 0,0 0-1 0 0,0 0 0 0 0,0 0 0 0 0,1 0 0 0 0,-1 0 1 0 0,0 1-1 0 0,0-1 0 0 0,0 0 0 0 0,0 1 1 0 0,0-1-1 0 0,1 1 0 0 0,-1-1 0 0 0,0 1 1 0 0,0 0-1 0 0,0-1 0 0 0,0 1 0 0 0,-1 0 0 0 0,1 0 1 0 0,0-1-1 0 0,0 1 0 0 0,0 0 0 0 0,1 2 1 0 0,3 4 15 0 0,0 0 1 0 0,-1 0 0 0 0,6 11 0 0 0,-5-9-2 0 0,11 24-66 0 0,-9-20-256 0 0,-1 0 0 0 0,1 0 0 0 0,1-1-1 0 0,1 0 1 0 0,12 15 0 0 0,-12-20-2251 0 0,-9-7 2484 0 0,0 0 0 0 0,1 0 0 0 0,-1 0 0 0 0,0 0 0 0 0,0 0 0 0 0,1 0 0 0 0,-1 0 0 0 0,0 0 0 0 0,0 0 0 0 0,0 0 0 0 0,1 0 0 0 0,-1 0 0 0 0,0 0 0 0 0,0 0 0 0 0,0 0 0 0 0,1 0 0 0 0,-1 0 0 0 0,0 0 0 0 0,0 0 0 0 0,0 0 0 0 0,1 0 0 0 0,-1 0 0 0 0,0-1 0 0 0,0 1 0 0 0,0 0 0 0 0,0 0 0 0 0,1 0 0 0 0,-1 0 0 0 0,0 0 0 0 0,0-1 0 0 0,0 1 0 0 0,0 0 0 0 0,0 0 0 0 0,1 0 0 0 0,-1-1 0 0 0,0 1 0 0 0,0 0 0 0 0,0 0 0 0 0,0 0 0 0 0,0-1 0 0 0,0 1 0 0 0,0 0 0 0 0,0 0 0 0 0,0 0 0 0 0,0-1 0 0 0,0 1 0 0 0,0 0 0 0 0,0 0-1 0 0,0 0 1 0 0,0-1 0 0 0,0 1 0 0 0,0-7-1248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7:48.8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108 24 19140 0 0,'-11'-5'841'0'0,"5"2"-386"0"0,-1 0-1 0 0,1 1 1 0 0,-1-1-1 0 0,1 1 1 0 0,-1 1-1 0 0,0-1 1 0 0,0 1-1 0 0,0 0 1 0 0,-9 0 0 0 0,14 1-443 0 0,1 1 1 0 0,0-1 0 0 0,0 0 0 0 0,1 1 0 0 0,-1-1 0 0 0,0 1 0 0 0,0-1 0 0 0,0 1 0 0 0,0-1 0 0 0,0 1 0 0 0,0-1-1 0 0,1 1 1 0 0,-1 0 0 0 0,0 0 0 0 0,0-1 0 0 0,1 1 0 0 0,-1 0 0 0 0,1 0 0 0 0,-1 0 0 0 0,0 0 0 0 0,1 0-1 0 0,0 0 1 0 0,-1 0 0 0 0,1 0 0 0 0,0 0 0 0 0,-1 0 0 0 0,1 0 0 0 0,0 0 0 0 0,0 0 0 0 0,0 0 0 0 0,0 0-1 0 0,0 0 1 0 0,0 1 0 0 0,0 6-29 0 0,0 0 0 0 0,1-1 0 0 0,2 11 0 0 0,-2-13 19 0 0,1 9-47 0 0,1-1 0 0 0,1 0-1 0 0,0 1 1 0 0,0-1 0 0 0,12 23 0 0 0,-15-35 22 0 0,0 1 0 0 0,0-1 0 0 0,0 1 0 0 0,0-1 0 0 0,0 1 0 0 0,0-1 0 0 0,1 0 0 0 0,-1 0 0 0 0,0 0 0 0 0,1 0 0 0 0,-1 0 0 0 0,1 0 0 0 0,-1 0 0 0 0,1 0 0 0 0,-1 0 0 0 0,1-1 0 0 0,0 1 0 0 0,-1-1 0 0 0,1 1 1 0 0,3-1-1 0 0,-4 0 0 0 0,1 0 1 0 0,0 0-1 0 0,-1 0 1 0 0,1 0-1 0 0,-1-1 1 0 0,1 1-1 0 0,-1-1 1 0 0,0 1-1 0 0,1-1 1 0 0,-1 0-1 0 0,1 1 1 0 0,-1-1-1 0 0,0 0 1 0 0,1 0 0 0 0,-1 0-1 0 0,0 0 1 0 0,0 0-1 0 0,0 0 1 0 0,0 0-1 0 0,0-1 1 0 0,0 1-1 0 0,0 0 1 0 0,0-2-1 0 0,4-6 9 0 0,-1 1-1 0 0,-1-1 0 0 0,0 0 1 0 0,0 0-1 0 0,0 0 1 0 0,-1 0-1 0 0,-1-1 0 0 0,0 1 1 0 0,0-1-1 0 0,0 1 0 0 0,-2-1 1 0 0,0-11-1 0 0,1 20 28 0 0,0 0 0 0 0,0 0-1 0 0,-1 0 1 0 0,1 0 0 0 0,0 0 0 0 0,0 0-1 0 0,-1 0 1 0 0,1 0 0 0 0,-1 0 0 0 0,1 0 0 0 0,-2-1-1 0 0,2 2-9 0 0,0 0 0 0 0,0 0 0 0 0,0 0 0 0 0,0 0 0 0 0,0 0 0 0 0,-1 0 0 0 0,1 0 0 0 0,0 0 0 0 0,0 0 0 0 0,0 0 0 0 0,0 0 0 0 0,-1 0 0 0 0,1 0 0 0 0,0 0 0 0 0,0 0-1 0 0,0 1 1 0 0,0-1 0 0 0,0 0 0 0 0,-1 0 0 0 0,1 0 0 0 0,0 0 0 0 0,0 0 0 0 0,0 0 0 0 0,0 0 0 0 0,0 0 0 0 0,0 0 0 0 0,0 1 0 0 0,-1-1 0 0 0,1 0 0 0 0,0 0 0 0 0,0 0 0 0 0,0 0 0 0 0,0 0 0 0 0,0 0 0 0 0,0 1-1 0 0,0-1 1 0 0,0 0 0 0 0,0 0 0 0 0,0 0 0 0 0,0 1 0 0 0,-1 2-2 0 0,0-1 1 0 0,0 1-1 0 0,0 0 0 0 0,1 0 0 0 0,-1 1 1 0 0,1 3-1 0 0,0-4-122 0 0,0 0 0 0 0,0 1 0 0 0,1-1 0 0 0,-1 0-1 0 0,1 0 1 0 0,0 1 0 0 0,0-1 0 0 0,0 0 0 0 0,0 0 0 0 0,1 0 0 0 0,2 4 0 0 0,-4-6-144 0 0,1 0-1 0 0,0 0 1 0 0,0-1-1 0 0,-1 1 1 0 0,1 0-1 0 0,0 0 1 0 0,0 0-1 0 0,0-1 1 0 0,0 1-1 0 0,0 0 1 0 0,0-1-1 0 0,0 1 1 0 0,1-1-1 0 0,-1 1 1 0 0,0-1-1 0 0,0 0 1 0 0,0 1 0 0 0,0-1-1 0 0,1 0 1 0 0,-1 0-1 0 0,0 0 1 0 0,0 0-1 0 0,1 0 1 0 0,-1 0-1 0 0,0 0 1 0 0,0 0-1 0 0,0 0 1 0 0,1-1-1 0 0,-1 1 1 0 0,0 0-1 0 0,0-1 1 0 0,0 1-1 0 0,2-2 1 0 0,8-4-2577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9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14099 0 0,'35'124'6967'0'0,"16"79"-5358"0"0,-19 2-1427 0 0,-22-103-79 0 0,-3-29-41 0 0,-2 0-84 0 0,-6-68-196 0 0,-1-9 92 0 0,-1-7-1 0 0,-16-187-612 0 0,6 50 622 0 0,2-1 61 0 0,5 70 30 0 0,4 55 55 0 0,1 1 1 0 0,1-1-1 0 0,1 1 0 0 0,1-1 0 0 0,7-35 0 0 0,-8 56-22 0 0,0 0 1 0 0,0 0-1 0 0,0 0 1 0 0,1 0-1 0 0,-1 0 1 0 0,1 0-1 0 0,-1 0 1 0 0,1 1-1 0 0,0-1 1 0 0,0 0-1 0 0,3-2 1 0 0,-4 5-8 0 0,-1-1 1 0 0,1 1 0 0 0,0-1-1 0 0,-1 1 1 0 0,1-1-1 0 0,0 1 1 0 0,0 0-1 0 0,-1-1 1 0 0,1 1 0 0 0,0 0-1 0 0,0 0 1 0 0,0-1-1 0 0,-1 1 1 0 0,1 0 0 0 0,0 0-1 0 0,0 0 1 0 0,0 0-1 0 0,1 0 1 0 0,-1 1-3 0 0,1-1 1 0 0,-1 1 0 0 0,0-1-1 0 0,0 1 1 0 0,0 0 0 0 0,1-1-1 0 0,-1 1 1 0 0,0 0-1 0 0,0 0 1 0 0,0 0 0 0 0,0 0-1 0 0,0 0 1 0 0,0 0-1 0 0,-1 0 1 0 0,2 2 0 0 0,5 9-19 0 0,0 1 0 0 0,-1 0 1 0 0,-1 1-1 0 0,0-1 1 0 0,0 1-1 0 0,2 16 0 0 0,-5-23-1 0 0,-1 1-1 0 0,0-1 0 0 0,0 1 1 0 0,0 0-1 0 0,-1-1 1 0 0,0 1-1 0 0,-1 0 0 0 0,1-1 1 0 0,-2 1-1 0 0,1-1 1 0 0,-1 1-1 0 0,0-1 0 0 0,0 1 1 0 0,-4 6-1 0 0,4-11-109 0 0,-1 1 0 0 0,1-1 0 0 0,0 0 1 0 0,-1-1-1 0 0,0 1 0 0 0,0 0 0 0 0,0-1 0 0 0,0 1 0 0 0,0-1 0 0 0,0 0 0 0 0,-4 2 0 0 0,7-4-26 0 0,-1 0 0 0 0,1 0-1 0 0,0 0 1 0 0,-1 1-1 0 0,1-1 1 0 0,-1 0 0 0 0,1 0-1 0 0,0 0 1 0 0,-1 0 0 0 0,1 0-1 0 0,0 0 1 0 0,-1 0 0 0 0,1 0-1 0 0,-1 0 1 0 0,1 0 0 0 0,0 0-1 0 0,-1 0 1 0 0,1 0-1 0 0,0 0 1 0 0,-1 0 0 0 0,1 0-1 0 0,-1-1 1 0 0,1 1 93 0 0,0 0-1 0 0,0-1 1 0 0,-1 1-1 0 0,1 0 1 0 0,0 0 0 0 0,0-1-1 0 0,0 1 1 0 0,0 0-1 0 0,0 0 1 0 0,0-1 0 0 0,0 1-1 0 0,0 0 1 0 0,0 0-1 0 0,0-1 1 0 0,0 1 0 0 0,0 0-1 0 0,0 0 1 0 0,0-1-1 0 0,1 1 1 0 0,-1 0-1 0 0,0 0 1 0 0,0-1 0 0 0,0 1-1 0 0,0 0 1 0 0,0 0-1 0 0,0 0 1 0 0,1-1 0 0 0,-1 1-1 0 0,0 0 1 0 0,0 0-1 0 0,6-7-872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9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90 110 13243 0 0,'0'0'75'0'0,"-13"0"3047"0"0,-18 2 0 0 0,28-2-2909 0 0,0 1 1 0 0,0 0-1 0 0,0-1 1 0 0,0 1-1 0 0,0 0 1 0 0,0 0-1 0 0,1 1 0 0 0,-1-1 1 0 0,0 0-1 0 0,1 1 1 0 0,-1 0-1 0 0,-2 2 1 0 0,5-4-216 0 0,-1 1 0 0 0,0-1 1 0 0,1 1-1 0 0,-1 0 0 0 0,1-1 0 0 0,0 1 1 0 0,-1-1-1 0 0,1 1 0 0 0,-1 0 0 0 0,1 0 0 0 0,0-1 1 0 0,0 1-1 0 0,-1 0 0 0 0,1 0 0 0 0,0-1 1 0 0,0 1-1 0 0,0 0 0 0 0,0 0 0 0 0,0-1 1 0 0,0 1-1 0 0,0 0 0 0 0,0 0 0 0 0,0 1 1 0 0,1-1-12 0 0,-1 0 1 0 0,1 1 0 0 0,0-1-1 0 0,0 0 1 0 0,-1 1 0 0 0,1-1-1 0 0,0 0 1 0 0,0 0 0 0 0,0 1-1 0 0,0-1 1 0 0,2 1 0 0 0,0 1-35 0 0,1-1 1 0 0,0 1-1 0 0,0-1 1 0 0,0 0 0 0 0,0 0-1 0 0,0 0 1 0 0,6 2-1 0 0,2-2-185 0 0,1 1 0 0 0,0-1 0 0 0,-1-1 0 0 0,1 0 0 0 0,0-1 0 0 0,0-1 0 0 0,13-1 0 0 0,-19 1 97 0 0,-1-1 0 0 0,0 1 0 0 0,1-1 0 0 0,-1-1 1 0 0,0 1-1 0 0,11-7 0 0 0,-14 7 110 0 0,1-1 0 0 0,-1 1 0 0 0,0-1 0 0 0,1 0 0 0 0,-1 0 0 0 0,0 0 0 0 0,-1 0 0 0 0,1-1 0 0 0,-1 1 0 0 0,1-1 0 0 0,2-5 0 0 0,-4 6 80 0 0,0 0 1 0 0,0 0 0 0 0,0 0-1 0 0,0 0 1 0 0,-1-1-1 0 0,1 1 1 0 0,-1 0 0 0 0,0 0-1 0 0,0-1 1 0 0,0 1-1 0 0,0 0 1 0 0,0 0 0 0 0,-1-1-1 0 0,0 1 1 0 0,1 0 0 0 0,-1 0-1 0 0,-1 0 1 0 0,1 0-1 0 0,0 0 1 0 0,-1 0 0 0 0,1 0-1 0 0,-1 0 1 0 0,0 1 0 0 0,0-1-1 0 0,0 1 1 0 0,0-1-1 0 0,0 1 1 0 0,-4-3 0 0 0,2 1 63 0 0,-1 0 1 0 0,0 0-1 0 0,0 1 1 0 0,0 0-1 0 0,0 0 1 0 0,0 0-1 0 0,-1 0 1 0 0,1 1-1 0 0,-1 0 1 0 0,0 0 0 0 0,0 1-1 0 0,0 0 1 0 0,0 0-1 0 0,-8-1 1 0 0,10 2-141 0 0,0 0 1 0 0,0 1-1 0 0,0-1 0 0 0,0 1 1 0 0,0 0-1 0 0,-5 2 1 0 0,9-3-54 0 0,-1 0-1 0 0,0 1 1 0 0,1-1 0 0 0,-1 0 0 0 0,1 0 0 0 0,-1 0-1 0 0,1 1 1 0 0,-1-1 0 0 0,1 0 0 0 0,-1 1 0 0 0,1-1-1 0 0,-1 1 1 0 0,1-1 0 0 0,-1 0 0 0 0,1 1 0 0 0,0-1-1 0 0,-1 1 1 0 0,1-1 0 0 0,0 1 0 0 0,-1 0 0 0 0,1-1-1 0 0,0 1 1 0 0,0-1 0 0 0,-1 1 0 0 0,1-1 0 0 0,0 1-1 0 0,0 0 1 0 0,0-1 0 0 0,0 1 0 0 0,0-1-1 0 0,0 1 1 0 0,0 0 0 0 0,0-1 0 0 0,0 1 0 0 0,0-1-1 0 0,0 1 1 0 0,0 0 0 0 0,0-1 0 0 0,1 1 0 0 0,-1-1-1 0 0,0 1 1 0 0,0-1 0 0 0,1 1 0 0 0,-1 0 0 0 0,0-1-1 0 0,1 1 1 0 0,-1-1 0 0 0,1 0 0 0 0,0 2 0 0 0,5 3-227 0 0,1 0-469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40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98 10818 0 0,'2'-6'785'0'0,"0"1"0"0"0,0-1 0 0 0,-1 0 0 0 0,0 0 0 0 0,0 1 1 0 0,0-1-1 0 0,-1 0 0 0 0,0-7 0 0 0,0 11-640 0 0,0 0-1 0 0,-1 0 1 0 0,1 1 0 0 0,0-1 0 0 0,-1 0 0 0 0,1 1 0 0 0,-1-1 0 0 0,0 1 0 0 0,1-1 0 0 0,-1 0 0 0 0,0 1 0 0 0,0 0-1 0 0,0-1 1 0 0,0 1 0 0 0,0-1 0 0 0,0 1 0 0 0,-1 0 0 0 0,1 0 0 0 0,0 0 0 0 0,-1 0 0 0 0,1 0 0 0 0,-1 0 0 0 0,1 0 0 0 0,-1 0-1 0 0,1 1 1 0 0,-1-1 0 0 0,0 0 0 0 0,1 1 0 0 0,-1-1 0 0 0,0 1 0 0 0,-3-1 0 0 0,1 1-91 0 0,0 0 1 0 0,-1 1-1 0 0,1-1 1 0 0,0 1 0 0 0,0-1-1 0 0,-1 1 1 0 0,1 0-1 0 0,0 1 1 0 0,0-1-1 0 0,0 1 1 0 0,0 0-1 0 0,0 0 1 0 0,1 0 0 0 0,-1 0-1 0 0,0 1 1 0 0,1 0-1 0 0,-6 5 1 0 0,-2 3-53 0 0,0 1 0 0 0,2-1 0 0 0,-15 23 1 0 0,19-24-42 0 0,0-1 0 0 0,1 1 0 0 0,0 0 0 0 0,1 0 0 0 0,0 0 1 0 0,1 0-1 0 0,-2 11 0 0 0,4-19 27 0 0,0 0-1 0 0,0 0 1 0 0,0-1 0 0 0,0 1 0 0 0,0 0-1 0 0,0 0 1 0 0,0 0 0 0 0,0-1 0 0 0,1 1-1 0 0,-1 0 1 0 0,1 0 0 0 0,-1-1 0 0 0,1 1-1 0 0,0 0 1 0 0,0-1 0 0 0,2 4 0 0 0,-2-3 0 0 0,1 0 1 0 0,0 0-1 0 0,0 0 1 0 0,0-1 0 0 0,0 1-1 0 0,1 0 1 0 0,-1-1-1 0 0,0 0 1 0 0,1 1-1 0 0,2 0 1 0 0,3 1-2 0 0,0-1 0 0 0,0 0 0 0 0,0 0 0 0 0,0-1 0 0 0,0 0 0 0 0,13 0 0 0 0,30-4 6 0 0,-33 1 13 0 0,35 1 0 0 0,-53 1-7 0 0,1 0 0 0 0,0 0 1 0 0,-1 0-1 0 0,1 0 0 0 0,0 0 0 0 0,-1 0 1 0 0,1 0-1 0 0,-1 1 0 0 0,1-1 0 0 0,0 0 0 0 0,-1 0 1 0 0,1 1-1 0 0,-1-1 0 0 0,1 0 0 0 0,-1 0 1 0 0,1 1-1 0 0,-1-1 0 0 0,1 1 0 0 0,-1-1 1 0 0,1 0-1 0 0,-1 1 0 0 0,1-1 0 0 0,-1 1 1 0 0,0-1-1 0 0,1 1 0 0 0,0 0 0 0 0,-1 0-1 0 0,0 0-1 0 0,0 0 1 0 0,0 0-1 0 0,0 0 1 0 0,0 0-1 0 0,-1 0 1 0 0,1 0-1 0 0,0 0 1 0 0,0 0-1 0 0,-1 0 1 0 0,1-1-1 0 0,0 1 1 0 0,-1 0-1 0 0,1 0 1 0 0,-1 1-1 0 0,-2 2-6 0 0,0 1-1 0 0,-1-1 1 0 0,1 0-1 0 0,-1 0 1 0 0,-5 4 0 0 0,8-7 8 0 0,-12 9-10 0 0,-15 10 0 0 0,24-18 2 0 0,1 0 0 0 0,-1 0-1 0 0,1 0 1 0 0,-1-1-1 0 0,0 1 1 0 0,0-1 0 0 0,0 0-1 0 0,0 0 1 0 0,0-1 0 0 0,-4 1-1 0 0,8-1-12 0 0,0 0-1 0 0,-1 0 1 0 0,1 0 0 0 0,0 0-1 0 0,0 0 1 0 0,0 0 0 0 0,-1 0-1 0 0,1 0 1 0 0,0 0 0 0 0,0 0-1 0 0,0 0 1 0 0,-1 0 0 0 0,1 0-1 0 0,0 0 1 0 0,0 0 0 0 0,0 0-1 0 0,-1 0 1 0 0,1-1 0 0 0,0 1-1 0 0,0 0 1 0 0,0 0 0 0 0,0 0-1 0 0,0 0 1 0 0,-1 0 0 0 0,1-1-1 0 0,0 1 1 0 0,0 0 0 0 0,0 0-1 0 0,0 0 1 0 0,0-1 0 0 0,0 1-1 0 0,0 0 1 0 0,0 0 0 0 0,0 0-1 0 0,-1-1 1 0 0,1 1 0 0 0,0 0-1 0 0,0 0 1 0 0,0 0 0 0 0,0-1-1 0 0,0 1 1 0 0,0 0 0 0 0,1 0-1 0 0,-1 0 1 0 0,0-1 0 0 0,0 1-1 0 0,0 0 1 0 0,0 0 0 0 0,0 0-1 0 0,0-1 1 0 0,0 1 0 0 0,0 0-1 0 0,0 0 1 0 0,0 0 0 0 0,1 0-1 0 0,-1-1 1 0 0,0 1 0 0 0,0 0 0 0 0,8-11-1368 0 0,44-40-7025 0 0,-34 34 5361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40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11 11506 0 0,'-10'-3'2044'0'0,"-20"-3"0"0"0,27 5-1766 0 0,1 1 0 0 0,-1-1 1 0 0,1 1-1 0 0,-1 0 0 0 0,1 0 0 0 0,-1 1 1 0 0,0-1-1 0 0,1 0 0 0 0,-1 1 0 0 0,1 0 1 0 0,-1-1-1 0 0,1 1 0 0 0,-5 2 1 0 0,6-2-269 0 0,0 0 0 0 0,0 0 0 0 0,0 1 1 0 0,0-1-1 0 0,0 0 0 0 0,0 1 1 0 0,0-1-1 0 0,0 0 0 0 0,1 1 1 0 0,-1-1-1 0 0,1 1 0 0 0,-1-1 1 0 0,1 1-1 0 0,-1-1 0 0 0,1 1 1 0 0,0-1-1 0 0,-1 1 0 0 0,1 0 1 0 0,0 2-1 0 0,0 1-64 0 0,1 0-1 0 0,-1 1 1 0 0,1-1 0 0 0,2 8-1 0 0,0-4 15 0 0,0 0-1 0 0,1-1 1 0 0,0 1-1 0 0,0-1 1 0 0,1 0 0 0 0,0 0-1 0 0,1-1 1 0 0,12 13-1 0 0,-6-7-88 0 0,0-2-1 0 0,1 0 1 0 0,29 19 0 0 0,-28-23 43 0 0,0 1 1 0 0,1-2-1 0 0,28 9 1 0 0,-23-9 183 0 0,-46 3 1213 0 0,11-4-1026 0 0,0 1 1 0 0,-22 12 0 0 0,24-10-35 0 0,-1-2-1 0 0,-27 10 1 0 0,40-16-239 0 0,1 1-1 0 0,-1-1 1 0 0,1 0 0 0 0,-1 0-1 0 0,1 0 1 0 0,-1 1 0 0 0,1-1-1 0 0,-1 0 1 0 0,1 0 0 0 0,-1 0-1 0 0,1 0 1 0 0,-1 0 0 0 0,1 0-1 0 0,-1 0 1 0 0,1 0 0 0 0,-1 0-1 0 0,1-1 1 0 0,-1 1-1 0 0,1 0 1 0 0,-1 0 0 0 0,1 0-1 0 0,-1 0 1 0 0,1-1 0 0 0,0 1-1 0 0,-1-1 1 0 0,0 1-8 0 0,1-1 0 0 0,0 1 0 0 0,0-1 0 0 0,0 1 0 0 0,0-1 0 0 0,0 1 0 0 0,0-1 0 0 0,0 1 0 0 0,0-1 0 0 0,0 1 0 0 0,0-1 0 0 0,1 1 0 0 0,-1-1 0 0 0,0 1 0 0 0,0-1 0 0 0,0 1 0 0 0,1-1 0 0 0,-1 1 0 0 0,1-1 0 0 0,1-3-26 0 0,1-1 1 0 0,0 1 0 0 0,6-6 0 0 0,32-29-333 0 0,2 2 0 0 0,90-61 0 0 0,-127 95 239 0 0,0-1 0 0 0,0 1-1 0 0,1-1 1 0 0,-1 2 0 0 0,8-3 0 0 0,-13 4 91 0 0,1 1 0 0 0,-1 0 0 0 0,0-1 0 0 0,0 1 0 0 0,0 0 1 0 0,1 0-1 0 0,-1 0 0 0 0,0 0 0 0 0,0 0 0 0 0,0 0 0 0 0,1 0 0 0 0,-1 0 0 0 0,0 0 0 0 0,0 0 1 0 0,0 1-1 0 0,1-1 0 0 0,-1 1 0 0 0,0-1 0 0 0,0 1 0 0 0,0-1 0 0 0,0 1 0 0 0,0-1 0 0 0,0 1 1 0 0,0 0-1 0 0,0 0 0 0 0,0 0 0 0 0,0-1 0 0 0,-1 1 0 0 0,1 0 0 0 0,0 0 0 0 0,0 0 0 0 0,-1 0 1 0 0,1 0-1 0 0,-1 0 0 0 0,1 1 0 0 0,0 1 0 0 0,3 9 17 0 0,-1 1 0 0 0,0 0 0 0 0,1 23 0 0 0,-3 40 113 0 0,-1-51-100 0 0,3-4-186 0 0,-3-20 54 0 0,0 0 1 0 0,0 0-1 0 0,0 0 1 0 0,0 0-1 0 0,1 0 1 0 0,-1-1-1 0 0,0 1 0 0 0,1 0 1 0 0,-1 0-1 0 0,0-1 1 0 0,1 1-1 0 0,-1 0 1 0 0,1 0-1 0 0,-1-1 1 0 0,1 1-1 0 0,0-1 1 0 0,-1 1-1 0 0,1 0 1 0 0,0-1-1 0 0,-1 1 1 0 0,1-1-1 0 0,1 1 1 0 0,6-1-1081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40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20 20124 0 0,'-12'-6'1441'0'0,"5"1"-809"0"0,-4 4-496 0 0,6-1 928 0 0,0-2-624 0 0,5 3-168 0 0,0 2-152 0 0,0 2-152 0 0,5 0-192 0 0,5 6-760 0 0,1-1-904 0 0,3 9 959 0 0,2 3 945 0 0,-2 0-936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42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45 14475 0 0,'-3'-5'1110'0'0,"1"0"0"0"0,0 0-1 0 0,0 0 1 0 0,0-1 0 0 0,1 1 0 0 0,-2-8-1 0 0,3 13-1077 0 0,0 0 0 0 0,0 0 0 0 0,-1 0-1 0 0,1 0 1 0 0,0 0 0 0 0,0 0 0 0 0,0 0-1 0 0,-1-1 1 0 0,1 1 0 0 0,0 0-1 0 0,0 0 1 0 0,-1 0 0 0 0,1 0 0 0 0,0 0-1 0 0,0 0 1 0 0,-1 0 0 0 0,1 0 0 0 0,0 0-1 0 0,0 0 1 0 0,-1 0 0 0 0,1 0 0 0 0,0 1-1 0 0,0-1 1 0 0,-1 0 0 0 0,1 0-1 0 0,0 0 1 0 0,0 0 0 0 0,0 0 0 0 0,-1 0-1 0 0,1 1 1 0 0,0-1 0 0 0,0 0 0 0 0,0 0-1 0 0,0 0 1 0 0,-1 0 0 0 0,1 1 0 0 0,0-1-1 0 0,0 0 1 0 0,-4 32 83 0 0,1 0 0 0 0,2 0 0 0 0,3 41 0 0 0,1-26-99 0 0,10 50 0 0 0,-8-71 0 0 0,1 1 0 0 0,2-1-1 0 0,14 33 1 0 0,-20-55 7 0 0,0-1 0 0 0,-1 1-1 0 0,2-1 1 0 0,-1 0 0 0 0,0 1 0 0 0,1-1 0 0 0,-1 0 0 0 0,1 0 0 0 0,0-1 0 0 0,0 1-1 0 0,4 2 1 0 0,-6-4-1 0 0,1 0 0 0 0,-1 0 0 0 0,0-1 0 0 0,1 1 0 0 0,-1-1 0 0 0,1 1 0 0 0,-1-1 1 0 0,1 0-1 0 0,-1 1 0 0 0,1-1 0 0 0,-1 0 0 0 0,1 0 0 0 0,-1 0 0 0 0,1 0 0 0 0,-1 0 0 0 0,1 0 0 0 0,-1-1 0 0 0,1 1 0 0 0,-1 0 0 0 0,0-1 0 0 0,1 1 0 0 0,-1-1 0 0 0,1 0 0 0 0,-1 1 0 0 0,0-1 0 0 0,1 0 0 0 0,-1 0 0 0 0,0 0 0 0 0,0 0 0 0 0,0 0 0 0 0,0 0 0 0 0,2-2 0 0 0,5-7 74 0 0,-1-1 0 0 0,0 0-1 0 0,0 0 1 0 0,-1-1 0 0 0,-1 0-1 0 0,6-14 1 0 0,1-4-24 0 0,-5 11-52 0 0,-5 13-22 0 0,0 1 1 0 0,-1 0 0 0 0,2 0-1 0 0,-1 0 1 0 0,1 0 0 0 0,-1 1-1 0 0,1-1 1 0 0,1 1 0 0 0,-1-1-1 0 0,5-3 1 0 0,-8 7-6 0 0,1 1-1 0 0,0-1 0 0 0,0 1 1 0 0,0-1-1 0 0,-1 1 1 0 0,1 0-1 0 0,0-1 1 0 0,0 1-1 0 0,0 0 1 0 0,0-1-1 0 0,0 1 0 0 0,0 0 1 0 0,0 0-1 0 0,0 0 1 0 0,0 0-1 0 0,0 0 1 0 0,0 0-1 0 0,0 0 1 0 0,0 0-1 0 0,0 1 0 0 0,0-1 1 0 0,0 0-1 0 0,-1 0 1 0 0,1 1-1 0 0,0-1 1 0 0,0 1-1 0 0,0-1 1 0 0,0 1-1 0 0,-1-1 0 0 0,1 1 1 0 0,0-1-1 0 0,0 1 1 0 0,-1 0-1 0 0,1-1 1 0 0,1 3-1 0 0,2 1-36 0 0,-1 1 0 0 0,1 0 0 0 0,-1 0 0 0 0,4 8 0 0 0,-7-12 39 0 0,5 9-31 0 0,0 1-1 0 0,-1 0 1 0 0,-1-1 0 0 0,3 14 0 0 0,5 45-21 0 0,-7-40 45 0 0,-2-12 32 0 0,0-1 0 0 0,-1 1 0 0 0,-1 0 0 0 0,-2 18 0 0 0,1-32-2 0 0,1 0-1 0 0,-1-1 0 0 0,1 1 1 0 0,-1-1-1 0 0,0 1 0 0 0,0-1 1 0 0,0 0-1 0 0,0 1 0 0 0,-1-1 1 0 0,1 0-1 0 0,-1 0 0 0 0,1 0 0 0 0,-1 0 1 0 0,0 0-1 0 0,1 0 0 0 0,-1 0 1 0 0,0-1-1 0 0,-4 4 0 0 0,4-4 3 0 0,0-1 0 0 0,0 1-1 0 0,0 0 1 0 0,0 0 0 0 0,0-1-1 0 0,0 1 1 0 0,0-1 0 0 0,0 0-1 0 0,0 1 1 0 0,0-1 0 0 0,-1 0-1 0 0,1 0 1 0 0,0 0 0 0 0,0-1-1 0 0,0 1 1 0 0,0-1 0 0 0,0 1-1 0 0,0-1 1 0 0,0 1 0 0 0,0-1 0 0 0,0 0-1 0 0,-4-2 1 0 0,4 1-16 0 0,-1 1 0 0 0,1-1 0 0 0,-1 0 0 0 0,1 0 0 0 0,0 0 0 0 0,0 0 0 0 0,0 0 0 0 0,0-1 0 0 0,0 1 0 0 0,0 0 1 0 0,1-1-1 0 0,-1 0 0 0 0,1 1 0 0 0,0-1 0 0 0,-1 0 0 0 0,1 0 0 0 0,1 0 0 0 0,-2-5 0 0 0,1 4-14 0 0,1-1-1 0 0,0 1 1 0 0,0 0 0 0 0,0-1-1 0 0,1 1 1 0 0,-1 0 0 0 0,1-1-1 0 0,0 1 1 0 0,0 0 0 0 0,1 0-1 0 0,-1 0 1 0 0,4-6 0 0 0,2-2-35 0 0,0 0 0 0 0,1 1 0 0 0,18-20 0 0 0,33-26-76 0 0,-47 46 108 0 0,23-17-19 0 0,-3 4 0 0 0,66-73-324 0 0,-93 90 337 0 0,0-1 0 0 0,0 0 1 0 0,0 0-1 0 0,-1 0 0 0 0,-1-1 0 0 0,1 1 0 0 0,3-17 0 0 0,-1 5 42 0 0,-4 14-1 0 0,-1 0 0 0 0,1 0 0 0 0,-2 0 1 0 0,1 0-1 0 0,-1 0 0 0 0,1 0 0 0 0,-2 0 0 0 0,1 0 0 0 0,-1 0 0 0 0,-1-6 1 0 0,2 9-7 0 0,-1 0 0 0 0,0 1 0 0 0,1-1 0 0 0,-1 1 0 0 0,0-1 0 0 0,0 1 0 0 0,-1-1 0 0 0,1 1 0 0 0,0 0 0 0 0,-1 0 0 0 0,0 0 0 0 0,1-1 1 0 0,-1 1-1 0 0,0 1 0 0 0,0-1 0 0 0,0 0 0 0 0,0 0 0 0 0,0 1 0 0 0,0-1 0 0 0,-1 1 0 0 0,1 0 0 0 0,-1 0 0 0 0,1 0 0 0 0,-5-1 0 0 0,5 1-16 0 0,0 1-1 0 0,0 0 0 0 0,-1 0 0 0 0,1 0 0 0 0,0 0 0 0 0,0 0 0 0 0,-1 1 0 0 0,1-1 0 0 0,0 1 0 0 0,0 0 0 0 0,0-1 0 0 0,-1 1 0 0 0,1 0 0 0 0,0 0 0 0 0,0 0 0 0 0,0 0 0 0 0,0 1 0 0 0,1-1 0 0 0,-1 1 0 0 0,0-1 0 0 0,-2 4 0 0 0,1-2-17 0 0,-1 1-1 0 0,1 0 0 0 0,0 0 0 0 0,1 1 0 0 0,-1-1 0 0 0,1 0 0 0 0,0 1 1 0 0,-3 9-1 0 0,-1 8-23 0 0,2 0 0 0 0,0 0-1 0 0,1 1 1 0 0,1-1 0 0 0,2 1 0 0 0,3 42 0 0 0,-3-65 41 0 0,13 103-92 0 0,-9-85 69 0 0,0 0 0 0 0,1-1 0 0 0,12 29 1 0 0,-11-31-1 0 0,1-1 0 0 0,1 1 1 0 0,0-1-1 0 0,14 17 0 0 0,-19-28 15 0 0,0 1 0 0 0,1-1 0 0 0,-1 1 0 0 0,1-1 0 0 0,0 0-1 0 0,0 0 1 0 0,0 0 0 0 0,0-1 0 0 0,1 0 0 0 0,-1 1 0 0 0,0-2 0 0 0,1 1-1 0 0,0 0 1 0 0,-1-1 0 0 0,1 0 0 0 0,0 0 0 0 0,0 0 0 0 0,8 0 0 0 0,-6-2 6 0 0,-1 1 0 0 0,0-1 0 0 0,1 0 0 0 0,-1-1 0 0 0,0 1 0 0 0,0-1 0 0 0,1 0 0 0 0,-2-1 0 0 0,1 1 0 0 0,0-1 1 0 0,0-1-1 0 0,-1 1 0 0 0,0-1 0 0 0,1 0 0 0 0,-1 0 0 0 0,-1 0 0 0 0,1-1 0 0 0,-1 1 0 0 0,0-1 0 0 0,6-8 0 0 0,-2 0 23 0 0,0 0-1 0 0,-1-1 1 0 0,-1 1-1 0 0,0-1 1 0 0,0-1-1 0 0,-2 1 1 0 0,5-25-1 0 0,-7 29 17 0 0,0 0 0 0 0,-1-1 0 0 0,-1 1-1 0 0,0-13 1 0 0,-1 20-13 0 0,1 0 0 0 0,0-1 0 0 0,-1 1 0 0 0,1-1 0 0 0,-1 1-1 0 0,0 0 1 0 0,0 0 0 0 0,-1-1 0 0 0,1 1 0 0 0,-1 0 0 0 0,1 0 0 0 0,-1 0 0 0 0,0 0 0 0 0,0 1 0 0 0,0-1 0 0 0,-4-2-1 0 0,6 4-16 0 0,-1 0-1 0 0,0 1 0 0 0,0-1 1 0 0,0 1-1 0 0,1-1 0 0 0,-1 1 0 0 0,0-1 1 0 0,0 1-1 0 0,0 0 0 0 0,0-1 0 0 0,0 1 1 0 0,0 0-1 0 0,0 0 0 0 0,0 0 0 0 0,0 0 1 0 0,0 0-1 0 0,0 0 0 0 0,0 0 1 0 0,0 0-1 0 0,0 0 0 0 0,0 0 0 0 0,0 1 1 0 0,0-1-1 0 0,0 0 0 0 0,0 1 0 0 0,0-1 1 0 0,1 0-1 0 0,-1 1 0 0 0,0 0 1 0 0,0-1-1 0 0,0 1 0 0 0,0-1 0 0 0,1 1 1 0 0,-1 0-1 0 0,0-1 0 0 0,1 1 0 0 0,-1 0 1 0 0,0 1-1 0 0,-2 2-7 0 0,0 0-1 0 0,0 0 1 0 0,1 1 0 0 0,0-1-1 0 0,0 1 1 0 0,-3 6 0 0 0,1 5-30 0 0,0 0-1 0 0,0 0 1 0 0,-1 24 0 0 0,5-31 13 0 0,-1 1 0 0 0,2 0 0 0 0,-1 0 0 0 0,1 0 0 0 0,1 0 0 0 0,0-1 1 0 0,3 11-1 0 0,-4-17 9 0 0,0 0 1 0 0,1 0-1 0 0,-1 0 1 0 0,1 0-1 0 0,-1 0 0 0 0,1-1 1 0 0,0 1-1 0 0,0-1 1 0 0,0 1-1 0 0,0-1 1 0 0,0 0-1 0 0,1 0 1 0 0,-1 0-1 0 0,1 0 1 0 0,4 3-1 0 0,-5-4 6 0 0,0 0-1 0 0,0-1 1 0 0,0 1-1 0 0,0-1 1 0 0,0 1 0 0 0,1-1-1 0 0,-1 0 1 0 0,0 1-1 0 0,0-1 1 0 0,0 0-1 0 0,0 0 1 0 0,0-1 0 0 0,1 1-1 0 0,-1 0 1 0 0,0-1-1 0 0,0 1 1 0 0,0-1 0 0 0,0 0-1 0 0,0 0 1 0 0,0 0-1 0 0,0 0 1 0 0,0 0-1 0 0,3-2 1 0 0,2-3 2 0 0,0-1 0 0 0,0 1 0 0 0,0-1 0 0 0,-1 0 0 0 0,10-13 0 0 0,22-44 10 0 0,-24 39 1 0 0,3-9 1 0 0,-11 22-7 0 0,0 1 1 0 0,0 0 0 0 0,12-15-1 0 0,-17 25-3 0 0,-1 0 0 0 0,1 0 0 0 0,0 0-1 0 0,0 0 1 0 0,0 0 0 0 0,0 0 0 0 0,1 0 0 0 0,-1 1-1 0 0,0-1 1 0 0,0 0 0 0 0,0 1 0 0 0,1-1-1 0 0,-1 0 1 0 0,0 1 0 0 0,1 0 0 0 0,-1-1 0 0 0,0 1-1 0 0,1 0 1 0 0,2 0 0 0 0,-2 0-1 0 0,0 0 0 0 0,0 1 1 0 0,0-1-1 0 0,0 1 0 0 0,0-1 0 0 0,-1 1 1 0 0,1 0-1 0 0,0 0 0 0 0,0 0 1 0 0,0 0-1 0 0,3 3 0 0 0,1 2 0 0 0,1 0 0 0 0,-1 1 0 0 0,1 0 0 0 0,7 12 0 0 0,-1 0 33 0 0,17 35 0 0 0,-20-32 8 0 0,0 1 1 0 0,-2 0-1 0 0,7 27 0 0 0,-15-47-20 0 0,1 0 0 0 0,-1 0 0 0 0,1 0-1 0 0,-1 0 1 0 0,0 0 0 0 0,0 0 0 0 0,0 1 0 0 0,0-1 0 0 0,-1 0 0 0 0,1 0-1 0 0,-1 0 1 0 0,0 0 0 0 0,-2 5 0 0 0,2-6 5 0 0,0 0 1 0 0,-1 0-1 0 0,1 0 0 0 0,-1 1 1 0 0,0-1-1 0 0,1-1 0 0 0,-1 1 0 0 0,0 0 1 0 0,0 0-1 0 0,0-1 0 0 0,0 1 1 0 0,-1-1-1 0 0,1 0 0 0 0,0 1 1 0 0,-1-1-1 0 0,-3 1 0 0 0,-13 3 0 0 0,-1 0 0 0 0,-1-1 0 0 0,1-1 0 0 0,0-1 0 0 0,-1-1 0 0 0,1-1 0 0 0,-33-3 0 0 0,33-1-367 0 0,19 4 239 0 0,0-1-1 0 0,0 1 1 0 0,0 0 0 0 0,0-1-1 0 0,0 1 1 0 0,0-1-1 0 0,0 1 1 0 0,0-1 0 0 0,0 1-1 0 0,0-1 1 0 0,1 0-1 0 0,-1 1 1 0 0,0-1 0 0 0,0 0-1 0 0,-1-1 1 0 0,2 1-13 0 0,0 1-1 0 0,0-1 1 0 0,0 1 0 0 0,0-1 0 0 0,0 1 0 0 0,0-1-1 0 0,1 1 1 0 0,-1-1 0 0 0,0 1 0 0 0,0-1 0 0 0,0 1-1 0 0,0 0 1 0 0,1-1 0 0 0,-1 1 0 0 0,0-1 0 0 0,1 1-1 0 0,-1 0 1 0 0,0-1 0 0 0,1 1 0 0 0,-1 0 0 0 0,0-1 0 0 0,1 1-1 0 0,-1 0 1 0 0,0 0 0 0 0,2-1 0 0 0,12-8-2387 0 0,-10 7 1665 0 0,10-5-1409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42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18300 0 0,'43'44'2595'0'0,"59"78"1"0"0,-84-97-2496 0 0,-1 2 1 0 0,-1 0 0 0 0,-1 1 0 0 0,21 58-1 0 0,-21-40 90 0 0,9 54 0 0 0,-18-62-90 0 0,0 1 1 0 0,-3 1-1 0 0,-3 68 1 0 0,-2-82-94 0 0,-1 0 1 0 0,-2 0 0 0 0,0 0-1 0 0,-2-1 1 0 0,-15 37-1 0 0,14-43-288 0 0,-1-1-1 0 0,0 0 1 0 0,-2-1 0 0 0,0 0-1 0 0,-1 0 1 0 0,0-2 0 0 0,-25 25-1 0 0,32-35-289 0 0,0-1 0 0 0,0 0 1 0 0,0-1-1 0 0,-7 5 0 0 0,10-7 335 0 0,0 0 1 0 0,-1 0-1 0 0,1 0 0 0 0,0-1 1 0 0,0 1-1 0 0,0-1 1 0 0,0 1-1 0 0,-1-1 1 0 0,1 1-1 0 0,0-1 0 0 0,-1 0 1 0 0,1 0-1 0 0,0 0 1 0 0,-5-1-1 0 0,-5-4-7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9:44.5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9 659 4681 0 0,'-8'25'12417'0'0,"11"-30"-11657"0"0,1 0 1 0 0,0 1-1 0 0,0-1 0 0 0,0 1 0 0 0,10-8 0 0 0,-6 5-552 0 0,12-13 0 0 0,19-31 184 0 0,-1-3-1 0 0,31-60 0 0 0,41-84-234 0 0,-38 76-202 0 0,-55 96-106 0 0,-12 18-194 0 0,0 1-1 0 0,10-12 0 0 0,-13 17 12 0 0,0 0 0 0 0,1 0-1 0 0,-1-1 1 0 0,0 2-1 0 0,1-1 1 0 0,0 0-1 0 0,-1 0 1 0 0,1 1-1 0 0,0 0 1 0 0,0-1-1 0 0,3 0 1 0 0,-5 2 236 0 0,0 0 0 0 0,0 0 0 0 0,0 0 0 0 0,0 0 0 0 0,1 0-1 0 0,-1 0 1 0 0,0 0 0 0 0,0 0 0 0 0,0 0 0 0 0,0 1 0 0 0,0-1 0 0 0,-1 0 0 0 0,1 1 0 0 0,1 0 0 0 0,43 19-3556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9:44.8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9 12707 0 0,'-21'-9'5506'0'0,"21"9"-5479"0"0,0 0 1 0 0,0 0-1 0 0,0 0 0 0 0,0 0 0 0 0,0 0 0 0 0,0 0 0 0 0,0 0 1 0 0,0 0-1 0 0,0 0 0 0 0,0 0 0 0 0,-1 0 0 0 0,1 0 0 0 0,0 0 1 0 0,0 0-1 0 0,0 0 0 0 0,0 0 0 0 0,0 0 0 0 0,0 0 0 0 0,0 0 1 0 0,0 0-1 0 0,0 0 0 0 0,0 0 0 0 0,0 0 0 0 0,0 0 0 0 0,0 0 1 0 0,0 0-1 0 0,0 0 0 0 0,0 0 0 0 0,-1 0 0 0 0,1 0 0 0 0,0 0 1 0 0,0 0-1 0 0,0 0 0 0 0,0 0 0 0 0,0 0 0 0 0,0 0 0 0 0,0 1 1 0 0,0-1-1 0 0,0 0 0 0 0,0 0 0 0 0,0 0 0 0 0,0 0 0 0 0,0 0 0 0 0,0 0 1 0 0,0 0-1 0 0,0 0 0 0 0,0 0 0 0 0,0 0 0 0 0,0 0 0 0 0,0 0 1 0 0,0 0-1 0 0,0 0 0 0 0,0 0 0 0 0,0 0 0 0 0,0 0 0 0 0,0 1 1 0 0,0-1-1 0 0,0 0 0 0 0,0 0 0 0 0,0 0 0 0 0,0 0 0 0 0,0 0 1 0 0,0 0-1 0 0,0 0 0 0 0,0 0 0 0 0,3 6 521 0 0,7 7-364 0 0,120 165 26 0 0,-9 11-99 0 0,-102-160-81 0 0,1 0 0 0 0,1-2 0 0 0,39 39 0 0 0,-50-57-112 0 0,0-1 1 0 0,16 12-1 0 0,-12-12 163 0 0,-8-4-963 0 0,0 0-1 0 0,0-1 0 0 0,0 0 0 0 0,0 0 1 0 0,0 0-1 0 0,1-1 0 0 0,0 0 0 0 0,-1 0 1 0 0,11 2-1 0 0,-6-4 618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7:49.4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 95 18372 0 0,'-41'-14'4882'0'0,"40"14"-4867"0"0,1 0 1 0 0,-1 0-1 0 0,1 0 0 0 0,-1 0 0 0 0,1 0 0 0 0,-1 0 0 0 0,1 0 1 0 0,-1 0-1 0 0,1 1 0 0 0,-1-1 0 0 0,1 0 0 0 0,0 0 0 0 0,-1 0 1 0 0,1 1-1 0 0,-1-1 0 0 0,1 0 0 0 0,0 0 0 0 0,-1 1 0 0 0,1-1 1 0 0,-1 0-1 0 0,1 1 0 0 0,0-1 0 0 0,0 0 0 0 0,-1 1 0 0 0,1-1 1 0 0,0 0-1 0 0,-1 1 0 0 0,1-1 0 0 0,0 1 0 0 0,0-1 0 0 0,0 1 1 0 0,0-1-1 0 0,0 1 0 0 0,-1-1 0 0 0,1 0 0 0 0,0 1 0 0 0,0-1 1 0 0,0 2-1 0 0,-1 22-109 0 0,1-18 107 0 0,1 12-158 0 0,0 0-1 0 0,1 0 0 0 0,1 0 1 0 0,0 0-1 0 0,2-1 1 0 0,0 1-1 0 0,14 32 1 0 0,-16-45 74 0 0,0 0 0 0 0,-1-1 0 0 0,2 1 0 0 0,-1-1 0 0 0,0 0 0 0 0,1 0 1 0 0,6 5-1 0 0,2 0-75 0 0,16 10 0 0 0,-1-2 75 0 0,-20-12 58 0 0,20 14 12 0 0,-1 1 0 0 0,45 43 0 0 0,-56-47 85 0 0,-1 1 0 0 0,-1 1 0 0 0,-1 0-1 0 0,11 21 1 0 0,-18-28 54 0 0,-1 1 1 0 0,0 0-1 0 0,0 0 1 0 0,3 25-1 0 0,-6-32-43 0 0,-1 1-1 0 0,1 0 1 0 0,-1 0 0 0 0,-1 0-1 0 0,1 0 1 0 0,-3 9 0 0 0,3-13-64 0 0,0 0 1 0 0,-1 0 0 0 0,1 0 0 0 0,-1 0 0 0 0,0 0 0 0 0,0 0-1 0 0,0 0 1 0 0,0-1 0 0 0,0 1 0 0 0,0 0 0 0 0,0-1 0 0 0,0 1 0 0 0,-1 0-1 0 0,1-1 1 0 0,-1 0 0 0 0,1 1 0 0 0,-1-1 0 0 0,0 0 0 0 0,1 0-1 0 0,-1 0 1 0 0,-3 2 0 0 0,1-2-38 0 0,0 0 0 0 0,-1-1 0 0 0,1 1 0 0 0,0-1 0 0 0,0 0 0 0 0,0 0 0 0 0,0 0 0 0 0,0-1 0 0 0,0 0 0 0 0,0 1 0 0 0,0-1 0 0 0,0-1 0 0 0,0 1 0 0 0,0 0 0 0 0,0-1 0 0 0,0 0 0 0 0,1 0 0 0 0,-1 0 0 0 0,1 0 0 0 0,-6-6 0 0 0,-3-2-131 0 0,2 0 0 0 0,0 0 0 0 0,0-1 0 0 0,-13-20 0 0 0,18 24 81 0 0,1-1-1 0 0,-1 0 0 0 0,1-1 0 0 0,1 1 0 0 0,-1-1 0 0 0,2 1 1 0 0,-1-1-1 0 0,1 0 0 0 0,0 0 0 0 0,1 0 0 0 0,0 0 1 0 0,0 0-1 0 0,1 0 0 0 0,1-1 0 0 0,-1 1 0 0 0,3-10 1 0 0,1-1 26 0 0,1 0 1 0 0,1 0 0 0 0,1 0 0 0 0,1 1 0 0 0,1 0 0 0 0,11-18 0 0 0,43-85 61 0 0,-55 107 4 0 0,-1-1 0 0 0,-1 0 0 0 0,-1-1 0 0 0,0 1 0 0 0,-1-1 0 0 0,-1 0 0 0 0,2-31 0 0 0,-5 43 17 0 0,0 0-1 0 0,-1-1 1 0 0,1 1 0 0 0,-1 0 0 0 0,-1 0-1 0 0,1 0 1 0 0,-1 0 0 0 0,-3-9 0 0 0,4 13-30 0 0,0-1 1 0 0,0 1 0 0 0,1-1-1 0 0,-1 1 1 0 0,0 0 0 0 0,0 0-1 0 0,-1-1 1 0 0,1 1 0 0 0,0 0 0 0 0,0 0-1 0 0,0 0 1 0 0,-1 0 0 0 0,1 0-1 0 0,0 0 1 0 0,-1 1 0 0 0,1-1-1 0 0,-1 0 1 0 0,1 1 0 0 0,-1-1-1 0 0,0 1 1 0 0,1-1 0 0 0,-1 1-1 0 0,1 0 1 0 0,-1 0 0 0 0,0 0-1 0 0,1 0 1 0 0,-1 0 0 0 0,1 0-1 0 0,-1 0 1 0 0,0 0 0 0 0,1 1-1 0 0,-3 0 1 0 0,3-1-20 0 0,-1 1-1 0 0,1-1 1 0 0,0 0-1 0 0,0 1 1 0 0,0-1-1 0 0,0 1 1 0 0,0 0-1 0 0,0-1 1 0 0,0 1-1 0 0,0 0 1 0 0,0 0-1 0 0,0 0 1 0 0,0 0-1 0 0,0 0 1 0 0,0-1-1 0 0,1 2 0 0 0,-1-1 1 0 0,0 0-1 0 0,1 0 1 0 0,-1 1-1 0 0,0 0-9 0 0,1 0-1 0 0,-1 0 0 0 0,1 1 1 0 0,0-1-1 0 0,0 0 0 0 0,0 0 1 0 0,0 0-1 0 0,0 0 0 0 0,0 0 1 0 0,1 0-1 0 0,0 3 0 0 0,0 0-17 0 0,1-1 1 0 0,0 1-1 0 0,0-1 0 0 0,0 1 1 0 0,0-1-1 0 0,1 0 0 0 0,0 0 0 0 0,-1 0 1 0 0,8 7-1 0 0,-7-9-49 0 0,1 1 0 0 0,-1-1 0 0 0,1 1 0 0 0,-1-1 0 0 0,1 0 0 0 0,0-1 0 0 0,0 1 0 0 0,-1-1 0 0 0,1 1 0 0 0,0-1 0 0 0,1-1 0 0 0,-1 1 0 0 0,0 0-1 0 0,0-1 1 0 0,0 0 0 0 0,0 0 0 0 0,0 0 0 0 0,1 0 0 0 0,-1-1 0 0 0,0 0 0 0 0,5-1 0 0 0,8-3-1075 0 0,-2-1-1 0 0,1-1 1 0 0,27-15 0 0 0,-39 20 968 0 0,32-19-2262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9:45.5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 12771 0 0,'-5'1'6607'0'0,"9"1"-4841"0"0,4 3-1325 0 0,-2 0-262 0 0,0-1 0 0 0,0 1 0 0 0,1-1 0 0 0,-1-1 0 0 0,1 1 0 0 0,0-1 0 0 0,0 0 0 0 0,14 3 0 0 0,4-1 19 0 0,1-1 0 0 0,49 1 0 0 0,54-10 38 0 0,-94 3-194 0 0,152-10 107 0 0,68-3 158 0 0,-210 14-128 0 0,40-2 326 0 0,-66 5-706 0 0,-20 1-456 0 0,-4 0 139 0 0,4-2 456 0 0,-17 7-2788 0 0,18-8 2690 0 0,-1 0-1 0 0,1 0 1 0 0,-1 1-1 0 0,1-1 1 0 0,-1 0-1 0 0,1 0 1 0 0,-1 1-1 0 0,1-1 0 0 0,-1 1 1 0 0,1-1-1 0 0,-1 0 1 0 0,1 1-1 0 0,0-1 1 0 0,-1 1-1 0 0,1-1 1 0 0,0 1-1 0 0,-1-1 1 0 0,1 1-1 0 0,0-1 1 0 0,0 1-1 0 0,-1 0 0 0 0,1-1 1 0 0,0 1-1 0 0,0-1 1 0 0,0 2-1 0 0,2 3-29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9:45.8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1 16860 0 0,'-6'0'1066'0'0,"1"0"-161"0"0,0 0 0 0 0,1 0 0 0 0,-8 2 0 0 0,11-2-876 0 0,1 1-1 0 0,0-1 1 0 0,0 1-1 0 0,0-1 1 0 0,0 1 0 0 0,0-1-1 0 0,0 1 1 0 0,0-1 0 0 0,0 1-1 0 0,0 0 1 0 0,0-1-1 0 0,0 1 1 0 0,0-1 0 0 0,0 1-1 0 0,0-1 1 0 0,0 1 0 0 0,1-1-1 0 0,-1 1 1 0 0,0-1-1 0 0,0 1 1 0 0,1-1 0 0 0,-1 0-1 0 0,0 1 1 0 0,1-1 0 0 0,-1 1-1 0 0,0-1 1 0 0,2 1-1 0 0,44 14-570 0 0,-32-10 487 0 0,24 8 2 0 0,67 33 1 0 0,-101-44 65 0 0,1 1 0 0 0,-1-1 0 0 0,0 1 1 0 0,0 1-1 0 0,0-1 0 0 0,-1 0 0 0 0,1 1 0 0 0,-1 0 1 0 0,0-1-1 0 0,0 1 0 0 0,0 1 0 0 0,0-1 1 0 0,-1 0-1 0 0,0 1 0 0 0,0-1 0 0 0,0 1 1 0 0,0 0-1 0 0,-1-1 0 0 0,0 1 0 0 0,0 0 0 0 0,0 0 1 0 0,0 0-1 0 0,-1 0 0 0 0,0 8 0 0 0,-1-1 70 0 0,0 1 1 0 0,0-1-1 0 0,-2 1 0 0 0,1-1 0 0 0,-2 0 0 0 0,0 0 0 0 0,-8 18 0 0 0,-46 77 505 0 0,36-69-419 0 0,-38 51 200 0 0,7-12-342 0 0,49-70-152 0 0,3-6 45 0 0,0 0 0 0 0,0 0 1 0 0,1 0-1 0 0,-1 0 0 0 0,0 1 1 0 0,0-1-1 0 0,1 0 1 0 0,-1 1-1 0 0,1-1 0 0 0,-1 0 1 0 0,1 1-1 0 0,0-1 0 0 0,-1 3 1 0 0,1-4-9 0 0,0 0 1 0 0,1 1-1 0 0,-1-1 0 0 0,0 0 1 0 0,0 0-1 0 0,0 1 1 0 0,0-1-1 0 0,0 0 0 0 0,1 0 1 0 0,-1 0-1 0 0,0 1 0 0 0,0-1 1 0 0,0 0-1 0 0,1 0 1 0 0,-1 0-1 0 0,0 0 0 0 0,0 0 1 0 0,0 1-1 0 0,1-1 1 0 0,-1 0-1 0 0,0 0 0 0 0,0 0 1 0 0,1 0-1 0 0,-1 0 0 0 0,0 0 1 0 0,0 0-1 0 0,1 0 1 0 0,-1 0-1 0 0,0 0 0 0 0,0 0 1 0 0,1 0-1 0 0,-1 0 1 0 0,0 0-1 0 0,0 0 0 0 0,1 0 1 0 0,-1 0-1 0 0,12-4-1146 0 0,7-4 814 0 0,3-5-649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9:46.4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27 605 17668 0 0,'-26'2'5260'0'0,"25"-2"-4559"0"0,2-3-607 0 0,-1 1 1 0 0,1 0-1 0 0,0 0 1 0 0,-1 0-1 0 0,1 0 1 0 0,0 0-1 0 0,1 0 1 0 0,-1 0-1 0 0,0 0 1 0 0,3-3-1 0 0,2-4-29 0 0,65-132 112 0 0,-10-7-115 0 0,-20 46-29 0 0,39-78 257 0 0,-87 199-387 0 0,2 1 0 0 0,0 0 1 0 0,-4 36-1 0 0,0 74-54 0 0,8-121 143 0 0,-2 60-82 0 0,8 112-1 0 0,-4-178 69 0 0,1 19-155 0 0,9 35 1 0 0,-10-51-27 0 0,1-1 1 0 0,-1 0 0 0 0,1 1-1 0 0,1-1 1 0 0,-1 0 0 0 0,1 0-1 0 0,0-1 1 0 0,0 1 0 0 0,0-1-1 0 0,0 1 1 0 0,9 7 0 0 0,-11-11 2 0 0,1 1 1 0 0,0-1 0 0 0,-1 0-1 0 0,1 0 1 0 0,0 0 0 0 0,0 0 0 0 0,0 0-1 0 0,0-1 1 0 0,0 1 0 0 0,0 0-1 0 0,0-1 1 0 0,0 1 0 0 0,0-1-1 0 0,0 0 1 0 0,0 0 0 0 0,0 0-1 0 0,0 0 1 0 0,0 0 0 0 0,0 0-1 0 0,0 0 1 0 0,0-1 0 0 0,0 1 0 0 0,0-1-1 0 0,0 0 1 0 0,0 1 0 0 0,0-1-1 0 0,0 0 1 0 0,2-2 0 0 0,9-9-47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09:46.7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104 444 15435 0 0,'-2'2'419'0'0,"1"0"-1"0"0,-1 1 0 0 0,1-1 1 0 0,0 0-1 0 0,0 0 0 0 0,0 1 1 0 0,0-1-1 0 0,0 1 0 0 0,1-1 1 0 0,-1 1-1 0 0,1-1 0 0 0,-1 1 0 0 0,1-1 1 0 0,0 5-1 0 0,0-1-135 0 0,1 1 1 0 0,-1-1-1 0 0,1 1 0 0 0,2 9 0 0 0,-1-12-273 0 0,-1 0 0 0 0,1 0-1 0 0,-1 0 1 0 0,1 0 0 0 0,0-1-1 0 0,1 1 1 0 0,-1-1 0 0 0,0 1-1 0 0,1-1 1 0 0,0 0 0 0 0,0 0-1 0 0,0 0 1 0 0,0 0 0 0 0,1-1-1 0 0,-1 1 1 0 0,1-1 0 0 0,-1 0-1 0 0,1 0 1 0 0,0 0 0 0 0,0 0-1 0 0,0-1 1 0 0,0 1 0 0 0,0-1-1 0 0,0 0 1 0 0,5 0 0 0 0,-3 0-3 0 0,0-1 0 0 0,1 1 0 0 0,-1-1 1 0 0,0-1-1 0 0,0 1 0 0 0,0-1 0 0 0,0 0 0 0 0,0-1 1 0 0,0 1-1 0 0,0-1 0 0 0,0 0 0 0 0,-1-1 1 0 0,1 1-1 0 0,-1-1 0 0 0,0 0 0 0 0,1 0 0 0 0,4-5 1 0 0,0-2 33 0 0,-1 0 0 0 0,0 0 0 0 0,0 0 1 0 0,-2-1-1 0 0,1 0 0 0 0,-1-1 0 0 0,-1 0 1 0 0,0 0-1 0 0,-1 0 0 0 0,0-1 0 0 0,5-20 0 0 0,-3 4 63 0 0,-2 1 0 0 0,-1-1 0 0 0,-1 0-1 0 0,-1-40 1 0 0,-3 55-23 0 0,1-1 0 0 0,-2 1-1 0 0,0 0 1 0 0,-1-1 0 0 0,0 1-1 0 0,-1 0 1 0 0,-1 0 0 0 0,-11-23-1 0 0,13 32-49 0 0,1 0-1 0 0,-1 0 0 0 0,-1 1 0 0 0,1-1 1 0 0,-1 0-1 0 0,0 1 0 0 0,0 0 1 0 0,0 0-1 0 0,0 0 0 0 0,-1 1 0 0 0,0-1 1 0 0,0 1-1 0 0,0 0 0 0 0,0 0 0 0 0,0 1 1 0 0,0 0-1 0 0,-1 0 0 0 0,1 0 1 0 0,-1 0-1 0 0,1 1 0 0 0,-1 0 0 0 0,0 0 1 0 0,0 0-1 0 0,-8 1 0 0 0,7 1-51 0 0,0 0 0 0 0,1 0 0 0 0,-1 0-1 0 0,0 1 1 0 0,1 0 0 0 0,0 1 0 0 0,-1-1 0 0 0,1 1-1 0 0,0 0 1 0 0,0 1 0 0 0,1-1 0 0 0,-1 1 0 0 0,1 0-1 0 0,0 1 1 0 0,0-1 0 0 0,-6 8 0 0 0,-1 2-239 0 0,1 0 0 0 0,0 1 0 0 0,1 0 0 0 0,-15 32 0 0 0,13-20-587 0 0,1 1 1 0 0,2 0-1 0 0,1 1 1 0 0,1 0 0 0 0,1 0-1 0 0,-3 53 1 0 0,7-44 623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05.5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121 4 14899 0 0,'-1'0'330'0'0,"0"-1"-1"0"0,0 1 0 0 0,0-1 0 0 0,-1 1 1 0 0,1 0-1 0 0,0-1 0 0 0,0 1 1 0 0,-1 0-1 0 0,1 0 0 0 0,0 0 1 0 0,-1 0-1 0 0,1 0 0 0 0,0 0 1 0 0,0 0-1 0 0,-1 0 0 0 0,1 1 1 0 0,0-1-1 0 0,0 0 0 0 0,-1 1 1 0 0,1-1-1 0 0,0 1 0 0 0,0-1 1 0 0,0 1-1 0 0,-2 1 0 0 0,1 0-168 0 0,0 0-1 0 0,1 0 1 0 0,-1 0-1 0 0,1 0 1 0 0,0 1-1 0 0,-1-1 1 0 0,1 0 0 0 0,0 1-1 0 0,1-1 1 0 0,-1 1-1 0 0,-1 4 1 0 0,-2 15-154 0 0,2 1 1 0 0,0-1-1 0 0,1 1 0 0 0,1 0 1 0 0,1-1-1 0 0,2 1 1 0 0,0 0-1 0 0,9 34 0 0 0,-8-44-22 0 0,-1-1 0 0 0,2 1 0 0 0,-1-1 0 0 0,2-1 0 0 0,-1 1-1 0 0,2-1 1 0 0,10 16 0 0 0,-14-24-7 0 0,-1 0 0 0 0,1 0 0 0 0,0 0 0 0 0,0-1 0 0 0,0 0 0 0 0,0 1 0 0 0,0-1 0 0 0,0 0 0 0 0,1 0 0 0 0,4 1 0 0 0,-6-2 6 0 0,0 0 0 0 0,-1-1 0 0 0,1 0 0 0 0,0 1 0 0 0,0-1 1 0 0,-1 0-1 0 0,1 0 0 0 0,0 0 0 0 0,0 0 0 0 0,0 0 0 0 0,0 0 0 0 0,-1 0 0 0 0,1-1 0 0 0,0 1 0 0 0,0-1 0 0 0,-1 1 0 0 0,1-1 0 0 0,0 0 0 0 0,-1 0 1 0 0,1 1-1 0 0,-1-1 0 0 0,1 0 0 0 0,1-2 0 0 0,5-5-6 0 0,0 0 0 0 0,-1-1 0 0 0,0 0 1 0 0,0-1-1 0 0,-1 0 0 0 0,9-18 0 0 0,7-11 88 0 0,-12 22-38 0 0,-7 10-13 0 0,1 0 0 0 0,7-9 1 0 0,-10 14-17 0 0,0 1 1 0 0,0 0-1 0 0,0-1 0 0 0,1 1 1 0 0,-1 0-1 0 0,0 0 1 0 0,1 0-1 0 0,-1 0 0 0 0,1 0 1 0 0,-1 0-1 0 0,1 0 1 0 0,0 0-1 0 0,0 1 0 0 0,-1-1 1 0 0,4 0-1 0 0,-4 1-2 0 0,0 0-1 0 0,0 0 0 0 0,0 1 1 0 0,0-1-1 0 0,0 0 1 0 0,0 1-1 0 0,0-1 1 0 0,0 0-1 0 0,0 1 0 0 0,0-1 1 0 0,0 1-1 0 0,0 0 1 0 0,0-1-1 0 0,0 1 1 0 0,-1 0-1 0 0,1-1 0 0 0,0 1 1 0 0,0 0-1 0 0,-1 0 1 0 0,1 0-1 0 0,-1 0 0 0 0,1 0 1 0 0,0 1-1 0 0,12 25-36 0 0,-11-22 37 0 0,21 47-44 0 0,30 106 0 0 0,-49-141 50 0 0,4 15 96 0 0,6 52 0 0 0,-12-68-56 0 0,0 2 165 0 0,-1 0 1 0 0,0 0-1 0 0,-4 35 0 0 0,2-48-120 0 0,0 0-1 0 0,0-1 1 0 0,0 1-1 0 0,-1 0 0 0 0,1-1 1 0 0,-1 1-1 0 0,0-1 1 0 0,-1 0-1 0 0,1 0 0 0 0,-1 0 1 0 0,0 0-1 0 0,0 0 0 0 0,0 0 1 0 0,0-1-1 0 0,-1 1 1 0 0,1-1-1 0 0,-1 0 0 0 0,0 0 1 0 0,-7 4-1 0 0,2-3 55 0 0,-1 1 1 0 0,0-2-1 0 0,0 0 0 0 0,-1 0 0 0 0,1 0 1 0 0,0-2-1 0 0,-1 1 0 0 0,0-1 0 0 0,1-1 1 0 0,-13 0-1 0 0,-9-3 76 0 0,1 0 0 0 0,-35-10 0 0 0,38 7-120 0 0,-29-11 1 0 0,47 13-108 0 0,0 0 0 0 0,0-1 0 0 0,0 0 0 0 0,1 0 0 0 0,0-1 0 0 0,-9-7 0 0 0,16 11-73 0 0,0 0 0 0 0,0 0 1 0 0,0 0-1 0 0,0-1 0 0 0,0 1 0 0 0,-2-5 1 0 0,4 7 19 0 0,-1-1 0 0 0,1 1 0 0 0,0-1 0 0 0,0 1-1 0 0,0-1 1 0 0,0 1 0 0 0,-1-1 0 0 0,1 1 0 0 0,0-1 0 0 0,0 1 0 0 0,0-1 0 0 0,0 1 0 0 0,0-1 0 0 0,0 1 0 0 0,0-1 0 0 0,0 1 0 0 0,1-1 0 0 0,-1 0 0 0 0,0 0-58 0 0,1 1 0 0 0,-1 0 0 0 0,1-1 0 0 0,-1 1 1 0 0,1-1-1 0 0,-1 1 0 0 0,1 0 0 0 0,-1-1 1 0 0,1 1-1 0 0,-1 0 0 0 0,1 0 0 0 0,-1-1 1 0 0,1 1-1 0 0,-1 0 0 0 0,1 0 0 0 0,-1 0 0 0 0,1 0 1 0 0,0 0-1 0 0,-1 0 0 0 0,2 0 0 0 0,3 0-214 0 0,0 0 0 0 0,0 1 0 0 0,0-1 0 0 0,6 3-1 0 0,9 1 142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06.2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32 15355 0 0,'-12'-6'8407'0'0,"18"4"-8020"0"0,47-1 668 0 0,63 5 0 0 0,-26 0-770 0 0,-13-2-154 0 0,323-7 615 0 0,-396 6-728 0 0,-2 1 4 0 0,1 0 0 0 0,0 0 0 0 0,-1 0-1 0 0,1 0 1 0 0,0-1 0 0 0,-1 1 0 0 0,1-1 0 0 0,-1 0-1 0 0,1 0 1 0 0,-1 0 0 0 0,4-2 0 0 0,-6 3-41 0 0,0 0 0 0 0,0 0 0 0 0,0 0 0 0 0,1 0 0 0 0,-1 0 0 0 0,0 0 0 0 0,0-1 1 0 0,0 1-1 0 0,0 0 0 0 0,0 0 0 0 0,0 0 0 0 0,0 0 0 0 0,0 0 0 0 0,0 0 0 0 0,0-1 0 0 0,0 1 1 0 0,0 0-1 0 0,0 0 0 0 0,0 0 0 0 0,0 0 0 0 0,0 0 0 0 0,0-1 0 0 0,0 1 0 0 0,0 0 1 0 0,0 0-1 0 0,0 0 0 0 0,0 0 0 0 0,0 0 0 0 0,0-1 0 0 0,0 1 0 0 0,0 0 0 0 0,0 0 0 0 0,0 0 1 0 0,0 0-1 0 0,0 0 0 0 0,0 0 0 0 0,-1-1 0 0 0,1 1 0 0 0,0 0 0 0 0,0 0 0 0 0,0 0 1 0 0,0 0-1 0 0,0 0 0 0 0,-9-3-2425 0 0,1 3-1010 0 0,8 0 3376 0 0,-1 0 1 0 0,1 0 0 0 0,0 0 0 0 0,0 0-1 0 0,0 0 1 0 0,0 0 0 0 0,0 0 0 0 0,0 0-1 0 0,0 0 1 0 0,0 1 0 0 0,-1-1-1 0 0,1 0 1 0 0,0 0 0 0 0,0 0 0 0 0,0 0-1 0 0,0 0 1 0 0,0 0 0 0 0,0 0-1 0 0,0 1 1 0 0,0-1 0 0 0,0 0 0 0 0,0 0-1 0 0,0 0 1 0 0,0 0 0 0 0,0 0-1 0 0,0 0 1 0 0,0 1 0 0 0,0-1 0 0 0,0 0-1 0 0,0 0 1 0 0,0 0 0 0 0,0 0-1 0 0,0 0 1 0 0,0 0 0 0 0,0 0 0 0 0,0 1-1 0 0,0-1 1 0 0,0 0 0 0 0,0 0-1 0 0,0 0 1 0 0,0 0 0 0 0,0 0 0 0 0,1 0-1 0 0,-1 0 1 0 0,0 0 0 0 0,0 1-1 0 0,0-1 1 0 0,0 0 0 0 0,0 0 0 0 0,5 3-1068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06.6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0 12611 0 0,'-4'4'1203'0'0,"0"-1"62"0"0,0 0 1 0 0,0 0-1 0 0,0 1 0 0 0,1 0 0 0 0,-1 0 0 0 0,-3 5 0 0 0,4-4-711 0 0,2-5-523 0 0,1 1 0 0 0,-1-1 0 0 0,1 1 0 0 0,0-1 0 0 0,-1 1 0 0 0,1-1 0 0 0,0 1 0 0 0,-1-1 0 0 0,1 1-1 0 0,0 0 1 0 0,0-1 0 0 0,-1 1 0 0 0,1-1 0 0 0,0 1 0 0 0,0 0 0 0 0,0-1 0 0 0,0 1 0 0 0,0-1 0 0 0,0 1 0 0 0,0 0 0 0 0,0-1-1 0 0,0 1 1 0 0,0 0 0 0 0,0-1 0 0 0,0 1 0 0 0,0-1 0 0 0,1 1 0 0 0,-1 0 0 0 0,0-1 0 0 0,0 1 0 0 0,1-1 0 0 0,-1 1-1 0 0,0-1 1 0 0,1 1 0 0 0,0 0 0 0 0,2 3-12 0 0,1 1 0 0 0,0-1 0 0 0,0 0 0 0 0,0-1 0 0 0,0 1 0 0 0,0-1 0 0 0,6 3 0 0 0,35 18 22 0 0,-32-19-35 0 0,-1 1-1 0 0,18 12 0 0 0,-26-15 5 0 0,-1 0-1 0 0,1 0 1 0 0,-1 0-1 0 0,0 1 1 0 0,1-1-1 0 0,-1 1 1 0 0,-1-1-1 0 0,1 1 1 0 0,-1 0-1 0 0,1 0 0 0 0,1 7 1 0 0,-1-3 53 0 0,0 1 0 0 0,-1-1 1 0 0,0 1-1 0 0,-1-1 0 0 0,0 1 0 0 0,0 0 1 0 0,-1 0-1 0 0,0-1 0 0 0,0 1 1 0 0,-1 0-1 0 0,-2 10 0 0 0,-3 4 312 0 0,-1 0 0 0 0,-17 40 0 0 0,-3 6 63 0 0,24-57-399 0 0,2-9-55 0 0,0 0-1 0 0,1-1 1 0 0,-1 1-1 0 0,0-1 1 0 0,-1 1-1 0 0,-2 4 1 0 0,4-6-79 0 0,-1-1 0 0 0,1 1 1 0 0,0 0-1 0 0,-1-1 0 0 0,1 1 1 0 0,-1 0-1 0 0,1-1 0 0 0,0 1 1 0 0,0 0-1 0 0,-1 0 0 0 0,1 0 1 0 0,0-1-1 0 0,0 1 0 0 0,0 0 1 0 0,0 0-1 0 0,0 0 0 0 0,0-1 1 0 0,0 1-1 0 0,0 0 0 0 0,0 0 1 0 0,0 0-1 0 0,0-1 0 0 0,1 1 1 0 0,-1 0-1 0 0,0 0 0 0 0,1-1 1 0 0,-1 1-1 0 0,0 0 1 0 0,1 0-1 0 0,-1-1 0 0 0,1 1 1 0 0,-1 0-1 0 0,1-1 0 0 0,-1 1 1 0 0,1-1-1 0 0,1 2 0 0 0,0-1-252 0 0,1 1-1 0 0,-1 0 0 0 0,1-1 1 0 0,-1 0-1 0 0,1 1 0 0 0,0-1 1 0 0,0 0-1 0 0,0 0 1 0 0,4 0-1 0 0,11 2-887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09.9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136 252 10626 0 0,'-62'-26'10897'0'0,"47"18"-8993"0"0,-27-17 1 0 0,40 24-1892 0 0,1 0 0 0 0,0 0 0 0 0,0 0 0 0 0,0 0 1 0 0,0 0-1 0 0,0 0 0 0 0,0 0 0 0 0,0 0 0 0 0,0 0 0 0 0,0 0 0 0 0,1-1 0 0 0,-1 1 0 0 0,0 0 0 0 0,1-1 1 0 0,-1 1-1 0 0,1 0 0 0 0,-1-1 0 0 0,1 1 0 0 0,-1-3 0 0 0,1 2-23 0 0,1-1 0 0 0,-1 1 1 0 0,0 0-1 0 0,1 0 0 0 0,-1 0 0 0 0,1 0 1 0 0,0 0-1 0 0,-1 0 0 0 0,1 0 0 0 0,0 0 1 0 0,3-4-1 0 0,1-1-63 0 0,1 0 1 0 0,0 0 0 0 0,1 0-1 0 0,13-11 1 0 0,-15 15 54 0 0,12-12-29 0 0,2 0-1 0 0,0 2 1 0 0,39-21 0 0 0,-53 32 21 0 0,0 0 1 0 0,1 0-1 0 0,-1 1 1 0 0,0-1-1 0 0,1 1 0 0 0,-1 1 1 0 0,0-1-1 0 0,1 1 1 0 0,9 0-1 0 0,-12 1-2 0 0,-1-1 0 0 0,0 1 0 0 0,0 0 0 0 0,0 0 0 0 0,0 0 0 0 0,0 0-1 0 0,0 0 1 0 0,0 0 0 0 0,0 0 0 0 0,0 1 0 0 0,-1-1 0 0 0,1 1 0 0 0,0-1 0 0 0,-1 1 0 0 0,1 0 0 0 0,-1-1 0 0 0,0 1 0 0 0,1 0 0 0 0,0 3 0 0 0,0-1-36 0 0,0 0 1 0 0,0 0 0 0 0,-1 0-1 0 0,0 0 1 0 0,0 0-1 0 0,0 1 1 0 0,0-1 0 0 0,0 0-1 0 0,-1 6 1 0 0,0 10-65 0 0,-1-1-1 0 0,0 1 1 0 0,-2 0 0 0 0,-7 30 0 0 0,-27 57 58 0 0,29-90 89 0 0,0 0 0 0 0,-1-1 0 0 0,-1 0 0 0 0,-11 15 0 0 0,-10 5 231 0 0,-2-1-1 0 0,-39 31 1 0 0,59-54 8 0 0,12-11-234 0 0,1-1 1 0 0,-1 1-1 0 0,0-1 1 0 0,1 1-1 0 0,-1 0 0 0 0,1-1 1 0 0,-1 1-1 0 0,1 0 1 0 0,-1-1-1 0 0,1 1 1 0 0,-1 0-1 0 0,1 0 1 0 0,0-1-1 0 0,-1 1 0 0 0,1 0 1 0 0,0 1-1 0 0,0-2-13 0 0,0 1-1 0 0,0-1 1 0 0,0 0-1 0 0,0 1 1 0 0,0-1-1 0 0,0 0 0 0 0,0 1 1 0 0,1-1-1 0 0,-1 0 1 0 0,0 1-1 0 0,0-1 1 0 0,1 0-1 0 0,-1 0 1 0 0,0 1-1 0 0,0-1 1 0 0,1 0-1 0 0,-1 0 0 0 0,0 1 1 0 0,0-1-1 0 0,1 0 1 0 0,-1 0-1 0 0,0 0 1 0 0,1 0-1 0 0,-1 1 1 0 0,1-1-1 0 0,3 1 30 0 0,0 0-1 0 0,1 0 0 0 0,-1-1 1 0 0,8 1-1 0 0,-8-1-40 0 0,34 2 165 0 0,1-1 0 0 0,60-8 0 0 0,-69 3-109 0 0,-12 2-265 0 0,1-1 0 0 0,29-9 0 0 0,-21 4-908 0 0,-18 6 428 0 0,-1-1 1 0 0,0 0 0 0 0,1 0-1 0 0,12-8 1 0 0,-6 1 506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10.4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8 545 11130 0 0,'-8'-1'9563'0'0,"11"-3"-7160"0"0,2-2-2346 0 0,8-13 132 0 0,-1 0 0 0 0,12-27-1 0 0,-20 38-162 0 0,68-166 145 0 0,-15-6 31 0 0,-35 112 25 0 0,-21 61-159 0 0,-1 6-49 0 0,0 0 1 0 0,1 1 0 0 0,-1-1-1 0 0,0 0 1 0 0,0 0 0 0 0,1 0-1 0 0,-1 0 1 0 0,0 1 0 0 0,1-1-1 0 0,-1 0 1 0 0,1 0 0 0 0,-1 0-1 0 0,1 0 1 0 0,0 1-16 0 0,-1 0 0 0 0,0 0 0 0 0,0 1 0 0 0,1-1 1 0 0,-1 0-1 0 0,0 0 0 0 0,0 0 0 0 0,1 1 0 0 0,-1-1 0 0 0,0 0 0 0 0,0 0 0 0 0,0 0 1 0 0,0 1-1 0 0,1-1 0 0 0,-1 0 0 0 0,0 1 0 0 0,0-1 0 0 0,0 0 0 0 0,0 0 1 0 0,0 1-1 0 0,0-1 0 0 0,0 0 0 0 0,0 1 0 0 0,0-1 0 0 0,0 0 0 0 0,0 0 0 0 0,0 1 1 0 0,0-1-1 0 0,2 12 33 0 0,55 378-50 0 0,-55-379-60 0 0,22 115-314 0 0,-2-46-3323 0 0,-21-76 2792 0 0,1 0 0 0 0,-1 0 0 0 0,1-1 1 0 0,0 1-1 0 0,4 5 0 0 0,-5-8 622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37.729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31 1023 5793 0 0,'-11'6'3643'0'0,"9"-6"-2644"0"0,1 1 0 0 0,-1 0 0 0 0,0 0 0 0 0,1 0 0 0 0,-1 0 0 0 0,1 0 0 0 0,-1 0 0 0 0,1 0-1 0 0,-1 0 1 0 0,-1 3 0 0 0,8-13-329 0 0,0 0 0 0 0,12-13 0 0 0,4-7-332 0 0,181-345 2003 0 0,-161 296-2092 0 0,3 1 0 0 0,4 2 0 0 0,92-112-1 0 0,-115 158-260 0 0,0 1-1 0 0,2 1 1 0 0,1 2-1 0 0,47-34 1 0 0,-75 59-87 0 0,1 0 0 0 0,-1 0 0 0 0,0 0 0 0 0,0 0 0 0 0,1 0 0 0 0,-1-1 1 0 0,0 1-1 0 0,0 0 0 0 0,1 0 0 0 0,-1 0 0 0 0,0 0 0 0 0,0 0 0 0 0,0-1 1 0 0,1 1-1 0 0,-1 0 0 0 0,0 0 0 0 0,0 0 0 0 0,0 0 0 0 0,1-1 0 0 0,-1 1 1 0 0,0 0-1 0 0,0 0 0 0 0,0-1 0 0 0,0 1 0 0 0,0 0 0 0 0,0 0 0 0 0,0-1 1 0 0,0 1-1 0 0,0 0 0 0 0,1 0 0 0 0,-1-1 0 0 0,0 1 0 0 0,0 0 1 0 0,0 0-1 0 0,0-1 0 0 0,-1 1 0 0 0,-8-3-6494 0 0,5 2 5568 0 0,-3-2-1350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7:50.3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297 538 12195 0 0,'-4'-5'1143'0'0,"0"-1"1"0"0,0 1-1 0 0,0 0 1 0 0,-1 1 0 0 0,-7-7-1 0 0,5 4-177 0 0,1 2-609 0 0,0 0 0 0 0,0 1 0 0 0,0-1 1 0 0,0 1-1 0 0,-1 1 0 0 0,0-1 0 0 0,0 1 1 0 0,0 0-1 0 0,0 1 0 0 0,0-1 0 0 0,-12-1 1 0 0,15 3-309 0 0,0 1 0 0 0,0 0 0 0 0,0 0 0 0 0,-1 0 0 0 0,1 0 1 0 0,0 1-1 0 0,0-1 0 0 0,0 1 0 0 0,0 0 0 0 0,0 0 0 0 0,0 1 0 0 0,0-1 0 0 0,0 1 1 0 0,0 0-1 0 0,1 0 0 0 0,-1 0 0 0 0,0 1 0 0 0,1-1 0 0 0,0 1 0 0 0,0 0 0 0 0,0-1 1 0 0,-4 6-1 0 0,-1 3-37 0 0,0 0-1 0 0,1 0 1 0 0,0 1 0 0 0,1 0 0 0 0,1 1-1 0 0,-1-1 1 0 0,2 1 0 0 0,-4 17 0 0 0,2-5-43 0 0,2 0-1 0 0,1 0 1 0 0,0 39 0 0 0,3-56 13 0 0,0-1-1 0 0,1 1 1 0 0,0 0-1 0 0,0-1 1 0 0,1 1-1 0 0,0-1 1 0 0,5 13-1 0 0,-6-18 12 0 0,0 0-1 0 0,0 0 0 0 0,0 0 1 0 0,0 0-1 0 0,1 0 1 0 0,-1 0-1 0 0,0 0 1 0 0,1-1-1 0 0,0 1 1 0 0,-1 0-1 0 0,1-1 1 0 0,0 0-1 0 0,0 1 1 0 0,0-1-1 0 0,-1 0 1 0 0,2 0-1 0 0,-1 0 1 0 0,0 0-1 0 0,0 0 0 0 0,0 0 1 0 0,0-1-1 0 0,0 1 1 0 0,1-1-1 0 0,-1 0 1 0 0,0 1-1 0 0,0-1 1 0 0,1 0-1 0 0,-1 0 1 0 0,0-1-1 0 0,4 1 1 0 0,-2-2-2 0 0,1 1 1 0 0,-1-1-1 0 0,1 1 1 0 0,-1-1-1 0 0,0 0 1 0 0,0-1-1 0 0,0 1 1 0 0,0-1-1 0 0,0 0 1 0 0,-1 0 0 0 0,6-6-1 0 0,1-1-8 0 0,0-1 0 0 0,12-20 1 0 0,4-11-8 0 0,-2-1 1 0 0,24-57 0 0 0,25-98-89 0 0,-69 185 104 0 0,40-135-95 0 0,-40 130 102 0 0,-1 0 0 0 0,-1 0 1 0 0,0-1-1 0 0,-2 1 1 0 0,0-1-1 0 0,-3-23 0 0 0,2 37 12 0 0,0 0 1 0 0,0 0-1 0 0,-1 0 0 0 0,1 0 0 0 0,-1 0 0 0 0,0 0 0 0 0,-1 1 0 0 0,1-1 1 0 0,-5-5-1 0 0,6 9-3 0 0,0-1 0 0 0,0 1 1 0 0,-1-1-1 0 0,1 1 0 0 0,0 0 1 0 0,-1-1-1 0 0,1 1 0 0 0,-1 0 1 0 0,1 0-1 0 0,-1 0 0 0 0,0 0 1 0 0,0 0-1 0 0,1 1 0 0 0,-1-1 1 0 0,0 1-1 0 0,0-1 1 0 0,0 1-1 0 0,0-1 0 0 0,1 1 1 0 0,-1 0-1 0 0,0 0 0 0 0,0 0 1 0 0,0 0-1 0 0,0 0 0 0 0,0 0 1 0 0,0 1-1 0 0,0-1 0 0 0,-2 1 1 0 0,1 1-2 0 0,0-1 1 0 0,0 1 0 0 0,0 0 0 0 0,0-1 0 0 0,1 1 0 0 0,-1 1-1 0 0,0-1 1 0 0,1 0 0 0 0,0 1 0 0 0,-1-1 0 0 0,1 1-1 0 0,0-1 1 0 0,0 1 0 0 0,-2 5 0 0 0,-1 0-5 0 0,1 1 0 0 0,1 0 1 0 0,0 0-1 0 0,-3 9 0 0 0,2 0-13 0 0,1 0 1 0 0,1-1-1 0 0,0 1 0 0 0,1 0 1 0 0,1 0-1 0 0,1 0 0 0 0,1 0 0 0 0,0 0 1 0 0,1 0-1 0 0,1 0 0 0 0,1-1 1 0 0,7 19-1 0 0,-6-21 3 0 0,0-1 0 0 0,2 1 0 0 0,-1-1 0 0 0,2-1 1 0 0,0 0-1 0 0,0 0 0 0 0,1-1 0 0 0,1 0 0 0 0,0 0 0 0 0,0-2 0 0 0,1 1 0 0 0,1-1 0 0 0,0-1 1 0 0,15 8-1 0 0,-21-13 4 0 0,1 0 1 0 0,-1-1-1 0 0,1 0 1 0 0,0 0-1 0 0,0-1 1 0 0,1 0-1 0 0,-1 0 1 0 0,0-1-1 0 0,0 0 1 0 0,1-1-1 0 0,12 0 1 0 0,-14-1 1 0 0,0 0-1 0 0,0-1 1 0 0,-1 1 0 0 0,1-1-1 0 0,0-1 1 0 0,-1 1 0 0 0,0-1-1 0 0,1 0 1 0 0,-1 0 0 0 0,-1-1 0 0 0,1 0-1 0 0,0 0 1 0 0,-1 0 0 0 0,7-8-1 0 0,-4 3 8 0 0,0 0-1 0 0,-1 0 1 0 0,-1-1-1 0 0,1 0 0 0 0,-2-1 1 0 0,1 1-1 0 0,-2-1 1 0 0,1 0-1 0 0,5-21 0 0 0,-6 12 8 0 0,-1 1-1 0 0,0-1 0 0 0,-1 0 1 0 0,-1 1-1 0 0,-2-23 0 0 0,0 36 7 0 0,0 1 1 0 0,0-1-1 0 0,0 1 0 0 0,-3-11 0 0 0,3 14-10 0 0,1 1 0 0 0,-1-1 0 0 0,0 1-1 0 0,0-1 1 0 0,1 1 0 0 0,-1 0 0 0 0,0-1 0 0 0,0 1 0 0 0,0 0 0 0 0,0 0 0 0 0,0-1-1 0 0,-1 1 1 0 0,1 0 0 0 0,0 0 0 0 0,0 0 0 0 0,-1 0 0 0 0,1 0 0 0 0,-1 1-1 0 0,1-1 1 0 0,-1 0 0 0 0,-1 0 0 0 0,2 1-5 0 0,-1 0 0 0 0,1 0 0 0 0,0 0 0 0 0,-1 1 0 0 0,1-1 0 0 0,0 0 0 0 0,-1 1 0 0 0,1-1-1 0 0,0 0 1 0 0,0 1 0 0 0,-1 0 0 0 0,1-1 0 0 0,0 1 0 0 0,0 0 0 0 0,0-1 0 0 0,0 1 0 0 0,0 0 0 0 0,0 0 0 0 0,0 0 0 0 0,0 0 0 0 0,0 0 0 0 0,-1 2-1 0 0,-1 1-5 0 0,1 0-1 0 0,-1 0 1 0 0,1 0-1 0 0,0 0 0 0 0,-2 5 1 0 0,1 2-20 0 0,1-1-1 0 0,0 1 1 0 0,0 0 0 0 0,1 0 0 0 0,1 0 0 0 0,-1 0 0 0 0,4 22-1 0 0,-2-30 13 0 0,-1 0 0 0 0,1 1 1 0 0,0-1-1 0 0,0 1 0 0 0,0-1 0 0 0,0 0 0 0 0,1 0 0 0 0,0 0 0 0 0,-1 0 0 0 0,1 0 0 0 0,0 0 0 0 0,0 0 0 0 0,1-1 0 0 0,-1 1 0 0 0,0-1 0 0 0,1 1 0 0 0,0-1 0 0 0,-1 0 0 0 0,5 2 0 0 0,-3-2-53 0 0,0 0-1 0 0,0 0 1 0 0,0 0-1 0 0,0-1 1 0 0,1 0 0 0 0,-1 0-1 0 0,0 0 1 0 0,1 0-1 0 0,-1-1 1 0 0,1 0-1 0 0,-1 0 1 0 0,0 0-1 0 0,1 0 1 0 0,7-2-1 0 0,-1-1-391 0 0,0 0 0 0 0,-1-1 0 0 0,0 0 0 0 0,18-10 0 0 0,36-26-2287 0 0,-25 12 745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38.168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15 2 15067 0 0,'-1'-1'424'0'0,"0"1"0"0"0,1 0 0 0 0,-1 0 0 0 0,0 0-1 0 0,0-1 1 0 0,0 1 0 0 0,0 0 0 0 0,0 0 0 0 0,1 0 0 0 0,-1 0-1 0 0,0 0 1 0 0,0 1 0 0 0,-1-1 0 0 0,0 3 2877 0 0,6 4-2718 0 0,12 13 250 0 0,22 37 0 0 0,-32-47-716 0 0,41 72 450 0 0,-15-25-348 0 0,100 184 265 0 0,-19-33-232 0 0,11-8 49 0 0,-16-56-19 0 0,-60-84-91 0 0,-43-52-100 0 0,1 0 0 0 0,7 17 0 0 0,-13-25-91 0 0,0 0 0 0 0,0 0 0 0 0,0-1 0 0 0,0 1 0 0 0,0 0 0 0 0,0 0 0 0 0,0 0-1 0 0,-1 0 1 0 0,1 0 0 0 0,0 0 0 0 0,0 0 0 0 0,0 0 0 0 0,0 0 0 0 0,0 0 0 0 0,0 0 0 0 0,0 0 0 0 0,0 0 0 0 0,0 0 0 0 0,0 0 0 0 0,0 0 0 0 0,0 0 0 0 0,0 0 0 0 0,0 0 0 0 0,0 1 0 0 0,0-1-1 0 0,0 0 1 0 0,0 0 0 0 0,0 0 0 0 0,0 0 0 0 0,0 0 0 0 0,0 0 0 0 0,-1 0 0 0 0,1 0 0 0 0,0 0 0 0 0,0 0 0 0 0,0 0 0 0 0,0 0 0 0 0,0 0 0 0 0,0 0 0 0 0,0 0 0 0 0,0 0 0 0 0,0 0-1 0 0,0 0 1 0 0,0 0 0 0 0,0 0 0 0 0,0 0 0 0 0,0 0 0 0 0,0 0 0 0 0,0 0 0 0 0,0 0 0 0 0,0 1 0 0 0,0-1 0 0 0,0 0 0 0 0,0 0 0 0 0,0 0 0 0 0,0 0 0 0 0,0 0 0 0 0,0 0 0 0 0,0 0 0 0 0,0 0-1 0 0,0 0 1 0 0,0 0 0 0 0,0 0 0 0 0,0 0 0 0 0,0 0 0 0 0,1 0 0 0 0,-1 0 0 0 0,0 0 0 0 0,0 0 0 0 0,-6-2-148 0 0,-6-5-427 0 0,9 4 37 0 0,1 1-1 0 0,-1 0 1 0 0,1 0-1 0 0,-1 1 1 0 0,0-1-1 0 0,0 0 1 0 0,0 1-1 0 0,0 0 1 0 0,0 0-1 0 0,0 0 1 0 0,0 0-1 0 0,-6-1 1 0 0,0 2-632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40.885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205 244 11658 0 0,'-25'3'2570'0'0,"1"0"0"0"0,-1-2 0 0 0,-41-4 0 0 0,60 3-2237 0 0,1-1-1 0 0,-1 0 1 0 0,1-1 0 0 0,-1 1-1 0 0,1-1 1 0 0,-10-5-1 0 0,14 7-309 0 0,-1-1 0 0 0,1 0-1 0 0,0 0 1 0 0,0 1 0 0 0,0-1-1 0 0,0 0 1 0 0,1 0 0 0 0,-1 0-1 0 0,0 0 1 0 0,0 0-1 0 0,0 0 1 0 0,1 0 0 0 0,-1 0-1 0 0,1 0 1 0 0,-1-1 0 0 0,1 1-1 0 0,-1 0 1 0 0,1 0 0 0 0,0 0-1 0 0,-1-1 1 0 0,1 1-1 0 0,0 0 1 0 0,0-1 0 0 0,0 1-1 0 0,0 0 1 0 0,0 0 0 0 0,0-1-1 0 0,0 1 1 0 0,1 0 0 0 0,-1 0-1 0 0,0-1 1 0 0,1 1-1 0 0,-1 0 1 0 0,1 0 0 0 0,0-2-1 0 0,4-6-25 0 0,-1 0-1 0 0,2 0 0 0 0,-1 1 1 0 0,1 0-1 0 0,1 0 0 0 0,0 0 1 0 0,10-9-1 0 0,-2 4-12 0 0,1 0 0 0 0,30-18 0 0 0,-33 23 11 0 0,1 0 0 0 0,0 1 0 0 0,0 0 0 0 0,1 1 0 0 0,0 0 0 0 0,0 2 0 0 0,0-1 0 0 0,26-2 0 0 0,-33 6 4 0 0,1 0 1 0 0,-1 1-1 0 0,1 1 1 0 0,-1-1-1 0 0,15 4 1 0 0,-20-4-1 0 0,0 1 0 0 0,0 0 1 0 0,0 0-1 0 0,0 1 0 0 0,0-1 0 0 0,0 1 0 0 0,0-1 0 0 0,0 1 1 0 0,0 0-1 0 0,-1 0 0 0 0,1 0 0 0 0,-1 0 0 0 0,0 1 1 0 0,1-1-1 0 0,-1 1 0 0 0,0-1 0 0 0,2 6 0 0 0,0-1 4 0 0,-1 0 0 0 0,0 1 0 0 0,-1 0 1 0 0,1-1-1 0 0,-2 1 0 0 0,1 0 0 0 0,-1 0 0 0 0,0 0 0 0 0,-1 1 0 0 0,0-1 0 0 0,0 0 0 0 0,0 0 0 0 0,-3 10 0 0 0,-2 7 17 0 0,-2 0 1 0 0,-17 45-1 0 0,3-21 18 0 0,-32 54-1 0 0,-34 42-2 0 0,58-98-25 0 0,22-37 0 0 0,5-7-9 0 0,-1 1 0 0 0,1-1 0 0 0,0 1 0 0 0,0 0 0 0 0,0 0 0 0 0,1 0 0 0 0,-1 0 0 0 0,1 0 1 0 0,0 0-1 0 0,-1 6 0 0 0,2-10-4 0 0,0 1 1 0 0,0 0 0 0 0,1-1 0 0 0,-1 1 0 0 0,0-1-1 0 0,0 1 1 0 0,1-1 0 0 0,-1 1 0 0 0,0 0-1 0 0,1-1 1 0 0,-1 1 0 0 0,1-1 0 0 0,-1 0-1 0 0,1 1 1 0 0,-1-1 0 0 0,1 1 0 0 0,-1-1-1 0 0,1 0 1 0 0,-1 1 0 0 0,1-1 0 0 0,-1 0 0 0 0,1 1-1 0 0,-1-1 1 0 0,1 0 0 0 0,0 0 0 0 0,-1 0-1 0 0,1 0 1 0 0,0 0 0 0 0,-1 1 0 0 0,1-1-1 0 0,1 0 1 0 0,24 0-31 0 0,-19 0 23 0 0,28 0-4 0 0,0-2 0 0 0,48-8 1 0 0,-69 8-107 0 0,98-22 456 0 0,-82 17-1386 0 0,50-21-1 0 0,-42 12-8019 0 0,-27 13 5668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0:41.301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69 0 15107 0 0,'-3'2'290'0'0,"1"-1"0"0"0,-1 1 0 0 0,0 0-1 0 0,1 0 1 0 0,-1 0 0 0 0,1 0 0 0 0,0 1 0 0 0,-1-1 0 0 0,1 1-1 0 0,0-1 1 0 0,1 1 0 0 0,-4 4 0 0 0,0 3 216 0 0,1-1 0 0 0,-6 18 1 0 0,5-11-346 0 0,1 1 1 0 0,1 0 0 0 0,-2 32 0 0 0,6 53-52 0 0,0-90-86 0 0,1 1-1 0 0,0 0 0 0 0,0-1 1 0 0,1 1-1 0 0,1-1 0 0 0,0 0 1 0 0,1 0-1 0 0,0 0 1 0 0,13 22-1 0 0,-13-28-3 0 0,-1 0 0 0 0,0-1 0 0 0,1 1 0 0 0,0-1 1 0 0,0 0-1 0 0,1 0 0 0 0,0 0 0 0 0,-1-1 0 0 0,1 0 0 0 0,1 0 0 0 0,-1 0 0 0 0,1-1 1 0 0,-1 0-1 0 0,1 0 0 0 0,0-1 0 0 0,0 0 0 0 0,0 0 0 0 0,15 1 0 0 0,-13-2 24 0 0,1 0 0 0 0,-1-2 0 0 0,1 1 0 0 0,-1-1 0 0 0,1 0 0 0 0,-1-1 0 0 0,1 0-1 0 0,-1-1 1 0 0,18-7 0 0 0,-20 7 15 0 0,0-1 0 0 0,0 0-1 0 0,-1 0 1 0 0,1-1 0 0 0,-1 0-1 0 0,0 0 1 0 0,0-1 0 0 0,-1 1-1 0 0,1-1 1 0 0,-1 0 0 0 0,-1-1-1 0 0,7-10 1 0 0,-4 3 58 0 0,0-1-1 0 0,-1 0 1 0 0,-1 0 0 0 0,-1 0-1 0 0,0-1 1 0 0,-1 1 0 0 0,0-1-1 0 0,-2 0 1 0 0,0 0 0 0 0,0 0 0 0 0,-2 0-1 0 0,0 0 1 0 0,0 0 0 0 0,-2 0-1 0 0,-7-26 1 0 0,8 35-79 0 0,0 0 0 0 0,-1 1 0 0 0,0-1-1 0 0,0 0 1 0 0,-1 1 0 0 0,0 0 0 0 0,0 0 0 0 0,0 0 0 0 0,-1 0 0 0 0,0 1 0 0 0,0 0 0 0 0,-6-6-1 0 0,3 6-46 0 0,1 0-1 0 0,0 1 0 0 0,-1-1 1 0 0,0 1-1 0 0,0 1 1 0 0,-1 0-1 0 0,1 0 0 0 0,-1 0 1 0 0,-13-1-1 0 0,9 2-231 0 0,0 0 0 0 0,0 1 0 0 0,-26 2 0 0 0,31-1-172 0 0,1 1-1 0 0,0 0 0 0 0,0 1 1 0 0,0 0-1 0 0,0 0 1 0 0,1 0-1 0 0,-1 1 0 0 0,-12 7 1 0 0,17-9 168 0 0,0 1 1 0 0,0 0 0 0 0,0-1 0 0 0,0 1-1 0 0,1 0 1 0 0,-1 0 0 0 0,0 0 0 0 0,1 0-1 0 0,-1 0 1 0 0,1 0 0 0 0,0 0 0 0 0,0 1-1 0 0,0-1 1 0 0,0 1 0 0 0,0-1 0 0 0,0 0-1 0 0,1 1 1 0 0,-1 4 0 0 0,-1 5-986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3:10:35.883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0 0 24575,'0'0'0,"0"0"0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3:11:0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24575,'0'0'0,"0"0"0,0 0 0,0 0 0,0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4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64 11562 0 0,'-1'-5'1040'0'0,"0"1"-1"0"0,0 0 0 0 0,-1 0 0 0 0,0 0 0 0 0,1 0 0 0 0,-1 0 0 0 0,-1 0 1 0 0,-3-4-1 0 0,5 6-715 0 0,-1 0 1 0 0,0 0-1 0 0,0 1 1 0 0,0-1-1 0 0,0 0 1 0 0,-1 1-1 0 0,1 0 1 0 0,0-1-1 0 0,-1 1 1 0 0,1 0-1 0 0,-1 0 1 0 0,1 0-1 0 0,-1 1 1 0 0,1-1-1 0 0,-4 0 1 0 0,1 0-72 0 0,-1 1 0 0 0,0-1 1 0 0,-10 1-1 0 0,13 1-222 0 0,1-1 0 0 0,-1 0 0 0 0,1 1 0 0 0,-1 0 0 0 0,1 0 0 0 0,-1 0 0 0 0,1 0-1 0 0,0 0 1 0 0,0 0 0 0 0,-1 0 0 0 0,-2 3 0 0 0,-18 15 24 0 0,0 1-1 0 0,1 1 0 0 0,-33 41 1 0 0,39-40-71 0 0,1 0 0 0 0,1 0 0 0 0,1 2 0 0 0,1 0 0 0 0,-9 25 0 0 0,17-37-5 0 0,1-1 0 0 0,0 0 1 0 0,1 1-1 0 0,0-1 0 0 0,0 24 1 0 0,2-27-5 0 0,1 0 1 0 0,0 0-1 0 0,0 0 1 0 0,1-1 0 0 0,0 1-1 0 0,0 0 1 0 0,1-1-1 0 0,0 1 1 0 0,6 11 0 0 0,-5-14-5 0 0,0 1 0 0 0,0-1 0 0 0,0 0 0 0 0,1 0 0 0 0,-1 0 0 0 0,1-1 0 0 0,0 1 0 0 0,0-1 0 0 0,1 0 0 0 0,-1-1 0 0 0,1 1 0 0 0,0-1 0 0 0,6 2 0 0 0,10 3-57 0 0,0-1-1 0 0,34 6 1 0 0,-34-8 56 0 0,1 1 1 0 0,23 9-1 0 0,-37-11 38 0 0,0 0 0 0 0,-1 0 0 0 0,0 1 0 0 0,0 0 0 0 0,0 1 1 0 0,-1-1-1 0 0,13 13 0 0 0,-17-14 5 0 0,0-1 0 0 0,0 1 0 0 0,0 0 0 0 0,-1 0 0 0 0,1 0 1 0 0,-1 1-1 0 0,0-1 0 0 0,0 0 0 0 0,0 1 0 0 0,-1 0 0 0 0,1-1 1 0 0,-1 1-1 0 0,0 0 0 0 0,-1 0 0 0 0,1-1 0 0 0,-1 1 0 0 0,0 6 0 0 0,-1-6 8 0 0,1 1-1 0 0,-2 0 1 0 0,1-1-1 0 0,0 1 0 0 0,-1-1 1 0 0,0 0-1 0 0,0 0 0 0 0,-1 1 1 0 0,1-1-1 0 0,-7 8 1 0 0,4-7 9 0 0,0 1 1 0 0,-1-1-1 0 0,0 0 1 0 0,0-1 0 0 0,-1 1-1 0 0,-12 7 1 0 0,6-6 5 0 0,0 0 0 0 0,-1-1 0 0 0,0 0-1 0 0,0-1 1 0 0,0 0 0 0 0,-1-1 0 0 0,-26 3 0 0 0,30-6-40 0 0,0 0 1 0 0,1 0-1 0 0,-1-1 1 0 0,-20-3 0 0 0,30 3-10 0 0,1 0 0 0 0,0 0 0 0 0,-1 0 1 0 0,1 0-1 0 0,-1 0 0 0 0,1 0 1 0 0,0 0-1 0 0,-1-1 0 0 0,1 1 0 0 0,-1 0 1 0 0,1 0-1 0 0,0 0 0 0 0,-1 0 1 0 0,1 0-1 0 0,0-1 0 0 0,-1 1 0 0 0,1 0 1 0 0,0 0-1 0 0,-1-1 0 0 0,1 1 1 0 0,0 0-1 0 0,-1 0 0 0 0,1-1 1 0 0,0 1-1 0 0,0 0 0 0 0,-1-1 0 0 0,1 1 1 0 0,0-1-1 0 0,0 1 0 0 0,0 0 1 0 0,0-1-1 0 0,-1 1 0 0 0,1 0 0 0 0,0-1 1 0 0,0 1-1 0 0,0-1 0 0 0,0 1 1 0 0,0 0-1 0 0,0-1 0 0 0,0 1 0 0 0,0-1 1 0 0,0 1-1 0 0,0 0 0 0 0,0-1 1 0 0,1 1-1 0 0,-1-1 0 0 0,0 1 1 0 0,0 0-1 0 0,0-1 0 0 0,0 1 0 0 0,1 0 1 0 0,-1-1-1 0 0,0 1 0 0 0,1-1 1 0 0,0-1-91 0 0,0 1 0 0 0,0-1 0 0 0,1 1 0 0 0,-1-1 1 0 0,0 1-1 0 0,1 0 0 0 0,-1-1 0 0 0,1 1 0 0 0,2-1 0 0 0,3-1-569 0 0,0 1 0 0 0,-1 0 0 0 0,11-2 0 0 0,10-2-234 0 0,4-5 68 0 0,2-1 646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82 17380 0 0,'-3'2'346'0'0,"0"0"1"0"0,0 0-1 0 0,0 0 0 0 0,0 0 1 0 0,0 0-1 0 0,0 1 1 0 0,1-1-1 0 0,-1 1 1 0 0,1 0-1 0 0,0 0 1 0 0,0 0-1 0 0,0 0 0 0 0,-2 4 1 0 0,2-1-194 0 0,-1-1 0 0 0,2 1 0 0 0,-1-1 0 0 0,1 1 1 0 0,0 0-1 0 0,0-1 0 0 0,0 13 0 0 0,1-10-175 0 0,0 1 1 0 0,1 0-1 0 0,0 0 0 0 0,1 0 0 0 0,0 0 1 0 0,0-1-1 0 0,1 1 0 0 0,0-1 0 0 0,1 0 1 0 0,0 0-1 0 0,5 8 0 0 0,-5-10 20 0 0,0 0 1 0 0,1 0-1 0 0,1-1 0 0 0,-1 0 0 0 0,0 0 0 0 0,1 0 1 0 0,0 0-1 0 0,0-1 0 0 0,1 0 0 0 0,-1-1 0 0 0,1 1 1 0 0,0-1-1 0 0,0 0 0 0 0,0-1 0 0 0,0 1 0 0 0,0-2 1 0 0,1 1-1 0 0,-1-1 0 0 0,12 1 0 0 0,-17-2 21 0 0,0 0 0 0 0,0 0 0 0 0,1 0-1 0 0,-1-1 1 0 0,0 1 0 0 0,0-1 0 0 0,0 1 0 0 0,0-1-1 0 0,1 0 1 0 0,-1 0 0 0 0,0 1 0 0 0,0-2-1 0 0,0 1 1 0 0,3-2 0 0 0,-3 0 15 0 0,1 1-1 0 0,-1 0 1 0 0,1-1 0 0 0,-1 0-1 0 0,0 0 1 0 0,0 0 0 0 0,0 0-1 0 0,2-5 1 0 0,-1 0 26 0 0,0 0 0 0 0,-1-1 0 0 0,0 1 0 0 0,0-1 0 0 0,-1 1 0 0 0,1-15 0 0 0,-1 8-9 0 0,-1-78 197 0 0,-1 75-206 0 0,-1 0 0 0 0,-1 0 0 0 0,-5-20-1 0 0,6 32-48 0 0,0 0-1 0 0,0 1 0 0 0,0-1 0 0 0,-4-5 1 0 0,6 11-1 0 0,-1-1 0 0 0,1 1-1 0 0,0 0 1 0 0,0-1 0 0 0,0 1 0 0 0,0 0 0 0 0,0-1 0 0 0,0 1 0 0 0,-1-1 0 0 0,1 1 0 0 0,0 0 0 0 0,0-1 0 0 0,0 1 0 0 0,0 0 0 0 0,1-1 0 0 0,-1 1 0 0 0,0-1 0 0 0,0 1 0 0 0,0 0 0 0 0,0-1 0 0 0,0 1 0 0 0,0 0 0 0 0,0-1 0 0 0,1 1 0 0 0,-1 0 0 0 0,0-1 0 0 0,0 1 0 0 0,1 0 0 0 0,-1 0-1 0 0,0-1 1 0 0,0 1 0 0 0,1 0 0 0 0,-1 0 0 0 0,0-1 0 0 0,0 1 0 0 0,1 0 0 0 0,-1 0 0 0 0,0 0 0 0 0,1-1 0 0 0,-1 1 0 0 0,1 0 0 0 0,-1 0 0 0 0,0 0 0 0 0,1 0 0 0 0,-1 0 0 0 0,0 0 0 0 0,1 0 0 0 0,-1 0 0 0 0,1 0 0 0 0,21-2-266 0 0,-20 2 261 0 0,59 4-188 0 0,-22 0 129 0 0,-34-4 61 0 0,-1 0 0 0 0,0 1 0 0 0,1 0 0 0 0,-1 0 1 0 0,0 0-1 0 0,5 2 0 0 0,-8-3 7 0 0,0 1 1 0 0,0-1 0 0 0,0 1-1 0 0,0-1 1 0 0,0 1 0 0 0,0 0-1 0 0,0 0 1 0 0,0-1 0 0 0,0 1-1 0 0,0 0 1 0 0,0 0 0 0 0,-1 0-1 0 0,1 0 1 0 0,0 0 0 0 0,-1 0-1 0 0,1 0 1 0 0,-1 0-1 0 0,1 0 1 0 0,-1 0 0 0 0,1 1-1 0 0,-1-1 1 0 0,0 0 0 0 0,1 0-1 0 0,-1 0 1 0 0,0 1 0 0 0,0 0-1 0 0,-1 5-5 0 0,0 0-1 0 0,0 0 1 0 0,0 0-1 0 0,-1-1 1 0 0,-3 9-1 0 0,-3 11 30 0 0,1 5-4 0 0,1 0 0 0 0,-3 48 0 0 0,9-74 11 0 0,0 0 0 0 0,0 0 0 0 0,1 0 0 0 0,0 0 0 0 0,0-1 0 0 0,0 1 0 0 0,0 0 0 0 0,1 0 0 0 0,0-1 0 0 0,3 8 0 0 0,-4-10-4 0 0,0 0-1 0 0,1 0 1 0 0,-1 0-1 0 0,1 0 1 0 0,-1-1-1 0 0,1 1 0 0 0,0 0 1 0 0,-1-1-1 0 0,1 1 1 0 0,0-1-1 0 0,0 1 1 0 0,0-1-1 0 0,0 0 1 0 0,0 0-1 0 0,1 0 1 0 0,-1 0-1 0 0,0 0 0 0 0,0 0 1 0 0,1-1-1 0 0,-1 1 1 0 0,1-1-1 0 0,-1 0 1 0 0,3 1-1 0 0,1-2 10 0 0,0 0 0 0 0,0 1-1 0 0,0-2 1 0 0,-1 1 0 0 0,1-1-1 0 0,0 0 1 0 0,-1 0 0 0 0,1 0-1 0 0,-1-1 1 0 0,1 0 0 0 0,-1 0-1 0 0,0 0 1 0 0,0-1 0 0 0,6-6 0 0 0,-2 3-291 0 0,-2-1 1 0 0,1-1-1 0 0,-1 0 1 0 0,0 0-1 0 0,-1 0 1 0 0,10-19 0 0 0,-12 19-677 0 0,11-20-2778 0 0,17-53 0 0 0,-22 52 1893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5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21565 0 0,'1'16'1831'0'0,"1"-1"0"0"0,6 29 1 0 0,1 3-1562 0 0,6 254-240 0 0,-14-188-337 0 0,1-53 42 0 0,2 76-216 0 0,-1-98-41 0 0,12 58-1 0 0,-10-81-202 0 0,-4-17 486 0 0,-1 1 0 0 0,1 0 0 0 0,-1 0-1 0 0,0 0 1 0 0,1 0 0 0 0,-1 0 0 0 0,0-1 0 0 0,0 1 0 0 0,1-2 0 0 0,-6-62-6518 0 0,2 34 5035 0 0,2 13 459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5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15747 0 0,'0'-1'512'0'0,"0"0"0"0"0,0 1-1 0 0,1-1 1 0 0,-1 0-1 0 0,0 1 1 0 0,0-1 0 0 0,3-3 3069 0 0,-2 3-3070 0 0,10-9 1872 0 0,13-3-1950 0 0,-23 12-196 0 0,94-38 617 0 0,-67 29-2246 0 0,-1-1 1 0 0,49-28-1 0 0,-49 23-4180 0 0,-12 7-719 0 0,-15 9 6174 0 0,1-1-1 0 0,-1 1 0 0 0,1 0 0 0 0,-1 0 0 0 0,1 0 0 0 0,-1-1 0 0 0,1 1 0 0 0,-1 0 1 0 0,1 0-1 0 0,-1 0 0 0 0,1 0 0 0 0,-1 0 0 0 0,1 0 0 0 0,-1 0 0 0 0,1 0 1 0 0,0 0-1 0 0,-1 0 0 0 0,1 0 0 0 0,-1 0 0 0 0,1 0 0 0 0,0 1 0 0 0,0-1 202 0 0,-1 1-1 0 0,1-1 0 0 0,0 1 0 0 0,0-1 1 0 0,-1 1-1 0 0,1-1 0 0 0,0 1 0 0 0,-1 0 0 0 0,1 0 1 0 0,-1-1-1 0 0,2 2 0 0 0,0 3 1246 0 0,0-1-1 0 0,-1 1 1 0 0,3 9-1 0 0,-3-11-792 0 0,4 18 1515 0 0,-2 1-1 0 0,0-1 1 0 0,-1 33 0 0 0,3 25-460 0 0,0-40-1210 0 0,-2-12-291 0 0,1-1-1 0 0,12 42 1 0 0,-12-58-2644 0 0,-8-25-139 0 0,0-1 818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6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 20700 0 0,'-3'-3'2337'0'0,"1"3"-2289"0"0,1 0 752 0 0,-2 0 472 0 0,3 3-239 0 0,0-2-521 0 0,0 1-136 0 0,0 5-168 0 0,0-1-96 0 0,3 3-120 0 0,1 1-320 0 0,2 3-448 0 0,2 0-313 0 0,-1 6-551 0 0,-4 0 40 0 0,1 2-745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7:51.5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35 9554 0 0,'24'28'8650'0'0,"6"20"-6600"0"0,-19-29-1466 0 0,77 142 151 0 0,-51-89-652 0 0,69 99 0 0 0,-92-153-63 0 0,31 31 0 0 0,-36-40-17 0 0,0-1-1 0 0,0-1 1 0 0,1 0 0 0 0,0 0 0 0 0,15 6-1 0 0,-25-12-2 0 0,1-1-1 0 0,-1 0 1 0 0,0 1-1 0 0,1-1 1 0 0,0 0-1 0 0,-1 0 1 0 0,1 0-1 0 0,-1 0 1 0 0,1 1-1 0 0,-1-1 1 0 0,1 0-1 0 0,-1 0 1 0 0,1 0-1 0 0,-1 0 1 0 0,1 0-1 0 0,0 0 0 0 0,-1 0 1 0 0,1-1-1 0 0,-1 1 1 0 0,1 0-1 0 0,-1 0 1 0 0,1 0-1 0 0,-1 0 1 0 0,1-1-1 0 0,-1 1 1 0 0,1-1-1 0 0,0 1 3 0 0,-1-1 0 0 0,1 0 0 0 0,-1 0 0 0 0,1 1-1 0 0,-1-1 1 0 0,1 0 0 0 0,-1 0 0 0 0,0 0 0 0 0,1 0 0 0 0,-1 0-1 0 0,0 0 1 0 0,0 0 0 0 0,0 1 0 0 0,0-3 0 0 0,0-3 18 0 0,0-1 1 0 0,0 0-1 0 0,-3-9 0 0 0,3 14-15 0 0,-36-172 180 0 0,12 61-143 0 0,5 24-25 0 0,-10-54 63 0 0,29 141-73 0 0,-1 0-1 0 0,1 0 0 0 0,0 0 0 0 0,0 0 1 0 0,0 0-1 0 0,0 0 0 0 0,0 0 0 0 0,0 0 0 0 0,2-3 1 0 0,-2 5-5 0 0,0-1 0 0 0,0 1 1 0 0,0 0-1 0 0,0-1 0 0 0,1 1 0 0 0,-1 0 1 0 0,0-1-1 0 0,0 1 0 0 0,1 0 1 0 0,-1-1-1 0 0,0 1 0 0 0,1 0 1 0 0,-1 0-1 0 0,0-1 0 0 0,1 1 0 0 0,-1 0 1 0 0,0 0-1 0 0,1 0 0 0 0,0-1 1 0 0,0 1-1 0 0,0 0 0 0 0,0 0 0 0 0,-1 0 0 0 0,1 0 0 0 0,0 0 0 0 0,0 0 0 0 0,0 0 0 0 0,0 0 0 0 0,0 1 0 0 0,-1-1 1 0 0,1 0-1 0 0,0 1 0 0 0,1 0 0 0 0,11 6 7 0 0,-1 1 0 0 0,1 0 1 0 0,19 18-1 0 0,-27-21-8 0 0,24 22 4 0 0,-1 2-1 0 0,32 43 1 0 0,-9-11 21 0 0,-47-56-26 0 0,20 21 1 0 0,-21-24-7 0 0,-1 0 1 0 0,1 0 0 0 0,-1 0 0 0 0,1 0 0 0 0,0-1 0 0 0,0 1 0 0 0,-1-1 0 0 0,6 2 0 0 0,-8-3 4 0 0,1 1 0 0 0,-1-1-1 0 0,1 0 1 0 0,-1 0 0 0 0,1 0 0 0 0,-1 0-1 0 0,1 0 1 0 0,-1 0 0 0 0,1 0 0 0 0,-1 0-1 0 0,1 0 1 0 0,-1 0 0 0 0,1-1-1 0 0,-1 1 1 0 0,1 0 0 0 0,-1 0 0 0 0,1 0-1 0 0,-1-1 1 0 0,0 1 0 0 0,1 0 0 0 0,-1 0-1 0 0,1-1 1 0 0,-1 1 0 0 0,0 0 0 0 0,1-1-1 0 0,-1 1 1 0 0,0 0 0 0 0,1-1 0 0 0,-1 1-1 0 0,0-1 1 0 0,0 1 0 0 0,1 0 0 0 0,-1-1-1 0 0,0 1 1 0 0,0-1 0 0 0,0 1 0 0 0,0-1-1 0 0,0 1 1 0 0,0-1 0 0 0,1 0-1 0 0,-1-3-1 0 0,1 0-1 0 0,-1 0 1 0 0,0-7-1 0 0,0 6-1 0 0,-1-17 3 0 0,-5-28 0 0 0,0-4-6 0 0,4 39 4 0 0,0 0 0 0 0,-5-15 0 0 0,3 14 15 0 0,-2-22 1 0 0,1 12 5 0 0,3 20-22 0 0,1-1 1 0 0,0 1-1 0 0,0-8 1 0 0,1 13 1 0 0,0 1 0 0 0,0 0 1 0 0,0-1-1 0 0,0 1 0 0 0,0-1 0 0 0,0 1 1 0 0,0 0-1 0 0,1-1 0 0 0,-1 1 0 0 0,0 0 1 0 0,0-1-1 0 0,0 1 0 0 0,1 0 1 0 0,-1-1-1 0 0,0 1 0 0 0,0 0 0 0 0,1 0 1 0 0,-1-1-1 0 0,0 1 0 0 0,1 0 0 0 0,-1 0 1 0 0,0-1-1 0 0,1 1 0 0 0,-1 0 1 0 0,0 0-1 0 0,1 0 0 0 0,-1 0 0 0 0,1 0 1 0 0,-1-1-1 0 0,0 1 0 0 0,1 0 0 0 0,-1 0 1 0 0,0 0-1 0 0,1 0 0 0 0,-1 0 1 0 0,1 0-1 0 0,-1 0 0 0 0,0 0 0 0 0,1 0 1 0 0,-1 1-1 0 0,1-1 0 0 0,17 5-89 0 0,32 16-110 0 0,31 10-491 0 0,-71-28 98 0 0,1 0 1 0 0,-1-1 0 0 0,0-1 0 0 0,1 0 0 0 0,-1 0 0 0 0,16-1 0 0 0,-12-2-1314 0 0,26-6 0 0 0,-23 4 831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6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125 235 20236 0 0,'-1'0'457'0'0,"-1"0"-1"0"0,1 0 1 0 0,-1 0-1 0 0,1-1 0 0 0,-1 1 1 0 0,1-1-1 0 0,-1 1 1 0 0,1-1-1 0 0,-1 1 1 0 0,-1-2-1 0 0,3 2-421 0 0,0 0 0 0 0,-1-1 0 0 0,1 1 0 0 0,0 0 1 0 0,-1 0-1 0 0,1 0 0 0 0,0-1 0 0 0,0 1 0 0 0,0 0 0 0 0,-1 0 0 0 0,1-1 0 0 0,0 1 0 0 0,0 0 1 0 0,0 0-1 0 0,0-1 0 0 0,-1 1 0 0 0,1 0 0 0 0,0-1 0 0 0,0 1 0 0 0,0 0 0 0 0,0-1 1 0 0,0 1-1 0 0,0 0 0 0 0,0-1 0 0 0,0 1 0 0 0,0 0 0 0 0,0-1 0 0 0,0 1 0 0 0,0 0 0 0 0,0-1 1 0 0,0 1-1 0 0,0 0 0 0 0,0 0 0 0 0,1-1 0 0 0,-1 1 0 0 0,0 0 0 0 0,0-1 0 0 0,0 1 1 0 0,0 0-1 0 0,1 0 0 0 0,-1-1 0 0 0,0 1 0 0 0,0 0 0 0 0,0 0 0 0 0,1-1 0 0 0,-1 1 0 0 0,0 0 1 0 0,0 0-1 0 0,1 0 0 0 0,-1-1 0 0 0,1 1 0 0 0,7-7 1 0 0,0 0 0 0 0,0-1 0 0 0,-1 0 0 0 0,11-14 0 0 0,-16 18-18 0 0,0 1-1 0 0,-1 0 1 0 0,1-1 0 0 0,-1 0-1 0 0,0 1 1 0 0,1-1 0 0 0,-2 1-1 0 0,1-1 1 0 0,0 0-1 0 0,-1 0 1 0 0,0 0 0 0 0,0 1-1 0 0,0-1 1 0 0,0 0 0 0 0,-1 0-1 0 0,1 1 1 0 0,-1-1-1 0 0,0 0 1 0 0,0 1 0 0 0,0-1-1 0 0,-1 0 1 0 0,-3-5 0 0 0,2 3-16 0 0,0 0 1 0 0,-1 1 0 0 0,0-1 0 0 0,0 1-1 0 0,0 0 1 0 0,-1 0 0 0 0,0 1 0 0 0,1-1 0 0 0,-2 1-1 0 0,1 0 1 0 0,0 0 0 0 0,-9-4 0 0 0,12 7-15 0 0,0 1 1 0 0,0-1 0 0 0,1 0-1 0 0,-1 0 1 0 0,0 1 0 0 0,0-1-1 0 0,0 1 1 0 0,0-1-1 0 0,0 1 1 0 0,0 0 0 0 0,0 0-1 0 0,0 0 1 0 0,0 0 0 0 0,0 0-1 0 0,0 0 1 0 0,0 1 0 0 0,1-1-1 0 0,-1 0 1 0 0,0 1 0 0 0,0 0-1 0 0,0-1 1 0 0,0 1 0 0 0,1 0-1 0 0,-1 0 1 0 0,0 0 0 0 0,1 0-1 0 0,-1 0 1 0 0,0 1 0 0 0,1-1-1 0 0,0 0 1 0 0,-1 1 0 0 0,1-1-1 0 0,0 1 1 0 0,0-1 0 0 0,0 1-1 0 0,0 0 1 0 0,-2 2 0 0 0,-1 5-47 0 0,1 0 1 0 0,-1 1-1 0 0,1-1 1 0 0,1 1-1 0 0,0-1 1 0 0,-1 12-1 0 0,1-1 6 0 0,0-1 0 0 0,2 0 0 0 0,0 1 0 0 0,1-1 0 0 0,2 0 0 0 0,3 20 0 0 0,-3-27 39 0 0,0 0 0 0 0,1 0 0 0 0,0 0 0 0 0,1 0-1 0 0,1-1 1 0 0,-1 0 0 0 0,2 0 0 0 0,-1-1 0 0 0,2 0 0 0 0,10 13 0 0 0,-13-18 17 0 0,0 0 0 0 0,0 0 1 0 0,1-1-1 0 0,-1 0 0 0 0,1 0 1 0 0,0-1-1 0 0,0 0 0 0 0,0 0 0 0 0,1 0 1 0 0,-1-1-1 0 0,0 0 0 0 0,1 0 0 0 0,10 2 1 0 0,-11-4-143 0 0,-1 1 1 0 0,0-1 0 0 0,1 0 0 0 0,-1-1-1 0 0,1 1 1 0 0,-1-1 0 0 0,0 0-1 0 0,0-1 1 0 0,1 1 0 0 0,-1-1 0 0 0,0 0-1 0 0,0 0 1 0 0,-1-1 0 0 0,1 1 0 0 0,0-1-1 0 0,-1 0 1 0 0,7-6 0 0 0,-3 1-65 0 0,0 1 0 0 0,-1-2 0 0 0,0 1 0 0 0,8-14 0 0 0,3-11-455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6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17980 0 0,'-6'1'2328'0'0,"1"2"-2288"0"0,3-1 929 0 0,-4-1 1783 0 0,4 2-2200 0 0,-1-3-184 0 0,5 2-168 0 0,-4 1-112 0 0,2 4-168 0 0,0 0-216 0 0,3 2-1256 0 0,0 3-1545 0 0,-1 2 1569 0 0,-2 2 1560 0 0,-3 0-1608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19524 0 0,'1'7'1456'0'0,"-2"2"-231"0"0,1-3-1 0 0,1 1-400 0 0,-1 0-144 0 0,0-1 24 0 0,-1 0-503 0 0,-1 0-57 0 0,1-3-144 0 0,1 1-136 0 0,1-1-129 0 0,4-1-1495 0 0,-4-2 1616 0 0,1 0-480 0 0,-2-5 632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07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73 310 17580 0 0,'-19'-4'1478'0'0,"12"3"-689"0"0,0-1 0 0 0,0 1 0 0 0,0-1 1 0 0,1-1-1 0 0,-10-3 0 0 0,16 5-758 0 0,0 1-1 0 0,-1 0 1 0 0,1 0 0 0 0,0 0 0 0 0,0 0-1 0 0,0-1 1 0 0,-1 1 0 0 0,1 0-1 0 0,0 0 1 0 0,0 0 0 0 0,0-1 0 0 0,0 1-1 0 0,0 0 1 0 0,0 0 0 0 0,-1 0-1 0 0,1-1 1 0 0,0 1 0 0 0,0 0-1 0 0,0 0 1 0 0,0-1 0 0 0,0 1 0 0 0,0 0-1 0 0,0 0 1 0 0,0-1 0 0 0,0 1-1 0 0,0 0 1 0 0,0 0 0 0 0,0-1-1 0 0,0 1 1 0 0,0 0 0 0 0,0-1 0 0 0,0 1-1 0 0,0 0 1 0 0,1 0 0 0 0,-1 0-1 0 0,0-1 1 0 0,6-6 440 0 0,5 0-254 0 0,1 2 1 0 0,-1-1-1 0 0,1 1 0 0 0,23-6 0 0 0,-18 6-95 0 0,35-12 243 0 0,55-9 0 0 0,412-49 520 0 0,5 28-645 0 0,258 14 351 0 0,-765 33-561 0 0,49-3 190 0 0,-58 2-159 0 0,0-1-1 0 0,1 1 1 0 0,-2-1-1 0 0,1-1 1 0 0,15-6 0 0 0,-23 9-81 0 0,1 0 0 0 0,-1 0-1 0 0,0 0 1 0 0,1 0 0 0 0,-1 0 0 0 0,0 0 0 0 0,1-1 0 0 0,-1 1 0 0 0,0 0 0 0 0,0 0 0 0 0,1-1 0 0 0,-1 1 0 0 0,0 0 0 0 0,1 0 0 0 0,-1-1-1 0 0,0 1 1 0 0,0 0 0 0 0,0-1 0 0 0,1 1 0 0 0,-1 0 0 0 0,0-1 0 0 0,0 1 0 0 0,0 0 0 0 0,0-1 0 0 0,0 1 0 0 0,0 0 0 0 0,0-1 0 0 0,0 1-1 0 0,0-1 1 0 0,1 1 0 0 0,-2 0 0 0 0,1-1 0 0 0,0 1 0 0 0,0 0 0 0 0,0-1 0 0 0,0 1 0 0 0,0-1 0 0 0,0 1 0 0 0,0-1 0 0 0,-1 1-99 0 0,1-1 0 0 0,-1 1 1 0 0,1 0-1 0 0,0-1 0 0 0,-1 1 1 0 0,1 0-1 0 0,-1 0 0 0 0,1-1 1 0 0,-1 1-1 0 0,1 0 1 0 0,-1 0-1 0 0,1-1 0 0 0,-1 1 1 0 0,1 0-1 0 0,-1 0 0 0 0,1 0 1 0 0,-1 0-1 0 0,1 0 0 0 0,-1 0 1 0 0,1 0-1 0 0,-1 0 1 0 0,1 0-1 0 0,-1 0 0 0 0,1 0 1 0 0,-1 0-1 0 0,1 0 0 0 0,-1 1 1 0 0,0-1-1 0 0,-7 4-1337 0 0,-6 3-243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0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139 312 14851 0 0,'-10'1'829'0'0,"-1"0"0"0"0,1-1 0 0 0,-1-1 0 0 0,1 1-1 0 0,-1-2 1 0 0,-13-3 0 0 0,21 5-722 0 0,0-1 1 0 0,1 0-1 0 0,-1 0 0 0 0,0 0 0 0 0,1 0 1 0 0,-1-1-1 0 0,1 1 0 0 0,0-1 0 0 0,-1 1 1 0 0,1-1-1 0 0,0 0 0 0 0,0 0 1 0 0,0 0-1 0 0,0 0 0 0 0,0 0 0 0 0,1-1 1 0 0,-1 1-1 0 0,0 0 0 0 0,1-1 0 0 0,0 1 1 0 0,0-1-1 0 0,0 0 0 0 0,0 1 0 0 0,0-1 1 0 0,0 0-1 0 0,1 1 0 0 0,-1-1 0 0 0,1-4 1 0 0,0 0-99 0 0,0 0 1 0 0,1 1-1 0 0,0-1 1 0 0,0 0-1 0 0,1 1 1 0 0,0-1-1 0 0,0 1 1 0 0,0 0-1 0 0,1-1 1 0 0,3-5-1 0 0,4-5-44 0 0,0 1 1 0 0,17-19-1 0 0,-20 27 19 0 0,0 0 1 0 0,1 0-1 0 0,0 1 1 0 0,0 0-1 0 0,1 0 1 0 0,-1 1-1 0 0,2 0 1 0 0,-1 1-1 0 0,14-6 0 0 0,-10 6 8 0 0,1 0 0 0 0,0 1 0 0 0,0 1-1 0 0,0 0 1 0 0,0 1 0 0 0,23-1-1 0 0,-29 2 12 0 0,0 1 0 0 0,1 1 0 0 0,-1-1 0 0 0,0 1 0 0 0,0 0 0 0 0,10 4 0 0 0,-15-4-2 0 0,-1 0 1 0 0,1 0-1 0 0,-1 0 0 0 0,1 0 1 0 0,-1 1-1 0 0,0-1 1 0 0,1 1-1 0 0,-1 0 1 0 0,0-1-1 0 0,0 1 0 0 0,-1 0 1 0 0,1 0-1 0 0,0 0 1 0 0,0 1-1 0 0,-1-1 1 0 0,0 0-1 0 0,1 1 1 0 0,-1-1-1 0 0,0 1 0 0 0,0-1 1 0 0,0 1-1 0 0,0 4 1 0 0,1 2 5 0 0,-1 0 0 0 0,0 0 0 0 0,-1 0 0 0 0,0 0-1 0 0,0 0 1 0 0,-1 0 0 0 0,0 0 0 0 0,-3 12 0 0 0,-5 9 22 0 0,-12 31-1 0 0,21-60-27 0 0,-19 45 37 0 0,-44 80 0 0 0,37-84-3 0 0,-1-2 0 0 0,-2-1 1 0 0,-63 66-1 0 0,73-85-17 0 0,12-11 13 0 0,-1-1 0 0 0,0 0 0 0 0,-17 12-1 0 0,24-20-26 0 0,1 1 1 0 0,-1-1-1 0 0,0 1 0 0 0,0-1 0 0 0,1 1 0 0 0,-1-1 0 0 0,0 1 0 0 0,1 0 0 0 0,-1-1 0 0 0,1 1 0 0 0,-1 0 0 0 0,1-1 0 0 0,-1 3 0 0 0,1-3-3 0 0,0 0 1 0 0,0 0 0 0 0,-1 1 0 0 0,1-1-1 0 0,0 0 1 0 0,0 1 0 0 0,1-1 0 0 0,-1 0-1 0 0,0 0 1 0 0,0 1 0 0 0,0-1 0 0 0,0 0 0 0 0,0 0-1 0 0,0 1 1 0 0,0-1 0 0 0,0 0 0 0 0,0 0-1 0 0,1 1 1 0 0,-1-1 0 0 0,0 0 0 0 0,0 0-1 0 0,0 1 1 0 0,0-1 0 0 0,1 0 0 0 0,-1 0-1 0 0,0 0 1 0 0,1 1 0 0 0,0-1 1 0 0,1 1 0 0 0,-1 0 0 0 0,1-1 0 0 0,-1 1-1 0 0,1-1 1 0 0,0 1 0 0 0,-1-1 0 0 0,1 0 0 0 0,-1 1 0 0 0,1-1 0 0 0,3 0 0 0 0,44-5 80 0 0,59-13 0 0 0,-36 5-41 0 0,-48 8-189 0 0,1 0 1 0 0,-1-2-1 0 0,0 0 1 0 0,0-2-1 0 0,-1-1 1 0 0,31-17-1 0 0,-51 25-431 0 0,0 1 0 0 0,0-1 0 0 0,-1 0 1 0 0,1 0-1 0 0,-1 0 0 0 0,0 0 0 0 0,1 0 0 0 0,-1-1 0 0 0,0 1 1 0 0,0-1-1 0 0,0 1 0 0 0,-1-1 0 0 0,3-4 0 0 0,-1-3-2678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0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8 545 11154 0 0,'-7'20'4068'0'0,"6"-6"2491"0"0,12-32-4040 0 0,-2-4-1972 0 0,13-42 0 0 0,-13 34-389 0 0,24-81 239 0 0,17-50 8 0 0,-36 122-284 0 0,2 0 0 0 0,23-38 1 0 0,-37 73-115 0 0,7-9 131 0 0,-9 13-135 0 0,0 0 0 0 0,0 0 1 0 0,0 0-1 0 0,0 0 0 0 0,0 0 0 0 0,0 0 0 0 0,0 0 0 0 0,1 0 1 0 0,-1 0-1 0 0,0-1 0 0 0,0 1 0 0 0,0 0 0 0 0,0 0 0 0 0,0 0 0 0 0,0 0 1 0 0,1 0-1 0 0,-1 0 0 0 0,0 0 0 0 0,0 0 0 0 0,0 0 0 0 0,0 0 1 0 0,0 0-1 0 0,0 0 0 0 0,1 0 0 0 0,-1 0 0 0 0,0 0 0 0 0,0 0 0 0 0,0 0 1 0 0,0 0-1 0 0,0 1 0 0 0,0-1 0 0 0,0 0 0 0 0,1 0 0 0 0,-1 0 1 0 0,3 8 114 0 0,0 24 117 0 0,0 54-1 0 0,-3-47-176 0 0,9 183 78 0 0,-4-155-120 0 0,20 85 0 0 0,-23-143-25 0 0,0 2-72 0 0,0-1 0 0 0,1 0-1 0 0,0 0 1 0 0,1 1 0 0 0,0-2 0 0 0,5 11 0 0 0,-8-20-10 0 0,0 1 1 0 0,-1 0 0 0 0,1 0-1 0 0,0 0 1 0 0,-1 0 0 0 0,1 0-1 0 0,0-1 1 0 0,0 1-1 0 0,0 0 1 0 0,-1-1 0 0 0,1 1-1 0 0,1 0 1 0 0,-1-1-15 0 0,-1 0 0 0 0,0 0-1 0 0,1 0 1 0 0,-1 0 0 0 0,0 0 0 0 0,1 0 0 0 0,-1 0 0 0 0,1 0-1 0 0,-1 0 1 0 0,0 0 0 0 0,1 0 0 0 0,-1 0 0 0 0,0 0 0 0 0,1 0-1 0 0,-1 0 1 0 0,0 0 0 0 0,1 0 0 0 0,-1 0 0 0 0,0-1-1 0 0,1 1 1 0 0,-1 0 0 0 0,0 0 0 0 0,0 0 0 0 0,1-1 0 0 0,0 0-58 0 0,0-1 1 0 0,0 1-1 0 0,0-1 0 0 0,0 1 1 0 0,0-1-1 0 0,-1 0 1 0 0,1 1-1 0 0,-1-1 1 0 0,1 0-1 0 0,-1 1 1 0 0,1-1-1 0 0,-1 0 0 0 0,0-2 1 0 0,1-18-1020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4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 12115 0 0,'-4'-1'352'0'0,"0"1"1"0"0,0 0 0 0 0,0 0 0 0 0,1 0 0 0 0,-1 0 0 0 0,0 0-1 0 0,0 1 1 0 0,0 0 0 0 0,0 0 0 0 0,0 0 0 0 0,1 0 0 0 0,-1 0-1 0 0,1 1 1 0 0,-1 0 0 0 0,1-1 0 0 0,-1 1 0 0 0,1 1 0 0 0,0-1-1 0 0,0 0 1 0 0,0 1 0 0 0,0 0 0 0 0,-4 5 0 0 0,-3 4-73 0 0,2 0 1 0 0,0 0-1 0 0,0 1 1 0 0,1 0 0 0 0,-7 20-1 0 0,-21 74 290 0 0,31-94-520 0 0,-12 47 55 0 0,2 1 1 0 0,3 1 0 0 0,2 0-1 0 0,0 99 1 0 0,10-109-45 0 0,2-1-1 0 0,3 0 1 0 0,1 0-1 0 0,3-1 1 0 0,2 0-1 0 0,19 49 1 0 0,-24-80-119 0 0,1 0 1 0 0,1-1-1 0 0,0-1 1 0 0,1 1-1 0 0,23 28 1 0 0,-26-37 4 0 0,1-1 0 0 0,0 0 0 0 0,0 0 0 0 0,1-1 1 0 0,0 0-1 0 0,0-1 0 0 0,0 0 0 0 0,1 0 1 0 0,0-1-1 0 0,0-1 0 0 0,21 8 0 0 0,-20-10-451 0 0,0 1-1 0 0,0-1 0 0 0,0-1 1 0 0,0 0-1 0 0,0 0 1 0 0,0-1-1 0 0,14-2 1 0 0,-18 1 10 0 0,0 0 0 0 0,0-1 0 0 0,0 0 0 0 0,0 0 1 0 0,0-1-1 0 0,0 1 0 0 0,0-1 0 0 0,-1-1 0 0 0,1 0 1 0 0,-1 0-1 0 0,11-8 0 0 0,1-8-1208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4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1 274 18308 0 0,'6'4'4542'0'0,"-1"-1"-2146"0"0,4-10-1985 0 0,0-5-273 0 0,0 0 0 0 0,-1-1 0 0 0,-1 0 0 0 0,10-22 0 0 0,-15 30-113 0 0,14-31 57 0 0,17-32 80 0 0,-30 61-129 0 0,1 0-1 0 0,-1 0 1 0 0,3-10-1 0 0,-6 16-23 0 0,1-1 0 0 0,-1 1 0 0 0,1 0 0 0 0,-1-1 0 0 0,0 1 0 0 0,0-1 0 0 0,1 1 0 0 0,-1-1 0 0 0,0 1 0 0 0,0-1 0 0 0,0 1-1 0 0,-1-1 1 0 0,1 1 0 0 0,0-1 0 0 0,-1 1 0 0 0,1 0 0 0 0,-1-1 0 0 0,1 1 0 0 0,-1-1 0 0 0,1 1 0 0 0,-1 0 0 0 0,0 0 0 0 0,0-1 0 0 0,-1-1 0 0 0,1 3-14 0 0,0-1 1 0 0,0 0 0 0 0,0 1-1 0 0,-1-1 1 0 0,1 1 0 0 0,0 0-1 0 0,0-1 1 0 0,0 1 0 0 0,0 0-1 0 0,-1 0 1 0 0,1 0-1 0 0,0-1 1 0 0,0 1 0 0 0,0 0-1 0 0,-1 1 1 0 0,1-1 0 0 0,0 0-1 0 0,0 0 1 0 0,0 0 0 0 0,0 1-1 0 0,0-1 1 0 0,-1 1 0 0 0,1-1-1 0 0,0 1 1 0 0,0-1-1 0 0,-1 2 1 0 0,-1 0-22 0 0,0 0 0 0 0,0 0 0 0 0,1 0 0 0 0,-1 0 1 0 0,1 0-1 0 0,-1 1 0 0 0,1 0 0 0 0,-3 3 0 0 0,0 3-7 0 0,0 0 1 0 0,0 0-1 0 0,1 1 1 0 0,0-1-1 0 0,0 1 0 0 0,1 0 1 0 0,1 0-1 0 0,-3 17 1 0 0,3-9 7 0 0,-9 78-61 0 0,9-74 65 0 0,2 0-1 0 0,3 31 1 0 0,-3-49 18 0 0,3 21-33 0 0,8 28 0 0 0,-10-46 26 0 0,1-1 1 0 0,0 0-1 0 0,1 1 0 0 0,-1-1 0 0 0,1-1 1 0 0,0 1-1 0 0,1 0 0 0 0,-1-1 1 0 0,9 10-1 0 0,-10-13-7 0 0,1 0 1 0 0,-1 0-1 0 0,1 0 1 0 0,-1 0-1 0 0,1 0 1 0 0,-1-1-1 0 0,1 1 1 0 0,0-1-1 0 0,0 0 1 0 0,0 0-1 0 0,0 0 1 0 0,0 0-1 0 0,0 0 1 0 0,0-1-1 0 0,0 1 1 0 0,0-1-1 0 0,0 0 1 0 0,0 0-1 0 0,0 0 0 0 0,0 0 1 0 0,0-1-1 0 0,1 1 1 0 0,-1-1-1 0 0,0 0 1 0 0,-1 0-1 0 0,1 0 1 0 0,0 0-1 0 0,5-3 1 0 0,0-1-156 0 0,0 0 1 0 0,0 0 0 0 0,0-1-1 0 0,-1 0 1 0 0,0 0-1 0 0,0-1 1 0 0,0 0 0 0 0,6-9-1 0 0,4-8-944 0 0,-1-2-1 0 0,-1 1 1 0 0,-1-2-1 0 0,20-52 1 0 0,-15 24 881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8842 0 0,'-1'5'1936'0'0,"0"1"0"0"0,0-1 0 0 0,1 1 0 0 0,0 5 0 0 0,5 41 1914 0 0,-3-41-3470 0 0,29 215 2266 0 0,32 196-2088 0 0,-44-296-1908 0 0,-14-41-3129 0 0,-4-82 4086 0 0,-1-1 0 0 0,0 1 0 0 0,-1-1 0 0 0,1 1 0 0 0,0-1 0 0 0,-1 0 0 0 0,1 1 1 0 0,-1-1-1 0 0,0 0 0 0 0,-1 4 0 0 0,-4 4-2161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5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12 151 12315 0 0,'-2'-5'983'0'0,"0"1"0"0"0,0-1 0 0 0,1 0 0 0 0,0 0 0 0 0,0-1 0 0 0,0 1 0 0 0,0 0 0 0 0,1 0 0 0 0,0 0 0 0 0,0-1-1 0 0,1-5 1 0 0,-1 10-840 0 0,0 0 0 0 0,0 0 0 0 0,1 0-1 0 0,-1-1 1 0 0,0 1 0 0 0,1 0 0 0 0,-1 0-1 0 0,1 0 1 0 0,-1 0 0 0 0,1-1-1 0 0,0 1 1 0 0,0 0 0 0 0,-1 0 0 0 0,1 0-1 0 0,0 0 1 0 0,0 1 0 0 0,0-1 0 0 0,0 0-1 0 0,0 0 1 0 0,0 0 0 0 0,0 1-1 0 0,0-1 1 0 0,2 0 0 0 0,2-1 12 0 0,0 0 0 0 0,0 1-1 0 0,0 0 1 0 0,8-1 0 0 0,0 0 9 0 0,68-6 56 0 0,-13 2-2659 0 0,-55 4-549 0 0,18-5 0 0 0,-26 6 1380 0 0,-1-1-1 0 0,1 0 1 0 0,0 0 0 0 0,-1 0-1 0 0,7-4 1 0 0,6-5-4524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5:11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6993 0 0,'-1'1'10690'0'0,"2"8"-9373"0"0,11 26-1019 0 0,-1 1 0 0 0,-2 1-1 0 0,6 47 1 0 0,-13-70-261 0 0,8 24 1 0 0,1 2 39 0 0,-11-38-65 0 0,0-2 0 0 0,0 1 0 0 0,0 0 0 0 0,0 0 0 0 0,0 0 0 0 0,0 0 0 0 0,1 0 0 0 0,-1-1 0 0 0,0 1 0 0 0,0 0 0 0 0,1 0 0 0 0,-1 0 0 0 0,0-1 0 0 0,1 1 0 0 0,-1 0 0 0 0,1 0 0 0 0,-1-1 0 0 0,1 1 0 0 0,0 0 0 0 0,-1-1 0 0 0,1 1 0 0 0,0-1 0 0 0,-1 1 0 0 0,1-1 0 0 0,1 1 0 0 0,-2-1 11 0 0,1-1 1 0 0,-1 1-1 0 0,1-1 0 0 0,-1 1 0 0 0,1-1 0 0 0,-1 1 1 0 0,0-1-1 0 0,1 1 0 0 0,-1-1 0 0 0,1 0 0 0 0,-1 1 1 0 0,0-1-1 0 0,0 0 0 0 0,1 1 0 0 0,-1-1 1 0 0,0 0-1 0 0,0 0 0 0 0,3-5 107 0 0,9-17 302 0 0,11-19-18 0 0,-17 30-359 0 0,-1 1 0 0 0,2 0 0 0 0,0 0-1 0 0,15-18 1 0 0,-21 28-50 0 0,-1 0 0 0 0,1 0 0 0 0,0 1 0 0 0,-1-1 0 0 0,1 0 0 0 0,0 0 0 0 0,0 1-1 0 0,0-1 1 0 0,0 1 0 0 0,0-1 0 0 0,0 1 0 0 0,0-1 0 0 0,0 1 0 0 0,0-1 0 0 0,0 1 0 0 0,0 0-1 0 0,0 0 1 0 0,0-1 0 0 0,0 1 0 0 0,2 0 0 0 0,-2 1 2 0 0,1-1 0 0 0,-1 0 0 0 0,0 1 0 0 0,0-1 0 0 0,0 1 0 0 0,0-1 0 0 0,0 1 0 0 0,0 0 0 0 0,0-1 0 0 0,0 1 0 0 0,0 0 0 0 0,-1 0 0 0 0,1 0 0 0 0,0 0 0 0 0,0 0 0 0 0,0 1 0 0 0,3 5 35 0 0,0 0 0 0 0,0 0 0 0 0,-1 1 0 0 0,3 11 0 0 0,-4-12-16 0 0,5 13-21 0 0,1 0 1 0 0,13 24 0 0 0,-17-37-384 0 0,1 0-1 0 0,-1 0 1 0 0,2 0 0 0 0,-1-1 0 0 0,1 0 0 0 0,0 0 0 0 0,0 0 0 0 0,13 9 0 0 0,-2-4-1057 0 0,0 0-298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7:51.8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82 14755 0 0,'-3'-1'387'0'0,"1"1"0"0"0,-1 1 0 0 0,1-1 0 0 0,-1 0 0 0 0,0 1 0 0 0,1-1-1 0 0,-1 1 1 0 0,1 0 0 0 0,-1-1 0 0 0,1 1 0 0 0,0 1 0 0 0,-5 1 0 0 0,6-2-321 0 0,0 0 1 0 0,0 0 0 0 0,0 0-1 0 0,0 1 1 0 0,0-1-1 0 0,0 0 1 0 0,1 1 0 0 0,-1-1-1 0 0,0 0 1 0 0,1 1-1 0 0,-1-1 1 0 0,1 1 0 0 0,-1-1-1 0 0,1 1 1 0 0,0-1-1 0 0,-1 1 1 0 0,1-1 0 0 0,0 1-1 0 0,0-1 1 0 0,0 1-1 0 0,0-1 1 0 0,0 1 0 0 0,1 1-1 0 0,0 2-57 0 0,0-1-1 0 0,0 0 0 0 0,1 1 1 0 0,0-1-1 0 0,0 0 1 0 0,0 0-1 0 0,0 0 1 0 0,0 0-1 0 0,6 6 0 0 0,-2-2-25 0 0,2 0 0 0 0,-1 0-1 0 0,10 7 1 0 0,-11-10-5 0 0,0-1-1 0 0,1 0 1 0 0,-1 0-1 0 0,1 0 1 0 0,0-1-1 0 0,0 0 1 0 0,0 0 0 0 0,0 0-1 0 0,1-1 1 0 0,11 2-1 0 0,-15-4 5 0 0,1 1 0 0 0,-1-1 0 0 0,1 0 0 0 0,-1-1 0 0 0,1 1 0 0 0,-1-1 0 0 0,1 1 0 0 0,-1-1 0 0 0,0-1 0 0 0,1 1 0 0 0,-1 0 0 0 0,0-1 0 0 0,0 0 0 0 0,0 0 0 0 0,0 0 0 0 0,0-1 0 0 0,-1 0 0 0 0,1 1 0 0 0,4-6 0 0 0,-4 4 12 0 0,0-1-1 0 0,0-1 1 0 0,0 1 0 0 0,-1 0-1 0 0,1-1 1 0 0,-1 0 0 0 0,-1 0-1 0 0,1 0 1 0 0,-1 0 0 0 0,0 0-1 0 0,0 0 1 0 0,-1-1 0 0 0,0 1-1 0 0,0 0 1 0 0,-1-1 0 0 0,1 1-1 0 0,-1-1 1 0 0,-2-9 0 0 0,2 11 32 0 0,-1 0 0 0 0,0 1 1 0 0,0-1-1 0 0,-1 0 0 0 0,1 1 1 0 0,-1-1-1 0 0,0 1 0 0 0,0-1 1 0 0,0 1-1 0 0,-1 0 0 0 0,1 0 1 0 0,-1 0-1 0 0,0 1 0 0 0,-1-1 1 0 0,1 0-1 0 0,0 1 0 0 0,-1 0 1 0 0,0 0-1 0 0,0 0 0 0 0,0 0 1 0 0,0 1-1 0 0,0 0 0 0 0,0 0 1 0 0,-1 0-1 0 0,-6-2 0 0 0,7 3-50 0 0,0 0-1 0 0,0 0 1 0 0,0 1 0 0 0,0-1-1 0 0,0 1 1 0 0,0 0 0 0 0,0 1-1 0 0,0-1 1 0 0,0 0-1 0 0,0 1 1 0 0,1 0 0 0 0,-1 0-1 0 0,0 0 1 0 0,0 1 0 0 0,0-1-1 0 0,1 1 1 0 0,-1 0-1 0 0,1 0 1 0 0,0 0 0 0 0,-1 1-1 0 0,1-1 1 0 0,0 1 0 0 0,0-1-1 0 0,-4 7 1 0 0,7-9-64 0 0,-1 0-1 0 0,1 1 1 0 0,0-1 0 0 0,0 1 0 0 0,0-1-1 0 0,-1 0 1 0 0,1 1 0 0 0,0-1 0 0 0,0 1-1 0 0,0-1 1 0 0,0 1 0 0 0,0-1 0 0 0,0 0 0 0 0,0 1-1 0 0,0-1 1 0 0,0 1 0 0 0,0-1 0 0 0,0 1-1 0 0,0-1 1 0 0,1 1 0 0 0,-1-1 0 0 0,0 0 0 0 0,0 1-1 0 0,0-1 1 0 0,0 1 0 0 0,1-1 0 0 0,-1 0-1 0 0,0 1 1 0 0,0-1 0 0 0,1 0 0 0 0,-1 1-1 0 0,0-1 1 0 0,1 0 0 0 0,-1 1 0 0 0,1-1 0 0 0,-1 0-1 0 0,0 0 1 0 0,1 1 0 0 0,-1-1 0 0 0,0 0-1 0 0,1 0 1 0 0,0 0 0 0 0,20 8-4750 0 0,-18-8 3956 0 0,8 2-1924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19 15179 0 0,'-2'-2'963'0'0,"-1"0"-1"0"0,1 0 1 0 0,0 0 0 0 0,0 0-1 0 0,-1 0 1 0 0,1 1-1 0 0,-1-1 1 0 0,-5-2-1 0 0,8 4-907 0 0,0 1-1 0 0,-1-1 0 0 0,1 0 0 0 0,0 1 0 0 0,0-1 1 0 0,0 0-1 0 0,0 1 0 0 0,0-1 0 0 0,-1 0 0 0 0,1 0 0 0 0,0 1 1 0 0,0-1-1 0 0,0 0 0 0 0,0 1 0 0 0,0-1 0 0 0,0 0 1 0 0,0 1-1 0 0,0-1 0 0 0,0 0 0 0 0,0 1 0 0 0,0-1 1 0 0,1 0-1 0 0,-1 1 0 0 0,0-1 0 0 0,0 1 0 0 0,3 10 234 0 0,15 58-94 0 0,-2 2 1 0 0,-4 0-1 0 0,5 98 0 0 0,-16-146-191 0 0,6 81-59 0 0,12-165-774 0 0,-17 54 784 0 0,7-21 0 0 0,2 1 0 0 0,1 0 0 0 0,1 0 0 0 0,2 1 0 0 0,0 1 0 0 0,24-28 0 0 0,-36 48 55 0 0,1 1-1 0 0,0 0 1 0 0,0 1 0 0 0,1-1-1 0 0,-1 1 1 0 0,1 0-1 0 0,-1 0 1 0 0,1 0-1 0 0,0 0 1 0 0,8-2 0 0 0,-12 5-8 0 0,1-1 0 0 0,0 1 0 0 0,0-1 0 0 0,-1 1 0 0 0,1 0 0 0 0,0-1 0 0 0,0 1 0 0 0,0 0 0 0 0,-1 0 0 0 0,1 0 0 0 0,0 1 0 0 0,0-1 0 0 0,0 0 0 0 0,-1 1 0 0 0,1-1 0 0 0,0 1 0 0 0,-1-1 0 0 0,1 1 1 0 0,0 0-1 0 0,-1 0 0 0 0,1 0 0 0 0,-1 0 0 0 0,1 0 0 0 0,-1 0 0 0 0,1 0 0 0 0,-1 0 0 0 0,0 1 0 0 0,0-1 0 0 0,0 0 0 0 0,1 1 0 0 0,-1-1 0 0 0,-1 1 0 0 0,1-1 0 0 0,0 1 0 0 0,1 2 0 0 0,1 4-8 0 0,0 1-1 0 0,0 0 0 0 0,-1 0 1 0 0,0 0-1 0 0,0 12 0 0 0,1 49-9 0 0,-2-32 10 0 0,6 59-202 0 0,-3-58-128 0 0,-4-37 237 0 0,1 0 0 0 0,-1 1 0 0 0,0-1 0 0 0,1 0 0 0 0,0 0 0 0 0,-1 1 0 0 0,1-1 0 0 0,2 3 0 0 0,-3-4 62 0 0,1-1 0 0 0,-1 1 0 0 0,0-1 1 0 0,1 0-1 0 0,-1 1 0 0 0,0-1 1 0 0,1 0-1 0 0,-1 1 0 0 0,0-1 0 0 0,1 0 1 0 0,-1 0-1 0 0,1 1 0 0 0,-1-1 1 0 0,1 0-1 0 0,-1 0 0 0 0,1 0 1 0 0,-1 0-1 0 0,1 1 0 0 0,-1-1 0 0 0,1 0 1 0 0,-1 0-1 0 0,1 0 0 0 0,-1 0 1 0 0,1 0-1 0 0,-1 0 0 0 0,1 0 0 0 0,-1-1 1 0 0,1 1-1 0 0,-1 0 0 0 0,1 0 1 0 0,-1 0-1 0 0,0 0 0 0 0,1-1 1 0 0,-1 1-1 0 0,1 0 0 0 0,-1 0 0 0 0,1-1 1 0 0,-1 1-1 0 0,0 0 0 0 0,1-1 1 0 0,-1 1-1 0 0,0 0 0 0 0,1-1 0 0 0,-1 1 1 0 0,1-1-1 0 0,3-4-515 0 0,1 0 0 0 0,-1 0 1 0 0,5-10-1 0 0,5-4-1021 0 0,46-54-3511 0 0,-38 49 4812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6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24 16668 0 0,'-11'6'2757'0'0,"-17"8"-1"0"0,17-10-1779 0 0,2 1 0 0 0,-13 7 0 0 0,18-10-923 0 0,1 1 1 0 0,0 0 0 0 0,0-1 0 0 0,0 1 0 0 0,0 0 0 0 0,0 0 0 0 0,1 0-1 0 0,0 1 1 0 0,-5 6 0 0 0,5-4-66 0 0,-1 0-1 0 0,1 0 1 0 0,0 0-1 0 0,1 0 1 0 0,-1 0-1 0 0,1 1 1 0 0,0-1 0 0 0,1 0-1 0 0,0 1 1 0 0,0-1-1 0 0,0 0 1 0 0,1 1-1 0 0,-1-1 1 0 0,2 0-1 0 0,-1 0 1 0 0,1 1-1 0 0,0-1 1 0 0,0 0 0 0 0,0-1-1 0 0,1 1 1 0 0,0 0-1 0 0,0-1 1 0 0,1 1-1 0 0,-1-1 1 0 0,1 0-1 0 0,0 0 1 0 0,0-1 0 0 0,1 1-1 0 0,0-1 1 0 0,0 0-1 0 0,0 0 1 0 0,0 0-1 0 0,0-1 1 0 0,1 0-1 0 0,-1 0 1 0 0,1 0-1 0 0,0-1 1 0 0,0 0 0 0 0,0 0-1 0 0,0 0 1 0 0,0-1-1 0 0,1 0 1 0 0,-1 0-1 0 0,0 0 1 0 0,13-1-1 0 0,-11-1 11 0 0,1-1 1 0 0,-1 0-1 0 0,1 0 0 0 0,-1 0 0 0 0,0-1 0 0 0,0 0 0 0 0,0-1 0 0 0,-1 0 0 0 0,1 0 1 0 0,-1-1-1 0 0,0 1 0 0 0,13-13 0 0 0,-12 10 23 0 0,0-1 0 0 0,-1-1 1 0 0,0 1-1 0 0,0-1 0 0 0,-1-1 0 0 0,0 1 0 0 0,-1-1 1 0 0,0 0-1 0 0,6-17 0 0 0,-10 23 0 0 0,1 0 0 0 0,-1 0 0 0 0,-1 0-1 0 0,1 0 1 0 0,-1-1 0 0 0,1 1 0 0 0,-1 0 0 0 0,0 0-1 0 0,-1 0 1 0 0,1 0 0 0 0,-1-1 0 0 0,0 1 0 0 0,0 0-1 0 0,0 0 1 0 0,0 0 0 0 0,-3-5 0 0 0,1 5-8 0 0,1 0 0 0 0,-1-1 0 0 0,0 1 1 0 0,-1 0-1 0 0,1 0 0 0 0,-1 1 0 0 0,1-1 0 0 0,-1 1 1 0 0,0 0-1 0 0,0 0 0 0 0,-1 0 0 0 0,1 0 0 0 0,-6-2 1 0 0,0 0-68 0 0,-1 1 0 0 0,0 0 1 0 0,-13-3-1 0 0,20 6-53 0 0,0 0 0 0 0,-1 1 0 0 0,1-1 0 0 0,0 1 0 0 0,0 0 0 0 0,0 0 0 0 0,-1 0-1 0 0,1 1 1 0 0,0-1 0 0 0,0 1 0 0 0,0 0 0 0 0,-5 2 0 0 0,8-3 13 0 0,0 0 0 0 0,0 1 1 0 0,0-1-1 0 0,0 1 0 0 0,0-1 0 0 0,1 1 0 0 0,-1 0 1 0 0,0-1-1 0 0,0 1 0 0 0,0 0 0 0 0,1-1 0 0 0,-1 1 1 0 0,0 0-1 0 0,1 0 0 0 0,-1 0 0 0 0,0 0 1 0 0,1 0-1 0 0,-1 1 0 0 0,1-1-39 0 0,0 0 0 0 0,0 0 0 0 0,-1-1-1 0 0,2 1 1 0 0,-1 0 0 0 0,0 0 0 0 0,0 0 0 0 0,0-1 0 0 0,0 1 0 0 0,0 0-1 0 0,1 0 1 0 0,-1-1 0 0 0,0 1 0 0 0,1 0 0 0 0,-1-1 0 0 0,0 1 0 0 0,1 0-1 0 0,-1-1 1 0 0,2 2 0 0 0,-1 0-394 0 0,1 0 1 0 0,1 0-1 0 0,-1-1 0 0 0,0 1 1 0 0,0 0-1 0 0,1-1 0 0 0,-1 0 1 0 0,1 1-1 0 0,-1-1 0 0 0,1 0 1 0 0,-1 0-1 0 0,6 1 0 0 0,-4-2 132 0 0,-1 0 0 0 0,1 0 0 0 0,-1 0-1 0 0,1 0 1 0 0,-1-1 0 0 0,5 0 0 0 0,5-2 87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6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16604 0 0,'-7'4'1646'0'0,"6"-4"-1428"0"0,0 0 0 0 0,-1 1 0 0 0,1-1 0 0 0,0 1 0 0 0,0-1-1 0 0,0 1 1 0 0,0 0 0 0 0,0-1 0 0 0,0 1 0 0 0,1 0 0 0 0,-1 0 0 0 0,0 0 0 0 0,0-1 0 0 0,0 1 0 0 0,1 0 0 0 0,-1 0 0 0 0,0 0 0 0 0,1 0 0 0 0,-1 0 0 0 0,1 1 0 0 0,0-1 0 0 0,-1 0 0 0 0,1 1 0 0 0,-2 5-149 0 0,0 0-1 0 0,1 0 1 0 0,0 1-1 0 0,1-1 1 0 0,0 0-1 0 0,0 11 1 0 0,10 44-156 0 0,-3-23 91 0 0,25 114-12 0 0,-30-147-3 0 0,-1-1-1 0 0,1 1 0 0 0,5 9 1 0 0,-6-13 1 0 0,0-1 1 0 0,-1 0-1 0 0,1 1 1 0 0,0-1-1 0 0,0 0 1 0 0,0 0-1 0 0,0 0 1 0 0,0 0-1 0 0,0 0 1 0 0,0 0-1 0 0,0 0 0 0 0,1 0 1 0 0,-1 0-1 0 0,0 0 1 0 0,0-1-1 0 0,1 1 1 0 0,-1-1-1 0 0,1 1 1 0 0,-1-1-1 0 0,3 1 1 0 0,-3-1 3 0 0,0 0-1 0 0,0 0 1 0 0,-1 0 0 0 0,1-1 0 0 0,0 1-1 0 0,0 0 1 0 0,0 0 0 0 0,0-1 0 0 0,-1 1 0 0 0,1-1-1 0 0,0 1 1 0 0,0-1 0 0 0,-1 1 0 0 0,1-1 0 0 0,0 1-1 0 0,-1-1 1 0 0,1 0 0 0 0,0 1 0 0 0,-1-1 0 0 0,1 0-1 0 0,-1 1 1 0 0,1-1 0 0 0,0-2 0 0 0,9-21-32 0 0,-8 19 23 0 0,52-138 554 0 0,-47 127-257 0 0,1 0-1 0 0,0 1 1 0 0,2 0 0 0 0,11-14-1 0 0,-20 27-243 0 0,0 0-1 0 0,1 0 0 0 0,0 1 0 0 0,-1-1 0 0 0,1 1 0 0 0,0-1 0 0 0,0 1 1 0 0,0 0-1 0 0,-1-1 0 0 0,1 1 0 0 0,1 0 0 0 0,-1 0 0 0 0,0 1 0 0 0,0-1 1 0 0,3 0-1 0 0,-4 1-31 0 0,1-1 0 0 0,-1 1 0 0 0,1 0 0 0 0,-1 0-1 0 0,1 1 1 0 0,-1-1 0 0 0,1 0 0 0 0,-1 0 0 0 0,1 1 0 0 0,-1-1 0 0 0,0 1 0 0 0,1-1 0 0 0,-1 1 0 0 0,0 0 0 0 0,1-1 0 0 0,-1 1 0 0 0,0 0 0 0 0,0 0 0 0 0,0 0 0 0 0,1 0 0 0 0,-1 0-1 0 0,0 0 1 0 0,0 0 0 0 0,1 2 0 0 0,1 3-23 0 0,1 0 0 0 0,-1 0 0 0 0,1 1-1 0 0,-2-1 1 0 0,1 1 0 0 0,1 7 0 0 0,9 44-497 0 0,-9-31 13 0 0,2 5 98 0 0,-3-14-1433 0 0,1-1-1 0 0,0 1 1 0 0,12 29 0 0 0,-9-33 586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1:1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6 18660 0 0,'-3'-1'239'0'0,"-11"-3"3419"0"0,14 4-3604 0 0,0 0 1 0 0,0 0-1 0 0,-1 0 1 0 0,1 0-1 0 0,0 0 1 0 0,0 0-1 0 0,0 0 1 0 0,0 0-1 0 0,0 0 1 0 0,0 0-1 0 0,-1 0 1 0 0,1 0-1 0 0,0 0 1 0 0,0 0-1 0 0,0 0 1 0 0,0 0-1 0 0,0 0 1 0 0,0 1-1 0 0,0-1 1 0 0,0 0-1 0 0,0 0 1 0 0,-1 0-1 0 0,1 0 1 0 0,0 0-1 0 0,0 0 1 0 0,0 0-1 0 0,0 0 1 0 0,0 1-1 0 0,0-1 0 0 0,0 0 1 0 0,0 0-1 0 0,0 0 1 0 0,0 0-1 0 0,0 0 1 0 0,0 1-1 0 0,3 8 908 0 0,6 9-487 0 0,45 97 674 0 0,79 271 14 0 0,-108-300-1053 0 0,-5 1 0 0 0,-3 2 0 0 0,7 107 0 0 0,-21-136-310 0 0,-2 0 0 0 0,-4-1 0 0 0,-1 1 0 0 0,-4-1 0 0 0,-26 106 0 0 0,17-110-1295 0 0,-1-1 0 0 0,-32 61 0 0 0,34-84-1023 0 0,-1 0-1 0 0,-2-1 1 0 0,-2-1 0 0 0,-39 46-1 0 0,16-31-2910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3:22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 9682 0 0,'-1'-1'127'0'0,"1"1"0"0"0,0 0 0 0 0,-1 0 1 0 0,1-1-1 0 0,0 1 0 0 0,-1 0 0 0 0,1-1 0 0 0,-1 1 0 0 0,1 0 0 0 0,-1 0 0 0 0,1 0 1 0 0,0 0-1 0 0,-1-1 0 0 0,1 1 0 0 0,-1 0 0 0 0,1 0 0 0 0,-1 0 0 0 0,1 0 0 0 0,-1 0 0 0 0,1 0 1 0 0,-1 0-1 0 0,1 0 0 0 0,-1 0 0 0 0,1 0 0 0 0,0 0 0 0 0,-1 1 0 0 0,1-1 0 0 0,-1 0 1 0 0,1 0-1 0 0,-1 0 0 0 0,1 1 0 0 0,0-1 0 0 0,-1 0 0 0 0,1 0 0 0 0,-1 1 0 0 0,1-1 1 0 0,0 0-1 0 0,-1 1 0 0 0,1-1 0 0 0,0 0 0 0 0,0 1 0 0 0,-1-1 0 0 0,1 1 0 0 0,0-1 0 0 0,0 0 1 0 0,-1 1-1 0 0,0 3 711 0 0,-1 0 0 0 0,1 0-1 0 0,0 0 1 0 0,-1 6 0 0 0,0-2-1014 0 0,1 0 382 0 0,0 0 1 0 0,0 0 0 0 0,1 9 0 0 0,-1 9 63 0 0,0-3-135 0 0,1-1 1 0 0,1 1-1 0 0,8 37 0 0 0,-2-10-2 0 0,-6-38-86 0 0,1 0 0 0 0,1 0 0 0 0,1 0 0 0 0,-1-1 0 0 0,2 1 1 0 0,-1-1-1 0 0,2 0 0 0 0,0 0 0 0 0,0 0 0 0 0,9 10 0 0 0,20 15 241 0 0,-33-33-252 0 0,1 0-1 0 0,-1 0 0 0 0,1-1 0 0 0,0 1 0 0 0,0 0 1 0 0,0-1-1 0 0,0 0 0 0 0,0 0 0 0 0,6 3 0 0 0,-7-4-23 0 0,-1-1 0 0 0,1 1 0 0 0,0-1 0 0 0,0 1 0 0 0,0-1 0 0 0,0 0 0 0 0,0 0 0 0 0,0 1 0 0 0,0-2 0 0 0,0 1 0 0 0,0 0 0 0 0,0 0 0 0 0,0-1 0 0 0,0 1-1 0 0,0-1 1 0 0,0 1 0 0 0,0-1 0 0 0,0 0 0 0 0,2-1 0 0 0,90-57 342 0 0,-7 3-1224 0 0,-72 48-1266 0 0,32-12-1 0 0,-15 7-3943 0 0,-21 8 2153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3:22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17708 0 0,'-2'1'227'0'0,"0"1"1"0"0,0-1-1 0 0,0 1 0 0 0,0 0 1 0 0,0-1-1 0 0,0 1 1 0 0,1 0-1 0 0,-1 0 0 0 0,1 0 1 0 0,-1 0-1 0 0,1 1 1 0 0,0-1-1 0 0,0 0 0 0 0,0 0 1 0 0,0 1-1 0 0,0-1 0 0 0,1 1 1 0 0,-1-1-1 0 0,0 4 1 0 0,-1 6-80 0 0,1 0 0 0 0,1 21 1 0 0,0-21 2 0 0,2 39-113 0 0,8 52 1 0 0,14 50-3 0 0,-23-151-36 0 0,29 151-180 0 0,15 103-459 0 0,-39-221-1299 0 0,1-44-3500 0 0,-2-16-567 0 0,0 11 2361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13:23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14 694 8146 0 0,'-1'1'917'0'0,"-3"5"3672"0"0,3-5-3672 0 0,-1 0 1 0 0,1-1 0 0 0,0 1-1 0 0,0 0 1 0 0,-2 0-1 0 0,5-12 2814 0 0,-1-2-3217 0 0,1 6-310 0 0,0-1-1 0 0,5-9 0 0 0,-4 9-101 0 0,0 1 0 0 0,3-15-1 0 0,16-71 207 0 0,-12 56-258 0 0,6-44 0 0 0,4-32-3 0 0,-10 66-12 0 0,5-60-1 0 0,-15 92-21 0 0,2 1-1 0 0,4-19 1 0 0,-5 24 10 0 0,0 1 0 0 0,1-17 1 0 0,1-5 114 0 0,2 135 555 0 0,-2-60-652 0 0,15 73 1 0 0,-10-70-30 0 0,70 314 9 0 0,-68-321-30 0 0,42 140-1798 0 0,-50-176 947 0 0,0 0 1 0 0,1 0-1 0 0,5 10 1 0 0,-7-14 718 0 0,-1 0 1 0 0,1 0-1 0 0,0-1 0 0 0,-1 1 1 0 0,1 0-1 0 0,0 0 0 0 0,0 0 1 0 0,0-1-1 0 0,-1 1 1 0 0,1 0-1 0 0,0-1 0 0 0,0 1 1 0 0,0-1-1 0 0,0 1 0 0 0,0-1 1 0 0,0 1-1 0 0,0-1 1 0 0,0 0-1 0 0,0 0 0 0 0,1 1 1 0 0,-1-1-1 0 0,0 0 0 0 0,0 0 1 0 0,0 0-1 0 0,0 0 1 0 0,2-1-1 0 0,5-2-1373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09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 21973 0 0,'-2'-12'-142'0'0,"2"14"7"0"0,3 27 381 0 0,1 7 1649 0 0,5 102 498 0 0,-9-134-2388 0 0,1 24 23 0 0,-4-10-11 0 0,-15 28 33 0 0,17-40-44 0 0,0 0 1 0 0,0 0-1 0 0,0 10 0 0 0,6 38 39 0 0,-3-40-25 0 0,-1 1 0 0 0,0 19 0 0 0,-3-10 3 0 0,1-14-4 0 0,0-1-1 0 0,1 1 0 0 0,1 18 0 0 0,2-5 20 0 0,1 36-1 0 0,-4-52-87 0 0,1 1 0 0 0,2 11 0 0 0,-1-12-402 0 0,-1 1 1 0 0,1 12 0 0 0,-3-10-712 0 0,1-10 1125 0 0,0 0 0 0 0,0 0 0 0 0,0 0 0 0 0,0 0 0 0 0,0 0 0 0 0,0 0 0 0 0,0 0 0 0 0,0 0 0 0 0,-9-15-6280 0 0,7 8 6786 0 0,-4-6-1532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09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11 193 9594 0 0,'-1'-2'225'0'0,"-1"0"-1"0"0,1 0 1 0 0,0 0 0 0 0,0 0-1 0 0,0 0 1 0 0,1 0 0 0 0,-1 0-1 0 0,0-1 1 0 0,1 1 0 0 0,-1 0-1 0 0,1 0 1 0 0,0-1 0 0 0,0 1-1 0 0,0 0 1 0 0,0-1 0 0 0,0 1 0 0 0,0 0-1 0 0,1 0 1 0 0,-1-1 0 0 0,2-2-1 0 0,1-4 502 0 0,1 0-1 0 0,0 0 1 0 0,10-14 0 0 0,-4 7 507 0 0,-7 10-965 0 0,0 1-1 0 0,1 1 1 0 0,-1-1-1 0 0,1 0 1 0 0,0 1-1 0 0,0 0 1 0 0,1 0 0 0 0,-1 0-1 0 0,1 1 1 0 0,0-1-1 0 0,6-2 1 0 0,-3 2-52 0 0,0 0 1 0 0,1 1-1 0 0,-1 0 1 0 0,1 1-1 0 0,0 0 1 0 0,14-2-1 0 0,4 3 43 0 0,1 1-1 0 0,-1 1 0 0 0,48 8 1 0 0,-57-6-179 0 0,1 0 0 0 0,0 2 1 0 0,-1 1-1 0 0,24 10 0 0 0,-33-12-26 0 0,0 0 1 0 0,0 1-1 0 0,-1 0 0 0 0,1 1 0 0 0,-1 0 0 0 0,-1 0 0 0 0,1 1 0 0 0,-1 0 0 0 0,0 0 0 0 0,6 9 0 0 0,-10-11 20 0 0,-1 0 0 0 0,1 0 0 0 0,-1 0 0 0 0,0 0-1 0 0,-1 1 1 0 0,1-1 0 0 0,-1 0 0 0 0,0 1 0 0 0,-1-1 0 0 0,1 1 0 0 0,-1 0 0 0 0,0-1 0 0 0,0 1-1 0 0,-2 5 1 0 0,2-8-36 0 0,-1 0 0 0 0,0 0 0 0 0,0 0 0 0 0,0 0 0 0 0,0-1 0 0 0,0 1 0 0 0,-1 0 0 0 0,1 0 0 0 0,-1-1 0 0 0,0 1 0 0 0,0-1 0 0 0,0 0 0 0 0,0 1 0 0 0,-4 2 0 0 0,-4 4 71 0 0,-1-1 0 0 0,-12 7 1 0 0,15-10-81 0 0,-12 7 23 0 0,7-4-67 0 0,1 0-1 0 0,0 0 1 0 0,0 1 0 0 0,-17 17 0 0 0,28-25-64 0 0,0 0 1 0 0,0 0-1 0 0,0 0 0 0 0,0 1 0 0 0,0-1 1 0 0,1 0-1 0 0,-1 1 0 0 0,0-1 0 0 0,1 1 1 0 0,-1-1-1 0 0,1 1 0 0 0,-1-1 0 0 0,1 1 0 0 0,0-1 1 0 0,-1 1-1 0 0,1-1 0 0 0,0 1 0 0 0,0-1 1 0 0,0 1-1 0 0,1-1 0 0 0,-1 1 0 0 0,0-1 1 0 0,0 1-1 0 0,1-1 0 0 0,-1 1 0 0 0,1-1 1 0 0,-1 1-1 0 0,1-1 0 0 0,0 1 0 0 0,0-1 1 0 0,0 2-1 0 0,4 3-841 0 0,0 0-1 0 0,0 0 1 0 0,1-1 0 0 0,0 1 0 0 0,6 3 0 0 0,1 2-1362 0 0,1 4-752 0 0,2-1-510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10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77 13027 0 0,'-3'-9'661'0'0,"-3"-6"2137"0"0,2 0 1 0 0,-3-17-1 0 0,7 27-723 0 0,3 11-1528 0 0,4 12-503 0 0,-5-8 7 0 0,1 0 0 0 0,0 16-1 0 0,1 2-6 0 0,8 57 74 0 0,-9-59-88 0 0,7 21 29 0 0,-6-30-30 0 0,-4-17-28 0 0,0 0 0 0 0,0 1 0 0 0,0-1 0 0 0,0 0 0 0 0,0 1 0 0 0,0-1 0 0 0,0 0 0 0 0,0 0 0 0 0,0 1 0 0 0,0-1 0 0 0,0 0 0 0 0,0 1 0 0 0,0-1 0 0 0,1 0 0 0 0,-1 0 0 0 0,0 1 0 0 0,0-1 0 0 0,0 0 0 0 0,0 0 0 0 0,1 0 0 0 0,-1 1 0 0 0,0-1 0 0 0,0 0 0 0 0,1 0 0 0 0,-1 0 0 0 0,0 0 0 0 0,0 1 0 0 0,1-1 0 0 0,-1 0 0 0 0,0 0 0 0 0,0 0 0 0 0,1 0 0 0 0,-1 0 0 0 0,0 0 0 0 0,1 0 0 0 0,-1 0 0 0 0,0 0 0 0 0,0 0 0 0 0,1 0 0 0 0,-1 0 0 0 0,0 0 0 0 0,1 0 0 0 0,-1 0 0 0 0,0 0 0 0 0,0 0 0 0 0,1 0 0 0 0,-1 0 0 0 0,0 0 0 0 0,1-1 0 0 0,-1 1 0 0 0,0 0 0 0 0,0 0 0 0 0,1 0 0 0 0,-1 0 0 0 0,0-1 0 0 0,0 1 0 0 0,0 0 0 0 0,1 0 0 0 0,-1-1 0 0 0,0 1 0 0 0,0 0 0 0 0,0 0 0 0 0,0-1 0 0 0,2-1 2 0 0,0 0 0 0 0,0 0 0 0 0,-1 0 0 0 0,1-1 0 0 0,1-3 0 0 0,2-4-4 0 0,43-108-53 0 0,-45 109-47 0 0,2-4-516 0 0,-1 0 0 0 0,2-1 0 0 0,0 2 0 0 0,12-20 0 0 0,-17 30 312 0 0,0 1-1 0 0,0-1 1 0 0,0 1-1 0 0,1 0 1 0 0,-1 0-1 0 0,0 0 1 0 0,1 0-1 0 0,-1 0 1 0 0,0 0-1 0 0,1 0 1 0 0,-1 0 0 0 0,1 0-1 0 0,0 1 1 0 0,-1-1-1 0 0,1 0 1 0 0,0 1-1 0 0,-1 0 1 0 0,1-1-1 0 0,0 1 1 0 0,-1 0-1 0 0,3 0 1 0 0,11 1-2738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7:52.4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155 485 17524 0 0,'-17'5'1397'0'0,"1"0"1"0"0,-30 16-1 0 0,40-18-1237 0 0,1 0-1 0 0,0 1 1 0 0,0 0-1 0 0,0 0 1 0 0,0 0-1 0 0,1 0 1 0 0,-1 1-1 0 0,1 0 1 0 0,0-1-1 0 0,1 2 1 0 0,-5 6-1 0 0,5-7-166 0 0,1 0 0 0 0,0 0 0 0 0,0 0 0 0 0,0 0 0 0 0,1 0 0 0 0,-1 0 0 0 0,1 1 0 0 0,0-1 0 0 0,1 0 0 0 0,-1 1 0 0 0,1-1 0 0 0,0 0 0 0 0,1 1 0 0 0,-1-1 0 0 0,1 0 0 0 0,0 1 0 0 0,0-1 0 0 0,1 0 0 0 0,0 0 0 0 0,-1 0 0 0 0,2 0 0 0 0,-1 0 0 0 0,1 0 0 0 0,-1-1 0 0 0,1 1 0 0 0,0-1 0 0 0,6 7 0 0 0,-6-9-34 0 0,-1 1 0 0 0,1-1 0 0 0,0 0-1 0 0,-1 1 1 0 0,1-1 0 0 0,0 0 0 0 0,0-1 0 0 0,0 1-1 0 0,1 0 1 0 0,-1-1 0 0 0,0 0 0 0 0,1 0-1 0 0,6 2 1 0 0,-8-3-5 0 0,1 0 0 0 0,-1 0 0 0 0,1 0 0 0 0,-1 0 0 0 0,0 0 0 0 0,1 0 0 0 0,-1-1 0 0 0,0 1 0 0 0,1-1 0 0 0,-1 1 0 0 0,0-1 0 0 0,0 0 0 0 0,0 0 0 0 0,1 0 0 0 0,-1 0 0 0 0,0-1 0 0 0,0 1 0 0 0,-1-1 0 0 0,1 1 0 0 0,0-1 0 0 0,3-3 0 0 0,3-5-120 0 0,0-1 0 0 0,-1-1 0 0 0,0 0 0 0 0,-1 0 0 0 0,0 0 0 0 0,-1 0 0 0 0,5-18 0 0 0,18-94-509 0 0,-27 117 645 0 0,7-37-43 0 0,-3 0-1 0 0,-1-1 0 0 0,-3 0 1 0 0,-6-76-1 0 0,3 104 260 0 0,-1-1 0 0 0,-10-28-1 0 0,11 39-67 0 0,-1 0 0 0 0,1 0-1 0 0,-2 1 1 0 0,1-1 0 0 0,-1 1-1 0 0,0 0 1 0 0,0 0 0 0 0,-1 0-1 0 0,-6-5 1 0 0,9 8-52 0 0,-1 1 1 0 0,0 0-1 0 0,0 0 1 0 0,0 0-1 0 0,0 1 1 0 0,-1-1-1 0 0,1 1 1 0 0,0 0-1 0 0,-1-1 1 0 0,-6 0-1 0 0,9 2-54 0 0,0 0-1 0 0,0-1 0 0 0,-1 1 0 0 0,1 0 0 0 0,0 0 1 0 0,0 0-1 0 0,0 0 0 0 0,-1 0 0 0 0,1 1 0 0 0,0-1 1 0 0,0 0-1 0 0,0 0 0 0 0,0 1 0 0 0,-1-1 0 0 0,1 1 1 0 0,0-1-1 0 0,0 1 0 0 0,0-1 0 0 0,0 1 0 0 0,0 0 1 0 0,0-1-1 0 0,0 1 0 0 0,0 0 0 0 0,1 0 0 0 0,-1 0 1 0 0,0 0-1 0 0,0 0 0 0 0,1 0 0 0 0,-1 0 0 0 0,0 0 1 0 0,1 0-1 0 0,-1 0 0 0 0,0 2 0 0 0,1 0-14 0 0,-1 0 0 0 0,1 1 0 0 0,-1-1 0 0 0,1 0 0 0 0,0 0 0 0 0,0 0 0 0 0,0 0 0 0 0,1 0 0 0 0,-1 0 0 0 0,1 0 0 0 0,0 0 0 0 0,1 3 0 0 0,2 4-34 0 0,0 0-1 0 0,7 10 1 0 0,-5-9 24 0 0,7 10-15 0 0,1-1-1 0 0,1-1 1 0 0,0 0-1 0 0,2-1 1 0 0,18 17-1 0 0,-23-24-7 0 0,1 1-1 0 0,0-2 0 0 0,1 0 1 0 0,0 0-1 0 0,0-1 0 0 0,1-1 0 0 0,0-1 1 0 0,23 8-1 0 0,-31-12 6 0 0,1-1 1 0 0,0-1-1 0 0,0 1 0 0 0,0-1 1 0 0,1-1-1 0 0,-1 1 1 0 0,0-1-1 0 0,11-2 0 0 0,-12 1 13 0 0,-1-1-1 0 0,0 1 1 0 0,1-1 0 0 0,-1-1-1 0 0,0 1 1 0 0,0-1-1 0 0,0 0 1 0 0,0-1 0 0 0,0 1-1 0 0,-1-1 1 0 0,7-6 0 0 0,-6 4 24 0 0,0 0 0 0 0,-1-1 0 0 0,0 0 0 0 0,0 0 0 0 0,0 0 0 0 0,-1-1 0 0 0,0 1 0 0 0,0-1 0 0 0,-1 0 0 0 0,0 0 0 0 0,-1 0 0 0 0,0 0 0 0 0,0-1 1 0 0,0 1-1 0 0,-1-1 0 0 0,0-10 0 0 0,-1 9 56 0 0,0-1 0 0 0,-1 1-1 0 0,0 0 1 0 0,0 0 0 0 0,-1 0 0 0 0,0 0 0 0 0,-1 0 0 0 0,0 0 0 0 0,-1 1 0 0 0,0-1-1 0 0,0 1 1 0 0,-1 0 0 0 0,-8-12 0 0 0,11 18 18 0 0,0 1 0 0 0,0-1 1 0 0,-1 0-1 0 0,1 1 0 0 0,-1 0 0 0 0,1-1 0 0 0,-1 1 0 0 0,0 0 0 0 0,0 0 1 0 0,0 1-1 0 0,0-1 0 0 0,0 0 0 0 0,0 1 0 0 0,0 0 0 0 0,-1 0 1 0 0,1 0-1 0 0,0 0 0 0 0,-6 0 0 0 0,9 1-71 0 0,-1 0 1 0 0,1 0-1 0 0,0 0 0 0 0,-1 0 1 0 0,1 0-1 0 0,0 0 0 0 0,-1 0 1 0 0,1 0-1 0 0,0 0 0 0 0,-1 0 0 0 0,1 0 1 0 0,0 1-1 0 0,-1-1 0 0 0,1 0 1 0 0,0 0-1 0 0,0 0 0 0 0,-1 0 1 0 0,1 1-1 0 0,0-1 0 0 0,0 0 1 0 0,-1 0-1 0 0,1 1 0 0 0,0-1 0 0 0,0 0 1 0 0,0 0-1 0 0,-1 1 0 0 0,1-1 1 0 0,0 1-1 0 0,0 10 74 0 0,8 11-103 0 0,0-8-29 0 0,0 0 0 0 0,1-1 0 0 0,1 0 0 0 0,1 0 0 0 0,-1-1 0 0 0,21 17-1 0 0,-21-19-296 0 0,1 0-1 0 0,1-1 0 0 0,0-1 0 0 0,0 0 1 0 0,1 0-1 0 0,-1-1 0 0 0,27 10 0 0 0,-32-16-400 0 0,-1 1 0 0 0,1-1 0 0 0,0-1-1 0 0,0 1 1 0 0,0-1 0 0 0,0 0-1 0 0,0-1 1 0 0,0 1 0 0 0,-1-1-1 0 0,8-2 1 0 0,7-4-2307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10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29 114 7442 0 0,'-7'-12'5517'0'0,"5"8"-3592"0"0,0 0-1 0 0,0 0 1 0 0,-1 0 0 0 0,-5-6-1 0 0,6 11-1180 0 0,1 3-403 0 0,0 7-216 0 0,1-11-101 0 0,-1 9-30 0 0,1 0-1 0 0,1 0 1 0 0,0 0 0 0 0,0 0 0 0 0,0 0-1 0 0,1 0 1 0 0,1 0 0 0 0,0-1 0 0 0,0 1 0 0 0,7 12-1 0 0,-8-15-7 0 0,1-1-1 0 0,0-1 0 0 0,1 1 1 0 0,-1 0-1 0 0,1-1 0 0 0,0 0 1 0 0,0 0-1 0 0,0 0 1 0 0,0 0-1 0 0,1 0 0 0 0,-1-1 1 0 0,1 0-1 0 0,0 0 0 0 0,0 0 1 0 0,0-1-1 0 0,1 0 0 0 0,10 4 1 0 0,-13-6 11 0 0,1 1-1 0 0,-1-1 1 0 0,0 1 0 0 0,1-1 0 0 0,-1 0 0 0 0,1 0 0 0 0,-1 0 0 0 0,0-1-1 0 0,1 1 1 0 0,-1-1 0 0 0,0 0 0 0 0,1 0 0 0 0,-1 0 0 0 0,0 0 0 0 0,0-1-1 0 0,0 1 1 0 0,0-1 0 0 0,0 0 0 0 0,0 0 0 0 0,0 0 0 0 0,-1 0 0 0 0,5-4-1 0 0,-3 1 20 0 0,0 0 0 0 0,0 0 0 0 0,-1-1 0 0 0,0 1-1 0 0,0-1 1 0 0,0 1 0 0 0,-1-1 0 0 0,0 0 0 0 0,0 0-1 0 0,0 0 1 0 0,1-9 0 0 0,-2 5 32 0 0,0 0 0 0 0,0 0 1 0 0,-1 0-1 0 0,0 0 0 0 0,-1 0 0 0 0,0 0 0 0 0,-1 0 1 0 0,-5-17-1 0 0,6 22 2 0 0,-1 1 1 0 0,0-1-1 0 0,0 1 0 0 0,-1 0 1 0 0,1-1-1 0 0,-1 1 0 0 0,0 0 1 0 0,-6-6-1 0 0,6 8-3 0 0,1 0-1 0 0,-1 0 0 0 0,0 0 1 0 0,0 0-1 0 0,0 0 0 0 0,0 0 1 0 0,0 1-1 0 0,0 0 1 0 0,0-1-1 0 0,-1 1 0 0 0,1 0 1 0 0,0 1-1 0 0,-6-2 0 0 0,6 3-23 0 0,-1-1 0 0 0,1 0 0 0 0,0 1 0 0 0,0-1 0 0 0,-1 1 0 0 0,1 0 0 0 0,0 0 0 0 0,0 0 0 0 0,0 1 0 0 0,0-1 0 0 0,0 1 0 0 0,0 0 0 0 0,1-1 0 0 0,-1 1 0 0 0,-4 5 0 0 0,6-6-89 0 0,-1 0 0 0 0,1 1 0 0 0,0-1 0 0 0,0 1 0 0 0,0-1 0 0 0,0 1 0 0 0,0-1 0 0 0,0 1 0 0 0,0 0-1 0 0,1-1 1 0 0,-1 1 0 0 0,1 0 0 0 0,-1 2 0 0 0,1-3-84 0 0,0 0 0 0 0,0 1 0 0 0,0-1 0 0 0,0 0 0 0 0,0 1 0 0 0,0-1 0 0 0,1 0 1 0 0,-1 0-1 0 0,0 1 0 0 0,1-1 0 0 0,-1 0 0 0 0,1 0 0 0 0,0 0 0 0 0,-1 0 0 0 0,1 0 0 0 0,0 0 0 0 0,0 0 0 0 0,0 0 0 0 0,-1 0 0 0 0,3 2 0 0 0,-1-2-302 0 0,0 0 0 0 0,-1 0 0 0 0,1 1 0 0 0,0-1 0 0 0,0-1 0 0 0,0 1 0 0 0,0 0-1 0 0,4 1 1 0 0,7 0-2067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11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87 15507 0 0,'-1'-1'250'0'0,"-1"1"-1"0"0,1-1 1 0 0,-1 1-1 0 0,1-1 1 0 0,-1 1-1 0 0,1 0 0 0 0,0 0 1 0 0,-1 0-1 0 0,1 0 1 0 0,-1 0-1 0 0,1 0 1 0 0,-1 0-1 0 0,1 0 1 0 0,-1 1-1 0 0,1-1 1 0 0,-1 0-1 0 0,1 1 0 0 0,0-1 1 0 0,-1 1-1 0 0,-1 1 1 0 0,1-1-113 0 0,1 1 1 0 0,0-1-1 0 0,0 0 1 0 0,0 1-1 0 0,-1-1 1 0 0,2 1-1 0 0,-1 0 1 0 0,0-1-1 0 0,0 1 1 0 0,0 0 0 0 0,1-1-1 0 0,-1 1 1 0 0,1 0-1 0 0,-1 0 1 0 0,1 0-1 0 0,0 3 1 0 0,-1 21 159 0 0,2-1 1 0 0,0 1-1 0 0,10 47 0 0 0,-4-29-183 0 0,19 109 32 0 0,0-6-55 0 0,1 11 80 0 0,-9-54 31 0 0,-15-91-175 0 0,-2-11-23 0 0,-1 0 0 0 0,1 1 0 0 0,-1-1 0 0 0,1 0 0 0 0,-1 1 1 0 0,0-1-1 0 0,0 1 0 0 0,0-1 0 0 0,0 3 0 0 0,0-5-5 0 0,0 0 0 0 0,0 0 0 0 0,0 0 0 0 0,0 0 0 0 0,0 0-1 0 0,0 0 1 0 0,0 0 0 0 0,0 0 0 0 0,-1 0 0 0 0,1 0 0 0 0,0 1-1 0 0,0-1 1 0 0,0 0 0 0 0,0 0 0 0 0,0 0 0 0 0,0 0 0 0 0,0 0-1 0 0,0 0 1 0 0,0 0 0 0 0,0 0 0 0 0,0 0 0 0 0,0 0 0 0 0,0 0-1 0 0,0 0 1 0 0,0 0 0 0 0,0 0 0 0 0,0 0 0 0 0,-1 0 0 0 0,1 0-1 0 0,0 0 1 0 0,0 0 0 0 0,0 0 0 0 0,0 0 0 0 0,0 0 0 0 0,0 0-1 0 0,0 0 1 0 0,0 0 0 0 0,0 0 0 0 0,0 0 0 0 0,0 0 0 0 0,0 0-1 0 0,0 0 1 0 0,0 0 0 0 0,-1 0 0 0 0,1 0 0 0 0,0 0 0 0 0,0 0-1 0 0,0 0 1 0 0,0 0 0 0 0,0 0 0 0 0,0-1 0 0 0,-5-3-42 0 0,-2-5-31 0 0,2-1 12 0 0,1 0 1 0 0,-1 0-1 0 0,2-1 1 0 0,-4-14-1 0 0,-6-46-142 0 0,10 55 167 0 0,-6-70-103 0 0,4 29 71 0 0,-2-22-100 0 0,5-150 0 0 0,4 197 115 0 0,2 1 0 0 0,2 0-1 0 0,1 0 1 0 0,1 1 0 0 0,2 0 0 0 0,21-47 0 0 0,-30 74 33 0 0,1 0-1 0 0,-1 1 1 0 0,1-1-1 0 0,0 0 1 0 0,0 1 0 0 0,0-1-1 0 0,0 1 1 0 0,0-1 0 0 0,1 1-1 0 0,3-3 1 0 0,-5 4 9 0 0,0 1 0 0 0,0-1 0 0 0,0 1 0 0 0,1-1 1 0 0,-1 1-1 0 0,0 0 0 0 0,0-1 0 0 0,0 1 0 0 0,1 0 0 0 0,-1 0 0 0 0,0 0 1 0 0,0 0-1 0 0,1 0 0 0 0,-1 0 0 0 0,0 0 0 0 0,0 0 0 0 0,0 0 0 0 0,1 1 1 0 0,-1-1-1 0 0,0 0 0 0 0,0 1 0 0 0,0-1 0 0 0,0 1 0 0 0,0-1 0 0 0,1 1 1 0 0,-1 0-1 0 0,0-1 0 0 0,0 1 0 0 0,1 2 0 0 0,12 10-7 0 0,-1 1 0 0 0,0 1 0 0 0,-1 0 0 0 0,-1 1-1 0 0,0 0 1 0 0,-1 1 0 0 0,8 19 0 0 0,-16-33 39 0 0,-1 0 0 0 0,1 0 0 0 0,-1 1 0 0 0,0-1 0 0 0,0 0 0 0 0,0 1 0 0 0,-1-1 0 0 0,1 5 0 0 0,-1-7-4 0 0,0 0-1 0 0,0 0 0 0 0,0 0 1 0 0,0 0-1 0 0,0 0 1 0 0,-1 0-1 0 0,1 0 1 0 0,0 0-1 0 0,-1-1 0 0 0,1 1 1 0 0,0 0-1 0 0,-1 0 1 0 0,1 0-1 0 0,-1 0 1 0 0,0 0-1 0 0,1-1 0 0 0,-1 1 1 0 0,0 0-1 0 0,1-1 1 0 0,-1 1-1 0 0,0 0 1 0 0,0-1-1 0 0,1 1 0 0 0,-1-1 1 0 0,0 1-1 0 0,0-1 1 0 0,0 1-1 0 0,0-1 1 0 0,0 0-1 0 0,0 1 0 0 0,0-1 1 0 0,-1 0-1 0 0,-6 1 35 0 0,1 0 0 0 0,-1-1 0 0 0,0 0 0 0 0,1-1 0 0 0,-1 0 0 0 0,1 0 0 0 0,-1 0 0 0 0,-7-4 0 0 0,-27-2-64 0 0,32 4-157 0 0,9 1-171 0 0,7 1-122 0 0,21 0-3100 0 0,46-9 1 0 0,-21-3 1188 0 0,-25 5 2111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11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38 12963 0 0,'-6'-5'1161'0'0,"-1"0"0"0"0,0 0 0 0 0,1 1 0 0 0,-2 0 0 0 0,-11-5 0 0 0,17 8-991 0 0,0 0 0 0 0,-1 0 0 0 0,1 0 0 0 0,-1 1 0 0 0,1-1 0 0 0,-1 1 0 0 0,1 0 0 0 0,-1-1 1 0 0,1 1-1 0 0,-1 0 0 0 0,1 1 0 0 0,-1-1 0 0 0,1 0 0 0 0,-1 1 0 0 0,1-1 0 0 0,0 1 0 0 0,-1 0 0 0 0,1 0 0 0 0,-1 0 0 0 0,1 0 0 0 0,0 0 0 0 0,-3 2 0 0 0,1 1-128 0 0,-1 1 1 0 0,1-1 0 0 0,0 1-1 0 0,0 0 1 0 0,1 0-1 0 0,-1 0 1 0 0,1 0 0 0 0,0 1-1 0 0,1-1 1 0 0,-1 1 0 0 0,1 0-1 0 0,-2 8 1 0 0,1-4-66 0 0,1 0 1 0 0,1 0-1 0 0,0 1 1 0 0,0-1-1 0 0,1 0 0 0 0,1 18 1 0 0,0-24 8 0 0,-1 0-1 0 0,1-1 1 0 0,0 1 0 0 0,0-1 0 0 0,0 1-1 0 0,1-1 1 0 0,-1 1 0 0 0,1-1 0 0 0,0 0 0 0 0,0 1-1 0 0,0-1 1 0 0,0 0 0 0 0,1-1 0 0 0,-1 1-1 0 0,1 0 1 0 0,0-1 0 0 0,3 3 0 0 0,-4-3 4 0 0,1-1 1 0 0,-1 1-1 0 0,1-1 1 0 0,-1 0-1 0 0,1 0 1 0 0,-1 0 0 0 0,1 0-1 0 0,0-1 1 0 0,0 1-1 0 0,0-1 1 0 0,-1 1-1 0 0,1-1 1 0 0,0 0-1 0 0,0 0 1 0 0,0 0 0 0 0,-1-1-1 0 0,1 1 1 0 0,0-1-1 0 0,0 1 1 0 0,-1-1-1 0 0,1 0 1 0 0,5-2-1 0 0,-1-1 7 0 0,1-1-1 0 0,-1 0 1 0 0,1 0-1 0 0,-1 0 1 0 0,-1-1-1 0 0,1 0 1 0 0,-1 0-1 0 0,7-9 1 0 0,2-6 49 0 0,20-34-1 0 0,-32 50-35 0 0,4-7 56 0 0,-4 12-37 0 0,0 7-20 0 0,2 29-35 0 0,-5-24-142 0 0,6 22 0 0 0,-6-31-26 0 0,1 0 0 0 0,0 0 1 0 0,0-1-1 0 0,0 1 0 0 0,0 0 0 0 0,1-1 1 0 0,-1 1-1 0 0,1-1 0 0 0,-1 0 0 0 0,1 1 1 0 0,0-1-1 0 0,4 4 0 0 0,-4-5-82 0 0,0 0 1 0 0,0 0-1 0 0,0 0 0 0 0,0 0 1 0 0,0-1-1 0 0,1 1 0 0 0,-1-1 1 0 0,0 0-1 0 0,0 1 0 0 0,0-1 1 0 0,1 0-1 0 0,-1 0 0 0 0,0 0 1 0 0,0-1-1 0 0,1 1 0 0 0,-1 0 0 0 0,3-2 1 0 0,7-3 57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12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47 14115 0 0,'-6'-6'1032'0'0,"0"1"1"0"0,1 0-1 0 0,-2 0 0 0 0,1 0 0 0 0,-1 1 1 0 0,-13-7-1 0 0,17 10-898 0 0,1 0 0 0 0,-1 0 0 0 0,1 0 0 0 0,-1 0 0 0 0,0 1 0 0 0,1 0 0 0 0,-1-1 0 0 0,0 1 0 0 0,0 0 0 0 0,1 0-1 0 0,-1 0 1 0 0,0 1 0 0 0,0-1 0 0 0,1 1 0 0 0,-1-1 0 0 0,0 1 0 0 0,1 0 0 0 0,-1 0 0 0 0,1 0 0 0 0,-1 1 0 0 0,1-1 0 0 0,-1 0 0 0 0,-2 3 0 0 0,-1 1-106 0 0,1 0 0 0 0,-1 1 0 0 0,1-1 0 0 0,0 1 0 0 0,-5 9-1 0 0,-19 34-111 0 0,21-34 53 0 0,4-9 11 0 0,2-1 1 0 0,-1 1-1 0 0,0 1 1 0 0,1-1 0 0 0,-1 7-1 0 0,2-11-17 0 0,1 1 0 0 0,-1-1 1 0 0,1 1-1 0 0,0-1 0 0 0,0 1 0 0 0,0-1 0 0 0,0 1 0 0 0,0-1 1 0 0,1 1-1 0 0,-1-1 0 0 0,1 0 0 0 0,0 1 0 0 0,-1-1 1 0 0,1 0-1 0 0,0 1 0 0 0,2 2 0 0 0,-1-3-28 0 0,-1-1-1 0 0,1 1 1 0 0,-1-1-1 0 0,1 0 0 0 0,0 0 1 0 0,-1 0-1 0 0,1 0 1 0 0,0 0-1 0 0,0 0 1 0 0,0 0-1 0 0,0 0 1 0 0,0-1-1 0 0,0 1 1 0 0,0-1-1 0 0,0 1 1 0 0,0-1-1 0 0,0 0 1 0 0,0 0-1 0 0,0 0 1 0 0,2 0-1 0 0,5-1-217 0 0,0 0 1 0 0,0 0-1 0 0,9-3 0 0 0,15-6-350 0 0,-27 7 522 0 0,1 0-1 0 0,-1 1 1 0 0,1 0 0 0 0,0 1-1 0 0,-1 0 1 0 0,12-1 0 0 0,-17 2 109 0 0,0 0 1 0 0,1 0-1 0 0,-1 0 0 0 0,0 1 1 0 0,0-1-1 0 0,1 0 1 0 0,-1 1-1 0 0,0-1 1 0 0,0 1-1 0 0,0-1 1 0 0,0 1-1 0 0,0 0 1 0 0,0 0-1 0 0,0-1 1 0 0,0 1-1 0 0,0 0 1 0 0,0 0-1 0 0,0 0 0 0 0,0 0 1 0 0,0 0-1 0 0,-1 0 1 0 0,1 0-1 0 0,0 0 1 0 0,-1 0-1 0 0,1 1 1 0 0,0 1-1 0 0,1 4 84 0 0,0 0 0 0 0,0 0 0 0 0,1 12 0 0 0,-1-8 22 0 0,7 80 367 0 0,-5-39-370 0 0,4 94 72 0 0,-9-122-37 0 0,0-1 0 0 0,-1 0 0 0 0,-2 0 1 0 0,-7 29-1 0 0,9-45-8 0 0,-1 1 1 0 0,0-1-1 0 0,0 0 0 0 0,0 0 1 0 0,-1 0-1 0 0,0 0 1 0 0,-6 7-1 0 0,8-12-91 0 0,1 0 0 0 0,0-1 0 0 0,-1 1 0 0 0,1-1 0 0 0,-1 0 1 0 0,1 1-1 0 0,-1-1 0 0 0,1 0 0 0 0,-1 0 0 0 0,0 0 0 0 0,0 0 0 0 0,0 0 0 0 0,0-1 0 0 0,1 1 0 0 0,-1 0 1 0 0,0-1-1 0 0,0 1 0 0 0,0-1 0 0 0,0 0 0 0 0,0 0 0 0 0,0 0 0 0 0,0 0 0 0 0,0 0 0 0 0,0 0 0 0 0,0 0 0 0 0,0-1 1 0 0,0 1-1 0 0,0-1 0 0 0,0 1 0 0 0,0-1 0 0 0,0 0 0 0 0,-2-1 0 0 0,-2-2-9 0 0,1 0 1 0 0,-1 0-1 0 0,1 0 0 0 0,1 0 1 0 0,-1-1-1 0 0,1 0 0 0 0,-1 0 1 0 0,2 0-1 0 0,-1 0 0 0 0,0-1 0 0 0,1 0 1 0 0,0 1-1 0 0,0-1 0 0 0,-2-9 1 0 0,1 4-164 0 0,1-1 0 0 0,0 0 0 0 0,0 0 1 0 0,1-1-1 0 0,1 1 0 0 0,0-21 0 0 0,2 27-169 0 0,0 0-1 0 0,0 1 0 0 0,0-1 1 0 0,0 0-1 0 0,1 0 0 0 0,0 1 1 0 0,0-1-1 0 0,1 1 0 0 0,0 0 1 0 0,0 0-1 0 0,4-6 0 0 0,-3 5-728 0 0,1-1-1 0 0,0 1 0 0 0,1 1 0 0 0,0-1 0 0 0,0 1 0 0 0,0 0 1 0 0,12-7-1 0 0,5-2-2452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12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141 141 18172 0 0,'-2'-14'1353'0'0,"0"-1"1"0"0,-6-23-1 0 0,7 32-969 0 0,-1 0-1 0 0,0 1 0 0 0,0-1 0 0 0,-1 1 0 0 0,0-1 1 0 0,0 1-1 0 0,0 0 0 0 0,0 0 0 0 0,-6-6 0 0 0,8 10-356 0 0,0 0 0 0 0,0 0 0 0 0,0 0 0 0 0,-1 0 0 0 0,1 0 0 0 0,0 0 0 0 0,-1 0 0 0 0,1 0 0 0 0,0 0 0 0 0,-1 1 0 0 0,1-1 0 0 0,-1 1 0 0 0,1-1 0 0 0,-1 1 0 0 0,1-1 0 0 0,-1 1 0 0 0,0 0 0 0 0,1 0 0 0 0,-1 0 0 0 0,1 0 0 0 0,-1 0 0 0 0,1 0 0 0 0,-1 0 0 0 0,0 0 0 0 0,1 1 0 0 0,-1-1 0 0 0,1 0 0 0 0,-1 1 0 0 0,1 0 0 0 0,-1-1 0 0 0,1 1 0 0 0,0 0 0 0 0,-1 0 0 0 0,1-1 0 0 0,0 1 0 0 0,-1 0 0 0 0,1 1 0 0 0,0-1 0 0 0,0 0 0 0 0,0 0 0 0 0,0 0 0 0 0,0 1 0 0 0,0-1 0 0 0,0 0 0 0 0,0 3 0 0 0,-6 9-58 0 0,2 0-1 0 0,0 1 1 0 0,0-1 0 0 0,1 1 0 0 0,1 0 0 0 0,1 0-1 0 0,0 1 1 0 0,0-1 0 0 0,1 18 0 0 0,1-31 19 0 0,0 1 0 0 0,0-1 0 0 0,1 0 0 0 0,-1 0 0 0 0,0 1 0 0 0,0-1 0 0 0,1 0 0 0 0,-1 1 0 0 0,0-1 0 0 0,1 0 0 0 0,-1 0 0 0 0,1 0 0 0 0,0 0 0 0 0,-1 1 0 0 0,1-1 0 0 0,0 0 0 0 0,0 0 0 0 0,0 0 0 0 0,0 0 0 0 0,-1-1 0 0 0,1 1 0 0 0,1 0 0 0 0,1 1-1 0 0,-2-1-5 0 0,1-1 0 0 0,0 0-1 0 0,0 1 1 0 0,0-1 0 0 0,0 0-1 0 0,-1 0 1 0 0,1 0 0 0 0,0 0-1 0 0,0 0 1 0 0,0 0 0 0 0,0-1-1 0 0,-1 1 1 0 0,1-1 0 0 0,0 1-1 0 0,0-1 1 0 0,1-1 0 0 0,7-2-22 0 0,-1 0 11 0 0,1 0 0 0 0,17-4 0 0 0,-24 8 27 0 0,-1-1-1 0 0,1 1 1 0 0,-1-1 0 0 0,1 1-1 0 0,-1 0 1 0 0,1 0 0 0 0,-1 1 0 0 0,1-1-1 0 0,0 0 1 0 0,-1 1 0 0 0,1-1 0 0 0,-1 1-1 0 0,0 0 1 0 0,1 0 0 0 0,-1 0 0 0 0,4 2-1 0 0,1 2 89 0 0,-4-3-226 0 0,0 1 0 0 0,0-1 0 0 0,1 0-1 0 0,-1 0 1 0 0,6 1 0 0 0,-8-2-35 0 0,0-1 1 0 0,0 0-1 0 0,0 0 1 0 0,0 0-1 0 0,0 0 0 0 0,0 0 1 0 0,0 0-1 0 0,0 0 1 0 0,0 0-1 0 0,0 0 1 0 0,0 0-1 0 0,0 0 0 0 0,0-1 1 0 0,0 1-1 0 0,0 0 1 0 0,0-1-1 0 0,0 1 0 0 0,0-1 1 0 0,0 1-1 0 0,-1-1 1 0 0,1 1-1 0 0,0-1 0 0 0,0 0 1 0 0,0 1-1 0 0,-1-1 1 0 0,2-1-1 0 0,3-5-713 0 0,0 0 685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12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12675 0 0,'-2'26'1345'0'0,"-4"55"298"0"0,7-34-1118 0 0,10 58-1 0 0,15 43-565 0 0,-22-124 39 0 0,28 113-766 0 0,-13-58-1078 0 0,-18-75 1498 0 0,0 0 0 0 0,1 1-1 0 0,-1-1 1 0 0,1 0 0 0 0,0 0 0 0 0,0 0-1 0 0,4 6 1 0 0,2 0-1319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13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15707 0 0,'7'10'3369'0'0,"12"8"-2097"0"0,38 30-1 0 0,-49-42-1314 0 0,1-1 0 0 0,-1 1 0 0 0,1-2 0 0 0,0 1 1 0 0,0-1-1 0 0,1-1 0 0 0,-1 1 0 0 0,11 1 0 0 0,-15-4-240 0 0,1-1 0 0 0,-1 1 0 0 0,1-1 1 0 0,-1 0-1 0 0,0-1 0 0 0,1 1 1 0 0,-1-1-1 0 0,1 0 0 0 0,-1-1 0 0 0,0 1 1 0 0,0-1-1 0 0,8-3 0 0 0,-2-1-1351 0 0,-1-1 0 0 0,1 0 0 0 0,-1 0-1 0 0,12-11 1 0 0,-8 9 780 0 0,-13 18 3626 0 0,0 77 3856 0 0,-3-36-5288 0 0,2-8-641 0 0,1 62 281 0 0,0-88-1067 0 0,1-1 1 0 0,1 0-1 0 0,0 0 0 0 0,8 23 1 0 0,-11-37-42 0 0,0 0 0 0 0,1 0 0 0 0,-1 0 1 0 0,1 0-1 0 0,-1 0 0 0 0,1 0 0 0 0,-1 0 0 0 0,1 0 0 0 0,0 0 1 0 0,-1-1-1 0 0,1 1 0 0 0,1 1 0 0 0,-2-2-31 0 0,1 0 0 0 0,-1 0-1 0 0,1 0 1 0 0,-1 1-1 0 0,0-1 1 0 0,1 0 0 0 0,-1 0-1 0 0,1 0 1 0 0,-1 0-1 0 0,1 0 1 0 0,-1 0 0 0 0,1 0-1 0 0,-1 0 1 0 0,1 0-1 0 0,-1 0 1 0 0,1 0 0 0 0,-1 0-1 0 0,0 0 1 0 0,2 0-1 0 0,-1-1-325 0 0,1 0 0 0 0,-1 0 0 0 0,1 0 0 0 0,-1 0 0 0 0,0 0 0 0 0,1 0 0 0 0,-1 0 0 0 0,0-1 0 0 0,0 1 0 0 0,0 0 0 0 0,0-1 0 0 0,2-2 0 0 0,5-13-3581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13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16371 0 0,'-1'3'1521'0'0,"1"2"-289"0"0,0-1-8 0 0,-2-1-359 0 0,2 3-361 0 0,3 4 104 0 0,1-1-496 0 0,1 4-24 0 0,1-3-72 0 0,2 6-104 0 0,1-1-16 0 0,4 5-728 0 0,0 2-521 0 0,2 2-295 0 0,3 2-1017 0 0,-2-3 65 0 0,1 4-977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13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88 16812 0 0,'-2'0'420'0'0,"-1"0"1"0"0,0 1 0 0 0,1-1 0 0 0,-1 0 0 0 0,0 1 0 0 0,1 0 0 0 0,-1 0-1 0 0,1 0 1 0 0,-1 0 0 0 0,1 0 0 0 0,-1 0 0 0 0,1 1 0 0 0,-5 3 0 0 0,4-2-128 0 0,-1 0 0 0 0,1 1 0 0 0,-1 0 0 0 0,1 0 1 0 0,0 0-1 0 0,-4 9 0 0 0,0 2-213 0 0,0 0 0 0 0,2 0 0 0 0,-6 25 0 0 0,9-34-84 0 0,1 1 1 0 0,0-1-1 0 0,1 0 0 0 0,-1 0 0 0 0,1 0 1 0 0,0 0-1 0 0,1 1 0 0 0,1 5 1 0 0,-2-10-7 0 0,0-1 1 0 0,1 1 0 0 0,-1 0 0 0 0,1 0 0 0 0,-1-1 0 0 0,1 1 0 0 0,0 0 0 0 0,-1-1-1 0 0,1 1 1 0 0,0-1 0 0 0,0 1 0 0 0,0-1 0 0 0,1 0 0 0 0,-1 1 0 0 0,0-1 0 0 0,0 0-1 0 0,1 0 1 0 0,-1 0 0 0 0,1 1 0 0 0,-1-2 0 0 0,1 1 0 0 0,-1 0 0 0 0,1 0-1 0 0,0 0 1 0 0,-1-1 0 0 0,1 1 0 0 0,0-1 0 0 0,0 1 0 0 0,-1-1 0 0 0,1 0 0 0 0,0 0-1 0 0,1 0 1 0 0,3 0-9 0 0,0-1 0 0 0,-1 0 0 0 0,0 0 0 0 0,1 0 0 0 0,-1-1 0 0 0,1 1 0 0 0,-1-1-1 0 0,0-1 1 0 0,0 1 0 0 0,0-1 0 0 0,-1 0 0 0 0,1 0 0 0 0,-1 0 0 0 0,1-1 0 0 0,-1 0 0 0 0,0 1 0 0 0,7-10-1 0 0,-5 5 24 0 0,0 0-1 0 0,0-1 1 0 0,0 0-1 0 0,-1 0 0 0 0,0-1 1 0 0,-1 1-1 0 0,0-1 0 0 0,4-17 1 0 0,4-40 112 0 0,-10 56-82 0 0,-1 0 0 0 0,-1 0 0 0 0,0 0 0 0 0,-2-13 0 0 0,2 23-30 0 0,0-1 1 0 0,0 0-1 0 0,-1 1 1 0 0,1-1-1 0 0,-1 0 1 0 0,1 1-1 0 0,-1-1 1 0 0,0 0-1 0 0,1 1 1 0 0,-1-1-1 0 0,0 1 1 0 0,0-1-1 0 0,0 1 1 0 0,0 0-1 0 0,-1-1 1 0 0,1 1-1 0 0,0 0 1 0 0,0 0-1 0 0,-1 0 1 0 0,1 0-1 0 0,-1 0 1 0 0,1 0-1 0 0,-1 0 1 0 0,1 1-1 0 0,-1-1 1 0 0,1 0-1 0 0,-1 1 1 0 0,0-1-1 0 0,1 1 1 0 0,-3-1-1 0 0,4 1-11 0 0,-1 0-1 0 0,1 1 1 0 0,-1-1-1 0 0,1 0 1 0 0,-1 0-1 0 0,1 0 1 0 0,-1 0-1 0 0,1 0 1 0 0,-1 1-1 0 0,1-1 1 0 0,0 0-1 0 0,-1 1 1 0 0,1-1-1 0 0,-1 0 0 0 0,1 0 1 0 0,0 1-1 0 0,-1-1 1 0 0,1 1-1 0 0,0-1 1 0 0,-1 0-1 0 0,1 1 1 0 0,0-1-1 0 0,0 1 1 0 0,-1-1-1 0 0,1 1 1 0 0,0-1-1 0 0,0 1 1 0 0,0 0-1 0 0,-4 18-147 0 0,4-11 111 0 0,-1-3 24 0 0,1-1 0 0 0,0 1 1 0 0,0-1-1 0 0,0 0 0 0 0,0 1 1 0 0,1-1-1 0 0,0 0 0 0 0,0 1 1 0 0,3 6-1 0 0,-4-10 14 0 0,0 0-1 0 0,1 0 1 0 0,-1 0-1 0 0,1 0 1 0 0,-1 1-1 0 0,1-1 1 0 0,0 0 0 0 0,-1-1-1 0 0,1 1 1 0 0,0 0-1 0 0,0 0 1 0 0,-1 0-1 0 0,1 0 1 0 0,0-1 0 0 0,0 1-1 0 0,0 0 1 0 0,0-1-1 0 0,0 1 1 0 0,0 0-1 0 0,0-1 1 0 0,0 0 0 0 0,0 1-1 0 0,1-1 1 0 0,-1 0-1 0 0,0 1 1 0 0,0-1-1 0 0,0 0 1 0 0,0 0-1 0 0,0 0 1 0 0,1 0 0 0 0,-1 0-1 0 0,0 0 1 0 0,0 0-1 0 0,0 0 1 0 0,0-1-1 0 0,1 1 1 0 0,-1 0 0 0 0,0-1-1 0 0,0 1 1 0 0,0-1-1 0 0,1 0 1 0 0,1-1 7 0 0,-1 1 1 0 0,0-1-1 0 0,0 0 1 0 0,0 1-1 0 0,0-1 0 0 0,0 0 1 0 0,0-1-1 0 0,-1 1 1 0 0,1 0-1 0 0,-1 0 1 0 0,1-1-1 0 0,-1 1 1 0 0,1-3-1 0 0,0 0 8 0 0,0 1-1 0 0,1 0 0 0 0,4-6 1 0 0,-6 8-5 0 0,12-10 32 0 0,-13 12-36 0 0,1 0 1 0 0,-1 0-1 0 0,0 0 0 0 0,1-1 0 0 0,-1 1 0 0 0,0 0 1 0 0,1 0-1 0 0,-1 0 0 0 0,0 0 0 0 0,1 0 0 0 0,-1 0 0 0 0,1 0 1 0 0,-1-1-1 0 0,0 1 0 0 0,1 0 0 0 0,-1 0 0 0 0,1 0 1 0 0,-1 1-1 0 0,0-1 0 0 0,1 0 0 0 0,-1 0 0 0 0,0 0 1 0 0,1 0-1 0 0,-1 0 0 0 0,0 0 0 0 0,1 1 0 0 0,-1-1 0 0 0,0 0 1 0 0,1 0-1 0 0,-1 0 0 0 0,0 1 0 0 0,1-1 0 0 0,-1 0 1 0 0,0 0-1 0 0,0 1 0 0 0,1-1 0 0 0,-1 0 0 0 0,0 1 1 0 0,0-1-1 0 0,0 0 0 0 0,1 1 0 0 0,-1-1 0 0 0,0 1 1 0 0,2 3 3 0 0,-1 0 1 0 0,0 1 0 0 0,0-1 0 0 0,0 0-1 0 0,0 7 1 0 0,1 6 2 0 0,11 58 33 0 0,-8-36-29 0 0,16 54-1 0 0,-21-92-11 0 0,0-1-1 0 0,0 1 1 0 0,0 0-1 0 0,1 0 0 0 0,-1-1 1 0 0,0 1-1 0 0,1 0 1 0 0,-1-1-1 0 0,0 1 1 0 0,1 0-1 0 0,-1-1 0 0 0,1 1 1 0 0,-1 0-1 0 0,1-1 1 0 0,-1 1-1 0 0,1-1 1 0 0,0 1-1 0 0,-1-1 0 0 0,1 1 1 0 0,0-1-1 0 0,-1 1 1 0 0,2-1-1 0 0,-1 0 1 0 0,-1 0 1 0 0,1 0-1 0 0,0 0 0 0 0,-1 0 0 0 0,1 0 0 0 0,0 0 1 0 0,0 0-1 0 0,-1-1 0 0 0,1 1 0 0 0,0 0 0 0 0,-1 0 1 0 0,1-1-1 0 0,0 1 0 0 0,-1 0 0 0 0,1-1 0 0 0,-1 1 1 0 0,1-1-1 0 0,0 0 0 0 0,4-4 0 0 0,-1 1 1 0 0,-1-1 0 0 0,1 0-1 0 0,4-7 1 0 0,-2 0-4 0 0,-1 3 0 0 0,1 0 0 0 0,-1 0 0 0 0,1 1 0 0 0,10-10 0 0 0,-11 13 5 0 0,-1 0 11 0 0,0 1 0 0 0,1 0-1 0 0,-1 0 1 0 0,9-4-1 0 0,-12 7-10 0 0,0 0 1 0 0,0 1-1 0 0,0-1 0 0 0,1 1 0 0 0,-1-1 0 0 0,0 1 0 0 0,1-1 1 0 0,-1 1-1 0 0,0 0 0 0 0,1 0 0 0 0,-1 0 0 0 0,0 0 0 0 0,1 0 1 0 0,-1 0-1 0 0,0 0 0 0 0,1 0 0 0 0,-1 0 0 0 0,0 1 0 0 0,1-1 1 0 0,-1 0-1 0 0,0 1 0 0 0,1-1 0 0 0,-1 1 0 0 0,0 0 0 0 0,2 0 1 0 0,1 3 6 0 0,0 0 1 0 0,0 0 0 0 0,0 0 0 0 0,0 0 0 0 0,-1 1 0 0 0,0-1 0 0 0,5 9 0 0 0,4 5 9 0 0,2 7-189 0 0,-9-17 120 0 0,-1 0 0 0 0,11 13 0 0 0,-14-19-241 0 0,1 0 0 0 0,-1-1-1 0 0,1 1 1 0 0,0-1 0 0 0,0 1 0 0 0,-1-1 0 0 0,1 1 0 0 0,0-1 0 0 0,0 0 0 0 0,1 0-1 0 0,-1 0 1 0 0,0 0 0 0 0,0-1 0 0 0,0 1 0 0 0,4 0 0 0 0,-4-1 170 0 0,0 0 0 0 0,-1 0 0 0 0,1 0 0 0 0,0 0 0 0 0,-1 0 0 0 0,1-1 0 0 0,-1 1 0 0 0,1-1 0 0 0,-1 1 0 0 0,1-1 0 0 0,-1 1 1 0 0,1-1-1 0 0,-1 0 0 0 0,1 0 0 0 0,1-1 0 0 0,10-9-1115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19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422 322 5849 0 0,'-1'0'182'0'0,"-32"-26"11362"0"0,0 4-7562 0 0,25 17-3840 0 0,0 1 0 0 0,0 0 0 0 0,0 1 1 0 0,-1 0-1 0 0,1 0 0 0 0,-1 1 0 0 0,-10-2 0 0 0,10 3-106 0 0,0 0 1 0 0,0 1-1 0 0,0 0 0 0 0,-1 1 0 0 0,1-1 1 0 0,0 2-1 0 0,0-1 0 0 0,0 2 0 0 0,0-1 0 0 0,1 1 1 0 0,-1 0-1 0 0,1 1 0 0 0,-9 4 0 0 0,6-1 11 0 0,0 0-1 0 0,0 1 0 0 0,1 0 1 0 0,0 1-1 0 0,0 0 0 0 0,1 1 1 0 0,0 0-1 0 0,-10 16 0 0 0,12-18-75 0 0,2 2-1 0 0,-1-1 0 0 0,1 0 1 0 0,0 1-1 0 0,1 0 0 0 0,1 0 1 0 0,-4 14-1 0 0,6-21 20 0 0,0 0 1 0 0,1 1-1 0 0,-1-1 1 0 0,1 0-1 0 0,0 0 1 0 0,0 1-1 0 0,1-1 0 0 0,-1 0 1 0 0,0 0-1 0 0,1 0 1 0 0,0 1-1 0 0,0-1 1 0 0,0 0-1 0 0,0 0 1 0 0,0 0-1 0 0,1 0 0 0 0,-1-1 1 0 0,1 1-1 0 0,0 0 1 0 0,0 0-1 0 0,0-1 1 0 0,0 0-1 0 0,0 1 0 0 0,1-1 1 0 0,-1 0-1 0 0,1 0 1 0 0,-1 0-1 0 0,5 2 1 0 0,0 0-10 0 0,0-1 1 0 0,0-1-1 0 0,0 1 1 0 0,0-1 0 0 0,0 0-1 0 0,0-1 1 0 0,1 0 0 0 0,-1 0-1 0 0,0 0 1 0 0,1-1-1 0 0,11-1 1 0 0,-1-1 18 0 0,1-1 0 0 0,-1 0-1 0 0,25-9 1 0 0,-22 4 30 0 0,0 0 0 0 0,0-1 0 0 0,-1-1-1 0 0,-1-2 1 0 0,0 1 0 0 0,0-2 0 0 0,-1-1 0 0 0,-1 0 0 0 0,0-1-1 0 0,18-21 1 0 0,-21 20-8 0 0,-1-1-1 0 0,0 0 0 0 0,-1-1 1 0 0,-1-1-1 0 0,0 0 0 0 0,-2 0 1 0 0,0-1-1 0 0,-1 0 0 0 0,-2-1 1 0 0,9-36-1 0 0,-14 50-4 0 0,0-1 0 0 0,0 1 0 0 0,-1-1 0 0 0,0 0 0 0 0,0 0 0 0 0,-1 1 0 0 0,0-1 0 0 0,-2-8 0 0 0,2 12 2 0 0,0 1 0 0 0,0 0 0 0 0,-1-1 0 0 0,1 1 0 0 0,-1 0 0 0 0,0 0 0 0 0,0 0 0 0 0,0 0 0 0 0,0 0 0 0 0,0 1 0 0 0,-1-1 0 0 0,1 1 0 0 0,-1-1-1 0 0,0 1 1 0 0,0 0 0 0 0,0 0 0 0 0,0 0 0 0 0,0 0 0 0 0,-6-2 0 0 0,2 2 28 0 0,-1 0 0 0 0,0 0-1 0 0,-14-1 1 0 0,13 2-26 0 0,5 0-19 0 0,-1 1 0 0 0,0 0-1 0 0,1 0 1 0 0,-1 0 0 0 0,1 1-1 0 0,-1 0 1 0 0,0 0 0 0 0,1 0-1 0 0,-1 0 1 0 0,1 1 0 0 0,0 0 0 0 0,-1 0-1 0 0,1 0 1 0 0,0 0 0 0 0,0 1-1 0 0,-5 3 1 0 0,4-1-18 0 0,0-1 0 0 0,-1 1 1 0 0,1 1-1 0 0,1-1 0 0 0,-1 1 0 0 0,1-1 0 0 0,0 1 0 0 0,1 0 1 0 0,-7 13-1 0 0,4 0-16 0 0,0 0-1 0 0,1 1 1 0 0,0-1 0 0 0,2 1 0 0 0,-1 27-1 0 0,3-20 0 0 0,1 1-1 0 0,2-1 0 0 0,6 36 1 0 0,-6-51 21 0 0,0-1 0 0 0,1 0 0 0 0,1 1 1 0 0,0-1-1 0 0,0-1 0 0 0,1 1 0 0 0,0-1 0 0 0,11 16 1 0 0,-12-21 9 0 0,-1-1 0 0 0,1 0 0 0 0,0 1 0 0 0,1-2 1 0 0,-1 1-1 0 0,0 0 0 0 0,1-1 0 0 0,0 0 0 0 0,0 0 0 0 0,0 0 1 0 0,0-1-1 0 0,1 1 0 0 0,-1-1 0 0 0,0-1 0 0 0,1 1 0 0 0,0-1 1 0 0,-1 0-1 0 0,1 0 0 0 0,7 0 0 0 0,-5-1 15 0 0,-1-1 1 0 0,1 0-1 0 0,0 0 0 0 0,-1 0 1 0 0,1-1-1 0 0,-1 0 0 0 0,0-1 1 0 0,1 1-1 0 0,-1-1 1 0 0,0-1-1 0 0,-1 0 0 0 0,1 1 1 0 0,-1-2-1 0 0,1 1 0 0 0,-1-1 1 0 0,0 0-1 0 0,6-7 0 0 0,1-4 29 0 0,1 0 0 0 0,-2 0 0 0 0,0-1 0 0 0,-1-1 0 0 0,11-23 0 0 0,10-34 122 0 0,-31 72-145 0 0,0 0-1 0 0,-1-1 1 0 0,1 1-1 0 0,-1 0 1 0 0,1-5-1 0 0,-1 7-8 0 0,0 1 0 0 0,0-1 0 0 0,0 0 0 0 0,0 0 1 0 0,0 0-1 0 0,0 0 0 0 0,0 1 0 0 0,0-1 0 0 0,0 0 0 0 0,-1 0 0 0 0,1 1 0 0 0,0-1 0 0 0,-1 0 0 0 0,1 0 0 0 0,0 1 0 0 0,-1-1 0 0 0,1 0 0 0 0,-1 1 0 0 0,1-1 0 0 0,-1 0 1 0 0,1 1-1 0 0,-1-1 0 0 0,1 1 0 0 0,-1-1 0 0 0,0 1 0 0 0,0-2 0 0 0,0 2-6 0 0,0 0 1 0 0,1 0-1 0 0,-1 0 1 0 0,1 0-1 0 0,-1 0 0 0 0,1 1 1 0 0,-1-1-1 0 0,1 0 1 0 0,-1 0-1 0 0,1 0 0 0 0,-1 0 1 0 0,1 0-1 0 0,-1 1 1 0 0,1-1-1 0 0,-1 0 1 0 0,1 0-1 0 0,-1 1 0 0 0,1-1 1 0 0,0 0-1 0 0,-1 1 1 0 0,1-1-1 0 0,0 1 0 0 0,-1-1 1 0 0,1 0-1 0 0,0 1 1 0 0,-1-1-1 0 0,1 1 1 0 0,0-1-1 0 0,0 1 0 0 0,-1-1 1 0 0,1 1-1 0 0,-8 20 11 0 0,7-17-18 0 0,-1 3-11 0 0,0 1 0 0 0,1-1 0 0 0,-1 8 0 0 0,-1 6-15 0 0,1-8 8 0 0,0 0 0 0 0,1 0 0 0 0,0 0 1 0 0,1 1-1 0 0,1-1 0 0 0,0 0 0 0 0,0 0 0 0 0,2 0 0 0 0,-1 0 0 0 0,8 18 1 0 0,-9-28 10 0 0,0-1 0 0 0,0 1-1 0 0,1 0 1 0 0,0 0 0 0 0,-1-1 0 0 0,1 1 0 0 0,0-1 0 0 0,0 0 0 0 0,0 0 0 0 0,1 0 0 0 0,-1 0 0 0 0,0 0 0 0 0,1 0 0 0 0,-1 0 0 0 0,4 1 0 0 0,-2-1-8 0 0,0-1 1 0 0,-1 0-1 0 0,1 0 0 0 0,0 0 0 0 0,0 0 0 0 0,0-1 1 0 0,0 1-1 0 0,0-1 0 0 0,0 0 0 0 0,6-1 0 0 0,-1 0-9 0 0,-1-1 0 0 0,1 0 0 0 0,-1 0 0 0 0,0-1-1 0 0,0 0 1 0 0,0-1 0 0 0,0 0 0 0 0,0 0 0 0 0,13-10-1 0 0,-2-2-20 0 0,-1 0-1 0 0,-1-2 0 0 0,0 1 1 0 0,16-24-1 0 0,-13 12-14 0 0,-1 0 0 0 0,19-41 0 0 0,-35 64 69 0 0,20-45-47 0 0,-21 44 80 0 0,1 0 1 0 0,-2 0-1 0 0,1 0 0 0 0,-1 0 0 0 0,1-14 0 0 0,-2 21-32 0 0,0 0-1 0 0,0 0 1 0 0,0 0 0 0 0,0 0-1 0 0,0 0 1 0 0,0 0-1 0 0,0 0 1 0 0,0 0-1 0 0,0 0 1 0 0,0 0-1 0 0,0 0 1 0 0,0 0 0 0 0,0 0-1 0 0,0 0 1 0 0,0 0-1 0 0,0 0 1 0 0,0 0-1 0 0,0 0 1 0 0,-1 0-1 0 0,0 9 70 0 0,-1 13-32 0 0,2-5-54 0 0,2 0 0 0 0,0 0 1 0 0,1 0-1 0 0,7 22 0 0 0,27 64-26 0 0,5-21 177 0 0,-23-47 207 0 0,-18-34-311 0 0,0 0 0 0 0,-1 0 0 0 0,1 0 0 0 0,-1 0 0 0 0,0 0 0 0 0,1 0 0 0 0,-1 0 0 0 0,0 0 0 0 0,1 0 0 0 0,-1 0 0 0 0,0 2 0 0 0,0-3-14 0 0,0 0 0 0 0,-1 1 0 0 0,1-1 0 0 0,0 1 0 0 0,0-1 0 0 0,-1 1 0 0 0,1-1 0 0 0,0 1 0 0 0,-1-1 0 0 0,1 0 0 0 0,0 1 0 0 0,-1-1 0 0 0,1 0 0 0 0,0 1 0 0 0,-1-1 0 0 0,1 0 0 0 0,-1 1 0 0 0,1-1 0 0 0,-1 0 0 0 0,1 0 0 0 0,-1 0 0 0 0,1 1-1 0 0,-1-1 1 0 0,1 0 0 0 0,-1 0 0 0 0,0 0 0 0 0,-5 1 62 0 0,0 0-1 0 0,-1-1 0 0 0,1 0 0 0 0,0 0 0 0 0,0 0 0 0 0,0-1 0 0 0,0 0 0 0 0,-12-3 0 0 0,-47-18-810 0 0,64 21 571 0 0,1 1 1 0 0,-1 0-1 0 0,1 0 0 0 0,-1 0 0 0 0,0 0 1 0 0,1 0-1 0 0,-1-1 0 0 0,1 1 0 0 0,-1 0 1 0 0,1 0-1 0 0,-1-1 0 0 0,1 1 1 0 0,-1-1-1 0 0,1 1 0 0 0,0 0 0 0 0,-1-1 1 0 0,1 1-1 0 0,-1-1 0 0 0,1 1 0 0 0,0-1 1 0 0,-1 0-1 0 0,11-5-8067 0 0,-10 6 8106 0 0,5-3-3388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7:52.6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74 155 18508 0 0,'-16'-8'2344'0'0,"2"0"-503"0"0,2-1-1 0 0,1-1-207 0 0,1-1-1065 0 0,4-3 40 0 0,2 1-344 0 0,4-3-224 0 0,0 1-400 0 0,4 0-200 0 0,5 1-368 0 0,2 4-3601 0 0,1 1 4000 0 0,-1 7-1255 0 0,-1 2 1808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19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43 14659 0 0,'-3'-6'888'0'0,"-2"0"1"0"0,1 0-1 0 0,-1 1 0 0 0,0-1 0 0 0,-9-7 0 0 0,14 13-871 0 0,0 0-1 0 0,0 0 0 0 0,0 0 1 0 0,0 0-1 0 0,0 0 1 0 0,0 0-1 0 0,0 0 1 0 0,0 0-1 0 0,0 0 0 0 0,0 0 1 0 0,0 0-1 0 0,-1 0 1 0 0,1 0-1 0 0,0 0 0 0 0,0 0 1 0 0,0 0-1 0 0,0 0 1 0 0,0 0-1 0 0,0 0 0 0 0,0 0 1 0 0,0 0-1 0 0,0 0 1 0 0,0 0-1 0 0,0 0 0 0 0,0 0 1 0 0,0 0-1 0 0,0 0 1 0 0,0 0-1 0 0,0 0 0 0 0,-1 0 1 0 0,1 0-1 0 0,0 0 1 0 0,0 0-1 0 0,0 0 0 0 0,0 0 1 0 0,0 0-1 0 0,0 0 1 0 0,0 0-1 0 0,0 0 1 0 0,0 0-1 0 0,0 0 0 0 0,0 0 1 0 0,0 1-1 0 0,0-1 1 0 0,0 0-1 0 0,0 0 0 0 0,0 0 1 0 0,0 0-1 0 0,0 0 1 0 0,0 0-1 0 0,0 0 0 0 0,0 0 1 0 0,0 0-1 0 0,0 0 1 0 0,0 0-1 0 0,0 0 0 0 0,0 0 1 0 0,0 0-1 0 0,0 1 1 0 0,0 6 397 0 0,3 14-302 0 0,-3-17-26 0 0,18 78 135 0 0,-5-25-177 0 0,47 168 79 0 0,-55-212-103 0 0,11 26 0 0 0,-13-35-1 0 0,-1 1-1 0 0,1-1 1 0 0,0 0 0 0 0,0 0-1 0 0,0 0 1 0 0,1 0-1 0 0,-1-1 1 0 0,1 1 0 0 0,4 2-1 0 0,-7-5 1 0 0,1 0-1 0 0,-1-1 1 0 0,0 1-1 0 0,0 0 1 0 0,1-1-1 0 0,-1 1 1 0 0,0-1-1 0 0,1 1 1 0 0,-1-1-1 0 0,1 0 0 0 0,-1 0 1 0 0,1 0-1 0 0,-1 0 1 0 0,0 0-1 0 0,1 0 1 0 0,-1 0-1 0 0,1 0 1 0 0,-1 0-1 0 0,2-1 1 0 0,-1 0 17 0 0,1 0-1 0 0,-1 0 1 0 0,0 0 0 0 0,0 0 0 0 0,1-1 0 0 0,-1 1 0 0 0,0-1 0 0 0,0 0-1 0 0,-1 1 1 0 0,3-3 0 0 0,2-4 79 0 0,0 1 0 0 0,-1-1 0 0 0,0 0-1 0 0,7-15 1 0 0,25-68 313 0 0,10-49-177 0 0,-19 51-278 0 0,-22 65-106 0 0,-5 18-222 0 0,0 1 0 0 0,0 0 0 0 0,5-10-1 0 0,-6 14 288 0 0,0 1 0 0 0,0 0-1 0 0,0 0 1 0 0,0 0-1 0 0,0 0 1 0 0,0-1 0 0 0,0 1-1 0 0,0 0 1 0 0,0 0-1 0 0,0 0 1 0 0,1 0 0 0 0,-1-1-1 0 0,0 1 1 0 0,0 0-1 0 0,0 0 1 0 0,0 0-1 0 0,0 0 1 0 0,0 0 0 0 0,1-1-1 0 0,-1 1 1 0 0,0 0-1 0 0,0 0 1 0 0,0 0 0 0 0,0 0-1 0 0,1 0 1 0 0,-1 0-1 0 0,0 0 1 0 0,0 0 0 0 0,0 0-1 0 0,0 0 1 0 0,1 0-1 0 0,-1 0 1 0 0,0-1-1 0 0,0 1 1 0 0,0 0 0 0 0,1 1-1 0 0,-1-1 1 0 0,0 0-1 0 0,0 0 1 0 0,0 0 0 0 0,1 0-1 0 0,-1 0 1 0 0,0 0-1 0 0,0 0 1 0 0,0 0 0 0 0,0 0-1 0 0,1 0 1 0 0,-1 0-1 0 0,0 0 1 0 0,0 1-1 0 0,0-1 1 0 0,0 0 0 0 0,0 0-1 0 0,1 0 1 0 0,-1 0-1 0 0,5 10-1562 0 0,-3 4 508 0 0,0 5 868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20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17 15155 0 0,'-2'-2'382'0'0,"-1"0"1"0"0,0 0-1 0 0,0 0 0 0 0,0 1 0 0 0,0-1 0 0 0,0 1 1 0 0,0 0-1 0 0,0 0 0 0 0,-1 0 0 0 0,1 1 0 0 0,0-1 0 0 0,-4 0 1 0 0,3 1-255 0 0,-1 0 0 0 0,1 1 0 0 0,0-1 1 0 0,0 0-1 0 0,0 1 0 0 0,0 0 0 0 0,1 0 1 0 0,-1 1-1 0 0,0-1 0 0 0,0 1 0 0 0,1-1 0 0 0,-1 1 1 0 0,0 0-1 0 0,1 1 0 0 0,-6 3 0 0 0,-3 6-96 0 0,0 0 0 0 0,1 0-1 0 0,0 1 1 0 0,1 1-1 0 0,1 0 1 0 0,0 0-1 0 0,1 0 1 0 0,0 1-1 0 0,1 1 1 0 0,1-1 0 0 0,-5 19-1 0 0,10-28-50 0 0,-1 0 0 0 0,1 0 0 0 0,1 0 0 0 0,-1 0-1 0 0,1 0 1 0 0,0 0 0 0 0,2 9 0 0 0,-2-14 8 0 0,0 1 0 0 0,1-1 0 0 0,-1 1 0 0 0,0-1 0 0 0,1 0 0 0 0,-1 1 0 0 0,1-1 0 0 0,0 0 0 0 0,-1 0 0 0 0,1 1 0 0 0,0-1 0 0 0,0 0 1 0 0,0 0-1 0 0,0 0 0 0 0,0 0 0 0 0,0 0 0 0 0,0 0 0 0 0,0 0 0 0 0,0 0 0 0 0,0 0 0 0 0,0-1 0 0 0,1 1 0 0 0,-1 0 0 0 0,0-1 0 0 0,1 1 0 0 0,-1-1 0 0 0,0 0 0 0 0,1 1 0 0 0,-1-1 0 0 0,1 0 0 0 0,-1 0 0 0 0,1 0 0 0 0,-1 0 0 0 0,0 0 0 0 0,1 0 0 0 0,1 0 0 0 0,1-1-11 0 0,0 0 1 0 0,0 0-1 0 0,0 0 0 0 0,0-1 0 0 0,-1 1 0 0 0,1-1 0 0 0,0 0 0 0 0,-1 0 0 0 0,5-3 0 0 0,28-25-60 0 0,-29 24 74 0 0,8-9 16 0 0,-1-1 0 0 0,0 0 0 0 0,22-35 1 0 0,11-14 279 0 0,-32 50 132 0 0,-15 15-412 0 0,0 0-1 0 0,0 0 0 0 0,1 0 0 0 0,-1 0 0 0 0,0 0 0 0 0,0 0 0 0 0,0 0 0 0 0,0 0 1 0 0,0 0-1 0 0,0 1 0 0 0,0-1 0 0 0,1 0 0 0 0,-1 0 0 0 0,0 0 0 0 0,0 0 0 0 0,0 0 1 0 0,0 0-1 0 0,0 0 0 0 0,0 0 0 0 0,0 0 0 0 0,0 0 0 0 0,0 0 0 0 0,0 0 0 0 0,1 1 1 0 0,-1-1-1 0 0,0 0 0 0 0,0 0 0 0 0,0 0 0 0 0,0 0 0 0 0,0 0 0 0 0,0 0 0 0 0,0 0 1 0 0,0 0-1 0 0,0 1 0 0 0,0-1 0 0 0,0 0 0 0 0,0 0 0 0 0,0 0 0 0 0,0 0 0 0 0,0 0 0 0 0,0 0 1 0 0,0 0-1 0 0,0 1 0 0 0,0-1 0 0 0,0 0 0 0 0,0 0 0 0 0,0 0 0 0 0,0 0 0 0 0,0 0 1 0 0,0 0-1 0 0,-1 1 0 0 0,1 6 143 0 0,-6 19-5 0 0,2 0 1 0 0,1 1-1 0 0,1 32 1 0 0,1-42-136 0 0,1-12-18 0 0,0 0 1 0 0,0 0-1 0 0,0 0 0 0 0,1 0 1 0 0,0 0-1 0 0,0 0 1 0 0,0 0-1 0 0,0 0 0 0 0,5 9 1 0 0,-5-13-3 0 0,0 1 0 0 0,0 0 1 0 0,0-1-1 0 0,1 1 0 0 0,-1-1 0 0 0,0 1 1 0 0,1-1-1 0 0,-1 0 0 0 0,1 1 0 0 0,0-1 1 0 0,-1 0-1 0 0,1 0 0 0 0,0 0 1 0 0,0 0-1 0 0,-1 0 0 0 0,1-1 0 0 0,0 1 1 0 0,0 0-1 0 0,0-1 0 0 0,0 0 0 0 0,0 1 1 0 0,0-1-1 0 0,0 0 0 0 0,0 0 0 0 0,0 0 1 0 0,4-1-1 0 0,-2 1-51 0 0,1-1-1 0 0,-1-1 1 0 0,1 1-1 0 0,-1-1 1 0 0,0 1-1 0 0,1-1 1 0 0,-1 0 0 0 0,0-1-1 0 0,0 1 1 0 0,-1-1-1 0 0,7-5 1 0 0,3-4-703 0 0,19-23-1 0 0,-22 25 292 0 0,46-61-5987 0 0,-35 44 5265 0 0,-8 11-82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20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15875 0 0,'-1'1'3412'0'0,"1"3"-1320"0"0,2 10-663 0 0,5 18-1187 0 0,30 192 997 0 0,-33-186-1127 0 0,17 347 309 0 0,-19-264-1154 0 0,-2-111 378 0 0,1 0 1 0 0,-1 0-1 0 0,2 0 0 0 0,0 0 0 0 0,3 11 1 0 0,-4-19 92 0 0,0 0 0 0 0,0 1 0 0 0,0-1 0 0 0,0 0 0 0 0,0 0 1 0 0,0 1-1 0 0,1-1 0 0 0,-1 0 0 0 0,1 0 0 0 0,0-1 0 0 0,-1 1 0 0 0,1 0 1 0 0,0 0-1 0 0,0-1 0 0 0,0 1 0 0 0,1-1 0 0 0,-1 0 0 0 0,0 0 1 0 0,0 0-1 0 0,1 0 0 0 0,-1 0 0 0 0,0 0 0 0 0,1 0 0 0 0,-1-1 0 0 0,4 1 1 0 0,23-1-1632 0 0,-14-2 1684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2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0 231 14363 0 0,'0'3'9860'0'0,"9"-5"-9898"0"0,6-3 170 0 0,0 1 1 0 0,-1-2-1 0 0,0 0 0 0 0,0 0 0 0 0,0-2 0 0 0,15-10 1 0 0,-21 12-90 0 0,-1-1-1 0 0,1 0 1 0 0,-1 0 0 0 0,-1-1 0 0 0,1 0 0 0 0,-1 0 0 0 0,-1 0 0 0 0,1-1 0 0 0,-1 0 0 0 0,-1 0 0 0 0,4-11-1 0 0,-7 17-19 0 0,0 1 0 0 0,0-1-1 0 0,-1 0 1 0 0,1 1 0 0 0,-1-1-1 0 0,0 0 1 0 0,1 0 0 0 0,-1 1-1 0 0,-1-1 1 0 0,1 0 0 0 0,0 0-1 0 0,-1 1 1 0 0,1-1 0 0 0,-1 0-1 0 0,0 1 1 0 0,0-1 0 0 0,0 1-1 0 0,0-1 1 0 0,-3-3-1 0 0,4 5-12 0 0,-1 0-1 0 0,0-1 0 0 0,0 1 1 0 0,0 0-1 0 0,0 0 0 0 0,-1 0 1 0 0,1 0-1 0 0,0 0 0 0 0,0 1 1 0 0,-1-1-1 0 0,1 0 0 0 0,0 0 0 0 0,-1 1 1 0 0,1-1-1 0 0,-1 1 0 0 0,1-1 1 0 0,0 1-1 0 0,-1 0 0 0 0,1-1 1 0 0,-1 1-1 0 0,0 0 0 0 0,1 0 1 0 0,-1 0-1 0 0,1 0 0 0 0,-1 0 1 0 0,1 1-1 0 0,-1-1 0 0 0,1 0 0 0 0,-1 1 1 0 0,1-1-1 0 0,0 1 0 0 0,-1 0 1 0 0,1-1-1 0 0,0 1 0 0 0,-1 0 1 0 0,0 1-1 0 0,-7 3-26 0 0,1 1-1 0 0,1 1 1 0 0,-1-1 0 0 0,1 2-1 0 0,0-1 1 0 0,0 1 0 0 0,1-1-1 0 0,0 2 1 0 0,1-1 0 0 0,0 1-1 0 0,-7 15 1 0 0,6-9-6 0 0,0-1 0 0 0,2 1-1 0 0,-1 0 1 0 0,2 1 0 0 0,0-1-1 0 0,-1 29 1 0 0,4-38 14 0 0,0-1 1 0 0,0 1-1 0 0,1-1 0 0 0,-1 1 0 0 0,1-1 0 0 0,1 0 1 0 0,-1 1-1 0 0,1-1 0 0 0,0 0 0 0 0,0 0 0 0 0,0 0 1 0 0,5 5-1 0 0,-5-6 5 0 0,1-1 1 0 0,-1 0 0 0 0,1 1-1 0 0,0-1 1 0 0,0-1-1 0 0,1 1 1 0 0,-1 0 0 0 0,0-1-1 0 0,1 0 1 0 0,0 0 0 0 0,-1 0-1 0 0,1 0 1 0 0,0 0-1 0 0,0-1 1 0 0,0 0 0 0 0,6 2-1 0 0,-3-2 11 0 0,0 0-1 0 0,0 0 1 0 0,0-1 0 0 0,0 0-1 0 0,0 0 1 0 0,0-1-1 0 0,0 0 1 0 0,0 0 0 0 0,0-1-1 0 0,0 1 1 0 0,0-2 0 0 0,-1 1-1 0 0,1-1 1 0 0,-1 0-1 0 0,1 0 1 0 0,-1 0 0 0 0,0-1-1 0 0,-1 0 1 0 0,1-1-1 0 0,0 1 1 0 0,-1-1 0 0 0,0 0-1 0 0,-1 0 1 0 0,6-7 0 0 0,3-6 10 0 0,0 0 1 0 0,-2 0-1 0 0,0-2 0 0 0,-1 1 1 0 0,-1-1-1 0 0,-1 0 1 0 0,0-1-1 0 0,-2 0 1 0 0,5-25-1 0 0,-9 25 22 0 0,-2 20-35 0 0,0-1 0 0 0,0 1 0 0 0,0-1 0 0 0,0 1 1 0 0,0 0-1 0 0,-1-1 0 0 0,1 1 0 0 0,0-1 0 0 0,-1 1 0 0 0,1-1 0 0 0,-2-1 0 0 0,2 2-4 0 0,0 1-1 0 0,0 0 0 0 0,-1 0 0 0 0,1 0 0 0 0,0-1 1 0 0,0 1-1 0 0,0 0 0 0 0,-1 0 0 0 0,1 0 0 0 0,0-1 1 0 0,0 1-1 0 0,-1 0 0 0 0,1 0 0 0 0,0 0 1 0 0,0 0-1 0 0,-1 0 0 0 0,1 0 0 0 0,0 0 0 0 0,-1 0 1 0 0,1 0-1 0 0,0-1 0 0 0,0 1 0 0 0,-1 0 1 0 0,1 0-1 0 0,0 1 0 0 0,-1-1 0 0 0,1 0 0 0 0,0 0 1 0 0,0 0-1 0 0,-1 0 0 0 0,1 0 0 0 0,0 0 1 0 0,0 0-1 0 0,-1 0 0 0 0,1 0 0 0 0,0 1 0 0 0,0-1 1 0 0,-1 0-1 0 0,1 0 0 0 0,0 0 0 0 0,0 1 0 0 0,-1-1 1 0 0,1 0-1 0 0,0 1 0 0 0,-1 0-7 0 0,0-1-1 0 0,0 2 1 0 0,1-1-1 0 0,-1 0 0 0 0,0 0 1 0 0,1 0-1 0 0,-1 0 1 0 0,0 3-1 0 0,-5 22-110 0 0,1 1-1 0 0,-2 50 1 0 0,7-61 100 0 0,1 0 1 0 0,0 0-1 0 0,1 0 1 0 0,1 0-1 0 0,1 0 1 0 0,6 18-1 0 0,-10-32 15 0 0,1 1 1 0 0,0-1-1 0 0,0 0 0 0 0,1 1 0 0 0,-1-1 1 0 0,1 0-1 0 0,-1 0 0 0 0,1 0 0 0 0,-1 0 0 0 0,1 0 1 0 0,0 0-1 0 0,3 2 0 0 0,-4-4 4 0 0,0 1 0 0 0,0-1 0 0 0,0 1 0 0 0,0-1 0 0 0,0 1 0 0 0,1-1 0 0 0,-1 1 0 0 0,0-1 0 0 0,0 0 0 0 0,0 0 0 0 0,1 0 1 0 0,-1 0-1 0 0,0 0 0 0 0,0 0 0 0 0,1 0 0 0 0,-1 0 0 0 0,0 0 0 0 0,0 0 0 0 0,0-1 0 0 0,1 1 0 0 0,-1 0 0 0 0,0-1 0 0 0,0 1 0 0 0,0-1 0 0 0,0 0 0 0 0,0 1 0 0 0,2-2 0 0 0,5-5 9 0 0,-1 1-1 0 0,0-1 1 0 0,0 0 0 0 0,-1-1-1 0 0,0 1 1 0 0,6-10 0 0 0,28-54 22 0 0,-18 31-25 0 0,-6 11-5 0 0,26-45 35 0 0,-42 74-35 0 0,0 0 1 0 0,0-1-1 0 0,0 1 0 0 0,0 0 1 0 0,0 0-1 0 0,0 0 0 0 0,0 0 1 0 0,0 0-1 0 0,0-1 0 0 0,0 1 1 0 0,0 0-1 0 0,0 0 0 0 0,0 0 1 0 0,0 0-1 0 0,0 0 0 0 0,0-1 1 0 0,1 1-1 0 0,-1 0 1 0 0,0 0-1 0 0,0 0 0 0 0,0 0 1 0 0,0 0-1 0 0,0 0 0 0 0,0 0 1 0 0,1 0-1 0 0,-1 0 0 0 0,0 0 1 0 0,0-1-1 0 0,0 1 0 0 0,0 0 1 0 0,0 0-1 0 0,1 0 1 0 0,-1 0-1 0 0,0 0 0 0 0,0 0 1 0 0,0 0-1 0 0,1 0 0 0 0,1 7 41 0 0,-1 9 30 0 0,-1-16-72 0 0,-1 36 70 0 0,2 50-62 0 0,0-75-11 0 0,1 0 0 0 0,0 0 0 0 0,0 0 0 0 0,1-1 0 0 0,7 18 0 0 0,-9-26-1 0 0,0 0-1 0 0,0 0 0 0 0,0 0 0 0 0,0 0 1 0 0,0-1-1 0 0,0 1 0 0 0,0 0 1 0 0,1-1-1 0 0,-1 1 0 0 0,1 0 1 0 0,-1-1-1 0 0,1 0 0 0 0,0 1 0 0 0,-1-1 1 0 0,1 0-1 0 0,3 1 0 0 0,-3-1-59 0 0,0-1 0 0 0,0 1-1 0 0,-1-1 1 0 0,1 0 0 0 0,0 0 0 0 0,0 0-1 0 0,0 0 1 0 0,0 0 0 0 0,0 0-1 0 0,0-1 1 0 0,0 1 0 0 0,-1-1-1 0 0,1 1 1 0 0,0-1 0 0 0,0 0 0 0 0,-1 1-1 0 0,1-1 1 0 0,2-2 0 0 0,9-5-1504 0 0,-1-1 0 0 0,0-1 0 0 0,14-13 0 0 0,-23 21 1385 0 0,7-8-29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21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13499 0 0,'-4'-1'4102'0'0,"4"2"-4020"0"0,-2 6 1602 0 0,4 9-687 0 0,8 44 84 0 0,3-1-1 0 0,24 65 0 0 0,-37-121-1032 0 0,10 21 344 0 0,-9-22-344 0 0,0-1 1 0 0,-1 0-1 0 0,1 1 0 0 0,0-1 1 0 0,0 0-1 0 0,0 1 0 0 0,0-1 1 0 0,0 0-1 0 0,0 0 0 0 0,0 0 0 0 0,1 0 1 0 0,-1 0-1 0 0,2 1 0 0 0,-3-2-28 0 0,0 0-1 0 0,0-1 0 0 0,1 1 1 0 0,-1 0-1 0 0,0 0 0 0 0,1 0 1 0 0,-1 0-1 0 0,0 0 0 0 0,0-1 1 0 0,0 1-1 0 0,1 0 1 0 0,-1 0-1 0 0,0 0 0 0 0,0-1 1 0 0,1 1-1 0 0,-1 0 0 0 0,0 0 1 0 0,0-1-1 0 0,0 1 0 0 0,0 0 1 0 0,0 0-1 0 0,1-1 0 0 0,-1 1 1 0 0,0 0-1 0 0,0-1 0 0 0,0 1 1 0 0,0 0-1 0 0,0 0 0 0 0,0-1 1 0 0,3-13 214 0 0,-3 13-179 0 0,10-70 459 0 0,1-7-647 0 0,-7 61-280 0 0,9-26 0 0 0,-12 39 42 0 0,1 0 1 0 0,-1 0-1 0 0,1 0 1 0 0,0 1-1 0 0,0-1 0 0 0,1 1 1 0 0,-1-1-1 0 0,1 1 1 0 0,-1 0-1 0 0,1 0 1 0 0,0 0-1 0 0,6-4 0 0 0,-8 7 265 0 0,-1-1 0 0 0,1 1 0 0 0,0-1-1 0 0,-1 1 1 0 0,1 0 0 0 0,0 0-1 0 0,0-1 1 0 0,-1 1 0 0 0,1 0 0 0 0,0 0-1 0 0,0 0 1 0 0,-1 0 0 0 0,1 0 0 0 0,0 0-1 0 0,1 0 1 0 0,5 1-86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21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13 15827 0 0,'0'-1'249'0'0,"-1"0"1"0"0,1 1-1 0 0,-1-1 0 0 0,0 0 0 0 0,1 0 0 0 0,-1 0 0 0 0,1 1 0 0 0,-1-1 0 0 0,0 0 0 0 0,0 1 0 0 0,0-1 1 0 0,1 1-1 0 0,-1-1 0 0 0,0 1 0 0 0,0-1 0 0 0,0 1 0 0 0,0-1 0 0 0,0 1 0 0 0,0 0 0 0 0,0 0 0 0 0,0-1 1 0 0,0 1-1 0 0,0 0 0 0 0,0 0 0 0 0,0 0 0 0 0,-1 0 0 0 0,1 0-104 0 0,-1 0-1 0 0,1 0 1 0 0,0 0 0 0 0,-1 1-1 0 0,1-1 1 0 0,-1 0 0 0 0,1 0-1 0 0,0 1 1 0 0,-1-1 0 0 0,1 1-1 0 0,0-1 1 0 0,0 1-1 0 0,-1 0 1 0 0,1 0 0 0 0,0-1-1 0 0,0 1 1 0 0,0 0 0 0 0,-1 1-1 0 0,-2 3-100 0 0,2 0-1 0 0,-1-1 0 0 0,0 1 0 0 0,1 0 1 0 0,0 0-1 0 0,-2 8 0 0 0,3-10-54 0 0,1 0 0 0 0,-1 1 0 0 0,1-1 1 0 0,-1 1-1 0 0,1-1 0 0 0,0 1 0 0 0,1-1 0 0 0,-1 0 0 0 0,0 1 0 0 0,1-1 0 0 0,1 6 0 0 0,0-6-9 0 0,-1 0 0 0 0,1 0-1 0 0,0 0 1 0 0,-1 0-1 0 0,1 0 1 0 0,1-1-1 0 0,-1 1 1 0 0,0-1-1 0 0,1 1 1 0 0,3 2 0 0 0,4 3-44 0 0,18 9 0 0 0,0 1 39 0 0,-22-13 58 0 0,1 1 0 0 0,-1 0 0 0 0,-1 0 0 0 0,1 0-1 0 0,-1 1 1 0 0,0 0 0 0 0,0 0 0 0 0,-1 0 0 0 0,0 0 0 0 0,-1 1 0 0 0,1 0 0 0 0,-1-1 0 0 0,-1 1 0 0 0,4 15-1 0 0,-5-16 49 0 0,0 1-1 0 0,0 0 0 0 0,-1-1 1 0 0,1 1-1 0 0,-2-1 0 0 0,1 1 1 0 0,-1 0-1 0 0,0-1 0 0 0,-1 1 1 0 0,0-1-1 0 0,0 1 0 0 0,-1-1 1 0 0,1 0-1 0 0,-2 0 0 0 0,1 0 1 0 0,-6 8-1 0 0,7-13-82 0 0,0 0-1 0 0,0 0 1 0 0,0 0-1 0 0,0-1 1 0 0,0 1-1 0 0,0 0 1 0 0,0-1-1 0 0,-1 0 1 0 0,1 1-1 0 0,0-1 1 0 0,-1 0-1 0 0,1 0 1 0 0,-1-1-1 0 0,0 1 1 0 0,1 0-1 0 0,-1-1 1 0 0,1 0-1 0 0,-6 1 1 0 0,6-1-218 0 0,1 0 0 0 0,-1 0 0 0 0,0 0 0 0 0,0 0 0 0 0,1-1 1 0 0,-1 1-1 0 0,0 0 0 0 0,1-1 0 0 0,-1 1 0 0 0,1-1 0 0 0,-1 0 0 0 0,0 1 0 0 0,1-1 0 0 0,0 0 0 0 0,-1 0 1 0 0,1 0-1 0 0,-1 0 0 0 0,1 0 0 0 0,0 0 0 0 0,0-1 0 0 0,0 1 0 0 0,0 0 0 0 0,0-1 0 0 0,0 1 1 0 0,0 0-1 0 0,0-1 0 0 0,0 1 0 0 0,0-1 0 0 0,0-3 0 0 0,0-1-397 0 0,0 0 0 0 0,0-1 1 0 0,1-10-1 0 0,0-5-872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24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19 13163 0 0,'-3'-2'641'0'0,"1"0"0"0"0,-1 0 0 0 0,0 0 0 0 0,0 0 0 0 0,0 0 0 0 0,0 1 0 0 0,0 0 0 0 0,0-1 0 0 0,0 1 0 0 0,-6-1 1 0 0,7 2-495 0 0,0 0 1 0 0,0 0-1 0 0,0 0 1 0 0,0 0-1 0 0,0 1 1 0 0,0-1-1 0 0,0 1 1 0 0,1-1-1 0 0,-1 1 1 0 0,0 0 0 0 0,0-1-1 0 0,1 1 1 0 0,-1 0-1 0 0,0 0 1 0 0,1 0-1 0 0,-1 1 1 0 0,1-1-1 0 0,-1 0 1 0 0,1 0-1 0 0,-2 3 1 0 0,-6 6-101 0 0,1 0 0 0 0,1 1 0 0 0,0 0 0 0 0,0 0 1 0 0,1 1-1 0 0,0 0 0 0 0,1 0 0 0 0,-5 19 0 0 0,2-2-96 0 0,2 0 0 0 0,-5 49 0 0 0,7-33 27 0 0,3 1 0 0 0,2 0 0 0 0,1 0 0 0 0,3 0 0 0 0,1-1-1 0 0,3 1 1 0 0,24 74 0 0 0,-27-102-53 0 0,1-2-1 0 0,1 1 1 0 0,1-1-1 0 0,20 29 1 0 0,-21-34-216 0 0,1 0 0 0 0,1-1 0 0 0,0 0 0 0 0,0-1 0 0 0,1 0 0 0 0,24 15 0 0 0,-30-21-87 0 0,1 0-1 0 0,0 0 1 0 0,0-1 0 0 0,0 0-1 0 0,0 0 1 0 0,7 1-1 0 0,-10-3 47 0 0,0 1 0 0 0,0-1 0 0 0,1 1 0 0 0,-1-1 1 0 0,0 0-1 0 0,0-1 0 0 0,1 1 0 0 0,-1 0 0 0 0,0-1 0 0 0,0 0 0 0 0,0 0 0 0 0,1 0 0 0 0,3-2 0 0 0,9-9-2305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0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103 108 5545 0 0,'-31'3'10544'0'0,"9"-2"-5562"0"0,2 4-4396 0 0,18-4-563 0 0,0 0 0 0 0,1 0 0 0 0,-1 0 1 0 0,0 0-1 0 0,1 1 0 0 0,-1-1 1 0 0,1 1-1 0 0,-1-1 0 0 0,1 1 0 0 0,0-1 1 0 0,-1 1-1 0 0,1 0 0 0 0,0 0 0 0 0,0 0 1 0 0,0-1-1 0 0,0 1 0 0 0,1 0 0 0 0,-1 0 1 0 0,1 0-1 0 0,-1 3 0 0 0,-1 4-70 0 0,1-1-1 0 0,1 1 0 0 0,0 13 1 0 0,0-12 27 0 0,0-3-14 0 0,1 1 0 0 0,0-1-1 0 0,0 0 1 0 0,1 1-1 0 0,0-1 1 0 0,0 0 0 0 0,1 0-1 0 0,0 0 1 0 0,0 0-1 0 0,1-1 1 0 0,0 1 0 0 0,5 7-1 0 0,-6-10 17 0 0,1 0-1 0 0,-1 0 1 0 0,1 0 0 0 0,0 0-1 0 0,0 0 1 0 0,0-1 0 0 0,1 1-1 0 0,-1-1 1 0 0,1 0 0 0 0,-1-1-1 0 0,1 1 1 0 0,0-1 0 0 0,0 0-1 0 0,0 0 1 0 0,1 0 0 0 0,-1-1-1 0 0,9 1 1 0 0,-7-1 21 0 0,0-1 0 0 0,0-1 0 0 0,1 1 0 0 0,-1-1 0 0 0,0-1 0 0 0,0 1 0 0 0,0-1 0 0 0,0 0 0 0 0,0-1 0 0 0,-1 0 0 0 0,1 0 0 0 0,-1 0-1 0 0,0-1 1 0 0,0 0 0 0 0,0 0 0 0 0,0 0 0 0 0,0-1 0 0 0,-1 0 0 0 0,0 0 0 0 0,0 0 0 0 0,7-11 0 0 0,-5 5 41 0 0,0 0-1 0 0,-1-1 1 0 0,0 0 0 0 0,-1 0-1 0 0,0 0 1 0 0,-1 0-1 0 0,-1-1 1 0 0,0 0 0 0 0,0 0-1 0 0,-2 0 1 0 0,1 0-1 0 0,-2-25 1 0 0,0 33-14 0 0,-1 0-1 0 0,0 0 1 0 0,0 1-1 0 0,0-1 1 0 0,-1 1-1 0 0,0-1 1 0 0,0 1-1 0 0,0-1 1 0 0,0 1-1 0 0,-1 0 1 0 0,1 0-1 0 0,-1 0 1 0 0,0 0-1 0 0,0 1 1 0 0,-1-1-1 0 0,1 1 1 0 0,-1 0 0 0 0,0 0-1 0 0,0 0 1 0 0,0 0-1 0 0,0 1 1 0 0,0 0-1 0 0,0 0 1 0 0,-1 0-1 0 0,1 0 1 0 0,-1 0-1 0 0,-8-1 1 0 0,-1 1-9 0 0,-1-1 0 0 0,0 2 0 0 0,0 0 1 0 0,0 1-1 0 0,0 1 0 0 0,0 0 0 0 0,-16 3 0 0 0,23-1-164 0 0,0-1-1 0 0,1 1 1 0 0,-11 5 0 0 0,18-8 103 0 0,0 0 0 0 0,-1 0 0 0 0,1 0 0 0 0,0 0 0 0 0,0 0 0 0 0,-1 0 0 0 0,1 0 1 0 0,0 0-1 0 0,0 0 0 0 0,-1 1 0 0 0,1-1 0 0 0,0 0 0 0 0,0 0 0 0 0,0 0 0 0 0,-1 0 0 0 0,1 0 0 0 0,0 1 1 0 0,0-1-1 0 0,0 0 0 0 0,-1 0 0 0 0,1 0 0 0 0,0 1 0 0 0,0-1 0 0 0,0 0 0 0 0,0 0 0 0 0,0 1 0 0 0,0-1 1 0 0,0 0-1 0 0,0 0 0 0 0,-1 1 0 0 0,1-1 0 0 0,0 0 0 0 0,0 0 0 0 0,0 1 0 0 0,0-1 0 0 0,0 0 0 0 0,0 0 1 0 0,0 1-1 0 0,0-1 0 0 0,1 0 0 0 0,-1 0 0 0 0,0 1 0 0 0,0-1 0 0 0,0 0 0 0 0,0 0 0 0 0,0 1 0 0 0,0-1 0 0 0,0 0 1 0 0,1 0-1 0 0,-1 0 0 0 0,0 1 0 0 0,0-1 0 0 0,0 0 0 0 0,0 0 0 0 0,1 0 0 0 0,-1 0 0 0 0,0 1 0 0 0,0-1 1 0 0,1 0-1 0 0,0 1-393 0 0,0 0 0 0 0,1-1 1 0 0,-1 1-1 0 0,0 0 0 0 0,1-1 1 0 0,-1 0-1 0 0,1 1 0 0 0,2 0 1 0 0,22-3-4799 0 0,-8-1 2091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0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10514 0 0,'-5'4'2151'0'0,"-13"9"3381"0"0,17-12-5425 0 0,0 1 0 0 0,0 0 1 0 0,-1-1-1 0 0,1 1 0 0 0,1 0 0 0 0,-1 0 0 0 0,0-1 0 0 0,0 1 0 0 0,0 4 0 0 0,-3 14-60 0 0,1 0-1 0 0,1 0 1 0 0,1 0-1 0 0,0 0 1 0 0,2 0-1 0 0,3 23 1 0 0,-2-28-63 0 0,0 1 0 0 0,6 15 1 0 0,-7-27 5 0 0,1 1 1 0 0,-1-1-1 0 0,1 0 1 0 0,0 0 0 0 0,0 0-1 0 0,1 0 1 0 0,-1 0-1 0 0,1 0 1 0 0,0-1-1 0 0,0 1 1 0 0,5 4-1 0 0,-7-7 4 0 0,0 0 0 0 0,1 0 0 0 0,-1 0-1 0 0,0-1 1 0 0,1 1 0 0 0,-1 0-1 0 0,0-1 1 0 0,1 1 0 0 0,-1-1-1 0 0,1 1 1 0 0,-1-1 0 0 0,1 0 0 0 0,-1 1-1 0 0,1-1 1 0 0,-1 0 0 0 0,1 0-1 0 0,0 0 1 0 0,-1 0 0 0 0,3-1-1 0 0,-2 0 0 0 0,1 0 0 0 0,-1 0 1 0 0,1 0-1 0 0,-1 0 0 0 0,1 0 0 0 0,-1-1 0 0 0,0 1 0 0 0,1-1 0 0 0,-1 0 0 0 0,2-2 0 0 0,4-4-11 0 0,-1-1 1 0 0,0 0-1 0 0,12-20 0 0 0,-4 1 146 0 0,-1 0 0 0 0,-1 0 0 0 0,11-43 0 0 0,-22 68 63 0 0,-1-1 0 0 0,-1 0-1 0 0,1 0 1 0 0,-1 1 0 0 0,1-7-1 0 0,-1 23-34 0 0,2 0 1 0 0,-1 0-1 0 0,2 0 0 0 0,6 22 0 0 0,-2-14-346 0 0,1-1 0 0 0,13 23 0 0 0,-18-37-109 0 0,0-1 1 0 0,1 0-1 0 0,-1 0 0 0 0,1 0 0 0 0,0 0 0 0 0,8 6 0 0 0,-8-8-289 0 0,0 0-1 0 0,0 0 1 0 0,0-1-1 0 0,0 0 1 0 0,0 0-1 0 0,0 0 1 0 0,1 0-1 0 0,-1 0 1 0 0,1-1-1 0 0,0 0 1 0 0,-1 0-1 0 0,1 0 1 0 0,0-1-1 0 0,6 1 0 0 0,17-1-3181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1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6 10322 0 0,'-9'-2'1061'0'0,"1"0"0"0"0,0 1-1 0 0,-1 1 1 0 0,1-1 0 0 0,-1 1 0 0 0,-11 1-1 0 0,12 0-804 0 0,0 1 0 0 0,0 0-1 0 0,1 0 1 0 0,-1 0 0 0 0,1 1-1 0 0,-1 0 1 0 0,1 1 0 0 0,0 0-1 0 0,0 0 1 0 0,0 0-1 0 0,-7 7 1 0 0,4-3-204 0 0,1 1 0 0 0,0-1 0 0 0,1 2-1 0 0,0-1 1 0 0,0 1 0 0 0,1 1 0 0 0,0-1 0 0 0,-7 16-1 0 0,11-18-51 0 0,0 0-1 0 0,0 0 1 0 0,1 0-1 0 0,0 0 1 0 0,0 0-1 0 0,1 1 1 0 0,0-1-1 0 0,1 0 1 0 0,-1 1-1 0 0,2-1 1 0 0,-1 1-1 0 0,1-1 0 0 0,3 13 1 0 0,-2-14-19 0 0,0 1 0 0 0,1-1 0 0 0,0 1 0 0 0,0-1 0 0 0,1 0 0 0 0,-1-1 0 0 0,1 1 0 0 0,1 0 0 0 0,8 9 0 0 0,-9-12 6 0 0,0 0 1 0 0,0-1-1 0 0,0 1 1 0 0,1-1 0 0 0,-1 0-1 0 0,1-1 1 0 0,0 1 0 0 0,-1-1-1 0 0,1 0 1 0 0,0 0 0 0 0,1 0-1 0 0,-1-1 1 0 0,0 1 0 0 0,0-1-1 0 0,6 0 1 0 0,-1-1 6 0 0,-1 0-1 0 0,1 0 1 0 0,-1-1 0 0 0,1 0 0 0 0,-1-1 0 0 0,0 0-1 0 0,1-1 1 0 0,15-6 0 0 0,-6 0-2 0 0,-1 0-1 0 0,0-1 1 0 0,18-14-1 0 0,-5-1 17 0 0,-1-1 0 0 0,48-55 0 0 0,-71 73 9 0 0,0 0 0 0 0,0 0 0 0 0,-1 0 0 0 0,0-1-1 0 0,-1 0 1 0 0,0-1 0 0 0,0 1 0 0 0,-1-1 0 0 0,4-11-1 0 0,-8 20 3 0 0,1-1-1 0 0,-1 0 1 0 0,0 1-1 0 0,0-1 1 0 0,0 1-1 0 0,0-1 1 0 0,0 0-1 0 0,0 1 1 0 0,0-1-1 0 0,-1 0 0 0 0,1 1 1 0 0,-1-1-1 0 0,1 1 1 0 0,-1-1-1 0 0,1 1 1 0 0,-1-1-1 0 0,-1-2 1 0 0,0 2 20 0 0,0 1 1 0 0,1-1-1 0 0,-1 0 1 0 0,0 1-1 0 0,0-1 1 0 0,0 1-1 0 0,0-1 1 0 0,0 1-1 0 0,0 0 1 0 0,-5-2-1 0 0,2 1 29 0 0,-1 0-1 0 0,0 1 0 0 0,0 0 0 0 0,0 0 0 0 0,1 0 0 0 0,-1 1 0 0 0,0-1 0 0 0,0 1 0 0 0,-8 2 0 0 0,8-1-66 0 0,1 0 0 0 0,-1 1 0 0 0,1 0 0 0 0,0 0 0 0 0,0 0-1 0 0,0 0 1 0 0,0 1 0 0 0,0 0 0 0 0,0 0 0 0 0,1 0 0 0 0,0 1 0 0 0,-1 0 0 0 0,1 0 0 0 0,0 0-1 0 0,1 0 1 0 0,-1 0 0 0 0,1 1 0 0 0,0-1 0 0 0,0 1 0 0 0,0 0 0 0 0,1 0 0 0 0,0 0 0 0 0,0 0-1 0 0,0 1 1 0 0,0-1 0 0 0,1 1 0 0 0,0-1 0 0 0,0 1 0 0 0,0-1 0 0 0,1 1 0 0 0,0-1 0 0 0,0 1-1 0 0,0 0 1 0 0,1-1 0 0 0,0 1 0 0 0,0-1 0 0 0,0 1 0 0 0,3 6 0 0 0,-2-8-14 0 0,0 1 1 0 0,0-1-1 0 0,0 0 1 0 0,1 1 0 0 0,0-1-1 0 0,0 0 1 0 0,0-1-1 0 0,0 1 1 0 0,0 0-1 0 0,1-1 1 0 0,-1 0-1 0 0,1 0 1 0 0,0 0 0 0 0,0 0-1 0 0,0 0 1 0 0,9 3-1 0 0,-6-3 0 0 0,0-1 0 0 0,-1 0 0 0 0,1 0 0 0 0,0 0 0 0 0,0-1 0 0 0,1 0 0 0 0,-1-1 0 0 0,0 1 0 0 0,0-1 0 0 0,14-2 0 0 0,-5-1 29 0 0,0-1-1 0 0,0-1 1 0 0,-1 0 0 0 0,1-2-1 0 0,-1 1 1 0 0,-1-2 0 0 0,1 0-1 0 0,-1 0 1 0 0,-1-1 0 0 0,1-1-1 0 0,16-16 1 0 0,2-10 109 0 0,-22 24-66 0 0,0-1 44 0 0,6 30-166 0 0,2 3-31 0 0,59 73 52 0 0,-69-80 49 0 0,-4-7-223 0 0,1 0 1 0 0,-1 1-1 0 0,1-1 0 0 0,6 6 1 0 0,-9-11-54 0 0,0 0 0 0 0,-1 1 0 0 0,1-1 0 0 0,0 0 0 0 0,-1 0 0 0 0,1 0 0 0 0,0 0 0 0 0,0 0 0 0 0,0-1 0 0 0,0 1 0 0 0,0 0 0 0 0,0-1 0 0 0,0 0 0 0 0,0 1 0 0 0,0-1 0 0 0,0 0 0 0 0,0 0 0 0 0,0 0 0 0 0,0 0 0 0 0,3-1 0 0 0,10-3-1758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7:53.1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234 616 19636 0 0,'-3'-1'167'0'0,"0"1"-1"0"0,0-1 1 0 0,1 0-1 0 0,-1 0 1 0 0,0 0-1 0 0,1 0 1 0 0,-1 0 0 0 0,1-1-1 0 0,-1 1 1 0 0,1-1-1 0 0,-1 0 1 0 0,1 1-1 0 0,0-1 1 0 0,0 0-1 0 0,0 0 1 0 0,0 0-1 0 0,0-1 1 0 0,1 1-1 0 0,-1 0 1 0 0,1-1 0 0 0,-1 1-1 0 0,1-1 1 0 0,0 0-1 0 0,-2-3 1 0 0,-2-16-168 0 0,0 0 0 0 0,1-1 0 0 0,1 1 0 0 0,0-29 0 0 0,1 11-18 0 0,-1 6 5 0 0,-11-104-57 0 0,11 117 32 0 0,-2 0 1 0 0,0 0-1 0 0,-1 1 0 0 0,-12-27 0 0 0,14 40 19 0 0,1 0 0 0 0,-1 1 1 0 0,0 0-1 0 0,0-1 0 0 0,-1 2 0 0 0,0-1 0 0 0,0 1 1 0 0,0-1-1 0 0,-1 1 0 0 0,0 1 0 0 0,0-1 0 0 0,0 1 0 0 0,-12-7 1 0 0,17 11 10 0 0,0 0 0 0 0,0-1 1 0 0,0 1-1 0 0,0 0 0 0 0,0-1 1 0 0,0 1-1 0 0,0 0 0 0 0,0 0 1 0 0,0 0-1 0 0,0 0 0 0 0,0 0 0 0 0,0 0 1 0 0,-2 0-1 0 0,3 0 2 0 0,0 0 1 0 0,-1 1-1 0 0,1-1 0 0 0,0 0 1 0 0,-1 0-1 0 0,1 0 0 0 0,0 1 0 0 0,-1-1 1 0 0,1 0-1 0 0,0 0 0 0 0,0 1 1 0 0,-1-1-1 0 0,1 0 0 0 0,0 1 0 0 0,0-1 1 0 0,0 0-1 0 0,-1 1 0 0 0,1-1 1 0 0,0 0-1 0 0,0 1 0 0 0,0-1 0 0 0,0 0 1 0 0,0 1-1 0 0,0 0 0 0 0,0 2-28 0 0,0 0 0 0 0,0 1 0 0 0,0-1 0 0 0,1 0 0 0 0,-1 0 0 0 0,2 5 0 0 0,-1-6 32 0 0,7 23-120 0 0,1 1 0 0 0,20 37 0 0 0,-23-52 99 0 0,4 10 8 0 0,107 206-115 0 0,-96-192 109 0 0,28 33 0 0 0,-38-53 12 0 0,1-2 0 0 0,1 0 0 0 0,0 0 0 0 0,26 19 1 0 0,-32-27-8 0 0,0-1 1 0 0,0 0 0 0 0,1 0 0 0 0,-1-1-1 0 0,17 5 1 0 0,-22-7 8 0 0,1 0 0 0 0,-1-1 0 0 0,1 1 0 0 0,0-1 1 0 0,-1 0-1 0 0,1 1 0 0 0,-1-1 0 0 0,1 0 0 0 0,0-1 0 0 0,-1 1 0 0 0,1 0 1 0 0,-1-1-1 0 0,1 0 0 0 0,-1 1 0 0 0,1-1 0 0 0,-1 0 0 0 0,1 0 0 0 0,-1-1 0 0 0,0 1 1 0 0,1 0-1 0 0,-1-1 0 0 0,2-1 0 0 0,-2 0 3 0 0,0 1-1 0 0,0-1 1 0 0,0 0 0 0 0,-1 0-1 0 0,0 1 1 0 0,1-1 0 0 0,-1 0 0 0 0,0 0-1 0 0,0 0 1 0 0,0 0 0 0 0,-1 0-1 0 0,1-6 1 0 0,0-6 6 0 0,-1-20 1 0 0,0 29-3 0 0,-2-15 24 0 0,-1 0-1 0 0,-6-26 1 0 0,-4-22-97 0 0,13 69 70 0 0,0 0 0 0 0,0 0 1 0 0,0 0-1 0 0,1 0 1 0 0,-1 0-1 0 0,0 1 1 0 0,0-1-1 0 0,0 0 0 0 0,0 0 1 0 0,0 0-1 0 0,0 0 1 0 0,1 0-1 0 0,-1 0 0 0 0,0 0 1 0 0,0 0-1 0 0,0 1 1 0 0,0-1-1 0 0,1 0 0 0 0,-1 0 1 0 0,0 0-1 0 0,0 0 1 0 0,0 0-1 0 0,0 0 1 0 0,1 0-1 0 0,-1 0 0 0 0,0 0 1 0 0,0 0-1 0 0,0 0 1 0 0,0 0-1 0 0,1 0 0 0 0,-1 0 1 0 0,0 0-1 0 0,0 0 1 0 0,0 0-1 0 0,0-1 1 0 0,1 1-1 0 0,-1 0 0 0 0,0 0 1 0 0,0 0-1 0 0,0 0 1 0 0,0 0-1 0 0,0 0 0 0 0,1 0 1 0 0,-1-1-1 0 0,0 1 1 0 0,0 0-1 0 0,0 0 1 0 0,0 0-1 0 0,0 0 0 0 0,0 0 1 0 0,0-1-1 0 0,0 1 1 0 0,0 0-1 0 0,0 0 0 0 0,1 0 1 0 0,-1 0-1 0 0,0-1 1 0 0,0 1-1 0 0,0 0 0 0 0,0 0 1 0 0,0 0-1 0 0,0 0 1 0 0,0-1-1 0 0,0 1 1 0 0,0 0-1 0 0,0 0 0 0 0,0 0 1 0 0,-1 0-1 0 0,1-1 1 0 0,14 13-210 0 0,-12-10 165 0 0,41 44-259 0 0,-27-28 124 0 0,18 17 0 0 0,-28-30-158 0 0,0-1 0 0 0,0 1-1 0 0,0-1 1 0 0,0 0-1 0 0,1 0 1 0 0,-1-1 0 0 0,12 4-1 0 0,-15-6 59 0 0,-1 0 1 0 0,0-1-1 0 0,0 1 1 0 0,0-1-1 0 0,0 0 0 0 0,0 1 1 0 0,0-1-1 0 0,1 0 0 0 0,-1 0 1 0 0,0 0-1 0 0,0-1 0 0 0,0 1 1 0 0,0 0-1 0 0,1-1 0 0 0,-1 0 1 0 0,0 1-1 0 0,0-1 0 0 0,3-2 1 0 0,3-6-2063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1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7730 0 0,'-1'1'636'0'0,"0"0"0"0"0,-1 1 0 0 0,1-1 0 0 0,0 1 0 0 0,0-1 0 0 0,0 1 0 0 0,0-1 0 0 0,0 1 0 0 0,0 0 0 0 0,0-1 0 0 0,1 1 0 0 0,-1 0 0 0 0,1 0 0 0 0,-1-1 0 0 0,1 5 0 0 0,-3 31 1318 0 0,3-29-1738 0 0,1 55 644 0 0,15 96 0 0 0,-3-43-513 0 0,-1 106-313 0 0,-9-155-437 0 0,5 4-1926 0 0,-7-63-3226 0 0,-1-42 3638 0 0,-2 11 786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1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55 6625 0 0,'-21'-35'4033'0'0,"9"16"2111"0"0,22 26-1269 0 0,9 2-3829 0 0,24 10-1310 0 0,-27-13-785 0 0,1-1 0 0 0,-1-1 0 0 0,1-1 0 0 0,18 2 0 0 0,-11-2 46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2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15 11210 0 0,'1'-1'1516'0'0,"-1"1"-1432"0"0,1 0 0 0 0,-1 0 0 0 0,0 0 1 0 0,0 0-1 0 0,0-1 0 0 0,0 1 0 0 0,0 0 0 0 0,0 0 1 0 0,0 0-1 0 0,0 0 0 0 0,0 0 0 0 0,0 0 0 0 0,0 0 1 0 0,0-1-1 0 0,0 1 0 0 0,0 0 0 0 0,0 0 0 0 0,0 0 0 0 0,0 0 1 0 0,0 0-1 0 0,0 0 0 0 0,-1 0 0 0 0,1-1 0 0 0,-5-3 1742 0 0,-9-2-85 0 0,6 6-1636 0 0,1 0 0 0 0,-1 0 0 0 0,0 1 0 0 0,1 0 0 0 0,-1 1 0 0 0,1-1 0 0 0,0 1 0 0 0,-1 1 0 0 0,1-1 0 0 0,0 2 0 0 0,0-1 0 0 0,1 0 1 0 0,-1 1-1 0 0,-11 9 0 0 0,4-2-149 0 0,1 1 0 0 0,0 0 1 0 0,1 1-1 0 0,1 0 0 0 0,-15 20 1 0 0,20-24 2 0 0,1-1 0 0 0,0 1 0 0 0,-8 19 0 0 0,12-23 22 0 0,-1 0 1 0 0,1 0 0 0 0,0 0-1 0 0,0 0 1 0 0,0 0-1 0 0,1 1 1 0 0,0-1 0 0 0,0 0-1 0 0,1 8 1 0 0,-1-12 12 0 0,0 1 0 0 0,1 0 0 0 0,-1 0-1 0 0,1 0 1 0 0,-1-1 0 0 0,1 1 0 0 0,0 0 0 0 0,0-1 0 0 0,-1 1 0 0 0,1-1 0 0 0,0 1 0 0 0,1-1 0 0 0,-1 1 0 0 0,0-1 0 0 0,0 0 0 0 0,1 0-1 0 0,-1 1 1 0 0,1-1 0 0 0,-1 0 0 0 0,1 0 0 0 0,-1 0 0 0 0,1-1 0 0 0,-1 1 0 0 0,1 0 0 0 0,0-1 0 0 0,2 2 0 0 0,0-2 4 0 0,-1 1-1 0 0,0-1 1 0 0,1 1 0 0 0,-1-1 0 0 0,1 0 0 0 0,-1-1 0 0 0,1 1-1 0 0,-1 0 1 0 0,1-1 0 0 0,-1 0 0 0 0,0 0 0 0 0,6-2 0 0 0,22-11 21 0 0,0-2 0 0 0,-1-1 0 0 0,40-30 0 0 0,-49 31 9 0 0,18-19 0 0 0,-32 28 17 0 0,-1 0 1 0 0,0 0 0 0 0,0-1 0 0 0,-1 1-1 0 0,0-2 1 0 0,5-9 0 0 0,-9 16-8 0 0,0 0 0 0 0,-1 1 1 0 0,1-1-1 0 0,-1 1 0 0 0,1-1 1 0 0,-1 0-1 0 0,0 1 0 0 0,0-1 1 0 0,1 0-1 0 0,-2-2 0 0 0,1 3-21 0 0,0 1-1 0 0,0 0 1 0 0,0-1-1 0 0,0 1 0 0 0,0-1 1 0 0,-1 1-1 0 0,1-1 1 0 0,0 1-1 0 0,0 0 1 0 0,-1-1-1 0 0,1 1 0 0 0,0 0 1 0 0,-1-1-1 0 0,1 1 1 0 0,0 0-1 0 0,-1-1 0 0 0,1 1 1 0 0,-1 0-1 0 0,1 0 1 0 0,0-1-1 0 0,-1 1 0 0 0,1 0 1 0 0,-1 0-1 0 0,1 0 1 0 0,-1 0-1 0 0,1 0 1 0 0,-1 0-1 0 0,1-1 0 0 0,-1 1 1 0 0,1 0-1 0 0,0 0 1 0 0,-1 0-1 0 0,1 1 0 0 0,-1-1 1 0 0,1 0-1 0 0,-1 0 1 0 0,1 0-1 0 0,-1 0 1 0 0,1 0-1 0 0,-1 0 0 0 0,0 1 1 0 0,-1 0 13 0 0,0 0 0 0 0,-1 0 1 0 0,1 1-1 0 0,0-1 0 0 0,0 1 0 0 0,0-1 1 0 0,0 1-1 0 0,0 0 0 0 0,0 0 1 0 0,0 0-1 0 0,0 0 0 0 0,1 0 0 0 0,-1 0 1 0 0,-1 4-1 0 0,0-1-31 0 0,0 0 0 0 0,0 1 1 0 0,1-1-1 0 0,0 1 0 0 0,-2 8 0 0 0,2-3-34 0 0,0-1 1 0 0,1 1-1 0 0,0 15 0 0 0,1-20 8 0 0,0-1 0 0 0,1 0 0 0 0,0 0 0 0 0,0 0-1 0 0,0 0 1 0 0,0 0 0 0 0,1-1 0 0 0,0 1 0 0 0,3 6-1 0 0,-3-8 9 0 0,-1-1 0 0 0,1 1 0 0 0,0-1-1 0 0,0 0 1 0 0,0 0 0 0 0,0 0 0 0 0,0 0-1 0 0,0 0 1 0 0,0-1 0 0 0,1 1-1 0 0,-1-1 1 0 0,1 1 0 0 0,-1-1 0 0 0,5 2-1 0 0,-3-2-1 0 0,0 0 0 0 0,0 0 0 0 0,0-1 0 0 0,1 1 0 0 0,-1-1 0 0 0,0 0 0 0 0,1 0-1 0 0,7-1 1 0 0,-3-1 9 0 0,0 0 0 0 0,0-1 0 0 0,0 0 0 0 0,0 0 1 0 0,-1-1-1 0 0,1 0 0 0 0,14-10 0 0 0,41-34 126 0 0,-54 37-65 0 0,-9 10-39 0 0,0-1 1 0 0,-1 1-1 0 0,1 0 0 0 0,0 0 0 0 0,0 0 0 0 0,0 0 0 0 0,1 0 1 0 0,-1 0-1 0 0,1 0 0 0 0,-1 0-9 0 0,-1 1 1 0 0,0 0-1 0 0,0 0 0 0 0,1 0 0 0 0,-1-1 1 0 0,0 1-1 0 0,0 0 0 0 0,0 0 0 0 0,1-1 1 0 0,-1 1-1 0 0,0 0 0 0 0,0-1 1 0 0,0 1-1 0 0,0 0 0 0 0,0 0 0 0 0,0-1 1 0 0,0 1-1 0 0,0 0 0 0 0,1-1 0 0 0,-1 1 1 0 0,0 0-1 0 0,0-1 0 0 0,0 1 1 0 0,-1-2-33 0 0,2 7-30 0 0,3 13-18 0 0,0-1 1 0 0,9 20-1 0 0,-10-29-34 0 0,0-1 1 0 0,1 1-1 0 0,0-1 0 0 0,0 0 0 0 0,1 0 1 0 0,0-1-1 0 0,6 7 0 0 0,-10-11-201 0 0,1 0-1 0 0,0 0 1 0 0,0-1-1 0 0,1 1 1 0 0,-1-1-1 0 0,0 1 1 0 0,0-1 0 0 0,1 0-1 0 0,-1 0 1 0 0,1 0-1 0 0,-1 0 1 0 0,1 0-1 0 0,-1 0 1 0 0,1-1-1 0 0,-1 1 1 0 0,1-1 0 0 0,0 0-1 0 0,-1 0 1 0 0,1 0-1 0 0,0 0 1 0 0,-1 0-1 0 0,4-1 1 0 0,4-4-2120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2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20788 0 0,'-3'1'1145'0'0,"1"-1"-249"0"0,1 0 0 0 0,1 2-368 0 0,-2 1-40 0 0,2 2-96 0 0,3 0-360 0 0,-1 2-48 0 0,2-1-240 0 0,5 4-96 0 0,0 0-160 0 0,2 1-2008 0 0,4 0 2240 0 0,3 3-705 0 0,-2-6 993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3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 9682 0 0,'0'0'174'0'0,"0"-1"-1"0"0,0 1 1 0 0,-1 0-1 0 0,1 0 1 0 0,0 0-1 0 0,0 0 0 0 0,-1 0 1 0 0,1 0-1 0 0,0 0 1 0 0,0 0-1 0 0,-1 0 1 0 0,1 0-1 0 0,0 0 1 0 0,-1 0-1 0 0,1 0 1 0 0,0 0-1 0 0,0 0 1 0 0,-1 0-1 0 0,1 0 1 0 0,0 0-1 0 0,0 0 1 0 0,-1 0-1 0 0,1 0 1 0 0,0 0-1 0 0,-2 2 1389 0 0,2-2-1389 0 0,0 0 1 0 0,0 0-1 0 0,0 1 1 0 0,-1-1-1 0 0,1 0 1 0 0,-3 15 1956 0 0,5 17-1332 0 0,4 1-79 0 0,10 34 1 0 0,-8-41-577 0 0,-2 0 0 0 0,5 41 0 0 0,-8-47-53 0 0,2-14-16 0 0,-5-6-70 0 0,0 1-1 0 0,1-2 1 0 0,-1 1-1 0 0,0 0 1 0 0,0 0-1 0 0,1 0 1 0 0,-1 0-1 0 0,0 0 1 0 0,0 0 0 0 0,1 0-1 0 0,-1 0 1 0 0,0 0-1 0 0,0 0 1 0 0,1-1-1 0 0,-1 1 1 0 0,0 0-1 0 0,0 0 1 0 0,1 0-1 0 0,-1 0 1 0 0,0-1-1 0 0,0 1 1 0 0,0 0-1 0 0,0 0 1 0 0,1 0 0 0 0,-1-1-1 0 0,0 1 1 0 0,0 0-1 0 0,0-1 1 0 0,22-25 161 0 0,0 1-98 0 0,-21 24-67 0 0,11-16 24 0 0,23-26 0 0 0,-30 38-24 0 0,0 1 0 0 0,-1 0 0 0 0,1 0 0 0 0,1 0 0 0 0,-1 0 0 0 0,0 1 0 0 0,1 0 0 0 0,0 0 0 0 0,11-4 0 0 0,-13 6-6 0 0,1-1-7 0 0,0 1 1 0 0,0 0-1 0 0,0 0 0 0 0,8-1 0 0 0,-12 2 8 0 0,0 0 0 0 0,0 0 0 0 0,1 0 0 0 0,-1 1 0 0 0,0-1 0 0 0,0 0-1 0 0,0 0 1 0 0,0 1 0 0 0,0-1 0 0 0,0 0 0 0 0,0 1 0 0 0,0-1 0 0 0,0 1-1 0 0,0 0 1 0 0,0-1 0 0 0,0 1 0 0 0,-1 0 0 0 0,1-1 0 0 0,0 1 0 0 0,0 0-1 0 0,0 0 1 0 0,-1 0 0 0 0,1 0 0 0 0,-1-1 0 0 0,1 1 0 0 0,0 2 0 0 0,3 7-12 0 0,0 1 0 0 0,-1 0 0 0 0,-1 1 0 0 0,0-1 0 0 0,0 0 0 0 0,-1 1 0 0 0,-1-1 1 0 0,0 14-1 0 0,0-20 6 0 0,0 0 0 0 0,0-1 0 0 0,1 1 1 0 0,0 0-1 0 0,0-1 0 0 0,0 1 0 0 0,1-1 0 0 0,1 6 1 0 0,-2-9 0 0 0,0 1 0 0 0,0-1 0 0 0,-1 1 0 0 0,1-1 0 0 0,0 0 0 0 0,1 1 0 0 0,-1-1 1 0 0,0 0-1 0 0,0 1 0 0 0,0-1 0 0 0,1 0 0 0 0,-1 0 0 0 0,0 0 0 0 0,1 0 0 0 0,-1-1 0 0 0,1 1 1 0 0,-1 0-1 0 0,1 0 0 0 0,0-1 0 0 0,-1 1 0 0 0,1-1 0 0 0,0 0 0 0 0,-1 1 0 0 0,4-1 1 0 0,0 0-12 0 0,-1 0 0 0 0,1-1 0 0 0,-1 1 0 0 0,1-1 0 0 0,-1 0 0 0 0,0-1 0 0 0,1 1 0 0 0,7-4 0 0 0,-5 1 6 0 0,0-1 0 0 0,0 1 0 0 0,12-11 0 0 0,15-13-1 0 0,18-16-8 0 0,-41 33 27 0 0,0 1 14 0 0,10-14-1 0 0,-18 20-11 0 0,0 1-1 0 0,-1-1 1 0 0,0 0 0 0 0,1 0 0 0 0,-1 0 0 0 0,-1-1 0 0 0,1 1-1 0 0,1-5 1 0 0,-3 8 7 0 0,1 0-1 0 0,-1 0 1 0 0,0 0 0 0 0,0 0-1 0 0,0 0 1 0 0,1 0-1 0 0,-1 0 1 0 0,0 0 0 0 0,0 0-1 0 0,-1 0 1 0 0,1 0-1 0 0,0 0 1 0 0,0 0 0 0 0,0 0-1 0 0,-1 0 1 0 0,1 0-1 0 0,0 0 1 0 0,-1 0 0 0 0,1 0-1 0 0,-1 0 1 0 0,1 0-1 0 0,-1 0 1 0 0,0 0-1 0 0,1 0 1 0 0,-1 1 0 0 0,0-1-1 0 0,1 0 1 0 0,-1 1-1 0 0,0-1 1 0 0,0 0 0 0 0,0 1-1 0 0,0-1 1 0 0,0 1-1 0 0,0-1 1 0 0,1 1 0 0 0,-1 0-1 0 0,0-1 1 0 0,0 1-1 0 0,0 0 1 0 0,-3-1 0 0 0,2 1 1 0 0,-1 0 0 0 0,0 0 1 0 0,1 0-1 0 0,-1 0 0 0 0,0 0 0 0 0,1 1 1 0 0,-1-1-1 0 0,0 1 0 0 0,1-1 1 0 0,-1 1-1 0 0,1 0 0 0 0,-1 0 0 0 0,1 0 1 0 0,0 1-1 0 0,-3 1 0 0 0,0 0-23 0 0,1 1-1 0 0,0 0 1 0 0,0 0-1 0 0,0 1 0 0 0,1-1 1 0 0,-1 1-1 0 0,1 0 1 0 0,0-1-1 0 0,-3 10 1 0 0,4-11-7 0 0,0 2 1 0 0,1-1-1 0 0,0 0 1 0 0,0 0-1 0 0,0 0 1 0 0,0 1-1 0 0,1-1 1 0 0,0 0 0 0 0,0 0-1 0 0,0 1 1 0 0,0-1-1 0 0,1 0 1 0 0,1 6-1 0 0,-2-7 0 0 0,1 0-1 0 0,0-1 0 0 0,0 1 1 0 0,1 0-1 0 0,-1-1 1 0 0,0 1-1 0 0,1-1 1 0 0,0 1-1 0 0,-1-1 0 0 0,1 1 1 0 0,0-1-1 0 0,0 0 1 0 0,1 0-1 0 0,-1 0 0 0 0,0-1 1 0 0,1 1-1 0 0,-1 0 1 0 0,1-1-1 0 0,-1 1 1 0 0,1-1-1 0 0,0 0 0 0 0,-1 0 1 0 0,6 1-1 0 0,-3-1-2 0 0,-1 0 0 0 0,0-1 0 0 0,1 0 0 0 0,-1 0 0 0 0,0 0-1 0 0,0 0 1 0 0,1 0 0 0 0,-1-1 0 0 0,0 0 0 0 0,0 0 0 0 0,1 0 0 0 0,-1-1-1 0 0,0 1 1 0 0,0-1 0 0 0,4-2 0 0 0,1-3-112 0 0,0 1 0 0 0,0-1 0 0 0,0-1 0 0 0,-1 0 0 0 0,0 0 0 0 0,0 0 0 0 0,8-14 0 0 0,-8 10 47 0 0,-1 1 0 0 0,0-1 0 0 0,-1 0-1 0 0,-1-1 1 0 0,8-23 0 0 0,-13 34 89 0 0,5-12 14 0 0,-5 14-11 0 0,0 0 1 0 0,1-1-1 0 0,-1 1 0 0 0,0 0 1 0 0,0-1-1 0 0,0 1 0 0 0,1 0 1 0 0,-1-1-1 0 0,0 1 0 0 0,0 0 1 0 0,1 0-1 0 0,-1-1 0 0 0,0 1 1 0 0,0 0-1 0 0,1 0 0 0 0,-1-1 1 0 0,0 1-1 0 0,1 0 0 0 0,-1 0 1 0 0,0 0-1 0 0,1 0 0 0 0,-1 0 1 0 0,0-1-1 0 0,1 1 0 0 0,-1 0 1 0 0,1 0-1 0 0,-1 0 0 0 0,0 0 1 0 0,1 0-1 0 0,-1 0 0 0 0,0 0 1 0 0,1 0-1 0 0,0 1 19 0 0,0 0-1 0 0,0 0 1 0 0,0 0 0 0 0,0 0-1 0 0,0 0 1 0 0,0 0-1 0 0,-1 0 1 0 0,1 1 0 0 0,0-1-1 0 0,-1 0 1 0 0,1 0-1 0 0,0 3 1 0 0,1 0 8 0 0,12 26 144 0 0,14 25-17 0 0,-16-34-73 0 0,0-2 181 0 0,0 2-1 0 0,-2 0 1 0 0,11 29 0 0 0,-21-49-233 0 0,0-1 1 0 0,1 1 0 0 0,-1-1 0 0 0,0 1-1 0 0,0 0 1 0 0,0-1 0 0 0,0 1 0 0 0,0 0 0 0 0,0-1-1 0 0,0 1 1 0 0,0 0 0 0 0,0-1 0 0 0,0 1 0 0 0,0 0-1 0 0,0-1 1 0 0,0 1 0 0 0,0-1 0 0 0,0 1 0 0 0,-1 0-1 0 0,1-1 1 0 0,0 1 0 0 0,-1-1 0 0 0,1 1-1 0 0,0 0 1 0 0,-1-1 0 0 0,1 1 0 0 0,-1-1 0 0 0,1 1-1 0 0,0-1 1 0 0,-1 0 0 0 0,1 1 0 0 0,-1-1 0 0 0,0 1-1 0 0,1-1 1 0 0,-1 0 0 0 0,1 1 0 0 0,-1-1 0 0 0,0 0-1 0 0,1 0 1 0 0,-1 0 0 0 0,1 1 0 0 0,-1-1-1 0 0,0 0 1 0 0,1 0 0 0 0,-2 0 0 0 0,-4 0 108 0 0,0 0-1 0 0,0 0 1 0 0,0 0 0 0 0,-8-2 0 0 0,3 0-21 0 0,-17-1-187 0 0,0-1-1 0 0,-34-10 0 0 0,17-4-2140 0 0,45 18 2151 0 0,-1 0 1 0 0,1 0 0 0 0,0 0-1 0 0,0 0 1 0 0,0 0-1 0 0,0 0 1 0 0,0 0-1 0 0,0 0 1 0 0,-1 0-1 0 0,1 0 1 0 0,0 0-1 0 0,0 0 1 0 0,0 0-1 0 0,0 0 1 0 0,0 0 0 0 0,0-1-1 0 0,0 1 1 0 0,-1 0-1 0 0,1 0 1 0 0,0 0-1 0 0,0 0 1 0 0,0 0-1 0 0,0 0 1 0 0,0 0-1 0 0,0 0 1 0 0,0 0-1 0 0,0 0 1 0 0,-1 0 0 0 0,1-1-1 0 0,0 1 1 0 0,0 0-1 0 0,0 0 1 0 0,0 0-1 0 0,0 0 1 0 0,0 0-1 0 0,0 0 1 0 0,0 0-1 0 0,0-1 1 0 0,0 1-1 0 0,0 0 1 0 0,0 0 0 0 0,0 0-1 0 0,0 0 1 0 0,0 0-1 0 0,0 0 1 0 0,0-1-1 0 0,0 1 1 0 0,0 0-1 0 0,0 0 1 0 0,0 0-1 0 0,0 0 1 0 0,0 0-1 0 0,0 0 1 0 0,0-1 0 0 0,1 1-101 0 0,-1 0 0 0 0,0 0 1 0 0,1 0-1 0 0,-1-1 0 0 0,0 1 1 0 0,1 0-1 0 0,-1 0 0 0 0,0 0 1 0 0,1 0-1 0 0,-1 0 1 0 0,0 0-1 0 0,1 0 0 0 0,-1 0 1 0 0,1 0-1 0 0,-1 0 0 0 0,0 0 1 0 0,1 0-1 0 0,-1 0 1 0 0,0 0-1 0 0,1 0 0 0 0,6 4-1923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4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29 13883 0 0,'-10'-16'2620'0'0,"8"7"-629"0"0,2 9-1936 0 0,0 0-1 0 0,0 0 0 0 0,0-1 1 0 0,0 1-1 0 0,0 0 0 0 0,0 0 1 0 0,0 0-1 0 0,0 0 0 0 0,0 0 1 0 0,0-1-1 0 0,1 1 0 0 0,-1 0 1 0 0,0 0-1 0 0,0 0 0 0 0,0 0 1 0 0,0 0-1 0 0,0-1 0 0 0,0 1 1 0 0,0 0-1 0 0,0 0 0 0 0,0 0 1 0 0,1 0-1 0 0,-1 0 1 0 0,0 0-1 0 0,0 0 0 0 0,0 0 1 0 0,0-1-1 0 0,0 1 0 0 0,1 0 1 0 0,-1 0-1 0 0,0 0 0 0 0,0 0 1 0 0,0 0-1 0 0,0 0 0 0 0,0 0 1 0 0,1 0-1 0 0,-1 0 0 0 0,0 0 1 0 0,1 0-26 0 0,-1 1 1 0 0,0-1-1 0 0,1 0 1 0 0,-1 1-1 0 0,0-1 1 0 0,1 0 0 0 0,-1 1-1 0 0,0-1 1 0 0,1 0-1 0 0,-1 1 1 0 0,0-1-1 0 0,0 1 1 0 0,1-1-1 0 0,-1 1 1 0 0,0-1-1 0 0,0 1 1 0 0,0-1-1 0 0,0 1 1 0 0,4 14 119 0 0,-2-8-75 0 0,90 251 371 0 0,-70-213-443 0 0,-20-41-5 0 0,1 0 0 0 0,0 0 0 0 0,-1 0 0 0 0,1 0-1 0 0,1-1 1 0 0,-1 1 0 0 0,0-1 0 0 0,7 4 0 0 0,-9-6 7 0 0,0 0 0 0 0,1-1 0 0 0,-1 1 1 0 0,0 0-1 0 0,1-1 0 0 0,-1 0 0 0 0,1 1 1 0 0,-1-1-1 0 0,1 0 0 0 0,-1 0 0 0 0,1 0 1 0 0,-1 0-1 0 0,0 0 0 0 0,1 0 0 0 0,-1 0 1 0 0,1 0-1 0 0,-1-1 0 0 0,1 1 0 0 0,-1 0 1 0 0,0-1-1 0 0,1 0 0 0 0,-1 1 0 0 0,0-1 1 0 0,1 0-1 0 0,-1 1 0 0 0,0-1 0 0 0,0 0 1 0 0,1 0-1 0 0,-1 0 0 0 0,0 0 0 0 0,1-2 0 0 0,2-1 23 0 0,0-1-1 0 0,-1 0 0 0 0,1 0 0 0 0,-1 0 0 0 0,0 0 0 0 0,2-8 0 0 0,6-12 57 0 0,32-87 125 0 0,-33 84-204 0 0,17-50-1141 0 0,-27 77 1034 0 0,0 1 1 0 0,0-1 0 0 0,0 1 0 0 0,1 0-1 0 0,-1-1 1 0 0,0 1 0 0 0,0-1 0 0 0,0 1-1 0 0,1 0 1 0 0,-1-1 0 0 0,0 1 0 0 0,1 0 0 0 0,-1 0-1 0 0,0-1 1 0 0,1 1 0 0 0,-1 0 0 0 0,0 0-1 0 0,1-1 1 0 0,-1 1 0 0 0,1 0 0 0 0,-1 0-1 0 0,0 0 1 0 0,1-1 0 0 0,-1 1 0 0 0,1 0-1 0 0,-1 0 1 0 0,0 0 0 0 0,1 0 0 0 0,-1 0 0 0 0,1 0-1 0 0,0 0 1 0 0,0 0-229 0 0,0 1 0 0 0,0-1 0 0 0,0 0 0 0 0,0 1 0 0 0,0-1 0 0 0,0 1 1 0 0,0-1-1 0 0,-1 1 0 0 0,1 0 0 0 0,0-1 0 0 0,0 1 0 0 0,0 0 0 0 0,7 6-2130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24 12731 0 0,'-10'-5'1224'0'0,"2"1"-87"0"0,0 1 0 0 0,-1 0-1 0 0,-15-4 1 0 0,21 6-1026 0 0,0 1-1 0 0,0 0 0 0 0,0 0 0 0 0,0 0 0 0 0,0 0 0 0 0,0 0 0 0 0,0 0 0 0 0,0 1 0 0 0,0 0 1 0 0,0-1-1 0 0,0 1 0 0 0,0 0 0 0 0,0 1 0 0 0,0-1 0 0 0,-3 2 0 0 0,0 1-63 0 0,1 1 0 0 0,-1-1 0 0 0,1 1 0 0 0,0 0 0 0 0,0 0-1 0 0,0 1 1 0 0,1-1 0 0 0,0 1 0 0 0,0 0 0 0 0,-5 11 0 0 0,2-3-50 0 0,2-1 0 0 0,0 1 0 0 0,0 0-1 0 0,-2 17 1 0 0,6-26-6 0 0,0 0 0 0 0,1 0 0 0 0,-1 1 0 0 0,1-1 0 0 0,0 0 0 0 0,1 0 0 0 0,-1 0 0 0 0,3 7-1 0 0,-3-10 7 0 0,1-1-1 0 0,-1 1 1 0 0,1 0-1 0 0,-1 0 1 0 0,1-1-1 0 0,0 1 0 0 0,0 0 1 0 0,0-1-1 0 0,0 1 1 0 0,0-1-1 0 0,0 1 1 0 0,1-1-1 0 0,-1 0 1 0 0,0 1-1 0 0,1-1 0 0 0,-1 0 1 0 0,1 0-1 0 0,-1 0 1 0 0,1 0-1 0 0,-1 0 1 0 0,1 0-1 0 0,0-1 0 0 0,-1 1 1 0 0,1 0-1 0 0,3 0 1 0 0,-1-1 11 0 0,0 0 1 0 0,0 0 0 0 0,0 0-1 0 0,0 0 1 0 0,0 0 0 0 0,0-1-1 0 0,0 0 1 0 0,0 0 0 0 0,0 0-1 0 0,0 0 1 0 0,0-1 0 0 0,0 1-1 0 0,-1-1 1 0 0,5-2 0 0 0,4-5 64 0 0,1 0 0 0 0,15-15-1 0 0,-19 17-44 0 0,6-8 47 0 0,0 0 1 0 0,-2-1-1 0 0,0 0 1 0 0,15-25-1 0 0,-28 40-63 0 0,1 1-1 0 0,-1 0 0 0 0,0-1 1 0 0,0 1-1 0 0,1-1 1 0 0,-1 1-1 0 0,0 0 0 0 0,1-1 1 0 0,-1 1-1 0 0,1 0 1 0 0,-1-1-1 0 0,0 1 1 0 0,1 0-1 0 0,-1-1 0 0 0,1 1 1 0 0,-1 0-1 0 0,1 0 1 0 0,-1 0-6 0 0,0 0 0 0 0,1 0-1 0 0,-1 0 1 0 0,0 0 0 0 0,0 0 0 0 0,0 0 0 0 0,1 0 0 0 0,-1 0 0 0 0,0 1 0 0 0,0-1 0 0 0,0 0 0 0 0,0 0 0 0 0,0 0 0 0 0,1 0 0 0 0,-1 0 0 0 0,0 1 0 0 0,0-1 0 0 0,0 0 0 0 0,0 0 0 0 0,0 0 0 0 0,0 1 0 0 0,0-1 0 0 0,0 0 0 0 0,0 0 0 0 0,0 0 0 0 0,0 1 0 0 0,1-1 0 0 0,0 21 212 0 0,-1-16-178 0 0,-2 64 157 0 0,0-49-277 0 0,2 1 0 0 0,1 24 0 0 0,0-41 5 0 0,-1 0-1 0 0,1 0 0 0 0,0 1 1 0 0,0-1-1 0 0,0 0 1 0 0,1 0-1 0 0,-1 0 0 0 0,1 0 1 0 0,3 5-1 0 0,-4-8-11 0 0,0 0 1 0 0,0 1-1 0 0,1-1 1 0 0,-1 0-1 0 0,0 0 1 0 0,0 0-1 0 0,1 0 0 0 0,-1 0 1 0 0,0 0-1 0 0,1-1 1 0 0,-1 1-1 0 0,1 0 0 0 0,-1-1 1 0 0,1 1-1 0 0,-1-1 1 0 0,1 1-1 0 0,0-1 1 0 0,-1 0-1 0 0,1 0 0 0 0,0 0 1 0 0,-1 0-1 0 0,1 0 1 0 0,-1 0-1 0 0,1 0 0 0 0,0 0 1 0 0,-1-1-1 0 0,3 0 1 0 0,-1 0-195 0 0,0 0 1 0 0,0-1 0 0 0,0 1-1 0 0,0-1 1 0 0,0 0-1 0 0,0 0 1 0 0,0 0 0 0 0,-1 0-1 0 0,1 0 1 0 0,3-5 0 0 0,7-5-194 0 0,10-7-348 0 0,1-3 638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5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 14603 0 0,'-1'-1'81'0'0,"1"1"0"0"0,0 0 0 0 0,-1 0 0 0 0,1 0 0 0 0,0 0 0 0 0,-1 0 0 0 0,1-1 0 0 0,0 1 0 0 0,-1 0 0 0 0,1 0 0 0 0,0 0 1 0 0,-1 0-1 0 0,1 0 0 0 0,0 0 0 0 0,-1 0 0 0 0,1 0 0 0 0,0 0 0 0 0,-1 0 0 0 0,1 0 0 0 0,0 1 0 0 0,-1-1 0 0 0,1 0 0 0 0,0 0 0 0 0,0 0 0 0 0,-1 0 0 0 0,1 0 0 0 0,-1 1 0 0 0,1-1 84 0 0,-1 1 1 0 0,1-1-1 0 0,0 1 0 0 0,-1 0 0 0 0,1-1 1 0 0,-1 1-1 0 0,1 0 0 0 0,0-1 1 0 0,0 1-1 0 0,-1 0 0 0 0,1-1 0 0 0,0 2 1 0 0,-1 24 1847 0 0,1-24-2124 0 0,23 251 1367 0 0,-13-159-1169 0 0,19 109 252 0 0,-21-169-1562 0 0,1-1-1 0 0,1 1 1 0 0,28 59 0 0 0,-31-78-508 0 0,1-3-311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6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5 182 10930 0 0,'-5'0'6093'0'0,"9"0"-3521"0"0,26-2-1807 0 0,-12-3-393 0 0,0 0 0 0 0,24-13-1 0 0,25-21-87 0 0,-61 36-246 0 0,1-1-1 0 0,-1 0 1 0 0,0 0-1 0 0,-1-1 1 0 0,11-9-1 0 0,-15 12-13 0 0,1 1 0 0 0,0-1 0 0 0,-1 0 0 0 0,0 1 0 0 0,1-1 0 0 0,-1 0 0 0 0,0 0 0 0 0,0 0 0 0 0,0 0-1 0 0,0 0 1 0 0,0 0 0 0 0,0-1 0 0 0,-1 1 0 0 0,1 0 0 0 0,-1 0 0 0 0,0 0 0 0 0,1-1 0 0 0,-1 1 0 0 0,0 0-1 0 0,0 0 1 0 0,-1-1 0 0 0,0-3 0 0 0,1 4-2 0 0,-1 0-1 0 0,0 0 0 0 0,0 1 1 0 0,0-1-1 0 0,-1 1 0 0 0,1-1 1 0 0,0 1-1 0 0,-1-1 0 0 0,1 1 1 0 0,0 0-1 0 0,-1-1 0 0 0,0 1 1 0 0,1 0-1 0 0,-1 0 0 0 0,0 0 1 0 0,1 0-1 0 0,-1 1 1 0 0,0-1-1 0 0,0 0 0 0 0,0 1 1 0 0,0-1-1 0 0,0 1 0 0 0,0 0 1 0 0,0 0-1 0 0,0 0 0 0 0,1-1 1 0 0,-1 2-1 0 0,-4-1 1 0 0,1 1-10 0 0,0-1 1 0 0,0 1 0 0 0,-1 0 0 0 0,1 0-1 0 0,0 1 1 0 0,0 0 0 0 0,0 0-1 0 0,0 0 1 0 0,-6 4 0 0 0,5-1-28 0 0,-1 0 0 0 0,1 0 0 0 0,0 1 0 0 0,1 0 1 0 0,-1 0-1 0 0,1 0 0 0 0,1 1 0 0 0,-1 0 0 0 0,1-1 0 0 0,0 2 0 0 0,1-1 0 0 0,-1 0 0 0 0,1 1 1 0 0,1-1-1 0 0,-1 1 0 0 0,2 0 0 0 0,-1 0 0 0 0,1 0 0 0 0,0 0 0 0 0,0 0 0 0 0,1 0 1 0 0,0 0-1 0 0,1 0 0 0 0,2 11 0 0 0,-2-14 9 0 0,0-1-1 0 0,0 1 1 0 0,1-1-1 0 0,0 0 1 0 0,0 0 0 0 0,0 0-1 0 0,0 0 1 0 0,1 0-1 0 0,-1-1 1 0 0,1 1 0 0 0,0-1-1 0 0,0 1 1 0 0,0-1-1 0 0,1 0 1 0 0,-1 0 0 0 0,1-1-1 0 0,-1 1 1 0 0,1-1-1 0 0,0 0 1 0 0,0 0 0 0 0,0 0-1 0 0,1 0 1 0 0,-1-1-1 0 0,0 1 1 0 0,1-1 0 0 0,4 1-1 0 0,2-1 4 0 0,-1 0 0 0 0,1-1 0 0 0,-1 0 0 0 0,1 0 0 0 0,-1-1 0 0 0,1-1 0 0 0,-1 0 0 0 0,0 0 0 0 0,0-1 0 0 0,12-4 1 0 0,-14 4 17 0 0,0-1 0 0 0,0 0 0 0 0,0 0 0 0 0,0 0 0 0 0,-1-1 0 0 0,0-1 0 0 0,0 1 0 0 0,0-1 0 0 0,0 0 0 0 0,-1 0 0 0 0,0-1 0 0 0,0 0 0 0 0,-1 0 0 0 0,0-1 0 0 0,0 1 0 0 0,-1-1 0 0 0,0 0 0 0 0,0 0 0 0 0,-1 0 1 0 0,3-10-1 0 0,-4 9 32 0 0,5-16 125 0 0,-7 24-147 0 0,0 0-1 0 0,0 0 0 0 0,0 0 1 0 0,0 0-1 0 0,0 0 0 0 0,0 0 1 0 0,0 0-1 0 0,0-1 1 0 0,0 1-1 0 0,-1 0 0 0 0,1 0 1 0 0,0 0-1 0 0,-1 0 0 0 0,1 0 1 0 0,0 0-1 0 0,-1 0 1 0 0,0 0-1 0 0,0-1 0 0 0,1 2-20 0 0,-1-1 0 0 0,1 1 0 0 0,0 0 0 0 0,0 0 0 0 0,0 0-1 0 0,-1 0 1 0 0,1 0 0 0 0,0 0 0 0 0,0-1 0 0 0,0 1 0 0 0,-1 0-1 0 0,1 0 1 0 0,0 0 0 0 0,0 0 0 0 0,-1 0 0 0 0,1 0 0 0 0,0 0-1 0 0,0 0 1 0 0,-1 0 0 0 0,1 0 0 0 0,0 0 0 0 0,0 0-1 0 0,-1 0 1 0 0,1 0 0 0 0,0 0 0 0 0,0 0 0 0 0,0 0 0 0 0,-1 0-1 0 0,1 1 1 0 0,0-1 0 0 0,0 0 0 0 0,-1 0 0 0 0,1 0 0 0 0,0 0-1 0 0,0 0 1 0 0,0 1 0 0 0,-1-1 0 0 0,1 0 0 0 0,0 0 0 0 0,0 0-1 0 0,0 0 1 0 0,0 1 0 0 0,0-1 0 0 0,0 0 0 0 0,-1 0 0 0 0,1 1-1 0 0,0-1 1 0 0,0 0 0 0 0,0 0 0 0 0,0 1 0 0 0,0-1 0 0 0,-6 17-72 0 0,5-12 56 0 0,0-1-1 0 0,0 1-1 0 0,0 0 1 0 0,1-1-1 0 0,-1 1 0 0 0,1 0 1 0 0,0-1-1 0 0,0 1 1 0 0,1 0-1 0 0,-1-1 0 0 0,1 1 1 0 0,0 0-1 0 0,1-1 1 0 0,-1 1-1 0 0,1-1 0 0 0,2 6 1 0 0,-1-4 1 0 0,0 0-1 0 0,1-1 1 0 0,-1 0 0 0 0,1 1 0 0 0,0-1 0 0 0,0-1 0 0 0,0 1 0 0 0,1-1 0 0 0,0 1 0 0 0,9 5 0 0 0,-9-7 3 0 0,1-1 0 0 0,-1 1 0 0 0,1-1 0 0 0,0-1 0 0 0,-1 1 0 0 0,1-1 0 0 0,0 0 0 0 0,0 0 0 0 0,0-1 0 0 0,11 0 0 0 0,2 1-32 0 0,-17-1 12 0 0,1 0-1 0 0,0 0 1 0 0,-1-1 0 0 0,1 1 0 0 0,0-1 0 0 0,-1 1 0 0 0,1-1 0 0 0,-1 0-1 0 0,1 0 1 0 0,-1 0 0 0 0,1-1 0 0 0,-1 1 0 0 0,0-1 0 0 0,0 1 0 0 0,0-1-1 0 0,0 1 1 0 0,0-1 0 0 0,0 0 0 0 0,0 0 0 0 0,0 0 0 0 0,2-3 0 0 0,0-1-41 0 0,-1-1 1 0 0,1 1 0 0 0,-1-1 0 0 0,0 1 0 0 0,0-1-1 0 0,3-12 1 0 0,-2-3 100 0 0,0-1 0 0 0,-1 0 0 0 0,-1-34 0 0 0,0 59 264 0 0,1 6-220 0 0,1 19-3 0 0,1-1 0 0 0,12 36 1 0 0,-14-52-58 0 0,0-1-1 0 0,1 1 1 0 0,0-1 0 0 0,0 0 0 0 0,1 0-1 0 0,8 10 1 0 0,-11-17-119 0 0,-1 0-1 0 0,1 0 1 0 0,0 1 0 0 0,0-1-1 0 0,0-1 1 0 0,0 1-1 0 0,0 0 1 0 0,0-1-1 0 0,1 1 1 0 0,-1-1 0 0 0,1 1-1 0 0,-1-1 1 0 0,1 0-1 0 0,-1 0 1 0 0,1 0-1 0 0,0 0 1 0 0,-1-1 0 0 0,1 1-1 0 0,0-1 1 0 0,-1 0-1 0 0,1 0 1 0 0,0 0-1 0 0,0 0 1 0 0,0 0 0 0 0,-1 0-1 0 0,1-1 1 0 0,4 0-1 0 0,16-11-2691 0 0,-11 6 1075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6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12851 0 0,'39'91'6269'0'0,"-26"-64"-6060"0"0,-2 0 1 0 0,11 35-1 0 0,-21-58-189 0 0,0 2 44 0 0,1 0 1 0 0,-1 0 0 0 0,1-1 0 0 0,1 1-1 0 0,-1-1 1 0 0,1 1 0 0 0,5 8 0 0 0,-7-14-55 0 0,-1 0 0 0 0,0 0 1 0 0,0 0-1 0 0,0 0 1 0 0,0 0-1 0 0,0 0 0 0 0,1 0 1 0 0,-1 0-1 0 0,0 0 1 0 0,0 0-1 0 0,0 0 0 0 0,0 0 1 0 0,1 0-1 0 0,-1 0 1 0 0,0 0-1 0 0,0 0 0 0 0,0-1 1 0 0,0 1-1 0 0,0 0 1 0 0,0 0-1 0 0,0 0 0 0 0,1 0 1 0 0,-1 0-1 0 0,0 0 0 0 0,0-1 1 0 0,0 1-1 0 0,0 0 1 0 0,0 0-1 0 0,0 0 0 0 0,0 0 1 0 0,0 0-1 0 0,0-1 1 0 0,0 1-1 0 0,0 0 0 0 0,0 0 1 0 0,0 0-1 0 0,0 0 1 0 0,0-1-1 0 0,0 1 0 0 0,0 0 1 0 0,0 0-1 0 0,2-11 238 0 0,1-95 575 0 0,-2 72-672 0 0,3-46 50 0 0,-3 69-187 0 0,1 0 0 0 0,0 1 0 0 0,1-1 1 0 0,0 1-1 0 0,6-14 0 0 0,-8 23-25 0 0,0 0-1 0 0,-1-1 1 0 0,1 1 0 0 0,0 0-1 0 0,-1 0 1 0 0,1 0-1 0 0,0-1 1 0 0,0 1 0 0 0,0 0-1 0 0,0 0 1 0 0,0 1-1 0 0,0-1 1 0 0,0 0 0 0 0,1 0-1 0 0,-1 0 1 0 0,0 1-1 0 0,0-1 1 0 0,1 1 0 0 0,-1-1-1 0 0,0 1 1 0 0,1-1-1 0 0,2 1 1 0 0,-3 0-171 0 0,0 0 0 0 0,1 0-1 0 0,-1 0 1 0 0,0 0 0 0 0,1 1 0 0 0,-1-1 0 0 0,0 0-1 0 0,1 1 1 0 0,-1-1 0 0 0,0 1 0 0 0,0 0 0 0 0,1-1-1 0 0,-1 1 1 0 0,0 0 0 0 0,0 0 0 0 0,1 1 0 0 0,16 12-1093 0 0,-9-7 451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7:53.3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0 19140 0 0,'0'1'57'0'0,"-1"-1"1"0"0,1 0-1 0 0,-1 0 0 0 0,1 0 1 0 0,0 0-1 0 0,-1 0 0 0 0,1 0 1 0 0,0 0-1 0 0,-1 1 0 0 0,1-1 0 0 0,0 0 1 0 0,-1 0-1 0 0,1 1 0 0 0,0-1 1 0 0,-1 0-1 0 0,1 0 0 0 0,0 1 1 0 0,0-1-1 0 0,-1 0 0 0 0,1 1 1 0 0,0-1-1 0 0,0 0 0 0 0,0 1 1 0 0,0-1-1 0 0,-1 0 0 0 0,1 1 0 0 0,0-1 1 0 0,0 1-1 0 0,0-1 0 0 0,0 1 1 0 0,0 0 32 0 0,0 0 1 0 0,0 0-1 0 0,1 0 1 0 0,-1 1 0 0 0,0-1-1 0 0,1 0 1 0 0,-1 0-1 0 0,0 0 1 0 0,1 0 0 0 0,0 1-1 0 0,3 3 95 0 0,-1 0 0 0 0,8 9-1 0 0,1-4-408 0 0,0 0-1 0 0,1-1 0 0 0,0 0 0 0 0,0-1 0 0 0,27 12 0 0 0,-33-17-65 0 0,1 1-568 0 0,0-1 0 0 0,0 0 0 0 0,1 0 0 0 0,10 1 0 0 0,-10-2-1308 0 0,0-1 0 0 0,9 0 1 0 0,-6-1-554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6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7 16772 0 0,'-32'-7'6405'0'0,"28"7"-6257"0"0,1 1 1 0 0,-1-1-1 0 0,1 1 1 0 0,0 0-1 0 0,-1 0 0 0 0,1 0 1 0 0,0 1-1 0 0,0-1 1 0 0,0 1-1 0 0,0-1 0 0 0,0 1 1 0 0,0 0-1 0 0,-4 4 1 0 0,1-1-103 0 0,1 0 1 0 0,-1 1 0 0 0,1 0-1 0 0,1 0 1 0 0,-5 7 0 0 0,7-10-45 0 0,1 0 0 0 0,-1 0 1 0 0,1 0-1 0 0,-1 0 0 0 0,1 0 0 0 0,0 1 1 0 0,1-1-1 0 0,-1 1 0 0 0,1-1 1 0 0,-1 0-1 0 0,1 1 0 0 0,0-1 0 0 0,0 1 1 0 0,0-1-1 0 0,1 1 0 0 0,0 3 0 0 0,0-5-5 0 0,0 0 0 0 0,0-1 0 0 0,1 1 0 0 0,-1-1-1 0 0,0 1 1 0 0,1-1 0 0 0,-1 0 0 0 0,1 1 0 0 0,-1-1 0 0 0,1 0-1 0 0,-1 0 1 0 0,4 2 0 0 0,22 8-34 0 0,-12-6 338 0 0,-2-2-315 0 0,0 1-1 0 0,-1 1 1 0 0,1 0-1 0 0,17 11 1 0 0,-27-15 7 0 0,-1 1-1 0 0,1 0 1 0 0,-1 0 0 0 0,1 0-1 0 0,-1 0 1 0 0,0 0 0 0 0,0 0-1 0 0,0 1 1 0 0,0-1 0 0 0,0 1-1 0 0,-1-1 1 0 0,1 1 0 0 0,-1 0-1 0 0,1-1 1 0 0,-1 1 0 0 0,0 0-1 0 0,0 0 1 0 0,-1 0 0 0 0,1 0-1 0 0,0 0 1 0 0,-1 0 0 0 0,0 0-1 0 0,0 0 1 0 0,0 0 0 0 0,-1 5-1 0 0,1-5 25 0 0,0-1 0 0 0,-1 0 0 0 0,0 0 0 0 0,1 0 0 0 0,-1 0 0 0 0,0 0-1 0 0,0 0 1 0 0,0 0 0 0 0,0 0 0 0 0,0 0 0 0 0,-1 0 0 0 0,1-1-1 0 0,-1 1 1 0 0,1-1 0 0 0,-1 1 0 0 0,1-1 0 0 0,-1 1 0 0 0,0-1-1 0 0,0 0 1 0 0,0 0 0 0 0,0 0 0 0 0,0 0 0 0 0,0 0 0 0 0,0 0 0 0 0,0 0-1 0 0,0-1 1 0 0,-4 2 0 0 0,-3-1-26 0 0,0 0 0 0 0,1 0 0 0 0,-1-1 0 0 0,0 0 0 0 0,-16-2 0 0 0,-2-2-1920 0 0,27 4 1882 0 0,-1 0 0 0 0,1 0-1 0 0,0 0 1 0 0,0 0-1 0 0,0-1 1 0 0,0 1-1 0 0,0 0 1 0 0,-1 0-1 0 0,1 0 1 0 0,0 0 0 0 0,0 0-1 0 0,0 1 1 0 0,0-1-1 0 0,0 0 1 0 0,0 0-1 0 0,-1 0 1 0 0,1 0-1 0 0,0 0 1 0 0,0 0 0 0 0,0 0-1 0 0,0 0 1 0 0,0 0-1 0 0,0 0 1 0 0,0 0-1 0 0,-1 0 1 0 0,1 0-1 0 0,0 1 1 0 0,0-1 0 0 0,0 0-1 0 0,0 0 1 0 0,0 0-1 0 0,0 0 1 0 0,0 0-1 0 0,0 0 1 0 0,0 0-1 0 0,0 1 1 0 0,0-1 0 0 0,0 0-1 0 0,0 0 1 0 0,-1 0-1 0 0,1 0 1 0 0,0 0-1 0 0,0 0 1 0 0,0 1-1 0 0,0-1 1 0 0,0 0 0 0 0,0 0-1 0 0,1 0 1 0 0,3 8-2424 0 0,3 0 288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8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13987 0 0,'0'0'132'0'0,"0"0"-1"0"0,0 0 1 0 0,-1 0 0 0 0,1 0-1 0 0,0 0 1 0 0,0 0 0 0 0,-1 0-1 0 0,1 0 1 0 0,0 0 0 0 0,-1 0-1 0 0,1 1 1 0 0,0-1 0 0 0,0 0-1 0 0,0 0 1 0 0,-1 0 0 0 0,1 0-1 0 0,0 1 1 0 0,0-1 0 0 0,0 0 0 0 0,-1 0-1 0 0,1 1 1 0 0,0-1 0 0 0,0 0-1 0 0,0 0 1 0 0,0 1 0 0 0,0-1-1 0 0,0 0 1 0 0,-1 1 0 0 0,0 11 1394 0 0,4 12-1039 0 0,24 97-298 0 0,-22-103-348 0 0,9 34-3329 0 0,-14-50 2836 0 0,-2-1 506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8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14 16564 0 0,'-6'-5'1184'0'0,"-1"3"-408"0"0,4 0-536 0 0,-3-1 904 0 0,3 2-472 0 0,1 1-328 0 0,1 1-39 0 0,1 4-65 0 0,1-3-312 0 0,4 6 24 0 0,1-1-192 0 0,0 3-121 0 0,1 1-39 0 0,3 2-1456 0 0,0 1 1640 0 0,1 2-504 0 0,-1 0 728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8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6673 0 0,'-6'3'7613'0'0,"5"-2"-7250"0"0,-2 8 3005 0 0,4 16-3073 0 0,-1-15 385 0 0,2 12-422 0 0,0 0-1 0 0,1 0 1 0 0,2-1-1 0 0,0 1 1 0 0,1-1 0 0 0,15 34-1 0 0,-18-49-159 0 0,0 0 0 0 0,0 0 0 0 0,8 10 0 0 0,-9-14-59 0 0,-1 0 0 0 0,1 1 0 0 0,0-1 0 0 0,1 0 0 0 0,-1 0 0 0 0,0 0 1 0 0,1 0-1 0 0,-1-1 0 0 0,1 1 0 0 0,3 1 0 0 0,-4-3-19 0 0,-1 0 0 0 0,0 0 1 0 0,0 0-1 0 0,0 0 1 0 0,0 0-1 0 0,0 0 0 0 0,0 0 1 0 0,0-1-1 0 0,0 1 1 0 0,0 0-1 0 0,0-1 0 0 0,0 1 1 0 0,0-1-1 0 0,0 1 1 0 0,0-1-1 0 0,0 1 0 0 0,0-1 1 0 0,-1 0-1 0 0,1 1 1 0 0,0-1-1 0 0,0 0 0 0 0,0 0 1 0 0,-1 0-1 0 0,1 1 1 0 0,0-3-1 0 0,3-3 64 0 0,0 1 0 0 0,4-11 0 0 0,-6 13-80 0 0,39-79 167 0 0,-33 68-146 0 0,0 2 1 0 0,0-1-1 0 0,2 1 0 0 0,10-11 1 0 0,-20 23-26 0 0,0-1 1 0 0,1 1-1 0 0,-1 0 0 0 0,0-1 1 0 0,1 1-1 0 0,-1 0 0 0 0,0 0 1 0 0,1 0-1 0 0,-1-1 1 0 0,0 1-1 0 0,1 0 0 0 0,-1 0 1 0 0,0 0-1 0 0,1 0 0 0 0,-1 0 1 0 0,1-1-1 0 0,-1 1 0 0 0,0 0 1 0 0,1 0-1 0 0,-1 0 1 0 0,1 0-1 0 0,-1 0 0 0 0,0 0 1 0 0,1 0-1 0 0,-1 1 0 0 0,1-1 1 0 0,0 0 1 0 0,0 1 0 0 0,0-1 0 0 0,-1 1 0 0 0,1-1 0 0 0,0 1 0 0 0,-1-1 0 0 0,1 1 0 0 0,0 0 0 0 0,-1 0 0 0 0,1-1 0 0 0,0 2 0 0 0,2 3 13 0 0,0 1 1 0 0,-1-1-1 0 0,2 6 0 0 0,-2-6-2 0 0,3 10 24 0 0,-1-1 1 0 0,0 1-1 0 0,1 17 1 0 0,6 21 5 0 0,-10-50-45 0 0,0 1 1 0 0,1-1-1 0 0,-1 1 0 0 0,1-1 0 0 0,-1 0 0 0 0,1 0 1 0 0,4 5-1 0 0,-6-7-3 0 0,1-1 1 0 0,-1 1-1 0 0,1 0 1 0 0,0-1 0 0 0,-1 1-1 0 0,1 0 1 0 0,0-1-1 0 0,0 1 1 0 0,-1-1 0 0 0,1 0-1 0 0,0 1 1 0 0,0-1-1 0 0,0 1 1 0 0,0-1 0 0 0,0 0-1 0 0,0 0 1 0 0,-1 0-1 0 0,1 1 1 0 0,0-1-1 0 0,0 0 1 0 0,0 0 0 0 0,0 0-1 0 0,0-1 1 0 0,0 1-1 0 0,0 0 1 0 0,0 0 0 0 0,0 0-1 0 0,0-1 1 0 0,-1 1-1 0 0,1 0 1 0 0,0-1 0 0 0,0 1-1 0 0,0-1 1 0 0,-1 1-1 0 0,2-1 1 0 0,8-7-7 0 0,-1 1 0 0 0,-1-2 0 0 0,1 1 0 0 0,12-18 0 0 0,-2 2 18 0 0,2-3-6 0 0,-18 21-2 0 0,1 0 0 0 0,0 1 0 0 0,0 0 0 0 0,0-1 0 0 0,1 2 1 0 0,0-1-1 0 0,0 0 0 0 0,7-4 0 0 0,-10 8 2 0 0,-1 1 1 0 0,0-1-1 0 0,0 1 0 0 0,0 0 0 0 0,0-1 1 0 0,0 1-1 0 0,1 0 0 0 0,-1 0 0 0 0,0 0 1 0 0,0 0-1 0 0,0 0 0 0 0,0 0 0 0 0,1 0 0 0 0,-1 0 1 0 0,0 1-1 0 0,0-1 0 0 0,0 0 0 0 0,0 1 1 0 0,0-1-1 0 0,1 1 0 0 0,-1-1 0 0 0,0 1 1 0 0,0 0-1 0 0,0-1 0 0 0,0 1 0 0 0,-1 0 0 0 0,1 0 1 0 0,0-1-1 0 0,0 1 0 0 0,0 0 0 0 0,1 2 1 0 0,3 4 15 0 0,0 0 1 0 0,-1 0 0 0 0,6 11 0 0 0,-5-9-2 0 0,11 24-66 0 0,-9-20-256 0 0,-1 0 0 0 0,1 0 0 0 0,1-1-1 0 0,1 0 1 0 0,12 15 0 0 0,-12-20-2251 0 0,-9-7 2484 0 0,0 0 0 0 0,1 0 0 0 0,-1 0 0 0 0,0 0 0 0 0,0 0 0 0 0,1 0 0 0 0,-1 0 0 0 0,0 0 0 0 0,0 0 0 0 0,0 0 0 0 0,1 0 0 0 0,-1 0 0 0 0,0 0 0 0 0,0 0 0 0 0,0 0 0 0 0,1 0 0 0 0,-1 0 0 0 0,0 0 0 0 0,0 0 0 0 0,0 0 0 0 0,1 0 0 0 0,-1 0 0 0 0,0-1 0 0 0,0 1 0 0 0,0 0 0 0 0,0 0 0 0 0,1 0 0 0 0,-1 0 0 0 0,0 0 0 0 0,0-1 0 0 0,0 1 0 0 0,0 0 0 0 0,0 0 0 0 0,1 0 0 0 0,-1-1 0 0 0,0 1 0 0 0,0 0 0 0 0,0 0 0 0 0,0 0 0 0 0,0-1 0 0 0,0 1 0 0 0,0 0 0 0 0,0 0 0 0 0,0 0 0 0 0,0-1 0 0 0,0 1 0 0 0,0 0 0 0 0,0 0-1 0 0,0 0 1 0 0,0-1 0 0 0,0 1 0 0 0,0-7-1248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9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14099 0 0,'35'124'6967'0'0,"16"79"-5358"0"0,-19 2-1427 0 0,-22-103-79 0 0,-3-29-41 0 0,-2 0-84 0 0,-6-68-196 0 0,-1-9 92 0 0,-1-7-1 0 0,-16-187-612 0 0,6 50 622 0 0,2-1 61 0 0,5 70 30 0 0,4 55 55 0 0,1 1 1 0 0,1-1-1 0 0,1 1 0 0 0,1-1 0 0 0,7-35 0 0 0,-8 56-22 0 0,0 0 1 0 0,0 0-1 0 0,0 0 1 0 0,1 0-1 0 0,-1 0 1 0 0,1 0-1 0 0,-1 0 1 0 0,1 1-1 0 0,0-1 1 0 0,0 0-1 0 0,3-2 1 0 0,-4 5-8 0 0,-1-1 1 0 0,1 1 0 0 0,0-1-1 0 0,-1 1 1 0 0,1-1-1 0 0,0 1 1 0 0,0 0-1 0 0,-1-1 1 0 0,1 1 0 0 0,0 0-1 0 0,0 0 1 0 0,0-1-1 0 0,-1 1 1 0 0,1 0 0 0 0,0 0-1 0 0,0 0 1 0 0,0 0-1 0 0,1 0 1 0 0,-1 1-3 0 0,1-1 1 0 0,-1 1 0 0 0,0-1-1 0 0,0 1 1 0 0,0 0 0 0 0,1-1-1 0 0,-1 1 1 0 0,0 0-1 0 0,0 0 1 0 0,0 0 0 0 0,0 0-1 0 0,0 0 1 0 0,0 0-1 0 0,-1 0 1 0 0,2 2 0 0 0,5 9-19 0 0,0 1 0 0 0,-1 0 1 0 0,-1 1-1 0 0,0-1 1 0 0,0 1-1 0 0,2 16 0 0 0,-5-23-1 0 0,-1 1-1 0 0,0-1 0 0 0,0 1 1 0 0,0 0-1 0 0,-1-1 1 0 0,0 1-1 0 0,-1 0 0 0 0,1-1 1 0 0,-2 1-1 0 0,1-1 1 0 0,-1 1-1 0 0,0-1 0 0 0,0 1 1 0 0,-4 6-1 0 0,4-11-109 0 0,-1 1 0 0 0,1-1 0 0 0,0 0 1 0 0,-1-1-1 0 0,0 1 0 0 0,0 0 0 0 0,0-1 0 0 0,0 1 0 0 0,0-1 0 0 0,0 0 0 0 0,-4 2 0 0 0,7-4-26 0 0,-1 0 0 0 0,1 0-1 0 0,0 0 1 0 0,-1 1-1 0 0,1-1 1 0 0,-1 0 0 0 0,1 0-1 0 0,0 0 1 0 0,-1 0 0 0 0,1 0-1 0 0,0 0 1 0 0,-1 0 0 0 0,1 0-1 0 0,-1 0 1 0 0,1 0 0 0 0,0 0-1 0 0,-1 0 1 0 0,1 0-1 0 0,0 0 1 0 0,-1 0 0 0 0,1 0-1 0 0,-1-1 1 0 0,1 1 93 0 0,0 0-1 0 0,0-1 1 0 0,-1 1-1 0 0,1 0 1 0 0,0 0 0 0 0,0-1-1 0 0,0 1 1 0 0,0 0-1 0 0,0 0 1 0 0,0-1 0 0 0,0 1-1 0 0,0 0 1 0 0,0 0-1 0 0,0-1 1 0 0,0 1 0 0 0,0 0-1 0 0,0 0 1 0 0,0-1-1 0 0,1 1 1 0 0,-1 0-1 0 0,0 0 1 0 0,0-1 0 0 0,0 1-1 0 0,0 0 1 0 0,0 0-1 0 0,0 0 1 0 0,1-1 0 0 0,-1 1-1 0 0,0 0 1 0 0,0 0-1 0 0,6-7-872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39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90 110 13243 0 0,'0'0'75'0'0,"-13"0"3047"0"0,-18 2 0 0 0,28-2-2909 0 0,0 1 1 0 0,0 0-1 0 0,0-1 1 0 0,0 1-1 0 0,0 0 1 0 0,0 0-1 0 0,1 1 0 0 0,-1-1 1 0 0,0 0-1 0 0,1 1 1 0 0,-1 0-1 0 0,-2 2 1 0 0,5-4-216 0 0,-1 1 0 0 0,0-1 1 0 0,1 1-1 0 0,-1 0 0 0 0,1-1 0 0 0,0 1 1 0 0,-1-1-1 0 0,1 1 0 0 0,-1 0 0 0 0,1 0 0 0 0,0-1 1 0 0,0 1-1 0 0,-1 0 0 0 0,1 0 0 0 0,0-1 1 0 0,0 1-1 0 0,0 0 0 0 0,0 0 0 0 0,0-1 1 0 0,0 1-1 0 0,0 0 0 0 0,0 0 0 0 0,0 1 1 0 0,1-1-12 0 0,-1 0 1 0 0,1 1 0 0 0,0-1-1 0 0,0 0 1 0 0,-1 1 0 0 0,1-1-1 0 0,0 0 1 0 0,0 0 0 0 0,0 1-1 0 0,0-1 1 0 0,2 1 0 0 0,0 1-35 0 0,1-1 1 0 0,0 1-1 0 0,0-1 1 0 0,0 0 0 0 0,0 0-1 0 0,0 0 1 0 0,6 2-1 0 0,2-2-185 0 0,1 1 0 0 0,0-1 0 0 0,-1-1 0 0 0,1 0 0 0 0,0-1 0 0 0,0-1 0 0 0,13-1 0 0 0,-19 1 97 0 0,-1-1 0 0 0,0 1 0 0 0,1-1 0 0 0,-1-1 1 0 0,0 1-1 0 0,11-7 0 0 0,-14 7 110 0 0,1-1 0 0 0,-1 1 0 0 0,0-1 0 0 0,1 0 0 0 0,-1 0 0 0 0,0 0 0 0 0,-1 0 0 0 0,1-1 0 0 0,-1 1 0 0 0,1-1 0 0 0,2-5 0 0 0,-4 6 80 0 0,0 0 1 0 0,0 0 0 0 0,0 0-1 0 0,0 0 1 0 0,-1-1-1 0 0,1 1 1 0 0,-1 0 0 0 0,0 0-1 0 0,0-1 1 0 0,0 1-1 0 0,0 0 1 0 0,0 0 0 0 0,-1-1-1 0 0,0 1 1 0 0,1 0 0 0 0,-1 0-1 0 0,-1 0 1 0 0,1 0-1 0 0,0 0 1 0 0,-1 0 0 0 0,1 0-1 0 0,-1 0 1 0 0,0 1 0 0 0,0-1-1 0 0,0 1 1 0 0,0-1-1 0 0,0 1 1 0 0,-4-3 0 0 0,2 1 63 0 0,-1 0 1 0 0,0 0-1 0 0,0 1 1 0 0,0 0-1 0 0,0 0 1 0 0,0 0-1 0 0,-1 0 1 0 0,1 1-1 0 0,-1 0 1 0 0,0 0 0 0 0,0 1-1 0 0,0 0 1 0 0,0 0-1 0 0,-8-1 1 0 0,10 2-141 0 0,0 0 1 0 0,0 1-1 0 0,0-1 0 0 0,0 1 1 0 0,0 0-1 0 0,-5 2 1 0 0,9-3-54 0 0,-1 0-1 0 0,0 1 1 0 0,1-1 0 0 0,-1 0 0 0 0,1 0 0 0 0,-1 0-1 0 0,1 1 1 0 0,-1-1 0 0 0,1 0 0 0 0,-1 1 0 0 0,1-1-1 0 0,-1 1 1 0 0,1-1 0 0 0,-1 0 0 0 0,1 1 0 0 0,0-1-1 0 0,-1 1 1 0 0,1-1 0 0 0,0 1 0 0 0,-1 0 0 0 0,1-1-1 0 0,0 1 1 0 0,0-1 0 0 0,-1 1 0 0 0,1-1 0 0 0,0 1-1 0 0,0 0 1 0 0,0-1 0 0 0,0 1 0 0 0,0-1-1 0 0,0 1 1 0 0,0 0 0 0 0,0-1 0 0 0,0 1 0 0 0,0-1-1 0 0,0 1 1 0 0,0 0 0 0 0,0-1 0 0 0,1 1 0 0 0,-1-1-1 0 0,0 1 1 0 0,0-1 0 0 0,1 1 0 0 0,-1 0 0 0 0,0-1-1 0 0,1 1 1 0 0,-1-1 0 0 0,1 0 0 0 0,0 2 0 0 0,5 3-227 0 0,1 0-469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40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98 10818 0 0,'2'-6'785'0'0,"0"1"0"0"0,0-1 0 0 0,-1 0 0 0 0,0 0 0 0 0,0 1 1 0 0,0-1-1 0 0,-1 0 0 0 0,0-7 0 0 0,0 11-640 0 0,0 0-1 0 0,-1 0 1 0 0,1 1 0 0 0,0-1 0 0 0,-1 0 0 0 0,1 1 0 0 0,-1-1 0 0 0,0 1 0 0 0,1-1 0 0 0,-1 0 0 0 0,0 1 0 0 0,0 0-1 0 0,0-1 1 0 0,0 1 0 0 0,0-1 0 0 0,0 1 0 0 0,-1 0 0 0 0,1 0 0 0 0,0 0 0 0 0,-1 0 0 0 0,1 0 0 0 0,-1 0 0 0 0,1 0 0 0 0,-1 0-1 0 0,1 1 1 0 0,-1-1 0 0 0,0 0 0 0 0,1 1 0 0 0,-1-1 0 0 0,0 1 0 0 0,-3-1 0 0 0,1 1-91 0 0,0 0 1 0 0,-1 1-1 0 0,1-1 1 0 0,0 1 0 0 0,0-1-1 0 0,-1 1 1 0 0,1 0-1 0 0,0 1 1 0 0,0-1-1 0 0,0 1 1 0 0,0 0-1 0 0,0 0 1 0 0,1 0 0 0 0,-1 0-1 0 0,0 1 1 0 0,1 0-1 0 0,-6 5 1 0 0,-2 3-53 0 0,0 1 0 0 0,2-1 0 0 0,-15 23 1 0 0,19-24-42 0 0,0-1 0 0 0,1 1 0 0 0,0 0 0 0 0,1 0 0 0 0,0 0 1 0 0,1 0-1 0 0,-2 11 0 0 0,4-19 27 0 0,0 0-1 0 0,0 0 1 0 0,0-1 0 0 0,0 1 0 0 0,0 0-1 0 0,0 0 1 0 0,0 0 0 0 0,0-1 0 0 0,1 1-1 0 0,-1 0 1 0 0,1 0 0 0 0,-1-1 0 0 0,1 1-1 0 0,0 0 1 0 0,0-1 0 0 0,2 4 0 0 0,-2-3 0 0 0,1 0 1 0 0,0 0-1 0 0,0 0 1 0 0,0-1 0 0 0,0 1-1 0 0,1 0 1 0 0,-1-1-1 0 0,0 0 1 0 0,1 1-1 0 0,2 0 1 0 0,3 1-2 0 0,0-1 0 0 0,0 0 0 0 0,0 0 0 0 0,0-1 0 0 0,0 0 0 0 0,13 0 0 0 0,30-4 6 0 0,-33 1 13 0 0,35 1 0 0 0,-53 1-7 0 0,1 0 0 0 0,0 0 1 0 0,-1 0-1 0 0,1 0 0 0 0,0 0 0 0 0,-1 0 1 0 0,1 0-1 0 0,-1 1 0 0 0,1-1 0 0 0,0 0 0 0 0,-1 0 1 0 0,1 1-1 0 0,-1-1 0 0 0,1 0 0 0 0,-1 0 1 0 0,1 1-1 0 0,-1-1 0 0 0,1 1 0 0 0,-1-1 1 0 0,1 0-1 0 0,-1 1 0 0 0,1-1 0 0 0,-1 1 1 0 0,0-1-1 0 0,1 1 0 0 0,0 0 0 0 0,-1 0-1 0 0,0 0-1 0 0,0 0 1 0 0,0 0-1 0 0,0 0 1 0 0,0 0-1 0 0,-1 0 1 0 0,1 0-1 0 0,0 0 1 0 0,0 0-1 0 0,-1 0 1 0 0,1-1-1 0 0,0 1 1 0 0,-1 0-1 0 0,1 0 1 0 0,-1 1-1 0 0,-2 2-6 0 0,0 1-1 0 0,-1-1 1 0 0,1 0-1 0 0,-1 0 1 0 0,-5 4 0 0 0,8-7 8 0 0,-12 9-10 0 0,-15 10 0 0 0,24-18 2 0 0,1 0 0 0 0,-1 0-1 0 0,1 0 1 0 0,-1-1-1 0 0,0 1 1 0 0,0-1 0 0 0,0 0-1 0 0,0 0 1 0 0,0-1 0 0 0,-4 1-1 0 0,8-1-12 0 0,0 0-1 0 0,-1 0 1 0 0,1 0 0 0 0,0 0-1 0 0,0 0 1 0 0,0 0 0 0 0,-1 0-1 0 0,1 0 1 0 0,0 0 0 0 0,0 0-1 0 0,0 0 1 0 0,-1 0 0 0 0,1 0-1 0 0,0 0 1 0 0,0 0 0 0 0,0 0-1 0 0,-1 0 1 0 0,1-1 0 0 0,0 1-1 0 0,0 0 1 0 0,0 0 0 0 0,0 0-1 0 0,0 0 1 0 0,-1 0 0 0 0,1-1-1 0 0,0 1 1 0 0,0 0 0 0 0,0 0-1 0 0,0 0 1 0 0,0-1 0 0 0,0 1-1 0 0,0 0 1 0 0,0 0 0 0 0,0 0-1 0 0,-1-1 1 0 0,1 1 0 0 0,0 0-1 0 0,0 0 1 0 0,0 0 0 0 0,0-1-1 0 0,0 1 1 0 0,0 0 0 0 0,1 0-1 0 0,-1 0 1 0 0,0-1 0 0 0,0 1-1 0 0,0 0 1 0 0,0 0 0 0 0,0 0-1 0 0,0-1 1 0 0,0 1 0 0 0,0 0-1 0 0,0 0 1 0 0,0 0 0 0 0,1 0-1 0 0,-1-1 1 0 0,0 1 0 0 0,0 0 0 0 0,8-11-1368 0 0,44-40-7025 0 0,-34 34 5361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40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11 11506 0 0,'-10'-3'2044'0'0,"-20"-3"0"0"0,27 5-1766 0 0,1 1 0 0 0,-1-1 1 0 0,1 1-1 0 0,-1 0 0 0 0,1 0 0 0 0,-1 1 1 0 0,0-1-1 0 0,1 0 0 0 0,-1 1 0 0 0,1 0 1 0 0,-1-1-1 0 0,1 1 0 0 0,-5 2 1 0 0,6-2-269 0 0,0 0 0 0 0,0 0 0 0 0,0 1 1 0 0,0-1-1 0 0,0 0 0 0 0,0 1 1 0 0,0-1-1 0 0,0 0 0 0 0,1 1 1 0 0,-1-1-1 0 0,1 1 0 0 0,-1-1 1 0 0,1 1-1 0 0,-1-1 0 0 0,1 1 1 0 0,0-1-1 0 0,-1 1 0 0 0,1 0 1 0 0,0 2-1 0 0,0 1-64 0 0,1 0-1 0 0,-1 1 1 0 0,1-1 0 0 0,2 8-1 0 0,0-4 15 0 0,0 0-1 0 0,1-1 1 0 0,0 1-1 0 0,0-1 1 0 0,1 0 0 0 0,0 0-1 0 0,1-1 1 0 0,12 13-1 0 0,-6-7-88 0 0,0-2-1 0 0,1 0 1 0 0,29 19 0 0 0,-28-23 43 0 0,0 1 1 0 0,1-2-1 0 0,28 9 1 0 0,-23-9 183 0 0,-46 3 1213 0 0,11-4-1026 0 0,0 1 1 0 0,-22 12 0 0 0,24-10-35 0 0,-1-2-1 0 0,-27 10 1 0 0,40-16-239 0 0,1 1-1 0 0,-1-1 1 0 0,1 0 0 0 0,-1 0-1 0 0,1 0 1 0 0,-1 1 0 0 0,1-1-1 0 0,-1 0 1 0 0,1 0 0 0 0,-1 0-1 0 0,1 0 1 0 0,-1 0 0 0 0,1 0-1 0 0,-1 0 1 0 0,1 0 0 0 0,-1 0-1 0 0,1-1 1 0 0,-1 1-1 0 0,1 0 1 0 0,-1 0 0 0 0,1 0-1 0 0,-1 0 1 0 0,1-1 0 0 0,0 1-1 0 0,-1-1 1 0 0,0 1-8 0 0,1-1 0 0 0,0 1 0 0 0,0-1 0 0 0,0 1 0 0 0,0-1 0 0 0,0 1 0 0 0,0-1 0 0 0,0 1 0 0 0,0-1 0 0 0,0 1 0 0 0,0-1 0 0 0,1 1 0 0 0,-1-1 0 0 0,0 1 0 0 0,0-1 0 0 0,0 1 0 0 0,1-1 0 0 0,-1 1 0 0 0,1-1 0 0 0,1-3-26 0 0,1-1 1 0 0,0 1 0 0 0,6-6 0 0 0,32-29-333 0 0,2 2 0 0 0,90-61 0 0 0,-127 95 239 0 0,0-1 0 0 0,0 1-1 0 0,1-1 1 0 0,-1 2 0 0 0,8-3 0 0 0,-13 4 91 0 0,1 1 0 0 0,-1 0 0 0 0,0-1 0 0 0,0 1 0 0 0,0 0 1 0 0,1 0-1 0 0,-1 0 0 0 0,0 0 0 0 0,0 0 0 0 0,0 0 0 0 0,1 0 0 0 0,-1 0 0 0 0,0 0 0 0 0,0 0 1 0 0,0 1-1 0 0,1-1 0 0 0,-1 1 0 0 0,0-1 0 0 0,0 1 0 0 0,0-1 0 0 0,0 1 0 0 0,0-1 0 0 0,0 1 1 0 0,0 0-1 0 0,0 0 0 0 0,0 0 0 0 0,0-1 0 0 0,-1 1 0 0 0,1 0 0 0 0,0 0 0 0 0,0 0 0 0 0,-1 0 1 0 0,1 0-1 0 0,-1 0 0 0 0,1 1 0 0 0,0 1 0 0 0,3 9 17 0 0,-1 1 0 0 0,0 0 0 0 0,1 23 0 0 0,-3 40 113 0 0,-1-51-100 0 0,3-4-186 0 0,-3-20 54 0 0,0 0 1 0 0,0 0-1 0 0,0 0 1 0 0,0 0-1 0 0,1 0 1 0 0,-1-1-1 0 0,0 1 0 0 0,1 0 1 0 0,-1 0-1 0 0,0-1 1 0 0,1 1-1 0 0,-1 0 1 0 0,1 0-1 0 0,-1-1 1 0 0,1 1-1 0 0,0-1 1 0 0,-1 1-1 0 0,1 0 1 0 0,0-1-1 0 0,-1 1 1 0 0,1-1-1 0 0,1 1 1 0 0,6-1-1081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40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20 20124 0 0,'-12'-6'1441'0'0,"5"1"-809"0"0,-4 4-496 0 0,6-1 928 0 0,0-2-624 0 0,5 3-168 0 0,0 2-152 0 0,0 2-152 0 0,5 0-192 0 0,5 6-760 0 0,1-1-904 0 0,3 9 959 0 0,2 3 945 0 0,-2 0-936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42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45 14475 0 0,'-3'-5'1110'0'0,"1"0"0"0"0,0 0-1 0 0,0 0 1 0 0,0-1 0 0 0,1 1 0 0 0,-2-8-1 0 0,3 13-1077 0 0,0 0 0 0 0,0 0 0 0 0,-1 0-1 0 0,1 0 1 0 0,0 0 0 0 0,0 0 0 0 0,0 0-1 0 0,-1-1 1 0 0,1 1 0 0 0,0 0-1 0 0,0 0 1 0 0,-1 0 0 0 0,1 0 0 0 0,0 0-1 0 0,0 0 1 0 0,-1 0 0 0 0,1 0 0 0 0,0 0-1 0 0,0 0 1 0 0,-1 0 0 0 0,1 0 0 0 0,0 1-1 0 0,0-1 1 0 0,-1 0 0 0 0,1 0-1 0 0,0 0 1 0 0,0 0 0 0 0,0 0 0 0 0,-1 0-1 0 0,1 1 1 0 0,0-1 0 0 0,0 0 0 0 0,0 0-1 0 0,0 0 1 0 0,-1 0 0 0 0,1 1 0 0 0,0-1-1 0 0,0 0 1 0 0,-4 32 83 0 0,1 0 0 0 0,2 0 0 0 0,3 41 0 0 0,1-26-99 0 0,10 50 0 0 0,-8-71 0 0 0,1 1 0 0 0,2-1-1 0 0,14 33 1 0 0,-20-55 7 0 0,0-1 0 0 0,-1 1-1 0 0,2-1 1 0 0,-1 0 0 0 0,0 1 0 0 0,1-1 0 0 0,-1 0 0 0 0,1 0 0 0 0,0-1 0 0 0,0 1-1 0 0,4 2 1 0 0,-6-4-1 0 0,1 0 0 0 0,-1 0 0 0 0,0-1 0 0 0,1 1 0 0 0,-1-1 0 0 0,1 1 0 0 0,-1-1 1 0 0,1 0-1 0 0,-1 1 0 0 0,1-1 0 0 0,-1 0 0 0 0,1 0 0 0 0,-1 0 0 0 0,1 0 0 0 0,-1 0 0 0 0,1 0 0 0 0,-1-1 0 0 0,1 1 0 0 0,-1 0 0 0 0,0-1 0 0 0,1 1 0 0 0,-1-1 0 0 0,1 0 0 0 0,-1 1 0 0 0,0-1 0 0 0,1 0 0 0 0,-1 0 0 0 0,0 0 0 0 0,0 0 0 0 0,0 0 0 0 0,0 0 0 0 0,2-2 0 0 0,5-7 74 0 0,-1-1 0 0 0,0 0-1 0 0,0 0 1 0 0,-1-1 0 0 0,-1 0-1 0 0,6-14 1 0 0,1-4-24 0 0,-5 11-52 0 0,-5 13-22 0 0,0 1 1 0 0,-1 0 0 0 0,2 0-1 0 0,-1 0 1 0 0,1 0 0 0 0,-1 1-1 0 0,1-1 1 0 0,1 1 0 0 0,-1-1-1 0 0,5-3 1 0 0,-8 7-6 0 0,1 1-1 0 0,0-1 0 0 0,0 1 1 0 0,0-1-1 0 0,-1 1 1 0 0,1 0-1 0 0,0-1 1 0 0,0 1-1 0 0,0 0 1 0 0,0-1-1 0 0,0 1 0 0 0,0 0 1 0 0,0 0-1 0 0,0 0 1 0 0,0 0-1 0 0,0 0 1 0 0,0 0-1 0 0,0 0 1 0 0,0 0-1 0 0,0 1 0 0 0,0-1 1 0 0,0 0-1 0 0,-1 0 1 0 0,1 1-1 0 0,0-1 1 0 0,0 1-1 0 0,0-1 1 0 0,0 1-1 0 0,-1-1 0 0 0,1 1 1 0 0,0-1-1 0 0,0 1 1 0 0,-1 0-1 0 0,1-1 1 0 0,1 3-1 0 0,2 1-36 0 0,-1 1 0 0 0,1 0 0 0 0,-1 0 0 0 0,4 8 0 0 0,-7-12 39 0 0,5 9-31 0 0,0 1-1 0 0,-1 0 1 0 0,-1-1 0 0 0,3 14 0 0 0,5 45-21 0 0,-7-40 45 0 0,-2-12 32 0 0,0-1 0 0 0,-1 1 0 0 0,-1 0 0 0 0,-2 18 0 0 0,1-32-2 0 0,1 0-1 0 0,-1-1 0 0 0,1 1 1 0 0,-1-1-1 0 0,0 1 0 0 0,0-1 1 0 0,0 0-1 0 0,0 1 0 0 0,-1-1 1 0 0,1 0-1 0 0,-1 0 0 0 0,1 0 0 0 0,-1 0 1 0 0,0 0-1 0 0,1 0 0 0 0,-1 0 1 0 0,0-1-1 0 0,-4 4 0 0 0,4-4 3 0 0,0-1 0 0 0,0 1-1 0 0,0 0 1 0 0,0 0 0 0 0,0-1-1 0 0,0 1 1 0 0,0-1 0 0 0,0 0-1 0 0,0 1 1 0 0,0-1 0 0 0,-1 0-1 0 0,1 0 1 0 0,0 0 0 0 0,0-1-1 0 0,0 1 1 0 0,0-1 0 0 0,0 1-1 0 0,0-1 1 0 0,0 1 0 0 0,0-1 0 0 0,0 0-1 0 0,-4-2 1 0 0,4 1-16 0 0,-1 1 0 0 0,1-1 0 0 0,-1 0 0 0 0,1 0 0 0 0,0 0 0 0 0,0 0 0 0 0,0 0 0 0 0,0-1 0 0 0,0 1 0 0 0,0 0 1 0 0,1-1-1 0 0,-1 0 0 0 0,1 1 0 0 0,0-1 0 0 0,-1 0 0 0 0,1 0 0 0 0,1 0 0 0 0,-2-5 0 0 0,1 4-14 0 0,1-1-1 0 0,0 1 1 0 0,0 0 0 0 0,0-1-1 0 0,1 1 1 0 0,-1 0 0 0 0,1-1-1 0 0,0 1 1 0 0,0 0 0 0 0,1 0-1 0 0,-1 0 1 0 0,4-6 0 0 0,2-2-35 0 0,0 0 0 0 0,1 1 0 0 0,18-20 0 0 0,33-26-76 0 0,-47 46 108 0 0,23-17-19 0 0,-3 4 0 0 0,66-73-324 0 0,-93 90 337 0 0,0-1 0 0 0,0 0 1 0 0,0 0-1 0 0,-1 0 0 0 0,-1-1 0 0 0,1 1 0 0 0,3-17 0 0 0,-1 5 42 0 0,-4 14-1 0 0,-1 0 0 0 0,1 0 0 0 0,-2 0 1 0 0,1 0-1 0 0,-1 0 0 0 0,1 0 0 0 0,-2 0 0 0 0,1 0 0 0 0,-1 0 0 0 0,-1-6 1 0 0,2 9-7 0 0,-1 0 0 0 0,0 1 0 0 0,1-1 0 0 0,-1 1 0 0 0,0-1 0 0 0,0 1 0 0 0,-1-1 0 0 0,1 1 0 0 0,0 0 0 0 0,-1 0 0 0 0,0 0 0 0 0,1-1 1 0 0,-1 1-1 0 0,0 1 0 0 0,0-1 0 0 0,0 0 0 0 0,0 0 0 0 0,0 1 0 0 0,0-1 0 0 0,-1 1 0 0 0,1 0 0 0 0,-1 0 0 0 0,1 0 0 0 0,-5-1 0 0 0,5 1-16 0 0,0 1-1 0 0,0 0 0 0 0,-1 0 0 0 0,1 0 0 0 0,0 0 0 0 0,0 0 0 0 0,-1 1 0 0 0,1-1 0 0 0,0 1 0 0 0,0 0 0 0 0,0-1 0 0 0,-1 1 0 0 0,1 0 0 0 0,0 0 0 0 0,0 0 0 0 0,0 0 0 0 0,0 1 0 0 0,1-1 0 0 0,-1 1 0 0 0,0-1 0 0 0,-2 4 0 0 0,1-2-17 0 0,-1 1-1 0 0,1 0 0 0 0,0 0 0 0 0,1 1 0 0 0,-1-1 0 0 0,1 0 0 0 0,0 1 1 0 0,-3 9-1 0 0,-1 8-23 0 0,2 0 0 0 0,0 0-1 0 0,1 1 1 0 0,1-1 0 0 0,2 1 0 0 0,3 42 0 0 0,-3-65 41 0 0,13 103-92 0 0,-9-85 69 0 0,0 0 0 0 0,1-1 0 0 0,12 29 1 0 0,-11-31-1 0 0,1-1 0 0 0,1 1 1 0 0,0-1-1 0 0,14 17 0 0 0,-19-28 15 0 0,0 1 0 0 0,1-1 0 0 0,-1 1 0 0 0,1-1 0 0 0,0 0-1 0 0,0 0 1 0 0,0 0 0 0 0,0-1 0 0 0,1 0 0 0 0,-1 1 0 0 0,0-2 0 0 0,1 1-1 0 0,0 0 1 0 0,-1-1 0 0 0,1 0 0 0 0,0 0 0 0 0,0 0 0 0 0,8 0 0 0 0,-6-2 6 0 0,-1 1 0 0 0,0-1 0 0 0,1 0 0 0 0,-1-1 0 0 0,0 1 0 0 0,0-1 0 0 0,1 0 0 0 0,-2-1 0 0 0,1 1 0 0 0,0-1 1 0 0,0-1-1 0 0,-1 1 0 0 0,0-1 0 0 0,1 0 0 0 0,-1 0 0 0 0,-1 0 0 0 0,1-1 0 0 0,-1 1 0 0 0,0-1 0 0 0,6-8 0 0 0,-2 0 23 0 0,0 0-1 0 0,-1-1 1 0 0,-1 1-1 0 0,0-1 1 0 0,0-1-1 0 0,-2 1 1 0 0,5-25-1 0 0,-7 29 17 0 0,0 0 0 0 0,-1-1 0 0 0,-1 1-1 0 0,0-13 1 0 0,-1 20-13 0 0,1 0 0 0 0,0-1 0 0 0,-1 1 0 0 0,1-1 0 0 0,-1 1-1 0 0,0 0 1 0 0,0 0 0 0 0,-1-1 0 0 0,1 1 0 0 0,-1 0 0 0 0,1 0 0 0 0,-1 0 0 0 0,0 0 0 0 0,0 1 0 0 0,0-1 0 0 0,-4-2-1 0 0,6 4-16 0 0,-1 0-1 0 0,0 1 0 0 0,0-1 1 0 0,0 1-1 0 0,1-1 0 0 0,-1 1 0 0 0,0-1 1 0 0,0 1-1 0 0,0 0 0 0 0,0-1 0 0 0,0 1 1 0 0,0 0-1 0 0,0 0 0 0 0,0 0 0 0 0,0 0 1 0 0,0 0-1 0 0,0 0 0 0 0,0 0 1 0 0,0 0-1 0 0,0 0 0 0 0,0 0 0 0 0,0 1 1 0 0,0-1-1 0 0,0 0 0 0 0,0 1 0 0 0,0-1 1 0 0,1 0-1 0 0,-1 1 0 0 0,0 0 1 0 0,0-1-1 0 0,0 1 0 0 0,0-1 0 0 0,1 1 1 0 0,-1 0-1 0 0,0-1 0 0 0,1 1 0 0 0,-1 0 1 0 0,0 1-1 0 0,-2 2-7 0 0,0 0-1 0 0,0 0 1 0 0,1 1 0 0 0,0-1-1 0 0,0 1 1 0 0,-3 6 0 0 0,1 5-30 0 0,0 0-1 0 0,0 0 1 0 0,-1 24 0 0 0,5-31 13 0 0,-1 1 0 0 0,2 0 0 0 0,-1 0 0 0 0,1 0 0 0 0,1 0 0 0 0,0-1 1 0 0,3 11-1 0 0,-4-17 9 0 0,0 0 1 0 0,1 0-1 0 0,-1 0 1 0 0,1 0-1 0 0,-1 0 0 0 0,1-1 1 0 0,0 1-1 0 0,0-1 1 0 0,0 1-1 0 0,0-1 1 0 0,0 0-1 0 0,1 0 1 0 0,-1 0-1 0 0,1 0 1 0 0,4 3-1 0 0,-5-4 6 0 0,0 0-1 0 0,0-1 1 0 0,0 1-1 0 0,0-1 1 0 0,0 1 0 0 0,1-1-1 0 0,-1 0 1 0 0,0 1-1 0 0,0-1 1 0 0,0 0-1 0 0,0 0 1 0 0,0-1 0 0 0,1 1-1 0 0,-1 0 1 0 0,0-1-1 0 0,0 1 1 0 0,0-1 0 0 0,0 0-1 0 0,0 0 1 0 0,0 0-1 0 0,0 0 1 0 0,0 0-1 0 0,3-2 1 0 0,2-3 2 0 0,0-1 0 0 0,0 1 0 0 0,0-1 0 0 0,-1 0 0 0 0,10-13 0 0 0,22-44 10 0 0,-24 39 1 0 0,3-9 1 0 0,-11 22-7 0 0,0 1 1 0 0,0 0 0 0 0,12-15-1 0 0,-17 25-3 0 0,-1 0 0 0 0,1 0 0 0 0,0 0-1 0 0,0 0 1 0 0,0 0 0 0 0,0 0 0 0 0,1 0 0 0 0,-1 1-1 0 0,0-1 1 0 0,0 0 0 0 0,0 1 0 0 0,1-1-1 0 0,-1 0 1 0 0,0 1 0 0 0,1 0 0 0 0,-1-1 0 0 0,0 1-1 0 0,1 0 1 0 0,2 0 0 0 0,-2 0-1 0 0,0 0 0 0 0,0 1 1 0 0,0-1-1 0 0,0 1 0 0 0,0-1 0 0 0,-1 1 1 0 0,1 0-1 0 0,0 0 0 0 0,0 0 1 0 0,0 0-1 0 0,3 3 0 0 0,1 2 0 0 0,1 0 0 0 0,-1 1 0 0 0,1 0 0 0 0,7 12 0 0 0,-1 0 33 0 0,17 35 0 0 0,-20-32 8 0 0,0 1 1 0 0,-2 0-1 0 0,7 27 0 0 0,-15-47-20 0 0,1 0 0 0 0,-1 0 0 0 0,1 0-1 0 0,-1 0 1 0 0,0 0 0 0 0,0 0 0 0 0,0 1 0 0 0,0-1 0 0 0,-1 0 0 0 0,1 0-1 0 0,-1 0 1 0 0,0 0 0 0 0,-2 5 0 0 0,2-6 5 0 0,0 0 1 0 0,-1 0-1 0 0,1 0 0 0 0,-1 1 1 0 0,0-1-1 0 0,1-1 0 0 0,-1 1 0 0 0,0 0 1 0 0,0 0-1 0 0,0-1 0 0 0,0 1 1 0 0,-1-1-1 0 0,1 0 0 0 0,0 1 1 0 0,-1-1-1 0 0,-3 1 0 0 0,-13 3 0 0 0,-1 0 0 0 0,-1-1 0 0 0,1-1 0 0 0,0-1 0 0 0,-1-1 0 0 0,1-1 0 0 0,-33-3 0 0 0,33-1-367 0 0,19 4 239 0 0,0-1-1 0 0,0 1 1 0 0,0 0 0 0 0,0-1-1 0 0,0 1 1 0 0,0-1-1 0 0,0 1 1 0 0,0-1 0 0 0,0 1-1 0 0,0-1 1 0 0,1 0-1 0 0,-1 1 1 0 0,0-1 0 0 0,0 0-1 0 0,-1-1 1 0 0,2 1-13 0 0,0 1-1 0 0,0-1 1 0 0,0 1 0 0 0,0-1 0 0 0,0 1 0 0 0,0-1-1 0 0,1 1 1 0 0,-1-1 0 0 0,0 1 0 0 0,0-1 0 0 0,0 1-1 0 0,0 0 1 0 0,1-1 0 0 0,-1 1 0 0 0,0-1 0 0 0,1 1-1 0 0,-1 0 1 0 0,0-1 0 0 0,1 1 0 0 0,-1 0 0 0 0,0-1 0 0 0,1 1-1 0 0,-1 0 1 0 0,0 0 0 0 0,2-1 0 0 0,12-8-2387 0 0,-10 7 1665 0 0,10-5-1409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7:53.6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120 38 4433 0 0,'-7'-6'3043'0'0,"-2"0"0"0"0,1 0 0 0 0,-11-5 0 0 0,16 10-2710 0 0,0-1 0 0 0,0 1 0 0 0,0 0 0 0 0,-1 0 0 0 0,1 0 0 0 0,0 0 0 0 0,-1 1 0 0 0,1 0 0 0 0,0-1 0 0 0,-1 1 0 0 0,1 0 0 0 0,0 0 0 0 0,-5 1 0 0 0,6 0-284 0 0,1-1 1 0 0,-1 1-1 0 0,1-1 0 0 0,-1 1 1 0 0,1 0-1 0 0,0 0 0 0 0,-1 0 0 0 0,1 0 1 0 0,0 0-1 0 0,0 0 0 0 0,0 0 1 0 0,0 0-1 0 0,0 0 0 0 0,0 0 0 0 0,0 1 1 0 0,0-1-1 0 0,0 0 0 0 0,0 1 1 0 0,1-1-1 0 0,-1 0 0 0 0,1 1 0 0 0,-1-1 1 0 0,1 1-1 0 0,-1-1 0 0 0,1 1 1 0 0,0 0-1 0 0,0-1 0 0 0,0 1 0 0 0,0-1 1 0 0,0 4-1 0 0,0-1-45 0 0,0 1-1 0 0,1-1 1 0 0,0 1 0 0 0,0-1-1 0 0,0 1 1 0 0,0-1 0 0 0,0 0-1 0 0,1 1 1 0 0,3 5 0 0 0,5 5-43 0 0,1-1 1 0 0,0 0 0 0 0,2 0-1 0 0,-1-1 1 0 0,1-1 0 0 0,27 20-1 0 0,-24-21-3 0 0,1-1 0 0 0,24 12 0 0 0,15 9 35 0 0,-53-30 31 0 0,-1 0 0 0 0,0 1 0 0 0,0-1 0 0 0,0 1 0 0 0,0-1 0 0 0,-1 1 0 0 0,1 0 0 0 0,0 0 0 0 0,-1 0 0 0 0,1 0 0 0 0,-1 0 0 0 0,0 0 0 0 0,1 1 0 0 0,-1-1 0 0 0,0 0 0 0 0,0 1 0 0 0,-1-1 0 0 0,1 0 0 0 0,0 1 0 0 0,-1-1 0 0 0,0 1 0 0 0,1-1 0 0 0,-1 1 0 0 0,0-1 0 0 0,0 1 0 0 0,-1 4 0 0 0,-3 14 110 0 0,0-1 0 0 0,-2 0 0 0 0,0 0 0 0 0,-15 31 0 0 0,19-47-244 0 0,1-3 7 0 0,0 0 0 0 0,1 0 1 0 0,-1 0-1 0 0,0 0 0 0 0,1 0 1 0 0,0 0-1 0 0,-1 0 1 0 0,1 0-1 0 0,-1 0 0 0 0,1 0 1 0 0,0 0-1 0 0,0 0 0 0 0,0 2 1 0 0,3-7-985 0 0,0 1 0 0 0,1-1 1 0 0,-1 0-1 0 0,3-6 1 0 0,4-7-823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6:42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18300 0 0,'43'44'2595'0'0,"59"78"1"0"0,-84-97-2496 0 0,-1 2 1 0 0,-1 0 0 0 0,-1 1 0 0 0,21 58-1 0 0,-21-40 90 0 0,9 54 0 0 0,-18-62-90 0 0,0 1 1 0 0,-3 1-1 0 0,-3 68 1 0 0,-2-82-94 0 0,-1 0 1 0 0,-2 0 0 0 0,0 0-1 0 0,-2-1 1 0 0,-15 37-1 0 0,14-43-288 0 0,-1-1-1 0 0,0 0 1 0 0,-2-1 0 0 0,0 0-1 0 0,-1 0 1 0 0,0-2 0 0 0,-25 25-1 0 0,32-35-289 0 0,0-1 0 0 0,0 0 1 0 0,0-1-1 0 0,-7 5 0 0 0,10-7 335 0 0,0 0 1 0 0,-1 0-1 0 0,1 0 0 0 0,0-1 1 0 0,0 1-1 0 0,0-1 1 0 0,0 1-1 0 0,-1-1 1 0 0,1 1-1 0 0,0-1 0 0 0,-1 0 1 0 0,1 0-1 0 0,0 0 1 0 0,-5-1-1 0 0,-5-4-7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10.408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559 201 9650 0 0,'-25'-19'4378'0'0,"15"11"-2129"0"0,0 0 0 0 0,-12-5 0 0 0,18 10-1963 0 0,-1 1-1 0 0,1 0 1 0 0,-1 1 0 0 0,1-1-1 0 0,-1 1 1 0 0,0 0 0 0 0,0 0 0 0 0,-8-1-1 0 0,5 3-150 0 0,-1-1 0 0 0,1 1 0 0 0,0 0 0 0 0,0 1-1 0 0,0-1 1 0 0,0 2 0 0 0,1-1 0 0 0,-1 1 0 0 0,-10 6 0 0 0,1 0-6 0 0,0 1 1 0 0,-27 22 0 0 0,28-18-101 0 0,2 0 0 0 0,0 0 0 0 0,0 1 0 0 0,2 1-1 0 0,0 0 1 0 0,-12 21 0 0 0,-1 9-14 0 0,-23 58 0 0 0,26-46-38 0 0,2 0 0 0 0,-19 95 0 0 0,34-126-3 0 0,1 0 0 0 0,1 1 0 0 0,2 0 0 0 0,0-1 0 0 0,2 1 0 0 0,7 44 0 0 0,-5-57 14 0 0,0 0 0 0 0,1 0-1 0 0,1 0 1 0 0,1-1-1 0 0,0 0 1 0 0,0 0 0 0 0,2 0-1 0 0,-1-1 1 0 0,2 0 0 0 0,0 0-1 0 0,0-1 1 0 0,1 0-1 0 0,16 13 1 0 0,-12-12 14 0 0,2-2 0 0 0,-1 0-1 0 0,1-1 1 0 0,1 0 0 0 0,0-2 0 0 0,0 0 0 0 0,1-1-1 0 0,0 0 1 0 0,0-1 0 0 0,1-2 0 0 0,-1 0 0 0 0,26 3 0 0 0,-19-5 7 0 0,0-2 1 0 0,0 0-1 0 0,0-1 1 0 0,0-2-1 0 0,0 0 1 0 0,0-2-1 0 0,-1-1 1 0 0,46-16-1 0 0,-25 2 44 0 0,-1-1 0 0 0,-1-3 0 0 0,-1-1-1 0 0,-1-2 1 0 0,-2-1 0 0 0,0-3 0 0 0,-3-1-1 0 0,36-39 1 0 0,-55 53 15 0 0,0-2-1 0 0,-2 0 1 0 0,0-1-1 0 0,-2 0 1 0 0,21-43-1 0 0,-26 44 2 0 0,0-1-1 0 0,-2 1 0 0 0,0-1 0 0 0,-2 0 0 0 0,0 0 1 0 0,-1-1-1 0 0,0-26 0 0 0,-3 23-3 0 0,-1 0 0 0 0,-1 0 1 0 0,-2 0-1 0 0,0 1 0 0 0,-1-1 0 0 0,-2 1 0 0 0,0 0 1 0 0,-2 0-1 0 0,0 1 0 0 0,-2 0 0 0 0,0 1 0 0 0,-2 0 1 0 0,0 1-1 0 0,-2 0 0 0 0,0 1 0 0 0,-1 1 0 0 0,-36-33 1 0 0,25 29 9 0 0,-1 2 0 0 0,-1 1 1 0 0,-1 1-1 0 0,-47-22 1 0 0,52 30-73 0 0,0 1 0 0 0,-1 0-1 0 0,-1 3 1 0 0,1 0 0 0 0,-1 1 0 0 0,-36-2 0 0 0,45 7-46 0 0,1 0 0 0 0,-19 3 0 0 0,30-1 0 0 0,-1 0-1 0 0,1 0 0 0 0,0 0 1 0 0,0 1-1 0 0,0 0 0 0 0,0 0 1 0 0,0 1-1 0 0,-10 5 1 0 0,10-4-82 0 0,1 0 0 0 0,-1 0 0 0 0,1 0 1 0 0,-6 7-1 0 0,10-9 30 0 0,-1-1 0 0 0,1 1 0 0 0,0 0 0 0 0,0 0 0 0 0,0 0 0 0 0,0-1 0 0 0,0 1 0 0 0,0 0 1 0 0,1 0-1 0 0,-1 1 0 0 0,1-1 0 0 0,-1 0 0 0 0,1 0 0 0 0,0 0 0 0 0,0 0 0 0 0,0 0 0 0 0,0 4 0 0 0,1-2-208 0 0,0 1-1 0 0,0 0 1 0 0,1-1-1 0 0,0 1 1 0 0,0-1-1 0 0,0 0 1 0 0,0 1-1 0 0,0-1 1 0 0,1 0-1 0 0,0 0 1 0 0,0-1-1 0 0,0 1 1 0 0,5 4-1 0 0,16 15-1571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11.278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528 37 14587 0 0,'-13'-7'1922'0'0,"-1"1"-1"0"0,-1 1 1 0 0,1 0-1 0 0,-18-2 1 0 0,16 4-1379 0 0,0 1 0 0 0,0 0 0 0 0,-27 2 0 0 0,24 2-588 0 0,-1 0 0 0 0,1 2 1 0 0,0 0-1 0 0,0 1 0 0 0,0 1 1 0 0,1 0-1 0 0,-25 13 1 0 0,32-13-4 0 0,0 0 1 0 0,1 0 0 0 0,-1 1 0 0 0,-8 8 0 0 0,19-15 37 0 0,-1 1 1 0 0,1-1 0 0 0,0 1-1 0 0,0-1 1 0 0,0 1 0 0 0,1-1 0 0 0,-1 1-1 0 0,0-1 1 0 0,0 1 0 0 0,0-1-1 0 0,0 0 1 0 0,0 1 0 0 0,0-1 0 0 0,1 1-1 0 0,-1-1 1 0 0,0 1 0 0 0,0-1-1 0 0,1 0 1 0 0,-1 1 0 0 0,1 0 0 0 0,1 4-78 0 0,1 4 34 0 0,-2-5 46 0 0,-1-1 0 0 0,1 1 0 0 0,0 0 0 0 0,-1 4 0 0 0,0 9 5 0 0,-2-1-1 0 0,0 0 1 0 0,0 0 0 0 0,-7 19-1 0 0,-23 61 3 0 0,21-66 5 0 0,-9 11 12 0 0,9-18-10 0 0,2-9-3 0 0,0 4 0 0 0,5-14-16 0 0,4-4 11 0 0,0 0-1 0 0,0 0 1 0 0,-1 0 0 0 0,1 1-1 0 0,0-1 1 0 0,0 0 0 0 0,0 0-1 0 0,0 0 1 0 0,-1 0-1 0 0,1 0 1 0 0,0 0 0 0 0,0 0-1 0 0,0 1 1 0 0,0-1 0 0 0,0 0-1 0 0,0 0 1 0 0,0 0-1 0 0,-1 0 1 0 0,1 0 0 0 0,0 1-1 0 0,0-1 1 0 0,0 0 0 0 0,0 0-1 0 0,0 0 1 0 0,0 1-1 0 0,0-1 1 0 0,0 0 0 0 0,0 11-21 0 0,0 19-10068 0 0,-2-21 8630 0 0,-3 2 1136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11.719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44 1 8178 0 0,'-9'3'5278'0'0,"8"-2"-4847"0"0,0-1 0 0 0,0 0 0 0 0,0 1 0 0 0,0-1 0 0 0,0 1 0 0 0,0-1 0 0 0,0 1 0 0 0,0 0 0 0 0,0-1 0 0 0,1 1 0 0 0,-1 0 0 0 0,0 0 0 0 0,0-1 0 0 0,1 1 0 0 0,-1 0 0 0 0,0 0 0 0 0,0 1 0 0 0,-2 3-114 0 0,1 0 0 0 0,-1 0 1 0 0,1 0-1 0 0,0 1 0 0 0,0-1 1 0 0,1 1-1 0 0,0-1 0 0 0,-2 12 1 0 0,3-9-299 0 0,0 1 1 0 0,1-1 0 0 0,0 1-1 0 0,0-1 1 0 0,4 13 0 0 0,-2-8-11 0 0,1-1 0 0 0,0 0 0 0 0,1 0 0 0 0,0 0 0 0 0,1-1 0 0 0,1 0 0 0 0,-1 0 0 0 0,2-1 0 0 0,11 14 1 0 0,-17-22-4 0 0,0 0 1 0 0,0 0-1 0 0,1 0 1 0 0,-1 0 0 0 0,1-1-1 0 0,-1 1 1 0 0,1-1-1 0 0,0 1 1 0 0,0-1 0 0 0,0 0-1 0 0,-1 0 1 0 0,1 0-1 0 0,0-1 1 0 0,0 1 0 0 0,0-1-1 0 0,0 1 1 0 0,6-1-1 0 0,-5-1 5 0 0,1 1 0 0 0,-1-1-1 0 0,0 0 1 0 0,1-1 0 0 0,-1 1-1 0 0,0-1 1 0 0,0 1 0 0 0,0-1-1 0 0,0 0 1 0 0,0-1 0 0 0,5-3-1 0 0,67-61 152 0 0,-19 14-101 0 0,-51 49-88 0 0,1 0 1 0 0,-1 0-1 0 0,0 0 1 0 0,1 0-1 0 0,0 1 0 0 0,0 0 1 0 0,0 1-1 0 0,0-1 1 0 0,15-1-1 0 0,-18 3-93 0 0,1 0 1 0 0,-1 1-1 0 0,1 0 1 0 0,-1 0-1 0 0,1 0 1 0 0,-1 0-1 0 0,1 1 1 0 0,-1 0-1 0 0,1 0 0 0 0,-1 0 1 0 0,0 0-1 0 0,1 1 1 0 0,-1 0-1 0 0,0 0 1 0 0,0 0-1 0 0,0 0 1 0 0,6 5-1 0 0,-9-6 86 0 0,0 0 1 0 0,0 0-1 0 0,0 0 0 0 0,-1 0 1 0 0,1 0-1 0 0,0 0 0 0 0,-1 0 1 0 0,1 0-1 0 0,-1 0 0 0 0,1 0 0 0 0,-1 1 1 0 0,1-1-1 0 0,-1 1 0 0 0,0-1 35 0 0,0-1 0 0 0,0 0 0 0 0,0 1 0 0 0,0-1 0 0 0,0 1 1 0 0,0-1-1 0 0,0 0 0 0 0,0 1 0 0 0,0-1 0 0 0,0 0 0 0 0,0 1 0 0 0,0-1 0 0 0,0 0 0 0 0,0 1 0 0 0,-1-1 0 0 0,1 0 0 0 0,0 1 0 0 0,0-1 0 0 0,0 0 0 0 0,-1 1 0 0 0,1-1 0 0 0,0 0 0 0 0,0 1 0 0 0,-1-1 0 0 0,1 0 0 0 0,0 0 0 0 0,-1 1 0 0 0,1-1 0 0 0,0 0 0 0 0,-1 0 0 0 0,1 0 0 0 0,0 0 0 0 0,-1 0 0 0 0,1 1 0 0 0,0-1 0 0 0,-1 0 0 0 0,1 0 0 0 0,-1 0 0 0 0,1 0 1 0 0,0 0-1 0 0,-1 0 0 0 0,1 0 0 0 0,0 0 0 0 0,-1 0 0 0 0,-7-1-26 0 0,0 0 0 0 0,0-1 0 0 0,0 0-1 0 0,0 0 1 0 0,1-1 0 0 0,-1 0 0 0 0,1 0 0 0 0,-9-6 0 0 0,14 8-20 0 0,-7-4-194 0 0,7 3-348 0 0,-1 0 1 0 0,0 0-1 0 0,0 1 1 0 0,-5-3-1 0 0,7 4 457 0 0,1 0 0 0 0,-1 0-1 0 0,1 0 1 0 0,-1 0 0 0 0,1-1 0 0 0,-1 1-1 0 0,1 0 1 0 0,-1 0 0 0 0,1 0 0 0 0,-1 0 0 0 0,1 0-1 0 0,-1 0 1 0 0,1 1 0 0 0,-1-1 0 0 0,1 0-1 0 0,-1 0 1 0 0,1 0 0 0 0,-1 0 0 0 0,1 1 0 0 0,-1-1-1 0 0,1 0 1 0 0,-1 0 0 0 0,1 1 0 0 0,-1-1 0 0 0,1 0-1 0 0,0 1 1 0 0,-1-1 0 0 0,1 0 0 0 0,0 1-1 0 0,-1-1 1 0 0,1 1 0 0 0,0-1 0 0 0,-1 1 0 0 0,1 0-1 0 0,-3 5-106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20.484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144 29 5241 0 0,'-23'-7'13052'0'0,"0"4"-8254"0"0,21 3-4648 0 0,-1 1 0 0 0,0-1 0 0 0,0 0-1 0 0,0 1 1 0 0,1-1 0 0 0,-1 1 0 0 0,0 0 0 0 0,1 0 0 0 0,-1 0 0 0 0,1 0 0 0 0,-1 1 0 0 0,1-1 0 0 0,0 1 0 0 0,-5 2 0 0 0,3 1-82 0 0,-1-1 0 0 0,1 1 0 0 0,0 0 0 0 0,0 0 0 0 0,0 1 1 0 0,1-1-1 0 0,0 1 0 0 0,0 0 0 0 0,0 0 0 0 0,-4 12 0 0 0,4-8-70 0 0,1 1 1 0 0,0 0 0 0 0,0 0-1 0 0,1 0 1 0 0,1 18-1 0 0,0-23-8 0 0,1 1 0 0 0,0-1-1 0 0,1 0 1 0 0,-1 0 0 0 0,1-1 0 0 0,0 1-1 0 0,1 0 1 0 0,-1-1 0 0 0,1 1 0 0 0,1-1-1 0 0,-1 0 1 0 0,0 0 0 0 0,1 0-1 0 0,0 0 1 0 0,1-1 0 0 0,-1 1 0 0 0,1-1-1 0 0,-1 0 1 0 0,1-1 0 0 0,0 1 0 0 0,1-1-1 0 0,-1 0 1 0 0,0 0 0 0 0,1-1 0 0 0,0 1-1 0 0,0-1 1 0 0,0 0 0 0 0,0-1-1 0 0,6 1 1 0 0,0-1 0 0 0,0 0 1 0 0,1-2-1 0 0,-1 1 0 0 0,0-1 1 0 0,0-1-1 0 0,0-1 0 0 0,0 1 1 0 0,0-2-1 0 0,0 0 0 0 0,-1 0 0 0 0,0-1 1 0 0,0 0-1 0 0,0-1 0 0 0,0 0 1 0 0,-1-1-1 0 0,0 0 0 0 0,-1-1 1 0 0,1 0-1 0 0,-1 0 0 0 0,-1-1 0 0 0,15-18 1 0 0,-19 21 27 0 0,-1 0 0 0 0,1 0 0 0 0,-1 0 0 0 0,0 0 0 0 0,-1-1 0 0 0,1 1 0 0 0,-1-1 0 0 0,0 0 0 0 0,-1 0 0 0 0,0 1 0 0 0,1-10 0 0 0,-2 11-1 0 0,0 1 0 0 0,-1-1 0 0 0,1 1 0 0 0,-1-1 1 0 0,0 1-1 0 0,0 0 0 0 0,0 0 0 0 0,0-1 0 0 0,-1 1 1 0 0,0 0-1 0 0,0 0 0 0 0,0 0 0 0 0,0 1 0 0 0,-1-1 1 0 0,1 0-1 0 0,-1 1 0 0 0,0 0 0 0 0,-6-6 1 0 0,4 5-3 0 0,0 0 1 0 0,0 1 0 0 0,-1 0 0 0 0,1 0-1 0 0,-1 0 1 0 0,1 1 0 0 0,-1 0 0 0 0,0 0-1 0 0,-10-2 1 0 0,5 2-22 0 0,0 1 0 0 0,0 0 0 0 0,-1 1-1 0 0,-15 1 1 0 0,22-1-35 0 0,0 1-1 0 0,0 0 1 0 0,0 0-1 0 0,0 0 1 0 0,1 1-1 0 0,-1 0 0 0 0,-8 4 1 0 0,10-5-96 0 0,1 0 0 0 0,0 1-1 0 0,0-1 1 0 0,0 1 0 0 0,0-1 0 0 0,1 1 0 0 0,-1 0-1 0 0,0 0 1 0 0,1 0 0 0 0,-1 0 0 0 0,1 0 0 0 0,-1 0-1 0 0,1 0 1 0 0,0 0 0 0 0,0 0 0 0 0,0 1 0 0 0,-1 4-1 0 0,2-6-39 0 0,0 0 0 0 0,0 0-1 0 0,0 0 1 0 0,0 0 0 0 0,0-1-1 0 0,0 1 1 0 0,0 0 0 0 0,1 0-1 0 0,-1 0 1 0 0,0 0-1 0 0,1 0 1 0 0,-1 0 0 0 0,0 0-1 0 0,1-1 1 0 0,-1 1 0 0 0,1 0-1 0 0,-1 0 1 0 0,1 0 0 0 0,0-1-1 0 0,-1 1 1 0 0,1 0 0 0 0,0-1-1 0 0,-1 1 1 0 0,2 0 0 0 0,1 1-431 0 0,-1-1 1 0 0,0 0 0 0 0,1 1 0 0 0,-1-1 0 0 0,0 0-1 0 0,1 0 1 0 0,4 1 0 0 0,8-1-2166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21.044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14 39 7378 0 0,'-2'-5'3147'0'0,"1"4"-2394"0"0,1-1-1 0 0,0 1 1 0 0,-1 0-1 0 0,0-1 0 0 0,1 1 1 0 0,-1 0-1 0 0,1 0 1 0 0,-1 0-1 0 0,0-1 0 0 0,0 1 1 0 0,0 0-1 0 0,0 0 1 0 0,-1-1 805 0 0,2 8-1121 0 0,1 0 0 0 0,0 0 1 0 0,0 0-1 0 0,2 6 0 0 0,3 8-156 0 0,23 195 572 0 0,-24-171-802 0 0,-1-10-29 0 0,17 121 59 0 0,-11-91-43 0 0,9 45 128 0 0,-15-95-107 0 0,-3-12-38 0 0,-1-1 0 0 0,1 1-1 0 0,0 0 1 0 0,-1 0 0 0 0,0 0 0 0 0,1 0-1 0 0,-1 0 1 0 0,0 0 0 0 0,0 4 0 0 0,0-6-17 0 0,0 0 1 0 0,0 0 0 0 0,0 0 0 0 0,0 0 0 0 0,0 0-1 0 0,0 0 1 0 0,0 0 0 0 0,0 0 0 0 0,0 0 0 0 0,0 0-1 0 0,0 1 1 0 0,-1-1 0 0 0,1 0 0 0 0,0 0 0 0 0,0 0-1 0 0,0 0 1 0 0,0 0 0 0 0,0 0 0 0 0,0 0 0 0 0,0 0-1 0 0,0 0 1 0 0,0 0 0 0 0,0 0 0 0 0,0 0 0 0 0,0 0-1 0 0,0 0 1 0 0,-1 0 0 0 0,1 0 0 0 0,0 0 0 0 0,0 0-1 0 0,0 0 1 0 0,0 0 0 0 0,0 0 0 0 0,0 0 0 0 0,0 0-1 0 0,0 0 1 0 0,0 0 0 0 0,0 0 0 0 0,0 0 0 0 0,0 0 0 0 0,-1 0-1 0 0,1 0 1 0 0,0-1 0 0 0,0 1 0 0 0,0 0 0 0 0,0 0-1 0 0,0 0 1 0 0,0 0 0 0 0,0 0 0 0 0,0 0 0 0 0,0 0-1 0 0,0 0 1 0 0,0 0 0 0 0,0 0 0 0 0,0 0 0 0 0,0 0-1 0 0,0 0 1 0 0,0 0 0 0 0,0-1 0 0 0,0 1 0 0 0,-7-8 94 0 0,-5-12-54 0 0,7 8-55 0 0,1-1-1 0 0,0 1 1 0 0,1-1 0 0 0,-4-21-1 0 0,5 21-10 0 0,-13-75-203 0 0,3 0 1 0 0,0-143 0 0 0,12 204 116 0 0,6-35 1 0 0,-4 54 70 0 0,-1-1 0 0 0,1 1 1 0 0,1 0-1 0 0,0 0 0 0 0,0 0 0 0 0,0 0 1 0 0,1 1-1 0 0,7-12 0 0 0,-10 17 17 0 0,1 0 0 0 0,-1 0 0 0 0,1 1 0 0 0,0-1-1 0 0,0 0 1 0 0,0 0 0 0 0,0 1 0 0 0,0-1 0 0 0,0 1 0 0 0,0 0-1 0 0,0 0 1 0 0,1 0 0 0 0,-1 0 0 0 0,0 0 0 0 0,1 0 0 0 0,-1 0-1 0 0,5 0 1 0 0,-5 1 12 0 0,0 0-1 0 0,0 0 1 0 0,0 0-1 0 0,0 1 1 0 0,0-1-1 0 0,0 0 1 0 0,0 1-1 0 0,0 0 1 0 0,-1-1-1 0 0,1 1 1 0 0,0 0-1 0 0,0 0 1 0 0,0 0-1 0 0,-1 0 1 0 0,1 0-1 0 0,0 0 1 0 0,-1 1-1 0 0,1-1 1 0 0,-1 0-1 0 0,1 1 1 0 0,-1-1-1 0 0,2 3 1 0 0,0 1 28 0 0,0-1-1 0 0,0 1 1 0 0,-1 0 0 0 0,1 0 0 0 0,-1 0-1 0 0,0 0 1 0 0,0 0 0 0 0,-1 1-1 0 0,1-1 1 0 0,-1 0 0 0 0,-1 1 0 0 0,1-1-1 0 0,-1 1 1 0 0,1-1 0 0 0,-2 1 0 0 0,1-1-1 0 0,-1 1 1 0 0,1-1 0 0 0,-2 1 0 0 0,1-1-1 0 0,-4 10 1 0 0,2-9 11 0 0,0-1 1 0 0,0 1 0 0 0,0-1-1 0 0,-1 0 1 0 0,0 1-1 0 0,0-2 1 0 0,-7 8-1 0 0,-18 18-277 0 0,29-30 183 0 0,0 0 0 0 0,0 0-1 0 0,0 0 1 0 0,0 0 0 0 0,-1 0 0 0 0,1 0 0 0 0,0 0 0 0 0,0 0 0 0 0,0 0 0 0 0,0 0 0 0 0,0 0 0 0 0,0 0 0 0 0,0 0 0 0 0,-1 0 0 0 0,1 1 0 0 0,0-1 0 0 0,0 0 0 0 0,0 0 0 0 0,0 0 0 0 0,0 0-1 0 0,0 0 1 0 0,0 0 0 0 0,0 0 0 0 0,0 0 0 0 0,0 0 0 0 0,0 1 0 0 0,0-1 0 0 0,-1 0 0 0 0,1 0 0 0 0,0 0 0 0 0,0 0 0 0 0,0 0 0 0 0,0 0 0 0 0,0 1 0 0 0,0-1 0 0 0,0 0 0 0 0,0 0 0 0 0,0 0-1 0 0,0 0 1 0 0,0 0 0 0 0,0 0 0 0 0,0 1 0 0 0,1-1 0 0 0,-1 0 0 0 0,0 0 0 0 0,7-1-2871 0 0,11-5-1293 0 0,-17 6 4146 0 0,14-6-2874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21.409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0 233 23677 0 0,'8'-1'142'0'0,"-1"0"-1"0"0,0-1 1 0 0,1 0-1 0 0,-1 0 1 0 0,0 0-1 0 0,0-1 1 0 0,-1 0-1 0 0,1-1 1 0 0,7-4-1 0 0,-4 0-66 0 0,0 0 0 0 0,0 0 0 0 0,-1-1 0 0 0,0 0-1 0 0,-1 0 1 0 0,11-17 0 0 0,-14 19-20 0 0,0-1-1 0 0,-1 0 1 0 0,0-1-1 0 0,0 1 1 0 0,-1-1-1 0 0,0 1 1 0 0,-1-1 0 0 0,0 0-1 0 0,2-17 1 0 0,-4 25-32 0 0,0 0 1 0 0,0-1 0 0 0,0 1-1 0 0,0 0 1 0 0,0-1 0 0 0,-1 1-1 0 0,1 0 1 0 0,0-1 0 0 0,-1 1-1 0 0,1 0 1 0 0,0-1 0 0 0,-2-1 0 0 0,1 2 1 0 0,1 1 1 0 0,0-1 0 0 0,-1 1-1 0 0,1-1 1 0 0,-1 1 0 0 0,0-1-1 0 0,1 1 1 0 0,-1-1 0 0 0,1 1-1 0 0,-1 0 1 0 0,0-1 0 0 0,1 1-1 0 0,-1 0 1 0 0,0-1 0 0 0,1 1 0 0 0,-1 0-1 0 0,-1 0 1 0 0,0 0 8 0 0,0 0 0 0 0,0 0 0 0 0,0 0 0 0 0,0 0 0 0 0,0 1 0 0 0,0-1 0 0 0,1 1 0 0 0,-1-1 0 0 0,0 1 0 0 0,0 0 0 0 0,1-1 0 0 0,-1 1 0 0 0,0 0 0 0 0,1 0 0 0 0,-1 1 0 0 0,-2 1 0 0 0,-1 2-20 0 0,0 0-1 0 0,1 0 1 0 0,-1 1 0 0 0,1 0-1 0 0,0 0 1 0 0,0 0 0 0 0,1 0-1 0 0,-1 1 1 0 0,2-1 0 0 0,-4 8-1 0 0,3-2-31 0 0,0 0 1 0 0,1-1-1 0 0,0 1 0 0 0,0 0 1 0 0,1 16-1 0 0,1-21 4 0 0,0 0 0 0 0,1 0 0 0 0,-1 0-1 0 0,2 0 1 0 0,-1 0 0 0 0,1-1 0 0 0,0 1 0 0 0,0 0 0 0 0,1-1 0 0 0,5 10 0 0 0,-6-13-11 0 0,0 0 0 0 0,1 1 0 0 0,-1-1-1 0 0,1 0 1 0 0,0-1 0 0 0,0 1 0 0 0,0 0 0 0 0,0-1 0 0 0,0 0 0 0 0,0 1 0 0 0,1-1 0 0 0,-1-1 0 0 0,1 1 0 0 0,0 0 0 0 0,-1-1 0 0 0,1 0 0 0 0,0 0 0 0 0,0 0 0 0 0,0 0-1 0 0,5 0 1 0 0,-5-1-215 0 0,1 0 0 0 0,0 0 0 0 0,0 0 0 0 0,0-1 0 0 0,-1 0 0 0 0,1 0-1 0 0,0 0 1 0 0,-1 0 0 0 0,1-1 0 0 0,-1 1 0 0 0,1-1 0 0 0,-1-1-1 0 0,0 1 1 0 0,0 0 0 0 0,5-4 0 0 0,-4 2-209 0 0,0-1 0 0 0,-1 1 0 0 0,1-1 0 0 0,-1 0 0 0 0,0 0 0 0 0,0 0 0 0 0,-1-1 0 0 0,1 0 0 0 0,-1 1 0 0 0,4-11 0 0 0,2-9 178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21.593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40 146 9146 0 0,'-32'-4'15027'0'0,"31"3"-14968"0"0,1 1 0 0 0,0 0 0 0 0,-1 0 0 0 0,1 0-1 0 0,-1 0 1 0 0,1-1 0 0 0,0 1 0 0 0,-1 0 0 0 0,1 0 0 0 0,0 0 0 0 0,-1-1 0 0 0,1 1-1 0 0,0 0 1 0 0,0-1 0 0 0,-1 1 0 0 0,1 0 0 0 0,0-1 0 0 0,0 1 0 0 0,0 0-1 0 0,-1-1 1 0 0,1 1 0 0 0,0 0 0 0 0,0-1 0 0 0,0 1 0 0 0,0-1 0 0 0,0 1 0 0 0,0 0-1 0 0,0-1 1 0 0,0 1 0 0 0,0-1 0 0 0,0 1 0 0 0,0 0 0 0 0,0-1 0 0 0,0 1-1 0 0,0-1 1 0 0,0 1 0 0 0,0 0 0 0 0,0-1 0 0 0,0 1 0 0 0,1-1 0 0 0,-1 0 0 0 0,9-18 214 0 0,-8 16-233 0 0,3-3-470 0 0,1-1-1 0 0,-1 1 1 0 0,1 0-1 0 0,0 0 1 0 0,7-6-1 0 0,-7 7-295 0 0,0 0-1 0 0,0 0 0 0 0,-1-1 0 0 0,0 0 0 0 0,7-11 0 0 0,-4-1-588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22.225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0 1 12283 0 0,'0'0'860'0'0,"4"9"3078"0"0,58 192-560 0 0,-41-127-3119 0 0,-4-5-6 0 0,-16-59-194 0 0,-1-8-15 0 0,0-1-1 0 0,1 1 1 0 0,-1 0 0 0 0,0-1-1 0 0,0 1 1 0 0,1-1 0 0 0,-1 1-1 0 0,1-1 1 0 0,0 1 0 0 0,-1-1-1 0 0,2 3 1 0 0,-2-4-24 0 0,0 0 0 0 0,0 0 0 0 0,0 0 0 0 0,1 0 0 0 0,-1 0 0 0 0,0 0-1 0 0,0 0 1 0 0,0 0 0 0 0,0 0 0 0 0,0 0 0 0 0,1 0 0 0 0,-1 0 0 0 0,0 0 0 0 0,0 0 0 0 0,0 1 0 0 0,0-1 0 0 0,0 0 0 0 0,1 0 0 0 0,-1 0 0 0 0,0-1-1 0 0,0 1 1 0 0,0 0 0 0 0,0 0 0 0 0,0 0 0 0 0,1 0 0 0 0,-1 0 0 0 0,0 0 0 0 0,0 0 0 0 0,0 0 0 0 0,0 0 0 0 0,0 0 0 0 0,1 0 0 0 0,-1 0 0 0 0,0 0-1 0 0,0 0 1 0 0,0-1 0 0 0,0 1 0 0 0,0 0 0 0 0,0 0 0 0 0,0 0 0 0 0,0 0 0 0 0,1 0 0 0 0,-1 0 0 0 0,0-1 0 0 0,0 1 0 0 0,0 0 0 0 0,0 0 0 0 0,0 0-1 0 0,0 0 1 0 0,0 0 0 0 0,0-1 0 0 0,0 1 0 0 0,0 0 0 0 0,0 0 0 0 0,0 0 0 0 0,0 0 0 0 0,0 0 0 0 0,0-1 0 0 0,0 1 0 0 0,0 0 0 0 0,1-14 335 0 0,0 10-170 0 0,2-29 253 0 0,-1 16-331 0 0,3-19 0 0 0,0 13-70 0 0,1 0 0 0 0,2 1-1 0 0,9-24 1 0 0,-13 39-142 0 0,-1 0 0 0 0,1 0 0 0 0,1 0 0 0 0,-1 0 0 0 0,1 1 0 0 0,0 0 0 0 0,0 0 0 0 0,1 0 0 0 0,0 1 0 0 0,0-1 0 0 0,0 1 0 0 0,13-7 0 0 0,-16 11-203 0 0,-1-1 0 0 0,1 1 1 0 0,0 0-1 0 0,0 0 1 0 0,0 1-1 0 0,0-1 1 0 0,0 0-1 0 0,-1 1 0 0 0,1 0 1 0 0,0 0-1 0 0,0 0 1 0 0,0 0-1 0 0,0 0 1 0 0,6 2-1 0 0,-4-1-60 0 0,0 1 1 0 0,0 0-1 0 0,0 0 0 0 0,0 1 1 0 0,0-1-1 0 0,-1 1 0 0 0,6 4 1 0 0,8 7-1043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22.573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165 26 16075 0 0,'-8'-7'1029'0'0,"6"5"-263"0"0,-1-1 1 0 0,0 1 0 0 0,0 0-1 0 0,0 0 1 0 0,-7-4 0 0 0,9 6-643 0 0,0 0 0 0 0,0-1 1 0 0,0 1-1 0 0,-1 0 1 0 0,1 0-1 0 0,0 0 1 0 0,0 0-1 0 0,0 0 0 0 0,-1 0 1 0 0,1 0-1 0 0,0 0 1 0 0,0 0-1 0 0,0 1 0 0 0,-1-1 1 0 0,1 0-1 0 0,0 1 1 0 0,0-1-1 0 0,0 1 1 0 0,0-1-1 0 0,0 1 0 0 0,0 0 1 0 0,-2 0-1 0 0,-1 3-59 0 0,0 0 0 0 0,0-1-1 0 0,1 1 1 0 0,-1 0 0 0 0,1 1-1 0 0,-5 7 1 0 0,-14 30-90 0 0,21-41 20 0 0,-31 74-484 0 0,28-62-25 0 0,-1 1 0 0 0,2-1 0 0 0,-4 25 0 0 0,7-38 483 0 0,0 0-1 0 0,0 0 0 0 0,0 0 0 0 0,0 0 0 0 0,0 1 0 0 0,0-1 0 0 0,0 0 0 0 0,0 0 0 0 0,0 0 0 0 0,0 0 0 0 0,0 1 1 0 0,0-1-1 0 0,0 0 0 0 0,0 0 0 0 0,0 0 0 0 0,0 0 0 0 0,0 1 0 0 0,0-1 0 0 0,0 0 0 0 0,0 0 0 0 0,0 0 0 0 0,0 0 1 0 0,0 1-1 0 0,0-1 0 0 0,0 0 0 0 0,0 0 0 0 0,0 0 0 0 0,0 0 0 0 0,0 0 0 0 0,1 1 0 0 0,-1-1 0 0 0,0 0 0 0 0,0 0 0 0 0,0 0 1 0 0,0 0-1 0 0,0 0 0 0 0,0 0 0 0 0,1 0 0 0 0,-1 1 0 0 0,0-1 0 0 0,0 0 0 0 0,0 0 0 0 0,1 0 0 0 0,6-7-528 0 0,11-19 564 0 0,-13 19-57 0 0,5-8 133 0 0,43-60 660 0 0,-40 58-386 0 0,1 1-1 0 0,21-19 0 0 0,-34 34-312 0 0,1-1 0 0 0,0 1 0 0 0,0 0 0 0 0,-1-1 0 0 0,1 1 0 0 0,0 0-1 0 0,0 0 1 0 0,0 0 0 0 0,0 1 0 0 0,0-1 0 0 0,1 0 0 0 0,-1 1 0 0 0,0-1 0 0 0,3 1 0 0 0,-4 0-19 0 0,0 0 1 0 0,1 0 0 0 0,-1 0 0 0 0,1 1-1 0 0,-1-1 1 0 0,0 1 0 0 0,1-1-1 0 0,-1 1 1 0 0,1-1 0 0 0,-1 1 0 0 0,0 0-1 0 0,0-1 1 0 0,0 1 0 0 0,1 0 0 0 0,-1 0-1 0 0,0 0 1 0 0,0 0 0 0 0,0 0-1 0 0,0 0 1 0 0,0 0 0 0 0,-1 0 0 0 0,2 2-1 0 0,3 6 59 0 0,-1-1-1 0 0,1 1 0 0 0,-2 0 1 0 0,1 0-1 0 0,-1 0 1 0 0,-1 1-1 0 0,2 12 0 0 0,4 70-28 0 0,-5-54-467 0 0,-3-30 1145 0 0,0 1-4311 0 0,0-18-4634 0 0,0 0 6880 0 0,0 0 1036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7:53.9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122 6 13827 0 0,'-11'-2'3148'0'0,"2"1"-1720"0"0,0 0-1 0 0,1 0 1 0 0,-1 0 0 0 0,-13 2 0 0 0,19-1-1379 0 0,1 0 1 0 0,0 1-1 0 0,0-1 0 0 0,0 1 1 0 0,0-1-1 0 0,0 1 0 0 0,0 0 1 0 0,0 0-1 0 0,1 0 0 0 0,-1 0 0 0 0,0 0 1 0 0,0 0-1 0 0,1 1 0 0 0,-1-1 1 0 0,0 0-1 0 0,1 1 0 0 0,0-1 1 0 0,-1 1-1 0 0,1 0 0 0 0,0-1 1 0 0,0 1-1 0 0,0 0 0 0 0,0 0 0 0 0,-1 3 1 0 0,-1 3-42 0 0,1 1 1 0 0,0 0-1 0 0,0 0 0 0 0,1 0 1 0 0,0 17-1 0 0,1-12-34 0 0,1 1 0 0 0,5 27 0 0 0,-3-30-15 0 0,8 21 1 0 0,-9-29 7 0 0,-1 1 1 0 0,1-1-1 0 0,0 0 0 0 0,1-1 1 0 0,-1 1-1 0 0,1 0 0 0 0,0-1 1 0 0,3 4-1 0 0,-5-6 16 0 0,-1-1 0 0 0,1 1 1 0 0,-1-1-1 0 0,1 1 0 0 0,0-1 0 0 0,-1 1 0 0 0,1-1 0 0 0,0 0 1 0 0,-1 0-1 0 0,1 1 0 0 0,0-1 0 0 0,0 0 0 0 0,-1 0 0 0 0,1 0 1 0 0,0 1-1 0 0,0-1 0 0 0,-1 0 0 0 0,1 0 0 0 0,0 0 0 0 0,0-1 1 0 0,-1 1-1 0 0,3 0 0 0 0,-2-1-8 0 0,0 1 1 0 0,1-1-1 0 0,-1 0 0 0 0,1 0 1 0 0,-1 0-1 0 0,0 0 0 0 0,1 0 1 0 0,-1 0-1 0 0,0 0 0 0 0,1-2 1 0 0,3-2-60 0 0,-1-1 0 0 0,0 0 0 0 0,5-10 0 0 0,16-47-154 0 0,-19 44 225 0 0,1 2 0 0 0,12-25 0 0 0,-18 41 16 0 0,0-1 0 0 0,0 1 0 0 0,0-1 0 0 0,0 1-1 0 0,0 0 1 0 0,0-1 0 0 0,0 1 0 0 0,0 0 0 0 0,0 0 0 0 0,1 0 0 0 0,-1 0 0 0 0,0 0-1 0 0,1 0 1 0 0,-1 0 0 0 0,1 0 0 0 0,-1 0 0 0 0,4 0 0 0 0,-3 0-12 0 0,0 1-1 0 0,0 0 1 0 0,0 1 0 0 0,0-1 0 0 0,1 0-1 0 0,-1 1 1 0 0,0-1 0 0 0,0 1 0 0 0,0-1 0 0 0,-1 1-1 0 0,1 0 1 0 0,0 0 0 0 0,0 0 0 0 0,2 1-1 0 0,9 7-690 0 0,16 13 0 0 0,0 0-2225 0 0,-6-5 1357 0 0,-13-8 1391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22.835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1 1 14731 0 0,'1'4'675'0'0,"0"1"0"0"0,0-1 0 0 0,-1 1 0 0 0,1 0 0 0 0,-1-1 0 0 0,0 1 0 0 0,-1 5 0 0 0,1 11 162 0 0,29 203 356 0 0,-3-40-1109 0 0,-13-91-515 0 0,-6-53-491 0 0,-5-9-1670 0 0,-7-33-1410 0 0,0-6 2621 0 0,3 4 460 0 0,0 1 0 0 0,1-1 0 0 0,-1 0 0 0 0,-1-8 0 0 0,0 0-662 0 0,-3-7-897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23.006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0 6 7666 0 0,'0'0'216'0'0,"0"-1"-1"0"0,1 1 1 0 0,-1-1 0 0 0,0 1 0 0 0,0 0 0 0 0,1 0 0 0 0,-1-1 0 0 0,0 1 0 0 0,0 0 0 0 0,1-1 0 0 0,-1 1 0 0 0,0 0 0 0 0,1 0 0 0 0,-1-1-1 0 0,0 1 1 0 0,1 0 0 0 0,-1 0 0 0 0,0 0 0 0 0,1 0 0 0 0,-1-1 0 0 0,1 1 0 0 0,-1 0 0 0 0,0 0 0 0 0,1 0 0 0 0,-1 0 0 0 0,1 0 0 0 0,-1 0-1 0 0,0 0 1 0 0,1 0 0 0 0,-1 0 0 0 0,1 0 0 0 0,-1 0 0 0 0,0 1 0 0 0,1-1 0 0 0,-1 0 0 0 0,1 0 0 0 0,-1 0 0 0 0,0 0 0 0 0,1 1 0 0 0,-1-1-1 0 0,0 0 1 0 0,1 0 0 0 0,-1 1 0 0 0,1-1 0 0 0,15 16 2027 0 0,-11-11-1530 0 0,0 1-277 0 0,1-1-1 0 0,0 0 1 0 0,0 0 0 0 0,8 4 0 0 0,-10-7-344 0 0,0 0 0 0 0,0 0 0 0 0,0 0 0 0 0,0-1 0 0 0,0 0 0 0 0,1 0 0 0 0,-1 0 0 0 0,9 1 0 0 0,-5-2-179 0 0,-1 0 0 0 0,1-1 0 0 0,-1 1 0 0 0,13-4 0 0 0,-5 0-1793 0 0,18-8 1 0 0,-24 8 167 0 0,1 1 0 0 0,18-4 0 0 0,-11 5 1396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23.122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4 0 12131 0 0,'-2'65'6003'0'0,"0"26"-2125"0"0,3-76-3931 0 0,0-1 0 0 0,1 0 0 0 0,1 0-1 0 0,6 19 1 0 0,-9-32-80 0 0,0-1-1 0 0,0 1 1 0 0,0 0-1 0 0,1 0 1 0 0,-1-1-1 0 0,0 1 1 0 0,0 0 0 0 0,1-1-1 0 0,-1 1 1 0 0,1-1-1 0 0,-1 1 1 0 0,0 0-1 0 0,1-1 1 0 0,-1 1 0 0 0,1-1-1 0 0,-1 1 1 0 0,1-1-1 0 0,0 1 1 0 0,-1-1-1 0 0,1 0 1 0 0,0 1 0 0 0,-1-1-1 0 0,1 0 1 0 0,0 1-1 0 0,-1-1 1 0 0,1 0-1 0 0,0 0 1 0 0,-1 1 0 0 0,1-1-1 0 0,0 0 1 0 0,0 0-1 0 0,-1 0 1 0 0,1 0-1 0 0,0 0 1 0 0,0 0 0 0 0,-1 0-1 0 0,1-1 1 0 0,0 1-1 0 0,-1 0 1 0 0,2 0-1 0 0,6-7-1042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23.258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21 1 18124 0 0,'-8'0'1768'0'0,"3"0"-1728"0"0,0 0 336 0 0,2 0 328 0 0,3 5-119 0 0,0 3-481 0 0,3 0-480 0 0,5 3-729 0 0,3 9-487 0 0,4 5-801 0 0,2 6 65 0 0,1-1-1073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24.108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170 71 13611 0 0,'-1'-3'1036'0'0,"-1"0"1"0"0,0 0-1 0 0,1 0 0 0 0,-2 0 1 0 0,1 0-1 0 0,0 0 0 0 0,0 0 1 0 0,-6-4-1 0 0,7 7-907 0 0,0-1-1 0 0,0 0 0 0 0,-1 0 1 0 0,1 1-1 0 0,0-1 0 0 0,-1 1 1 0 0,1 0-1 0 0,-1-1 0 0 0,1 1 1 0 0,-1 0-1 0 0,1 0 0 0 0,0-1 1 0 0,-1 1-1 0 0,1 1 0 0 0,-1-1 1 0 0,1 0-1 0 0,-1 0 0 0 0,1 0 1 0 0,-1 1-1 0 0,1-1 1 0 0,0 1-1 0 0,-1-1 0 0 0,1 1 1 0 0,-3 1-1 0 0,-3 2-104 0 0,0 0 1 0 0,0 1 0 0 0,1 0-1 0 0,-1 1 1 0 0,1-1-1 0 0,1 1 1 0 0,-1 0-1 0 0,1 1 1 0 0,0-1-1 0 0,0 1 1 0 0,-7 13-1 0 0,7-10-62 0 0,0 0-1 0 0,1 1 0 0 0,0 0 1 0 0,1-1-1 0 0,0 1 0 0 0,0 0 1 0 0,1 1-1 0 0,0 11 1 0 0,2-20 15 0 0,0 1 1 0 0,0-1-1 0 0,0 0 1 0 0,0 0-1 0 0,1 0 0 0 0,-1 1 1 0 0,1-1-1 0 0,0 0 1 0 0,0 0-1 0 0,0 0 1 0 0,0 0-1 0 0,1 0 1 0 0,-1 0-1 0 0,1-1 1 0 0,0 1-1 0 0,0 0 1 0 0,0-1-1 0 0,0 1 1 0 0,0-1-1 0 0,0 0 1 0 0,1 0-1 0 0,-1 1 1 0 0,1-2-1 0 0,0 1 1 0 0,-1 0-1 0 0,1 0 1 0 0,0-1-1 0 0,0 0 1 0 0,0 0-1 0 0,0 1 0 0 0,0-2 1 0 0,0 1-1 0 0,1 0 1 0 0,5 0-1 0 0,-3-1 5 0 0,1 0 0 0 0,-1 0 0 0 0,1 0 0 0 0,-1-1 0 0 0,0 0 0 0 0,1 0 0 0 0,-1-1 1 0 0,0 0-1 0 0,0 0 0 0 0,0 0 0 0 0,0-1 0 0 0,0 0 0 0 0,0 0 0 0 0,-1 0 0 0 0,6-5 0 0 0,-5 3 40 0 0,0 0 1 0 0,-1 0 0 0 0,1-1 0 0 0,-1 1 0 0 0,0-2 0 0 0,-1 1 0 0 0,1 0-1 0 0,-1-1 1 0 0,0 0 0 0 0,-1 0 0 0 0,0 0 0 0 0,3-9 0 0 0,-2 4 24 0 0,-1 1 1 0 0,0-1-1 0 0,-1 0 1 0 0,2-17-1 0 0,-4 28-49 0 0,1-5 64 0 0,-1 0 1 0 0,0 0-1 0 0,0 0 0 0 0,0 0 0 0 0,-1 0 0 0 0,0 0 0 0 0,0 0 1 0 0,0 1-1 0 0,-1-1 0 0 0,0 0 0 0 0,-3-5 0 0 0,2 5-74 0 0,2 2 79 0 0,-1 1 0 0 0,0 0-1 0 0,0 0 1 0 0,-5-6 0 0 0,6 8-97 0 0,0 0 1 0 0,0 0 0 0 0,0 1 0 0 0,0-1 0 0 0,0 0-1 0 0,0 1 1 0 0,0-1 0 0 0,-1 0 0 0 0,1 1 0 0 0,0-1 0 0 0,0 1-1 0 0,-1 0 1 0 0,1 0 0 0 0,0-1 0 0 0,-1 1 0 0 0,1 0-1 0 0,-2 0 1 0 0,3 0 23 0 0,-1 0-1 0 0,1 0 0 0 0,0 0 1 0 0,-1 0-1 0 0,1 0 1 0 0,0 0-1 0 0,-1 0 0 0 0,1 0 1 0 0,0 0-1 0 0,0 0 1 0 0,-1 0-1 0 0,1 0 0 0 0,0 0 1 0 0,-1 1-1 0 0,1-1 1 0 0,0 0-1 0 0,0 0 0 0 0,-1 0 1 0 0,1 0-1 0 0,0 1 1 0 0,0-1-1 0 0,-1 0 0 0 0,1 0 1 0 0,0 0-1 0 0,0 1 0 0 0,-1-1 1 0 0,1 0-1 0 0,0 0 1 0 0,0 1-1 0 0,0-1 0 0 0,0 0 1 0 0,0 1-1 0 0,-1-1 1 0 0,1 0-1 0 0,0 0 0 0 0,0 1 1 0 0,0-1-1 0 0,0 0 1 0 0,0 1-1 0 0,0-1 0 0 0,0 0 1 0 0,0 1-1 0 0,0-1 1 0 0,0 0-1 0 0,0 1 0 0 0,0-1 1 0 0,0 0-1 0 0,0 1 1 0 0,1-1-1 0 0,-1 0 0 0 0,0 0 1 0 0,0 1-1 0 0,0-1 1 0 0,1 2-32 0 0,0 0 0 0 0,0 0 0 0 0,0-1 0 0 0,0 1 0 0 0,0-1 0 0 0,0 1 0 0 0,3 1 0 0 0,-1-1 9 0 0,0 0 0 0 0,0 0-1 0 0,0 0 1 0 0,0-1 0 0 0,0 1-1 0 0,1-1 1 0 0,-1 0 0 0 0,1 0 0 0 0,-1 0-1 0 0,1 0 1 0 0,-1-1 0 0 0,7 1-1 0 0,-6-1 23 0 0,0 0-1 0 0,1 0 0 0 0,-1-1 1 0 0,0 1-1 0 0,1-1 0 0 0,-1 0 0 0 0,0 0 1 0 0,0 0-1 0 0,0-1 0 0 0,5-2 1 0 0,0-2 19 0 0,-8 6-7 0 0,0-1 0 0 0,0 0 0 0 0,0 0 0 0 0,0 1 0 0 0,0-1-1 0 0,0 0 1 0 0,1 1 0 0 0,-1-1 0 0 0,0 1 0 0 0,3-1 0 0 0,-4 1-3 0 0,1 0 0 0 0,0 1 0 0 0,-1-1 0 0 0,1 0 0 0 0,0 1 1 0 0,-1-1-1 0 0,1 0 0 0 0,-1 1 0 0 0,1-1 0 0 0,-1 1 0 0 0,1-1 0 0 0,-1 1 1 0 0,1-1-1 0 0,-1 1 0 0 0,0-1 0 0 0,1 1 0 0 0,-1-1 0 0 0,0 1 0 0 0,1-1 0 0 0,-1 1 1 0 0,0 0-1 0 0,0-1 0 0 0,1 1 0 0 0,-1 0 0 0 0,0-1 0 0 0,0 1 0 0 0,0 0 1 0 0,0 0-1 0 0,7 29 31 0 0,4 42 0 0 0,-8-41-54 0 0,11 39 0 0 0,-12-61 20 0 0,0-2-7 0 0,0 0-1 0 0,0 1 0 0 0,0-1 1 0 0,1 0-1 0 0,5 8 0 0 0,-8-14 3 0 0,1 0 0 0 0,0 0-1 0 0,0 0 1 0 0,0 0 0 0 0,-1 0-1 0 0,1 0 1 0 0,0 0-1 0 0,0 0 1 0 0,0 0 0 0 0,1 0-1 0 0,-1 0 1 0 0,0-1 0 0 0,0 1-1 0 0,0 0 1 0 0,1-1 0 0 0,-1 1-1 0 0,0-1 1 0 0,1 1-1 0 0,-1-1 1 0 0,0 0 0 0 0,1 0-1 0 0,-1 1 1 0 0,0-1 0 0 0,1 0-1 0 0,-1 0 1 0 0,0 0 0 0 0,1-1-1 0 0,-1 1 1 0 0,1 0-1 0 0,-1 0 1 0 0,0-1 0 0 0,0 1-1 0 0,1-1 1 0 0,-1 1 0 0 0,2-2-1 0 0,0 0 9 0 0,0 1 1 0 0,0-2-1 0 0,0 1 0 0 0,-1 0 0 0 0,1 0 0 0 0,-1-1 0 0 0,1 1 1 0 0,-1-1-1 0 0,0 0 0 0 0,0 0 0 0 0,3-5 0 0 0,2-6 46 0 0,8-20 0 0 0,-9 18-15 0 0,8-20-1 0 0,-8 20 27 0 0,0 0 1 0 0,12-20 0 0 0,-18 36-55 0 0,0-1 0 0 0,1 1 0 0 0,-1-1 0 0 0,0 1 1 0 0,0-1-1 0 0,1 1 0 0 0,-1 0 0 0 0,0-1 0 0 0,1 1 1 0 0,-1-1-1 0 0,1 1 0 0 0,-1 0 0 0 0,0-1 0 0 0,1 1 1 0 0,-1 0-1 0 0,1-1 0 0 0,-1 1 0 0 0,1 0 0 0 0,-1 0 0 0 0,1 0 1 0 0,-1-1-1 0 0,1 1 0 0 0,-1 0 0 0 0,1 0 0 0 0,-1 0 1 0 0,1 0-1 0 0,0 0 0 0 0,0 0 2 0 0,0 1 1 0 0,0-1-1 0 0,-1 0 0 0 0,1 1 0 0 0,0-1 1 0 0,0 1-1 0 0,-1-1 0 0 0,1 1 1 0 0,0 0-1 0 0,-1-1 0 0 0,1 1 0 0 0,0 0 1 0 0,-1-1-1 0 0,1 2 0 0 0,3 4 24 0 0,-1-1-1 0 0,-1 1 0 0 0,4 8 1 0 0,-6-14-30 0 0,16 51 44 0 0,-13-36-662 0 0,2-1 0 0 0,-1 1 1 0 0,2-1-1 0 0,0 0 0 0 0,13 21 1 0 0,-17-33 433 0 0,0 1 1 0 0,0 0-1 0 0,0-1 1 0 0,1 0 0 0 0,-1 1-1 0 0,1-1 1 0 0,0 0-1 0 0,5 3 1 0 0,7 3-9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24.835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340 484 10794 0 0,'-7'-4'1357'0'0,"1"-1"0"0"0,-1 1 0 0 0,1 0-1 0 0,-1 1 1 0 0,-10-5 0 0 0,10 6-837 0 0,-1 0 0 0 0,0 0 1 0 0,1 0-1 0 0,-1 1 0 0 0,-9-1 1 0 0,10 2-455 0 0,0 0 1 0 0,0 0-1 0 0,0 1 1 0 0,0 0 0 0 0,0 0-1 0 0,1 1 1 0 0,-1 0-1 0 0,0 0 1 0 0,1 0 0 0 0,-1 1-1 0 0,1 0 1 0 0,0 0-1 0 0,0 1 1 0 0,-7 4 0 0 0,-1 4-57 0 0,-1 0 1 0 0,2 1-1 0 0,0 0 1 0 0,-16 21-1 0 0,23-26-18 0 0,1 0 0 0 0,0 0 0 0 0,0 0-1 0 0,1 1 1 0 0,0-1 0 0 0,1 1 0 0 0,0 0 0 0 0,0 0 0 0 0,1 1-1 0 0,-2 13 1 0 0,3-21-1 0 0,1 0 0 0 0,0 0 0 0 0,0 0 0 0 0,0 1 0 0 0,0-1 0 0 0,1 0 0 0 0,-1 0 0 0 0,1 0 0 0 0,-1 0-1 0 0,1 1 1 0 0,0-1 0 0 0,-1 0 0 0 0,1 0 0 0 0,0 0 0 0 0,0 0 0 0 0,2 2 0 0 0,-1-3 0 0 0,-1 0 0 0 0,0 0 1 0 0,1 0-1 0 0,-1 0 0 0 0,0 0 1 0 0,1 0-1 0 0,-1 0 0 0 0,1 0 1 0 0,0-1-1 0 0,-1 1 0 0 0,1 0 1 0 0,-1-1-1 0 0,1 0 0 0 0,0 1 1 0 0,0-1-1 0 0,-1 0 0 0 0,1 0 1 0 0,0 0-1 0 0,-1 0 0 0 0,1 0 0 0 0,3-1 1 0 0,2-1 2 0 0,1 0-1 0 0,-1 0 1 0 0,1-1 0 0 0,-1 0 0 0 0,0 0 0 0 0,0-1 0 0 0,-1 0-1 0 0,1 0 1 0 0,-1 0 0 0 0,12-11 0 0 0,-1-1 30 0 0,-1-1 1 0 0,19-25-1 0 0,-8 5 20 0 0,-1-2-1 0 0,34-69 1 0 0,20-92 57 0 0,-71 173-41 0 0,-2 0 0 0 0,0-1 0 0 0,3-43 0 0 0,-10 68-18 0 0,0 0 0 0 0,0 1 0 0 0,0-1-1 0 0,0 0 1 0 0,-1 0 0 0 0,0 0 0 0 0,1 0-1 0 0,-1 0 1 0 0,0 1 0 0 0,-1-1 0 0 0,1 0-1 0 0,0 1 1 0 0,-1-1 0 0 0,1 1 0 0 0,-3-4 0 0 0,3 5-13 0 0,0 0 0 0 0,0 0 0 0 0,0 0 0 0 0,0 0 0 0 0,-1 0 1 0 0,1 0-1 0 0,0 0 0 0 0,0 1 0 0 0,-1-1 0 0 0,1 0 0 0 0,0 1 1 0 0,-1-1-1 0 0,1 1 0 0 0,0-1 0 0 0,-1 1 0 0 0,1-1 0 0 0,-1 1 1 0 0,1 0-1 0 0,-1 0 0 0 0,1 0 0 0 0,-1 0 0 0 0,1 0 0 0 0,-1 0 1 0 0,1 0-1 0 0,-1 1 0 0 0,1-1 0 0 0,-1 0 0 0 0,1 1 0 0 0,0-1 1 0 0,-1 1-1 0 0,-1 1 0 0 0,0 0-19 0 0,0 0 0 0 0,0 0-1 0 0,1 0 1 0 0,-1 1 0 0 0,1-1 0 0 0,-1 1 0 0 0,1 0 0 0 0,0 0 0 0 0,0 0-1 0 0,0 0 1 0 0,0 0 0 0 0,1 0 0 0 0,-1 0 0 0 0,1 1 0 0 0,-2 5-1 0 0,0 2-29 0 0,1 0 0 0 0,0 0 0 0 0,-1 19 0 0 0,2 17-60 0 0,2 0 0 0 0,3-1-1 0 0,1 1 1 0 0,2-1-1 0 0,3 0 1 0 0,30 89 0 0 0,-32-111-256 0 0,18 32 0 0 0,-22-48-56 0 0,0 0 1 0 0,1 0-1 0 0,1-1 1 0 0,-1 1-1 0 0,1-1 1 0 0,0-1 0 0 0,11 10-1 0 0,-14-14 21 0 0,0 0 0 0 0,0 0-1 0 0,0 0 1 0 0,0-1 0 0 0,0 1 0 0 0,1-1 0 0 0,-1 0 0 0 0,6 2-1 0 0,5-2-1619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25.216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5 1 14587 0 0,'-3'0'1817'0'0,"2"2"-369"0"0,2 3 8 0 0,-1-2-336 0 0,0 3-552 0 0,6 1 57 0 0,1 3-449 0 0,1 2-288 0 0,2 2-793 0 0,1 3-535 0 0,8 9-664 0 0,2 5 55 0 0,1-2-1071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25.698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258 121 12323 0 0,'-4'-11'1541'0'0,"-1"1"0"0"0,0-1 1 0 0,0 1-1 0 0,-1 0 0 0 0,0 0 0 0 0,-15-16 1 0 0,18 22-1316 0 0,0 1 0 0 0,-1 0 1 0 0,1 0-1 0 0,-1 0 0 0 0,1 1 1 0 0,-1-1-1 0 0,0 1 0 0 0,0 0 0 0 0,-5-2 1 0 0,6 4-159 0 0,0-1 0 0 0,0 0 0 0 0,0 1 0 0 0,0-1 0 0 0,0 1 0 0 0,0 0 0 0 0,0 0 0 0 0,0 0 0 0 0,0 0 0 0 0,0 1 0 0 0,0-1 0 0 0,0 1 0 0 0,0 0 0 0 0,-5 2 0 0 0,2 0-36 0 0,0 0 0 0 0,0 0 0 0 0,1 1-1 0 0,-1 0 1 0 0,1 0 0 0 0,0 1 0 0 0,0 0 0 0 0,1 0 0 0 0,-1 0 0 0 0,1 0-1 0 0,0 0 1 0 0,0 1 0 0 0,1 0 0 0 0,-5 10 0 0 0,0 2-37 0 0,2-1 0 0 0,0 1 0 0 0,1 0 0 0 0,-4 19 0 0 0,7-24-17 0 0,1 0 0 0 0,0-1-1 0 0,0 24 1 0 0,2-32 6 0 0,-1 1 1 0 0,0-1 0 0 0,1 0-1 0 0,0 0 1 0 0,0 1 0 0 0,0-1-1 0 0,1 0 1 0 0,0 0-1 0 0,-1 0 1 0 0,1-1 0 0 0,0 1-1 0 0,1 0 1 0 0,-1-1 0 0 0,6 7-1 0 0,-6-8 1 0 0,0-1-1 0 0,0 1 0 0 0,0-1 0 0 0,0 0 1 0 0,0 0-1 0 0,0 0 0 0 0,1 0 1 0 0,-1 0-1 0 0,0 0 0 0 0,1 0 0 0 0,-1-1 1 0 0,0 1-1 0 0,1-1 0 0 0,-1 0 1 0 0,1 0-1 0 0,-1 0 0 0 0,1 0 0 0 0,-1 0 1 0 0,0 0-1 0 0,1-1 0 0 0,-1 1 0 0 0,1-1 1 0 0,-1 0-1 0 0,0 1 0 0 0,4-3 1 0 0,1 0-4 0 0,0-1 1 0 0,-1 0-1 0 0,0 0 1 0 0,0 0-1 0 0,0-1 1 0 0,0 0 0 0 0,5-6-1 0 0,-4 3 18 0 0,0 0 0 0 0,-1 0 1 0 0,0-1-1 0 0,-1 0 0 0 0,9-19 0 0 0,-4 3 24 0 0,7-29-1 0 0,-16 52-33 0 0,3-9 136 0 0,-2 10-28 0 0,0 7-44 0 0,1 11 33 0 0,3 34-1 0 0,0 6-577 0 0,-3-43-291 0 0,7 21 1 0 0,-8-30 281 0 0,0 0 0 0 0,0 0 0 0 0,0 0 1 0 0,1 0-1 0 0,0-1 0 0 0,6 9 0 0 0,0-7-449 0 0,1-3 732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26.340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0 591 17532 0 0,'4'-5'5489'0'0,"14"-21"-4219"0"0,6-19-739 0 0,21-53 0 0 0,17-62-222 0 0,-35 88-215 0 0,12-26 122 0 0,-37 93-171 0 0,0 0 0 0 0,0 0-1 0 0,-1-1 1 0 0,0 1 0 0 0,0-1 0 0 0,0 1-1 0 0,-1-1 1 0 0,0 1 0 0 0,0-1 0 0 0,-1-7-1 0 0,1 12-36 0 0,0 0-1 0 0,-1 0 0 0 0,1 0 1 0 0,0 0-1 0 0,0 0 1 0 0,0 1-1 0 0,-1-1 0 0 0,1 0 1 0 0,-1 0-1 0 0,1 0 0 0 0,0 1 1 0 0,-1-1-1 0 0,0 0 1 0 0,1 1-1 0 0,-1-1 0 0 0,1 0 1 0 0,-1 1-1 0 0,0-1 0 0 0,1 1 1 0 0,-1-1-1 0 0,0 1 0 0 0,1-1 1 0 0,-1 1-1 0 0,0-1 1 0 0,0 1-1 0 0,0 0 0 0 0,0 0 1 0 0,1-1-1 0 0,-1 1 0 0 0,0 0 1 0 0,0 0-1 0 0,0 0 1 0 0,0 0-1 0 0,0 0 0 0 0,1 0 1 0 0,-1 0-1 0 0,0 0 0 0 0,0 0 1 0 0,0 0-1 0 0,0 0 1 0 0,0 1-1 0 0,1-1 0 0 0,-1 0 1 0 0,0 1-1 0 0,0-1 0 0 0,0 1 1 0 0,1-1-1 0 0,-1 1 0 0 0,0-1 1 0 0,1 1-1 0 0,-1-1 1 0 0,0 1-1 0 0,1-1 0 0 0,-2 2 1 0 0,0 4-33 0 0,0-1 1 0 0,0 0-1 0 0,0 1 0 0 0,1 0 1 0 0,0-1-1 0 0,0 1 1 0 0,0 0-1 0 0,1 0 1 0 0,0 5-1 0 0,-1 2-9 0 0,0 50-64 0 0,9 90 0 0 0,-5-111 74 0 0,25 213-13 0 0,2-85 28 0 0,1-31-691 0 0,-30-135 460 0 0,1 3-1295 0 0,1-14-2151 0 0,7-27-1512 0 0,-6 16 3756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26.509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23 75 18276 0 0,'-22'-13'5996'0'0,"22"13"-5965"0"0,0 0 1 0 0,0 0-1 0 0,0 0 1 0 0,0 0-1 0 0,0 0 1 0 0,0 0-1 0 0,0 0 1 0 0,0 0-1 0 0,0 0 1 0 0,0 0-1 0 0,0 0 1 0 0,0 0-1 0 0,-1 0 1 0 0,1 0-1 0 0,0 0 1 0 0,0 0-1 0 0,0 0 1 0 0,0 0-1 0 0,0 0 1 0 0,0 0-1 0 0,0-1 1 0 0,0 1-1 0 0,0 0 1 0 0,0 0-1 0 0,0 0 1 0 0,0 0-1 0 0,0 0 1 0 0,0 0-1 0 0,0 0 1 0 0,0 0 0 0 0,0 0-1 0 0,0 0 1 0 0,0 0-1 0 0,0 0 1 0 0,0 0-1 0 0,0 0 1 0 0,0 0-1 0 0,0-1 1 0 0,0 1-1 0 0,0 0 1 0 0,0 0-1 0 0,0 0 1 0 0,0 0-1 0 0,0 0 1 0 0,0 0-1 0 0,0 0 1 0 0,0 0-1 0 0,1 0 1 0 0,-1 0-1 0 0,0 0 1 0 0,0 0-1 0 0,0 0 1 0 0,4-2 614 0 0,7 0-474 0 0,15 2-779 0 0,-1-2-1 0 0,47-10 0 0 0,47-20-9606 0 0,-91 23 6501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7:54.5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9298 0 0,'118'199'4829'0'0,"-77"-123"-3961"0"0,66 89 0 0 0,-20-64-1220 0 0,-50-60-332 0 0,-35-38 592 0 0,-1-2 32 0 0,0 1 0 0 0,0-1-1 0 0,0 0 1 0 0,1 0 0 0 0,-1 0-1 0 0,0 0 1 0 0,0 0-1 0 0,1 0 1 0 0,-1 0 0 0 0,1 0-1 0 0,1 1 1 0 0,-3-2 55 0 0,0 0 0 0 0,0 0 0 0 0,1 0-1 0 0,-1-1 1 0 0,0 1 0 0 0,0 0 0 0 0,0 0 0 0 0,0 0 0 0 0,0 0-1 0 0,1 0 1 0 0,-1 0 0 0 0,0 0 0 0 0,0 0 0 0 0,0 0 0 0 0,0-1 0 0 0,0 1-1 0 0,0 0 1 0 0,0 0 0 0 0,1 0 0 0 0,-1 0 0 0 0,0 0 0 0 0,0 0-1 0 0,0-1 1 0 0,0 1 0 0 0,0 0 0 0 0,0 0 0 0 0,0 0 0 0 0,0 0 0 0 0,0-1-1 0 0,0 1 1 0 0,0 0 0 0 0,0 0 0 0 0,0 0 0 0 0,0 0 0 0 0,0 0 0 0 0,0-1-1 0 0,0 1 1 0 0,0 0 0 0 0,0 0 0 0 0,0 0 0 0 0,0 0 0 0 0,0-1-1 0 0,0 1 1 0 0,0 0 0 0 0,0 0 0 0 0,-1 0 0 0 0,1 0 0 0 0,-3-11-40 0 0,-8-11 555 0 0,-1 1-1 0 0,0-1 1 0 0,-27-31 0 0 0,-10-17 1758 0 0,42 59-1784 0 0,1-1 0 0 0,0 0-1 0 0,0-1 1 0 0,-4-15-1 0 0,9 24-333 0 0,0 0 0 0 0,0 0 0 0 0,0-1 0 0 0,0 1-1 0 0,1 0 1 0 0,0 0 0 0 0,0-1 0 0 0,0 1 0 0 0,2-8-1 0 0,-2 10-122 0 0,1 0 0 0 0,-1 0 0 0 0,1 0 0 0 0,0 1 0 0 0,0-1 1 0 0,0 0-1 0 0,0 1 0 0 0,0-1 0 0 0,0 1 0 0 0,0-1 0 0 0,1 1 0 0 0,-1-1 0 0 0,0 1 0 0 0,1 0 0 0 0,-1 0 0 0 0,1-1 0 0 0,0 1 0 0 0,-1 0 0 0 0,1 1 0 0 0,0-1 0 0 0,0 0 0 0 0,-1 0 0 0 0,1 1 0 0 0,2-1 0 0 0,2 0-8 0 0,0 0-1 0 0,0 0 1 0 0,0 1 0 0 0,0 0-1 0 0,0 0 1 0 0,0 1 0 0 0,0-1-1 0 0,0 1 1 0 0,0 1 0 0 0,0-1-1 0 0,-1 1 1 0 0,1 0 0 0 0,0 0-1 0 0,9 6 1 0 0,-3-1 11 0 0,0 0 0 0 0,-1 1 0 0 0,0 0 0 0 0,-1 1 0 0 0,15 15 0 0 0,-12-8 2 0 0,-1 1-1 0 0,0 1 1 0 0,-1 0-1 0 0,13 28 1 0 0,-5-9-3 0 0,-11-21-18 0 0,-1 0-1 0 0,9 25 1 0 0,-15-25-416 0 0,-1-10-3518 0 0,1-12 2430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26.891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1 593 20084 0 0,'4'-15'831'0'0,"1"-1"-1"0"0,0 1 1 0 0,1-1 0 0 0,16-26-1 0 0,-8 13-784 0 0,76-174 655 0 0,-85 190-667 0 0,26-73 197 0 0,-29 77-180 0 0,1-1 0 0 0,-2 0 0 0 0,0 0 0 0 0,0 1 0 0 0,0-1 0 0 0,-1 0 0 0 0,-2-11 0 0 0,1 16-3 0 0,0 1 0 0 0,0-1 0 0 0,-1 0 0 0 0,0 1 0 0 0,0-1 0 0 0,0 1 0 0 0,0-1 0 0 0,-1 1 0 0 0,-3-4 0 0 0,5 6-28 0 0,1 1 0 0 0,-1-1-1 0 0,-1 1 1 0 0,1 0 0 0 0,0 0-1 0 0,0-1 1 0 0,0 1 0 0 0,-1 0 0 0 0,1 0-1 0 0,-1 0 1 0 0,1 0 0 0 0,0 1-1 0 0,-1-1 1 0 0,0 0 0 0 0,1 1-1 0 0,-1-1 1 0 0,1 1 0 0 0,-1-1 0 0 0,0 1-1 0 0,1 0 1 0 0,-1-1 0 0 0,0 1-1 0 0,1 0 1 0 0,-1 0 0 0 0,0 0 0 0 0,0 1-1 0 0,1-1 1 0 0,-1 0 0 0 0,-2 1-1 0 0,3 0-15 0 0,-1 0 0 0 0,0 0-1 0 0,1 1 1 0 0,-1-1-1 0 0,1 0 1 0 0,-1 1 0 0 0,1-1-1 0 0,0 0 1 0 0,0 1 0 0 0,-1 0-1 0 0,1-1 1 0 0,0 1-1 0 0,1 0 1 0 0,-1-1 0 0 0,0 1-1 0 0,0 0 1 0 0,1 0 0 0 0,-1 2-1 0 0,-1 5-38 0 0,0 0 0 0 0,-1 14 0 0 0,2 12-32 0 0,3 59 0 0 0,14 35 19 0 0,-11-90 32 0 0,34 193-21 0 0,-29-190 30 0 0,2 0-1 0 0,1-2 1 0 0,28 59-1 0 0,-7-36-2047 0 0,-45-73-401 0 0,1 0 1 0 0,-2 0-1 0 0,-22-14 1 0 0,21 16 1164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27.399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9 289 20956 0 0,'-8'2'-1811'0'0,"12"-1"4981"0"0,7-2 708 0 0,-5 0-4943 0 0,12-4 1464 0 0,0 0 0 0 0,0-1-1 0 0,-1-1 1 0 0,18-10 0 0 0,62-42-6 0 0,-68 39-385 0 0,-16 10-541 0 0,1 0 1 0 0,24-12 0 0 0,-37 22 483 0 0,-1 0 0 0 0,1-1 0 0 0,0 1 1 0 0,0-1-1 0 0,-1 1 0 0 0,1-1 0 0 0,0 0 0 0 0,-1 1 1 0 0,1-1-1 0 0,-1 1 0 0 0,1-1 0 0 0,-1 0 1 0 0,1 0-1 0 0,-1 1 0 0 0,1-1 0 0 0,-1 0 1 0 0,1 0-1 0 0,-1 0 0 0 0,0 0 0 0 0,0 1 1 0 0,1-1-1 0 0,-1 0 0 0 0,0 0 0 0 0,0 0 1 0 0,0 0-1 0 0,0 0 0 0 0,0 0 0 0 0,0 1 1 0 0,0-1-1 0 0,0 0 0 0 0,-1 0 0 0 0,1-1 1 0 0,-2-4 25 0 0,0 1 0 0 0,0 0 0 0 0,0 0 0 0 0,-3-6 0 0 0,0 3 92 0 0,-3-9 266 0 0,5 12 55 0 0,0 0 1 0 0,1 0 0 0 0,-3-7-1 0 0,-2-2 549 0 0,3 9-478 0 0,4 5-454 0 0,-1 0 1 0 0,1 0-1 0 0,0 0 0 0 0,0 0 0 0 0,0 0 1 0 0,0 0-1 0 0,0 0 0 0 0,0 0 0 0 0,0 0 0 0 0,0 0 1 0 0,0 0-1 0 0,-1 0 0 0 0,1 0 0 0 0,0 0 1 0 0,0 0-1 0 0,0 0 0 0 0,0 0 0 0 0,0 0 1 0 0,0 0-1 0 0,0 0 0 0 0,0 0 0 0 0,0 0 0 0 0,-1 0 1 0 0,1 0-1 0 0,0 0 0 0 0,0 0 0 0 0,0 0 1 0 0,0 0-1 0 0,0 0 0 0 0,0 0 0 0 0,0 0 0 0 0,0 0 1 0 0,0 0-1 0 0,0 0 0 0 0,0 0 0 0 0,0 1 1 0 0,-1-1-1 0 0,1 0 0 0 0,0 0 0 0 0,0 0 0 0 0,0 0 1 0 0,0 0-1 0 0,0 0 0 0 0,0 0 0 0 0,0 0 1 0 0,-8 16 201 0 0,6-13-198 0 0,0 0 0 0 0,1 0 0 0 0,0 0-1 0 0,-1 0 1 0 0,1 0 0 0 0,0 0 0 0 0,-1 5 0 0 0,-2 15 13 0 0,-14 37 1 0 0,3-10 8 0 0,5-21 27 0 0,8-23-33 0 0,0-1 1 0 0,0 0 0 0 0,0 1-1 0 0,1-1 1 0 0,0 1 0 0 0,0-1-1 0 0,0 1 1 0 0,1 0 0 0 0,-1 6-1 0 0,2-11-21 0 0,-1 0-1 0 0,1 1 1 0 0,-1-1-1 0 0,1 0 1 0 0,-1 0-1 0 0,1 0 1 0 0,0 0-1 0 0,0 0 0 0 0,-1 0 1 0 0,1 0-1 0 0,0 0 1 0 0,0 0-1 0 0,0 0 1 0 0,0-1-1 0 0,0 1 1 0 0,0 0-1 0 0,0 0 0 0 0,0-1 1 0 0,0 1-1 0 0,2 0 1 0 0,26 9 22 0 0,-20-8-18 0 0,0 0 1 0 0,1-1-1 0 0,-1 0 1 0 0,0-1-1 0 0,1 0 0 0 0,-1 0 1 0 0,13-2-1 0 0,-9-1-888 0 0,0 0-1 0 0,-1 0 1 0 0,1-2 0 0 0,21-9-1 0 0,41-24-5159 0 0,-51 25 4271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27.972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221 62 11138 0 0,'-3'-5'1168'0'0,"0"1"-1"0"0,0 0 1 0 0,0-1-1 0 0,0 1 1 0 0,-1 0-1 0 0,1 1 1 0 0,-1-1-1 0 0,0 1 1 0 0,0-1-1 0 0,-7-3 1 0 0,7 5-953 0 0,1 0-1 0 0,0 1 1 0 0,-1-1 0 0 0,1 1 0 0 0,-1-1 0 0 0,1 1-1 0 0,-1 0 1 0 0,0 0 0 0 0,1 1 0 0 0,-1-1 0 0 0,0 1 0 0 0,0 0-1 0 0,0 0 1 0 0,1 0 0 0 0,-6 1 0 0 0,4 0-176 0 0,0 0 0 0 0,0 1 0 0 0,1-1 1 0 0,-1 1-1 0 0,0 0 0 0 0,1 1 0 0 0,-1-1 0 0 0,1 1 0 0 0,0 0 1 0 0,-1 0-1 0 0,1 0 0 0 0,1 0 0 0 0,-1 1 0 0 0,0 0 0 0 0,1 0 1 0 0,0 0-1 0 0,0 0 0 0 0,-4 7 0 0 0,2-1-51 0 0,0 0-1 0 0,1 0 1 0 0,0 0-1 0 0,1 0 1 0 0,0 1 0 0 0,1 0-1 0 0,0-1 1 0 0,1 1-1 0 0,0 0 1 0 0,0 0-1 0 0,1-1 1 0 0,3 22 0 0 0,-2-28 4 0 0,-1 1 0 0 0,1-1 1 0 0,0 0-1 0 0,1 0 0 0 0,-1 0 1 0 0,1 0-1 0 0,0 0 0 0 0,0 0 1 0 0,0 0-1 0 0,0 0 0 0 0,1-1 1 0 0,-1 1-1 0 0,1-1 0 0 0,0 0 1 0 0,0 0-1 0 0,0 0 0 0 0,1 0 1 0 0,-1 0-1 0 0,1-1 1 0 0,-1 0-1 0 0,1 1 0 0 0,0-1 1 0 0,0-1-1 0 0,0 1 0 0 0,6 1 1 0 0,-3-1-124 0 0,0 0 0 0 0,0-1 0 0 0,0 0 0 0 0,1 0 0 0 0,-1 0 0 0 0,0-1 0 0 0,0 0 0 0 0,0-1 0 0 0,0 0 0 0 0,0 0 0 0 0,1 0 0 0 0,-2-1 0 0 0,1 0 0 0 0,12-5 1 0 0,-6 0-1366 0 0,-1 1 0 0 0,11-10 0 0 0,-15 11-384 0 0,-1-1 0 0 0,0 0 0 0 0,-1 0 0 0 0,7-9 1 0 0,-2 2-2814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28.202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20 0 18444 0 0,'-1'1'318'0'0,"-1"0"0"0"0,1 0 0 0 0,0 0 1 0 0,-1 1-1 0 0,1-1 0 0 0,0 0 0 0 0,0 0 0 0 0,0 1 0 0 0,0-1 1 0 0,0 1-1 0 0,0-1 0 0 0,0 1 0 0 0,1 0 0 0 0,-1-1 0 0 0,1 1 1 0 0,-1 0-1 0 0,1-1 0 0 0,-1 1 0 0 0,1 0 0 0 0,0 1 0 0 0,-1 7-296 0 0,0 0 0 0 0,2 14-1 0 0,-1-9 282 0 0,4 72-254 0 0,20 111 0 0 0,-17-146-37 0 0,-4-31-154 0 0,2 19-572 0 0,2-1 0 0 0,1 0 0 0 0,17 50 0 0 0,-20-81-1088 0 0,-5-8 1733 0 0,0 0 0 0 0,1 0 0 0 0,-1 0 0 0 0,0 0 0 0 0,0 0 0 0 0,0 0-1 0 0,0 0 1 0 0,0 0 0 0 0,0 0 0 0 0,1 0 0 0 0,-1 0 0 0 0,0 0 0 0 0,0 0-1 0 0,0-1 1 0 0,0 1 0 0 0,0 0 0 0 0,0 0 0 0 0,0 0 0 0 0,0 0-1 0 0,0 0 1 0 0,0 0 0 0 0,1 0 0 0 0,-1 0 0 0 0,0 0 0 0 0,0 0 0 0 0,0-1-1 0 0,0 1 1 0 0,0 0 0 0 0,0 0 0 0 0,0 0 0 0 0,0 0 0 0 0,0 0-1 0 0,0 0 1 0 0,0 0 0 0 0,0-1 0 0 0,0 1 0 0 0,0 0 0 0 0,0 0 0 0 0,1-18-3632 0 0,-2 3 1440 0 0,-1-2-194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28.362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1 6 14987 0 0,'0'0'190'0'0,"0"0"0"0"0,0 0 0 0 0,0 0-1 0 0,0-1 1 0 0,0 1 0 0 0,0 0 0 0 0,0 0 0 0 0,0-1-1 0 0,1 1 1 0 0,-1 0 0 0 0,0 0 0 0 0,0 0 0 0 0,0-1-1 0 0,0 1 1 0 0,1 0 0 0 0,-1 0 0 0 0,0 0 0 0 0,0 0-1 0 0,0-1 1 0 0,1 1 0 0 0,-1 0 0 0 0,0 0 0 0 0,0 0-1 0 0,0 0 1 0 0,1 0 0 0 0,-1 0 0 0 0,0 0 0 0 0,1 0-1 0 0,10-2 2198 0 0,12 4-770 0 0,82 6 485 0 0,-61-5-2848 0 0,-37-2-278 0 0,1 0 0 0 0,-1 0 0 0 0,0 1 1 0 0,0 0-1 0 0,0 0 0 0 0,0 1 0 0 0,0 0 0 0 0,-1 0 0 0 0,11 7 1 0 0,-2 1-3460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28.981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177 68 17636 0 0,'0'-4'492'0'0,"-1"1"0"0"0,1-1 0 0 0,-1 0 0 0 0,0 0 0 0 0,0 1 0 0 0,0-1 0 0 0,-1 1 0 0 0,1-1 0 0 0,-1 1 0 0 0,0-1 0 0 0,0 1 0 0 0,0 0 0 0 0,0 0 0 0 0,-1 0 0 0 0,1 0 0 0 0,-4-3 0 0 0,5 6-429 0 0,0-1 0 0 0,0 0 0 0 0,-1 0 0 0 0,1 1 0 0 0,0-1 0 0 0,0 1 0 0 0,0-1 0 0 0,-1 1 0 0 0,1-1 0 0 0,0 1 0 0 0,-1 0 0 0 0,1 0 0 0 0,0 0 0 0 0,-1-1 0 0 0,1 1 0 0 0,0 0 0 0 0,-3 1 0 0 0,2-1-23 0 0,0 0 0 0 0,0 1 1 0 0,0-1-1 0 0,0 1 0 0 0,0-1 0 0 0,0 1 1 0 0,0 0-1 0 0,0 0 0 0 0,1 0 0 0 0,-4 2 1 0 0,-4 5-10 0 0,1 0 1 0 0,0 1 0 0 0,0 0-1 0 0,1 1 1 0 0,0 0 0 0 0,1 0 0 0 0,0 0-1 0 0,0 1 1 0 0,-3 11 0 0 0,4-9-50 0 0,0 0 0 0 0,2 0 0 0 0,-1 0 0 0 0,2 1 0 0 0,0-1 0 0 0,0 1 0 0 0,1 22 0 0 0,1-30-11 0 0,1 0 1 0 0,0 0-1 0 0,0-1 1 0 0,0 1 0 0 0,1 0-1 0 0,2 7 1 0 0,-3-12 11 0 0,0 0 0 0 0,-1 1 1 0 0,1-1-1 0 0,0 0 1 0 0,0 1-1 0 0,0-1 1 0 0,0 0-1 0 0,0 0 1 0 0,0 0-1 0 0,0 0 1 0 0,1 0-1 0 0,1 2 0 0 0,-2-3 5 0 0,0 0 0 0 0,0 1 0 0 0,0-1 0 0 0,0 0 0 0 0,0 0 0 0 0,0 1 0 0 0,0-1 0 0 0,0 0 0 0 0,0 0 0 0 0,0 0 0 0 0,0 0 0 0 0,0 0-1 0 0,1-1 1 0 0,-1 1 0 0 0,0 0 0 0 0,0 0 0 0 0,0-1 0 0 0,0 1 0 0 0,0-1 0 0 0,1 0 0 0 0,9-5-21 0 0,-1-2 1 0 0,0 1-1 0 0,0-1 1 0 0,16-18 0 0 0,-21 21 30 0 0,-5 5 2 0 0,3-3-12 0 0,0 0 0 0 0,0 1 0 0 0,0-1 1 0 0,0 1-1 0 0,5-4 0 0 0,-7 6 9 0 0,0-1-1 0 0,0 1 0 0 0,0 0 1 0 0,0-1-1 0 0,0 1 1 0 0,0 0-1 0 0,0 0 1 0 0,0 0-1 0 0,0 0 1 0 0,0 0-1 0 0,0 0 1 0 0,0 0-1 0 0,0 0 1 0 0,0 0-1 0 0,0 0 0 0 0,0 0 1 0 0,0 1-1 0 0,0-1 1 0 0,0 0-1 0 0,0 1 1 0 0,0-1-1 0 0,0 1 1 0 0,0-1-1 0 0,0 1 1 0 0,1 1-1 0 0,1 0-18 0 0,-1 0 1 0 0,0 0-1 0 0,0 0 0 0 0,-1 1 1 0 0,1-1-1 0 0,0 0 0 0 0,-1 1 0 0 0,1 0 1 0 0,1 4-1 0 0,8 27-195 0 0,-8-24 131 0 0,4 21-207 0 0,6 16-397 0 0,-11-41 365 0 0,0-1-1 0 0,1-1 0 0 0,-1 1 1 0 0,1 0-1 0 0,0 0 1 0 0,6 7-1 0 0,-8-11 149 0 0,-1-1 0 0 0,1 1 0 0 0,0 0 0 0 0,0-1 1 0 0,0 1-1 0 0,0 0 0 0 0,0-1 0 0 0,0 1 0 0 0,0-1 0 0 0,0 1 1 0 0,0-1-1 0 0,0 0 0 0 0,0 1 0 0 0,0-1 0 0 0,0 0 0 0 0,0 0 0 0 0,0 0 1 0 0,0 0-1 0 0,1 0 0 0 0,-1 0 0 0 0,0 0 0 0 0,0 0 0 0 0,0 0 1 0 0,0-1-1 0 0,0 1 0 0 0,0 0 0 0 0,0-1 0 0 0,0 1 0 0 0,0-1 0 0 0,0 1 1 0 0,2-2-1 0 0,1 0-343 0 0,0-1 0 0 0,-1 0 1 0 0,1 0-1 0 0,-1 0 1 0 0,1-1-1 0 0,2-3 0 0 0,6-10 231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29.230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10 1 17580 0 0,'-1'0'224'0'0,"0"1"1"0"0,1 0 0 0 0,-1-1-1 0 0,0 1 1 0 0,1 0 0 0 0,-1-1-1 0 0,0 1 1 0 0,1 0-1 0 0,-1 0 1 0 0,1 0 0 0 0,-1-1-1 0 0,1 1 1 0 0,0 0 0 0 0,-1 0-1 0 0,1 0 1 0 0,0 0-1 0 0,0 0 1 0 0,-1 0 0 0 0,1 0-1 0 0,0 0 1 0 0,0 0 0 0 0,0 0-1 0 0,0 0 1 0 0,0 1-1 0 0,3 27 944 0 0,-3-27-1004 0 0,24 144 724 0 0,-1-10-778 0 0,14 93-85 0 0,-21-132-2001 0 0,-32-119-9051 0 0,12 11 9730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29.521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1 100 11066 0 0,'1'-8'1187'0'0,"1"1"0"0"0,0-1 0 0 0,1 1 0 0 0,4-10-1 0 0,-6 15-845 0 0,1-1 0 0 0,0 1 0 0 0,-1-1 0 0 0,1 1 0 0 0,0 0 0 0 0,0-1 0 0 0,0 1 0 0 0,1 0 0 0 0,-1 1 0 0 0,0-1 0 0 0,1 0 0 0 0,-1 1 0 0 0,1-1 0 0 0,4-1 0 0 0,5-1 237 0 0,0 0 0 0 0,1 0 0 0 0,18-2 1 0 0,-16 5-418 0 0,-1 0 0 0 0,1 0 1 0 0,-1 1-1 0 0,1 1 1 0 0,19 4-1 0 0,61 20 132 0 0,-92-24-268 0 0,-1 0-1 0 0,0 0 1 0 0,1 0-1 0 0,-1 0 1 0 0,0 0-1 0 0,0 1 0 0 0,1-1 1 0 0,-1 1-1 0 0,0-1 1 0 0,-1 1-1 0 0,1 0 0 0 0,0 0 1 0 0,0 0-1 0 0,-1 0 1 0 0,1 0-1 0 0,-1 0 0 0 0,0 0 1 0 0,1 0-1 0 0,-1 1 1 0 0,0-1-1 0 0,0 0 0 0 0,0 4 1 0 0,1 0 10 0 0,-2 0 1 0 0,1-1-1 0 0,-1 1 1 0 0,0-1-1 0 0,0 1 1 0 0,0 0-1 0 0,-1-1 1 0 0,0 1-1 0 0,-2 7 1 0 0,-3 9 6 0 0,1-3-36 0 0,0 1-1 0 0,1 0 0 0 0,1 0 1 0 0,-1 22-1 0 0,3-37-57 0 0,1-4-9 0 0,0 0 0 0 0,0 0 0 0 0,-1 0 1 0 0,1 0-1 0 0,0 0 0 0 0,0 0 0 0 0,0 0 1 0 0,0-1-1 0 0,0 1 0 0 0,1 0 1 0 0,-1 0-1 0 0,0 0 0 0 0,0 0 0 0 0,0 0 1 0 0,1 1-1 0 0,1-4-370 0 0,-1 1 1 0 0,1-1 0 0 0,-1 1-1 0 0,1-1 1 0 0,-1 0 0 0 0,0 0-1 0 0,0 0 1 0 0,0 0 0 0 0,1-2-1 0 0,4-7-480 0 0,-1-2 703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29.665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0 1 17148 0 0,'1'2'796'0'0,"-1"1"0"0"0,0 0 0 0 0,1 0 0 0 0,0-1 0 0 0,-1 1 0 0 0,3 4 0 0 0,15 27-307 0 0,-17-32-389 0 0,4 5-533 0 0,0 1 0 0 0,0-1 0 0 0,1 0 0 0 0,12 11-1 0 0,-3-5-3090 0 0,19 12 0 0 0,-19-14 887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7:30.308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41 41 4865 0 0,'0'-1'838'0'0,"-2"-1"1675"0"0,1 2-1675 0 0,0-1 0 0 0,1 0-1 0 0,-1 1 1 0 0,0-1 0 0 0,0 1 0 0 0,1 0-1 0 0,-1-1 1 0 0,0 1 0 0 0,0 0 0 0 0,0-1-1 0 0,-1 1 1 0 0,1 0-713 0 0,1 0-1 0 0,-1 0 1 0 0,0 1-1 0 0,1-1 1 0 0,-1 0-1 0 0,1 1 1 0 0,-1-1-1 0 0,1 1 1 0 0,-1-1 0 0 0,1 1-1 0 0,0-1 1 0 0,-1 1-1 0 0,1-1 1 0 0,0 1-1 0 0,-1-1 1 0 0,1 1-1 0 0,0-1 1 0 0,-1 1-1 0 0,1-1 1 0 0,0 1 0 0 0,0 0-1 0 0,0-1 1 0 0,0 1-1 0 0,-1-1 1 0 0,1 2-1 0 0,-4 25 407 0 0,0-1-1 0 0,0 54 1 0 0,2-18-362 0 0,-1 71 101 0 0,3-128-241 0 0,1 0-1 0 0,-1 0 0 0 0,1 0 1 0 0,1 0-1 0 0,-1 0 0 0 0,4 7 1 0 0,-5-11-12 0 0,1 1 0 0 0,0-1 0 0 0,-1 0 0 0 0,1 0 0 0 0,0 0 0 0 0,0 0 0 0 0,-1 0 0 0 0,1 0 0 0 0,0 0 0 0 0,0 0 0 0 0,0 0 0 0 0,0 0 0 0 0,2 0 0 0 0,-2 0 0 0 0,0-1-1 0 0,0 0 1 0 0,-1 0-1 0 0,1 0 1 0 0,0 0 0 0 0,0 0-1 0 0,0 1 1 0 0,0-2 0 0 0,0 1-1 0 0,-1 0 1 0 0,1 0-1 0 0,0 0 1 0 0,0 0 0 0 0,0 0-1 0 0,0-1 1 0 0,-1 1-1 0 0,1 0 1 0 0,0-1 0 0 0,0 1-1 0 0,-1 0 1 0 0,1-1 0 0 0,1 0-1 0 0,1-2 39 0 0,0 0 0 0 0,0 0 0 0 0,0 0 0 0 0,-1 0 0 0 0,1 0 0 0 0,-1 0 0 0 0,0-1-1 0 0,0 1 1 0 0,3-7 0 0 0,1-5 80 0 0,4-15 0 0 0,-9 27-118 0 0,8-28 78 0 0,-1 0-1 0 0,-2-1 0 0 0,-1 0 0 0 0,-1 0 1 0 0,-2-63-1 0 0,-3 87-50 0 0,1 0-1 0 0,-1-1 1 0 0,-3-10 0 0 0,2 15-17 0 0,1 1 0 0 0,0-1 0 0 0,0 1 1 0 0,-1-1-1 0 0,0 1 0 0 0,0-1 0 0 0,0 1 0 0 0,0 0 0 0 0,-5-5 1 0 0,7 8-31 0 0,0 0 0 0 0,0 0 1 0 0,0 0-1 0 0,0 0 1 0 0,-1 1-1 0 0,1-1 1 0 0,0 0-1 0 0,0 0 0 0 0,0 0 1 0 0,0 0-1 0 0,0 0 1 0 0,0 0-1 0 0,-1 0 1 0 0,1 0-1 0 0,0 0 0 0 0,0 0 1 0 0,0 0-1 0 0,0 1 1 0 0,0-1-1 0 0,0 0 1 0 0,0 0-1 0 0,-1 0 0 0 0,1 0 1 0 0,0 0-1 0 0,0 0 1 0 0,0 1-1 0 0,0-1 1 0 0,0 0-1 0 0,0 0 0 0 0,0 0 1 0 0,0 0-1 0 0,0 1 1 0 0,0-1-1 0 0,0 0 1 0 0,0 0-1 0 0,0 0 0 0 0,0 0 1 0 0,0 0-1 0 0,0 1 1 0 0,0-1-1 0 0,0 0 0 0 0,0 0 1 0 0,0 0-1 0 0,0 1 1 0 0,2 9-86 0 0,0-7 72 0 0,8 12-17 0 0,-9-15 33 0 0,0 1 0 0 0,-1 0 0 0 0,1-1 1 0 0,-1 1-1 0 0,1 0 0 0 0,0-1 0 0 0,-1 1 0 0 0,1-1 1 0 0,0 0-1 0 0,0 1 0 0 0,-1-1 0 0 0,1 1 0 0 0,0-1 1 0 0,0 0-1 0 0,0 0 0 0 0,1 1 0 0 0,-2-1 3 0 0,1 0 0 0 0,0-1 0 0 0,-1 1-1 0 0,1 0 1 0 0,0 0 0 0 0,-1 0 0 0 0,1-1 0 0 0,0 1-1 0 0,-1 0 1 0 0,1-1 0 0 0,-1 1 0 0 0,1 0-1 0 0,-1-1 1 0 0,1 1 0 0 0,0-1 0 0 0,-1 1 0 0 0,0-1-1 0 0,1 1 1 0 0,-1-1 0 0 0,1 1 0 0 0,-1-1 0 0 0,1 0-1 0 0,-1 0 1 0 0,0 0 0 0 0,1 1-1 0 0,-1-1 1 0 0,1 1 0 0 0,-1-1 0 0 0,1 1-1 0 0,-1-1 1 0 0,1 1 0 0 0,-1-1 0 0 0,1 1-1 0 0,-1-1 1 0 0,1 1 0 0 0,0-1-1 0 0,-1 1 1 0 0,1 0 0 0 0,-1-1 0 0 0,1 1-1 0 0,0 0 1 0 0,0 0 0 0 0,-1 0-1 0 0,1-1 1 0 0,1 1 0 0 0,-2 0-5 0 0,0 0 1 0 0,1 1 0 0 0,-1-1-1 0 0,0 0 1 0 0,1 0-1 0 0,-1 0 1 0 0,0 1-1 0 0,1-1 1 0 0,-1 0-1 0 0,0 0 1 0 0,0 1-1 0 0,1-1 1 0 0,-1 0 0 0 0,0 0-1 0 0,0 1 1 0 0,1-1-1 0 0,-1 0 1 0 0,0 1-1 0 0,0-1 1 0 0,0 0-1 0 0,0 1 1 0 0,0-1 0 0 0,1 1-1 0 0,2 12-19 0 0,-2-7 10 0 0,24 101 427 0 0,1 5-461 0 0,-20-90-126 0 0,14 28 1 0 0,-19-49 172 0 0,-1 0 0 0 0,1 0 0 0 0,-1 1 0 0 0,1-1 1 0 0,-1 0-1 0 0,1 0 0 0 0,0 0 0 0 0,-1 0 0 0 0,1-1 1 0 0,0 1-1 0 0,0 0 0 0 0,0 0 0 0 0,0 0 1 0 0,0-1-1 0 0,0 1 0 0 0,0 0 0 0 0,0-1 0 0 0,1 1 1 0 0,-1-1-2 0 0,0 0 1 0 0,0 0-1 0 0,0 0 0 0 0,-1 0 1 0 0,1 0-1 0 0,0 0 1 0 0,0 0-1 0 0,0-1 1 0 0,0 1-1 0 0,-1 0 1 0 0,1-1-1 0 0,0 1 1 0 0,0-1-1 0 0,-1 1 0 0 0,1-1 1 0 0,0 1-1 0 0,0-1 1 0 0,-1 1-1 0 0,1-1 1 0 0,-1 0-1 0 0,1 1 1 0 0,-1-1-1 0 0,1 0 1 0 0,-1 1-1 0 0,1-2 1 0 0,5-7-11 0 0,0-1 1 0 0,6-14-1 0 0,3-5-8 0 0,19-34-14 0 0,22-35-18 0 0,-44 78 73 0 0,1 1-1 0 0,1 1 1 0 0,25-25 0 0 0,-37 41-4 0 0,0 0 0 0 0,0 0 0 0 0,1 0 1 0 0,-1 1-1 0 0,1-1 0 0 0,-1 1 0 0 0,1-1 1 0 0,0 1-1 0 0,0 0 0 0 0,3-1 1 0 0,-5 2-6 0 0,1 0 1 0 0,-1 0 0 0 0,0 0 0 0 0,1-1 0 0 0,-1 1 0 0 0,1 0 0 0 0,-1 1 0 0 0,0-1-1 0 0,1 0 1 0 0,-1 0 0 0 0,1 1 0 0 0,-1-1 0 0 0,0 0 0 0 0,1 1 0 0 0,-1-1 0 0 0,0 1 0 0 0,0 0-1 0 0,0-1 1 0 0,1 1 0 0 0,-1 0 0 0 0,0 0 0 0 0,0 0 0 0 0,1 1 0 0 0,3 5 50 0 0,0-1-1 0 0,0 1 1 0 0,-1 0 0 0 0,0 1 0 0 0,-1-1 0 0 0,1 1 0 0 0,3 15-1 0 0,10 59 232 0 0,-13-59-235 0 0,11 107 79 0 0,-10-71-1477 0 0,-5-58 1110 0 0,1 1 0 0 0,-1 0-1 0 0,0-1 1 0 0,1 1 0 0 0,-1-1 0 0 0,1 1-1 0 0,-1-1 1 0 0,1 0 0 0 0,0 1 0 0 0,0-1-1 0 0,0 2 1 0 0,0-3 32 0 0,-1 1 0 0 0,1-1 0 0 0,-1 1 0 0 0,1-1 1 0 0,-1 1-1 0 0,1-1 0 0 0,0 1 0 0 0,-1-1 0 0 0,1 0 0 0 0,0 1 0 0 0,-1-1 0 0 0,1 0 0 0 0,0 0 1 0 0,-1 1-1 0 0,1-1 0 0 0,0 0 0 0 0,-1 0 0 0 0,1 0 0 0 0,0 0 0 0 0,-1 0 0 0 0,1 0 1 0 0,0 0-1 0 0,0 0 0 0 0,-1 0 0 0 0,2-1 0 0 0,10-3-2807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7:55.2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80 19540 0 0,'-31'2'5229'0'0,"52"5"-3883"0"0,3-4-2223 0 0,1-1 0 0 0,-1-1 0 0 0,26-3 0 0 0,0 1-3178 0 0,-48 1 3879 0 0,0 0 0 0 0,-1 0 0 0 0,1 0 0 0 0,0 0 0 0 0,-1 1 0 0 0,1-1-1 0 0,-1 0 1 0 0,1 1 0 0 0,0-1 0 0 0,2 2 0 0 0,-4-1 185 0 0,0-1-1 0 0,1 0 1 0 0,-1 1-1 0 0,1-1 0 0 0,-1 0 1 0 0,0 1-1 0 0,0-1 1 0 0,1 1-1 0 0,-1-1 1 0 0,0 0-1 0 0,0 1 1 0 0,1-1-1 0 0,-1 1 1 0 0,0-1-1 0 0,0 1 1 0 0,0-1-1 0 0,0 1 1 0 0,0-1-1 0 0,0 1 1 0 0,0-1-1 0 0,0 1 0 0 0,0-1 1 0 0,0 1-1 0 0,0-1 1 0 0,0 1-1 0 0,0-1 1 0 0,0 1-1 0 0,0-1 1 0 0,0 1-1 0 0,-1-1 1 0 0,1 1-1 0 0,0-1 1 0 0,0 1-1 0 0,-1-1 1 0 0,1 0-1 0 0,0 1 0 0 0,-1 0 1 0 0,-3 7 422 0 0,0 0 0 0 0,0 0 0 0 0,1 1-1 0 0,0-1 1 0 0,1 1 0 0 0,0 0 0 0 0,-1 10 0 0 0,1 2 458 0 0,0 40 0 0 0,3-45-581 0 0,1 0-1 0 0,0 0 0 0 0,7 25 1 0 0,-7-32-213 0 0,1 0 0 0 0,1 0 0 0 0,-1-1 0 0 0,1 1 0 0 0,1-1 0 0 0,0 0 0 0 0,9 12 0 0 0,-11-17-76 0 0,0 0 0 0 0,0 0 0 0 0,0 0 0 0 0,1 0 0 0 0,-1 0 0 0 0,1-1 0 0 0,0 0 0 0 0,-1 1 0 0 0,1-1 0 0 0,0-1 1 0 0,0 1-1 0 0,1-1 0 0 0,-1 1 0 0 0,0-1 0 0 0,0 0 0 0 0,1-1 0 0 0,-1 1 0 0 0,1-1 0 0 0,-1 0 0 0 0,0 0 0 0 0,1 0 0 0 0,-1 0 0 0 0,0-1 0 0 0,7-1 0 0 0,-6 0-1 0 0,-1 1 0 0 0,1-1-1 0 0,-1 0 1 0 0,0 0-1 0 0,1-1 1 0 0,-1 1 0 0 0,0-1-1 0 0,-1 0 1 0 0,1 0-1 0 0,0 0 1 0 0,-1 0 0 0 0,0-1-1 0 0,0 1 1 0 0,0-1-1 0 0,0 0 1 0 0,0 0 0 0 0,-1 0-1 0 0,0 0 1 0 0,1 0 0 0 0,-2-1-1 0 0,1 1 1 0 0,2-9-1 0 0,-2 1 27 0 0,1-1 0 0 0,-2 1 0 0 0,0-1 0 0 0,0 1 0 0 0,-2-1 0 0 0,1 0 0 0 0,-1 1 0 0 0,-1-1 0 0 0,-4-14 0 0 0,3 18-10 0 0,0-1 0 0 0,0 1 0 0 0,-1 0 0 0 0,0 0-1 0 0,-1 0 1 0 0,0 1 0 0 0,0-1 0 0 0,-1 1 0 0 0,0 1 0 0 0,-1-1 0 0 0,0 1 0 0 0,-9-9 0 0 0,9 11-21 0 0,-1-1 0 0 0,1 1 0 0 0,-1 0 0 0 0,0 0 0 0 0,0 1 0 0 0,-1 0 0 0 0,-16-5 0 0 0,24 8-20 0 0,0 1 0 0 0,-1 0 0 0 0,1-1 0 0 0,0 1 1 0 0,-1 0-1 0 0,1 0 0 0 0,0 0 0 0 0,-1 0 1 0 0,1 0-1 0 0,-2 1 0 0 0,2-1-3 0 0,1 0 0 0 0,-1 1-1 0 0,1-1 1 0 0,-1 0 0 0 0,1 0 0 0 0,-1 0-1 0 0,1 1 1 0 0,0-1 0 0 0,-1 0 0 0 0,1 1-1 0 0,-1-1 1 0 0,1 0 0 0 0,0 1 0 0 0,-1-1-1 0 0,1 1 1 0 0,0-1 0 0 0,0 1 0 0 0,-1 0-1 0 0,1 0-2 0 0,-1 0-1 0 0,1 0 1 0 0,0 0-1 0 0,0 0 0 0 0,0 0 1 0 0,0 0-1 0 0,0 1 1 0 0,0-1-1 0 0,1 0 1 0 0,-1 0-1 0 0,0 0 0 0 0,1 0 1 0 0,-1 0-1 0 0,0 0 1 0 0,1 0-1 0 0,-1 0 1 0 0,1 0-1 0 0,-1 0 0 0 0,1-1 1 0 0,0 1-1 0 0,-1 0 1 0 0,2 1-1 0 0,0 0-5 0 0,0 0 1 0 0,-1 0-1 0 0,1-1 0 0 0,0 1 1 0 0,0 0-1 0 0,0-1 0 0 0,0 0 0 0 0,1 1 1 0 0,-1-1-1 0 0,0 0 0 0 0,1 0 1 0 0,-1 0-1 0 0,3 0 0 0 0,-3 0 15 0 0,0-1 0 0 0,-1 0 0 0 0,1 0 0 0 0,0 0 0 0 0,0 0 0 0 0,-1-1 0 0 0,1 1 0 0 0,0 0 0 0 0,0-1 0 0 0,-1 1 0 0 0,1-1 1 0 0,0 0-1 0 0,-1 1 0 0 0,1-1 0 0 0,-1 0 0 0 0,1 0 0 0 0,-1 0 0 0 0,1 0 0 0 0,1-3 0 0 0,2-1 7 0 0,-1 0 1 0 0,0 0-1 0 0,0 0 1 0 0,-1-1-1 0 0,0 0 1 0 0,0 1-1 0 0,0-1 1 0 0,3-10-1 0 0,-3 8 9 0 0,1 0 0 0 0,-1-1 0 0 0,10-12-1 0 0,-13 21-4 0 0,2-3 1 0 0,0 0 1 0 0,0 0-1 0 0,1 0 0 0 0,-1 1 1 0 0,1-1-1 0 0,4-3 0 0 0,-6 5 8 0 0,0 1-1 0 0,0 0 1 0 0,0-1-1 0 0,0 1 1 0 0,0 0-1 0 0,0 0 1 0 0,0-1-1 0 0,0 1 0 0 0,0 0 1 0 0,0 0-1 0 0,0 0 1 0 0,0 0-1 0 0,-1 0 1 0 0,1 0-1 0 0,0 0 1 0 0,0 1-1 0 0,0-1 1 0 0,0 0-1 0 0,0 0 0 0 0,0 1 1 0 0,0-1-1 0 0,0 1 1 0 0,0-1-1 0 0,0 1 1 0 0,-1-1-1 0 0,1 1 1 0 0,0-1-1 0 0,0 1 1 0 0,-1 0-1 0 0,2 0 0 0 0,3 5 31 0 0,1 0-1 0 0,-1 0 0 0 0,0 0 0 0 0,0 1 0 0 0,-1 0 0 0 0,4 8 0 0 0,19 46-282 0 0,-22-48 120 0 0,14 39 63 0 0,-11-29 24 0 0,18 40 0 0 0,-25-62 22 0 0,0 0-1 0 0,-1 0 0 0 0,1 0 1 0 0,0 0-1 0 0,-1 0 0 0 0,1 1 0 0 0,0-1 1 0 0,0 0-1 0 0,0-1 0 0 0,0 1 1 0 0,0 0-1 0 0,0 0 0 0 0,0 0 0 0 0,2 1 1 0 0,-2-2 1 0 0,0 0 1 0 0,0 0 0 0 0,-1 0 0 0 0,1 0 0 0 0,0 0 0 0 0,0-1 0 0 0,-1 1 0 0 0,1 0-1 0 0,0 0 1 0 0,-1 0 0 0 0,1-1 0 0 0,0 1 0 0 0,0 0 0 0 0,-1-1 0 0 0,1 1-1 0 0,-1-1 1 0 0,1 1 0 0 0,0-1 0 0 0,-1 1 0 0 0,1-1 0 0 0,-1 1 0 0 0,1-1-1 0 0,-1 1 1 0 0,1-1 0 0 0,-1 0 0 0 0,0 1 0 0 0,1-2 0 0 0,10-15-55 0 0,-1-1 1 0 0,9-23 0 0 0,-13 26 54 0 0,1 0 0 0 0,1 0 0 0 0,0 1 0 0 0,15-20 0 0 0,-19 29 28 0 0,0 1 0 0 0,0-1 0 0 0,1 1 1 0 0,0 0-1 0 0,-1 0 0 0 0,10-5 0 0 0,-11 8-151 0 0,0-1 0 0 0,-1 1 0 0 0,1 0 0 0 0,0 0 0 0 0,0 1 0 0 0,0-1 0 0 0,-1 1 0 0 0,1-1 0 0 0,0 1 0 0 0,0 0 0 0 0,0 0 0 0 0,0 0 0 0 0,0 0 0 0 0,0 1 0 0 0,0-1 0 0 0,3 2 0 0 0,21 8-5023 0 0,-20-6 2717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05.2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46 1 5721 0 0,'-46'1'17037'0'0,"46"0"-16973"0"0,0-1-27 0 0,0 1-1 0 0,0-1 1 0 0,0 1 0 0 0,0-1-1 0 0,1 0 1 0 0,-1 1-1 0 0,0-1 1 0 0,0 0-1 0 0,0 1 1 0 0,0-1-1 0 0,1 0 1 0 0,-1 0-1 0 0,0 1 1 0 0,0-1-1 0 0,1 0 1 0 0,-1 1-1 0 0,0-1 1 0 0,0 0 0 0 0,1 0-1 0 0,-1 0 1 0 0,0 1-1 0 0,1-1 1 0 0,-1 0-1 0 0,1 0 1 0 0,11 6 78 0 0,0-2-1 0 0,0 1 1 0 0,25 4 0 0 0,-23-6-57 0 0,11 2 17 0 0,0-1 0 0 0,0-1 0 0 0,1-2 0 0 0,-1 0 0 0 0,49-6 0 0 0,-52 1 48 0 0,25-7 0 0 0,-33 7-564 0 0,0 0-1 0 0,1 1 0 0 0,-1 1 1 0 0,1 0-1 0 0,23 0 0 0 0,-36 2 269 0 0,-1 0-1 0 0,0 0 1 0 0,0 0-1 0 0,1 1 0 0 0,-1-1 1 0 0,0 0-1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05.6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16131 0 0,'3'19'4488'0'0,"-1"-18"-4369"0"0,1 2 343 0 0,1 0 1 0 0,0 0 0 0 0,7 3 0 0 0,-5-3-217 0 0,1 1 21 0 0,0 0-1 0 0,0-1 0 0 0,0 0 0 0 0,11 3 0 0 0,10 0 129 0 0,-2 0-111 0 0,1-2-1 0 0,37 3 1 0 0,-45-6-205 0 0,-4 0-20 0 0,0-1 1 0 0,0 0-1 0 0,25-5 0 0 0,0-4 10 0 0,44-8-2385 0 0,-75 16 1775 0 0,0 0 0 0 0,0 1 0 0 0,-1 0 0 0 0,1 1 0 0 0,0 0 0 0 0,0 0 0 0 0,12 4 0 0 0,8 5-579 0 0,-4 1 867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06.0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62 12 16700 0 0,'-21'0'1991'0'0,"16"0"-1432"0"0,1 0 1 0 0,-1 0 0 0 0,0 0 0 0 0,1 1-1 0 0,-1 0 1 0 0,-8 5 1224 0 0,13-5-1756 0 0,6 4 354 0 0,9 2-226 0 0,7 0-26 0 0,0 0 1 0 0,0-2 0 0 0,0 0 0 0 0,1-1 0 0 0,-1-2 0 0 0,32 1 0 0 0,0-6-134 0 0,0-3 1 0 0,-1-1 0 0 0,55-16-1 0 0,-90 18-259 0 0,5-1-366 0 0,0 1 0 0 0,0 1-1 0 0,0 1 1 0 0,24 0 0 0 0,-14 5 499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35.8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 19 11322 0 0,'-17'2'11784'0'0,"18"-1"-11719"0"0,0-1-1 0 0,-1 0 0 0 0,0 1 1 0 0,1-1-1 0 0,-1 0 1 0 0,1 0-1 0 0,0 0 0 0 0,0 1 1 0 0,-1-1-1 0 0,1 0 0 0 0,-1 0 1 0 0,1 0-1 0 0,-1 0 1 0 0,2-1-1 0 0,0 1 96 0 0,9 4 175 0 0,-9-3-275 0 0,0-1-1 0 0,0 1 1 0 0,0-1-1 0 0,1 1 1 0 0,2-1-1 0 0,10 1 196 0 0,-9-1-122 0 0,2 0 1 0 0,-1 0 0 0 0,0-1 0 0 0,8-1 0 0 0,20-8 36 0 0,0 3 0 0 0,0 2 0 0 0,1 1 0 0 0,0 2 0 0 0,51 6 0 0 0,-12 7-47 0 0,110 7 389 0 0,-141-18-151 0 0,62 2 341 0 0,-34 9-537 0 0,22 2 21 0 0,-72-11-36 0 0,-1-1-1 0 0,31-5 0 0 0,-28 2-21 0 0,1 0-1 0 0,-1 2 1 0 0,39 6 0 0 0,-21-3-71 0 0,-38-3-47 0 0,-1 0 0 0 0,1 0 1 0 0,7-2-1 0 0,7-1 37 0 0,-13 4-19 0 0,0-1-1 0 0,1-1 1 0 0,-1 1-1 0 0,0-1 1 0 0,1 0-1 0 0,-1 0 1 0 0,0-1 0 0 0,8-3-1 0 0,-7 3-1 0 0,-1 0 1 0 0,0 0-1 0 0,1 0 0 0 0,9 0 1 0 0,10-3 13 0 0,-21 4-39 0 0,0 1-1 0 0,1 0 1 0 0,-1 0-1 0 0,1 0 1 0 0,6 2-1 0 0,0-1 0 0 0,24 3 55 0 0,-19-2 40 0 0,34-1 0 0 0,-33-1 1 0 0,-10 0-54 0 0,1 1 0 0 0,-1 0 0 0 0,1 0 0 0 0,-1 1 0 0 0,0 0 0 0 0,8 4 0 0 0,-11-5 2 0 0,-1 0 1 0 0,1-1 0 0 0,-1 1 0 0 0,1-1 0 0 0,0 0 0 0 0,-1 0 0 0 0,7-2 0 0 0,5 1 553 0 0,-18 1-852 0 0,2 0 125 0 0,0 0 0 0 0,0 0-1 0 0,0 1 1 0 0,0-1 0 0 0,0 0-1 0 0,0 0 1 0 0,0 1 0 0 0,0-1 0 0 0,-1 1-1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43.641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633 117 8818 0 0,'-18'-5'4083'0'0,"15"4"-3311"0"0,0 1-1 0 0,0-1 1 0 0,0 0-1 0 0,0 0 1 0 0,-5-2-1 0 0,4 1-171 0 0,-13-8 948 0 0,0 0 0 0 0,-28-21 0 0 0,37 24-1287 0 0,-1 1-1 0 0,0 1 1 0 0,0-1 0 0 0,-1 2-1 0 0,1-1 1 0 0,-16-4 0 0 0,11 6-137 0 0,-1 0 1 0 0,1 1-1 0 0,-1 1 1 0 0,1 0 0 0 0,-1 1-1 0 0,-16 2 1 0 0,21-1-119 0 0,1 1 1 0 0,0-1 0 0 0,0 2-1 0 0,0 0 1 0 0,0 0 0 0 0,1 0-1 0 0,-1 1 1 0 0,1 0 0 0 0,0 1-1 0 0,0 0 1 0 0,0 0 0 0 0,1 1-1 0 0,0 0 1 0 0,-9 9-1 0 0,-3 5-39 0 0,0 2-1 0 0,2 0 0 0 0,-22 34 0 0 0,31-43 9 0 0,1 0 1 0 0,-1 0 0 0 0,2 0-1 0 0,0 1 1 0 0,1 0 0 0 0,0 0-1 0 0,-4 24 1 0 0,4-5-14 0 0,0 51 0 0 0,5-42 43 0 0,1-17 31 0 0,-1-1 0 0 0,-4 35 0 0 0,2-51-3 0 0,1 0 1 0 0,-1-1-1 0 0,0 1 0 0 0,-6 11 0 0 0,7-16 190 0 0,0-4-376 0 0,3-9-1113 0 0,-2 8 746 0 0,0 0 0 0 0,1 0-1 0 0,0 0 1 0 0,-1 0 0 0 0,1 0-1 0 0,0 0 1 0 0,0 0 0 0 0,0 0-1 0 0,2-2 1 0 0,3 2-1464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44.289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22 22 6777 0 0,'-16'-13'11796'0'0,"45"74"-6532"0"0,8 28-5255 0 0,-34-80-5 0 0,2 6 10 0 0,0 0 1 0 0,1-1-1 0 0,1 0 0 0 0,0-1 1 0 0,17 24-1 0 0,-23-36-6 0 0,0 0-1 0 0,0 1 1 0 0,0-1 0 0 0,1 0-1 0 0,-1 0 1 0 0,0 0 0 0 0,1 0 0 0 0,-1 0-1 0 0,1 0 1 0 0,-1 0 0 0 0,1 0-1 0 0,0-1 1 0 0,-1 1 0 0 0,1-1 0 0 0,-1 1-1 0 0,1-1 1 0 0,0 1 0 0 0,0-1-1 0 0,-1 0 1 0 0,1 0 0 0 0,2 0 0 0 0,-2-1 14 0 0,1 1 1 0 0,-1-1-1 0 0,1 0 0 0 0,-1 0 1 0 0,1 0-1 0 0,-1 0 1 0 0,0 0-1 0 0,1 0 1 0 0,-1-1-1 0 0,0 1 1 0 0,0-1-1 0 0,0 1 0 0 0,3-4 1 0 0,9-10 116 0 0,13-19-1 0 0,-15 17-88 0 0,16-15 0 0 0,-16 20-29 0 0,-4 4-10 0 0,-1 0 0 0 0,2 0 0 0 0,-1 1 0 0 0,1 1 0 0 0,11-8 0 0 0,-15 12-18 0 0,-1 0 0 0 0,0 1 0 0 0,9-3 1 0 0,1 0-202 0 0,-13 4 202 0 0,-1 0 0 0 0,0 0 0 0 0,0 0 0 0 0,1 0 0 0 0,-1 0 0 0 0,0-1 0 0 0,0 1 0 0 0,0 0 0 0 0,1 0 0 0 0,-1 0 0 0 0,0 0 0 0 0,0 0 0 0 0,0-1 0 0 0,1 1 0 0 0,-1 0 0 0 0,0 0 0 0 0,0 0 0 0 0,0 0-1 0 0,0-1 1 0 0,0 1 0 0 0,1 0 0 0 0,-1 0 0 0 0,0 0 0 0 0,0-1 0 0 0,0 1 0 0 0,0 0 0 0 0,0 0 0 0 0,0-1 0 0 0,0 1 0 0 0,0 0 0 0 0,0 0 0 0 0,0-1 0 0 0,-4-7-72 0 0,-12-6 81 0 0,1 5-4 0 0,-1-1 1 0 0,1 2-1 0 0,-2 0 1 0 0,1 1 0 0 0,-1 1-1 0 0,0 0 1 0 0,0 2-1 0 0,-1 0 1 0 0,1 0 0 0 0,-1 2-1 0 0,0 0 1 0 0,0 1-1 0 0,0 1 1 0 0,0 1 0 0 0,0 0-1 0 0,-25 6 1 0 0,41-7-11 0 0,-11 3-98 0 0,1 0 1 0 0,-18 7 0 0 0,30-10 89 0 0,0 0 1 0 0,0 0-1 0 0,-1 0 1 0 0,1 0-1 0 0,0 0 1 0 0,0 0-1 0 0,0 0 1 0 0,0 0 0 0 0,-1 0-1 0 0,1 0 1 0 0,0 0-1 0 0,0 0 1 0 0,0 0-1 0 0,0 0 1 0 0,-1 0-1 0 0,1 1 1 0 0,0-1-1 0 0,0 0 1 0 0,0 0-1 0 0,0 0 1 0 0,0 0-1 0 0,0 0 1 0 0,-1 0-1 0 0,1 1 1 0 0,0-1-1 0 0,0 0 1 0 0,0 0 0 0 0,0 0-1 0 0,0 0 1 0 0,0 0-1 0 0,0 1 1 0 0,0-1-1 0 0,0 0 1 0 0,0 0-1 0 0,0 0 1 0 0,0 0-1 0 0,0 1 1 0 0,0-1-1 0 0,0 0 1 0 0,0 0-1 0 0,0 0 1 0 0,0 0-1 0 0,0 1 1 0 0,0-1-1 0 0,0 0 1 0 0,0 0 0 0 0,0 0-1 0 0,0 0 1 0 0,0 1-1 0 0,0-1 1 0 0,0 0-1 0 0,0 0 1 0 0,0 0-1 0 0,1 0 1 0 0,-1 0-1 0 0,0 1 1 0 0,0-1-1 0 0,0 0 1 0 0,0 0-1 0 0,0 0 1 0 0,1 0-1 0 0,-1 0 1 0 0,0 0-1 0 0,0 0 1 0 0,0 0 0 0 0,0 0-1 0 0,0 1 1 0 0,1-1-1 0 0,12 3-2563 0 0,-8-3 1919 0 0,0 0 1 0 0,0 0-1 0 0,1-1 1 0 0,-1 0-1 0 0,0 0 0 0 0,7-2 1 0 0,8-5 416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45.299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195 75 8994 0 0,'-1'-6'1599'0'0,"0"-3"712"0"0,-1 0 0 0 0,-4-8 0 0 0,5 14-1955 0 0,0 1 0 0 0,0 0 0 0 0,0-1 0 0 0,0 1 0 0 0,0 0 0 0 0,-1 0-1 0 0,1 0 1 0 0,-1 0 0 0 0,0 0 0 0 0,1 0 0 0 0,-1 1 0 0 0,-3-3 0 0 0,4 3-262 0 0,0 1 1 0 0,-1-1-1 0 0,1 1 0 0 0,-1-1 1 0 0,1 1-1 0 0,-1 0 0 0 0,1-1 1 0 0,-1 1-1 0 0,1 0 1 0 0,-1 0-1 0 0,1 0 0 0 0,-1 0 1 0 0,1 0-1 0 0,-1 0 0 0 0,1 1 1 0 0,-1-1-1 0 0,1 0 1 0 0,0 1-1 0 0,-1-1 0 0 0,1 1 1 0 0,-2 0-1 0 0,-2 2-57 0 0,1-1-1 0 0,0 1 1 0 0,0-1-1 0 0,0 1 0 0 0,-5 5 1 0 0,-1 3-57 0 0,0 0-1 0 0,0 1 1 0 0,1 0 0 0 0,1 0 0 0 0,0 1 0 0 0,1 0 0 0 0,0 1-1 0 0,1-1 1 0 0,0 1 0 0 0,1 1 0 0 0,1-1 0 0 0,0 1-1 0 0,-1 17 1 0 0,4-27 2 0 0,0 1-1 0 0,1 0 0 0 0,0-1 1 0 0,1 1-1 0 0,-1 0 0 0 0,1-1 1 0 0,0 1-1 0 0,0 0 1 0 0,1-1-1 0 0,3 10 0 0 0,-3-12 7 0 0,0 1 0 0 0,0 0 0 0 0,1 0 0 0 0,-1-1 0 0 0,1 1 0 0 0,0-1 0 0 0,0 0 0 0 0,0 0 0 0 0,0 0 0 0 0,1 0 0 0 0,-1-1 0 0 0,1 1 0 0 0,-1-1 0 0 0,7 3 0 0 0,-1-1-150 0 0,0-1 1 0 0,0-1-1 0 0,1 0 1 0 0,-1 0-1 0 0,0 0 1 0 0,1-1-1 0 0,-1-1 1 0 0,1 0-1 0 0,-1 0 0 0 0,1 0 1 0 0,9-3-1 0 0,2-1-2286 0 0,-1-1-1 0 0,1 0 0 0 0,36-17 1 0 0,-32 10-917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45.707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141 67 15363 0 0,'-1'-2'533'0'0,"0"0"0"0"0,0 0-1 0 0,-1-1 1 0 0,1 1-1 0 0,-1 0 1 0 0,1 0 0 0 0,-1 0-1 0 0,0 0 1 0 0,-3-2 0 0 0,4 3-438 0 0,0 1 1 0 0,0-1-1 0 0,0 1 1 0 0,0-1 0 0 0,0 1-1 0 0,0 0 1 0 0,0 0 0 0 0,0-1-1 0 0,-1 1 1 0 0,1 0-1 0 0,0 0 1 0 0,0 0 0 0 0,0 0-1 0 0,0 0 1 0 0,0 1-1 0 0,0-1 1 0 0,0 0 0 0 0,0 0-1 0 0,-1 1 1 0 0,1-1 0 0 0,0 1-1 0 0,0-1 1 0 0,0 1-1 0 0,0-1 1 0 0,-1 2 0 0 0,-4 2-68 0 0,1 0 1 0 0,0 1-1 0 0,0-1 1 0 0,0 1-1 0 0,0 0 1 0 0,1 1-1 0 0,0-1 1 0 0,0 1 0 0 0,-6 11-1 0 0,3-1-90 0 0,0-1 0 0 0,-9 31 1 0 0,13-36 23 0 0,1-1 1 0 0,0 1-1 0 0,1-1 1 0 0,-1 1-1 0 0,2 17 1 0 0,0-24 23 0 0,0 1 0 0 0,0-1 1 0 0,1 0-1 0 0,0 0 0 0 0,0 0 1 0 0,0 0-1 0 0,0 0 0 0 0,0 0 1 0 0,0 0-1 0 0,1-1 0 0 0,-1 1 1 0 0,1 0-1 0 0,0-1 0 0 0,0 1 1 0 0,0-1-1 0 0,0 1 0 0 0,0-1 1 0 0,1 0-1 0 0,-1 0 1 0 0,0 0-1 0 0,5 2 0 0 0,-1-1 12 0 0,0-1-1 0 0,0 1 1 0 0,0-1-1 0 0,0-1 0 0 0,0 1 1 0 0,0-1-1 0 0,0 0 1 0 0,1-1-1 0 0,-1 1 1 0 0,0-1-1 0 0,1-1 1 0 0,10-1-1 0 0,-5 0 38 0 0,0 0 0 0 0,0-1 0 0 0,0-1 0 0 0,0 0-1 0 0,17-9 1 0 0,-20 8-1 0 0,1-1-1 0 0,-1 0 1 0 0,0 0-1 0 0,0-1 1 0 0,-1-1 0 0 0,0 1-1 0 0,0-1 1 0 0,-1 0-1 0 0,9-14 1 0 0,-11 15-4 0 0,-1 1 0 0 0,0-1 1 0 0,-1 0-1 0 0,0 0 1 0 0,0-1-1 0 0,0 1 0 0 0,-1-1 1 0 0,0 1-1 0 0,-1-1 0 0 0,0 0 1 0 0,0 0-1 0 0,0 1 0 0 0,-1-1 1 0 0,-1-8-1 0 0,0 12-12 0 0,1-1 0 0 0,-1 1 0 0 0,0 0 0 0 0,0 0 0 0 0,-1 0 0 0 0,1 0 0 0 0,-1 0 0 0 0,0 0 0 0 0,0 0 1 0 0,0 0-1 0 0,-1 1 0 0 0,1-1 0 0 0,-6-4 0 0 0,4 4-20 0 0,0 0 1 0 0,-1 0-1 0 0,0 1 0 0 0,0 0 1 0 0,0 0-1 0 0,0 0 0 0 0,0 0 1 0 0,-1 1-1 0 0,-6-2 1 0 0,2 1-91 0 0,1 1 1 0 0,-1 0 0 0 0,0 1 0 0 0,0 0-1 0 0,1 0 1 0 0,-1 1 0 0 0,0 1-1 0 0,0-1 1 0 0,0 1 0 0 0,0 1-1 0 0,-15 4 1 0 0,16-3-89 0 0,-21 8-539 0 0,29-10 612 0 0,0-1-1 0 0,-1 1 0 0 0,1 0 1 0 0,0-1-1 0 0,0 1 1 0 0,-1 0-1 0 0,1 0 1 0 0,0 0-1 0 0,0 0 0 0 0,0 0 1 0 0,0 0-1 0 0,0 1 1 0 0,1-1-1 0 0,-1 0 1 0 0,0 0-1 0 0,0 1 1 0 0,0 1-1 0 0,1-2 21 0 0,0-1-1 0 0,0 1 1 0 0,-1 0 0 0 0,1 0-1 0 0,0-1 1 0 0,0 1 0 0 0,0 0 0 0 0,1 0-1 0 0,-1-1 1 0 0,0 1 0 0 0,0 0-1 0 0,0-1 1 0 0,0 1 0 0 0,1 0-1 0 0,-1 0 1 0 0,0-1 0 0 0,1 1 0 0 0,-1-1-1 0 0,0 1 1 0 0,1 0 0 0 0,0 0-1 0 0,0 0-121 0 0,0 0 0 0 0,1 1 1 0 0,-1-1-1 0 0,1 0 0 0 0,-1 0 0 0 0,1 0 0 0 0,0 0 0 0 0,1 0 0 0 0,3 1-783 0 0,0 0 1 0 0,1 0-1 0 0,10 1 1 0 0,18 2-3238 0 0,-17-4 1739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46.026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3 1 11931 0 0,'0'0'149'0'0,"0"0"1"0"0,-1 0 0 0 0,1 1 0 0 0,0-1-1 0 0,0 0 1 0 0,0 0 0 0 0,0 1 0 0 0,-1-1-1 0 0,1 0 1 0 0,0 0 0 0 0,0 1 0 0 0,0-1-1 0 0,0 0 1 0 0,0 1 0 0 0,0-1-1 0 0,0 0 1 0 0,-1 0 0 0 0,1 1 0 0 0,0-1-1 0 0,0 0 1 0 0,0 1 0 0 0,0-1 0 0 0,0 0-1 0 0,1 1 1 0 0,-1-1 0 0 0,0 0 0 0 0,0 0-1 0 0,0 1 1 0 0,0-1 0 0 0,0 0 0 0 0,0 1-1 0 0,0-1 1 0 0,0 0 0 0 0,1 0 0 0 0,-1 1-1 0 0,6 16 806 0 0,-4-12-516 0 0,5 25 261 0 0,-5-19-552 0 0,6 18 0 0 0,4 7-39 0 0,-9-23-89 0 0,2 0 0 0 0,-1 0 0 0 0,8 12 0 0 0,-7-15-14 0 0,-4-6 31 0 0,1-1 0 0 0,0 1 0 0 0,0-1-1 0 0,0 1 1 0 0,1-1 0 0 0,2 3-1 0 0,-5-5-17 0 0,1-1-1 0 0,0 1 1 0 0,0-1-1 0 0,-1 1 1 0 0,1-1-1 0 0,0 1 1 0 0,0-1-1 0 0,0 1 1 0 0,-1-1-1 0 0,1 0 0 0 0,0 0 1 0 0,0 1-1 0 0,0-1 1 0 0,0 0-1 0 0,0 0 1 0 0,0 0-1 0 0,0 0 1 0 0,0 0-1 0 0,0 0 0 0 0,-1 0 1 0 0,1 0-1 0 0,0 0 1 0 0,0-1-1 0 0,0 1 1 0 0,0 0-1 0 0,0-1 1 0 0,0 1-1 0 0,0 0 0 0 0,-1-1 1 0 0,1 1-1 0 0,1-2 1 0 0,3-1 77 0 0,1-1 0 0 0,-1-1 0 0 0,0 1 0 0 0,0-1 0 0 0,0 0 1 0 0,0 0-1 0 0,6-10 0 0 0,-4 4-2 0 0,-1 0 0 0 0,0 0 0 0 0,5-15 0 0 0,-8 20-58 0 0,-1 1-1 0 0,1-1 0 0 0,0 1 0 0 0,0 0 0 0 0,1 0 1 0 0,0 1-1 0 0,6-7 0 0 0,-8 9-19 0 0,0 0 0 0 0,0 0 0 0 0,0 0 0 0 0,0 0 0 0 0,0 1 0 0 0,1-1 0 0 0,-1 1 0 0 0,1-1 1 0 0,-1 1-1 0 0,1 0 0 0 0,0 0 0 0 0,0 0 0 0 0,-1 1 0 0 0,1-1 0 0 0,0 1 0 0 0,0-1 0 0 0,3 1 0 0 0,-4 0-7 0 0,-1 1-1 0 0,1-1 1 0 0,-1 1-1 0 0,1 0 1 0 0,-1 0-1 0 0,0-1 1 0 0,0 1-1 0 0,1 0 1 0 0,-1 0-1 0 0,0 0 1 0 0,0 0-1 0 0,0 0 1 0 0,0 1-1 0 0,0-1 1 0 0,0 0-1 0 0,0 0 1 0 0,0 1-1 0 0,-1-1 1 0 0,1 1-1 0 0,0-1 1 0 0,0 3-1 0 0,2 4 15 0 0,-1-1 1 0 0,0 0-1 0 0,1 9 0 0 0,14 101-432 0 0,-16-114 223 0 0,0 0 0 0 0,0-1 1 0 0,0 1-1 0 0,0 0 0 0 0,0 0 0 0 0,1 0 1 0 0,-1-1-1 0 0,4 5 0 0 0,-5-6-7 0 0,1-1 0 0 0,0 1 0 0 0,-1 0 0 0 0,1 0 0 0 0,0-1 0 0 0,-1 1 0 0 0,1 0 0 0 0,0-1 0 0 0,0 1 0 0 0,0-1 0 0 0,-1 1 0 0 0,1-1 0 0 0,0 1 0 0 0,0-1 0 0 0,0 1 0 0 0,0-1 0 0 0,0 0 0 0 0,0 0 0 0 0,0 1 0 0 0,0-1 0 0 0,0 0 0 0 0,0 0 0 0 0,0 0 0 0 0,0 0 0 0 0,0 0 0 0 0,0 0 0 0 0,0-1 0 0 0,0 1 0 0 0,0 0-1 0 0,0 0 1 0 0,1-1 0 0 0,7-5-1904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46.272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41 1 14091 0 0,'-2'1'775'0'0,"0"1"1"0"0,0-1-1 0 0,0 1 0 0 0,0 0 0 0 0,0 0 1 0 0,1 0-1 0 0,-4 4 0 0 0,4-3-273 0 0,-1 1-1 0 0,0-1 0 0 0,1 0 1 0 0,-2 8-1 0 0,0 0-422 0 0,2 0-1 0 0,-2 19 1 0 0,2-12 366 0 0,-4 81-857 0 0,5-1-1 0 0,3 1 1 0 0,19 110-1 0 0,-19-182-2290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7:56.3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207 466 13795 0 0,'-19'-6'3083'0'0,"16"5"-2624"0"0,-1 0 0 0 0,1 0 0 0 0,0 0 1 0 0,-1 0-1 0 0,1 1 0 0 0,0-1 1 0 0,-1 1-1 0 0,-5 0 0 0 0,4 1-361 0 0,-1 0 0 0 0,1 1 0 0 0,0-1 0 0 0,0 1 0 0 0,0 0-1 0 0,0 1 1 0 0,0-1 0 0 0,0 1 0 0 0,1 0 0 0 0,-1 0 0 0 0,1 0 0 0 0,0 1 0 0 0,0 0-1 0 0,0-1 1 0 0,0 1 0 0 0,-5 9 0 0 0,-2 3-104 0 0,1 0 1 0 0,1 0-1 0 0,-12 27 1 0 0,18-36 4 0 0,1-1 0 0 0,-1 0 0 0 0,1 1 0 0 0,0-1 0 0 0,1 1 0 0 0,-1 0 0 0 0,2 0 0 0 0,-2 11 0 0 0,2-17-2 0 0,0 0 1 0 0,0 0 0 0 0,1 0 0 0 0,-1-1-1 0 0,0 1 1 0 0,0 0 0 0 0,0 0 0 0 0,0 0 0 0 0,1-1-1 0 0,-1 1 1 0 0,0 0 0 0 0,1 0 0 0 0,-1-1 0 0 0,1 1-1 0 0,-1 0 1 0 0,1-1 0 0 0,-1 1 0 0 0,1-1-1 0 0,-1 1 1 0 0,1-1 0 0 0,0 1 0 0 0,-1-1 0 0 0,1 1-1 0 0,0-1 1 0 0,-1 1 0 0 0,1-1 0 0 0,0 0 0 0 0,-1 1-1 0 0,1-1 1 0 0,0 0 0 0 0,0 0 0 0 0,0 1 0 0 0,-1-1-1 0 0,1 0 1 0 0,0 0 0 0 0,0 0 0 0 0,0 0-1 0 0,-1 0 1 0 0,1 0 0 0 0,0 0 0 0 0,1-1 0 0 0,1 0-7 0 0,0 1 0 0 0,0-1 0 0 0,0 0 0 0 0,0 0 0 0 0,0-1 1 0 0,0 1-1 0 0,0-1 0 0 0,-1 1 0 0 0,5-4 0 0 0,1-2-4 0 0,0-2 0 0 0,-1 1 0 0 0,1-1-1 0 0,-2 0 1 0 0,1 0 0 0 0,-2-1 0 0 0,10-18-1 0 0,-4 1-9 0 0,15-50-1 0 0,-11 21-31 0 0,-3 0 0 0 0,-2-1 0 0 0,-3 0 0 0 0,1-67 0 0 0,-8 115 61 0 0,0-5 4 0 0,0 0-1 0 0,-5-25 1 0 0,5 36 7 0 0,-1 0 1 0 0,1 1 0 0 0,-1-1-1 0 0,0 0 1 0 0,0 0-1 0 0,0 1 1 0 0,0-1 0 0 0,0 1-1 0 0,-1-1 1 0 0,1 1-1 0 0,-1-1 1 0 0,0 1 0 0 0,0 0-1 0 0,0 0 1 0 0,0 0-1 0 0,0 0 1 0 0,0 0 0 0 0,0 0-1 0 0,-5-2 1 0 0,6 3-3 0 0,-1 0 1 0 0,0 1-1 0 0,1-1 1 0 0,-1 1-1 0 0,0-1 1 0 0,1 1-1 0 0,-1 0 0 0 0,0 0 1 0 0,0-1-1 0 0,0 1 1 0 0,1 1-1 0 0,-1-1 1 0 0,0 0-1 0 0,0 0 1 0 0,1 1-1 0 0,-1-1 1 0 0,0 1-1 0 0,0-1 1 0 0,1 1-1 0 0,-1 0 0 0 0,1-1 1 0 0,-1 1-1 0 0,1 0 1 0 0,-1 0-1 0 0,1 0 1 0 0,-1 0-1 0 0,1 1 1 0 0,0-1-1 0 0,0 0 1 0 0,-1 0-1 0 0,1 1 1 0 0,0-1-1 0 0,-1 4 0 0 0,-3 2-7 0 0,2 0-1 0 0,-1 0 0 0 0,1 1 1 0 0,0 0-1 0 0,-4 15 0 0 0,4-10-20 0 0,1 0 0 0 0,1 1 0 0 0,0-1-1 0 0,1 0 1 0 0,0 0 0 0 0,3 19 0 0 0,1-6-28 0 0,2 0-1 0 0,10 31 1 0 0,-10-40 23 0 0,1-1-1 0 0,0 0 0 0 0,1 0 1 0 0,1 0-1 0 0,1-1 0 0 0,21 26 1 0 0,-25-35 7 0 0,0 0 0 0 0,0 0 0 0 0,1-1 1 0 0,0 0-1 0 0,0 0 0 0 0,0 0 1 0 0,0-1-1 0 0,1 0 0 0 0,0-1 1 0 0,0 0-1 0 0,0 0 0 0 0,0-1 1 0 0,0 1-1 0 0,0-2 0 0 0,1 1 0 0 0,11-1 1 0 0,-12 0-2 0 0,-1-1 1 0 0,1-1-1 0 0,-1 0 0 0 0,1 0 1 0 0,-1 0-1 0 0,1-1 0 0 0,-1 0 1 0 0,0 0-1 0 0,0-1 0 0 0,0 0 1 0 0,0 0-1 0 0,-1-1 1 0 0,1 0-1 0 0,-1 0 0 0 0,0 0 1 0 0,0-1-1 0 0,0 0 0 0 0,8-9 1 0 0,-4 2-1 0 0,-1-1 1 0 0,-1 0 0 0 0,0-1 0 0 0,0 0-1 0 0,-2 0 1 0 0,10-28 0 0 0,-8 15 23 0 0,-1 0 1 0 0,-1 0 0 0 0,2-29 0 0 0,-8 51-7 0 0,2-13 33 0 0,-1-21 0 0 0,-1 35-9 0 0,0-1-1 0 0,-1 0 1 0 0,1 0 0 0 0,-1 0-1 0 0,0 1 1 0 0,-1-1-1 0 0,1 0 1 0 0,-1 1-1 0 0,-3-7 1 0 0,5 10-18 0 0,-1 1 1 0 0,1-1-1 0 0,0 0 1 0 0,-1 0-1 0 0,1 1 1 0 0,-1-1-1 0 0,1 0 1 0 0,-1 1-1 0 0,0-1 1 0 0,1 1 0 0 0,-1-1-1 0 0,0 0 1 0 0,1 1-1 0 0,-1 0 1 0 0,0-1-1 0 0,0 1 1 0 0,1-1-1 0 0,-1 1 1 0 0,0 0-1 0 0,0-1 1 0 0,0 1-1 0 0,1 0 1 0 0,-1 0-1 0 0,0 0 1 0 0,0 0-1 0 0,0 0 1 0 0,0 0-1 0 0,0 0 1 0 0,1 0-1 0 0,-3 0 1 0 0,2 1 2 0 0,0-1 0 0 0,0 1 1 0 0,-1 0-1 0 0,1-1 0 0 0,0 1 1 0 0,0 0-1 0 0,0 0 0 0 0,0 0 1 0 0,0 0-1 0 0,0 0 0 0 0,0 0 0 0 0,0 0 1 0 0,1 0-1 0 0,-1 1 0 0 0,0-1 1 0 0,1 0-1 0 0,-1 0 0 0 0,0 2 1 0 0,0 2-13 0 0,0-1 0 0 0,0 0 0 0 0,0 1 0 0 0,0 0 0 0 0,1-1 0 0 0,0 1-1 0 0,0-1 1 0 0,0 1 0 0 0,0 0 0 0 0,1-1 0 0 0,0 1 0 0 0,0-1 0 0 0,0 1 0 0 0,1-1 0 0 0,-1 0 0 0 0,1 1 0 0 0,0-1 0 0 0,4 7 0 0 0,-4-8-27 0 0,1 1 0 0 0,-1-1-1 0 0,1 0 1 0 0,0 1-1 0 0,0-1 1 0 0,0 0 0 0 0,0-1-1 0 0,0 1 1 0 0,1 0 0 0 0,-1-1-1 0 0,1 0 1 0 0,0 0 0 0 0,-1 0-1 0 0,1 0 1 0 0,0-1 0 0 0,0 1-1 0 0,0-1 1 0 0,1 0 0 0 0,-1 0-1 0 0,6 0 1 0 0,-3-1-173 0 0,-1 0 0 0 0,0-1 1 0 0,1 0-1 0 0,-1 0 0 0 0,0-1 0 0 0,0 1 1 0 0,0-1-1 0 0,0-1 0 0 0,0 1 0 0 0,0-1 0 0 0,6-4 1 0 0,0-1-289 0 0,0 0 0 0 0,-1-1 0 0 0,19-20 0 0 0,-1-2 341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46.443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20 63 8682 0 0,'-4'-8'2119'0'0,"0"1"0"0"0,1-1-1 0 0,0 1 1 0 0,-2-11 0 0 0,5 17-1997 0 0,0 1-1 0 0,0-1 0 0 0,0 1 1 0 0,0-1-1 0 0,0 1 1 0 0,0-1-1 0 0,0 1 0 0 0,0-1 1 0 0,0 1-1 0 0,1-1 1 0 0,-1 1-1 0 0,0-1 1 0 0,0 1-1 0 0,0-1 0 0 0,1 1 1 0 0,-1-1-1 0 0,0 1 1 0 0,1-1-1 0 0,-1 1 1 0 0,1 0-1 0 0,-1-1 0 0 0,0 1 1 0 0,1 0-1 0 0,-1-1 1 0 0,1 1-1 0 0,-1 0 1 0 0,1-1-1 0 0,-1 1 0 0 0,1 0 1 0 0,-1 0-1 0 0,1 0 1 0 0,-1-1-1 0 0,1 1 0 0 0,-1 0 1 0 0,1 0-1 0 0,-1 0 1 0 0,1 0-1 0 0,-1 0 1 0 0,2 0-1 0 0,3 0 25 0 0,0 0 1 0 0,0 0-1 0 0,7 1 1 0 0,-5 0 159 0 0,28 3 26 0 0,-19-2-245 0 0,17 1 0 0 0,-18-3-122 0 0,70 1-3920 0 0,-67 2-280 0 0,-11-1 1668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46.712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0 48 9514 0 0,'9'13'7619'0'0,"-2"4"-4337"0"0,-1 18-2384 0 0,-4-24-256 0 0,17 76 276 0 0,-6-34-638 0 0,-10-39-167 0 0,-2-8-22 0 0,0 0 0 0 0,0 0-1 0 0,1 0 1 0 0,0 0 0 0 0,0 0 0 0 0,0 0 0 0 0,1 0 0 0 0,6 10 0 0 0,-9-16-80 0 0,0 0 0 0 0,0 0 1 0 0,0 0-1 0 0,0 1 0 0 0,1-1 0 0 0,-1 0 1 0 0,0 0-1 0 0,0 0 0 0 0,0 0 1 0 0,0 0-1 0 0,0 1 0 0 0,0-1 0 0 0,1 0 1 0 0,-1 0-1 0 0,0 0 0 0 0,0 0 1 0 0,0 0-1 0 0,0 0 0 0 0,1 1 0 0 0,-1-1 1 0 0,0 0-1 0 0,0 0 0 0 0,0 0 0 0 0,1 0 1 0 0,-1 0-1 0 0,0 0 0 0 0,0 0 1 0 0,0 0-1 0 0,1 0 0 0 0,-1 0 0 0 0,0 0 1 0 0,0 0-1 0 0,0 0 0 0 0,1 0 1 0 0,-1 0-1 0 0,0 0 0 0 0,0 0 0 0 0,0 0 1 0 0,0-1-1 0 0,1 1 0 0 0,-1 0 0 0 0,0 0 1 0 0,0 0-1 0 0,0 0 0 0 0,0 0 1 0 0,1 0-1 0 0,-1 0 0 0 0,0-1 0 0 0,0 1 1 0 0,0 0-1 0 0,0 0 0 0 0,0 0 1 0 0,0 0-1 0 0,1-1 0 0 0,-1 1 0 0 0,0 0 1 0 0,0 0-1 0 0,0 0 0 0 0,0-1 0 0 0,4-14 406 0 0,-3 10-285 0 0,2-12 154 0 0,3-21 1 0 0,0-3-183 0 0,1 3-67 0 0,-3 13-41 0 0,13-42 0 0 0,-11 48-87 0 0,-4 10 45 0 0,1 0-1 0 0,1 0 0 0 0,5-12 0 0 0,-8 19-92 0 0,0 0-1 0 0,0 0 1 0 0,1 0-1 0 0,-1 1 0 0 0,0-1 1 0 0,1 0-1 0 0,-1 1 0 0 0,1-1 1 0 0,0 1-1 0 0,-1-1 1 0 0,1 1-1 0 0,0 0 0 0 0,0 0 1 0 0,0 0-1 0 0,0 0 0 0 0,0 0 1 0 0,0 0-1 0 0,0 1 1 0 0,4-2-1 0 0,-3 2-96 0 0,-1 1 0 0 0,1-1 0 0 0,0 0-1 0 0,-1 1 1 0 0,1-1 0 0 0,-1 1 0 0 0,1 0 0 0 0,-1 0 0 0 0,0 0 0 0 0,1 0 0 0 0,-1 0 0 0 0,0 1 0 0 0,4 2-1 0 0,1 0 85 0 0,13 9-851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47.126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218 26 19036 0 0,'-5'-3'644'0'0,"-4"-1"613"0"0,0-1 0 0 0,0 1 0 0 0,-13-3 0 0 0,20 7-1153 0 0,-1-1 0 0 0,0 0 1 0 0,1 1-1 0 0,-1 0 0 0 0,0 0 0 0 0,1 0 1 0 0,-1 0-1 0 0,0 0 0 0 0,1 0 0 0 0,-1 1 1 0 0,1-1-1 0 0,-1 1 0 0 0,0 0 0 0 0,1 0 1 0 0,-1 0-1 0 0,1 0 0 0 0,-4 2 0 0 0,-1 2-95 0 0,0 1 1 0 0,1 0-1 0 0,-1 0 0 0 0,1 0 0 0 0,1 1 0 0 0,-10 13 0 0 0,5-4-57 0 0,1 0-1 0 0,-9 21 1 0 0,13-23 20 0 0,0 0 1 0 0,1 1-1 0 0,1-1 0 0 0,-3 24 0 0 0,6-36 16 0 0,0 1 0 0 0,0 0 0 0 0,0-1 0 0 0,0 1 0 0 0,0 0 0 0 0,0-1 0 0 0,1 1 0 0 0,-1 0 0 0 0,2 3 0 0 0,-2-6 6 0 0,1 1 1 0 0,-1 0 0 0 0,1-1-1 0 0,-1 1 1 0 0,1 0 0 0 0,-1-1 0 0 0,1 1-1 0 0,0 0 1 0 0,-1-1 0 0 0,1 1-1 0 0,-1-1 1 0 0,1 1 0 0 0,0-1 0 0 0,0 0-1 0 0,-1 1 1 0 0,1-1 0 0 0,0 0 0 0 0,0 1-1 0 0,0-1 1 0 0,-1 0 0 0 0,1 0-1 0 0,0 0 1 0 0,0 0 0 0 0,0 0 0 0 0,-1 0-1 0 0,1 0 1 0 0,0 0 0 0 0,0 0 0 0 0,0 0-1 0 0,0 0 1 0 0,-1 0 0 0 0,1 0-1 0 0,1-1 1 0 0,3-1-3 0 0,1 0-1 0 0,-1 0 0 0 0,1 0 1 0 0,-1-1-1 0 0,0 0 0 0 0,7-5 1 0 0,28-23 29 0 0,-33 25-16 0 0,-5 3-3 0 0,31-24 45 0 0,46-51 0 0 0,-44 36 65 0 0,-35 41-112 0 0,0 1 1 0 0,0 0 0 0 0,1 0 0 0 0,-1 0-1 0 0,0-1 1 0 0,0 1 0 0 0,1 0 0 0 0,-1 0-1 0 0,0 0 1 0 0,0 0 0 0 0,1-1-1 0 0,-1 1 1 0 0,0 0 0 0 0,0 0 0 0 0,1 0-1 0 0,-1 0 1 0 0,0 0 0 0 0,1 0 0 0 0,-1 0-1 0 0,0 0 1 0 0,0 0 0 0 0,1 0 0 0 0,-1 0-1 0 0,0 0 1 0 0,1 0 0 0 0,-1 0 0 0 0,0 0-1 0 0,0 0 1 0 0,1 0 0 0 0,-1 0-1 0 0,0 1 1 0 0,1-1 0 0 0,6 10-23 0 0,2 14-41 0 0,-9-23 62 0 0,12 62-112 0 0,-9-42 96 0 0,1 0 1 0 0,12 36 0 0 0,-15-53-17 0 0,1-1 1 0 0,0 1 0 0 0,0-1-1 0 0,0 0 1 0 0,0 1 0 0 0,4 3-1 0 0,-5-6-16 0 0,-1-1 0 0 0,0 1 0 0 0,1-1 0 0 0,-1 1 0 0 0,1-1-1 0 0,-1 1 1 0 0,1-1 0 0 0,0 1 0 0 0,-1-1 0 0 0,1 0-1 0 0,-1 1 1 0 0,1-1 0 0 0,0 0 0 0 0,-1 0 0 0 0,1 1 0 0 0,0-1-1 0 0,-1 0 1 0 0,1 0 0 0 0,0 0 0 0 0,-1 0 0 0 0,1 0 0 0 0,0 0-1 0 0,0 0 1 0 0,-1 0 0 0 0,1 0 0 0 0,0 0 0 0 0,-1 0 0 0 0,1-1-1 0 0,0 1 1 0 0,-1 0 0 0 0,1 0 0 0 0,0-1 0 0 0,-1 1-1 0 0,1 0 1 0 0,-1-1 0 0 0,1 1 0 0 0,-1 0 0 0 0,1-1 0 0 0,-1 1-1 0 0,1-1 1 0 0,-1 1 0 0 0,1-1 0 0 0,0 0 0 0 0,1-2-383 0 0,0 0 1 0 0,1-1-1 0 0,-1 1 0 0 0,-1 0 1 0 0,1-1-1 0 0,0 1 1 0 0,-1-1-1 0 0,0 1 1 0 0,2-7-1 0 0,1-10-1472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47.310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49 77 21229 0 0,'-7'-6'1656'0'0,"1"-1"-280"0"0,0 1 8 0 0,-1-3-511 0 0,1 2-65 0 0,0-2-8 0 0,2 2-592 0 0,1-1-64 0 0,1 3-48 0 0,1 0-56 0 0,1 1-56 0 0,1 2-552 0 0,2 1-352 0 0,3 2-160 0 0,1 5-729 0 0,-1 10 49 0 0,2 0-689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47.918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25 5 5921 0 0,'-11'-4'12180'0'0,"10"4"-11875"0"0,1 0 1 0 0,-1 0-1 0 0,0-1 0 0 0,1 1 0 0 0,-1 0 0 0 0,0 0 1 0 0,0 0-1 0 0,1 0 0 0 0,-1 0 0 0 0,0 0 0 0 0,1 1 1 0 0,-1-1-1 0 0,-1 0 0 0 0,2 1-192 0 0,-1 0-1 0 0,1 0 0 0 0,-1 0 1 0 0,1 0-1 0 0,0 0 1 0 0,0 0-1 0 0,0 0 0 0 0,-1 0 1 0 0,1 0-1 0 0,0 1 1 0 0,0-1-1 0 0,0 0 1 0 0,0 0-1 0 0,1 0 0 0 0,-1 0 1 0 0,0 1-1 0 0,3 7 11 0 0,-1-1 1 0 0,0 1-1 0 0,-1-1 0 0 0,0 16 1 0 0,-2 36-20 0 0,-1-38-49 0 0,1-4-26 0 0,0-10-11 0 0,1 0 0 0 0,-1 0 1 0 0,2 0-1 0 0,1 15 0 0 0,-2-23-14 0 0,0 1 0 0 0,0-1-1 0 0,0 0 1 0 0,1 1 0 0 0,-1-1-1 0 0,0 0 1 0 0,0 0 0 0 0,0 1 0 0 0,0-1-1 0 0,1 0 1 0 0,-1 1 0 0 0,0-1-1 0 0,0 0 1 0 0,1 0 0 0 0,-1 1-1 0 0,0-1 1 0 0,0 0 0 0 0,1 0-1 0 0,-1 0 1 0 0,0 1 0 0 0,1-1-1 0 0,-1 0 1 0 0,0 0 0 0 0,1 0-1 0 0,-1 0 1 0 0,0 0 0 0 0,1 0 0 0 0,-1 0-1 0 0,0 0 1 0 0,1 0 0 0 0,-1 0-1 0 0,0 0 1 0 0,1 0 0 0 0,-1 0-1 0 0,0 0 1 0 0,1 0 0 0 0,-1 0-1 0 0,0 0 1 0 0,1 0 0 0 0,-1 0-1 0 0,0 0 1 0 0,1-1 0 0 0,-1 1-1 0 0,0 0 1 0 0,1 0 0 0 0,-1 0 0 0 0,0-1-1 0 0,0 1 1 0 0,1 0 0 0 0,-1-1-1 0 0,17-13 115 0 0,-14 11-102 0 0,31-31 135 0 0,17-14-93 0 0,-47 45-53 0 0,0-1-1 0 0,0 1 0 0 0,0 0 1 0 0,1 1-1 0 0,-1-1 1 0 0,1 1-1 0 0,8-3 0 0 0,-12 4-3 0 0,1 1 0 0 0,0 0 0 0 0,-1 0 0 0 0,1 0 0 0 0,0-1-1 0 0,-1 1 1 0 0,1 1 0 0 0,0-1 0 0 0,-1 0 0 0 0,1 0 0 0 0,-1 1-1 0 0,1-1 1 0 0,0 1 0 0 0,-1-1 0 0 0,1 1 0 0 0,-1 0 0 0 0,1-1-1 0 0,-1 1 1 0 0,1 0 0 0 0,-1 0 0 0 0,0 0 0 0 0,0 0 0 0 0,1 0-1 0 0,-1 0 1 0 0,0 1 0 0 0,0-1 0 0 0,2 3 0 0 0,-1 1-8 0 0,1 0-1 0 0,-1 0 1 0 0,0 0 0 0 0,0 1-1 0 0,0-1 1 0 0,-1 1 0 0 0,0-1-1 0 0,0 1 1 0 0,0 8 0 0 0,5 21-719 0 0,-6-34 572 0 0,1 0 1 0 0,-1-1-1 0 0,0 1 1 0 0,0 0-1 0 0,0 0 1 0 0,1 0-1 0 0,-1-1 1 0 0,0 1-1 0 0,1 0 1 0 0,-1 0-1 0 0,1 0 1 0 0,-1-1-1 0 0,1 1 1 0 0,-1 0-1 0 0,1-1 1 0 0,0 1-1 0 0,-1-1 1 0 0,1 1-1 0 0,0-1 1 0 0,-1 1-1 0 0,1-1 0 0 0,0 1 1 0 0,0-1-1 0 0,-1 1 1 0 0,1-1-1 0 0,0 0 1 0 0,0 0-1 0 0,0 1 1 0 0,0-1-1 0 0,-1 0 1 0 0,1 0-1 0 0,0 0 1 0 0,2 0-1 0 0,-1-1-370 0 0,1 1 0 0 0,-1-1 0 0 0,1 0 0 0 0,-1 0 0 0 0,1 0 0 0 0,-1 0 0 0 0,0 0 0 0 0,0-1 0 0 0,1 1 0 0 0,1-3 0 0 0,7-4-765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48.197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0 1 16452 0 0,'0'15'1804'0'0,"1"1"0"0"0,4 22 1 0 0,9 63-651 0 0,0 121 1 0 0,-11-160-1441 0 0,-2-26-334 0 0,-1-13-1528 0 0,1-1 0 0 0,4 22 0 0 0,-4-39 1690 0 0,-1-3-625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48.662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0 49 17708 0 0,'1'-3'6131'0'0,"-1"3"-6041"0"0,6 1 1542 0 0,8 2-1554 0 0,127 56-2971 0 0,-119-49 1183 0 0,-18-9 1621 0 0,-1 0-1 0 0,0 1 1 0 0,1-1-1 0 0,-1-1 1 0 0,1 1-1 0 0,-1 0 1 0 0,1-1-1 0 0,-1 0 1 0 0,6 0-1 0 0,-6 0 352 0 0,-1 0-1 0 0,0-1 1 0 0,0 1 0 0 0,0-1-1 0 0,0 0 1 0 0,0 0-1 0 0,0 0 1 0 0,0 0-1 0 0,0 0 1 0 0,0 0 0 0 0,0 0-1 0 0,0-1 1 0 0,0 1-1 0 0,-1 0 1 0 0,1-1-1 0 0,1-2 1 0 0,1 0-62 0 0,1 0 1 0 0,0 0-1 0 0,0 0 0 0 0,0 0 1 0 0,0 1-1 0 0,0 0 0 0 0,7-3 1 0 0,15-9 102 0 0,-26 15-287 0 0,-1 0 1 0 0,1-1 0 0 0,-1 1 0 0 0,1-1-1 0 0,-1 1 1 0 0,1 0 0 0 0,-1-1 0 0 0,1 1-1 0 0,-1-1 1 0 0,0 1 0 0 0,1-1 0 0 0,-1 1 0 0 0,0-1-1 0 0,1 0 1 0 0,-1 1 0 0 0,0-1 0 0 0,0 1-1 0 0,1-1 1 0 0,-1 0 0 0 0,0 1 0 0 0,0-1-1 0 0,0 0 1 0 0,0 1 0 0 0,0-1 0 0 0,0 1-1 0 0,0-2 1 0 0,0 1 9 0 0,-1-1 0 0 0,1 1-1 0 0,-1 0 1 0 0,0-1 0 0 0,1 1-1 0 0,-1 0 1 0 0,0 0 0 0 0,0 0-1 0 0,1 0 1 0 0,-1 0 0 0 0,-2-2 0 0 0,-1-1 23 0 0,0 1 0 0 0,-1 0 1 0 0,1 0-1 0 0,-1 0 1 0 0,-6-3-1 0 0,8 4-48 0 0,0 1 0 0 0,1 0 0 0 0,-1 1 0 0 0,0-1-1 0 0,0 0 1 0 0,0 1 0 0 0,0 0 0 0 0,1 0 0 0 0,-1-1 0 0 0,0 2 0 0 0,0-1-1 0 0,0 0 1 0 0,0 1 0 0 0,0-1 0 0 0,0 1 0 0 0,-2 1 0 0 0,0 0-17 0 0,1 0 0 0 0,0 0 0 0 0,0 0-1 0 0,0 1 1 0 0,1-1 0 0 0,-1 1 0 0 0,1 0 0 0 0,-1 0 0 0 0,-3 6 0 0 0,0 0-15 0 0,-1 2-1 0 0,2-1 1 0 0,0 1 0 0 0,0 0-1 0 0,1 0 1 0 0,-7 20 0 0 0,10-22 37 0 0,0 0 0 0 0,0 0 0 0 0,1 0 0 0 0,0 0 0 0 0,0 0 0 0 0,1 1 0 0 0,0-1-1 0 0,1 0 1 0 0,0 0 0 0 0,0 0 0 0 0,1 0 0 0 0,3 9 0 0 0,-3-13 3 0 0,0-1-1 0 0,-1 1 1 0 0,1-1-1 0 0,1 0 1 0 0,-1 1-1 0 0,1-1 1 0 0,-1 0-1 0 0,1-1 1 0 0,0 1-1 0 0,1 0 1 0 0,-1-1-1 0 0,0 0 1 0 0,1 0-1 0 0,0 0 0 0 0,0 0 1 0 0,0 0-1 0 0,0-1 1 0 0,0 0-1 0 0,1 0 1 0 0,-1 0-1 0 0,1 0 1 0 0,-1-1-1 0 0,1 0 1 0 0,7 2-1 0 0,-5-3-201 0 0,0 1 0 0 0,0-1-1 0 0,0 0 1 0 0,0 0 0 0 0,-1-1-1 0 0,1 0 1 0 0,0-1 0 0 0,0 1-1 0 0,12-5 1 0 0,-10 1-782 0 0,0 1 1 0 0,0-1 0 0 0,-1-1-1 0 0,1 1 1 0 0,-1-2 0 0 0,8-6-1 0 0,8-8-2527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49.451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60 27 16412 0 0,'-14'1'1514'0'0,"9"-1"-598"0"0,-1 1 0 0 0,1-1 0 0 0,-1 1 0 0 0,1 0 0 0 0,-1 0-1 0 0,-5 3 1 0 0,11-4-903 0 0,0 0 0 0 0,0 0 0 0 0,0 0 0 0 0,0 0-1 0 0,0 0 1 0 0,0 0 0 0 0,0 0 0 0 0,-1 0 0 0 0,1 0 0 0 0,0 0-1 0 0,0 0 1 0 0,0 0 0 0 0,0 0 0 0 0,0 1 0 0 0,0-1 0 0 0,0 0-1 0 0,0 0 1 0 0,0 0 0 0 0,0 0 0 0 0,0 0 0 0 0,0 0 0 0 0,0 0-1 0 0,0 0 1 0 0,0 0 0 0 0,0 0 0 0 0,0 1 0 0 0,0-1 0 0 0,0 0-1 0 0,0 0 1 0 0,0 0 0 0 0,0 0 0 0 0,0 0 0 0 0,0 0 0 0 0,0 0-1 0 0,0 0 1 0 0,0 0 0 0 0,0 0 0 0 0,0 1 0 0 0,0-1 0 0 0,0 0-1 0 0,0 0 1 0 0,0 0 0 0 0,1 0 0 0 0,-1 0 0 0 0,0 0 0 0 0,0 0-1 0 0,0 0 1 0 0,0 0 0 0 0,0 0 0 0 0,0 0 0 0 0,0 0 0 0 0,0 0-1 0 0,0 0 1 0 0,0 0 0 0 0,0 0 0 0 0,0 0 0 0 0,1 0 0 0 0,-1 0-1 0 0,5 3 178 0 0,3-2-71 0 0,1 0 0 0 0,-1-1 0 0 0,17-1-1 0 0,-16 1-74 0 0,48-6-798 0 0,107-24 0 0 0,-154 28-394 0 0,1 0 1 0 0,0 1-1 0 0,0 0 1 0 0,0 1-1 0 0,0 0 1 0 0,0 0 0 0 0,12 3-1 0 0,-2 1-2445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49.645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4 50 17876 0 0,'0'0'110'0'0,"-1"0"0"0"0,1 0 0 0 0,0 0 0 0 0,0-1 0 0 0,-1 1 0 0 0,1 0 0 0 0,0 0 0 0 0,0 0 0 0 0,0-1 0 0 0,0 1 0 0 0,-1 0 0 0 0,1 0 0 0 0,0 0 1 0 0,0-1-1 0 0,0 1 0 0 0,0 0 0 0 0,0 0 0 0 0,-1-1 0 0 0,1 1 0 0 0,0 0 0 0 0,0-1 0 0 0,0 1 0 0 0,0 0 0 0 0,0 0 0 0 0,0-1 0 0 0,0 1 0 0 0,0 0 0 0 0,0 0 0 0 0,0-1 0 0 0,0 1 0 0 0,0-1 0 0 0,7-7 2013 0 0,14-2-748 0 0,-8 5-1323 0 0,0 1-1 0 0,1 1 1 0 0,-1 0 0 0 0,22-1 0 0 0,58 2-2359 0 0,-48 2 915 0 0,-3-1 1095 0 0,-1-1-481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50.325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22 71 13587 0 0,'-5'-6'2600'0'0,"0"-1"1"0"0,-7-7 0 0 0,35 81 11 0 0,32 162-2165 0 0,-54-226-413 0 0,-1-1 7 0 0,0-1 1 0 0,0 0-1 0 0,1 1 0 0 0,-1-1 0 0 0,0 0 0 0 0,1 0 0 0 0,-1 1 1 0 0,1-1-1 0 0,-1 0 0 0 0,1 0 0 0 0,-1 0 0 0 0,1 0 1 0 0,1 2-1 0 0,4-18 724 0 0,18-52-209 0 0,61-119-1 0 0,-80 176-578 0 0,1 0 1 0 0,1 0-1 0 0,0 1 0 0 0,0 0 1 0 0,1 0-1 0 0,0 0 0 0 0,12-8 1 0 0,-18 16-59 0 0,-1-1 1 0 0,1 1-1 0 0,0 0 1 0 0,0 0-1 0 0,-1 0 1 0 0,1 1-1 0 0,0-1 1 0 0,0 0-1 0 0,0 1 1 0 0,0-1-1 0 0,0 1 1 0 0,0-1-1 0 0,0 1 1 0 0,0 0-1 0 0,0 0 1 0 0,0 0-1 0 0,0 0 1 0 0,3 1-1 0 0,-3 0-131 0 0,-1-1 1 0 0,1 1-1 0 0,0 0 0 0 0,-1 0 1 0 0,1 0-1 0 0,-1 0 0 0 0,1 0 0 0 0,-1 0 1 0 0,1 1-1 0 0,-1-1 0 0 0,0 0 0 0 0,0 1 1 0 0,0-1-1 0 0,1 1 0 0 0,-1-1 0 0 0,-1 1 1 0 0,1 0-1 0 0,0-1 0 0 0,0 1 1 0 0,0 2-1 0 0,4 17-1958 0 0,0 4-331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5:12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15651 0 0,'0'1'169'0'0,"-1"-1"-1"0"0,1 0 0 0 0,0 1 0 0 0,0-1 0 0 0,0 1 1 0 0,-1-1-1 0 0,1 1 0 0 0,0-1 0 0 0,0 1 0 0 0,0-1 1 0 0,0 1-1 0 0,0-1 0 0 0,0 1 0 0 0,0-1 0 0 0,0 1 1 0 0,0-1-1 0 0,0 1 0 0 0,1-1 0 0 0,-1 1 0 0 0,3 12 871 0 0,7 37-229 0 0,7 62-1 0 0,-5 52-709 0 0,-6-65-64 0 0,-2-25-225 0 0,6 60-2227 0 0,-9-125 2150 0 0,17 97-5745 0 0,-13-76 3118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7:57.0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26 13227 0 0,'-4'-4'724'0'0,"0"0"0"0"0,0 1 0 0 0,-1-1 0 0 0,0 1 0 0 0,0 0 0 0 0,-7-2 1903 0 0,14 8-2064 0 0,4 5-386 0 0,59 55 540 0 0,39 39-413 0 0,32 66-109 0 0,-12 9-72 0 0,-88-119-86 0 0,20 26 34 0 0,-42-65-38 0 0,1-1 0 0 0,20 21 1 0 0,-33-38-32 0 0,16 14 19 0 0,-18-15-22 0 0,1 1 1 0 0,-1-1-1 0 0,1 0 0 0 0,-1 1 1 0 0,0-1-1 0 0,1 0 0 0 0,-1 0 0 0 0,1 1 1 0 0,-1-1-1 0 0,1 0 0 0 0,-1 0 1 0 0,1 0-1 0 0,-1 0 0 0 0,1 0 0 0 0,-1 0 1 0 0,1 0-1 0 0,-1 0 0 0 0,1 0 1 0 0,-1 0-1 0 0,1 0 0 0 0,-1 0 0 0 0,1 0 1 0 0,-1 0-1 0 0,1 0 0 0 0,-1 0 0 0 0,1-1 1 0 0,-1 1-1 0 0,1 0 0 0 0,-1 0 1 0 0,1-1-1 0 0,-1 1 0 0 0,1 0 0 0 0,-1-1 1 0 0,0 1-1 0 0,1 0 0 0 0,-1-1 1 0 0,0 1-1 0 0,1 0 0 0 0,-1-1 0 0 0,2-2-7 0 0,-1 0-1 0 0,0-1 1 0 0,0 1-1 0 0,0 0 1 0 0,0 0-1 0 0,-1 0 1 0 0,1-1-1 0 0,-1 1 1 0 0,0 0-1 0 0,0-4 0 0 0,-5-36-17 0 0,1 19 21 0 0,-18-270-8 0 0,22 281-1 0 0,0-1 0 0 0,0 1 0 0 0,1 0 0 0 0,1 0 0 0 0,6-25 0 0 0,-8 37 5 0 0,1-1 0 0 0,-1 1 0 0 0,1 0-1 0 0,-1-1 1 0 0,1 1 0 0 0,-1 0 0 0 0,1 0 0 0 0,0 0 0 0 0,-1-1 0 0 0,1 1 0 0 0,0 0 0 0 0,0 0 0 0 0,0 0 0 0 0,0 0 0 0 0,0 0-1 0 0,0 1 1 0 0,0-1 0 0 0,0 0 0 0 0,1 0 0 0 0,-1 1 0 0 0,0-1 0 0 0,0 1 0 0 0,0-1 0 0 0,1 1 0 0 0,-1-1 0 0 0,0 1-1 0 0,1 0 1 0 0,-1-1 0 0 0,0 1 0 0 0,1 0 0 0 0,-1 0 0 0 0,1 0 0 0 0,-1 0 0 0 0,0 1 0 0 0,1-1 0 0 0,-1 0 0 0 0,0 0 0 0 0,1 1-1 0 0,-1-1 1 0 0,0 1 0 0 0,2 0 0 0 0,4 2-27 0 0,-1 0 0 0 0,1 1 0 0 0,-1 0 0 0 0,0 0 0 0 0,0 1 0 0 0,8 7 0 0 0,44 46-84 0 0,-37-35-191 0 0,2-1 0 0 0,1-1 0 0 0,29 21 0 0 0,-49-39 107 0 0,0 0-1 0 0,1-1 1 0 0,-1 0 0 0 0,1 0 0 0 0,-1 0-1 0 0,1-1 1 0 0,0 1 0 0 0,0-1-1 0 0,-1 0 1 0 0,1 0 0 0 0,9 0-1 0 0,-10-2-44 0 0,0 1-1 0 0,-1 0 1 0 0,1-1-1 0 0,0 0 0 0 0,-1 0 1 0 0,1 0-1 0 0,-1 0 1 0 0,1-1-1 0 0,-1 1 0 0 0,0-1 1 0 0,1 0-1 0 0,-1 0 1 0 0,0 0-1 0 0,0 0 0 0 0,0-1 1 0 0,3-3-1 0 0,11-14-1399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50.727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19 223 14163 0 0,'-6'8'1971'0'0,"5"-7"-1628"0"0,-1 0 0 0 0,1 1 0 0 0,0-1 0 0 0,0 1 0 0 0,0-1 0 0 0,0 1 0 0 0,1-1 0 0 0,-1 1 0 0 0,0 0 0 0 0,1-1 0 0 0,-1 1 0 0 0,1 0 0 0 0,-1 2 0 0 0,1-3-269 0 0,0-1 0 0 0,0 1-1 0 0,0-1 1 0 0,0 1-1 0 0,0 0 1 0 0,0-1-1 0 0,0 1 1 0 0,0-1-1 0 0,0 1 1 0 0,0-1-1 0 0,1 1 1 0 0,-1 0-1 0 0,0-1 1 0 0,0 1-1 0 0,1-1 1 0 0,-1 1-1 0 0,0-1 1 0 0,1 1-1 0 0,-1-1 1 0 0,1 1-1 0 0,0 0-24 0 0,0-1 0 0 0,0 0 0 0 0,0 1 0 0 0,0-1 0 0 0,0 0 0 0 0,0 0-1 0 0,0 1 1 0 0,0-1 0 0 0,1 0 0 0 0,-1 0 0 0 0,0 0 0 0 0,1-1 0 0 0,5 0 63 0 0,-1 0 1 0 0,0-1-1 0 0,1 1 1 0 0,-1-2-1 0 0,0 1 1 0 0,0-1-1 0 0,0 1 1 0 0,-1-2-1 0 0,11-6 1 0 0,-4 1 37 0 0,0-1 1 0 0,21-22-1 0 0,-18 16 73 0 0,24-35 0 0 0,-36 46-176 0 0,0 0 0 0 0,0-1-1 0 0,0 1 1 0 0,-1 0 0 0 0,1-1 0 0 0,-1 0-1 0 0,-1 1 1 0 0,1-1 0 0 0,-1 0-1 0 0,0 0 1 0 0,0 0 0 0 0,-1-7-1 0 0,0 11-40 0 0,0 0 0 0 0,-1 0 0 0 0,1 0 0 0 0,-1 0 0 0 0,1 0 0 0 0,-1 1 0 0 0,0-1 0 0 0,0 0 0 0 0,0 0 0 0 0,0 1 0 0 0,0-1 0 0 0,0 0 0 0 0,0 1 0 0 0,-1-1 0 0 0,1 1 0 0 0,-1 0 0 0 0,1-1 0 0 0,-1 1 0 0 0,1 0 0 0 0,-1 0 0 0 0,0 0 0 0 0,1 0 0 0 0,-1 0 0 0 0,0 0 0 0 0,0 0 0 0 0,0 1 0 0 0,0-1 0 0 0,0 1 0 0 0,0-1 0 0 0,0 1 0 0 0,0 0 0 0 0,0 0 0 0 0,0 0 0 0 0,0 0 0 0 0,0 0 0 0 0,1 0 0 0 0,-1 1 0 0 0,0-1 0 0 0,0 0 0 0 0,0 1 0 0 0,0 0 0 0 0,-3 1 0 0 0,-1 2-42 0 0,0 0 1 0 0,0 1-1 0 0,0 0 1 0 0,1 0-1 0 0,0 1 1 0 0,0-1-1 0 0,0 1 1 0 0,1 0-1 0 0,0 1 1 0 0,0-1-1 0 0,-4 10 1 0 0,0 3-20 0 0,1 0-1 0 0,0 0 1 0 0,-3 21 0 0 0,7-25 41 0 0,0 0 0 0 0,1 1 0 0 0,1 0-1 0 0,1 24 1 0 0,0-32 16 0 0,1 0-1 0 0,0 0 1 0 0,1 0-1 0 0,-1 0 1 0 0,1 0-1 0 0,1 0 1 0 0,0-1-1 0 0,0 0 0 0 0,0 1 1 0 0,8 11-1 0 0,-8-15-19 0 0,0-1 0 0 0,0 1-1 0 0,0-1 1 0 0,0 0 0 0 0,1 0 0 0 0,-1 0-1 0 0,1 0 1 0 0,0-1 0 0 0,0 1-1 0 0,-1-1 1 0 0,2 0 0 0 0,-1 0-1 0 0,0-1 1 0 0,0 1 0 0 0,0-1 0 0 0,1 0-1 0 0,-1 0 1 0 0,1 0 0 0 0,-1-1-1 0 0,1 1 1 0 0,-1-1 0 0 0,1 0-1 0 0,-1-1 1 0 0,1 1 0 0 0,-1-1-1 0 0,1 0 1 0 0,5-1 0 0 0,2-2-694 0 0,0-1 0 0 0,0 0 0 0 0,-1 0-1 0 0,1-1 1 0 0,-1-1 0 0 0,0 1 0 0 0,-1-2 0 0 0,15-12 0 0 0,-14 9-206 0 0,1-1-1 0 0,13-16 1 0 0,-6-1 624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51.272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0 668 19044 0 0,'1'-2'420'0'0,"0"0"-1"0"0,-1 0 0 0 0,1 0 1 0 0,0 0-1 0 0,0 0 1 0 0,0 0-1 0 0,0 1 1 0 0,0-1-1 0 0,1 0 1 0 0,-1 1-1 0 0,0-1 1 0 0,1 1-1 0 0,1-2 1 0 0,4-5 223 0 0,32-37 569 0 0,11-15-721 0 0,-49 60-488 0 0,72-104 282 0 0,-57 79-230 0 0,-2-1-1 0 0,16-35 0 0 0,-24 42-11 0 0,0 0-1 0 0,-1 0 1 0 0,-1-1 0 0 0,-1 1-1 0 0,2-27 1 0 0,-6 34-9 0 0,0 0 0 0 0,-1 0-1 0 0,0-1 1 0 0,0 1 0 0 0,-1 0 0 0 0,-1 0 0 0 0,-6-12 0 0 0,8 19-32 0 0,0 0 0 0 0,0 0 1 0 0,-1 1-1 0 0,1-1 0 0 0,-1 1 1 0 0,0 0-1 0 0,-1-1 0 0 0,1 1 0 0 0,-6-5 1 0 0,7 8-13 0 0,1 0 1 0 0,-1 0-1 0 0,1-1 1 0 0,-1 1-1 0 0,1 1 1 0 0,-1-1-1 0 0,0 0 1 0 0,0 0-1 0 0,1 1 1 0 0,-1-1-1 0 0,0 1 0 0 0,0-1 1 0 0,0 1-1 0 0,0 0 1 0 0,1 0-1 0 0,-1 0 1 0 0,0 0-1 0 0,0 0 1 0 0,0 0-1 0 0,0 0 1 0 0,0 0-1 0 0,1 1 1 0 0,-1-1-1 0 0,0 1 1 0 0,0 0-1 0 0,0-1 1 0 0,1 1-1 0 0,-1 0 1 0 0,-2 2-1 0 0,-1 1-31 0 0,0 0 0 0 0,0 0 1 0 0,1 1-1 0 0,-1-1 0 0 0,1 1 0 0 0,1 0 1 0 0,-1 1-1 0 0,-5 9 0 0 0,-1 6-87 0 0,-8 22 0 0 0,4-4 49 0 0,2 0 0 0 0,1 0 0 0 0,2 1-1 0 0,2 1 1 0 0,2-1 0 0 0,-1 59 0 0 0,7-69 55 0 0,1-1 1 0 0,1 0 0 0 0,13 54-1 0 0,-9-61-10 0 0,0-1 1 0 0,1 1-1 0 0,1-1 0 0 0,1-1 0 0 0,19 29 0 0 0,-24-41-35 0 0,0-1 0 0 0,1 0 0 0 0,0 0 0 0 0,0 0 0 0 0,1-1 0 0 0,-1 0-1 0 0,1 0 1 0 0,10 6 0 0 0,-13-10-118 0 0,-1 0 0 0 0,1 0 0 0 0,-1-1 0 0 0,1 0 0 0 0,-1 1 0 0 0,1-1 0 0 0,0 0 0 0 0,0-1 0 0 0,-1 1 0 0 0,1-1 0 0 0,0 0 0 0 0,0 1 0 0 0,0-2 1 0 0,0 1-1 0 0,-1 0 0 0 0,1-1 0 0 0,0 0 0 0 0,0 0 0 0 0,-1 0 0 0 0,1 0 0 0 0,6-3 0 0 0,-1-2-1340 0 0,-1 0 0 0 0,1 0 0 0 0,-1-1 1 0 0,0 1-1 0 0,0-2 0 0 0,10-12 0 0 0,-6 6-1395 0 0,8-8-1972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51.644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229 164 14451 0 0,'1'0'354'0'0,"0"0"0"0"0,0 0 0 0 0,1 0 0 0 0,-1 0 0 0 0,0 0 0 0 0,0-1 0 0 0,0 1 0 0 0,1 0 0 0 0,-1-1 0 0 0,0 1 0 0 0,0-1 0 0 0,0 0 0 0 0,0 1 0 0 0,0-1 0 0 0,0 0 0 0 0,0 1 0 0 0,0-1 0 0 0,0 0 0 0 0,0 0 0 0 0,1-2 0 0 0,-1 1-31 0 0,1 0 0 0 0,-1 0 1 0 0,0 0-1 0 0,0-1 0 0 0,-1 1 0 0 0,1 0 0 0 0,0-1 0 0 0,-1 1 1 0 0,1 0-1 0 0,-1-4 0 0 0,0-1-11 0 0,0 0 1 0 0,0 0-1 0 0,-1 0 1 0 0,0 0-1 0 0,0 0 1 0 0,-5-13-1 0 0,5 16-263 0 0,-1 0 0 0 0,0 1 0 0 0,1-1-1 0 0,-2 0 1 0 0,1 1 0 0 0,0-1 0 0 0,-1 1 0 0 0,1 0 0 0 0,-1 0-1 0 0,0 0 1 0 0,0 0 0 0 0,0 1 0 0 0,-1-1 0 0 0,1 1 0 0 0,-7-4-1 0 0,6 4-49 0 0,1 1 0 0 0,0 0 0 0 0,-1 0 0 0 0,0 0 1 0 0,1 0-1 0 0,-1 1 0 0 0,1-1 0 0 0,-1 1 0 0 0,0 0 0 0 0,1 0 0 0 0,-1 0 0 0 0,0 1 0 0 0,1-1 0 0 0,-1 1 0 0 0,0 0 0 0 0,1 0 0 0 0,-1 0 0 0 0,-3 2 0 0 0,3 0-20 0 0,0-1-1 0 0,0 1 1 0 0,0 0-1 0 0,0 0 1 0 0,0 0 0 0 0,0 1-1 0 0,-4 5 1 0 0,-20 28-128 0 0,25-32 137 0 0,-9 13-29 0 0,2 1 0 0 0,0 1 0 0 0,1 0 0 0 0,-9 34 0 0 0,16-49 27 0 0,0 1 1 0 0,1 0-1 0 0,-2 11 1 0 0,3-16 7 0 0,0 1 1 0 0,0 0 0 0 0,0 0 0 0 0,0 0 0 0 0,0 0-1 0 0,1-1 1 0 0,-1 1 0 0 0,0 0 0 0 0,1 0-1 0 0,0-1 1 0 0,-1 1 0 0 0,1 0 0 0 0,0-1-1 0 0,0 1 1 0 0,0 0 0 0 0,0-1 0 0 0,1 2 0 0 0,-1-2 4 0 0,0 0 0 0 0,0-1 1 0 0,-1 1-1 0 0,1-1 0 0 0,0 1 1 0 0,0-1-1 0 0,0 0 0 0 0,0 1 1 0 0,0-1-1 0 0,0 0 0 0 0,0 0 1 0 0,0 1-1 0 0,0-1 0 0 0,0 0 1 0 0,0 0-1 0 0,0 0 0 0 0,0 0 1 0 0,0-1-1 0 0,0 1 0 0 0,0 0 1 0 0,0 0-1 0 0,0 0 0 0 0,0-1 1 0 0,0 1-1 0 0,0-1 1 0 0,0 1-1 0 0,0-1 0 0 0,-1 1 1 0 0,1-1-1 0 0,0 1 0 0 0,1-2 1 0 0,4-2 7 0 0,-1 0 1 0 0,0-1 0 0 0,6-7 0 0 0,-8 10-4 0 0,11-15 28 0 0,0-1 0 0 0,20-35 0 0 0,-6 8-10 0 0,-19 32-18 0 0,8-13 8 0 0,-16 24-13 0 0,1 1 0 0 0,-1-1 0 0 0,0 1 1 0 0,1-1-1 0 0,0 1 0 0 0,-1 0 0 0 0,1 0 0 0 0,0-1 1 0 0,0 1-1 0 0,-1 0 0 0 0,4-1 0 0 0,-4 2-3 0 0,0 0 0 0 0,0 0 0 0 0,-1 0 1 0 0,1 0-1 0 0,0 0 0 0 0,-1 0 0 0 0,1 0 0 0 0,0 0 0 0 0,0 0 0 0 0,-1 0 0 0 0,1 0 0 0 0,0 1 0 0 0,-1-1 0 0 0,1 0 0 0 0,0 1 0 0 0,-1-1 0 0 0,1 0 0 0 0,-1 1 0 0 0,1-1 0 0 0,0 0 1 0 0,-1 1-1 0 0,1-1 0 0 0,-1 1 0 0 0,1-1 0 0 0,-1 1 0 0 0,1-1 0 0 0,-1 1 0 0 0,0 0 0 0 0,1-1 0 0 0,-1 1 0 0 0,1 1 0 0 0,1 2-27 0 0,0 0 0 0 0,-1 0 0 0 0,3 9 0 0 0,-3-9 5 0 0,11 50-637 0 0,3 11-1808 0 0,-12-56 1111 0 0,0 0 1 0 0,1 0 0 0 0,0 0-1 0 0,9 14 1 0 0,-3-10-1641 0 0,0-5-466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52.112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93 31 16444 0 0,'-1'-5'707'0'0,"-5"-11"474"0"0,6 15-1054 0 0,0 1 1 0 0,0-1-1 0 0,-1 1 0 0 0,1-1 0 0 0,0 1 0 0 0,0-1 1 0 0,-1 1-1 0 0,1-1 0 0 0,0 1 0 0 0,-1 0 1 0 0,1-1-1 0 0,0 1 0 0 0,-1-1 0 0 0,1 1 1 0 0,-1 0-1 0 0,1-1 0 0 0,-1 1 0 0 0,1 0 0 0 0,-1-1 1 0 0,1 1-1 0 0,-1 0 0 0 0,0 0-94 0 0,1 0-1 0 0,0 0 0 0 0,-1 0 1 0 0,1 1-1 0 0,0-1 0 0 0,-1 0 1 0 0,1 0-1 0 0,0 0 0 0 0,0 1 0 0 0,-1-1 1 0 0,1 0-1 0 0,0 1 0 0 0,0-1 1 0 0,-1 0-1 0 0,1 0 0 0 0,0 1 1 0 0,0-1-1 0 0,0 0 0 0 0,0 1 1 0 0,0-1-1 0 0,-1 1 0 0 0,1-1 1 0 0,0 0-1 0 0,0 1 0 0 0,0-1 1 0 0,0 1-1 0 0,-2 14 315 0 0,1-7-215 0 0,-16 158 170 0 0,5-42-222 0 0,-27 361-53 0 0,39-471-67 0 0,-1-8-42 0 0,1-1 0 0 0,0 0 0 0 0,0 1 0 0 0,1-1 0 0 0,0 0 0 0 0,-1 0 1 0 0,4 8-1 0 0,-4-12 62 0 0,0-1 0 0 0,0 0 0 0 0,0 1 1 0 0,0-1-1 0 0,1 0 0 0 0,-1 1 0 0 0,0-1 0 0 0,0 0 1 0 0,0 1-1 0 0,1-1 0 0 0,-1 0 0 0 0,0 1 0 0 0,0-1 1 0 0,1 0-1 0 0,-1 0 0 0 0,0 1 0 0 0,0-1 0 0 0,1 0 1 0 0,-1 0-1 0 0,0 0 0 0 0,1 1 0 0 0,0-1-11 0 0,-1 0 0 0 0,0 0-1 0 0,1-1 1 0 0,-1 1-1 0 0,0 0 1 0 0,0 0 0 0 0,1 0-1 0 0,-1 0 1 0 0,0 0-1 0 0,0 0 1 0 0,0-1 0 0 0,1 1-1 0 0,-1 0 1 0 0,0 0 0 0 0,0 0-1 0 0,0-1 1 0 0,1 1-1 0 0,-1 0 1 0 0,0 0 0 0 0,0 0-1 0 0,0-1 1 0 0,7-16-1001 0 0,11-79-4438 0 0,-15 72 2461 0 0,-1-1 0 0 0,-2-24 1 0 0,-3 21-471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52.279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1 47 12147 0 0,'1'2'569'0'0,"0"0"0"0"0,1-1 0 0 0,-1 1 1 0 0,1 0-1 0 0,-1-1 0 0 0,1 0 0 0 0,0 1 1 0 0,-1-1-1 0 0,1 0 0 0 0,0 0 0 0 0,0 0 1 0 0,0 0-1 0 0,0 0 0 0 0,3 1 1 0 0,-1-1-114 0 0,0-1-1 0 0,0 1 1 0 0,0-1 0 0 0,0 1 0 0 0,0-1 0 0 0,0 0 0 0 0,5-1 0 0 0,4-2 64 0 0,0 0-1 0 0,-1 0 1 0 0,21-9-1 0 0,63-26 308 0 0,-92 36-956 0 0,1 0-1 0 0,-1 1 1 0 0,1-1 0 0 0,-1 1 0 0 0,1 0-1 0 0,-1 0 1 0 0,1 1 0 0 0,-1 0 0 0 0,1-1 0 0 0,0 1-1 0 0,-1 1 1 0 0,1-1 0 0 0,-1 1 0 0 0,1 0-1 0 0,4 1 1 0 0,-2 1-386 0 0,0 0 0 0 0,0 0 1 0 0,0 0-1 0 0,0 1 0 0 0,-1 0 0 0 0,0 1 0 0 0,1-1 0 0 0,6 8 0 0 0,5 5 287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52.464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73 1 16556 0 0,'-8'14'3527'0'0,"-10"25"1"0"0,-1 18-1299 0 0,11-27-2159 0 0,-5 56-1 0 0,10-67-335 0 0,0 11-247 0 0,3-28 289 0 0,-1 0 0 0 0,2 1 1 0 0,-1-1-1 0 0,0 0 0 0 0,0 0 0 0 0,1 1 0 0 0,-1-1 0 0 0,1 0 0 0 0,0 0 0 0 0,1 3 0 0 0,-2-5 83 0 0,0 0-1 0 0,0 1 1 0 0,1-1 0 0 0,-1 0 0 0 0,0 0 0 0 0,0 1-1 0 0,0-1 1 0 0,1 0 0 0 0,-1 0 0 0 0,0 1 0 0 0,0-1 0 0 0,1 0-1 0 0,-1 0 1 0 0,0 0 0 0 0,1 1 0 0 0,-1-1 0 0 0,0 0-1 0 0,1 0 1 0 0,-1 0 0 0 0,0 0 0 0 0,1 0 0 0 0,-1 0-1 0 0,0 0 1 0 0,1 0 0 0 0,-1 0 0 0 0,0 0 0 0 0,1 0-1 0 0,-1 0 1 0 0,0 0 0 0 0,1 0 0 0 0,-1 0 0 0 0,0 0-1 0 0,1 0 1 0 0,-1 0 0 0 0,0-1 0 0 0,1 1 0 0 0,-1 0 0 0 0,1 0-1 0 0,12-11-4539 0 0,-12 10 4096 0 0,12-13-3297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52.592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31 4 16299 0 0,'-7'-3'1737'0'0,"1"3"-1697"0"0,3 0 416 0 0,-3 1 288 0 0,3 4 16 0 0,0-1-576 0 0,2 8-40 0 0,-1-5-400 0 0,4 8-176 0 0,-1 1-184 0 0,4 3-2000 0 0,1 0 2303 0 0,4 4-751 0 0,0 2 1080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53.227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137 96 14883 0 0,'-1'0'292'0'0,"0"-1"0"0"0,0 1 0 0 0,0-1 0 0 0,0 1 0 0 0,1 0 0 0 0,-1-1 0 0 0,0 1 0 0 0,0 0 0 0 0,0 0 0 0 0,0-1 0 0 0,0 1 0 0 0,0 0 0 0 0,0 0 0 0 0,0 0 0 0 0,0 0 0 0 0,1 0 0 0 0,-1 1 0 0 0,-2-1 0 0 0,1 1-51 0 0,0 0 1 0 0,0-1-1 0 0,1 1 0 0 0,-1 0 1 0 0,0 1-1 0 0,1-1 0 0 0,-1 0 1 0 0,-2 2-1 0 0,-1 3-131 0 0,-1 0 1 0 0,1 1-1 0 0,-6 8 0 0 0,10-13-57 0 0,-8 12-66 0 0,-1 1 1 0 0,2 0-1 0 0,0 1 1 0 0,1 0-1 0 0,1 0 1 0 0,0 0-1 0 0,1 1 1 0 0,1 0-1 0 0,-4 34 1 0 0,8-49 1 0 0,0 1 0 0 0,0-1 0 0 0,0 1 0 0 0,0-1 0 0 0,0 1 1 0 0,0-1-1 0 0,1 1 0 0 0,0-1 0 0 0,-1 1 0 0 0,1-1 0 0 0,0 1 1 0 0,0-1-1 0 0,0 0 0 0 0,0 0 0 0 0,1 1 0 0 0,-1-1 0 0 0,1 0 1 0 0,-1 0-1 0 0,1 0 0 0 0,0 0 0 0 0,3 2 0 0 0,-3-2 2 0 0,1-1 0 0 0,-1 0 0 0 0,0 0 0 0 0,1 1 0 0 0,-1-2 0 0 0,1 1-1 0 0,0 0 1 0 0,-1 0 0 0 0,1-1 0 0 0,0 0 0 0 0,-1 1 0 0 0,1-1 0 0 0,0 0 0 0 0,-1 0 0 0 0,1-1 0 0 0,0 1 0 0 0,-1 0-1 0 0,1-1 1 0 0,0 0 0 0 0,3-1 0 0 0,1-1 25 0 0,1-1 0 0 0,-1 0 1 0 0,0 0-1 0 0,0 0 0 0 0,0-1 0 0 0,0 0 0 0 0,-1-1 0 0 0,0 1 0 0 0,0-1 0 0 0,0-1 1 0 0,6-9-1 0 0,1-2 97 0 0,-2-1 0 0 0,0 0 1 0 0,10-23-1 0 0,-21 40-106 0 0,33-79 582 0 0,-29 69-431 0 0,-1 0 0 0 0,-1 0 1 0 0,1 1-1 0 0,-2-1 0 0 0,1-15 1 0 0,-2 24-115 0 0,0 0 0 0 0,-1 0 0 0 0,1 0 0 0 0,-1 1 1 0 0,1-1-1 0 0,-1 0 0 0 0,0 1 0 0 0,0-1 0 0 0,0 0 0 0 0,0 1 1 0 0,-1-1-1 0 0,1 1 0 0 0,-1 0 0 0 0,1-1 0 0 0,-1 1 0 0 0,0 0 1 0 0,-3-2-1 0 0,4 3-28 0 0,0 0 0 0 0,0 0 0 0 0,0 1 0 0 0,0-1 0 0 0,0 0 0 0 0,0 1 0 0 0,0-1-1 0 0,0 1 1 0 0,-1 0 0 0 0,1-1 0 0 0,0 1 0 0 0,0 0 0 0 0,-1 0 0 0 0,1 0 0 0 0,0 0 0 0 0,-2 0 0 0 0,1 0-15 0 0,1 0-1 0 0,-1 1 0 0 0,1-1 1 0 0,-1 1-1 0 0,0 0 1 0 0,1-1-1 0 0,0 1 1 0 0,-1 0-1 0 0,1 0 1 0 0,0 0-1 0 0,-1 0 0 0 0,1 0 1 0 0,0 0-1 0 0,0 0 1 0 0,-2 3-1 0 0,-1 0-29 0 0,1 1 1 0 0,0 0-1 0 0,0 0 0 0 0,0 0 0 0 0,1 0 1 0 0,-1 1-1 0 0,-2 10 0 0 0,5-14 25 0 0,-1-1 0 0 0,1 1 0 0 0,-1 0 0 0 0,1 0 0 0 0,0-1 0 0 0,0 1 0 0 0,0 0 0 0 0,0 0 0 0 0,0 0 0 0 0,0-1 0 0 0,1 1 0 0 0,-1 0 0 0 0,0 0 0 0 0,1-1 0 0 0,-1 1 0 0 0,1 0 0 0 0,0-1 0 0 0,0 1 0 0 0,0-1 0 0 0,-1 1 0 0 0,1-1 0 0 0,1 1 0 0 0,-1-1 0 0 0,0 0 0 0 0,0 1 0 0 0,0-1 0 0 0,1 0-1 0 0,-1 0 1 0 0,3 2 0 0 0,-2-2 4 0 0,0-1 0 0 0,-1 1 0 0 0,1-1 0 0 0,0 1 0 0 0,0-1 0 0 0,-1 0 0 0 0,1 1-1 0 0,0-1 1 0 0,0 0 0 0 0,0 0 0 0 0,-1 0 0 0 0,1-1 0 0 0,0 1 0 0 0,0 0 0 0 0,0-1-1 0 0,-1 1 1 0 0,1-1 0 0 0,2-1 0 0 0,4-1 24 0 0,0-1 0 0 0,11-8-1 0 0,-10 6 0 0 0,0 0 24 0 0,0-1 0 0 0,0 0-1 0 0,-1-1 1 0 0,12-12 0 0 0,1 3 244 0 0,-20 17-286 0 0,-1-1 0 0 0,0 1 0 0 0,0 0 0 0 0,1 0 0 0 0,-1 0 1 0 0,0 0-1 0 0,1 0 0 0 0,-1-1 0 0 0,0 1 0 0 0,1 0 0 0 0,-1 0 1 0 0,0 0-1 0 0,1 0 0 0 0,-1 0 0 0 0,0 0 0 0 0,1 0 0 0 0,-1 0 1 0 0,0 0-1 0 0,1 0 0 0 0,-1 0 0 0 0,0 1 0 0 0,0-1 1 0 0,1 0-1 0 0,-1 0 0 0 0,0 0 0 0 0,1 0 0 0 0,-1 0 0 0 0,0 1 1 0 0,0-1-1 0 0,1 0 0 0 0,-1 0 0 0 0,0 0 0 0 0,0 1 0 0 0,1-1 1 0 0,-1 0-1 0 0,0 0 0 0 0,0 1 0 0 0,0-1 0 0 0,1 0 0 0 0,-1 1 1 0 0,0-1-1 0 0,0 0 0 0 0,0 1 0 0 0,0-1 0 0 0,0 0 0 0 0,0 0 1 0 0,0 1-1 0 0,0-1 0 0 0,0 1 0 0 0,4 16 99 0 0,-3 1-58 0 0,0 0 0 0 0,-2 22 0 0 0,-9 50-38 0 0,8-65-21 0 0,2 31 1 0 0,0-27 14 0 0,0-25 0 0 0,1 1 1 0 0,-1-1-1 0 0,1 1 0 0 0,1 4 0 0 0,-2-8 0 0 0,0 0 0 0 0,0 0 0 0 0,0 0 0 0 0,1 0 0 0 0,-1 0-1 0 0,1 0 1 0 0,-1 0 0 0 0,1-1 0 0 0,-1 1 0 0 0,1 0-1 0 0,-1 0 1 0 0,1 0 0 0 0,0-1 0 0 0,-1 1 0 0 0,1 0 0 0 0,0 0-1 0 0,-1-1 1 0 0,1 1 0 0 0,0-1 0 0 0,0 1 0 0 0,0-1-1 0 0,0 1 1 0 0,0-1 0 0 0,0 0 0 0 0,1 1 0 0 0,-1-1 2 0 0,0-1 1 0 0,1 1 0 0 0,-1-1-1 0 0,0 0 1 0 0,1 0-1 0 0,-1 1 1 0 0,0-1 0 0 0,0 0-1 0 0,0 0 1 0 0,1 0-1 0 0,-1 0 1 0 0,0 0 0 0 0,-1-1-1 0 0,1 1 1 0 0,0 0 0 0 0,1-2-1 0 0,-1 1 6 0 0,7-9 24 0 0,-2 0-1 0 0,1 0 1 0 0,5-15 0 0 0,-7 13-9 0 0,2 0 0 0 0,9-14 0 0 0,-5 11-9 0 0,21-29 44 0 0,-27 39-26 0 0,0 0-1 0 0,1 1 0 0 0,-1 0 0 0 0,1 0 0 0 0,8-6 0 0 0,-11 10 0 0 0,0-1 0 0 0,0 0 0 0 0,0 1 0 0 0,0-1 0 0 0,0 1 1 0 0,0 0-1 0 0,0 0 0 0 0,5-1 0 0 0,-6 2-22 0 0,-1 0 0 0 0,0 0-1 0 0,1 0 1 0 0,-1 1 0 0 0,0-1 0 0 0,0 0 0 0 0,1 0 0 0 0,-1 1 0 0 0,0-1 0 0 0,0 1-1 0 0,1-1 1 0 0,-1 1 0 0 0,0-1 0 0 0,0 1 0 0 0,0 0 0 0 0,0 0 0 0 0,0-1-1 0 0,0 1 1 0 0,0 0 0 0 0,0 0 0 0 0,0 0 0 0 0,0 0 0 0 0,-1 0 0 0 0,2 2 0 0 0,3 6-51 0 0,0 1 0 0 0,-2-1 1 0 0,1 1-1 0 0,-1 0 0 0 0,0 0 1 0 0,-1 0-1 0 0,1 13 0 0 0,0-6-851 0 0,6 22 0 0 0,-7-34 477 0 0,0 0 0 0 0,0 0-1 0 0,1 0 1 0 0,-1 0 0 0 0,1 0 0 0 0,0-1 0 0 0,0 1 0 0 0,5 4 0 0 0,1 0 221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53.848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178 1 16996 0 0,'-3'1'144'0'0,"0"0"1"0"0,0 0-1 0 0,1 0 1 0 0,-1 0-1 0 0,1 0 1 0 0,-1 1-1 0 0,1-1 1 0 0,-1 1 0 0 0,1 0-1 0 0,0 0 1 0 0,0-1-1 0 0,0 2 1 0 0,0-1-1 0 0,0 0 1 0 0,0 0-1 0 0,0 1 1 0 0,1-1 0 0 0,-2 3-1 0 0,-3 6 156 0 0,0 1 1 0 0,-7 19-1 0 0,-14 50 182 0 0,3 1 0 0 0,-25 164 0 0 0,43-196-485 0 0,3 0 1 0 0,5 72 0 0 0,-1-106-310 0 0,1-1 0 0 0,0 0 1 0 0,8 25-1 0 0,-7-32-631 0 0,0 0 0 0 0,1 0 0 0 0,0 0-1 0 0,7 11 1 0 0,-3-9 502 0 0,0-3-682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54.033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0 18 12907 0 0,'3'-2'673'0'0,"-1"0"0"0"0,1 0 0 0 0,-1 0 0 0 0,1 1 0 0 0,0-1 1 0 0,0 1-1 0 0,0 0 0 0 0,0 0 0 0 0,0 0 0 0 0,0 0 0 0 0,0 1 1 0 0,6-1-1 0 0,-4 0-231 0 0,1 1-1 0 0,0 0 1 0 0,-1 0 0 0 0,1 1 0 0 0,-1-1 0 0 0,8 3 0 0 0,69 29-240 0 0,-50-18-1206 0 0,-23-10 497 0 0,0 1 0 0 0,0 0-1 0 0,0 0 1 0 0,12 11 0 0 0,-2 1 371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7:57.7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240 247 11907 0 0,'-113'-14'10202'0'0,"65"14"-8917"0"0,45 0-1249 0 0,0 1-1 0 0,0-1 0 0 0,-1 1 1 0 0,1-1-1 0 0,0 1 1 0 0,0 0-1 0 0,0 0 0 0 0,0 1 1 0 0,1-1-1 0 0,-1 0 0 0 0,0 1 1 0 0,0 0-1 0 0,1 0 0 0 0,-1 0 1 0 0,1 0-1 0 0,0 0 0 0 0,-1 0 1 0 0,1 1-1 0 0,0-1 1 0 0,0 1-1 0 0,1-1 0 0 0,-1 1 1 0 0,0 0-1 0 0,-1 4 0 0 0,0 0-37 0 0,1-1 0 0 0,0 1 0 0 0,0 0 0 0 0,1 0 0 0 0,0 1 0 0 0,0-1 0 0 0,0 0-1 0 0,1 0 1 0 0,1 12 0 0 0,0-9-23 0 0,1 1 0 0 0,0-1 0 0 0,0 0 0 0 0,1 0 0 0 0,1 0 0 0 0,-1 0 0 0 0,2-1 0 0 0,-1 1 0 0 0,1-1 0 0 0,1 0 0 0 0,9 12 0 0 0,-11-17 3 0 0,-1 0-1 0 0,1 0 1 0 0,-1-1-1 0 0,1 1 1 0 0,0-1-1 0 0,0 0 1 0 0,0 0-1 0 0,1-1 1 0 0,-1 1-1 0 0,1-1 0 0 0,0 0 1 0 0,-1 0-1 0 0,1 0 1 0 0,0-1-1 0 0,0 0 1 0 0,0 0-1 0 0,0 0 1 0 0,0-1-1 0 0,0 1 1 0 0,1-1-1 0 0,-1 0 1 0 0,0-1-1 0 0,0 1 1 0 0,0-1-1 0 0,7-2 1 0 0,-4 0-10 0 0,1 0 0 0 0,-1-1 1 0 0,1 0-1 0 0,-1 0 0 0 0,0-1 1 0 0,-1 0-1 0 0,1-1 0 0 0,-1 0 1 0 0,0 0-1 0 0,0 0 0 0 0,-1-1 1 0 0,0 0-1 0 0,0 0 0 0 0,0-1 1 0 0,-1 1-1 0 0,5-12 0 0 0,-4 8 27 0 0,-1 0 0 0 0,0 0 0 0 0,-1 0 0 0 0,0 0 0 0 0,-1-1 1 0 0,0 0-1 0 0,-1 0 0 0 0,0 0 0 0 0,-1 0 0 0 0,-1 0 0 0 0,1 0 0 0 0,-3-12 0 0 0,1 19 67 0 0,0 1 1 0 0,0 0-1 0 0,-1-1 1 0 0,1 1 0 0 0,-1 0-1 0 0,0 0 1 0 0,0 0-1 0 0,-1 1 1 0 0,1-1-1 0 0,-1 0 1 0 0,0 1-1 0 0,0 0 1 0 0,0 0-1 0 0,0 0 1 0 0,0 0-1 0 0,-1 0 1 0 0,0 0 0 0 0,-6-3-1 0 0,9 5-26 0 0,0 1-1 0 0,0-1 1 0 0,1 1-1 0 0,-1-1 1 0 0,0 1-1 0 0,0 0 1 0 0,0-1-1 0 0,1 1 1 0 0,-1 0-1 0 0,0-1 1 0 0,0 1-1 0 0,0 0 1 0 0,0 0-1 0 0,0 0 0 0 0,0 0 1 0 0,0 0-1 0 0,0 0 1 0 0,0 0-30 0 0,1 0 1 0 0,0 0 0 0 0,0 1-1 0 0,0-1 1 0 0,0 0-1 0 0,0 0 1 0 0,-1 0-1 0 0,1 0 1 0 0,0 0-1 0 0,0 0 1 0 0,0 1-1 0 0,0-1 1 0 0,0 0 0 0 0,0 0-1 0 0,0 0 1 0 0,0 0-1 0 0,0 1 1 0 0,0-1-1 0 0,-1 0 1 0 0,1 0-1 0 0,0 0 1 0 0,0 1-1 0 0,0-1 1 0 0,0 0 0 0 0,0 0-1 0 0,0 0 1 0 0,0 1-1 0 0,4 9 11 0 0,2-2-38 0 0,0-1 0 0 0,0 1 0 0 0,0-1 0 0 0,1 0 0 0 0,0-1 0 0 0,14 10 0 0 0,5 6-1 0 0,-12-10-4 0 0,1 0 1 0 0,25 16 0 0 0,-34-25 6 0 0,0 1 0 0 0,0-1 0 0 0,0-1 0 0 0,1 1 0 0 0,-1-1 0 0 0,1 0 0 0 0,0 0 0 0 0,0-1 0 0 0,0 0 0 0 0,7 0 1 0 0,-11-1 8 0 0,-1 0 0 0 0,1 0 1 0 0,-1 0-1 0 0,1-1 0 0 0,-1 1 1 0 0,0-1-1 0 0,1 0 0 0 0,-1 0 1 0 0,0 1-1 0 0,0-1 1 0 0,0-1-1 0 0,1 1 0 0 0,-1 0 1 0 0,0-1-1 0 0,2-1 0 0 0,-2 0 5 0 0,1 1-1 0 0,-1-1 1 0 0,0 0-1 0 0,0 0 0 0 0,0 0 1 0 0,0 0-1 0 0,0 0 1 0 0,-1 0-1 0 0,3-6 0 0 0,-3 3 15 0 0,1-1-1 0 0,-1 1 0 0 0,0-1 0 0 0,0 0 0 0 0,0 1 0 0 0,-1-1 0 0 0,0 0 0 0 0,-1 1 0 0 0,0-1 0 0 0,-2-11 0 0 0,-24-75 271 0 0,26 91-263 0 0,0 0 1 0 0,0 1-1 0 0,0-1 0 0 0,0 1 1 0 0,0-1-1 0 0,0 1 1 0 0,-2-2-1 0 0,2 2-4 0 0,15 10-87 0 0,-4-3 34 0 0,3 5 8 0 0,47 34-8 0 0,-52-40 22 0 0,1 0 0 0 0,0 0 0 0 0,0-1 0 0 0,0 0 1 0 0,13 4-1 0 0,-20-8 10 0 0,-1 1 0 0 0,1-1 1 0 0,-1 0-1 0 0,1 0 0 0 0,-1 1 1 0 0,1-1-1 0 0,-1 0 0 0 0,1 0 1 0 0,-1 0-1 0 0,1 0 0 0 0,-1-1 1 0 0,1 1-1 0 0,-1 0 0 0 0,1-1 1 0 0,-1 1-1 0 0,0-1 0 0 0,1 1 0 0 0,-1-1 1 0 0,0 0-1 0 0,1 1 0 0 0,-1-1 1 0 0,0 0-1 0 0,0 0 0 0 0,1 0 1 0 0,-1 0-1 0 0,0 0 0 0 0,0 0 1 0 0,0 0-1 0 0,0-1 0 0 0,1-1 0 0 0,0-1-11 0 0,0-1-1 0 0,0 0 0 0 0,-1 0 1 0 0,1 0-1 0 0,-1 0 0 0 0,0 0 1 0 0,1-9-1 0 0,-1-34-4 0 0,-2 38 35 0 0,1-1 0 0 0,1 0-1 0 0,-1 0 1 0 0,2 1 0 0 0,0-1-1 0 0,3-13 1 0 0,-4 23-9 0 0,-1 0 0 0 0,1 0 0 0 0,-1 0 0 0 0,1 0-1 0 0,0 0 1 0 0,-1 0 0 0 0,1 0 0 0 0,0 1 0 0 0,0-1 0 0 0,0 0 0 0 0,0 0 0 0 0,0 1 0 0 0,-1-1 0 0 0,1 0 0 0 0,1 1 0 0 0,-1-1 0 0 0,0 1 0 0 0,0-1-1 0 0,0 1 1 0 0,0-1 0 0 0,0 1 0 0 0,0 0 0 0 0,0 0 0 0 0,1 0 0 0 0,-1 0 0 0 0,0-1 0 0 0,0 1 0 0 0,0 1 0 0 0,0-1 0 0 0,1 0 0 0 0,1 1 0 0 0,5 0-10 0 0,1 1 1 0 0,-1 1 0 0 0,12 5 0 0 0,-4-2-108 0 0,-4-2-27 0 0,-6-2-450 0 0,1 0-1 0 0,0 0 1 0 0,0 0-1 0 0,0-1 1 0 0,14 1 0 0 0,-19-2 154 0 0,1 0 0 0 0,0 0 0 0 0,0-1 0 0 0,-1 1 0 0 0,1-1 0 0 0,0 0 0 0 0,-1 0 0 0 0,4-1 0 0 0,1-6 211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54.690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109 59 16828 0 0,'-9'3'656'0'0,"1"0"0"0"0,-1 1 0 0 0,1 0 1 0 0,-8 5-1 0 0,12-7-547 0 0,0 1 0 0 0,0 1 0 0 0,0-1 1 0 0,1 0-1 0 0,-1 1 0 0 0,1 0 0 0 0,0 0 0 0 0,0 0 0 0 0,-2 5 1 0 0,2-4-105 0 0,-1 1 1 0 0,2 1 0 0 0,-1-1 0 0 0,1 0 0 0 0,0 1 0 0 0,0-1 0 0 0,1 1-1 0 0,0-1 1 0 0,0 1 0 0 0,0 0 0 0 0,1 12 0 0 0,1-15-4 0 0,-1-1 0 0 0,1 1 0 0 0,0-1 0 0 0,-1 0 1 0 0,2 1-1 0 0,-1-1 0 0 0,0 0 0 0 0,1 0 0 0 0,-1 1 0 0 0,1-1 0 0 0,0 0 1 0 0,0-1-1 0 0,0 1 0 0 0,1 0 0 0 0,-1-1 0 0 0,1 1 0 0 0,-1-1 1 0 0,1 0-1 0 0,0 0 0 0 0,0 0 0 0 0,0 0 0 0 0,0 0 0 0 0,0 0 0 0 0,4 0 1 0 0,0 1 25 0 0,1-1 1 0 0,-1 0 0 0 0,1-1 0 0 0,0 0 0 0 0,-1 0-1 0 0,1 0 1 0 0,0-1 0 0 0,0 0 0 0 0,0-1 0 0 0,-1 0-1 0 0,1 0 1 0 0,0-1 0 0 0,-1 0 0 0 0,13-4 0 0 0,-4 0 48 0 0,0-2 0 0 0,-1 1 0 0 0,0-2 0 0 0,0 0 0 0 0,21-16 0 0 0,-27 17-26 0 0,0 0 0 0 0,0-1 0 0 0,-1 0 0 0 0,0 0 0 0 0,0-1 0 0 0,-1 0 0 0 0,-1-1-1 0 0,0 1 1 0 0,0-1 0 0 0,-1 0 0 0 0,0 0 0 0 0,5-19 0 0 0,-9 26-15 0 0,0 1 0 0 0,-1-1-1 0 0,1 0 1 0 0,-1 0 0 0 0,0 1 0 0 0,0-1 0 0 0,0 0 0 0 0,-1-5-1 0 0,1 8-25 0 0,0-1-1 0 0,0 1 0 0 0,-1 0 1 0 0,1 0-1 0 0,-1 0 0 0 0,1-1 0 0 0,-1 1 1 0 0,0 0-1 0 0,1 0 0 0 0,-1 0 1 0 0,0 0-1 0 0,0 0 0 0 0,1 0 1 0 0,-1 0-1 0 0,0 0 0 0 0,0 1 0 0 0,0-1 1 0 0,0 0-1 0 0,0 0 0 0 0,-1 1 1 0 0,1-1-1 0 0,0 1 0 0 0,0-1 1 0 0,0 1-1 0 0,0-1 0 0 0,-1 1 0 0 0,1 0 1 0 0,-1-1-1 0 0,-4 0-24 0 0,0 1 1 0 0,0-1-1 0 0,0 1 0 0 0,0 0 0 0 0,0 0 1 0 0,0 0-1 0 0,0 1 0 0 0,0 0 0 0 0,0 0 1 0 0,0 1-1 0 0,0 0 0 0 0,1 0 0 0 0,-1 0 1 0 0,1 0-1 0 0,-1 1 0 0 0,-8 6 0 0 0,11-7 3 0 0,-14 11-103 0 0,16-12 107 0 0,1 0 1 0 0,-1-1 0 0 0,1 1 0 0 0,-1-1 0 0 0,1 1 0 0 0,-1 0 0 0 0,1-1 0 0 0,0 1 0 0 0,-1 0 0 0 0,1 0 0 0 0,0-1 0 0 0,-1 1 0 0 0,1 0 0 0 0,0 0 0 0 0,0-1-1 0 0,0 1 1 0 0,0 0 0 0 0,0 0 0 0 0,0 0 0 0 0,0-1 0 0 0,0 1 0 0 0,0 0 0 0 0,0 1 0 0 0,1-2 2 0 0,-1 1 0 0 0,0-1 0 0 0,0 1 0 0 0,1-1 0 0 0,-1 0 0 0 0,0 1 0 0 0,1-1 0 0 0,-1 1 0 0 0,1-1 0 0 0,-1 0 0 0 0,1 0 0 0 0,-1 1-1 0 0,0-1 1 0 0,1 0 0 0 0,-1 0 0 0 0,1 1 0 0 0,-1-1 0 0 0,1 0 0 0 0,-1 0 0 0 0,1 0 0 0 0,-1 0 0 0 0,1 0 0 0 0,0 0 0 0 0,15 0-28 0 0,-12 0 27 0 0,10 0 31 0 0,0-1-1 0 0,0-1 1 0 0,0 0 0 0 0,0-1 0 0 0,0-1-1 0 0,20-8 1 0 0,-17 2 80 0 0,-15 8-71 0 0,0 1 0 0 0,0-1 1 0 0,0 1-1 0 0,1 0 0 0 0,-1 0 0 0 0,0 0 1 0 0,0 0-1 0 0,1 0 0 0 0,-1 0 0 0 0,5 0 1 0 0,-6 1-24 0 0,0 0 0 0 0,-1 0 0 0 0,1 0 0 0 0,0 0 0 0 0,-1 1 0 0 0,1-1 0 0 0,-1 0 0 0 0,1 0 0 0 0,-1 1 0 0 0,1-1 0 0 0,-1 0 0 0 0,1 1 0 0 0,-1-1 0 0 0,1 1 0 0 0,-1-1 0 0 0,1 1 0 0 0,-1-1 0 0 0,1 1 0 0 0,-1-1 0 0 0,0 1 0 0 0,1-1 0 0 0,-1 1 0 0 0,0-1 0 0 0,0 1 0 0 0,1 0 0 0 0,-1-1 0 0 0,0 1 0 0 0,0-1 1 0 0,0 1-1 0 0,0 0 0 0 0,0-1 0 0 0,0 1 0 0 0,0 0 0 0 0,0-1 0 0 0,0 1 0 0 0,0 1 0 0 0,0 2 25 0 0,-1 1 1 0 0,1-1 0 0 0,-3 8-1 0 0,-9 27 65 0 0,9-29-96 0 0,0-1 0 0 0,0 1 0 0 0,0-1 0 0 0,1 1 0 0 0,1 0 0 0 0,0 0 0 0 0,0 13-1 0 0,1-7-8 0 0,0-11 2 0 0,0 0-1 0 0,1 0 0 0 0,-1 0 0 0 0,1 0 0 0 0,0 0 0 0 0,2 6 0 0 0,-2-10 6 0 0,-1 0 0 0 0,1 0 0 0 0,-1 0-1 0 0,1 0 1 0 0,0 0 0 0 0,0 0 0 0 0,0 0 0 0 0,-1 0 0 0 0,1 0-1 0 0,0 0 1 0 0,0-1 0 0 0,0 1 0 0 0,0 0 0 0 0,0-1 0 0 0,0 1 0 0 0,0-1-1 0 0,0 1 1 0 0,1-1 0 0 0,-1 1 0 0 0,0-1 0 0 0,0 0 0 0 0,0 0 0 0 0,1 1-1 0 0,-1-1 1 0 0,0 0 0 0 0,0 0 0 0 0,0 0 0 0 0,1 0 0 0 0,-1-1-1 0 0,0 1 1 0 0,2 0 0 0 0,8-3 38 0 0,0 1 0 0 0,0-1 0 0 0,0-1 0 0 0,0 0-1 0 0,0 0 1 0 0,12-8 0 0 0,-2-1 77 0 0,36-28 0 0 0,-51 36-88 0 0,-1 1 0 0 0,-1-1 0 0 0,1 0 0 0 0,-1-1 1 0 0,6-8-1 0 0,-8 11-27 0 0,0-1 1 0 0,0 1-1 0 0,0 0 1 0 0,-1-1-1 0 0,0 0 1 0 0,1 1-1 0 0,-1-1 1 0 0,0 0-1 0 0,0-5 1 0 0,-2 42-339 0 0,0-20 285 0 0,1 0 0 0 0,0-1 0 0 0,1 1 0 0 0,2 12 1 0 0,-2-17-16 0 0,1 0 1 0 0,1-1 0 0 0,-1 1 0 0 0,1-1 0 0 0,1 1 0 0 0,-1-1-1 0 0,1 0 1 0 0,7 9 0 0 0,-8-12-196 0 0,0-1 0 0 0,0 0 0 0 0,0 0 0 0 0,1 0 0 0 0,-1 0 0 0 0,1-1 0 0 0,4 4 0 0 0,-5-5-323 0 0,1 1-1 0 0,-1-1 1 0 0,1 0 0 0 0,-1 0-1 0 0,1 0 1 0 0,-1 0 0 0 0,1 0-1 0 0,0-1 1 0 0,5 1-1 0 0,-8-1 264 0 0,22-2-1664 0 0,-12-2 648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55.459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292 49 11010 0 0,'0'11'7664'0'0,"2"1"-4946"0"0,0 12-1328 0 0,21 472 795 0 0,-21-476-2173 0 0,3 40 88 0 0,-4 96 0 0 0,-2-142-90 0 0,-1-1 1 0 0,0 0 0 0 0,-1-1 0 0 0,0 1-1 0 0,-1 0 1 0 0,0-1 0 0 0,-8 15-1 0 0,10-23-35 0 0,-1 0-1 0 0,1 0 0 0 0,-1 0 1 0 0,0-1-1 0 0,0 1 0 0 0,-1-1 1 0 0,1 1-1 0 0,0-1 0 0 0,-1 0 0 0 0,-4 3 1 0 0,5-5-26 0 0,-1 1 1 0 0,1-1 0 0 0,0 0-1 0 0,0 1 1 0 0,-1-1 0 0 0,1-1-1 0 0,-1 1 1 0 0,1 0-1 0 0,-1-1 1 0 0,1 0 0 0 0,-1 0-1 0 0,1 0 1 0 0,-1 0 0 0 0,1 0-1 0 0,-4-2 1 0 0,-3 0-26 0 0,1-1 1 0 0,0 0 0 0 0,0 0-1 0 0,0-1 1 0 0,0-1 0 0 0,1 1-1 0 0,0-1 1 0 0,0-1 0 0 0,0 0-1 0 0,0 0 1 0 0,1 0 0 0 0,0-1-1 0 0,1 0 1 0 0,-10-12 0 0 0,7 7 76 0 0,1-1 0 0 0,0 0 0 0 0,1 0 0 0 0,0-1 0 0 0,1 1 0 0 0,1-1 0 0 0,0-1 0 0 0,-5-24 1 0 0,8 30 19 0 0,1-1 1 0 0,1 1 0 0 0,0-1 0 0 0,0 0 0 0 0,0 1-1 0 0,1-1 1 0 0,4-14 0 0 0,-1 10 13 0 0,0 1 0 0 0,1-1 0 0 0,1 1 0 0 0,10-19 0 0 0,-2 9-11 0 0,2 1 0 0 0,0 1 0 0 0,1 1 0 0 0,1 0 0 0 0,21-17 0 0 0,5 0-527 0 0,58-36 0 0 0,19-15-1508 0 0,-109 77 1932 0 0,-1 0-1 0 0,0 0 0 0 0,15-22 1 0 0,-21 25 458 0 0,0 0 0 0 0,-1 0-1 0 0,-1-1 1 0 0,1 0 0 0 0,-1 0 0 0 0,-1 0 0 0 0,0 0 0 0 0,0 0 0 0 0,-1 0 0 0 0,0-1 0 0 0,0 1 0 0 0,-1 0 0 0 0,-1-13 0 0 0,1 21-276 0 0,-1 0 1 0 0,1 0-1 0 0,-1-1 1 0 0,1 1-1 0 0,-1 0 1 0 0,1 0-1 0 0,-1 0 1 0 0,0 0-1 0 0,1 0 1 0 0,-3-2-1 0 0,3 2-93 0 0,0 1-1 0 0,0 0 1 0 0,0 0-1 0 0,0 0 1 0 0,-1-1 0 0 0,1 1-1 0 0,0 0 1 0 0,0 0-1 0 0,0 0 1 0 0,0 0-1 0 0,-1-1 1 0 0,1 1-1 0 0,0 0 1 0 0,0 0-1 0 0,-1 0 1 0 0,1 0-1 0 0,0 0 1 0 0,0 0-1 0 0,0 0 1 0 0,-1-1-1 0 0,1 1 1 0 0,0 0 0 0 0,0 0-1 0 0,-1 0 1 0 0,1 0-1 0 0,0 0 1 0 0,0 0-1 0 0,-1 0 1 0 0,1 0-1 0 0,0 0 1 0 0,0 0-1 0 0,-1 1 1 0 0,1-1-1 0 0,0 0 1 0 0,0 0-1 0 0,-1 0 1 0 0,1 0-1 0 0,0 0 1 0 0,0 0 0 0 0,0 0-1 0 0,-1 1 1 0 0,1-1-1 0 0,0 0 1 0 0,0 0-1 0 0,0 0 1 0 0,-1 0-1 0 0,1 1 1 0 0,0-1-1 0 0,0 0 1 0 0,0 0-1 0 0,0 0 1 0 0,0 1-1 0 0,0-1 1 0 0,0 0-1 0 0,-1 0 1 0 0,1 1-1 0 0,-10 31-101 0 0,-11 65 0 0 0,19-88 90 0 0,-3 41-14 0 0,5-47 16 0 0,0 0 1 0 0,-1 0-1 0 0,1 0 0 0 0,0 0 1 0 0,1 1-1 0 0,-1-1 1 0 0,1 0-1 0 0,-1 0 1 0 0,2 3-1 0 0,-2-5 3 0 0,0-1-1 0 0,1 1 1 0 0,-1-1 0 0 0,0 1-1 0 0,1 0 1 0 0,-1-1-1 0 0,0 1 1 0 0,1-1 0 0 0,-1 1-1 0 0,1-1 1 0 0,-1 1-1 0 0,1-1 1 0 0,-1 0 0 0 0,1 1-1 0 0,-1-1 1 0 0,1 1-1 0 0,-1-1 1 0 0,2 1 0 0 0,-1-1 2 0 0,0 0 1 0 0,0 0 0 0 0,-1 0-1 0 0,1 0 1 0 0,0 0-1 0 0,0 0 1 0 0,0-1 0 0 0,-1 1-1 0 0,1 0 1 0 0,0 0 0 0 0,0 0-1 0 0,-1-1 1 0 0,1 1 0 0 0,0-1-1 0 0,0 1 1 0 0,-1 0 0 0 0,1-1-1 0 0,0 1 1 0 0,0-2-1 0 0,12-9 76 0 0,0-2-1 0 0,21-26 0 0 0,-13 14-54 0 0,-3 5-8 0 0,27-32 12 0 0,-45 50-27 0 0,5-5 16 0 0,0 0 0 0 0,4-9 0 0 0,-8 13-9 0 0,0 1 1 0 0,0 0-1 0 0,0-1 0 0 0,0 1 0 0 0,-1 0 1 0 0,1-1-1 0 0,-1 1 0 0 0,0-1 0 0 0,1 1 1 0 0,-1-1-1 0 0,0 1 0 0 0,-1-4 1 0 0,0 4-12 0 0,1 1 1 0 0,0-1-1 0 0,-1 1 0 0 0,0-1 1 0 0,1 1-1 0 0,-1 0 1 0 0,0-1-1 0 0,0 1 1 0 0,0 0-1 0 0,0 0 1 0 0,0 0-1 0 0,0 0 1 0 0,0 0-1 0 0,0 0 0 0 0,0 0 1 0 0,0 0-1 0 0,-1 0 1 0 0,1 0-1 0 0,0 0 1 0 0,-1 1-1 0 0,1-1 1 0 0,0 1-1 0 0,-1-1 1 0 0,1 1-1 0 0,-1-1 1 0 0,1 1-1 0 0,-1 0 0 0 0,1 0 1 0 0,-1 0-1 0 0,-2 0 1 0 0,-4 0-45 0 0,-1 0-1 0 0,0 1 1 0 0,1 0 0 0 0,-10 3 0 0 0,13-3 21 0 0,-2 0-24 0 0,1 1 0 0 0,-1 0 0 0 0,-10 5 0 0 0,17-7 45 0 0,0 0 1 0 0,0 0 0 0 0,0 0-1 0 0,0 0 1 0 0,0 0-1 0 0,0 1 1 0 0,0-1-1 0 0,-1 0 1 0 0,1 0 0 0 0,0 0-1 0 0,0 0 1 0 0,0 0-1 0 0,0 0 1 0 0,0 0 0 0 0,0 0-1 0 0,0 1 1 0 0,0-1-1 0 0,0 0 1 0 0,0 0-1 0 0,0 0 1 0 0,0 0 0 0 0,0 0-1 0 0,0 0 1 0 0,0 1-1 0 0,0-1 1 0 0,0 0 0 0 0,0 0-1 0 0,0 0 1 0 0,0 0-1 0 0,0 0 1 0 0,0 0 0 0 0,0 0-1 0 0,0 1 1 0 0,0-1-1 0 0,0 0 1 0 0,0 0-1 0 0,0 0 1 0 0,0 0 0 0 0,0 0-1 0 0,0 0 1 0 0,0 0-1 0 0,1 1 1 0 0,-1-1 0 0 0,0 0-1 0 0,0 0 1 0 0,0 0-1 0 0,0 0 1 0 0,0 0-1 0 0,0 0 1 0 0,0 0 0 0 0,0 0-1 0 0,1 0 1 0 0,-1 0-1 0 0,0 0 1 0 0,0 0 0 0 0,0 0-1 0 0,8 4-113 0 0,13-8-139 0 0,-17 3-477 0 0,-1 0 0 0 0,1 0 0 0 0,0 0 0 0 0,6 1 0 0 0,-9 0 359 0 0,0 0 1 0 0,0 0-1 0 0,0 0 1 0 0,0 0-1 0 0,0 0 1 0 0,-1 1-1 0 0,1-1 0 0 0,0 0 1 0 0,0 1-1 0 0,0-1 1 0 0,0 1-1 0 0,0-1 0 0 0,-1 1 1 0 0,1-1-1 0 0,0 1 1 0 0,0 0-1 0 0,-1-1 1 0 0,1 1-1 0 0,0 0 0 0 0,-1-1 1 0 0,1 1-1 0 0,-1 0 1 0 0,1 1-1 0 0,2 4-3192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56.004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86 15 13467 0 0,'-16'-12'8575'0'0,"15"11"-8310"0"0,0 1 1 0 0,1 0 0 0 0,-1 0 0 0 0,1-1-1 0 0,-1 1 1 0 0,0 0 0 0 0,1 0-1 0 0,-1 0 1 0 0,1 0 0 0 0,-1 0 0 0 0,0 0-1 0 0,1 0 1 0 0,-1 0 0 0 0,0 0 0 0 0,1 0-1 0 0,-2 0 1 0 0,-4 6-338 0 0,-3 7 316 0 0,7-10-248 0 0,0-1 0 0 0,0 1-1 0 0,0 0 1 0 0,-3 7 0 0 0,-2 7-17 0 0,1 1 0 0 0,1 0 0 0 0,-4 26 0 0 0,8-38 16 0 0,0 0 0 0 0,1-1 0 0 0,0 1 1 0 0,0 0-1 0 0,0-1 0 0 0,1 1 0 0 0,0-1 1 0 0,0 1-1 0 0,0 0 0 0 0,0-1 0 0 0,1 0 1 0 0,0 1-1 0 0,1-1 0 0 0,-1 0 0 0 0,5 8 1 0 0,-5-11 13 0 0,-1 0 0 0 0,1 0 0 0 0,0-1 1 0 0,0 1-1 0 0,-1 0 0 0 0,1-1 0 0 0,0 1 0 0 0,0-1 1 0 0,0 1-1 0 0,1-1 0 0 0,-1 0 0 0 0,0 0 1 0 0,0 0-1 0 0,1 0 0 0 0,-1-1 0 0 0,0 1 0 0 0,1-1 1 0 0,-1 1-1 0 0,1-1 0 0 0,-1 0 0 0 0,1 0 0 0 0,-1 0 1 0 0,0 0-1 0 0,1 0 0 0 0,-1 0 0 0 0,1-1 1 0 0,-1 1-1 0 0,1-1 0 0 0,-1 0 0 0 0,0 0 0 0 0,0 0 1 0 0,1 0-1 0 0,1-1 0 0 0,7-7 74 0 0,0 0-1 0 0,-1 0 0 0 0,15-17 1 0 0,23-37 92 0 0,-35 47-152 0 0,-7 7 6 0 0,0 1 0 0 0,0-1-1 0 0,-1 0 1 0 0,-1 0 0 0 0,1 0 0 0 0,5-19 0 0 0,-9 20 43 0 0,-4 8-56 0 0,-5 10-91 0 0,6-2 56 0 0,-1 0 1 0 0,1 0-1 0 0,0 0 1 0 0,1 0 0 0 0,0 0-1 0 0,0 1 1 0 0,1-1-1 0 0,0 0 1 0 0,1 10-1 0 0,0-13 8 0 0,-1-1-1 0 0,1 1 1 0 0,0-1-1 0 0,0 1 1 0 0,1-1-1 0 0,-1 0 1 0 0,1 0-1 0 0,0 1 1 0 0,0-1-1 0 0,1 0 1 0 0,-1-1-1 0 0,1 1 1 0 0,-1 0 0 0 0,1-1-1 0 0,1 1 1 0 0,-1-1-1 0 0,0 0 1 0 0,5 3-1 0 0,-5-4-206 0 0,0-1-1 0 0,0 1 0 0 0,1-1 1 0 0,-1 0-1 0 0,1 0 0 0 0,-1 0 1 0 0,7 1-1 0 0,2-1-3263 0 0,-1-1-3914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56.235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1 1 15011 0 0,'0'6'5141'0'0,"9"39"-1059"0"0,4 24-3381 0 0,-12-61-635 0 0,1 0 1 0 0,-1 0 0 0 0,2 0 0 0 0,-1-1 0 0 0,6 12 0 0 0,-5-13 21 0 0,-3-6-71 0 0,0 1-1 0 0,0-1 1 0 0,0 1-1 0 0,1-1 1 0 0,-1 0 0 0 0,0 1-1 0 0,0-1 1 0 0,0 0-1 0 0,0 0 1 0 0,1 1 0 0 0,-1-1-1 0 0,0 0 1 0 0,0 1-1 0 0,1-1 1 0 0,-1 0-1 0 0,0 0 1 0 0,1 1 0 0 0,-1-1-1 0 0,0 0 1 0 0,1 0-1 0 0,-1 0 1 0 0,0 0 0 0 0,1 0-1 0 0,-1 1 1 0 0,0-1-1 0 0,1 0 1 0 0,-1 0-1 0 0,0 0 1 0 0,1 0 0 0 0,-1 0-1 0 0,0 0 1 0 0,1 0-1 0 0,-1 0 1 0 0,1 0 0 0 0,-1 0-1 0 0,0 0 1 0 0,1 0-1 0 0,-1-1 1 0 0,0 1-1 0 0,1 0 1 0 0,-1 0 0 0 0,1-1 17 0 0,0 1-1 0 0,0-1 1 0 0,-1 1 0 0 0,1-1 0 0 0,0 0 0 0 0,-1 1 0 0 0,1-1 0 0 0,0 0-1 0 0,-1 1 1 0 0,1-1 0 0 0,-1 0 0 0 0,1 0 0 0 0,-1 0 0 0 0,0 0 0 0 0,1 1 0 0 0,-1-3-1 0 0,7-16 348 0 0,-5 15-343 0 0,-1 0 0 0 0,0 0 0 0 0,1 0 0 0 0,0-6 0 0 0,-2 1-426 0 0,1 1 0 0 0,1-1 0 0 0,-1 0 0 0 0,2 1 0 0 0,-1 0 1 0 0,1-1-1 0 0,0 1 0 0 0,7-12 0 0 0,-9 19 177 0 0,-1 0 1 0 0,1 0 0 0 0,0 0-1 0 0,0 0 1 0 0,0 1-1 0 0,0-1 1 0 0,0 0-1 0 0,0 1 1 0 0,1-1 0 0 0,-1 0-1 0 0,0 1 1 0 0,0-1-1 0 0,0 1 1 0 0,0 0 0 0 0,1-1-1 0 0,-1 1 1 0 0,0 0-1 0 0,0 0 1 0 0,1 0 0 0 0,-1 0-1 0 0,2 0 1 0 0,7 0-1053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56.542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190 18 19716 0 0,'-6'-5'2560'0'0,"3"3"-1736"0"0,1 0-1 0 0,-1 1 0 0 0,0-1 0 0 0,1 1 1 0 0,-6-3-1 0 0,7 4-777 0 0,1 0 0 0 0,-1 0 0 0 0,0 0 0 0 0,0-1 0 0 0,0 1 0 0 0,0 0 0 0 0,1 0 0 0 0,-1 0 0 0 0,0 1 0 0 0,0-1 0 0 0,0 0 0 0 0,1 0 0 0 0,-1 0 0 0 0,0 0 0 0 0,0 1 0 0 0,0-1 0 0 0,1 0 0 0 0,-1 1 0 0 0,0-1 0 0 0,1 1 0 0 0,-1-1 0 0 0,0 1 0 0 0,1-1 0 0 0,-1 1 0 0 0,0-1 0 0 0,0 2 0 0 0,-10 9 37 0 0,7-6-86 0 0,-1 0-1 0 0,1-1 0 0 0,0 1 1 0 0,1 1-1 0 0,-5 6 0 0 0,4-4-11 0 0,0 1-3 0 0,0-1 1 0 0,0 1 0 0 0,1 0-1 0 0,0 1 1 0 0,-2 9-1 0 0,2-4-8 0 0,2-12 10 0 0,0 1 1 0 0,0-1-1 0 0,1 1 1 0 0,-1-1-1 0 0,1 6 1 0 0,0-7 10 0 0,0-1 1 0 0,1 0-1 0 0,-1 0 1 0 0,0 0 0 0 0,0 0-1 0 0,1 0 1 0 0,-1 0-1 0 0,1 0 1 0 0,-1 0-1 0 0,1 0 1 0 0,-1 0-1 0 0,1 0 1 0 0,0-1-1 0 0,-1 1 1 0 0,1 0-1 0 0,0 0 1 0 0,0-1-1 0 0,-1 1 1 0 0,1 0 0 0 0,0-1-1 0 0,0 1 1 0 0,0 0-1 0 0,1 0 1 0 0,19 7-5 0 0,-12-4 30 0 0,17 9 0 0 0,-24-12-12 0 0,0 0 0 0 0,0 0 1 0 0,0 1-1 0 0,-1-1 0 0 0,1 1 1 0 0,0-1-1 0 0,-1 1 1 0 0,1 0-1 0 0,-1-1 0 0 0,1 1 1 0 0,-1 0-1 0 0,0 0 0 0 0,2 3 1 0 0,-3-3-2 0 0,0-1 0 0 0,0 0 0 0 0,1 1-1 0 0,-1-1 1 0 0,0 1 0 0 0,0-1 0 0 0,-1 1 0 0 0,1-1 0 0 0,0 0 0 0 0,0 1 0 0 0,-1-1 0 0 0,1 1 0 0 0,-1-1 0 0 0,1 0 0 0 0,-2 3 0 0 0,-12 19 39 0 0,12-21-49 0 0,-5 8-103 0 0,-15 13 0 0 0,5-5-403 0 0,11-13-103 0 0,1 0 1 0 0,-1 0-1 0 0,0 0 0 0 0,0-1 0 0 0,-1 0 0 0 0,-9 4 1 0 0,11-5 150 0 0,0-1 0 0 0,-1 0 0 0 0,-8 2 1 0 0,-2-1 251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57.272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5 21 16804 0 0,'-3'-14'2307'0'0,"2"8"407"0"0,3 17-2110 0 0,81 319-245 0 0,-55-239-267 0 0,-26-86-67 0 0,0 0 1 0 0,0-1-1 0 0,0 1 1 0 0,6 8 0 0 0,-7-12 5 0 0,0 1 1 0 0,0-1-1 0 0,0 1 1 0 0,0-1-1 0 0,1 0 1 0 0,-1 0-1 0 0,0 1 1 0 0,1-1-1 0 0,-1 0 0 0 0,1 0 1 0 0,-1 0-1 0 0,1-1 1 0 0,-1 1-1 0 0,1 0 1 0 0,0 0-1 0 0,-1-1 1 0 0,4 1-1 0 0,-5-1-2 0 0,1 0 0 0 0,0 0-1 0 0,-1 0 1 0 0,1-1 0 0 0,0 1-1 0 0,-1 0 1 0 0,1 0 0 0 0,-1-1-1 0 0,1 1 1 0 0,0 0-1 0 0,-1-1 1 0 0,1 1 0 0 0,-1 0-1 0 0,1-1 1 0 0,-1 1 0 0 0,0-1-1 0 0,1 1 1 0 0,-1-1 0 0 0,1 1-1 0 0,-1-1 1 0 0,0 0 0 0 0,1 1-1 0 0,-1-1 1 0 0,1 0-1 0 0,5-18 381 0 0,-5 19-399 0 0,1-11 151 0 0,0-1 0 0 0,-1 1 0 0 0,1-20 0 0 0,-1 5-50 0 0,5-69 83 0 0,7-76-628 0 0,-12 165 230 0 0,-1 3 6 0 0,0 0 1 0 0,0 0-1 0 0,1 0 1 0 0,-1 0-1 0 0,1 0 1 0 0,0 0-1 0 0,0 0 1 0 0,0 0-1 0 0,0 0 1 0 0,2-3 0 0 0,-2 6 104 0 0,-1 0 0 0 0,0-1 0 0 0,1 1 0 0 0,-1 0 0 0 0,0 0 0 0 0,1 0 1 0 0,-1-1-1 0 0,0 1 0 0 0,1 0 0 0 0,-1 0 0 0 0,0 0 0 0 0,1 0 0 0 0,-1 0 1 0 0,1 0-1 0 0,-1 0 0 0 0,0 0 0 0 0,1-1 0 0 0,-1 2 0 0 0,1-1 0 0 0,-1 0 1 0 0,0 0-1 0 0,1 0 0 0 0,-1 0 0 0 0,0 0 0 0 0,1 0 0 0 0,-1 0 0 0 0,1 0 1 0 0,-1 0-1 0 0,0 1 0 0 0,1-1 0 0 0,-1 0 0 0 0,0 0 0 0 0,1 1 0 0 0,10 9-920 0 0,-11-10 1009 0 0,11 12-217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57.644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2 0 11747 0 0,'-1'2'433'0'0,"1"0"1"0"0,0 0 0 0 0,-1 0 0 0 0,1 0-1 0 0,0 0 1 0 0,0 0 0 0 0,1 0 0 0 0,-1 0 0 0 0,0 0-1 0 0,1 0 1 0 0,-1 0 0 0 0,1 0 0 0 0,0 0 0 0 0,-1 0-1 0 0,3 3 1 0 0,2 4 676 0 0,12 16 0 0 0,-9-15-524 0 0,8 16 43 0 0,-1 0-1 0 0,-2 1 1 0 0,0 0 0 0 0,11 38 0 0 0,-21-60 112 0 0,-2-10-297 0 0,-1-20-111 0 0,0 9-236 0 0,1 4-85 0 0,0-1 0 0 0,1 1 0 0 0,1 0 0 0 0,0 0 0 0 0,0 1 0 0 0,6-13-1 0 0,-6 17-170 0 0,1 0-1 0 0,-1 0 1 0 0,1 0-1 0 0,1 0 1 0 0,-1 1-1 0 0,1 0 0 0 0,0 0 1 0 0,1 0-1 0 0,0 0 1 0 0,9-6-1 0 0,-13 10-198 0 0,1 0 0 0 0,0 1 1 0 0,0-1-1 0 0,0 1 0 0 0,0-1 0 0 0,0 1 1 0 0,1 0-1 0 0,-1 1 0 0 0,0-1 0 0 0,7 0 1 0 0,-8 1 75 0 0,0 0 0 0 0,0 0 0 0 0,0 0 0 0 0,0 0 0 0 0,1 0 0 0 0,-1 1 0 0 0,0 0 0 0 0,0-1 0 0 0,0 1 0 0 0,0 0 0 0 0,0 0 0 0 0,0 0 0 0 0,0 0 0 0 0,0 0 0 0 0,-1 0 0 0 0,1 0 0 0 0,2 3 0 0 0,4 6-1140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58.204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199 49 12067 0 0,'-2'-4'1095'0'0,"0"0"1"0"0,-1 0 0 0 0,0 0 0 0 0,0 0 0 0 0,0 0 0 0 0,0 1 0 0 0,0-1 0 0 0,0 1 0 0 0,-6-4 0 0 0,7 6-1006 0 0,1 0 0 0 0,-1 0 0 0 0,1 0 1 0 0,-1 1-1 0 0,1-1 0 0 0,-1 0 1 0 0,1 1-1 0 0,-1-1 0 0 0,1 1 1 0 0,-1 0-1 0 0,0 0 0 0 0,1-1 1 0 0,-1 1-1 0 0,0 0 0 0 0,1 0 1 0 0,-1 0-1 0 0,0 1 0 0 0,1-1 0 0 0,-1 0 1 0 0,0 1-1 0 0,1-1 0 0 0,-1 1 1 0 0,1-1-1 0 0,-1 1 0 0 0,1 0 1 0 0,-1-1-1 0 0,1 1 0 0 0,-1 0 1 0 0,-1 2-1 0 0,-6 5-46 0 0,1 0 0 0 0,0 0 0 0 0,1 1 1 0 0,-12 16-1 0 0,-19 42-102 0 0,33-59 50 0 0,1 1 1 0 0,0 0-1 0 0,1 0 1 0 0,0 0-1 0 0,0 0 1 0 0,-2 16 0 0 0,5-24 4 0 0,0 0 1 0 0,0 1 0 0 0,0-1-1 0 0,0 0 1 0 0,0 1 0 0 0,0-1 0 0 0,1 0-1 0 0,-1 1 1 0 0,0-1 0 0 0,1 0-1 0 0,-1 0 1 0 0,1 1 0 0 0,-1-1 0 0 0,1 0-1 0 0,0 0 1 0 0,-1 0 0 0 0,1 0-1 0 0,1 2 1 0 0,-1-2 2 0 0,0 0-1 0 0,1-1 1 0 0,-1 1 0 0 0,0-1-1 0 0,0 1 1 0 0,0-1-1 0 0,0 1 1 0 0,0-1 0 0 0,1 0-1 0 0,-1 0 1 0 0,0 1-1 0 0,0-1 1 0 0,0 0 0 0 0,1 0-1 0 0,-1 0 1 0 0,0 0-1 0 0,0-1 1 0 0,1 1 0 0 0,-1 0-1 0 0,0 0 1 0 0,2-1 0 0 0,6-3 14 0 0,-1 0 1 0 0,1 0 0 0 0,-1 0 0 0 0,0-1-1 0 0,0-1 1 0 0,14-11 0 0 0,12-9 3 0 0,-19 16-1 0 0,0 1-1 0 0,1 0 1 0 0,32-11 0 0 0,-40 18-69 0 0,-9 7-45 0 0,0-4 91 0 0,1 0 0 0 0,0-1 0 0 0,-1 1 0 0 0,1 0 0 0 0,0-1 0 0 0,0 1 0 0 0,0 0 0 0 0,-1 0 0 0 0,1-1 0 0 0,0 1-1 0 0,0 0 1 0 0,0-1 0 0 0,0 3 0 0 0,1 10-57 0 0,-1-11 57 0 0,0-1 1 0 0,0 1 0 0 0,0-1 0 0 0,0 1-1 0 0,0 0 1 0 0,1-1 0 0 0,-1 1-1 0 0,0-1 1 0 0,1 1 0 0 0,-1-1 0 0 0,2 2-1 0 0,0 2 0 0 0,6 10-50 0 0,16 22 1 0 0,-21-33 47 0 0,0 0-1 0 0,0-1 1 0 0,0 0 0 0 0,0 0 0 0 0,0 0 0 0 0,1 0 0 0 0,-1 0 0 0 0,1-1 0 0 0,0 0 0 0 0,0 1 0 0 0,6 1 0 0 0,-7-3 11 0 0,-1 0 1 0 0,0-1-1 0 0,1 1 0 0 0,-1-1 1 0 0,1 0-1 0 0,-1 0 0 0 0,1 0 1 0 0,-1 0-1 0 0,1 0 1 0 0,-1-1-1 0 0,1 1 0 0 0,-1-1 1 0 0,1 1-1 0 0,-1-1 1 0 0,0 0-1 0 0,1 0 0 0 0,-1 0 1 0 0,0 0-1 0 0,0-1 0 0 0,0 1 1 0 0,0-1-1 0 0,0 1 1 0 0,2-3-1 0 0,4-4 7 0 0,0 0 0 0 0,-1 0 1 0 0,-1-1-1 0 0,7-9 0 0 0,-5 5-16 0 0,8-10-7 0 0,-5 5-18 0 0,16-18-1 0 0,-23 32 11 0 0,-1 0 0 0 0,1 0-1 0 0,0 1 1 0 0,0-1 0 0 0,1 1-1 0 0,-1 0 1 0 0,1 0 0 0 0,0 0-1 0 0,7-3 1 0 0,-11 6 7 0 0,1 0-1 0 0,-1-1 1 0 0,0 1-1 0 0,1 0 1 0 0,-1 0-1 0 0,0 0 1 0 0,1 0-1 0 0,-1 0 1 0 0,1 0-1 0 0,-1 0 1 0 0,0 0-1 0 0,1 0 1 0 0,-1 1 0 0 0,1-1-1 0 0,-1 1 1 0 0,0-1-1 0 0,1 1 1 0 0,-1-1-1 0 0,0 1 1 0 0,0 0-1 0 0,0 0 1 0 0,0-1-1 0 0,1 1 1 0 0,-1 0-1 0 0,0 0 1 0 0,0 0-1 0 0,0 0 1 0 0,-1 0-1 0 0,1 1 1 0 0,0-1 0 0 0,1 2-1 0 0,2 4-31 0 0,-1 1 0 0 0,1-1 1 0 0,-1 1-1 0 0,2 9 0 0 0,-4-15 41 0 0,8 31-81 0 0,-5-18-208 0 0,0 0 0 0 0,1 0 0 0 0,0 0 0 0 0,2-1 0 0 0,9 17 0 0 0,-16-31 161 0 0,0 1 0 0 0,0-1 1 0 0,0 1-1 0 0,1-1 0 0 0,-1 0 1 0 0,0 1-1 0 0,1-1 0 0 0,-1 0 0 0 0,0 1 1 0 0,0-1-1 0 0,1 0 0 0 0,-1 1 1 0 0,1-1-1 0 0,-1 0 0 0 0,0 0 1 0 0,1 1-1 0 0,-1-1 0 0 0,1 0 0 0 0,-1 0 1 0 0,0 0-1 0 0,1 0 0 0 0,-1 1 1 0 0,1-1-1 0 0,-1 0 0 0 0,1 0 0 0 0,-1 0 1 0 0,1 0-1 0 0,0 0-84 0 0,-1-1 1 0 0,0 1-1 0 0,1 0 1 0 0,-1-1-1 0 0,1 1 1 0 0,-1-1-1 0 0,0 1 1 0 0,1 0-1 0 0,-1-1 0 0 0,0 1 1 0 0,0-1-1 0 0,1 1 1 0 0,-1-1-1 0 0,0 1 1 0 0,0-1-1 0 0,0 1 1 0 0,0-1-1 0 0,0 1 1 0 0,0-1-1 0 0,1 1 0 0 0,-1-1 1 0 0,0 0-1 0 0,0-9-2525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58.361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8 1 19204 0 0,'-3'6'1993'0'0,"1"-3"-1945"0"0,2-2 528 0 0,-3 2 312 0 0,3-2 16 0 0,0 7-576 0 0,0-4-64 0 0,2-1-152 0 0,2 4-32 0 0,-1 1-64 0 0,3-1-384 0 0,0 2-344 0 0,1 1-168 0 0,-1 2-545 0 0,1 4 41 0 0,-1 1-616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28:58.714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1 268 15707 0 0,'0'1'322'0'0,"0"0"1"0"0,0 0-1 0 0,1 0 0 0 0,-1 0 0 0 0,1 0 0 0 0,-1 0 0 0 0,1 0 0 0 0,-1 0 0 0 0,1 0 0 0 0,-1 0 0 0 0,1 0 0 0 0,0-1 0 0 0,0 1 0 0 0,-1 0 0 0 0,1 0 1 0 0,0-1-1 0 0,0 1 0 0 0,0 0 0 0 0,0-1 0 0 0,0 1 0 0 0,0-1 0 0 0,0 1 0 0 0,0-1 0 0 0,0 0 0 0 0,0 1 0 0 0,0-1 0 0 0,2 0 0 0 0,1 1-50 0 0,-1 0-1 0 0,1 0 0 0 0,-1-1 0 0 0,1 0 0 0 0,-1 0 0 0 0,0 0 0 0 0,8-1 0 0 0,-3-1-177 0 0,0-1 0 0 0,0 1 0 0 0,-1-2 1 0 0,1 1-1 0 0,-1-1 0 0 0,1 0 0 0 0,-1-1 1 0 0,-1 0-1 0 0,1 0 0 0 0,8-9 0 0 0,-6 5-47 0 0,-1 0 0 0 0,0-1 0 0 0,-1 0 0 0 0,0 0-1 0 0,0 0 1 0 0,7-17 0 0 0,-5 7 32 0 0,-5 13-45 0 0,-1 0 0 0 0,1 0 1 0 0,-2 0-1 0 0,1 0 1 0 0,-1 0-1 0 0,0-1 0 0 0,-1 1 1 0 0,2-9-1 0 0,-3 12-7 0 0,0 0 0 0 0,0 0 0 0 0,-1-1 0 0 0,1 1 0 0 0,-1 0 0 0 0,-2-7-1 0 0,3 10-17 0 0,-1-1 0 0 0,1 1-1 0 0,-1-1 1 0 0,0 1-1 0 0,1 0 1 0 0,-1 0-1 0 0,0-1 1 0 0,0 1 0 0 0,0 0-1 0 0,0 0 1 0 0,0 0-1 0 0,0 0 1 0 0,0 0-1 0 0,-1 0 1 0 0,1 0 0 0 0,0 0-1 0 0,0 0 1 0 0,-1 1-1 0 0,1-1 1 0 0,-1 0-1 0 0,1 1 1 0 0,-3-1 0 0 0,3 1-9 0 0,0 0 0 0 0,0 0 0 0 0,0 0 0 0 0,0 0 1 0 0,0 1-1 0 0,-1-1 0 0 0,1 0 0 0 0,0 1 0 0 0,0-1 1 0 0,0 1-1 0 0,0-1 0 0 0,0 1 0 0 0,1-1 0 0 0,-1 1 1 0 0,0 0-1 0 0,0-1 0 0 0,0 1 0 0 0,-1 1 1 0 0,-1 1-12 0 0,1 0 1 0 0,-1 0-1 0 0,1 1 1 0 0,-3 3 0 0 0,-3 7 23 0 0,1 0 1 0 0,1 1 0 0 0,0 0 0 0 0,1 0 0 0 0,1 1 0 0 0,0-1 0 0 0,1 1 0 0 0,0 0 0 0 0,2 0 0 0 0,0 0 0 0 0,0 0 0 0 0,2 0-1 0 0,0 0 1 0 0,1 0 0 0 0,6 26 0 0 0,-6-32 8 0 0,0-2 9 0 0,0 1 0 0 0,1 0 0 0 0,-1-1 0 0 0,2 1 0 0 0,-1-1 0 0 0,10 15 0 0 0,-8-16 17 0 0,0 0 0 0 0,1 0 1 0 0,0 0-1 0 0,0-1 0 0 0,13 10 0 0 0,-17-15-30 0 0,1 1 0 0 0,-1-1 0 0 0,1 1 0 0 0,-1-1-1 0 0,1 0 1 0 0,-1 0 0 0 0,1 0 0 0 0,0-1 0 0 0,-1 1-1 0 0,1-1 1 0 0,0 1 0 0 0,-1-1 0 0 0,1 0 0 0 0,0 0-1 0 0,0 0 1 0 0,0 0 0 0 0,-1-1 0 0 0,1 1 0 0 0,0-1-1 0 0,-1 0 1 0 0,1 0 0 0 0,3-1 0 0 0,0-1-25 0 0,-1 0 1 0 0,1 0-1 0 0,-1-1 0 0 0,1 1 1 0 0,-1-1-1 0 0,8-9 1 0 0,24-31-1534 0 0,-6 5-2266 0 0,-21 28 1827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7:58.0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0 16516 0 0,'0'0'156'0'0,"-1"1"0"0"0,0-1 0 0 0,1 1 0 0 0,-1-1 0 0 0,1 1 0 0 0,0-1 0 0 0,-1 1 0 0 0,1 0 1 0 0,-1-1-1 0 0,1 1 0 0 0,0-1 0 0 0,-1 1 0 0 0,1 0 0 0 0,0-1 0 0 0,0 1 0 0 0,0 0 1 0 0,-1-1-1 0 0,1 1 0 0 0,0 0 0 0 0,0-1 0 0 0,0 1 0 0 0,0 0 0 0 0,0 0 0 0 0,0-1 1 0 0,0 1-1 0 0,0 0 0 0 0,1-1 0 0 0,-1 2 0 0 0,2 2-92 0 0,-1 0 0 0 0,1 0 0 0 0,4 7 0 0 0,-2-4 194 0 0,41 71-310 0 0,59 77 0 0 0,6 9-849 0 0,-27-16-558 0 0,-22-39 454 0 0,-60-107 984 0 0,10 15-78 0 0,-11-16 108 0 0,1-1 1 0 0,-1 1-1 0 0,0-1 1 0 0,1 1-1 0 0,-1-1 1 0 0,0 1-1 0 0,1-1 1 0 0,-1 0-1 0 0,0 1 1 0 0,1-1-1 0 0,-1 1 1 0 0,1-1-1 0 0,-1 0 1 0 0,1 0 0 0 0,-1 1-1 0 0,1-1 1 0 0,-1 0-1 0 0,1 0 1 0 0,-1 0-1 0 0,1 1 1 0 0,0-1-1 0 0,-1 0 1 0 0,1 0-1 0 0,-1 0 1 0 0,1 0-1 0 0,-1 0 1 0 0,2 0 0 0 0,-1-6 247 0 0,-3-39 937 0 0,-10-55-1 0 0,0-1 254 0 0,11 79-910 0 0,0 1-1 0 0,5-37 1 0 0,-3 50-428 0 0,1 0 0 0 0,0 0 1 0 0,0 0-1 0 0,0 1 0 0 0,1-1 0 0 0,0 1 1 0 0,1 0-1 0 0,0-1 0 0 0,0 2 1 0 0,5-8-1 0 0,-6 10-192 0 0,1 0 1 0 0,-1 1 0 0 0,0-1-1 0 0,1 1 1 0 0,0 0 0 0 0,0 0-1 0 0,0 0 1 0 0,0 0 0 0 0,0 1-1 0 0,0 0 1 0 0,1 0 0 0 0,-1 0-1 0 0,1 0 1 0 0,0 1 0 0 0,-1 0-1 0 0,1-1 1 0 0,8 1 0 0 0,-3 0-635 0 0,0 1 0 0 0,0 0 1 0 0,0 1-1 0 0,0 0 0 0 0,0 0 0 0 0,10 3 1 0 0,11 8-1800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30:51.0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26 25 4833 0 0,'-26'11'19161'0'0,"28"-10"-19064"0"0,-1 1 1 0 0,0-1 0 0 0,0 0-1 0 0,1 0 1 0 0,-1 0 0 0 0,1 0-1 0 0,-1-1 1 0 0,1 1 0 0 0,0 0-1 0 0,1 0 1 0 0,12 2 331 0 0,-11-2-351 0 0,0-1 1 0 0,0 1-1 0 0,1-1 0 0 0,-1 1 1 0 0,1-1-1 0 0,7-1 1 0 0,-4 0 36 0 0,0 1 1 0 0,15 1-1 0 0,0 0 151 0 0,88-7 634 0 0,-23 0-685 0 0,-47 2-135 0 0,-8 2-19 0 0,-14 2 28 0 0,26-5 1 0 0,-3-1 142 0 0,61-1 0 0 0,-71 6-144 0 0,76 3 103 0 0,-5-1-114 0 0,44-15 23 0 0,-109 11-66 0 0,0 2-1 0 0,71 6 1 0 0,-85-1-12 0 0,0 1 0 0 0,-1 0 1 0 0,1 2-1 0 0,35 16 0 0 0,-30-12-9 0 0,-11-6 5 0 0,0 0 1 0 0,0-1-1 0 0,27 2 0 0 0,-37-6-8 0 0,11 2 34 0 0,1-1 1 0 0,24-1-1 0 0,94 0 45 0 0,-53 2-112 0 0,-55-1 65 0 0,0-2 0 0 0,0-1 1 0 0,0-2-1 0 0,39-9 1 0 0,-9-1 110 0 0,-52 14-134 0 0,0 0 0 0 0,-1 0 0 0 0,1 1 0 0 0,13 2 0 0 0,1 0 11 0 0,-17-2-30 0 0,10 1 21 0 0,0-1 0 0 0,1-1 0 0 0,-1 0 0 0 0,21-3-1 0 0,-26 2 0 0 0,0-1 0 0 0,0 1 0 0 0,-1 1 0 0 0,1 0 0 0 0,0 0 0 0 0,0 1 0 0 0,15 3 0 0 0,34 11 75 0 0,-21-8-54 0 0,56 3 1 0 0,-63-8-33 0 0,-23-1 10 0 0,0-2 0 0 0,15-1 0 0 0,-16 1-2 0 0,1 0-1 0 0,14 1 1 0 0,26 0 46 0 0,-19-2-54 0 0,-25 3 16 0 0,0-1 0 0 0,0 0 0 0 0,0-1 0 0 0,0 1 0 0 0,1-1 0 0 0,6-2 0 0 0,2 0 53 0 0,-9 2-59 0 0,-2 1-7 0 0,0-1-1 0 0,1 1 1 0 0,-1-1 0 0 0,1 1-1 0 0,-1 0 1 0 0,1 0-1 0 0,-1 0 1 0 0,1 0-1 0 0,-1 0 1 0 0,1 1 0 0 0,-1-1-1 0 0,5 2 1 0 0,-1 0 10 0 0,-1-1 0 0 0,1 0 0 0 0,7 1 0 0 0,8 1-6 0 0,-9 0-130 0 0,0 0 655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30:58.624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1281 125 9570 0 0,'-1'1'457'0'0,"-1"0"0"0"0,1-1-1 0 0,-1 0 1 0 0,1 1 0 0 0,-1-1-1 0 0,1 0 1 0 0,-1 0 0 0 0,0 0 0 0 0,1 0-1 0 0,-1 0 1 0 0,1 0 0 0 0,-1 0 0 0 0,1 0-1 0 0,-1-1 1 0 0,1 1 0 0 0,-1 0 0 0 0,1-1-1 0 0,-3-1 1 0 0,-4-1 429 0 0,1-1 1 0 0,-9-5-1 0 0,-41-23 1373 0 0,44 24-1946 0 0,-1 1 1 0 0,0 0-1 0 0,0 0 0 0 0,-1 1 0 0 0,-25-6 0 0 0,9 6 331 0 0,-60-6-1 0 0,-4 8-45 0 0,9-1-313 0 0,53 3-155 0 0,-40 3-1 0 0,17 1 31 0 0,14-3-3 0 0,18 0-19 0 0,0 1 0 0 0,0 1-1 0 0,-39 7 1 0 0,54-6-133 0 0,0 1 1 0 0,0 0-1 0 0,0 0 1 0 0,0 1-1 0 0,0 1 1 0 0,-14 8-1 0 0,12-4 2 0 0,-1 0-1 0 0,2 1 1 0 0,-19 20-1 0 0,-3 10-8 0 0,-35 59 0 0 0,16-22 5 0 0,40-62 16 0 0,0 1 0 0 0,-1-1 0 0 0,-1-1 0 0 0,0 0 0 0 0,-19 14 0 0 0,29-25-5 0 0,2-3-8 0 0,0 1 0 0 0,0 0 0 0 0,0 0-1 0 0,0-1 1 0 0,0 1 0 0 0,0-1 0 0 0,0 1-1 0 0,0 0 1 0 0,0-1 0 0 0,0 0-1 0 0,0 1 1 0 0,-1-1 0 0 0,1 0 0 0 0,-2 0-1 0 0,3 0-11 0 0,0 1-6 0 0,0 0 5 0 0,0-1-21 0 0,-5-11-11994 0 0,4 6 11451 0 0,0 2-759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30:59.344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132 25 10914 0 0,'-20'-24'8167'0'0,"20"24"-8114"0"0,0 0 0 0 0,0 0-1 0 0,0 0 1 0 0,-1 0-1 0 0,1 0 1 0 0,0 0-1 0 0,0 0 1 0 0,0 0-1 0 0,-1 0 1 0 0,1 0 0 0 0,0 1-1 0 0,0-1 1 0 0,0 0-1 0 0,-1 0 1 0 0,1 0-1 0 0,0 0 1 0 0,0 0 0 0 0,0 1-1 0 0,0-1 1 0 0,0 0-1 0 0,-1 0 1 0 0,1 0-1 0 0,0 0 1 0 0,0 1-1 0 0,0-1 1 0 0,0 0 0 0 0,0 0-1 0 0,0 0 1 0 0,0 1-1 0 0,0-1 1 0 0,0 0-1 0 0,0 0 1 0 0,0 1 0 0 0,0-1-1 0 0,-4 12 181 0 0,3-9-42 0 0,-27 73 996 0 0,-27 70-122 0 0,51-139-991 0 0,1 1 0 0 0,0 1 0 0 0,1-1 0 0 0,0 0 1 0 0,0 1-1 0 0,-1 13 0 0 0,3-21-70 0 0,0-1 1 0 0,0 0-1 0 0,0 1 1 0 0,0-1-1 0 0,0 0 1 0 0,0 1-1 0 0,0-1 0 0 0,0 1 1 0 0,0-1-1 0 0,0 0 1 0 0,1 1-1 0 0,-1-1 1 0 0,0 0-1 0 0,0 1 1 0 0,0-1-1 0 0,1 0 0 0 0,-1 1 1 0 0,0-1-1 0 0,0 0 1 0 0,1 0-1 0 0,-1 1 1 0 0,0-1-1 0 0,1 0 1 0 0,-1 0-1 0 0,0 0 1 0 0,1 1-1 0 0,-1-1 0 0 0,14 1 72 0 0,13-8-1 0 0,-25 6-67 0 0,35-12 53 0 0,-16 5-60 0 0,0 1-1 0 0,1 1 1 0 0,0 1-1 0 0,23-3 1 0 0,-16 7 19 0 0,44 3 0 0 0,-62-1 3 0 0,-5 0-7 0 0,0-1 0 0 0,0 1-1 0 0,9-2 1 0 0,-14 1-8 0 0,0-1 0 0 0,0 1 0 0 0,0 0 0 0 0,0 0 0 0 0,0-1-1 0 0,0 1 1 0 0,0-1 0 0 0,0 1 0 0 0,0-1 0 0 0,0 1 0 0 0,-1-1-1 0 0,1 1 1 0 0,0-1 0 0 0,0 0 0 0 0,-1 0 0 0 0,1 1 0 0 0,0-1 0 0 0,-1 0-1 0 0,2-1 1 0 0,-2 0 19 0 0,1 0 0 0 0,0 1-1 0 0,0-1 1 0 0,-1 0 0 0 0,1 0-1 0 0,-1 0 1 0 0,0 0 0 0 0,0 0-1 0 0,1-3 1 0 0,-2 0 26 0 0,1 0-1 0 0,-1 0 1 0 0,1 0 0 0 0,-1 0 0 0 0,-1 0-1 0 0,1 0 1 0 0,-3-5 0 0 0,0 1-5 0 0,-1 0-1 0 0,0 1 1 0 0,0-1 0 0 0,-1 1 0 0 0,0 0 0 0 0,0 1 0 0 0,-1-1 0 0 0,0 1 0 0 0,-9-6-1 0 0,8 6-40 0 0,-1 2 0 0 0,0-1 0 0 0,-1 1 0 0 0,1 0 0 0 0,-1 1 0 0 0,0 0 0 0 0,0 0 0 0 0,0 1 0 0 0,0 1 0 0 0,-1 0 0 0 0,1 0 0 0 0,-1 1 0 0 0,-14 0 0 0 0,21 1-32 0 0,3 0 5 0 0,-1-1 1 0 0,1 1 0 0 0,0 0 0 0 0,-1 0 0 0 0,1 0 0 0 0,-1 1-1 0 0,1-1 1 0 0,-1 0 0 0 0,1 1 0 0 0,-1-1 0 0 0,1 1 0 0 0,0-1-1 0 0,-1 1 1 0 0,1-1 0 0 0,-2 2 0 0 0,3-1-11 0 0,0-1 0 0 0,0 0 0 0 0,0 0 0 0 0,0 0 0 0 0,0 0 0 0 0,0 0 0 0 0,0 0 0 0 0,0 1 0 0 0,0-1 0 0 0,0 0-1 0 0,0 0 1 0 0,0 0 0 0 0,0 0 0 0 0,0 0 0 0 0,0 0 0 0 0,0 1 0 0 0,0-1 0 0 0,0 0 0 0 0,0 0 0 0 0,0 0 0 0 0,0 0 0 0 0,0 0 0 0 0,0 0 0 0 0,0 0 0 0 0,1 0 0 0 0,-1 1 0 0 0,0-1 0 0 0,0 0 0 0 0,0 0 0 0 0,0 0 0 0 0,0 0 0 0 0,0 0 0 0 0,0 0 0 0 0,1 0 0 0 0,-1 0 0 0 0,0 0 0 0 0,0 0 0 0 0,0 0 0 0 0,0 0 0 0 0,0 0 0 0 0,0 0 0 0 0,1 0 0 0 0,-1 0-1 0 0,10 4-3359 0 0,-4-2-584 0 0,-6 0 3705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31:00.435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105 9 12563 0 0,'0'-1'274'0'0,"0"1"1"0"0,0-1-1 0 0,-1 1 1 0 0,1-1 0 0 0,0 1-1 0 0,0 0 1 0 0,-1-1-1 0 0,1 1 1 0 0,-1-1 0 0 0,1 1-1 0 0,0 0 1 0 0,-1-1-1 0 0,1 1 1 0 0,-1 0 0 0 0,1-1-1 0 0,-1 1 1 0 0,1 0 0 0 0,-1 0-1 0 0,1-1 1 0 0,-1 1-1 0 0,1 0 1 0 0,-1 0 0 0 0,1 0-25 0 0,-1 1 0 0 0,1 0 0 0 0,0-1 0 0 0,0 1 0 0 0,-1 0 0 0 0,1-1 0 0 0,0 1 0 0 0,0 0 0 0 0,0-1 0 0 0,0 1 0 0 0,0 0 0 0 0,0-1 0 0 0,0 1 0 0 0,0 0 0 0 0,0 0 0 0 0,1 0 0 0 0,0 12 234 0 0,-1 1-1 0 0,-3 22 1 0 0,-9 47-124 0 0,-22 184-1 0 0,18-154-501 0 0,6-66-2958 0 0,10-47 3026 0 0,0 0 1 0 0,0 0-1 0 0,0 0 1 0 0,0 0-1 0 0,0 0 0 0 0,0 0 1 0 0,0 0-1 0 0,0 0 1 0 0,0 0-1 0 0,0 0 1 0 0,0 1-1 0 0,0-1 1 0 0,0 0-1 0 0,-1 0 0 0 0,1 0 1 0 0,0 0-1 0 0,0 0 1 0 0,0 0-221 0 0,0 0 220 0 0,0 0 1 0 0,0 0-1 0 0,0 0 0 0 0,0 0 1 0 0,0 0-1 0 0,0 0 1 0 0,0 0-1 0 0,-1 0 1 0 0,1 0-1 0 0,0 1 1 0 0,0-1-1 0 0,0 0 0 0 0,0 0 1 0 0,0 0-1 0 0,0 0 1 0 0,0 0-1 0 0,0 0 1 0 0,0 0-1 0 0,0-1 1 0 0,-1 1-1 0 0,1 0 0 0 0,0 0 1 0 0,0 0-1 0 0,0 0 1 0 0,-4-3-2920 0 0,-3-7-1202 0 0,0-3 297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31:00.798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23 50 19172 0 0,'-4'-5'949'0'0,"-1"0"-1"0"0,1-1 1 0 0,-5-10-1 0 0,9 16-898 0 0,0-1 0 0 0,0 1 0 0 0,0 0 0 0 0,0-1 0 0 0,0 1 0 0 0,0-1-1 0 0,0 1 1 0 0,0-1 0 0 0,0 1 0 0 0,0 0 0 0 0,0-1 0 0 0,0 1 0 0 0,0-1 0 0 0,0 1-1 0 0,0 0 1 0 0,1-1 0 0 0,-1 1 0 0 0,0-1 0 0 0,0 1 0 0 0,0 0 0 0 0,1-1 0 0 0,-1 1 0 0 0,0 0-1 0 0,1-1 1 0 0,-1 1 0 0 0,0 0 0 0 0,1 0 0 0 0,-1-1 0 0 0,0 1 0 0 0,1 0 0 0 0,-1 0-1 0 0,0 0 1 0 0,1-1 0 0 0,14-4 385 0 0,109 4-63 0 0,-87 3-356 0 0,1 2 0 0 0,-1 1 0 0 0,-1 2 0 0 0,1 1 0 0 0,-1 2 0 0 0,46 20 0 0 0,-71-25 0 0 0,0 0 0 0 0,0 1 0 0 0,-1 0 0 0 0,0 1 0 0 0,0 0 0 0 0,-1 0 0 0 0,0 1 0 0 0,0 0 0 0 0,13 17 0 0 0,-19-21-3 0 0,1 1-1 0 0,-1 0 0 0 0,0 1 0 0 0,0-1 1 0 0,0 1-1 0 0,-1-1 0 0 0,1 1 0 0 0,-1 0 1 0 0,-1 0-1 0 0,1 0 0 0 0,-1 0 1 0 0,0 0-1 0 0,-1 0 0 0 0,1 0 0 0 0,-1 0 1 0 0,0 0-1 0 0,-1 0 0 0 0,0 0 0 0 0,0 0 1 0 0,-3 11-1 0 0,0-5 19 0 0,-1 0 0 0 0,-1 0 0 0 0,0 0 0 0 0,-1-1 0 0 0,0 0 0 0 0,0-1 0 0 0,-1 1 0 0 0,-10 9 0 0 0,-4 2 47 0 0,-1-2 1 0 0,-32 24 0 0 0,32-30-31 0 0,0-1 1 0 0,0 0 0 0 0,-1-2 0 0 0,-1-1 0 0 0,1-1-1 0 0,-30 7 1 0 0,44-13-27 0 0,0 0 0 0 0,0-1 0 0 0,-1-1 0 0 0,1 1 0 0 0,-16-1 0 0 0,25-1-27 0 0,0 0 0 0 0,0 0 0 0 0,0-1 0 0 0,0 1 0 0 0,0 0 0 0 0,0 0 0 0 0,0-1 1 0 0,1 1-1 0 0,-1 0 0 0 0,-2-2 0 0 0,3 2-7 0 0,0 0 0 0 0,0 0 0 0 0,0 0 1 0 0,-1 0-1 0 0,1-1 0 0 0,0 1 0 0 0,0 0 1 0 0,0 0-1 0 0,0 0 0 0 0,0-1 1 0 0,0 1-1 0 0,-1 0 0 0 0,1 0 0 0 0,0-1 1 0 0,0 1-1 0 0,0 0 0 0 0,0 0 0 0 0,0 0 1 0 0,0-1-1 0 0,0 1 0 0 0,0 0 0 0 0,0 0 1 0 0,0-1-1 0 0,0 1 0 0 0,0-1 0 0 0,1 0-68 0 0,-1 0 0 0 0,1 0 0 0 0,-1 0-1 0 0,1 0 1 0 0,0 0 0 0 0,-1 1 0 0 0,1-1-1 0 0,0 0 1 0 0,0 0 0 0 0,0 0 0 0 0,-1 1 0 0 0,1-1-1 0 0,1 0 1 0 0,17-10-2428 0 0,0 0 0 0 0,25-9 0 0 0,-11 6 1150 0 0,-7 1 1067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31:01.187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125 76 12875 0 0,'0'-1'577'0'0,"1"0"0"0"0,-1-1 1 0 0,0 1-1 0 0,0-1 1 0 0,0 1-1 0 0,1 0 0 0 0,-1-1 1 0 0,-1 1-1 0 0,1-1 0 0 0,0 1 1 0 0,0-1-1 0 0,0 1 1 0 0,-1 0-1 0 0,1-1 0 0 0,-1 1 1 0 0,0-2-1 0 0,0 2-454 0 0,1 0 1 0 0,-1 0-1 0 0,1 1 0 0 0,-1-1 1 0 0,1 0-1 0 0,-1 1 0 0 0,1-1 1 0 0,-1 1-1 0 0,0-1 0 0 0,1 0 1 0 0,-1 1-1 0 0,0 0 0 0 0,0-1 1 0 0,1 1-1 0 0,-1-1 0 0 0,0 1 1 0 0,0 0-1 0 0,0-1 1 0 0,0 1-1 0 0,1 0 0 0 0,-1 0 1 0 0,0 0-1 0 0,0 0 0 0 0,0 0 1 0 0,0 0-1 0 0,-1 0 0 0 0,1 0-96 0 0,0 0 0 0 0,1 1 0 0 0,-1-1 0 0 0,0 0 0 0 0,0 1-1 0 0,1-1 1 0 0,-1 1 0 0 0,0-1 0 0 0,1 1 0 0 0,-1-1 0 0 0,0 1 0 0 0,1-1-1 0 0,-1 1 1 0 0,1 0 0 0 0,-1-1 0 0 0,0 2 0 0 0,-8 13 63 0 0,6-8-47 0 0,-7 8-35 0 0,0 1-43 0 0,1 0 0 0 0,0 0 0 0 0,2 1 0 0 0,-9 24 0 0 0,13-30 9 0 0,-1 0-17 0 0,1 0 0 0 0,-3 21 0 0 0,6-30 37 0 0,0 0 0 0 0,0 1 1 0 0,-1-1-1 0 0,1 0 0 0 0,1 0 0 0 0,-1 0 0 0 0,0 0 1 0 0,0 0-1 0 0,1 0 0 0 0,-1 0 0 0 0,1 0 0 0 0,0 0 1 0 0,0 0-1 0 0,-1 0 0 0 0,1 0 0 0 0,1 0 0 0 0,-1 0 0 0 0,0 0 1 0 0,0-1-1 0 0,1 1 0 0 0,2 2 0 0 0,-3-3 5 0 0,1 0 0 0 0,0 0 1 0 0,-1 0-1 0 0,1-1 0 0 0,0 1 0 0 0,0-1 0 0 0,-1 1 0 0 0,1-1 0 0 0,0 0 0 0 0,0 0 0 0 0,0 1 1 0 0,-1-1-1 0 0,1 0 0 0 0,0-1 0 0 0,0 1 0 0 0,2-1 0 0 0,3 0 16 0 0,-1-1 1 0 0,13-5-1 0 0,-12 3 3 0 0,1 0 0 0 0,-1 0 0 0 0,-1 0-1 0 0,1-1 1 0 0,-1-1 0 0 0,1 1 0 0 0,-2-1 0 0 0,1 0 0 0 0,0 0 0 0 0,7-11 0 0 0,-6 5 23 0 0,0 1 1 0 0,0-1 0 0 0,-1-1-1 0 0,-1 1 1 0 0,7-23 0 0 0,-9 27-2 0 0,-1-1 1 0 0,-1 1-1 0 0,1-1 1 0 0,-2 0-1 0 0,1 0 1 0 0,-1-10-1 0 0,0 16-26 0 0,-1 1 1 0 0,1-1-1 0 0,-1 0 0 0 0,1 0 1 0 0,-1 1-1 0 0,0-1 0 0 0,0 1 1 0 0,0-1-1 0 0,0 1 0 0 0,0-1 1 0 0,-1 1-1 0 0,1-1 0 0 0,-1 1 0 0 0,1 0 1 0 0,-1 0-1 0 0,0 0 0 0 0,0 0 1 0 0,0 0-1 0 0,0 0 0 0 0,0 1 1 0 0,-1-1-1 0 0,1 1 0 0 0,-5-3 0 0 0,4 3-40 0 0,-1-1 0 0 0,0 1 0 0 0,0 0 0 0 0,0 0 0 0 0,0 0 0 0 0,0 0 0 0 0,0 1 0 0 0,-1 0 0 0 0,-4 0 0 0 0,7 0-81 0 0,1 0 0 0 0,-1 0 0 0 0,0 1 0 0 0,0-1 0 0 0,0 1-1 0 0,0-1 1 0 0,0 1 0 0 0,0 0 0 0 0,1 0 0 0 0,-1 0 0 0 0,0 0-1 0 0,1 0 1 0 0,-1 0 0 0 0,1 0 0 0 0,-1 1 0 0 0,1-1-1 0 0,-1 0 1 0 0,1 1 0 0 0,0-1 0 0 0,0 1 0 0 0,-2 2 0 0 0,3-3-64 0 0,-1 0 1 0 0,0 1-1 0 0,1-1 1 0 0,-1 0-1 0 0,1 0 1 0 0,-1 1-1 0 0,1-1 1 0 0,0 0-1 0 0,-1 1 1 0 0,1-1-1 0 0,0 1 1 0 0,0-1-1 0 0,0 0 1 0 0,0 1-1 0 0,0-1 1 0 0,1 2-1 0 0,-1-2-57 0 0,1 0 0 0 0,-1 0 1 0 0,1 0-1 0 0,-1 0 0 0 0,1 0 0 0 0,0 0 0 0 0,0 0 0 0 0,-1 0 1 0 0,1 0-1 0 0,0 0 0 0 0,0-1 0 0 0,0 1 0 0 0,0 0 0 0 0,0-1 1 0 0,0 1-1 0 0,0-1 0 0 0,0 1 0 0 0,0-1 0 0 0,0 1 0 0 0,0-1 0 0 0,2 1 1 0 0,4 0-806 0 0,-1 0 1 0 0,1 0 0 0 0,0 0 0 0 0,12-1-1 0 0,1-1 733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31:01.776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7 13 11795 0 0,'-3'-7'2503'0'0,"0"2"3739"0"0,3 13-4144 0 0,18 180-836 0 0,-14-129-1130 0 0,-4-57-110 0 0,0 0 0 0 0,1-1 1 0 0,-1 1-1 0 0,1 0 0 0 0,-1 0 0 0 0,1 0 1 0 0,0 0-1 0 0,0 0 0 0 0,0-1 1 0 0,2 4-1 0 0,-3-5-8 0 0,0 1-1 0 0,1-1 1 0 0,-1 0 0 0 0,0 1-1 0 0,1-1 1 0 0,-1 0 0 0 0,0 1 0 0 0,1-1-1 0 0,-1 0 1 0 0,1 0 0 0 0,-1 1 0 0 0,1-1-1 0 0,-1 0 1 0 0,0 0 0 0 0,1 0 0 0 0,-1 0-1 0 0,1 0 1 0 0,-1 0 0 0 0,1 0-1 0 0,-1 0 1 0 0,1 0 0 0 0,-1 0 0 0 0,1 0-1 0 0,-1 0 1 0 0,1 0 0 0 0,-1 0 0 0 0,1 0-1 0 0,-1 0 1 0 0,1 0 0 0 0,-1-1 0 0 0,0 1-1 0 0,1 0 1 0 0,-1 0 0 0 0,1-1-1 0 0,-1 1 1 0 0,0 0 0 0 0,1 0 0 0 0,-1-1-1 0 0,0 1 1 0 0,1-1 0 0 0,-1 1 0 0 0,0 0-1 0 0,1-1 1 0 0,-1 1 0 0 0,0-1 0 0 0,0 1-1 0 0,1-1 1 0 0,42-66 608 0 0,-12 18-488 0 0,-7 7-82 0 0,-18 30-36 0 0,1 0-1 0 0,9-13 1 0 0,-16 24-15 0 0,1 0 1 0 0,-1 1-1 0 0,1-1 0 0 0,0 0 1 0 0,-1 1-1 0 0,1-1 1 0 0,-1 0-1 0 0,1 1 0 0 0,0-1 1 0 0,0 1-1 0 0,-1-1 0 0 0,1 1 1 0 0,0-1-1 0 0,0 1 1 0 0,0 0-1 0 0,0-1 0 0 0,-1 1 1 0 0,1 0-1 0 0,0 0 1 0 0,1-1-1 0 0,-1 2-2 0 0,0-1 1 0 0,-1 0-1 0 0,1 1 0 0 0,0-1 1 0 0,-1 0-1 0 0,1 1 0 0 0,0-1 0 0 0,-1 1 1 0 0,1-1-1 0 0,0 1 0 0 0,-1-1 1 0 0,1 1-1 0 0,-1-1 0 0 0,1 1 1 0 0,-1 0-1 0 0,1-1 0 0 0,-1 1 1 0 0,0 0-1 0 0,1-1 0 0 0,-1 1 1 0 0,0 0-1 0 0,1 0 0 0 0,2 8-2 0 0,-1-1 1 0 0,1 1-1 0 0,-2 0 0 0 0,1 0 1 0 0,0 16-1 0 0,2 19-2 0 0,-2-37 1 0 0,0-1 0 0 0,0 1 0 0 0,0-1 0 0 0,0 1 0 0 0,1-1 0 0 0,0 0 0 0 0,1 0 0 0 0,5 9 1 0 0,-8-14 6 0 0,0 1 0 0 0,1-1 0 0 0,-1 0 0 0 0,0 1 0 0 0,1-1 0 0 0,-1 0 0 0 0,1 0 1 0 0,-1 0-1 0 0,1 0 0 0 0,0 0 0 0 0,-1 0 0 0 0,1-1 0 0 0,0 1 0 0 0,0 0 0 0 0,-1-1 1 0 0,1 1-1 0 0,0-1 0 0 0,0 0 0 0 0,0 0 0 0 0,0 1 0 0 0,0-1 0 0 0,-1 0 1 0 0,1-1-1 0 0,0 1 0 0 0,0 0 0 0 0,0 0 0 0 0,0-1 0 0 0,0 1 0 0 0,-1-1 0 0 0,1 0 1 0 0,0 0-1 0 0,0 1 0 0 0,-1-1 0 0 0,1 0 0 0 0,1-2 0 0 0,4-2 17 0 0,0 0-1 0 0,0-1 1 0 0,-1 1 0 0 0,0-2-1 0 0,7-7 1 0 0,24-38 38 0 0,-27 36-50 0 0,-2 4 1 0 0,-1-1-1 0 0,7-17 0 0 0,-6 13-21 0 0,-6 14 8 0 0,0-1 0 0 0,0 0 0 0 0,1 1 0 0 0,-1 0 0 0 0,1-1 1 0 0,5-4-1 0 0,-8 8 4 0 0,0 0 0 0 0,1 0 0 0 0,-1-1 0 0 0,0 1 0 0 0,0 0 0 0 0,1 0 0 0 0,-1 0 0 0 0,0-1 0 0 0,1 1 0 0 0,-1 0 0 0 0,0 0 0 0 0,0 0 0 0 0,1 0 0 0 0,-1 0 0 0 0,0-1 0 0 0,1 1 0 0 0,-1 0 0 0 0,0 0 1 0 0,1 0-1 0 0,-1 0 0 0 0,0 0 0 0 0,1 0 0 0 0,-1 0 0 0 0,0 0 0 0 0,1 0 0 0 0,-1 0 0 0 0,0 1 0 0 0,1-1 0 0 0,-1 0 0 0 0,0 0 0 0 0,1 0 0 0 0,-1 0 0 0 0,0 0 0 0 0,0 1 0 0 0,1-1 0 0 0,-1 0 0 0 0,0 0 0 0 0,0 0 1 0 0,1 1-1 0 0,-1-1 0 0 0,0 0 0 0 0,0 0 0 0 0,1 1 0 0 0,-1-1 0 0 0,0 0 0 0 0,0 0 0 0 0,0 1 0 0 0,0-1 0 0 0,0 0 0 0 0,0 1 0 0 0,1-1 0 0 0,4 18-25 0 0,3 22-31 0 0,-7-25-87 0 0,2-1 0 0 0,0 0 1 0 0,1 0-1 0 0,0 0 0 0 0,9 19 1 0 0,-12-31 3 0 0,0 0 1 0 0,0-1-1 0 0,0 1 1 0 0,0 0 0 0 0,1-1-1 0 0,-1 1 1 0 0,1-1-1 0 0,-1 1 1 0 0,1-1-1 0 0,0 1 1 0 0,-1-1 0 0 0,1 0-1 0 0,2 1 1 0 0,-1-1-293 0 0,-1 0 0 0 0,0-1 1 0 0,0 1-1 0 0,0-1 1 0 0,0 1-1 0 0,1-1 0 0 0,-1 0 1 0 0,0 0-1 0 0,0 0 0 0 0,1 0 1 0 0,-1-1-1 0 0,0 1 1 0 0,0 0-1 0 0,0-1 0 0 0,1 0 1 0 0,-1 1-1 0 0,0-1 0 0 0,4-2 1 0 0,-2 1-104 0 0,0-1 1 0 0,0 1-1 0 0,0-1 1 0 0,0 0-1 0 0,4-5 0 0 0,3-6 167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31:02.346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303 69 12411 0 0,'1'-1'441'0'0,"0"-1"0"0"0,-1 1 1 0 0,1-1-1 0 0,0 1 0 0 0,-1-1 0 0 0,0 1 1 0 0,1-1-1 0 0,-1 1 0 0 0,0-1 0 0 0,0 1 1 0 0,0-1-1 0 0,0 1 0 0 0,0-1 1 0 0,0 0-1 0 0,0 1 0 0 0,0-1 0 0 0,-1 1 1 0 0,0-3-1 0 0,0 2-151 0 0,0 0-1 0 0,0 1 1 0 0,0-1 0 0 0,0 0-1 0 0,-1 1 1 0 0,1-1 0 0 0,0 1-1 0 0,-1 0 1 0 0,1-1 0 0 0,-1 1 0 0 0,0 0-1 0 0,-3-2 1 0 0,-1 0-72 0 0,0 1 0 0 0,0 0 0 0 0,0 0 0 0 0,-1 0 0 0 0,1 0-1 0 0,-1 1 1 0 0,-10-1 0 0 0,6 2-153 0 0,-1 0-1 0 0,0 0 1 0 0,1 1-1 0 0,-1 0 1 0 0,1 1-1 0 0,-16 5 1 0 0,19-4-78 0 0,1-1 0 0 0,0 2 0 0 0,0-1 0 0 0,0 1 0 0 0,0 0 0 0 0,1 1 0 0 0,-1-1 0 0 0,1 1-1 0 0,0 1 1 0 0,-7 7 0 0 0,6-6-23 0 0,1 1 0 0 0,0 1 0 0 0,0-1-1 0 0,-4 10 1 0 0,8-14 17 0 0,0-1 0 0 0,1 1-1 0 0,-1 0 1 0 0,1-1 0 0 0,0 1 0 0 0,0 0-1 0 0,0 0 1 0 0,1 0 0 0 0,-1 0 0 0 0,1 0-1 0 0,0 0 1 0 0,0 0 0 0 0,2 6 0 0 0,-2-8 11 0 0,0-1 1 0 0,1 0 0 0 0,-1 0 0 0 0,1 1-1 0 0,-1-1 1 0 0,1 0 0 0 0,-1 0 0 0 0,1 0-1 0 0,0 0 1 0 0,0 0 0 0 0,-1 0 0 0 0,1 0 0 0 0,0 0-1 0 0,0 0 1 0 0,0 0 0 0 0,0 0 0 0 0,2 1-1 0 0,-1-1-1 0 0,1 0-1 0 0,-1-1 0 0 0,0 1 1 0 0,1 0-1 0 0,-1 0 1 0 0,0-1-1 0 0,1 0 0 0 0,4 1 1 0 0,1-1-11 0 0,1-1 1 0 0,-1 0-1 0 0,0 0 0 0 0,11-3 1 0 0,-4-1 29 0 0,-1 0 1 0 0,0 0 0 0 0,-1-2-1 0 0,1 0 1 0 0,-1 0-1 0 0,0-1 1 0 0,-1-1-1 0 0,0 0 1 0 0,0 0 0 0 0,-1-1-1 0 0,0-1 1 0 0,12-16-1 0 0,-20 23 19 0 0,0 0-1 0 0,0 0 1 0 0,0-1 0 0 0,-1 1-1 0 0,1-1 1 0 0,-1 1-1 0 0,0-1 1 0 0,-1 0-1 0 0,1 0 1 0 0,-1 0 0 0 0,0 0-1 0 0,0 0 1 0 0,0-9-1 0 0,-1 14-27 0 0,0 0 0 0 0,0 0 0 0 0,0 0 0 0 0,0 0 0 0 0,0 0-1 0 0,0 0 1 0 0,0 0 0 0 0,0 0 0 0 0,0 0 0 0 0,0 0 0 0 0,0 0 0 0 0,0 0 0 0 0,0 0-1 0 0,0 0 1 0 0,0 0 0 0 0,-1 0 0 0 0,1 0 0 0 0,0 0 0 0 0,0 0 0 0 0,0 0-1 0 0,0 0 1 0 0,0 0 0 0 0,0 0 0 0 0,0 0 0 0 0,0 0 0 0 0,0 0 0 0 0,0 0 0 0 0,0 0-1 0 0,0 0 1 0 0,0 0 0 0 0,0 0 0 0 0,0 0 0 0 0,0 0 0 0 0,0 0 0 0 0,0 0-1 0 0,0 0 1 0 0,0 0 0 0 0,0 0 0 0 0,0 0 0 0 0,0 0 0 0 0,0 0 0 0 0,-2 5-32 0 0,-3 9-69 0 0,3-2 31 0 0,0 1 0 0 0,0 0 0 0 0,1 0 0 0 0,2 25 0 0 0,-1-31 55 0 0,1 0-1 0 0,0 0 1 0 0,1 0 0 0 0,-1 0-1 0 0,1 0 1 0 0,1-1-1 0 0,-1 1 1 0 0,1 0 0 0 0,1-1-1 0 0,4 9 1 0 0,-6-13 9 0 0,0 1 1 0 0,0-1-1 0 0,1 1 1 0 0,-1-1-1 0 0,0 0 1 0 0,1 0-1 0 0,0 0 1 0 0,-1 0-1 0 0,1-1 1 0 0,0 1-1 0 0,0-1 0 0 0,0 0 1 0 0,0 1-1 0 0,0-1 1 0 0,0-1-1 0 0,0 1 1 0 0,0 0-1 0 0,0-1 1 0 0,0 1-1 0 0,1-1 1 0 0,-1 0-1 0 0,3-1 1 0 0,0 1-4 0 0,-1-1 1 0 0,0 0-1 0 0,0 0 1 0 0,1-1-1 0 0,-1 0 1 0 0,0 0-1 0 0,-1 0 1 0 0,1 0-1 0 0,0-1 1 0 0,-1 0-1 0 0,1 0 1 0 0,5-5-1 0 0,33-34-1602 0 0,-16 12-2935 0 0,-17 19 1521 0 0,-4 4 1544 0 0,-5 1 1149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31:02.659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21 26 16868 0 0,'-5'-5'1728'0'0,"-7"-5"1449"0"0,12 10-2991 0 0,0-1 0 0 0,-1 1 1 0 0,1 0-1 0 0,0-1 0 0 0,0 1 0 0 0,-1 0 0 0 0,1-1 0 0 0,0 1 1 0 0,0-1-1 0 0,-1 1 0 0 0,1 0 0 0 0,0-1 0 0 0,0 1 0 0 0,0-1 1 0 0,0 1-1 0 0,-1 0 0 0 0,1-1 0 0 0,0 1 0 0 0,0-1 0 0 0,0 1 1 0 0,0-1-1 0 0,0 0 0 0 0,1 1 407 0 0,-1 0-569 0 0,1 0-1 0 0,-1 0 0 0 0,0 1 0 0 0,1-1 0 0 0,-1 0 0 0 0,1 1 0 0 0,-1-1 1 0 0,1 0-1 0 0,-1 1 0 0 0,0-1 0 0 0,1 1 0 0 0,-1-1 0 0 0,0 0 1 0 0,1 1-1 0 0,-1-1 0 0 0,0 1 0 0 0,0-1 0 0 0,1 1 0 0 0,-1-1 0 0 0,0 1 1 0 0,0-1-1 0 0,0 2 0 0 0,4 13 308 0 0,-4-14-325 0 0,4 19-145 0 0,-2 0 1 0 0,-1 0 0 0 0,-1 0-1 0 0,-2 26 1 0 0,2-34-455 0 0,2 20 1 0 0,0 0-4221 0 0,4-36-862 0 0,-5 2 4783 0 0,0 0 0 0 0,0 1 0 0 0,0-1 0 0 0,-1 0 0 0 0,1 0 0 0 0,0 0 0 0 0,0-3 0 0 0,-1 3 118 0 0,5-14-3884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31:02.836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14 30 21717 0 0,'-2'-5'2328'0'0,"-1"3"-2280"0"0,0-3 752 0 0,2 2 233 0 0,1 0 159 0 0,-2 0-640 0 0,-1 0 72 0 0,3-1-424 0 0,2 3-944 0 0,1 4-904 0 0,4 7-2545 0 0,3-1 3649 0 0,2 5-1241 0 0,-2-1 1809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7:59.1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1 132 13843 0 0,'0'-1'152'0'0,"1"1"0"0"0,-1 0 0 0 0,0 0 0 0 0,1-1 1 0 0,-1 1-1 0 0,0 0 0 0 0,1 0 0 0 0,-1 0 0 0 0,1-1 0 0 0,-1 1 0 0 0,1 0 0 0 0,-1 0 1 0 0,0 0-1 0 0,1 0 0 0 0,-1 0 0 0 0,1 0 0 0 0,-1 0 0 0 0,1 0 0 0 0,-1 0 0 0 0,1 0 1 0 0,-1 0-1 0 0,0 0 0 0 0,1 1 0 0 0,12 5 796 0 0,10 14-798 0 0,-2 3 89 0 0,-1 1 0 0 0,32 48 0 0 0,74 143 98 0 0,-62-104 368 0 0,-70-141-21 0 0,-30-129-152 0 0,29 118-493 0 0,-2-81 0 0 0,9 113-35 0 0,1 0 0 0 0,-1-1 1 0 0,2 1-1 0 0,-1 0 0 0 0,1 0 1 0 0,1 0-1 0 0,0 0 1 0 0,0 0-1 0 0,0 1 0 0 0,7-11 1 0 0,-9 17-2 0 0,1-1 1 0 0,0 1-1 0 0,0 0 1 0 0,0 0 0 0 0,0 0-1 0 0,0 0 1 0 0,0 0 0 0 0,0 0-1 0 0,1 1 1 0 0,-1-1-1 0 0,1 1 1 0 0,-1-1 0 0 0,1 1-1 0 0,-1 0 1 0 0,1 0-1 0 0,0 0 1 0 0,0 0 0 0 0,0 1-1 0 0,-1-1 1 0 0,1 1 0 0 0,0 0-1 0 0,0-1 1 0 0,0 1-1 0 0,0 1 1 0 0,0-1 0 0 0,0 0-1 0 0,-1 1 1 0 0,1-1-1 0 0,0 1 1 0 0,5 2 0 0 0,21 9 36 0 0,39 22 1 0 0,-15-7-10 0 0,-32-17-32 0 0,119 64-9 0 0,-131-69 8 0 0,-1 0-1 0 0,15 5 1 0 0,-20-9 8 0 0,1 1 0 0 0,0-1 0 0 0,0 0-1 0 0,0 0 1 0 0,0-1 0 0 0,0 1 0 0 0,0-1 0 0 0,6 0-1 0 0,-9 0 1 0 0,0 0-1 0 0,0-1 0 0 0,-1 1 0 0 0,1 0 0 0 0,0 0 1 0 0,0-1-1 0 0,-1 1 0 0 0,1-1 0 0 0,0 1 0 0 0,-1-1 1 0 0,1 1-1 0 0,-1-1 0 0 0,1 1 0 0 0,-1-1 0 0 0,1 1 1 0 0,-1-1-1 0 0,1 0 0 0 0,-1 1 0 0 0,1-1 0 0 0,-1 0 1 0 0,0 1-1 0 0,1-1 0 0 0,-1 0 0 0 0,0 0 0 0 0,0 1 1 0 0,0-1-1 0 0,1 0 0 0 0,-1 0 0 0 0,0 1 1 0 0,0-1-1 0 0,0 0 0 0 0,-1-1 0 0 0,1-4 26 0 0,0 0 0 0 0,-1 1 0 0 0,-1-8 0 0 0,1 8-12 0 0,-4-19 38 0 0,-1 0 1 0 0,-13-31-1 0 0,14 41-44 0 0,-3-19-1 0 0,-1-1-53 0 0,7 30 31 0 0,-6-29-101 0 0,4 23 51 0 0,1 2-14 0 0,3 8 70 0 0,0 0-1 0 0,0 0 1 0 0,0-1-1 0 0,0 1 0 0 0,0 0 1 0 0,0 0-1 0 0,0 0 1 0 0,0 0-1 0 0,0 0 1 0 0,0 0-1 0 0,0 0 0 0 0,0 0 1 0 0,0 0-1 0 0,0-1 1 0 0,0 1-1 0 0,0 0 1 0 0,0 0-1 0 0,0 0 0 0 0,0 0 1 0 0,0 0-1 0 0,0 0 1 0 0,0 0-1 0 0,0 0 1 0 0,0 0-1 0 0,0 0 0 0 0,0 0 1 0 0,0 0-1 0 0,0-1 1 0 0,0 1-1 0 0,0 0 1 0 0,0 0-1 0 0,0 0 0 0 0,1 0 1 0 0,-1 0-1 0 0,0 0 1 0 0,0 0-1 0 0,0 0 1 0 0,0 0-1 0 0,0 0 0 0 0,0 0 1 0 0,0 0-1 0 0,0 0 1 0 0,0 0-1 0 0,0 0 1 0 0,1 0-1 0 0,-1 0 0 0 0,0 0 1 0 0,0 0-1 0 0,0 0 1 0 0,0 0-1 0 0,0 0 1 0 0,0 0-1 0 0,0 0 0 0 0,0 0 1 0 0,0 0-1 0 0,0 0 1 0 0,1 0-1 0 0,-1 0 1 0 0,0 0-1 0 0,0 0 0 0 0,0 0 1 0 0,0 0-1 0 0,5 3-20 0 0,1 0 0 0 0,-1-1 0 0 0,0 1 0 0 0,9 8 0 0 0,-2-3 4 0 0,-9-5 24 0 0,0-1 1 0 0,0 0 0 0 0,-1 1 0 0 0,4 4-1 0 0,4 4 11 0 0,1 0-252 0 0,-1 1 1 0 0,0 0 0 0 0,13 20 0 0 0,-10-12-713 0 0,-1-3-126 0 0,0 1-1233 0 0,15 17-1 0 0,-10-17 334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31:03.778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19 1 9122 0 0,'-3'0'10164'0'0,"3"0"-9979"0"0,0 6 3231 0 0,4 12-3935 0 0,-4-15 1548 0 0,4 14-655 0 0,-2 1 0 0 0,0-1 0 0 0,-1 22 1 0 0,-6 54-41 0 0,0-34-153 0 0,-12 60 1 0 0,17-119-174 0 0,-1 1 0 0 0,1 0 1 0 0,0 0-1 0 0,0 0 0 0 0,0 0 0 0 0,0 0 1 0 0,0 0-1 0 0,0 0 0 0 0,0 0 1 0 0,0 0-1 0 0,0-1 0 0 0,0 1 0 0 0,0 0 1 0 0,1 0-1 0 0,-1 0 0 0 0,0 0 1 0 0,1 0-1 0 0,-1 0-3 0 0,0-1 0 0 0,1 0-1 0 0,-1 0 1 0 0,0 0 0 0 0,0 0 0 0 0,0 0 0 0 0,1 1 0 0 0,-1-1 0 0 0,0 0-1 0 0,0 0 1 0 0,0 0 0 0 0,1 0 0 0 0,-1 0 0 0 0,0 0 0 0 0,0 0 0 0 0,0 0-1 0 0,1 0 1 0 0,-1 0 0 0 0,0 0 0 0 0,0 0 0 0 0,1 0 0 0 0,-1 0 0 0 0,0 0-1 0 0,1 0 1 0 0,7-5 82 0 0,3-6-11 0 0,-1-1 0 0 0,17-24 0 0 0,-4 6-38 0 0,-4 5-18 0 0,31-36-6 0 0,-33 42 1 0 0,-9 10 12 0 0,-1 1 0 0 0,2 0 1 0 0,-1 0-1 0 0,1 1 0 0 0,0 0 0 0 0,19-12 1 0 0,-27 19-20 0 0,0-1-1 0 0,0 1 1 0 0,0 0 0 0 0,-1-1 0 0 0,1 1 0 0 0,0 0 0 0 0,0 0 0 0 0,0-1-1 0 0,0 1 1 0 0,0 0 0 0 0,0 0 0 0 0,0 0 0 0 0,0 0 0 0 0,0 0 0 0 0,0 0-1 0 0,0 0 1 0 0,0 1 0 0 0,-1-1 0 0 0,1 0 0 0 0,0 0 0 0 0,0 1 0 0 0,0-1 0 0 0,0 1-1 0 0,0-1 1 0 0,-1 1 0 0 0,1-1 0 0 0,0 1 0 0 0,0-1 0 0 0,-1 1 0 0 0,1-1-1 0 0,0 1 1 0 0,-1 0 0 0 0,1 0 0 0 0,-1-1 0 0 0,1 1 0 0 0,-1 0 0 0 0,1 0 0 0 0,-1 0-1 0 0,1 0 1 0 0,-1 1 0 0 0,3 4 15 0 0,-1 1 0 0 0,-1-1-1 0 0,1 1 1 0 0,0 11 0 0 0,-1-6-10 0 0,12 97 26 0 0,-13-107-40 0 0,0 0 0 0 0,1 0 0 0 0,-1 0 0 0 0,0 0 0 0 0,1 0 0 0 0,-1 0 0 0 0,1 0 0 0 0,0 0 0 0 0,0 0 0 0 0,0 0 0 0 0,0 0 0 0 0,0-1 0 0 0,0 1 0 0 0,0 0 0 0 0,0-1 0 0 0,3 3 0 0 0,-2-3 2 0 0,-1 0 1 0 0,0 0-1 0 0,1 0 1 0 0,0-1-1 0 0,-1 1 1 0 0,1-1-1 0 0,-1 1 1 0 0,1-1-1 0 0,0 1 1 0 0,-1-1-1 0 0,1 0 1 0 0,0 0-1 0 0,-1 0 1 0 0,1 0-1 0 0,0 0 1 0 0,0 0-1 0 0,-1-1 1 0 0,1 1-1 0 0,0 0 1 0 0,1-2-1 0 0,14-3 20 0 0,-1-2 1 0 0,0 0-1 0 0,-1 0 0 0 0,1-2 0 0 0,-2 0 0 0 0,1-1 0 0 0,-1 0 0 0 0,0-1 0 0 0,-1 0 0 0 0,-1-1 0 0 0,0-1 0 0 0,0 0 0 0 0,-2-1 0 0 0,19-29 0 0 0,-22 29 71 0 0,-1 0-1 0 0,8-27 0 0 0,-13 39-74 0 0,-1 0 0 0 0,1 0-1 0 0,-1 0 1 0 0,0 0 0 0 0,0 0 0 0 0,0 0 0 0 0,0-1 0 0 0,0 1 0 0 0,-1 0-1 0 0,1 0 1 0 0,0 0 0 0 0,-1 0 0 0 0,0 0 0 0 0,1 0 0 0 0,-1 0 0 0 0,0 0-1 0 0,0 0 1 0 0,0 0 0 0 0,-1 0 0 0 0,1 1 0 0 0,0-1 0 0 0,-2-1 0 0 0,2 2-16 0 0,0 0 0 0 0,0 0 1 0 0,0 0-1 0 0,0 0 1 0 0,0 1-1 0 0,0-1 1 0 0,0 0-1 0 0,-1 1 0 0 0,1-1 1 0 0,0 1-1 0 0,0-1 1 0 0,0 1-1 0 0,-1 0 0 0 0,1-1 1 0 0,0 1-1 0 0,-1 0 1 0 0,1 0-1 0 0,0 0 0 0 0,-1 0 1 0 0,1 0-1 0 0,0 0 1 0 0,-1 0-1 0 0,1 1 1 0 0,0-1-1 0 0,0 0 0 0 0,-1 1 1 0 0,1-1-1 0 0,0 1 1 0 0,0-1-1 0 0,0 1 0 0 0,-1 0 1 0 0,1-1-1 0 0,0 1 1 0 0,0 0-1 0 0,0 0 1 0 0,-1 1-1 0 0,-4 4-25 0 0,-1 1 0 0 0,1 0 0 0 0,1 0 0 0 0,0 1 0 0 0,0-1 1 0 0,0 1-1 0 0,-5 12 0 0 0,5-7 31 0 0,0 1 1 0 0,1 0-1 0 0,-5 28 1 0 0,7-31 29 0 0,1 1 1 0 0,1-1 0 0 0,0 1 0 0 0,1 0 0 0 0,0-1 0 0 0,1 1 0 0 0,0-1 0 0 0,1 1-1 0 0,6 16 1 0 0,-8-25-12 0 0,0 0-1 0 0,1 0 0 0 0,-1 0 1 0 0,1 0-1 0 0,0 0 0 0 0,-1 0 1 0 0,1-1-1 0 0,1 1 0 0 0,-1-1 0 0 0,0 0 1 0 0,1 1-1 0 0,-1-1 0 0 0,1 0 1 0 0,-1 0-1 0 0,1-1 0 0 0,0 1 1 0 0,0 0-1 0 0,0-1 0 0 0,0 0 1 0 0,0 0-1 0 0,0 0 0 0 0,1 0 0 0 0,-1 0 1 0 0,0-1-1 0 0,0 1 0 0 0,5-1 1 0 0,-1 0 20 0 0,0 0 1 0 0,1-1 0 0 0,-1 0 0 0 0,0 0-1 0 0,1-1 1 0 0,-1 1 0 0 0,0-2 0 0 0,0 1-1 0 0,0-1 1 0 0,10-6 0 0 0,-2-1-310 0 0,-1 0 1 0 0,0-2 0 0 0,0 1-1 0 0,21-27 1 0 0,-3 5-4438 0 0,3 4-5407 0 0,-29 23 4579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31:07.813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308 437 15227 0 0,'0'-7'715'0'0,"-1"0"-1"0"0,0-1 0 0 0,0 1 1 0 0,-1 0-1 0 0,0 0 1 0 0,0 0-1 0 0,-1 0 0 0 0,0 0 1 0 0,0 1-1 0 0,0-1 1 0 0,-6-7-1 0 0,6 10-631 0 0,1 0 0 0 0,-1 0 0 0 0,-1 0 0 0 0,1 1-1 0 0,0 0 1 0 0,-1-1 0 0 0,1 1 0 0 0,-1 0 0 0 0,0 1 0 0 0,0-1 0 0 0,-1 1 0 0 0,1-1-1 0 0,0 1 1 0 0,-1 1 0 0 0,1-1 0 0 0,-1 0 0 0 0,1 1 0 0 0,-6-1 0 0 0,3 2-72 0 0,1 0 1 0 0,-1 0-1 0 0,0 1 0 0 0,1 0 1 0 0,-1 0-1 0 0,0 0 1 0 0,1 1-1 0 0,-1 0 0 0 0,1 0 1 0 0,0 1-1 0 0,-9 4 0 0 0,5-1-47 0 0,1 0 0 0 0,0 0 0 0 0,0 1 0 0 0,1 0 0 0 0,0 0 0 0 0,-9 11 0 0 0,12-11-3 0 0,0 0 1 0 0,0-1 0 0 0,1 2 0 0 0,0-1-1 0 0,1 0 1 0 0,-6 16 0 0 0,7-18 12 0 0,1 0 0 0 0,-1 0-1 0 0,1 1 1 0 0,1-1 0 0 0,-1 0 0 0 0,1 0 0 0 0,0 0 0 0 0,0 1 0 0 0,0-1 0 0 0,1 0-1 0 0,2 10 1 0 0,-3-13 16 0 0,1 0-1 0 0,0 0 1 0 0,0 0-1 0 0,-1-1 1 0 0,1 1-1 0 0,0 0 1 0 0,1-1-1 0 0,-1 1 1 0 0,0-1-1 0 0,0 1 1 0 0,1-1-1 0 0,-1 1 1 0 0,1-1-1 0 0,-1 0 1 0 0,1 0-1 0 0,-1 0 1 0 0,1 0-1 0 0,2 1 1 0 0,-1-1 0 0 0,0 0 0 0 0,1 0 0 0 0,-1 0 0 0 0,0-1 0 0 0,0 1 0 0 0,1-1 0 0 0,-1 0 1 0 0,0 0-1 0 0,0 0 0 0 0,4-1 0 0 0,4-1-3 0 0,0-1 0 0 0,-1 0 0 0 0,1-1 1 0 0,-1 0-1 0 0,14-7 0 0 0,13-10-25 0 0,48-35 0 0 0,28-33 11 0 0,-65 48 48 0 0,-2-1 0 0 0,-3-3 0 0 0,65-83 0 0 0,-106 124-1 0 0,1 0 0 0 0,0 0 0 0 0,-1 0 0 0 0,0-1 0 0 0,0 0 0 0 0,0 1 0 0 0,-1-1 0 0 0,0 0 0 0 0,1-5 0 0 0,-1 9-11 0 0,-1 0 0 0 0,0-1 0 0 0,0 1 0 0 0,0-1 1 0 0,0 1-1 0 0,0 0 0 0 0,0-1 0 0 0,0 1 0 0 0,-1-1 0 0 0,1 1 0 0 0,0 0 1 0 0,-1-1-1 0 0,1 1 0 0 0,-1 0 0 0 0,0-1 0 0 0,1 1 0 0 0,-1 0 1 0 0,0 0-1 0 0,0 0 0 0 0,0-1 0 0 0,1 1 0 0 0,-1 0 0 0 0,0 0 1 0 0,-1 0-1 0 0,1 1 0 0 0,0-1 0 0 0,0 0 0 0 0,0 0 0 0 0,0 1 1 0 0,-1-1-1 0 0,1 0 0 0 0,0 1 0 0 0,-1-1 0 0 0,-2 0 0 0 0,-1 0-11 0 0,-1 1 1 0 0,0-1-1 0 0,0 1 0 0 0,0 0 0 0 0,1 0 0 0 0,-1 0 1 0 0,0 1-1 0 0,0 0 0 0 0,0 0 0 0 0,1 1 0 0 0,-1 0 1 0 0,-9 4-1 0 0,5-1-22 0 0,0 0 1 0 0,0 1-1 0 0,0 0 0 0 0,1 0 1 0 0,-14 14-1 0 0,13-11-3 0 0,0 2 1 0 0,2-1-1 0 0,-1 1 1 0 0,1 0-1 0 0,1 1 1 0 0,0 0-1 0 0,0 0 1 0 0,2 1-1 0 0,-1 0 1 0 0,-4 17-1 0 0,7-19 11 0 0,1-1 0 0 0,0 0 0 0 0,0 1 0 0 0,1-1 0 0 0,0 1 0 0 0,1 0 0 0 0,1-1 0 0 0,-1 1 0 0 0,2-1 0 0 0,-1 1 0 0 0,1-1 0 0 0,1 0 0 0 0,7 20 0 0 0,-7-23 17 0 0,1-1 0 0 0,0 0 0 0 0,0 0 0 0 0,0 0-1 0 0,0-1 1 0 0,1 1 0 0 0,0-1 0 0 0,0 0 0 0 0,1 0 0 0 0,-1-1 0 0 0,1 1 0 0 0,0-1 0 0 0,0-1 0 0 0,1 1 0 0 0,-1-1 0 0 0,1 0 0 0 0,-1 0-1 0 0,1-1 1 0 0,0 0 0 0 0,0 0 0 0 0,8 0 0 0 0,-5-1 22 0 0,0 0-1 0 0,-1 0 1 0 0,1-1-1 0 0,0-1 1 0 0,0 0 0 0 0,-1 0-1 0 0,1-1 1 0 0,0 0-1 0 0,-1 0 1 0 0,0-1-1 0 0,0-1 1 0 0,0 1 0 0 0,0-1-1 0 0,0-1 1 0 0,8-5-1 0 0,-4 1 27 0 0,-1-1-1 0 0,0 0 0 0 0,12-13 1 0 0,-19 17-1 0 0,1 0-1 0 0,-1-1 1 0 0,-1 0 0 0 0,1 0 0 0 0,-1 0 0 0 0,0 0 0 0 0,4-13-1 0 0,-7 17-12 0 0,0 1 0 0 0,-1 0 0 0 0,0-1 0 0 0,1 1 0 0 0,-1-1 0 0 0,0 1 0 0 0,0 0 0 0 0,0-1 0 0 0,0 1 0 0 0,-1-1 0 0 0,1 1 0 0 0,-1 0 0 0 0,1-1 0 0 0,-3-3 0 0 0,3 5-21 0 0,0 0 1 0 0,-1 0-1 0 0,0 0 0 0 0,1 0 1 0 0,-1 1-1 0 0,0-1 0 0 0,1 0 1 0 0,-1 0-1 0 0,0 1 0 0 0,0-1 1 0 0,0 0-1 0 0,0 1 0 0 0,1-1 1 0 0,-1 1-1 0 0,0-1 0 0 0,0 1 0 0 0,0-1 1 0 0,0 1-1 0 0,0 0 0 0 0,0-1 1 0 0,0 1-1 0 0,-1 0 0 0 0,1 0 1 0 0,0 0-1 0 0,0 0 0 0 0,0 0 1 0 0,0 0-1 0 0,0 0 0 0 0,0 0 1 0 0,0 0-1 0 0,0 1 0 0 0,0-1 1 0 0,0 0-1 0 0,0 1 0 0 0,-2 0 1 0 0,-1 1-26 0 0,-1 1 1 0 0,1-1 0 0 0,0 1-1 0 0,0 0 1 0 0,0 0 0 0 0,1 0-1 0 0,-1 0 1 0 0,1 1 0 0 0,0-1 0 0 0,0 1-1 0 0,0 0 1 0 0,0 0 0 0 0,0 0-1 0 0,-3 8 1 0 0,2-2-31 0 0,0-1 0 0 0,1 0 0 0 0,0 1 0 0 0,0-1 0 0 0,1 1 0 0 0,-1 13 0 0 0,3-11 14 0 0,-1-1-1 0 0,2 0 1 0 0,0 1-1 0 0,0-1 1 0 0,1 0-1 0 0,0 0 1 0 0,1 0-1 0 0,1 0 1 0 0,-1 0-1 0 0,10 18 1 0 0,-10-24 10 0 0,0 1 0 0 0,0-1 0 0 0,1 0 0 0 0,0 0 0 0 0,0 0 0 0 0,0 0 1 0 0,0-1-1 0 0,0 0 0 0 0,1 0 0 0 0,0 0 0 0 0,0 0 0 0 0,0-1 0 0 0,1 0 1 0 0,-1 0-1 0 0,1 0 0 0 0,-1 0 0 0 0,1-1 0 0 0,0 0 0 0 0,0-1 0 0 0,0 1 1 0 0,8 0-1 0 0,-6-2-334 0 0,0 0 0 0 0,0 0 0 0 0,1-1 0 0 0,-1 0 0 0 0,0 0 0 0 0,0-1 0 0 0,0 0 0 0 0,0-1 0 0 0,14-5 1 0 0,-9 1-2047 0 0,0 0 1 0 0,-1-1 0 0 0,0 0 0 0 0,20-17 0 0 0,-14 5-2620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31:09.813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3 498 15643 0 0,'0'0'86'0'0,"0"0"-1"0"0,0 0 1 0 0,0 0-1 0 0,-1 0 0 0 0,1 0 1 0 0,0 0-1 0 0,0 0 1 0 0,0 1-1 0 0,0-1 0 0 0,0 0 1 0 0,0 0-1 0 0,0 0 1 0 0,-1 0-1 0 0,1 0 0 0 0,0 1 1 0 0,0-1-1 0 0,0 0 1 0 0,0 0-1 0 0,0 0 0 0 0,0 0 1 0 0,0 0-1 0 0,0 1 1 0 0,0-1-1 0 0,0 0 0 0 0,0 0 1 0 0,0 0-1 0 0,0 0 1 0 0,0 1-1 0 0,0-1 0 0 0,0 0 1 0 0,0 0-1 0 0,0 0 1 0 0,0 0-1 0 0,0 1 0 0 0,0-1 1 0 0,0 0-1 0 0,0 0 1 0 0,0 0-1 0 0,0 0 0 0 0,0 0 1 0 0,1 1-1 0 0,-1-1 1 0 0,0 0-1 0 0,0 0 0 0 0,0 0 1 0 0,0 0-1 0 0,0 0 1 0 0,0 0-1 0 0,1 1 0 0 0,-1-1 1 0 0,0 0-1 0 0,0 0 1 0 0,0 0-1 0 0,0 0 0 0 0,0 0 1 0 0,1 0-1 0 0,-1 0 1 0 0,0 0-1 0 0,0 0 0 0 0,0 0 1 0 0,0 0-1 0 0,1 0 1 0 0,0 0 55 0 0,-1 0 0 0 0,1 0 0 0 0,0 0 0 0 0,-1-1 0 0 0,1 1 1 0 0,0 0-1 0 0,-1 0 0 0 0,1-1 0 0 0,0 1 0 0 0,-1 0 0 0 0,1-1 1 0 0,0 1-1 0 0,-1-1 0 0 0,1 1 0 0 0,0-1 0 0 0,86-110 2628 0 0,-10 14-2477 0 0,-42 54-194 0 0,-13 15-34 0 0,34-33-1 0 0,44-35-155 0 0,-37 46-1873 0 0,-48 38-1362 0 0,-15 11 3224 0 0,0 1 0 0 0,1 0 0 0 0,-1 0 0 0 0,0 0 0 0 0,0 0 0 0 0,0 0 0 0 0,1 0 0 0 0,-1 0 0 0 0,0 0 0 0 0,0 0 0 0 0,0 0 0 0 0,0 0 0 0 0,1 0 0 0 0,-1 0 0 0 0,0 0 0 0 0,0 0 0 0 0,0 0 0 0 0,1 0 0 0 0,-1 0 0 0 0,0 0 0 0 0,0 0 0 0 0,0 0 0 0 0,1 0 0 0 0,-1 0 0 0 0,0 0 0 0 0,0 0 0 0 0,1 1 15 0 0,-1-1-1 0 0,0 1 1 0 0,0-1-1 0 0,0 0 1 0 0,0 1-1 0 0,0-1 1 0 0,0 1-1 0 0,0-1 1 0 0,0 1-1 0 0,0-1 1 0 0,0 0-1 0 0,0 1 1 0 0,0-1-1 0 0,0 1 1 0 0,0-1-1 0 0,0 0 1 0 0,-1 2-1 0 0,-1 6-189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3:31:10.124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22 0 16035 0 0,'-1'1'305'0'0,"-1"0"-1"0"0,1 0 0 0 0,-1 0 0 0 0,1 0 1 0 0,0 0-1 0 0,-1 0 0 0 0,1 0 0 0 0,0 0 0 0 0,0 1 1 0 0,0-1-1 0 0,0 0 0 0 0,0 1 0 0 0,0-1 0 0 0,1 1 1 0 0,-1-1-1 0 0,0 1 0 0 0,1-1 0 0 0,-1 1 1 0 0,1-1-1 0 0,-1 1 0 0 0,1 0 0 0 0,0-1 0 0 0,0 1 1 0 0,0 0-1 0 0,0 1 0 0 0,0 5-163 0 0,1 0 0 0 0,1 0 0 0 0,-1 0 0 0 0,4 9 0 0 0,-1-3 420 0 0,11 37 106 0 0,3 0 0 0 0,2-1 0 0 0,30 52 0 0 0,-35-73-557 0 0,2-1-1 0 0,2 0 0 0 0,0-1 1 0 0,2-1-1 0 0,28 29 0 0 0,14 16 77 0 0,-63-70-320 0 0,1 0 1 0 0,-1 0-1 0 0,1 0 1 0 0,-1 0-1 0 0,1 0 1 0 0,-1 0-1 0 0,0 0 1 0 0,1 0-1 0 0,-1 0 1 0 0,0 0-1 0 0,0 0 1 0 0,0 0-1 0 0,0 0 1 0 0,0 0-1 0 0,0 0 1 0 0,0 0-1 0 0,0 0 1 0 0,0 0-1 0 0,-1 0 1 0 0,1 0-1 0 0,0 0 1 0 0,-1 2-1 0 0,0-2-436 0 0,1 0-1 0 0,-1-1 1 0 0,1 1-1 0 0,-1 0 1 0 0,1 0-1 0 0,-1-1 1 0 0,1 1-1 0 0,-1 0 1 0 0,1-1-1 0 0,-1 1 1 0 0,0-1-1 0 0,0 1 1 0 0,1-1-1 0 0,-1 1 0 0 0,0-1 1 0 0,-1 1-1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5:34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5:38.7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12 521 24309 0 0,'-11'20'114'0'0,"20"-40"-59"0"0,5-9-25 0 0,92-201 153 0 0,-85 188-116 0 0,2 1 0 0 0,39-54 0 0 0,-60 93-63 0 0,-1 0 1 0 0,0 1-1 0 0,1-1 0 0 0,-1 0 1 0 0,0 0-1 0 0,0 0 1 0 0,0 0-1 0 0,-1 0 0 0 0,1 0 1 0 0,1-3-1 0 0,-4-8 21 0 0,1 13-23 0 0,1-1-1 0 0,0 1 1 0 0,0-1 0 0 0,0 1 0 0 0,-1-1 0 0 0,1 0-1 0 0,0 1 1 0 0,0-1 0 0 0,0 1 0 0 0,0-1-1 0 0,0 1 1 0 0,0-1 0 0 0,0 0 0 0 0,1 0 0 0 0,-1 0 0 0 0,1 1 0 0 0,-1-1 0 0 0,1 0 0 0 0,-1 1 0 0 0,1-1 0 0 0,0 0 0 0 0,-1 1 0 0 0,1-1 0 0 0,0 1 0 0 0,0-1 0 0 0,-1 1 0 0 0,1 0 1 0 0,0-1-1 0 0,1 1 0 0 0,2-2 12 0 0,0 0 0 0 0,0 1-1 0 0,0-1 1 0 0,0 1 0 0 0,0 0 0 0 0,1 0 0 0 0,-1 1 0 0 0,0-1 0 0 0,1 1 0 0 0,-1 0 0 0 0,7 1 0 0 0,-3 0 19 0 0,0 1 1 0 0,0 1-1 0 0,-1-1 1 0 0,0 1-1 0 0,13 7 1 0 0,22 11 103 0 0,-9-5-42 0 0,-30-15-105 0 0,1 1 1 0 0,-1-1-1 0 0,1 1 0 0 0,0-1 1 0 0,-1-1-1 0 0,1 1 1 0 0,0 0-1 0 0,-1-1 0 0 0,1 0 1 0 0,0 1-1 0 0,0-2 1 0 0,-1 1-1 0 0,1 0 0 0 0,0-1 1 0 0,0 1-1 0 0,-1-1 1 0 0,1 0-1 0 0,0-1 0 0 0,4-1 1 0 0,-7 2-141 0 0,0 0 0 0 0,1 1 0 0 0,-1-1 0 0 0,0 0 0 0 0,0 0 0 0 0,0 0 0 0 0,0 0 0 0 0,1-1 0 0 0,-1 1 1 0 0,-1 0-1 0 0,1 0 0 0 0,0-1 0 0 0,0 1 0 0 0,0 0 0 0 0,-1-1 0 0 0,1 1 0 0 0,-1-1 0 0 0,1 1 0 0 0,-1-1 0 0 0,1-2 0 0 0,-1 2-278 0 0,0 0 0 0 0,1-1 0 0 0,-1 1-1 0 0,-1 0 1 0 0,1 0 0 0 0,0 0-1 0 0,0-1 1 0 0,-1 1 0 0 0,1 0 0 0 0,-1 0-1 0 0,0 0 1 0 0,0 0 0 0 0,0 0-1 0 0,-1-3 1 0 0,-10-10-2995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5:39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499 0 5353 0 0,'-20'5'9609'0'0,"10"-4"-7687"0"0,-14 2 1606 0 0,2 1-2555 0 0,18-4-866 0 0,1 1 0 0 0,-1-1 0 0 0,0 1 1 0 0,1 0-1 0 0,-1 0 0 0 0,1 0 0 0 0,-1 1 0 0 0,-3 1 0 0 0,-1 2-46 0 0,-1 1 1 0 0,1-1-1 0 0,1 2 1 0 0,-1-1-1 0 0,1 1 1 0 0,-12 14 0 0 0,6-4-66 0 0,1 0 0 0 0,1 1 0 0 0,1 1 0 0 0,-8 19 0 0 0,-27 83-72 0 0,37-96 64 0 0,-100 336-123 0 0,44-59 173 0 0,50-210 86 0 0,-3 123-1 0 0,16-203-108 0 0,2 77 138 0 0,0-77-139 0 0,0-1 0 0 0,1 1 0 0 0,1-1-1 0 0,0 0 1 0 0,6 17 0 0 0,-9-27-73 0 0,1 0-1 0 0,-1 0 1 0 0,0 0 0 0 0,1 0 0 0 0,-1-1 0 0 0,1 1-1 0 0,-1 0 1 0 0,1 0 0 0 0,0-1 0 0 0,-1 1-1 0 0,1 0 1 0 0,0-1 0 0 0,-1 1 0 0 0,1-1-1 0 0,0 1 1 0 0,0 0 0 0 0,0-1 0 0 0,1 1-1 0 0,-2-1-6 0 0,0 0-1 0 0,0 0 0 0 0,1 0 0 0 0,-1 0 0 0 0,0 0 0 0 0,0 0 1 0 0,0 0-1 0 0,1 0 0 0 0,-1 0 0 0 0,0 0 0 0 0,0 0 0 0 0,0 0 1 0 0,1 0-1 0 0,-1 0 0 0 0,0 0 0 0 0,0-1 0 0 0,0 1 0 0 0,0 0 1 0 0,2-2-670 0 0,-1-8-1385 0 0,-5-3 11 0 0,-3-2-454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5:41.2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348 85 12467 0 0,'-4'-6'754'0'0,"0"0"1"0"0,0 0 0 0 0,-1 0 0 0 0,1 1 0 0 0,-1 0-1 0 0,0-1 1 0 0,-10-6 0 0 0,9 8-480 0 0,1 0-1 0 0,-2 1 1 0 0,1-1-1 0 0,0 1 1 0 0,-1 0 0 0 0,0 1-1 0 0,-9-3 1 0 0,10 4-291 0 0,0 0-1 0 0,0 0 1 0 0,0 0 0 0 0,0 1 0 0 0,0 0 0 0 0,0 0-1 0 0,0 1 1 0 0,0-1 0 0 0,0 1 0 0 0,0 1 0 0 0,1-1-1 0 0,-1 1 1 0 0,0 0 0 0 0,1 0 0 0 0,-1 1 0 0 0,1 0-1 0 0,0-1 1 0 0,0 2 0 0 0,0-1 0 0 0,-9 9 0 0 0,7-5-91 0 0,0 1 0 0 0,0 1 0 0 0,1-1 1 0 0,0 1-1 0 0,-9 19 0 0 0,3-3-155 0 0,-9 30-1 0 0,13-28 128 0 0,1 1 0 0 0,1 0 0 0 0,-4 42-1 0 0,8-40 20 0 0,3 44 0 0 0,0-63 94 0 0,0 0 1 0 0,0-1-1 0 0,2 1 1 0 0,-1 0-1 0 0,1-1 1 0 0,1 0-1 0 0,0 0 1 0 0,0 0-1 0 0,7 10 1 0 0,-8-15 15 0 0,1 1 0 0 0,0-1 1 0 0,0 0-1 0 0,0 0 0 0 0,1-1 1 0 0,-1 1-1 0 0,1-1 0 0 0,0 0 0 0 0,1 0 1 0 0,-1-1-1 0 0,1 1 0 0 0,-1-1 0 0 0,1-1 1 0 0,0 1-1 0 0,0-1 0 0 0,9 3 1 0 0,-7-4 51 0 0,1 0 0 0 0,-1 0 1 0 0,1-1-1 0 0,-1 0 1 0 0,1 0-1 0 0,-1-1 0 0 0,1 0 1 0 0,-1 0-1 0 0,0-1 1 0 0,0 0-1 0 0,1-1 0 0 0,-1 0 1 0 0,-1 0-1 0 0,1 0 1 0 0,0-1-1 0 0,-1 0 0 0 0,0-1 1 0 0,0 0-1 0 0,0 0 1 0 0,-1 0-1 0 0,1-1 0 0 0,-1 0 1 0 0,10-13-1 0 0,-8 6 118 0 0,0 0 0 0 0,-1 0 1 0 0,0-1-1 0 0,-1 0 0 0 0,-1 0 0 0 0,0 0 0 0 0,-1-1 0 0 0,4-26 0 0 0,-6 23 30 0 0,-1 1-1 0 0,0 0 0 0 0,-1-1 0 0 0,-1 1 1 0 0,0 0-1 0 0,-2 0 0 0 0,-6-25 0 0 0,7 34-86 0 0,-1 0 0 0 0,0-1 0 0 0,-1 1 0 0 0,1 0 0 0 0,-2 0 0 0 0,1 1 0 0 0,-1-1 0 0 0,0 1 0 0 0,-1 0 0 0 0,-9-10 0 0 0,9 12-80 0 0,1 1-1 0 0,-1 0 1 0 0,0 0 0 0 0,0 0-1 0 0,0 0 1 0 0,-1 1 0 0 0,1 0-1 0 0,-1 1 1 0 0,0-1-1 0 0,1 1 1 0 0,-1 1 0 0 0,0-1-1 0 0,-12 0 1 0 0,15 2-90 0 0,0 0 1 0 0,0 0-1 0 0,0 1 0 0 0,-1 0 0 0 0,1-1 1 0 0,-4 3-1 0 0,-7 0-394 0 0,14-2 349 0 0,0-1-82 0 0,-1 0 0 0 0,1 0 0 0 0,0 0-1 0 0,0 0 1 0 0,0 1 0 0 0,-1-1 0 0 0,1 1 0 0 0,0-1 0 0 0,0 1-1 0 0,0-1 1 0 0,0 1 0 0 0,0-1 0 0 0,0 1 0 0 0,0 0 0 0 0,0 0-1 0 0,-1 1 1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5:41.6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0 18332 0 0,'-5'11'361'0'0,"1"-1"0"0"0,-1 1 0 0 0,2 0 0 0 0,-5 23 1 0 0,4-9 133 0 0,-1 31 1 0 0,4 163 326 0 0,13 0-656 0 0,2 110 78 0 0,-17-116 168 0 0,3-205-398 0 0,1 42 93 0 0,-1-46-100 0 0,1 1 0 0 0,-1 0 0 0 0,1-1 0 0 0,1 1 0 0 0,-1-1 0 0 0,1 1 0 0 0,0-1 0 0 0,2 6 0 0 0,-3-9-11 0 0,0 1 1 0 0,1-1 0 0 0,-1 1-1 0 0,0-1 1 0 0,0 0-1 0 0,1 1 1 0 0,-1-1-1 0 0,0 0 1 0 0,1 0 0 0 0,-1 0-1 0 0,1 0 1 0 0,0-1-1 0 0,-1 1 1 0 0,1 0-1 0 0,0 0 1 0 0,-1-1 0 0 0,1 1-1 0 0,0-1 1 0 0,0 0-1 0 0,-1 0 1 0 0,1 1-1 0 0,0-1 1 0 0,0 0 0 0 0,0 0-1 0 0,-1-1 1 0 0,1 1-1 0 0,3-1 1 0 0,4-1-24 0 0,-1-1 1 0 0,1 0-1 0 0,-1 0 1 0 0,11-6-1 0 0,-9 4 16 0 0,81-44-15 0 0,-62 31 31 0 0,1 2 0 0 0,60-23 0 0 0,-77 35-33 0 0,0 0 0 0 0,0 1-1 0 0,0 0 1 0 0,23-1 0 0 0,-33 4 6 0 0,0 0 0 0 0,0 0 0 0 0,0 0 0 0 0,0 0 0 0 0,0 0 0 0 0,-1 1 0 0 0,1 0 0 0 0,0-1 0 0 0,0 1 0 0 0,0 0 0 0 0,-1 0 0 0 0,1 1 0 0 0,0-1 0 0 0,-1 0 0 0 0,1 1 0 0 0,-1 0 0 0 0,0 0 0 0 0,1-1 0 0 0,-1 1 0 0 0,0 1 0 0 0,0-1 0 0 0,0 0 0 0 0,-1 0 0 0 0,1 1 0 0 0,0-1 0 0 0,-1 1 0 0 0,0-1 0 0 0,2 4 0 0 0,-1 1-8 0 0,0-1 0 0 0,0 1 1 0 0,0 0-1 0 0,-1 0 0 0 0,0 0 0 0 0,-1 1 0 0 0,0-1 0 0 0,0 0 0 0 0,-1 11 0 0 0,-1-8 46 0 0,0 0 0 0 0,0-1 0 0 0,-1 1 1 0 0,0-1-1 0 0,-1 0 0 0 0,-8 14 0 0 0,8-14 35 0 0,-2 0-1 0 0,1-1 1 0 0,-1 0 0 0 0,0 0 0 0 0,-1-1-1 0 0,0 0 1 0 0,0 0 0 0 0,-1-1 0 0 0,0 1-1 0 0,0-2 1 0 0,0 1 0 0 0,-1-1 0 0 0,1 0-1 0 0,-19 6 1 0 0,19-9 4 0 0,0 0 0 0 0,0 0 0 0 0,0-1 0 0 0,-12 1 0 0 0,17-2-94 0 0,0 0 0 0 0,1 0 0 0 0,-1 0 1 0 0,0-1-1 0 0,0 1 0 0 0,0-1 0 0 0,1 1 1 0 0,-1-1-1 0 0,0 0 0 0 0,1 0 0 0 0,-1 0 1 0 0,0-1-1 0 0,1 1 0 0 0,-1 0 0 0 0,-3-5 1 0 0,5 6-69 0 0,1-1 1 0 0,-1 1 0 0 0,0-1 0 0 0,1 1-1 0 0,0-1 1 0 0,-1 0 0 0 0,1 1 0 0 0,-1-1-1 0 0,1 0 1 0 0,0 1 0 0 0,-1-1 0 0 0,1 0-1 0 0,0 0 1 0 0,0 1 0 0 0,0-1 0 0 0,0 0-1 0 0,-1 0 1 0 0,1 0 0 0 0,0 1-1 0 0,0-1 1 0 0,0 0 0 0 0,1 0 0 0 0,-1 1-1 0 0,0-1 1 0 0,0-1 0 0 0,1 0-356 0 0,1-1 1 0 0,-1 1 0 0 0,0-1-1 0 0,1 1 1 0 0,2-4-1 0 0,0 2 607 0 0,3-8-1128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5:42.1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3 562 19900 0 0,'-1'-2'671'0'0,"0"2"-587"0"0,1 0 0 0 0,0 0 0 0 0,0-1 0 0 0,0 1 0 0 0,0 0-1 0 0,0 0 1 0 0,0 0 0 0 0,0-1 0 0 0,0 1 0 0 0,0 0 0 0 0,0 0 0 0 0,0-1 0 0 0,0 1-1 0 0,0 0 1 0 0,0 0 0 0 0,0 0 0 0 0,0-1 0 0 0,0 1 0 0 0,0 0 0 0 0,1-2 838 0 0,0 1-838 0 0,7-15 41 0 0,-2 5 185 0 0,22-69 140 0 0,-15 41-370 0 0,-6 18-48 0 0,77-206 176 0 0,-67 189-191 0 0,33-55 1 0 0,-49 92-28 0 0,14-20-65 0 0,-15 21 63 0 0,1 0 1 0 0,-1-1-1 0 0,0 1 0 0 0,1-1 0 0 0,-1 1 0 0 0,0 0 0 0 0,1-1 0 0 0,-1 1 0 0 0,0 0 1 0 0,1-1-1 0 0,-1 1 0 0 0,1 0 0 0 0,-1 0 0 0 0,1-1 0 0 0,-1 1 0 0 0,1 0 1 0 0,-1 0-1 0 0,1 0 0 0 0,-1 0 0 0 0,1 0 0 0 0,-1-1 0 0 0,1 1 0 0 0,-1 0 0 0 0,1 0 1 0 0,-1 0-1 0 0,1 0 0 0 0,-1 1 0 0 0,1-1 0 0 0,-1 0 0 0 0,1 0 0 0 0,-1 0 0 0 0,1 0 1 0 0,-1 0-1 0 0,1 1 0 0 0,-1-1 0 0 0,0 0 0 0 0,1 0 0 0 0,-1 1 0 0 0,1-1 1 0 0,-1 0-1 0 0,1 1 0 0 0,3 5-81 0 0,-1 1 0 0 0,0-1 0 0 0,0 0 1 0 0,0 1-1 0 0,-1 0 0 0 0,0 0 0 0 0,2 9 1 0 0,-1-5 20 0 0,31 160-281 0 0,1 3-1341 0 0,-28-147 178 0 0,1 0 0 0 0,2 0 0 0 0,1-1 0 0 0,16 29 0 0 0,-14-33 1216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7:59.3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12 18220 0 0,'-25'-5'6096'0'0,"25"5"-6089"0"0,0 0-1 0 0,0 0 1 0 0,0 0-1 0 0,0 0 1 0 0,0 0 0 0 0,0 0-1 0 0,0 0 1 0 0,-1 0 0 0 0,1 0-1 0 0,0 0 1 0 0,0 0 0 0 0,0 0-1 0 0,0 0 1 0 0,0 0 0 0 0,0 0-1 0 0,0-1 1 0 0,0 1-1 0 0,0 0 1 0 0,0 0 0 0 0,0 0-1 0 0,0 0 1 0 0,-1 0 0 0 0,1 0-1 0 0,0 0 1 0 0,0 0 0 0 0,0 0-1 0 0,0 0 1 0 0,0 0-1 0 0,0-1 1 0 0,0 1 0 0 0,0 0-1 0 0,0 0 1 0 0,0 0 0 0 0,0 0-1 0 0,0 0 1 0 0,0 0 0 0 0,0 0-1 0 0,0 0 1 0 0,0 0 0 0 0,0-1-1 0 0,0 1 1 0 0,0 0-1 0 0,0 0 1 0 0,0 0 0 0 0,5-2-248 0 0,7 1-840 0 0,33 1-3920 0 0,-32 0 3905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5:42.4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17 104 17428 0 0,'-5'18'800'0'0,"1"-1"0"0"0,1 1 0 0 0,1 0 0 0 0,0 25 0 0 0,2-37-777 0 0,0-1-1 0 0,1 1 1 0 0,-1 0 0 0 0,1 0-1 0 0,1-1 1 0 0,-1 1 0 0 0,1-1 0 0 0,0 1-1 0 0,1-1 1 0 0,-1 0 0 0 0,1 1-1 0 0,0-1 1 0 0,0-1 0 0 0,0 1 0 0 0,1 0-1 0 0,0-1 1 0 0,7 7 0 0 0,-3-5-32 0 0,1 0 0 0 0,-1-1 1 0 0,1 0-1 0 0,0 0 1 0 0,0-1-1 0 0,1 0 0 0 0,0-1 1 0 0,-1 0-1 0 0,1-1 1 0 0,0 0-1 0 0,18 2 0 0 0,-11-3 31 0 0,1-1-1 0 0,0 0 0 0 0,0-1 0 0 0,-1-1 0 0 0,34-8 1 0 0,-38 6 8 0 0,-1 0 0 0 0,0 0 0 0 0,0-1 0 0 0,-1-1 0 0 0,1 0 0 0 0,-1 0 0 0 0,0-1 0 0 0,18-16 0 0 0,-24 18 18 0 0,1 0 1 0 0,-1-1-1 0 0,0 0 1 0 0,0 0-1 0 0,-1 0 1 0 0,0-1-1 0 0,0 1 1 0 0,0-1-1 0 0,-1 0 1 0 0,0 0 0 0 0,0 0-1 0 0,-1-1 1 0 0,0 1-1 0 0,0 0 1 0 0,-1-1-1 0 0,1-8 1 0 0,-1 11 19 0 0,-1 0 0 0 0,-1 0 0 0 0,1 0 0 0 0,0 0-1 0 0,-1 1 1 0 0,0-1 0 0 0,0 0 0 0 0,-1 0 0 0 0,1 1 0 0 0,-1-1 0 0 0,0 1 0 0 0,0-1 0 0 0,-4-4 0 0 0,2 4 19 0 0,0 0 0 0 0,0 0 0 0 0,0 1 0 0 0,-1 0 0 0 0,0-1 0 0 0,0 2-1 0 0,0-1 1 0 0,0 0 0 0 0,-11-4 0 0 0,-2 0 43 0 0,-1 0 1 0 0,0 2-1 0 0,-1 0 0 0 0,1 1 1 0 0,-24-3-1 0 0,-101-3-168 0 0,132 11-156 0 0,-1 0 0 0 0,0 1 0 0 0,-21 4 0 0 0,34-5 162 0 0,-1 0-1 0 0,1 0 1 0 0,-1 1-1 0 0,0-1 1 0 0,1 0-1 0 0,-1 0 1 0 0,1 0-1 0 0,-1 1 1 0 0,1-1 0 0 0,-1 0-1 0 0,1 1 1 0 0,-1-1-1 0 0,1 0 1 0 0,-1 1-1 0 0,1-1 1 0 0,-1 1 0 0 0,1 0-26 0 0,-1-1 1 0 0,1 0-1 0 0,0 1 1 0 0,0-1 0 0 0,0 0-1 0 0,0 1 1 0 0,0-1-1 0 0,0 0 1 0 0,0 1 0 0 0,0-1-1 0 0,0 0 1 0 0,0 1-1 0 0,0-1 1 0 0,0 0 0 0 0,0 1-1 0 0,0-1 1 0 0,0 0-1 0 0,0 1 1 0 0,0-1 0 0 0,1 0-1 0 0,-1 1 1 0 0,1 0-166 0 0,0 1 0 0 0,0-1 0 0 0,0 0 1 0 0,0 1-1 0 0,0-1 0 0 0,1 0 0 0 0,-1 0 0 0 0,0 0 1 0 0,1 0-1 0 0,1 1 0 0 0,35 18-3403 0 0,-12-9 1464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5:43.9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54 418 11018 0 0,'-2'-1'859'0'0,"-1"1"0"0"0,0-1-1 0 0,0 1 1 0 0,0 0 0 0 0,0 0 0 0 0,0 0-1 0 0,-3 1 1 0 0,5-1-613 0 0,0 1 0 0 0,0-1 0 0 0,-1 0 0 0 0,1 0-1 0 0,0 1 1 0 0,0-1 0 0 0,0 1 0 0 0,0-1 0 0 0,0 1 0 0 0,0-1 0 0 0,0 1 0 0 0,0-1 0 0 0,0 1-1 0 0,1 0 1 0 0,-1 0 0 0 0,0-1 0 0 0,0 1 0 0 0,1 0 0 0 0,-1 0 0 0 0,-7 7 3166 0 0,10-9-3395 0 0,0 0-1 0 0,0 0 1 0 0,0-1 0 0 0,0 1 0 0 0,-1 0 0 0 0,1-1 0 0 0,0 1 0 0 0,0-1 0 0 0,-1 0 0 0 0,3-2 0 0 0,4-5 10 0 0,91-78 115 0 0,36-35-68 0 0,-111 97-52 0 0,9-8 91 0 0,-2-3-1 0 0,37-51 1 0 0,-56 69 90 0 0,-10 38-297 0 0,0 22-6 0 0,2 0-1 0 0,16 67 0 0 0,-4-22 93 0 0,-8-39-16 0 0,2-1 0 0 0,22 61 0 0 0,-29-99-486 0 0,2 1 0 0 0,-1-1 0 0 0,12 15 1 0 0,-15-22 316 0 0,0-1 1 0 0,1 1-1 0 0,-1-1 1 0 0,0 0-1 0 0,1 1 1 0 0,0-1-1 0 0,-1 0 1 0 0,1 0-1 0 0,0 0 1 0 0,-1-1 0 0 0,1 1-1 0 0,0 0 1 0 0,2 0-1 0 0,-3 0 95 0 0,13 3-1752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5:45.2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56 488 9106 0 0,'-39'70'7618'0'0,"35"-63"-6556"0"0,0-1 0 0 0,1 1 0 0 0,-2 8 0 0 0,11-25-484 0 0,2 2-1 0 0,-1-1 1 0 0,16-13-1 0 0,125-135-370 0 0,-92 94-108 0 0,63-55 1 0 0,-89 92-73 0 0,1 1 0 0 0,2 2 1 0 0,54-30-1 0 0,11 7 19 0 0,-78 38-82 0 0,1 1 1 0 0,42-8-1 0 0,-57 14-34 0 0,-1 0 1 0 0,1 1 0 0 0,7 0-1 0 0,-11 0-23 0 0,-1 0 0 0 0,1 0 0 0 0,0 0 0 0 0,-1 0 1 0 0,1 1-1 0 0,-1-1 0 0 0,1 1 0 0 0,-1-1 0 0 0,1 1 0 0 0,-1 0 0 0 0,0 0 0 0 0,1-1 0 0 0,-1 1 0 0 0,0 0 0 0 0,1 0 0 0 0,1 2 0 0 0,-3-3-41 0 0,0 1 0 0 0,1-1 0 0 0,-1 1 0 0 0,0-1 1 0 0,1 1-1 0 0,-1-1 0 0 0,0 0 0 0 0,1 1 0 0 0,-1-1 0 0 0,0 1 0 0 0,0 0 0 0 0,0-1 0 0 0,0 1 1 0 0,1-1-1 0 0,-1 1 0 0 0,0-1 0 0 0,0 1 0 0 0,0-1 0 0 0,0 1 0 0 0,0-1 0 0 0,0 1 0 0 0,0 0 0 0 0,-1-1 1 0 0,1 1-1 0 0,0-1 0 0 0,0 1 0 0 0,0-1 0 0 0,0 1 0 0 0,-1-1 0 0 0,1 1 0 0 0,0-1 0 0 0,-1 1 1 0 0,1-1-1 0 0,0 1 0 0 0,-1-1 0 0 0,1 0 0 0 0,0 1 0 0 0,-1-1 0 0 0,1 1 0 0 0,-1-1 0 0 0,1 0 1 0 0,-1 1-1 0 0,-2 0-302 0 0,1 1 0 0 0,-1-1 0 0 0,0 0 0 0 0,1 0 0 0 0,-1 0 0 0 0,-4 1 0 0 0,-9 2 154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5:46.0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 1 8586 0 0,'-6'6'246'0'0,"-55"57"2841"0"0,51-51-2557 0 0,1 1-1 0 0,0 0 1 0 0,-11 21 0 0 0,10-13-186 0 0,1 1 1 0 0,1-1-1 0 0,1 1 0 0 0,1 1 1 0 0,-3 23-1 0 0,7-28-251 0 0,0-1-1 0 0,1 0 1 0 0,1 0 0 0 0,0 1-1 0 0,1-1 1 0 0,1 0-1 0 0,6 24 1 0 0,-5-33-81 0 0,-1 0 0 0 0,1 0 0 0 0,1-1-1 0 0,-1 1 1 0 0,1-1 0 0 0,1 0 0 0 0,-1 0 0 0 0,1 0 0 0 0,0 0 0 0 0,1-1 0 0 0,0 0-1 0 0,-1 0 1 0 0,2-1 0 0 0,9 8 0 0 0,-10-9 13 0 0,1-1-1 0 0,-1 1 1 0 0,1-1 0 0 0,0-1-1 0 0,0 1 1 0 0,0-1 0 0 0,0 0-1 0 0,0 0 1 0 0,0-1 0 0 0,0 0-1 0 0,1-1 1 0 0,-1 1 0 0 0,0-1-1 0 0,0-1 1 0 0,1 1 0 0 0,11-3-1 0 0,-8-1 53 0 0,1 1 0 0 0,-1-2 0 0 0,0 1 0 0 0,0-1 0 0 0,0-1 0 0 0,-1 0 1 0 0,0-1-1 0 0,0 0 0 0 0,0 0 0 0 0,-1-1 0 0 0,0 0 0 0 0,12-16 0 0 0,-6 7 75 0 0,-2-2 1 0 0,0 1-1 0 0,-2-2 1 0 0,0 1-1 0 0,16-40 1 0 0,-23 46-46 0 0,0 0 0 0 0,0 0 1 0 0,-1 0-1 0 0,0-1 0 0 0,-2 1 0 0 0,1-25 1 0 0,-2 31-33 0 0,0 0 1 0 0,-1 1 0 0 0,1-1-1 0 0,-2 0 1 0 0,1 1-1 0 0,-1-1 1 0 0,0 1 0 0 0,0 0-1 0 0,-1 0 1 0 0,0-1-1 0 0,0 2 1 0 0,0-1-1 0 0,-1 0 1 0 0,0 1 0 0 0,-7-9-1 0 0,2 6 21 0 0,0 0 0 0 0,-1 0 0 0 0,0 1 0 0 0,-1 1 0 0 0,-16-9 0 0 0,-60-20-528 0 0,74 32-47 0 0,11 3 266 0 0,1 0 0 0 0,-1 0 0 0 0,0-1 0 0 0,0 1 0 0 0,0-1 0 0 0,1 1 0 0 0,-1-1 0 0 0,0 0 0 0 0,1 0 0 0 0,-1 0 0 0 0,1 1 0 0 0,-1-1 0 0 0,1-1 0 0 0,-2 0 0 0 0,3 1 63 0 0,0 1-1 0 0,-1-1 0 0 0,1 1 1 0 0,0-1-1 0 0,0 1 0 0 0,0 0 1 0 0,1-1-1 0 0,-1 1 1 0 0,0-1-1 0 0,0 1 0 0 0,0-1 1 0 0,0 1-1 0 0,0-1 1 0 0,0 1-1 0 0,1 0 0 0 0,-1-1 1 0 0,0 1-1 0 0,0-1 0 0 0,1 1 1 0 0,-1 0-1 0 0,0-1 1 0 0,2-1-754 0 0,-1 2 753 0 0,-1 0 1 0 0,0 0-1 0 0,1-1 0 0 0,7-2-111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5:46.4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1 15475 0 0,'-13'18'1662'0'0,"9"-13"-1358"0"0,-1 1 0 0 0,1 1 0 0 0,0-1 0 0 0,-3 8 0 0 0,0 5-134 0 0,1 0 1 0 0,1 0-1 0 0,1 0 0 0 0,1 0 0 0 0,-2 35 0 0 0,8 100-270 0 0,3-99 74 0 0,1-1 0 0 0,25 90 0 0 0,-28-129 20 0 0,1-1 1 0 0,0 1-1 0 0,1-1 0 0 0,1 0 1 0 0,1-1-1 0 0,12 19 0 0 0,-18-29 3 0 0,0-1 0 0 0,1 1-1 0 0,0 0 1 0 0,0-1 0 0 0,0 0-1 0 0,0 0 1 0 0,0 0 0 0 0,0 0 0 0 0,0 0-1 0 0,0 0 1 0 0,1-1 0 0 0,-1 0-1 0 0,1 0 1 0 0,-1 0 0 0 0,1 0-1 0 0,0 0 1 0 0,-1 0 0 0 0,1-1 0 0 0,0 0-1 0 0,-1 0 1 0 0,1 0 0 0 0,0 0-1 0 0,5-2 1 0 0,7-1 20 0 0,-1-1 1 0 0,0-1-1 0 0,0 0 0 0 0,17-10 0 0 0,-11 6 19 0 0,15-7-2 0 0,-20 7-27 0 0,1 2 0 0 0,1 0-1 0 0,-1 1 1 0 0,1 0 0 0 0,21-2 0 0 0,-38 7-18 0 0,1 1 0 0 0,-1 0 1 0 0,1 0-1 0 0,-1 0 0 0 0,1 0 1 0 0,-1 1-1 0 0,1-1 0 0 0,-1 0 1 0 0,1 1-1 0 0,-1-1 1 0 0,1 1-1 0 0,-1-1 0 0 0,0 1 1 0 0,1 0-1 0 0,-1-1 0 0 0,0 1 1 0 0,1 0-1 0 0,0 1 1 0 0,0 0-12 0 0,0 0 0 0 0,0 0 0 0 0,-1 0 0 0 0,1 0 0 0 0,-1 1 0 0 0,0-1 0 0 0,0 0 1 0 0,0 1-1 0 0,0-1 0 0 0,1 3 0 0 0,0 1-9 0 0,-1 0-1 0 0,0 0 1 0 0,0 1 0 0 0,-1-1-1 0 0,1 0 1 0 0,-1 0 0 0 0,-1 1 0 0 0,0 7-1 0 0,-1-5 47 0 0,0 0 0 0 0,-1-1 1 0 0,0 1-1 0 0,0-1 0 0 0,-1 0 0 0 0,0 0 0 0 0,0 0 0 0 0,-1 0 0 0 0,0-1 0 0 0,-1 1 0 0 0,1-1 0 0 0,-1-1 0 0 0,-1 1 0 0 0,1-1 0 0 0,-1 0 0 0 0,-8 5 0 0 0,8-6 8 0 0,0-1-1 0 0,-1 0 1 0 0,1-1 0 0 0,-1 1-1 0 0,0-1 1 0 0,0-1-1 0 0,-1 1 1 0 0,1-1-1 0 0,0-1 1 0 0,-16 1-1 0 0,16-1-11 0 0,1-1 0 0 0,-15-2-1 0 0,20 2-79 0 0,0 0-1 0 0,0-1 1 0 0,0 0-1 0 0,0 1 1 0 0,0-1-1 0 0,0 0 1 0 0,0 0-1 0 0,1 0 1 0 0,-1 0-1 0 0,0 0 1 0 0,0 0-1 0 0,1 0 1 0 0,-1 0-1 0 0,1-1 1 0 0,-3-2-1 0 0,4 3-74 0 0,-1 1 0 0 0,1-1 0 0 0,-1 0 0 0 0,1 0 0 0 0,0 0 0 0 0,0 0 0 0 0,0 0 0 0 0,-1 1 0 0 0,1-1 0 0 0,0 0 0 0 0,0 0 0 0 0,0 0 0 0 0,0 0 0 0 0,0 0 0 0 0,0 0 0 0 0,1 1 0 0 0,-1-1 0 0 0,0 0 0 0 0,0 0 0 0 0,1 0 0 0 0,-1 0 0 0 0,0 0 0 0 0,1 1 0 0 0,-1-1 0 0 0,1 0 0 0 0,-1 0 0 0 0,1 1 0 0 0,-1-1 0 0 0,1 0 0 0 0,0 1 0 0 0,-1-1 0 0 0,1 1 0 0 0,0-1 0 0 0,-1 1 0 0 0,2-1 0 0 0,8-7-1819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5:47.1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22 418 14459 0 0,'-21'13'7983'0'0,"30"-29"-7061"0"0,-1 2-825 0 0,103-136 215 0 0,-92 122-264 0 0,-1 0-1 0 0,28-60 1 0 0,2-5 68 0 0,-42 80-186 0 0,-6 13 68 0 0,0 0-1 0 0,0 0 1 0 0,0 0 0 0 0,0 0 0 0 0,0 0 0 0 0,0 0 0 0 0,0 0 0 0 0,0 0 0 0 0,0 0-1 0 0,0 0 1 0 0,0 0 0 0 0,0 0 0 0 0,0 0 0 0 0,0 0 0 0 0,0 0 0 0 0,0 0 0 0 0,0 1-1 0 0,0-1 1 0 0,1 0 0 0 0,-1 0 0 0 0,0 0 0 0 0,0 0 0 0 0,0 0 0 0 0,0 0-1 0 0,0 0 1 0 0,0 0 0 0 0,0 0 0 0 0,0 0 0 0 0,0 0 0 0 0,0 0 0 0 0,0 0 0 0 0,0 0-1 0 0,0 0 1 0 0,0 0 0 0 0,0 0 0 0 0,0 0 0 0 0,0 0 0 0 0,0 0 0 0 0,0 0 0 0 0,0 0-1 0 0,0 0 1 0 0,0 0 0 0 0,0 0 0 0 0,0 0 0 0 0,0 0 0 0 0,0 0 0 0 0,0 0 0 0 0,0 0-1 0 0,0 0 1 0 0,0 0 0 0 0,1 0 0 0 0,-1 0 0 0 0,0 0 0 0 0,0 0 0 0 0,0 0 0 0 0,0 0-1 0 0,0 0 1 0 0,0 0 0 0 0,0-1 0 0 0,0 1 0 0 0,0 0 0 0 0,0 0 0 0 0,-1 9-120 0 0,-7 135-388 0 0,6-79 120 0 0,1-47 210 0 0,0 7-917 0 0,0-1 0 0 0,1 1 0 0 0,2-1 0 0 0,6 35 0 0 0,-7-55 698 0 0,0 0 0 0 0,1 1-1 0 0,0-1 1 0 0,0 0 0 0 0,0 0 0 0 0,0 0 0 0 0,1 0-1 0 0,0 0 1 0 0,-1 0 0 0 0,1-1 0 0 0,5 5 0 0 0,8 4 115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5:47.4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4 117 9658 0 0,'-2'43'4055'0'0,"1"21"-13"0"0,1-58-3868 0 0,1 1 0 0 0,0-1 0 0 0,0 0 0 0 0,1 1 0 0 0,-1-1 0 0 0,1 0 0 0 0,5 10 0 0 0,-3-9-134 0 0,0 0 1 0 0,1 0-1 0 0,0 0 1 0 0,0-1-1 0 0,1 1 1 0 0,0-1-1 0 0,0 0 1 0 0,0-1 0 0 0,1 0-1 0 0,0 0 1 0 0,0 0-1 0 0,0-1 1 0 0,0 1-1 0 0,1-2 1 0 0,0 1-1 0 0,-1-1 1 0 0,1-1-1 0 0,1 1 1 0 0,-1-1-1 0 0,0-1 1 0 0,0 1-1 0 0,16-1 1 0 0,-16-1 7 0 0,0 0-1 0 0,0 0 1 0 0,-1-1-1 0 0,1 0 1 0 0,0-1-1 0 0,0 0 1 0 0,-1 0-1 0 0,1 0 1 0 0,-1-1-1 0 0,0 0 1 0 0,0-1-1 0 0,0 1 1 0 0,0-2 0 0 0,0 1-1 0 0,-1-1 1 0 0,0 1-1 0 0,0-2 1 0 0,0 1-1 0 0,7-10 1 0 0,-3 2 70 0 0,0 0 1 0 0,-1-1-1 0 0,-1 0 1 0 0,0 0-1 0 0,-1-1 1 0 0,6-18-1 0 0,-11 28-82 0 0,-1-1 0 0 0,1 1 0 0 0,-1 0 0 0 0,0 0-1 0 0,-1 0 1 0 0,1-1 0 0 0,-1 1 0 0 0,0 0 0 0 0,0-1 0 0 0,-1 1-1 0 0,1 0 1 0 0,-1-1 0 0 0,0 1 0 0 0,-1 0 0 0 0,1 0 0 0 0,-5-10-1 0 0,3 10 0 0 0,0 0 0 0 0,-1 0 0 0 0,1 0 0 0 0,-1 0 0 0 0,0 0 0 0 0,0 1 0 0 0,0 0-1 0 0,-1-1 1 0 0,0 2 0 0 0,0-1 0 0 0,0 0 0 0 0,0 1 0 0 0,0 0 0 0 0,-9-3 0 0 0,-4-1-233 0 0,-1 1 0 0 0,0 0 1 0 0,-28-3-1 0 0,-60-2-842 0 0,95 11 121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5:47.8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0 455 18260 0 0,'1'-3'470'0'0,"-1"-1"1"0"0,1 0 0 0 0,-1 1-1 0 0,1-1 1 0 0,0 0-1 0 0,0 1 1 0 0,1-1 0 0 0,-1 1-1 0 0,1-1 1 0 0,2-4-1 0 0,4-3-665 0 0,14-17-1 0 0,-11 15 537 0 0,13-17-323 0 0,12-13-31 0 0,-3 0 1 0 0,43-75-1 0 0,-65 98 28 0 0,-4 8 6 0 0,8-18 1 0 0,-13 24-22 0 0,11-25 65 0 0,-12 29-69 0 0,1-1 1 0 0,-1 0 0 0 0,1 1 0 0 0,-1-1 0 0 0,1 1-1 0 0,0-1 1 0 0,0 1 0 0 0,3-2 0 0 0,-5 4-3 0 0,0 0-1 0 0,0-1 1 0 0,0 1 0 0 0,0 0 0 0 0,1 0 0 0 0,-1 0 0 0 0,0 0 0 0 0,0 0 0 0 0,0 0-1 0 0,0 0 1 0 0,1 0 0 0 0,-1 0 0 0 0,0 0 0 0 0,0 0 0 0 0,0 0 0 0 0,0 0 0 0 0,1 0-1 0 0,-1 0 1 0 0,0 0 0 0 0,0 0 0 0 0,0 0 0 0 0,0 0 0 0 0,0 0 0 0 0,1 0-1 0 0,-1 0 1 0 0,0 1 0 0 0,0-1 0 0 0,0 0 0 0 0,0 0 0 0 0,0 0 0 0 0,1 0 0 0 0,-1 0-1 0 0,0 0 1 0 0,0 0 0 0 0,0 1 0 0 0,0-1 0 0 0,0 0 0 0 0,0 0 0 0 0,0 0 0 0 0,0 0-1 0 0,0 0 1 0 0,1 1 0 0 0,-1-1 0 0 0,0 0 0 0 0,0 0 0 0 0,0 0 0 0 0,0 0 0 0 0,0 1-1 0 0,2 10-161 0 0,-1-8 95 0 0,2 16-138 0 0,-1 0-1 0 0,1 29 0 0 0,0 5 63 0 0,-1-27 4 0 0,16 104-734 0 0,-15-116-83 0 0,1 1 1 0 0,0-1-1 0 0,1 0 1 0 0,1 0-1 0 0,0 0 1 0 0,13 20-1 0 0,-3-14 443 0 0,0-2-770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5:48.1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0 101 11594 0 0,'0'4'1271'0'0,"0"22"5182"0"0,0 1-3485 0 0,1 11-3310 0 0,7 46 0 0 0,-6-75 323 0 0,0-1 0 0 0,0 0 0 0 0,1 0 1 0 0,0 0-1 0 0,0 0 0 0 0,1 0 0 0 0,0-1 0 0 0,0 1 0 0 0,1-1 1 0 0,0 0-1 0 0,0-1 0 0 0,1 1 0 0 0,-1-1 0 0 0,1 0 0 0 0,1 0 1 0 0,7 4-1 0 0,-9-6 41 0 0,0-1 0 0 0,0 0 0 0 0,1 0 0 0 0,-1 0 1 0 0,1-1-1 0 0,0 0 0 0 0,-1 0 0 0 0,1 0 0 0 0,0-1 0 0 0,0 0 0 0 0,0 0 1 0 0,1 0-1 0 0,-1-1 0 0 0,0 0 0 0 0,0 0 0 0 0,0 0 0 0 0,0-1 1 0 0,0 0-1 0 0,0-1 0 0 0,0 1 0 0 0,0-1 0 0 0,11-5 0 0 0,-6 1 128 0 0,-1 0-1 0 0,0 0 1 0 0,-1-2-1 0 0,0 1 1 0 0,0-1-1 0 0,0 0 1 0 0,-1-1 0 0 0,0 0-1 0 0,-1 0 1 0 0,0-1-1 0 0,0 0 1 0 0,-1 0-1 0 0,-1-1 1 0 0,1 1-1 0 0,-2-1 1 0 0,7-22-1 0 0,-9 26-61 0 0,0 0 1 0 0,-1 0-1 0 0,-1 0 0 0 0,1 0 0 0 0,-1 0 0 0 0,0 0 0 0 0,0 1 1 0 0,-1-1-1 0 0,0 0 0 0 0,0 0 0 0 0,-1 0 0 0 0,-4-11 1 0 0,3 11-54 0 0,-1 0 1 0 0,1 0 0 0 0,-2 0-1 0 0,1 1 1 0 0,-1 0 0 0 0,1 0 0 0 0,-2 0-1 0 0,1 0 1 0 0,-1 1 0 0 0,1 0-1 0 0,-10-6 1 0 0,2 3-386 0 0,-1 0 0 0 0,0 1 0 0 0,0 0 0 0 0,-25-8 0 0 0,13 8-1956 0 0,-49-9 0 0 0,59 14 2116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5:49.9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81 664 5969 0 0,'-56'45'14613'0'0,"55"-44"-14420"0"0,0 0 0 0 0,-1 0 0 0 0,1 0 0 0 0,0 0 0 0 0,0-1 1 0 0,-1 1-1 0 0,1 0 0 0 0,0-1 0 0 0,-1 1 0 0 0,-1 0 0 0 0,3-1-141 0 0,-1 0-1 0 0,1 0 0 0 0,0 0 0 0 0,-1 0 0 0 0,1 0 0 0 0,0 0 0 0 0,0 0 1 0 0,-1 0-1 0 0,1 0 0 0 0,0 0 0 0 0,0 0 0 0 0,-1 0 0 0 0,1 0 0 0 0,0 0 0 0 0,0-1 1 0 0,0 1-1 0 0,-1 0 0 0 0,1 0 0 0 0,0 0 0 0 0,0 0 0 0 0,-1 0 0 0 0,1-1 1 0 0,0 1-1 0 0,0-1-15 0 0,-1 1 0 0 0,1-1 0 0 0,0 0 0 0 0,0 1 0 0 0,-1-1 0 0 0,1 0 0 0 0,0 1 0 0 0,0-1 0 0 0,0 0 0 0 0,0 1 0 0 0,0-1 0 0 0,0 0 1 0 0,0 0-1 0 0,1-7 52 0 0,1 0 0 0 0,0 1 1 0 0,0 0-1 0 0,0-1 1 0 0,1 1-1 0 0,6-11 1 0 0,2-6-26 0 0,26-59-13 0 0,5 2 0 0 0,62-93 0 0 0,-82 143-44 0 0,0 0 1 0 0,2 2 0 0 0,37-35-1 0 0,-43 47-318 0 0,1 1 0 0 0,1 1 0 0 0,0 0 0 0 0,1 2 0 0 0,1 0 0 0 0,23-9 0 0 0,-39 19-275 0 0,0 1 1 0 0,0 0-1 0 0,0 0 0 0 0,0 0 1 0 0,1 1-1 0 0,-1 0 0 0 0,0 0 1 0 0,1 0-1 0 0,7 1 0 0 0,-7 3-1385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7:59.9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47 302 9306 0 0,'-4'-4'1210'0'0,"-1"0"-1"0"0,1 0 1 0 0,-1 0-1 0 0,0 0 1 0 0,1 1 0 0 0,-2 0-1 0 0,-8-4 1 0 0,15 10-34 0 0,2 2-892 0 0,64 68 428 0 0,118 102 0 0 0,-182-172-709 0 0,43 32 1 0 0,-41-32-34 0 0,0 0 0 0 0,0 0-1 0 0,0 0 1 0 0,0-1 0 0 0,1 0 0 0 0,-1 0 0 0 0,11 2 0 0 0,-16-4 21 0 0,1 0 0 0 0,0 0 0 0 0,-1 1 0 0 0,1-1 0 0 0,-1 0 0 0 0,1 0 0 0 0,0-1 1 0 0,-1 1-1 0 0,1 0 0 0 0,-1 0 0 0 0,1 0 0 0 0,0 0 0 0 0,-1 0 0 0 0,1-1 0 0 0,-1 1 1 0 0,1 0-1 0 0,-1-1 0 0 0,1 1 0 0 0,-1 0 0 0 0,1-1 0 0 0,-1 1 0 0 0,1 0 0 0 0,-1-1 1 0 0,1 1-1 0 0,0-2 0 0 0,-1 1-4 0 0,1 0 1 0 0,0-1-1 0 0,-1 1 0 0 0,1-1 1 0 0,-1 1-1 0 0,0-1 1 0 0,1 1-1 0 0,-1-1 0 0 0,0 1 1 0 0,0-2-1 0 0,0-4-10 0 0,0 1-1 0 0,-1 0 0 0 0,0 0 0 0 0,-2-7 1 0 0,-34-106-44 0 0,-1-4 70 0 0,35 113 1 0 0,-4-16 8 0 0,1 0-1 0 0,1 0 1 0 0,-2-47-1 0 0,6 72-12 0 0,1-1-1 0 0,0 0 0 0 0,0 1 1 0 0,1-1-1 0 0,-1 0 0 0 0,0 0 1 0 0,1 1-1 0 0,-1-1 0 0 0,1 0 1 0 0,-1 1-1 0 0,1-1 0 0 0,0 1 1 0 0,-1-1-1 0 0,1 1 0 0 0,0-1 1 0 0,0 1-1 0 0,0-1 0 0 0,2 0 1 0 0,-2 0-1 0 0,1 1 0 0 0,0 0 1 0 0,0 1-1 0 0,0-1 1 0 0,0 0-1 0 0,-1 0 1 0 0,1 1-1 0 0,0-1 1 0 0,0 1-1 0 0,0-1 1 0 0,0 1-1 0 0,0 0 1 0 0,0 0-1 0 0,0 0 1 0 0,3 1-1 0 0,53 4-13 0 0,-35-2-29 0 0,47 0-1 0 0,-63-4 26 0 0,1 1 0 0 0,0-2-1 0 0,-1 1 1 0 0,1-1 0 0 0,-1 0-1 0 0,0 0 1 0 0,1-1 0 0 0,-1 0 0 0 0,0 0-1 0 0,7-5 1 0 0,-13 7 18 0 0,0 0-1 0 0,0 1 1 0 0,1-1-1 0 0,-1 0 1 0 0,0 0-1 0 0,0 0 1 0 0,0 0 0 0 0,0-1-1 0 0,0 1 1 0 0,0 0-1 0 0,0 0 1 0 0,-1 0-1 0 0,1-1 1 0 0,0 1-1 0 0,0-3 1 0 0,-1 3 5 0 0,1 0 0 0 0,-1 0 0 0 0,0 0 0 0 0,0-1 0 0 0,0 1 0 0 0,-1 0 0 0 0,1 0 0 0 0,0 0 0 0 0,0 0 0 0 0,0 0 0 0 0,-1 0 0 0 0,1 0 0 0 0,-1 0 0 0 0,1 0 0 0 0,0 0 0 0 0,-1 0 0 0 0,-1-1 0 0 0,1 0 37 0 0,-1 0-1 0 0,-1 0 1 0 0,1 0-1 0 0,0 0 1 0 0,0 0-1 0 0,-1 0 1 0 0,1 1-1 0 0,-1-1 1 0 0,1 1-1 0 0,-1 0 0 0 0,0-1 1 0 0,0 1-1 0 0,1 1 1 0 0,-6-2-1 0 0,4 1 22 0 0,0 1 0 0 0,0-1 0 0 0,0 1 0 0 0,0 0 0 0 0,0 0 0 0 0,1 1 0 0 0,-1-1 0 0 0,0 1 0 0 0,0 0 0 0 0,0 0 0 0 0,1 0 0 0 0,-1 1 0 0 0,0-1 0 0 0,-3 3 0 0 0,2-1-8 0 0,1 0-1 0 0,-1 1 1 0 0,1-1 0 0 0,0 1-1 0 0,1 0 1 0 0,-1 0-1 0 0,0 0 1 0 0,1 0 0 0 0,-4 7-1 0 0,2-2-24 0 0,0 0-1 0 0,1 1 1 0 0,0 0-1 0 0,1 0 1 0 0,0 0-1 0 0,1 0 0 0 0,0 0 1 0 0,0 0-1 0 0,1 1 1 0 0,0 12-1 0 0,2-11-28 0 0,0-1-1 0 0,0 0 0 0 0,1-1 0 0 0,0 1 1 0 0,1 0-1 0 0,1 0 0 0 0,-1-1 0 0 0,2 0 1 0 0,-1 0-1 0 0,1 0 0 0 0,9 12 0 0 0,-11-17-11 0 0,1-1 0 0 0,-1 1 0 0 0,1-1 0 0 0,0 0-1 0 0,0 0 1 0 0,0-1 0 0 0,1 1 0 0 0,-1-1 0 0 0,1 0 0 0 0,0 0-1 0 0,0 0 1 0 0,0-1 0 0 0,0 0 0 0 0,0 0 0 0 0,0 0 0 0 0,1 0-1 0 0,-1-1 1 0 0,1 0 0 0 0,-1 0 0 0 0,1-1 0 0 0,0 1-1 0 0,-1-1 1 0 0,1-1 0 0 0,6 0 0 0 0,-4-1-323 0 0,1 0-1 0 0,-2 0 1 0 0,1 0 0 0 0,0-2-1 0 0,0 1 1 0 0,-1-1 0 0 0,0 0-1 0 0,1 0 1 0 0,-2 0 0 0 0,13-11-1 0 0,-4 1-802 0 0,0-1-1 0 0,-1-1 0 0 0,14-19 1 0 0,-6 5-297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5:51.8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134 141 8562 0 0,'-17'2'3353'0'0,"14"-2"-2673"0"0,-1 1 0 0 0,0-1 0 0 0,1 1 0 0 0,-6 1 0 0 0,4 0-470 0 0,1 0-1 0 0,-1 1 0 0 0,0 0 1 0 0,1 0-1 0 0,-1 0 1 0 0,1 0-1 0 0,0 1 0 0 0,0-1 1 0 0,0 1-1 0 0,1 0 1 0 0,-1 1-1 0 0,1-1 0 0 0,0 0 1 0 0,0 1-1 0 0,1 0 1 0 0,-1 0-1 0 0,-1 5 0 0 0,-1 2-186 0 0,1 0 0 0 0,0 1 0 0 0,1-1 0 0 0,0 1 0 0 0,1 0 0 0 0,0 14 0 0 0,1-8 12 0 0,1 0 0 0 0,1 0 0 0 0,6 38 1 0 0,-5-48-30 0 0,0 0 1 0 0,1 0 0 0 0,0-1 0 0 0,1 1 0 0 0,0-1 0 0 0,0 0 0 0 0,1 0 0 0 0,0 0 0 0 0,0 0 0 0 0,8 8-1 0 0,-5-8 12 0 0,0 0-1 0 0,1 0 1 0 0,0-1-1 0 0,0 0 0 0 0,1-1 1 0 0,-1 0-1 0 0,1-1 1 0 0,0 0-1 0 0,21 7 0 0 0,-17-8 26 0 0,0 0-1 0 0,0-2 0 0 0,0 1 0 0 0,1-2 1 0 0,-1 0-1 0 0,1 0 0 0 0,19-3 0 0 0,-19 0 19 0 0,1 0-1 0 0,0-1 0 0 0,-1-1 1 0 0,1 0-1 0 0,-1-1 1 0 0,-1-1-1 0 0,1-1 0 0 0,-1 1 1 0 0,0-2-1 0 0,0 0 0 0 0,-1-1 1 0 0,0 0-1 0 0,0-1 0 0 0,-1-1 1 0 0,11-12-1 0 0,-14 12 15 0 0,0-1 0 0 0,0 0 1 0 0,-1-1-1 0 0,0 0 0 0 0,-2 0 0 0 0,1 0 0 0 0,-1-1 0 0 0,-1 0 0 0 0,-1 0 1 0 0,5-26-1 0 0,-7 30-15 0 0,-1 1 0 0 0,-1 0 0 0 0,1 0 0 0 0,-1 0 0 0 0,-1 0 1 0 0,0 0-1 0 0,0-1 0 0 0,-1 1 0 0 0,0 1 0 0 0,-1-1 1 0 0,0 0-1 0 0,0 0 0 0 0,-1 1 0 0 0,0 0 0 0 0,0 0 0 0 0,-1 0 1 0 0,0 0-1 0 0,-9-10 0 0 0,4 8 14 0 0,1 1 0 0 0,-1 1 0 0 0,-1 0 0 0 0,0 0 0 0 0,0 1 0 0 0,0 0 0 0 0,-1 1 0 0 0,-23-9 0 0 0,-7 1 23 0 0,-56-11 1 0 0,88 22-104 0 0,-109-19-1895 0 0,118 22 1718 0 0,0 0-1 0 0,1 0 0 0 0,-1 0 0 0 0,0 0 1 0 0,1-1-1 0 0,-1 1 0 0 0,1 0 0 0 0,-1 0 1 0 0,1 0-1 0 0,-1-1 0 0 0,0 1 0 0 0,1 0 1 0 0,-1 0-1 0 0,1-1 0 0 0,-1 1 1 0 0,0-1-1 0 0,2 1 69 0 0,-1-1 0 0 0,0 1 0 0 0,1-1 0 0 0,-1 1-1 0 0,0-1 1 0 0,1 1 0 0 0,-1 0 0 0 0,1-1 0 0 0,-1 1 0 0 0,1 0 0 0 0,-1-1 0 0 0,1 1 0 0 0,-1 0 0 0 0,1-1 0 0 0,-1 1 0 0 0,2 0 0 0 0,11-7-890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5:52.2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14787 0 0,'15'26'5742'0'0,"-9"-18"-5466"0"0,-2 0 1 0 0,6 11-1 0 0,3 16 300 0 0,12 53 0 0 0,1 39-156 0 0,9 35-783 0 0,-30-144-610 0 0,0-1 0 0 0,1 0 0 0 0,1 0-1 0 0,1 0 1 0 0,16 27 0 0 0,-16-35-132 0 0,-1-4 853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5:52.4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 15099 0 0,'-1'0'131'0'0,"0"0"0"0"0,1 0-1 0 0,-1-1 1 0 0,0 1 0 0 0,0 0-1 0 0,0 0 1 0 0,0 1 0 0 0,0-1 0 0 0,0 0-1 0 0,1 0 1 0 0,-1 0 0 0 0,0 0-1 0 0,0 1 1 0 0,0-1 0 0 0,0 0 0 0 0,1 1-1 0 0,-1-1 1 0 0,0 1 0 0 0,0-1-1 0 0,1 1 1 0 0,-2 0 0 0 0,1 0 63 0 0,0 0 1 0 0,1 1-1 0 0,-1-1 0 0 0,0 0 1 0 0,0 0-1 0 0,1 1 0 0 0,-1-1 1 0 0,1 0-1 0 0,-1 1 0 0 0,1-1 1 0 0,-1 3-1 0 0,1 3 188 0 0,0-1 0 0 0,0 1 1 0 0,0-1-1 0 0,2 11 0 0 0,3 6-157 0 0,1-1-1 0 0,15 39 1 0 0,-5-17-161 0 0,-9-25-46 0 0,44 125-567 0 0,-35-108-1434 0 0,36 65 1 0 0,-34-74 1180 0 0,-1-3 620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5:52.6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0 22053 0 0,'-3'78'1829'0'0,"1"26"-633"0"0,2-91-1168 0 0,2 1 0 0 0,0-1 0 0 0,0 1 1 0 0,2-1-1 0 0,7 22 0 0 0,-8-27 104 0 0,11 28-1572 0 0,1-2 0 0 0,2 0 0 0 0,23 36 0 0 0,-24-47 1249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5:53.7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0 8258 0 0,'-13'3'6764'0'0,"11"-2"-6026"0"0,-1 1-1 0 0,0-1 1 0 0,1 1-1 0 0,0 0 1 0 0,-1 0 0 0 0,1 0-1 0 0,0 0 1 0 0,0 0-1 0 0,-3 3 1 0 0,3-1-601 0 0,1 0-1 0 0,-1 0 1 0 0,1 0 0 0 0,-1 0-1 0 0,1 0 1 0 0,0 1 0 0 0,1-1-1 0 0,-1 6 1 0 0,1 38-63 0 0,0-34-11 0 0,1 0-63 0 0,0 0-1 0 0,1-1 1 0 0,1 1-1 0 0,0-1 1 0 0,1 0 0 0 0,0 0-1 0 0,1 0 1 0 0,0 0 0 0 0,13 21-1 0 0,-14-28-163 0 0,0 0-1 0 0,0 0 1 0 0,1 0-1 0 0,0 0 1 0 0,0-1-1 0 0,0 0 1 0 0,0 0-1 0 0,1-1 1 0 0,0 1-1 0 0,0-1 1 0 0,0 0-1 0 0,1-1 1 0 0,-1 1-1 0 0,1-1 1 0 0,0-1-1 0 0,0 1 1 0 0,0-1-1 0 0,0 0 1 0 0,14 1-1 0 0,1-2-1532 0 0,0-2 0 0 0,26-3 1 0 0,-22 1-27 0 0,5-1-501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5:54.1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144 220 17628 0 0,'-8'1'356'0'0,"-1"2"1"0"0,1-1-1 0 0,0 1 1 0 0,0 0-1 0 0,0 1 1 0 0,1 0-1 0 0,-1 0 0 0 0,1 1 1 0 0,0 0-1 0 0,0 0 1 0 0,-11 11-1 0 0,14-11-364 0 0,0-1-1 0 0,0 1 1 0 0,0 0-1 0 0,1 0 1 0 0,0 0-1 0 0,0 1 1 0 0,0-1-1 0 0,1 1 1 0 0,0 0-1 0 0,0-1 1 0 0,0 1 0 0 0,1 0-1 0 0,-1 0 1 0 0,2 0-1 0 0,-1 0 1 0 0,1 1-1 0 0,0 6 1 0 0,0-7-18 0 0,1 0 1 0 0,-1 0 0 0 0,2-1 0 0 0,-1 1 0 0 0,1 0 0 0 0,-1-1-1 0 0,1 0 1 0 0,1 1 0 0 0,-1-1 0 0 0,1 0 0 0 0,0 0-1 0 0,0 0 1 0 0,1 0 0 0 0,-1-1 0 0 0,1 1 0 0 0,0-1-1 0 0,0 0 1 0 0,1 0 0 0 0,-1-1 0 0 0,1 1 0 0 0,0-1-1 0 0,0 0 1 0 0,0 0 0 0 0,0 0 0 0 0,0-1 0 0 0,10 3 0 0 0,-4-2 24 0 0,0-1 1 0 0,0-1 0 0 0,0 0 0 0 0,0 0 0 0 0,0-1 0 0 0,1-1-1 0 0,-1 0 1 0 0,0 0 0 0 0,0-1 0 0 0,0 0 0 0 0,-1-1 0 0 0,1-1-1 0 0,-1 1 1 0 0,1-2 0 0 0,-1 1 0 0 0,0-1 0 0 0,-1-1 0 0 0,1 0-1 0 0,-1 0 1 0 0,0-1 0 0 0,-1 0 0 0 0,1-1 0 0 0,13-16 0 0 0,-12 11 48 0 0,-1 0 0 0 0,-1 0 0 0 0,0-1 1 0 0,0 0-1 0 0,-2 0 0 0 0,1-1 1 0 0,-2 0-1 0 0,7-30 0 0 0,-9 31 42 0 0,-1 1-1 0 0,-1 0 0 0 0,0 0 1 0 0,-1-1-1 0 0,0 1 0 0 0,-1-1 1 0 0,0 1-1 0 0,-2 0 0 0 0,1 0 1 0 0,-9-25-1 0 0,8 32-108 0 0,-1 0 1 0 0,1 0-1 0 0,-1 0 0 0 0,0 1 0 0 0,0-1 1 0 0,0 1-1 0 0,-1 0 0 0 0,0 1 0 0 0,0-1 0 0 0,0 1 1 0 0,0 0-1 0 0,-1 0 0 0 0,0 1 0 0 0,0-1 1 0 0,0 1-1 0 0,0 1 0 0 0,0-1 0 0 0,-1 1 1 0 0,1 0-1 0 0,-1 0 0 0 0,1 1 0 0 0,-1 0 1 0 0,0 0-1 0 0,1 1 0 0 0,-1-1 0 0 0,0 2 0 0 0,-9 0 1 0 0,14-1-182 0 0,0 1-1 0 0,0-1 1 0 0,0 1 0 0 0,0-1 0 0 0,0 1 0 0 0,0 0 0 0 0,0 0 0 0 0,1-1-1 0 0,-1 1 1 0 0,0 1 0 0 0,1-1 0 0 0,-1 0 0 0 0,1 0 0 0 0,-1 1 0 0 0,-1 1-1 0 0,2-1-107 0 0,0-1 0 0 0,0 1-1 0 0,1-1 1 0 0,-1 1-1 0 0,1 0 1 0 0,-1-1-1 0 0,1 1 1 0 0,0-1-1 0 0,-1 1 1 0 0,1 0-1 0 0,0-1 1 0 0,0 1-1 0 0,0 0 1 0 0,1-1-1 0 0,-1 1 1 0 0,0 0-1 0 0,0-1 1 0 0,2 4-1 0 0,3 10-2194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5:54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1 15219 0 0,'-4'0'362'0'0,"1"0"102"0"0,-1 0-1 0 0,1 0 0 0 0,0 0 1 0 0,-1 1-1 0 0,1-1 1 0 0,0 1-1 0 0,-4 1 0 0 0,5-2-365 0 0,1 1 0 0 0,0 0-1 0 0,0 0 1 0 0,0-1 0 0 0,0 1 0 0 0,0 0-1 0 0,0 0 1 0 0,0 0 0 0 0,0 0-1 0 0,0 1 1 0 0,0-1 0 0 0,0 0 0 0 0,1 0-1 0 0,-1 0 1 0 0,1 1 0 0 0,-1-1-1 0 0,1 0 1 0 0,-1 1 0 0 0,1-1 0 0 0,0 0-1 0 0,-1 2 1 0 0,-2 18 43 0 0,2 0 1 0 0,0-1 0 0 0,1 1-1 0 0,4 30 1 0 0,-2-28-97 0 0,0 9-41 0 0,3 32-360 0 0,22 118 0 0 0,-26-181 336 0 0,2 14-1240 0 0,1 0-1 0 0,1-1 1 0 0,0 1 0 0 0,11 21 0 0 0,-10-26-755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5:54.8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48 165 20716 0 0,'-3'-2'307'0'0,"1"0"0"0"0,-1 0 0 0 0,0 0 0 0 0,1 0 0 0 0,-1 0-1 0 0,0 1 1 0 0,0-1 0 0 0,0 1 0 0 0,-1 0 0 0 0,1 0 0 0 0,-6-1 0 0 0,9 2-315 0 0,-1 1 1 0 0,1-1-1 0 0,0 0 1 0 0,-1 0 0 0 0,1 1-1 0 0,0-1 1 0 0,-1 0 0 0 0,1 1-1 0 0,0-1 1 0 0,-1 0-1 0 0,1 1 1 0 0,0-1 0 0 0,0 0-1 0 0,-1 1 1 0 0,1-1 0 0 0,0 1-1 0 0,0-1 1 0 0,0 0-1 0 0,0 1 1 0 0,0-1 0 0 0,-1 1-1 0 0,1-1 1 0 0,0 1 0 0 0,0-1-1 0 0,0 1 1 0 0,0 14-193 0 0,0-12 153 0 0,0 9-75 0 0,1 0 0 0 0,1 1 0 0 0,0-1 1 0 0,1 0-1 0 0,0 0 0 0 0,1 0 0 0 0,0 0 1 0 0,1-1-1 0 0,0 1 0 0 0,13 19 0 0 0,-14-25 71 0 0,0 0 0 0 0,1-1-1 0 0,0 1 1 0 0,0-1 0 0 0,0 0-1 0 0,1 0 1 0 0,-1-1 0 0 0,12 8-1 0 0,-12-10 22 0 0,0 0 0 0 0,-1 0 0 0 0,1 0 0 0 0,0 0 0 0 0,0-1 0 0 0,0 0-1 0 0,1 0 1 0 0,-1 0 0 0 0,0-1 0 0 0,0 1 0 0 0,0-1 0 0 0,1-1 0 0 0,6 0 0 0 0,-8 0 43 0 0,-1 1 1 0 0,1-1 0 0 0,-1 0 0 0 0,1 0 0 0 0,0-1 0 0 0,-1 1 0 0 0,0-1-1 0 0,1 0 1 0 0,-1 0 0 0 0,0 0 0 0 0,0 0 0 0 0,0 0 0 0 0,0-1 0 0 0,-1 1-1 0 0,1-1 1 0 0,0 0 0 0 0,-1 0 0 0 0,0 0 0 0 0,0 0 0 0 0,0 0-1 0 0,0 0 1 0 0,0 0 0 0 0,-1-1 0 0 0,1 1 0 0 0,-1-1 0 0 0,0 1 0 0 0,0-1-1 0 0,0 0 1 0 0,0-4 0 0 0,0-2 59 0 0,-1 0-1 0 0,1 0 1 0 0,-2 0-1 0 0,1 0 0 0 0,-2 0 1 0 0,1 0-1 0 0,-1 1 1 0 0,-1-1-1 0 0,-6-18 1 0 0,0 8-5 0 0,-1 1 0 0 0,0 0 0 0 0,-1 0 0 0 0,-2 1 1 0 0,-18-21-1 0 0,-15-11-2288 0 0,38 38-922 0 0,10 13 2238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5:55.0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19 18388 0 0,'-8'-5'1518'0'0,"7"3"-1200"0"0,-1 1 0 0 0,0-1 0 0 0,1 1 0 0 0,-1 0 0 0 0,0 0 0 0 0,0 0 0 0 0,0 0 1 0 0,0 0-1 0 0,0 1 0 0 0,0-1 0 0 0,0 0 0 0 0,-4 0 0 0 0,6 2-283 0 0,-1-1-1 0 0,1 0 1 0 0,-1 0-1 0 0,1 0 0 0 0,-1 1 1 0 0,1-1-1 0 0,-1 0 1 0 0,1 0-1 0 0,0 1 1 0 0,-1-1-1 0 0,1 0 1 0 0,-1 1-1 0 0,1-1 1 0 0,0 1-1 0 0,-1-1 1 0 0,1 0-1 0 0,0 1 1 0 0,-1-1-1 0 0,1 1 0 0 0,0-1 1 0 0,0 1-1 0 0,0-1 1 0 0,-1 1-1 0 0,1-1 1 0 0,0 1-1 0 0,0-1 1 0 0,0 1-1 0 0,0 0 1 0 0,-2 17 43 0 0,2-17-58 0 0,0 44-59 0 0,2 1 1 0 0,13 81 0 0 0,-9-96-1372 0 0,2 0 0 0 0,12 35 0 0 0,-16-57 801 0 0,0 1 1 0 0,6 11-1 0 0,0-7 405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6:03.7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162 40 4841 0 0,'-10'-9'3198'0'0,"5"4"-1281"0"0,0 1-1 0 0,0-1 0 0 0,-1 1 1 0 0,1 1-1 0 0,-7-4 1 0 0,11 6-1815 0 0,-1 1 1 0 0,1 0-1 0 0,-1-1 1 0 0,1 1-1 0 0,-1 0 1 0 0,1 0-1 0 0,0 0 1 0 0,-1 0-1 0 0,1 0 1 0 0,-1 0-1 0 0,1 0 1 0 0,-1 1-1 0 0,1-1 1 0 0,-1 1-1 0 0,1-1 1 0 0,0 1-1 0 0,-1-1 1 0 0,1 1-1 0 0,0 0 1 0 0,0-1-1 0 0,-1 1 1 0 0,1 0-1 0 0,0 0 1 0 0,0 0-1 0 0,-1 2 1 0 0,-4 2-172 0 0,1 1 0 0 0,0 1 1 0 0,-6 8-1 0 0,8-10 136 0 0,-4 4-126 0 0,2 1-1 0 0,-1-1 1 0 0,1 1-1 0 0,1 0 1 0 0,0 0-1 0 0,0 0 1 0 0,1 1-1 0 0,0-1 1 0 0,1 1-1 0 0,-2 20 1 0 0,4-28 34 0 0,0 0 0 0 0,0 1 0 0 0,0-1 0 0 0,1 0 0 0 0,-1 0 0 0 0,1 1 0 0 0,0-1 0 0 0,0 0-1 0 0,0 0 1 0 0,0 0 0 0 0,1 0 0 0 0,-1 0 0 0 0,3 3 0 0 0,-1-2-23 0 0,1 0 0 0 0,-1 0-1 0 0,0-1 1 0 0,1 1 0 0 0,0-1-1 0 0,0 0 1 0 0,8 5 0 0 0,4 0-86 0 0,0-1 0 0 0,1-1 0 0 0,32 9 0 0 0,-40-13 118 0 0,54 13-75 0 0,40 13 72 0 0,-93-25 42 0 0,0 1 1 0 0,0 0-1 0 0,-1 1 1 0 0,1 0-1 0 0,-1 1 1 0 0,0 0-1 0 0,0 0 1 0 0,-1 1-1 0 0,0 0 1 0 0,13 15-1 0 0,-19-20 12 0 0,0 1 0 0 0,0-1 0 0 0,-1 1 0 0 0,1 0 0 0 0,-1 0 0 0 0,0-1 0 0 0,0 1 0 0 0,0 0 0 0 0,0 0 0 0 0,0 0 0 0 0,0 0 0 0 0,-1 0 0 0 0,0 0 0 0 0,0 1 0 0 0,0-1 0 0 0,0 0 0 0 0,0 0 1 0 0,0 0-1 0 0,-1 0 0 0 0,1 0 0 0 0,-1 0 0 0 0,0 0 0 0 0,0 0 0 0 0,0 0 0 0 0,-1-1 0 0 0,-1 5 0 0 0,0-2 24 0 0,-1 1 0 0 0,0-1 0 0 0,0 0 1 0 0,-1 0-1 0 0,1-1 0 0 0,-1 1 0 0 0,0-1 1 0 0,0 0-1 0 0,0-1 0 0 0,-1 1 0 0 0,-9 4 1 0 0,8-4-247 0 0,-1 0-1 0 0,1-1 1 0 0,-1 0 0 0 0,0-1 0 0 0,0 1 0 0 0,0-1 0 0 0,0-1 0 0 0,-1 0 0 0 0,1 0-1 0 0,0 0 1 0 0,0-1 0 0 0,-10-1 0 0 0,15 0 8 0 0,1 0 0 0 0,-1 1 0 0 0,1-1 0 0 0,-1 0 0 0 0,1-1 0 0 0,-1 1 0 0 0,1 0 0 0 0,0-1-1 0 0,0 1 1 0 0,-1-1 0 0 0,1 0 0 0 0,0 1 0 0 0,0-1 0 0 0,1 0 0 0 0,-1 0 0 0 0,0-1 0 0 0,-1-1 0 0 0,-11-18-3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8:00.8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159 351 13467 0 0,'-5'-3'1013'0'0,"-1"2"1"0"0,1-1-1 0 0,0 1 0 0 0,-10-2 1 0 0,2 1 614 0 0,9 1-1386 0 0,0 0 1 0 0,1 1 0 0 0,-1-1 0 0 0,0 1 0 0 0,0 0-1 0 0,0 0 1 0 0,0 0 0 0 0,1 1 0 0 0,-1 0 0 0 0,0-1-1 0 0,0 1 1 0 0,1 0 0 0 0,-1 1 0 0 0,0-1 0 0 0,1 1-1 0 0,-1-1 1 0 0,-5 5 0 0 0,5-2-148 0 0,1-2-74 0 0,1 0 1 0 0,-1 0 0 0 0,1 0-1 0 0,0 0 1 0 0,0 1 0 0 0,0-1-1 0 0,0 1 1 0 0,0-1 0 0 0,0 1-1 0 0,1 0 1 0 0,-1 0-1 0 0,1-1 1 0 0,0 1 0 0 0,0 0-1 0 0,0 0 1 0 0,-1 5 0 0 0,1 2-26 0 0,1 0-1 0 0,0 0 1 0 0,0 0 0 0 0,1 0 0 0 0,0 0 0 0 0,1 0 0 0 0,0 0 0 0 0,1 0-1 0 0,0-1 1 0 0,4 11 0 0 0,3 2-26 0 0,1-1 0 0 0,0 0-1 0 0,18 23 1 0 0,-25-39 11 0 0,0 0 0 0 0,0 0 0 0 0,0 0-1 0 0,1 0 1 0 0,0-1 0 0 0,0 0 0 0 0,0 0 0 0 0,0-1 0 0 0,1 1 0 0 0,6 2 0 0 0,-10-5 3 0 0,0 0 1 0 0,0 0 0 0 0,0-1 0 0 0,0 1-1 0 0,0 0 1 0 0,0-1 0 0 0,0 0 0 0 0,0 0 0 0 0,1 1-1 0 0,-1-1 1 0 0,0-1 0 0 0,0 1 0 0 0,0 0-1 0 0,0 0 1 0 0,0-1 0 0 0,1 1 0 0 0,-1-1-1 0 0,0 0 1 0 0,0 0 0 0 0,0 0 0 0 0,0 0 0 0 0,0 0-1 0 0,-1 0 1 0 0,1 0 0 0 0,0 0 0 0 0,0-1-1 0 0,-1 1 1 0 0,1-1 0 0 0,-1 1 0 0 0,1-1 0 0 0,-1 0-1 0 0,0 0 1 0 0,2-2 0 0 0,2-4-51 0 0,-1-1 1 0 0,0 0-1 0 0,0-1 0 0 0,0 1 1 0 0,-1-1-1 0 0,-1 1 0 0 0,1-1 1 0 0,-2 0-1 0 0,1 0 0 0 0,-2 0 1 0 0,1-16-1 0 0,-3 1-1 0 0,0 0 0 0 0,-1 0 1 0 0,-10-36-1 0 0,6 37 48 0 0,-10-28-1 0 0,15 46 36 0 0,-1-1 0 0 0,0 1 0 0 0,-1 0 0 0 0,1 0 0 0 0,-1 1 0 0 0,0-1 0 0 0,0 1 0 0 0,-1 0 0 0 0,-6-6 0 0 0,10 10-8 0 0,1 1 0 0 0,-1-1 0 0 0,1 1 0 0 0,-1-1-1 0 0,1 1 1 0 0,-1 0 0 0 0,1-1 0 0 0,-1 1 0 0 0,0 0 0 0 0,1 0 0 0 0,-1-1-1 0 0,0 1 1 0 0,1 0 0 0 0,-1 0 0 0 0,0 0 0 0 0,1 0 0 0 0,-1 0-1 0 0,0 0 1 0 0,-1 0 0 0 0,2 0-6 0 0,0 1 0 0 0,0-1-1 0 0,-1 0 1 0 0,1 1 0 0 0,0-1 0 0 0,0 0 0 0 0,-1 1-1 0 0,1-1 1 0 0,0 0 0 0 0,0 1 0 0 0,0-1 0 0 0,0 0-1 0 0,0 1 1 0 0,-1-1 0 0 0,1 1 0 0 0,0-1 0 0 0,0 0-1 0 0,0 1 1 0 0,0-1 0 0 0,0 0 0 0 0,0 1 0 0 0,0-1-1 0 0,0 1 1 0 0,0-1 0 0 0,1 0 0 0 0,-1 1 0 0 0,0-1-1 0 0,0 1 1 0 0,0-1 0 0 0,0 0 0 0 0,1 1 0 0 0,-1-1-1 0 0,0 0 1 0 0,0 1 0 0 0,1-1 0 0 0,7 15-30 0 0,1 0 1 0 0,0-1 0 0 0,15 16-1 0 0,-15-19 22 0 0,93 110-26 0 0,-85-103 31 0 0,0-1-1 0 0,1-1 0 0 0,1-1 0 0 0,32 19 1 0 0,-46-30 6 0 0,1-1 1 0 0,-1-1-1 0 0,1 1 1 0 0,0-1 0 0 0,0 0-1 0 0,0-1 1 0 0,8 2-1 0 0,-12-3 0 0 0,-1 1 0 0 0,1-1 0 0 0,0 0 0 0 0,-1 0 0 0 0,1 0 0 0 0,-1 0 0 0 0,1-1 0 0 0,0 1 0 0 0,-1 0 0 0 0,1-1 0 0 0,-1 1-1 0 0,1-1 1 0 0,-1 0 0 0 0,1 1 0 0 0,-1-1 0 0 0,0 0 0 0 0,1 0 0 0 0,-1 0 0 0 0,0 0 0 0 0,0 0 0 0 0,1 0 0 0 0,-1 0 0 0 0,0 0-1 0 0,0 0 1 0 0,0-1 0 0 0,0 1 0 0 0,-1 0 0 0 0,1-1 0 0 0,0 1 0 0 0,0-1 0 0 0,-1 1 0 0 0,1-1 0 0 0,0-1 0 0 0,1-6 22 0 0,0-1 0 0 0,-1 1 0 0 0,0 0 0 0 0,-1-1 0 0 0,0 1 0 0 0,-1-14 0 0 0,-12-57 55 0 0,5 36-72 0 0,-2-4 22 0 0,-25-75 0 0 0,33 115-8 0 0,2 8-23 0 0,0 0-1 0 0,0-1 1 0 0,0 1-1 0 0,0 0 0 0 0,0 0 1 0 0,0 0-1 0 0,0 0 1 0 0,0 0-1 0 0,0 0 0 0 0,0 0 1 0 0,0 0-1 0 0,0 0 1 0 0,0 0-1 0 0,0 0 0 0 0,0 0 1 0 0,1 0-1 0 0,-1 0 1 0 0,0 0-1 0 0,0 0 0 0 0,0 0 1 0 0,0 0-1 0 0,0-1 1 0 0,0 1-1 0 0,0 0 0 0 0,0 0 1 0 0,0 0-1 0 0,0 0 1 0 0,0 0-1 0 0,0 0 0 0 0,0 0 1 0 0,0 0-1 0 0,0 0 1 0 0,0 0-1 0 0,0 0 0 0 0,0 0 1 0 0,0 0-1 0 0,0 0 1 0 0,0 0-1 0 0,1 0 0 0 0,-1 0 1 0 0,0 0-1 0 0,0 0 1 0 0,0 0-1 0 0,0 0 0 0 0,0 0 1 0 0,0 0-1 0 0,0 0 1 0 0,0 0-1 0 0,0 0 0 0 0,0 0 1 0 0,0 0-1 0 0,0 0 1 0 0,0 0-1 0 0,0 0 0 0 0,11 9 24 0 0,-6-3-30 0 0,53 50-16 0 0,23 19-20 0 0,-66-61 36 0 0,48 37-9 0 0,-57-46 4 0 0,1-1 1 0 0,0 0-1 0 0,-1-1 1 0 0,1 1-1 0 0,1-1 1 0 0,-1 0-1 0 0,15 3 1 0 0,-21-6 7 0 0,0 0 0 0 0,0 0 0 0 0,0 1 0 0 0,0-1 0 0 0,0 0 0 0 0,0 0 0 0 0,0 0 0 0 0,0 0 0 0 0,0 0 0 0 0,0 0 1 0 0,0-1-1 0 0,0 1 0 0 0,0 0 0 0 0,0 0 0 0 0,0-1 0 0 0,0 1 0 0 0,0 0 0 0 0,0-1 0 0 0,0 1 0 0 0,0-1 0 0 0,0 0 0 0 0,-1 1 0 0 0,1-1 1 0 0,0 1-1 0 0,0-1 0 0 0,-1 0 0 0 0,1 0 0 0 0,0 0 0 0 0,-1 1 0 0 0,1-1 0 0 0,-1 0 0 0 0,1 0 0 0 0,-1 0 0 0 0,0 0 0 0 0,1 0 0 0 0,-1 0 0 0 0,0 0 1 0 0,1 0-1 0 0,-1 0 0 0 0,0-2 0 0 0,0-3-14 0 0,0-1 0 0 0,0 0 0 0 0,0 0 0 0 0,-1 0 1 0 0,-2-6-1 0 0,2 4-24 0 0,-25-107-303 0 0,4 17 142 0 0,9 51 170 0 0,9 36 31 0 0,1 0 0 0 0,0 0 0 0 0,1-1-1 0 0,-2-16 1 0 0,5 30 2 0 0,-1-1 1 0 0,0 0-1 0 0,0 0 0 0 0,0 0 0 0 0,0 0 1 0 0,0 0-1 0 0,0 0 0 0 0,0 0 0 0 0,0 0 1 0 0,0 0-1 0 0,0 1 0 0 0,0-1 0 0 0,0 0 0 0 0,0 0 1 0 0,0 0-1 0 0,1 0 0 0 0,-1 0 0 0 0,0 0 1 0 0,0 0-1 0 0,0 0 0 0 0,0 0 0 0 0,0 0 1 0 0,0 0-1 0 0,0 0 0 0 0,0 0 0 0 0,0 0 1 0 0,1 0-1 0 0,-1 0 0 0 0,0 0 0 0 0,0 0 0 0 0,0 0 1 0 0,0 0-1 0 0,0 0 0 0 0,0 0 0 0 0,0 0 1 0 0,0 0-1 0 0,1 0 0 0 0,-1 0 0 0 0,0 0 1 0 0,0 0-1 0 0,0 0 0 0 0,0 0 0 0 0,0 0 1 0 0,0 0-1 0 0,0 0 0 0 0,0 0 0 0 0,0-1 0 0 0,0 1 1 0 0,1 0-1 0 0,-1 0 0 0 0,0 0 0 0 0,0 0 1 0 0,0 0-1 0 0,0 0 0 0 0,0 0 0 0 0,0 0 1 0 0,0 0-1 0 0,0-1 0 0 0,0 1 0 0 0,0 0 0 0 0,0 0 1 0 0,0 0-1 0 0,0 0 0 0 0,0 0 0 0 0,0 0 1 0 0,0 0-1 0 0,41 57 179 0 0,-28-39-127 0 0,9 14 21 0 0,2-2 1 0 0,53 54-1 0 0,-55-65-663 0 0,1 0 1 0 0,0-1 0 0 0,1-1-1 0 0,39 20 1 0 0,-54-32 321 0 0,5 2-232 0 0,16 6 1 0 0,-10-7 363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6:03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1 144 13635 0 0,'1'2'648'0'0,"5"1"200"0"0,-2-2-472 0 0,3 0 1057 0 0,6-1-1065 0 0,0-1-96 0 0,4-2 136 0 0,4 0-208 0 0,3-4 0 0 0,5-3-24 0 0,1-4-16 0 0,5-2-48 0 0,2-4-24 0 0,6 3-1016 0 0,0-4-1057 0 0,0 4 1129 0 0,-2 2 880 0 0,-8 8-928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6:07.3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48 11090 0 0,'-59'17'8594'0'0,"65"-23"-8109"0"0,13-6-646 0 0,0 3 165 0 0,0 0-1 0 0,0 1 1 0 0,26-7-1 0 0,-39 14 6 0 0,0-1 0 0 0,0 1 0 0 0,1 1 0 0 0,-1-1 0 0 0,0 1 0 0 0,0 0 0 0 0,0 0-1 0 0,1 1 1 0 0,-1 0 0 0 0,0 0 0 0 0,0 0 0 0 0,0 1 0 0 0,0 0 0 0 0,0 0-1 0 0,9 5 1 0 0,-6-1 16 0 0,1 1 0 0 0,-1 0 0 0 0,-1 1 1 0 0,0-1-1 0 0,0 2 0 0 0,0-1 0 0 0,-1 1 0 0 0,0 0 0 0 0,-1 1 0 0 0,0 0 0 0 0,9 20 0 0 0,-1 3 66 0 0,-1 1 1 0 0,11 53-1 0 0,-13-37-16 0 0,-3 1-1 0 0,-1 0 1 0 0,-1 83 0 0 0,-8 21-958 0 0,2-154 839 0 0,1 17-1574 0 0,-1-18 1567 0 0,0 1-1 0 0,0-1 1 0 0,0 0 0 0 0,0 1-1 0 0,0-1 1 0 0,0 1 0 0 0,0-1-1 0 0,0 0 1 0 0,1 1-1 0 0,-1-1 1 0 0,0 0 0 0 0,0 1-1 0 0,0-1 1 0 0,0 0 0 0 0,0 1-1 0 0,1-1 1 0 0,-1 0-1 0 0,0 0 1 0 0,0 1 0 0 0,0-1-1 0 0,1 0 1 0 0,-1 0 0 0 0,0 1-1 0 0,0-1 1 0 0,1 0-1 0 0,-1 0 1 0 0,0 1 0 0 0,1-1-1 0 0,-1 0 1 0 0,0 0 0 0 0,1 0-1 0 0,-1 0 1 0 0,0 0-1 0 0,1 0 1 0 0,-1 0 0 0 0,0 1-1 0 0,1-1 1 0 0,-1 0 0 0 0,1 0-1 0 0,3-3-103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6:07.5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34 14107 0 0,'15'-2'848'0'0,"1"-1"64"0"0,1 2-143 0 0,2-3-41 0 0,5 2-120 0 0,4 2-8 0 0,-1-3-120 0 0,2 2-176 0 0,4-3-72 0 0,2 2-96 0 0,4-1 0 0 0,-1 1-216 0 0,1-1-216 0 0,1 1-104 0 0,-3 1 16 0 0,-3 5-312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6:08.7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416 1122 7770 0 0,'-2'7'718'0'0,"1"0"0"0"0,-1-1 0 0 0,0 1 1 0 0,-1-1-1 0 0,0 1 0 0 0,0-1 0 0 0,0 0 0 0 0,-6 8 1 0 0,9-13-600 0 0,-1 0 1 0 0,0-1-1 0 0,0 1 1 0 0,0 0-1 0 0,0 0 1 0 0,0 0-1 0 0,0-1 0 0 0,0 1 1 0 0,0 0-1 0 0,-1-1 1 0 0,1 1-1 0 0,0-1 1 0 0,0 1-1 0 0,0-1 1 0 0,-1 0-1 0 0,1 1 1 0 0,0-1-1 0 0,0 0 1 0 0,-1 0-1 0 0,1 0 1 0 0,0 0-1 0 0,-1 0 0 0 0,1 0 1 0 0,0 0-1 0 0,0-1 1 0 0,-1 1-1 0 0,1 0 1 0 0,0-1-1 0 0,0 1 1 0 0,0-1-1 0 0,-3-1 1 0 0,-1 0 68 0 0,1-1 0 0 0,-1 0-1 0 0,0-1 1 0 0,1 1 0 0 0,0-1 0 0 0,-4-4 0 0 0,-3-4-83 0 0,2 0 0 0 0,-1 0-1 0 0,2-1 1 0 0,-8-14 0 0 0,-25-59 24 0 0,19 37-56 0 0,-9-20 104 0 0,-42-140 0 0 0,59 157-148 0 0,3 0-1 0 0,2 0 0 0 0,-3-83 1 0 0,12 114-5 0 0,0 0 0 0 0,2 0 0 0 0,0 0 0 0 0,2 0 0 0 0,9-34 0 0 0,-8 40 12 0 0,1-1-1 0 0,1 1 1 0 0,0 0 0 0 0,1 0 0 0 0,1 1 0 0 0,0 0 0 0 0,18-20-1 0 0,-19 24-10 0 0,1 1 0 0 0,1 0 0 0 0,-1 0-1 0 0,1 1 1 0 0,1 0 0 0 0,0 1-1 0 0,14-7 1 0 0,-20 11-22 0 0,0 1 0 0 0,0 0 0 0 0,0 0 0 0 0,1 1 0 0 0,-1-1 0 0 0,1 1 0 0 0,-1 1 0 0 0,1-1 0 0 0,-1 1 0 0 0,1 0 0 0 0,-1 0 0 0 0,1 0 0 0 0,-1 1 0 0 0,1 0 0 0 0,-1 0 0 0 0,1 0 0 0 0,-1 1 0 0 0,0 0 0 0 0,8 3 0 0 0,-9-2-18 0 0,1-1-1 0 0,-1 1 1 0 0,1 0 0 0 0,-1 1-1 0 0,0-1 1 0 0,-1 1 0 0 0,1-1-1 0 0,0 1 1 0 0,-1 0 0 0 0,0 1-1 0 0,0-1 1 0 0,0 0 0 0 0,-1 1-1 0 0,1 0 1 0 0,-1-1 0 0 0,0 1-1 0 0,-1 0 1 0 0,1 0 0 0 0,-1 0-1 0 0,0 0 1 0 0,0 1 0 0 0,0 8 0 0 0,-1 1-88 0 0,0 1 1 0 0,-1 0-1 0 0,-1-1 1 0 0,0 1-1 0 0,-1-1 1 0 0,-7 21-1 0 0,-18 57-421 0 0,-68 147-1 0 0,34-104 425 0 0,18-37 46 0 0,20-48 29 0 0,-62 143-56 0 0,71-155 118 0 0,2 0-1 0 0,2 1 1 0 0,-7 43-1 0 0,17-74-4 0 0,0-1 0 0 0,0 0 0 0 0,1 1 0 0 0,0-1 0 0 0,0 1 0 0 0,4 15 0 0 0,-4-22-20 0 0,1 0 0 0 0,-1 0-1 0 0,1 0 1 0 0,0-1 0 0 0,-1 1-1 0 0,1 0 1 0 0,0 0 0 0 0,0-1-1 0 0,0 1 1 0 0,0-1 0 0 0,1 1-1 0 0,-1-1 1 0 0,0 1 0 0 0,1-1-1 0 0,-1 0 1 0 0,1 1 0 0 0,-1-1-1 0 0,1 0 1 0 0,-1 0 0 0 0,1 0 0 0 0,0 0-1 0 0,0-1 1 0 0,-1 1 0 0 0,1 0-1 0 0,0-1 1 0 0,0 1 0 0 0,0-1-1 0 0,0 0 1 0 0,0 0 0 0 0,0 1-1 0 0,0-1 1 0 0,-1 0 0 0 0,1-1-1 0 0,0 1 1 0 0,0 0 0 0 0,2-1 0 0 0,2 0 27 0 0,0-1 0 0 0,0 0 1 0 0,0 0-1 0 0,0-1 1 0 0,-1 1-1 0 0,1-1 1 0 0,-1 0-1 0 0,0-1 1 0 0,0 1-1 0 0,0-1 1 0 0,0 0-1 0 0,7-9 1 0 0,-1 1 51 0 0,-1 0 1 0 0,-1-1-1 0 0,16-26 0 0 0,55-142 296 0 0,-44 93-303 0 0,-29 71-70 0 0,44-92 40 0 0,10-12-15 0 0,17-29 54 0 0,-75 144-68 0 0,0 0 1 0 0,1 1-1 0 0,0-1 0 0 0,0 1 0 0 0,0 0 0 0 0,1 0 1 0 0,0 0-1 0 0,6-5 0 0 0,-11 10-20 0 0,1 0 0 0 0,-1 0 1 0 0,0 0-1 0 0,0 0 0 0 0,0 0 1 0 0,0 0-1 0 0,1 0 0 0 0,-1-1 0 0 0,0 1 1 0 0,0 0-1 0 0,0 0 0 0 0,0 0 0 0 0,1 0 1 0 0,-1 0-1 0 0,0 0 0 0 0,0 0 0 0 0,0 0 1 0 0,1 0-1 0 0,-1 0 0 0 0,0 0 0 0 0,0 0 1 0 0,0 1-1 0 0,0-1 0 0 0,1 0 1 0 0,-1 0-1 0 0,0 0 0 0 0,0 0 0 0 0,0 0 1 0 0,0 0-1 0 0,0 0 0 0 0,1 0 0 0 0,-1 0 1 0 0,0 1-1 0 0,0-1 0 0 0,0 0 0 0 0,0 0 1 0 0,0 0-1 0 0,0 0 0 0 0,1 1 1 0 0,1 9 186 0 0,-2 12-202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6:10.5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286 130 12163 0 0,'-6'-2'606'0'0,"1"1"0"0"0,-1 0 0 0 0,0 1 0 0 0,0 0 0 0 0,0-1 0 0 0,0 2 1 0 0,0-1-1 0 0,1 1 0 0 0,-1 0 0 0 0,-9 2 0 0 0,6 0-553 0 0,0 1-1 0 0,1 0 1 0 0,-1 0-1 0 0,1 1 1 0 0,-14 10-1 0 0,9-5-66 0 0,0 1 0 0 0,1 0-1 0 0,1 1 1 0 0,0 1 0 0 0,1 0-1 0 0,0 0 1 0 0,1 1 0 0 0,0 0 0 0 0,1 1-1 0 0,1 0 1 0 0,1 0 0 0 0,0 0-1 0 0,0 1 1 0 0,2 0 0 0 0,0 0-1 0 0,1 0 1 0 0,0 1 0 0 0,2-1-1 0 0,-1 1 1 0 0,2-1 0 0 0,1 1-1 0 0,3 26 1 0 0,-2-33 2 0 0,1 0 0 0 0,0 1 0 0 0,0-1 1 0 0,1-1-1 0 0,0 1 0 0 0,1-1 0 0 0,0 1 0 0 0,1-1 0 0 0,0-1 0 0 0,0 1 0 0 0,1-1 1 0 0,0 0-1 0 0,0 0 0 0 0,1-1 0 0 0,11 9 0 0 0,-8-9 17 0 0,-1-1 0 0 0,1 0 0 0 0,0 0 0 0 0,0-1-1 0 0,1 0 1 0 0,-1-1 0 0 0,1-1 0 0 0,0 0 0 0 0,0 0 0 0 0,0-1 0 0 0,1 0-1 0 0,22-1 1 0 0,-22-2 55 0 0,0 0 0 0 0,0-1 0 0 0,0 0-1 0 0,0-1 1 0 0,0 0 0 0 0,-1-1 0 0 0,1 0-1 0 0,13-8 1 0 0,-12 4 32 0 0,1 0-1 0 0,-1-1 1 0 0,-1-1-1 0 0,0 0 1 0 0,0-1 0 0 0,11-13-1 0 0,-10 8 41 0 0,0 0 0 0 0,-1-2-1 0 0,-1 0 1 0 0,0 0 0 0 0,-2-1-1 0 0,0 0 1 0 0,-1-1 0 0 0,-1 0-1 0 0,-1-1 1 0 0,7-30 0 0 0,-12 39-23 0 0,0 0 0 0 0,-1 0 1 0 0,0 0-1 0 0,0-1 1 0 0,-2 1-1 0 0,1 0 0 0 0,-2 0 1 0 0,-2-13-1 0 0,1 16-33 0 0,1 0-1 0 0,-1 0 1 0 0,-1 0-1 0 0,0 0 1 0 0,0 1-1 0 0,-1 0 1 0 0,0 0-1 0 0,0 0 1 0 0,-1 0 0 0 0,0 1-1 0 0,-8-8 1 0 0,2 5-68 0 0,0-1 0 0 0,-1 2 0 0 0,0 0 0 0 0,-1 0 0 0 0,-23-10 0 0 0,5 5-703 0 0,-54-14 0 0 0,84 27 594 0 0,-17-5-606 0 0,18 5 567 0 0,0 1-1 0 0,0 0 1 0 0,1-1-1 0 0,-1 1 0 0 0,0 0 1 0 0,0-1-1 0 0,0 1 1 0 0,1-1-1 0 0,-1 0 1 0 0,0 1-1 0 0,1-1 0 0 0,-1 1 1 0 0,0-1-1 0 0,1 0 1 0 0,-1 0-1 0 0,1 1 1 0 0,-1-3-1 0 0,1 3-7 0 0,0-1-1 0 0,1 1 1 0 0,-1-1 0 0 0,1 1-1 0 0,-1 0 1 0 0,0-1 0 0 0,1 1 0 0 0,-1-1-1 0 0,1 1 1 0 0,-1 0 0 0 0,1-1-1 0 0,0 1 1 0 0,-1 0 0 0 0,1-1 0 0 0,-1 1-1 0 0,1 0 1 0 0,0 0 0 0 0,-1 0-1 0 0,1 0 1 0 0,-1 0 0 0 0,2-1 0 0 0,0 1-342 0 0,40-13-1898 0 0,-12 6 2115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6:10.9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4 618 15955 0 0,'-4'2'2902'0'0,"4"-2"-2888"0"0,0 0 0 0 0,0 0 0 0 0,0 0 0 0 0,0 0 0 0 0,1-1 251 0 0,-1 1-251 0 0,0 0 0 0 0,0 0 0 0 0,0 0 0 0 0,0 0 0 0 0,0 0 0 0 0,0 0 0 0 0,0 0 0 0 0,0 0 0 0 0,0 0 0 0 0,0 0 0 0 0,0 0 0 0 0,0 0 0 0 0,0 0 0 0 0,0 0 0 0 0,0 0 0 0 0,0-1 266 0 0,0 1-266 0 0,0 0 0 0 0,0 0 0 0 0,0 0 0 0 0,-1 0 0 0 0,1 0 0 0 0,0 0 0 0 0,6-4 337 0 0,0-1 1 0 0,0 0 0 0 0,0 0-1 0 0,5-7 1 0 0,7-7-218 0 0,232-243 242 0 0,-204 210-194 0 0,74-117 0 0 0,-119 169-179 0 0,21-40 132 0 0,-20 36-86 0 0,0 0 1 0 0,0-1 0 0 0,-1 1-1 0 0,0-1 1 0 0,1 1 0 0 0,-1-1-1 0 0,0-7 1 0 0,-1 12-49 0 0,0 0 1 0 0,0 0-1 0 0,0 1 1 0 0,0-1 0 0 0,0 0-1 0 0,0 0 1 0 0,0 0-1 0 0,0 0 1 0 0,-1 0-1 0 0,1 0 1 0 0,0 0-1 0 0,0 0 1 0 0,0 0-1 0 0,0 0 1 0 0,0 0-1 0 0,0 0 1 0 0,0 0-1 0 0,0 0 1 0 0,0 0-1 0 0,0 0 1 0 0,0 0-1 0 0,0 0 1 0 0,0 0-1 0 0,-1 0 1 0 0,1 0-1 0 0,0 0 1 0 0,0 0 0 0 0,0 0-1 0 0,0 0 1 0 0,0 0-1 0 0,0 0 1 0 0,0 0-1 0 0,0 0 1 0 0,0 0-1 0 0,0-1 1 0 0,0 1-1 0 0,0 0 1 0 0,0 0-1 0 0,0 0 1 0 0,0 0-1 0 0,-1 0 1 0 0,1 0-1 0 0,0 0 1 0 0,0 0-1 0 0,0 0 1 0 0,0 0-1 0 0,0 0 1 0 0,0 0-1 0 0,0 0 1 0 0,0 0 0 0 0,0 0-1 0 0,0-1 1 0 0,0 1-1 0 0,0 0 1 0 0,0 0-1 0 0,0 0 1 0 0,0 0-1 0 0,0 0 1 0 0,0 0-1 0 0,0 0 1 0 0,0 0-1 0 0,0 0 1 0 0,0 0-1 0 0,0 0 1 0 0,0 0-1 0 0,0 0 1 0 0,0-1-1 0 0,-3 6-21 0 0,-7 28-56 0 0,0 1 0 0 0,3 0 0 0 0,0 1 1 0 0,3 0-1 0 0,1-1 0 0 0,1 2 1 0 0,2-1-1 0 0,5 44 0 0 0,-2-58-79 0 0,0 1-1 0 0,1-1 1 0 0,10 26 0 0 0,-12-40-208 0 0,1-1 0 0 0,0 1 1 0 0,0-1-1 0 0,0 1 0 0 0,1-1 1 0 0,0 0-1 0 0,0 0 0 0 0,1-1 1 0 0,-1 1-1 0 0,1-1 0 0 0,1 0 1 0 0,-1 0-1 0 0,10 6 1 0 0,4-4-1683 0 0,2-3-347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6:11.3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113 345 13499 0 0,'8'-14'2122'0'0,"-7"13"-1892"0"0,0 0 1 0 0,-1 0 0 0 0,1 0-1 0 0,0-1 1 0 0,-1 1-1 0 0,1 0 1 0 0,0 0 0 0 0,-1-1-1 0 0,0 1 1 0 0,1 0 0 0 0,-1-1-1 0 0,0 1 1 0 0,1 0 0 0 0,-1-1-1 0 0,0 1 1 0 0,0-3 0 0 0,-1 5-209 0 0,0-1 1 0 0,0 0 0 0 0,0 0-1 0 0,0 0 1 0 0,0 1 0 0 0,0-1-1 0 0,1 0 1 0 0,-1 1 0 0 0,0-1-1 0 0,0 1 1 0 0,0-1 0 0 0,-1 2-1 0 0,-3 2-93 0 0,0 0-1 0 0,0 1 0 0 0,0 0 1 0 0,1 0-1 0 0,0 0 0 0 0,-4 7 1 0 0,-20 35-296 0 0,28-47 367 0 0,-8 15-29 0 0,0 1 0 0 0,1 0 0 0 0,0 0 0 0 0,1 1 0 0 0,2 0 0 0 0,-5 23 0 0 0,8-33 23 0 0,0 0-1 0 0,1-1 1 0 0,0 1-1 0 0,0 0 1 0 0,0 0-1 0 0,1 0 1 0 0,0-1-1 0 0,1 1 1 0 0,-1 0 0 0 0,1-1-1 0 0,1 1 1 0 0,-1-1-1 0 0,1 0 1 0 0,0 0-1 0 0,0 0 1 0 0,1 0-1 0 0,0 0 1 0 0,0-1-1 0 0,6 7 1 0 0,-3-6 45 0 0,-1 0-1 0 0,1 0 1 0 0,0-1 0 0 0,1 1-1 0 0,0-2 1 0 0,-1 1 0 0 0,1-1 0 0 0,1-1-1 0 0,-1 1 1 0 0,0-1 0 0 0,1-1-1 0 0,0 1 1 0 0,-1-1 0 0 0,1-1-1 0 0,12 1 1 0 0,-11-2 15 0 0,0 0 0 0 0,1-1 0 0 0,-1 0-1 0 0,0 0 1 0 0,0-1 0 0 0,-1 0 0 0 0,1-1-1 0 0,0 0 1 0 0,-1-1 0 0 0,0 0 0 0 0,1 0 0 0 0,-2-1-1 0 0,13-8 1 0 0,-8 3 95 0 0,-1-1 0 0 0,0 1 0 0 0,-1-2 0 0 0,0 0 0 0 0,-1 0-1 0 0,0-1 1 0 0,-1 0 0 0 0,0 0 0 0 0,-1-1 0 0 0,10-25 0 0 0,-13 27-34 0 0,-1 1 0 0 0,0-1 0 0 0,-1 0 1 0 0,0 0-1 0 0,-1-1 0 0 0,-1 1 0 0 0,0 0 1 0 0,0-1-1 0 0,-2 1 0 0 0,1-1 0 0 0,-1 1 1 0 0,-1 0-1 0 0,0 0 0 0 0,-6-17 0 0 0,1 11-30 0 0,-1-1-1 0 0,-1 1 1 0 0,-21-32-1 0 0,-41-45-835 0 0,46 62 251 0 0,-5-3-203 0 0,-13-19-2883 0 0,42 52 2082 0 0,1 3 1435 0 0,0 0 1 0 0,0 0 0 0 0,0-1-1 0 0,0 1 1 0 0,0 0 0 0 0,10-3-2295 0 0,-1 5 1315 0 0,0 0 812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6:12.0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1 546 13131 0 0,'2'-1'8998'0'0,"12"-8"-8892"0"0,0 0-1 0 0,-1-1 1 0 0,0-1 0 0 0,-1 0 0 0 0,12-14 0 0 0,262-299 286 0 0,-265 296-217 0 0,-1 0 0 0 0,28-53 0 0 0,-45 73 128 0 0,-6 14-107 0 0,-16 54-218 0 0,3 1 0 0 0,2 0 0 0 0,3 1 0 0 0,3 1 0 0 0,0 67 0 0 0,7-89 46 0 0,8 58 0 0 0,-4-75-76 0 0,1-1 1 0 0,1-1-1 0 0,16 44 0 0 0,-18-60-71 0 0,-1 0 0 0 0,1-1-1 0 0,0 1 1 0 0,0-1 0 0 0,1 0 0 0 0,0 0-1 0 0,7 8 1 0 0,-10-12-117 0 0,0 0 0 0 0,0 1 0 0 0,1-1 0 0 0,-1 0 0 0 0,1 0 0 0 0,-1-1 0 0 0,1 1 0 0 0,-1 0 0 0 0,1 0 1 0 0,-1-1-1 0 0,1 1 0 0 0,0-1 0 0 0,-1 1 0 0 0,1-1 0 0 0,0 0 0 0 0,-1 0 0 0 0,1 0 0 0 0,0 1 0 0 0,-1-2 0 0 0,1 1 0 0 0,0 0 0 0 0,-1 0 0 0 0,1 0 0 0 0,0-1 0 0 0,-1 1 0 0 0,1-1 0 0 0,0 0 0 0 0,-1 1 0 0 0,1-1 0 0 0,-1 0 0 0 0,1 0 1 0 0,0-1-1 0 0,0 1-268 0 0,0 0 0 0 0,-1 0 1 0 0,0-1-1 0 0,1 1 1 0 0,-1 0-1 0 0,3-4 1 0 0,4-12-3875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6:13.5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256 94 9354 0 0,'-16'-1'5064'0'0,"13"0"-4629"0"0,0 1-1 0 0,-1 0 0 0 0,1 0 1 0 0,0 0-1 0 0,-1 0 1 0 0,1 0-1 0 0,0 1 0 0 0,-5 1 1 0 0,-3 3-381 0 0,0 0-1 0 0,0 0 1 0 0,1 1-1 0 0,-1 0 1 0 0,2 1 0 0 0,-1 1-1 0 0,1-1 1 0 0,0 1 0 0 0,-13 15-1 0 0,9-7-133 0 0,1 0 1 0 0,1 0-1 0 0,0 1 0 0 0,-16 36 0 0 0,24-45 65 0 0,0 0-1 0 0,0 0 1 0 0,0 0-1 0 0,1 1 1 0 0,1-1-1 0 0,-1 1 1 0 0,1 0-1 0 0,1-1 1 0 0,-1 1-1 0 0,2 0 1 0 0,-1-1-1 0 0,1 1 1 0 0,0-1-1 0 0,1 1 1 0 0,0-1-1 0 0,1 1 1 0 0,-1-1-1 0 0,1 0 1 0 0,1 0-1 0 0,0 0 1 0 0,0-1-1 0 0,0 1 1 0 0,12 13-1 0 0,-7-10 2 0 0,2 0-1 0 0,-1-1 1 0 0,2 0-1 0 0,-1-1 1 0 0,1 0-1 0 0,0-1 1 0 0,1 0-1 0 0,0-1 1 0 0,0-1-1 0 0,1 0 1 0 0,17 5-1 0 0,-15-6 48 0 0,1-1-1 0 0,-1-1 1 0 0,1 0-1 0 0,0-1 1 0 0,0-1-1 0 0,0 0 0 0 0,0-2 1 0 0,0 0-1 0 0,25-5 1 0 0,-24 3 87 0 0,-1-2 0 0 0,0 0 0 0 0,0-1 0 0 0,27-14-1 0 0,-35 15-1 0 0,0-1 0 0 0,0 1 0 0 0,-1-1 0 0 0,0-1 0 0 0,0 0-1 0 0,0 0 1 0 0,-1 0 0 0 0,0-1 0 0 0,9-13 0 0 0,-14 17-36 0 0,1-1 1 0 0,-1 1 0 0 0,0-1 0 0 0,0 1-1 0 0,0-1 1 0 0,-1 0 0 0 0,1 0 0 0 0,-1 0 0 0 0,0 0-1 0 0,-1 0 1 0 0,1 0 0 0 0,-1-6 0 0 0,-1 4 33 0 0,0 0 0 0 0,0 0 0 0 0,0 0 0 0 0,-1 0 1 0 0,0 0-1 0 0,-1 0 0 0 0,-5-11 0 0 0,-4-3 163 0 0,-1 1-1 0 0,-1 1 1 0 0,-32-36-1 0 0,43 52-263 0 0,-40-41 120 0 0,-73-58 0 0 0,97 87-176 0 0,-8-7-49 0 0,16 15-84 0 0,0-2 0 0 0,1 0 0 0 0,-14-15 0 0 0,18 18 202 0 0,-1-2-1924 0 0,17 4-536 0 0,-2 4 1462 0 0,-1 1 0 0 0,0 0 1 0 0,9 2-1 0 0,11 3-1335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6:14.0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1 544 12219 0 0,'5'-8'3919'0'0,"12"-7"-2865"0"0,1 1 0 0 0,35-22 0 0 0,0 0-834 0 0,-3-2-65 0 0,-1-2 0 0 0,73-78 1 0 0,-60 45-48 0 0,-33 36 36 0 0,2 2-1 0 0,51-46 0 0 0,-81 80-132 0 0,15-10 59 0 0,-16 11-72 0 0,0 0 1 0 0,1 0-1 0 0,-1 0 0 0 0,0 0 1 0 0,1 0-1 0 0,-1 0 0 0 0,0 0 1 0 0,1 0-1 0 0,-1 0 0 0 0,0 0 0 0 0,1 0 1 0 0,-1 0-1 0 0,0 0 0 0 0,1 0 1 0 0,-1 0-1 0 0,0 0 0 0 0,1 0 1 0 0,-1 1-1 0 0,0-1 0 0 0,1 0 1 0 0,-1 0-1 0 0,0 0 0 0 0,1 1 1 0 0,-1-1-1 0 0,0 0 0 0 0,0 0 0 0 0,1 0 1 0 0,-1 1-1 0 0,0-1 0 0 0,0 0 1 0 0,0 1-1 0 0,1-1 0 0 0,-1 0 1 0 0,0 0-1 0 0,0 1 0 0 0,0-1 1 0 0,0 0-1 0 0,0 1 0 0 0,0-1 1 0 0,0 0-1 0 0,0 1 0 0 0,0-1 0 0 0,0 0 1 0 0,0 1-1 0 0,0-1 0 0 0,0 1 1 0 0,1 11-53 0 0,0-1 1 0 0,-1 1 0 0 0,-1 0-1 0 0,-2 18 1 0 0,-1 3 29 0 0,1 1-1 0 0,-3 30 28 0 0,5 120 0 0 0,1-174-245 0 0,2 0 1 0 0,-1-1-1 0 0,1 1 0 0 0,6 14 0 0 0,-7-21 53 0 0,0-1 0 0 0,0 0 0 0 0,0 1 1 0 0,0-1-1 0 0,1 0 0 0 0,-1 0 0 0 0,1 0 0 0 0,0 0 0 0 0,3 3 0 0 0,-4-4 32 0 0,0 0 0 0 0,1-1-1 0 0,-1 1 1 0 0,0 0 0 0 0,1 0-1 0 0,-1-1 1 0 0,1 1 0 0 0,-1-1 0 0 0,1 0-1 0 0,-1 1 1 0 0,1-1 0 0 0,-1 0-1 0 0,1 0 1 0 0,-1 0 0 0 0,1 0 0 0 0,-1 0-1 0 0,3 0 1 0 0,-2-1 24 0 0,0 1 1 0 0,1-1-1 0 0,-1 1 0 0 0,0-1 1 0 0,0 0-1 0 0,0 0 0 0 0,3-2 0 0 0,15-14-105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4T22:51:32.044"/>
    </inkml:context>
    <inkml:brush xml:id="br0">
      <inkml:brushProperty name="width" value="0.035" units="cm"/>
      <inkml:brushProperty name="height" value="0.035" units="cm"/>
      <inkml:brushProperty name="color" value="#CC0066"/>
    </inkml:brush>
  </inkml:definitions>
  <inkml:trace contextRef="#ctx0" brushRef="#br0">0 1 24575,'0'0'0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6:14.4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0 472 5545 0 0,'8'-4'11892'0'0,"-4"-5"-11226"0"0,-2 5-434 0 0,1 0 0 0 0,1 0 1 0 0,-1 0-1 0 0,5-4 0 0 0,4-4 136 0 0,42-40 406 0 0,-14 15-541 0 0,83-76-28 0 0,-79 73-167 0 0,50-39 44 0 0,-20 17 1 0 0,-62 52-153 0 0,1 0 1 0 0,17-9-1 0 0,-29 19 60 0 0,-1 0 1 0 0,0 0-1 0 0,0 0 1 0 0,0-1-1 0 0,0 1 1 0 0,1 0-1 0 0,-1 0 1 0 0,0 0-1 0 0,0 0 1 0 0,0 0 0 0 0,0 0-1 0 0,1 0 1 0 0,-1 0-1 0 0,0 0 1 0 0,0 0-1 0 0,0 0 1 0 0,1 0-1 0 0,-1 0 1 0 0,0 0-1 0 0,0 0 1 0 0,0 0-1 0 0,0 0 1 0 0,1 0-1 0 0,-1 0 1 0 0,0 0-1 0 0,0 1 1 0 0,0-1-1 0 0,0 0 1 0 0,1 0-1 0 0,-1 0 1 0 0,0 0-1 0 0,0 0 1 0 0,0 0 0 0 0,0 1-1 0 0,3 7-213 0 0,-2 10-65 0 0,-4 30 16 0 0,4 51 0 0 0,0-57 253 0 0,0-16-322 0 0,1 0-1 0 0,2 0 1 0 0,0 0 0 0 0,10 32-1 0 0,-13-54 82 0 0,0 0 0 0 0,0 0 0 0 0,1-1 0 0 0,-1 1 0 0 0,1 0 0 0 0,0-1 0 0 0,0 1 0 0 0,0-1 0 0 0,1 0 0 0 0,-1 0 0 0 0,1 0-1 0 0,-1 0 1 0 0,1 0 0 0 0,4 3 0 0 0,10 2-1545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6:14.8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0 436 10402 0 0,'18'-25'4634'0'0,"-14"19"-3769"0"0,0 0 0 0 0,1 0 0 0 0,0 0 0 0 0,0 0 0 0 0,0 1 0 0 0,10-8 0 0 0,-7 8-482 0 0,1 0-1 0 0,12-5 1 0 0,-11 6-158 0 0,17-11 0 0 0,3-4-56 0 0,-14 9-111 0 0,0 0-1 0 0,20-18 0 0 0,-9 4 4 0 0,-11 11-2 0 0,0-2 1 0 0,16-19-1 0 0,-22 21 12 0 0,-1 0 0 0 0,0 0-1 0 0,-1-1 1 0 0,-1 0 0 0 0,0 0 0 0 0,-1-1 0 0 0,0 0-1 0 0,-1 0 1 0 0,4-22 0 0 0,-7 29 96 0 0,1 9 47 0 0,-1 13-88 0 0,-14 120-223 0 0,2-31 45 0 0,8-82 42 0 0,-1 106-94 0 0,4-108-210 0 0,0 1 1 0 0,2-1 0 0 0,0 0-1 0 0,9 28 1 0 0,-10-39-132 0 0,1-1 0 0 0,0-1 1 0 0,0 1-1 0 0,8 12 0 0 0,-9-17 297 0 0,0 1 0 0 0,0-1 0 0 0,-1 0 0 0 0,1 0 0 0 0,1 0 0 0 0,-1 0 0 0 0,0 0-1 0 0,0 0 1 0 0,1-1 0 0 0,-1 1 0 0 0,1-1 0 0 0,-1 0 0 0 0,1 1 0 0 0,0-1 0 0 0,3 1 0 0 0,14-1-69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6:16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11466 0 0,'1'27'6583'0'0,"0"29"-6245"0"0,0 111 432 0 0,0-50-570 0 0,12 409 225 0 0,-6-329-333 0 0,25 695 200 0 0,56 612 384 0 0,-78-1382-609 0 0,41 370 222 0 0,-50-477-280 0 0,21 256-69 0 0,-21-248-59 0 0,-4 32-1 0 0,2-47-24 0 0,-1 1 1 0 0,1-1-1 0 0,-1 1 0 0 0,-1-1 0 0 0,0 0 0 0 0,-6 14 1 0 0,8-20 63 0 0,0 0 0 0 0,0 0 0 0 0,-1-1 0 0 0,1 1 0 0 0,0-1 0 0 0,-1 1 0 0 0,1-1 0 0 0,-1 1-1 0 0,-1 1 1 0 0,2-3 10 0 0,1 0 0 0 0,-1 1 0 0 0,0-1 0 0 0,1 0-1 0 0,-1 0 1 0 0,0 1 0 0 0,1-1 0 0 0,-1 0 0 0 0,0 0-1 0 0,0 0 1 0 0,1 0 0 0 0,-1 0 0 0 0,0 0 0 0 0,1 0-1 0 0,-1 0 1 0 0,0 0 0 0 0,0 0 0 0 0,1 0-1 0 0,-1 0 1 0 0,0-1 0 0 0,1 1 0 0 0,-1 0 0 0 0,0-1-1 0 0,1 1 1 0 0,-1 0 0 0 0,0-1 0 0 0,1 1 0 0 0,-1-1-1 0 0,1 1 1 0 0,-2-1 0 0 0,-1-3-288 0 0,0 1 0 0 0,0-1 0 0 0,0 0 0 0 0,1 0 0 0 0,-1 0-1 0 0,1 0 1 0 0,-2-5 0 0 0,-13-36-479 0 0,4 0-167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6:17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1 10506 0 0,'-7'10'652'0'0,"0"0"0"0"0,1 0 0 0 0,0 1 0 0 0,0 0 0 0 0,1 0 0 0 0,1 1-1 0 0,0 0 1 0 0,-3 14 0 0 0,-1 12-24 0 0,-2 49 0 0 0,9-76-493 0 0,-19 338 1006 0 0,19 4-705 0 0,20 412 195 0 0,-1-93-221 0 0,-16-443-268 0 0,20 529 284 0 0,-5-584-134 0 0,58 250 0 0 0,-69-399-275 0 0,15 79 251 0 0,-17-77-209 0 0,2 49 1 0 0,-5-75-86 0 0,-1 0 0 0 0,0 0 0 0 0,0 0 0 0 0,0 0 0 0 0,-1 0 0 0 0,1-1 1 0 0,0 1-1 0 0,0 0 0 0 0,0 0 0 0 0,-1 0 0 0 0,1 0 0 0 0,0-1 0 0 0,-1 1 0 0 0,1 0 0 0 0,-1 1 0 0 0,1-2-28 0 0,-1 0 0 0 0,1 0 0 0 0,0 0-1 0 0,0 0 1 0 0,-1 0 0 0 0,1 0 0 0 0,0 1-1 0 0,0-1 1 0 0,-1 0 0 0 0,1 0 0 0 0,0 0 0 0 0,-1 0-1 0 0,1 0 1 0 0,0 0 0 0 0,0 0 0 0 0,-1 0 0 0 0,1 0-1 0 0,0 0 1 0 0,-1 0 0 0 0,1-1 0 0 0,0 1-1 0 0,0 0 1 0 0,-1 0 0 0 0,1 0 0 0 0,0 0 0 0 0,0 0-1 0 0,-1 0 1 0 0,1-1 0 0 0,-2 0-191 0 0,0-1 1 0 0,0 0-1 0 0,0 0 1 0 0,1 1-1 0 0,-1-1 1 0 0,0 0-1 0 0,1 0 1 0 0,-2-4-1 0 0,-6-12-601 0 0,-1-1 650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6:18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 11787 0 0,'-2'2'292'0'0,"-1"1"1"0"0,1 0-1 0 0,-1 0 1 0 0,1 0-1 0 0,0 0 1 0 0,0 0 0 0 0,0 0-1 0 0,0 1 1 0 0,1-1-1 0 0,0 1 1 0 0,-1-1-1 0 0,0 7 1 0 0,-2 7 419 0 0,-2 24 1 0 0,6-35-576 0 0,-4 37 361 0 0,3 0 0 0 0,3 44 0 0 0,16 86 47 0 0,-18-167-527 0 0,113 670 1239 0 0,-52-345-803 0 0,-59-320-439 0 0,73 445 523 0 0,-20 2-54 0 0,-32-35-46 0 0,-23-409-424 0 0,10 328 350 0 0,-8-274-271 0 0,-2 244 353 0 0,0-305-436 0 0,-13 222 257 0 0,11-202-294 0 0,1-12-192 0 0,0 1 1 0 0,-1-1-1 0 0,-1 0 0 0 0,-1 0 1 0 0,-6 20-1 0 0,4-27-642 0 0,6-8 780 0 0,-1 1 0 0 0,1-1 0 0 0,0 0 0 0 0,0 0 0 0 0,0 0 0 0 0,-1 0 0 0 0,1 0 0 0 0,0 0 0 0 0,0 0-1 0 0,-1 0 1 0 0,1 0 0 0 0,0 0 0 0 0,0 0 0 0 0,-1 0 0 0 0,1 0 0 0 0,0 0 0 0 0,0 0 0 0 0,0 0 0 0 0,-1 0-1 0 0,1 0 1 0 0,0 0 0 0 0,0 0 0 0 0,-1 0 0 0 0,1 0 0 0 0,0-1 0 0 0,-2 0-528 0 0,1 0 1 0 0,-1-1-1 0 0,1 1 1 0 0,0-1-1 0 0,0 1 1 0 0,-1-1-1 0 0,0-2 1 0 0,-4-5-642 0 0,-4 0 994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6:20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85 15691 0 0,'-142'-19'4889'0'0,"131"18"-5553"0"0,16 2-26 0 0,19 1 64 0 0,882 3 365 0 0,-509-7 313 0 0,797-18 621 0 0,-944 14-448 0 0,223-7 242 0 0,184-5 213 0 0,696 4 631 0 0,0 40-254 0 0,-692 13-715 0 0,-9 44-84 0 0,-490-50-208 0 0,-117-21-62 0 0,62 26-1 0 0,-91-32-78 0 0,18 12 1 0 0,-29-16 36 0 0,0 1 1 0 0,-1 0 0 0 0,0 1-1 0 0,0-1 1 0 0,0 1 0 0 0,0-1-1 0 0,5 8 1 0 0,-8-10 12 0 0,0 1-1 0 0,0-1 1 0 0,0 1-1 0 0,0 0 1 0 0,0-1 0 0 0,-1 1-1 0 0,1 0 1 0 0,0-1 0 0 0,-1 1-1 0 0,1 0 1 0 0,-1 0-1 0 0,0 0 1 0 0,1 0 0 0 0,-1-1-1 0 0,0 1 1 0 0,0 0 0 0 0,0 0-1 0 0,-1 0 1 0 0,1 0-1 0 0,0 0 1 0 0,-1-1 0 0 0,1 1-1 0 0,-1 0 1 0 0,0 0 0 0 0,1 0-1 0 0,-3 2 1 0 0,0 0-69 0 0,0 0 0 0 0,0 0 0 0 0,-1-1 1 0 0,1 1-1 0 0,-1-1 0 0 0,0 0 0 0 0,0 0 0 0 0,0 0 1 0 0,-5 2-1 0 0,-46 23-980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6:23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27 513 12451 0 0,'-7'11'1264'0'0,"3"-6"-443"0"0,0 0 1 0 0,1 1 0 0 0,0 0 0 0 0,-3 6 0 0 0,6-6 494 0 0,4-6-446 0 0,5-7-165 0 0,160-169 1577 0 0,-18 17-1949 0 0,38-27-122 0 0,-153 153-91 0 0,-36 33-118 0 0,0-1 0 0 0,1 1 1 0 0,-1 0-1 0 0,0 0 0 0 0,0 0 0 0 0,0 0 0 0 0,0 0 1 0 0,0 0-1 0 0,1-1 0 0 0,-1 1 0 0 0,0 0 0 0 0,0 0 0 0 0,0 0 1 0 0,0 0-1 0 0,1 0 0 0 0,-1 0 0 0 0,0 0 0 0 0,0 0 1 0 0,0 0-1 0 0,0 0 0 0 0,1 0 0 0 0,-1 0 0 0 0,0 0 1 0 0,0 0-1 0 0,0 0 0 0 0,0 0 0 0 0,1 0 0 0 0,-1 0 0 0 0,0 0 1 0 0,0 0-1 0 0,0 0 0 0 0,1 0 0 0 0,-1 0 0 0 0,0 0 1 0 0,0 1-1 0 0,3 6 25 0 0,-3 11-17 0 0,-8 34 15 0 0,-2 17 2 0 0,0 18-94 0 0,-8 124-463 0 0,17-170 365 0 0,1-1 1 0 0,2 0 0 0 0,10 48-1 0 0,-11-81-218 0 0,0 0 0 0 0,1 0 0 0 0,0-1 0 0 0,1 1-1 0 0,3 7 1 0 0,-4-12 251 0 0,-1 1 0 0 0,0-1 0 0 0,1 0 0 0 0,0 0 0 0 0,-1 0 0 0 0,1 0-1 0 0,0 0 1 0 0,0-1 0 0 0,0 1 0 0 0,0 0 0 0 0,0-1 0 0 0,1 0 0 0 0,-1 1 0 0 0,0-1-1 0 0,1 0 1 0 0,3 1 0 0 0,13 2-69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6:24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15 16444 0 0,'-3'1'195'0'0,"-1"0"1"0"0,1 0 0 0 0,0 1-1 0 0,0-1 1 0 0,0 1 0 0 0,0 0-1 0 0,0 0 1 0 0,0 0 0 0 0,0 0-1 0 0,0 1 1 0 0,1-1 0 0 0,-1 1-1 0 0,1 0 1 0 0,-2 3-1 0 0,-5 6-28 0 0,-13 26-1 0 0,21-37-161 0 0,-6 15-20 0 0,0 1 1 0 0,1 0-1 0 0,0 0 0 0 0,2 1 0 0 0,0-1 1 0 0,1 1-1 0 0,1 0 0 0 0,0 0 0 0 0,2 0 0 0 0,0 0 1 0 0,4 33-1 0 0,-1-34 41 0 0,1 0 0 0 0,0 0 0 0 0,1 0 1 0 0,1-1-1 0 0,0 0 0 0 0,1 0 0 0 0,1-1 0 0 0,0 0 0 0 0,1 0 1 0 0,1-1-1 0 0,0 0 0 0 0,1-1 0 0 0,1 0 0 0 0,0 0 1 0 0,0-1-1 0 0,1-1 0 0 0,1 0 0 0 0,15 9 0 0 0,-20-15 19 0 0,1 0-1 0 0,0 0 1 0 0,0-1-1 0 0,0 0 1 0 0,1-1-1 0 0,-1 0 1 0 0,1 0-1 0 0,0-2 1 0 0,-1 1-1 0 0,1-1 1 0 0,0-1-1 0 0,0 0 1 0 0,0 0-1 0 0,0-1 1 0 0,-1 0-1 0 0,1-1 1 0 0,0 0-1 0 0,-1-1 1 0 0,1 0-1 0 0,-1-1 1 0 0,0 0-1 0 0,0-1 1 0 0,0 0-1 0 0,-1 0 1 0 0,0-1-1 0 0,0 0 1 0 0,0-1-1 0 0,-1 0 1 0 0,11-11-1 0 0,-8 6 19 0 0,-1 0-1 0 0,0-1 1 0 0,-1 0-1 0 0,0-1 1 0 0,-1 0-1 0 0,-1 0 0 0 0,11-29 1 0 0,-14 31-29 0 0,-1 0 1 0 0,0-1-1 0 0,0 0 1 0 0,-2 0-1 0 0,1 1 1 0 0,-2-1-1 0 0,0 0 1 0 0,0 0-1 0 0,-1 0 1 0 0,-4-17-1 0 0,2 18-38 0 0,-1 0 1 0 0,0 1-1 0 0,-1 0 0 0 0,0-1 0 0 0,-1 2 0 0 0,0-1 1 0 0,0 1-1 0 0,-11-12 0 0 0,2 4-243 0 0,0 2 0 0 0,-1 0-1 0 0,-28-22 1 0 0,24 23-550 0 0,0 2 0 0 0,-27-15 0 0 0,35 23 74 0 0,0-1 0 0 0,0 1 0 0 0,0 1 0 0 0,-1 0 0 0 0,-22-3 0 0 0,3 5-1276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6:26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10 714 6665 0 0,'-6'-25'8405'0'0,"4"10"-4386"0"0,0-30 0 0 0,3 45-3966 0 0,-1-1 0 0 0,0 1 1 0 0,0-1-1 0 0,0 1 1 0 0,0-1-1 0 0,1 1 0 0 0,-1-1 1 0 0,0 1-1 0 0,0-1 1 0 0,1 1-1 0 0,-1-1 0 0 0,0 1 1 0 0,1-1-1 0 0,-1 1 1 0 0,0 0-1 0 0,1-1 0 0 0,-1 1 1 0 0,1 0-1 0 0,0-1 1 0 0,12-6 189 0 0,-7 4-142 0 0,35-24 148 0 0,-1-1 1 0 0,70-65-1 0 0,-77 62-157 0 0,-3-1 1 0 0,51-68-1 0 0,33-84 107 0 0,-97 152-159 0 0,25-40 151 0 0,-41 71-182 0 0,-1 0 1 0 0,1 0-1 0 0,0 0 0 0 0,0 0 1 0 0,-1 1-1 0 0,1-1 1 0 0,0 0-1 0 0,0 0 1 0 0,0 0-1 0 0,0 1 0 0 0,1-2 1 0 0,-2 2-8 0 0,1 0 1 0 0,-1 0 0 0 0,0 0-1 0 0,0 0 1 0 0,0 0-1 0 0,0 0 1 0 0,1 0 0 0 0,-1 1-1 0 0,0-1 1 0 0,0 0-1 0 0,0 0 1 0 0,0 0 0 0 0,1 0-1 0 0,-1 0 1 0 0,0 0-1 0 0,0 0 1 0 0,0 0 0 0 0,0 1-1 0 0,0-1 1 0 0,1 0-1 0 0,-1 0 1 0 0,0 0 0 0 0,0 0-1 0 0,0 0 1 0 0,0 1 0 0 0,0-1-1 0 0,0 0 1 0 0,0 0-1 0 0,0 0 1 0 0,0 0 0 0 0,0 1-1 0 0,0-1 1 0 0,0 0-1 0 0,0 0 1 0 0,0 0 0 0 0,0 1-1 0 0,0-1 1 0 0,0 0-1 0 0,0 0 1 0 0,1 5 16 0 0,-2 0 1 0 0,1 0-1 0 0,0 0 0 0 0,-2 5 0 0 0,-33 242-60 0 0,21-84 0 0 0,11-101 27 0 0,6 91 0 0 0,-1-134-30 0 0,6 28 1 0 0,-5-41-48 0 0,0 0 1 0 0,0 0-1 0 0,1-1 0 0 0,9 18 0 0 0,-12-25-136 0 0,0-1 0 0 0,1 1-1 0 0,0-1 1 0 0,0 1 0 0 0,0-1-1 0 0,0 1 1 0 0,0-1 0 0 0,0 0-1 0 0,0 0 1 0 0,1 0-1 0 0,-1-1 1 0 0,1 1 0 0 0,-1 0-1 0 0,1-1 1 0 0,0 0 0 0 0,0 1-1 0 0,-1-1 1 0 0,1 0 0 0 0,0 0-1 0 0,0-1 1 0 0,0 1 0 0 0,0-1-1 0 0,0 1 1 0 0,0-1-1 0 0,1 0 1 0 0,-1 0 0 0 0,0-1-1 0 0,0 1 1 0 0,0 0 0 0 0,0-1-1 0 0,0 0 1 0 0,5-2 0 0 0,11-7-2465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6:27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7 15787 0 0,'-7'-2'872'0'0,"1"1"-1"0"0,-1-1 0 0 0,0 2 1 0 0,0-1-1 0 0,0 1 0 0 0,-13 1 1 0 0,18 0-767 0 0,-1-1 0 0 0,0 1 1 0 0,0 0-1 0 0,1 0 0 0 0,-1 0 1 0 0,1 0-1 0 0,-1 1 0 0 0,1-1 1 0 0,-1 1-1 0 0,1 0 0 0 0,0-1 1 0 0,0 1-1 0 0,0 0 0 0 0,0 0 0 0 0,0 0 1 0 0,0 1-1 0 0,0-1 0 0 0,1 0 1 0 0,-3 5-1 0 0,-3 8-62 0 0,0 1 0 0 0,0-1 0 0 0,2 2 0 0 0,0-1 0 0 0,-4 27 0 0 0,4-6-33 0 0,-1 57 1 0 0,6-64-15 0 0,1 0 1 0 0,2-1 0 0 0,1 1-1 0 0,1 0 1 0 0,2-1-1 0 0,1 0 1 0 0,1-1-1 0 0,1 0 1 0 0,17 32-1 0 0,-17-42-4 0 0,0 0-1 0 0,1-1 1 0 0,1 0-1 0 0,0-1 1 0 0,1 0-1 0 0,1-1 1 0 0,1 0-1 0 0,0-1 0 0 0,1-1 1 0 0,0 0-1 0 0,1-2 1 0 0,0 0-1 0 0,1 0 1 0 0,24 9-1 0 0,-30-15 7 0 0,1 0-1 0 0,0-1 1 0 0,0-1-1 0 0,1 0 1 0 0,-1-1-1 0 0,1 0 1 0 0,-1-1-1 0 0,24-2 1 0 0,-28 1 9 0 0,1-2 0 0 0,-1 1 1 0 0,0-1-1 0 0,0-1 0 0 0,0 0 0 0 0,-1 0 0 0 0,1-1 1 0 0,-1 0-1 0 0,1 0 0 0 0,-1-1 0 0 0,-1 0 0 0 0,1 0 1 0 0,11-11-1 0 0,-4 1 36 0 0,-1 0 0 0 0,0-1 0 0 0,-1-1 0 0 0,-1 0 1 0 0,0 0-1 0 0,-2-2 0 0 0,0 1 0 0 0,15-40 0 0 0,-20 42 14 0 0,0 0 0 0 0,-1 0 0 0 0,-1-1 0 0 0,0 0 0 0 0,-1 0 0 0 0,-1 0-1 0 0,-1 0 1 0 0,0 0 0 0 0,-2 0 0 0 0,1 1 0 0 0,-8-28 0 0 0,3 23-27 0 0,-1 0 1 0 0,-1 1 0 0 0,-1 0-1 0 0,-1 1 1 0 0,0-1-1 0 0,-2 2 1 0 0,0 0 0 0 0,-29-33-1 0 0,27 36-186 0 0,-1 1 1 0 0,0 0-1 0 0,-1 1 0 0 0,0 1 1 0 0,-1 0-1 0 0,0 2 0 0 0,-1 0 1 0 0,0 1-1 0 0,-34-12 0 0 0,41 17-123 0 0,0 1 0 0 0,-1 1 0 0 0,1 0 0 0 0,0 0 0 0 0,-1 1 0 0 0,1 1 0 0 0,-1 0 0 0 0,0 0 0 0 0,1 1 0 0 0,-1 1 0 0 0,1 0 0 0 0,0 0 0 0 0,-1 1 0 0 0,1 1 0 0 0,1 0 0 0 0,-1 0 0 0 0,-14 8 0 0 0,-20 18-704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1:47.3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12 134 5449 0 0,'-10'31'14533'0'0,"9"-17"-13595"0"0,1-13-880 0 0,0-1 0 0 0,0 1 0 0 0,0 0 0 0 0,0 0 0 0 0,0 0 0 0 0,1 0 0 0 0,-1 0 0 0 0,0 0 0 0 0,0 0 0 0 0,1 0 0 0 0,-1 0 0 0 0,1 0 0 0 0,-1-1 0 0 0,1 1 0 0 0,-1 0 0 0 0,1 0 0 0 0,-1 0-1 0 0,1-1 1 0 0,0 1 0 0 0,-1 0 0 0 0,1-1 0 0 0,0 1 0 0 0,0-1 0 0 0,-1 1 0 0 0,1-1 0 0 0,0 1 0 0 0,0-1 0 0 0,0 1 0 0 0,0-1 0 0 0,0 0 0 0 0,0 0 0 0 0,0 1 0 0 0,0-1 0 0 0,-1 0 0 0 0,1 0 0 0 0,0 0-1 0 0,0 0 1 0 0,0 0 0 0 0,2 0 0 0 0,4-2 88 0 0,0 1 0 0 0,-1-1 0 0 0,8-3 0 0 0,52-16 511 0 0,-36 13-441 0 0,-16 5-110 0 0,1 0 0 0 0,0 0 1 0 0,25 0-1 0 0,46 5 146 0 0,-18 3-114 0 0,92 1 119 0 0,61-27 98 0 0,-52 4-133 0 0,-121 12-168 0 0,57-2 43 0 0,269 30 287 0 0,-314-20-181 0 0,0-2 0 0 0,71-9-1 0 0,-42 2-30 0 0,-12 2-85 0 0,0 4 0 0 0,0 3-1 0 0,87 15 1 0 0,-86-5-23 0 0,0-4 1 0 0,119-1-1 0 0,-48-14 4 0 0,141 1 24 0 0,-2 27 27 0 0,-162-10-118 0 0,-74-7 8 0 0,320 13 44 0 0,-230-21-11 0 0,84-3 41 0 0,-109 0-82 0 0,130-5 33 0 0,-49 6-27 0 0,-71 1-5 0 0,163-15 5 0 0,-142-2 28 0 0,95-8 28 0 0,-77 8-21 0 0,-44 3-23 0 0,-95 15-19 0 0,219-19 53 0 0,-166 15-45 0 0,13-1 28 0 0,-62 8-25 0 0,-17 0 2 0 0,1 0 0 0 0,0-1 0 0 0,21-5 0 0 0,-22 4 9 0 0,0 1 1 0 0,0 1 0 0 0,0-1 0 0 0,0 2 0 0 0,0 0-1 0 0,14 3 1 0 0,-24-3-14 0 0,-2-1-3 0 0,1 0-1 0 0,-1 0 1 0 0,0 0 0 0 0,1-1 0 0 0,-1 1 0 0 0,4-2 0 0 0,7 0 13 0 0,5-1 4 0 0,-12 2-15 0 0,0 1 0 0 0,1-1 0 0 0,7 1-1 0 0,-7 1 1 0 0,-2-1-3 0 0,1 1-1 0 0,-1-1 1 0 0,0 0 0 0 0,1 0 0 0 0,-1-1 0 0 0,9-1 0 0 0,3-2 4 0 0,-1 1 1 0 0,1 0-1 0 0,-1 1 1 0 0,29 1 0 0 0,4-2 63 0 0,-33 1-25 0 0,-13 1-23 0 0,0 0 0 0 0,0 1 0 0 0,0-1 0 0 0,0 1 0 0 0,0 0 0 0 0,0 0 0 0 0,0 0-1 0 0,0 0 1 0 0,5 1 0 0 0,15 13 125 0 0,-19-11-137 0 0,-3-3-12 0 0,-1 1 0 0 0,0-1 0 0 0,0 0-1 0 0,0 0 1 0 0,1 0 0 0 0,-1 1 0 0 0,0-1 0 0 0,1 0 0 0 0,-1 0 0 0 0,0 0 0 0 0,0 0 0 0 0,1 0 0 0 0,-1 1-1 0 0,0-1 1 0 0,1 0 0 0 0,-1 0 0 0 0,0 0 0 0 0,1 0 0 0 0,-1 0 0 0 0,0 0 0 0 0,4 0 5 0 0,0 1 0 0 0,0 0 1 0 0,0 0-1 0 0,0 0 0 0 0,6 2 1 0 0,7 3 0 0 0,-9-4-7 0 0,0 0 1 0 0,0-1-1 0 0,0 1 0 0 0,0-2 0 0 0,0 1 1 0 0,0-1-1 0 0,0 0 0 0 0,0-1 0 0 0,10-2 1 0 0,-16 3 2 0 0,1 0 1 0 0,0-1-1 0 0,0 1 1 0 0,0 0-1 0 0,0 0 1 0 0,0 1-1 0 0,-1-1 1 0 0,1 1-1 0 0,5 1 1 0 0,-5-2-3 0 0,0 1 0 0 0,0 0 1 0 0,0-1-1 0 0,0 1 0 0 0,1-1 1 0 0,-1 0-1 0 0,6-1 0 0 0,-6 1 3 0 0,1 0 0 0 0,-1 0 0 0 0,1 0 0 0 0,-1 0 0 0 0,1 0 0 0 0,4 2-1 0 0,-5-1-3 0 0,-1-1 0 0 0,1 1-1 0 0,0-1 1 0 0,0 0 0 0 0,0 0-1 0 0,0 0 1 0 0,0 0 0 0 0,-1-1-1 0 0,7 0 1 0 0,-1-2 5 0 0,0 2 0 0 0,0-1 0 0 0,1 1 1 0 0,-1 0-1 0 0,11 0 0 0 0,-16 1-2 0 0,1-1 1 0 0,-1 1-1 0 0,0-1 0 0 0,0 0 1 0 0,5-2-1 0 0,7-2 18 0 0,-8 4-17 0 0,-1 0 0 0 0,1 0-1 0 0,0 1 1 0 0,-1 0 0 0 0,1 0-1 0 0,0 1 1 0 0,-1-1 0 0 0,10 3-1 0 0,2 0 10 0 0,-14-2-7 0 0,0-1-1 0 0,0 1 1 0 0,-1 0-1 0 0,8 2 0 0 0,33 11 26 0 0,-40-13-27 0 0,1 0-1 0 0,-1-1 1 0 0,1 0-1 0 0,-1 0 1 0 0,1 0-1 0 0,6-1 1 0 0,17 0-2 0 0,74 19 30 0 0,-76-10-16 0 0,-20-6-12 0 0,1 1-1 0 0,0-2 0 0 0,0 1 0 0 0,0-1 1 0 0,12 1-1 0 0,-16-1-3 0 0,1 0 1 0 0,-1-1-1 0 0,0 1 0 0 0,0 0 1 0 0,0 0-1 0 0,0 1 1 0 0,0-1-1 0 0,0 1 1 0 0,3 2-1 0 0,16 7 24 0 0,-13-8-2 0 0,0 2-1 0 0,-1-1 1 0 0,1 1 0 0 0,-1 1-1 0 0,0-1 1 0 0,10 11 0 0 0,-17-15 1 0 0,1 0-1 0 0,0 0 1 0 0,-1 0 0 0 0,1 0 0 0 0,0 0 0 0 0,0 0-1 0 0,0 0 1 0 0,0 0 0 0 0,2 0 0 0 0,8 4-791 0 0,-3 1 813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6:30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861 155 15443 0 0,'-169'-103'10943'0'0,"154"95"-10657"0"0,0 0 0 0 0,0 2 0 0 0,-1 0 1 0 0,1 0-1 0 0,-2 2 0 0 0,1 0 0 0 0,-27-3 1 0 0,29 5-263 0 0,-1 2 0 0 0,1 0 0 0 0,-1 0 1 0 0,0 1-1 0 0,1 1 0 0 0,-1 1 1 0 0,1 0-1 0 0,-27 9 0 0 0,25-6-55 0 0,1 1 1 0 0,-1 1-1 0 0,1 1 0 0 0,0 0 0 0 0,1 0 0 0 0,0 2 1 0 0,1 0-1 0 0,0 0 0 0 0,-12 15 0 0 0,5-2-27 0 0,2 0 0 0 0,1 1-1 0 0,1 1 1 0 0,-14 30 0 0 0,7-6-45 0 0,-22 72 1 0 0,30-72 30 0 0,2 1 0 0 0,2 0 1 0 0,3 1-1 0 0,2 0 0 0 0,2 0 0 0 0,5 89 0 0 0,1-112 15 0 0,2 0 0 0 0,2-1 0 0 0,0 1 0 0 0,2-2 0 0 0,1 1 0 0 0,24 51 0 0 0,-17-49 5 0 0,1-1 0 0 0,2 0 0 0 0,1-1 0 0 0,1-1 0 0 0,36 36 0 0 0,-25-34 23 0 0,0-1 0 0 0,3-1 1 0 0,0-2-1 0 0,1-1 0 0 0,2-2 0 0 0,0-1 1 0 0,1-3-1 0 0,1-1 0 0 0,80 23 0 0 0,-64-27 32 0 0,103 12-1 0 0,-115-22 26 0 0,0-2 1 0 0,1-2-1 0 0,45-6 0 0 0,-60 3 11 0 0,0-2 1 0 0,0-1-1 0 0,0-2 0 0 0,-1 0 0 0 0,31-16 1 0 0,-38 14 6 0 0,-1 0 0 0 0,-1-2 1 0 0,0 0-1 0 0,-1-1 0 0 0,0-1 1 0 0,-1-1-1 0 0,20-23 0 0 0,-17 13 41 0 0,-1 0-1 0 0,-1-2 0 0 0,-1 0 0 0 0,18-40 0 0 0,-15 21 84 0 0,-2-1 1 0 0,14-54-1 0 0,-25 67-9 0 0,0 0 0 0 0,-3-1-1 0 0,0 0 1 0 0,-3 1 0 0 0,-1-1 0 0 0,-1 0-1 0 0,-2 0 1 0 0,-2 0 0 0 0,-14-62 0 0 0,10 66-52 0 0,-2 2 0 0 0,-1 0 0 0 0,-2 0 0 0 0,0 1 0 0 0,-2 0-1 0 0,-1 1 1 0 0,-2 1 0 0 0,0 1 0 0 0,-2 0 0 0 0,0 2 0 0 0,-29-26 0 0 0,11 16-122 0 0,-3 3-1 0 0,0 1 0 0 0,-2 2 0 0 0,-1 2 0 0 0,-1 1 0 0 0,-2 3 0 0 0,-61-21 1 0 0,79 33-153 0 0,-1 1 1 0 0,0 2 0 0 0,0 1 0 0 0,-1 1 0 0 0,0 2 0 0 0,0 1-1 0 0,-48 2 1 0 0,60 2-353 0 0,-1 1-1 0 0,1 0 1 0 0,0 1 0 0 0,1 1-1 0 0,-1 1 1 0 0,1 0-1 0 0,0 2 1 0 0,0 0-1 0 0,1 1 1 0 0,1 1 0 0 0,-1 0-1 0 0,1 1 1 0 0,-17 16-1 0 0,7-1-2297 0 0,0 0-1 0 0,-33 48 1 0 0,11-7-2604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6:34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1 6873 0 0,'-26'8'8452'0'0,"1"4"-3318"0"0,15-6-4029 0 0,0 1-1 0 0,-15 14 1 0 0,7-4-1174 0 0,1 2 1 0 0,-21 29 0 0 0,25-30 105 0 0,1-1 0 0 0,-18 35 0 0 0,27-45-48 0 0,0 0 1 0 0,1 0 0 0 0,-1 1 0 0 0,2-1 0 0 0,-1 1 0 0 0,1 0 0 0 0,0-1 0 0 0,0 1-1 0 0,1 0 1 0 0,0 0 0 0 0,1 8 0 0 0,0-11-2 0 0,0 0 0 0 0,1-1-1 0 0,-1 1 1 0 0,1-1 0 0 0,0 0-1 0 0,0 1 1 0 0,1-1 0 0 0,-1 0 0 0 0,1 0-1 0 0,0 0 1 0 0,0-1 0 0 0,0 1 0 0 0,0-1-1 0 0,8 6 1 0 0,-2-2-4 0 0,1 0 0 0 0,0 0-1 0 0,1-1 1 0 0,18 8 0 0 0,10 0 5 0 0,0-2 1 0 0,71 13-1 0 0,-67-17 31 0 0,-1 2-1 0 0,51 19 0 0 0,-87-27 2 0 0,0 1 0 0 0,0 0 0 0 0,-1 0 0 0 0,1 0-1 0 0,-1 1 1 0 0,0 0 0 0 0,8 7 0 0 0,-12-10-2 0 0,1 1 0 0 0,-1 0 0 0 0,1-1 0 0 0,-1 1 0 0 0,0 0 0 0 0,0 0 1 0 0,0 0-1 0 0,0 0 0 0 0,0 0 0 0 0,0 0 0 0 0,0 0 0 0 0,0 0 0 0 0,-1 0 0 0 0,0 0 0 0 0,1 1 0 0 0,-1-1 0 0 0,0 0 0 0 0,0 0 1 0 0,0 0-1 0 0,0 1 0 0 0,0-1 0 0 0,0 0 0 0 0,-1 0 0 0 0,1 0 0 0 0,-2 3 0 0 0,0 1 39 0 0,-1 0 0 0 0,0-1 0 0 0,0 1 0 0 0,-1-1 0 0 0,0 0-1 0 0,-5 6 1 0 0,-29 27 207 0 0,30-30-227 0 0,-10 6-26 0 0,0 0 0 0 0,-1-2 0 0 0,-38 21 0 0 0,31-19-229 0 0,14-8-22 0 0,-1 0 0 0 0,0 0 0 0 0,-19 5 0 0 0,26-9-82 0 0,0-1 1 0 0,0 0-1 0 0,-1 0 0 0 0,1 0 0 0 0,0-1 0 0 0,-1 0 0 0 0,1 0 0 0 0,0-1 0 0 0,-11-1 0 0 0,14 1 1 0 0,0-1-1 0 0,0 1 1 0 0,0 0 0 0 0,0-1 0 0 0,0 1-1 0 0,1-1 1 0 0,-1 0 0 0 0,1 0-1 0 0,-1 0 1 0 0,1 0 0 0 0,-1 0-1 0 0,1 0 1 0 0,0-1 0 0 0,0 1 0 0 0,1-1-1 0 0,-1 0 1 0 0,0 1 0 0 0,1-1-1 0 0,-1 0 1 0 0,1 0 0 0 0,0 0-1 0 0,-1-6 1 0 0,-7-29-2946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6:34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77 17404 0 0,'0'1'98'0'0,"-1"-1"-1"0"0,0 1 1 0 0,0-1 0 0 0,1 1 0 0 0,-1-1 0 0 0,0 1 0 0 0,1 0 0 0 0,-1 0 0 0 0,1-1 0 0 0,-1 1-1 0 0,1 0 1 0 0,-1 0 0 0 0,1-1 0 0 0,0 1 0 0 0,-1 0 0 0 0,1 0 0 0 0,0 0 0 0 0,0 0 0 0 0,-1 0-1 0 0,1 0 1 0 0,0-1 0 0 0,0 1 0 0 0,0 0 0 0 0,0 2 0 0 0,1-2-3 0 0,-1 1-1 0 0,1-1 1 0 0,0 0 0 0 0,-1 1 0 0 0,1-1-1 0 0,0 0 1 0 0,0 0 0 0 0,0 1 0 0 0,0-1-1 0 0,0 0 1 0 0,0 0 0 0 0,0 0 0 0 0,2 1 0 0 0,4 3 81 0 0,-1-1 1 0 0,1 0-1 0 0,0-1 1 0 0,12 5 0 0 0,-6-5-67 0 0,0 1 1 0 0,0-1 0 0 0,0-1-1 0 0,0-1 1 0 0,0 0 0 0 0,1 0-1 0 0,24-3 1 0 0,1-3 68 0 0,54-14 0 0 0,76-30-366 0 0,-11 4-1525 0 0,-111 34 918 0 0,68-8-1 0 0,-49 14 671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6:35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716 1468 10466 0 0,'-1'2'277'0'0,"-1"-1"0"0"0,1 1 0 0 0,0-1 1 0 0,-1 0-1 0 0,1 1 0 0 0,-1-1 0 0 0,1 0 0 0 0,-1 0 0 0 0,0 0 0 0 0,1 0 0 0 0,-1 0 0 0 0,0-1 0 0 0,0 1 0 0 0,0-1 0 0 0,0 1 0 0 0,1-1 0 0 0,-1 1 0 0 0,0-1 1 0 0,0 0-1 0 0,0 0 0 0 0,0 0 0 0 0,0 0 0 0 0,0 0 0 0 0,0-1 0 0 0,0 1 0 0 0,0 0 0 0 0,1-1 0 0 0,-1 0 0 0 0,-3-1 0 0 0,-2-1 188 0 0,-1 0 0 0 0,1-1 0 0 0,0 0 1 0 0,1-1-1 0 0,-13-9 0 0 0,-12-15 254 0 0,-36-42 0 0 0,-23-39-492 0 0,43 51-152 0 0,3 5-50 0 0,-68-85-27 0 0,78 92-24 0 0,-30-54 1 0 0,45 65-14 0 0,2 0 1 0 0,1-2-1 0 0,2 0 0 0 0,1-1 1 0 0,2 0-1 0 0,2-1 0 0 0,2 0 1 0 0,1 0-1 0 0,0-47 0 0 0,6 67 28 0 0,1-1 0 0 0,0 1 0 0 0,2 0 0 0 0,0 0 0 0 0,1 1 0 0 0,1-1 1 0 0,1 1-1 0 0,1 0 0 0 0,1 0 0 0 0,0 1 0 0 0,1 0 0 0 0,1 0 0 0 0,18-23 0 0 0,-20 30 7 0 0,1 1-1 0 0,1 1 1 0 0,0-1 0 0 0,0 2 0 0 0,0-1 0 0 0,1 1-1 0 0,0 1 1 0 0,1 0 0 0 0,0 1 0 0 0,0 0 0 0 0,21-6-1 0 0,-25 9 0 0 0,0 1 1 0 0,1 0-1 0 0,0 1 0 0 0,-1 0 0 0 0,1 0 0 0 0,0 1 0 0 0,-1 0 0 0 0,12 2 0 0 0,-13-1 3 0 0,-1 1 0 0 0,1-1 1 0 0,0 1-1 0 0,-1 1 0 0 0,0-1 0 0 0,1 1 0 0 0,-1 0 0 0 0,0 1 0 0 0,0-1 0 0 0,-1 1 0 0 0,8 7 1 0 0,-7-5 1 0 0,0 0 0 0 0,0 0 1 0 0,0 1-1 0 0,-1 0 1 0 0,0 0-1 0 0,0 1 1 0 0,-1-1-1 0 0,0 1 1 0 0,5 14-1 0 0,-5-10-11 0 0,0 1 1 0 0,-1 0-1 0 0,-1 0 0 0 0,0 0 1 0 0,-1 23-1 0 0,-2 0-72 0 0,-3-1 0 0 0,-1 0 1 0 0,-18 65-1 0 0,1-25-115 0 0,-35 80 0 0 0,-44 69-8 0 0,-29 74 130 0 0,128-294 76 0 0,-57 166-27 0 0,49-135 32 0 0,1 2 0 0 0,-7 65 0 0 0,15-96 7 0 0,1 0 1 0 0,0 0-1 0 0,0-1 0 0 0,1 1 0 0 0,-1 0 0 0 0,1 0 1 0 0,1 0-1 0 0,-1 0 0 0 0,4 9 0 0 0,-3-13 6 0 0,-1 1-1 0 0,1 0 0 0 0,0 0 0 0 0,-1-1 0 0 0,1 1 1 0 0,0-1-1 0 0,1 1 0 0 0,-1-1 0 0 0,0 0 1 0 0,1 0-1 0 0,-1 0 0 0 0,1 0 0 0 0,-1-1 1 0 0,1 1-1 0 0,0-1 0 0 0,0 1 0 0 0,0-1 1 0 0,0 0-1 0 0,4 1 0 0 0,3 0 44 0 0,0 0 0 0 0,0-1 1 0 0,0-1-1 0 0,1 1 0 0 0,-1-1 0 0 0,0-1 0 0 0,0 0 1 0 0,1-1-1 0 0,-1 0 0 0 0,0 0 0 0 0,0-1 0 0 0,-1 0 1 0 0,1-1-1 0 0,-1 0 0 0 0,17-10 0 0 0,-12 5 1 0 0,-1 0 1 0 0,0-1-1 0 0,0 0 0 0 0,-1-1 0 0 0,-1 0 1 0 0,0-1-1 0 0,0 0 0 0 0,-1-1 0 0 0,12-20 1 0 0,-6 3 35 0 0,-1 0 0 0 0,-2-1 0 0 0,18-61 0 0 0,12-102 156 0 0,-29 126-185 0 0,9-62 30 0 0,-4 15 18 0 0,-15 98-59 0 0,-1-1 1 0 0,-1 0 0 0 0,-1 0 0 0 0,0 0 0 0 0,-2 1 0 0 0,-2-23 0 0 0,5 51 36 0 0,-1-2-450 0 0,0-1 1 0 0,1 1-1 0 0,6 15 1 0 0,-7-21-78 0 0,0-1 0 0 0,0 1 0 0 0,0-1 1 0 0,1 1-1 0 0,-1-1 0 0 0,1 0 0 0 0,-1 0 0 0 0,1 0 1 0 0,0 0-1 0 0,0 0 0 0 0,0 0 0 0 0,0 0 0 0 0,0-1 0 0 0,1 1 1 0 0,-1-1-1 0 0,1 1 0 0 0,-1-1 0 0 0,5 2 0 0 0,5-1-2720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6:36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1 950 15707 0 0,'0'4'2419'0'0,"2"-12"-869"0"0,6-8-638 0 0,-2 0 1 0 0,6-19-1 0 0,-2 5-400 0 0,64-209 975 0 0,-52 162-1226 0 0,126-356 930 0 0,-109 334-716 0 0,-41 158-35 0 0,-22 311-982 0 0,21 0-6687 0 0,4-311 4849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6:36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0 631 17596 0 0,'3'-23'5998'0'0,"4"0"-4324"0"0,11-22-2191 0 0,-15 38 898 0 0,99-207-246 0 0,-74 162-120 0 0,2 2 0 0 0,40-49 0 0 0,9 8 78 0 0,-72 81-78 0 0,-6 9-7 0 0,1-1-1 0 0,-1 0 1 0 0,0 1-1 0 0,0-1 1 0 0,1 1 0 0 0,-1-1-1 0 0,1 1 1 0 0,-1-1-1 0 0,3-1 1 0 0,-3 3-4 0 0,-1 0 0 0 0,0 0-1 0 0,1 0 1 0 0,-1 0 0 0 0,0 0 0 0 0,1 0-1 0 0,-1 1 1 0 0,0-1 0 0 0,0 0 0 0 0,1 0-1 0 0,-1 0 1 0 0,0 0 0 0 0,1 0 0 0 0,-1 1-1 0 0,0-1 1 0 0,0 0 0 0 0,1 0 0 0 0,-1 0-1 0 0,0 1 1 0 0,0-1 0 0 0,0 0 0 0 0,0 0-1 0 0,1 1 1 0 0,-1-1 0 0 0,0 0 0 0 0,0 0-1 0 0,0 1 1 0 0,0-1 0 0 0,4 11 43 0 0,-3-8-32 0 0,7 23 31 0 0,-2-1 1 0 0,0 1-1 0 0,2 43 0 0 0,-2-22-31 0 0,-2-16-72 0 0,62 330-2508 0 0,-57-334 824 0 0,13 29 1 0 0,-21-54 1739 0 0,6 15-1022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6:38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383 299 10170 0 0,'0'-5'811'0'0,"-1"0"-1"0"0,-1 1 1 0 0,1-1-1 0 0,-1 0 0 0 0,0 1 1 0 0,0-1-1 0 0,0 1 1 0 0,0 0-1 0 0,-1 0 1 0 0,-5-8-1 0 0,4 8-359 0 0,-1 0 0 0 0,1 0 0 0 0,-1 0 0 0 0,0 0 0 0 0,-6-3 0 0 0,2 1-261 0 0,-1 1-1 0 0,1 0 1 0 0,-1 1-1 0 0,-1 0 0 0 0,1 0 1 0 0,0 1-1 0 0,-1 1 1 0 0,0 0-1 0 0,-12-1 1 0 0,17 2-182 0 0,-1 1 0 0 0,0 1 1 0 0,1-1-1 0 0,-1 1 0 0 0,0 0 0 0 0,1 1 1 0 0,-1-1-1 0 0,1 1 0 0 0,-1 1 1 0 0,1-1-1 0 0,0 1 0 0 0,0 0 1 0 0,0 0-1 0 0,0 1 0 0 0,-10 8 0 0 0,8-4-43 0 0,-1 0 0 0 0,1 1 0 0 0,0 0 0 0 0,1 0 0 0 0,0 1 0 0 0,0 0 0 0 0,1 0 0 0 0,0 1 0 0 0,1-1-1 0 0,-7 22 1 0 0,8-19 2 0 0,1 1-1 0 0,0 0 0 0 0,1 0 0 0 0,1 0 0 0 0,0 0 0 0 0,1 0 0 0 0,0 0 1 0 0,4 22-1 0 0,-2-21 19 0 0,2 0 0 0 0,-1 0 0 0 0,2-1-1 0 0,0 1 1 0 0,1-1 0 0 0,0-1 0 0 0,1 1 0 0 0,0-1 0 0 0,1 0 0 0 0,1-1 0 0 0,0 1 0 0 0,1-2 0 0 0,0 1 0 0 0,1-2 0 0 0,0 1 0 0 0,0-1 0 0 0,25 15 0 0 0,-20-16 23 0 0,1-1 1 0 0,0 0-1 0 0,1-1 1 0 0,0-1-1 0 0,0-1 1 0 0,0-1-1 0 0,0 0 1 0 0,1-2-1 0 0,0 0 1 0 0,-1 0-1 0 0,27-3 1 0 0,-25 0 18 0 0,1-2 1 0 0,-1 0-1 0 0,0-1 1 0 0,-1-1-1 0 0,1-1 1 0 0,-1 0-1 0 0,0-2 1 0 0,0 0-1 0 0,-1-1 1 0 0,23-16-1 0 0,-17 8 49 0 0,0-2 0 0 0,-1-1 1 0 0,-1-1-1 0 0,-1 0 0 0 0,27-37 0 0 0,-32 37-1 0 0,-1-1 0 0 0,-2 0-1 0 0,0-1 1 0 0,-2-1 0 0 0,0 0 0 0 0,11-41-1 0 0,-18 53-49 0 0,-1-1-1 0 0,-1-1 1 0 0,0 1-1 0 0,-1 0 0 0 0,-1 0 1 0 0,-1-25-1 0 0,0 30-29 0 0,-1-1-1 0 0,0 1 1 0 0,0-1-1 0 0,-1 1 0 0 0,0 0 1 0 0,0 0-1 0 0,-1 0 1 0 0,0 0-1 0 0,0 0 0 0 0,-1 1 1 0 0,-7-9-1 0 0,2 5-44 0 0,1 1-1 0 0,-2 0 1 0 0,1 1 0 0 0,-1 0-1 0 0,-1 0 1 0 0,1 2-1 0 0,-19-10 1 0 0,13 9-78 0 0,-1 0-1 0 0,-1 2 1 0 0,1 0 0 0 0,-35-6-1 0 0,15 7-296 0 0,0 2 0 0 0,-1 1 0 0 0,1 3 0 0 0,-75 9 0 0 0,97-7-60 0 0,1 0 0 0 0,0 1 0 0 0,-27 11 0 0 0,31-7-839 0 0,10-8 1247 0 0,1 0 0 0 0,0 0 0 0 0,0 1-1 0 0,-1-1 1 0 0,1 0 0 0 0,0 1 0 0 0,0-1 0 0 0,0 0 0 0 0,0 0 0 0 0,0 1 0 0 0,-1-1 0 0 0,1 0 0 0 0,0 1 0 0 0,0-1 0 0 0,0 0 0 0 0,0 1 0 0 0,0-1 0 0 0,0 0 0 0 0,0 1 0 0 0,0-1 0 0 0,0 0 0 0 0,0 1 0 0 0,1 0-4 0 0,-1 0 0 0 0,1 0 0 0 0,0 0 1 0 0,-1-1-1 0 0,1 1 0 0 0,0 0 0 0 0,0 0 0 0 0,-1-1 0 0 0,1 1 0 0 0,0-1 0 0 0,0 1 0 0 0,0-1 0 0 0,0 1 0 0 0,0-1 0 0 0,0 1 1 0 0,0-1-1 0 0,0 0 0 0 0,2 1 0 0 0,16 3-870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6:38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13 16035 0 0,'-4'-2'437'0'0,"0"0"34"0"0,0 0 1 0 0,-1 1 0 0 0,1-1-1 0 0,0 1 1 0 0,-6-1 0 0 0,9 2-406 0 0,0 0 0 0 0,0 0 0 0 0,0 0 1 0 0,0 0-1 0 0,1 0 0 0 0,-1 0 0 0 0,0 0 1 0 0,0 0-1 0 0,0 0 0 0 0,0 1 1 0 0,0-1-1 0 0,1 0 0 0 0,-1 1 0 0 0,0-1 1 0 0,0 0-1 0 0,0 1 0 0 0,1-1 0 0 0,-1 1 1 0 0,0-1-1 0 0,1 1 0 0 0,-1 0 1 0 0,0-1-1 0 0,1 1 0 0 0,-1 0 0 0 0,1-1 1 0 0,-1 1-1 0 0,1 0 0 0 0,-1 0 1 0 0,1-1-1 0 0,0 1 0 0 0,-1 0 0 0 0,1 1 1 0 0,-5 20 107 0 0,0-1 0 0 0,2 1 0 0 0,1 0 1 0 0,0 29-1 0 0,0-8-39 0 0,1-25-95 0 0,-14 263 500 0 0,13-95-546 0 0,2-171-186 0 0,-1-5-162 0 0,1 1 0 0 0,1-1 0 0 0,0 1 0 0 0,0-1 0 0 0,1 0 0 0 0,0 1 1 0 0,4 9-1 0 0,-5-19 165 0 0,-1 0 0 0 0,0-1 0 0 0,1 1-1 0 0,-1 0 1 0 0,1 0 0 0 0,-1-1 0 0 0,1 1 0 0 0,-1 0 0 0 0,1-1 0 0 0,-1 1 0 0 0,1 0 0 0 0,0-1 0 0 0,-1 1 0 0 0,1-1 0 0 0,1 1 0 0 0,-1-1 124 0 0,-1 0 0 0 0,1 1 0 0 0,0-1 0 0 0,-1 0 0 0 0,1 0 0 0 0,-1 0 0 0 0,1 0 0 0 0,0 0-1 0 0,-1-1 1 0 0,1 1 0 0 0,0 0 0 0 0,-1 0 0 0 0,1 0 0 0 0,-1 0 0 0 0,1-1 0 0 0,-1 1 0 0 0,1 0 0 0 0,0-1 0 0 0,-1 1 0 0 0,1 0 0 0 0,-1-1-1 0 0,1 1 1 0 0,0-1 0 0 0,8-9-1263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6:38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21 230 18748 0 0,'-1'1'142'0'0,"-1"0"-1"0"0,1 0 1 0 0,-1 0-1 0 0,1 1 1 0 0,0-1-1 0 0,-1 0 1 0 0,1 1-1 0 0,0-1 1 0 0,0 1 0 0 0,0 0-1 0 0,0-1 1 0 0,0 1-1 0 0,0 0 1 0 0,0 0-1 0 0,1-1 1 0 0,-1 4-1 0 0,0-2-84 0 0,1 0 0 0 0,0 0 0 0 0,0 0 0 0 0,0 0-1 0 0,0 0 1 0 0,0 0 0 0 0,1 0 0 0 0,-1 0 0 0 0,2 4 0 0 0,2 2-94 0 0,-1 0 1 0 0,1 0 0 0 0,1-1-1 0 0,0 1 1 0 0,9 11 0 0 0,-6-9 8 0 0,1-1 1 0 0,0 0 0 0 0,1-1 0 0 0,0 0 0 0 0,0 0 0 0 0,1-1-1 0 0,0-1 1 0 0,0 0 0 0 0,1 0 0 0 0,0-1 0 0 0,0-1 0 0 0,0 0-1 0 0,21 5 1 0 0,-21-7 36 0 0,0-1 0 0 0,0 0 0 0 0,0-1-1 0 0,-1 0 1 0 0,1-1 0 0 0,0 0 0 0 0,0-1-1 0 0,0 0 1 0 0,0-1 0 0 0,0-1 0 0 0,-1 0-1 0 0,1 0 1 0 0,-1-1 0 0 0,0 0 0 0 0,14-8 0 0 0,-12 4 84 0 0,0 0 0 0 0,-1 0 1 0 0,1-1-1 0 0,-2-1 1 0 0,1 0-1 0 0,-1 0 0 0 0,-1-1 1 0 0,0-1-1 0 0,-1 0 1 0 0,0 0-1 0 0,0-1 1 0 0,-2 0-1 0 0,1 0 0 0 0,-2-1 1 0 0,0 0-1 0 0,0 0 1 0 0,-1 0-1 0 0,-1-1 1 0 0,2-17-1 0 0,-5 28-44 0 0,0-1 1 0 0,-1 0-1 0 0,0 0 0 0 0,0 1 0 0 0,0-1 1 0 0,-1 0-1 0 0,0 1 0 0 0,0-1 1 0 0,0 0-1 0 0,0 1 0 0 0,-1-1 0 0 0,1 1 1 0 0,-4-5-1 0 0,2 3-6 0 0,-1 1-1 0 0,1 0 0 0 0,-1 0 1 0 0,-1 0-1 0 0,1 0 1 0 0,-1 1-1 0 0,1-1 1 0 0,-10-5-1 0 0,-1 1-91 0 0,0 1 0 0 0,0 0 0 0 0,-1 1 0 0 0,0 1 0 0 0,0 0 0 0 0,-22-4 0 0 0,8 4-518 0 0,0 0 0 0 0,0 2 0 0 0,0 2 0 0 0,-37 0 0 0 0,65 3 373 0 0,-1-1 1 0 0,1 0-1 0 0,0 1 0 0 0,0-1 0 0 0,0 1 0 0 0,0-1 1 0 0,-4 3-1 0 0,6-3 140 0 0,0 0 1 0 0,0 0-1 0 0,-1 0 1 0 0,1 0-1 0 0,0 0 1 0 0,0 0-1 0 0,0 1 1 0 0,0-1-1 0 0,-1 0 1 0 0,1 0-1 0 0,0 0 1 0 0,0 0-1 0 0,0 0 1 0 0,0 1-1 0 0,0-1 1 0 0,0 0-1 0 0,0 0 1 0 0,-1 0-1 0 0,1 1 1 0 0,0-1-1 0 0,0 0 1 0 0,0 0-1 0 0,0 0 1 0 0,0 1-1 0 0,0-1 1 0 0,0 0 0 0 0,0 0-1 0 0,0 0 1 0 0,0 1-1 0 0,0-1 1 0 0,1 1-53 0 0,-1-1 1 0 0,0 1-1 0 0,1-1 1 0 0,-1 1-1 0 0,1-1 1 0 0,-1 0-1 0 0,1 1 1 0 0,-1-1 0 0 0,1 1-1 0 0,0-1 1 0 0,-1 0-1 0 0,1 0 1 0 0,-1 1-1 0 0,1-1 1 0 0,1 0-1 0 0,5 3-671 0 0,1-1 0 0 0,0 0 0 0 0,-1 0 0 0 0,17 1-1 0 0,-1-2 552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6:39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 15603 0 0,'-4'3'372'0'0,"1"-1"0"0"0,-1 1-1 0 0,0 0 1 0 0,1 1-1 0 0,0-1 1 0 0,0 1-1 0 0,0-1 1 0 0,0 1 0 0 0,0 0-1 0 0,1 0 1 0 0,-1 0-1 0 0,1 0 1 0 0,-2 8 0 0 0,-1 3 197 0 0,1 0 1 0 0,-5 28 0 0 0,3 3 114 0 0,1 71-1 0 0,11 45-82 0 0,-3-127-575 0 0,1-1 1 0 0,2 0 0 0 0,16 55 0 0 0,-15-67-626 0 0,1-1 0 0 0,15 26 0 0 0,-15-32-673 0 0,1-1 0 0 0,1 0 0 0 0,19 22 0 0 0,-11-17-1182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04.07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92 170 5793 0 0,'-4'0'1313'0'0,"-1"0"0"0"0,1 0 0 0 0,0 1 0 0 0,0-1-1 0 0,0 1 1 0 0,0 0 0 0 0,0 1 0 0 0,-6 2 0 0 0,7-3-1166 0 0,0 1 0 0 0,0 0 0 0 0,0 0 0 0 0,1 0 0 0 0,-1 1 0 0 0,1-1-1 0 0,0 1 1 0 0,-1-1 0 0 0,1 1 0 0 0,0 0 0 0 0,0 0 0 0 0,1 0 0 0 0,-1 0 0 0 0,1 0 0 0 0,-1 0 0 0 0,0 6 0 0 0,-1 0-209 0 0,1 0-1 0 0,0 0 1 0 0,1 0 0 0 0,0 0 0 0 0,0 0-1 0 0,1 0 1 0 0,0 0 0 0 0,0 0 0 0 0,1 0-1 0 0,1 0 1 0 0,0 0 0 0 0,0 0 0 0 0,6 16-1 0 0,-5-19-2 0 0,-1 1-1 0 0,2-1 1 0 0,-1 1 0 0 0,1-1-1 0 0,0 0 1 0 0,0 0-1 0 0,1 0 1 0 0,0-1-1 0 0,0 0 1 0 0,0 0-1 0 0,1 0 1 0 0,-1 0-1 0 0,1-1 1 0 0,0 0 0 0 0,0 0-1 0 0,1-1 1 0 0,12 5-1 0 0,-6-4-3 0 0,-1 0 0 0 0,1-1 0 0 0,0-1 0 0 0,0 0-1 0 0,25 0 1 0 0,-30-2 80 0 0,0 0 1 0 0,-1-1-1 0 0,1 0 0 0 0,-1-1 0 0 0,1 1 0 0 0,-1-1 0 0 0,0-1 0 0 0,0 0 0 0 0,0 0 1 0 0,0 0-1 0 0,10-6 0 0 0,-8 1 71 0 0,0 1 0 0 0,0-1 1 0 0,-1-1-1 0 0,0 1 0 0 0,0-1 1 0 0,-1-1-1 0 0,0 1 0 0 0,-1-1 0 0 0,0 0 1 0 0,0-1-1 0 0,-1 0 0 0 0,-1 0 1 0 0,0 0-1 0 0,4-17 0 0 0,-4 12 60 0 0,-1 0 1 0 0,-1-1-1 0 0,-1 1 0 0 0,0 0 0 0 0,-1-1 0 0 0,-1 1 1 0 0,0 0-1 0 0,-1-1 0 0 0,-8-29 0 0 0,8 39-76 0 0,-1 0-1 0 0,1 0 0 0 0,-1 1 1 0 0,0 0-1 0 0,-1-1 0 0 0,1 1 0 0 0,-1 0 1 0 0,-1 1-1 0 0,-6-9 0 0 0,8 11-75 0 0,-1 0 0 0 0,0 0 1 0 0,0 0-1 0 0,0 0 0 0 0,0 1 0 0 0,0-1 0 0 0,0 1 0 0 0,-1 0 0 0 0,1 0 0 0 0,-1 1 0 0 0,1 0 0 0 0,-1-1 0 0 0,0 1 0 0 0,-8 0 0 0 0,7 1-201 0 0,-1 0-1 0 0,1 0 1 0 0,-1 1-1 0 0,1-1 0 0 0,-1 2 1 0 0,1-1-1 0 0,0 1 1 0 0,0 0-1 0 0,0 0 1 0 0,0 1-1 0 0,0-1 0 0 0,-8 6 1 0 0,7-3-257 0 0,-1 1 1 0 0,1-1-1 0 0,0 1 1 0 0,1 1 0 0 0,0-1-1 0 0,0 1 1 0 0,0 0-1 0 0,-6 10 1 0 0,1 2-437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6:40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21 640 13051 0 0,'-21'17'6430'0'0,"33"-27"-3059"0"0,8-12-2520 0 0,-6 5-428 0 0,79-88 200 0 0,112-167 0 0 0,-109 132-576 0 0,-83 121-40 0 0,-7 8 0 0 0,1 1 0 0 0,1 0 0 0 0,0 1 0 0 0,17-17 0 0 0,-25 25-7 0 0,1 1-1 0 0,-1-1 1 0 0,0 1-1 0 0,1 0 0 0 0,-1-1 1 0 0,1 1-1 0 0,-1 0 0 0 0,0-1 1 0 0,1 1-1 0 0,-1 0 0 0 0,1 0 1 0 0,-1-1-1 0 0,1 1 0 0 0,-1 0 1 0 0,1 0-1 0 0,-1 0 1 0 0,1 0-1 0 0,-1 0 0 0 0,1-1 1 0 0,-1 1-1 0 0,1 0 0 0 0,-1 0 1 0 0,1 0-1 0 0,-1 0 0 0 0,1 1 1 0 0,-1-1-1 0 0,1 0 1 0 0,-1 0-1 0 0,1 0 0 0 0,-1 0 1 0 0,0 0-1 0 0,1 1 0 0 0,-1-1 1 0 0,1 0-1 0 0,-1 0 0 0 0,1 1 1 0 0,-1-1-1 0 0,0 0 0 0 0,1 1 1 0 0,-1-1-1 0 0,1 0 1 0 0,-1 1-1 0 0,0-1 0 0 0,0 1 1 0 0,1-1-1 0 0,-1 0 0 0 0,0 1 1 0 0,0-1-1 0 0,1 1 0 0 0,-1 0 1 0 0,2 4-11 0 0,-1 0 1 0 0,0 0 0 0 0,0 0-1 0 0,1 7 1 0 0,-1-3 0 0 0,7 62-25 0 0,0 71 0 0 0,3 27-1684 0 0,-10-154 539 0 0,8 28 0 0 0,-8-38 715 0 0,1 0-1 0 0,0-1 1 0 0,0 1-1 0 0,0-1 1 0 0,0 1-1 0 0,1-1 1 0 0,-1 0-1 0 0,1 0 1 0 0,7 8 0 0 0,8 2-2088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6:48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210 130 3753 0 0,'-2'-1'1382'0'0,"1"0"-691"0"0,1 0 0 0 0,-1 1 1 0 0,0-1-1 0 0,0 1 0 0 0,0 0 0 0 0,0-1 0 0 0,0 1 0 0 0,0 0 0 0 0,0-1 1 0 0,-1 1-1 0 0,-15 0 3122 0 0,11 1-3004 0 0,-1 0 1 0 0,-10 4-1 0 0,9-2-727 0 0,1 0 1 0 0,-1 1-1 0 0,1 0 1 0 0,0 0-1 0 0,0 0 1 0 0,1 1 0 0 0,0 0-1 0 0,-1 0 1 0 0,2 1-1 0 0,-1 0 1 0 0,0 0-1 0 0,1 0 1 0 0,1 1-1 0 0,-1-1 1 0 0,1 1 0 0 0,0 0-1 0 0,-6 14 1 0 0,2 1-213 0 0,1 0 1 0 0,1 0 0 0 0,1 0 0 0 0,1 1 0 0 0,-2 24 0 0 0,5-32 105 0 0,0 0 1 0 0,1 0 0 0 0,1 0 0 0 0,0 0-1 0 0,1 0 1 0 0,1 0 0 0 0,0 0 0 0 0,1 0 0 0 0,10 24-1 0 0,-11-31 40 0 0,1-1 0 0 0,0 0 0 0 0,0 0-1 0 0,1 0 1 0 0,0 0 0 0 0,0-1 0 0 0,0 0-1 0 0,1 0 1 0 0,0 0 0 0 0,0 0 0 0 0,0-1-1 0 0,1 0 1 0 0,0-1 0 0 0,0 0 0 0 0,0 0-1 0 0,1 0 1 0 0,-1-1 0 0 0,1 0 0 0 0,11 3-1 0 0,-12-4 38 0 0,0-1-1 0 0,1 0 0 0 0,-1 0 1 0 0,0-1-1 0 0,1 0 1 0 0,-1-1-1 0 0,0 1 0 0 0,1-1 1 0 0,7-2-1 0 0,-5 0 28 0 0,0 0-1 0 0,0-1 1 0 0,-1 0 0 0 0,0-1 0 0 0,0 0-1 0 0,9-6 1 0 0,-4 1 27 0 0,0-2 0 0 0,0 0 0 0 0,-1 0 0 0 0,-1-1 0 0 0,0-1 0 0 0,-1 0 0 0 0,12-19 0 0 0,-13 15-32 0 0,0-1 1 0 0,-1 0-1 0 0,0-1 1 0 0,-2 0-1 0 0,0 0 1 0 0,3-22-1 0 0,-6 26-20 0 0,-2 0 0 0 0,0 0-1 0 0,-1 0 1 0 0,-1 0 0 0 0,0 0-1 0 0,-1 0 1 0 0,-1-1 0 0 0,-5-22-1 0 0,4 28-31 0 0,-1 1 0 0 0,0 1 1 0 0,0-1-1 0 0,-1 1 0 0 0,0-1 0 0 0,0 1 0 0 0,-1 1 0 0 0,0-1 0 0 0,-1 1 1 0 0,0 0-1 0 0,0 0 0 0 0,-1 1 0 0 0,-12-10 0 0 0,7 9-62 0 0,0 0-1 0 0,0 0 1 0 0,0 1 0 0 0,-1 1-1 0 0,0 0 1 0 0,0 1-1 0 0,0 1 1 0 0,-29-5 0 0 0,22 5-131 0 0,-1 2 1 0 0,1 0-1 0 0,-26 2 1 0 0,35 1-94 0 0,1 1 1 0 0,-1-1-1 0 0,1 2 1 0 0,-1 0-1 0 0,1 0 1 0 0,0 1-1 0 0,-16 8 1 0 0,25-11 126 0 0,0 0 1 0 0,0 0 0 0 0,1 0 0 0 0,-1 1 0 0 0,1-1-1 0 0,-1 0 1 0 0,1 1 0 0 0,-1-1 0 0 0,1 1 0 0 0,0-1-1 0 0,-2 4 1 0 0,2-4 45 0 0,1 0 0 0 0,-1 0-1 0 0,1 0 1 0 0,0 0 0 0 0,-1 0 0 0 0,1 0-1 0 0,0 0 1 0 0,0 1 0 0 0,0-1 0 0 0,0 0-1 0 0,0 0 1 0 0,0 0 0 0 0,0 0 0 0 0,0 0-1 0 0,0 0 1 0 0,1 0 0 0 0,-1 0 0 0 0,0 0-1 0 0,1 0 1 0 0,-1 0 0 0 0,0 0 0 0 0,1 0-1 0 0,-1 0 1 0 0,1 0 0 0 0,1 1 0 0 0,12 10-685 0 0,5 0 600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6:48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39 434 12747 0 0,'-3'2'822'0'0,"0"0"1"0"0,-1 0 0 0 0,1 1-1 0 0,0-1 1 0 0,1 1 0 0 0,-1-1 0 0 0,-3 5-1 0 0,-4 4 2040 0 0,8-10-1414 0 0,2-4-572 0 0,5-9-310 0 0,8-15-506 0 0,28-49 72 0 0,3 2-1 0 0,87-111 1 0 0,-129 182-133 0 0,10-13 3 0 0,0 1 1 0 0,1 1-1 0 0,0 0 0 0 0,18-13 0 0 0,-31 27-2 0 0,0 0 0 0 0,1 0 0 0 0,-1-1 0 0 0,0 1 0 0 0,1 0 0 0 0,-1-1 0 0 0,0 1-1 0 0,1 0 1 0 0,-1 0 0 0 0,1 0 0 0 0,-1 0 0 0 0,0-1 0 0 0,1 1 0 0 0,-1 0-1 0 0,1 0 1 0 0,-1 0 0 0 0,1 0 0 0 0,-1 0 0 0 0,0 0 0 0 0,1 0 0 0 0,-1 0 0 0 0,1 0-1 0 0,-1 0 1 0 0,1 0 0 0 0,-1 1 0 0 0,0-1 0 0 0,1 0 0 0 0,0 1-1 0 0,-1-1 1 0 0,1 1-1 0 0,-1-1 1 0 0,1 1-1 0 0,-1-1 1 0 0,0 1-1 0 0,1 0 1 0 0,-1-1-1 0 0,0 1 1 0 0,1 0-1 0 0,-1-1 1 0 0,0 1-1 0 0,0 0 1 0 0,0-1-1 0 0,1 2 1 0 0,-1 4-5 0 0,1 0 0 0 0,-1 1 1 0 0,-1 6-1 0 0,1-8 2 0 0,-15 146-22 0 0,6-65 1 0 0,6-58 7 0 0,-4 34-79 0 0,4-1 0 0 0,3 69-1 0 0,2-115-179 0 0,3 16 0 0 0,-5-28 127 0 0,1 1 1 0 0,0-1 0 0 0,0 0-1 0 0,0 0 1 0 0,0 0 0 0 0,1 0-1 0 0,-1 0 1 0 0,1 0 0 0 0,0 0-1 0 0,0 0 1 0 0,3 2 0 0 0,-5-4 36 0 0,1 0 1 0 0,0 0-1 0 0,0-1 0 0 0,-1 1 1 0 0,1-1-1 0 0,0 1 0 0 0,0-1 1 0 0,0 1-1 0 0,0-1 0 0 0,0 1 1 0 0,0-1-1 0 0,0 0 0 0 0,0 1 1 0 0,0-1-1 0 0,0 0 0 0 0,0 0 1 0 0,0 0-1 0 0,0 0 0 0 0,0 0 1 0 0,0 0-1 0 0,0 0 0 0 0,0 0 1 0 0,0 0-1 0 0,0-1 0 0 0,0 1 1 0 0,1-1-1 0 0,0 0-32 0 0,0 0 0 0 0,0 0 1 0 0,0 0-1 0 0,-1-1 0 0 0,1 1 0 0 0,0-1 0 0 0,-1 1 0 0 0,1-1 1 0 0,-1 0-1 0 0,3-2 0 0 0,8-15-64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6:49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5 551 17580 0 0,'-4'0'4277'0'0,"4"0"-4124"0"0,0-2-18 0 0,0 0-1 0 0,0 0 1 0 0,0 0 0 0 0,0 0-1 0 0,0 0 1 0 0,0 0 0 0 0,0 0-1 0 0,1 0 1 0 0,-1 0 0 0 0,1 0-1 0 0,0 0 1 0 0,-1 0 0 0 0,3-3-1 0 0,15-24-133 0 0,-12 20 163 0 0,22-31 75 0 0,62-72 1 0 0,-3 24-116 0 0,-48 51-55 0 0,-2-1-1 0 0,51-69 1 0 0,-83 98-18 0 0,1-1-1 0 0,-1 0 0 0 0,4-13 1 0 0,-6 16 19 0 0,-4 13 2 0 0,0 0 0 0 0,1 0 0 0 0,0 11 0 0 0,1 3-44 0 0,-9 129-1 0 0,0 83-207 0 0,8-208-49 0 0,7 112-2391 0 0,-7-130 2131 0 0,1 0-1 0 0,0-1 1 0 0,4 10-1 0 0,-4-12 354 0 0,0-1-1 0 0,0 0 1 0 0,0 0 0 0 0,0 0-1 0 0,0 0 1 0 0,1 0 0 0 0,-1 0 0 0 0,1 0-1 0 0,-1-1 1 0 0,1 1 0 0 0,2 1-1 0 0,5 4-80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6:52.1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83 0 12115 0 0,'-5'1'524'0'0,"1"-1"1"0"0,-1 1-1 0 0,1 0 1 0 0,-1 1-1 0 0,1-1 0 0 0,-1 1 1 0 0,1 0-1 0 0,0 0 1 0 0,-6 3-1 0 0,8-3-390 0 0,0 0 0 0 0,0-1 0 0 0,0 1 0 0 0,0 0 0 0 0,0 0-1 0 0,0 1 1 0 0,1-1 0 0 0,-1 0 0 0 0,0 0 0 0 0,1 1-1 0 0,0-1 1 0 0,0 1 0 0 0,0-1 0 0 0,0 1 0 0 0,0 0 0 0 0,0-1-1 0 0,0 4 1 0 0,-2 21 288 0 0,1 0 0 0 0,3 53 0 0 0,13 56-5 0 0,-8-86-323 0 0,20 151 96 0 0,13 111-39 0 0,21 473 319 0 0,-26 4 67 0 0,-18-388-256 0 0,45 700 371 0 0,-45-758-677 0 0,-10-212-294 0 0,-5-111 92 0 0,1 28-417 0 0,-3-43 347 0 0,1-1 1 0 0,0 1 0 0 0,-1 0-1 0 0,0-1 1 0 0,0 1 0 0 0,-1-1 0 0 0,-2 7-1 0 0,4-11 255 0 0,0 1-1 0 0,0-1 0 0 0,0 0 0 0 0,0 1 1 0 0,-1-1-1 0 0,1 0 0 0 0,0 0 0 0 0,0 0 0 0 0,0 1 1 0 0,0-1-1 0 0,-1 0 0 0 0,1 0 0 0 0,0 0 1 0 0,0 1-1 0 0,0-1 0 0 0,-1 0 0 0 0,1 0 1 0 0,0 0-1 0 0,0 0 0 0 0,-1 0 0 0 0,1 0 1 0 0,0 1-1 0 0,-1-1 0 0 0,1 0 0 0 0,0 0 1 0 0,0 0-1 0 0,-1 0 0 0 0,1 0 0 0 0,0 0 0 0 0,-1 0 1 0 0,-10-8-1541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6:52.7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87 49 24309 0 0,'-3'-49'144'0'0,"13"154"-96"0"0,-5-7 0 0 0,-8-8 0 0 0,1-19 0 0 0,1-6-16 0 0,-1 5 16 0 0,-20-13-184 0 0,16-13-112 0 0,2-8 0 0 0,-2-10-232 0 0,-7-4-728 0 0,9-7-913 0 0,-6-7 873 0 0,4-6 1272 0 0,-14-7-1160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6:53.4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119 15 13083 0 0,'-3'-2'500'0'0,"0"1"1"0"0,0-1-1 0 0,0 0 1 0 0,-1 1-1 0 0,1 0 1 0 0,0-1-1 0 0,0 1 1 0 0,-1 1 0 0 0,1-1-1 0 0,-1 0 1 0 0,-4 1-1 0 0,6 0-368 0 0,0 0 0 0 0,0 0 0 0 0,1 0 0 0 0,-1 1-1 0 0,0-1 1 0 0,1 0 0 0 0,-1 1 0 0 0,0 0 0 0 0,1-1 0 0 0,-1 1 0 0 0,0 0 0 0 0,1 0 0 0 0,0 0-1 0 0,-1 0 1 0 0,1 0 0 0 0,-1 0 0 0 0,1 0 0 0 0,0 1 0 0 0,0-1 0 0 0,0 0 0 0 0,0 1-1 0 0,0-1 1 0 0,0 1 0 0 0,-1 2 0 0 0,-2 4 107 0 0,1 1 0 0 0,0-1 0 0 0,0 1 0 0 0,-2 14-1 0 0,-2 38 300 0 0,3-23-284 0 0,-5 165 530 0 0,9-147-657 0 0,8 297 266 0 0,12 0-199 0 0,-12-217-130 0 0,-2-47-23 0 0,39 808 304 0 0,-51-2-150 0 0,-23-471-137 0 0,-10 253 73 0 0,42-440-116 0 0,2-175-89 0 0,22 108 0 0 0,-22-148-41 0 0,-2-7-486 0 0,1 0-1 0 0,9 26 1 0 0,-13-41 432 0 0,0 0 1 0 0,0 1-1 0 0,0-1 1 0 0,1 0-1 0 0,-1 1 1 0 0,0-1-1 0 0,0 0 1 0 0,0 1-1 0 0,1-1 1 0 0,-1 0-1 0 0,0 1 1 0 0,0-1-1 0 0,1 0 1 0 0,-1 0-1 0 0,0 1 1 0 0,1-1-1 0 0,-1 0 0 0 0,0 0 1 0 0,1 1-1 0 0,4-4-1772 0 0,2-14 208 0 0,-7 15 1495 0 0,6-15-23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6:53.9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303 6 12171 0 0,'-2'-1'152'0'0,"-2"0"390"0"0,0 0 1 0 0,0 0-1 0 0,0 1 0 0 0,0-1 1 0 0,-8 1-1 0 0,10 0-367 0 0,1 0 1 0 0,-1 0-1 0 0,1 1 1 0 0,0-1-1 0 0,-1 1 1 0 0,1-1-1 0 0,0 1 1 0 0,-1 0-1 0 0,1-1 1 0 0,0 1-1 0 0,0 0 1 0 0,0 0-1 0 0,0 0 1 0 0,0 0-1 0 0,0 0 1 0 0,0 0-1 0 0,0 0 1 0 0,0 0-1 0 0,0 0 1 0 0,0 1-1 0 0,0 0 0 0 0,-2 5 73 0 0,0-1 0 0 0,0 1 0 0 0,1-1-1 0 0,0 1 1 0 0,1 0 0 0 0,-1 0 0 0 0,0 7-1 0 0,0 52 532 0 0,2-60-687 0 0,4 379 1467 0 0,2-70-1163 0 0,-9 156 37 0 0,-30 316 152 0 0,-41 417 130 0 0,51-833-521 0 0,-7 175 91 0 0,16-1-30 0 0,15-493-259 0 0,-3 91-237 0 0,2-136 168 0 0,0-4-6 0 0,0 0 1 0 0,0 0 0 0 0,-1 0-1 0 0,1 0 1 0 0,-1 0-1 0 0,1-1 1 0 0,-1 1 0 0 0,-2 5-1 0 0,3-8 44 0 0,0 1 0 0 0,0-1 1 0 0,-1 0-1 0 0,1 0 0 0 0,0 1 0 0 0,0-1 0 0 0,0 0 0 0 0,-1 0 0 0 0,1 0 0 0 0,0 0 1 0 0,0 1-1 0 0,-1-1 0 0 0,1 0 0 0 0,0 0 0 0 0,0 0 0 0 0,-1 0 0 0 0,1 0 0 0 0,0 0 0 0 0,-1 0 1 0 0,1 0-1 0 0,0 0 0 0 0,0 0 0 0 0,-1 1 0 0 0,1-2 0 0 0,0 1 0 0 0,-1 0 0 0 0,1 0 1 0 0,0 0-1 0 0,-1 0 0 0 0,1 0 0 0 0,0 0 0 0 0,0 0 0 0 0,-1 0 0 0 0,1 0 0 0 0,-1-1 1 0 0,-7-6-1780 0 0,3-2 966 0 0,1 0-1 0 0,0 0 0 0 0,0 0 1 0 0,-2-12-1 0 0,-1-2-307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6:55.1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23 673 22437 0 0,'-4'0'65'0'0,"3"1"-32"0"0,-1-1 1 0 0,1 0-1 0 0,-1 0 0 0 0,1 0 1 0 0,-1 0-1 0 0,1 0 1 0 0,-1 0-1 0 0,1-1 0 0 0,-1 1 1 0 0,-2-1-1 0 0,6 0-17 0 0,0 0-1 0 0,0 0 1 0 0,0 0 0 0 0,0 0 0 0 0,0 1-1 0 0,0-1 1 0 0,0 1 0 0 0,0-1-1 0 0,3 1 1 0 0,-2-1-1 0 0,390-59-65 0 0,-320 51 49 0 0,899-81 115 0 0,-165 60 117 0 0,3 28 61 0 0,89 0 142 0 0,1389-153 914 0 0,-1585 64-1168 0 0,-674 87-190 0 0,626-109-396 0 0,-626 107 179 0 0,73-18-536 0 0,-81 17-709 0 0,0 0 0 0 0,34-18 0 0 0,-55 25 1445 0 0,4-2-571 0 0,0 0-1 0 0,0 0 1 0 0,-1 0-1 0 0,1 0 1 0 0,-1-1-1 0 0,0 1 1 0 0,0-1-1 0 0,4-4 1 0 0,0-6-2730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6:56.5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472 143 14339 0 0,'-110'20'3375'0'0,"-127"7"1"0"0,178-26-2769 0 0,51-2-460 0 0,1 1-1 0 0,0-1 1 0 0,0-1 0 0 0,0 1-1 0 0,-14-6 1 0 0,21 7-128 0 0,-1 0 1 0 0,1 0 0 0 0,-1 0-1 0 0,1-1 1 0 0,-1 1 0 0 0,1 0-1 0 0,-1-1 1 0 0,1 1-1 0 0,-1 0 1 0 0,1-1 0 0 0,-1 1-1 0 0,1 0 1 0 0,-1-1 0 0 0,1 1-1 0 0,0-1 1 0 0,-1 0-1 0 0,1 0-11 0 0,0 1-1 0 0,0 0 1 0 0,0 0-1 0 0,0-1 1 0 0,0 1 0 0 0,0 0-1 0 0,0 0 1 0 0,0-1-1 0 0,0 1 1 0 0,0 0-1 0 0,0 0 1 0 0,0-1-1 0 0,0 1 1 0 0,0 0-1 0 0,1 0 1 0 0,-1 0-1 0 0,0-1 1 0 0,0 1-1 0 0,0 0 1 0 0,0 0-1 0 0,1 0 1 0 0,-1-1-1 0 0,0 1 1 0 0,0 0-1 0 0,0 0 1 0 0,1 0 0 0 0,2-2 27 0 0,1 0 1 0 0,-1 0 0 0 0,1 1-1 0 0,4-1 1 0 0,-2-1 4 0 0,14-5 50 0 0,-3 1-42 0 0,0 1 0 0 0,24-6 0 0 0,342-47 211 0 0,5 28-170 0 0,205 21-27 0 0,2 32 24 0 0,-392-12-42 0 0,640 25 450 0 0,261-30 641 0 0,-61-48-142 0 0,-76 2-486 0 0,-465 32-1884 0 0,-412 12-2400 0 0,-86-2 831 0 0,-7 0 756 0 0,-12-1-888 0 0,-10-5-507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5:12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46 16139 0 0,'0'0'189'0'0,"-1"-1"-1"0"0,1 1 0 0 0,0-1 0 0 0,0 1 0 0 0,-1 0 0 0 0,1-1 0 0 0,0 1 0 0 0,0-1 0 0 0,-1 1 1 0 0,1-1-1 0 0,0 1 0 0 0,0-1 0 0 0,0 1 0 0 0,0-1 0 0 0,0 1 0 0 0,0-1 0 0 0,0 1 1 0 0,0-1-1 0 0,0 1 0 0 0,0-1 0 0 0,0 1 0 0 0,0-1 0 0 0,1 0-72 0 0,-1 1 0 0 0,1-1 0 0 0,-1 1 0 0 0,1 0-1 0 0,-1-1 1 0 0,1 1 0 0 0,-1 0 0 0 0,1-1 0 0 0,-1 1 0 0 0,1 0 0 0 0,0 0-1 0 0,-1 0 1 0 0,1-1 0 0 0,-1 1 0 0 0,1 0 0 0 0,0 0 0 0 0,-1 0 0 0 0,2 0 0 0 0,103-12 1896 0 0,-33 2-3062 0 0,1 4-4269 0 0,-45 6 3448 0 0,-10-2 786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04.55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1 400 16860 0 0,'0'-3'303'0'0,"1"0"1"0"0,-1-1 0 0 0,1 1 0 0 0,0 0 0 0 0,1 0-1 0 0,-1 0 1 0 0,0 0 0 0 0,1 0 0 0 0,0 0-1 0 0,3-4 1 0 0,4-10-42 0 0,144-267 287 0 0,-121 226-98 0 0,-32 58-443 0 0,0 0 0 0 0,0 0-1 0 0,0 0 1 0 0,0 0-1 0 0,0-1 1 0 0,0 1 0 0 0,0 0-1 0 0,0 0 1 0 0,0 0 0 0 0,1 0-1 0 0,-1 0 1 0 0,0 0-1 0 0,0-1 1 0 0,0 1 0 0 0,0 0-1 0 0,0 0 1 0 0,0 0 0 0 0,0 0-1 0 0,0 0 1 0 0,0 0-1 0 0,1 0 1 0 0,-1 0 0 0 0,0 0-1 0 0,0-1 1 0 0,0 1 0 0 0,0 0-1 0 0,0 0 1 0 0,0 0-1 0 0,1 0 1 0 0,-1 0 0 0 0,0 0-1 0 0,0 0 1 0 0,0 0 0 0 0,0 0-1 0 0,0 0 1 0 0,1 0-1 0 0,-1 0 1 0 0,0 0 0 0 0,0 0-1 0 0,0 0 1 0 0,4 6 173 0 0,0 12-19 0 0,3 61 119 0 0,-2-18-211 0 0,0-2-209 0 0,8 57 157 0 0,-9-90-1449 0 0,2-1-1 0 0,11 36 1 0 0,-17-61 1333 0 0,1 4-627 0 0,0-1-1 0 0,1 0 1 0 0,-1 0-1 0 0,0 0 1 0 0,1 0-1 0 0,3 3 1 0 0,-1-2-2552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6:58.7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371 1353 5385 0 0,'-4'2'1628'0'0,"1"0"0"0"0,-1-1-1 0 0,1 1 1 0 0,-1-1 0 0 0,0 0-1 0 0,-4 1 1 0 0,7-2-1446 0 0,-1 0 1 0 0,0 0-1 0 0,1 0 0 0 0,-1 0 0 0 0,0-1 1 0 0,1 1-1 0 0,-1 0 0 0 0,0-1 0 0 0,1 1 1 0 0,-1-1-1 0 0,1 1 0 0 0,-1-1 1 0 0,1 0-1 0 0,-1 0 0 0 0,1 0 0 0 0,-3-2 1 0 0,-12-11 81 0 0,1-1 0 0 0,0 0 0 0 0,1-1 0 0 0,0-1 0 0 0,2 0 0 0 0,0-1 0 0 0,-14-27 0 0 0,2-5-96 0 0,-29-88-1 0 0,38 90-205 0 0,3 0 1 0 0,1-1-1 0 0,2-1 0 0 0,3 0 1 0 0,2 0-1 0 0,2 0 1 0 0,2 0-1 0 0,2 0 0 0 0,13-70 1 0 0,-9 91-15 0 0,0 0 1 0 0,2 0-1 0 0,1 1 0 0 0,2 1 1 0 0,0 0-1 0 0,2 0 1 0 0,1 1-1 0 0,17-25 1 0 0,-14 29 31 0 0,0 0-1 0 0,2 1 1 0 0,28-26 0 0 0,-40 40 8 0 0,0 1 0 0 0,1 1-1 0 0,-1-1 1 0 0,1 1-1 0 0,1 1 1 0 0,-1 0 0 0 0,1 0-1 0 0,0 0 1 0 0,0 1 0 0 0,0 0-1 0 0,0 1 1 0 0,0 0 0 0 0,17-1-1 0 0,-19 3-1 0 0,0 0 0 0 0,-1 1 0 0 0,1 0 0 0 0,0 0 1 0 0,0 1-1 0 0,-1 0 0 0 0,1 0 0 0 0,-1 0 0 0 0,0 1 0 0 0,1 0 0 0 0,-1 0 0 0 0,0 1 0 0 0,-1 0 0 0 0,1 0 0 0 0,-1 0 0 0 0,0 1 0 0 0,0-1 0 0 0,0 1 1 0 0,0 0-1 0 0,7 11 0 0 0,-5-5-24 0 0,-1-1-1 0 0,0 1 1 0 0,0 1 0 0 0,-1-1 0 0 0,-1 1 0 0 0,1 0 0 0 0,-2 0 0 0 0,0 0-1 0 0,-1 1 1 0 0,2 19 0 0 0,-3-7-122 0 0,-2 1 0 0 0,0-1 0 0 0,-9 43-1 0 0,1-26-107 0 0,-21 56-1 0 0,11-49 129 0 0,-2-1 0 0 0,-38 63-1 0 0,-70 80 124 0 0,42-79 36 0 0,-13 18 32 0 0,70-87 20 0 0,-28 52 0 0 0,48-76 2 0 0,-13 35 0 0 0,21-49-39 0 0,0 1 1 0 0,1-1 0 0 0,-1 0 0 0 0,1 1-1 0 0,0-1 1 0 0,1 1 0 0 0,0 0 0 0 0,0-1-1 0 0,0 1 1 0 0,0-1 0 0 0,1 1-1 0 0,1 5 1 0 0,-1-8-9 0 0,0-1 0 0 0,0 0 0 0 0,0 0 0 0 0,0 0 0 0 0,0 0 0 0 0,1 0 0 0 0,-1 0-1 0 0,1-1 1 0 0,-1 1 0 0 0,1 0 0 0 0,0-1 0 0 0,-1 1 0 0 0,1-1 0 0 0,0 1 0 0 0,0-1 0 0 0,0 0 0 0 0,0 0-1 0 0,0 0 1 0 0,0 0 0 0 0,1 0 0 0 0,-1 0 0 0 0,0-1 0 0 0,0 1 0 0 0,1-1 0 0 0,3 1 0 0 0,1-1 39 0 0,0 0 0 0 0,0 0 0 0 0,0 0 0 0 0,0-1 0 0 0,0 0 0 0 0,0 0 0 0 0,9-4 0 0 0,-1-1 13 0 0,-1 0 0 0 0,1-1 0 0 0,-1 0 0 0 0,-1-2 1 0 0,0 1-1 0 0,0-2 0 0 0,0 1 0 0 0,-1-2 0 0 0,17-19 0 0 0,0-3 73 0 0,-3-1-1 0 0,30-49 0 0 0,-15 13 72 0 0,-3-2 0 0 0,52-137 0 0 0,-47 73 160 0 0,-39 118-326 0 0,-1 1 0 0 0,0-1 0 0 0,-2 0 0 0 0,0 0 0 0 0,-2-34 0 0 0,1 51-59 0 0,0 1-1 0 0,0 0 0 0 0,0-1 1 0 0,0 1-1 0 0,0-1 0 0 0,0 1 1 0 0,0 0-1 0 0,0-1 1 0 0,0 1-1 0 0,0-1 0 0 0,0 1 1 0 0,0 0-1 0 0,0-1 0 0 0,-1 1 1 0 0,1-1-1 0 0,0 1 0 0 0,0 0 1 0 0,0-1-1 0 0,-1 1 0 0 0,1 0 1 0 0,0-1-1 0 0,0 1 0 0 0,-1 0 1 0 0,1 0-1 0 0,0-1 1 0 0,-1 1-1 0 0,1 0 0 0 0,0 0 1 0 0,-1-1-1 0 0,0 1-12 0 0,1 1 0 0 0,-1-1-1 0 0,1 0 1 0 0,-1 1 0 0 0,1-1 0 0 0,-1 0 0 0 0,1 1-1 0 0,-1-1 1 0 0,1 1 0 0 0,-1-1 0 0 0,1 1 0 0 0,0-1 0 0 0,-1 1-1 0 0,1-1 1 0 0,-1 2 0 0 0,-11 24-535 0 0,11-20 203 0 0,-1 1-1 0 0,1-1 0 0 0,-1 1 0 0 0,2 0 0 0 0,-1 11 0 0 0,1-16 128 0 0,0 1 0 0 0,0-1 0 0 0,1 1 0 0 0,-1-1 0 0 0,0 1 0 0 0,1-1 0 0 0,0 0 0 0 0,0 1 0 0 0,-1-1 0 0 0,1 0 0 0 0,1 0 0 0 0,-1 1 0 0 0,0-1 0 0 0,1 0 0 0 0,-1 0 0 0 0,1 0 0 0 0,-1-1 0 0 0,4 4 0 0 0,10 3-1631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7:00.1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16 440 13411 0 0,'0'0'252'0'0,"-1"1"-1"0"0,0 0 1 0 0,0 0 0 0 0,0-1-1 0 0,0 1 1 0 0,0 0 0 0 0,0-1-1 0 0,0 1 1 0 0,0-1 0 0 0,-5 2 4279 0 0,6-2-4449 0 0,1 0 0 0 0,-1 0 0 0 0,1-1 0 0 0,-1 1 0 0 0,1 0 0 0 0,-1 0 1 0 0,0 0-1 0 0,1-1 0 0 0,-1 1 0 0 0,1 0 0 0 0,-1-1 0 0 0,0 1 0 0 0,1 0 0 0 0,-1-1 0 0 0,0 1 0 0 0,0 0 0 0 0,1-1 0 0 0,-1 0 0 0 0,3-3 210 0 0,15-9 492 0 0,21-20-72 0 0,-16 8-368 0 0,24-33 0 0 0,-29 36-222 0 0,5-9 79 0 0,27-52 1 0 0,-20 31-42 0 0,14-22 60 0 0,-42 70-201 0 0,0-1 1 0 0,1 1-1 0 0,-1 1 0 0 0,1-1 1 0 0,0 0-1 0 0,0 1 1 0 0,1-1-1 0 0,-1 1 0 0 0,1 0 1 0 0,7-5-1 0 0,-11 8-17 0 0,0 0 0 0 0,1-1-1 0 0,-1 1 1 0 0,1 0 0 0 0,-1 0 0 0 0,0 0 0 0 0,1 0-1 0 0,-1 0 1 0 0,1 0 0 0 0,-1 0 0 0 0,0 0-1 0 0,1 0 1 0 0,-1 0 0 0 0,1 0 0 0 0,-1 0 0 0 0,0 0-1 0 0,1 0 1 0 0,-1 0 0 0 0,1 0 0 0 0,-1 0 0 0 0,0 0-1 0 0,1 0 1 0 0,-1 1 0 0 0,1-1 0 0 0,-1 0-1 0 0,0 0 1 0 0,1 1 0 0 0,-1-1 0 0 0,1 1-3 0 0,0 0 1 0 0,0 0-1 0 0,-1 0 0 0 0,1 0 1 0 0,0 0-1 0 0,-1 1 1 0 0,1-1-1 0 0,-1 0 1 0 0,1 2-1 0 0,1 3-16 0 0,-1 0-1 0 0,2 12 1 0 0,-3-17 16 0 0,7 117-255 0 0,5 39 52 0 0,-8-129-511 0 0,1 1 1 0 0,1-2-1 0 0,14 40 0 0 0,-19-63 536 0 0,11 22-1873 0 0,-11-25 1822 0 0,0 1-1 0 0,0-1 1 0 0,0 0 0 0 0,0 0-1 0 0,0 0 1 0 0,0 0-1 0 0,0 1 1 0 0,0-1 0 0 0,1-1-1 0 0,-1 1 1 0 0,0 0-1 0 0,0 0 1 0 0,1 0 0 0 0,-1-1-1 0 0,3 2 1 0 0,9-1-2432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7:00.8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215 188 6897 0 0,'-4'0'1695'0'0,"1"-1"0"0"0,-1 1 0 0 0,1 0-1 0 0,-7 1 1 0 0,-12 5 3196 0 0,16-4-4491 0 0,0 1-1 0 0,1 0 0 0 0,-1 1 1 0 0,1-1-1 0 0,-8 8 0 0 0,1 0-707 0 0,1 1 1 0 0,0 1-1 0 0,-17 25 0 0 0,18-23 250 0 0,1 1-1 0 0,0 0 0 0 0,2 0 0 0 0,-10 27 1 0 0,14-32 61 0 0,0 0 0 0 0,0 0 0 0 0,1 1 0 0 0,1-1 0 0 0,0 1 0 0 0,0 0 0 0 0,1-1 0 0 0,2 14 0 0 0,-1-19 12 0 0,1 0 1 0 0,0 0-1 0 0,0 0 1 0 0,0-1 0 0 0,0 1-1 0 0,1 0 1 0 0,0-1-1 0 0,1 0 1 0 0,-1 1 0 0 0,1-1-1 0 0,0-1 1 0 0,0 1 0 0 0,0-1-1 0 0,1 1 1 0 0,-1-1-1 0 0,1 0 1 0 0,0-1 0 0 0,8 5-1 0 0,-5-3 11 0 0,0-1 0 0 0,1 0 0 0 0,-1 0 0 0 0,1-1 0 0 0,0 0 0 0 0,0-1 0 0 0,0 0 0 0 0,0 0 0 0 0,0-1 0 0 0,0 0 0 0 0,18-1 0 0 0,-16-1 13 0 0,0 0 0 0 0,1-1 1 0 0,-1 0-1 0 0,0-1 1 0 0,0-1-1 0 0,0 1 1 0 0,0-2-1 0 0,-1 1 0 0 0,1-2 1 0 0,-1 1-1 0 0,-1-1 1 0 0,1-1-1 0 0,-1 0 1 0 0,0 0-1 0 0,11-12 0 0 0,-6 4 22 0 0,-1-1 0 0 0,0 0-1 0 0,-2-1 1 0 0,0-1-1 0 0,-1 0 1 0 0,0 0 0 0 0,11-32-1 0 0,-16 34-23 0 0,0-1 1 0 0,-1 1-1 0 0,-1-1 0 0 0,0 1 0 0 0,-1-1 0 0 0,-1 0 0 0 0,0 0 0 0 0,-2 0 0 0 0,-3-28 1 0 0,2 36-46 0 0,0 0 0 0 0,-1 0 0 0 0,1 1 0 0 0,-2-1-1 0 0,1 1 1 0 0,-1 0 0 0 0,-1 0 0 0 0,1 0 0 0 0,-1 1 0 0 0,-1 0 0 0 0,-6-8 0 0 0,4 7-116 0 0,-1 0 0 0 0,0 0 0 0 0,0 1 0 0 0,-1 0-1 0 0,0 0 1 0 0,0 1 0 0 0,-20-8 0 0 0,14 7-531 0 0,0 2 1 0 0,-1 0-1 0 0,1 1 0 0 0,-1 1 1 0 0,0 0-1 0 0,0 1 0 0 0,0 1 0 0 0,0 1 1 0 0,0 0-1 0 0,0 1 0 0 0,-31 6 1 0 0,5 5 118 0 0,3 3-747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7:01.3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137 132 15131 0 0,'-33'27'4071'0'0,"27"-22"-3809"0"0,0 1-1 0 0,1 0 0 0 0,-1 0 0 0 0,1 0 1 0 0,-7 13-1 0 0,2 0-136 0 0,0 0 0 0 0,2 1 0 0 0,0 0 0 0 0,2 1 0 0 0,0-1 1 0 0,-6 42-1 0 0,10-50-102 0 0,1 1 1 0 0,1 0-1 0 0,0-1 1 0 0,1 1-1 0 0,0 0 0 0 0,1-1 1 0 0,0 1-1 0 0,1-1 1 0 0,0 1-1 0 0,1-1 1 0 0,1 0-1 0 0,0-1 1 0 0,6 12-1 0 0,-7-16 0 0 0,1-1 1 0 0,0 0-1 0 0,0 0 1 0 0,0 0-1 0 0,0-1 1 0 0,1 0-1 0 0,0 0 1 0 0,0 0-1 0 0,1-1 1 0 0,0 1-1 0 0,-1-2 0 0 0,1 1 1 0 0,0-1-1 0 0,1 0 1 0 0,-1 0-1 0 0,0-1 1 0 0,1 0-1 0 0,-1 0 1 0 0,1-1-1 0 0,0 0 1 0 0,0-1-1 0 0,-1 1 0 0 0,1-1 1 0 0,0-1-1 0 0,0 0 1 0 0,0 0-1 0 0,-1 0 1 0 0,11-4-1 0 0,3-2 94 0 0,0 0-1 0 0,-1-2 0 0 0,0-1 0 0 0,-1 0 1 0 0,0-1-1 0 0,-1-1 0 0 0,0-1 1 0 0,0-1-1 0 0,-2 0 0 0 0,0-1 1 0 0,15-18-1 0 0,-18 17-50 0 0,0 0-1 0 0,-1-1 0 0 0,0-1 1 0 0,-2 0-1 0 0,0 0 0 0 0,-1-1 1 0 0,0 0-1 0 0,-2-1 1 0 0,-1 0-1 0 0,0 0 0 0 0,5-35 1 0 0,-10 44-47 0 0,0-1 1 0 0,-1 1 0 0 0,0 0-1 0 0,-1 0 1 0 0,0 0 0 0 0,-1 0-1 0 0,-5-20 1 0 0,5 24-49 0 0,-1 0 0 0 0,0 0 0 0 0,0 1 1 0 0,-1-1-1 0 0,0 1 0 0 0,0 0 0 0 0,0 0 0 0 0,-1 0 1 0 0,0 1-1 0 0,0-1 0 0 0,0 1 0 0 0,-12-8 0 0 0,7 7-173 0 0,1 1-1 0 0,-1 0 0 0 0,0 0 1 0 0,0 1-1 0 0,-1 0 0 0 0,1 1 1 0 0,-1 1-1 0 0,0-1 0 0 0,1 2 1 0 0,-1-1-1 0 0,-18 1 0 0 0,11 1-713 0 0,0 1-1 0 0,0 1 1 0 0,0 0-1 0 0,0 2 1 0 0,1 0-1 0 0,-24 8 1 0 0,-12 10-2182 0 0,-3 2-548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8T10:27:01.9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207 305 19276 0 0,'-3'-2'202'0'0,"0"0"0"0"0,-1 0 0 0 0,1 1-1 0 0,-1 0 1 0 0,0 0 0 0 0,1 0 0 0 0,-1 0 0 0 0,0 0-1 0 0,0 1 1 0 0,1-1 0 0 0,-1 1 0 0 0,0 0 0 0 0,0 0-1 0 0,0 1 1 0 0,1-1 0 0 0,-1 1 0 0 0,0 0 0 0 0,0 0-1 0 0,1 0 1 0 0,-4 2 0 0 0,1 0-147 0 0,0 0 0 0 0,0 1 1 0 0,0 0-1 0 0,1 0 0 0 0,0 0 0 0 0,0 1 0 0 0,0-1 1 0 0,0 1-1 0 0,1 1 0 0 0,-6 7 0 0 0,2 0-32 0 0,0 0 0 0 0,0 0 0 0 0,2 1-1 0 0,-1 0 1 0 0,2 0 0 0 0,0 1 0 0 0,0-1 0 0 0,2 1 0 0 0,0 0 0 0 0,0 1-1 0 0,2-1 1 0 0,0 0 0 0 0,0 0 0 0 0,2 1 0 0 0,3 23 0 0 0,-3-29-21 0 0,2-1 0 0 0,-1 1 0 0 0,1-1 0 0 0,1 0 0 0 0,-1 0 0 0 0,2 0 0 0 0,-1-1 0 0 0,1 1 0 0 0,1-1 0 0 0,-1 0 0 0 0,1-1 0 0 0,12 12 0 0 0,-14-14 5 0 0,1-1 1 0 0,0 0-1 0 0,0 0 0 0 0,0-1 1 0 0,1 1-1 0 0,-1-1 0 0 0,1-1 1 0 0,0 1-1 0 0,0-1 1 0 0,0 0-1 0 0,0 0 0 0 0,0 0 1 0 0,0-1-1 0 0,0 0 1 0 0,1 0-1 0 0,-1-1 0 0 0,0 0 1 0 0,1 0-1 0 0,-1 0 1 0 0,10-2-1 0 0,-7-1 22 0 0,1 0 1 0 0,-1 0-1 0 0,1-1 1 0 0,-1 0-1 0 0,0-1 0 0 0,-1 0 1 0 0,16-11-1 0 0,-2-2 98 0 0,31-32 0 0 0,-31 27-59 0 0,-1-2-1 0 0,-1 0 1 0 0,-1-1-1 0 0,-1-1 1 0 0,-2-1-1 0 0,-1 0 1 0 0,-1-1-1 0 0,-1-1 1 0 0,15-55-1 0 0,-24 72-46 0 0,-2-1 0 0 0,0-1 0 0 0,0 1 0 0 0,-1 0 0 0 0,-1 0 0 0 0,-1 0 0 0 0,0-1 0 0 0,0 1 0 0 0,-2 0 0 0 0,0 0 0 0 0,-5-15 0 0 0,5 20-48 0 0,-1 0 1 0 0,0 0-1 0 0,0 0 1 0 0,-1 1-1 0 0,0-1 1 0 0,-1 1-1 0 0,1 1 1 0 0,-2-1-1 0 0,1 1 1 0 0,-1 0-1 0 0,0 0 1 0 0,-1 1-1 0 0,1 0 1 0 0,-1 0-1 0 0,0 1 1 0 0,-18-9-1 0 0,17 10-197 0 0,0 1-1 0 0,0 0 0 0 0,-1 0 1 0 0,1 1-1 0 0,-1 0 0 0 0,0 0 1 0 0,0 1-1 0 0,0 1 0 0 0,1 0 1 0 0,-1 0-1 0 0,0 1 0 0 0,0 0 1 0 0,0 1-1 0 0,-16 4 0 0 0,10 0-693 0 0,0 0-1 0 0,0 1 1 0 0,0 1-1 0 0,1 1 1 0 0,0 0-1 0 0,1 1 1 0 0,-21 18-1 0 0,-14 17-2690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05.16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15 149 13219 0 0,'-2'-1'338'0'0,"1"0"0"0"0,-1 0-1 0 0,1 0 1 0 0,0 0 0 0 0,0-1 0 0 0,0 1 0 0 0,-1 0 0 0 0,1-1-1 0 0,-1-1 1 0 0,2 2-284 0 0,0 0-1 0 0,-1 0 1 0 0,1 0-1 0 0,0 1 1 0 0,0-1-1 0 0,0 0 1 0 0,0 0-1 0 0,0 1 1 0 0,0-1-1 0 0,0 0 1 0 0,0 0-1 0 0,1 0 1 0 0,-1 1-1 0 0,0-1 1 0 0,0 0-1 0 0,1 0 1 0 0,-1 1-1 0 0,0-1 1 0 0,1 0-1 0 0,-1 1 1 0 0,0-1-1 0 0,1 0 1 0 0,0 0-1 0 0,6-8-61 0 0,1 0 0 0 0,0 1 0 0 0,0 0 0 0 0,0 0 0 0 0,15-9 0 0 0,0 2 26 0 0,27-13-1 0 0,-46 26 2 0 0,1-1 0 0 0,-1 2 1 0 0,1-1-1 0 0,0 1 0 0 0,0-1 1 0 0,0 1-1 0 0,5 0 0 0 0,-9 1-7 0 0,0-1-1 0 0,0 1 0 0 0,0 0 0 0 0,1 0 0 0 0,-1 0 1 0 0,0 0-1 0 0,0 1 0 0 0,0-1 0 0 0,0 0 0 0 0,0 0 1 0 0,0 1-1 0 0,0-1 0 0 0,0 0 0 0 0,0 1 0 0 0,0-1 1 0 0,0 1-1 0 0,0-1 0 0 0,0 1 0 0 0,0 0 0 0 0,0-1 1 0 0,0 1-1 0 0,-1 0 0 0 0,1 0 0 0 0,0 0 0 0 0,0-1 1 0 0,-1 1-1 0 0,1 0 0 0 0,-1 0 0 0 0,1 0 0 0 0,-1 0 1 0 0,1 0-1 0 0,-1 0 0 0 0,1 0 0 0 0,-1 0 0 0 0,0 0 1 0 0,0 1-1 0 0,1 0 0 0 0,-1 5 47 0 0,0-1 0 0 0,0 0 0 0 0,-1 0 0 0 0,0 1 0 0 0,0-1 0 0 0,0 0 1 0 0,-3 7-1 0 0,-17 43 276 0 0,13-38-228 0 0,-12 23 367 0 0,-33 53-1 0 0,11-21 416 0 0,39-68-780 0 0,1 0 1 0 0,0 0-1 0 0,0 0 0 0 0,0 1 1 0 0,-1 6-1 0 0,2-11-80 0 0,1 1-1 0 0,0-1 0 0 0,0 0 1 0 0,0 1-1 0 0,-1-1 1 0 0,2 0-1 0 0,-1 1 0 0 0,0-1 1 0 0,0 0-1 0 0,0 1 1 0 0,1-1-1 0 0,-1 0 0 0 0,0 1 1 0 0,1-1-1 0 0,-1 0 1 0 0,1 0-1 0 0,0 0 0 0 0,-1 0 1 0 0,1 1-1 0 0,0-1 1 0 0,0 0-1 0 0,-1 0 0 0 0,1 0 1 0 0,0 0-1 0 0,0-1 1 0 0,0 1-1 0 0,2 1 1 0 0,2 1 37 0 0,1-1 1 0 0,-1 1-1 0 0,1-1 1 0 0,0-1-1 0 0,0 1 1 0 0,0-1 0 0 0,0 0-1 0 0,0 0 1 0 0,10-1-1 0 0,-1 0 36 0 0,0-1 0 0 0,26-4 0 0 0,-24 1-150 0 0,1-1 0 0 0,-1 0-1 0 0,0-2 1 0 0,-1 0 0 0 0,0 0-1 0 0,0-2 1 0 0,18-11 0 0 0,-17 10-1558 0 0,-14 8 1229 0 0,1 0 0 0 0,0 0 0 0 0,-1 0-1 0 0,1 0 1 0 0,-1-1 0 0 0,0 0 0 0 0,0 0-1 0 0,4-4 1 0 0,0-4-711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06.20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33 100 12027 0 0,'-7'0'1637'0'0,"5"0"-1209"0"0,1 0 1 0 0,-1 0-1 0 0,0 0 1 0 0,0 0 0 0 0,1 0-1 0 0,-1-1 1 0 0,0 1 0 0 0,1-1-1 0 0,-1 1 1 0 0,1-1-1 0 0,-1 1 1 0 0,0-1 0 0 0,-2-2-1 0 0,4 3-396 0 0,0 0 0 0 0,0-1 0 0 0,0 1 0 0 0,0 0 0 0 0,1-1 0 0 0,-1 1 0 0 0,0 0 0 0 0,0 0-1 0 0,0-1 1 0 0,0 1 0 0 0,0 0 0 0 0,1-1 0 0 0,-1 1 0 0 0,0 0 0 0 0,0 0 0 0 0,0-1 0 0 0,1 1 0 0 0,-1 0 0 0 0,0 0-1 0 0,0 0 1 0 0,1-1 0 0 0,-1 1 0 0 0,0 0 0 0 0,0 0 0 0 0,1 0 0 0 0,0-1 0 0 0,8-3-10 0 0,135-49-193 0 0,-117 45 18 0 0,0 1 0 0 0,1 2 1 0 0,41-3-1 0 0,-64 8-12 0 0,0 0 1 0 0,0 0 0 0 0,0 0 0 0 0,0 0 0 0 0,9 3 0 0 0,-13-3 150 0 0,0 1 0 0 0,0-1 0 0 0,0 0 0 0 0,0 1 0 0 0,-1-1 0 0 0,1 0 0 0 0,0 1 0 0 0,0-1 0 0 0,-1 1 0 0 0,1-1 0 0 0,0 1 0 0 0,-1 0 0 0 0,1-1 0 0 0,0 1 0 0 0,-1 0 0 0 0,1-1 0 0 0,-1 1 0 0 0,1 0 0 0 0,-1 0 0 0 0,1-1 0 0 0,-1 1 0 0 0,0 0 0 0 0,1 0 0 0 0,-1 0 0 0 0,0 0 0 0 0,0-1 0 0 0,0 1 0 0 0,0 0 0 0 0,0 0 0 0 0,1 0 0 0 0,-1 0 0 0 0,-1 0 0 0 0,1 0 0 0 0,0 0 0 0 0,0-1 0 0 0,0 1 0 0 0,0 0 0 0 0,-1 0 0 0 0,1 0 0 0 0,0 0 0 0 0,-1 0 0 0 0,-1 3 28 0 0,0 0 0 0 0,0-1 0 0 0,0 1-1 0 0,-1-1 1 0 0,-3 4 0 0 0,-5 7 17 0 0,-46 66-159 0 0,52-72 87 0 0,-12 20-125 0 0,16-26 104 0 0,0 0-1 0 0,0 0 0 0 0,1 1 1 0 0,-1-1-1 0 0,1 1 1 0 0,-1-1-1 0 0,1 1 0 0 0,0-1 1 0 0,0 0-1 0 0,0 1 1 0 0,0 2-1 0 0,1-4-4 0 0,0 1 0 0 0,0-1 0 0 0,0 1 0 0 0,0-1-1 0 0,1 0 1 0 0,-1 0 0 0 0,0 1 0 0 0,1-1 0 0 0,-1 0 0 0 0,1 0 0 0 0,-1-1 0 0 0,1 1 0 0 0,1 1-1 0 0,2 1-80 0 0,2 0 19 0 0,-1 0-1 0 0,1 0 1 0 0,-1-1 0 0 0,14 4 0 0 0,-2-1 81 0 0,5 2 33 0 0,-18-6 93 0 0,1 0 0 0 0,-1 1 0 0 0,0 0 0 0 0,1 0 0 0 0,-1 0 1 0 0,0 1-1 0 0,8 5 0 0 0,-9-5 70 0 0,-1-1-1 0 0,0 1 1 0 0,0 0 0 0 0,-1 0 0 0 0,1 0 0 0 0,0 0 0 0 0,-1 1 0 0 0,0-1-1 0 0,0 1 1 0 0,0-1 0 0 0,0 1 0 0 0,-1 0 0 0 0,1 0 0 0 0,-1 0-1 0 0,0-1 1 0 0,0 1 0 0 0,0 0 0 0 0,-1 1 0 0 0,0-1 0 0 0,1 0 0 0 0,-1 0-1 0 0,-1 0 1 0 0,1 0 0 0 0,0 0 0 0 0,-1 0 0 0 0,0 0 0 0 0,0 0-1 0 0,-2 5 1 0 0,-5 6 165 0 0,1 0 0 0 0,-2-1 0 0 0,0 0-1 0 0,0-1 1 0 0,-12 13 0 0 0,15-20-364 0 0,0 0 0 0 0,-1 0 0 0 0,1-1-1 0 0,-1 0 1 0 0,0 0 0 0 0,0-1 0 0 0,-1 0 0 0 0,1 0 0 0 0,-1 0 0 0 0,0-1-1 0 0,-13 3 1 0 0,16-4 37 0 0,-7 1-1645 0 0,12-3 1578 0 0,-1 0 1 0 0,1 0 0 0 0,0 0-1 0 0,0 0 1 0 0,-1 0-1 0 0,1 0 1 0 0,0 0-1 0 0,-1 0 1 0 0,1-1-1 0 0,0 1 1 0 0,0 0-1 0 0,-1 0 1 0 0,1 0-1 0 0,0 0 1 0 0,0 0-1 0 0,-1 0 1 0 0,1-1-1 0 0,0 1 1 0 0,0 0-1 0 0,0 0 1 0 0,-1 0 0 0 0,1 0-1 0 0,0-1 1 0 0,0 1-1 0 0,0 0 1 0 0,-1 0-1 0 0,1-1 1 0 0,0 1-1 0 0,0 0 1 0 0,0 0-1 0 0,0-1 1 0 0,0 1-1 0 0,0 0 1 0 0,0 0-1 0 0,0-1 1 0 0,-1-5-89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06.79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22 6 10210 0 0,'-17'-5'11433'0'0,"17"5"-11343"0"0,0 1 0 0 0,-1-1 0 0 0,1 1 0 0 0,-1-1 0 0 0,1 1-1 0 0,0 0 1 0 0,-1-1 0 0 0,1 1 0 0 0,0 0 0 0 0,0-1 0 0 0,-1 1 0 0 0,1 0-1 0 0,0-1 1 0 0,0 1 0 0 0,0 0 0 0 0,0-1 0 0 0,0 1 0 0 0,0 1 0 0 0,0 17 210 0 0,1-11-154 0 0,-1-5-127 0 0,-1 14 55 0 0,2 1-1 0 0,0-1 1 0 0,1 1 0 0 0,5 19 0 0 0,-6-33-58 0 0,0 1 0 0 0,1 0 0 0 0,0-1 0 0 0,0 1-1 0 0,1-1 1 0 0,-1 1 0 0 0,1-1 0 0 0,4 6 0 0 0,-4-8 2 0 0,-1 0-1 0 0,1 1 1 0 0,-1-1-1 0 0,1 0 1 0 0,0 0-1 0 0,0-1 1 0 0,-1 1-1 0 0,2-1 1 0 0,-1 1-1 0 0,0-1 1 0 0,0 0-1 0 0,0 0 1 0 0,6 1-1 0 0,-2-1-23 0 0,0 0-1 0 0,-1-1 0 0 0,1 0 0 0 0,-1 0 1 0 0,1 0-1 0 0,-1-1 0 0 0,1 0 0 0 0,-1-1 1 0 0,1 1-1 0 0,-1-1 0 0 0,0 0 1 0 0,0-1-1 0 0,0 1 0 0 0,0-1 0 0 0,0-1 1 0 0,0 1-1 0 0,-1-1 0 0 0,0 0 1 0 0,1 0-1 0 0,-1 0 0 0 0,-1-1 0 0 0,1 0 1 0 0,-1 0-1 0 0,5-6 0 0 0,68-100-8089 0 0,-62 91 7806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06.94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 0 16532 0 0,'-1'27'1291'0'0,"1"-1"1"0"0,1 1 0 0 0,2-1 0 0 0,10 50-1 0 0,-6-45-891 0 0,-4-17-162 0 0,6 19-1 0 0,0-8-200 0 0,-5-14-324 0 0,-1 0 0 0 0,1-1 1 0 0,1 0-1 0 0,0 0 0 0 0,0 0 0 0 0,1 0 0 0 0,7 8 0 0 0,-11-16 204 0 0,-1-1 0 0 0,1 1 0 0 0,-1-1 0 0 0,1 1-1 0 0,0-1 1 0 0,-1 0 0 0 0,1 0 0 0 0,0 1 0 0 0,0-1 0 0 0,0-1 0 0 0,0 1-1 0 0,0 0 1 0 0,5 1 0 0 0,5-2-44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07.51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55 0 13371 0 0,'-2'1'452'0'0,"1"-1"0"0"0,-1 1 0 0 0,1-1 0 0 0,-1 1 0 0 0,1 0 1 0 0,-1 0-1 0 0,1 0 0 0 0,0 0 0 0 0,-1 0 0 0 0,1 0 0 0 0,-1 1 0 0 0,0 1-151 0 0,0-1-1 0 0,0 0 1 0 0,0 1-1 0 0,1 0 1 0 0,-3 4-1 0 0,0 3-411 0 0,1-1 1 0 0,-3 18-1 0 0,3-17 434 0 0,1 1-356 0 0,0 0 1 0 0,0 0 0 0 0,1 0-1 0 0,1 0 1 0 0,0 12 0 0 0,1-17-7 0 0,0 0 1 0 0,0-1 0 0 0,0 1 0 0 0,0 0-1 0 0,1 0 1 0 0,0-1 0 0 0,0 1 0 0 0,1-1-1 0 0,0 1 1 0 0,6 8 0 0 0,-7-11 16 0 0,0 0 1 0 0,1-1-1 0 0,-1 1 0 0 0,1-1 1 0 0,0 1-1 0 0,0-1 0 0 0,0 0 1 0 0,0 0-1 0 0,0 0 1 0 0,0-1-1 0 0,0 1 0 0 0,1-1 1 0 0,6 3-1 0 0,0-2 39 0 0,1 0-1 0 0,0-1 1 0 0,14 0-1 0 0,-15-1 105 0 0,-1 1 0 0 0,1 0-1 0 0,0 0 1 0 0,13 4 0 0 0,-21-4-73 0 0,1 0 0 0 0,-1 1 1 0 0,0-1-1 0 0,0 0 0 0 0,0 1 1 0 0,0-1-1 0 0,0 1 1 0 0,-1-1-1 0 0,1 1 0 0 0,0 0 1 0 0,-1 0-1 0 0,1 0 0 0 0,-1 0 1 0 0,0 0-1 0 0,0 0 0 0 0,0 1 1 0 0,0-1-1 0 0,0 0 1 0 0,0 0-1 0 0,0 1 0 0 0,-1-1 1 0 0,1 3-1 0 0,1 4 138 0 0,-1 0-1 0 0,-1-1 1 0 0,1 1-1 0 0,-2 17 1 0 0,0-17-76 0 0,-1 0-1 0 0,0 1 1 0 0,0-1 0 0 0,-7 17 0 0 0,8-23-326 0 0,0 1 0 0 0,-1-1 0 0 0,0 1 0 0 0,0-1 0 0 0,0 0 0 0 0,0 0 0 0 0,-1 0 0 0 0,1 0 0 0 0,-1 0 0 0 0,1 0 0 0 0,-1-1 0 0 0,0 1 0 0 0,0-1 0 0 0,-7 4 0 0 0,10-6 16 0 0,-1 0 0 0 0,0 1 1 0 0,0-1-1 0 0,0 0 0 0 0,0 1 0 0 0,0-1 0 0 0,0 0 1 0 0,1 0-1 0 0,-1 0 0 0 0,0 0 0 0 0,0 0 0 0 0,0 0 1 0 0,0 0-1 0 0,0 0 0 0 0,0 0 0 0 0,0 0 0 0 0,0 0 1 0 0,0 0-1 0 0,0-1 0 0 0,-1 0 0 0 0,-6-5-956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07.69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0 178 14251 0 0,'12'-2'1514'0'0,"-1"-1"0"0"0,1 0 0 0 0,-1-1 1 0 0,0-1-1 0 0,0 0 0 0 0,13-8 0 0 0,59-44 87 0 0,-59 39-3034 0 0,0 1 0 0 0,29-15-1 0 0,-32 22 742 0 0,-3 1 542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10.63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777 33 5153 0 0,'-10'-5'5576'0'0,"-20"-10"-1"0"0,22 12-4506 0 0,1 1 0 0 0,-1 0 0 0 0,-13-2 0 0 0,17 3-995 0 0,-1 1 0 0 0,0 0 0 0 0,0 0 0 0 0,0 0 1 0 0,1 0-1 0 0,-1 1 0 0 0,0 0 0 0 0,1 0 0 0 0,-1 0 0 0 0,0 0 0 0 0,1 1 0 0 0,-1 0 0 0 0,1 0 0 0 0,0 0 0 0 0,0 0 0 0 0,-7 6 0 0 0,-2 3-89 0 0,1 0 0 0 0,0 1 0 0 0,-12 15 0 0 0,-28 44-131 0 0,10-13 70 0 0,-64 82-88 0 0,98-130 171 0 0,0 0 1 0 0,2 1-1 0 0,-1 0 1 0 0,1 0-1 0 0,1 1 1 0 0,0 0-1 0 0,1 0 1 0 0,0 0-1 0 0,1 0 1 0 0,0 0-1 0 0,1 1 1 0 0,0-1-1 0 0,1 1 1 0 0,0 0 0 0 0,1-1-1 0 0,3 22 1 0 0,3 5 43 0 0,1 1 1 0 0,3-1 0 0 0,1-1-1 0 0,16 39 1 0 0,1-12 0 0 0,52 87-1 0 0,-27-52-8 0 0,-43-79-5 0 0,-2 1 0 0 0,11 41 0 0 0,-11-20 25 0 0,-1 0 0 0 0,0 56 0 0 0,-13 88-196 0 0,0-129-125 0 0,-4 1-1 0 0,-17 59 1 0 0,-44 112-492 0 0,54-177 634 0 0,-20 57 188 0 0,-86 172 1 0 0,73-195 417 0 0,43-76-371 0 0,-1-1 0 0 0,0 0 0 0 0,-1-1 0 0 0,1 0 0 0 0,-19 14 0 0 0,21-19-58 0 0,-1 0 0 0 0,1 0-1 0 0,-1 0 1 0 0,0-1-1 0 0,1 0 1 0 0,-1-1 0 0 0,-1 0-1 0 0,1 0 1 0 0,0 0 0 0 0,-1-1-1 0 0,1 0 1 0 0,-9 0-1 0 0,13-1-57 0 0,0 0-1 0 0,0 0 1 0 0,1-1-1 0 0,-1 1 1 0 0,0-1-1 0 0,1 0 1 0 0,-1 1-1 0 0,0-2 1 0 0,1 1-1 0 0,-1 0 1 0 0,-4-3-1 0 0,6 3-23 0 0,0 0-1 0 0,-1 0 1 0 0,1 0 0 0 0,0 0-1 0 0,0 0 1 0 0,0-1 0 0 0,0 1-1 0 0,0 0 1 0 0,0-1 0 0 0,0 1-1 0 0,1 0 1 0 0,-1-1 0 0 0,0 1-1 0 0,1-1 1 0 0,-1 1 0 0 0,1-1-1 0 0,0 0 1 0 0,-1 1-1 0 0,1-1 1 0 0,0 1 0 0 0,0-1-1 0 0,0-1 1 0 0,0-1-20 0 0,0 1 1 0 0,1 0-1 0 0,-1 0 0 0 0,1 0 0 0 0,-1 0 1 0 0,1 0-1 0 0,0 0 0 0 0,0 0 0 0 0,1 0 1 0 0,-1 0-1 0 0,1 0 0 0 0,-1 0 1 0 0,1 0-1 0 0,0 1 0 0 0,0-1 0 0 0,0 1 1 0 0,0 0-1 0 0,1-1 0 0 0,-1 1 0 0 0,0 0 1 0 0,6-3-1 0 0,-2 1 20 0 0,0 1-1 0 0,1-1 1 0 0,-1 2 0 0 0,1-1 0 0 0,0 0 0 0 0,10-1 0 0 0,-13 3 30 0 0,0 0 0 0 0,1 1 0 0 0,-1 0 0 0 0,0 0 0 0 0,0 0 0 0 0,1 0 0 0 0,-1 1 0 0 0,0-1 0 0 0,0 1 0 0 0,0 0 0 0 0,0 1 0 0 0,6 1 0 0 0,-2 2 20 0 0,0-1 1 0 0,0 1-1 0 0,0 0 0 0 0,-1 1 0 0 0,0 0 1 0 0,0 0-1 0 0,-1 0 0 0 0,0 1 0 0 0,0 0 1 0 0,9 14-1 0 0,-5-4-6 0 0,0 1 1 0 0,-2-1-1 0 0,0 2 1 0 0,6 18-1 0 0,-3 2-40 0 0,-1 1 0 0 0,-2 0 0 0 0,4 70 0 0 0,-11 126-31 0 0,-22 25 83 0 0,-13 0 21 0 0,15-121-36 0 0,-43 380 35 0 0,34-275-30 0 0,-37 882-57 0 0,74-902-3 0 0,-7-184 24 0 0,0 10-18 0 0,3-1-1 0 0,19 82 0 0 0,-21-120-3 0 0,0-1 0 0 0,1 1 0 0 0,1-1 0 0 0,11 21-1 0 0,-14-28 14 0 0,0 0-1 0 0,1-1 1 0 0,-1 0-1 0 0,1 1 1 0 0,0-1-1 0 0,0 0 0 0 0,0-1 1 0 0,1 1-1 0 0,-1 0 1 0 0,1-1-1 0 0,-1 0 0 0 0,1 0 1 0 0,0 0-1 0 0,0 0 1 0 0,0-1-1 0 0,0 1 0 0 0,5 0 1 0 0,-3-1-131 0 0,1 0 1 0 0,-1-1 0 0 0,1 0-1 0 0,-1 0 1 0 0,1 0-1 0 0,-1-1 1 0 0,1 0-1 0 0,-1 0 1 0 0,0-1 0 0 0,9-3-1 0 0,-2 0-863 0 0,0-1 0 0 0,-1 0 0 0 0,21-15 0 0 0,-12 5-1062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11.91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19 4 16932 0 0,'0'-1'165'0'0,"-1"1"1"0"0,1 0 0 0 0,-1-1 0 0 0,0 1 0 0 0,1 0 0 0 0,-1 0 0 0 0,1-1 0 0 0,-1 1-1 0 0,0 0 1 0 0,1 0 0 0 0,-1 0 0 0 0,0 0 0 0 0,1 0 0 0 0,-1 0 0 0 0,0 0 0 0 0,1 0-1 0 0,-1 0 1 0 0,0 0 0 0 0,1 0 0 0 0,-1 0 0 0 0,0 0 0 0 0,0 1 0 0 0,1-1-93 0 0,-1 1 1 0 0,1-1-1 0 0,0 1 1 0 0,0-1-1 0 0,-1 0 1 0 0,1 1-1 0 0,0 0 1 0 0,0-1-1 0 0,-1 1 1 0 0,1-1-1 0 0,0 1 1 0 0,0-1-1 0 0,0 1 1 0 0,0-1-1 0 0,0 1 1 0 0,0-1-1 0 0,0 1 1 0 0,0-1-1 0 0,0 1 1 0 0,0 0 0 0 0,2 6-43 0 0,0 0 1 0 0,0 0 0 0 0,3 7 0 0 0,-2-8 111 0 0,31 90 14 0 0,33 93 17 0 0,13 48-165 0 0,-37-133-1409 0 0,-21-63-4911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12.26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84 18796 0 0,'8'-6'510'0'0,"1"1"0"0"0,10-5 0 0 0,0 0-126 0 0,-6 4-234 0 0,0 0 0 0 0,0 2 0 0 0,25-6-1 0 0,-17 4-31 0 0,6 0-6 0 0,0 1 0 0 0,0 1 0 0 0,0 1 0 0 0,0 1 0 0 0,0 2 0 0 0,39 4 0 0 0,-42-1-17 0 0,0 1 0 0 0,0 1 0 0 0,-1 1 0 0 0,0 1 0 0 0,0 1 0 0 0,0 1 0 0 0,29 17 1 0 0,-41-20-13 0 0,0 2 0 0 0,-1-1 0 0 0,0 1 0 0 0,0 1 0 0 0,17 19 0 0 0,-21-21-30 0 0,-1 1 1 0 0,1 0 0 0 0,-1 0 0 0 0,0 0 0 0 0,-1 1 0 0 0,0 0 0 0 0,0-1 0 0 0,3 16-1 0 0,-2 1 43 0 0,-1 0-1 0 0,-1 0 0 0 0,-2 0 0 0 0,0 1 1 0 0,-2-1-1 0 0,0 1 0 0 0,-2-1 0 0 0,-1 0 0 0 0,-9 33 1 0 0,6-30-20 0 0,-2 1 0 0 0,-1-1 0 0 0,-1-1 1 0 0,-1 0-1 0 0,-29 47 0 0 0,-7-10 36 0 0,-6 13-185 0 0,53-77 46 0 0,1 0 1 0 0,0 0-1 0 0,0 0 1 0 0,0 0-1 0 0,0 1 0 0 0,-1-1 1 0 0,1 0-1 0 0,0 0 1 0 0,0 0-1 0 0,0 0 1 0 0,0 1-1 0 0,0-1 1 0 0,0 0-1 0 0,0 0 1 0 0,0 0-1 0 0,-1 0 0 0 0,1 1 1 0 0,0-1-1 0 0,0 0 1 0 0,0 0-1 0 0,0 0 1 0 0,0 1-1 0 0,0-1 1 0 0,0 0-1 0 0,0 0 1 0 0,0 0-1 0 0,0 1 0 0 0,0-1 1 0 0,0 0-1 0 0,0 0 1 0 0,1 0-1 0 0,-1 1 1 0 0,6-4-856 0 0,10-9-878 0 0,-9 6 622 0 0,-1 0-1 0 0,1-1 1 0 0,-1 0 0 0 0,10-14 0 0 0,-3-1-1381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5:12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12003 0 0,'1'10'575'0'0,"28"145"4491"0"0,-19-113-4333 0 0,24 66-1 0 0,-34-107-711 0 0,2 4 80 0 0,0-1 1 0 0,-1 0-1 0 0,2 1 0 0 0,-1-1 0 0 0,0 0 0 0 0,1 0 0 0 0,0 0 0 0 0,3 3 0 0 0,-6-6-71 0 0,0-1 0 0 0,1 0 0 0 0,-1 0 0 0 0,0 0-1 0 0,1 0 1 0 0,-1 1 0 0 0,0-1 0 0 0,1 0 0 0 0,-1 0-1 0 0,0 0 1 0 0,1 0 0 0 0,-1 0 0 0 0,0 0 0 0 0,1 0-1 0 0,-1 0 1 0 0,1 0 0 0 0,-1 0 0 0 0,0 0 0 0 0,1 0-1 0 0,-1 0 1 0 0,0 0 0 0 0,1 0 0 0 0,-1 0 0 0 0,0-1-1 0 0,1 1 1 0 0,-1 0 0 0 0,0 0 0 0 0,1 0 0 0 0,-1 0-1 0 0,0-1 1 0 0,0 1 0 0 0,1 0 0 0 0,-1 0 0 0 0,0-1-1 0 0,0 1 1 0 0,1 0 0 0 0,-1-1 0 0 0,0 1 0 0 0,0 0 0 0 0,0 0-1 0 0,1-1 1 0 0,-1 1 0 0 0,0 0 0 0 0,0-1 0 0 0,0 0-1 0 0,7-17 728 0 0,-7 18-754 0 0,19-78 1086 0 0,-9 35-1188 0 0,1 1-1 0 0,33-77 1 0 0,-41 113-247 0 0,0 0-1 0 0,0 1 1 0 0,1-1-1 0 0,0 1 1 0 0,7-8-1 0 0,-9 11 72 0 0,0 0-1 0 0,0 0 1 0 0,0 1-1 0 0,0-1 1 0 0,0 0-1 0 0,0 1 1 0 0,1 0-1 0 0,-1 0 1 0 0,1 0-1 0 0,-1 0 1 0 0,1 0-1 0 0,-1 0 0 0 0,1 0 1 0 0,0 1-1 0 0,-1-1 1 0 0,4 1-1 0 0,10 2-1976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12.62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0 14931 0 0,'0'11'2597'0'0,"1"-1"0"0"0,3 17 0 0 0,-1-13-1799 0 0,8 20 0 0 0,-5-17-892 0 0,2-1-1 0 0,0 0 0 0 0,15 22 1 0 0,-21-34 35 0 0,1-1-1 0 0,-1 0 1 0 0,1 1 0 0 0,0-1-1 0 0,0 0 1 0 0,0-1 0 0 0,0 1 0 0 0,1-1-1 0 0,-1 1 1 0 0,1-1 0 0 0,-1 0 0 0 0,1 0-1 0 0,0-1 1 0 0,0 1 0 0 0,0-1-1 0 0,0 0 1 0 0,4 1 0 0 0,-7-2-51 0 0,-1 0-1 0 0,1 0 1 0 0,0 0 0 0 0,0 0 0 0 0,0 0-1 0 0,0 0 1 0 0,-1 0 0 0 0,1-1 0 0 0,0 1-1 0 0,0 0 1 0 0,0 0 0 0 0,-1-1 0 0 0,1 1-1 0 0,0-1 1 0 0,0 1 0 0 0,-1-1 0 0 0,1 1 0 0 0,0-1-1 0 0,-1 1 1 0 0,1-1 0 0 0,-1 0 0 0 0,1 1-1 0 0,-1-1 1 0 0,1 0 0 0 0,-1 1 0 0 0,1-2-1 0 0,2-3-639 0 0,-1 0-1 0 0,0 1 0 0 0,2-8 1 0 0,-3 6-57 0 0,6-18-1940 0 0,-2-5-471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12.76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5 24917 0 0,'0'0'1097'0'0,"-2"-2"-265"0"0,1 1 8 0 0,1 2 112 0 0,-2-1-608 0 0,2-3-336 0 0,3 3-16 0 0,0 0-272 0 0,-2 3-112 0 0,5-1-176 0 0,0 0-1977 0 0,5 3 2265 0 0,1 2-736 0 0,-4 1 1024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19.21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 1 6097 0 0,'-4'4'13720'0'0,"10"-1"-10068"0"0,14 0-5950 0 0,-16-2 3566 0 0,28 1-1457 0 0,1-1-1 0 0,52-5 0 0 0,-79 4-258 0 0,1-1 1 0 0,0 1-1 0 0,0 0 0 0 0,0 1 1 0 0,0 0-1 0 0,0 0 0 0 0,0 0 0 0 0,-1 1 1 0 0,9 3-1 0 0,-1 2-1286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19.42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13 16516 0 0,'0'0'2017'0'0,"9"0"632"0"0,16-3-2116 0 0,7-2-377 0 0,52 1-1 0 0,-10 5-3162 0 0,-2 0-3704 0 0,-46-1 2821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20.38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405 1 13371 0 0,'-17'0'1092'0'0,"-20"0"2020"0"0,-41 5 1 0 0,65-4-2824 0 0,0 2 0 0 0,1 0 0 0 0,-1 0 0 0 0,1 1 0 0 0,0 1 0 0 0,-23 11 1 0 0,27-11-281 0 0,0 0 0 0 0,0 0 1 0 0,1 1-1 0 0,0 0 1 0 0,0 0-1 0 0,0 0 1 0 0,0 1-1 0 0,1 1 0 0 0,-6 8 1 0 0,9-11-44 0 0,0 0 0 0 0,1-1 0 0 0,0 1 0 0 0,0 1 1 0 0,0-1-1 0 0,0 0 0 0 0,1 0 0 0 0,0 1 0 0 0,0-1 0 0 0,0 1 1 0 0,1-1-1 0 0,0 1 0 0 0,0-1 0 0 0,0 1 0 0 0,0-1 0 0 0,1 1 1 0 0,2 5-1 0 0,-1-3 1 0 0,1 1 0 0 0,0-1 1 0 0,1 0-1 0 0,0 0 0 0 0,0 0 1 0 0,1-1-1 0 0,0 0 0 0 0,0 0 1 0 0,1 0-1 0 0,0 0 0 0 0,12 10 1 0 0,0-2-48 0 0,1-1 0 0 0,0-1 0 0 0,27 13 0 0 0,-37-21 95 0 0,-1 0 1 0 0,1 1 0 0 0,-1 0 0 0 0,8 7-1 0 0,-14-11 3 0 0,-1-1 0 0 0,0 0 0 0 0,0 1 1 0 0,0-1-1 0 0,0 1 0 0 0,0-1 0 0 0,0 1 0 0 0,-1-1 0 0 0,1 1 0 0 0,1 2 0 0 0,-2-3 1 0 0,0 0-1 0 0,0 0 1 0 0,0-1-1 0 0,0 1 1 0 0,0 0-1 0 0,0-1 1 0 0,0 1 0 0 0,0 0-1 0 0,0 0 1 0 0,0-1-1 0 0,0 1 1 0 0,-1 0-1 0 0,1-1 1 0 0,0 1 0 0 0,0 0-1 0 0,-1-1 1 0 0,1 1-1 0 0,0 0 1 0 0,-1-1-1 0 0,1 1 1 0 0,-1 0-1 0 0,1-1 1 0 0,-1 1 0 0 0,1-1-1 0 0,-2 1 1 0 0,-7 6 134 0 0,3-2-46 0 0,-1 0 0 0 0,0 0-1 0 0,-8 4 1 0 0,-66 23 206 0 0,-52 17-198 0 0,125-46-138 0 0,6-2-12 0 0,-1 0 0 0 0,0 0 0 0 0,1 0 0 0 0,-1 1 0 0 0,0-1 0 0 0,1 1 0 0 0,0 0-1 0 0,-4 3 1 0 0,6-5 11 0 0,1 1 0 0 0,-1-1 0 0 0,1 1-1 0 0,-1-1 1 0 0,1 0 0 0 0,-1 1 0 0 0,1-1 0 0 0,-1 1-1 0 0,1-1 1 0 0,-1 0 0 0 0,1 1 0 0 0,0-1-1 0 0,-1 0 1 0 0,1 0 0 0 0,0 0 0 0 0,-1 1 0 0 0,1-1-1 0 0,0 0 1 0 0,-1 0 0 0 0,2 0 0 0 0,19 5-211 0 0,70 0-119 0 0,-68-5 349 0 0,-1 1 1 0 0,1 1-1 0 0,36 7 0 0 0,-54-8 0 0 0,-1 1 1 0 0,0-1-1 0 0,0 1 0 0 0,0 0 1 0 0,0 0-1 0 0,0 0 0 0 0,-1 1 0 0 0,1-1 1 0 0,0 1-1 0 0,-1 0 0 0 0,0 0 1 0 0,0 0-1 0 0,0 0 0 0 0,0 0 1 0 0,0 1-1 0 0,-1 0 0 0 0,1-1 1 0 0,-1 1-1 0 0,0 0 0 0 0,0 0 0 0 0,0 0 1 0 0,-1 0-1 0 0,0 1 0 0 0,1-1 1 0 0,-1 0-1 0 0,-1 1 0 0 0,1-1 1 0 0,-1 6-1 0 0,0-3 12 0 0,-1-1 1 0 0,0 0-1 0 0,-1 0 0 0 0,1 1 1 0 0,-1-1-1 0 0,-1 0 0 0 0,1 0 1 0 0,-1-1-1 0 0,0 1 0 0 0,0-1 1 0 0,0 1-1 0 0,-1-1 0 0 0,0 0 1 0 0,-5 5-1 0 0,-7 6 96 0 0,-2 0 0 0 0,-27 21-1 0 0,21-20-12 0 0,1 1 31 0 0,-31 25 656 0 0,50-38-614 0 0,-1-1 1 0 0,1 1-1 0 0,0 0 1 0 0,0 0-1 0 0,1 0 0 0 0,-1 1 1 0 0,1-1-1 0 0,-3 10 1 0 0,5-13-138 0 0,0 0 0 0 0,0-1 1 0 0,1 1-1 0 0,-1 0 0 0 0,1 0 1 0 0,0 0-1 0 0,-1 0 0 0 0,1 0 1 0 0,0 0-1 0 0,0 0 1 0 0,0 0-1 0 0,1 0 0 0 0,-1 0 1 0 0,0 0-1 0 0,1 0 0 0 0,-1 0 1 0 0,1 0-1 0 0,0 0 0 0 0,-1 0 1 0 0,1 0-1 0 0,0-1 0 0 0,0 1 1 0 0,0 0-1 0 0,1-1 0 0 0,-1 1 1 0 0,0-1-1 0 0,1 1 1 0 0,-1-1-1 0 0,1 1 0 0 0,-1-1 1 0 0,1 0-1 0 0,-1 0 0 0 0,3 1 1 0 0,5 3 6 0 0,1-1 0 0 0,-1 0 0 0 0,1-1 0 0 0,-1 0 0 0 0,14 2 0 0 0,-9-2 19 0 0,-1 0-42 0 0,0 0-1 0 0,1 0 0 0 0,-1-2 0 0 0,1 0 0 0 0,0 0 1 0 0,-1-1-1 0 0,1-1 0 0 0,20-3 0 0 0,-28 2-344 0 0,0 0 0 0 0,-1 0 0 0 0,1 0 1 0 0,-1-1-1 0 0,1 1 0 0 0,-1-1 0 0 0,0-1 0 0 0,0 1 0 0 0,7-7 0 0 0,-3 2-1967 0 0,0-1-1 0 0,0 0 1 0 0,11-18-1 0 0,-6 6-2072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21.03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72 140 14443 0 0,'-3'-6'1469'0'0,"1"3"-392"0"0,0 0 0 0 0,0 0 0 0 0,0 0 0 0 0,-4-5-1 0 0,4 7-863 0 0,1 0 0 0 0,0 0 0 0 0,-1 1-1 0 0,1-1 1 0 0,-1 0 0 0 0,1 0-1 0 0,-1 1 1 0 0,1-1 0 0 0,-1 0 0 0 0,0 1-1 0 0,1 0 1 0 0,-1-1 0 0 0,-2 1 0 0 0,4 0-184 0 0,-1 0 0 0 0,0 0 0 0 0,0 1 0 0 0,0-1 0 0 0,1 0 0 0 0,-1 0 0 0 0,0 1 0 0 0,0-1 0 0 0,1 1 0 0 0,-1-1 0 0 0,0 0 0 0 0,1 1 0 0 0,-1-1 0 0 0,0 1 0 0 0,1 0 0 0 0,-1-1 0 0 0,1 1 0 0 0,-1-1 0 0 0,1 1 0 0 0,-1 0 0 0 0,1-1 0 0 0,-1 1 0 0 0,1 0 0 0 0,-1 1 0 0 0,-7 19 51 0 0,6-11-128 0 0,0 0-1 0 0,1-1 1 0 0,0 1 0 0 0,1 0 0 0 0,0 0-1 0 0,0 0 1 0 0,4 15 0 0 0,-2-13 0 0 0,1 1 1 0 0,0-1-1 0 0,1 1 0 0 0,1-1 1 0 0,7 14-1 0 0,-6-16 25 0 0,0 0 1 0 0,0-1-1 0 0,1 0 1 0 0,0-1-1 0 0,0 1 0 0 0,1-1 1 0 0,0-1-1 0 0,1 0 1 0 0,0 0-1 0 0,14 9 0 0 0,-17-13 27 0 0,0 0 0 0 0,-1 0 1 0 0,1-1-1 0 0,0 0 0 0 0,1 0 0 0 0,-1-1 0 0 0,0 1 0 0 0,11 0 0 0 0,-12-2 17 0 0,0 0-1 0 0,0-1 1 0 0,-1 1-1 0 0,1-1 1 0 0,0 0 0 0 0,-1 0-1 0 0,1 0 1 0 0,0-1-1 0 0,-1 0 1 0 0,0 0 0 0 0,1 0-1 0 0,6-4 1 0 0,-5 1 32 0 0,0 0 0 0 0,0 0 1 0 0,0 0-1 0 0,-1-1 0 0 0,0 0 1 0 0,0 0-1 0 0,0 0 0 0 0,-1-1 1 0 0,1 1-1 0 0,-2-1 0 0 0,1 0 0 0 0,4-15 1 0 0,-1 1 99 0 0,-2-1 0 0 0,0 1 0 0 0,1-31 1 0 0,-5 39-71 0 0,0-1 0 0 0,-1 1 0 0 0,-1-1 0 0 0,-3-18 0 0 0,3 24-13 0 0,-1-1 0 0 0,0 1 0 0 0,-1-1 0 0 0,0 1 0 0 0,0 0 0 0 0,-1 0-1 0 0,-8-12 1 0 0,9 16-43 0 0,0 0 0 0 0,0 0 0 0 0,-1 1 0 0 0,0-1 0 0 0,0 1 0 0 0,0 0 0 0 0,0 0 0 0 0,0 1 0 0 0,0-1 0 0 0,-1 1 0 0 0,1 0 0 0 0,-1 0 0 0 0,0 0 0 0 0,0 1 0 0 0,1 0 0 0 0,-11-2 0 0 0,-1 2-66 0 0,-1 0 0 0 0,1 1 0 0 0,-31 3 0 0 0,36-1-93 0 0,0 0-1 0 0,0 0 0 0 0,1 1 1 0 0,-1 1-1 0 0,1 0 1 0 0,-1 0-1 0 0,1 1 1 0 0,1 0-1 0 0,-18 12 0 0 0,26-16 55 0 0,-1 0 0 0 0,1 0-1 0 0,-1 1 1 0 0,1-1 0 0 0,0 0-1 0 0,0 1 1 0 0,-1-1 0 0 0,1 1-1 0 0,0-1 1 0 0,0 1 0 0 0,1-1-1 0 0,-1 1 1 0 0,0 0-1 0 0,0-1 1 0 0,1 1 0 0 0,-1 0-1 0 0,1 0 1 0 0,0 0 0 0 0,-1-1-1 0 0,1 1 1 0 0,0 3 0 0 0,0-3-120 0 0,1 1 1 0 0,-1-1 0 0 0,1 0 0 0 0,0 0-1 0 0,-1 0 1 0 0,1 0 0 0 0,0-1 0 0 0,0 1-1 0 0,0 0 1 0 0,0 0 0 0 0,1 0-1 0 0,-1-1 1 0 0,0 1 0 0 0,1-1 0 0 0,-1 1-1 0 0,1-1 1 0 0,0 1 0 0 0,2 1 0 0 0,5 2-1311 0 0,1 0 0 0 0,-1 0 1 0 0,1-1-1 0 0,0 0 0 0 0,12 3 1 0 0,-4-4-1567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21.37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22 0 17572 0 0,'-5'0'2016'0'0,"0"3"-1976"0"0,2-3 672 0 0,1 1 577 0 0,-1-2-441 0 0,1 4-440 0 0,1-5-64 0 0,1 5-304 0 0,3 0-152 0 0,1 0-464 0 0,2 1-336 0 0,-1 3-113 0 0,4 1-583 0 0,-2 4 32 0 0,3 4-593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21.56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210 0 16652 0 0,'-5'10'1063'0'0,"0"-1"0"0"0,1 1 0 0 0,0-1 0 0 0,-3 15 0 0 0,1-5-328 0 0,-11 32-191 0 0,3-4-518 0 0,-3-2 0 0 0,-26 55 0 0 0,-1-27-2057 0 0,9-16-2253 0 0,29-44 3229 0 0,3-2 816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22.13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1 430 15051 0 0,'9'-8'6817'0'0,"11"-12"-5779"0"0,-9 6-773 0 0,0 1-1 0 0,-1-1 1 0 0,10-21-1 0 0,-1 2-108 0 0,72-121 208 0 0,-84 142-286 0 0,-1 0 0 0 0,0 0 1 0 0,-1-1-1 0 0,-1 0 0 0 0,0 1 0 0 0,-1-2 1 0 0,0 1-1 0 0,2-23 0 0 0,-5 36-74 0 0,0 0-1 0 0,0 0 1 0 0,0 0 0 0 0,-1 0-1 0 0,1 0 1 0 0,0-1 0 0 0,0 1 0 0 0,0 0-1 0 0,0 0 1 0 0,0 0 0 0 0,0 0-1 0 0,0 0 1 0 0,0 0 0 0 0,0 0-1 0 0,0 0 1 0 0,0 0 0 0 0,0 0-1 0 0,0 0 1 0 0,0 0 0 0 0,-1 0 0 0 0,1 0-1 0 0,0 0 1 0 0,0 0 0 0 0,0 0-1 0 0,0 0 1 0 0,0 0 0 0 0,0 0-1 0 0,0 0 1 0 0,0 0 0 0 0,0 0-1 0 0,0 0 1 0 0,-1 0 0 0 0,1 0-1 0 0,0 0 1 0 0,0 0 0 0 0,0 0 0 0 0,0 0-1 0 0,0 0 1 0 0,0 0 0 0 0,0 0-1 0 0,0 0 1 0 0,0 0 0 0 0,0 0-1 0 0,-1 0 1 0 0,1 0 0 0 0,0 0-1 0 0,0 0 1 0 0,0 0 0 0 0,0 0 0 0 0,0 1-1 0 0,0-1 1 0 0,0 0 0 0 0,0 0-1 0 0,0 0 1 0 0,0 0 0 0 0,0 0-1 0 0,0 0 1 0 0,0 0 0 0 0,0 0-1 0 0,0 0 1 0 0,0 0 0 0 0,0 0-1 0 0,0 1 1 0 0,0-1 0 0 0,0 0 0 0 0,-4 7-15 0 0,1 21-154 0 0,1 1 0 0 0,3 36 0 0 0,-1-40 96 0 0,7 125-703 0 0,-4-117-611 0 0,2-1 0 0 0,13 49 0 0 0,-10-60-805 0 0,-7-21 2089 0 0,-1 1 0 0 0,1 0 0 0 0,0 0 0 0 0,0 0 0 0 0,-1 0 0 0 0,1-1 0 0 0,0 1 0 0 0,0 0 0 0 0,0-1 0 0 0,-1 1 0 0 0,1 0 0 0 0,0-1 0 0 0,0 1 0 0 0,0-1 0 0 0,0 0 0 0 0,2 1 0 0 0,7 0-123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22.38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14 0 19380 0 0,'-5'0'1024'0'0,"1"3"-239"0"0,4-2-1 0 0,-1 1-200 0 0,-2 2-336 0 0,3 5 8 0 0,0 1-264 0 0,0 1-560 0 0,1 3-512 0 0,2 2-305 0 0,0 8-791 0 0,-3-1 55 0 0,0 4-895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5:13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76 12083 0 0,'-22'-16'6470'0'0,"15"10"-5299"0"0,-1 1 1 0 0,1 0-1 0 0,0 0 0 0 0,-1 1 1 0 0,-9-4-1 0 0,15 7-1118 0 0,-1 0-1 0 0,0 1 1 0 0,1-1-1 0 0,-1 1 1 0 0,0 0 0 0 0,1-1-1 0 0,-1 1 1 0 0,0 0-1 0 0,1 1 1 0 0,-1-1-1 0 0,0 0 1 0 0,0 1 0 0 0,1-1-1 0 0,-1 1 1 0 0,1 0-1 0 0,-1 0 1 0 0,1 0-1 0 0,-1 0 1 0 0,1 1 0 0 0,0-1-1 0 0,-3 2 1 0 0,-2 2-61 0 0,1 0 0 0 0,1 1 0 0 0,-1 0 0 0 0,1 0 1 0 0,-8 10-1 0 0,2 1-63 0 0,-10 19 1 0 0,18-29 30 0 0,0-1 0 0 0,1 1 0 0 0,0 0 0 0 0,0 0 0 0 0,-2 11 0 0 0,4-13 2 0 0,-1-1-1 0 0,1 1 1 0 0,0 0 0 0 0,0 0-1 0 0,0 0 1 0 0,1-1 0 0 0,-1 1-1 0 0,1 0 1 0 0,2 5 0 0 0,-2-8 8 0 0,0 0 0 0 0,0 0 0 0 0,1 0 0 0 0,-1 0 0 0 0,1 1 0 0 0,-1-2 0 0 0,1 1 0 0 0,0 0 0 0 0,0 0 0 0 0,0-1 0 0 0,0 1 0 0 0,0-1 0 0 0,0 1 1 0 0,0-1-1 0 0,0 0 0 0 0,1 0 0 0 0,-1 0 0 0 0,0 0 0 0 0,1 0 0 0 0,-1 0 0 0 0,1-1 0 0 0,4 1 0 0 0,-2 0-3 0 0,0-1 0 0 0,1 0 0 0 0,-1 0 0 0 0,0 0 0 0 0,0-1 0 0 0,0 1 0 0 0,0-1 0 0 0,0-1 0 0 0,0 1 0 0 0,6-3 0 0 0,8-4-36 0 0,-13 6 42 0 0,1-1-1 0 0,-1 0 1 0 0,0 0-1 0 0,0-1 1 0 0,9-6-1 0 0,-4 1 17 0 0,0 0-1 0 0,-1-1 1 0 0,0 0-1 0 0,-1-1 1 0 0,0 0-1 0 0,-1 0 1 0 0,9-16-1 0 0,-11 15 25 0 0,-1 4 8 0 0,0-2 0 0 0,0 1 0 0 0,-1 0 0 0 0,-1-1 0 0 0,0 0 0 0 0,4-17 0 0 0,-2-11 205 0 0,-6 70-317 0 0,0-16 49 0 0,0 1 0 0 0,2-1 0 0 0,2 19 0 0 0,0-18 49 0 0,1 0-1 0 0,1 0 1 0 0,7 17 0 0 0,-8-27-183 0 0,-1 1 0 0 0,1-1 0 0 0,0 0 0 0 0,1 0 0 0 0,-1-1-1 0 0,1 1 1 0 0,1-1 0 0 0,10 10 0 0 0,-12-12-123 0 0,-3-3 88 0 0,0 0-1 0 0,0 0 0 0 0,0 0 1 0 0,0 0-1 0 0,1 0 0 0 0,-1-1 1 0 0,0 1-1 0 0,0 0 0 0 0,0-1 1 0 0,1 1-1 0 0,-1 0 0 0 0,0-1 1 0 0,1 1-1 0 0,-1-1 0 0 0,1 0 1 0 0,-1 0-1 0 0,0 1 0 0 0,1-1 1 0 0,-1 0-1 0 0,1 0 0 0 0,2-1 1 0 0,6-2-1540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22.56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66 1 19676 0 0,'-8'47'2341'0'0,"-28"162"2513"0"0,28-142-7661 0 0,1 77 0 0 0,6-135 2152 0 0,1 1 0 0 0,-2 9 0 0 0,-1-4-601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23.25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33 51 13667 0 0,'-9'0'1842'0'0,"8"0"-1484"0"0,0 0-1 0 0,-1 0 1 0 0,1 0 0 0 0,-1 0-1 0 0,1 0 1 0 0,-1-1-1 0 0,1 1 1 0 0,0 0 0 0 0,-1-1-1 0 0,1 1 1 0 0,0-1 0 0 0,-1 1-1 0 0,1-1 1 0 0,0 0 0 0 0,-2 0-1 0 0,3 0-343 0 0,0 1 1 0 0,0 0-1 0 0,0-1 0 0 0,0 1 0 0 0,0-1 1 0 0,0 1-1 0 0,0 0 0 0 0,0-1 1 0 0,0 1-1 0 0,0 0 0 0 0,0-1 0 0 0,1 1 1 0 0,-1 0-1 0 0,0 0 0 0 0,0-1 0 0 0,0 1 1 0 0,0 0-1 0 0,1-1 0 0 0,-1 1 0 0 0,0 0 1 0 0,0 0-1 0 0,1-1 0 0 0,-1 1 0 0 0,0 0 1 0 0,8-7-114 0 0,-8 7 97 0 0,5-4-35 0 0,0 1 0 0 0,0 1 0 0 0,-1-1 0 0 0,2 1 0 0 0,-1 0 0 0 0,0 0 0 0 0,0 0 0 0 0,1 1 0 0 0,7-2 0 0 0,8 0-1 0 0,25 1 0 0 0,-32 1 20 0 0,-9 1 15 0 0,1 0 0 0 0,-1 1 0 0 0,0-1 0 0 0,0 1 0 0 0,1 0-1 0 0,-1 0 1 0 0,0 1 0 0 0,0-1 0 0 0,0 1 0 0 0,0 0 0 0 0,0 1 0 0 0,0-1 0 0 0,-1 1 0 0 0,8 5-1 0 0,-10-6 9 0 0,-1 0 0 0 0,1-1 0 0 0,-1 1 0 0 0,0 0 0 0 0,1 0 0 0 0,-1 0 0 0 0,0 0 0 0 0,0 0 0 0 0,0 0 0 0 0,0 0 0 0 0,-1 1 0 0 0,1-1 0 0 0,0 0 0 0 0,-1 0 0 0 0,0 1 0 0 0,1-1 0 0 0,-1 0 0 0 0,0 1 0 0 0,0-1 0 0 0,0 0 0 0 0,-1 1 0 0 0,0 1 0 0 0,0 5 34 0 0,-2-1 0 0 0,1 1 0 0 0,-1-1 0 0 0,-5 11 0 0 0,-8 11 198 0 0,-1 0 0 0 0,-35 44 0 0 0,24-35 221 0 0,24-35-372 0 0,2 0 0 0 0,-1 1 0 0 0,0 0 0 0 0,1-1 0 0 0,0 1 0 0 0,0 0 0 0 0,0 0 0 0 0,1 1 0 0 0,0-1 0 0 0,-1 8 0 0 0,2-9-49 0 0,0 0-1 0 0,0-1 0 0 0,0 1 0 0 0,1 0 0 0 0,-1 0 1 0 0,1 0-1 0 0,0-1 0 0 0,0 1 0 0 0,0 0 1 0 0,1-1-1 0 0,0 1 0 0 0,-1-1 0 0 0,1 1 1 0 0,0-1-1 0 0,3 3 0 0 0,-1-1-26 0 0,1 0 0 0 0,0 0 0 0 0,0-1-1 0 0,1 0 1 0 0,-1 0 0 0 0,1 0 0 0 0,-1-1 0 0 0,1 0-1 0 0,0 0 1 0 0,1 0 0 0 0,-1-1 0 0 0,13 4 0 0 0,-9-4-10 0 0,0 0 1 0 0,-1-1-1 0 0,1 0 1 0 0,0 0-1 0 0,0-1 1 0 0,1 0-1 0 0,-1-1 1 0 0,11-2-1 0 0,-10 0-366 0 0,-1 0-1 0 0,1 0 1 0 0,-1-1 0 0 0,0-1-1 0 0,14-8 1 0 0,-15 8-1573 0 0,-1-1 1 0 0,0 0-1 0 0,10-10 0 0 0,-9 5-1864 0 0,-3 1-809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23.71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21 0 15427 0 0,'-4'3'1073'0'0,"1"-3"383"0"0,-4 1 3001 0 0,7 2-3953 0 0,-3-3-224 0 0,0-1-96 0 0,6 4-2248 0 0,-2-3 1888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23.91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95 1 18124 0 0,'-11'207'5765'0'0,"5"-48"-5141"0"0,4-140-828 0 0,-9 81 120 0 0,8-85-1106 0 0,0 1 0 0 0,-1-1 0 0 0,-1 0 1 0 0,-9 19-1 0 0,13-31 1001 0 0,0-1 0 0 0,0 0 0 0 0,-1 1 1 0 0,1-1-1 0 0,-1 0 0 0 0,0 0 0 0 0,0 0 0 0 0,0 0 1 0 0,0 0-1 0 0,0-1 0 0 0,-3 3 0 0 0,-7 3-1186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25.03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100 99 13291 0 0,'-11'3'2059'0'0,"-1"0"0"0"0,0-1-1 0 0,-25 2 1 0 0,34-4-1759 0 0,-19 2 1644 0 0,22-2-1938 0 0,-1 0 0 0 0,1 0 0 0 0,0 0 0 0 0,0 0 0 0 0,0 0 0 0 0,0 0 0 0 0,0 0 0 0 0,0 0 0 0 0,0-1 0 0 0,0 1 0 0 0,-1 0 0 0 0,1 0 0 0 0,0 0 0 0 0,0 0-1 0 0,0 0 1 0 0,0 0 0 0 0,0 0 0 0 0,0 0 0 0 0,0 0 0 0 0,0 0 0 0 0,0-1 0 0 0,0 1 0 0 0,0 0 0 0 0,0 0 0 0 0,0 0 0 0 0,0 0 0 0 0,-1 0 0 0 0,1 0 0 0 0,0 0-1 0 0,0-1 1 0 0,0 1 0 0 0,0 0 0 0 0,0 0 0 0 0,0 0 0 0 0,0 0 0 0 0,0 0 0 0 0,1 0 0 0 0,-1 0 0 0 0,0-1 0 0 0,0 1 0 0 0,0 0 0 0 0,0 0 0 0 0,0 0 0 0 0,0 0 0 0 0,0 0-1 0 0,0 0 1 0 0,0 0 0 0 0,0 0 0 0 0,0-1 0 0 0,0 1 0 0 0,0 0 0 0 0,0 0 0 0 0,0 0 0 0 0,1 0 0 0 0,-1 0 0 0 0,0 0 0 0 0,3-7-51 0 0,3 0-4 0 0,0 0 1 0 0,0 0 0 0 0,1 0-1 0 0,0 1 1 0 0,0 0-1 0 0,1 0 1 0 0,14-8 0 0 0,-9 7 25 0 0,1 1 1 0 0,0 0 0 0 0,-1 0-1 0 0,19-3 1 0 0,-25 7-4 0 0,-1 1 0 0 0,1-1 1 0 0,0 2-1 0 0,-1-1 0 0 0,1 1 0 0 0,0 0 0 0 0,-1 0 0 0 0,11 2 0 0 0,-14-1 10 0 0,-1-1 0 0 0,0 1 0 0 0,1 0-1 0 0,-1 0 1 0 0,0 0 0 0 0,0 0-1 0 0,0 0 1 0 0,0 0 0 0 0,1 1 0 0 0,-2-1-1 0 0,1 1 1 0 0,0 0 0 0 0,0-1 0 0 0,0 1-1 0 0,-1 0 1 0 0,1 0 0 0 0,-1 0-1 0 0,0 0 1 0 0,1 0 0 0 0,-1 0 0 0 0,0 1-1 0 0,0-1 1 0 0,0 0 0 0 0,-1 1-1 0 0,1-1 1 0 0,0 3 0 0 0,0 3-7 0 0,0-1 1 0 0,0 1-1 0 0,-1 0 1 0 0,0-1 0 0 0,-1 1-1 0 0,1-1 1 0 0,-2 1-1 0 0,1-1 1 0 0,-1 1-1 0 0,-3 7 1 0 0,-2 3 45 0 0,0-1 0 0 0,-19 31 1 0 0,24-46-33 0 0,1 0 0 0 0,-1 1 0 0 0,0-1 0 0 0,1 0 0 0 0,-1 0 0 0 0,0 0 0 0 0,-1 0 0 0 0,1-1 0 0 0,0 1 0 0 0,0 0 0 0 0,-1-1 0 0 0,1 0 0 0 0,-1 1 0 0 0,1-1 0 0 0,-1 0 0 0 0,0 0 0 0 0,1 0 0 0 0,-1-1 0 0 0,0 1 0 0 0,-4 0 0 0 0,24-4-2248 0 0,-10 2 2051 0 0,-1-1-1 0 0,1 2 1 0 0,8-1-1 0 0,-2 2 129 0 0,0 1-1 0 0,0 0 1 0 0,-1 1-1 0 0,1 0 1 0 0,-1 1-1 0 0,0 0 1 0 0,0 1-1 0 0,20 11 1 0 0,-25-11 114 0 0,1 0 0 0 0,-1 0 1 0 0,0 0-1 0 0,0 1 0 0 0,0 0 1 0 0,-1 0-1 0 0,0 1 1 0 0,0 0-1 0 0,-1 0 0 0 0,1 1 1 0 0,-2-1-1 0 0,1 1 0 0 0,4 11 1 0 0,-8-15 59 0 0,1 0 0 0 0,-1 0 1 0 0,0 0-1 0 0,0 0 0 0 0,-1 1 1 0 0,1-1-1 0 0,-1 0 0 0 0,0 1 1 0 0,0-1-1 0 0,0 0 0 0 0,-1 1 0 0 0,1-1 1 0 0,-1 0-1 0 0,-2 5 0 0 0,1-4 20 0 0,0 1 0 0 0,-1-1 0 0 0,0 0 0 0 0,0 0 0 0 0,0 0 0 0 0,0 0 0 0 0,-1 0-1 0 0,0-1 1 0 0,-6 6 0 0 0,1-2-4 0 0,-2 0-1 0 0,1-1 1 0 0,-1 0-1 0 0,0 0 1 0 0,0-1 0 0 0,-1-1-1 0 0,1 0 1 0 0,-24 7-1 0 0,28-10-125 0 0,0-1 0 0 0,0 1 0 0 0,0-1 0 0 0,0 0 0 0 0,0-1 0 0 0,0 1 0 0 0,0-2 0 0 0,0 1 0 0 0,-8-2 0 0 0,14 2-17 0 0,0 0 0 0 0,1 0-1 0 0,-1-1 1 0 0,0 1 0 0 0,1 0 0 0 0,-1-1-1 0 0,0 1 1 0 0,1 0 0 0 0,-1-1 0 0 0,0 1-1 0 0,1-1 1 0 0,-1 1 0 0 0,1-1-1 0 0,-1 1 1 0 0,1-1 0 0 0,-1 1 0 0 0,1-1-1 0 0,-1 0 1 0 0,1 1 0 0 0,0-1 0 0 0,-1 0-1 0 0,1 0 1 0 0,-1-1-84 0 0,1 1 0 0 0,0 0 0 0 0,0 0 1 0 0,0 0-1 0 0,0 0 0 0 0,0-1 0 0 0,1 1 0 0 0,-1 0 0 0 0,0 0 1 0 0,0 0-1 0 0,1 0 0 0 0,-1 0 0 0 0,1-1 0 0 0,2-3-701 0 0,0 0 0 0 0,0 1 0 0 0,0-1 0 0 0,6-6 0 0 0,0 1-1080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25.37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23 0 17476 0 0,'-6'2'1256'0'0,"2"-4"-544"0"0,0 2-552 0 0,0 0 1248 0 0,2 2-983 0 0,1-2-249 0 0,-1 3 224 0 0,4-3-480 0 0,-1 4-528 0 0,3-1-505 0 0,4 5-303 0 0,-1-1-752 0 0,3 1 39 0 0,0 0-904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25.59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21 0 15267 0 0,'-9'51'3588'0'0,"-3"86"0"0"0,14 51-1743 0 0,5-126-1313 0 0,-4-35-1640 0 0,-1-7-4375 0 0,-2-33 3473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26.91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52 12 10530 0 0,'-30'-11'8711'0'0,"29"11"-8582"0"0,1 0-1 0 0,0 0 0 0 0,-1 0 0 0 0,1 0 0 0 0,-1 0 0 0 0,1 0 0 0 0,-1 0 1 0 0,1 0-1 0 0,-1 0 0 0 0,1 0 0 0 0,0 0 0 0 0,-1 0 0 0 0,1 0 0 0 0,-1 0 1 0 0,1 0-1 0 0,0 1 0 0 0,-1-1 0 0 0,1 0 0 0 0,-1 0 0 0 0,1 1 0 0 0,0-1 1 0 0,-1 0-1 0 0,1 0 0 0 0,0 1 0 0 0,-1-1 0 0 0,1 0 0 0 0,0 1 0 0 0,0-1 1 0 0,-1 1-1 0 0,1-1 0 0 0,0 0 0 0 0,0 1 0 0 0,0-1 0 0 0,0 1 1 0 0,-1-1-1 0 0,1 0 0 0 0,0 1 0 0 0,0-1 0 0 0,0 1 0 0 0,0 0 0 0 0,-4 22-419 0 0,4-17 626 0 0,-2 9-321 0 0,1-1 0 0 0,1 18 0 0 0,0 5-14 0 0,-1 76-14 0 0,2-92 12 0 0,1 1-1 0 0,1-1 1 0 0,8 27-1 0 0,-10-46 6 0 0,0 1-1 0 0,0 0 1 0 0,0 0 0 0 0,1 0-1 0 0,-1-1 1 0 0,1 1-1 0 0,-1 0 1 0 0,1-1 0 0 0,0 1-1 0 0,0-1 1 0 0,0 0-1 0 0,3 3 1 0 0,-4-4 3 0 0,0-1-1 0 0,1 1 1 0 0,-1 0 0 0 0,0-1-1 0 0,1 1 1 0 0,-1 0 0 0 0,0-1-1 0 0,1 0 1 0 0,-1 1 0 0 0,0-1-1 0 0,1 0 1 0 0,-1 0-1 0 0,1 0 1 0 0,-1 0 0 0 0,1 0-1 0 0,-1 0 1 0 0,1 0 0 0 0,-1 0-1 0 0,0 0 1 0 0,1-1 0 0 0,-1 1-1 0 0,1-1 1 0 0,-1 1 0 0 0,0-1-1 0 0,0 0 1 0 0,1 1 0 0 0,0-2-1 0 0,5-2 31 0 0,-1-1-1 0 0,1 0 0 0 0,-1 0 0 0 0,0-1 1 0 0,-1 0-1 0 0,1 0 0 0 0,7-12 0 0 0,27-52-410 0 0,-9 15-1251 0 0,-25 45 217 0 0,0 1-1 0 0,1 0 0 0 0,1 0 1 0 0,-1 1-1 0 0,16-13 0 0 0,-7 8-1752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27.10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 16388 0 0,'6'42'4158'0'0,"-6"-42"-4155"0"0,15 124 1913 0 0,10 138-2787 0 0,-24-254 654 0 0,6 30-1698 0 0,-6-36 1738 0 0,-1 1-1 0 0,1 0 0 0 0,0-1 0 0 0,0 1 1 0 0,1-1-1 0 0,-1 1 0 0 0,0-1 1 0 0,1 1-1 0 0,-1-1 0 0 0,4 3 1 0 0,3 1-7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27.34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55 1 13179 0 0,'-12'1'2800'0'0,"4"2"-775"0"0,1-2 7 0 0,-2 2-207 0 0,2 0-1297 0 0,3-2-88 0 0,-1 4-312 0 0,2 2-120 0 0,3 0-336 0 0,0 4-176 0 0,2 1-256 0 0,1 2-2225 0 0,2 6 2601 0 0,1 0-888 0 0,0 0 1288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5:13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51 11098 0 0,'-4'-4'1032'0'0,"0"-1"0"0"0,0 0 0 0 0,1 0 0 0 0,-6-10 0 0 0,10 15-1115 0 0,-1 0 0 0 0,1 0 0 0 0,0 0-1 0 0,0 0 1 0 0,-1 0 0 0 0,1 1 0 0 0,0-1 0 0 0,0 0-1 0 0,-1 0 1 0 0,1 0 0 0 0,0 1 0 0 0,0-1 0 0 0,-1 0 0 0 0,1 1-1 0 0,0 0 389 0 0,-4-6 1528 0 0,2 4-1638 0 0,1 1 1 0 0,-1-1 0 0 0,1 1-1 0 0,-1 0 1 0 0,0-1 0 0 0,1 1-1 0 0,-1 0 1 0 0,1-1-1 0 0,-1 1 1 0 0,0 0 0 0 0,1-1-1 0 0,-1 1 1 0 0,1 0 0 0 0,-1 0-1 0 0,0 0 1 0 0,1 0 0 0 0,-1 0-1 0 0,0 0 1 0 0,1 0 0 0 0,-1 0-1 0 0,0 0 1 0 0,0 0-1 0 0,0 0 68 0 0,0 0-257 0 0,1 0 0 0 0,0 0 0 0 0,0-1 0 0 0,0 1 0 0 0,0 0 0 0 0,-1 0 0 0 0,1 0 0 0 0,0 0 0 0 0,0-1 0 0 0,0 1 0 0 0,0 0 0 0 0,0 0 0 0 0,0-1 0 0 0,0 1 0 0 0,0 0 0 0 0,0 0 0 0 0,0 0 0 0 0,0-1 0 0 0,-1 1 0 0 0,1 0 0 0 0,0 0 0 0 0,1-1 0 0 0,-1 1 0 0 0,0 0 0 0 0,0 0 0 0 0,0 0 0 0 0,0-1 0 0 0,0 1-35 0 0,0 0-1 0 0,0-1 0 0 0,0 1 0 0 0,0 0 1 0 0,0 0-1 0 0,0 0 0 0 0,0 0 0 0 0,0 0 1 0 0,0-1-1 0 0,0 1 0 0 0,0 0 0 0 0,0 0 0 0 0,0 0 1 0 0,0 0-1 0 0,0-1 0 0 0,0 1 0 0 0,0 0 1 0 0,0 0-1 0 0,0 0 0 0 0,1 0 0 0 0,-1 0 1 0 0,0 0-1 0 0,0-1 0 0 0,0 1 0 0 0,0 0 1 0 0,0 0-1 0 0,0 0 0 0 0,1 0 0 0 0,-1 0 1 0 0,0 0-1 0 0,0 0 0 0 0,0 0 0 0 0,0 0 0 0 0,0 0 1 0 0,1 0-1 0 0,-1 0 0 0 0,0 0 0 0 0,0 0 1 0 0,0 0-1 0 0,0 0 0 0 0,0 0 0 0 0,1 0 1 0 0,-1 0-1 0 0,0 0 0 0 0,5 3-1966 0 0,0 0 1 0 0,-1 0-1 0 0,0 1 1 0 0,8 8-1 0 0,0 2-2076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27.52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42 1 16876 0 0,'-26'170'7914'0'0,"22"-133"-7639"0"0,-6 121 25 0 0,9-53-3008 0 0,2-71-1180 0 0,-1-29 3675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28.11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43 2 16468 0 0,'-2'-1'475'0'0,"-1"1"0"0"0,1 0 0 0 0,0-1 0 0 0,-1 1 0 0 0,1 0 0 0 0,0 0 0 0 0,-1 0 1 0 0,-3 1-1 0 0,5-1-346 0 0,0 1 0 0 0,1-1 0 0 0,-1 1 0 0 0,0-1 0 0 0,0 1 0 0 0,0-1-1 0 0,1 1 1 0 0,-1-1 0 0 0,0 1 0 0 0,0-1 0 0 0,1 1 0 0 0,-1 0 0 0 0,1 0 0 0 0,-1-1 0 0 0,1 1 0 0 0,-1 0 0 0 0,1 0 0 0 0,-1 0 0 0 0,1-1 0 0 0,0 1 0 0 0,-1 0 0 0 0,1 0 0 0 0,0 0 0 0 0,-1 1 0 0 0,0 6-175 0 0,0-1 1 0 0,1 0 0 0 0,0 14-1 0 0,1-4-4 0 0,-2-16 39 0 0,1 1 0 0 0,0-1 0 0 0,1 1 1 0 0,-1 0-1 0 0,0-1 0 0 0,0 1 0 0 0,1-1 1 0 0,-1 1-1 0 0,1-1 0 0 0,-1 1 0 0 0,1-1 1 0 0,0 1-1 0 0,0-1 0 0 0,-1 0 0 0 0,1 1 0 0 0,0-1 1 0 0,0 0-1 0 0,2 2 0 0 0,-1-2-17 0 0,0 0 0 0 0,0 0 0 0 0,-1 0 0 0 0,1 0-1 0 0,0 0 1 0 0,0 0 0 0 0,0-1 0 0 0,0 1 0 0 0,0-1 0 0 0,0 1-1 0 0,0-1 1 0 0,0 0 0 0 0,4 0 0 0 0,0 0-10 0 0,0-1 1 0 0,0 0-1 0 0,0 0 0 0 0,-1 0 0 0 0,8-3 1 0 0,-8 2 22 0 0,0 0 1 0 0,-1 1 0 0 0,1 0 0 0 0,0 0-1 0 0,0 0 1 0 0,0 1 0 0 0,0-1-1 0 0,9 2 1 0 0,-10-1 11 0 0,0 1 0 0 0,0 0 0 0 0,0 0 0 0 0,-1 0 0 0 0,1 1 0 0 0,-1-1 0 0 0,1 1 0 0 0,-1 0 0 0 0,1 0 0 0 0,-1 0 0 0 0,0 1 0 0 0,5 3 0 0 0,-4-2 12 0 0,-1 0-1 0 0,1 1 1 0 0,-1-1 0 0 0,0 1-1 0 0,0 0 1 0 0,0 0 0 0 0,4 10-1 0 0,-3-2 39 0 0,0 1 0 0 0,-1-1 1 0 0,0 1-1 0 0,-1 0 0 0 0,-1 0 0 0 0,0 17 0 0 0,-1-21 6 0 0,-1-1-1 0 0,0 1 1 0 0,0 0-1 0 0,-1-1 1 0 0,0 1-1 0 0,-6 16 1 0 0,6-21-2 0 0,-1 0 0 0 0,1 0 0 0 0,-1-1 0 0 0,0 1 0 0 0,0 0 0 0 0,0-1 0 0 0,-1 0 0 0 0,0 1 0 0 0,1-2 0 0 0,-2 1 0 0 0,1 0 0 0 0,0-1 0 0 0,-6 4 0 0 0,3-3 80 0 0,1-1 1 0 0,-1 1-1 0 0,0-2 1 0 0,0 1-1 0 0,-1-1 0 0 0,1 0 1 0 0,0 0-1 0 0,-13 1 1 0 0,17-3-121 0 0,0 0 0 0 0,0 0 0 0 0,0 0 0 0 0,0 0 0 0 0,0-1 0 0 0,0 1 0 0 0,0-1 1 0 0,0 0-1 0 0,0 0 0 0 0,1 0 0 0 0,-1 0 0 0 0,0 0 0 0 0,0-1 0 0 0,1 1 0 0 0,-1-1 1 0 0,1 0-1 0 0,-1 0 0 0 0,1 0 0 0 0,0 0 0 0 0,-1 0 0 0 0,1 0 0 0 0,1-1 0 0 0,-4-3 0 0 0,4 4-108 0 0,1 1-1 0 0,-1 0 1 0 0,1 0-1 0 0,-1-1 1 0 0,1 1-1 0 0,0 0 1 0 0,-1-1-1 0 0,1 1 1 0 0,0-1-1 0 0,0 1 1 0 0,0 0-1 0 0,0-1 1 0 0,0 1-1 0 0,0-1 1 0 0,1 1-1 0 0,-1 0 1 0 0,0-1-1 0 0,1 1 1 0 0,-1 0-1 0 0,1-1 1 0 0,-1 1-1 0 0,1 0 1 0 0,0 0-1 0 0,0-2 1 0 0,3-1-903 0 0,-1-1 0 0 0,0 1 1 0 0,1 0-1 0 0,6-6 0 0 0,-3 2-1314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28.35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96 18260 0 0,'1'0'179'0'0,"-1"1"-1"0"0,1-1 1 0 0,-1 1 0 0 0,1-1-1 0 0,-1 1 1 0 0,1-1 0 0 0,-1 0-1 0 0,1 1 1 0 0,-1-1 0 0 0,1 0-1 0 0,0 1 1 0 0,-1-1 0 0 0,1 0-1 0 0,0 0 1 0 0,-1 1 0 0 0,1-1-1 0 0,-1 0 1 0 0,1 0 0 0 0,0 0-1 0 0,-1 0 1 0 0,1 0 0 0 0,0 0-1 0 0,0 0 1 0 0,-1 0 0 0 0,1 0-1 0 0,0 0 1 0 0,-1-1 0 0 0,1 1 0 0 0,-1 0-1 0 0,2-1 1 0 0,3-1 90 0 0,0 0 0 0 0,0-1 0 0 0,5-3 0 0 0,4-2 119 0 0,-4 3-273 0 0,10-4 33 0 0,34-10 1 0 0,-11 8-208 0 0,-23 7-3246 0 0,-1-1-1 0 0,37-14 0 0 0,-45 12 1738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29.51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90 96 4937 0 0,'-20'6'9999'0'0,"17"-4"-8811"0"0,0-1 0 0 0,-1 0 1 0 0,1 0-1 0 0,0 0 1 0 0,-1 0-1 0 0,-5 0 0 0 0,8-1-1147 0 0,0 0-1 0 0,1 0 1 0 0,-1 0-1 0 0,1 0 1 0 0,-1 0-1 0 0,0 0 1 0 0,1 0-1 0 0,-1 0 1 0 0,1 0-1 0 0,-1 0 1 0 0,1 0-1 0 0,-1-1 0 0 0,0 1 1 0 0,1 0-1 0 0,-1 0 1 0 0,1-1-1 0 0,-1 1 1 0 0,1 0-1 0 0,-1-1 1 0 0,1 1-1 0 0,0 0 1 0 0,-1-1-1 0 0,1 1 1 0 0,-1-1-1 0 0,1 1 1 0 0,0-1-1 0 0,-1 1 1 0 0,1-1-1 0 0,0 1 1 0 0,0-1-1 0 0,-1 1 1 0 0,1-1-1 0 0,0 1 1 0 0,0-1-1 0 0,0 1 0 0 0,-1-1 1 0 0,1 0-1 0 0,0 1 1 0 0,0-1-1 0 0,0 1 1 0 0,0-1-1 0 0,0 0 1 0 0,0 1-1 0 0,1-1 1 0 0,-1 1-1 0 0,0-1 1 0 0,0 1-1 0 0,0-1 1 0 0,0 0-1 0 0,1 1 1 0 0,-1-1-1 0 0,2-3 203 0 0,0 0 1 0 0,0 0-1 0 0,0 0 0 0 0,0 0 0 0 0,0 1 1 0 0,4-4-1 0 0,-1 0-262 0 0,1 0 0 0 0,1 0 0 0 0,-1 1 0 0 0,1 0 0 0 0,0 0-1 0 0,9-5 1 0 0,-13 9 13 0 0,-1 1-1 0 0,1 0 1 0 0,0 0-1 0 0,-1 0 0 0 0,1 0 1 0 0,0 0-1 0 0,0 1 0 0 0,0-1 1 0 0,-1 1-1 0 0,1 0 1 0 0,0 0-1 0 0,0 0 0 0 0,0 0 1 0 0,0 0-1 0 0,0 1 1 0 0,-1-1-1 0 0,1 1 0 0 0,0 0 1 0 0,0-1-1 0 0,-1 1 1 0 0,1 1-1 0 0,0-1 0 0 0,-1 0 1 0 0,3 2-1 0 0,3 3-52 0 0,-1-1 1 0 0,0 1-1 0 0,0 1 1 0 0,0-1-1 0 0,0 1 1 0 0,-1 1-1 0 0,-1-1 0 0 0,1 1 1 0 0,-1 0-1 0 0,7 14 1 0 0,-5-6-151 0 0,0 0-1 0 0,-2 1 1 0 0,1-1 0 0 0,4 34 0 0 0,-8-37 111 0 0,-1 1-1 0 0,0 0 0 0 0,-1 0 1 0 0,-1-1-1 0 0,0 1 0 0 0,-4 15 1 0 0,0-7 47 0 0,-2 0 1 0 0,-16 41 0 0 0,12-41 69 0 0,5-10-7 0 0,1 0-1 0 0,0 1 1 0 0,-3 14-1 0 0,7-25-18 0 0,1 0 0 0 0,-1 0 0 0 0,1 1 0 0 0,0-1 0 0 0,0 0 0 0 0,0 1 0 0 0,0-1 0 0 0,0 0 1 0 0,1 0-1 0 0,0 4 0 0 0,0-5-1 0 0,-1 1 1 0 0,1-1 0 0 0,-1 0 0 0 0,1 0 0 0 0,-1 0-1 0 0,1 0 1 0 0,0 0 0 0 0,0-1 0 0 0,0 1-1 0 0,-1 0 1 0 0,1 0 0 0 0,0 0 0 0 0,0-1 0 0 0,0 1-1 0 0,0 0 1 0 0,0-1 0 0 0,0 1 0 0 0,0-1 0 0 0,1 1-1 0 0,0 0 1 0 0,8 2-30 0 0,-7-2 25 0 0,1 0-1 0 0,-1 0 0 0 0,1 0 0 0 0,0 0 0 0 0,-1-1 0 0 0,5 1 0 0 0,26 0-107 0 0,20-1-421 0 0,-23-1-67 0 0,-31 1 608 0 0,1 0 0 0 0,-1 0 1 0 0,0 0-1 0 0,0-1 0 0 0,0 1 0 0 0,1 0 1 0 0,-1 0-1 0 0,0 0 0 0 0,0 0 1 0 0,0 0-1 0 0,0 0 0 0 0,1-1 0 0 0,-1 1 1 0 0,0 0-1 0 0,0 0 0 0 0,0 0 1 0 0,0-1-1 0 0,0 1 0 0 0,1 0 0 0 0,-1 0 1 0 0,0 0-1 0 0,0-1 0 0 0,0 1 0 0 0,0 0 1 0 0,0 0-1 0 0,0 0 0 0 0,0-1 1 0 0,0 1-1 0 0,0 0 0 0 0,0 0 0 0 0,0-1 1 0 0,0 1-1 0 0,0 0 0 0 0,0 0 0 0 0,0 0 1 0 0,0-1-1 0 0,0 1 0 0 0,0 0 1 0 0,0 0-1 0 0,0 0 0 0 0,-1-1 0 0 0,1 1 1 0 0,0 0-1 0 0,0 0 0 0 0,0 0 1 0 0,0-1-1 0 0,0 1 0 0 0,0 0 0 0 0,-1 0 1 0 0,-6-11 141 0 0,6 10-129 0 0,0 1-1 0 0,0-1 1 0 0,0 0 0 0 0,-1 1-1 0 0,1-1 1 0 0,0 1 0 0 0,0 0-1 0 0,0-1 1 0 0,0 1 0 0 0,-1 0-1 0 0,1 0 1 0 0,0-1 0 0 0,0 1-1 0 0,0 0 1 0 0,-1 0 0 0 0,1 1-1 0 0,0-1 1 0 0,0 0 0 0 0,0 0-1 0 0,-1 0 1 0 0,0 1 0 0 0,0 0-6 0 0,0 0 0 0 0,0 1 0 0 0,-1-1 0 0 0,1 0 1 0 0,1 1-1 0 0,-1-1 0 0 0,0 1 0 0 0,0 0 0 0 0,0 0 1 0 0,-1 2-1 0 0,-1 2-11 0 0,0 1 0 0 0,0 0 0 0 0,0 0-1 0 0,0 0 1 0 0,-3 13 0 0 0,3-6-14 0 0,1 0-1 0 0,0 0 0 0 0,1 0 1 0 0,1 1-1 0 0,0-1 0 0 0,1 1 1 0 0,0 0-1 0 0,1-1 0 0 0,1 0 1 0 0,7 27-1 0 0,-2-16 1 0 0,2 0-1 0 0,1 0 1 0 0,1-1 0 0 0,1-1 0 0 0,16 25 0 0 0,-11-21 19 0 0,38 63-14 0 0,-50-79 42 0 0,1 1 0 0 0,-2 0 0 0 0,1 0-1 0 0,-2 0 1 0 0,1 0 0 0 0,1 13 0 0 0,-5-22 18 0 0,0 0 0 0 0,0 0 0 0 0,1 0-1 0 0,-2-1 1 0 0,1 1 0 0 0,0 0 0 0 0,-1 0 0 0 0,1 0-1 0 0,-1 0 1 0 0,0 0 0 0 0,0-1 0 0 0,0 1 0 0 0,0 0-1 0 0,0-1 1 0 0,0 1 0 0 0,-1-1 0 0 0,-2 4-1 0 0,2-4 51 0 0,-1 1-1 0 0,1-1 0 0 0,-1 0 0 0 0,0 0 1 0 0,0 0-1 0 0,0 0 0 0 0,0-1 0 0 0,0 1 1 0 0,0-1-1 0 0,0 0 0 0 0,0 0 0 0 0,-1 0 1 0 0,1 0-1 0 0,-5 0 0 0 0,-10 2 415 0 0,-1-2 1 0 0,0 0-1 0 0,1-2 0 0 0,-34-4 1 0 0,-73-21 1207 0 0,112 23-1558 0 0,-87-30 540 0 0,45 13-735 0 0,62 23-464 0 0,0 1 1 0 0,-1-1 0 0 0,8 7-1 0 0,9 4-718 0 0,-5-3-558 0 0,0 0 1 0 0,-1 1 0 0 0,23 22-1 0 0,-16-10 1474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31.03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17 1 6057 0 0,'-17'8'15607'0'0,"21"-6"-14696"0"0,50 3-718 0 0,105-3-1 0 0,-146-2-779 0 0,0 0 0 0 0,21 3 0 0 0,-30-2 341 0 0,0-1 1 0 0,0 1 0 0 0,-1 0 0 0 0,1 0-1 0 0,0 1 1 0 0,-1-1 0 0 0,1 1 0 0 0,-1 0-1 0 0,0 0 1 0 0,1 0 0 0 0,-1 0 0 0 0,0 1-1 0 0,4 3 1 0 0,2 8 52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31.27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36 11 10650 0 0,'-12'3'2478'0'0,"-11"1"7475"0"0,24-4-9638 0 0,104-9 982 0 0,-17 1-2664 0 0,-74 7 49 0 0,1 2 0 0 0,-1-1 0 0 0,29 6 1 0 0,-24 0 1098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32.30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439 39 15371 0 0,'-162'-31'6766'0'0,"128"26"-6304"0"0,0 3-1 0 0,-63 2 0 0 0,87 1-447 0 0,0 0-1 0 0,0 0 1 0 0,0 1 0 0 0,1 1-1 0 0,-1 0 1 0 0,0 0-1 0 0,1 1 1 0 0,-10 5 0 0 0,18-9-28 0 0,0 1 0 0 0,0 0 0 0 0,0-1 1 0 0,0 1-1 0 0,0 0 0 0 0,0 0 0 0 0,0 0 1 0 0,0-1-1 0 0,1 1 0 0 0,-1 0 0 0 0,0 0 0 0 0,1 0 1 0 0,-1 0-1 0 0,1 0 0 0 0,-1 0 0 0 0,1 1 1 0 0,0-1-1 0 0,-1 0 0 0 0,1 0 0 0 0,0 0 0 0 0,0 0 1 0 0,-1 0-1 0 0,1 0 0 0 0,0 1 0 0 0,0-1 1 0 0,0 0-1 0 0,1 0 0 0 0,-1 0 0 0 0,0 0 0 0 0,0 1 1 0 0,1 0-1 0 0,1 4-61 0 0,1-1 1 0 0,-1 1-1 0 0,1-1 0 0 0,6 10 1 0 0,0-1 56 0 0,-3-3 4 0 0,0 1 1 0 0,0 0 0 0 0,-1 0 0 0 0,-1 0 0 0 0,0 1 0 0 0,4 18 0 0 0,-4-8 30 0 0,-2 1 0 0 0,1 42 1 0 0,-45 340 31 0 0,29-299 144 0 0,9-76 386 0 0,1 52 0 0 0,3-81-533 0 0,0-1 1 0 0,0 1 0 0 0,0-1-1 0 0,0 1 1 0 0,0 0-1 0 0,1-1 1 0 0,-1 1 0 0 0,1-1-1 0 0,-1 1 1 0 0,1-1-1 0 0,-1 1 1 0 0,1-1-1 0 0,0 0 1 0 0,0 1 0 0 0,0-1-1 0 0,0 0 1 0 0,0 1-1 0 0,0-1 1 0 0,0 0 0 0 0,0 0-1 0 0,2 1 1 0 0,-1-1 7 0 0,1 0 1 0 0,-1 0 0 0 0,1 0 0 0 0,0 0-1 0 0,-1-1 1 0 0,1 1 0 0 0,-1-1 0 0 0,1 0-1 0 0,0 0 1 0 0,-1 0 0 0 0,6 0 0 0 0,1-1 38 0 0,-1-1 1 0 0,1 0 0 0 0,9-3 0 0 0,16-4 81 0 0,-15 5-69 0 0,26-9 1 0 0,2 0 4 0 0,-25 7-241 0 0,40-16 0 0 0,-10-1-7283 0 0,-43 18 4212 0 0,-3 0-714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32.89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148 123 11234 0 0,'-5'-10'915'0'0,"2"5"453"0"0,0 0 0 0 0,0 0-1 0 0,0 0 1 0 0,0 0 0 0 0,-8-8 0 0 0,10 13-1235 0 0,0-1 0 0 0,0 0-1 0 0,0 0 1 0 0,0 1 0 0 0,0-1 0 0 0,-1 0 0 0 0,1 1 0 0 0,0 0 0 0 0,0-1 0 0 0,0 1 0 0 0,0-1 0 0 0,-1 1 0 0 0,1 0 0 0 0,0 0 0 0 0,0 0 0 0 0,-1 0 0 0 0,1 0 0 0 0,0 0 0 0 0,0 0 0 0 0,-1 0 0 0 0,1 0 0 0 0,0 1 0 0 0,0-1-1 0 0,-1 0 1 0 0,1 1 0 0 0,0-1 0 0 0,0 1 0 0 0,0 0 0 0 0,0-1 0 0 0,0 1 0 0 0,0 0 0 0 0,0-1 0 0 0,-1 2 0 0 0,-1 0-103 0 0,1 1 0 0 0,-1-1 0 0 0,1 1 0 0 0,-1-1 0 0 0,1 1 0 0 0,0 0 0 0 0,0 0 0 0 0,0 0-1 0 0,1 0 1 0 0,-1 0 0 0 0,1 0 0 0 0,-1 4 0 0 0,-2 4-55 0 0,2 1-1 0 0,-2 14 0 0 0,1-6-1 0 0,-2 10-56 0 0,1-1-1 0 0,2 55 1 0 0,2-69 55 0 0,1 0 0 0 0,1 0 0 0 0,1-1 0 0 0,0 1 0 0 0,1 0 0 0 0,0-1 0 0 0,11 22 0 0 0,-13-31 24 0 0,1 0 1 0 0,0-1 0 0 0,0 1-1 0 0,0-1 1 0 0,1 0 0 0 0,-1 0-1 0 0,1 0 1 0 0,0 0 0 0 0,0-1 0 0 0,1 1-1 0 0,-1-1 1 0 0,1 0 0 0 0,-1-1-1 0 0,1 1 1 0 0,6 2 0 0 0,-7-4 21 0 0,-1 0 1 0 0,1 0-1 0 0,0 0 1 0 0,0 0-1 0 0,0-1 1 0 0,-1 0-1 0 0,1 0 1 0 0,0 0-1 0 0,0 0 1 0 0,0 0-1 0 0,0-1 0 0 0,-1 1 1 0 0,1-1-1 0 0,0 0 1 0 0,0-1-1 0 0,-1 1 1 0 0,1-1-1 0 0,-1 1 1 0 0,1-1-1 0 0,-1 0 1 0 0,0 0-1 0 0,4-3 1 0 0,1-2 44 0 0,-1 0 0 0 0,0-1 0 0 0,0 0 0 0 0,0 0 0 0 0,-1-1 0 0 0,0 1 0 0 0,-1-1 0 0 0,0-1 0 0 0,-1 1 0 0 0,1-1 0 0 0,-2 1 0 0 0,4-14 0 0 0,-2 3 39 0 0,-1-1 1 0 0,-1 0-1 0 0,0 0 1 0 0,-2 0-1 0 0,-1-23 0 0 0,-1 31-37 0 0,0 0 1 0 0,0 0-1 0 0,-2 0 0 0 0,1 1 0 0 0,-2-1 0 0 0,0 1 0 0 0,-6-16 0 0 0,6 20-35 0 0,0 1-1 0 0,0 0 1 0 0,-1 1-1 0 0,1-1 1 0 0,-1 1-1 0 0,-1 0 1 0 0,1 0-1 0 0,-1 0 1 0 0,0 1-1 0 0,0 0 1 0 0,-1 0-1 0 0,-13-7 1 0 0,7 5-325 0 0,-1 2 1 0 0,0-1 0 0 0,0 1 0 0 0,0 1 0 0 0,-1 1 0 0 0,1 0 0 0 0,-1 1 0 0 0,0 0 0 0 0,0 2 0 0 0,0-1 0 0 0,-18 3 0 0 0,27 0-1764 0 0,23 5-3182 0 0,-14-6 5388 0 0,13 2-1287 0 0,3-2 883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33.37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141 13 12419 0 0,'4'-12'8662'0'0,"-3"12"-8515"0"0,-1-1 0 0 0,0 1 0 0 0,0 0 0 0 0,0 0 0 0 0,1 0 0 0 0,-1 0 1 0 0,0 0-1 0 0,0 0 0 0 0,0 0 0 0 0,0 0 0 0 0,1 0 0 0 0,0 1 21 0 0,0-1 1 0 0,0 1-1 0 0,0 0 0 0 0,0-1 0 0 0,0 1 0 0 0,0 0 0 0 0,-1-1 0 0 0,1 1 0 0 0,0 0 1 0 0,0 0-1 0 0,-1 0 0 0 0,1-1 0 0 0,0 3 0 0 0,3 2-9 0 0,-1 1 0 0 0,1-1 0 0 0,-1 1-1 0 0,-1 0 1 0 0,1 0 0 0 0,1 9 0 0 0,-3-11-116 0 0,0 0-1 0 0,-1-1 1 0 0,0 1-1 0 0,1 0 1 0 0,-2 0 0 0 0,1-1-1 0 0,0 1 1 0 0,-1 0-1 0 0,1 0 1 0 0,-1-1 0 0 0,0 1-1 0 0,-3 6 1 0 0,2-6-154 0 0,0 1 1 0 0,0 0 0 0 0,0-1-1 0 0,-1 1 1 0 0,1-1 0 0 0,-1 0-1 0 0,0 0 1 0 0,-1 0-1 0 0,1-1 1 0 0,-1 1 0 0 0,1-1-1 0 0,-1 1 1 0 0,0-1 0 0 0,-1 0-1 0 0,1-1 1 0 0,0 1-1 0 0,-1-1 1 0 0,1 0 0 0 0,-1 0-1 0 0,-8 2 1 0 0,7-3-464 0 0,0 0 1 0 0,0 0-1 0 0,0 0 1 0 0,0-1-1 0 0,-1 0 0 0 0,1-1 1 0 0,0 1-1 0 0,0-1 1 0 0,-11-4-1 0 0,-8-4-2075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34.80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102 42 3817 0 0,'0'-5'2070'0'0,"0"0"-1"0"0,-1 1 1 0 0,0-1 0 0 0,-2-6 0 0 0,1 3 658 0 0,2 8-2315 0 0,-1-1-1 0 0,0 1 0 0 0,0-1 1 0 0,0 1-1 0 0,0 0 0 0 0,0-1 1 0 0,0 1-1 0 0,0 0 0 0 0,0 0 1 0 0,0 0-1 0 0,0 0 0 0 0,0-1 1 0 0,-2 2-1 0 0,-1-2 754 0 0,3 1-1065 0 0,-1 0 0 0 0,0 1 0 0 0,0-1 0 0 0,1 0 0 0 0,-1 0 0 0 0,0 1 0 0 0,0-1 0 0 0,1 1 0 0 0,-1 0 0 0 0,0-1 0 0 0,1 1 0 0 0,-1 0 0 0 0,1 0 0 0 0,-1 0 0 0 0,1 0 0 0 0,0 0 0 0 0,-1 1 0 0 0,1-1 0 0 0,0 0 0 0 0,-2 3 0 0 0,-2 1-125 0 0,1 1 1 0 0,0-1-1 0 0,1 1 0 0 0,-5 7 0 0 0,5-5-18 0 0,0-1 0 0 0,1 0 1 0 0,0 1-1 0 0,0-1 0 0 0,0 1 0 0 0,1-1 1 0 0,0 1-1 0 0,0 0 0 0 0,1 12 0 0 0,0-19 17 0 0,0 1-1 0 0,0-1 1 0 0,0 0-1 0 0,0 0 1 0 0,1 1-1 0 0,-1-1 0 0 0,0 0 1 0 0,1 0-1 0 0,-1 0 1 0 0,0 1-1 0 0,1-1 1 0 0,-1 0-1 0 0,1 0 1 0 0,0 0-1 0 0,-1 0 0 0 0,1 0 1 0 0,0 0-1 0 0,0 0 1 0 0,0 0-1 0 0,-1 0 1 0 0,1 0-1 0 0,0-1 0 0 0,0 1 1 0 0,0 0-1 0 0,0-1 1 0 0,1 1-1 0 0,-1 0 1 0 0,0-1-1 0 0,0 1 1 0 0,0-1-1 0 0,0 0 0 0 0,1 1 1 0 0,-1-1-1 0 0,0 0 1 0 0,0 0-1 0 0,0 0 1 0 0,1 0-1 0 0,1 0 0 0 0,4-1-60 0 0,1 0-1 0 0,-1 0 0 0 0,0-1 0 0 0,0 0 0 0 0,9-4 0 0 0,-7 3 76 0 0,10-4-37 0 0,0 2 0 0 0,0 0 0 0 0,25-3 1 0 0,-36 7 40 0 0,0 1 0 0 0,1 0 0 0 0,-1 0 1 0 0,1 0-1 0 0,-1 1 0 0 0,0 0 0 0 0,1 1 1 0 0,-1 0-1 0 0,0 0 0 0 0,9 5 0 0 0,-13-6 8 0 0,-1 1 0 0 0,0 1-1 0 0,0-1 1 0 0,0 0 0 0 0,0 1-1 0 0,0-1 1 0 0,0 1-1 0 0,-1 0 1 0 0,1 0 0 0 0,-1 0-1 0 0,0 0 1 0 0,1 1 0 0 0,-2-1-1 0 0,1 1 1 0 0,0-1 0 0 0,-1 1-1 0 0,1-1 1 0 0,0 7 0 0 0,1 4 30 0 0,0 1 1 0 0,-1-1 0 0 0,-1 22 0 0 0,0-21-2 0 0,0 8 72 0 0,-4 35 0 0 0,3-52-63 0 0,-1 1 1 0 0,-1-1-1 0 0,1 1 0 0 0,-1-1 1 0 0,0 0-1 0 0,-1 1 1 0 0,0-1-1 0 0,1 0 0 0 0,-2-1 1 0 0,-3 7-1 0 0,5-10-9 0 0,0 0-1 0 0,-1 1 1 0 0,1-1 0 0 0,-1 0-1 0 0,0 0 1 0 0,0 0 0 0 0,0-1-1 0 0,0 1 1 0 0,0-1 0 0 0,0 0-1 0 0,0 1 1 0 0,0-1-1 0 0,0-1 1 0 0,0 1 0 0 0,-1 0-1 0 0,1-1 1 0 0,0 1 0 0 0,-6-1-1 0 0,-4 0 60 0 0,0-1-1 0 0,0 0 1 0 0,-17-4 0 0 0,5-1-69 0 0,0 0 0 0 0,0-1 0 0 0,1-1 0 0 0,0-2 0 0 0,-32-16 0 0 0,52 23 156 0 0,-5-2-1119 0 0,10 4-121 0 0,6 1-285 0 0,30 10-3470 0 0,-22-5 2770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5:13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9 16884 0 0,'-7'-5'1942'0'0,"1"1"2116"0"0,6 4-3991 0 0,0 1 1 0 0,0-1-1 0 0,-1 0 0 0 0,1 0 1 0 0,0 0-1 0 0,0 1 0 0 0,0-1 1 0 0,-1 0-1 0 0,1 0 0 0 0,0 0 1 0 0,0 1-1 0 0,0-1 0 0 0,0 0 1 0 0,0 0-1 0 0,-1 1 0 0 0,1-1 1 0 0,0 0-1 0 0,0 1 0 0 0,0-1 1 0 0,0 0-1 0 0,0 0 0 0 0,0 1 1 0 0,0-1-1 0 0,0 0 0 0 0,0 1 1 0 0,0-1-1 0 0,0 0 0 0 0,-3 46 372 0 0,3 50 0 0 0,1-36-377 0 0,-1-42-148 0 0,0 1 194 0 0,2 19 0 0 0,-1-32-260 0 0,-1-1 1 0 0,2 1-1 0 0,-1-1 1 0 0,0 0-1 0 0,1 0 0 0 0,0 0 1 0 0,0 0-1 0 0,4 6 1 0 0,-6-11 23 0 0,0 1 1 0 0,0-1 0 0 0,1 1-1 0 0,-1-1 1 0 0,0 0 0 0 0,1 1-1 0 0,-1-1 1 0 0,0 0 0 0 0,1 1-1 0 0,-1-1 1 0 0,1 0-1 0 0,-1 1 1 0 0,0-1 0 0 0,1 0-1 0 0,-1 0 1 0 0,1 1 0 0 0,-1-1-1 0 0,1 0 1 0 0,-1 0 0 0 0,1 0-1 0 0,-1 0 1 0 0,1 0 0 0 0,-1 0-1 0 0,1 1 1 0 0,-1-1 0 0 0,1 0-1 0 0,-1 0 1 0 0,1-1 0 0 0,-1 1-1 0 0,0 0 1 0 0,1 0 0 0 0,0 0-1 0 0,2-4-756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35.08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28 14811 0 0,'-1'5'5533'0'0,"1"-5"-5420"0"0,10 2 1576 0 0,18-2-2645 0 0,-21 0 1511 0 0,157-13-963 0 0,-86-2-4598 0 0,-71 14 4322 0 0,12-4-1696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36.00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118 10 14979 0 0,'2'2'5069'0'0,"-3"-2"-4994"0"0,8-1 2030 0 0,14-2-2326 0 0,-11 1 653 0 0,20-1-201 0 0,0 1-1 0 0,56 3 1 0 0,-68 1-209 0 0,0 1 1 0 0,0 0 0 0 0,-1 2 0 0 0,1 0 0 0 0,-1 1 0 0 0,17 8-1 0 0,-29-12-3 0 0,2 1-9 0 0,0 1 0 0 0,9 5 0 0 0,-15-8 4 0 0,0-1 0 0 0,0 1 0 0 0,0 0 0 0 0,1 0 0 0 0,-1 0 0 0 0,0 0 0 0 0,0 0-1 0 0,0 0 1 0 0,-1 0 0 0 0,1 1 0 0 0,0-1 0 0 0,0 0 0 0 0,-1 0 0 0 0,1 1 0 0 0,0-1 0 0 0,-1 0-1 0 0,1 1 1 0 0,-1-1 0 0 0,1 3 0 0 0,-2-4 8 0 0,1 1 1 0 0,0-1-1 0 0,0 1 0 0 0,-1 0 1 0 0,1-1-1 0 0,0 1 0 0 0,-1-1 1 0 0,1 1-1 0 0,0-1 0 0 0,-1 1 1 0 0,1-1-1 0 0,-1 1 0 0 0,1-1 0 0 0,-1 1 1 0 0,1-1-1 0 0,-1 0 0 0 0,0 1 1 0 0,-14 8 154 0 0,9-6-124 0 0,4-1-60 0 0,-1 0 0 0 0,1 0-1 0 0,0 0 1 0 0,0 1 0 0 0,0-1 0 0 0,1 0-1 0 0,-1 1 1 0 0,0-1 0 0 0,1 1 0 0 0,-1 0-1 0 0,1-1 1 0 0,0 1 0 0 0,0 0 0 0 0,0 0-1 0 0,1 0 1 0 0,-1 0 0 0 0,1 0 0 0 0,-1 0-1 0 0,1 0 1 0 0,0 4 0 0 0,0 7-41 0 0,2 0-1 0 0,-1 0 1 0 0,5 15 0 0 0,-4-17 29 0 0,9 42-35 0 0,11 72 76 0 0,-21-115-16 0 0,22 326-355 0 0,-22-326 343 0 0,-2 1 0 0 0,0 0-1 0 0,0-1 1 0 0,-1 1 0 0 0,0-1-1 0 0,-1 1 1 0 0,0-1-1 0 0,-1 0 1 0 0,0 0 0 0 0,-1 0-1 0 0,0-1 1 0 0,-13 19 0 0 0,14-24 55 0 0,0-1 0 0 0,0 0 0 0 0,0-1 0 0 0,0 1 0 0 0,0-1 0 0 0,-1 1 0 0 0,0-2 0 0 0,0 1 0 0 0,1 0 0 0 0,-2-1 0 0 0,1 0 0 0 0,0 0 0 0 0,0 0 0 0 0,-1-1 0 0 0,1 0 0 0 0,-1 0 0 0 0,1 0 0 0 0,-1-1 0 0 0,-5 1 0 0 0,-11-2 420 0 0,0-1 0 0 0,0 0 0 0 0,-31-9 0 0 0,36 8-214 0 0,-27-6 473 0 0,1-2 0 0 0,-83-32 0 0 0,119 38-1035 0 0,12 3-162 0 0,17 1-766 0 0,-19 1 927 0 0,103-3-6452 0 0,-71 1 6488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36.75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32 631 15243 0 0,'-3'2'5140'0'0,"3"-3"-5043"0"0,-5-3 2187 0 0,1-7-1639 0 0,0 0 1 0 0,1 0 0 0 0,0 0 0 0 0,-2-21 0 0 0,2-48-273 0 0,2 66-211 0 0,1-31-91 0 0,1 1 0 0 0,2-1 0 0 0,2 0 0 0 0,19-80 0 0 0,-21 115-83 0 0,1-1 1 0 0,0 1-1 0 0,1 0 1 0 0,-1 0-1 0 0,2 0 0 0 0,0 1 1 0 0,0-1-1 0 0,0 1 0 0 0,1 1 1 0 0,1 0-1 0 0,-1 0 1 0 0,1 0-1 0 0,11-7 0 0 0,-16 12-6 0 0,0 1 0 0 0,1 0 0 0 0,0 0 1 0 0,-1 1-1 0 0,1-1 0 0 0,0 1 0 0 0,0 0 0 0 0,0 0 0 0 0,0 0 0 0 0,0 0 0 0 0,0 1 0 0 0,0-1 0 0 0,5 1 0 0 0,-3 1-7 0 0,0-1-1 0 0,0 1 1 0 0,-1 1 0 0 0,1-1 0 0 0,0 1 0 0 0,-1 0-1 0 0,1 0 1 0 0,7 4 0 0 0,-4 0 4 0 0,-1-1 1 0 0,1 1-1 0 0,-1 0 0 0 0,0 1 1 0 0,-1 0-1 0 0,1 0 0 0 0,-1 1 1 0 0,-1 0-1 0 0,0 0 1 0 0,7 12-1 0 0,-6-7 24 0 0,-1 1-1 0 0,0 1 1 0 0,-1-1 0 0 0,0 1 0 0 0,-2 0-1 0 0,1 0 1 0 0,0 20 0 0 0,0 10 71 0 0,-4 52-1 0 0,-1-77-18 0 0,-7 29 0 0 0,0 4-25 0 0,8-52-56 0 0,1-1-1 0 0,-1 1 1 0 0,0-1 0 0 0,0 1-1 0 0,-1-1 1 0 0,1 1-1 0 0,0 0 1 0 0,0-1 0 0 0,0 1-1 0 0,0-1 1 0 0,0 1-1 0 0,-1-1 1 0 0,1 1 0 0 0,0-1-1 0 0,0 1 1 0 0,-1 0-1 0 0,-5-5-3522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37.95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107 13 6633 0 0,'-8'-13'15288'0'0,"8"13"-15205"0"0,-1 1 0 0 0,1-1 0 0 0,0 0 0 0 0,-1 0 0 0 0,1 0 0 0 0,0 1 0 0 0,0-1 0 0 0,-1 0 0 0 0,1 0 0 0 0,0 1 0 0 0,0-1 0 0 0,-1 0-1 0 0,1 1 1 0 0,0-1 0 0 0,0 0 0 0 0,0 1 0 0 0,-1-1 0 0 0,1 0 0 0 0,0 1 0 0 0,0-1 0 0 0,0 0 0 0 0,0 1 0 0 0,0-1 0 0 0,0 1 0 0 0,0-1 0 0 0,0 1 0 0 0,-1 2-8 0 0,1 1-1 0 0,-1 0 1 0 0,1 0 0 0 0,0-1-1 0 0,0 1 1 0 0,1 4-1 0 0,0 13 50 0 0,-5 45 25 0 0,-3 34-50 0 0,-3-7-158 0 0,4-30-1155 0 0,-16 74 1 0 0,21-134 1014 0 0,0 2-99 0 0,0-1 0 0 0,0 0 1 0 0,-1 1-1 0 0,0-1 0 0 0,-2 4 1 0 0,4-7 44 0 0,-1 0-1 0 0,1 0 1 0 0,-1 0 0 0 0,1-1 0 0 0,-1 1 0 0 0,0 0 0 0 0,0-1 0 0 0,1 1 0 0 0,-1 0 0 0 0,0-1 0 0 0,0 1 0 0 0,0-1 0 0 0,0 1 0 0 0,1-1 0 0 0,-1 1 0 0 0,0-1 0 0 0,0 0 0 0 0,0 0 0 0 0,0 1 0 0 0,0-1 0 0 0,0 0 0 0 0,0 0 0 0 0,0 0 0 0 0,0 0 0 0 0,0 0 0 0 0,0 0 0 0 0,0 0 0 0 0,-1-1 0 0 0,-6-1-2151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38.22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62 1 17540 0 0,'1'13'1596'0'0,"0"0"1"0"0,6 24-1 0 0,1 5-929 0 0,-4 5-479 0 0,-3-1 0 0 0,-2 0 0 0 0,-7 55 0 0 0,2-42-290 0 0,0 6-1199 0 0,-26 116 1 0 0,31-178 1108 0 0,0-1-2 0 0,1 0 1 0 0,0 0 0 0 0,-1 0 0 0 0,0 0 0 0 0,1 0-1 0 0,-1 0 1 0 0,0 0 0 0 0,0 0 0 0 0,0-1 0 0 0,0 1-1 0 0,0 0 1 0 0,-1-1 0 0 0,1 1 0 0 0,-3 2 0 0 0,4-4 111 0 0,-1 0 1 0 0,1 1 0 0 0,0-1 0 0 0,0 0-1 0 0,-1 0 1 0 0,1 0 0 0 0,0 0 0 0 0,-1 0-1 0 0,1 0 1 0 0,0 0 0 0 0,-1 0 0 0 0,1 0 0 0 0,0 0-1 0 0,0 0 1 0 0,-1 0 0 0 0,1 0 0 0 0,0 0-1 0 0,-1 0 1 0 0,1 0 0 0 0,0 0 0 0 0,0 0-1 0 0,-1 0 1 0 0,1 0 0 0 0,0-1 0 0 0,-1 1 0 0 0,1 0-1 0 0,0 0 1 0 0,0 0 0 0 0,-1 0 0 0 0,1-1-1 0 0,0 1 1 0 0,0 0 0 0 0,0 0 0 0 0,-1-1-1 0 0,1 1 1 0 0,0 0 0 0 0,0 0 0 0 0,0-1 0 0 0,0 1-1 0 0,0 0 1 0 0,-1 0 0 0 0,1-1 0 0 0,0 1-1 0 0,0 0 1 0 0,0-1 0 0 0,0 1 0 0 0,-2-17-3014 0 0,2 3 951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2:38.57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1 170 10170 0 0,'3'1'6490'0'0,"1"3"-3332"0"0,8 9-2671 0 0,-10-10 339 0 0,218 218 1529 0 0,-115-122-2092 0 0,-51-48 132 0 0,61 47 0 0 0,-107-93-250 0 0,-1 0 0 0 0,11 5 0 0 0,-16-9-67 0 0,1 1 0 0 0,0-1 0 0 0,-1 0 0 0 0,1 0 0 0 0,0-1 1 0 0,0 1-1 0 0,-1-1 0 0 0,1 1 0 0 0,0-1 0 0 0,6 0 1 0 0,-8 0-42 0 0,0-1 0 0 0,0 1 0 0 0,0 0 0 0 0,-1-1 0 0 0,1 1 0 0 0,0 0 0 0 0,0-1 0 0 0,0 0 0 0 0,0 1 1 0 0,0-1-1 0 0,0 1 0 0 0,-1-1 0 0 0,1 0 0 0 0,0 0 0 0 0,-1 1 0 0 0,1-1 0 0 0,0 0 0 0 0,-1 0 0 0 0,1 0 0 0 0,-1 0 1 0 0,1 0-1 0 0,-1 0 0 0 0,0 0 0 0 0,1-1 0 0 0,1-4 106 0 0,-1 0 0 0 0,0 0 0 0 0,1-6 0 0 0,-2 6-35 0 0,2-18 102 0 0,-1 1 1 0 0,-1-1-1 0 0,-1 0 1 0 0,-6-28-1 0 0,-24-94-62 0 0,9 51-90 0 0,13 55-90 0 0,-1-3-124 0 0,2 0 1 0 0,-4-76 0 0 0,14 138-1367 0 0,0 1 1 0 0,6 28 0 0 0,-1-17-1055 0 0,5 42 300 0 0,-6-39 927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3:17.026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217 164 6273 0 0,'-10'1'3256'0'0,"0"-1"0"0"0,-20 5-1 0 0,21-3-2051 0 0,0 1-1 0 0,1 0 1 0 0,-13 5 0 0 0,15-5-1057 0 0,0 1-1 0 0,0-1 1 0 0,0 1 0 0 0,0 0 0 0 0,1 0 0 0 0,0 1 0 0 0,0 0-1 0 0,0 0 1 0 0,0 0 0 0 0,1 0 0 0 0,0 1 0 0 0,-5 8 0 0 0,1 1-184 0 0,1 0 0 0 0,1 0 0 0 0,0 1 0 0 0,1 0 0 0 0,1 0 0 0 0,0 0 0 0 0,1 1 0 0 0,1-1 0 0 0,0 33 0 0 0,2-4-9 0 0,3 1 0 0 0,1-1 1 0 0,2 0-1 0 0,3-1 0 0 0,1 1 0 0 0,2-1 0 0 0,28 64 0 0 0,-33-92 44 0 0,1 0-1 0 0,1-1 1 0 0,0 0 0 0 0,1 0-1 0 0,1-1 1 0 0,0-1-1 0 0,26 24 1 0 0,-26-27 10 0 0,2-1-1 0 0,-1 0 1 0 0,1-1 0 0 0,0 0 0 0 0,1-1 0 0 0,0-1 0 0 0,0 0-1 0 0,0-1 1 0 0,22 5 0 0 0,-18-6 52 0 0,0-1-1 0 0,0-1 1 0 0,0-1-1 0 0,1 0 1 0 0,-1-2-1 0 0,0 0 1 0 0,0-1 0 0 0,0 0-1 0 0,0-2 1 0 0,-1 0-1 0 0,1-1 1 0 0,-1-1-1 0 0,18-8 1 0 0,-22 8 26 0 0,0-1 1 0 0,0-1-1 0 0,-1 0 1 0 0,0 0-1 0 0,-1-1 0 0 0,0-1 1 0 0,0 0-1 0 0,-1 0 1 0 0,0-1-1 0 0,-1 0 1 0 0,-1-1-1 0 0,1 0 0 0 0,-2 0 1 0 0,0-1-1 0 0,0 0 1 0 0,9-25-1 0 0,-7 3 95 0 0,-2-1-1 0 0,-1 1 0 0 0,3-72 1 0 0,-8 74-78 0 0,-2-1 0 0 0,-1 1-1 0 0,-1 0 1 0 0,-2-1 0 0 0,-17-56 0 0 0,17 74-59 0 0,-2 0 0 0 0,0 1 0 0 0,-1-1 0 0 0,0 2 1 0 0,-1-1-1 0 0,-1 1 0 0 0,0 1 0 0 0,-1 0 0 0 0,-1 0 0 0 0,-22-18 0 0 0,-4-1-265 0 0,-2 3 0 0 0,-59-34-1 0 0,-2 10-932 0 0,84 46 547 0 0,0 0 0 0 0,-1 1 1 0 0,0 1-1 0 0,-20-3 1 0 0,34 7 305 0 0,-1 0 0 0 0,1 1 1 0 0,-1-1-1 0 0,1 1 0 0 0,-1 0 1 0 0,1 1-1 0 0,-1-1 0 0 0,1 1 0 0 0,-8 1 1 0 0,-6 7-1443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3:17.842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30 326 15075 0 0,'-1'1'109'0'0,"0"1"565"0"0,0-1-1 0 0,0 1 0 0 0,0 0 0 0 0,0 0 1 0 0,-1-1-1 0 0,1 1 0 0 0,-1-1 0 0 0,1 1 0 0 0,-3 1 1 0 0,4-3-630 0 0,0 0-1 0 0,0 0 1 0 0,0 0 0 0 0,0 0 0 0 0,-1-1 0 0 0,1 1 0 0 0,0 0 0 0 0,0 0-1 0 0,0 0 1 0 0,0 0 0 0 0,-1 0 0 0 0,1 0 0 0 0,0 0 0 0 0,0 0 0 0 0,0 0 0 0 0,0-1-1 0 0,0 1 1 0 0,0 0 0 0 0,-1 0 0 0 0,1 0 0 0 0,0 0 0 0 0,0 0 0 0 0,0 0-1 0 0,0-1 1 0 0,0 1 0 0 0,0 0 0 0 0,0 0 0 0 0,0 0 0 0 0,0 0 0 0 0,0-1 0 0 0,0 1-1 0 0,0 0 1 0 0,0 0 0 0 0,0 0 0 0 0,0 0 0 0 0,0-1 0 0 0,-2-8 236 0 0,2 8-143 0 0,-4-37 87 0 0,1-1 1 0 0,2 1-1 0 0,2-1 0 0 0,5-38 1 0 0,-5 70-282 0 0,5-41 232 0 0,-5 42-342 0 0,0 1-1 0 0,1 0 0 0 0,-1 0 1 0 0,1 0-1 0 0,0 0 0 0 0,5-8 1 0 0,-7 13 98 0 0,0 0 1 0 0,1 0-1 0 0,-1 0 1 0 0,0 0 0 0 0,0 0-1 0 0,1 0 1 0 0,-1 0-1 0 0,0 0 1 0 0,0 0-1 0 0,0 0 1 0 0,1 0 0 0 0,-1 0-1 0 0,0 1 1 0 0,0-1-1 0 0,0 0 1 0 0,1 0-1 0 0,-1 0 1 0 0,0 0-1 0 0,0 0 1 0 0,0 0 0 0 0,1 0-1 0 0,-1 1 1 0 0,0-1-1 0 0,0 0 1 0 0,0 0-1 0 0,0 0 1 0 0,0 0 0 0 0,0 1-1 0 0,1-1 1 0 0,-1 0-1 0 0,0 0 1 0 0,0 0-1 0 0,0 1 1 0 0,0-1-1 0 0,0 0 1 0 0,0 0 0 0 0,0 0-1 0 0,0 1 1 0 0,0-1-1 0 0,5 12-2950 0 0,5 22-6179 0 0,-7-21 5114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3:19.108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1346 633 8058 0 0,'1'3'308'0'0,"0"-2"-76"0"0,-1-1 0 0 0,0 1 0 0 0,0 0 0 0 0,0-1 0 0 0,1 1 0 0 0,-1-1 0 0 0,0 1 0 0 0,0 0 0 0 0,0-1 0 0 0,0 1 0 0 0,0 0 0 0 0,0-1 0 0 0,0 1 0 0 0,0 0 0 0 0,-1-1 0 0 0,1 1 0 0 0,0 0 0 0 0,0-1 0 0 0,0 1 0 0 0,-1 0-1 0 0,-1 5 3379 0 0,2-6-3478 0 0,0 0 0 0 0,0 1 0 0 0,-1-1 0 0 0,1 0 0 0 0,0 1 0 0 0,0-1 0 0 0,0 0 0 0 0,0 1 0 0 0,0-1 0 0 0,-1 0 0 0 0,1 1 0 0 0,0-1 0 0 0,0 0 1 0 0,0 0-1 0 0,-1 1 0 0 0,1-1 0 0 0,0 0 0 0 0,0 0 0 0 0,-1 1 0 0 0,1-1 0 0 0,0 0 0 0 0,-1 0 0 0 0,1 0 0 0 0,0 0 0 0 0,-1 0 0 0 0,1 1 0 0 0,0-1 0 0 0,-1 0 0 0 0,1 0 0 0 0,0 0 0 0 0,-1 0 0 0 0,1 0 1 0 0,-1 0-1 0 0,-27 7 2101 0 0,21-5-1841 0 0,-1 0-1 0 0,-14 1 1 0 0,-84 1 737 0 0,34-2-556 0 0,-42-1 665 0 0,85-3-821 0 0,-48-11 0 0 0,42 6-243 0 0,20 5-92 0 0,0-1 0 0 0,-26-9 1 0 0,1-4 46 0 0,-37-15 222 0 0,15 7-291 0 0,24 11-2 0 0,0 1-37 0 0,23 7-13 0 0,-22-8-1 0 0,-41-16 1 0 0,56 17 20 0 0,0-1-1 0 0,1 0 0 0 0,-34-29 1 0 0,47 35-28 0 0,0-1 0 0 0,0 0 1 0 0,-8-10-1 0 0,-15-20-15 0 0,-8-13-1 0 0,-39-104-7 0 0,68 134 21 0 0,-6-13-17 0 0,-11-23 62 0 0,27 55-38 0 0,-1 0-1 0 0,1 1 1 0 0,-1-1 0 0 0,0 1 0 0 0,1 0-1 0 0,-1-1 1 0 0,0 1 0 0 0,0 0 0 0 0,0-1-1 0 0,0 1 1 0 0,-1 0 0 0 0,1 0 0 0 0,0 0-1 0 0,0 0 1 0 0,-1 0 0 0 0,1 0 0 0 0,-3-1-1 0 0,4 1-212 0 0,1 2 92 0 0,7 1-77 0 0,10 4-1697 0 0,-13-4 660 0 0,0 0-1 0 0,1 0 1 0 0,-1 1-1 0 0,-1 0 1 0 0,1 0 0 0 0,0 0-1 0 0,6 6 1 0 0,-2 2 946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24T22:53:20.588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63 415 9106 0 0,'-1'0'411'0'0,"0"0"1"0"0,0 0-1 0 0,0 0 0 0 0,0 0 1 0 0,0 0-1 0 0,0-1 1 0 0,0 1-1 0 0,0 0 0 0 0,0-1 1 0 0,0 1-1 0 0,0 0 0 0 0,1-1 1 0 0,-1 1-1 0 0,0-1 1 0 0,0 0-1 0 0,0 1 0 0 0,1-1 1 0 0,-1 0-1 0 0,0 1 0 0 0,0-3 1 0 0,-1 0 288 0 0,0 0 0 0 0,0-1 0 0 0,0 1 0 0 0,-1-5 0 0 0,3 6-631 0 0,-6-19 256 0 0,1 1 0 0 0,1-1 0 0 0,0-1 0 0 0,1-22 0 0 0,2 35-266 0 0,0-46 73 0 0,1-3-12 0 0,-2 23-6 0 0,2 23 36 0 0,0 0 0 0 0,-2 0 0 0 0,-2-12 0 0 0,4 24-143 0 0,0-1 0 0 0,0 1 0 0 0,0 0-1 0 0,0 0 1 0 0,0-1 0 0 0,0 1 0 0 0,0 0 0 0 0,-1 0 0 0 0,1-1 0 0 0,0 1 0 0 0,0 0 0 0 0,0 0 0 0 0,0-1 0 0 0,0 1-1 0 0,0 0 1 0 0,0 0 0 0 0,0-1 0 0 0,0 1 0 0 0,0 0 0 0 0,0 0 0 0 0,0-1 0 0 0,1 1 0 0 0,-1 0 0 0 0,0 0 0 0 0,0-1 0 0 0,0 1-1 0 0,0 0 1 0 0,0 0 0 0 0,0 0 0 0 0,1-1 0 0 0,-1 1 0 0 0,0 0 0 0 0,0 0 0 0 0,0 0 0 0 0,0 0 0 0 0,1-1 0 0 0,-1 1 0 0 0,0 0-1 0 0,0 0 1 0 0,1 0 0 0 0,-1 0 0 0 0,0 0 0 0 0,7-6-104 0 0,6-14 3 0 0,-12 20 96 0 0,-1 0-1 0 0,1-1 0 0 0,-1 1 0 0 0,1 0 0 0 0,0 0 0 0 0,-1 0 0 0 0,1 0 0 0 0,0 0 1 0 0,-1 0-1 0 0,1 0 0 0 0,0 0 0 0 0,-1 0 0 0 0,1 0 0 0 0,-1 0 0 0 0,1 0 0 0 0,0 1 1 0 0,-1-1-1 0 0,1 0 0 0 0,1 1 0 0 0,9 6 279 0 0,-9-1-43 0 0,-2-5-228 0 0,1-1 0 0 0,-1 1 0 0 0,0 0 0 0 0,1-1 0 0 0,-1 1 0 0 0,0 0 0 0 0,1-1 0 0 0,-1 1 0 0 0,1 0 0 0 0,-1-1 0 0 0,1 1 0 0 0,-1-1 1 0 0,1 1-1 0 0,-1-1 0 0 0,1 1 0 0 0,-1-1 0 0 0,1 1 0 0 0,0-1 0 0 0,1 1 0 0 0,16 10 33 0 0,-13-8-27 0 0,-1 0 0 0 0,2 0 1 0 0,-1-1-1 0 0,9 4 0 0 0,13 4 33 0 0,-1 1 0 0 0,1 2-1 0 0,38 24 1 0 0,-36-21 37 0 0,33 12 1 0 0,-35-22 1118 0 0,-32-6-499 0 0,5 0-670 0 0,-1 0 1 0 0,0 0-1 0 0,0 0 0 0 0,0 0 1 0 0,0 0-1 0 0,1 0 0 0 0,-1 0 1 0 0,0 0-1 0 0,0 0 0 0 0,0 1 1 0 0,1-1-1 0 0,-3 1 0 0 0,-2 1 14 0 0,0 0 1 0 0,-1-1-1 0 0,1 1 0 0 0,-12 0 0 0 0,-2 2-9 0 0,-94 15 92 0 0,30-6-55 0 0,65-9-80 0 0,4-2-8 0 0,0 1 0 0 0,-17 6 0 0 0,17 3-104 0 0,6-6 42 0 0,8-6 62 0 0,0 0-1 0 0,0 0 1 0 0,0 0-1 0 0,0 0 0 0 0,-1 1 1 0 0,1-1-1 0 0,0 0 1 0 0,0 0-1 0 0,0 0 0 0 0,0 1 1 0 0,0-1-1 0 0,0 0 1 0 0,0 0-1 0 0,0 1 0 0 0,0-1 1 0 0,0 0-1 0 0,0 0 1 0 0,0 0-1 0 0,0 1 0 0 0,0-1 1 0 0,0 0-1 0 0,0 0 1 0 0,1 0-1 0 0,-1 1 0 0 0,0-1 1 0 0,0 0-1 0 0,1 1-28 0 0,-1-1 0 0 0,1 1 0 0 0,0-1 1 0 0,-1 1-1 0 0,1-1 0 0 0,0 1 0 0 0,0-1 0 0 0,-1 1 0 0 0,1-1 0 0 0,0 0 0 0 0,0 1 0 0 0,0-1 0 0 0,-1 0 1 0 0,1 0-1 0 0,0 0 0 0 0,0 0 0 0 0,0 0 0 0 0,1 0 0 0 0,0 0 30 0 0,0 0 1 0 0,-1 0-1 0 0,1-1 0 0 0,0 1 0 0 0,-1-1 1 0 0,1 1-1 0 0,-1-1 0 0 0,1 0 0 0 0,-1 0 1 0 0,1 0-1 0 0,-1 1 0 0 0,1-1 1 0 0,-1-1-1 0 0,2 0 0 0 0,18-21-25 0 0,-13 13 20 0 0,3-1 7 0 0,-4 3 3 0 0,0 1 1 0 0,7-10 0 0 0,-7 6 74 0 0,-5 10-49 0 0,-1 0 1 0 0,0 0-1 0 0,0 0 0 0 0,0-1 0 0 0,0 1 0 0 0,0 0 0 0 0,-1-1 0 0 0,1 1 0 0 0,0-1 0 0 0,-1 1 0 0 0,1-1 0 0 0,-1 1 1 0 0,1-1-1 0 0,-1 0 0 0 0,1-2 0 0 0,-2 4 5 0 0,0-1 1 0 0,1 1-1 0 0,-1 0 0 0 0,0-1 1 0 0,0 1-1 0 0,1 0 0 0 0,-1 0 1 0 0,0 0-1 0 0,0 0 1 0 0,1-1-1 0 0,-1 1 0 0 0,0 0 1 0 0,0 0-1 0 0,1 1 1 0 0,-2-1-1 0 0,0 0 1 0 0,-7 0-14 0 0,0 1 0 0 0,0 0 0 0 0,0 1-1 0 0,-9 2 1 0 0,18-4-17 0 0,0 1 0 0 0,-1-1 1 0 0,1 0-1 0 0,0 0 0 0 0,0 0 0 0 0,-1 0 0 0 0,1 0 0 0 0,0 0 0 0 0,0 0 0 0 0,-1 0 0 0 0,1 0 0 0 0,0 0 0 0 0,0 0 1 0 0,-1 0-1 0 0,1 0 0 0 0,0 0 0 0 0,-1 0 0 0 0,1 0 0 0 0,0 0 0 0 0,0 0 0 0 0,-1 0 0 0 0,1 0 0 0 0,0 0 1 0 0,0 0-1 0 0,-1 0 0 0 0,1 0 0 0 0,0-1 0 0 0,0 1 0 0 0,-1 0 0 0 0,1 0 0 0 0,2-8-248 0 0,2-3 161 0 0,-4 8 87 0 0,0 1-1 0 0,1-1 1 0 0,-1 1 0 0 0,1 0-1 0 0,0-1 1 0 0,0 1-1 0 0,0 0 1 0 0,0 0 0 0 0,0 0-1 0 0,0 0 1 0 0,0 0-1 0 0,1 0 1 0 0,-1 0 0 0 0,1 0-1 0 0,0 0 1 0 0,2-2-1 0 0,-2 3 5 0 0,-2 1-1 0 0,1-1 1 0 0,0 0-1 0 0,0 1 1 0 0,0-1-1 0 0,0 0 1 0 0,0 0-1 0 0,0 0 1 0 0,0-1-1 0 0,0 2 5 0 0,-1-1-1 0 0,0 0 0 0 0,1 1 1 0 0,-1-1-1 0 0,1 1 1 0 0,-1-1-1 0 0,1 1 0 0 0,-1-1 1 0 0,1 1-1 0 0,-1 0 1 0 0,1-1-1 0 0,-1 1 0 0 0,1 0 1 0 0,0-1-1 0 0,-1 1 1 0 0,1 0-1 0 0,0 0 0 0 0,-1-1 1 0 0,2 1-1 0 0,-2 0-2 0 0,1-1 0 0 0,-1 1 0 0 0,0 0 0 0 0,0-1 0 0 0,1 1 0 0 0,-1 0 0 0 0,0-1 0 0 0,0 1 0 0 0,1 0 0 0 0,-1-1-1 0 0,0 1 1 0 0,0-1 0 0 0,0 1 0 0 0,0 0 0 0 0,0-1 0 0 0,0 1 0 0 0,0-1 0 0 0,0 1 0 0 0,0-1 0 0 0,0 1 0 0 0,0-1 0 0 0,0 1 0 0 0,0 0 0 0 0,0-1 0 0 0,0 0 0 0 0,0 1-6 0 0,0-8 14 0 0,3 24 463 0 0,-1-12-1085 0 0,0-1-1 0 0,0 1 0 0 0,0-1 1 0 0,1 1-1 0 0,2 3 0 0 0,1-1-757 0 0,0 0-1 0 0,1 0 0 0 0,-1 0 0 0 0,10 5 1 0 0,-3-2-78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72ED4-4625-4F78-B441-224923123FC4}" type="datetimeFigureOut">
              <a:rPr lang="fr-CH" smtClean="0"/>
              <a:t>11.02.2025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B1265-F974-4D97-AC71-7A4B03BE18E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41751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68B79-0187-D684-6683-63FACAEC8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535A20A-3039-B3FC-4140-A5B391563A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FBD53CB-DC8F-779D-3DE5-AFC75F8F25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F9F963-D2A6-9C57-D447-93ADE725DE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43690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578BE-5620-0D7A-9E7B-CB8943FA0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6660C13-3266-D1EB-91EE-43BCF976AB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E5152D8-FC93-3809-9C3E-0367A7ACAF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15C652-D741-B394-1419-9F48D28B2D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93937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96A1C-5123-567A-1FB1-686A1FE74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53B9967-A6AE-0E98-DE4C-C1B75D9CA2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935CE76-1B89-E452-2C60-B8E1F31CED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778EF0-390E-9B04-559C-2585B76976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88948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24231-2200-4F57-C1BB-AAFA199C6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03A5E36-28F4-E2E4-22F1-B4F5C8E0ED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48F924D-B689-2C89-D02A-321E501BD5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7EEE4D-409B-D328-2FEA-CEB1B6E80A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79661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A90B2-C2F8-5E7A-4710-9FD88BE97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95EB6F9-C0BF-FC05-1266-FA56DA37AA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3479A53-41BE-0EB1-88BE-2AF10BA3F6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13E2ED-C0D7-1FE4-BA0D-297AC3B764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20382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E4A97-7EA2-B4E3-CECF-23E4128F8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D8656F2-BF53-CFC5-7DF1-9788688E09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FCA6F8F-DCC2-D65E-9E41-8FD02E8C9A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37069E-3041-7262-A883-FEE3BCA92C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36911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62CEE-D533-5159-5B17-C14D9D67F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671E5BB-6500-9F91-E5D9-FBD2D9C693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3CE2FAE-895C-1743-DC34-96B69FC6B8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AB3ECF-D4F9-82C0-1F15-D9A0CCC4C2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04978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D3FB3-390C-439B-CED2-B2BBBE43E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3B3C41E-744C-E7DD-301D-F38ECCBAB8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64862B8-6BED-E46F-7F41-C0D358CCD5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56BF11-900F-6D32-1743-63D163F795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86624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78030"/>
            <a:ext cx="9288096" cy="2956718"/>
          </a:xfrm>
        </p:spPr>
        <p:txBody>
          <a:bodyPr anchor="t">
            <a:noAutofit/>
          </a:bodyPr>
          <a:lstStyle>
            <a:lvl1pPr algn="l">
              <a:defRPr sz="6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455621"/>
            <a:ext cx="9288096" cy="143533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36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C900-05BC-4021-B69F-2DAF974B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6E227-253A-44A0-9404-1CFD8CE4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5A02-0FC4-41C8-A13C-4C929B28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9378-C430-49DB-B2D6-E32FBBC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D57D-CB8E-4E67-AE2D-2790E2A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2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CF945-D70F-49C1-8CE5-5758C116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1091381"/>
            <a:ext cx="2171700" cy="495336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DB721-04AA-4330-8045-3F2D9BB4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1381"/>
            <a:ext cx="8265340" cy="495336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8C15-991C-4C71-8DCD-DB3B3888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8CC3-5830-4EFA-B28E-1648904D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A91B6-E419-4483-9B66-3C758788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447C6A-78C3-4687-9A71-A05DBF6700DE}"/>
              </a:ext>
            </a:extLst>
          </p:cNvPr>
          <p:cNvCxnSpPr>
            <a:cxnSpLocks/>
          </p:cNvCxnSpPr>
          <p:nvPr/>
        </p:nvCxnSpPr>
        <p:spPr>
          <a:xfrm>
            <a:off x="11387805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711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E2F5-9D3C-4BE7-9AD5-335B31CF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8C4F-4BF6-47CF-ABEE-2B12748C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9070-70D2-4DD1-A439-155343FE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AB30-CD74-471D-9FA6-ADC0C90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37C4-F19E-4521-8DCB-4E0CF9CA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0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007D-9B1D-4E2C-B38F-29C682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9127"/>
            <a:ext cx="9272260" cy="3472874"/>
          </a:xfrm>
        </p:spPr>
        <p:txBody>
          <a:bodyPr anchor="t"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C51B-B525-4032-9D08-2978D736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939" y="4572000"/>
            <a:ext cx="9272262" cy="1320801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851-4DCC-447C-828A-5F7E66F7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4542-CAEF-4D6C-BE6A-BC100F0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DE40-8468-4051-9703-B751608A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1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F7AE-3892-4896-8C15-7A35A41E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9890066" cy="12942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9A26-86F1-4817-B243-4DE63B4F1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185" y="2440568"/>
            <a:ext cx="4841505" cy="3801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BF9B-EA16-48C8-96B9-7A66051BE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0568"/>
            <a:ext cx="4806002" cy="3801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2D9F-1FCE-4A1C-996E-DB05777A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29E05-3F6C-40BF-9324-118588B6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BE013-C5C0-4CBD-982E-36F037F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35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D885-5FE5-4407-BE4D-FAD01C4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84333"/>
            <a:ext cx="9949455" cy="838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2A77-C134-4857-83E5-51217D3C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088" y="1923190"/>
            <a:ext cx="4816475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ECBFE-C62C-471B-BFE4-1272EAC3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088" y="2825791"/>
            <a:ext cx="4816475" cy="3363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0AFC6-F407-4F35-BD37-B32F9B4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482" y="1923190"/>
            <a:ext cx="4824913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D60D5-0F83-46CB-92F3-849FC08E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482" y="2825791"/>
            <a:ext cx="4824913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AE694-5CA0-48DA-90D3-EC42BD1D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0A80D-4CCB-4899-9E1D-A5967F4E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53A9D-469A-4ED9-99A1-7E4B115F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67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C91E-0A11-4E5D-9B8D-5316E73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8A8D1-71AD-4F9F-B393-9EED83FE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36922-9A4C-453D-9B70-0C3A7028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AAEF2-65DC-4E28-9AA4-5115ACB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78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8B02B-A32A-4383-BBC7-0C383390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F7E77-47E0-4F9E-9148-8D0C59C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05A2-ECF0-4759-A17B-FDECE806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79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DD4B-5676-477E-8C52-4C1CF160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4448"/>
            <a:ext cx="3785860" cy="1554362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3E63-EB15-4D82-BF2B-36BB030C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22689"/>
            <a:ext cx="54860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E994E-BAB7-43DC-A0E4-C779CF2A3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701254"/>
            <a:ext cx="3785860" cy="3167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EFAAA-1B70-42AA-ADCC-F49B5813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7B6CC-1C13-4F34-AC86-CCD442C8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1B638-9061-41AD-AF47-73A4AF8B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1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3C43-1676-4A29-83F9-D788ED2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80"/>
            <a:ext cx="3785860" cy="1559740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4A903-97C7-4349-B8CE-1BBED194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1143000"/>
            <a:ext cx="5486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A9F58-4AEB-4286-98F7-3C77AA913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697480"/>
            <a:ext cx="3785860" cy="3093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55A58-F085-4500-AF61-045B12C8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36470-561D-49AE-AC84-B79D483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F2BE2-DF21-4683-9D5F-849A525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3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438DC-3CEE-4170-9B1C-BAC05CD8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29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19D24-DCBE-47F9-8B85-8A118B02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136" y="2447778"/>
            <a:ext cx="9922764" cy="38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5788-BDCE-49E2-80AE-31C739C6A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5200" y="6389688"/>
            <a:ext cx="369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5844-8163-4D82-BEFC-BC2D8D511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40" y="6389688"/>
            <a:ext cx="443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8A50-C435-4220-82C6-C8D62A7C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190" y="6389688"/>
            <a:ext cx="940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689CE0-64D2-447C-9C1F-872D111D8AC3}"/>
              </a:ext>
            </a:extLst>
          </p:cNvPr>
          <p:cNvCxnSpPr>
            <a:cxnSpLocks/>
          </p:cNvCxnSpPr>
          <p:nvPr/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2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24.xml"/><Relationship Id="rId299" Type="http://schemas.openxmlformats.org/officeDocument/2006/relationships/customXml" Target="../ink/ink415.xml"/><Relationship Id="rId21" Type="http://schemas.openxmlformats.org/officeDocument/2006/relationships/customXml" Target="../ink/ink276.xml"/><Relationship Id="rId63" Type="http://schemas.openxmlformats.org/officeDocument/2006/relationships/customXml" Target="../ink/ink297.xml"/><Relationship Id="rId159" Type="http://schemas.openxmlformats.org/officeDocument/2006/relationships/customXml" Target="../ink/ink345.xml"/><Relationship Id="rId324" Type="http://schemas.openxmlformats.org/officeDocument/2006/relationships/image" Target="../media/image485.png"/><Relationship Id="rId170" Type="http://schemas.openxmlformats.org/officeDocument/2006/relationships/image" Target="../media/image408.png"/><Relationship Id="rId226" Type="http://schemas.openxmlformats.org/officeDocument/2006/relationships/image" Target="../media/image436.png"/><Relationship Id="rId268" Type="http://schemas.openxmlformats.org/officeDocument/2006/relationships/image" Target="../media/image457.png"/><Relationship Id="rId32" Type="http://schemas.openxmlformats.org/officeDocument/2006/relationships/image" Target="../media/image307.png"/><Relationship Id="rId74" Type="http://schemas.openxmlformats.org/officeDocument/2006/relationships/image" Target="../media/image322.png"/><Relationship Id="rId128" Type="http://schemas.openxmlformats.org/officeDocument/2006/relationships/image" Target="../media/image390.png"/><Relationship Id="rId335" Type="http://schemas.openxmlformats.org/officeDocument/2006/relationships/customXml" Target="../ink/ink433.xml"/><Relationship Id="rId5" Type="http://schemas.openxmlformats.org/officeDocument/2006/relationships/customXml" Target="../ink/ink268.xml"/><Relationship Id="rId181" Type="http://schemas.openxmlformats.org/officeDocument/2006/relationships/customXml" Target="../ink/ink356.xml"/><Relationship Id="rId237" Type="http://schemas.openxmlformats.org/officeDocument/2006/relationships/customXml" Target="../ink/ink384.xml"/><Relationship Id="rId279" Type="http://schemas.openxmlformats.org/officeDocument/2006/relationships/customXml" Target="../ink/ink405.xml"/><Relationship Id="rId43" Type="http://schemas.openxmlformats.org/officeDocument/2006/relationships/customXml" Target="../ink/ink287.xml"/><Relationship Id="rId139" Type="http://schemas.openxmlformats.org/officeDocument/2006/relationships/customXml" Target="../ink/ink335.xml"/><Relationship Id="rId290" Type="http://schemas.openxmlformats.org/officeDocument/2006/relationships/image" Target="../media/image468.png"/><Relationship Id="rId304" Type="http://schemas.openxmlformats.org/officeDocument/2006/relationships/image" Target="../media/image475.png"/><Relationship Id="rId85" Type="http://schemas.openxmlformats.org/officeDocument/2006/relationships/customXml" Target="../ink/ink308.xml"/><Relationship Id="rId150" Type="http://schemas.openxmlformats.org/officeDocument/2006/relationships/image" Target="../media/image401.png"/><Relationship Id="rId192" Type="http://schemas.openxmlformats.org/officeDocument/2006/relationships/image" Target="../media/image419.png"/><Relationship Id="rId206" Type="http://schemas.openxmlformats.org/officeDocument/2006/relationships/image" Target="../media/image426.png"/><Relationship Id="rId248" Type="http://schemas.openxmlformats.org/officeDocument/2006/relationships/image" Target="../media/image447.png"/><Relationship Id="rId12" Type="http://schemas.openxmlformats.org/officeDocument/2006/relationships/image" Target="../media/image297.png"/><Relationship Id="rId108" Type="http://schemas.openxmlformats.org/officeDocument/2006/relationships/image" Target="../media/image380.png"/><Relationship Id="rId315" Type="http://schemas.openxmlformats.org/officeDocument/2006/relationships/customXml" Target="../ink/ink423.xml"/><Relationship Id="rId54" Type="http://schemas.openxmlformats.org/officeDocument/2006/relationships/image" Target="../media/image279.png"/><Relationship Id="rId96" Type="http://schemas.openxmlformats.org/officeDocument/2006/relationships/image" Target="../media/image376.png"/><Relationship Id="rId161" Type="http://schemas.openxmlformats.org/officeDocument/2006/relationships/customXml" Target="../ink/ink346.xml"/><Relationship Id="rId217" Type="http://schemas.openxmlformats.org/officeDocument/2006/relationships/customXml" Target="../ink/ink374.xml"/><Relationship Id="rId259" Type="http://schemas.openxmlformats.org/officeDocument/2006/relationships/customXml" Target="../ink/ink395.xml"/><Relationship Id="rId23" Type="http://schemas.openxmlformats.org/officeDocument/2006/relationships/customXml" Target="../ink/ink277.xml"/><Relationship Id="rId119" Type="http://schemas.openxmlformats.org/officeDocument/2006/relationships/customXml" Target="../ink/ink325.xml"/><Relationship Id="rId270" Type="http://schemas.openxmlformats.org/officeDocument/2006/relationships/image" Target="../media/image458.png"/><Relationship Id="rId326" Type="http://schemas.openxmlformats.org/officeDocument/2006/relationships/image" Target="../media/image486.png"/><Relationship Id="rId65" Type="http://schemas.openxmlformats.org/officeDocument/2006/relationships/customXml" Target="../ink/ink298.xml"/><Relationship Id="rId130" Type="http://schemas.openxmlformats.org/officeDocument/2006/relationships/image" Target="../media/image391.png"/><Relationship Id="rId172" Type="http://schemas.openxmlformats.org/officeDocument/2006/relationships/image" Target="../media/image409.png"/><Relationship Id="rId228" Type="http://schemas.openxmlformats.org/officeDocument/2006/relationships/image" Target="../media/image437.png"/><Relationship Id="rId281" Type="http://schemas.openxmlformats.org/officeDocument/2006/relationships/customXml" Target="../ink/ink406.xml"/><Relationship Id="rId34" Type="http://schemas.openxmlformats.org/officeDocument/2006/relationships/image" Target="../media/image308.png"/><Relationship Id="rId76" Type="http://schemas.openxmlformats.org/officeDocument/2006/relationships/image" Target="../media/image323.png"/><Relationship Id="rId141" Type="http://schemas.openxmlformats.org/officeDocument/2006/relationships/customXml" Target="../ink/ink336.xml"/><Relationship Id="rId7" Type="http://schemas.openxmlformats.org/officeDocument/2006/relationships/customXml" Target="../ink/ink269.xml"/><Relationship Id="rId183" Type="http://schemas.openxmlformats.org/officeDocument/2006/relationships/customXml" Target="../ink/ink357.xml"/><Relationship Id="rId239" Type="http://schemas.openxmlformats.org/officeDocument/2006/relationships/customXml" Target="../ink/ink385.xml"/><Relationship Id="rId250" Type="http://schemas.openxmlformats.org/officeDocument/2006/relationships/image" Target="../media/image448.png"/><Relationship Id="rId292" Type="http://schemas.openxmlformats.org/officeDocument/2006/relationships/image" Target="../media/image469.png"/><Relationship Id="rId306" Type="http://schemas.openxmlformats.org/officeDocument/2006/relationships/image" Target="../media/image476.png"/><Relationship Id="rId24" Type="http://schemas.openxmlformats.org/officeDocument/2006/relationships/image" Target="../media/image303.png"/><Relationship Id="rId45" Type="http://schemas.openxmlformats.org/officeDocument/2006/relationships/customXml" Target="../ink/ink288.xml"/><Relationship Id="rId66" Type="http://schemas.openxmlformats.org/officeDocument/2006/relationships/image" Target="../media/image319.png"/><Relationship Id="rId87" Type="http://schemas.openxmlformats.org/officeDocument/2006/relationships/customXml" Target="../ink/ink309.xml"/><Relationship Id="rId110" Type="http://schemas.openxmlformats.org/officeDocument/2006/relationships/image" Target="../media/image381.png"/><Relationship Id="rId131" Type="http://schemas.openxmlformats.org/officeDocument/2006/relationships/customXml" Target="../ink/ink331.xml"/><Relationship Id="rId327" Type="http://schemas.openxmlformats.org/officeDocument/2006/relationships/customXml" Target="../ink/ink429.xml"/><Relationship Id="rId152" Type="http://schemas.openxmlformats.org/officeDocument/2006/relationships/image" Target="../media/image361.png"/><Relationship Id="rId173" Type="http://schemas.openxmlformats.org/officeDocument/2006/relationships/customXml" Target="../ink/ink352.xml"/><Relationship Id="rId194" Type="http://schemas.openxmlformats.org/officeDocument/2006/relationships/image" Target="../media/image420.png"/><Relationship Id="rId208" Type="http://schemas.openxmlformats.org/officeDocument/2006/relationships/image" Target="../media/image427.png"/><Relationship Id="rId229" Type="http://schemas.openxmlformats.org/officeDocument/2006/relationships/customXml" Target="../ink/ink380.xml"/><Relationship Id="rId240" Type="http://schemas.openxmlformats.org/officeDocument/2006/relationships/image" Target="../media/image443.png"/><Relationship Id="rId261" Type="http://schemas.openxmlformats.org/officeDocument/2006/relationships/customXml" Target="../ink/ink396.xml"/><Relationship Id="rId14" Type="http://schemas.openxmlformats.org/officeDocument/2006/relationships/image" Target="../media/image298.png"/><Relationship Id="rId35" Type="http://schemas.openxmlformats.org/officeDocument/2006/relationships/customXml" Target="../ink/ink283.xml"/><Relationship Id="rId56" Type="http://schemas.openxmlformats.org/officeDocument/2006/relationships/image" Target="../media/image280.png"/><Relationship Id="rId77" Type="http://schemas.openxmlformats.org/officeDocument/2006/relationships/customXml" Target="../ink/ink304.xml"/><Relationship Id="rId100" Type="http://schemas.openxmlformats.org/officeDocument/2006/relationships/image" Target="../media/image377.png"/><Relationship Id="rId282" Type="http://schemas.openxmlformats.org/officeDocument/2006/relationships/image" Target="../media/image464.png"/><Relationship Id="rId317" Type="http://schemas.openxmlformats.org/officeDocument/2006/relationships/customXml" Target="../ink/ink424.xml"/><Relationship Id="rId8" Type="http://schemas.openxmlformats.org/officeDocument/2006/relationships/image" Target="../media/image295.png"/><Relationship Id="rId98" Type="http://schemas.openxmlformats.org/officeDocument/2006/relationships/image" Target="../media/image334.png"/><Relationship Id="rId121" Type="http://schemas.openxmlformats.org/officeDocument/2006/relationships/customXml" Target="../ink/ink326.xml"/><Relationship Id="rId142" Type="http://schemas.openxmlformats.org/officeDocument/2006/relationships/image" Target="../media/image397.png"/><Relationship Id="rId163" Type="http://schemas.openxmlformats.org/officeDocument/2006/relationships/customXml" Target="../ink/ink347.xml"/><Relationship Id="rId184" Type="http://schemas.openxmlformats.org/officeDocument/2006/relationships/image" Target="../media/image415.png"/><Relationship Id="rId219" Type="http://schemas.openxmlformats.org/officeDocument/2006/relationships/customXml" Target="../ink/ink375.xml"/><Relationship Id="rId230" Type="http://schemas.openxmlformats.org/officeDocument/2006/relationships/image" Target="../media/image438.png"/><Relationship Id="rId251" Type="http://schemas.openxmlformats.org/officeDocument/2006/relationships/customXml" Target="../ink/ink391.xml"/><Relationship Id="rId25" Type="http://schemas.openxmlformats.org/officeDocument/2006/relationships/customXml" Target="../ink/ink278.xml"/><Relationship Id="rId46" Type="http://schemas.openxmlformats.org/officeDocument/2006/relationships/image" Target="../media/image311.png"/><Relationship Id="rId67" Type="http://schemas.openxmlformats.org/officeDocument/2006/relationships/customXml" Target="../ink/ink299.xml"/><Relationship Id="rId272" Type="http://schemas.openxmlformats.org/officeDocument/2006/relationships/image" Target="../media/image459.png"/><Relationship Id="rId293" Type="http://schemas.openxmlformats.org/officeDocument/2006/relationships/customXml" Target="../ink/ink412.xml"/><Relationship Id="rId307" Type="http://schemas.openxmlformats.org/officeDocument/2006/relationships/customXml" Target="../ink/ink419.xml"/><Relationship Id="rId328" Type="http://schemas.openxmlformats.org/officeDocument/2006/relationships/image" Target="../media/image487.png"/><Relationship Id="rId88" Type="http://schemas.openxmlformats.org/officeDocument/2006/relationships/image" Target="../media/image329.png"/><Relationship Id="rId111" Type="http://schemas.openxmlformats.org/officeDocument/2006/relationships/customXml" Target="../ink/ink321.xml"/><Relationship Id="rId132" Type="http://schemas.openxmlformats.org/officeDocument/2006/relationships/image" Target="../media/image392.png"/><Relationship Id="rId153" Type="http://schemas.openxmlformats.org/officeDocument/2006/relationships/customXml" Target="../ink/ink342.xml"/><Relationship Id="rId174" Type="http://schemas.openxmlformats.org/officeDocument/2006/relationships/image" Target="../media/image410.png"/><Relationship Id="rId195" Type="http://schemas.openxmlformats.org/officeDocument/2006/relationships/customXml" Target="../ink/ink363.xml"/><Relationship Id="rId209" Type="http://schemas.openxmlformats.org/officeDocument/2006/relationships/customXml" Target="../ink/ink370.xml"/><Relationship Id="rId220" Type="http://schemas.openxmlformats.org/officeDocument/2006/relationships/image" Target="../media/image433.png"/><Relationship Id="rId241" Type="http://schemas.openxmlformats.org/officeDocument/2006/relationships/customXml" Target="../ink/ink386.xml"/><Relationship Id="rId15" Type="http://schemas.openxmlformats.org/officeDocument/2006/relationships/customXml" Target="../ink/ink273.xml"/><Relationship Id="rId36" Type="http://schemas.openxmlformats.org/officeDocument/2006/relationships/image" Target="../media/image98.png"/><Relationship Id="rId57" Type="http://schemas.openxmlformats.org/officeDocument/2006/relationships/customXml" Target="../ink/ink294.xml"/><Relationship Id="rId262" Type="http://schemas.openxmlformats.org/officeDocument/2006/relationships/image" Target="../media/image454.png"/><Relationship Id="rId283" Type="http://schemas.openxmlformats.org/officeDocument/2006/relationships/customXml" Target="../ink/ink407.xml"/><Relationship Id="rId318" Type="http://schemas.openxmlformats.org/officeDocument/2006/relationships/image" Target="../media/image482.png"/><Relationship Id="rId78" Type="http://schemas.openxmlformats.org/officeDocument/2006/relationships/image" Target="../media/image324.png"/><Relationship Id="rId99" Type="http://schemas.openxmlformats.org/officeDocument/2006/relationships/customXml" Target="../ink/ink315.xml"/><Relationship Id="rId101" Type="http://schemas.openxmlformats.org/officeDocument/2006/relationships/customXml" Target="../ink/ink316.xml"/><Relationship Id="rId122" Type="http://schemas.openxmlformats.org/officeDocument/2006/relationships/image" Target="../media/image387.png"/><Relationship Id="rId143" Type="http://schemas.openxmlformats.org/officeDocument/2006/relationships/customXml" Target="../ink/ink337.xml"/><Relationship Id="rId164" Type="http://schemas.openxmlformats.org/officeDocument/2006/relationships/image" Target="../media/image406.png"/><Relationship Id="rId185" Type="http://schemas.openxmlformats.org/officeDocument/2006/relationships/customXml" Target="../ink/ink358.xml"/><Relationship Id="rId9" Type="http://schemas.openxmlformats.org/officeDocument/2006/relationships/customXml" Target="../ink/ink270.xml"/><Relationship Id="rId210" Type="http://schemas.openxmlformats.org/officeDocument/2006/relationships/image" Target="../media/image428.png"/><Relationship Id="rId26" Type="http://schemas.openxmlformats.org/officeDocument/2006/relationships/image" Target="../media/image304.png"/><Relationship Id="rId231" Type="http://schemas.openxmlformats.org/officeDocument/2006/relationships/customXml" Target="../ink/ink381.xml"/><Relationship Id="rId252" Type="http://schemas.openxmlformats.org/officeDocument/2006/relationships/image" Target="../media/image449.png"/><Relationship Id="rId273" Type="http://schemas.openxmlformats.org/officeDocument/2006/relationships/customXml" Target="../ink/ink402.xml"/><Relationship Id="rId294" Type="http://schemas.openxmlformats.org/officeDocument/2006/relationships/image" Target="../media/image470.png"/><Relationship Id="rId308" Type="http://schemas.openxmlformats.org/officeDocument/2006/relationships/image" Target="../media/image477.png"/><Relationship Id="rId329" Type="http://schemas.openxmlformats.org/officeDocument/2006/relationships/customXml" Target="../ink/ink430.xml"/><Relationship Id="rId47" Type="http://schemas.openxmlformats.org/officeDocument/2006/relationships/customXml" Target="../ink/ink289.xml"/><Relationship Id="rId68" Type="http://schemas.openxmlformats.org/officeDocument/2006/relationships/image" Target="../media/image286.png"/><Relationship Id="rId89" Type="http://schemas.openxmlformats.org/officeDocument/2006/relationships/customXml" Target="../ink/ink310.xml"/><Relationship Id="rId112" Type="http://schemas.openxmlformats.org/officeDocument/2006/relationships/image" Target="../media/image382.png"/><Relationship Id="rId133" Type="http://schemas.openxmlformats.org/officeDocument/2006/relationships/customXml" Target="../ink/ink332.xml"/><Relationship Id="rId154" Type="http://schemas.openxmlformats.org/officeDocument/2006/relationships/image" Target="../media/image362.png"/><Relationship Id="rId175" Type="http://schemas.openxmlformats.org/officeDocument/2006/relationships/customXml" Target="../ink/ink353.xml"/><Relationship Id="rId196" Type="http://schemas.openxmlformats.org/officeDocument/2006/relationships/image" Target="../media/image421.png"/><Relationship Id="rId200" Type="http://schemas.openxmlformats.org/officeDocument/2006/relationships/image" Target="../media/image423.png"/><Relationship Id="rId16" Type="http://schemas.openxmlformats.org/officeDocument/2006/relationships/image" Target="../media/image299.png"/><Relationship Id="rId221" Type="http://schemas.openxmlformats.org/officeDocument/2006/relationships/customXml" Target="../ink/ink376.xml"/><Relationship Id="rId242" Type="http://schemas.openxmlformats.org/officeDocument/2006/relationships/image" Target="../media/image444.png"/><Relationship Id="rId263" Type="http://schemas.openxmlformats.org/officeDocument/2006/relationships/customXml" Target="../ink/ink397.xml"/><Relationship Id="rId284" Type="http://schemas.openxmlformats.org/officeDocument/2006/relationships/image" Target="../media/image465.png"/><Relationship Id="rId319" Type="http://schemas.openxmlformats.org/officeDocument/2006/relationships/customXml" Target="../ink/ink425.xml"/><Relationship Id="rId37" Type="http://schemas.openxmlformats.org/officeDocument/2006/relationships/customXml" Target="../ink/ink284.xml"/><Relationship Id="rId58" Type="http://schemas.openxmlformats.org/officeDocument/2006/relationships/image" Target="../media/image315.png"/><Relationship Id="rId79" Type="http://schemas.openxmlformats.org/officeDocument/2006/relationships/customXml" Target="../ink/ink305.xml"/><Relationship Id="rId102" Type="http://schemas.openxmlformats.org/officeDocument/2006/relationships/image" Target="../media/image378.png"/><Relationship Id="rId123" Type="http://schemas.openxmlformats.org/officeDocument/2006/relationships/customXml" Target="../ink/ink327.xml"/><Relationship Id="rId144" Type="http://schemas.openxmlformats.org/officeDocument/2006/relationships/image" Target="../media/image398.png"/><Relationship Id="rId330" Type="http://schemas.openxmlformats.org/officeDocument/2006/relationships/image" Target="../media/image488.png"/><Relationship Id="rId90" Type="http://schemas.openxmlformats.org/officeDocument/2006/relationships/image" Target="../media/image373.png"/><Relationship Id="rId165" Type="http://schemas.openxmlformats.org/officeDocument/2006/relationships/customXml" Target="../ink/ink348.xml"/><Relationship Id="rId186" Type="http://schemas.openxmlformats.org/officeDocument/2006/relationships/image" Target="../media/image416.png"/><Relationship Id="rId211" Type="http://schemas.openxmlformats.org/officeDocument/2006/relationships/customXml" Target="../ink/ink371.xml"/><Relationship Id="rId232" Type="http://schemas.openxmlformats.org/officeDocument/2006/relationships/image" Target="../media/image439.png"/><Relationship Id="rId253" Type="http://schemas.openxmlformats.org/officeDocument/2006/relationships/customXml" Target="../ink/ink392.xml"/><Relationship Id="rId274" Type="http://schemas.openxmlformats.org/officeDocument/2006/relationships/image" Target="../media/image460.png"/><Relationship Id="rId295" Type="http://schemas.openxmlformats.org/officeDocument/2006/relationships/customXml" Target="../ink/ink413.xml"/><Relationship Id="rId309" Type="http://schemas.openxmlformats.org/officeDocument/2006/relationships/customXml" Target="../ink/ink420.xml"/><Relationship Id="rId27" Type="http://schemas.openxmlformats.org/officeDocument/2006/relationships/customXml" Target="../ink/ink279.xml"/><Relationship Id="rId48" Type="http://schemas.openxmlformats.org/officeDocument/2006/relationships/image" Target="../media/image312.png"/><Relationship Id="rId69" Type="http://schemas.openxmlformats.org/officeDocument/2006/relationships/customXml" Target="../ink/ink300.xml"/><Relationship Id="rId113" Type="http://schemas.openxmlformats.org/officeDocument/2006/relationships/customXml" Target="../ink/ink322.xml"/><Relationship Id="rId134" Type="http://schemas.openxmlformats.org/officeDocument/2006/relationships/image" Target="../media/image393.png"/><Relationship Id="rId320" Type="http://schemas.openxmlformats.org/officeDocument/2006/relationships/image" Target="../media/image483.png"/><Relationship Id="rId80" Type="http://schemas.openxmlformats.org/officeDocument/2006/relationships/image" Target="../media/image325.png"/><Relationship Id="rId155" Type="http://schemas.openxmlformats.org/officeDocument/2006/relationships/customXml" Target="../ink/ink343.xml"/><Relationship Id="rId176" Type="http://schemas.openxmlformats.org/officeDocument/2006/relationships/image" Target="../media/image411.png"/><Relationship Id="rId197" Type="http://schemas.openxmlformats.org/officeDocument/2006/relationships/customXml" Target="../ink/ink364.xml"/><Relationship Id="rId201" Type="http://schemas.openxmlformats.org/officeDocument/2006/relationships/customXml" Target="../ink/ink366.xml"/><Relationship Id="rId222" Type="http://schemas.openxmlformats.org/officeDocument/2006/relationships/image" Target="../media/image434.png"/><Relationship Id="rId243" Type="http://schemas.openxmlformats.org/officeDocument/2006/relationships/customXml" Target="../ink/ink387.xml"/><Relationship Id="rId264" Type="http://schemas.openxmlformats.org/officeDocument/2006/relationships/image" Target="../media/image455.png"/><Relationship Id="rId285" Type="http://schemas.openxmlformats.org/officeDocument/2006/relationships/customXml" Target="../ink/ink408.xml"/><Relationship Id="rId17" Type="http://schemas.openxmlformats.org/officeDocument/2006/relationships/customXml" Target="../ink/ink274.xml"/><Relationship Id="rId38" Type="http://schemas.openxmlformats.org/officeDocument/2006/relationships/image" Target="../media/image2710.png"/><Relationship Id="rId59" Type="http://schemas.openxmlformats.org/officeDocument/2006/relationships/customXml" Target="../ink/ink295.xml"/><Relationship Id="rId103" Type="http://schemas.openxmlformats.org/officeDocument/2006/relationships/customXml" Target="../ink/ink317.xml"/><Relationship Id="rId124" Type="http://schemas.openxmlformats.org/officeDocument/2006/relationships/image" Target="../media/image388.png"/><Relationship Id="rId310" Type="http://schemas.openxmlformats.org/officeDocument/2006/relationships/image" Target="../media/image478.png"/><Relationship Id="rId70" Type="http://schemas.openxmlformats.org/officeDocument/2006/relationships/image" Target="../media/image320.png"/><Relationship Id="rId91" Type="http://schemas.openxmlformats.org/officeDocument/2006/relationships/customXml" Target="../ink/ink311.xml"/><Relationship Id="rId145" Type="http://schemas.openxmlformats.org/officeDocument/2006/relationships/customXml" Target="../ink/ink338.xml"/><Relationship Id="rId166" Type="http://schemas.openxmlformats.org/officeDocument/2006/relationships/image" Target="../media/image368.png"/><Relationship Id="rId187" Type="http://schemas.openxmlformats.org/officeDocument/2006/relationships/customXml" Target="../ink/ink359.xml"/><Relationship Id="rId331" Type="http://schemas.openxmlformats.org/officeDocument/2006/relationships/customXml" Target="../ink/ink431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429.png"/><Relationship Id="rId233" Type="http://schemas.openxmlformats.org/officeDocument/2006/relationships/customXml" Target="../ink/ink382.xml"/><Relationship Id="rId254" Type="http://schemas.openxmlformats.org/officeDocument/2006/relationships/image" Target="../media/image450.png"/><Relationship Id="rId28" Type="http://schemas.openxmlformats.org/officeDocument/2006/relationships/image" Target="../media/image305.png"/><Relationship Id="rId49" Type="http://schemas.openxmlformats.org/officeDocument/2006/relationships/customXml" Target="../ink/ink290.xml"/><Relationship Id="rId114" Type="http://schemas.openxmlformats.org/officeDocument/2006/relationships/image" Target="../media/image383.png"/><Relationship Id="rId275" Type="http://schemas.openxmlformats.org/officeDocument/2006/relationships/customXml" Target="../ink/ink403.xml"/><Relationship Id="rId296" Type="http://schemas.openxmlformats.org/officeDocument/2006/relationships/image" Target="../media/image471.png"/><Relationship Id="rId300" Type="http://schemas.openxmlformats.org/officeDocument/2006/relationships/image" Target="../media/image473.png"/><Relationship Id="rId60" Type="http://schemas.openxmlformats.org/officeDocument/2006/relationships/image" Target="../media/image316.png"/><Relationship Id="rId81" Type="http://schemas.openxmlformats.org/officeDocument/2006/relationships/customXml" Target="../ink/ink306.xml"/><Relationship Id="rId135" Type="http://schemas.openxmlformats.org/officeDocument/2006/relationships/customXml" Target="../ink/ink333.xml"/><Relationship Id="rId156" Type="http://schemas.openxmlformats.org/officeDocument/2006/relationships/image" Target="../media/image402.png"/><Relationship Id="rId177" Type="http://schemas.openxmlformats.org/officeDocument/2006/relationships/customXml" Target="../ink/ink354.xml"/><Relationship Id="rId198" Type="http://schemas.openxmlformats.org/officeDocument/2006/relationships/image" Target="../media/image422.png"/><Relationship Id="rId321" Type="http://schemas.openxmlformats.org/officeDocument/2006/relationships/customXml" Target="../ink/ink426.xml"/><Relationship Id="rId202" Type="http://schemas.openxmlformats.org/officeDocument/2006/relationships/image" Target="../media/image424.png"/><Relationship Id="rId223" Type="http://schemas.openxmlformats.org/officeDocument/2006/relationships/customXml" Target="../ink/ink377.xml"/><Relationship Id="rId244" Type="http://schemas.openxmlformats.org/officeDocument/2006/relationships/image" Target="../media/image445.png"/><Relationship Id="rId18" Type="http://schemas.openxmlformats.org/officeDocument/2006/relationships/image" Target="../media/image300.png"/><Relationship Id="rId39" Type="http://schemas.openxmlformats.org/officeDocument/2006/relationships/customXml" Target="../ink/ink285.xml"/><Relationship Id="rId265" Type="http://schemas.openxmlformats.org/officeDocument/2006/relationships/customXml" Target="../ink/ink398.xml"/><Relationship Id="rId286" Type="http://schemas.openxmlformats.org/officeDocument/2006/relationships/image" Target="../media/image466.png"/><Relationship Id="rId50" Type="http://schemas.openxmlformats.org/officeDocument/2006/relationships/image" Target="../media/image313.png"/><Relationship Id="rId104" Type="http://schemas.openxmlformats.org/officeDocument/2006/relationships/image" Target="../media/image337.png"/><Relationship Id="rId125" Type="http://schemas.openxmlformats.org/officeDocument/2006/relationships/customXml" Target="../ink/ink328.xml"/><Relationship Id="rId146" Type="http://schemas.openxmlformats.org/officeDocument/2006/relationships/image" Target="../media/image399.png"/><Relationship Id="rId167" Type="http://schemas.openxmlformats.org/officeDocument/2006/relationships/customXml" Target="../ink/ink349.xml"/><Relationship Id="rId188" Type="http://schemas.openxmlformats.org/officeDocument/2006/relationships/image" Target="../media/image417.png"/><Relationship Id="rId311" Type="http://schemas.openxmlformats.org/officeDocument/2006/relationships/customXml" Target="../ink/ink421.xml"/><Relationship Id="rId332" Type="http://schemas.openxmlformats.org/officeDocument/2006/relationships/image" Target="../media/image489.png"/><Relationship Id="rId71" Type="http://schemas.openxmlformats.org/officeDocument/2006/relationships/customXml" Target="../ink/ink301.xml"/><Relationship Id="rId92" Type="http://schemas.openxmlformats.org/officeDocument/2006/relationships/image" Target="../media/image374.png"/><Relationship Id="rId213" Type="http://schemas.openxmlformats.org/officeDocument/2006/relationships/customXml" Target="../ink/ink372.xml"/><Relationship Id="rId234" Type="http://schemas.openxmlformats.org/officeDocument/2006/relationships/image" Target="../media/image440.png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280.xml"/><Relationship Id="rId255" Type="http://schemas.openxmlformats.org/officeDocument/2006/relationships/customXml" Target="../ink/ink393.xml"/><Relationship Id="rId276" Type="http://schemas.openxmlformats.org/officeDocument/2006/relationships/image" Target="../media/image461.png"/><Relationship Id="rId297" Type="http://schemas.openxmlformats.org/officeDocument/2006/relationships/customXml" Target="../ink/ink414.xml"/><Relationship Id="rId40" Type="http://schemas.openxmlformats.org/officeDocument/2006/relationships/image" Target="../media/image309.png"/><Relationship Id="rId115" Type="http://schemas.openxmlformats.org/officeDocument/2006/relationships/customXml" Target="../ink/ink323.xml"/><Relationship Id="rId136" Type="http://schemas.openxmlformats.org/officeDocument/2006/relationships/image" Target="../media/image394.png"/><Relationship Id="rId157" Type="http://schemas.openxmlformats.org/officeDocument/2006/relationships/customXml" Target="../ink/ink344.xml"/><Relationship Id="rId178" Type="http://schemas.openxmlformats.org/officeDocument/2006/relationships/image" Target="../media/image412.png"/><Relationship Id="rId301" Type="http://schemas.openxmlformats.org/officeDocument/2006/relationships/customXml" Target="../ink/ink416.xml"/><Relationship Id="rId322" Type="http://schemas.openxmlformats.org/officeDocument/2006/relationships/image" Target="../media/image484.png"/><Relationship Id="rId61" Type="http://schemas.openxmlformats.org/officeDocument/2006/relationships/customXml" Target="../ink/ink296.xml"/><Relationship Id="rId82" Type="http://schemas.openxmlformats.org/officeDocument/2006/relationships/image" Target="../media/image326.png"/><Relationship Id="rId199" Type="http://schemas.openxmlformats.org/officeDocument/2006/relationships/customXml" Target="../ink/ink365.xml"/><Relationship Id="rId203" Type="http://schemas.openxmlformats.org/officeDocument/2006/relationships/customXml" Target="../ink/ink367.xml"/><Relationship Id="rId19" Type="http://schemas.openxmlformats.org/officeDocument/2006/relationships/customXml" Target="../ink/ink275.xml"/><Relationship Id="rId224" Type="http://schemas.openxmlformats.org/officeDocument/2006/relationships/image" Target="../media/image435.png"/><Relationship Id="rId245" Type="http://schemas.openxmlformats.org/officeDocument/2006/relationships/customXml" Target="../ink/ink388.xml"/><Relationship Id="rId266" Type="http://schemas.openxmlformats.org/officeDocument/2006/relationships/image" Target="../media/image456.png"/><Relationship Id="rId287" Type="http://schemas.openxmlformats.org/officeDocument/2006/relationships/customXml" Target="../ink/ink409.xml"/><Relationship Id="rId30" Type="http://schemas.openxmlformats.org/officeDocument/2006/relationships/image" Target="../media/image306.png"/><Relationship Id="rId105" Type="http://schemas.openxmlformats.org/officeDocument/2006/relationships/customXml" Target="../ink/ink318.xml"/><Relationship Id="rId126" Type="http://schemas.openxmlformats.org/officeDocument/2006/relationships/image" Target="../media/image389.png"/><Relationship Id="rId147" Type="http://schemas.openxmlformats.org/officeDocument/2006/relationships/customXml" Target="../ink/ink339.xml"/><Relationship Id="rId168" Type="http://schemas.openxmlformats.org/officeDocument/2006/relationships/image" Target="../media/image407.png"/><Relationship Id="rId312" Type="http://schemas.openxmlformats.org/officeDocument/2006/relationships/image" Target="../media/image479.png"/><Relationship Id="rId333" Type="http://schemas.openxmlformats.org/officeDocument/2006/relationships/customXml" Target="../ink/ink432.xml"/><Relationship Id="rId51" Type="http://schemas.openxmlformats.org/officeDocument/2006/relationships/customXml" Target="../ink/ink291.xml"/><Relationship Id="rId72" Type="http://schemas.openxmlformats.org/officeDocument/2006/relationships/image" Target="../media/image321.png"/><Relationship Id="rId93" Type="http://schemas.openxmlformats.org/officeDocument/2006/relationships/customXml" Target="../ink/ink312.xml"/><Relationship Id="rId189" Type="http://schemas.openxmlformats.org/officeDocument/2006/relationships/customXml" Target="../ink/ink360.xml"/><Relationship Id="rId3" Type="http://schemas.openxmlformats.org/officeDocument/2006/relationships/customXml" Target="../ink/ink267.xml"/><Relationship Id="rId214" Type="http://schemas.openxmlformats.org/officeDocument/2006/relationships/image" Target="../media/image430.png"/><Relationship Id="rId235" Type="http://schemas.openxmlformats.org/officeDocument/2006/relationships/customXml" Target="../ink/ink383.xml"/><Relationship Id="rId256" Type="http://schemas.openxmlformats.org/officeDocument/2006/relationships/image" Target="../media/image451.png"/><Relationship Id="rId277" Type="http://schemas.openxmlformats.org/officeDocument/2006/relationships/customXml" Target="../ink/ink404.xml"/><Relationship Id="rId298" Type="http://schemas.openxmlformats.org/officeDocument/2006/relationships/image" Target="../media/image472.png"/><Relationship Id="rId116" Type="http://schemas.openxmlformats.org/officeDocument/2006/relationships/image" Target="../media/image384.png"/><Relationship Id="rId137" Type="http://schemas.openxmlformats.org/officeDocument/2006/relationships/customXml" Target="../ink/ink334.xml"/><Relationship Id="rId158" Type="http://schemas.openxmlformats.org/officeDocument/2006/relationships/image" Target="../media/image403.png"/><Relationship Id="rId302" Type="http://schemas.openxmlformats.org/officeDocument/2006/relationships/image" Target="../media/image474.png"/><Relationship Id="rId323" Type="http://schemas.openxmlformats.org/officeDocument/2006/relationships/customXml" Target="../ink/ink427.xml"/><Relationship Id="rId20" Type="http://schemas.openxmlformats.org/officeDocument/2006/relationships/image" Target="../media/image301.png"/><Relationship Id="rId41" Type="http://schemas.openxmlformats.org/officeDocument/2006/relationships/customXml" Target="../ink/ink286.xml"/><Relationship Id="rId62" Type="http://schemas.openxmlformats.org/officeDocument/2006/relationships/image" Target="../media/image317.png"/><Relationship Id="rId83" Type="http://schemas.openxmlformats.org/officeDocument/2006/relationships/customXml" Target="../ink/ink307.xml"/><Relationship Id="rId179" Type="http://schemas.openxmlformats.org/officeDocument/2006/relationships/customXml" Target="../ink/ink355.xml"/><Relationship Id="rId190" Type="http://schemas.openxmlformats.org/officeDocument/2006/relationships/image" Target="../media/image418.png"/><Relationship Id="rId204" Type="http://schemas.openxmlformats.org/officeDocument/2006/relationships/image" Target="../media/image425.png"/><Relationship Id="rId225" Type="http://schemas.openxmlformats.org/officeDocument/2006/relationships/customXml" Target="../ink/ink378.xml"/><Relationship Id="rId246" Type="http://schemas.openxmlformats.org/officeDocument/2006/relationships/image" Target="../media/image446.png"/><Relationship Id="rId267" Type="http://schemas.openxmlformats.org/officeDocument/2006/relationships/customXml" Target="../ink/ink399.xml"/><Relationship Id="rId288" Type="http://schemas.openxmlformats.org/officeDocument/2006/relationships/image" Target="../media/image467.png"/><Relationship Id="rId106" Type="http://schemas.openxmlformats.org/officeDocument/2006/relationships/image" Target="../media/image379.png"/><Relationship Id="rId127" Type="http://schemas.openxmlformats.org/officeDocument/2006/relationships/customXml" Target="../ink/ink329.xml"/><Relationship Id="rId313" Type="http://schemas.openxmlformats.org/officeDocument/2006/relationships/customXml" Target="../ink/ink422.xml"/><Relationship Id="rId10" Type="http://schemas.openxmlformats.org/officeDocument/2006/relationships/image" Target="../media/image296.png"/><Relationship Id="rId31" Type="http://schemas.openxmlformats.org/officeDocument/2006/relationships/customXml" Target="../ink/ink281.xml"/><Relationship Id="rId52" Type="http://schemas.openxmlformats.org/officeDocument/2006/relationships/image" Target="../media/image314.png"/><Relationship Id="rId73" Type="http://schemas.openxmlformats.org/officeDocument/2006/relationships/customXml" Target="../ink/ink302.xml"/><Relationship Id="rId94" Type="http://schemas.openxmlformats.org/officeDocument/2006/relationships/image" Target="../media/image375.png"/><Relationship Id="rId148" Type="http://schemas.openxmlformats.org/officeDocument/2006/relationships/image" Target="../media/image400.png"/><Relationship Id="rId169" Type="http://schemas.openxmlformats.org/officeDocument/2006/relationships/customXml" Target="../ink/ink350.xml"/><Relationship Id="rId334" Type="http://schemas.openxmlformats.org/officeDocument/2006/relationships/image" Target="../media/image490.png"/><Relationship Id="rId4" Type="http://schemas.openxmlformats.org/officeDocument/2006/relationships/image" Target="../media/image154.png"/><Relationship Id="rId180" Type="http://schemas.openxmlformats.org/officeDocument/2006/relationships/image" Target="../media/image413.png"/><Relationship Id="rId215" Type="http://schemas.openxmlformats.org/officeDocument/2006/relationships/customXml" Target="../ink/ink373.xml"/><Relationship Id="rId236" Type="http://schemas.openxmlformats.org/officeDocument/2006/relationships/image" Target="../media/image74.png"/><Relationship Id="rId257" Type="http://schemas.openxmlformats.org/officeDocument/2006/relationships/customXml" Target="../ink/ink394.xml"/><Relationship Id="rId278" Type="http://schemas.openxmlformats.org/officeDocument/2006/relationships/image" Target="../media/image462.png"/><Relationship Id="rId303" Type="http://schemas.openxmlformats.org/officeDocument/2006/relationships/customXml" Target="../ink/ink417.xml"/><Relationship Id="rId42" Type="http://schemas.openxmlformats.org/officeDocument/2006/relationships/image" Target="../media/image310.png"/><Relationship Id="rId84" Type="http://schemas.openxmlformats.org/officeDocument/2006/relationships/image" Target="../media/image371.png"/><Relationship Id="rId138" Type="http://schemas.openxmlformats.org/officeDocument/2006/relationships/image" Target="../media/image395.png"/><Relationship Id="rId191" Type="http://schemas.openxmlformats.org/officeDocument/2006/relationships/customXml" Target="../ink/ink361.xml"/><Relationship Id="rId205" Type="http://schemas.openxmlformats.org/officeDocument/2006/relationships/customXml" Target="../ink/ink368.xml"/><Relationship Id="rId247" Type="http://schemas.openxmlformats.org/officeDocument/2006/relationships/customXml" Target="../ink/ink389.xml"/><Relationship Id="rId107" Type="http://schemas.openxmlformats.org/officeDocument/2006/relationships/customXml" Target="../ink/ink319.xml"/><Relationship Id="rId289" Type="http://schemas.openxmlformats.org/officeDocument/2006/relationships/customXml" Target="../ink/ink410.xml"/><Relationship Id="rId11" Type="http://schemas.openxmlformats.org/officeDocument/2006/relationships/customXml" Target="../ink/ink271.xml"/><Relationship Id="rId53" Type="http://schemas.openxmlformats.org/officeDocument/2006/relationships/customXml" Target="../ink/ink292.xml"/><Relationship Id="rId149" Type="http://schemas.openxmlformats.org/officeDocument/2006/relationships/customXml" Target="../ink/ink340.xml"/><Relationship Id="rId314" Type="http://schemas.openxmlformats.org/officeDocument/2006/relationships/image" Target="../media/image480.png"/><Relationship Id="rId95" Type="http://schemas.openxmlformats.org/officeDocument/2006/relationships/customXml" Target="../ink/ink313.xml"/><Relationship Id="rId160" Type="http://schemas.openxmlformats.org/officeDocument/2006/relationships/image" Target="../media/image404.png"/><Relationship Id="rId216" Type="http://schemas.openxmlformats.org/officeDocument/2006/relationships/image" Target="../media/image431.png"/><Relationship Id="rId258" Type="http://schemas.openxmlformats.org/officeDocument/2006/relationships/image" Target="../media/image452.png"/><Relationship Id="rId22" Type="http://schemas.openxmlformats.org/officeDocument/2006/relationships/image" Target="../media/image302.png"/><Relationship Id="rId64" Type="http://schemas.openxmlformats.org/officeDocument/2006/relationships/image" Target="../media/image318.png"/><Relationship Id="rId118" Type="http://schemas.openxmlformats.org/officeDocument/2006/relationships/image" Target="../media/image385.png"/><Relationship Id="rId325" Type="http://schemas.openxmlformats.org/officeDocument/2006/relationships/customXml" Target="../ink/ink428.xml"/><Relationship Id="rId171" Type="http://schemas.openxmlformats.org/officeDocument/2006/relationships/customXml" Target="../ink/ink351.xml"/><Relationship Id="rId227" Type="http://schemas.openxmlformats.org/officeDocument/2006/relationships/customXml" Target="../ink/ink379.xml"/><Relationship Id="rId269" Type="http://schemas.openxmlformats.org/officeDocument/2006/relationships/customXml" Target="../ink/ink400.xml"/><Relationship Id="rId33" Type="http://schemas.openxmlformats.org/officeDocument/2006/relationships/customXml" Target="../ink/ink282.xml"/><Relationship Id="rId129" Type="http://schemas.openxmlformats.org/officeDocument/2006/relationships/customXml" Target="../ink/ink330.xml"/><Relationship Id="rId280" Type="http://schemas.openxmlformats.org/officeDocument/2006/relationships/image" Target="../media/image463.png"/><Relationship Id="rId336" Type="http://schemas.openxmlformats.org/officeDocument/2006/relationships/image" Target="../media/image491.png"/><Relationship Id="rId75" Type="http://schemas.openxmlformats.org/officeDocument/2006/relationships/customXml" Target="../ink/ink303.xml"/><Relationship Id="rId140" Type="http://schemas.openxmlformats.org/officeDocument/2006/relationships/image" Target="../media/image396.png"/><Relationship Id="rId182" Type="http://schemas.openxmlformats.org/officeDocument/2006/relationships/image" Target="../media/image414.png"/><Relationship Id="rId6" Type="http://schemas.openxmlformats.org/officeDocument/2006/relationships/image" Target="../media/image294.png"/><Relationship Id="rId238" Type="http://schemas.openxmlformats.org/officeDocument/2006/relationships/image" Target="../media/image442.png"/><Relationship Id="rId291" Type="http://schemas.openxmlformats.org/officeDocument/2006/relationships/customXml" Target="../ink/ink411.xml"/><Relationship Id="rId305" Type="http://schemas.openxmlformats.org/officeDocument/2006/relationships/customXml" Target="../ink/ink418.xml"/><Relationship Id="rId44" Type="http://schemas.openxmlformats.org/officeDocument/2006/relationships/image" Target="../media/image2740.png"/><Relationship Id="rId86" Type="http://schemas.openxmlformats.org/officeDocument/2006/relationships/image" Target="../media/image372.png"/><Relationship Id="rId151" Type="http://schemas.openxmlformats.org/officeDocument/2006/relationships/customXml" Target="../ink/ink341.xml"/><Relationship Id="rId193" Type="http://schemas.openxmlformats.org/officeDocument/2006/relationships/customXml" Target="../ink/ink362.xml"/><Relationship Id="rId207" Type="http://schemas.openxmlformats.org/officeDocument/2006/relationships/customXml" Target="../ink/ink369.xml"/><Relationship Id="rId249" Type="http://schemas.openxmlformats.org/officeDocument/2006/relationships/customXml" Target="../ink/ink390.xml"/><Relationship Id="rId13" Type="http://schemas.openxmlformats.org/officeDocument/2006/relationships/customXml" Target="../ink/ink272.xml"/><Relationship Id="rId109" Type="http://schemas.openxmlformats.org/officeDocument/2006/relationships/customXml" Target="../ink/ink320.xml"/><Relationship Id="rId260" Type="http://schemas.openxmlformats.org/officeDocument/2006/relationships/image" Target="../media/image453.png"/><Relationship Id="rId316" Type="http://schemas.openxmlformats.org/officeDocument/2006/relationships/image" Target="../media/image481.png"/><Relationship Id="rId55" Type="http://schemas.openxmlformats.org/officeDocument/2006/relationships/customXml" Target="../ink/ink293.xml"/><Relationship Id="rId97" Type="http://schemas.openxmlformats.org/officeDocument/2006/relationships/customXml" Target="../ink/ink314.xml"/><Relationship Id="rId120" Type="http://schemas.openxmlformats.org/officeDocument/2006/relationships/image" Target="../media/image386.png"/><Relationship Id="rId162" Type="http://schemas.openxmlformats.org/officeDocument/2006/relationships/image" Target="../media/image405.png"/><Relationship Id="rId218" Type="http://schemas.openxmlformats.org/officeDocument/2006/relationships/image" Target="../media/image432.png"/><Relationship Id="rId271" Type="http://schemas.openxmlformats.org/officeDocument/2006/relationships/customXml" Target="../ink/ink40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3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81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90.xml"/><Relationship Id="rId21" Type="http://schemas.openxmlformats.org/officeDocument/2006/relationships/customXml" Target="../ink/ink444.xml"/><Relationship Id="rId42" Type="http://schemas.openxmlformats.org/officeDocument/2006/relationships/image" Target="../media/image235.png"/><Relationship Id="rId63" Type="http://schemas.openxmlformats.org/officeDocument/2006/relationships/customXml" Target="../ink/ink464.xml"/><Relationship Id="rId84" Type="http://schemas.openxmlformats.org/officeDocument/2006/relationships/image" Target="../media/image257.png"/><Relationship Id="rId138" Type="http://schemas.openxmlformats.org/officeDocument/2006/relationships/image" Target="../media/image500.png"/><Relationship Id="rId107" Type="http://schemas.openxmlformats.org/officeDocument/2006/relationships/customXml" Target="../ink/ink485.xml"/><Relationship Id="rId11" Type="http://schemas.openxmlformats.org/officeDocument/2006/relationships/customXml" Target="../ink/ink439.xml"/><Relationship Id="rId32" Type="http://schemas.openxmlformats.org/officeDocument/2006/relationships/image" Target="../media/image85.png"/><Relationship Id="rId37" Type="http://schemas.openxmlformats.org/officeDocument/2006/relationships/customXml" Target="../ink/ink452.xml"/><Relationship Id="rId58" Type="http://schemas.openxmlformats.org/officeDocument/2006/relationships/image" Target="../media/image243.png"/><Relationship Id="rId74" Type="http://schemas.openxmlformats.org/officeDocument/2006/relationships/image" Target="../media/image252.png"/><Relationship Id="rId79" Type="http://schemas.openxmlformats.org/officeDocument/2006/relationships/customXml" Target="../ink/ink472.xml"/><Relationship Id="rId102" Type="http://schemas.openxmlformats.org/officeDocument/2006/relationships/image" Target="../media/image266.png"/><Relationship Id="rId123" Type="http://schemas.openxmlformats.org/officeDocument/2006/relationships/customXml" Target="../ink/ink493.xml"/><Relationship Id="rId128" Type="http://schemas.openxmlformats.org/officeDocument/2006/relationships/image" Target="../media/image495.png"/><Relationship Id="rId144" Type="http://schemas.openxmlformats.org/officeDocument/2006/relationships/image" Target="../media/image503.png"/><Relationship Id="rId5" Type="http://schemas.openxmlformats.org/officeDocument/2006/relationships/customXml" Target="../ink/ink436.xml"/><Relationship Id="rId90" Type="http://schemas.openxmlformats.org/officeDocument/2006/relationships/image" Target="../media/image260.png"/><Relationship Id="rId95" Type="http://schemas.openxmlformats.org/officeDocument/2006/relationships/customXml" Target="../ink/ink480.xml"/><Relationship Id="rId22" Type="http://schemas.openxmlformats.org/officeDocument/2006/relationships/image" Target="../media/image224.png"/><Relationship Id="rId27" Type="http://schemas.openxmlformats.org/officeDocument/2006/relationships/customXml" Target="../ink/ink447.xml"/><Relationship Id="rId43" Type="http://schemas.openxmlformats.org/officeDocument/2006/relationships/customXml" Target="../ink/ink455.xml"/><Relationship Id="rId48" Type="http://schemas.openxmlformats.org/officeDocument/2006/relationships/image" Target="../media/image238.png"/><Relationship Id="rId64" Type="http://schemas.openxmlformats.org/officeDocument/2006/relationships/image" Target="../media/image247.png"/><Relationship Id="rId69" Type="http://schemas.openxmlformats.org/officeDocument/2006/relationships/customXml" Target="../ink/ink467.xml"/><Relationship Id="rId113" Type="http://schemas.openxmlformats.org/officeDocument/2006/relationships/customXml" Target="../ink/ink488.xml"/><Relationship Id="rId118" Type="http://schemas.openxmlformats.org/officeDocument/2006/relationships/image" Target="../media/image89.png"/><Relationship Id="rId134" Type="http://schemas.openxmlformats.org/officeDocument/2006/relationships/image" Target="../media/image498.png"/><Relationship Id="rId139" Type="http://schemas.openxmlformats.org/officeDocument/2006/relationships/customXml" Target="../ink/ink501.xml"/><Relationship Id="rId80" Type="http://schemas.openxmlformats.org/officeDocument/2006/relationships/image" Target="../media/image255.png"/><Relationship Id="rId85" Type="http://schemas.openxmlformats.org/officeDocument/2006/relationships/customXml" Target="../ink/ink475.xml"/><Relationship Id="rId12" Type="http://schemas.openxmlformats.org/officeDocument/2006/relationships/image" Target="../media/image219.png"/><Relationship Id="rId17" Type="http://schemas.openxmlformats.org/officeDocument/2006/relationships/customXml" Target="../ink/ink442.xml"/><Relationship Id="rId33" Type="http://schemas.openxmlformats.org/officeDocument/2006/relationships/customXml" Target="../ink/ink450.xml"/><Relationship Id="rId38" Type="http://schemas.openxmlformats.org/officeDocument/2006/relationships/image" Target="../media/image233.png"/><Relationship Id="rId59" Type="http://schemas.openxmlformats.org/officeDocument/2006/relationships/customXml" Target="../ink/ink462.xml"/><Relationship Id="rId103" Type="http://schemas.openxmlformats.org/officeDocument/2006/relationships/customXml" Target="../ink/ink483.xml"/><Relationship Id="rId108" Type="http://schemas.openxmlformats.org/officeDocument/2006/relationships/image" Target="../media/image269.png"/><Relationship Id="rId124" Type="http://schemas.openxmlformats.org/officeDocument/2006/relationships/image" Target="../media/image493.png"/><Relationship Id="rId129" Type="http://schemas.openxmlformats.org/officeDocument/2006/relationships/customXml" Target="../ink/ink496.xml"/><Relationship Id="rId54" Type="http://schemas.openxmlformats.org/officeDocument/2006/relationships/image" Target="../media/image241.png"/><Relationship Id="rId70" Type="http://schemas.openxmlformats.org/officeDocument/2006/relationships/image" Target="../media/image250.png"/><Relationship Id="rId75" Type="http://schemas.openxmlformats.org/officeDocument/2006/relationships/customXml" Target="../ink/ink470.xml"/><Relationship Id="rId91" Type="http://schemas.openxmlformats.org/officeDocument/2006/relationships/customXml" Target="../ink/ink478.xml"/><Relationship Id="rId96" Type="http://schemas.openxmlformats.org/officeDocument/2006/relationships/image" Target="../media/image87.png"/><Relationship Id="rId140" Type="http://schemas.openxmlformats.org/officeDocument/2006/relationships/image" Target="../media/image501.png"/><Relationship Id="rId145" Type="http://schemas.openxmlformats.org/officeDocument/2006/relationships/customXml" Target="../ink/ink50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6.png"/><Relationship Id="rId23" Type="http://schemas.openxmlformats.org/officeDocument/2006/relationships/customXml" Target="../ink/ink445.xml"/><Relationship Id="rId28" Type="http://schemas.openxmlformats.org/officeDocument/2006/relationships/image" Target="../media/image227.png"/><Relationship Id="rId49" Type="http://schemas.openxmlformats.org/officeDocument/2006/relationships/customXml" Target="../ink/ink458.xml"/><Relationship Id="rId114" Type="http://schemas.openxmlformats.org/officeDocument/2006/relationships/image" Target="../media/image272.png"/><Relationship Id="rId119" Type="http://schemas.openxmlformats.org/officeDocument/2006/relationships/customXml" Target="../ink/ink491.xml"/><Relationship Id="rId44" Type="http://schemas.openxmlformats.org/officeDocument/2006/relationships/image" Target="../media/image236.png"/><Relationship Id="rId60" Type="http://schemas.openxmlformats.org/officeDocument/2006/relationships/image" Target="../media/image244.png"/><Relationship Id="rId65" Type="http://schemas.openxmlformats.org/officeDocument/2006/relationships/customXml" Target="../ink/ink465.xml"/><Relationship Id="rId81" Type="http://schemas.openxmlformats.org/officeDocument/2006/relationships/customXml" Target="../ink/ink473.xml"/><Relationship Id="rId86" Type="http://schemas.openxmlformats.org/officeDocument/2006/relationships/image" Target="../media/image258.png"/><Relationship Id="rId130" Type="http://schemas.openxmlformats.org/officeDocument/2006/relationships/image" Target="../media/image496.png"/><Relationship Id="rId135" Type="http://schemas.openxmlformats.org/officeDocument/2006/relationships/customXml" Target="../ink/ink499.xml"/><Relationship Id="rId13" Type="http://schemas.openxmlformats.org/officeDocument/2006/relationships/customXml" Target="../ink/ink440.xml"/><Relationship Id="rId18" Type="http://schemas.openxmlformats.org/officeDocument/2006/relationships/image" Target="../media/image84.png"/><Relationship Id="rId39" Type="http://schemas.openxmlformats.org/officeDocument/2006/relationships/customXml" Target="../ink/ink453.xml"/><Relationship Id="rId109" Type="http://schemas.openxmlformats.org/officeDocument/2006/relationships/customXml" Target="../ink/ink486.xml"/><Relationship Id="rId34" Type="http://schemas.openxmlformats.org/officeDocument/2006/relationships/image" Target="../media/image231.png"/><Relationship Id="rId50" Type="http://schemas.openxmlformats.org/officeDocument/2006/relationships/image" Target="../media/image239.png"/><Relationship Id="rId55" Type="http://schemas.openxmlformats.org/officeDocument/2006/relationships/customXml" Target="../ink/ink460.xml"/><Relationship Id="rId76" Type="http://schemas.openxmlformats.org/officeDocument/2006/relationships/image" Target="../media/image253.png"/><Relationship Id="rId97" Type="http://schemas.openxmlformats.org/officeDocument/2006/relationships/customXml" Target="../ink/ink481.xml"/><Relationship Id="rId104" Type="http://schemas.openxmlformats.org/officeDocument/2006/relationships/image" Target="../media/image88.png"/><Relationship Id="rId120" Type="http://schemas.openxmlformats.org/officeDocument/2006/relationships/image" Target="../media/image441.png"/><Relationship Id="rId125" Type="http://schemas.openxmlformats.org/officeDocument/2006/relationships/customXml" Target="../ink/ink494.xml"/><Relationship Id="rId141" Type="http://schemas.openxmlformats.org/officeDocument/2006/relationships/customXml" Target="../ink/ink502.xml"/><Relationship Id="rId146" Type="http://schemas.openxmlformats.org/officeDocument/2006/relationships/image" Target="../media/image504.png"/><Relationship Id="rId7" Type="http://schemas.openxmlformats.org/officeDocument/2006/relationships/customXml" Target="../ink/ink437.xml"/><Relationship Id="rId71" Type="http://schemas.openxmlformats.org/officeDocument/2006/relationships/customXml" Target="../ink/ink468.xml"/><Relationship Id="rId92" Type="http://schemas.openxmlformats.org/officeDocument/2006/relationships/image" Target="../media/image261.png"/><Relationship Id="rId2" Type="http://schemas.openxmlformats.org/officeDocument/2006/relationships/image" Target="../media/image83.png"/><Relationship Id="rId29" Type="http://schemas.openxmlformats.org/officeDocument/2006/relationships/customXml" Target="../ink/ink448.xml"/><Relationship Id="rId24" Type="http://schemas.openxmlformats.org/officeDocument/2006/relationships/image" Target="../media/image225.png"/><Relationship Id="rId40" Type="http://schemas.openxmlformats.org/officeDocument/2006/relationships/image" Target="../media/image234.png"/><Relationship Id="rId45" Type="http://schemas.openxmlformats.org/officeDocument/2006/relationships/customXml" Target="../ink/ink456.xml"/><Relationship Id="rId66" Type="http://schemas.openxmlformats.org/officeDocument/2006/relationships/image" Target="../media/image248.png"/><Relationship Id="rId87" Type="http://schemas.openxmlformats.org/officeDocument/2006/relationships/customXml" Target="../ink/ink476.xml"/><Relationship Id="rId110" Type="http://schemas.openxmlformats.org/officeDocument/2006/relationships/image" Target="../media/image270.png"/><Relationship Id="rId115" Type="http://schemas.openxmlformats.org/officeDocument/2006/relationships/customXml" Target="../ink/ink489.xml"/><Relationship Id="rId131" Type="http://schemas.openxmlformats.org/officeDocument/2006/relationships/customXml" Target="../ink/ink497.xml"/><Relationship Id="rId136" Type="http://schemas.openxmlformats.org/officeDocument/2006/relationships/image" Target="../media/image499.png"/><Relationship Id="rId61" Type="http://schemas.openxmlformats.org/officeDocument/2006/relationships/customXml" Target="../ink/ink463.xml"/><Relationship Id="rId82" Type="http://schemas.openxmlformats.org/officeDocument/2006/relationships/image" Target="../media/image256.png"/><Relationship Id="rId19" Type="http://schemas.openxmlformats.org/officeDocument/2006/relationships/customXml" Target="../ink/ink443.xml"/><Relationship Id="rId14" Type="http://schemas.openxmlformats.org/officeDocument/2006/relationships/image" Target="../media/image220.png"/><Relationship Id="rId30" Type="http://schemas.openxmlformats.org/officeDocument/2006/relationships/image" Target="../media/image228.png"/><Relationship Id="rId35" Type="http://schemas.openxmlformats.org/officeDocument/2006/relationships/customXml" Target="../ink/ink451.xml"/><Relationship Id="rId56" Type="http://schemas.openxmlformats.org/officeDocument/2006/relationships/image" Target="../media/image242.png"/><Relationship Id="rId77" Type="http://schemas.openxmlformats.org/officeDocument/2006/relationships/customXml" Target="../ink/ink471.xml"/><Relationship Id="rId100" Type="http://schemas.openxmlformats.org/officeDocument/2006/relationships/image" Target="../media/image265.png"/><Relationship Id="rId105" Type="http://schemas.openxmlformats.org/officeDocument/2006/relationships/customXml" Target="../ink/ink484.xml"/><Relationship Id="rId126" Type="http://schemas.openxmlformats.org/officeDocument/2006/relationships/image" Target="../media/image494.png"/><Relationship Id="rId8" Type="http://schemas.openxmlformats.org/officeDocument/2006/relationships/image" Target="../media/image217.png"/><Relationship Id="rId51" Type="http://schemas.openxmlformats.org/officeDocument/2006/relationships/customXml" Target="../ink/ink459.xml"/><Relationship Id="rId72" Type="http://schemas.openxmlformats.org/officeDocument/2006/relationships/image" Target="../media/image251.png"/><Relationship Id="rId93" Type="http://schemas.openxmlformats.org/officeDocument/2006/relationships/customXml" Target="../ink/ink479.xml"/><Relationship Id="rId121" Type="http://schemas.openxmlformats.org/officeDocument/2006/relationships/customXml" Target="../ink/ink492.xml"/><Relationship Id="rId142" Type="http://schemas.openxmlformats.org/officeDocument/2006/relationships/image" Target="../media/image502.png"/><Relationship Id="rId3" Type="http://schemas.openxmlformats.org/officeDocument/2006/relationships/customXml" Target="../ink/ink435.xml"/><Relationship Id="rId25" Type="http://schemas.openxmlformats.org/officeDocument/2006/relationships/customXml" Target="../ink/ink446.xml"/><Relationship Id="rId46" Type="http://schemas.openxmlformats.org/officeDocument/2006/relationships/image" Target="../media/image237.png"/><Relationship Id="rId67" Type="http://schemas.openxmlformats.org/officeDocument/2006/relationships/customXml" Target="../ink/ink466.xml"/><Relationship Id="rId116" Type="http://schemas.openxmlformats.org/officeDocument/2006/relationships/image" Target="../media/image273.png"/><Relationship Id="rId137" Type="http://schemas.openxmlformats.org/officeDocument/2006/relationships/customXml" Target="../ink/ink500.xml"/><Relationship Id="rId20" Type="http://schemas.openxmlformats.org/officeDocument/2006/relationships/image" Target="../media/image223.png"/><Relationship Id="rId41" Type="http://schemas.openxmlformats.org/officeDocument/2006/relationships/customXml" Target="../ink/ink454.xml"/><Relationship Id="rId62" Type="http://schemas.openxmlformats.org/officeDocument/2006/relationships/image" Target="../media/image86.png"/><Relationship Id="rId83" Type="http://schemas.openxmlformats.org/officeDocument/2006/relationships/customXml" Target="../ink/ink474.xml"/><Relationship Id="rId88" Type="http://schemas.openxmlformats.org/officeDocument/2006/relationships/image" Target="../media/image259.png"/><Relationship Id="rId111" Type="http://schemas.openxmlformats.org/officeDocument/2006/relationships/customXml" Target="../ink/ink487.xml"/><Relationship Id="rId132" Type="http://schemas.openxmlformats.org/officeDocument/2006/relationships/image" Target="../media/image497.png"/><Relationship Id="rId15" Type="http://schemas.openxmlformats.org/officeDocument/2006/relationships/customXml" Target="../ink/ink441.xml"/><Relationship Id="rId36" Type="http://schemas.openxmlformats.org/officeDocument/2006/relationships/image" Target="../media/image232.png"/><Relationship Id="rId57" Type="http://schemas.openxmlformats.org/officeDocument/2006/relationships/customXml" Target="../ink/ink461.xml"/><Relationship Id="rId106" Type="http://schemas.openxmlformats.org/officeDocument/2006/relationships/image" Target="../media/image268.png"/><Relationship Id="rId127" Type="http://schemas.openxmlformats.org/officeDocument/2006/relationships/customXml" Target="../ink/ink495.xml"/><Relationship Id="rId10" Type="http://schemas.openxmlformats.org/officeDocument/2006/relationships/image" Target="../media/image218.png"/><Relationship Id="rId31" Type="http://schemas.openxmlformats.org/officeDocument/2006/relationships/customXml" Target="../ink/ink449.xml"/><Relationship Id="rId73" Type="http://schemas.openxmlformats.org/officeDocument/2006/relationships/customXml" Target="../ink/ink469.xml"/><Relationship Id="rId78" Type="http://schemas.openxmlformats.org/officeDocument/2006/relationships/image" Target="../media/image254.png"/><Relationship Id="rId94" Type="http://schemas.openxmlformats.org/officeDocument/2006/relationships/image" Target="../media/image262.png"/><Relationship Id="rId101" Type="http://schemas.openxmlformats.org/officeDocument/2006/relationships/customXml" Target="../ink/ink482.xml"/><Relationship Id="rId122" Type="http://schemas.openxmlformats.org/officeDocument/2006/relationships/image" Target="../media/image492.png"/><Relationship Id="rId143" Type="http://schemas.openxmlformats.org/officeDocument/2006/relationships/customXml" Target="../ink/ink503.xml"/><Relationship Id="rId4" Type="http://schemas.openxmlformats.org/officeDocument/2006/relationships/image" Target="../media/image215.png"/><Relationship Id="rId9" Type="http://schemas.openxmlformats.org/officeDocument/2006/relationships/customXml" Target="../ink/ink438.xml"/><Relationship Id="rId26" Type="http://schemas.openxmlformats.org/officeDocument/2006/relationships/image" Target="../media/image226.png"/><Relationship Id="rId47" Type="http://schemas.openxmlformats.org/officeDocument/2006/relationships/customXml" Target="../ink/ink457.xml"/><Relationship Id="rId68" Type="http://schemas.openxmlformats.org/officeDocument/2006/relationships/image" Target="../media/image249.png"/><Relationship Id="rId89" Type="http://schemas.openxmlformats.org/officeDocument/2006/relationships/customXml" Target="../ink/ink477.xml"/><Relationship Id="rId112" Type="http://schemas.openxmlformats.org/officeDocument/2006/relationships/image" Target="../media/image271.png"/><Relationship Id="rId133" Type="http://schemas.openxmlformats.org/officeDocument/2006/relationships/customXml" Target="../ink/ink498.xml"/><Relationship Id="rId16" Type="http://schemas.openxmlformats.org/officeDocument/2006/relationships/image" Target="../media/image221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8.png"/><Relationship Id="rId42" Type="http://schemas.openxmlformats.org/officeDocument/2006/relationships/image" Target="../media/image22.png"/><Relationship Id="rId7" Type="http://schemas.openxmlformats.org/officeDocument/2006/relationships/customXml" Target="../ink/ink3.xml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openxmlformats.org/officeDocument/2006/relationships/customXml" Target="../ink/ink14.xml"/><Relationship Id="rId41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5.xml"/><Relationship Id="rId24" Type="http://schemas.openxmlformats.org/officeDocument/2006/relationships/image" Target="../media/image13.png"/><Relationship Id="rId32" Type="http://schemas.openxmlformats.org/officeDocument/2006/relationships/image" Target="../media/image17.png"/><Relationship Id="rId37" Type="http://schemas.openxmlformats.org/officeDocument/2006/relationships/customXml" Target="../ink/ink18.xml"/><Relationship Id="rId40" Type="http://schemas.openxmlformats.org/officeDocument/2006/relationships/image" Target="../media/image21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5.png"/><Relationship Id="rId36" Type="http://schemas.openxmlformats.org/officeDocument/2006/relationships/image" Target="../media/image19.png"/><Relationship Id="rId10" Type="http://schemas.openxmlformats.org/officeDocument/2006/relationships/image" Target="../media/image6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customXml" Target="../ink/ink13.xml"/><Relationship Id="rId30" Type="http://schemas.openxmlformats.org/officeDocument/2006/relationships/image" Target="../media/image16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8" Type="http://schemas.openxmlformats.org/officeDocument/2006/relationships/image" Target="../media/image5.png"/><Relationship Id="rId3" Type="http://schemas.openxmlformats.org/officeDocument/2006/relationships/customXml" Target="../ink/ink1.xml"/><Relationship Id="rId12" Type="http://schemas.openxmlformats.org/officeDocument/2006/relationships/image" Target="../media/image7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customXml" Target="../ink/ink29.xml"/><Relationship Id="rId26" Type="http://schemas.openxmlformats.org/officeDocument/2006/relationships/customXml" Target="../ink/ink33.xml"/><Relationship Id="rId39" Type="http://schemas.openxmlformats.org/officeDocument/2006/relationships/image" Target="../media/image43.png"/><Relationship Id="rId21" Type="http://schemas.openxmlformats.org/officeDocument/2006/relationships/image" Target="../media/image34.png"/><Relationship Id="rId34" Type="http://schemas.openxmlformats.org/officeDocument/2006/relationships/customXml" Target="../ink/ink37.xml"/><Relationship Id="rId42" Type="http://schemas.openxmlformats.org/officeDocument/2006/relationships/customXml" Target="../ink/ink41.xml"/><Relationship Id="rId47" Type="http://schemas.openxmlformats.org/officeDocument/2006/relationships/image" Target="../media/image47.png"/><Relationship Id="rId50" Type="http://schemas.openxmlformats.org/officeDocument/2006/relationships/customXml" Target="../ink/ink45.xml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6" Type="http://schemas.openxmlformats.org/officeDocument/2006/relationships/customXml" Target="../ink/ink28.xml"/><Relationship Id="rId29" Type="http://schemas.openxmlformats.org/officeDocument/2006/relationships/image" Target="../media/image38.png"/><Relationship Id="rId11" Type="http://schemas.openxmlformats.org/officeDocument/2006/relationships/image" Target="../media/image29.png"/><Relationship Id="rId24" Type="http://schemas.openxmlformats.org/officeDocument/2006/relationships/customXml" Target="../ink/ink32.xml"/><Relationship Id="rId32" Type="http://schemas.openxmlformats.org/officeDocument/2006/relationships/customXml" Target="../ink/ink36.xml"/><Relationship Id="rId37" Type="http://schemas.openxmlformats.org/officeDocument/2006/relationships/image" Target="../media/image42.png"/><Relationship Id="rId40" Type="http://schemas.openxmlformats.org/officeDocument/2006/relationships/customXml" Target="../ink/ink40.xml"/><Relationship Id="rId45" Type="http://schemas.openxmlformats.org/officeDocument/2006/relationships/image" Target="../media/image46.png"/><Relationship Id="rId53" Type="http://schemas.openxmlformats.org/officeDocument/2006/relationships/image" Target="../media/image50.png"/><Relationship Id="rId5" Type="http://schemas.openxmlformats.org/officeDocument/2006/relationships/image" Target="../media/image26.png"/><Relationship Id="rId10" Type="http://schemas.openxmlformats.org/officeDocument/2006/relationships/customXml" Target="../ink/ink25.xml"/><Relationship Id="rId19" Type="http://schemas.openxmlformats.org/officeDocument/2006/relationships/image" Target="../media/image33.png"/><Relationship Id="rId31" Type="http://schemas.openxmlformats.org/officeDocument/2006/relationships/image" Target="../media/image39.png"/><Relationship Id="rId44" Type="http://schemas.openxmlformats.org/officeDocument/2006/relationships/customXml" Target="../ink/ink42.xml"/><Relationship Id="rId52" Type="http://schemas.openxmlformats.org/officeDocument/2006/relationships/customXml" Target="../ink/ink46.xml"/><Relationship Id="rId4" Type="http://schemas.openxmlformats.org/officeDocument/2006/relationships/customXml" Target="../ink/ink22.xml"/><Relationship Id="rId9" Type="http://schemas.openxmlformats.org/officeDocument/2006/relationships/image" Target="../media/image28.png"/><Relationship Id="rId14" Type="http://schemas.openxmlformats.org/officeDocument/2006/relationships/customXml" Target="../ink/ink27.xml"/><Relationship Id="rId22" Type="http://schemas.openxmlformats.org/officeDocument/2006/relationships/customXml" Target="../ink/ink31.xml"/><Relationship Id="rId27" Type="http://schemas.openxmlformats.org/officeDocument/2006/relationships/image" Target="../media/image37.png"/><Relationship Id="rId30" Type="http://schemas.openxmlformats.org/officeDocument/2006/relationships/customXml" Target="../ink/ink35.xml"/><Relationship Id="rId35" Type="http://schemas.openxmlformats.org/officeDocument/2006/relationships/image" Target="../media/image41.png"/><Relationship Id="rId43" Type="http://schemas.openxmlformats.org/officeDocument/2006/relationships/image" Target="../media/image45.png"/><Relationship Id="rId48" Type="http://schemas.openxmlformats.org/officeDocument/2006/relationships/customXml" Target="../ink/ink44.xml"/><Relationship Id="rId8" Type="http://schemas.openxmlformats.org/officeDocument/2006/relationships/customXml" Target="../ink/ink24.xml"/><Relationship Id="rId51" Type="http://schemas.openxmlformats.org/officeDocument/2006/relationships/image" Target="../media/image49.png"/><Relationship Id="rId3" Type="http://schemas.openxmlformats.org/officeDocument/2006/relationships/image" Target="../media/image25.png"/><Relationship Id="rId12" Type="http://schemas.openxmlformats.org/officeDocument/2006/relationships/customXml" Target="../ink/ink26.xml"/><Relationship Id="rId17" Type="http://schemas.openxmlformats.org/officeDocument/2006/relationships/image" Target="../media/image32.png"/><Relationship Id="rId25" Type="http://schemas.openxmlformats.org/officeDocument/2006/relationships/image" Target="../media/image36.png"/><Relationship Id="rId33" Type="http://schemas.openxmlformats.org/officeDocument/2006/relationships/image" Target="../media/image40.png"/><Relationship Id="rId38" Type="http://schemas.openxmlformats.org/officeDocument/2006/relationships/customXml" Target="../ink/ink39.xml"/><Relationship Id="rId46" Type="http://schemas.openxmlformats.org/officeDocument/2006/relationships/customXml" Target="../ink/ink43.xml"/><Relationship Id="rId20" Type="http://schemas.openxmlformats.org/officeDocument/2006/relationships/customXml" Target="../ink/ink30.xml"/><Relationship Id="rId41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.xml"/><Relationship Id="rId15" Type="http://schemas.openxmlformats.org/officeDocument/2006/relationships/image" Target="../media/image31.png"/><Relationship Id="rId23" Type="http://schemas.openxmlformats.org/officeDocument/2006/relationships/image" Target="../media/image35.png"/><Relationship Id="rId28" Type="http://schemas.openxmlformats.org/officeDocument/2006/relationships/customXml" Target="../ink/ink34.xml"/><Relationship Id="rId36" Type="http://schemas.openxmlformats.org/officeDocument/2006/relationships/customXml" Target="../ink/ink38.xml"/><Relationship Id="rId49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6.png"/><Relationship Id="rId21" Type="http://schemas.openxmlformats.org/officeDocument/2006/relationships/customXml" Target="../ink/ink54.xml"/><Relationship Id="rId42" Type="http://schemas.openxmlformats.org/officeDocument/2006/relationships/image" Target="../media/image115.png"/><Relationship Id="rId63" Type="http://schemas.openxmlformats.org/officeDocument/2006/relationships/customXml" Target="../ink/ink75.xml"/><Relationship Id="rId84" Type="http://schemas.openxmlformats.org/officeDocument/2006/relationships/image" Target="../media/image136.png"/><Relationship Id="rId138" Type="http://schemas.openxmlformats.org/officeDocument/2006/relationships/customXml" Target="../ink/ink112.xml"/><Relationship Id="rId107" Type="http://schemas.openxmlformats.org/officeDocument/2006/relationships/customXml" Target="../ink/ink97.xml"/><Relationship Id="rId11" Type="http://schemas.openxmlformats.org/officeDocument/2006/relationships/customXml" Target="../ink/ink49.xml"/><Relationship Id="rId32" Type="http://schemas.openxmlformats.org/officeDocument/2006/relationships/image" Target="../media/image110.png"/><Relationship Id="rId53" Type="http://schemas.openxmlformats.org/officeDocument/2006/relationships/customXml" Target="../ink/ink70.xml"/><Relationship Id="rId74" Type="http://schemas.openxmlformats.org/officeDocument/2006/relationships/image" Target="../media/image131.png"/><Relationship Id="rId128" Type="http://schemas.openxmlformats.org/officeDocument/2006/relationships/customXml" Target="../ink/ink107.xml"/><Relationship Id="rId149" Type="http://schemas.openxmlformats.org/officeDocument/2006/relationships/image" Target="../media/image172.png"/><Relationship Id="rId5" Type="http://schemas.openxmlformats.org/officeDocument/2006/relationships/image" Target="../media/image96.png"/><Relationship Id="rId95" Type="http://schemas.openxmlformats.org/officeDocument/2006/relationships/customXml" Target="../ink/ink91.xml"/><Relationship Id="rId22" Type="http://schemas.openxmlformats.org/officeDocument/2006/relationships/image" Target="../media/image105.png"/><Relationship Id="rId43" Type="http://schemas.openxmlformats.org/officeDocument/2006/relationships/customXml" Target="../ink/ink65.xml"/><Relationship Id="rId64" Type="http://schemas.openxmlformats.org/officeDocument/2006/relationships/image" Target="../media/image126.png"/><Relationship Id="rId118" Type="http://schemas.openxmlformats.org/officeDocument/2006/relationships/customXml" Target="../ink/ink102.xml"/><Relationship Id="rId139" Type="http://schemas.openxmlformats.org/officeDocument/2006/relationships/image" Target="../media/image167.png"/><Relationship Id="rId80" Type="http://schemas.openxmlformats.org/officeDocument/2006/relationships/image" Target="../media/image134.png"/><Relationship Id="rId85" Type="http://schemas.openxmlformats.org/officeDocument/2006/relationships/customXml" Target="../ink/ink86.xml"/><Relationship Id="rId150" Type="http://schemas.openxmlformats.org/officeDocument/2006/relationships/customXml" Target="../ink/ink118.xml"/><Relationship Id="rId155" Type="http://schemas.openxmlformats.org/officeDocument/2006/relationships/image" Target="../media/image230.png"/><Relationship Id="rId12" Type="http://schemas.openxmlformats.org/officeDocument/2006/relationships/image" Target="../media/image100.png"/><Relationship Id="rId17" Type="http://schemas.openxmlformats.org/officeDocument/2006/relationships/customXml" Target="../ink/ink52.xml"/><Relationship Id="rId33" Type="http://schemas.openxmlformats.org/officeDocument/2006/relationships/customXml" Target="../ink/ink60.xml"/><Relationship Id="rId38" Type="http://schemas.openxmlformats.org/officeDocument/2006/relationships/image" Target="../media/image113.png"/><Relationship Id="rId59" Type="http://schemas.openxmlformats.org/officeDocument/2006/relationships/customXml" Target="../ink/ink73.xml"/><Relationship Id="rId103" Type="http://schemas.openxmlformats.org/officeDocument/2006/relationships/customXml" Target="../ink/ink95.xml"/><Relationship Id="rId108" Type="http://schemas.openxmlformats.org/officeDocument/2006/relationships/image" Target="../media/image151.png"/><Relationship Id="rId124" Type="http://schemas.openxmlformats.org/officeDocument/2006/relationships/customXml" Target="../ink/ink105.xml"/><Relationship Id="rId129" Type="http://schemas.openxmlformats.org/officeDocument/2006/relationships/image" Target="../media/image162.png"/><Relationship Id="rId54" Type="http://schemas.openxmlformats.org/officeDocument/2006/relationships/image" Target="../media/image121.png"/><Relationship Id="rId70" Type="http://schemas.openxmlformats.org/officeDocument/2006/relationships/image" Target="../media/image129.png"/><Relationship Id="rId75" Type="http://schemas.openxmlformats.org/officeDocument/2006/relationships/customXml" Target="../ink/ink81.xml"/><Relationship Id="rId91" Type="http://schemas.openxmlformats.org/officeDocument/2006/relationships/customXml" Target="../ink/ink89.xml"/><Relationship Id="rId96" Type="http://schemas.openxmlformats.org/officeDocument/2006/relationships/image" Target="../media/image145.png"/><Relationship Id="rId140" Type="http://schemas.openxmlformats.org/officeDocument/2006/relationships/customXml" Target="../ink/ink113.xml"/><Relationship Id="rId145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23" Type="http://schemas.openxmlformats.org/officeDocument/2006/relationships/customXml" Target="../ink/ink55.xml"/><Relationship Id="rId28" Type="http://schemas.openxmlformats.org/officeDocument/2006/relationships/image" Target="../media/image108.png"/><Relationship Id="rId49" Type="http://schemas.openxmlformats.org/officeDocument/2006/relationships/customXml" Target="../ink/ink68.xml"/><Relationship Id="rId114" Type="http://schemas.openxmlformats.org/officeDocument/2006/relationships/image" Target="../media/image154.png"/><Relationship Id="rId119" Type="http://schemas.openxmlformats.org/officeDocument/2006/relationships/image" Target="../media/image157.png"/><Relationship Id="rId44" Type="http://schemas.openxmlformats.org/officeDocument/2006/relationships/image" Target="../media/image116.png"/><Relationship Id="rId60" Type="http://schemas.openxmlformats.org/officeDocument/2006/relationships/image" Target="../media/image124.png"/><Relationship Id="rId65" Type="http://schemas.openxmlformats.org/officeDocument/2006/relationships/customXml" Target="../ink/ink76.xml"/><Relationship Id="rId81" Type="http://schemas.openxmlformats.org/officeDocument/2006/relationships/customXml" Target="../ink/ink84.xml"/><Relationship Id="rId86" Type="http://schemas.openxmlformats.org/officeDocument/2006/relationships/image" Target="../media/image137.png"/><Relationship Id="rId130" Type="http://schemas.openxmlformats.org/officeDocument/2006/relationships/customXml" Target="../ink/ink108.xml"/><Relationship Id="rId135" Type="http://schemas.openxmlformats.org/officeDocument/2006/relationships/image" Target="../media/image165.png"/><Relationship Id="rId151" Type="http://schemas.openxmlformats.org/officeDocument/2006/relationships/image" Target="../media/image173.png"/><Relationship Id="rId156" Type="http://schemas.openxmlformats.org/officeDocument/2006/relationships/customXml" Target="../ink/ink121.xml"/><Relationship Id="rId13" Type="http://schemas.openxmlformats.org/officeDocument/2006/relationships/customXml" Target="../ink/ink50.xml"/><Relationship Id="rId18" Type="http://schemas.openxmlformats.org/officeDocument/2006/relationships/image" Target="../media/image103.png"/><Relationship Id="rId39" Type="http://schemas.openxmlformats.org/officeDocument/2006/relationships/customXml" Target="../ink/ink63.xml"/><Relationship Id="rId109" Type="http://schemas.openxmlformats.org/officeDocument/2006/relationships/customXml" Target="../ink/ink98.xml"/><Relationship Id="rId34" Type="http://schemas.openxmlformats.org/officeDocument/2006/relationships/image" Target="../media/image111.png"/><Relationship Id="rId50" Type="http://schemas.openxmlformats.org/officeDocument/2006/relationships/image" Target="../media/image119.png"/><Relationship Id="rId55" Type="http://schemas.openxmlformats.org/officeDocument/2006/relationships/customXml" Target="../ink/ink71.xml"/><Relationship Id="rId76" Type="http://schemas.openxmlformats.org/officeDocument/2006/relationships/image" Target="../media/image132.png"/><Relationship Id="rId97" Type="http://schemas.openxmlformats.org/officeDocument/2006/relationships/customXml" Target="../ink/ink92.xml"/><Relationship Id="rId104" Type="http://schemas.openxmlformats.org/officeDocument/2006/relationships/image" Target="../media/image149.png"/><Relationship Id="rId120" Type="http://schemas.openxmlformats.org/officeDocument/2006/relationships/customXml" Target="../ink/ink103.xml"/><Relationship Id="rId125" Type="http://schemas.openxmlformats.org/officeDocument/2006/relationships/image" Target="../media/image160.png"/><Relationship Id="rId141" Type="http://schemas.openxmlformats.org/officeDocument/2006/relationships/image" Target="../media/image168.png"/><Relationship Id="rId146" Type="http://schemas.openxmlformats.org/officeDocument/2006/relationships/customXml" Target="../ink/ink116.xml"/><Relationship Id="rId7" Type="http://schemas.openxmlformats.org/officeDocument/2006/relationships/customXml" Target="../ink/ink47.xml"/><Relationship Id="rId71" Type="http://schemas.openxmlformats.org/officeDocument/2006/relationships/customXml" Target="../ink/ink79.xml"/><Relationship Id="rId92" Type="http://schemas.openxmlformats.org/officeDocument/2006/relationships/image" Target="../media/image140.png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58.xml"/><Relationship Id="rId24" Type="http://schemas.openxmlformats.org/officeDocument/2006/relationships/image" Target="../media/image106.png"/><Relationship Id="rId40" Type="http://schemas.openxmlformats.org/officeDocument/2006/relationships/image" Target="../media/image114.png"/><Relationship Id="rId45" Type="http://schemas.openxmlformats.org/officeDocument/2006/relationships/customXml" Target="../ink/ink66.xml"/><Relationship Id="rId66" Type="http://schemas.openxmlformats.org/officeDocument/2006/relationships/image" Target="../media/image127.png"/><Relationship Id="rId87" Type="http://schemas.openxmlformats.org/officeDocument/2006/relationships/customXml" Target="../ink/ink87.xml"/><Relationship Id="rId110" Type="http://schemas.openxmlformats.org/officeDocument/2006/relationships/image" Target="../media/image152.png"/><Relationship Id="rId115" Type="http://schemas.openxmlformats.org/officeDocument/2006/relationships/image" Target="../media/image155.png"/><Relationship Id="rId131" Type="http://schemas.openxmlformats.org/officeDocument/2006/relationships/image" Target="../media/image163.png"/><Relationship Id="rId136" Type="http://schemas.openxmlformats.org/officeDocument/2006/relationships/customXml" Target="../ink/ink111.xml"/><Relationship Id="rId157" Type="http://schemas.openxmlformats.org/officeDocument/2006/relationships/image" Target="../media/image245.png"/><Relationship Id="rId61" Type="http://schemas.openxmlformats.org/officeDocument/2006/relationships/customXml" Target="../ink/ink74.xml"/><Relationship Id="rId82" Type="http://schemas.openxmlformats.org/officeDocument/2006/relationships/image" Target="../media/image135.png"/><Relationship Id="rId152" Type="http://schemas.openxmlformats.org/officeDocument/2006/relationships/customXml" Target="../ink/ink119.xml"/><Relationship Id="rId19" Type="http://schemas.openxmlformats.org/officeDocument/2006/relationships/customXml" Target="../ink/ink53.xml"/><Relationship Id="rId14" Type="http://schemas.openxmlformats.org/officeDocument/2006/relationships/image" Target="../media/image101.png"/><Relationship Id="rId30" Type="http://schemas.openxmlformats.org/officeDocument/2006/relationships/image" Target="../media/image109.png"/><Relationship Id="rId35" Type="http://schemas.openxmlformats.org/officeDocument/2006/relationships/customXml" Target="../ink/ink61.xml"/><Relationship Id="rId56" Type="http://schemas.openxmlformats.org/officeDocument/2006/relationships/image" Target="../media/image122.png"/><Relationship Id="rId77" Type="http://schemas.openxmlformats.org/officeDocument/2006/relationships/customXml" Target="../ink/ink82.xml"/><Relationship Id="rId100" Type="http://schemas.openxmlformats.org/officeDocument/2006/relationships/image" Target="../media/image147.png"/><Relationship Id="rId105" Type="http://schemas.openxmlformats.org/officeDocument/2006/relationships/customXml" Target="../ink/ink96.xml"/><Relationship Id="rId126" Type="http://schemas.openxmlformats.org/officeDocument/2006/relationships/customXml" Target="../ink/ink106.xml"/><Relationship Id="rId147" Type="http://schemas.openxmlformats.org/officeDocument/2006/relationships/image" Target="../media/image171.png"/><Relationship Id="rId8" Type="http://schemas.openxmlformats.org/officeDocument/2006/relationships/image" Target="../media/image98.png"/><Relationship Id="rId51" Type="http://schemas.openxmlformats.org/officeDocument/2006/relationships/customXml" Target="../ink/ink69.xml"/><Relationship Id="rId72" Type="http://schemas.openxmlformats.org/officeDocument/2006/relationships/image" Target="../media/image130.png"/><Relationship Id="rId93" Type="http://schemas.openxmlformats.org/officeDocument/2006/relationships/customXml" Target="../ink/ink90.xml"/><Relationship Id="rId98" Type="http://schemas.openxmlformats.org/officeDocument/2006/relationships/image" Target="../media/image146.png"/><Relationship Id="rId121" Type="http://schemas.openxmlformats.org/officeDocument/2006/relationships/image" Target="../media/image158.png"/><Relationship Id="rId142" Type="http://schemas.openxmlformats.org/officeDocument/2006/relationships/customXml" Target="../ink/ink114.xml"/><Relationship Id="rId3" Type="http://schemas.openxmlformats.org/officeDocument/2006/relationships/image" Target="../media/image51.png"/><Relationship Id="rId25" Type="http://schemas.openxmlformats.org/officeDocument/2006/relationships/customXml" Target="../ink/ink56.xml"/><Relationship Id="rId46" Type="http://schemas.openxmlformats.org/officeDocument/2006/relationships/image" Target="../media/image117.png"/><Relationship Id="rId67" Type="http://schemas.openxmlformats.org/officeDocument/2006/relationships/customXml" Target="../ink/ink77.xml"/><Relationship Id="rId116" Type="http://schemas.openxmlformats.org/officeDocument/2006/relationships/customXml" Target="../ink/ink101.xml"/><Relationship Id="rId137" Type="http://schemas.openxmlformats.org/officeDocument/2006/relationships/image" Target="../media/image166.png"/><Relationship Id="rId20" Type="http://schemas.openxmlformats.org/officeDocument/2006/relationships/image" Target="../media/image104.png"/><Relationship Id="rId41" Type="http://schemas.openxmlformats.org/officeDocument/2006/relationships/customXml" Target="../ink/ink64.xml"/><Relationship Id="rId62" Type="http://schemas.openxmlformats.org/officeDocument/2006/relationships/image" Target="../media/image125.png"/><Relationship Id="rId83" Type="http://schemas.openxmlformats.org/officeDocument/2006/relationships/customXml" Target="../ink/ink85.xml"/><Relationship Id="rId88" Type="http://schemas.openxmlformats.org/officeDocument/2006/relationships/image" Target="../media/image138.png"/><Relationship Id="rId111" Type="http://schemas.openxmlformats.org/officeDocument/2006/relationships/customXml" Target="../ink/ink99.xml"/><Relationship Id="rId132" Type="http://schemas.openxmlformats.org/officeDocument/2006/relationships/customXml" Target="../ink/ink109.xml"/><Relationship Id="rId153" Type="http://schemas.openxmlformats.org/officeDocument/2006/relationships/image" Target="../media/image174.png"/><Relationship Id="rId15" Type="http://schemas.openxmlformats.org/officeDocument/2006/relationships/customXml" Target="../ink/ink51.xml"/><Relationship Id="rId36" Type="http://schemas.openxmlformats.org/officeDocument/2006/relationships/image" Target="../media/image112.png"/><Relationship Id="rId57" Type="http://schemas.openxmlformats.org/officeDocument/2006/relationships/customXml" Target="../ink/ink72.xml"/><Relationship Id="rId106" Type="http://schemas.openxmlformats.org/officeDocument/2006/relationships/image" Target="../media/image150.png"/><Relationship Id="rId127" Type="http://schemas.openxmlformats.org/officeDocument/2006/relationships/image" Target="../media/image161.png"/><Relationship Id="rId10" Type="http://schemas.openxmlformats.org/officeDocument/2006/relationships/image" Target="../media/image99.png"/><Relationship Id="rId31" Type="http://schemas.openxmlformats.org/officeDocument/2006/relationships/customXml" Target="../ink/ink59.xml"/><Relationship Id="rId52" Type="http://schemas.openxmlformats.org/officeDocument/2006/relationships/image" Target="../media/image120.png"/><Relationship Id="rId73" Type="http://schemas.openxmlformats.org/officeDocument/2006/relationships/customXml" Target="../ink/ink80.xml"/><Relationship Id="rId78" Type="http://schemas.openxmlformats.org/officeDocument/2006/relationships/image" Target="../media/image133.png"/><Relationship Id="rId94" Type="http://schemas.openxmlformats.org/officeDocument/2006/relationships/image" Target="../media/image141.png"/><Relationship Id="rId99" Type="http://schemas.openxmlformats.org/officeDocument/2006/relationships/customXml" Target="../ink/ink93.xml"/><Relationship Id="rId101" Type="http://schemas.openxmlformats.org/officeDocument/2006/relationships/customXml" Target="../ink/ink94.xml"/><Relationship Id="rId122" Type="http://schemas.openxmlformats.org/officeDocument/2006/relationships/customXml" Target="../ink/ink104.xml"/><Relationship Id="rId143" Type="http://schemas.openxmlformats.org/officeDocument/2006/relationships/image" Target="../media/image169.png"/><Relationship Id="rId148" Type="http://schemas.openxmlformats.org/officeDocument/2006/relationships/customXml" Target="../ink/ink117.xml"/><Relationship Id="rId4" Type="http://schemas.openxmlformats.org/officeDocument/2006/relationships/image" Target="../media/image52.svg"/><Relationship Id="rId9" Type="http://schemas.openxmlformats.org/officeDocument/2006/relationships/customXml" Target="../ink/ink48.xml"/><Relationship Id="rId26" Type="http://schemas.openxmlformats.org/officeDocument/2006/relationships/image" Target="../media/image107.png"/><Relationship Id="rId47" Type="http://schemas.openxmlformats.org/officeDocument/2006/relationships/customXml" Target="../ink/ink67.xml"/><Relationship Id="rId68" Type="http://schemas.openxmlformats.org/officeDocument/2006/relationships/image" Target="../media/image128.png"/><Relationship Id="rId89" Type="http://schemas.openxmlformats.org/officeDocument/2006/relationships/customXml" Target="../ink/ink88.xml"/><Relationship Id="rId112" Type="http://schemas.openxmlformats.org/officeDocument/2006/relationships/image" Target="../media/image153.png"/><Relationship Id="rId133" Type="http://schemas.openxmlformats.org/officeDocument/2006/relationships/image" Target="../media/image164.png"/><Relationship Id="rId154" Type="http://schemas.openxmlformats.org/officeDocument/2006/relationships/customXml" Target="../ink/ink120.xml"/><Relationship Id="rId16" Type="http://schemas.openxmlformats.org/officeDocument/2006/relationships/image" Target="../media/image102.png"/><Relationship Id="rId37" Type="http://schemas.openxmlformats.org/officeDocument/2006/relationships/customXml" Target="../ink/ink62.xml"/><Relationship Id="rId58" Type="http://schemas.openxmlformats.org/officeDocument/2006/relationships/image" Target="../media/image123.png"/><Relationship Id="rId79" Type="http://schemas.openxmlformats.org/officeDocument/2006/relationships/customXml" Target="../ink/ink83.xml"/><Relationship Id="rId102" Type="http://schemas.openxmlformats.org/officeDocument/2006/relationships/image" Target="../media/image148.png"/><Relationship Id="rId123" Type="http://schemas.openxmlformats.org/officeDocument/2006/relationships/image" Target="../media/image159.png"/><Relationship Id="rId144" Type="http://schemas.openxmlformats.org/officeDocument/2006/relationships/customXml" Target="../ink/ink115.xml"/><Relationship Id="rId90" Type="http://schemas.openxmlformats.org/officeDocument/2006/relationships/image" Target="../media/image139.png"/><Relationship Id="rId27" Type="http://schemas.openxmlformats.org/officeDocument/2006/relationships/customXml" Target="../ink/ink57.xml"/><Relationship Id="rId48" Type="http://schemas.openxmlformats.org/officeDocument/2006/relationships/image" Target="../media/image118.png"/><Relationship Id="rId69" Type="http://schemas.openxmlformats.org/officeDocument/2006/relationships/customXml" Target="../ink/ink78.xml"/><Relationship Id="rId113" Type="http://schemas.openxmlformats.org/officeDocument/2006/relationships/customXml" Target="../ink/ink100.xml"/><Relationship Id="rId134" Type="http://schemas.openxmlformats.org/officeDocument/2006/relationships/customXml" Target="../ink/ink110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6.xml"/><Relationship Id="rId18" Type="http://schemas.openxmlformats.org/officeDocument/2006/relationships/image" Target="../media/image59.png"/><Relationship Id="rId26" Type="http://schemas.openxmlformats.org/officeDocument/2006/relationships/image" Target="../media/image63.png"/><Relationship Id="rId39" Type="http://schemas.openxmlformats.org/officeDocument/2006/relationships/customXml" Target="../ink/ink139.xml"/><Relationship Id="rId21" Type="http://schemas.openxmlformats.org/officeDocument/2006/relationships/customXml" Target="../ink/ink130.xml"/><Relationship Id="rId34" Type="http://schemas.openxmlformats.org/officeDocument/2006/relationships/image" Target="../media/image67.png"/><Relationship Id="rId42" Type="http://schemas.openxmlformats.org/officeDocument/2006/relationships/image" Target="../media/image71.png"/><Relationship Id="rId7" Type="http://schemas.openxmlformats.org/officeDocument/2006/relationships/customXml" Target="../ink/ink123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8.png"/><Relationship Id="rId29" Type="http://schemas.openxmlformats.org/officeDocument/2006/relationships/customXml" Target="../ink/ink1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svg"/><Relationship Id="rId11" Type="http://schemas.openxmlformats.org/officeDocument/2006/relationships/customXml" Target="../ink/ink125.xml"/><Relationship Id="rId24" Type="http://schemas.openxmlformats.org/officeDocument/2006/relationships/image" Target="../media/image62.png"/><Relationship Id="rId32" Type="http://schemas.openxmlformats.org/officeDocument/2006/relationships/image" Target="../media/image66.png"/><Relationship Id="rId37" Type="http://schemas.openxmlformats.org/officeDocument/2006/relationships/customXml" Target="../ink/ink138.xml"/><Relationship Id="rId40" Type="http://schemas.openxmlformats.org/officeDocument/2006/relationships/image" Target="../media/image70.png"/><Relationship Id="rId45" Type="http://schemas.openxmlformats.org/officeDocument/2006/relationships/customXml" Target="../ink/ink142.xml"/><Relationship Id="rId5" Type="http://schemas.openxmlformats.org/officeDocument/2006/relationships/image" Target="../media/image51.png"/><Relationship Id="rId15" Type="http://schemas.openxmlformats.org/officeDocument/2006/relationships/customXml" Target="../ink/ink127.xml"/><Relationship Id="rId23" Type="http://schemas.openxmlformats.org/officeDocument/2006/relationships/customXml" Target="../ink/ink131.xml"/><Relationship Id="rId28" Type="http://schemas.openxmlformats.org/officeDocument/2006/relationships/image" Target="../media/image64.png"/><Relationship Id="rId36" Type="http://schemas.openxmlformats.org/officeDocument/2006/relationships/image" Target="../media/image68.png"/><Relationship Id="rId10" Type="http://schemas.openxmlformats.org/officeDocument/2006/relationships/image" Target="../media/image55.png"/><Relationship Id="rId19" Type="http://schemas.openxmlformats.org/officeDocument/2006/relationships/customXml" Target="../ink/ink129.xml"/><Relationship Id="rId31" Type="http://schemas.openxmlformats.org/officeDocument/2006/relationships/customXml" Target="../ink/ink135.xml"/><Relationship Id="rId44" Type="http://schemas.openxmlformats.org/officeDocument/2006/relationships/image" Target="../media/image72.png"/><Relationship Id="rId4" Type="http://schemas.openxmlformats.org/officeDocument/2006/relationships/image" Target="../media/image53.png"/><Relationship Id="rId9" Type="http://schemas.openxmlformats.org/officeDocument/2006/relationships/customXml" Target="../ink/ink124.xml"/><Relationship Id="rId14" Type="http://schemas.openxmlformats.org/officeDocument/2006/relationships/image" Target="../media/image57.png"/><Relationship Id="rId22" Type="http://schemas.openxmlformats.org/officeDocument/2006/relationships/image" Target="../media/image61.png"/><Relationship Id="rId27" Type="http://schemas.openxmlformats.org/officeDocument/2006/relationships/customXml" Target="../ink/ink133.xml"/><Relationship Id="rId30" Type="http://schemas.openxmlformats.org/officeDocument/2006/relationships/image" Target="../media/image65.png"/><Relationship Id="rId35" Type="http://schemas.openxmlformats.org/officeDocument/2006/relationships/customXml" Target="../ink/ink137.xml"/><Relationship Id="rId43" Type="http://schemas.openxmlformats.org/officeDocument/2006/relationships/customXml" Target="../ink/ink141.xml"/><Relationship Id="rId8" Type="http://schemas.openxmlformats.org/officeDocument/2006/relationships/image" Target="../media/image54.png"/><Relationship Id="rId3" Type="http://schemas.openxmlformats.org/officeDocument/2006/relationships/customXml" Target="../ink/ink122.xml"/><Relationship Id="rId12" Type="http://schemas.openxmlformats.org/officeDocument/2006/relationships/image" Target="../media/image56.png"/><Relationship Id="rId17" Type="http://schemas.openxmlformats.org/officeDocument/2006/relationships/customXml" Target="../ink/ink128.xml"/><Relationship Id="rId25" Type="http://schemas.openxmlformats.org/officeDocument/2006/relationships/customXml" Target="../ink/ink132.xml"/><Relationship Id="rId33" Type="http://schemas.openxmlformats.org/officeDocument/2006/relationships/customXml" Target="../ink/ink136.xml"/><Relationship Id="rId38" Type="http://schemas.openxmlformats.org/officeDocument/2006/relationships/image" Target="../media/image69.png"/><Relationship Id="rId46" Type="http://schemas.openxmlformats.org/officeDocument/2006/relationships/image" Target="../media/image73.png"/><Relationship Id="rId20" Type="http://schemas.openxmlformats.org/officeDocument/2006/relationships/image" Target="../media/image60.png"/><Relationship Id="rId41" Type="http://schemas.openxmlformats.org/officeDocument/2006/relationships/customXml" Target="../ink/ink140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60.png"/><Relationship Id="rId21" Type="http://schemas.openxmlformats.org/officeDocument/2006/relationships/customXml" Target="../ink/ink152.xml"/><Relationship Id="rId42" Type="http://schemas.openxmlformats.org/officeDocument/2006/relationships/image" Target="../media/image2730.png"/><Relationship Id="rId47" Type="http://schemas.openxmlformats.org/officeDocument/2006/relationships/customXml" Target="../ink/ink165.xml"/><Relationship Id="rId63" Type="http://schemas.openxmlformats.org/officeDocument/2006/relationships/customXml" Target="../ink/ink173.xml"/><Relationship Id="rId68" Type="http://schemas.openxmlformats.org/officeDocument/2006/relationships/image" Target="../media/image286.png"/><Relationship Id="rId16" Type="http://schemas.openxmlformats.org/officeDocument/2006/relationships/image" Target="../media/image2610.png"/><Relationship Id="rId11" Type="http://schemas.openxmlformats.org/officeDocument/2006/relationships/customXml" Target="../ink/ink147.xml"/><Relationship Id="rId32" Type="http://schemas.openxmlformats.org/officeDocument/2006/relationships/image" Target="../media/image2690.png"/><Relationship Id="rId37" Type="http://schemas.openxmlformats.org/officeDocument/2006/relationships/customXml" Target="../ink/ink160.xml"/><Relationship Id="rId53" Type="http://schemas.openxmlformats.org/officeDocument/2006/relationships/customXml" Target="../ink/ink168.xml"/><Relationship Id="rId58" Type="http://schemas.openxmlformats.org/officeDocument/2006/relationships/image" Target="../media/image281.png"/><Relationship Id="rId74" Type="http://schemas.openxmlformats.org/officeDocument/2006/relationships/image" Target="../media/image289.png"/><Relationship Id="rId79" Type="http://schemas.openxmlformats.org/officeDocument/2006/relationships/customXml" Target="../ink/ink181.xml"/><Relationship Id="rId5" Type="http://schemas.openxmlformats.org/officeDocument/2006/relationships/customXml" Target="../ink/ink144.xml"/><Relationship Id="rId61" Type="http://schemas.openxmlformats.org/officeDocument/2006/relationships/customXml" Target="../ink/ink172.xml"/><Relationship Id="rId82" Type="http://schemas.openxmlformats.org/officeDocument/2006/relationships/image" Target="../media/image293.png"/><Relationship Id="rId19" Type="http://schemas.openxmlformats.org/officeDocument/2006/relationships/customXml" Target="../ink/ink151.xml"/><Relationship Id="rId14" Type="http://schemas.openxmlformats.org/officeDocument/2006/relationships/image" Target="../media/image2600.png"/><Relationship Id="rId22" Type="http://schemas.openxmlformats.org/officeDocument/2006/relationships/image" Target="../media/image2640.png"/><Relationship Id="rId27" Type="http://schemas.openxmlformats.org/officeDocument/2006/relationships/customXml" Target="../ink/ink155.xml"/><Relationship Id="rId30" Type="http://schemas.openxmlformats.org/officeDocument/2006/relationships/image" Target="../media/image2680.png"/><Relationship Id="rId35" Type="http://schemas.openxmlformats.org/officeDocument/2006/relationships/customXml" Target="../ink/ink159.xml"/><Relationship Id="rId43" Type="http://schemas.openxmlformats.org/officeDocument/2006/relationships/customXml" Target="../ink/ink163.xml"/><Relationship Id="rId48" Type="http://schemas.openxmlformats.org/officeDocument/2006/relationships/image" Target="../media/image276.png"/><Relationship Id="rId56" Type="http://schemas.openxmlformats.org/officeDocument/2006/relationships/image" Target="../media/image280.png"/><Relationship Id="rId64" Type="http://schemas.openxmlformats.org/officeDocument/2006/relationships/image" Target="../media/image284.png"/><Relationship Id="rId69" Type="http://schemas.openxmlformats.org/officeDocument/2006/relationships/customXml" Target="../ink/ink176.xml"/><Relationship Id="rId77" Type="http://schemas.openxmlformats.org/officeDocument/2006/relationships/customXml" Target="../ink/ink180.xml"/><Relationship Id="rId8" Type="http://schemas.openxmlformats.org/officeDocument/2006/relationships/image" Target="../media/image2570.png"/><Relationship Id="rId51" Type="http://schemas.openxmlformats.org/officeDocument/2006/relationships/customXml" Target="../ink/ink167.xml"/><Relationship Id="rId72" Type="http://schemas.openxmlformats.org/officeDocument/2006/relationships/image" Target="../media/image288.png"/><Relationship Id="rId80" Type="http://schemas.openxmlformats.org/officeDocument/2006/relationships/image" Target="../media/image292.png"/><Relationship Id="rId3" Type="http://schemas.openxmlformats.org/officeDocument/2006/relationships/customXml" Target="../ink/ink143.xml"/><Relationship Id="rId12" Type="http://schemas.openxmlformats.org/officeDocument/2006/relationships/image" Target="../media/image2590.png"/><Relationship Id="rId17" Type="http://schemas.openxmlformats.org/officeDocument/2006/relationships/customXml" Target="../ink/ink150.xml"/><Relationship Id="rId25" Type="http://schemas.openxmlformats.org/officeDocument/2006/relationships/customXml" Target="../ink/ink154.xml"/><Relationship Id="rId33" Type="http://schemas.openxmlformats.org/officeDocument/2006/relationships/customXml" Target="../ink/ink158.xml"/><Relationship Id="rId38" Type="http://schemas.openxmlformats.org/officeDocument/2006/relationships/image" Target="../media/image2710.png"/><Relationship Id="rId46" Type="http://schemas.openxmlformats.org/officeDocument/2006/relationships/image" Target="../media/image275.png"/><Relationship Id="rId59" Type="http://schemas.openxmlformats.org/officeDocument/2006/relationships/customXml" Target="../ink/ink171.xml"/><Relationship Id="rId67" Type="http://schemas.openxmlformats.org/officeDocument/2006/relationships/customXml" Target="../ink/ink175.xml"/><Relationship Id="rId20" Type="http://schemas.openxmlformats.org/officeDocument/2006/relationships/image" Target="../media/image2630.png"/><Relationship Id="rId41" Type="http://schemas.openxmlformats.org/officeDocument/2006/relationships/customXml" Target="../ink/ink162.xml"/><Relationship Id="rId54" Type="http://schemas.openxmlformats.org/officeDocument/2006/relationships/image" Target="../media/image279.png"/><Relationship Id="rId62" Type="http://schemas.openxmlformats.org/officeDocument/2006/relationships/image" Target="../media/image283.png"/><Relationship Id="rId70" Type="http://schemas.openxmlformats.org/officeDocument/2006/relationships/image" Target="../media/image287.png"/><Relationship Id="rId75" Type="http://schemas.openxmlformats.org/officeDocument/2006/relationships/customXml" Target="../ink/ink17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60.png"/><Relationship Id="rId15" Type="http://schemas.openxmlformats.org/officeDocument/2006/relationships/customXml" Target="../ink/ink149.xml"/><Relationship Id="rId23" Type="http://schemas.openxmlformats.org/officeDocument/2006/relationships/customXml" Target="../ink/ink153.xml"/><Relationship Id="rId28" Type="http://schemas.openxmlformats.org/officeDocument/2006/relationships/image" Target="../media/image2670.png"/><Relationship Id="rId36" Type="http://schemas.openxmlformats.org/officeDocument/2006/relationships/image" Target="../media/image98.png"/><Relationship Id="rId49" Type="http://schemas.openxmlformats.org/officeDocument/2006/relationships/customXml" Target="../ink/ink166.xml"/><Relationship Id="rId57" Type="http://schemas.openxmlformats.org/officeDocument/2006/relationships/customXml" Target="../ink/ink170.xml"/><Relationship Id="rId10" Type="http://schemas.openxmlformats.org/officeDocument/2006/relationships/image" Target="../media/image2580.png"/><Relationship Id="rId31" Type="http://schemas.openxmlformats.org/officeDocument/2006/relationships/customXml" Target="../ink/ink157.xml"/><Relationship Id="rId44" Type="http://schemas.openxmlformats.org/officeDocument/2006/relationships/image" Target="../media/image2740.png"/><Relationship Id="rId52" Type="http://schemas.openxmlformats.org/officeDocument/2006/relationships/image" Target="../media/image278.png"/><Relationship Id="rId60" Type="http://schemas.openxmlformats.org/officeDocument/2006/relationships/image" Target="../media/image282.png"/><Relationship Id="rId65" Type="http://schemas.openxmlformats.org/officeDocument/2006/relationships/customXml" Target="../ink/ink174.xml"/><Relationship Id="rId73" Type="http://schemas.openxmlformats.org/officeDocument/2006/relationships/customXml" Target="../ink/ink178.xml"/><Relationship Id="rId78" Type="http://schemas.openxmlformats.org/officeDocument/2006/relationships/image" Target="../media/image291.png"/><Relationship Id="rId81" Type="http://schemas.openxmlformats.org/officeDocument/2006/relationships/customXml" Target="../ink/ink182.xml"/><Relationship Id="rId4" Type="http://schemas.openxmlformats.org/officeDocument/2006/relationships/image" Target="../media/image154.png"/><Relationship Id="rId9" Type="http://schemas.openxmlformats.org/officeDocument/2006/relationships/customXml" Target="../ink/ink146.xml"/><Relationship Id="rId13" Type="http://schemas.openxmlformats.org/officeDocument/2006/relationships/customXml" Target="../ink/ink148.xml"/><Relationship Id="rId18" Type="http://schemas.openxmlformats.org/officeDocument/2006/relationships/image" Target="../media/image2620.png"/><Relationship Id="rId39" Type="http://schemas.openxmlformats.org/officeDocument/2006/relationships/customXml" Target="../ink/ink161.xml"/><Relationship Id="rId34" Type="http://schemas.openxmlformats.org/officeDocument/2006/relationships/image" Target="../media/image2700.png"/><Relationship Id="rId50" Type="http://schemas.openxmlformats.org/officeDocument/2006/relationships/image" Target="../media/image277.png"/><Relationship Id="rId55" Type="http://schemas.openxmlformats.org/officeDocument/2006/relationships/customXml" Target="../ink/ink169.xml"/><Relationship Id="rId76" Type="http://schemas.openxmlformats.org/officeDocument/2006/relationships/image" Target="../media/image290.png"/><Relationship Id="rId7" Type="http://schemas.openxmlformats.org/officeDocument/2006/relationships/customXml" Target="../ink/ink145.xml"/><Relationship Id="rId71" Type="http://schemas.openxmlformats.org/officeDocument/2006/relationships/customXml" Target="../ink/ink177.xml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156.xml"/><Relationship Id="rId24" Type="http://schemas.openxmlformats.org/officeDocument/2006/relationships/image" Target="../media/image2650.png"/><Relationship Id="rId40" Type="http://schemas.openxmlformats.org/officeDocument/2006/relationships/image" Target="../media/image2720.png"/><Relationship Id="rId45" Type="http://schemas.openxmlformats.org/officeDocument/2006/relationships/customXml" Target="../ink/ink164.xml"/><Relationship Id="rId66" Type="http://schemas.openxmlformats.org/officeDocument/2006/relationships/image" Target="../media/image285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40.xml"/><Relationship Id="rId21" Type="http://schemas.openxmlformats.org/officeDocument/2006/relationships/customXml" Target="../ink/ink192.xml"/><Relationship Id="rId42" Type="http://schemas.openxmlformats.org/officeDocument/2006/relationships/image" Target="../media/image310.png"/><Relationship Id="rId63" Type="http://schemas.openxmlformats.org/officeDocument/2006/relationships/customXml" Target="../ink/ink213.xml"/><Relationship Id="rId84" Type="http://schemas.openxmlformats.org/officeDocument/2006/relationships/image" Target="../media/image327.png"/><Relationship Id="rId138" Type="http://schemas.openxmlformats.org/officeDocument/2006/relationships/image" Target="../media/image354.png"/><Relationship Id="rId159" Type="http://schemas.openxmlformats.org/officeDocument/2006/relationships/customXml" Target="../ink/ink261.xml"/><Relationship Id="rId170" Type="http://schemas.openxmlformats.org/officeDocument/2006/relationships/image" Target="../media/image370.png"/><Relationship Id="rId107" Type="http://schemas.openxmlformats.org/officeDocument/2006/relationships/customXml" Target="../ink/ink235.xml"/><Relationship Id="rId11" Type="http://schemas.openxmlformats.org/officeDocument/2006/relationships/customXml" Target="../ink/ink187.xml"/><Relationship Id="rId32" Type="http://schemas.openxmlformats.org/officeDocument/2006/relationships/image" Target="../media/image307.png"/><Relationship Id="rId53" Type="http://schemas.openxmlformats.org/officeDocument/2006/relationships/customXml" Target="../ink/ink208.xml"/><Relationship Id="rId74" Type="http://schemas.openxmlformats.org/officeDocument/2006/relationships/image" Target="../media/image322.png"/><Relationship Id="rId128" Type="http://schemas.openxmlformats.org/officeDocument/2006/relationships/image" Target="../media/image349.png"/><Relationship Id="rId149" Type="http://schemas.openxmlformats.org/officeDocument/2006/relationships/customXml" Target="../ink/ink256.xml"/><Relationship Id="rId5" Type="http://schemas.openxmlformats.org/officeDocument/2006/relationships/customXml" Target="../ink/ink184.xml"/><Relationship Id="rId95" Type="http://schemas.openxmlformats.org/officeDocument/2006/relationships/customXml" Target="../ink/ink229.xml"/><Relationship Id="rId160" Type="http://schemas.openxmlformats.org/officeDocument/2006/relationships/image" Target="../media/image365.png"/><Relationship Id="rId22" Type="http://schemas.openxmlformats.org/officeDocument/2006/relationships/image" Target="../media/image302.png"/><Relationship Id="rId43" Type="http://schemas.openxmlformats.org/officeDocument/2006/relationships/customXml" Target="../ink/ink203.xml"/><Relationship Id="rId64" Type="http://schemas.openxmlformats.org/officeDocument/2006/relationships/image" Target="../media/image318.png"/><Relationship Id="rId118" Type="http://schemas.openxmlformats.org/officeDocument/2006/relationships/image" Target="../media/image344.png"/><Relationship Id="rId139" Type="http://schemas.openxmlformats.org/officeDocument/2006/relationships/customXml" Target="../ink/ink251.xml"/><Relationship Id="rId85" Type="http://schemas.openxmlformats.org/officeDocument/2006/relationships/customXml" Target="../ink/ink224.xml"/><Relationship Id="rId150" Type="http://schemas.openxmlformats.org/officeDocument/2006/relationships/image" Target="../media/image360.png"/><Relationship Id="rId12" Type="http://schemas.openxmlformats.org/officeDocument/2006/relationships/image" Target="../media/image297.png"/><Relationship Id="rId33" Type="http://schemas.openxmlformats.org/officeDocument/2006/relationships/customXml" Target="../ink/ink198.xml"/><Relationship Id="rId108" Type="http://schemas.openxmlformats.org/officeDocument/2006/relationships/image" Target="../media/image339.png"/><Relationship Id="rId129" Type="http://schemas.openxmlformats.org/officeDocument/2006/relationships/customXml" Target="../ink/ink246.xml"/><Relationship Id="rId54" Type="http://schemas.openxmlformats.org/officeDocument/2006/relationships/image" Target="../media/image279.png"/><Relationship Id="rId70" Type="http://schemas.openxmlformats.org/officeDocument/2006/relationships/image" Target="../media/image320.png"/><Relationship Id="rId75" Type="http://schemas.openxmlformats.org/officeDocument/2006/relationships/customXml" Target="../ink/ink219.xml"/><Relationship Id="rId91" Type="http://schemas.openxmlformats.org/officeDocument/2006/relationships/customXml" Target="../ink/ink227.xml"/><Relationship Id="rId96" Type="http://schemas.openxmlformats.org/officeDocument/2006/relationships/image" Target="../media/image333.png"/><Relationship Id="rId140" Type="http://schemas.openxmlformats.org/officeDocument/2006/relationships/image" Target="../media/image355.png"/><Relationship Id="rId145" Type="http://schemas.openxmlformats.org/officeDocument/2006/relationships/customXml" Target="../ink/ink254.xml"/><Relationship Id="rId161" Type="http://schemas.openxmlformats.org/officeDocument/2006/relationships/customXml" Target="../ink/ink262.xml"/><Relationship Id="rId166" Type="http://schemas.openxmlformats.org/officeDocument/2006/relationships/image" Target="../media/image3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4.png"/><Relationship Id="rId23" Type="http://schemas.openxmlformats.org/officeDocument/2006/relationships/customXml" Target="../ink/ink193.xml"/><Relationship Id="rId28" Type="http://schemas.openxmlformats.org/officeDocument/2006/relationships/image" Target="../media/image305.png"/><Relationship Id="rId49" Type="http://schemas.openxmlformats.org/officeDocument/2006/relationships/customXml" Target="../ink/ink206.xml"/><Relationship Id="rId114" Type="http://schemas.openxmlformats.org/officeDocument/2006/relationships/image" Target="../media/image342.png"/><Relationship Id="rId119" Type="http://schemas.openxmlformats.org/officeDocument/2006/relationships/customXml" Target="../ink/ink241.xml"/><Relationship Id="rId44" Type="http://schemas.openxmlformats.org/officeDocument/2006/relationships/image" Target="../media/image2740.png"/><Relationship Id="rId60" Type="http://schemas.openxmlformats.org/officeDocument/2006/relationships/image" Target="../media/image316.png"/><Relationship Id="rId65" Type="http://schemas.openxmlformats.org/officeDocument/2006/relationships/customXml" Target="../ink/ink214.xml"/><Relationship Id="rId81" Type="http://schemas.openxmlformats.org/officeDocument/2006/relationships/customXml" Target="../ink/ink222.xml"/><Relationship Id="rId86" Type="http://schemas.openxmlformats.org/officeDocument/2006/relationships/image" Target="../media/image328.png"/><Relationship Id="rId130" Type="http://schemas.openxmlformats.org/officeDocument/2006/relationships/image" Target="../media/image350.png"/><Relationship Id="rId135" Type="http://schemas.openxmlformats.org/officeDocument/2006/relationships/customXml" Target="../ink/ink249.xml"/><Relationship Id="rId151" Type="http://schemas.openxmlformats.org/officeDocument/2006/relationships/customXml" Target="../ink/ink257.xml"/><Relationship Id="rId156" Type="http://schemas.openxmlformats.org/officeDocument/2006/relationships/image" Target="../media/image363.png"/><Relationship Id="rId13" Type="http://schemas.openxmlformats.org/officeDocument/2006/relationships/customXml" Target="../ink/ink188.xml"/><Relationship Id="rId18" Type="http://schemas.openxmlformats.org/officeDocument/2006/relationships/image" Target="../media/image300.png"/><Relationship Id="rId39" Type="http://schemas.openxmlformats.org/officeDocument/2006/relationships/customXml" Target="../ink/ink201.xml"/><Relationship Id="rId109" Type="http://schemas.openxmlformats.org/officeDocument/2006/relationships/customXml" Target="../ink/ink236.xml"/><Relationship Id="rId34" Type="http://schemas.openxmlformats.org/officeDocument/2006/relationships/image" Target="../media/image308.png"/><Relationship Id="rId50" Type="http://schemas.openxmlformats.org/officeDocument/2006/relationships/image" Target="../media/image313.png"/><Relationship Id="rId55" Type="http://schemas.openxmlformats.org/officeDocument/2006/relationships/customXml" Target="../ink/ink209.xml"/><Relationship Id="rId76" Type="http://schemas.openxmlformats.org/officeDocument/2006/relationships/image" Target="../media/image323.png"/><Relationship Id="rId97" Type="http://schemas.openxmlformats.org/officeDocument/2006/relationships/customXml" Target="../ink/ink230.xml"/><Relationship Id="rId104" Type="http://schemas.openxmlformats.org/officeDocument/2006/relationships/image" Target="../media/image337.png"/><Relationship Id="rId120" Type="http://schemas.openxmlformats.org/officeDocument/2006/relationships/image" Target="../media/image345.png"/><Relationship Id="rId125" Type="http://schemas.openxmlformats.org/officeDocument/2006/relationships/customXml" Target="../ink/ink244.xml"/><Relationship Id="rId141" Type="http://schemas.openxmlformats.org/officeDocument/2006/relationships/customXml" Target="../ink/ink252.xml"/><Relationship Id="rId146" Type="http://schemas.openxmlformats.org/officeDocument/2006/relationships/image" Target="../media/image358.png"/><Relationship Id="rId167" Type="http://schemas.openxmlformats.org/officeDocument/2006/relationships/customXml" Target="../ink/ink265.xml"/><Relationship Id="rId7" Type="http://schemas.openxmlformats.org/officeDocument/2006/relationships/customXml" Target="../ink/ink185.xml"/><Relationship Id="rId71" Type="http://schemas.openxmlformats.org/officeDocument/2006/relationships/customXml" Target="../ink/ink217.xml"/><Relationship Id="rId92" Type="http://schemas.openxmlformats.org/officeDocument/2006/relationships/image" Target="../media/image331.png"/><Relationship Id="rId162" Type="http://schemas.openxmlformats.org/officeDocument/2006/relationships/image" Target="../media/image366.png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196.xml"/><Relationship Id="rId24" Type="http://schemas.openxmlformats.org/officeDocument/2006/relationships/image" Target="../media/image303.png"/><Relationship Id="rId40" Type="http://schemas.openxmlformats.org/officeDocument/2006/relationships/image" Target="../media/image309.png"/><Relationship Id="rId45" Type="http://schemas.openxmlformats.org/officeDocument/2006/relationships/customXml" Target="../ink/ink204.xml"/><Relationship Id="rId66" Type="http://schemas.openxmlformats.org/officeDocument/2006/relationships/image" Target="../media/image319.png"/><Relationship Id="rId87" Type="http://schemas.openxmlformats.org/officeDocument/2006/relationships/customXml" Target="../ink/ink225.xml"/><Relationship Id="rId110" Type="http://schemas.openxmlformats.org/officeDocument/2006/relationships/image" Target="../media/image340.png"/><Relationship Id="rId115" Type="http://schemas.openxmlformats.org/officeDocument/2006/relationships/customXml" Target="../ink/ink239.xml"/><Relationship Id="rId131" Type="http://schemas.openxmlformats.org/officeDocument/2006/relationships/customXml" Target="../ink/ink247.xml"/><Relationship Id="rId136" Type="http://schemas.openxmlformats.org/officeDocument/2006/relationships/image" Target="../media/image353.png"/><Relationship Id="rId157" Type="http://schemas.openxmlformats.org/officeDocument/2006/relationships/customXml" Target="../ink/ink260.xml"/><Relationship Id="rId61" Type="http://schemas.openxmlformats.org/officeDocument/2006/relationships/customXml" Target="../ink/ink212.xml"/><Relationship Id="rId82" Type="http://schemas.openxmlformats.org/officeDocument/2006/relationships/image" Target="../media/image326.png"/><Relationship Id="rId152" Type="http://schemas.openxmlformats.org/officeDocument/2006/relationships/image" Target="../media/image361.png"/><Relationship Id="rId19" Type="http://schemas.openxmlformats.org/officeDocument/2006/relationships/customXml" Target="../ink/ink191.xml"/><Relationship Id="rId14" Type="http://schemas.openxmlformats.org/officeDocument/2006/relationships/image" Target="../media/image298.png"/><Relationship Id="rId30" Type="http://schemas.openxmlformats.org/officeDocument/2006/relationships/image" Target="../media/image306.png"/><Relationship Id="rId35" Type="http://schemas.openxmlformats.org/officeDocument/2006/relationships/customXml" Target="../ink/ink199.xml"/><Relationship Id="rId56" Type="http://schemas.openxmlformats.org/officeDocument/2006/relationships/image" Target="../media/image280.png"/><Relationship Id="rId77" Type="http://schemas.openxmlformats.org/officeDocument/2006/relationships/customXml" Target="../ink/ink220.xml"/><Relationship Id="rId100" Type="http://schemas.openxmlformats.org/officeDocument/2006/relationships/image" Target="../media/image335.png"/><Relationship Id="rId105" Type="http://schemas.openxmlformats.org/officeDocument/2006/relationships/customXml" Target="../ink/ink234.xml"/><Relationship Id="rId126" Type="http://schemas.openxmlformats.org/officeDocument/2006/relationships/image" Target="../media/image348.png"/><Relationship Id="rId147" Type="http://schemas.openxmlformats.org/officeDocument/2006/relationships/customXml" Target="../ink/ink255.xml"/><Relationship Id="rId168" Type="http://schemas.openxmlformats.org/officeDocument/2006/relationships/image" Target="../media/image369.png"/><Relationship Id="rId8" Type="http://schemas.openxmlformats.org/officeDocument/2006/relationships/image" Target="../media/image295.png"/><Relationship Id="rId51" Type="http://schemas.openxmlformats.org/officeDocument/2006/relationships/customXml" Target="../ink/ink207.xml"/><Relationship Id="rId72" Type="http://schemas.openxmlformats.org/officeDocument/2006/relationships/image" Target="../media/image321.png"/><Relationship Id="rId93" Type="http://schemas.openxmlformats.org/officeDocument/2006/relationships/customXml" Target="../ink/ink228.xml"/><Relationship Id="rId98" Type="http://schemas.openxmlformats.org/officeDocument/2006/relationships/image" Target="../media/image334.png"/><Relationship Id="rId121" Type="http://schemas.openxmlformats.org/officeDocument/2006/relationships/customXml" Target="../ink/ink242.xml"/><Relationship Id="rId142" Type="http://schemas.openxmlformats.org/officeDocument/2006/relationships/image" Target="../media/image356.png"/><Relationship Id="rId163" Type="http://schemas.openxmlformats.org/officeDocument/2006/relationships/customXml" Target="../ink/ink263.xml"/><Relationship Id="rId3" Type="http://schemas.openxmlformats.org/officeDocument/2006/relationships/customXml" Target="../ink/ink183.xml"/><Relationship Id="rId25" Type="http://schemas.openxmlformats.org/officeDocument/2006/relationships/customXml" Target="../ink/ink194.xml"/><Relationship Id="rId46" Type="http://schemas.openxmlformats.org/officeDocument/2006/relationships/image" Target="../media/image311.png"/><Relationship Id="rId67" Type="http://schemas.openxmlformats.org/officeDocument/2006/relationships/customXml" Target="../ink/ink215.xml"/><Relationship Id="rId116" Type="http://schemas.openxmlformats.org/officeDocument/2006/relationships/image" Target="../media/image343.png"/><Relationship Id="rId137" Type="http://schemas.openxmlformats.org/officeDocument/2006/relationships/customXml" Target="../ink/ink250.xml"/><Relationship Id="rId158" Type="http://schemas.openxmlformats.org/officeDocument/2006/relationships/image" Target="../media/image364.png"/><Relationship Id="rId20" Type="http://schemas.openxmlformats.org/officeDocument/2006/relationships/image" Target="../media/image301.png"/><Relationship Id="rId41" Type="http://schemas.openxmlformats.org/officeDocument/2006/relationships/customXml" Target="../ink/ink202.xml"/><Relationship Id="rId62" Type="http://schemas.openxmlformats.org/officeDocument/2006/relationships/image" Target="../media/image317.png"/><Relationship Id="rId83" Type="http://schemas.openxmlformats.org/officeDocument/2006/relationships/customXml" Target="../ink/ink223.xml"/><Relationship Id="rId88" Type="http://schemas.openxmlformats.org/officeDocument/2006/relationships/image" Target="../media/image329.png"/><Relationship Id="rId111" Type="http://schemas.openxmlformats.org/officeDocument/2006/relationships/customXml" Target="../ink/ink237.xml"/><Relationship Id="rId132" Type="http://schemas.openxmlformats.org/officeDocument/2006/relationships/image" Target="../media/image351.png"/><Relationship Id="rId153" Type="http://schemas.openxmlformats.org/officeDocument/2006/relationships/customXml" Target="../ink/ink258.xml"/><Relationship Id="rId15" Type="http://schemas.openxmlformats.org/officeDocument/2006/relationships/customXml" Target="../ink/ink189.xml"/><Relationship Id="rId36" Type="http://schemas.openxmlformats.org/officeDocument/2006/relationships/image" Target="../media/image98.png"/><Relationship Id="rId57" Type="http://schemas.openxmlformats.org/officeDocument/2006/relationships/customXml" Target="../ink/ink210.xml"/><Relationship Id="rId106" Type="http://schemas.openxmlformats.org/officeDocument/2006/relationships/image" Target="../media/image338.png"/><Relationship Id="rId127" Type="http://schemas.openxmlformats.org/officeDocument/2006/relationships/customXml" Target="../ink/ink245.xml"/><Relationship Id="rId10" Type="http://schemas.openxmlformats.org/officeDocument/2006/relationships/image" Target="../media/image296.png"/><Relationship Id="rId31" Type="http://schemas.openxmlformats.org/officeDocument/2006/relationships/customXml" Target="../ink/ink197.xml"/><Relationship Id="rId52" Type="http://schemas.openxmlformats.org/officeDocument/2006/relationships/image" Target="../media/image314.png"/><Relationship Id="rId73" Type="http://schemas.openxmlformats.org/officeDocument/2006/relationships/customXml" Target="../ink/ink218.xml"/><Relationship Id="rId78" Type="http://schemas.openxmlformats.org/officeDocument/2006/relationships/image" Target="../media/image324.png"/><Relationship Id="rId94" Type="http://schemas.openxmlformats.org/officeDocument/2006/relationships/image" Target="../media/image332.png"/><Relationship Id="rId99" Type="http://schemas.openxmlformats.org/officeDocument/2006/relationships/customXml" Target="../ink/ink231.xml"/><Relationship Id="rId101" Type="http://schemas.openxmlformats.org/officeDocument/2006/relationships/customXml" Target="../ink/ink232.xml"/><Relationship Id="rId122" Type="http://schemas.openxmlformats.org/officeDocument/2006/relationships/image" Target="../media/image346.png"/><Relationship Id="rId143" Type="http://schemas.openxmlformats.org/officeDocument/2006/relationships/customXml" Target="../ink/ink253.xml"/><Relationship Id="rId148" Type="http://schemas.openxmlformats.org/officeDocument/2006/relationships/image" Target="../media/image359.png"/><Relationship Id="rId164" Type="http://schemas.openxmlformats.org/officeDocument/2006/relationships/image" Target="../media/image367.png"/><Relationship Id="rId169" Type="http://schemas.openxmlformats.org/officeDocument/2006/relationships/customXml" Target="../ink/ink266.xml"/><Relationship Id="rId4" Type="http://schemas.openxmlformats.org/officeDocument/2006/relationships/image" Target="../media/image154.png"/><Relationship Id="rId9" Type="http://schemas.openxmlformats.org/officeDocument/2006/relationships/customXml" Target="../ink/ink186.xml"/><Relationship Id="rId26" Type="http://schemas.openxmlformats.org/officeDocument/2006/relationships/image" Target="../media/image304.png"/><Relationship Id="rId47" Type="http://schemas.openxmlformats.org/officeDocument/2006/relationships/customXml" Target="../ink/ink205.xml"/><Relationship Id="rId68" Type="http://schemas.openxmlformats.org/officeDocument/2006/relationships/image" Target="../media/image286.png"/><Relationship Id="rId89" Type="http://schemas.openxmlformats.org/officeDocument/2006/relationships/customXml" Target="../ink/ink226.xml"/><Relationship Id="rId112" Type="http://schemas.openxmlformats.org/officeDocument/2006/relationships/image" Target="../media/image341.png"/><Relationship Id="rId133" Type="http://schemas.openxmlformats.org/officeDocument/2006/relationships/customXml" Target="../ink/ink248.xml"/><Relationship Id="rId154" Type="http://schemas.openxmlformats.org/officeDocument/2006/relationships/image" Target="../media/image362.png"/><Relationship Id="rId16" Type="http://schemas.openxmlformats.org/officeDocument/2006/relationships/image" Target="../media/image299.png"/><Relationship Id="rId37" Type="http://schemas.openxmlformats.org/officeDocument/2006/relationships/customXml" Target="../ink/ink200.xml"/><Relationship Id="rId58" Type="http://schemas.openxmlformats.org/officeDocument/2006/relationships/image" Target="../media/image315.png"/><Relationship Id="rId79" Type="http://schemas.openxmlformats.org/officeDocument/2006/relationships/customXml" Target="../ink/ink221.xml"/><Relationship Id="rId102" Type="http://schemas.openxmlformats.org/officeDocument/2006/relationships/image" Target="../media/image336.png"/><Relationship Id="rId123" Type="http://schemas.openxmlformats.org/officeDocument/2006/relationships/customXml" Target="../ink/ink243.xml"/><Relationship Id="rId144" Type="http://schemas.openxmlformats.org/officeDocument/2006/relationships/image" Target="../media/image357.png"/><Relationship Id="rId90" Type="http://schemas.openxmlformats.org/officeDocument/2006/relationships/image" Target="../media/image330.png"/><Relationship Id="rId165" Type="http://schemas.openxmlformats.org/officeDocument/2006/relationships/customXml" Target="../ink/ink264.xml"/><Relationship Id="rId27" Type="http://schemas.openxmlformats.org/officeDocument/2006/relationships/customXml" Target="../ink/ink195.xml"/><Relationship Id="rId48" Type="http://schemas.openxmlformats.org/officeDocument/2006/relationships/image" Target="../media/image312.png"/><Relationship Id="rId69" Type="http://schemas.openxmlformats.org/officeDocument/2006/relationships/customXml" Target="../ink/ink216.xml"/><Relationship Id="rId113" Type="http://schemas.openxmlformats.org/officeDocument/2006/relationships/customXml" Target="../ink/ink238.xml"/><Relationship Id="rId134" Type="http://schemas.openxmlformats.org/officeDocument/2006/relationships/image" Target="../media/image352.png"/><Relationship Id="rId80" Type="http://schemas.openxmlformats.org/officeDocument/2006/relationships/image" Target="../media/image325.png"/><Relationship Id="rId155" Type="http://schemas.openxmlformats.org/officeDocument/2006/relationships/customXml" Target="../ink/ink259.xml"/><Relationship Id="rId17" Type="http://schemas.openxmlformats.org/officeDocument/2006/relationships/customXml" Target="../ink/ink190.xml"/><Relationship Id="rId38" Type="http://schemas.openxmlformats.org/officeDocument/2006/relationships/image" Target="../media/image2710.png"/><Relationship Id="rId59" Type="http://schemas.openxmlformats.org/officeDocument/2006/relationships/customXml" Target="../ink/ink211.xml"/><Relationship Id="rId103" Type="http://schemas.openxmlformats.org/officeDocument/2006/relationships/customXml" Target="../ink/ink233.xml"/><Relationship Id="rId124" Type="http://schemas.openxmlformats.org/officeDocument/2006/relationships/image" Target="../media/image3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7F4A8A-7B54-4D8D-933A-8921996A0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EAF759-8C93-F9C5-C146-324ADB910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8818" y="1076635"/>
            <a:ext cx="6944818" cy="3495365"/>
          </a:xfrm>
        </p:spPr>
        <p:txBody>
          <a:bodyPr anchor="t">
            <a:normAutofit/>
          </a:bodyPr>
          <a:lstStyle/>
          <a:p>
            <a:r>
              <a:rPr lang="fr-CH" sz="5000" dirty="0"/>
              <a:t>Introduction à la programmation par contraintes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9672B27-6979-8579-2AD4-E03DA8F17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572000"/>
            <a:ext cx="5732851" cy="1268361"/>
          </a:xfrm>
        </p:spPr>
        <p:txBody>
          <a:bodyPr anchor="b">
            <a:normAutofit/>
          </a:bodyPr>
          <a:lstStyle/>
          <a:p>
            <a:r>
              <a:rPr lang="fr-CH" dirty="0"/>
              <a:t>Cours Turing+ / Session 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07120"/>
            <a:ext cx="804195" cy="0"/>
          </a:xfrm>
          <a:prstGeom prst="line">
            <a:avLst/>
          </a:prstGeom>
          <a:ln w="1238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Une image contenant violet, Magenta, violette, Lilas&#10;&#10;Description générée automatiquement">
            <a:extLst>
              <a:ext uri="{FF2B5EF4-FFF2-40B4-BE49-F238E27FC236}">
                <a16:creationId xmlns:a16="http://schemas.microsoft.com/office/drawing/2014/main" id="{FDAADA14-62C4-9F39-691E-9DC983CB74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165" r="9478"/>
          <a:stretch/>
        </p:blipFill>
        <p:spPr>
          <a:xfrm>
            <a:off x="8532727" y="1"/>
            <a:ext cx="36592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7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83098-E32A-8AFA-6E0A-C7D4FE99D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B87C8D-D2AB-E145-681D-729EC53BD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9529039" cy="1017312"/>
          </a:xfrm>
        </p:spPr>
        <p:txBody>
          <a:bodyPr>
            <a:normAutofit/>
          </a:bodyPr>
          <a:lstStyle/>
          <a:p>
            <a:r>
              <a:rPr lang="fr-CH" dirty="0"/>
              <a:t>CP vs programmation impérative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BD9C00EA-D950-9F6A-E4C3-40AABCB9C60D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BD9C00EA-D950-9F6A-E4C3-40AABCB9C6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404DD3C4-CE87-F482-0ABB-CE9026E25168}"/>
              </a:ext>
            </a:extLst>
          </p:cNvPr>
          <p:cNvCxnSpPr/>
          <p:nvPr/>
        </p:nvCxnSpPr>
        <p:spPr>
          <a:xfrm>
            <a:off x="5769204" y="1621410"/>
            <a:ext cx="0" cy="50904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0EEA7FFB-DA92-0B22-A0E4-668CA0E06CE1}"/>
              </a:ext>
            </a:extLst>
          </p:cNvPr>
          <p:cNvSpPr/>
          <p:nvPr/>
        </p:nvSpPr>
        <p:spPr>
          <a:xfrm>
            <a:off x="865697" y="1621410"/>
            <a:ext cx="3687449" cy="661503"/>
          </a:xfrm>
          <a:prstGeom prst="roundRect">
            <a:avLst>
              <a:gd name="adj" fmla="val 8046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/>
              <a:t>Programmation impérative</a:t>
            </a:r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95A31F1-2AB2-9253-ECE1-ED0441906E54}"/>
              </a:ext>
            </a:extLst>
          </p:cNvPr>
          <p:cNvSpPr txBox="1"/>
          <p:nvPr/>
        </p:nvSpPr>
        <p:spPr>
          <a:xfrm>
            <a:off x="555157" y="2382999"/>
            <a:ext cx="4102229" cy="161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b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&gt;&gt;&gt; </a:t>
            </a: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endParaRPr lang="es-E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&gt;&gt;&gt; y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s-E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s-E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&gt;&gt;&gt; x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</a:t>
            </a:r>
            <a:endParaRPr lang="es-E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s-E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&gt;&gt;&gt; </a:t>
            </a:r>
            <a:r>
              <a:rPr lang="es-E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s-E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que </a:t>
            </a:r>
            <a:r>
              <a:rPr lang="es-ES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vaut</a:t>
            </a:r>
            <a:r>
              <a:rPr lang="es-E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y ???</a:t>
            </a:r>
            <a:endParaRPr lang="es-E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401242F3-6448-8675-93DB-B8837A30824C}"/>
              </a:ext>
            </a:extLst>
          </p:cNvPr>
          <p:cNvGrpSpPr/>
          <p:nvPr/>
        </p:nvGrpSpPr>
        <p:grpSpPr>
          <a:xfrm>
            <a:off x="1352572" y="4469686"/>
            <a:ext cx="720720" cy="261000"/>
            <a:chOff x="1352572" y="4469686"/>
            <a:chExt cx="72072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6" name="Encre 15">
                  <a:extLst>
                    <a:ext uri="{FF2B5EF4-FFF2-40B4-BE49-F238E27FC236}">
                      <a16:creationId xmlns:a16="http://schemas.microsoft.com/office/drawing/2014/main" id="{BDA07858-6DE4-71B6-6791-CA8A898578BF}"/>
                    </a:ext>
                  </a:extLst>
                </p14:cNvPr>
                <p14:cNvContentPartPr/>
                <p14:nvPr/>
              </p14:nvContentPartPr>
              <p14:xfrm>
                <a:off x="1355452" y="4484086"/>
                <a:ext cx="189720" cy="246600"/>
              </p14:xfrm>
            </p:contentPart>
          </mc:Choice>
          <mc:Fallback xmlns="">
            <p:pic>
              <p:nvPicPr>
                <p:cNvPr id="16" name="Encre 15">
                  <a:extLst>
                    <a:ext uri="{FF2B5EF4-FFF2-40B4-BE49-F238E27FC236}">
                      <a16:creationId xmlns:a16="http://schemas.microsoft.com/office/drawing/2014/main" id="{BDA07858-6DE4-71B6-6791-CA8A898578B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49332" y="4477957"/>
                  <a:ext cx="201960" cy="2588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7" name="Encre 16">
                  <a:extLst>
                    <a:ext uri="{FF2B5EF4-FFF2-40B4-BE49-F238E27FC236}">
                      <a16:creationId xmlns:a16="http://schemas.microsoft.com/office/drawing/2014/main" id="{55021A7C-668B-B8C2-BEA6-EF55F453AF63}"/>
                    </a:ext>
                  </a:extLst>
                </p14:cNvPr>
                <p14:cNvContentPartPr/>
                <p14:nvPr/>
              </p14:nvContentPartPr>
              <p14:xfrm>
                <a:off x="1352572" y="4469686"/>
                <a:ext cx="190440" cy="221400"/>
              </p14:xfrm>
            </p:contentPart>
          </mc:Choice>
          <mc:Fallback xmlns="">
            <p:pic>
              <p:nvPicPr>
                <p:cNvPr id="17" name="Encre 16">
                  <a:extLst>
                    <a:ext uri="{FF2B5EF4-FFF2-40B4-BE49-F238E27FC236}">
                      <a16:creationId xmlns:a16="http://schemas.microsoft.com/office/drawing/2014/main" id="{55021A7C-668B-B8C2-BEA6-EF55F453AF6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46452" y="4463566"/>
                  <a:ext cx="2026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9" name="Encre 18">
                  <a:extLst>
                    <a:ext uri="{FF2B5EF4-FFF2-40B4-BE49-F238E27FC236}">
                      <a16:creationId xmlns:a16="http://schemas.microsoft.com/office/drawing/2014/main" id="{040807BD-C910-C3F8-CBD6-790C845856DE}"/>
                    </a:ext>
                  </a:extLst>
                </p14:cNvPr>
                <p14:cNvContentPartPr/>
                <p14:nvPr/>
              </p14:nvContentPartPr>
              <p14:xfrm>
                <a:off x="1712212" y="4571926"/>
                <a:ext cx="348120" cy="21600"/>
              </p14:xfrm>
            </p:contentPart>
          </mc:Choice>
          <mc:Fallback xmlns="">
            <p:pic>
              <p:nvPicPr>
                <p:cNvPr id="19" name="Encre 18">
                  <a:extLst>
                    <a:ext uri="{FF2B5EF4-FFF2-40B4-BE49-F238E27FC236}">
                      <a16:creationId xmlns:a16="http://schemas.microsoft.com/office/drawing/2014/main" id="{040807BD-C910-C3F8-CBD6-790C845856D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06092" y="4565806"/>
                  <a:ext cx="3603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1" name="Encre 20">
                  <a:extLst>
                    <a:ext uri="{FF2B5EF4-FFF2-40B4-BE49-F238E27FC236}">
                      <a16:creationId xmlns:a16="http://schemas.microsoft.com/office/drawing/2014/main" id="{2D48EEE6-B6A7-4C73-4AC2-3DC01AEF0055}"/>
                    </a:ext>
                  </a:extLst>
                </p14:cNvPr>
                <p14:cNvContentPartPr/>
                <p14:nvPr/>
              </p14:nvContentPartPr>
              <p14:xfrm>
                <a:off x="1975732" y="4475086"/>
                <a:ext cx="97560" cy="238680"/>
              </p14:xfrm>
            </p:contentPart>
          </mc:Choice>
          <mc:Fallback xmlns="">
            <p:pic>
              <p:nvPicPr>
                <p:cNvPr id="21" name="Encre 20">
                  <a:extLst>
                    <a:ext uri="{FF2B5EF4-FFF2-40B4-BE49-F238E27FC236}">
                      <a16:creationId xmlns:a16="http://schemas.microsoft.com/office/drawing/2014/main" id="{2D48EEE6-B6A7-4C73-4AC2-3DC01AEF005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69612" y="4468966"/>
                  <a:ext cx="109800" cy="25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E2FBBB1F-3C05-42FA-ECC7-E22571F55ACD}"/>
              </a:ext>
            </a:extLst>
          </p:cNvPr>
          <p:cNvGrpSpPr/>
          <p:nvPr/>
        </p:nvGrpSpPr>
        <p:grpSpPr>
          <a:xfrm>
            <a:off x="2281012" y="4456006"/>
            <a:ext cx="290520" cy="251280"/>
            <a:chOff x="2281012" y="4456006"/>
            <a:chExt cx="290520" cy="2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2" name="Encre 21">
                  <a:extLst>
                    <a:ext uri="{FF2B5EF4-FFF2-40B4-BE49-F238E27FC236}">
                      <a16:creationId xmlns:a16="http://schemas.microsoft.com/office/drawing/2014/main" id="{767E7B54-A5DF-48DD-3463-F1DFA5FD18F5}"/>
                    </a:ext>
                  </a:extLst>
                </p14:cNvPr>
                <p14:cNvContentPartPr/>
                <p14:nvPr/>
              </p14:nvContentPartPr>
              <p14:xfrm>
                <a:off x="2281012" y="4467526"/>
                <a:ext cx="130320" cy="239760"/>
              </p14:xfrm>
            </p:contentPart>
          </mc:Choice>
          <mc:Fallback xmlns="">
            <p:pic>
              <p:nvPicPr>
                <p:cNvPr id="22" name="Encre 21">
                  <a:extLst>
                    <a:ext uri="{FF2B5EF4-FFF2-40B4-BE49-F238E27FC236}">
                      <a16:creationId xmlns:a16="http://schemas.microsoft.com/office/drawing/2014/main" id="{767E7B54-A5DF-48DD-3463-F1DFA5FD18F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274892" y="4461406"/>
                  <a:ext cx="1425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5" name="Encre 24">
                  <a:extLst>
                    <a:ext uri="{FF2B5EF4-FFF2-40B4-BE49-F238E27FC236}">
                      <a16:creationId xmlns:a16="http://schemas.microsoft.com/office/drawing/2014/main" id="{80D8098A-5E77-057C-DB83-F4F4EEBE873F}"/>
                    </a:ext>
                  </a:extLst>
                </p14:cNvPr>
                <p14:cNvContentPartPr/>
                <p14:nvPr/>
              </p14:nvContentPartPr>
              <p14:xfrm>
                <a:off x="2426812" y="4456006"/>
                <a:ext cx="144720" cy="215280"/>
              </p14:xfrm>
            </p:contentPart>
          </mc:Choice>
          <mc:Fallback xmlns="">
            <p:pic>
              <p:nvPicPr>
                <p:cNvPr id="25" name="Encre 24">
                  <a:extLst>
                    <a:ext uri="{FF2B5EF4-FFF2-40B4-BE49-F238E27FC236}">
                      <a16:creationId xmlns:a16="http://schemas.microsoft.com/office/drawing/2014/main" id="{80D8098A-5E77-057C-DB83-F4F4EEBE873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20692" y="4449896"/>
                  <a:ext cx="156960" cy="2275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" name="Encre 29">
                <a:extLst>
                  <a:ext uri="{FF2B5EF4-FFF2-40B4-BE49-F238E27FC236}">
                    <a16:creationId xmlns:a16="http://schemas.microsoft.com/office/drawing/2014/main" id="{36CF3C65-2991-58C8-4AC5-9F66E231378D}"/>
                  </a:ext>
                </a:extLst>
              </p14:cNvPr>
              <p14:cNvContentPartPr/>
              <p14:nvPr/>
            </p14:nvContentPartPr>
            <p14:xfrm>
              <a:off x="1307212" y="5110486"/>
              <a:ext cx="177840" cy="304560"/>
            </p14:xfrm>
          </p:contentPart>
        </mc:Choice>
        <mc:Fallback xmlns="">
          <p:pic>
            <p:nvPicPr>
              <p:cNvPr id="30" name="Encre 29">
                <a:extLst>
                  <a:ext uri="{FF2B5EF4-FFF2-40B4-BE49-F238E27FC236}">
                    <a16:creationId xmlns:a16="http://schemas.microsoft.com/office/drawing/2014/main" id="{36CF3C65-2991-58C8-4AC5-9F66E231378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01092" y="5104366"/>
                <a:ext cx="190080" cy="31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e 35">
            <a:extLst>
              <a:ext uri="{FF2B5EF4-FFF2-40B4-BE49-F238E27FC236}">
                <a16:creationId xmlns:a16="http://schemas.microsoft.com/office/drawing/2014/main" id="{FDDC880C-D475-B832-EEA5-D34C6CF7DDF7}"/>
              </a:ext>
            </a:extLst>
          </p:cNvPr>
          <p:cNvGrpSpPr/>
          <p:nvPr/>
        </p:nvGrpSpPr>
        <p:grpSpPr>
          <a:xfrm>
            <a:off x="1746052" y="5043526"/>
            <a:ext cx="300600" cy="204120"/>
            <a:chOff x="1746052" y="5043526"/>
            <a:chExt cx="30060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3" name="Encre 32">
                  <a:extLst>
                    <a:ext uri="{FF2B5EF4-FFF2-40B4-BE49-F238E27FC236}">
                      <a16:creationId xmlns:a16="http://schemas.microsoft.com/office/drawing/2014/main" id="{365D0E78-DE38-B416-06A6-1A1B0A0EF3DC}"/>
                    </a:ext>
                  </a:extLst>
                </p14:cNvPr>
                <p14:cNvContentPartPr/>
                <p14:nvPr/>
              </p14:nvContentPartPr>
              <p14:xfrm>
                <a:off x="1746052" y="5148286"/>
                <a:ext cx="281520" cy="11880"/>
              </p14:xfrm>
            </p:contentPart>
          </mc:Choice>
          <mc:Fallback xmlns="">
            <p:pic>
              <p:nvPicPr>
                <p:cNvPr id="33" name="Encre 32">
                  <a:extLst>
                    <a:ext uri="{FF2B5EF4-FFF2-40B4-BE49-F238E27FC236}">
                      <a16:creationId xmlns:a16="http://schemas.microsoft.com/office/drawing/2014/main" id="{365D0E78-DE38-B416-06A6-1A1B0A0EF3D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739932" y="5141975"/>
                  <a:ext cx="293760" cy="245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5" name="Encre 34">
                  <a:extLst>
                    <a:ext uri="{FF2B5EF4-FFF2-40B4-BE49-F238E27FC236}">
                      <a16:creationId xmlns:a16="http://schemas.microsoft.com/office/drawing/2014/main" id="{D7AC5269-79DF-B332-694D-C20B910393A8}"/>
                    </a:ext>
                  </a:extLst>
                </p14:cNvPr>
                <p14:cNvContentPartPr/>
                <p14:nvPr/>
              </p14:nvContentPartPr>
              <p14:xfrm>
                <a:off x="1977172" y="5043526"/>
                <a:ext cx="69480" cy="204120"/>
              </p14:xfrm>
            </p:contentPart>
          </mc:Choice>
          <mc:Fallback xmlns="">
            <p:pic>
              <p:nvPicPr>
                <p:cNvPr id="35" name="Encre 34">
                  <a:extLst>
                    <a:ext uri="{FF2B5EF4-FFF2-40B4-BE49-F238E27FC236}">
                      <a16:creationId xmlns:a16="http://schemas.microsoft.com/office/drawing/2014/main" id="{D7AC5269-79DF-B332-694D-C20B910393A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971052" y="5037406"/>
                  <a:ext cx="8172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9DC2F912-FE60-A476-E3C0-52A797172F66}"/>
              </a:ext>
            </a:extLst>
          </p:cNvPr>
          <p:cNvGrpSpPr/>
          <p:nvPr/>
        </p:nvGrpSpPr>
        <p:grpSpPr>
          <a:xfrm>
            <a:off x="2412052" y="4999606"/>
            <a:ext cx="325800" cy="238680"/>
            <a:chOff x="2412052" y="4999606"/>
            <a:chExt cx="325800" cy="23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1" name="Encre 40">
                  <a:extLst>
                    <a:ext uri="{FF2B5EF4-FFF2-40B4-BE49-F238E27FC236}">
                      <a16:creationId xmlns:a16="http://schemas.microsoft.com/office/drawing/2014/main" id="{E97238EF-5EE3-0A9F-3CEF-6B6EACD91F51}"/>
                    </a:ext>
                  </a:extLst>
                </p14:cNvPr>
                <p14:cNvContentPartPr/>
                <p14:nvPr/>
              </p14:nvContentPartPr>
              <p14:xfrm>
                <a:off x="2412052" y="5027326"/>
                <a:ext cx="160560" cy="210960"/>
              </p14:xfrm>
            </p:contentPart>
          </mc:Choice>
          <mc:Fallback xmlns="">
            <p:pic>
              <p:nvPicPr>
                <p:cNvPr id="41" name="Encre 40">
                  <a:extLst>
                    <a:ext uri="{FF2B5EF4-FFF2-40B4-BE49-F238E27FC236}">
                      <a16:creationId xmlns:a16="http://schemas.microsoft.com/office/drawing/2014/main" id="{E97238EF-5EE3-0A9F-3CEF-6B6EACD91F5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405946" y="5021206"/>
                  <a:ext cx="172773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3" name="Encre 42">
                  <a:extLst>
                    <a:ext uri="{FF2B5EF4-FFF2-40B4-BE49-F238E27FC236}">
                      <a16:creationId xmlns:a16="http://schemas.microsoft.com/office/drawing/2014/main" id="{AF8A185D-AC2E-BCED-D0EC-E0168240453D}"/>
                    </a:ext>
                  </a:extLst>
                </p14:cNvPr>
                <p14:cNvContentPartPr/>
                <p14:nvPr/>
              </p14:nvContentPartPr>
              <p14:xfrm>
                <a:off x="2614012" y="4999606"/>
                <a:ext cx="123840" cy="236160"/>
              </p14:xfrm>
            </p:contentPart>
          </mc:Choice>
          <mc:Fallback xmlns="">
            <p:pic>
              <p:nvPicPr>
                <p:cNvPr id="43" name="Encre 42">
                  <a:extLst>
                    <a:ext uri="{FF2B5EF4-FFF2-40B4-BE49-F238E27FC236}">
                      <a16:creationId xmlns:a16="http://schemas.microsoft.com/office/drawing/2014/main" id="{AF8A185D-AC2E-BCED-D0EC-E0168240453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607910" y="4993486"/>
                  <a:ext cx="136045" cy="24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CE8361A7-39C6-13C8-0E6F-68C4FAEECF2E}"/>
              </a:ext>
            </a:extLst>
          </p:cNvPr>
          <p:cNvGrpSpPr/>
          <p:nvPr/>
        </p:nvGrpSpPr>
        <p:grpSpPr>
          <a:xfrm>
            <a:off x="2359544" y="4387066"/>
            <a:ext cx="798120" cy="414720"/>
            <a:chOff x="3471172" y="4382206"/>
            <a:chExt cx="798120" cy="41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7" name="Encre 46">
                  <a:extLst>
                    <a:ext uri="{FF2B5EF4-FFF2-40B4-BE49-F238E27FC236}">
                      <a16:creationId xmlns:a16="http://schemas.microsoft.com/office/drawing/2014/main" id="{FCDA7CF9-1DA0-2B90-0595-8B675CA191CF}"/>
                    </a:ext>
                  </a:extLst>
                </p14:cNvPr>
                <p14:cNvContentPartPr/>
                <p14:nvPr/>
              </p14:nvContentPartPr>
              <p14:xfrm>
                <a:off x="3471172" y="4382206"/>
                <a:ext cx="255600" cy="375480"/>
              </p14:xfrm>
            </p:contentPart>
          </mc:Choice>
          <mc:Fallback xmlns="">
            <p:pic>
              <p:nvPicPr>
                <p:cNvPr id="47" name="Encre 46">
                  <a:extLst>
                    <a:ext uri="{FF2B5EF4-FFF2-40B4-BE49-F238E27FC236}">
                      <a16:creationId xmlns:a16="http://schemas.microsoft.com/office/drawing/2014/main" id="{FCDA7CF9-1DA0-2B90-0595-8B675CA191C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465052" y="4376086"/>
                  <a:ext cx="26784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8" name="Encre 47">
                  <a:extLst>
                    <a:ext uri="{FF2B5EF4-FFF2-40B4-BE49-F238E27FC236}">
                      <a16:creationId xmlns:a16="http://schemas.microsoft.com/office/drawing/2014/main" id="{5F64F11F-D41F-977C-7027-036657C8DF4D}"/>
                    </a:ext>
                  </a:extLst>
                </p14:cNvPr>
                <p14:cNvContentPartPr/>
                <p14:nvPr/>
              </p14:nvContentPartPr>
              <p14:xfrm>
                <a:off x="3496372" y="4389046"/>
                <a:ext cx="249480" cy="407880"/>
              </p14:xfrm>
            </p:contentPart>
          </mc:Choice>
          <mc:Fallback xmlns="">
            <p:pic>
              <p:nvPicPr>
                <p:cNvPr id="48" name="Encre 47">
                  <a:extLst>
                    <a:ext uri="{FF2B5EF4-FFF2-40B4-BE49-F238E27FC236}">
                      <a16:creationId xmlns:a16="http://schemas.microsoft.com/office/drawing/2014/main" id="{5F64F11F-D41F-977C-7027-036657C8DF4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490252" y="4382926"/>
                  <a:ext cx="26172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1" name="Encre 50">
                  <a:extLst>
                    <a:ext uri="{FF2B5EF4-FFF2-40B4-BE49-F238E27FC236}">
                      <a16:creationId xmlns:a16="http://schemas.microsoft.com/office/drawing/2014/main" id="{9D9B39AE-8EAF-CDC0-B2EB-2D6336F29434}"/>
                    </a:ext>
                  </a:extLst>
                </p14:cNvPr>
                <p14:cNvContentPartPr/>
                <p14:nvPr/>
              </p14:nvContentPartPr>
              <p14:xfrm>
                <a:off x="3871132" y="4418566"/>
                <a:ext cx="237960" cy="250920"/>
              </p14:xfrm>
            </p:contentPart>
          </mc:Choice>
          <mc:Fallback xmlns="">
            <p:pic>
              <p:nvPicPr>
                <p:cNvPr id="51" name="Encre 50">
                  <a:extLst>
                    <a:ext uri="{FF2B5EF4-FFF2-40B4-BE49-F238E27FC236}">
                      <a16:creationId xmlns:a16="http://schemas.microsoft.com/office/drawing/2014/main" id="{9D9B39AE-8EAF-CDC0-B2EB-2D6336F2943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865012" y="4412446"/>
                  <a:ext cx="2502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2" name="Encre 51">
                  <a:extLst>
                    <a:ext uri="{FF2B5EF4-FFF2-40B4-BE49-F238E27FC236}">
                      <a16:creationId xmlns:a16="http://schemas.microsoft.com/office/drawing/2014/main" id="{775DA07F-8C4C-EEAF-C25A-BAAA3E70CE16}"/>
                    </a:ext>
                  </a:extLst>
                </p14:cNvPr>
                <p14:cNvContentPartPr/>
                <p14:nvPr/>
              </p14:nvContentPartPr>
              <p14:xfrm>
                <a:off x="4121332" y="4480126"/>
                <a:ext cx="147960" cy="181440"/>
              </p14:xfrm>
            </p:contentPart>
          </mc:Choice>
          <mc:Fallback xmlns="">
            <p:pic>
              <p:nvPicPr>
                <p:cNvPr id="52" name="Encre 51">
                  <a:extLst>
                    <a:ext uri="{FF2B5EF4-FFF2-40B4-BE49-F238E27FC236}">
                      <a16:creationId xmlns:a16="http://schemas.microsoft.com/office/drawing/2014/main" id="{775DA07F-8C4C-EEAF-C25A-BAAA3E70CE1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115227" y="4474018"/>
                  <a:ext cx="160170" cy="193656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3" name="Rectangle : coins arrondis 102">
            <a:extLst>
              <a:ext uri="{FF2B5EF4-FFF2-40B4-BE49-F238E27FC236}">
                <a16:creationId xmlns:a16="http://schemas.microsoft.com/office/drawing/2014/main" id="{5079B1AA-B306-84D9-DD07-B21A914338F5}"/>
              </a:ext>
            </a:extLst>
          </p:cNvPr>
          <p:cNvSpPr/>
          <p:nvPr/>
        </p:nvSpPr>
        <p:spPr>
          <a:xfrm>
            <a:off x="6635517" y="1622111"/>
            <a:ext cx="4200593" cy="661503"/>
          </a:xfrm>
          <a:prstGeom prst="roundRect">
            <a:avLst>
              <a:gd name="adj" fmla="val 8046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/>
              <a:t>Programmation par contraintes </a:t>
            </a:r>
            <a:endParaRPr lang="fr-CH" dirty="0"/>
          </a:p>
        </p:txBody>
      </p:sp>
      <p:grpSp>
        <p:nvGrpSpPr>
          <p:cNvPr id="132" name="Groupe 131">
            <a:extLst>
              <a:ext uri="{FF2B5EF4-FFF2-40B4-BE49-F238E27FC236}">
                <a16:creationId xmlns:a16="http://schemas.microsoft.com/office/drawing/2014/main" id="{B52F0E96-688A-B040-2572-67E313D31F34}"/>
              </a:ext>
            </a:extLst>
          </p:cNvPr>
          <p:cNvGrpSpPr/>
          <p:nvPr/>
        </p:nvGrpSpPr>
        <p:grpSpPr>
          <a:xfrm>
            <a:off x="1144852" y="5465446"/>
            <a:ext cx="3758040" cy="804240"/>
            <a:chOff x="1144852" y="5465446"/>
            <a:chExt cx="3758040" cy="80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08" name="Encre 107">
                  <a:extLst>
                    <a:ext uri="{FF2B5EF4-FFF2-40B4-BE49-F238E27FC236}">
                      <a16:creationId xmlns:a16="http://schemas.microsoft.com/office/drawing/2014/main" id="{77F1115C-6FA9-C4F8-F3BA-94D131C32130}"/>
                    </a:ext>
                  </a:extLst>
                </p14:cNvPr>
                <p14:cNvContentPartPr/>
                <p14:nvPr/>
              </p14:nvContentPartPr>
              <p14:xfrm>
                <a:off x="1894732" y="6248086"/>
                <a:ext cx="360" cy="360"/>
              </p14:xfrm>
            </p:contentPart>
          </mc:Choice>
          <mc:Fallback xmlns="">
            <p:pic>
              <p:nvPicPr>
                <p:cNvPr id="108" name="Encre 107">
                  <a:extLst>
                    <a:ext uri="{FF2B5EF4-FFF2-40B4-BE49-F238E27FC236}">
                      <a16:creationId xmlns:a16="http://schemas.microsoft.com/office/drawing/2014/main" id="{77F1115C-6FA9-C4F8-F3BA-94D131C3213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888612" y="6241966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09" name="Encre 108">
                  <a:extLst>
                    <a:ext uri="{FF2B5EF4-FFF2-40B4-BE49-F238E27FC236}">
                      <a16:creationId xmlns:a16="http://schemas.microsoft.com/office/drawing/2014/main" id="{A47A6808-D370-0EF2-BC09-6CFD90A8435A}"/>
                    </a:ext>
                  </a:extLst>
                </p14:cNvPr>
                <p14:cNvContentPartPr/>
                <p14:nvPr/>
              </p14:nvContentPartPr>
              <p14:xfrm>
                <a:off x="1206412" y="6011206"/>
                <a:ext cx="360" cy="360"/>
              </p14:xfrm>
            </p:contentPart>
          </mc:Choice>
          <mc:Fallback xmlns="">
            <p:pic>
              <p:nvPicPr>
                <p:cNvPr id="109" name="Encre 108">
                  <a:extLst>
                    <a:ext uri="{FF2B5EF4-FFF2-40B4-BE49-F238E27FC236}">
                      <a16:creationId xmlns:a16="http://schemas.microsoft.com/office/drawing/2014/main" id="{A47A6808-D370-0EF2-BC09-6CFD90A8435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97412" y="600220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10" name="Encre 109">
                  <a:extLst>
                    <a:ext uri="{FF2B5EF4-FFF2-40B4-BE49-F238E27FC236}">
                      <a16:creationId xmlns:a16="http://schemas.microsoft.com/office/drawing/2014/main" id="{E0C5E51C-046C-7957-B55A-B1E3FC6F610F}"/>
                    </a:ext>
                  </a:extLst>
                </p14:cNvPr>
                <p14:cNvContentPartPr/>
                <p14:nvPr/>
              </p14:nvContentPartPr>
              <p14:xfrm>
                <a:off x="1144852" y="5750566"/>
                <a:ext cx="143640" cy="323280"/>
              </p14:xfrm>
            </p:contentPart>
          </mc:Choice>
          <mc:Fallback xmlns="">
            <p:pic>
              <p:nvPicPr>
                <p:cNvPr id="110" name="Encre 109">
                  <a:extLst>
                    <a:ext uri="{FF2B5EF4-FFF2-40B4-BE49-F238E27FC236}">
                      <a16:creationId xmlns:a16="http://schemas.microsoft.com/office/drawing/2014/main" id="{E0C5E51C-046C-7957-B55A-B1E3FC6F610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35852" y="5741576"/>
                  <a:ext cx="161280" cy="3409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11" name="Encre 110">
                  <a:extLst>
                    <a:ext uri="{FF2B5EF4-FFF2-40B4-BE49-F238E27FC236}">
                      <a16:creationId xmlns:a16="http://schemas.microsoft.com/office/drawing/2014/main" id="{8DB5A019-1409-FC63-E671-133E8FE640D2}"/>
                    </a:ext>
                  </a:extLst>
                </p14:cNvPr>
                <p14:cNvContentPartPr/>
                <p14:nvPr/>
              </p14:nvContentPartPr>
              <p14:xfrm>
                <a:off x="1349692" y="5930206"/>
                <a:ext cx="227160" cy="131040"/>
              </p14:xfrm>
            </p:contentPart>
          </mc:Choice>
          <mc:Fallback xmlns="">
            <p:pic>
              <p:nvPicPr>
                <p:cNvPr id="111" name="Encre 110">
                  <a:extLst>
                    <a:ext uri="{FF2B5EF4-FFF2-40B4-BE49-F238E27FC236}">
                      <a16:creationId xmlns:a16="http://schemas.microsoft.com/office/drawing/2014/main" id="{8DB5A019-1409-FC63-E671-133E8FE640D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340678" y="5921206"/>
                  <a:ext cx="244828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12" name="Encre 111">
                  <a:extLst>
                    <a:ext uri="{FF2B5EF4-FFF2-40B4-BE49-F238E27FC236}">
                      <a16:creationId xmlns:a16="http://schemas.microsoft.com/office/drawing/2014/main" id="{61D0E4CB-D5F8-4B57-05DF-99E9CCEEC879}"/>
                    </a:ext>
                  </a:extLst>
                </p14:cNvPr>
                <p14:cNvContentPartPr/>
                <p14:nvPr/>
              </p14:nvContentPartPr>
              <p14:xfrm>
                <a:off x="1561012" y="5733646"/>
                <a:ext cx="25200" cy="317520"/>
              </p14:xfrm>
            </p:contentPart>
          </mc:Choice>
          <mc:Fallback xmlns="">
            <p:pic>
              <p:nvPicPr>
                <p:cNvPr id="112" name="Encre 111">
                  <a:extLst>
                    <a:ext uri="{FF2B5EF4-FFF2-40B4-BE49-F238E27FC236}">
                      <a16:creationId xmlns:a16="http://schemas.microsoft.com/office/drawing/2014/main" id="{61D0E4CB-D5F8-4B57-05DF-99E9CCEEC87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552012" y="5724646"/>
                  <a:ext cx="428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13" name="Encre 112">
                  <a:extLst>
                    <a:ext uri="{FF2B5EF4-FFF2-40B4-BE49-F238E27FC236}">
                      <a16:creationId xmlns:a16="http://schemas.microsoft.com/office/drawing/2014/main" id="{933CDF40-D2A3-CB90-8B1A-3F4D5C882F86}"/>
                    </a:ext>
                  </a:extLst>
                </p14:cNvPr>
                <p14:cNvContentPartPr/>
                <p14:nvPr/>
              </p14:nvContentPartPr>
              <p14:xfrm>
                <a:off x="1564972" y="5906086"/>
                <a:ext cx="140760" cy="146880"/>
              </p14:xfrm>
            </p:contentPart>
          </mc:Choice>
          <mc:Fallback xmlns="">
            <p:pic>
              <p:nvPicPr>
                <p:cNvPr id="113" name="Encre 112">
                  <a:extLst>
                    <a:ext uri="{FF2B5EF4-FFF2-40B4-BE49-F238E27FC236}">
                      <a16:creationId xmlns:a16="http://schemas.microsoft.com/office/drawing/2014/main" id="{933CDF40-D2A3-CB90-8B1A-3F4D5C882F8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555972" y="5897086"/>
                  <a:ext cx="1584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14" name="Encre 113">
                  <a:extLst>
                    <a:ext uri="{FF2B5EF4-FFF2-40B4-BE49-F238E27FC236}">
                      <a16:creationId xmlns:a16="http://schemas.microsoft.com/office/drawing/2014/main" id="{7727E359-8614-668F-4947-0527A1B316A0}"/>
                    </a:ext>
                  </a:extLst>
                </p14:cNvPr>
                <p14:cNvContentPartPr/>
                <p14:nvPr/>
              </p14:nvContentPartPr>
              <p14:xfrm>
                <a:off x="1647052" y="5828686"/>
                <a:ext cx="12960" cy="44640"/>
              </p14:xfrm>
            </p:contentPart>
          </mc:Choice>
          <mc:Fallback xmlns="">
            <p:pic>
              <p:nvPicPr>
                <p:cNvPr id="114" name="Encre 113">
                  <a:extLst>
                    <a:ext uri="{FF2B5EF4-FFF2-40B4-BE49-F238E27FC236}">
                      <a16:creationId xmlns:a16="http://schemas.microsoft.com/office/drawing/2014/main" id="{7727E359-8614-668F-4947-0527A1B316A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638052" y="5819686"/>
                  <a:ext cx="306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15" name="Encre 114">
                  <a:extLst>
                    <a:ext uri="{FF2B5EF4-FFF2-40B4-BE49-F238E27FC236}">
                      <a16:creationId xmlns:a16="http://schemas.microsoft.com/office/drawing/2014/main" id="{D29D266E-32F5-B297-84BC-5552C63B720A}"/>
                    </a:ext>
                  </a:extLst>
                </p14:cNvPr>
                <p14:cNvContentPartPr/>
                <p14:nvPr/>
              </p14:nvContentPartPr>
              <p14:xfrm>
                <a:off x="1753972" y="5906086"/>
                <a:ext cx="120600" cy="160560"/>
              </p14:xfrm>
            </p:contentPart>
          </mc:Choice>
          <mc:Fallback xmlns="">
            <p:pic>
              <p:nvPicPr>
                <p:cNvPr id="115" name="Encre 114">
                  <a:extLst>
                    <a:ext uri="{FF2B5EF4-FFF2-40B4-BE49-F238E27FC236}">
                      <a16:creationId xmlns:a16="http://schemas.microsoft.com/office/drawing/2014/main" id="{D29D266E-32F5-B297-84BC-5552C63B720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744945" y="5897086"/>
                  <a:ext cx="138293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16" name="Encre 115">
                  <a:extLst>
                    <a:ext uri="{FF2B5EF4-FFF2-40B4-BE49-F238E27FC236}">
                      <a16:creationId xmlns:a16="http://schemas.microsoft.com/office/drawing/2014/main" id="{65D4689B-825C-F8A9-FB26-3F2EC24E6617}"/>
                    </a:ext>
                  </a:extLst>
                </p14:cNvPr>
                <p14:cNvContentPartPr/>
                <p14:nvPr/>
              </p14:nvContentPartPr>
              <p14:xfrm>
                <a:off x="1937932" y="5864686"/>
                <a:ext cx="8640" cy="34920"/>
              </p14:xfrm>
            </p:contentPart>
          </mc:Choice>
          <mc:Fallback xmlns="">
            <p:pic>
              <p:nvPicPr>
                <p:cNvPr id="116" name="Encre 115">
                  <a:extLst>
                    <a:ext uri="{FF2B5EF4-FFF2-40B4-BE49-F238E27FC236}">
                      <a16:creationId xmlns:a16="http://schemas.microsoft.com/office/drawing/2014/main" id="{65D4689B-825C-F8A9-FB26-3F2EC24E661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929292" y="5855686"/>
                  <a:ext cx="25574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17" name="Encre 116">
                  <a:extLst>
                    <a:ext uri="{FF2B5EF4-FFF2-40B4-BE49-F238E27FC236}">
                      <a16:creationId xmlns:a16="http://schemas.microsoft.com/office/drawing/2014/main" id="{3C193F2C-F425-AA92-FBE6-FC8E63353EA1}"/>
                    </a:ext>
                  </a:extLst>
                </p14:cNvPr>
                <p14:cNvContentPartPr/>
                <p14:nvPr/>
              </p14:nvContentPartPr>
              <p14:xfrm>
                <a:off x="1955572" y="5954686"/>
                <a:ext cx="3600" cy="24120"/>
              </p14:xfrm>
            </p:contentPart>
          </mc:Choice>
          <mc:Fallback xmlns="">
            <p:pic>
              <p:nvPicPr>
                <p:cNvPr id="117" name="Encre 116">
                  <a:extLst>
                    <a:ext uri="{FF2B5EF4-FFF2-40B4-BE49-F238E27FC236}">
                      <a16:creationId xmlns:a16="http://schemas.microsoft.com/office/drawing/2014/main" id="{3C193F2C-F425-AA92-FBE6-FC8E63353EA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946572" y="5945686"/>
                  <a:ext cx="21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18" name="Encre 117">
                  <a:extLst>
                    <a:ext uri="{FF2B5EF4-FFF2-40B4-BE49-F238E27FC236}">
                      <a16:creationId xmlns:a16="http://schemas.microsoft.com/office/drawing/2014/main" id="{EF4F8440-6691-4EFF-3535-FBE6919A10A5}"/>
                    </a:ext>
                  </a:extLst>
                </p14:cNvPr>
                <p14:cNvContentPartPr/>
                <p14:nvPr/>
              </p14:nvContentPartPr>
              <p14:xfrm>
                <a:off x="1173652" y="6158086"/>
                <a:ext cx="807480" cy="111600"/>
              </p14:xfrm>
            </p:contentPart>
          </mc:Choice>
          <mc:Fallback xmlns="">
            <p:pic>
              <p:nvPicPr>
                <p:cNvPr id="118" name="Encre 117">
                  <a:extLst>
                    <a:ext uri="{FF2B5EF4-FFF2-40B4-BE49-F238E27FC236}">
                      <a16:creationId xmlns:a16="http://schemas.microsoft.com/office/drawing/2014/main" id="{EF4F8440-6691-4EFF-3535-FBE6919A10A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64652" y="6149086"/>
                  <a:ext cx="8251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19" name="Encre 118">
                  <a:extLst>
                    <a:ext uri="{FF2B5EF4-FFF2-40B4-BE49-F238E27FC236}">
                      <a16:creationId xmlns:a16="http://schemas.microsoft.com/office/drawing/2014/main" id="{E272600C-7800-AAB9-6C38-B6C2A196DB02}"/>
                    </a:ext>
                  </a:extLst>
                </p14:cNvPr>
                <p14:cNvContentPartPr/>
                <p14:nvPr/>
              </p14:nvContentPartPr>
              <p14:xfrm>
                <a:off x="2292532" y="5773606"/>
                <a:ext cx="187200" cy="261720"/>
              </p14:xfrm>
            </p:contentPart>
          </mc:Choice>
          <mc:Fallback xmlns="">
            <p:pic>
              <p:nvPicPr>
                <p:cNvPr id="119" name="Encre 118">
                  <a:extLst>
                    <a:ext uri="{FF2B5EF4-FFF2-40B4-BE49-F238E27FC236}">
                      <a16:creationId xmlns:a16="http://schemas.microsoft.com/office/drawing/2014/main" id="{E272600C-7800-AAB9-6C38-B6C2A196DB0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283515" y="5764606"/>
                  <a:ext cx="204874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20" name="Encre 119">
                  <a:extLst>
                    <a:ext uri="{FF2B5EF4-FFF2-40B4-BE49-F238E27FC236}">
                      <a16:creationId xmlns:a16="http://schemas.microsoft.com/office/drawing/2014/main" id="{96592D9C-5777-DA55-053B-5107B9D324A9}"/>
                    </a:ext>
                  </a:extLst>
                </p14:cNvPr>
                <p14:cNvContentPartPr/>
                <p14:nvPr/>
              </p14:nvContentPartPr>
              <p14:xfrm>
                <a:off x="2547772" y="5766046"/>
                <a:ext cx="117000" cy="254880"/>
              </p14:xfrm>
            </p:contentPart>
          </mc:Choice>
          <mc:Fallback xmlns="">
            <p:pic>
              <p:nvPicPr>
                <p:cNvPr id="120" name="Encre 119">
                  <a:extLst>
                    <a:ext uri="{FF2B5EF4-FFF2-40B4-BE49-F238E27FC236}">
                      <a16:creationId xmlns:a16="http://schemas.microsoft.com/office/drawing/2014/main" id="{96592D9C-5777-DA55-053B-5107B9D324A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538800" y="5757046"/>
                  <a:ext cx="134586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21" name="Encre 120">
                  <a:extLst>
                    <a:ext uri="{FF2B5EF4-FFF2-40B4-BE49-F238E27FC236}">
                      <a16:creationId xmlns:a16="http://schemas.microsoft.com/office/drawing/2014/main" id="{0AA034CB-184B-328D-8CA9-42EEEA0C52C2}"/>
                    </a:ext>
                  </a:extLst>
                </p14:cNvPr>
                <p14:cNvContentPartPr/>
                <p14:nvPr/>
              </p14:nvContentPartPr>
              <p14:xfrm>
                <a:off x="3065812" y="5514406"/>
                <a:ext cx="175320" cy="465480"/>
              </p14:xfrm>
            </p:contentPart>
          </mc:Choice>
          <mc:Fallback xmlns="">
            <p:pic>
              <p:nvPicPr>
                <p:cNvPr id="121" name="Encre 120">
                  <a:extLst>
                    <a:ext uri="{FF2B5EF4-FFF2-40B4-BE49-F238E27FC236}">
                      <a16:creationId xmlns:a16="http://schemas.microsoft.com/office/drawing/2014/main" id="{0AA034CB-184B-328D-8CA9-42EEEA0C52C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056812" y="5505406"/>
                  <a:ext cx="19296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22" name="Encre 121">
                  <a:extLst>
                    <a:ext uri="{FF2B5EF4-FFF2-40B4-BE49-F238E27FC236}">
                      <a16:creationId xmlns:a16="http://schemas.microsoft.com/office/drawing/2014/main" id="{1F429AEA-E27A-E951-8536-6722029927A1}"/>
                    </a:ext>
                  </a:extLst>
                </p14:cNvPr>
                <p14:cNvContentPartPr/>
                <p14:nvPr/>
              </p14:nvContentPartPr>
              <p14:xfrm>
                <a:off x="3263092" y="5755246"/>
                <a:ext cx="126000" cy="186480"/>
              </p14:xfrm>
            </p:contentPart>
          </mc:Choice>
          <mc:Fallback xmlns="">
            <p:pic>
              <p:nvPicPr>
                <p:cNvPr id="122" name="Encre 121">
                  <a:extLst>
                    <a:ext uri="{FF2B5EF4-FFF2-40B4-BE49-F238E27FC236}">
                      <a16:creationId xmlns:a16="http://schemas.microsoft.com/office/drawing/2014/main" id="{1F429AEA-E27A-E951-8536-6722029927A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254092" y="5746246"/>
                  <a:ext cx="1436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23" name="Encre 122">
                  <a:extLst>
                    <a:ext uri="{FF2B5EF4-FFF2-40B4-BE49-F238E27FC236}">
                      <a16:creationId xmlns:a16="http://schemas.microsoft.com/office/drawing/2014/main" id="{29ADB6C5-AB59-7092-BE3F-0FE8E8536692}"/>
                    </a:ext>
                  </a:extLst>
                </p14:cNvPr>
                <p14:cNvContentPartPr/>
                <p14:nvPr/>
              </p14:nvContentPartPr>
              <p14:xfrm>
                <a:off x="3394132" y="5493526"/>
                <a:ext cx="45720" cy="358560"/>
              </p14:xfrm>
            </p:contentPart>
          </mc:Choice>
          <mc:Fallback xmlns="">
            <p:pic>
              <p:nvPicPr>
                <p:cNvPr id="123" name="Encre 122">
                  <a:extLst>
                    <a:ext uri="{FF2B5EF4-FFF2-40B4-BE49-F238E27FC236}">
                      <a16:creationId xmlns:a16="http://schemas.microsoft.com/office/drawing/2014/main" id="{29ADB6C5-AB59-7092-BE3F-0FE8E853669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385132" y="5484526"/>
                  <a:ext cx="6336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24" name="Encre 123">
                  <a:extLst>
                    <a:ext uri="{FF2B5EF4-FFF2-40B4-BE49-F238E27FC236}">
                      <a16:creationId xmlns:a16="http://schemas.microsoft.com/office/drawing/2014/main" id="{FE9C4485-38B5-CF3E-B56D-107F79D2E407}"/>
                    </a:ext>
                  </a:extLst>
                </p14:cNvPr>
                <p14:cNvContentPartPr/>
                <p14:nvPr/>
              </p14:nvContentPartPr>
              <p14:xfrm>
                <a:off x="3395932" y="5724286"/>
                <a:ext cx="111600" cy="54720"/>
              </p14:xfrm>
            </p:contentPart>
          </mc:Choice>
          <mc:Fallback xmlns="">
            <p:pic>
              <p:nvPicPr>
                <p:cNvPr id="124" name="Encre 123">
                  <a:extLst>
                    <a:ext uri="{FF2B5EF4-FFF2-40B4-BE49-F238E27FC236}">
                      <a16:creationId xmlns:a16="http://schemas.microsoft.com/office/drawing/2014/main" id="{FE9C4485-38B5-CF3E-B56D-107F79D2E40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386932" y="5715226"/>
                  <a:ext cx="129240" cy="724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25" name="Encre 124">
                  <a:extLst>
                    <a:ext uri="{FF2B5EF4-FFF2-40B4-BE49-F238E27FC236}">
                      <a16:creationId xmlns:a16="http://schemas.microsoft.com/office/drawing/2014/main" id="{A02E00BA-5AA3-1BBB-661E-4436F8A677DC}"/>
                    </a:ext>
                  </a:extLst>
                </p14:cNvPr>
                <p14:cNvContentPartPr/>
                <p14:nvPr/>
              </p14:nvContentPartPr>
              <p14:xfrm>
                <a:off x="3688252" y="5669206"/>
                <a:ext cx="178920" cy="204840"/>
              </p14:xfrm>
            </p:contentPart>
          </mc:Choice>
          <mc:Fallback xmlns="">
            <p:pic>
              <p:nvPicPr>
                <p:cNvPr id="125" name="Encre 124">
                  <a:extLst>
                    <a:ext uri="{FF2B5EF4-FFF2-40B4-BE49-F238E27FC236}">
                      <a16:creationId xmlns:a16="http://schemas.microsoft.com/office/drawing/2014/main" id="{A02E00BA-5AA3-1BBB-661E-4436F8A677D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679252" y="5660222"/>
                  <a:ext cx="196560" cy="2224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26" name="Encre 125">
                  <a:extLst>
                    <a:ext uri="{FF2B5EF4-FFF2-40B4-BE49-F238E27FC236}">
                      <a16:creationId xmlns:a16="http://schemas.microsoft.com/office/drawing/2014/main" id="{BC0CFD81-7065-61ED-F91C-C12F257BDC3A}"/>
                    </a:ext>
                  </a:extLst>
                </p14:cNvPr>
                <p14:cNvContentPartPr/>
                <p14:nvPr/>
              </p14:nvContentPartPr>
              <p14:xfrm>
                <a:off x="3871852" y="5726446"/>
                <a:ext cx="124920" cy="111960"/>
              </p14:xfrm>
            </p:contentPart>
          </mc:Choice>
          <mc:Fallback xmlns="">
            <p:pic>
              <p:nvPicPr>
                <p:cNvPr id="126" name="Encre 125">
                  <a:extLst>
                    <a:ext uri="{FF2B5EF4-FFF2-40B4-BE49-F238E27FC236}">
                      <a16:creationId xmlns:a16="http://schemas.microsoft.com/office/drawing/2014/main" id="{BC0CFD81-7065-61ED-F91C-C12F257BDC3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862852" y="5717446"/>
                  <a:ext cx="1425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27" name="Encre 126">
                  <a:extLst>
                    <a:ext uri="{FF2B5EF4-FFF2-40B4-BE49-F238E27FC236}">
                      <a16:creationId xmlns:a16="http://schemas.microsoft.com/office/drawing/2014/main" id="{277A3309-9F31-F7A4-8F6C-62ED651C46C2}"/>
                    </a:ext>
                  </a:extLst>
                </p14:cNvPr>
                <p14:cNvContentPartPr/>
                <p14:nvPr/>
              </p14:nvContentPartPr>
              <p14:xfrm>
                <a:off x="4014052" y="5716006"/>
                <a:ext cx="133920" cy="141480"/>
              </p14:xfrm>
            </p:contentPart>
          </mc:Choice>
          <mc:Fallback xmlns="">
            <p:pic>
              <p:nvPicPr>
                <p:cNvPr id="127" name="Encre 126">
                  <a:extLst>
                    <a:ext uri="{FF2B5EF4-FFF2-40B4-BE49-F238E27FC236}">
                      <a16:creationId xmlns:a16="http://schemas.microsoft.com/office/drawing/2014/main" id="{277A3309-9F31-F7A4-8F6C-62ED651C46C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005052" y="5707006"/>
                  <a:ext cx="1515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28" name="Encre 127">
                  <a:extLst>
                    <a:ext uri="{FF2B5EF4-FFF2-40B4-BE49-F238E27FC236}">
                      <a16:creationId xmlns:a16="http://schemas.microsoft.com/office/drawing/2014/main" id="{46E9D06F-3ED4-4EBD-64D0-B0B4F293163F}"/>
                    </a:ext>
                  </a:extLst>
                </p14:cNvPr>
                <p14:cNvContentPartPr/>
                <p14:nvPr/>
              </p14:nvContentPartPr>
              <p14:xfrm>
                <a:off x="4790572" y="5465446"/>
                <a:ext cx="112320" cy="690120"/>
              </p14:xfrm>
            </p:contentPart>
          </mc:Choice>
          <mc:Fallback xmlns="">
            <p:pic>
              <p:nvPicPr>
                <p:cNvPr id="128" name="Encre 127">
                  <a:extLst>
                    <a:ext uri="{FF2B5EF4-FFF2-40B4-BE49-F238E27FC236}">
                      <a16:creationId xmlns:a16="http://schemas.microsoft.com/office/drawing/2014/main" id="{46E9D06F-3ED4-4EBD-64D0-B0B4F293163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781572" y="5456446"/>
                  <a:ext cx="129960" cy="70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29" name="Encre 128">
                  <a:extLst>
                    <a:ext uri="{FF2B5EF4-FFF2-40B4-BE49-F238E27FC236}">
                      <a16:creationId xmlns:a16="http://schemas.microsoft.com/office/drawing/2014/main" id="{0C5655CA-4019-D41A-D8A2-5DFF7CB67D94}"/>
                    </a:ext>
                  </a:extLst>
                </p14:cNvPr>
                <p14:cNvContentPartPr/>
                <p14:nvPr/>
              </p14:nvContentPartPr>
              <p14:xfrm>
                <a:off x="4294132" y="5577406"/>
                <a:ext cx="168840" cy="176400"/>
              </p14:xfrm>
            </p:contentPart>
          </mc:Choice>
          <mc:Fallback xmlns="">
            <p:pic>
              <p:nvPicPr>
                <p:cNvPr id="129" name="Encre 128">
                  <a:extLst>
                    <a:ext uri="{FF2B5EF4-FFF2-40B4-BE49-F238E27FC236}">
                      <a16:creationId xmlns:a16="http://schemas.microsoft.com/office/drawing/2014/main" id="{0C5655CA-4019-D41A-D8A2-5DFF7CB67D9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285132" y="5568424"/>
                  <a:ext cx="186480" cy="1940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30" name="Encre 129">
                  <a:extLst>
                    <a:ext uri="{FF2B5EF4-FFF2-40B4-BE49-F238E27FC236}">
                      <a16:creationId xmlns:a16="http://schemas.microsoft.com/office/drawing/2014/main" id="{87402589-9461-5D8A-DF36-D158BD6820F0}"/>
                    </a:ext>
                  </a:extLst>
                </p14:cNvPr>
                <p14:cNvContentPartPr/>
                <p14:nvPr/>
              </p14:nvContentPartPr>
              <p14:xfrm>
                <a:off x="4387732" y="5631046"/>
                <a:ext cx="48960" cy="312120"/>
              </p14:xfrm>
            </p:contentPart>
          </mc:Choice>
          <mc:Fallback xmlns="">
            <p:pic>
              <p:nvPicPr>
                <p:cNvPr id="130" name="Encre 129">
                  <a:extLst>
                    <a:ext uri="{FF2B5EF4-FFF2-40B4-BE49-F238E27FC236}">
                      <a16:creationId xmlns:a16="http://schemas.microsoft.com/office/drawing/2014/main" id="{87402589-9461-5D8A-DF36-D158BD6820F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378732" y="5622046"/>
                  <a:ext cx="666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31" name="Encre 130">
                  <a:extLst>
                    <a:ext uri="{FF2B5EF4-FFF2-40B4-BE49-F238E27FC236}">
                      <a16:creationId xmlns:a16="http://schemas.microsoft.com/office/drawing/2014/main" id="{B1F18535-7AC1-0817-99C3-194617FC0DE7}"/>
                    </a:ext>
                  </a:extLst>
                </p14:cNvPr>
                <p14:cNvContentPartPr/>
                <p14:nvPr/>
              </p14:nvContentPartPr>
              <p14:xfrm>
                <a:off x="4532092" y="5609806"/>
                <a:ext cx="129240" cy="339840"/>
              </p14:xfrm>
            </p:contentPart>
          </mc:Choice>
          <mc:Fallback xmlns="">
            <p:pic>
              <p:nvPicPr>
                <p:cNvPr id="131" name="Encre 130">
                  <a:extLst>
                    <a:ext uri="{FF2B5EF4-FFF2-40B4-BE49-F238E27FC236}">
                      <a16:creationId xmlns:a16="http://schemas.microsoft.com/office/drawing/2014/main" id="{B1F18535-7AC1-0817-99C3-194617FC0DE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523092" y="5600806"/>
                  <a:ext cx="146880" cy="3574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33" name="ZoneTexte 132">
            <a:extLst>
              <a:ext uri="{FF2B5EF4-FFF2-40B4-BE49-F238E27FC236}">
                <a16:creationId xmlns:a16="http://schemas.microsoft.com/office/drawing/2014/main" id="{333793EF-A829-D1C5-7F32-8932F10D46F7}"/>
              </a:ext>
            </a:extLst>
          </p:cNvPr>
          <p:cNvSpPr txBox="1"/>
          <p:nvPr/>
        </p:nvSpPr>
        <p:spPr>
          <a:xfrm>
            <a:off x="6206826" y="2483127"/>
            <a:ext cx="5180026" cy="690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&gt;&gt;&gt; </a:t>
            </a: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dirty="0">
                <a:solidFill>
                  <a:srgbClr val="098658"/>
                </a:solidFill>
                <a:latin typeface="Consolas" panose="020B0609020204030204" pitchFamily="49" charset="0"/>
              </a:rPr>
              <a:t>Variable({0,1,2,3})</a:t>
            </a:r>
          </a:p>
          <a:p>
            <a:pPr>
              <a:lnSpc>
                <a:spcPts val="2400"/>
              </a:lnSpc>
            </a:pPr>
            <a:r>
              <a:rPr lang="es-ES" dirty="0">
                <a:solidFill>
                  <a:srgbClr val="001080"/>
                </a:solidFill>
                <a:latin typeface="Consolas" panose="020B0609020204030204" pitchFamily="49" charset="0"/>
              </a:rPr>
              <a:t>&gt;&gt;&gt; y</a:t>
            </a:r>
            <a:r>
              <a:rPr lang="es-E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s-ES" dirty="0">
                <a:solidFill>
                  <a:srgbClr val="098658"/>
                </a:solidFill>
                <a:latin typeface="Consolas" panose="020B0609020204030204" pitchFamily="49" charset="0"/>
              </a:rPr>
              <a:t>Variable({0,1,2,3})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D76D05B-3EA0-4283-1BF2-99679781D25D}"/>
              </a:ext>
            </a:extLst>
          </p:cNvPr>
          <p:cNvSpPr txBox="1"/>
          <p:nvPr/>
        </p:nvSpPr>
        <p:spPr>
          <a:xfrm>
            <a:off x="6206826" y="3423997"/>
            <a:ext cx="3680932" cy="38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&gt;&gt;&gt; </a:t>
            </a:r>
            <a:r>
              <a:rPr lang="es-E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Equal</a:t>
            </a: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(y, </a:t>
            </a:r>
            <a:r>
              <a:rPr lang="es-ES" dirty="0">
                <a:solidFill>
                  <a:srgbClr val="001080"/>
                </a:solidFill>
                <a:latin typeface="Consolas" panose="020B0609020204030204" pitchFamily="49" charset="0"/>
              </a:rPr>
              <a:t>2 * x + 1</a:t>
            </a:r>
            <a:r>
              <a:rPr lang="es-E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61E243E-3A13-49D5-9B95-82A9D632C151}"/>
              </a:ext>
            </a:extLst>
          </p:cNvPr>
          <p:cNvSpPr txBox="1"/>
          <p:nvPr/>
        </p:nvSpPr>
        <p:spPr>
          <a:xfrm>
            <a:off x="6189016" y="3742062"/>
            <a:ext cx="6358378" cy="38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s-ES" dirty="0">
                <a:solidFill>
                  <a:srgbClr val="098658"/>
                </a:solidFill>
                <a:latin typeface="Consolas" panose="020B0609020204030204" pitchFamily="49" charset="0"/>
              </a:rPr>
              <a:t>… et </a:t>
            </a:r>
            <a:r>
              <a:rPr lang="es-ES" dirty="0" err="1">
                <a:solidFill>
                  <a:srgbClr val="098658"/>
                </a:solidFill>
                <a:latin typeface="Consolas" panose="020B0609020204030204" pitchFamily="49" charset="0"/>
              </a:rPr>
              <a:t>comme</a:t>
            </a:r>
            <a:r>
              <a:rPr lang="es-ES" dirty="0">
                <a:solidFill>
                  <a:srgbClr val="098658"/>
                </a:solidFill>
                <a:latin typeface="Consolas" panose="020B0609020204030204" pitchFamily="49" charset="0"/>
              </a:rPr>
              <a:t> par </a:t>
            </a:r>
            <a:r>
              <a:rPr lang="es-ES" dirty="0" err="1">
                <a:solidFill>
                  <a:srgbClr val="098658"/>
                </a:solidFill>
                <a:latin typeface="Consolas" panose="020B0609020204030204" pitchFamily="49" charset="0"/>
              </a:rPr>
              <a:t>magie</a:t>
            </a:r>
            <a:r>
              <a:rPr lang="es-ES" dirty="0">
                <a:solidFill>
                  <a:srgbClr val="098658"/>
                </a:solidFill>
                <a:latin typeface="Consolas" panose="020B0609020204030204" pitchFamily="49" charset="0"/>
              </a:rPr>
              <a:t> (</a:t>
            </a:r>
            <a:r>
              <a:rPr lang="es-ES" dirty="0" err="1">
                <a:solidFill>
                  <a:srgbClr val="098658"/>
                </a:solidFill>
                <a:latin typeface="Consolas" panose="020B0609020204030204" pitchFamily="49" charset="0"/>
              </a:rPr>
              <a:t>propagation</a:t>
            </a:r>
            <a:r>
              <a:rPr lang="es-ES" dirty="0">
                <a:solidFill>
                  <a:srgbClr val="098658"/>
                </a:solidFill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A0D3C8-7A01-CF74-8AE5-ACA61AD49A42}"/>
              </a:ext>
            </a:extLst>
          </p:cNvPr>
          <p:cNvSpPr txBox="1"/>
          <p:nvPr/>
        </p:nvSpPr>
        <p:spPr>
          <a:xfrm>
            <a:off x="6206826" y="4393906"/>
            <a:ext cx="2260870" cy="1305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s-ES" dirty="0">
                <a:solidFill>
                  <a:srgbClr val="001080"/>
                </a:solidFill>
                <a:latin typeface="Consolas" panose="020B0609020204030204" pitchFamily="49" charset="0"/>
              </a:rPr>
              <a:t>&gt;&gt;&gt;</a:t>
            </a:r>
            <a:r>
              <a:rPr lang="es-ES" dirty="0">
                <a:solidFill>
                  <a:srgbClr val="098658"/>
                </a:solidFill>
                <a:latin typeface="Consolas" panose="020B0609020204030204" pitchFamily="49" charset="0"/>
              </a:rPr>
              <a:t> </a:t>
            </a:r>
            <a:r>
              <a:rPr lang="es-ES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s-ES" dirty="0" err="1">
                <a:solidFill>
                  <a:srgbClr val="098658"/>
                </a:solidFill>
                <a:latin typeface="Consolas" panose="020B0609020204030204" pitchFamily="49" charset="0"/>
              </a:rPr>
              <a:t>.</a:t>
            </a:r>
            <a:r>
              <a:rPr lang="es-ES" dirty="0" err="1">
                <a:solidFill>
                  <a:srgbClr val="001080"/>
                </a:solidFill>
                <a:latin typeface="Consolas" panose="020B0609020204030204" pitchFamily="49" charset="0"/>
              </a:rPr>
              <a:t>domain</a:t>
            </a:r>
            <a:endParaRPr lang="es-ES" dirty="0">
              <a:solidFill>
                <a:srgbClr val="001080"/>
              </a:solidFill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s-ES" dirty="0">
                <a:solidFill>
                  <a:srgbClr val="001080"/>
                </a:solidFill>
                <a:latin typeface="Consolas" panose="020B0609020204030204" pitchFamily="49" charset="0"/>
              </a:rPr>
              <a:t>{1, 3}</a:t>
            </a:r>
          </a:p>
          <a:p>
            <a:pPr>
              <a:lnSpc>
                <a:spcPts val="2400"/>
              </a:lnSpc>
            </a:pPr>
            <a:r>
              <a:rPr lang="es-ES" dirty="0">
                <a:solidFill>
                  <a:srgbClr val="001080"/>
                </a:solidFill>
                <a:latin typeface="Consolas" panose="020B0609020204030204" pitchFamily="49" charset="0"/>
              </a:rPr>
              <a:t>&gt;&gt;&gt;</a:t>
            </a:r>
            <a:r>
              <a:rPr lang="es-ES" dirty="0">
                <a:solidFill>
                  <a:srgbClr val="098658"/>
                </a:solidFill>
                <a:latin typeface="Consolas" panose="020B0609020204030204" pitchFamily="49" charset="0"/>
              </a:rPr>
              <a:t> </a:t>
            </a:r>
            <a:r>
              <a:rPr lang="es-ES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s-ES" dirty="0" err="1">
                <a:solidFill>
                  <a:srgbClr val="098658"/>
                </a:solidFill>
                <a:latin typeface="Consolas" panose="020B0609020204030204" pitchFamily="49" charset="0"/>
              </a:rPr>
              <a:t>.</a:t>
            </a:r>
            <a:r>
              <a:rPr lang="es-ES" dirty="0" err="1">
                <a:solidFill>
                  <a:srgbClr val="001080"/>
                </a:solidFill>
                <a:latin typeface="Consolas" panose="020B0609020204030204" pitchFamily="49" charset="0"/>
              </a:rPr>
              <a:t>domain</a:t>
            </a:r>
            <a:endParaRPr lang="es-ES" dirty="0">
              <a:solidFill>
                <a:srgbClr val="001080"/>
              </a:solidFill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s-ES" dirty="0">
                <a:solidFill>
                  <a:srgbClr val="001080"/>
                </a:solidFill>
                <a:latin typeface="Consolas" panose="020B0609020204030204" pitchFamily="49" charset="0"/>
              </a:rPr>
              <a:t>{0, 2}</a:t>
            </a:r>
          </a:p>
        </p:txBody>
      </p:sp>
      <p:grpSp>
        <p:nvGrpSpPr>
          <p:cNvPr id="84" name="Groupe 83">
            <a:extLst>
              <a:ext uri="{FF2B5EF4-FFF2-40B4-BE49-F238E27FC236}">
                <a16:creationId xmlns:a16="http://schemas.microsoft.com/office/drawing/2014/main" id="{5BE66B15-D892-1EBE-A0E0-72C0A6D6B010}"/>
              </a:ext>
            </a:extLst>
          </p:cNvPr>
          <p:cNvGrpSpPr/>
          <p:nvPr/>
        </p:nvGrpSpPr>
        <p:grpSpPr>
          <a:xfrm>
            <a:off x="8468332" y="4592086"/>
            <a:ext cx="3094200" cy="1368720"/>
            <a:chOff x="8468332" y="4592086"/>
            <a:chExt cx="3094200" cy="136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1" name="Encre 10">
                  <a:extLst>
                    <a:ext uri="{FF2B5EF4-FFF2-40B4-BE49-F238E27FC236}">
                      <a16:creationId xmlns:a16="http://schemas.microsoft.com/office/drawing/2014/main" id="{6BA07EAF-1C3A-62C9-6B68-DB65D696010D}"/>
                    </a:ext>
                  </a:extLst>
                </p14:cNvPr>
                <p14:cNvContentPartPr/>
                <p14:nvPr/>
              </p14:nvContentPartPr>
              <p14:xfrm>
                <a:off x="8556532" y="4747966"/>
                <a:ext cx="9000" cy="250200"/>
              </p14:xfrm>
            </p:contentPart>
          </mc:Choice>
          <mc:Fallback xmlns="">
            <p:pic>
              <p:nvPicPr>
                <p:cNvPr id="11" name="Encre 10">
                  <a:extLst>
                    <a:ext uri="{FF2B5EF4-FFF2-40B4-BE49-F238E27FC236}">
                      <a16:creationId xmlns:a16="http://schemas.microsoft.com/office/drawing/2014/main" id="{6BA07EAF-1C3A-62C9-6B68-DB65D696010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547878" y="4738966"/>
                  <a:ext cx="25962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2" name="Encre 11">
                  <a:extLst>
                    <a:ext uri="{FF2B5EF4-FFF2-40B4-BE49-F238E27FC236}">
                      <a16:creationId xmlns:a16="http://schemas.microsoft.com/office/drawing/2014/main" id="{A66C7FB4-ACF2-05E3-7914-20F99A362D83}"/>
                    </a:ext>
                  </a:extLst>
                </p14:cNvPr>
                <p14:cNvContentPartPr/>
                <p14:nvPr/>
              </p14:nvContentPartPr>
              <p14:xfrm>
                <a:off x="8468332" y="4618006"/>
                <a:ext cx="199080" cy="172800"/>
              </p14:xfrm>
            </p:contentPart>
          </mc:Choice>
          <mc:Fallback xmlns="">
            <p:pic>
              <p:nvPicPr>
                <p:cNvPr id="12" name="Encre 11">
                  <a:extLst>
                    <a:ext uri="{FF2B5EF4-FFF2-40B4-BE49-F238E27FC236}">
                      <a16:creationId xmlns:a16="http://schemas.microsoft.com/office/drawing/2014/main" id="{A66C7FB4-ACF2-05E3-7914-20F99A362D8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459332" y="4608987"/>
                  <a:ext cx="216720" cy="1904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8296CAFD-0CBD-8D26-5E9B-CED9A2466C76}"/>
                    </a:ext>
                  </a:extLst>
                </p14:cNvPr>
                <p14:cNvContentPartPr/>
                <p14:nvPr/>
              </p14:nvContentPartPr>
              <p14:xfrm>
                <a:off x="8663092" y="4853806"/>
                <a:ext cx="79200" cy="10152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8296CAFD-0CBD-8D26-5E9B-CED9A2466C7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654092" y="4844774"/>
                  <a:ext cx="96840" cy="1192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4" name="Encre 13">
                  <a:extLst>
                    <a:ext uri="{FF2B5EF4-FFF2-40B4-BE49-F238E27FC236}">
                      <a16:creationId xmlns:a16="http://schemas.microsoft.com/office/drawing/2014/main" id="{64DFAC44-20EB-DE7D-1793-70613EB719F9}"/>
                    </a:ext>
                  </a:extLst>
                </p14:cNvPr>
                <p14:cNvContentPartPr/>
                <p14:nvPr/>
              </p14:nvContentPartPr>
              <p14:xfrm>
                <a:off x="8771812" y="4872166"/>
                <a:ext cx="81720" cy="99360"/>
              </p14:xfrm>
            </p:contentPart>
          </mc:Choice>
          <mc:Fallback xmlns="">
            <p:pic>
              <p:nvPicPr>
                <p:cNvPr id="14" name="Encre 13">
                  <a:extLst>
                    <a:ext uri="{FF2B5EF4-FFF2-40B4-BE49-F238E27FC236}">
                      <a16:creationId xmlns:a16="http://schemas.microsoft.com/office/drawing/2014/main" id="{64DFAC44-20EB-DE7D-1793-70613EB719F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762812" y="4863166"/>
                  <a:ext cx="993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8" name="Encre 17">
                  <a:extLst>
                    <a:ext uri="{FF2B5EF4-FFF2-40B4-BE49-F238E27FC236}">
                      <a16:creationId xmlns:a16="http://schemas.microsoft.com/office/drawing/2014/main" id="{B0EDB399-9D97-2060-5985-F5E45A2AE39C}"/>
                    </a:ext>
                  </a:extLst>
                </p14:cNvPr>
                <p14:cNvContentPartPr/>
                <p14:nvPr/>
              </p14:nvContentPartPr>
              <p14:xfrm>
                <a:off x="8926252" y="4859926"/>
                <a:ext cx="116280" cy="329760"/>
              </p14:xfrm>
            </p:contentPart>
          </mc:Choice>
          <mc:Fallback xmlns="">
            <p:pic>
              <p:nvPicPr>
                <p:cNvPr id="18" name="Encre 17">
                  <a:extLst>
                    <a:ext uri="{FF2B5EF4-FFF2-40B4-BE49-F238E27FC236}">
                      <a16:creationId xmlns:a16="http://schemas.microsoft.com/office/drawing/2014/main" id="{B0EDB399-9D97-2060-5985-F5E45A2AE39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917252" y="4850926"/>
                  <a:ext cx="13392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0" name="Encre 19">
                  <a:extLst>
                    <a:ext uri="{FF2B5EF4-FFF2-40B4-BE49-F238E27FC236}">
                      <a16:creationId xmlns:a16="http://schemas.microsoft.com/office/drawing/2014/main" id="{45FA2B7C-5662-63CB-DB66-3E0664A63A19}"/>
                    </a:ext>
                  </a:extLst>
                </p14:cNvPr>
                <p14:cNvContentPartPr/>
                <p14:nvPr/>
              </p14:nvContentPartPr>
              <p14:xfrm>
                <a:off x="9044692" y="4855246"/>
                <a:ext cx="117000" cy="89280"/>
              </p14:xfrm>
            </p:contentPart>
          </mc:Choice>
          <mc:Fallback xmlns="">
            <p:pic>
              <p:nvPicPr>
                <p:cNvPr id="20" name="Encre 19">
                  <a:extLst>
                    <a:ext uri="{FF2B5EF4-FFF2-40B4-BE49-F238E27FC236}">
                      <a16:creationId xmlns:a16="http://schemas.microsoft.com/office/drawing/2014/main" id="{45FA2B7C-5662-63CB-DB66-3E0664A63A1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035692" y="4846246"/>
                  <a:ext cx="1346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6F8FA80D-5488-170D-F0AE-36D56C2EE851}"/>
                    </a:ext>
                  </a:extLst>
                </p14:cNvPr>
                <p14:cNvContentPartPr/>
                <p14:nvPr/>
              </p14:nvContentPartPr>
              <p14:xfrm>
                <a:off x="9176092" y="4855246"/>
                <a:ext cx="87840" cy="281880"/>
              </p14:xfrm>
            </p:contentPart>
          </mc:Choice>
          <mc:Fallback xmlns=""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6F8FA80D-5488-170D-F0AE-36D56C2EE85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167092" y="4846246"/>
                  <a:ext cx="1054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4" name="Encre 23">
                  <a:extLst>
                    <a:ext uri="{FF2B5EF4-FFF2-40B4-BE49-F238E27FC236}">
                      <a16:creationId xmlns:a16="http://schemas.microsoft.com/office/drawing/2014/main" id="{4DD716CE-D4AE-5AB8-384F-69BDFA20919A}"/>
                    </a:ext>
                  </a:extLst>
                </p14:cNvPr>
                <p14:cNvContentPartPr/>
                <p14:nvPr/>
              </p14:nvContentPartPr>
              <p14:xfrm>
                <a:off x="9288772" y="4845526"/>
                <a:ext cx="78840" cy="76320"/>
              </p14:xfrm>
            </p:contentPart>
          </mc:Choice>
          <mc:Fallback xmlns="">
            <p:pic>
              <p:nvPicPr>
                <p:cNvPr id="24" name="Encre 23">
                  <a:extLst>
                    <a:ext uri="{FF2B5EF4-FFF2-40B4-BE49-F238E27FC236}">
                      <a16:creationId xmlns:a16="http://schemas.microsoft.com/office/drawing/2014/main" id="{4DD716CE-D4AE-5AB8-384F-69BDFA20919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279772" y="4836483"/>
                  <a:ext cx="96480" cy="940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7" name="Encre 26">
                  <a:extLst>
                    <a:ext uri="{FF2B5EF4-FFF2-40B4-BE49-F238E27FC236}">
                      <a16:creationId xmlns:a16="http://schemas.microsoft.com/office/drawing/2014/main" id="{06CE0226-9B49-1750-B30E-F6471D01472A}"/>
                    </a:ext>
                  </a:extLst>
                </p14:cNvPr>
                <p14:cNvContentPartPr/>
                <p14:nvPr/>
              </p14:nvContentPartPr>
              <p14:xfrm>
                <a:off x="9399652" y="4687846"/>
                <a:ext cx="42840" cy="250920"/>
              </p14:xfrm>
            </p:contentPart>
          </mc:Choice>
          <mc:Fallback xmlns="">
            <p:pic>
              <p:nvPicPr>
                <p:cNvPr id="27" name="Encre 26">
                  <a:extLst>
                    <a:ext uri="{FF2B5EF4-FFF2-40B4-BE49-F238E27FC236}">
                      <a16:creationId xmlns:a16="http://schemas.microsoft.com/office/drawing/2014/main" id="{06CE0226-9B49-1750-B30E-F6471D01472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390652" y="4678846"/>
                  <a:ext cx="604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8" name="Encre 27">
                  <a:extLst>
                    <a:ext uri="{FF2B5EF4-FFF2-40B4-BE49-F238E27FC236}">
                      <a16:creationId xmlns:a16="http://schemas.microsoft.com/office/drawing/2014/main" id="{989E6113-AAEC-1748-B83E-F34615A27F9D}"/>
                    </a:ext>
                  </a:extLst>
                </p14:cNvPr>
                <p14:cNvContentPartPr/>
                <p14:nvPr/>
              </p14:nvContentPartPr>
              <p14:xfrm>
                <a:off x="9401812" y="4789006"/>
                <a:ext cx="141840" cy="164880"/>
              </p14:xfrm>
            </p:contentPart>
          </mc:Choice>
          <mc:Fallback xmlns="">
            <p:pic>
              <p:nvPicPr>
                <p:cNvPr id="28" name="Encre 27">
                  <a:extLst>
                    <a:ext uri="{FF2B5EF4-FFF2-40B4-BE49-F238E27FC236}">
                      <a16:creationId xmlns:a16="http://schemas.microsoft.com/office/drawing/2014/main" id="{989E6113-AAEC-1748-B83E-F34615A27F9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392835" y="4780006"/>
                  <a:ext cx="159435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31" name="Encre 30">
                  <a:extLst>
                    <a:ext uri="{FF2B5EF4-FFF2-40B4-BE49-F238E27FC236}">
                      <a16:creationId xmlns:a16="http://schemas.microsoft.com/office/drawing/2014/main" id="{5B038749-3590-837A-4959-C10C11096A0C}"/>
                    </a:ext>
                  </a:extLst>
                </p14:cNvPr>
                <p14:cNvContentPartPr/>
                <p14:nvPr/>
              </p14:nvContentPartPr>
              <p14:xfrm>
                <a:off x="9509812" y="4738966"/>
                <a:ext cx="46080" cy="84960"/>
              </p14:xfrm>
            </p:contentPart>
          </mc:Choice>
          <mc:Fallback xmlns="">
            <p:pic>
              <p:nvPicPr>
                <p:cNvPr id="31" name="Encre 30">
                  <a:extLst>
                    <a:ext uri="{FF2B5EF4-FFF2-40B4-BE49-F238E27FC236}">
                      <a16:creationId xmlns:a16="http://schemas.microsoft.com/office/drawing/2014/main" id="{5B038749-3590-837A-4959-C10C11096A0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500812" y="4730004"/>
                  <a:ext cx="63720" cy="1025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32" name="Encre 31">
                  <a:extLst>
                    <a:ext uri="{FF2B5EF4-FFF2-40B4-BE49-F238E27FC236}">
                      <a16:creationId xmlns:a16="http://schemas.microsoft.com/office/drawing/2014/main" id="{8F02A108-85FC-88A0-1235-8E37B7F80457}"/>
                    </a:ext>
                  </a:extLst>
                </p14:cNvPr>
                <p14:cNvContentPartPr/>
                <p14:nvPr/>
              </p14:nvContentPartPr>
              <p14:xfrm>
                <a:off x="9583972" y="4819966"/>
                <a:ext cx="229320" cy="116280"/>
              </p14:xfrm>
            </p:contentPart>
          </mc:Choice>
          <mc:Fallback xmlns="">
            <p:pic>
              <p:nvPicPr>
                <p:cNvPr id="32" name="Encre 31">
                  <a:extLst>
                    <a:ext uri="{FF2B5EF4-FFF2-40B4-BE49-F238E27FC236}">
                      <a16:creationId xmlns:a16="http://schemas.microsoft.com/office/drawing/2014/main" id="{8F02A108-85FC-88A0-1235-8E37B7F8045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574972" y="4810966"/>
                  <a:ext cx="2469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38" name="Encre 37">
                  <a:extLst>
                    <a:ext uri="{FF2B5EF4-FFF2-40B4-BE49-F238E27FC236}">
                      <a16:creationId xmlns:a16="http://schemas.microsoft.com/office/drawing/2014/main" id="{56CAF784-8D5A-45D8-C6D5-5B3EB6A1B168}"/>
                    </a:ext>
                  </a:extLst>
                </p14:cNvPr>
                <p14:cNvContentPartPr/>
                <p14:nvPr/>
              </p14:nvContentPartPr>
              <p14:xfrm>
                <a:off x="9989332" y="4727806"/>
                <a:ext cx="435960" cy="201240"/>
              </p14:xfrm>
            </p:contentPart>
          </mc:Choice>
          <mc:Fallback xmlns="">
            <p:pic>
              <p:nvPicPr>
                <p:cNvPr id="38" name="Encre 37">
                  <a:extLst>
                    <a:ext uri="{FF2B5EF4-FFF2-40B4-BE49-F238E27FC236}">
                      <a16:creationId xmlns:a16="http://schemas.microsoft.com/office/drawing/2014/main" id="{56CAF784-8D5A-45D8-C6D5-5B3EB6A1B16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980332" y="4718806"/>
                  <a:ext cx="4536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39" name="Encre 38">
                  <a:extLst>
                    <a:ext uri="{FF2B5EF4-FFF2-40B4-BE49-F238E27FC236}">
                      <a16:creationId xmlns:a16="http://schemas.microsoft.com/office/drawing/2014/main" id="{02481E74-4E75-B3C8-20A6-DC7BC57D9DB7}"/>
                    </a:ext>
                  </a:extLst>
                </p14:cNvPr>
                <p14:cNvContentPartPr/>
                <p14:nvPr/>
              </p14:nvContentPartPr>
              <p14:xfrm>
                <a:off x="10761532" y="4755526"/>
                <a:ext cx="138600" cy="180000"/>
              </p14:xfrm>
            </p:contentPart>
          </mc:Choice>
          <mc:Fallback xmlns="">
            <p:pic>
              <p:nvPicPr>
                <p:cNvPr id="39" name="Encre 38">
                  <a:extLst>
                    <a:ext uri="{FF2B5EF4-FFF2-40B4-BE49-F238E27FC236}">
                      <a16:creationId xmlns:a16="http://schemas.microsoft.com/office/drawing/2014/main" id="{02481E74-4E75-B3C8-20A6-DC7BC57D9DB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752509" y="4746508"/>
                  <a:ext cx="156286" cy="1976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40" name="Encre 39">
                  <a:extLst>
                    <a:ext uri="{FF2B5EF4-FFF2-40B4-BE49-F238E27FC236}">
                      <a16:creationId xmlns:a16="http://schemas.microsoft.com/office/drawing/2014/main" id="{C68F544D-84A8-135D-11B3-4026DECDB59D}"/>
                    </a:ext>
                  </a:extLst>
                </p14:cNvPr>
                <p14:cNvContentPartPr/>
                <p14:nvPr/>
              </p14:nvContentPartPr>
              <p14:xfrm>
                <a:off x="10899412" y="4790446"/>
                <a:ext cx="185400" cy="112680"/>
              </p14:xfrm>
            </p:contentPart>
          </mc:Choice>
          <mc:Fallback xmlns="">
            <p:pic>
              <p:nvPicPr>
                <p:cNvPr id="40" name="Encre 39">
                  <a:extLst>
                    <a:ext uri="{FF2B5EF4-FFF2-40B4-BE49-F238E27FC236}">
                      <a16:creationId xmlns:a16="http://schemas.microsoft.com/office/drawing/2014/main" id="{C68F544D-84A8-135D-11B3-4026DECDB59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890412" y="4781446"/>
                  <a:ext cx="203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42" name="Encre 41">
                  <a:extLst>
                    <a:ext uri="{FF2B5EF4-FFF2-40B4-BE49-F238E27FC236}">
                      <a16:creationId xmlns:a16="http://schemas.microsoft.com/office/drawing/2014/main" id="{34F1DCF8-EC47-B5DE-ECEF-667674C061E2}"/>
                    </a:ext>
                  </a:extLst>
                </p14:cNvPr>
                <p14:cNvContentPartPr/>
                <p14:nvPr/>
              </p14:nvContentPartPr>
              <p14:xfrm>
                <a:off x="11031532" y="4592086"/>
                <a:ext cx="63720" cy="335520"/>
              </p14:xfrm>
            </p:contentPart>
          </mc:Choice>
          <mc:Fallback xmlns="">
            <p:pic>
              <p:nvPicPr>
                <p:cNvPr id="42" name="Encre 41">
                  <a:extLst>
                    <a:ext uri="{FF2B5EF4-FFF2-40B4-BE49-F238E27FC236}">
                      <a16:creationId xmlns:a16="http://schemas.microsoft.com/office/drawing/2014/main" id="{34F1DCF8-EC47-B5DE-ECEF-667674C061E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022583" y="4583086"/>
                  <a:ext cx="81261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45" name="Encre 44">
                  <a:extLst>
                    <a:ext uri="{FF2B5EF4-FFF2-40B4-BE49-F238E27FC236}">
                      <a16:creationId xmlns:a16="http://schemas.microsoft.com/office/drawing/2014/main" id="{22FEC996-4FA7-8860-5075-29D7829DDAB5}"/>
                    </a:ext>
                  </a:extLst>
                </p14:cNvPr>
                <p14:cNvContentPartPr/>
                <p14:nvPr/>
              </p14:nvContentPartPr>
              <p14:xfrm>
                <a:off x="11121892" y="4788646"/>
                <a:ext cx="270360" cy="131760"/>
              </p14:xfrm>
            </p:contentPart>
          </mc:Choice>
          <mc:Fallback xmlns="">
            <p:pic>
              <p:nvPicPr>
                <p:cNvPr id="45" name="Encre 44">
                  <a:extLst>
                    <a:ext uri="{FF2B5EF4-FFF2-40B4-BE49-F238E27FC236}">
                      <a16:creationId xmlns:a16="http://schemas.microsoft.com/office/drawing/2014/main" id="{22FEC996-4FA7-8860-5075-29D7829DDAB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112892" y="4779646"/>
                  <a:ext cx="288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46" name="Encre 45">
                  <a:extLst>
                    <a:ext uri="{FF2B5EF4-FFF2-40B4-BE49-F238E27FC236}">
                      <a16:creationId xmlns:a16="http://schemas.microsoft.com/office/drawing/2014/main" id="{A37ACDE2-2976-AB9E-98FA-BA10B544E7C0}"/>
                    </a:ext>
                  </a:extLst>
                </p14:cNvPr>
                <p14:cNvContentPartPr/>
                <p14:nvPr/>
              </p14:nvContentPartPr>
              <p14:xfrm>
                <a:off x="11395492" y="4819246"/>
                <a:ext cx="68040" cy="112320"/>
              </p14:xfrm>
            </p:contentPart>
          </mc:Choice>
          <mc:Fallback xmlns="">
            <p:pic>
              <p:nvPicPr>
                <p:cNvPr id="46" name="Encre 45">
                  <a:extLst>
                    <a:ext uri="{FF2B5EF4-FFF2-40B4-BE49-F238E27FC236}">
                      <a16:creationId xmlns:a16="http://schemas.microsoft.com/office/drawing/2014/main" id="{A37ACDE2-2976-AB9E-98FA-BA10B544E7C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386539" y="4810275"/>
                  <a:ext cx="85587" cy="1299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49" name="Encre 48">
                  <a:extLst>
                    <a:ext uri="{FF2B5EF4-FFF2-40B4-BE49-F238E27FC236}">
                      <a16:creationId xmlns:a16="http://schemas.microsoft.com/office/drawing/2014/main" id="{205F0203-A863-84C7-6860-5AE6A6582CD1}"/>
                    </a:ext>
                  </a:extLst>
                </p14:cNvPr>
                <p14:cNvContentPartPr/>
                <p14:nvPr/>
              </p14:nvContentPartPr>
              <p14:xfrm>
                <a:off x="11500972" y="4790086"/>
                <a:ext cx="61560" cy="162000"/>
              </p14:xfrm>
            </p:contentPart>
          </mc:Choice>
          <mc:Fallback xmlns="">
            <p:pic>
              <p:nvPicPr>
                <p:cNvPr id="49" name="Encre 48">
                  <a:extLst>
                    <a:ext uri="{FF2B5EF4-FFF2-40B4-BE49-F238E27FC236}">
                      <a16:creationId xmlns:a16="http://schemas.microsoft.com/office/drawing/2014/main" id="{205F0203-A863-84C7-6860-5AE6A6582CD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492024" y="4781086"/>
                  <a:ext cx="79097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53" name="Encre 52">
                  <a:extLst>
                    <a:ext uri="{FF2B5EF4-FFF2-40B4-BE49-F238E27FC236}">
                      <a16:creationId xmlns:a16="http://schemas.microsoft.com/office/drawing/2014/main" id="{8C7EB168-CB7B-4070-1095-17FA89343D2E}"/>
                    </a:ext>
                  </a:extLst>
                </p14:cNvPr>
                <p14:cNvContentPartPr/>
                <p14:nvPr/>
              </p14:nvContentPartPr>
              <p14:xfrm>
                <a:off x="8514412" y="5159446"/>
                <a:ext cx="115920" cy="334800"/>
              </p14:xfrm>
            </p:contentPart>
          </mc:Choice>
          <mc:Fallback xmlns="">
            <p:pic>
              <p:nvPicPr>
                <p:cNvPr id="53" name="Encre 52">
                  <a:extLst>
                    <a:ext uri="{FF2B5EF4-FFF2-40B4-BE49-F238E27FC236}">
                      <a16:creationId xmlns:a16="http://schemas.microsoft.com/office/drawing/2014/main" id="{8C7EB168-CB7B-4070-1095-17FA89343D2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505412" y="5150446"/>
                  <a:ext cx="13356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59" name="Encre 58">
                  <a:extLst>
                    <a:ext uri="{FF2B5EF4-FFF2-40B4-BE49-F238E27FC236}">
                      <a16:creationId xmlns:a16="http://schemas.microsoft.com/office/drawing/2014/main" id="{178D0E16-C505-F1E7-A0F1-5A8E94CF2F27}"/>
                    </a:ext>
                  </a:extLst>
                </p14:cNvPr>
                <p14:cNvContentPartPr/>
                <p14:nvPr/>
              </p14:nvContentPartPr>
              <p14:xfrm>
                <a:off x="8674612" y="5235766"/>
                <a:ext cx="117000" cy="131400"/>
              </p14:xfrm>
            </p:contentPart>
          </mc:Choice>
          <mc:Fallback xmlns="">
            <p:pic>
              <p:nvPicPr>
                <p:cNvPr id="59" name="Encre 58">
                  <a:extLst>
                    <a:ext uri="{FF2B5EF4-FFF2-40B4-BE49-F238E27FC236}">
                      <a16:creationId xmlns:a16="http://schemas.microsoft.com/office/drawing/2014/main" id="{178D0E16-C505-F1E7-A0F1-5A8E94CF2F2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665584" y="5226766"/>
                  <a:ext cx="134694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0" name="Encre 59">
                  <a:extLst>
                    <a:ext uri="{FF2B5EF4-FFF2-40B4-BE49-F238E27FC236}">
                      <a16:creationId xmlns:a16="http://schemas.microsoft.com/office/drawing/2014/main" id="{BC857821-60C6-121A-B890-B6116B600C8D}"/>
                    </a:ext>
                  </a:extLst>
                </p14:cNvPr>
                <p14:cNvContentPartPr/>
                <p14:nvPr/>
              </p14:nvContentPartPr>
              <p14:xfrm>
                <a:off x="8818252" y="5224966"/>
                <a:ext cx="145800" cy="117000"/>
              </p14:xfrm>
            </p:contentPart>
          </mc:Choice>
          <mc:Fallback xmlns="">
            <p:pic>
              <p:nvPicPr>
                <p:cNvPr id="60" name="Encre 59">
                  <a:extLst>
                    <a:ext uri="{FF2B5EF4-FFF2-40B4-BE49-F238E27FC236}">
                      <a16:creationId xmlns:a16="http://schemas.microsoft.com/office/drawing/2014/main" id="{BC857821-60C6-121A-B890-B6116B600C8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809252" y="5215966"/>
                  <a:ext cx="1634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61" name="Encre 60">
                  <a:extLst>
                    <a:ext uri="{FF2B5EF4-FFF2-40B4-BE49-F238E27FC236}">
                      <a16:creationId xmlns:a16="http://schemas.microsoft.com/office/drawing/2014/main" id="{C3A6C211-9657-1552-9D7A-88CD7F0D5533}"/>
                    </a:ext>
                  </a:extLst>
                </p14:cNvPr>
                <p14:cNvContentPartPr/>
                <p14:nvPr/>
              </p14:nvContentPartPr>
              <p14:xfrm>
                <a:off x="9126772" y="5206246"/>
                <a:ext cx="334800" cy="141120"/>
              </p14:xfrm>
            </p:contentPart>
          </mc:Choice>
          <mc:Fallback xmlns="">
            <p:pic>
              <p:nvPicPr>
                <p:cNvPr id="61" name="Encre 60">
                  <a:extLst>
                    <a:ext uri="{FF2B5EF4-FFF2-40B4-BE49-F238E27FC236}">
                      <a16:creationId xmlns:a16="http://schemas.microsoft.com/office/drawing/2014/main" id="{C3A6C211-9657-1552-9D7A-88CD7F0D553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117782" y="5197246"/>
                  <a:ext cx="352421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62" name="Encre 61">
                  <a:extLst>
                    <a:ext uri="{FF2B5EF4-FFF2-40B4-BE49-F238E27FC236}">
                      <a16:creationId xmlns:a16="http://schemas.microsoft.com/office/drawing/2014/main" id="{5125CDA7-8C28-4EA2-853E-2267A45B0630}"/>
                    </a:ext>
                  </a:extLst>
                </p14:cNvPr>
                <p14:cNvContentPartPr/>
                <p14:nvPr/>
              </p14:nvContentPartPr>
              <p14:xfrm>
                <a:off x="9479572" y="5080246"/>
                <a:ext cx="19800" cy="281520"/>
              </p14:xfrm>
            </p:contentPart>
          </mc:Choice>
          <mc:Fallback xmlns="">
            <p:pic>
              <p:nvPicPr>
                <p:cNvPr id="62" name="Encre 61">
                  <a:extLst>
                    <a:ext uri="{FF2B5EF4-FFF2-40B4-BE49-F238E27FC236}">
                      <a16:creationId xmlns:a16="http://schemas.microsoft.com/office/drawing/2014/main" id="{5125CDA7-8C28-4EA2-853E-2267A45B063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470572" y="5071234"/>
                  <a:ext cx="37440" cy="2991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63" name="Encre 62">
                  <a:extLst>
                    <a:ext uri="{FF2B5EF4-FFF2-40B4-BE49-F238E27FC236}">
                      <a16:creationId xmlns:a16="http://schemas.microsoft.com/office/drawing/2014/main" id="{9DCC47BF-F0EB-22AB-5B6E-EBD97AD39207}"/>
                    </a:ext>
                  </a:extLst>
                </p14:cNvPr>
                <p14:cNvContentPartPr/>
                <p14:nvPr/>
              </p14:nvContentPartPr>
              <p14:xfrm>
                <a:off x="9466612" y="5226046"/>
                <a:ext cx="71280" cy="22320"/>
              </p14:xfrm>
            </p:contentPart>
          </mc:Choice>
          <mc:Fallback xmlns="">
            <p:pic>
              <p:nvPicPr>
                <p:cNvPr id="63" name="Encre 62">
                  <a:extLst>
                    <a:ext uri="{FF2B5EF4-FFF2-40B4-BE49-F238E27FC236}">
                      <a16:creationId xmlns:a16="http://schemas.microsoft.com/office/drawing/2014/main" id="{9DCC47BF-F0EB-22AB-5B6E-EBD97AD3920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457612" y="5217046"/>
                  <a:ext cx="88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64" name="Encre 63">
                  <a:extLst>
                    <a:ext uri="{FF2B5EF4-FFF2-40B4-BE49-F238E27FC236}">
                      <a16:creationId xmlns:a16="http://schemas.microsoft.com/office/drawing/2014/main" id="{47144BAF-F1E4-E0B6-17C7-FAA9DAEFD1BC}"/>
                    </a:ext>
                  </a:extLst>
                </p14:cNvPr>
                <p14:cNvContentPartPr/>
                <p14:nvPr/>
              </p14:nvContentPartPr>
              <p14:xfrm>
                <a:off x="9587932" y="5205526"/>
                <a:ext cx="246240" cy="110160"/>
              </p14:xfrm>
            </p:contentPart>
          </mc:Choice>
          <mc:Fallback xmlns="">
            <p:pic>
              <p:nvPicPr>
                <p:cNvPr id="64" name="Encre 63">
                  <a:extLst>
                    <a:ext uri="{FF2B5EF4-FFF2-40B4-BE49-F238E27FC236}">
                      <a16:creationId xmlns:a16="http://schemas.microsoft.com/office/drawing/2014/main" id="{47144BAF-F1E4-E0B6-17C7-FAA9DAEFD1B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578919" y="5196496"/>
                  <a:ext cx="263906" cy="1278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65" name="Encre 64">
                  <a:extLst>
                    <a:ext uri="{FF2B5EF4-FFF2-40B4-BE49-F238E27FC236}">
                      <a16:creationId xmlns:a16="http://schemas.microsoft.com/office/drawing/2014/main" id="{B788F1C4-1B47-EB04-41F0-F6DF28EAEB5A}"/>
                    </a:ext>
                  </a:extLst>
                </p14:cNvPr>
                <p14:cNvContentPartPr/>
                <p14:nvPr/>
              </p14:nvContentPartPr>
              <p14:xfrm>
                <a:off x="9756412" y="5107606"/>
                <a:ext cx="31320" cy="34200"/>
              </p14:xfrm>
            </p:contentPart>
          </mc:Choice>
          <mc:Fallback xmlns="">
            <p:pic>
              <p:nvPicPr>
                <p:cNvPr id="65" name="Encre 64">
                  <a:extLst>
                    <a:ext uri="{FF2B5EF4-FFF2-40B4-BE49-F238E27FC236}">
                      <a16:creationId xmlns:a16="http://schemas.microsoft.com/office/drawing/2014/main" id="{B788F1C4-1B47-EB04-41F0-F6DF28EAEB5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747514" y="5098510"/>
                  <a:ext cx="48760" cy="520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66" name="Encre 65">
                  <a:extLst>
                    <a:ext uri="{FF2B5EF4-FFF2-40B4-BE49-F238E27FC236}">
                      <a16:creationId xmlns:a16="http://schemas.microsoft.com/office/drawing/2014/main" id="{107669F6-8086-14F8-B480-41E9DC748AE5}"/>
                    </a:ext>
                  </a:extLst>
                </p14:cNvPr>
                <p14:cNvContentPartPr/>
                <p14:nvPr/>
              </p14:nvContentPartPr>
              <p14:xfrm>
                <a:off x="9900052" y="5183566"/>
                <a:ext cx="308160" cy="121320"/>
              </p14:xfrm>
            </p:contentPart>
          </mc:Choice>
          <mc:Fallback xmlns="">
            <p:pic>
              <p:nvPicPr>
                <p:cNvPr id="66" name="Encre 65">
                  <a:extLst>
                    <a:ext uri="{FF2B5EF4-FFF2-40B4-BE49-F238E27FC236}">
                      <a16:creationId xmlns:a16="http://schemas.microsoft.com/office/drawing/2014/main" id="{107669F6-8086-14F8-B480-41E9DC748AE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891052" y="5174539"/>
                  <a:ext cx="325800" cy="1390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67" name="Encre 66">
                  <a:extLst>
                    <a:ext uri="{FF2B5EF4-FFF2-40B4-BE49-F238E27FC236}">
                      <a16:creationId xmlns:a16="http://schemas.microsoft.com/office/drawing/2014/main" id="{DE1530BF-C972-6E8C-0692-57E8B1E00CFA}"/>
                    </a:ext>
                  </a:extLst>
                </p14:cNvPr>
                <p14:cNvContentPartPr/>
                <p14:nvPr/>
              </p14:nvContentPartPr>
              <p14:xfrm>
                <a:off x="10469572" y="5157286"/>
                <a:ext cx="127440" cy="135360"/>
              </p14:xfrm>
            </p:contentPart>
          </mc:Choice>
          <mc:Fallback xmlns="">
            <p:pic>
              <p:nvPicPr>
                <p:cNvPr id="67" name="Encre 66">
                  <a:extLst>
                    <a:ext uri="{FF2B5EF4-FFF2-40B4-BE49-F238E27FC236}">
                      <a16:creationId xmlns:a16="http://schemas.microsoft.com/office/drawing/2014/main" id="{DE1530BF-C972-6E8C-0692-57E8B1E00CF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460597" y="5148286"/>
                  <a:ext cx="14503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68" name="Encre 67">
                  <a:extLst>
                    <a:ext uri="{FF2B5EF4-FFF2-40B4-BE49-F238E27FC236}">
                      <a16:creationId xmlns:a16="http://schemas.microsoft.com/office/drawing/2014/main" id="{D645635C-684E-9980-C872-226DB19CD493}"/>
                    </a:ext>
                  </a:extLst>
                </p14:cNvPr>
                <p14:cNvContentPartPr/>
                <p14:nvPr/>
              </p14:nvContentPartPr>
              <p14:xfrm>
                <a:off x="10629052" y="5173486"/>
                <a:ext cx="147600" cy="117720"/>
              </p14:xfrm>
            </p:contentPart>
          </mc:Choice>
          <mc:Fallback xmlns="">
            <p:pic>
              <p:nvPicPr>
                <p:cNvPr id="68" name="Encre 67">
                  <a:extLst>
                    <a:ext uri="{FF2B5EF4-FFF2-40B4-BE49-F238E27FC236}">
                      <a16:creationId xmlns:a16="http://schemas.microsoft.com/office/drawing/2014/main" id="{D645635C-684E-9980-C872-226DB19CD49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620052" y="5164458"/>
                  <a:ext cx="165240" cy="1354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69" name="Encre 68">
                  <a:extLst>
                    <a:ext uri="{FF2B5EF4-FFF2-40B4-BE49-F238E27FC236}">
                      <a16:creationId xmlns:a16="http://schemas.microsoft.com/office/drawing/2014/main" id="{8EE475EF-FF33-0000-1F5D-8AC17FAB5CDE}"/>
                    </a:ext>
                  </a:extLst>
                </p14:cNvPr>
                <p14:cNvContentPartPr/>
                <p14:nvPr/>
              </p14:nvContentPartPr>
              <p14:xfrm>
                <a:off x="10782052" y="5020486"/>
                <a:ext cx="51480" cy="291960"/>
              </p14:xfrm>
            </p:contentPart>
          </mc:Choice>
          <mc:Fallback xmlns="">
            <p:pic>
              <p:nvPicPr>
                <p:cNvPr id="69" name="Encre 68">
                  <a:extLst>
                    <a:ext uri="{FF2B5EF4-FFF2-40B4-BE49-F238E27FC236}">
                      <a16:creationId xmlns:a16="http://schemas.microsoft.com/office/drawing/2014/main" id="{8EE475EF-FF33-0000-1F5D-8AC17FAB5CD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773052" y="5011486"/>
                  <a:ext cx="691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70" name="Encre 69">
                  <a:extLst>
                    <a:ext uri="{FF2B5EF4-FFF2-40B4-BE49-F238E27FC236}">
                      <a16:creationId xmlns:a16="http://schemas.microsoft.com/office/drawing/2014/main" id="{8B13AE4B-B5B5-17A9-DA7F-10B5F54E238E}"/>
                    </a:ext>
                  </a:extLst>
                </p14:cNvPr>
                <p14:cNvContentPartPr/>
                <p14:nvPr/>
              </p14:nvContentPartPr>
              <p14:xfrm>
                <a:off x="10854412" y="5191126"/>
                <a:ext cx="291600" cy="104760"/>
              </p14:xfrm>
            </p:contentPart>
          </mc:Choice>
          <mc:Fallback xmlns="">
            <p:pic>
              <p:nvPicPr>
                <p:cNvPr id="70" name="Encre 69">
                  <a:extLst>
                    <a:ext uri="{FF2B5EF4-FFF2-40B4-BE49-F238E27FC236}">
                      <a16:creationId xmlns:a16="http://schemas.microsoft.com/office/drawing/2014/main" id="{8B13AE4B-B5B5-17A9-DA7F-10B5F54E238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845412" y="5182126"/>
                  <a:ext cx="3092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71" name="Encre 70">
                  <a:extLst>
                    <a:ext uri="{FF2B5EF4-FFF2-40B4-BE49-F238E27FC236}">
                      <a16:creationId xmlns:a16="http://schemas.microsoft.com/office/drawing/2014/main" id="{D989E57C-9787-E932-B912-8E5166711748}"/>
                    </a:ext>
                  </a:extLst>
                </p14:cNvPr>
                <p14:cNvContentPartPr/>
                <p14:nvPr/>
              </p14:nvContentPartPr>
              <p14:xfrm>
                <a:off x="11165452" y="5188246"/>
                <a:ext cx="78840" cy="120240"/>
              </p14:xfrm>
            </p:contentPart>
          </mc:Choice>
          <mc:Fallback xmlns="">
            <p:pic>
              <p:nvPicPr>
                <p:cNvPr id="71" name="Encre 70">
                  <a:extLst>
                    <a:ext uri="{FF2B5EF4-FFF2-40B4-BE49-F238E27FC236}">
                      <a16:creationId xmlns:a16="http://schemas.microsoft.com/office/drawing/2014/main" id="{D989E57C-9787-E932-B912-8E516671174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156452" y="5179219"/>
                  <a:ext cx="96480" cy="1379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72" name="Encre 71">
                  <a:extLst>
                    <a:ext uri="{FF2B5EF4-FFF2-40B4-BE49-F238E27FC236}">
                      <a16:creationId xmlns:a16="http://schemas.microsoft.com/office/drawing/2014/main" id="{710E62C9-73F1-EE61-8E35-3805801DB2D3}"/>
                    </a:ext>
                  </a:extLst>
                </p14:cNvPr>
                <p14:cNvContentPartPr/>
                <p14:nvPr/>
              </p14:nvContentPartPr>
              <p14:xfrm>
                <a:off x="11277052" y="5170966"/>
                <a:ext cx="65880" cy="116280"/>
              </p14:xfrm>
            </p:contentPart>
          </mc:Choice>
          <mc:Fallback xmlns="">
            <p:pic>
              <p:nvPicPr>
                <p:cNvPr id="72" name="Encre 71">
                  <a:extLst>
                    <a:ext uri="{FF2B5EF4-FFF2-40B4-BE49-F238E27FC236}">
                      <a16:creationId xmlns:a16="http://schemas.microsoft.com/office/drawing/2014/main" id="{710E62C9-73F1-EE61-8E35-3805801DB2D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268052" y="5161966"/>
                  <a:ext cx="835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74" name="Encre 73">
                  <a:extLst>
                    <a:ext uri="{FF2B5EF4-FFF2-40B4-BE49-F238E27FC236}">
                      <a16:creationId xmlns:a16="http://schemas.microsoft.com/office/drawing/2014/main" id="{AC49ACC3-2EAB-B0E1-0AA2-DE819B57E3A7}"/>
                    </a:ext>
                  </a:extLst>
                </p14:cNvPr>
                <p14:cNvContentPartPr/>
                <p14:nvPr/>
              </p14:nvContentPartPr>
              <p14:xfrm>
                <a:off x="8858932" y="5698006"/>
                <a:ext cx="18000" cy="84960"/>
              </p14:xfrm>
            </p:contentPart>
          </mc:Choice>
          <mc:Fallback xmlns="">
            <p:pic>
              <p:nvPicPr>
                <p:cNvPr id="74" name="Encre 73">
                  <a:extLst>
                    <a:ext uri="{FF2B5EF4-FFF2-40B4-BE49-F238E27FC236}">
                      <a16:creationId xmlns:a16="http://schemas.microsoft.com/office/drawing/2014/main" id="{AC49ACC3-2EAB-B0E1-0AA2-DE819B57E3A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849932" y="5689006"/>
                  <a:ext cx="356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75" name="Encre 74">
                  <a:extLst>
                    <a:ext uri="{FF2B5EF4-FFF2-40B4-BE49-F238E27FC236}">
                      <a16:creationId xmlns:a16="http://schemas.microsoft.com/office/drawing/2014/main" id="{426937C3-8316-7944-10D9-AAF7AA71ED7D}"/>
                    </a:ext>
                  </a:extLst>
                </p14:cNvPr>
                <p14:cNvContentPartPr/>
                <p14:nvPr/>
              </p14:nvContentPartPr>
              <p14:xfrm>
                <a:off x="8819692" y="5587486"/>
                <a:ext cx="24120" cy="37800"/>
              </p14:xfrm>
            </p:contentPart>
          </mc:Choice>
          <mc:Fallback xmlns="">
            <p:pic>
              <p:nvPicPr>
                <p:cNvPr id="75" name="Encre 74">
                  <a:extLst>
                    <a:ext uri="{FF2B5EF4-FFF2-40B4-BE49-F238E27FC236}">
                      <a16:creationId xmlns:a16="http://schemas.microsoft.com/office/drawing/2014/main" id="{426937C3-8316-7944-10D9-AAF7AA71ED7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810692" y="5578399"/>
                  <a:ext cx="41760" cy="556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76" name="Encre 75">
                  <a:extLst>
                    <a:ext uri="{FF2B5EF4-FFF2-40B4-BE49-F238E27FC236}">
                      <a16:creationId xmlns:a16="http://schemas.microsoft.com/office/drawing/2014/main" id="{9F7D438E-52EB-A0E4-E2B6-0DB1863B9BC1}"/>
                    </a:ext>
                  </a:extLst>
                </p14:cNvPr>
                <p14:cNvContentPartPr/>
                <p14:nvPr/>
              </p14:nvContentPartPr>
              <p14:xfrm>
                <a:off x="8923732" y="5640046"/>
                <a:ext cx="229680" cy="115560"/>
              </p14:xfrm>
            </p:contentPart>
          </mc:Choice>
          <mc:Fallback xmlns="">
            <p:pic>
              <p:nvPicPr>
                <p:cNvPr id="76" name="Encre 75">
                  <a:extLst>
                    <a:ext uri="{FF2B5EF4-FFF2-40B4-BE49-F238E27FC236}">
                      <a16:creationId xmlns:a16="http://schemas.microsoft.com/office/drawing/2014/main" id="{9F7D438E-52EB-A0E4-E2B6-0DB1863B9BC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914732" y="5631046"/>
                  <a:ext cx="247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77" name="Encre 76">
                  <a:extLst>
                    <a:ext uri="{FF2B5EF4-FFF2-40B4-BE49-F238E27FC236}">
                      <a16:creationId xmlns:a16="http://schemas.microsoft.com/office/drawing/2014/main" id="{6AF554FA-D7B5-655E-9FC5-925B81A826C4}"/>
                    </a:ext>
                  </a:extLst>
                </p14:cNvPr>
                <p14:cNvContentPartPr/>
                <p14:nvPr/>
              </p14:nvContentPartPr>
              <p14:xfrm>
                <a:off x="9182212" y="5669566"/>
                <a:ext cx="71280" cy="291240"/>
              </p14:xfrm>
            </p:contentPart>
          </mc:Choice>
          <mc:Fallback xmlns="">
            <p:pic>
              <p:nvPicPr>
                <p:cNvPr id="77" name="Encre 76">
                  <a:extLst>
                    <a:ext uri="{FF2B5EF4-FFF2-40B4-BE49-F238E27FC236}">
                      <a16:creationId xmlns:a16="http://schemas.microsoft.com/office/drawing/2014/main" id="{6AF554FA-D7B5-655E-9FC5-925B81A826C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173212" y="5660566"/>
                  <a:ext cx="8892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78" name="Encre 77">
                  <a:extLst>
                    <a:ext uri="{FF2B5EF4-FFF2-40B4-BE49-F238E27FC236}">
                      <a16:creationId xmlns:a16="http://schemas.microsoft.com/office/drawing/2014/main" id="{DF99A482-91AB-4F2E-17B6-38B534F629EB}"/>
                    </a:ext>
                  </a:extLst>
                </p14:cNvPr>
                <p14:cNvContentPartPr/>
                <p14:nvPr/>
              </p14:nvContentPartPr>
              <p14:xfrm>
                <a:off x="9280132" y="5670286"/>
                <a:ext cx="95040" cy="69480"/>
              </p14:xfrm>
            </p:contentPart>
          </mc:Choice>
          <mc:Fallback xmlns="">
            <p:pic>
              <p:nvPicPr>
                <p:cNvPr id="78" name="Encre 77">
                  <a:extLst>
                    <a:ext uri="{FF2B5EF4-FFF2-40B4-BE49-F238E27FC236}">
                      <a16:creationId xmlns:a16="http://schemas.microsoft.com/office/drawing/2014/main" id="{DF99A482-91AB-4F2E-17B6-38B534F629E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271132" y="5661286"/>
                  <a:ext cx="1126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79" name="Encre 78">
                  <a:extLst>
                    <a:ext uri="{FF2B5EF4-FFF2-40B4-BE49-F238E27FC236}">
                      <a16:creationId xmlns:a16="http://schemas.microsoft.com/office/drawing/2014/main" id="{B0330973-5A72-B1D7-8201-A644CE0A761D}"/>
                    </a:ext>
                  </a:extLst>
                </p14:cNvPr>
                <p14:cNvContentPartPr/>
                <p14:nvPr/>
              </p14:nvContentPartPr>
              <p14:xfrm>
                <a:off x="9445732" y="5617726"/>
                <a:ext cx="86760" cy="124920"/>
              </p14:xfrm>
            </p:contentPart>
          </mc:Choice>
          <mc:Fallback xmlns="">
            <p:pic>
              <p:nvPicPr>
                <p:cNvPr id="79" name="Encre 78">
                  <a:extLst>
                    <a:ext uri="{FF2B5EF4-FFF2-40B4-BE49-F238E27FC236}">
                      <a16:creationId xmlns:a16="http://schemas.microsoft.com/office/drawing/2014/main" id="{B0330973-5A72-B1D7-8201-A644CE0A761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436732" y="5608726"/>
                  <a:ext cx="1044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80" name="Encre 79">
                  <a:extLst>
                    <a:ext uri="{FF2B5EF4-FFF2-40B4-BE49-F238E27FC236}">
                      <a16:creationId xmlns:a16="http://schemas.microsoft.com/office/drawing/2014/main" id="{7D1A74C7-B978-6BD6-E32C-1CD4E9841848}"/>
                    </a:ext>
                  </a:extLst>
                </p14:cNvPr>
                <p14:cNvContentPartPr/>
                <p14:nvPr/>
              </p14:nvContentPartPr>
              <p14:xfrm>
                <a:off x="9565612" y="5606926"/>
                <a:ext cx="152640" cy="120960"/>
              </p14:xfrm>
            </p:contentPart>
          </mc:Choice>
          <mc:Fallback xmlns="">
            <p:pic>
              <p:nvPicPr>
                <p:cNvPr id="80" name="Encre 79">
                  <a:extLst>
                    <a:ext uri="{FF2B5EF4-FFF2-40B4-BE49-F238E27FC236}">
                      <a16:creationId xmlns:a16="http://schemas.microsoft.com/office/drawing/2014/main" id="{7D1A74C7-B978-6BD6-E32C-1CD4E984184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556633" y="5597926"/>
                  <a:ext cx="170238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81" name="Encre 80">
                  <a:extLst>
                    <a:ext uri="{FF2B5EF4-FFF2-40B4-BE49-F238E27FC236}">
                      <a16:creationId xmlns:a16="http://schemas.microsoft.com/office/drawing/2014/main" id="{9D085F63-01CD-501E-DD24-F450FF4F1306}"/>
                    </a:ext>
                  </a:extLst>
                </p14:cNvPr>
                <p14:cNvContentPartPr/>
                <p14:nvPr/>
              </p14:nvContentPartPr>
              <p14:xfrm>
                <a:off x="9685492" y="5533846"/>
                <a:ext cx="25560" cy="29880"/>
              </p14:xfrm>
            </p:contentPart>
          </mc:Choice>
          <mc:Fallback xmlns="">
            <p:pic>
              <p:nvPicPr>
                <p:cNvPr id="81" name="Encre 80">
                  <a:extLst>
                    <a:ext uri="{FF2B5EF4-FFF2-40B4-BE49-F238E27FC236}">
                      <a16:creationId xmlns:a16="http://schemas.microsoft.com/office/drawing/2014/main" id="{9D085F63-01CD-501E-DD24-F450FF4F130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676492" y="5524736"/>
                  <a:ext cx="43200" cy="477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82" name="Encre 81">
                  <a:extLst>
                    <a:ext uri="{FF2B5EF4-FFF2-40B4-BE49-F238E27FC236}">
                      <a16:creationId xmlns:a16="http://schemas.microsoft.com/office/drawing/2014/main" id="{17CE852B-B49F-81F3-234E-4B382D249CBD}"/>
                    </a:ext>
                  </a:extLst>
                </p14:cNvPr>
                <p14:cNvContentPartPr/>
                <p14:nvPr/>
              </p14:nvContentPartPr>
              <p14:xfrm>
                <a:off x="9774052" y="5491006"/>
                <a:ext cx="406800" cy="232200"/>
              </p14:xfrm>
            </p:contentPart>
          </mc:Choice>
          <mc:Fallback xmlns="">
            <p:pic>
              <p:nvPicPr>
                <p:cNvPr id="82" name="Encre 81">
                  <a:extLst>
                    <a:ext uri="{FF2B5EF4-FFF2-40B4-BE49-F238E27FC236}">
                      <a16:creationId xmlns:a16="http://schemas.microsoft.com/office/drawing/2014/main" id="{17CE852B-B49F-81F3-234E-4B382D249CB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765052" y="5482006"/>
                  <a:ext cx="4244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83" name="Encre 82">
                  <a:extLst>
                    <a:ext uri="{FF2B5EF4-FFF2-40B4-BE49-F238E27FC236}">
                      <a16:creationId xmlns:a16="http://schemas.microsoft.com/office/drawing/2014/main" id="{FEB6DE5F-6FFC-C4B3-6AF1-B6AA08B49CD1}"/>
                    </a:ext>
                  </a:extLst>
                </p14:cNvPr>
                <p14:cNvContentPartPr/>
                <p14:nvPr/>
              </p14:nvContentPartPr>
              <p14:xfrm>
                <a:off x="10348972" y="5444566"/>
                <a:ext cx="108720" cy="401040"/>
              </p14:xfrm>
            </p:contentPart>
          </mc:Choice>
          <mc:Fallback xmlns="">
            <p:pic>
              <p:nvPicPr>
                <p:cNvPr id="83" name="Encre 82">
                  <a:extLst>
                    <a:ext uri="{FF2B5EF4-FFF2-40B4-BE49-F238E27FC236}">
                      <a16:creationId xmlns:a16="http://schemas.microsoft.com/office/drawing/2014/main" id="{FEB6DE5F-6FFC-C4B3-6AF1-B6AA08B49CD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339972" y="5435566"/>
                  <a:ext cx="126360" cy="41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e 171">
            <a:extLst>
              <a:ext uri="{FF2B5EF4-FFF2-40B4-BE49-F238E27FC236}">
                <a16:creationId xmlns:a16="http://schemas.microsoft.com/office/drawing/2014/main" id="{333961A8-6790-27FA-62F3-5B13FE389C7C}"/>
              </a:ext>
            </a:extLst>
          </p:cNvPr>
          <p:cNvGrpSpPr/>
          <p:nvPr/>
        </p:nvGrpSpPr>
        <p:grpSpPr>
          <a:xfrm>
            <a:off x="1267612" y="2295286"/>
            <a:ext cx="3578040" cy="820440"/>
            <a:chOff x="1267612" y="2295286"/>
            <a:chExt cx="3578040" cy="82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43" name="Encre 142">
                  <a:extLst>
                    <a:ext uri="{FF2B5EF4-FFF2-40B4-BE49-F238E27FC236}">
                      <a16:creationId xmlns:a16="http://schemas.microsoft.com/office/drawing/2014/main" id="{417DBC2E-C6FA-3EC2-B559-23948EC61C66}"/>
                    </a:ext>
                  </a:extLst>
                </p14:cNvPr>
                <p14:cNvContentPartPr/>
                <p14:nvPr/>
              </p14:nvContentPartPr>
              <p14:xfrm>
                <a:off x="1267612" y="2645206"/>
                <a:ext cx="428400" cy="470520"/>
              </p14:xfrm>
            </p:contentPart>
          </mc:Choice>
          <mc:Fallback xmlns="">
            <p:pic>
              <p:nvPicPr>
                <p:cNvPr id="143" name="Encre 142">
                  <a:extLst>
                    <a:ext uri="{FF2B5EF4-FFF2-40B4-BE49-F238E27FC236}">
                      <a16:creationId xmlns:a16="http://schemas.microsoft.com/office/drawing/2014/main" id="{417DBC2E-C6FA-3EC2-B559-23948EC61C6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261492" y="2639086"/>
                  <a:ext cx="44064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44" name="Encre 143">
                  <a:extLst>
                    <a:ext uri="{FF2B5EF4-FFF2-40B4-BE49-F238E27FC236}">
                      <a16:creationId xmlns:a16="http://schemas.microsoft.com/office/drawing/2014/main" id="{28DEFFB6-B8B0-00BB-82C5-7403BA4A0977}"/>
                    </a:ext>
                  </a:extLst>
                </p14:cNvPr>
                <p14:cNvContentPartPr/>
                <p14:nvPr/>
              </p14:nvContentPartPr>
              <p14:xfrm>
                <a:off x="1671532" y="2496526"/>
                <a:ext cx="190440" cy="189720"/>
              </p14:xfrm>
            </p:contentPart>
          </mc:Choice>
          <mc:Fallback xmlns="">
            <p:pic>
              <p:nvPicPr>
                <p:cNvPr id="144" name="Encre 143">
                  <a:extLst>
                    <a:ext uri="{FF2B5EF4-FFF2-40B4-BE49-F238E27FC236}">
                      <a16:creationId xmlns:a16="http://schemas.microsoft.com/office/drawing/2014/main" id="{28DEFFB6-B8B0-00BB-82C5-7403BA4A097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665412" y="2490406"/>
                  <a:ext cx="2026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45" name="Encre 144">
                  <a:extLst>
                    <a:ext uri="{FF2B5EF4-FFF2-40B4-BE49-F238E27FC236}">
                      <a16:creationId xmlns:a16="http://schemas.microsoft.com/office/drawing/2014/main" id="{99E71915-5030-7EE2-1CE1-E1E93A1F465F}"/>
                    </a:ext>
                  </a:extLst>
                </p14:cNvPr>
                <p14:cNvContentPartPr/>
                <p14:nvPr/>
              </p14:nvContentPartPr>
              <p14:xfrm>
                <a:off x="1624012" y="2583646"/>
                <a:ext cx="177480" cy="104040"/>
              </p14:xfrm>
            </p:contentPart>
          </mc:Choice>
          <mc:Fallback xmlns="">
            <p:pic>
              <p:nvPicPr>
                <p:cNvPr id="145" name="Encre 144">
                  <a:extLst>
                    <a:ext uri="{FF2B5EF4-FFF2-40B4-BE49-F238E27FC236}">
                      <a16:creationId xmlns:a16="http://schemas.microsoft.com/office/drawing/2014/main" id="{99E71915-5030-7EE2-1CE1-E1E93A1F465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617892" y="2577526"/>
                  <a:ext cx="1897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46" name="Encre 145">
                  <a:extLst>
                    <a:ext uri="{FF2B5EF4-FFF2-40B4-BE49-F238E27FC236}">
                      <a16:creationId xmlns:a16="http://schemas.microsoft.com/office/drawing/2014/main" id="{6891D518-E46F-1302-4A96-03BF84A997B4}"/>
                    </a:ext>
                  </a:extLst>
                </p14:cNvPr>
                <p14:cNvContentPartPr/>
                <p14:nvPr/>
              </p14:nvContentPartPr>
              <p14:xfrm>
                <a:off x="2006332" y="2523526"/>
                <a:ext cx="146520" cy="115200"/>
              </p14:xfrm>
            </p:contentPart>
          </mc:Choice>
          <mc:Fallback xmlns="">
            <p:pic>
              <p:nvPicPr>
                <p:cNvPr id="146" name="Encre 145">
                  <a:extLst>
                    <a:ext uri="{FF2B5EF4-FFF2-40B4-BE49-F238E27FC236}">
                      <a16:creationId xmlns:a16="http://schemas.microsoft.com/office/drawing/2014/main" id="{6891D518-E46F-1302-4A96-03BF84A997B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000212" y="2517406"/>
                  <a:ext cx="1587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47" name="Encre 146">
                  <a:extLst>
                    <a:ext uri="{FF2B5EF4-FFF2-40B4-BE49-F238E27FC236}">
                      <a16:creationId xmlns:a16="http://schemas.microsoft.com/office/drawing/2014/main" id="{08B59983-054A-C6D0-53A8-8108E3435287}"/>
                    </a:ext>
                  </a:extLst>
                </p14:cNvPr>
                <p14:cNvContentPartPr/>
                <p14:nvPr/>
              </p14:nvContentPartPr>
              <p14:xfrm>
                <a:off x="2233492" y="2520286"/>
                <a:ext cx="61200" cy="263520"/>
              </p14:xfrm>
            </p:contentPart>
          </mc:Choice>
          <mc:Fallback xmlns="">
            <p:pic>
              <p:nvPicPr>
                <p:cNvPr id="147" name="Encre 146">
                  <a:extLst>
                    <a:ext uri="{FF2B5EF4-FFF2-40B4-BE49-F238E27FC236}">
                      <a16:creationId xmlns:a16="http://schemas.microsoft.com/office/drawing/2014/main" id="{08B59983-054A-C6D0-53A8-8108E343528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227372" y="2514166"/>
                  <a:ext cx="734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48" name="Encre 147">
                  <a:extLst>
                    <a:ext uri="{FF2B5EF4-FFF2-40B4-BE49-F238E27FC236}">
                      <a16:creationId xmlns:a16="http://schemas.microsoft.com/office/drawing/2014/main" id="{78B31ED4-27E4-35B7-128A-0747B738A62E}"/>
                    </a:ext>
                  </a:extLst>
                </p14:cNvPr>
                <p14:cNvContentPartPr/>
                <p14:nvPr/>
              </p14:nvContentPartPr>
              <p14:xfrm>
                <a:off x="2333572" y="2496886"/>
                <a:ext cx="111240" cy="108360"/>
              </p14:xfrm>
            </p:contentPart>
          </mc:Choice>
          <mc:Fallback xmlns="">
            <p:pic>
              <p:nvPicPr>
                <p:cNvPr id="148" name="Encre 147">
                  <a:extLst>
                    <a:ext uri="{FF2B5EF4-FFF2-40B4-BE49-F238E27FC236}">
                      <a16:creationId xmlns:a16="http://schemas.microsoft.com/office/drawing/2014/main" id="{78B31ED4-27E4-35B7-128A-0747B738A62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327452" y="2490766"/>
                  <a:ext cx="1234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49" name="Encre 148">
                  <a:extLst>
                    <a:ext uri="{FF2B5EF4-FFF2-40B4-BE49-F238E27FC236}">
                      <a16:creationId xmlns:a16="http://schemas.microsoft.com/office/drawing/2014/main" id="{337E365D-A808-D773-6F37-62AED2D83083}"/>
                    </a:ext>
                  </a:extLst>
                </p14:cNvPr>
                <p14:cNvContentPartPr/>
                <p14:nvPr/>
              </p14:nvContentPartPr>
              <p14:xfrm>
                <a:off x="2367772" y="2342446"/>
                <a:ext cx="31680" cy="52920"/>
              </p14:xfrm>
            </p:contentPart>
          </mc:Choice>
          <mc:Fallback xmlns="">
            <p:pic>
              <p:nvPicPr>
                <p:cNvPr id="149" name="Encre 148">
                  <a:extLst>
                    <a:ext uri="{FF2B5EF4-FFF2-40B4-BE49-F238E27FC236}">
                      <a16:creationId xmlns:a16="http://schemas.microsoft.com/office/drawing/2014/main" id="{337E365D-A808-D773-6F37-62AED2D8308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361652" y="2336326"/>
                  <a:ext cx="439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50" name="Encre 149">
                  <a:extLst>
                    <a:ext uri="{FF2B5EF4-FFF2-40B4-BE49-F238E27FC236}">
                      <a16:creationId xmlns:a16="http://schemas.microsoft.com/office/drawing/2014/main" id="{9351AC9D-34D4-2460-D198-79ED301FB679}"/>
                    </a:ext>
                  </a:extLst>
                </p14:cNvPr>
                <p14:cNvContentPartPr/>
                <p14:nvPr/>
              </p14:nvContentPartPr>
              <p14:xfrm>
                <a:off x="2479372" y="2446846"/>
                <a:ext cx="127800" cy="138960"/>
              </p14:xfrm>
            </p:contentPart>
          </mc:Choice>
          <mc:Fallback xmlns="">
            <p:pic>
              <p:nvPicPr>
                <p:cNvPr id="150" name="Encre 149">
                  <a:extLst>
                    <a:ext uri="{FF2B5EF4-FFF2-40B4-BE49-F238E27FC236}">
                      <a16:creationId xmlns:a16="http://schemas.microsoft.com/office/drawing/2014/main" id="{9351AC9D-34D4-2460-D198-79ED301FB67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473252" y="2440726"/>
                  <a:ext cx="1400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51" name="Encre 150">
                  <a:extLst>
                    <a:ext uri="{FF2B5EF4-FFF2-40B4-BE49-F238E27FC236}">
                      <a16:creationId xmlns:a16="http://schemas.microsoft.com/office/drawing/2014/main" id="{02E9B5E0-AEED-CC24-6E22-7BB99EB3E4B6}"/>
                    </a:ext>
                  </a:extLst>
                </p14:cNvPr>
                <p14:cNvContentPartPr/>
                <p14:nvPr/>
              </p14:nvContentPartPr>
              <p14:xfrm>
                <a:off x="2603212" y="2476726"/>
                <a:ext cx="93600" cy="101880"/>
              </p14:xfrm>
            </p:contentPart>
          </mc:Choice>
          <mc:Fallback xmlns="">
            <p:pic>
              <p:nvPicPr>
                <p:cNvPr id="151" name="Encre 150">
                  <a:extLst>
                    <a:ext uri="{FF2B5EF4-FFF2-40B4-BE49-F238E27FC236}">
                      <a16:creationId xmlns:a16="http://schemas.microsoft.com/office/drawing/2014/main" id="{02E9B5E0-AEED-CC24-6E22-7BB99EB3E4B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597092" y="2470606"/>
                  <a:ext cx="1058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52" name="Encre 151">
                  <a:extLst>
                    <a:ext uri="{FF2B5EF4-FFF2-40B4-BE49-F238E27FC236}">
                      <a16:creationId xmlns:a16="http://schemas.microsoft.com/office/drawing/2014/main" id="{36D9D706-E36E-3E77-A431-F94694380596}"/>
                    </a:ext>
                  </a:extLst>
                </p14:cNvPr>
                <p14:cNvContentPartPr/>
                <p14:nvPr/>
              </p14:nvContentPartPr>
              <p14:xfrm>
                <a:off x="2718052" y="2351086"/>
                <a:ext cx="29160" cy="228960"/>
              </p14:xfrm>
            </p:contentPart>
          </mc:Choice>
          <mc:Fallback xmlns="">
            <p:pic>
              <p:nvPicPr>
                <p:cNvPr id="152" name="Encre 151">
                  <a:extLst>
                    <a:ext uri="{FF2B5EF4-FFF2-40B4-BE49-F238E27FC236}">
                      <a16:creationId xmlns:a16="http://schemas.microsoft.com/office/drawing/2014/main" id="{36D9D706-E36E-3E77-A431-F9469438059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711932" y="2344966"/>
                  <a:ext cx="414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53" name="Encre 152">
                  <a:extLst>
                    <a:ext uri="{FF2B5EF4-FFF2-40B4-BE49-F238E27FC236}">
                      <a16:creationId xmlns:a16="http://schemas.microsoft.com/office/drawing/2014/main" id="{21E89EF4-05B9-C45B-EF0D-B13F4431EB2A}"/>
                    </a:ext>
                  </a:extLst>
                </p14:cNvPr>
                <p14:cNvContentPartPr/>
                <p14:nvPr/>
              </p14:nvContentPartPr>
              <p14:xfrm>
                <a:off x="2719852" y="2464486"/>
                <a:ext cx="101880" cy="24840"/>
              </p14:xfrm>
            </p:contentPart>
          </mc:Choice>
          <mc:Fallback xmlns="">
            <p:pic>
              <p:nvPicPr>
                <p:cNvPr id="153" name="Encre 152">
                  <a:extLst>
                    <a:ext uri="{FF2B5EF4-FFF2-40B4-BE49-F238E27FC236}">
                      <a16:creationId xmlns:a16="http://schemas.microsoft.com/office/drawing/2014/main" id="{21E89EF4-05B9-C45B-EF0D-B13F4431EB2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713732" y="2458366"/>
                  <a:ext cx="114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54" name="Encre 153">
                  <a:extLst>
                    <a:ext uri="{FF2B5EF4-FFF2-40B4-BE49-F238E27FC236}">
                      <a16:creationId xmlns:a16="http://schemas.microsoft.com/office/drawing/2014/main" id="{AA808C22-4FE5-354A-78E8-496B363CBBE8}"/>
                    </a:ext>
                  </a:extLst>
                </p14:cNvPr>
                <p14:cNvContentPartPr/>
                <p14:nvPr/>
              </p14:nvContentPartPr>
              <p14:xfrm>
                <a:off x="2829652" y="2487526"/>
                <a:ext cx="17280" cy="93960"/>
              </p14:xfrm>
            </p:contentPart>
          </mc:Choice>
          <mc:Fallback xmlns="">
            <p:pic>
              <p:nvPicPr>
                <p:cNvPr id="154" name="Encre 153">
                  <a:extLst>
                    <a:ext uri="{FF2B5EF4-FFF2-40B4-BE49-F238E27FC236}">
                      <a16:creationId xmlns:a16="http://schemas.microsoft.com/office/drawing/2014/main" id="{AA808C22-4FE5-354A-78E8-496B363CBBE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823532" y="2481406"/>
                  <a:ext cx="295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55" name="Encre 154">
                  <a:extLst>
                    <a:ext uri="{FF2B5EF4-FFF2-40B4-BE49-F238E27FC236}">
                      <a16:creationId xmlns:a16="http://schemas.microsoft.com/office/drawing/2014/main" id="{F76ACDCD-47E2-088A-66F6-1D779C4169E1}"/>
                    </a:ext>
                  </a:extLst>
                </p14:cNvPr>
                <p14:cNvContentPartPr/>
                <p14:nvPr/>
              </p14:nvContentPartPr>
              <p14:xfrm>
                <a:off x="2792932" y="2362246"/>
                <a:ext cx="26280" cy="50400"/>
              </p14:xfrm>
            </p:contentPart>
          </mc:Choice>
          <mc:Fallback xmlns="">
            <p:pic>
              <p:nvPicPr>
                <p:cNvPr id="155" name="Encre 154">
                  <a:extLst>
                    <a:ext uri="{FF2B5EF4-FFF2-40B4-BE49-F238E27FC236}">
                      <a16:creationId xmlns:a16="http://schemas.microsoft.com/office/drawing/2014/main" id="{F76ACDCD-47E2-088A-66F6-1D779C4169E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786812" y="2356126"/>
                  <a:ext cx="385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56" name="Encre 155">
                  <a:extLst>
                    <a:ext uri="{FF2B5EF4-FFF2-40B4-BE49-F238E27FC236}">
                      <a16:creationId xmlns:a16="http://schemas.microsoft.com/office/drawing/2014/main" id="{FBCF783A-7102-AE77-C9A1-99BD21A93425}"/>
                    </a:ext>
                  </a:extLst>
                </p14:cNvPr>
                <p14:cNvContentPartPr/>
                <p14:nvPr/>
              </p14:nvContentPartPr>
              <p14:xfrm>
                <a:off x="2882212" y="2464126"/>
                <a:ext cx="245520" cy="118800"/>
              </p14:xfrm>
            </p:contentPart>
          </mc:Choice>
          <mc:Fallback xmlns="">
            <p:pic>
              <p:nvPicPr>
                <p:cNvPr id="156" name="Encre 155">
                  <a:extLst>
                    <a:ext uri="{FF2B5EF4-FFF2-40B4-BE49-F238E27FC236}">
                      <a16:creationId xmlns:a16="http://schemas.microsoft.com/office/drawing/2014/main" id="{FBCF783A-7102-AE77-C9A1-99BD21A9342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876092" y="2458006"/>
                  <a:ext cx="2577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57" name="Encre 156">
                  <a:extLst>
                    <a:ext uri="{FF2B5EF4-FFF2-40B4-BE49-F238E27FC236}">
                      <a16:creationId xmlns:a16="http://schemas.microsoft.com/office/drawing/2014/main" id="{991852F5-34C5-533B-71C6-28F8D200893A}"/>
                    </a:ext>
                  </a:extLst>
                </p14:cNvPr>
                <p14:cNvContentPartPr/>
                <p14:nvPr/>
              </p14:nvContentPartPr>
              <p14:xfrm>
                <a:off x="3321052" y="2325886"/>
                <a:ext cx="189360" cy="259200"/>
              </p14:xfrm>
            </p:contentPart>
          </mc:Choice>
          <mc:Fallback xmlns="">
            <p:pic>
              <p:nvPicPr>
                <p:cNvPr id="157" name="Encre 156">
                  <a:extLst>
                    <a:ext uri="{FF2B5EF4-FFF2-40B4-BE49-F238E27FC236}">
                      <a16:creationId xmlns:a16="http://schemas.microsoft.com/office/drawing/2014/main" id="{991852F5-34C5-533B-71C6-28F8D200893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314932" y="2319766"/>
                  <a:ext cx="2016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58" name="Encre 157">
                  <a:extLst>
                    <a:ext uri="{FF2B5EF4-FFF2-40B4-BE49-F238E27FC236}">
                      <a16:creationId xmlns:a16="http://schemas.microsoft.com/office/drawing/2014/main" id="{DE644316-461F-8117-C619-5503D4D84A59}"/>
                    </a:ext>
                  </a:extLst>
                </p14:cNvPr>
                <p14:cNvContentPartPr/>
                <p14:nvPr/>
              </p14:nvContentPartPr>
              <p14:xfrm>
                <a:off x="3546772" y="2321206"/>
                <a:ext cx="38160" cy="58680"/>
              </p14:xfrm>
            </p:contentPart>
          </mc:Choice>
          <mc:Fallback xmlns="">
            <p:pic>
              <p:nvPicPr>
                <p:cNvPr id="158" name="Encre 157">
                  <a:extLst>
                    <a:ext uri="{FF2B5EF4-FFF2-40B4-BE49-F238E27FC236}">
                      <a16:creationId xmlns:a16="http://schemas.microsoft.com/office/drawing/2014/main" id="{DE644316-461F-8117-C619-5503D4D84A5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540652" y="2315086"/>
                  <a:ext cx="504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59" name="Encre 158">
                  <a:extLst>
                    <a:ext uri="{FF2B5EF4-FFF2-40B4-BE49-F238E27FC236}">
                      <a16:creationId xmlns:a16="http://schemas.microsoft.com/office/drawing/2014/main" id="{5D69E476-BB89-76C1-B8BC-62112A347C28}"/>
                    </a:ext>
                  </a:extLst>
                </p14:cNvPr>
                <p14:cNvContentPartPr/>
                <p14:nvPr/>
              </p14:nvContentPartPr>
              <p14:xfrm>
                <a:off x="3625612" y="2437126"/>
                <a:ext cx="106920" cy="133200"/>
              </p14:xfrm>
            </p:contentPart>
          </mc:Choice>
          <mc:Fallback xmlns="">
            <p:pic>
              <p:nvPicPr>
                <p:cNvPr id="159" name="Encre 158">
                  <a:extLst>
                    <a:ext uri="{FF2B5EF4-FFF2-40B4-BE49-F238E27FC236}">
                      <a16:creationId xmlns:a16="http://schemas.microsoft.com/office/drawing/2014/main" id="{5D69E476-BB89-76C1-B8BC-62112A347C2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619492" y="2431006"/>
                  <a:ext cx="1191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60" name="Encre 159">
                  <a:extLst>
                    <a:ext uri="{FF2B5EF4-FFF2-40B4-BE49-F238E27FC236}">
                      <a16:creationId xmlns:a16="http://schemas.microsoft.com/office/drawing/2014/main" id="{2F3C1215-44C8-49F5-06D3-284A4AD55B63}"/>
                    </a:ext>
                  </a:extLst>
                </p14:cNvPr>
                <p14:cNvContentPartPr/>
                <p14:nvPr/>
              </p14:nvContentPartPr>
              <p14:xfrm>
                <a:off x="3756292" y="2307526"/>
                <a:ext cx="107280" cy="330120"/>
              </p14:xfrm>
            </p:contentPart>
          </mc:Choice>
          <mc:Fallback xmlns="">
            <p:pic>
              <p:nvPicPr>
                <p:cNvPr id="160" name="Encre 159">
                  <a:extLst>
                    <a:ext uri="{FF2B5EF4-FFF2-40B4-BE49-F238E27FC236}">
                      <a16:creationId xmlns:a16="http://schemas.microsoft.com/office/drawing/2014/main" id="{2F3C1215-44C8-49F5-06D3-284A4AD55B6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750172" y="2301406"/>
                  <a:ext cx="1195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61" name="Encre 160">
                  <a:extLst>
                    <a:ext uri="{FF2B5EF4-FFF2-40B4-BE49-F238E27FC236}">
                      <a16:creationId xmlns:a16="http://schemas.microsoft.com/office/drawing/2014/main" id="{83BAB46C-A55F-5AAE-28D3-51B1FB90CBCC}"/>
                    </a:ext>
                  </a:extLst>
                </p14:cNvPr>
                <p14:cNvContentPartPr/>
                <p14:nvPr/>
              </p14:nvContentPartPr>
              <p14:xfrm>
                <a:off x="3781852" y="2501566"/>
                <a:ext cx="103320" cy="27360"/>
              </p14:xfrm>
            </p:contentPart>
          </mc:Choice>
          <mc:Fallback xmlns="">
            <p:pic>
              <p:nvPicPr>
                <p:cNvPr id="161" name="Encre 160">
                  <a:extLst>
                    <a:ext uri="{FF2B5EF4-FFF2-40B4-BE49-F238E27FC236}">
                      <a16:creationId xmlns:a16="http://schemas.microsoft.com/office/drawing/2014/main" id="{83BAB46C-A55F-5AAE-28D3-51B1FB90CBC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775732" y="2495446"/>
                  <a:ext cx="115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62" name="Encre 161">
                  <a:extLst>
                    <a:ext uri="{FF2B5EF4-FFF2-40B4-BE49-F238E27FC236}">
                      <a16:creationId xmlns:a16="http://schemas.microsoft.com/office/drawing/2014/main" id="{55C666AF-9674-8281-80BA-17606CF529A6}"/>
                    </a:ext>
                  </a:extLst>
                </p14:cNvPr>
                <p14:cNvContentPartPr/>
                <p14:nvPr/>
              </p14:nvContentPartPr>
              <p14:xfrm>
                <a:off x="3898132" y="2307166"/>
                <a:ext cx="95040" cy="320400"/>
              </p14:xfrm>
            </p:contentPart>
          </mc:Choice>
          <mc:Fallback xmlns="">
            <p:pic>
              <p:nvPicPr>
                <p:cNvPr id="162" name="Encre 161">
                  <a:extLst>
                    <a:ext uri="{FF2B5EF4-FFF2-40B4-BE49-F238E27FC236}">
                      <a16:creationId xmlns:a16="http://schemas.microsoft.com/office/drawing/2014/main" id="{55C666AF-9674-8281-80BA-17606CF529A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892012" y="2301046"/>
                  <a:ext cx="10728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63" name="Encre 162">
                  <a:extLst>
                    <a:ext uri="{FF2B5EF4-FFF2-40B4-BE49-F238E27FC236}">
                      <a16:creationId xmlns:a16="http://schemas.microsoft.com/office/drawing/2014/main" id="{F0FC9D71-57FD-242B-BBE8-DAED97178A1B}"/>
                    </a:ext>
                  </a:extLst>
                </p14:cNvPr>
                <p14:cNvContentPartPr/>
                <p14:nvPr/>
              </p14:nvContentPartPr>
              <p14:xfrm>
                <a:off x="3926212" y="2434246"/>
                <a:ext cx="185400" cy="110880"/>
              </p14:xfrm>
            </p:contentPart>
          </mc:Choice>
          <mc:Fallback xmlns="">
            <p:pic>
              <p:nvPicPr>
                <p:cNvPr id="163" name="Encre 162">
                  <a:extLst>
                    <a:ext uri="{FF2B5EF4-FFF2-40B4-BE49-F238E27FC236}">
                      <a16:creationId xmlns:a16="http://schemas.microsoft.com/office/drawing/2014/main" id="{F0FC9D71-57FD-242B-BBE8-DAED97178A1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920092" y="2428126"/>
                  <a:ext cx="1976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64" name="Encre 163">
                  <a:extLst>
                    <a:ext uri="{FF2B5EF4-FFF2-40B4-BE49-F238E27FC236}">
                      <a16:creationId xmlns:a16="http://schemas.microsoft.com/office/drawing/2014/main" id="{11F6735E-CBD7-27E0-2A7F-EF4A68804E3C}"/>
                    </a:ext>
                  </a:extLst>
                </p14:cNvPr>
                <p14:cNvContentPartPr/>
                <p14:nvPr/>
              </p14:nvContentPartPr>
              <p14:xfrm>
                <a:off x="4091092" y="2416966"/>
                <a:ext cx="105840" cy="112320"/>
              </p14:xfrm>
            </p:contentPart>
          </mc:Choice>
          <mc:Fallback xmlns="">
            <p:pic>
              <p:nvPicPr>
                <p:cNvPr id="164" name="Encre 163">
                  <a:extLst>
                    <a:ext uri="{FF2B5EF4-FFF2-40B4-BE49-F238E27FC236}">
                      <a16:creationId xmlns:a16="http://schemas.microsoft.com/office/drawing/2014/main" id="{11F6735E-CBD7-27E0-2A7F-EF4A68804E3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084972" y="2410846"/>
                  <a:ext cx="118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65" name="Encre 164">
                  <a:extLst>
                    <a:ext uri="{FF2B5EF4-FFF2-40B4-BE49-F238E27FC236}">
                      <a16:creationId xmlns:a16="http://schemas.microsoft.com/office/drawing/2014/main" id="{6449DCEB-A32C-2888-81FA-AA4C9628CCAE}"/>
                    </a:ext>
                  </a:extLst>
                </p14:cNvPr>
                <p14:cNvContentPartPr/>
                <p14:nvPr/>
              </p14:nvContentPartPr>
              <p14:xfrm>
                <a:off x="4193692" y="2307166"/>
                <a:ext cx="33840" cy="239400"/>
              </p14:xfrm>
            </p:contentPart>
          </mc:Choice>
          <mc:Fallback xmlns="">
            <p:pic>
              <p:nvPicPr>
                <p:cNvPr id="165" name="Encre 164">
                  <a:extLst>
                    <a:ext uri="{FF2B5EF4-FFF2-40B4-BE49-F238E27FC236}">
                      <a16:creationId xmlns:a16="http://schemas.microsoft.com/office/drawing/2014/main" id="{6449DCEB-A32C-2888-81FA-AA4C9628CCA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187572" y="2301046"/>
                  <a:ext cx="460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66" name="Encre 165">
                  <a:extLst>
                    <a:ext uri="{FF2B5EF4-FFF2-40B4-BE49-F238E27FC236}">
                      <a16:creationId xmlns:a16="http://schemas.microsoft.com/office/drawing/2014/main" id="{0D3C3316-4E9E-15E4-8D57-31BCAADF80E7}"/>
                    </a:ext>
                  </a:extLst>
                </p14:cNvPr>
                <p14:cNvContentPartPr/>
                <p14:nvPr/>
              </p14:nvContentPartPr>
              <p14:xfrm>
                <a:off x="4194412" y="2422726"/>
                <a:ext cx="102600" cy="18720"/>
              </p14:xfrm>
            </p:contentPart>
          </mc:Choice>
          <mc:Fallback xmlns="">
            <p:pic>
              <p:nvPicPr>
                <p:cNvPr id="166" name="Encre 165">
                  <a:extLst>
                    <a:ext uri="{FF2B5EF4-FFF2-40B4-BE49-F238E27FC236}">
                      <a16:creationId xmlns:a16="http://schemas.microsoft.com/office/drawing/2014/main" id="{0D3C3316-4E9E-15E4-8D57-31BCAADF80E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188292" y="2416606"/>
                  <a:ext cx="114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67" name="Encre 166">
                  <a:extLst>
                    <a:ext uri="{FF2B5EF4-FFF2-40B4-BE49-F238E27FC236}">
                      <a16:creationId xmlns:a16="http://schemas.microsoft.com/office/drawing/2014/main" id="{1AAF8526-0259-0B19-C5BC-9DC034AC8EA9}"/>
                    </a:ext>
                  </a:extLst>
                </p14:cNvPr>
                <p14:cNvContentPartPr/>
                <p14:nvPr/>
              </p14:nvContentPartPr>
              <p14:xfrm>
                <a:off x="4304572" y="2403646"/>
                <a:ext cx="116280" cy="156600"/>
              </p14:xfrm>
            </p:contentPart>
          </mc:Choice>
          <mc:Fallback xmlns="">
            <p:pic>
              <p:nvPicPr>
                <p:cNvPr id="167" name="Encre 166">
                  <a:extLst>
                    <a:ext uri="{FF2B5EF4-FFF2-40B4-BE49-F238E27FC236}">
                      <a16:creationId xmlns:a16="http://schemas.microsoft.com/office/drawing/2014/main" id="{1AAF8526-0259-0B19-C5BC-9DC034AC8EA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298452" y="2397526"/>
                  <a:ext cx="1285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68" name="Encre 167">
                  <a:extLst>
                    <a:ext uri="{FF2B5EF4-FFF2-40B4-BE49-F238E27FC236}">
                      <a16:creationId xmlns:a16="http://schemas.microsoft.com/office/drawing/2014/main" id="{F1706078-23C9-E1C1-A076-6697556933F6}"/>
                    </a:ext>
                  </a:extLst>
                </p14:cNvPr>
                <p14:cNvContentPartPr/>
                <p14:nvPr/>
              </p14:nvContentPartPr>
              <p14:xfrm>
                <a:off x="4401052" y="2295286"/>
                <a:ext cx="37440" cy="238320"/>
              </p14:xfrm>
            </p:contentPart>
          </mc:Choice>
          <mc:Fallback xmlns="">
            <p:pic>
              <p:nvPicPr>
                <p:cNvPr id="168" name="Encre 167">
                  <a:extLst>
                    <a:ext uri="{FF2B5EF4-FFF2-40B4-BE49-F238E27FC236}">
                      <a16:creationId xmlns:a16="http://schemas.microsoft.com/office/drawing/2014/main" id="{F1706078-23C9-E1C1-A076-6697556933F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394932" y="2289166"/>
                  <a:ext cx="496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9" name="Encre 168">
                  <a:extLst>
                    <a:ext uri="{FF2B5EF4-FFF2-40B4-BE49-F238E27FC236}">
                      <a16:creationId xmlns:a16="http://schemas.microsoft.com/office/drawing/2014/main" id="{CE124500-8A66-EE42-0E0B-6AC01BCE8B7D}"/>
                    </a:ext>
                  </a:extLst>
                </p14:cNvPr>
                <p14:cNvContentPartPr/>
                <p14:nvPr/>
              </p14:nvContentPartPr>
              <p14:xfrm>
                <a:off x="4422292" y="2416966"/>
                <a:ext cx="132120" cy="109080"/>
              </p14:xfrm>
            </p:contentPart>
          </mc:Choice>
          <mc:Fallback xmlns="">
            <p:pic>
              <p:nvPicPr>
                <p:cNvPr id="169" name="Encre 168">
                  <a:extLst>
                    <a:ext uri="{FF2B5EF4-FFF2-40B4-BE49-F238E27FC236}">
                      <a16:creationId xmlns:a16="http://schemas.microsoft.com/office/drawing/2014/main" id="{CE124500-8A66-EE42-0E0B-6AC01BCE8B7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416172" y="2410846"/>
                  <a:ext cx="1443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70" name="Encre 169">
                  <a:extLst>
                    <a:ext uri="{FF2B5EF4-FFF2-40B4-BE49-F238E27FC236}">
                      <a16:creationId xmlns:a16="http://schemas.microsoft.com/office/drawing/2014/main" id="{D0A7AD0A-82BE-17CC-8720-78FE1F7E6B7D}"/>
                    </a:ext>
                  </a:extLst>
                </p14:cNvPr>
                <p14:cNvContentPartPr/>
                <p14:nvPr/>
              </p14:nvContentPartPr>
              <p14:xfrm>
                <a:off x="4555492" y="2360086"/>
                <a:ext cx="46080" cy="56160"/>
              </p14:xfrm>
            </p:contentPart>
          </mc:Choice>
          <mc:Fallback xmlns="">
            <p:pic>
              <p:nvPicPr>
                <p:cNvPr id="170" name="Encre 169">
                  <a:extLst>
                    <a:ext uri="{FF2B5EF4-FFF2-40B4-BE49-F238E27FC236}">
                      <a16:creationId xmlns:a16="http://schemas.microsoft.com/office/drawing/2014/main" id="{D0A7AD0A-82BE-17CC-8720-78FE1F7E6B7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549372" y="2353966"/>
                  <a:ext cx="583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71" name="Encre 170">
                  <a:extLst>
                    <a:ext uri="{FF2B5EF4-FFF2-40B4-BE49-F238E27FC236}">
                      <a16:creationId xmlns:a16="http://schemas.microsoft.com/office/drawing/2014/main" id="{50A0C1A6-EE91-8ED6-C2CC-290724B8E6A5}"/>
                    </a:ext>
                  </a:extLst>
                </p14:cNvPr>
                <p14:cNvContentPartPr/>
                <p14:nvPr/>
              </p14:nvContentPartPr>
              <p14:xfrm>
                <a:off x="4610212" y="2397166"/>
                <a:ext cx="235440" cy="155880"/>
              </p14:xfrm>
            </p:contentPart>
          </mc:Choice>
          <mc:Fallback xmlns="">
            <p:pic>
              <p:nvPicPr>
                <p:cNvPr id="171" name="Encre 170">
                  <a:extLst>
                    <a:ext uri="{FF2B5EF4-FFF2-40B4-BE49-F238E27FC236}">
                      <a16:creationId xmlns:a16="http://schemas.microsoft.com/office/drawing/2014/main" id="{50A0C1A6-EE91-8ED6-C2CC-290724B8E6A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604092" y="2391046"/>
                  <a:ext cx="24768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e 175">
            <a:extLst>
              <a:ext uri="{FF2B5EF4-FFF2-40B4-BE49-F238E27FC236}">
                <a16:creationId xmlns:a16="http://schemas.microsoft.com/office/drawing/2014/main" id="{67D99E0A-BD24-721A-7ED6-223F9294CC47}"/>
              </a:ext>
            </a:extLst>
          </p:cNvPr>
          <p:cNvGrpSpPr/>
          <p:nvPr/>
        </p:nvGrpSpPr>
        <p:grpSpPr>
          <a:xfrm>
            <a:off x="1347532" y="2899366"/>
            <a:ext cx="240480" cy="606960"/>
            <a:chOff x="1347532" y="2899366"/>
            <a:chExt cx="240480" cy="60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73" name="Encre 172">
                  <a:extLst>
                    <a:ext uri="{FF2B5EF4-FFF2-40B4-BE49-F238E27FC236}">
                      <a16:creationId xmlns:a16="http://schemas.microsoft.com/office/drawing/2014/main" id="{64992F75-F9E7-2941-AECE-DEBEB964CADA}"/>
                    </a:ext>
                  </a:extLst>
                </p14:cNvPr>
                <p14:cNvContentPartPr/>
                <p14:nvPr/>
              </p14:nvContentPartPr>
              <p14:xfrm>
                <a:off x="1372732" y="2899366"/>
                <a:ext cx="173520" cy="18360"/>
              </p14:xfrm>
            </p:contentPart>
          </mc:Choice>
          <mc:Fallback xmlns="">
            <p:pic>
              <p:nvPicPr>
                <p:cNvPr id="173" name="Encre 172">
                  <a:extLst>
                    <a:ext uri="{FF2B5EF4-FFF2-40B4-BE49-F238E27FC236}">
                      <a16:creationId xmlns:a16="http://schemas.microsoft.com/office/drawing/2014/main" id="{64992F75-F9E7-2941-AECE-DEBEB964CAD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318732" y="2791726"/>
                  <a:ext cx="2811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74" name="Encre 173">
                  <a:extLst>
                    <a:ext uri="{FF2B5EF4-FFF2-40B4-BE49-F238E27FC236}">
                      <a16:creationId xmlns:a16="http://schemas.microsoft.com/office/drawing/2014/main" id="{A0765FB2-EDD3-F87F-5F01-88496802E848}"/>
                    </a:ext>
                  </a:extLst>
                </p14:cNvPr>
                <p14:cNvContentPartPr/>
                <p14:nvPr/>
              </p14:nvContentPartPr>
              <p14:xfrm>
                <a:off x="1352932" y="3175126"/>
                <a:ext cx="212400" cy="30240"/>
              </p14:xfrm>
            </p:contentPart>
          </mc:Choice>
          <mc:Fallback xmlns="">
            <p:pic>
              <p:nvPicPr>
                <p:cNvPr id="174" name="Encre 173">
                  <a:extLst>
                    <a:ext uri="{FF2B5EF4-FFF2-40B4-BE49-F238E27FC236}">
                      <a16:creationId xmlns:a16="http://schemas.microsoft.com/office/drawing/2014/main" id="{A0765FB2-EDD3-F87F-5F01-88496802E84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298932" y="3067486"/>
                  <a:ext cx="3200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75" name="Encre 174">
                  <a:extLst>
                    <a:ext uri="{FF2B5EF4-FFF2-40B4-BE49-F238E27FC236}">
                      <a16:creationId xmlns:a16="http://schemas.microsoft.com/office/drawing/2014/main" id="{94EBA693-AB6F-D5B7-317E-FCD25F8D7E6B}"/>
                    </a:ext>
                  </a:extLst>
                </p14:cNvPr>
                <p14:cNvContentPartPr/>
                <p14:nvPr/>
              </p14:nvContentPartPr>
              <p14:xfrm>
                <a:off x="1347532" y="3482566"/>
                <a:ext cx="240480" cy="23760"/>
              </p14:xfrm>
            </p:contentPart>
          </mc:Choice>
          <mc:Fallback xmlns="">
            <p:pic>
              <p:nvPicPr>
                <p:cNvPr id="175" name="Encre 174">
                  <a:extLst>
                    <a:ext uri="{FF2B5EF4-FFF2-40B4-BE49-F238E27FC236}">
                      <a16:creationId xmlns:a16="http://schemas.microsoft.com/office/drawing/2014/main" id="{94EBA693-AB6F-D5B7-317E-FCD25F8D7E6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293532" y="3374926"/>
                  <a:ext cx="348120" cy="23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77" name="Encre 176">
                <a:extLst>
                  <a:ext uri="{FF2B5EF4-FFF2-40B4-BE49-F238E27FC236}">
                    <a16:creationId xmlns:a16="http://schemas.microsoft.com/office/drawing/2014/main" id="{D906EA01-586C-7C41-A75E-D53032023A1E}"/>
                  </a:ext>
                </a:extLst>
              </p14:cNvPr>
              <p14:cNvContentPartPr/>
              <p14:nvPr/>
            </p14:nvContentPartPr>
            <p14:xfrm>
              <a:off x="6768146" y="3615267"/>
              <a:ext cx="589984" cy="23040"/>
            </p14:xfrm>
          </p:contentPart>
        </mc:Choice>
        <mc:Fallback xmlns="">
          <p:pic>
            <p:nvPicPr>
              <p:cNvPr id="177" name="Encre 176">
                <a:extLst>
                  <a:ext uri="{FF2B5EF4-FFF2-40B4-BE49-F238E27FC236}">
                    <a16:creationId xmlns:a16="http://schemas.microsoft.com/office/drawing/2014/main" id="{D906EA01-586C-7C41-A75E-D53032023A1E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6714151" y="3507267"/>
                <a:ext cx="697614" cy="23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3" name="Groupe 382">
            <a:extLst>
              <a:ext uri="{FF2B5EF4-FFF2-40B4-BE49-F238E27FC236}">
                <a16:creationId xmlns:a16="http://schemas.microsoft.com/office/drawing/2014/main" id="{4AD66488-F514-6109-8018-9816A5056A41}"/>
              </a:ext>
            </a:extLst>
          </p:cNvPr>
          <p:cNvGrpSpPr/>
          <p:nvPr/>
        </p:nvGrpSpPr>
        <p:grpSpPr>
          <a:xfrm>
            <a:off x="7337261" y="2981344"/>
            <a:ext cx="4164120" cy="650520"/>
            <a:chOff x="7672012" y="2985046"/>
            <a:chExt cx="4164120" cy="65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346" name="Encre 345">
                  <a:extLst>
                    <a:ext uri="{FF2B5EF4-FFF2-40B4-BE49-F238E27FC236}">
                      <a16:creationId xmlns:a16="http://schemas.microsoft.com/office/drawing/2014/main" id="{7E8ABF06-F59D-716D-37F4-9DFF55F4D094}"/>
                    </a:ext>
                  </a:extLst>
                </p14:cNvPr>
                <p14:cNvContentPartPr/>
                <p14:nvPr/>
              </p14:nvContentPartPr>
              <p14:xfrm>
                <a:off x="7723852" y="3222646"/>
                <a:ext cx="228240" cy="230760"/>
              </p14:xfrm>
            </p:contentPart>
          </mc:Choice>
          <mc:Fallback xmlns="">
            <p:pic>
              <p:nvPicPr>
                <p:cNvPr id="346" name="Encre 345">
                  <a:extLst>
                    <a:ext uri="{FF2B5EF4-FFF2-40B4-BE49-F238E27FC236}">
                      <a16:creationId xmlns:a16="http://schemas.microsoft.com/office/drawing/2014/main" id="{7E8ABF06-F59D-716D-37F4-9DFF55F4D09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717732" y="3216526"/>
                  <a:ext cx="2404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347" name="Encre 346">
                  <a:extLst>
                    <a:ext uri="{FF2B5EF4-FFF2-40B4-BE49-F238E27FC236}">
                      <a16:creationId xmlns:a16="http://schemas.microsoft.com/office/drawing/2014/main" id="{4ED887F3-8E43-45EF-C2BB-4C9D48ED92FD}"/>
                    </a:ext>
                  </a:extLst>
                </p14:cNvPr>
                <p14:cNvContentPartPr/>
                <p14:nvPr/>
              </p14:nvContentPartPr>
              <p14:xfrm>
                <a:off x="7672012" y="3378526"/>
                <a:ext cx="143640" cy="105480"/>
              </p14:xfrm>
            </p:contentPart>
          </mc:Choice>
          <mc:Fallback xmlns="">
            <p:pic>
              <p:nvPicPr>
                <p:cNvPr id="347" name="Encre 346">
                  <a:extLst>
                    <a:ext uri="{FF2B5EF4-FFF2-40B4-BE49-F238E27FC236}">
                      <a16:creationId xmlns:a16="http://schemas.microsoft.com/office/drawing/2014/main" id="{4ED887F3-8E43-45EF-C2BB-4C9D48ED92F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665892" y="3372406"/>
                  <a:ext cx="1558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348" name="Encre 347">
                  <a:extLst>
                    <a:ext uri="{FF2B5EF4-FFF2-40B4-BE49-F238E27FC236}">
                      <a16:creationId xmlns:a16="http://schemas.microsoft.com/office/drawing/2014/main" id="{99A31626-CAB5-2C88-A039-9B6E41FD9EBE}"/>
                    </a:ext>
                  </a:extLst>
                </p14:cNvPr>
                <p14:cNvContentPartPr/>
                <p14:nvPr/>
              </p14:nvContentPartPr>
              <p14:xfrm>
                <a:off x="8107252" y="3234526"/>
                <a:ext cx="118080" cy="130680"/>
              </p14:xfrm>
            </p:contentPart>
          </mc:Choice>
          <mc:Fallback xmlns="">
            <p:pic>
              <p:nvPicPr>
                <p:cNvPr id="348" name="Encre 347">
                  <a:extLst>
                    <a:ext uri="{FF2B5EF4-FFF2-40B4-BE49-F238E27FC236}">
                      <a16:creationId xmlns:a16="http://schemas.microsoft.com/office/drawing/2014/main" id="{99A31626-CAB5-2C88-A039-9B6E41FD9EB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101132" y="3228406"/>
                  <a:ext cx="1303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349" name="Encre 348">
                  <a:extLst>
                    <a:ext uri="{FF2B5EF4-FFF2-40B4-BE49-F238E27FC236}">
                      <a16:creationId xmlns:a16="http://schemas.microsoft.com/office/drawing/2014/main" id="{CFAF7525-EB2D-9865-90B7-CC41F97F16CE}"/>
                    </a:ext>
                  </a:extLst>
                </p14:cNvPr>
                <p14:cNvContentPartPr/>
                <p14:nvPr/>
              </p14:nvContentPartPr>
              <p14:xfrm>
                <a:off x="8228932" y="3255766"/>
                <a:ext cx="123480" cy="120960"/>
              </p14:xfrm>
            </p:contentPart>
          </mc:Choice>
          <mc:Fallback xmlns="">
            <p:pic>
              <p:nvPicPr>
                <p:cNvPr id="349" name="Encre 348">
                  <a:extLst>
                    <a:ext uri="{FF2B5EF4-FFF2-40B4-BE49-F238E27FC236}">
                      <a16:creationId xmlns:a16="http://schemas.microsoft.com/office/drawing/2014/main" id="{CFAF7525-EB2D-9865-90B7-CC41F97F16C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222812" y="3249646"/>
                  <a:ext cx="1357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350" name="Encre 349">
                  <a:extLst>
                    <a:ext uri="{FF2B5EF4-FFF2-40B4-BE49-F238E27FC236}">
                      <a16:creationId xmlns:a16="http://schemas.microsoft.com/office/drawing/2014/main" id="{5A5158CF-3926-8FA4-496A-84DD3E951912}"/>
                    </a:ext>
                  </a:extLst>
                </p14:cNvPr>
                <p14:cNvContentPartPr/>
                <p14:nvPr/>
              </p14:nvContentPartPr>
              <p14:xfrm>
                <a:off x="8358532" y="3253966"/>
                <a:ext cx="135000" cy="103320"/>
              </p14:xfrm>
            </p:contentPart>
          </mc:Choice>
          <mc:Fallback xmlns="">
            <p:pic>
              <p:nvPicPr>
                <p:cNvPr id="350" name="Encre 349">
                  <a:extLst>
                    <a:ext uri="{FF2B5EF4-FFF2-40B4-BE49-F238E27FC236}">
                      <a16:creationId xmlns:a16="http://schemas.microsoft.com/office/drawing/2014/main" id="{5A5158CF-3926-8FA4-496A-84DD3E95191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352412" y="3247846"/>
                  <a:ext cx="1472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351" name="Encre 350">
                  <a:extLst>
                    <a:ext uri="{FF2B5EF4-FFF2-40B4-BE49-F238E27FC236}">
                      <a16:creationId xmlns:a16="http://schemas.microsoft.com/office/drawing/2014/main" id="{8D0BE02A-4087-B6B2-B1BA-A4EC846B7566}"/>
                    </a:ext>
                  </a:extLst>
                </p14:cNvPr>
                <p14:cNvContentPartPr/>
                <p14:nvPr/>
              </p14:nvContentPartPr>
              <p14:xfrm>
                <a:off x="8506852" y="3160366"/>
                <a:ext cx="15120" cy="232560"/>
              </p14:xfrm>
            </p:contentPart>
          </mc:Choice>
          <mc:Fallback xmlns="">
            <p:pic>
              <p:nvPicPr>
                <p:cNvPr id="351" name="Encre 350">
                  <a:extLst>
                    <a:ext uri="{FF2B5EF4-FFF2-40B4-BE49-F238E27FC236}">
                      <a16:creationId xmlns:a16="http://schemas.microsoft.com/office/drawing/2014/main" id="{8D0BE02A-4087-B6B2-B1BA-A4EC846B756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500732" y="3154246"/>
                  <a:ext cx="273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352" name="Encre 351">
                  <a:extLst>
                    <a:ext uri="{FF2B5EF4-FFF2-40B4-BE49-F238E27FC236}">
                      <a16:creationId xmlns:a16="http://schemas.microsoft.com/office/drawing/2014/main" id="{3DE61C80-93EB-ADC0-3236-9294E40B0C67}"/>
                    </a:ext>
                  </a:extLst>
                </p14:cNvPr>
                <p14:cNvContentPartPr/>
                <p14:nvPr/>
              </p14:nvContentPartPr>
              <p14:xfrm>
                <a:off x="8491012" y="3300046"/>
                <a:ext cx="92880" cy="22680"/>
              </p14:xfrm>
            </p:contentPart>
          </mc:Choice>
          <mc:Fallback xmlns="">
            <p:pic>
              <p:nvPicPr>
                <p:cNvPr id="352" name="Encre 351">
                  <a:extLst>
                    <a:ext uri="{FF2B5EF4-FFF2-40B4-BE49-F238E27FC236}">
                      <a16:creationId xmlns:a16="http://schemas.microsoft.com/office/drawing/2014/main" id="{3DE61C80-93EB-ADC0-3236-9294E40B0C6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484892" y="3293926"/>
                  <a:ext cx="105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353" name="Encre 352">
                  <a:extLst>
                    <a:ext uri="{FF2B5EF4-FFF2-40B4-BE49-F238E27FC236}">
                      <a16:creationId xmlns:a16="http://schemas.microsoft.com/office/drawing/2014/main" id="{F6270179-4DBB-DD67-7556-E192F98665E8}"/>
                    </a:ext>
                  </a:extLst>
                </p14:cNvPr>
                <p14:cNvContentPartPr/>
                <p14:nvPr/>
              </p14:nvContentPartPr>
              <p14:xfrm>
                <a:off x="8611612" y="3268006"/>
                <a:ext cx="95760" cy="124560"/>
              </p14:xfrm>
            </p:contentPart>
          </mc:Choice>
          <mc:Fallback xmlns="">
            <p:pic>
              <p:nvPicPr>
                <p:cNvPr id="353" name="Encre 352">
                  <a:extLst>
                    <a:ext uri="{FF2B5EF4-FFF2-40B4-BE49-F238E27FC236}">
                      <a16:creationId xmlns:a16="http://schemas.microsoft.com/office/drawing/2014/main" id="{F6270179-4DBB-DD67-7556-E192F98665E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605492" y="3261886"/>
                  <a:ext cx="1080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354" name="Encre 353">
                  <a:extLst>
                    <a:ext uri="{FF2B5EF4-FFF2-40B4-BE49-F238E27FC236}">
                      <a16:creationId xmlns:a16="http://schemas.microsoft.com/office/drawing/2014/main" id="{C0ECFEE4-CC96-5338-4ED0-79D6A9CF7E2A}"/>
                    </a:ext>
                  </a:extLst>
                </p14:cNvPr>
                <p14:cNvContentPartPr/>
                <p14:nvPr/>
              </p14:nvContentPartPr>
              <p14:xfrm>
                <a:off x="8704852" y="3289246"/>
                <a:ext cx="142560" cy="104760"/>
              </p14:xfrm>
            </p:contentPart>
          </mc:Choice>
          <mc:Fallback xmlns="">
            <p:pic>
              <p:nvPicPr>
                <p:cNvPr id="354" name="Encre 353">
                  <a:extLst>
                    <a:ext uri="{FF2B5EF4-FFF2-40B4-BE49-F238E27FC236}">
                      <a16:creationId xmlns:a16="http://schemas.microsoft.com/office/drawing/2014/main" id="{C0ECFEE4-CC96-5338-4ED0-79D6A9CF7E2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698732" y="3283126"/>
                  <a:ext cx="1548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355" name="Encre 354">
                  <a:extLst>
                    <a:ext uri="{FF2B5EF4-FFF2-40B4-BE49-F238E27FC236}">
                      <a16:creationId xmlns:a16="http://schemas.microsoft.com/office/drawing/2014/main" id="{48E15951-DEA8-2C3E-9B9F-6AFF1887769E}"/>
                    </a:ext>
                  </a:extLst>
                </p14:cNvPr>
                <p14:cNvContentPartPr/>
                <p14:nvPr/>
              </p14:nvContentPartPr>
              <p14:xfrm>
                <a:off x="8808172" y="3199246"/>
                <a:ext cx="17640" cy="27720"/>
              </p14:xfrm>
            </p:contentPart>
          </mc:Choice>
          <mc:Fallback xmlns="">
            <p:pic>
              <p:nvPicPr>
                <p:cNvPr id="355" name="Encre 354">
                  <a:extLst>
                    <a:ext uri="{FF2B5EF4-FFF2-40B4-BE49-F238E27FC236}">
                      <a16:creationId xmlns:a16="http://schemas.microsoft.com/office/drawing/2014/main" id="{48E15951-DEA8-2C3E-9B9F-6AFF1887769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802052" y="3193126"/>
                  <a:ext cx="298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356" name="Encre 355">
                  <a:extLst>
                    <a:ext uri="{FF2B5EF4-FFF2-40B4-BE49-F238E27FC236}">
                      <a16:creationId xmlns:a16="http://schemas.microsoft.com/office/drawing/2014/main" id="{EE9B7A11-D2CB-7968-39ED-8C05537AA999}"/>
                    </a:ext>
                  </a:extLst>
                </p14:cNvPr>
                <p14:cNvContentPartPr/>
                <p14:nvPr/>
              </p14:nvContentPartPr>
              <p14:xfrm>
                <a:off x="8905372" y="3292846"/>
                <a:ext cx="106920" cy="88200"/>
              </p14:xfrm>
            </p:contentPart>
          </mc:Choice>
          <mc:Fallback xmlns="">
            <p:pic>
              <p:nvPicPr>
                <p:cNvPr id="356" name="Encre 355">
                  <a:extLst>
                    <a:ext uri="{FF2B5EF4-FFF2-40B4-BE49-F238E27FC236}">
                      <a16:creationId xmlns:a16="http://schemas.microsoft.com/office/drawing/2014/main" id="{EE9B7A11-D2CB-7968-39ED-8C05537AA99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899252" y="3286726"/>
                  <a:ext cx="1191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357" name="Encre 356">
                  <a:extLst>
                    <a:ext uri="{FF2B5EF4-FFF2-40B4-BE49-F238E27FC236}">
                      <a16:creationId xmlns:a16="http://schemas.microsoft.com/office/drawing/2014/main" id="{99EDBAC2-424F-A795-3A1B-11FE84C4A6C6}"/>
                    </a:ext>
                  </a:extLst>
                </p14:cNvPr>
                <p14:cNvContentPartPr/>
                <p14:nvPr/>
              </p14:nvContentPartPr>
              <p14:xfrm>
                <a:off x="9050452" y="3186646"/>
                <a:ext cx="16560" cy="211320"/>
              </p14:xfrm>
            </p:contentPart>
          </mc:Choice>
          <mc:Fallback xmlns="">
            <p:pic>
              <p:nvPicPr>
                <p:cNvPr id="357" name="Encre 356">
                  <a:extLst>
                    <a:ext uri="{FF2B5EF4-FFF2-40B4-BE49-F238E27FC236}">
                      <a16:creationId xmlns:a16="http://schemas.microsoft.com/office/drawing/2014/main" id="{99EDBAC2-424F-A795-3A1B-11FE84C4A6C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044332" y="3180526"/>
                  <a:ext cx="288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358" name="Encre 357">
                  <a:extLst>
                    <a:ext uri="{FF2B5EF4-FFF2-40B4-BE49-F238E27FC236}">
                      <a16:creationId xmlns:a16="http://schemas.microsoft.com/office/drawing/2014/main" id="{285E8FFE-2A3B-D863-06FD-7C021B4C08DA}"/>
                    </a:ext>
                  </a:extLst>
                </p14:cNvPr>
                <p14:cNvContentPartPr/>
                <p14:nvPr/>
              </p14:nvContentPartPr>
              <p14:xfrm>
                <a:off x="9056212" y="3288886"/>
                <a:ext cx="151200" cy="121680"/>
              </p14:xfrm>
            </p:contentPart>
          </mc:Choice>
          <mc:Fallback xmlns="">
            <p:pic>
              <p:nvPicPr>
                <p:cNvPr id="358" name="Encre 357">
                  <a:extLst>
                    <a:ext uri="{FF2B5EF4-FFF2-40B4-BE49-F238E27FC236}">
                      <a16:creationId xmlns:a16="http://schemas.microsoft.com/office/drawing/2014/main" id="{285E8FFE-2A3B-D863-06FD-7C021B4C08D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050092" y="3282766"/>
                  <a:ext cx="1634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359" name="Encre 358">
                  <a:extLst>
                    <a:ext uri="{FF2B5EF4-FFF2-40B4-BE49-F238E27FC236}">
                      <a16:creationId xmlns:a16="http://schemas.microsoft.com/office/drawing/2014/main" id="{6A6A0092-A557-0071-6940-929E2562570E}"/>
                    </a:ext>
                  </a:extLst>
                </p14:cNvPr>
                <p14:cNvContentPartPr/>
                <p14:nvPr/>
              </p14:nvContentPartPr>
              <p14:xfrm>
                <a:off x="9406132" y="3260806"/>
                <a:ext cx="146880" cy="16200"/>
              </p14:xfrm>
            </p:contentPart>
          </mc:Choice>
          <mc:Fallback xmlns="">
            <p:pic>
              <p:nvPicPr>
                <p:cNvPr id="359" name="Encre 358">
                  <a:extLst>
                    <a:ext uri="{FF2B5EF4-FFF2-40B4-BE49-F238E27FC236}">
                      <a16:creationId xmlns:a16="http://schemas.microsoft.com/office/drawing/2014/main" id="{6A6A0092-A557-0071-6940-929E2562570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400012" y="3254686"/>
                  <a:ext cx="159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360" name="Encre 359">
                  <a:extLst>
                    <a:ext uri="{FF2B5EF4-FFF2-40B4-BE49-F238E27FC236}">
                      <a16:creationId xmlns:a16="http://schemas.microsoft.com/office/drawing/2014/main" id="{F3432E2D-0307-DEAE-9081-94E8D125DE3A}"/>
                    </a:ext>
                  </a:extLst>
                </p14:cNvPr>
                <p14:cNvContentPartPr/>
                <p14:nvPr/>
              </p14:nvContentPartPr>
              <p14:xfrm>
                <a:off x="9428452" y="3315166"/>
                <a:ext cx="121680" cy="18360"/>
              </p14:xfrm>
            </p:contentPart>
          </mc:Choice>
          <mc:Fallback xmlns="">
            <p:pic>
              <p:nvPicPr>
                <p:cNvPr id="360" name="Encre 359">
                  <a:extLst>
                    <a:ext uri="{FF2B5EF4-FFF2-40B4-BE49-F238E27FC236}">
                      <a16:creationId xmlns:a16="http://schemas.microsoft.com/office/drawing/2014/main" id="{F3432E2D-0307-DEAE-9081-94E8D125DE3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422332" y="3309046"/>
                  <a:ext cx="1339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362" name="Encre 361">
                  <a:extLst>
                    <a:ext uri="{FF2B5EF4-FFF2-40B4-BE49-F238E27FC236}">
                      <a16:creationId xmlns:a16="http://schemas.microsoft.com/office/drawing/2014/main" id="{641EEE6C-76DB-04D8-5D9E-925F6B7440FB}"/>
                    </a:ext>
                  </a:extLst>
                </p14:cNvPr>
                <p14:cNvContentPartPr/>
                <p14:nvPr/>
              </p14:nvContentPartPr>
              <p14:xfrm>
                <a:off x="9793492" y="3213286"/>
                <a:ext cx="124560" cy="130680"/>
              </p14:xfrm>
            </p:contentPart>
          </mc:Choice>
          <mc:Fallback xmlns="">
            <p:pic>
              <p:nvPicPr>
                <p:cNvPr id="362" name="Encre 361">
                  <a:extLst>
                    <a:ext uri="{FF2B5EF4-FFF2-40B4-BE49-F238E27FC236}">
                      <a16:creationId xmlns:a16="http://schemas.microsoft.com/office/drawing/2014/main" id="{641EEE6C-76DB-04D8-5D9E-925F6B7440F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787372" y="3207166"/>
                  <a:ext cx="1368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363" name="Encre 362">
                  <a:extLst>
                    <a:ext uri="{FF2B5EF4-FFF2-40B4-BE49-F238E27FC236}">
                      <a16:creationId xmlns:a16="http://schemas.microsoft.com/office/drawing/2014/main" id="{A19D466D-FF66-AA61-685E-74B896E47DC3}"/>
                    </a:ext>
                  </a:extLst>
                </p14:cNvPr>
                <p14:cNvContentPartPr/>
                <p14:nvPr/>
              </p14:nvContentPartPr>
              <p14:xfrm>
                <a:off x="9954412" y="3204646"/>
                <a:ext cx="139680" cy="151920"/>
              </p14:xfrm>
            </p:contentPart>
          </mc:Choice>
          <mc:Fallback xmlns="">
            <p:pic>
              <p:nvPicPr>
                <p:cNvPr id="363" name="Encre 362">
                  <a:extLst>
                    <a:ext uri="{FF2B5EF4-FFF2-40B4-BE49-F238E27FC236}">
                      <a16:creationId xmlns:a16="http://schemas.microsoft.com/office/drawing/2014/main" id="{A19D466D-FF66-AA61-685E-74B896E47DC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948292" y="3198526"/>
                  <a:ext cx="1519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364" name="Encre 363">
                  <a:extLst>
                    <a:ext uri="{FF2B5EF4-FFF2-40B4-BE49-F238E27FC236}">
                      <a16:creationId xmlns:a16="http://schemas.microsoft.com/office/drawing/2014/main" id="{A1377F2F-644D-A52D-DBCB-5F4960F0C999}"/>
                    </a:ext>
                  </a:extLst>
                </p14:cNvPr>
                <p14:cNvContentPartPr/>
                <p14:nvPr/>
              </p14:nvContentPartPr>
              <p14:xfrm>
                <a:off x="10106332" y="3036886"/>
                <a:ext cx="133920" cy="312480"/>
              </p14:xfrm>
            </p:contentPart>
          </mc:Choice>
          <mc:Fallback xmlns="">
            <p:pic>
              <p:nvPicPr>
                <p:cNvPr id="364" name="Encre 363">
                  <a:extLst>
                    <a:ext uri="{FF2B5EF4-FFF2-40B4-BE49-F238E27FC236}">
                      <a16:creationId xmlns:a16="http://schemas.microsoft.com/office/drawing/2014/main" id="{A1377F2F-644D-A52D-DBCB-5F4960F0C99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100212" y="3030766"/>
                  <a:ext cx="1461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365" name="Encre 364">
                  <a:extLst>
                    <a:ext uri="{FF2B5EF4-FFF2-40B4-BE49-F238E27FC236}">
                      <a16:creationId xmlns:a16="http://schemas.microsoft.com/office/drawing/2014/main" id="{0186C8D2-AAFC-887A-963E-E40812AE5E75}"/>
                    </a:ext>
                  </a:extLst>
                </p14:cNvPr>
                <p14:cNvContentPartPr/>
                <p14:nvPr/>
              </p14:nvContentPartPr>
              <p14:xfrm>
                <a:off x="10239892" y="3225166"/>
                <a:ext cx="113040" cy="108000"/>
              </p14:xfrm>
            </p:contentPart>
          </mc:Choice>
          <mc:Fallback xmlns="">
            <p:pic>
              <p:nvPicPr>
                <p:cNvPr id="365" name="Encre 364">
                  <a:extLst>
                    <a:ext uri="{FF2B5EF4-FFF2-40B4-BE49-F238E27FC236}">
                      <a16:creationId xmlns:a16="http://schemas.microsoft.com/office/drawing/2014/main" id="{0186C8D2-AAFC-887A-963E-E40812AE5E7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233772" y="3219046"/>
                  <a:ext cx="1252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366" name="Encre 365">
                  <a:extLst>
                    <a:ext uri="{FF2B5EF4-FFF2-40B4-BE49-F238E27FC236}">
                      <a16:creationId xmlns:a16="http://schemas.microsoft.com/office/drawing/2014/main" id="{00F4024B-ADAA-1507-2B7B-68AFB8E40584}"/>
                    </a:ext>
                  </a:extLst>
                </p14:cNvPr>
                <p14:cNvContentPartPr/>
                <p14:nvPr/>
              </p14:nvContentPartPr>
              <p14:xfrm>
                <a:off x="10420252" y="3030046"/>
                <a:ext cx="33840" cy="316080"/>
              </p14:xfrm>
            </p:contentPart>
          </mc:Choice>
          <mc:Fallback xmlns="">
            <p:pic>
              <p:nvPicPr>
                <p:cNvPr id="366" name="Encre 365">
                  <a:extLst>
                    <a:ext uri="{FF2B5EF4-FFF2-40B4-BE49-F238E27FC236}">
                      <a16:creationId xmlns:a16="http://schemas.microsoft.com/office/drawing/2014/main" id="{00F4024B-ADAA-1507-2B7B-68AFB8E4058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414132" y="3023926"/>
                  <a:ext cx="460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367" name="Encre 366">
                  <a:extLst>
                    <a:ext uri="{FF2B5EF4-FFF2-40B4-BE49-F238E27FC236}">
                      <a16:creationId xmlns:a16="http://schemas.microsoft.com/office/drawing/2014/main" id="{30EA3764-996D-50B5-E678-7A73FC1076D9}"/>
                    </a:ext>
                  </a:extLst>
                </p14:cNvPr>
                <p14:cNvContentPartPr/>
                <p14:nvPr/>
              </p14:nvContentPartPr>
              <p14:xfrm>
                <a:off x="10373452" y="3210406"/>
                <a:ext cx="142560" cy="25560"/>
              </p14:xfrm>
            </p:contentPart>
          </mc:Choice>
          <mc:Fallback xmlns="">
            <p:pic>
              <p:nvPicPr>
                <p:cNvPr id="367" name="Encre 366">
                  <a:extLst>
                    <a:ext uri="{FF2B5EF4-FFF2-40B4-BE49-F238E27FC236}">
                      <a16:creationId xmlns:a16="http://schemas.microsoft.com/office/drawing/2014/main" id="{30EA3764-996D-50B5-E678-7A73FC1076D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367332" y="3204286"/>
                  <a:ext cx="154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368" name="Encre 367">
                  <a:extLst>
                    <a:ext uri="{FF2B5EF4-FFF2-40B4-BE49-F238E27FC236}">
                      <a16:creationId xmlns:a16="http://schemas.microsoft.com/office/drawing/2014/main" id="{E8433573-DB9D-8592-7585-E1A2384A4B17}"/>
                    </a:ext>
                  </a:extLst>
                </p14:cNvPr>
                <p14:cNvContentPartPr/>
                <p14:nvPr/>
              </p14:nvContentPartPr>
              <p14:xfrm>
                <a:off x="10525372" y="3217606"/>
                <a:ext cx="26280" cy="110520"/>
              </p14:xfrm>
            </p:contentPart>
          </mc:Choice>
          <mc:Fallback xmlns="">
            <p:pic>
              <p:nvPicPr>
                <p:cNvPr id="368" name="Encre 367">
                  <a:extLst>
                    <a:ext uri="{FF2B5EF4-FFF2-40B4-BE49-F238E27FC236}">
                      <a16:creationId xmlns:a16="http://schemas.microsoft.com/office/drawing/2014/main" id="{E8433573-DB9D-8592-7585-E1A2384A4B1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519252" y="3211486"/>
                  <a:ext cx="385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369" name="Encre 368">
                  <a:extLst>
                    <a:ext uri="{FF2B5EF4-FFF2-40B4-BE49-F238E27FC236}">
                      <a16:creationId xmlns:a16="http://schemas.microsoft.com/office/drawing/2014/main" id="{2563B7CD-B89F-3F5A-798B-C6C616F6A599}"/>
                    </a:ext>
                  </a:extLst>
                </p14:cNvPr>
                <p14:cNvContentPartPr/>
                <p14:nvPr/>
              </p14:nvContentPartPr>
              <p14:xfrm>
                <a:off x="10550932" y="3146686"/>
                <a:ext cx="12600" cy="52920"/>
              </p14:xfrm>
            </p:contentPart>
          </mc:Choice>
          <mc:Fallback xmlns="">
            <p:pic>
              <p:nvPicPr>
                <p:cNvPr id="369" name="Encre 368">
                  <a:extLst>
                    <a:ext uri="{FF2B5EF4-FFF2-40B4-BE49-F238E27FC236}">
                      <a16:creationId xmlns:a16="http://schemas.microsoft.com/office/drawing/2014/main" id="{2563B7CD-B89F-3F5A-798B-C6C616F6A59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544812" y="3140566"/>
                  <a:ext cx="248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370" name="Encre 369">
                  <a:extLst>
                    <a:ext uri="{FF2B5EF4-FFF2-40B4-BE49-F238E27FC236}">
                      <a16:creationId xmlns:a16="http://schemas.microsoft.com/office/drawing/2014/main" id="{8C912894-1708-EB54-A45C-5C72D7ADD8E2}"/>
                    </a:ext>
                  </a:extLst>
                </p14:cNvPr>
                <p14:cNvContentPartPr/>
                <p14:nvPr/>
              </p14:nvContentPartPr>
              <p14:xfrm>
                <a:off x="10581892" y="3189166"/>
                <a:ext cx="245520" cy="142920"/>
              </p14:xfrm>
            </p:contentPart>
          </mc:Choice>
          <mc:Fallback xmlns="">
            <p:pic>
              <p:nvPicPr>
                <p:cNvPr id="370" name="Encre 369">
                  <a:extLst>
                    <a:ext uri="{FF2B5EF4-FFF2-40B4-BE49-F238E27FC236}">
                      <a16:creationId xmlns:a16="http://schemas.microsoft.com/office/drawing/2014/main" id="{8C912894-1708-EB54-A45C-5C72D7ADD8E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575772" y="3183046"/>
                  <a:ext cx="2577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371" name="Encre 370">
                  <a:extLst>
                    <a:ext uri="{FF2B5EF4-FFF2-40B4-BE49-F238E27FC236}">
                      <a16:creationId xmlns:a16="http://schemas.microsoft.com/office/drawing/2014/main" id="{904BC053-26C4-1414-1767-FB0252C131CE}"/>
                    </a:ext>
                  </a:extLst>
                </p14:cNvPr>
                <p14:cNvContentPartPr/>
                <p14:nvPr/>
              </p14:nvContentPartPr>
              <p14:xfrm>
                <a:off x="11015332" y="2985046"/>
                <a:ext cx="64440" cy="315000"/>
              </p14:xfrm>
            </p:contentPart>
          </mc:Choice>
          <mc:Fallback xmlns="">
            <p:pic>
              <p:nvPicPr>
                <p:cNvPr id="371" name="Encre 370">
                  <a:extLst>
                    <a:ext uri="{FF2B5EF4-FFF2-40B4-BE49-F238E27FC236}">
                      <a16:creationId xmlns:a16="http://schemas.microsoft.com/office/drawing/2014/main" id="{904BC053-26C4-1414-1767-FB0252C131C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009212" y="2978926"/>
                  <a:ext cx="7668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372" name="Encre 371">
                  <a:extLst>
                    <a:ext uri="{FF2B5EF4-FFF2-40B4-BE49-F238E27FC236}">
                      <a16:creationId xmlns:a16="http://schemas.microsoft.com/office/drawing/2014/main" id="{C6B3AA35-77FD-FBCE-58A3-4EC38E321585}"/>
                    </a:ext>
                  </a:extLst>
                </p14:cNvPr>
                <p14:cNvContentPartPr/>
                <p14:nvPr/>
              </p14:nvContentPartPr>
              <p14:xfrm>
                <a:off x="11005612" y="3170086"/>
                <a:ext cx="100800" cy="37080"/>
              </p14:xfrm>
            </p:contentPart>
          </mc:Choice>
          <mc:Fallback xmlns="">
            <p:pic>
              <p:nvPicPr>
                <p:cNvPr id="372" name="Encre 371">
                  <a:extLst>
                    <a:ext uri="{FF2B5EF4-FFF2-40B4-BE49-F238E27FC236}">
                      <a16:creationId xmlns:a16="http://schemas.microsoft.com/office/drawing/2014/main" id="{C6B3AA35-77FD-FBCE-58A3-4EC38E32158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999492" y="3163966"/>
                  <a:ext cx="1130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373" name="Encre 372">
                  <a:extLst>
                    <a:ext uri="{FF2B5EF4-FFF2-40B4-BE49-F238E27FC236}">
                      <a16:creationId xmlns:a16="http://schemas.microsoft.com/office/drawing/2014/main" id="{003E0B4F-2D21-C08F-665E-1179A0E2200B}"/>
                    </a:ext>
                  </a:extLst>
                </p14:cNvPr>
                <p14:cNvContentPartPr/>
                <p14:nvPr/>
              </p14:nvContentPartPr>
              <p14:xfrm>
                <a:off x="11090572" y="3162526"/>
                <a:ext cx="290160" cy="115560"/>
              </p14:xfrm>
            </p:contentPart>
          </mc:Choice>
          <mc:Fallback xmlns="">
            <p:pic>
              <p:nvPicPr>
                <p:cNvPr id="373" name="Encre 372">
                  <a:extLst>
                    <a:ext uri="{FF2B5EF4-FFF2-40B4-BE49-F238E27FC236}">
                      <a16:creationId xmlns:a16="http://schemas.microsoft.com/office/drawing/2014/main" id="{003E0B4F-2D21-C08F-665E-1179A0E2200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084452" y="3156406"/>
                  <a:ext cx="3024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374" name="Encre 373">
                  <a:extLst>
                    <a:ext uri="{FF2B5EF4-FFF2-40B4-BE49-F238E27FC236}">
                      <a16:creationId xmlns:a16="http://schemas.microsoft.com/office/drawing/2014/main" id="{393A3319-C847-A85E-18C7-A11F04DA9C7F}"/>
                    </a:ext>
                  </a:extLst>
                </p14:cNvPr>
                <p14:cNvContentPartPr/>
                <p14:nvPr/>
              </p14:nvContentPartPr>
              <p14:xfrm>
                <a:off x="11318452" y="3172966"/>
                <a:ext cx="238320" cy="359280"/>
              </p14:xfrm>
            </p:contentPart>
          </mc:Choice>
          <mc:Fallback xmlns="">
            <p:pic>
              <p:nvPicPr>
                <p:cNvPr id="374" name="Encre 373">
                  <a:extLst>
                    <a:ext uri="{FF2B5EF4-FFF2-40B4-BE49-F238E27FC236}">
                      <a16:creationId xmlns:a16="http://schemas.microsoft.com/office/drawing/2014/main" id="{393A3319-C847-A85E-18C7-A11F04DA9C7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312332" y="3166846"/>
                  <a:ext cx="2505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375" name="Encre 374">
                  <a:extLst>
                    <a:ext uri="{FF2B5EF4-FFF2-40B4-BE49-F238E27FC236}">
                      <a16:creationId xmlns:a16="http://schemas.microsoft.com/office/drawing/2014/main" id="{32D7D67B-752D-F487-64FA-914887B9EB56}"/>
                    </a:ext>
                  </a:extLst>
                </p14:cNvPr>
                <p14:cNvContentPartPr/>
                <p14:nvPr/>
              </p14:nvContentPartPr>
              <p14:xfrm>
                <a:off x="11577292" y="3166126"/>
                <a:ext cx="121680" cy="93240"/>
              </p14:xfrm>
            </p:contentPart>
          </mc:Choice>
          <mc:Fallback xmlns="">
            <p:pic>
              <p:nvPicPr>
                <p:cNvPr id="375" name="Encre 374">
                  <a:extLst>
                    <a:ext uri="{FF2B5EF4-FFF2-40B4-BE49-F238E27FC236}">
                      <a16:creationId xmlns:a16="http://schemas.microsoft.com/office/drawing/2014/main" id="{32D7D67B-752D-F487-64FA-914887B9EB5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571172" y="3160006"/>
                  <a:ext cx="1339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376" name="Encre 375">
                  <a:extLst>
                    <a:ext uri="{FF2B5EF4-FFF2-40B4-BE49-F238E27FC236}">
                      <a16:creationId xmlns:a16="http://schemas.microsoft.com/office/drawing/2014/main" id="{005421DE-544D-192F-5954-FD872F74BAF3}"/>
                    </a:ext>
                  </a:extLst>
                </p14:cNvPr>
                <p14:cNvContentPartPr/>
                <p14:nvPr/>
              </p14:nvContentPartPr>
              <p14:xfrm>
                <a:off x="11720932" y="3167206"/>
                <a:ext cx="50760" cy="69120"/>
              </p14:xfrm>
            </p:contentPart>
          </mc:Choice>
          <mc:Fallback xmlns="">
            <p:pic>
              <p:nvPicPr>
                <p:cNvPr id="376" name="Encre 375">
                  <a:extLst>
                    <a:ext uri="{FF2B5EF4-FFF2-40B4-BE49-F238E27FC236}">
                      <a16:creationId xmlns:a16="http://schemas.microsoft.com/office/drawing/2014/main" id="{005421DE-544D-192F-5954-FD872F74BAF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1714812" y="3161086"/>
                  <a:ext cx="630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377" name="Encre 376">
                  <a:extLst>
                    <a:ext uri="{FF2B5EF4-FFF2-40B4-BE49-F238E27FC236}">
                      <a16:creationId xmlns:a16="http://schemas.microsoft.com/office/drawing/2014/main" id="{5077482D-C397-4B11-8306-F0F4B254A851}"/>
                    </a:ext>
                  </a:extLst>
                </p14:cNvPr>
                <p14:cNvContentPartPr/>
                <p14:nvPr/>
              </p14:nvContentPartPr>
              <p14:xfrm>
                <a:off x="11767372" y="3144166"/>
                <a:ext cx="68760" cy="141480"/>
              </p14:xfrm>
            </p:contentPart>
          </mc:Choice>
          <mc:Fallback xmlns="">
            <p:pic>
              <p:nvPicPr>
                <p:cNvPr id="377" name="Encre 376">
                  <a:extLst>
                    <a:ext uri="{FF2B5EF4-FFF2-40B4-BE49-F238E27FC236}">
                      <a16:creationId xmlns:a16="http://schemas.microsoft.com/office/drawing/2014/main" id="{5077482D-C397-4B11-8306-F0F4B254A85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761252" y="3138046"/>
                  <a:ext cx="810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378" name="Encre 377">
                  <a:extLst>
                    <a:ext uri="{FF2B5EF4-FFF2-40B4-BE49-F238E27FC236}">
                      <a16:creationId xmlns:a16="http://schemas.microsoft.com/office/drawing/2014/main" id="{8341226A-5D30-CC34-C391-CF232F739266}"/>
                    </a:ext>
                  </a:extLst>
                </p14:cNvPr>
                <p14:cNvContentPartPr/>
                <p14:nvPr/>
              </p14:nvContentPartPr>
              <p14:xfrm>
                <a:off x="10429972" y="3461326"/>
                <a:ext cx="90000" cy="174240"/>
              </p14:xfrm>
            </p:contentPart>
          </mc:Choice>
          <mc:Fallback xmlns="">
            <p:pic>
              <p:nvPicPr>
                <p:cNvPr id="378" name="Encre 377">
                  <a:extLst>
                    <a:ext uri="{FF2B5EF4-FFF2-40B4-BE49-F238E27FC236}">
                      <a16:creationId xmlns:a16="http://schemas.microsoft.com/office/drawing/2014/main" id="{8341226A-5D30-CC34-C391-CF232F73926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423852" y="3455206"/>
                  <a:ext cx="1022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379" name="Encre 378">
                  <a:extLst>
                    <a:ext uri="{FF2B5EF4-FFF2-40B4-BE49-F238E27FC236}">
                      <a16:creationId xmlns:a16="http://schemas.microsoft.com/office/drawing/2014/main" id="{CC6CF184-DF98-79C8-8AD3-938CEF7D9AFE}"/>
                    </a:ext>
                  </a:extLst>
                </p14:cNvPr>
                <p14:cNvContentPartPr/>
                <p14:nvPr/>
              </p14:nvContentPartPr>
              <p14:xfrm>
                <a:off x="10566772" y="3495166"/>
                <a:ext cx="104400" cy="91800"/>
              </p14:xfrm>
            </p:contentPart>
          </mc:Choice>
          <mc:Fallback xmlns="">
            <p:pic>
              <p:nvPicPr>
                <p:cNvPr id="379" name="Encre 378">
                  <a:extLst>
                    <a:ext uri="{FF2B5EF4-FFF2-40B4-BE49-F238E27FC236}">
                      <a16:creationId xmlns:a16="http://schemas.microsoft.com/office/drawing/2014/main" id="{CC6CF184-DF98-79C8-8AD3-938CEF7D9AF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560652" y="3489046"/>
                  <a:ext cx="1166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380" name="Encre 379">
                  <a:extLst>
                    <a:ext uri="{FF2B5EF4-FFF2-40B4-BE49-F238E27FC236}">
                      <a16:creationId xmlns:a16="http://schemas.microsoft.com/office/drawing/2014/main" id="{B39E172B-C0ED-43AB-C41C-5B6A1A713B36}"/>
                    </a:ext>
                  </a:extLst>
                </p14:cNvPr>
                <p14:cNvContentPartPr/>
                <p14:nvPr/>
              </p14:nvContentPartPr>
              <p14:xfrm>
                <a:off x="10669372" y="3492286"/>
                <a:ext cx="239400" cy="102960"/>
              </p14:xfrm>
            </p:contentPart>
          </mc:Choice>
          <mc:Fallback xmlns="">
            <p:pic>
              <p:nvPicPr>
                <p:cNvPr id="380" name="Encre 379">
                  <a:extLst>
                    <a:ext uri="{FF2B5EF4-FFF2-40B4-BE49-F238E27FC236}">
                      <a16:creationId xmlns:a16="http://schemas.microsoft.com/office/drawing/2014/main" id="{B39E172B-C0ED-43AB-C41C-5B6A1A713B3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663252" y="3486166"/>
                  <a:ext cx="2516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381" name="Encre 380">
                  <a:extLst>
                    <a:ext uri="{FF2B5EF4-FFF2-40B4-BE49-F238E27FC236}">
                      <a16:creationId xmlns:a16="http://schemas.microsoft.com/office/drawing/2014/main" id="{9DA2C8C7-8199-E508-22F9-EA20D3E6EAB8}"/>
                    </a:ext>
                  </a:extLst>
                </p14:cNvPr>
                <p14:cNvContentPartPr/>
                <p14:nvPr/>
              </p14:nvContentPartPr>
              <p14:xfrm>
                <a:off x="10886092" y="3439726"/>
                <a:ext cx="17280" cy="41760"/>
              </p14:xfrm>
            </p:contentPart>
          </mc:Choice>
          <mc:Fallback xmlns="">
            <p:pic>
              <p:nvPicPr>
                <p:cNvPr id="381" name="Encre 380">
                  <a:extLst>
                    <a:ext uri="{FF2B5EF4-FFF2-40B4-BE49-F238E27FC236}">
                      <a16:creationId xmlns:a16="http://schemas.microsoft.com/office/drawing/2014/main" id="{9DA2C8C7-8199-E508-22F9-EA20D3E6EAB8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879972" y="3433606"/>
                  <a:ext cx="295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382" name="Encre 381">
                  <a:extLst>
                    <a:ext uri="{FF2B5EF4-FFF2-40B4-BE49-F238E27FC236}">
                      <a16:creationId xmlns:a16="http://schemas.microsoft.com/office/drawing/2014/main" id="{22515C80-B62C-8A76-6D84-74BC3D1F0FD4}"/>
                    </a:ext>
                  </a:extLst>
                </p14:cNvPr>
                <p14:cNvContentPartPr/>
                <p14:nvPr/>
              </p14:nvContentPartPr>
              <p14:xfrm>
                <a:off x="10923892" y="3467806"/>
                <a:ext cx="145080" cy="162000"/>
              </p14:xfrm>
            </p:contentPart>
          </mc:Choice>
          <mc:Fallback xmlns="">
            <p:pic>
              <p:nvPicPr>
                <p:cNvPr id="382" name="Encre 381">
                  <a:extLst>
                    <a:ext uri="{FF2B5EF4-FFF2-40B4-BE49-F238E27FC236}">
                      <a16:creationId xmlns:a16="http://schemas.microsoft.com/office/drawing/2014/main" id="{22515C80-B62C-8A76-6D84-74BC3D1F0FD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917772" y="3461686"/>
                  <a:ext cx="15732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1" name="Groupe 400">
            <a:extLst>
              <a:ext uri="{FF2B5EF4-FFF2-40B4-BE49-F238E27FC236}">
                <a16:creationId xmlns:a16="http://schemas.microsoft.com/office/drawing/2014/main" id="{B15A9041-1A73-05AD-951C-854D801538FF}"/>
              </a:ext>
            </a:extLst>
          </p:cNvPr>
          <p:cNvGrpSpPr/>
          <p:nvPr/>
        </p:nvGrpSpPr>
        <p:grpSpPr>
          <a:xfrm>
            <a:off x="8448532" y="2340286"/>
            <a:ext cx="3446640" cy="371520"/>
            <a:chOff x="8448532" y="2340286"/>
            <a:chExt cx="3446640" cy="37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384" name="Encre 383">
                  <a:extLst>
                    <a:ext uri="{FF2B5EF4-FFF2-40B4-BE49-F238E27FC236}">
                      <a16:creationId xmlns:a16="http://schemas.microsoft.com/office/drawing/2014/main" id="{8E5C9DFF-6567-4331-038E-F3B06A94B154}"/>
                    </a:ext>
                  </a:extLst>
                </p14:cNvPr>
                <p14:cNvContentPartPr/>
                <p14:nvPr/>
              </p14:nvContentPartPr>
              <p14:xfrm>
                <a:off x="8448532" y="2676526"/>
                <a:ext cx="1023840" cy="35280"/>
              </p14:xfrm>
            </p:contentPart>
          </mc:Choice>
          <mc:Fallback xmlns="">
            <p:pic>
              <p:nvPicPr>
                <p:cNvPr id="384" name="Encre 383">
                  <a:extLst>
                    <a:ext uri="{FF2B5EF4-FFF2-40B4-BE49-F238E27FC236}">
                      <a16:creationId xmlns:a16="http://schemas.microsoft.com/office/drawing/2014/main" id="{8E5C9DFF-6567-4331-038E-F3B06A94B15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394532" y="2568886"/>
                  <a:ext cx="1131480" cy="250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96" name="Groupe 395">
              <a:extLst>
                <a:ext uri="{FF2B5EF4-FFF2-40B4-BE49-F238E27FC236}">
                  <a16:creationId xmlns:a16="http://schemas.microsoft.com/office/drawing/2014/main" id="{C992D36C-A82C-5EFA-EE12-D258C27EB889}"/>
                </a:ext>
              </a:extLst>
            </p:cNvPr>
            <p:cNvGrpSpPr/>
            <p:nvPr/>
          </p:nvGrpSpPr>
          <p:grpSpPr>
            <a:xfrm>
              <a:off x="9328012" y="2379886"/>
              <a:ext cx="1776240" cy="228960"/>
              <a:chOff x="9328012" y="2379886"/>
              <a:chExt cx="1776240" cy="228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11">
                <p14:nvContentPartPr>
                  <p14:cNvPr id="385" name="Encre 384">
                    <a:extLst>
                      <a:ext uri="{FF2B5EF4-FFF2-40B4-BE49-F238E27FC236}">
                        <a16:creationId xmlns:a16="http://schemas.microsoft.com/office/drawing/2014/main" id="{2B33A611-86CC-1115-60DD-38A7E719DDC0}"/>
                      </a:ext>
                    </a:extLst>
                  </p14:cNvPr>
                  <p14:cNvContentPartPr/>
                  <p14:nvPr/>
                </p14:nvContentPartPr>
                <p14:xfrm>
                  <a:off x="9362212" y="2379886"/>
                  <a:ext cx="461160" cy="155520"/>
                </p14:xfrm>
              </p:contentPart>
            </mc:Choice>
            <mc:Fallback xmlns="">
              <p:pic>
                <p:nvPicPr>
                  <p:cNvPr id="385" name="Encre 384">
                    <a:extLst>
                      <a:ext uri="{FF2B5EF4-FFF2-40B4-BE49-F238E27FC236}">
                        <a16:creationId xmlns:a16="http://schemas.microsoft.com/office/drawing/2014/main" id="{2B33A611-86CC-1115-60DD-38A7E719DDC0}"/>
                      </a:ext>
                    </a:extLst>
                  </p:cNvPr>
                  <p:cNvPicPr/>
                  <p:nvPr/>
                </p:nvPicPr>
                <p:blipFill>
                  <a:blip r:embed="rId312"/>
                  <a:stretch>
                    <a:fillRect/>
                  </a:stretch>
                </p:blipFill>
                <p:spPr>
                  <a:xfrm>
                    <a:off x="9356092" y="2373766"/>
                    <a:ext cx="473400" cy="16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3">
                <p14:nvContentPartPr>
                  <p14:cNvPr id="386" name="Encre 385">
                    <a:extLst>
                      <a:ext uri="{FF2B5EF4-FFF2-40B4-BE49-F238E27FC236}">
                        <a16:creationId xmlns:a16="http://schemas.microsoft.com/office/drawing/2014/main" id="{6C997D57-7336-6A42-B593-628FCD83EDD2}"/>
                      </a:ext>
                    </a:extLst>
                  </p14:cNvPr>
                  <p14:cNvContentPartPr/>
                  <p14:nvPr/>
                </p14:nvContentPartPr>
                <p14:xfrm>
                  <a:off x="9328012" y="2455486"/>
                  <a:ext cx="138960" cy="116640"/>
                </p14:xfrm>
              </p:contentPart>
            </mc:Choice>
            <mc:Fallback xmlns="">
              <p:pic>
                <p:nvPicPr>
                  <p:cNvPr id="386" name="Encre 385">
                    <a:extLst>
                      <a:ext uri="{FF2B5EF4-FFF2-40B4-BE49-F238E27FC236}">
                        <a16:creationId xmlns:a16="http://schemas.microsoft.com/office/drawing/2014/main" id="{6C997D57-7336-6A42-B593-628FCD83EDD2}"/>
                      </a:ext>
                    </a:extLst>
                  </p:cNvPr>
                  <p:cNvPicPr/>
                  <p:nvPr/>
                </p:nvPicPr>
                <p:blipFill>
                  <a:blip r:embed="rId314"/>
                  <a:stretch>
                    <a:fillRect/>
                  </a:stretch>
                </p:blipFill>
                <p:spPr>
                  <a:xfrm>
                    <a:off x="9321892" y="2449366"/>
                    <a:ext cx="151200" cy="12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5">
                <p14:nvContentPartPr>
                  <p14:cNvPr id="388" name="Encre 387">
                    <a:extLst>
                      <a:ext uri="{FF2B5EF4-FFF2-40B4-BE49-F238E27FC236}">
                        <a16:creationId xmlns:a16="http://schemas.microsoft.com/office/drawing/2014/main" id="{A3AAF60F-99C6-AF8B-0F02-AAEB29DC1A9E}"/>
                      </a:ext>
                    </a:extLst>
                  </p14:cNvPr>
                  <p14:cNvContentPartPr/>
                  <p14:nvPr/>
                </p14:nvContentPartPr>
                <p14:xfrm>
                  <a:off x="9939652" y="2397166"/>
                  <a:ext cx="38160" cy="211680"/>
                </p14:xfrm>
              </p:contentPart>
            </mc:Choice>
            <mc:Fallback xmlns="">
              <p:pic>
                <p:nvPicPr>
                  <p:cNvPr id="388" name="Encre 387">
                    <a:extLst>
                      <a:ext uri="{FF2B5EF4-FFF2-40B4-BE49-F238E27FC236}">
                        <a16:creationId xmlns:a16="http://schemas.microsoft.com/office/drawing/2014/main" id="{A3AAF60F-99C6-AF8B-0F02-AAEB29DC1A9E}"/>
                      </a:ext>
                    </a:extLst>
                  </p:cNvPr>
                  <p:cNvPicPr/>
                  <p:nvPr/>
                </p:nvPicPr>
                <p:blipFill>
                  <a:blip r:embed="rId316"/>
                  <a:stretch>
                    <a:fillRect/>
                  </a:stretch>
                </p:blipFill>
                <p:spPr>
                  <a:xfrm>
                    <a:off x="9933532" y="2391046"/>
                    <a:ext cx="50400" cy="22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7">
                <p14:nvContentPartPr>
                  <p14:cNvPr id="389" name="Encre 388">
                    <a:extLst>
                      <a:ext uri="{FF2B5EF4-FFF2-40B4-BE49-F238E27FC236}">
                        <a16:creationId xmlns:a16="http://schemas.microsoft.com/office/drawing/2014/main" id="{89B5A1CD-CA20-DE3A-5C3B-300BFD605F40}"/>
                      </a:ext>
                    </a:extLst>
                  </p14:cNvPr>
                  <p14:cNvContentPartPr/>
                  <p14:nvPr/>
                </p14:nvContentPartPr>
                <p14:xfrm>
                  <a:off x="9940372" y="2393926"/>
                  <a:ext cx="213480" cy="207720"/>
                </p14:xfrm>
              </p:contentPart>
            </mc:Choice>
            <mc:Fallback xmlns="">
              <p:pic>
                <p:nvPicPr>
                  <p:cNvPr id="389" name="Encre 388">
                    <a:extLst>
                      <a:ext uri="{FF2B5EF4-FFF2-40B4-BE49-F238E27FC236}">
                        <a16:creationId xmlns:a16="http://schemas.microsoft.com/office/drawing/2014/main" id="{89B5A1CD-CA20-DE3A-5C3B-300BFD605F40}"/>
                      </a:ext>
                    </a:extLst>
                  </p:cNvPr>
                  <p:cNvPicPr/>
                  <p:nvPr/>
                </p:nvPicPr>
                <p:blipFill>
                  <a:blip r:embed="rId318"/>
                  <a:stretch>
                    <a:fillRect/>
                  </a:stretch>
                </p:blipFill>
                <p:spPr>
                  <a:xfrm>
                    <a:off x="9934252" y="2387446"/>
                    <a:ext cx="225720" cy="21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9">
                <p14:nvContentPartPr>
                  <p14:cNvPr id="390" name="Encre 389">
                    <a:extLst>
                      <a:ext uri="{FF2B5EF4-FFF2-40B4-BE49-F238E27FC236}">
                        <a16:creationId xmlns:a16="http://schemas.microsoft.com/office/drawing/2014/main" id="{7AC39AF2-E8F3-5608-C384-6FB49ED05AC5}"/>
                      </a:ext>
                    </a:extLst>
                  </p14:cNvPr>
                  <p14:cNvContentPartPr/>
                  <p14:nvPr/>
                </p14:nvContentPartPr>
                <p14:xfrm>
                  <a:off x="10172572" y="2495446"/>
                  <a:ext cx="76680" cy="111600"/>
                </p14:xfrm>
              </p:contentPart>
            </mc:Choice>
            <mc:Fallback xmlns="">
              <p:pic>
                <p:nvPicPr>
                  <p:cNvPr id="390" name="Encre 389">
                    <a:extLst>
                      <a:ext uri="{FF2B5EF4-FFF2-40B4-BE49-F238E27FC236}">
                        <a16:creationId xmlns:a16="http://schemas.microsoft.com/office/drawing/2014/main" id="{7AC39AF2-E8F3-5608-C384-6FB49ED05AC5}"/>
                      </a:ext>
                    </a:extLst>
                  </p:cNvPr>
                  <p:cNvPicPr/>
                  <p:nvPr/>
                </p:nvPicPr>
                <p:blipFill>
                  <a:blip r:embed="rId320"/>
                  <a:stretch>
                    <a:fillRect/>
                  </a:stretch>
                </p:blipFill>
                <p:spPr>
                  <a:xfrm>
                    <a:off x="10166452" y="2489326"/>
                    <a:ext cx="88920" cy="12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1">
                <p14:nvContentPartPr>
                  <p14:cNvPr id="391" name="Encre 390">
                    <a:extLst>
                      <a:ext uri="{FF2B5EF4-FFF2-40B4-BE49-F238E27FC236}">
                        <a16:creationId xmlns:a16="http://schemas.microsoft.com/office/drawing/2014/main" id="{B0EF47D5-E885-3E97-0F1C-A11D78382C34}"/>
                      </a:ext>
                    </a:extLst>
                  </p14:cNvPr>
                  <p14:cNvContentPartPr/>
                  <p14:nvPr/>
                </p14:nvContentPartPr>
                <p14:xfrm>
                  <a:off x="10305052" y="2478166"/>
                  <a:ext cx="226800" cy="102240"/>
                </p14:xfrm>
              </p:contentPart>
            </mc:Choice>
            <mc:Fallback xmlns="">
              <p:pic>
                <p:nvPicPr>
                  <p:cNvPr id="391" name="Encre 390">
                    <a:extLst>
                      <a:ext uri="{FF2B5EF4-FFF2-40B4-BE49-F238E27FC236}">
                        <a16:creationId xmlns:a16="http://schemas.microsoft.com/office/drawing/2014/main" id="{B0EF47D5-E885-3E97-0F1C-A11D78382C34}"/>
                      </a:ext>
                    </a:extLst>
                  </p:cNvPr>
                  <p:cNvPicPr/>
                  <p:nvPr/>
                </p:nvPicPr>
                <p:blipFill>
                  <a:blip r:embed="rId322"/>
                  <a:stretch>
                    <a:fillRect/>
                  </a:stretch>
                </p:blipFill>
                <p:spPr>
                  <a:xfrm>
                    <a:off x="10298932" y="2472046"/>
                    <a:ext cx="239040" cy="114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3">
                <p14:nvContentPartPr>
                  <p14:cNvPr id="392" name="Encre 391">
                    <a:extLst>
                      <a:ext uri="{FF2B5EF4-FFF2-40B4-BE49-F238E27FC236}">
                        <a16:creationId xmlns:a16="http://schemas.microsoft.com/office/drawing/2014/main" id="{E940C98C-6121-6DA0-A0D0-1D466086B433}"/>
                      </a:ext>
                    </a:extLst>
                  </p14:cNvPr>
                  <p14:cNvContentPartPr/>
                  <p14:nvPr/>
                </p14:nvContentPartPr>
                <p14:xfrm>
                  <a:off x="10531852" y="2483926"/>
                  <a:ext cx="193320" cy="80640"/>
                </p14:xfrm>
              </p:contentPart>
            </mc:Choice>
            <mc:Fallback xmlns="">
              <p:pic>
                <p:nvPicPr>
                  <p:cNvPr id="392" name="Encre 391">
                    <a:extLst>
                      <a:ext uri="{FF2B5EF4-FFF2-40B4-BE49-F238E27FC236}">
                        <a16:creationId xmlns:a16="http://schemas.microsoft.com/office/drawing/2014/main" id="{E940C98C-6121-6DA0-A0D0-1D466086B433}"/>
                      </a:ext>
                    </a:extLst>
                  </p:cNvPr>
                  <p:cNvPicPr/>
                  <p:nvPr/>
                </p:nvPicPr>
                <p:blipFill>
                  <a:blip r:embed="rId324"/>
                  <a:stretch>
                    <a:fillRect/>
                  </a:stretch>
                </p:blipFill>
                <p:spPr>
                  <a:xfrm>
                    <a:off x="10525732" y="2477806"/>
                    <a:ext cx="205560" cy="92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5">
                <p14:nvContentPartPr>
                  <p14:cNvPr id="393" name="Encre 392">
                    <a:extLst>
                      <a:ext uri="{FF2B5EF4-FFF2-40B4-BE49-F238E27FC236}">
                        <a16:creationId xmlns:a16="http://schemas.microsoft.com/office/drawing/2014/main" id="{E8DDA0F6-CB0D-8A22-ECE3-B55D7BB1295E}"/>
                      </a:ext>
                    </a:extLst>
                  </p14:cNvPr>
                  <p14:cNvContentPartPr/>
                  <p14:nvPr/>
                </p14:nvContentPartPr>
                <p14:xfrm>
                  <a:off x="10753972" y="2475286"/>
                  <a:ext cx="14040" cy="82440"/>
                </p14:xfrm>
              </p:contentPart>
            </mc:Choice>
            <mc:Fallback xmlns="">
              <p:pic>
                <p:nvPicPr>
                  <p:cNvPr id="393" name="Encre 392">
                    <a:extLst>
                      <a:ext uri="{FF2B5EF4-FFF2-40B4-BE49-F238E27FC236}">
                        <a16:creationId xmlns:a16="http://schemas.microsoft.com/office/drawing/2014/main" id="{E8DDA0F6-CB0D-8A22-ECE3-B55D7BB1295E}"/>
                      </a:ext>
                    </a:extLst>
                  </p:cNvPr>
                  <p:cNvPicPr/>
                  <p:nvPr/>
                </p:nvPicPr>
                <p:blipFill>
                  <a:blip r:embed="rId326"/>
                  <a:stretch>
                    <a:fillRect/>
                  </a:stretch>
                </p:blipFill>
                <p:spPr>
                  <a:xfrm>
                    <a:off x="10747852" y="2469166"/>
                    <a:ext cx="26280" cy="94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7">
                <p14:nvContentPartPr>
                  <p14:cNvPr id="394" name="Encre 393">
                    <a:extLst>
                      <a:ext uri="{FF2B5EF4-FFF2-40B4-BE49-F238E27FC236}">
                        <a16:creationId xmlns:a16="http://schemas.microsoft.com/office/drawing/2014/main" id="{FE63DEF6-01B3-BD70-91BB-D1F3773D0FEF}"/>
                      </a:ext>
                    </a:extLst>
                  </p14:cNvPr>
                  <p14:cNvContentPartPr/>
                  <p14:nvPr/>
                </p14:nvContentPartPr>
                <p14:xfrm>
                  <a:off x="10735612" y="2402206"/>
                  <a:ext cx="16200" cy="18360"/>
                </p14:xfrm>
              </p:contentPart>
            </mc:Choice>
            <mc:Fallback xmlns="">
              <p:pic>
                <p:nvPicPr>
                  <p:cNvPr id="394" name="Encre 393">
                    <a:extLst>
                      <a:ext uri="{FF2B5EF4-FFF2-40B4-BE49-F238E27FC236}">
                        <a16:creationId xmlns:a16="http://schemas.microsoft.com/office/drawing/2014/main" id="{FE63DEF6-01B3-BD70-91BB-D1F3773D0FEF}"/>
                      </a:ext>
                    </a:extLst>
                  </p:cNvPr>
                  <p:cNvPicPr/>
                  <p:nvPr/>
                </p:nvPicPr>
                <p:blipFill>
                  <a:blip r:embed="rId328"/>
                  <a:stretch>
                    <a:fillRect/>
                  </a:stretch>
                </p:blipFill>
                <p:spPr>
                  <a:xfrm>
                    <a:off x="10729492" y="2396086"/>
                    <a:ext cx="28440" cy="30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9">
                <p14:nvContentPartPr>
                  <p14:cNvPr id="395" name="Encre 394">
                    <a:extLst>
                      <a:ext uri="{FF2B5EF4-FFF2-40B4-BE49-F238E27FC236}">
                        <a16:creationId xmlns:a16="http://schemas.microsoft.com/office/drawing/2014/main" id="{F1ABC70D-97FF-AF4B-F9B7-A081C07ED32C}"/>
                      </a:ext>
                    </a:extLst>
                  </p14:cNvPr>
                  <p14:cNvContentPartPr/>
                  <p14:nvPr/>
                </p14:nvContentPartPr>
                <p14:xfrm>
                  <a:off x="10807972" y="2426686"/>
                  <a:ext cx="296280" cy="146880"/>
                </p14:xfrm>
              </p:contentPart>
            </mc:Choice>
            <mc:Fallback xmlns="">
              <p:pic>
                <p:nvPicPr>
                  <p:cNvPr id="395" name="Encre 394">
                    <a:extLst>
                      <a:ext uri="{FF2B5EF4-FFF2-40B4-BE49-F238E27FC236}">
                        <a16:creationId xmlns:a16="http://schemas.microsoft.com/office/drawing/2014/main" id="{F1ABC70D-97FF-AF4B-F9B7-A081C07ED32C}"/>
                      </a:ext>
                    </a:extLst>
                  </p:cNvPr>
                  <p:cNvPicPr/>
                  <p:nvPr/>
                </p:nvPicPr>
                <p:blipFill>
                  <a:blip r:embed="rId330"/>
                  <a:stretch>
                    <a:fillRect/>
                  </a:stretch>
                </p:blipFill>
                <p:spPr>
                  <a:xfrm>
                    <a:off x="10801852" y="2420566"/>
                    <a:ext cx="308520" cy="1591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00" name="Groupe 399">
              <a:extLst>
                <a:ext uri="{FF2B5EF4-FFF2-40B4-BE49-F238E27FC236}">
                  <a16:creationId xmlns:a16="http://schemas.microsoft.com/office/drawing/2014/main" id="{8A76AC6A-0C68-09A7-475C-32F4F27EB2EA}"/>
                </a:ext>
              </a:extLst>
            </p:cNvPr>
            <p:cNvGrpSpPr/>
            <p:nvPr/>
          </p:nvGrpSpPr>
          <p:grpSpPr>
            <a:xfrm>
              <a:off x="11242492" y="2340286"/>
              <a:ext cx="652680" cy="270000"/>
              <a:chOff x="11242492" y="2340286"/>
              <a:chExt cx="652680" cy="270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31">
                <p14:nvContentPartPr>
                  <p14:cNvPr id="397" name="Encre 396">
                    <a:extLst>
                      <a:ext uri="{FF2B5EF4-FFF2-40B4-BE49-F238E27FC236}">
                        <a16:creationId xmlns:a16="http://schemas.microsoft.com/office/drawing/2014/main" id="{8751C39B-8C5B-9E73-940B-CDC0981E98BE}"/>
                      </a:ext>
                    </a:extLst>
                  </p14:cNvPr>
                  <p14:cNvContentPartPr/>
                  <p14:nvPr/>
                </p14:nvContentPartPr>
                <p14:xfrm>
                  <a:off x="11242492" y="2340286"/>
                  <a:ext cx="359280" cy="223200"/>
                </p14:xfrm>
              </p:contentPart>
            </mc:Choice>
            <mc:Fallback xmlns="">
              <p:pic>
                <p:nvPicPr>
                  <p:cNvPr id="397" name="Encre 396">
                    <a:extLst>
                      <a:ext uri="{FF2B5EF4-FFF2-40B4-BE49-F238E27FC236}">
                        <a16:creationId xmlns:a16="http://schemas.microsoft.com/office/drawing/2014/main" id="{8751C39B-8C5B-9E73-940B-CDC0981E98BE}"/>
                      </a:ext>
                    </a:extLst>
                  </p:cNvPr>
                  <p:cNvPicPr/>
                  <p:nvPr/>
                </p:nvPicPr>
                <p:blipFill>
                  <a:blip r:embed="rId332"/>
                  <a:stretch>
                    <a:fillRect/>
                  </a:stretch>
                </p:blipFill>
                <p:spPr>
                  <a:xfrm>
                    <a:off x="11236372" y="2334166"/>
                    <a:ext cx="371520" cy="235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3">
                <p14:nvContentPartPr>
                  <p14:cNvPr id="398" name="Encre 397">
                    <a:extLst>
                      <a:ext uri="{FF2B5EF4-FFF2-40B4-BE49-F238E27FC236}">
                        <a16:creationId xmlns:a16="http://schemas.microsoft.com/office/drawing/2014/main" id="{55511A72-B31A-B360-FC04-4CAD721CB96F}"/>
                      </a:ext>
                    </a:extLst>
                  </p14:cNvPr>
                  <p14:cNvContentPartPr/>
                  <p14:nvPr/>
                </p14:nvContentPartPr>
                <p14:xfrm>
                  <a:off x="11721652" y="2392126"/>
                  <a:ext cx="172080" cy="181800"/>
                </p14:xfrm>
              </p:contentPart>
            </mc:Choice>
            <mc:Fallback xmlns="">
              <p:pic>
                <p:nvPicPr>
                  <p:cNvPr id="398" name="Encre 397">
                    <a:extLst>
                      <a:ext uri="{FF2B5EF4-FFF2-40B4-BE49-F238E27FC236}">
                        <a16:creationId xmlns:a16="http://schemas.microsoft.com/office/drawing/2014/main" id="{55511A72-B31A-B360-FC04-4CAD721CB96F}"/>
                      </a:ext>
                    </a:extLst>
                  </p:cNvPr>
                  <p:cNvPicPr/>
                  <p:nvPr/>
                </p:nvPicPr>
                <p:blipFill>
                  <a:blip r:embed="rId334"/>
                  <a:stretch>
                    <a:fillRect/>
                  </a:stretch>
                </p:blipFill>
                <p:spPr>
                  <a:xfrm>
                    <a:off x="11715532" y="2386006"/>
                    <a:ext cx="184320" cy="19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5">
                <p14:nvContentPartPr>
                  <p14:cNvPr id="399" name="Encre 398">
                    <a:extLst>
                      <a:ext uri="{FF2B5EF4-FFF2-40B4-BE49-F238E27FC236}">
                        <a16:creationId xmlns:a16="http://schemas.microsoft.com/office/drawing/2014/main" id="{6C590CBE-ADE5-4CC8-AAAE-FA48CF395357}"/>
                      </a:ext>
                    </a:extLst>
                  </p14:cNvPr>
                  <p14:cNvContentPartPr/>
                  <p14:nvPr/>
                </p14:nvContentPartPr>
                <p14:xfrm>
                  <a:off x="11778532" y="2374486"/>
                  <a:ext cx="116640" cy="235800"/>
                </p14:xfrm>
              </p:contentPart>
            </mc:Choice>
            <mc:Fallback xmlns="">
              <p:pic>
                <p:nvPicPr>
                  <p:cNvPr id="399" name="Encre 398">
                    <a:extLst>
                      <a:ext uri="{FF2B5EF4-FFF2-40B4-BE49-F238E27FC236}">
                        <a16:creationId xmlns:a16="http://schemas.microsoft.com/office/drawing/2014/main" id="{6C590CBE-ADE5-4CC8-AAAE-FA48CF395357}"/>
                      </a:ext>
                    </a:extLst>
                  </p:cNvPr>
                  <p:cNvPicPr/>
                  <p:nvPr/>
                </p:nvPicPr>
                <p:blipFill>
                  <a:blip r:embed="rId336"/>
                  <a:stretch>
                    <a:fillRect/>
                  </a:stretch>
                </p:blipFill>
                <p:spPr>
                  <a:xfrm>
                    <a:off x="11772412" y="2368366"/>
                    <a:ext cx="128880" cy="2480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94365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CF8F6-C1EF-F453-5B44-DDF6133BB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923CD-E908-C93F-0D38-06BB8022A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9529039" cy="733303"/>
          </a:xfrm>
        </p:spPr>
        <p:txBody>
          <a:bodyPr>
            <a:normAutofit fontScale="90000"/>
          </a:bodyPr>
          <a:lstStyle/>
          <a:p>
            <a:r>
              <a:rPr lang="fr-CH" dirty="0"/>
              <a:t>Pourquoi a-t-on besoin de POO ???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FB51BEDD-B6ED-A4E7-8D83-E7753D2BABC5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FB51BEDD-B6ED-A4E7-8D83-E7753D2BAB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182" name="ZoneTexte 181">
            <a:extLst>
              <a:ext uri="{FF2B5EF4-FFF2-40B4-BE49-F238E27FC236}">
                <a16:creationId xmlns:a16="http://schemas.microsoft.com/office/drawing/2014/main" id="{C8412667-E613-6BB0-29E2-F4246C1AB8D4}"/>
              </a:ext>
            </a:extLst>
          </p:cNvPr>
          <p:cNvSpPr txBox="1"/>
          <p:nvPr/>
        </p:nvSpPr>
        <p:spPr>
          <a:xfrm>
            <a:off x="113170" y="1364291"/>
            <a:ext cx="8573630" cy="5452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fr-CH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toycsp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ToyCSP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Variable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NotEqual</a:t>
            </a:r>
            <a:endParaRPr lang="fr-CH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1900"/>
              </a:lnSpc>
            </a:pPr>
            <a:b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"Taille du problème: "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pPr>
              <a:lnSpc>
                <a:spcPts val="1900"/>
              </a:lnSpc>
            </a:pPr>
            <a:b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csp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fr-CH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ToyCSP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ToyCSP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pPr>
              <a:lnSpc>
                <a:spcPts val="1900"/>
              </a:lnSpc>
            </a:pPr>
            <a:endParaRPr lang="fr-CH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1900"/>
              </a:lnSpc>
            </a:pP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q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fr-CH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Variable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[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csp</a:t>
            </a:r>
            <a:r>
              <a:rPr lang="fr-CH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add_variable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)]</a:t>
            </a:r>
          </a:p>
          <a:p>
            <a:pPr>
              <a:lnSpc>
                <a:spcPts val="1900"/>
              </a:lnSpc>
            </a:pPr>
            <a:b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fr-CH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ts val="1900"/>
              </a:lnSpc>
            </a:pP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pPr>
              <a:lnSpc>
                <a:spcPts val="1900"/>
              </a:lnSpc>
            </a:pP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j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fr-CH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pPr>
              <a:lnSpc>
                <a:spcPts val="1900"/>
              </a:lnSpc>
            </a:pP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csp</a:t>
            </a:r>
            <a:r>
              <a:rPr lang="fr-CH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post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NotEqual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q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q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j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], </a:t>
            </a:r>
            <a:r>
              <a:rPr lang="fr-CH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pPr>
              <a:lnSpc>
                <a:spcPts val="1900"/>
              </a:lnSpc>
            </a:pP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csp</a:t>
            </a:r>
            <a:r>
              <a:rPr lang="fr-CH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post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NotEqual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q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q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j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j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pPr>
              <a:lnSpc>
                <a:spcPts val="1900"/>
              </a:lnSpc>
            </a:pP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csp</a:t>
            </a:r>
            <a:r>
              <a:rPr lang="fr-CH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post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NotEqual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q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q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j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j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pPr>
              <a:lnSpc>
                <a:spcPts val="1900"/>
              </a:lnSpc>
            </a:pPr>
            <a:b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fr-CH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@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csp</a:t>
            </a:r>
            <a:r>
              <a:rPr lang="fr-CH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.on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'solution'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>
              <a:lnSpc>
                <a:spcPts val="1900"/>
              </a:lnSpc>
            </a:pPr>
            <a:r>
              <a:rPr lang="fr-CH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handle_solution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csp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infos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pPr>
              <a:lnSpc>
                <a:spcPts val="1900"/>
              </a:lnSpc>
            </a:pP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solutions</a:t>
            </a:r>
            <a:r>
              <a:rPr lang="fr-CH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csp</a:t>
            </a:r>
            <a:r>
              <a:rPr lang="fr-CH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.get_solution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())</a:t>
            </a:r>
          </a:p>
          <a:p>
            <a:pPr>
              <a:lnSpc>
                <a:spcPts val="1900"/>
              </a:lnSpc>
            </a:pPr>
            <a:b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solutions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pPr>
              <a:lnSpc>
                <a:spcPts val="1900"/>
              </a:lnSpc>
            </a:pP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csp</a:t>
            </a:r>
            <a:r>
              <a:rPr lang="fr-CH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dfs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  <a:b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fr-CH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fr-CH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solutions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fr-CH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2EC71D1-D30C-ABBF-3A61-5284780F08F5}"/>
              </a:ext>
            </a:extLst>
          </p:cNvPr>
          <p:cNvSpPr txBox="1"/>
          <p:nvPr/>
        </p:nvSpPr>
        <p:spPr>
          <a:xfrm>
            <a:off x="6340718" y="1287180"/>
            <a:ext cx="58512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b="1" dirty="0"/>
              <a:t>Dans un problème, on doit stocker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b="1" dirty="0"/>
              <a:t>Les variables (attributs)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b="1" dirty="0"/>
              <a:t>Les contraintes (attributs ou méthodes ???)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b="1" dirty="0"/>
              <a:t>Les algorithmes de résolution (méthodes)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687BF6A-F7A3-9753-E647-B975CF40AFDE}"/>
              </a:ext>
            </a:extLst>
          </p:cNvPr>
          <p:cNvSpPr txBox="1"/>
          <p:nvPr/>
        </p:nvSpPr>
        <p:spPr>
          <a:xfrm>
            <a:off x="6340718" y="3364051"/>
            <a:ext cx="4848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b="1" dirty="0"/>
              <a:t>Les variables sont en relation les unes avec les autres via les contraintes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919DF50-ADAB-B18C-212B-2E38E97DFFF8}"/>
              </a:ext>
            </a:extLst>
          </p:cNvPr>
          <p:cNvSpPr txBox="1"/>
          <p:nvPr/>
        </p:nvSpPr>
        <p:spPr>
          <a:xfrm>
            <a:off x="6340718" y="4236036"/>
            <a:ext cx="4848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b="1" dirty="0"/>
              <a:t>Chaque contrainte doit «savoir» quelles variables elles contraint pour effectuer la propagation</a:t>
            </a: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B72AF300-433B-E90A-229E-2C086B82633D}"/>
              </a:ext>
            </a:extLst>
          </p:cNvPr>
          <p:cNvSpPr/>
          <p:nvPr/>
        </p:nvSpPr>
        <p:spPr>
          <a:xfrm>
            <a:off x="5473325" y="5483438"/>
            <a:ext cx="1024932" cy="6463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B994E3-5307-164D-7104-B9116C7BDBEF}"/>
              </a:ext>
            </a:extLst>
          </p:cNvPr>
          <p:cNvSpPr txBox="1"/>
          <p:nvPr/>
        </p:nvSpPr>
        <p:spPr>
          <a:xfrm>
            <a:off x="6543474" y="5262376"/>
            <a:ext cx="5278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/>
              <a:t>Tout ceci est </a:t>
            </a:r>
            <a:r>
              <a:rPr lang="fr-CH" sz="3600" b="1" dirty="0"/>
              <a:t>complexe</a:t>
            </a:r>
            <a:r>
              <a:rPr lang="fr-CH" sz="2400" b="1" dirty="0"/>
              <a:t> du point de vue logiciel</a:t>
            </a:r>
          </a:p>
        </p:txBody>
      </p:sp>
    </p:spTree>
    <p:extLst>
      <p:ext uri="{BB962C8B-B14F-4D97-AF65-F5344CB8AC3E}">
        <p14:creationId xmlns:p14="http://schemas.microsoft.com/office/powerpoint/2010/main" val="4375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0B4C6-5707-7A81-5762-ED158A72B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4CE0A5-39C2-6805-5C3F-D88BF63CE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9529039" cy="733303"/>
          </a:xfrm>
        </p:spPr>
        <p:txBody>
          <a:bodyPr>
            <a:normAutofit/>
          </a:bodyPr>
          <a:lstStyle/>
          <a:p>
            <a:r>
              <a:rPr lang="fr-CH" dirty="0"/>
              <a:t>Recherche avec </a:t>
            </a:r>
            <a:r>
              <a:rPr lang="fr-CH" dirty="0" err="1"/>
              <a:t>forward</a:t>
            </a:r>
            <a:r>
              <a:rPr lang="fr-CH" dirty="0"/>
              <a:t>-checking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3646E2C2-0738-54FC-3A7C-FF2BB6ED4E4E}"/>
              </a:ext>
            </a:extLst>
          </p:cNvPr>
          <p:cNvSpPr/>
          <p:nvPr/>
        </p:nvSpPr>
        <p:spPr>
          <a:xfrm rot="1343181">
            <a:off x="7162398" y="1537733"/>
            <a:ext cx="733303" cy="73330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77262BC-2DE6-CC87-4FB7-75D112EFEBEE}"/>
              </a:ext>
            </a:extLst>
          </p:cNvPr>
          <p:cNvSpPr txBox="1"/>
          <p:nvPr/>
        </p:nvSpPr>
        <p:spPr>
          <a:xfrm>
            <a:off x="5069843" y="1112531"/>
            <a:ext cx="5250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latin typeface="Consolas" panose="020B0609020204030204" pitchFamily="49" charset="0"/>
              </a:rPr>
              <a:t>q[0]={0..4}, q[1]={0..4}, …, q[4]={0..4}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541F9D9-7DD8-85CB-8C86-3F324ED6A91B}"/>
              </a:ext>
            </a:extLst>
          </p:cNvPr>
          <p:cNvSpPr/>
          <p:nvPr/>
        </p:nvSpPr>
        <p:spPr>
          <a:xfrm rot="20307046">
            <a:off x="5380626" y="2840205"/>
            <a:ext cx="733303" cy="73330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565C44E-5D32-112E-0954-A6BC86F372B4}"/>
              </a:ext>
            </a:extLst>
          </p:cNvPr>
          <p:cNvSpPr/>
          <p:nvPr/>
        </p:nvSpPr>
        <p:spPr>
          <a:xfrm>
            <a:off x="8949909" y="2840204"/>
            <a:ext cx="733303" cy="73330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6B24C269-9BE1-2522-A473-4D998F9D6BAA}"/>
              </a:ext>
            </a:extLst>
          </p:cNvPr>
          <p:cNvCxnSpPr>
            <a:cxnSpLocks/>
            <a:stCxn id="3" idx="3"/>
            <a:endCxn id="7" idx="6"/>
          </p:cNvCxnSpPr>
          <p:nvPr/>
        </p:nvCxnSpPr>
        <p:spPr>
          <a:xfrm flipH="1">
            <a:off x="6088301" y="2045367"/>
            <a:ext cx="1102286" cy="10268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B86F95E5-3BB7-CDEE-F708-48056A27F82C}"/>
              </a:ext>
            </a:extLst>
          </p:cNvPr>
          <p:cNvCxnSpPr>
            <a:cxnSpLocks/>
            <a:stCxn id="3" idx="6"/>
            <a:endCxn id="8" idx="1"/>
          </p:cNvCxnSpPr>
          <p:nvPr/>
        </p:nvCxnSpPr>
        <p:spPr>
          <a:xfrm>
            <a:off x="7868069" y="2044024"/>
            <a:ext cx="1189230" cy="9035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4E1AA8AA-1B8E-713D-1BE1-722565122D3A}"/>
              </a:ext>
            </a:extLst>
          </p:cNvPr>
          <p:cNvSpPr txBox="1"/>
          <p:nvPr/>
        </p:nvSpPr>
        <p:spPr>
          <a:xfrm>
            <a:off x="5831334" y="2065099"/>
            <a:ext cx="1704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latin typeface="Consolas" panose="020B0609020204030204" pitchFamily="49" charset="0"/>
              </a:rPr>
              <a:t>q[0]=0</a:t>
            </a:r>
          </a:p>
          <a:p>
            <a:r>
              <a:rPr lang="fr-CH" dirty="0">
                <a:latin typeface="Consolas" panose="020B0609020204030204" pitchFamily="49" charset="0"/>
              </a:rPr>
              <a:t>+ </a:t>
            </a:r>
            <a:r>
              <a:rPr lang="fr-CH" dirty="0" err="1">
                <a:latin typeface="Consolas" panose="020B0609020204030204" pitchFamily="49" charset="0"/>
              </a:rPr>
              <a:t>fixpoint</a:t>
            </a:r>
            <a:r>
              <a:rPr lang="fr-CH" dirty="0">
                <a:latin typeface="Consolas" panose="020B0609020204030204" pitchFamily="49" charset="0"/>
              </a:rPr>
              <a:t>()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6A25C0E9-3512-2658-3B5F-A739AC0B7494}"/>
                  </a:ext>
                </a:extLst>
              </p:cNvPr>
              <p:cNvSpPr txBox="1"/>
              <p:nvPr/>
            </p:nvSpPr>
            <p:spPr>
              <a:xfrm>
                <a:off x="8454420" y="2077837"/>
                <a:ext cx="9909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q[0]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fr-CH" dirty="0">
                    <a:latin typeface="Consolas" panose="020B0609020204030204" pitchFamily="49" charset="0"/>
                  </a:rPr>
                  <a:t>0</a:t>
                </a:r>
              </a:p>
            </p:txBody>
          </p:sp>
        </mc:Choice>
        <mc:Fallback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6A25C0E9-3512-2658-3B5F-A739AC0B7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420" y="2077837"/>
                <a:ext cx="990977" cy="369332"/>
              </a:xfrm>
              <a:prstGeom prst="rect">
                <a:avLst/>
              </a:prstGeom>
              <a:blipFill>
                <a:blip r:embed="rId3"/>
                <a:stretch>
                  <a:fillRect l="-5556" t="-10000" r="-4321" b="-2666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ZoneTexte 22">
            <a:extLst>
              <a:ext uri="{FF2B5EF4-FFF2-40B4-BE49-F238E27FC236}">
                <a16:creationId xmlns:a16="http://schemas.microsoft.com/office/drawing/2014/main" id="{CA9A0EC3-9D6C-9D70-350D-DC35E1A65D36}"/>
              </a:ext>
            </a:extLst>
          </p:cNvPr>
          <p:cNvSpPr txBox="1"/>
          <p:nvPr/>
        </p:nvSpPr>
        <p:spPr>
          <a:xfrm>
            <a:off x="3756012" y="2447169"/>
            <a:ext cx="1577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latin typeface="Consolas" panose="020B0609020204030204" pitchFamily="49" charset="0"/>
              </a:rPr>
              <a:t>q[0]={0}</a:t>
            </a:r>
            <a:br>
              <a:rPr lang="fr-CH" dirty="0">
                <a:latin typeface="Consolas" panose="020B0609020204030204" pitchFamily="49" charset="0"/>
              </a:rPr>
            </a:br>
            <a:r>
              <a:rPr lang="fr-CH" dirty="0">
                <a:latin typeface="Consolas" panose="020B0609020204030204" pitchFamily="49" charset="0"/>
              </a:rPr>
              <a:t>q[1]={2..7}</a:t>
            </a:r>
          </a:p>
          <a:p>
            <a:r>
              <a:rPr lang="fr-CH" dirty="0">
                <a:latin typeface="Consolas" panose="020B0609020204030204" pitchFamily="49" charset="0"/>
              </a:rPr>
              <a:t>…</a:t>
            </a:r>
          </a:p>
          <a:p>
            <a:r>
              <a:rPr lang="fr-CH" dirty="0">
                <a:latin typeface="Consolas" panose="020B0609020204030204" pitchFamily="49" charset="0"/>
              </a:rPr>
              <a:t>Q[7]={1..6}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0974B213-297D-C915-CA40-8F7BE3AE4474}"/>
              </a:ext>
            </a:extLst>
          </p:cNvPr>
          <p:cNvSpPr/>
          <p:nvPr/>
        </p:nvSpPr>
        <p:spPr>
          <a:xfrm>
            <a:off x="3926367" y="4774500"/>
            <a:ext cx="733303" cy="73330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1705A8C4-C741-E63E-98D6-D499D60CC299}"/>
              </a:ext>
            </a:extLst>
          </p:cNvPr>
          <p:cNvSpPr/>
          <p:nvPr/>
        </p:nvSpPr>
        <p:spPr>
          <a:xfrm rot="20307046">
            <a:off x="6613756" y="4774501"/>
            <a:ext cx="733303" cy="73330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38558A2B-7FCD-CB0E-A2BC-FF6D77A70EC2}"/>
              </a:ext>
            </a:extLst>
          </p:cNvPr>
          <p:cNvCxnSpPr>
            <a:cxnSpLocks/>
            <a:stCxn id="7" idx="3"/>
            <a:endCxn id="26" idx="0"/>
          </p:cNvCxnSpPr>
          <p:nvPr/>
        </p:nvCxnSpPr>
        <p:spPr>
          <a:xfrm flipH="1">
            <a:off x="4293019" y="3543223"/>
            <a:ext cx="1308346" cy="12312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52F1112B-D79E-3149-E484-D721107DE140}"/>
              </a:ext>
            </a:extLst>
          </p:cNvPr>
          <p:cNvCxnSpPr>
            <a:cxnSpLocks/>
            <a:stCxn id="7" idx="4"/>
            <a:endCxn id="27" idx="0"/>
          </p:cNvCxnSpPr>
          <p:nvPr/>
        </p:nvCxnSpPr>
        <p:spPr>
          <a:xfrm>
            <a:off x="5881949" y="3547880"/>
            <a:ext cx="963788" cy="12522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41FAE344-5781-958E-878B-7C9771A2B20D}"/>
              </a:ext>
            </a:extLst>
          </p:cNvPr>
          <p:cNvSpPr txBox="1"/>
          <p:nvPr/>
        </p:nvSpPr>
        <p:spPr>
          <a:xfrm>
            <a:off x="2201617" y="4410807"/>
            <a:ext cx="18309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latin typeface="Consolas" panose="020B0609020204030204" pitchFamily="49" charset="0"/>
              </a:rPr>
              <a:t>q[0]={0}</a:t>
            </a:r>
            <a:br>
              <a:rPr lang="fr-CH" dirty="0">
                <a:latin typeface="Consolas" panose="020B0609020204030204" pitchFamily="49" charset="0"/>
              </a:rPr>
            </a:br>
            <a:r>
              <a:rPr lang="fr-CH" dirty="0">
                <a:latin typeface="Consolas" panose="020B0609020204030204" pitchFamily="49" charset="0"/>
              </a:rPr>
              <a:t>q[1]={2}</a:t>
            </a:r>
          </a:p>
          <a:p>
            <a:r>
              <a:rPr lang="fr-CH" dirty="0">
                <a:latin typeface="Consolas" panose="020B0609020204030204" pitchFamily="49" charset="0"/>
              </a:rPr>
              <a:t>…</a:t>
            </a:r>
          </a:p>
          <a:p>
            <a:r>
              <a:rPr lang="fr-CH" dirty="0">
                <a:latin typeface="Consolas" panose="020B0609020204030204" pitchFamily="49" charset="0"/>
              </a:rPr>
              <a:t>Q[7]={1,3..6}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29CF3942-6877-D1CD-7092-03FF055370E9}"/>
              </a:ext>
            </a:extLst>
          </p:cNvPr>
          <p:cNvSpPr txBox="1"/>
          <p:nvPr/>
        </p:nvSpPr>
        <p:spPr>
          <a:xfrm>
            <a:off x="7615956" y="4540986"/>
            <a:ext cx="1577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latin typeface="Consolas" panose="020B0609020204030204" pitchFamily="49" charset="0"/>
              </a:rPr>
              <a:t>q[0]={0}</a:t>
            </a:r>
            <a:br>
              <a:rPr lang="fr-CH" dirty="0">
                <a:latin typeface="Consolas" panose="020B0609020204030204" pitchFamily="49" charset="0"/>
              </a:rPr>
            </a:br>
            <a:r>
              <a:rPr lang="fr-CH" dirty="0">
                <a:latin typeface="Consolas" panose="020B0609020204030204" pitchFamily="49" charset="0"/>
              </a:rPr>
              <a:t>q[1]={3..7}</a:t>
            </a:r>
          </a:p>
          <a:p>
            <a:r>
              <a:rPr lang="fr-CH" dirty="0">
                <a:latin typeface="Consolas" panose="020B0609020204030204" pitchFamily="49" charset="0"/>
              </a:rPr>
              <a:t>…</a:t>
            </a:r>
          </a:p>
          <a:p>
            <a:r>
              <a:rPr lang="fr-CH" dirty="0">
                <a:latin typeface="Consolas" panose="020B0609020204030204" pitchFamily="49" charset="0"/>
              </a:rPr>
              <a:t>Q[7]={1..6}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75DFF002-8237-21B4-E905-B4361AB8FFFE}"/>
              </a:ext>
            </a:extLst>
          </p:cNvPr>
          <p:cNvSpPr txBox="1"/>
          <p:nvPr/>
        </p:nvSpPr>
        <p:spPr>
          <a:xfrm>
            <a:off x="4061898" y="3900438"/>
            <a:ext cx="1830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latin typeface="Consolas" panose="020B0609020204030204" pitchFamily="49" charset="0"/>
              </a:rPr>
              <a:t>q[1]=2</a:t>
            </a:r>
          </a:p>
          <a:p>
            <a:r>
              <a:rPr lang="fr-CH" dirty="0">
                <a:latin typeface="Consolas" panose="020B0609020204030204" pitchFamily="49" charset="0"/>
              </a:rPr>
              <a:t> + </a:t>
            </a:r>
            <a:r>
              <a:rPr lang="fr-CH" dirty="0" err="1">
                <a:latin typeface="Consolas" panose="020B0609020204030204" pitchFamily="49" charset="0"/>
              </a:rPr>
              <a:t>fixpoint</a:t>
            </a:r>
            <a:r>
              <a:rPr lang="fr-CH" dirty="0">
                <a:latin typeface="Consolas" panose="020B0609020204030204" pitchFamily="49" charset="0"/>
              </a:rPr>
              <a:t>()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29E6A980-A74B-3020-FDA2-9311D20829B9}"/>
                  </a:ext>
                </a:extLst>
              </p:cNvPr>
              <p:cNvSpPr txBox="1"/>
              <p:nvPr/>
            </p:nvSpPr>
            <p:spPr>
              <a:xfrm>
                <a:off x="6363843" y="4012749"/>
                <a:ext cx="9909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q[1]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fr-CH" dirty="0">
                    <a:latin typeface="Consolas" panose="020B0609020204030204" pitchFamily="49" charset="0"/>
                  </a:rPr>
                  <a:t>2</a:t>
                </a:r>
              </a:p>
            </p:txBody>
          </p:sp>
        </mc:Choice>
        <mc:Fallback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29E6A980-A74B-3020-FDA2-9311D2082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843" y="4012749"/>
                <a:ext cx="990977" cy="369332"/>
              </a:xfrm>
              <a:prstGeom prst="rect">
                <a:avLst/>
              </a:prstGeom>
              <a:blipFill>
                <a:blip r:embed="rId4"/>
                <a:stretch>
                  <a:fillRect l="-5556" t="-8197" r="-4321" b="-24590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C42D0F41-D8B4-2224-5D0A-1AE994722B23}"/>
              </a:ext>
            </a:extLst>
          </p:cNvPr>
          <p:cNvCxnSpPr>
            <a:cxnSpLocks/>
            <a:stCxn id="26" idx="4"/>
            <a:endCxn id="55" idx="0"/>
          </p:cNvCxnSpPr>
          <p:nvPr/>
        </p:nvCxnSpPr>
        <p:spPr>
          <a:xfrm flipH="1">
            <a:off x="4293018" y="5507803"/>
            <a:ext cx="1" cy="4336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riangle isocèle 54">
            <a:extLst>
              <a:ext uri="{FF2B5EF4-FFF2-40B4-BE49-F238E27FC236}">
                <a16:creationId xmlns:a16="http://schemas.microsoft.com/office/drawing/2014/main" id="{EE7E1AD5-6729-35C6-1C2F-EC9192FD16F3}"/>
              </a:ext>
            </a:extLst>
          </p:cNvPr>
          <p:cNvSpPr/>
          <p:nvPr/>
        </p:nvSpPr>
        <p:spPr>
          <a:xfrm>
            <a:off x="3803736" y="5941483"/>
            <a:ext cx="978564" cy="843590"/>
          </a:xfrm>
          <a:prstGeom prst="triangl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43667E2-B027-4DFE-9495-F34D0DCE35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682" y="4202375"/>
            <a:ext cx="2000585" cy="218516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5386D51-C99B-ACB2-94C2-1F43CA58A8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6083" y="1656238"/>
            <a:ext cx="2002264" cy="224033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C760351-1BA6-71EC-5C78-DA63535CA9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3632" y="4480519"/>
            <a:ext cx="1955886" cy="226123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A3671A68-9653-4F81-BF03-F72C3E10E873}"/>
              </a:ext>
            </a:extLst>
          </p:cNvPr>
          <p:cNvSpPr txBox="1"/>
          <p:nvPr/>
        </p:nvSpPr>
        <p:spPr>
          <a:xfrm>
            <a:off x="9976214" y="2606690"/>
            <a:ext cx="1577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latin typeface="Consolas" panose="020B0609020204030204" pitchFamily="49" charset="0"/>
              </a:rPr>
              <a:t>q[0]={1..7}</a:t>
            </a:r>
            <a:br>
              <a:rPr lang="fr-CH" dirty="0">
                <a:latin typeface="Consolas" panose="020B0609020204030204" pitchFamily="49" charset="0"/>
              </a:rPr>
            </a:br>
            <a:r>
              <a:rPr lang="fr-CH" dirty="0">
                <a:latin typeface="Consolas" panose="020B0609020204030204" pitchFamily="49" charset="0"/>
              </a:rPr>
              <a:t>q[1]={0..7}</a:t>
            </a:r>
          </a:p>
          <a:p>
            <a:r>
              <a:rPr lang="fr-CH" dirty="0">
                <a:latin typeface="Consolas" panose="020B0609020204030204" pitchFamily="49" charset="0"/>
              </a:rPr>
              <a:t>…</a:t>
            </a:r>
          </a:p>
          <a:p>
            <a:r>
              <a:rPr lang="fr-CH" dirty="0">
                <a:latin typeface="Consolas" panose="020B0609020204030204" pitchFamily="49" charset="0"/>
              </a:rPr>
              <a:t>Q[7]={0..7}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857BD63-9FF6-0881-3F38-76D09CD095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49569" y="1609063"/>
            <a:ext cx="2081454" cy="240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71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85FEA-4C4E-3F79-6CF3-F2EB62BF0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AAE812-F526-ACA6-18A5-E441593D9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9529039" cy="733303"/>
          </a:xfrm>
        </p:spPr>
        <p:txBody>
          <a:bodyPr>
            <a:normAutofit/>
          </a:bodyPr>
          <a:lstStyle/>
          <a:p>
            <a:r>
              <a:rPr lang="fr-CH" dirty="0"/>
              <a:t>Recherche avec </a:t>
            </a:r>
            <a:r>
              <a:rPr lang="fr-CH" dirty="0" err="1"/>
              <a:t>forward</a:t>
            </a:r>
            <a:r>
              <a:rPr lang="fr-CH" dirty="0"/>
              <a:t>-checking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A16B26E9-0CFE-5A14-9B9E-205C2FA6FD18}"/>
              </a:ext>
            </a:extLst>
          </p:cNvPr>
          <p:cNvSpPr/>
          <p:nvPr/>
        </p:nvSpPr>
        <p:spPr>
          <a:xfrm rot="1343181">
            <a:off x="6241418" y="1909689"/>
            <a:ext cx="606035" cy="6060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F15F9EE-DA9C-9782-4AD5-B3C8C795D223}"/>
              </a:ext>
            </a:extLst>
          </p:cNvPr>
          <p:cNvSpPr txBox="1"/>
          <p:nvPr/>
        </p:nvSpPr>
        <p:spPr>
          <a:xfrm>
            <a:off x="4512034" y="1558282"/>
            <a:ext cx="4338971" cy="305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latin typeface="Consolas" panose="020B0609020204030204" pitchFamily="49" charset="0"/>
              </a:rPr>
              <a:t>q[0]={0..4}, q[1]={0..4}, …, q[4]={0..4}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5787005-478C-A9E3-11DA-87D7633BE5E3}"/>
              </a:ext>
            </a:extLst>
          </p:cNvPr>
          <p:cNvSpPr/>
          <p:nvPr/>
        </p:nvSpPr>
        <p:spPr>
          <a:xfrm rot="20307046">
            <a:off x="4768880" y="2986112"/>
            <a:ext cx="606035" cy="6060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2F8D678-F20A-5183-E70D-CC32972361AD}"/>
              </a:ext>
            </a:extLst>
          </p:cNvPr>
          <p:cNvSpPr/>
          <p:nvPr/>
        </p:nvSpPr>
        <p:spPr>
          <a:xfrm>
            <a:off x="7718700" y="2986111"/>
            <a:ext cx="606035" cy="6060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8B988D26-EBAC-C51D-BFB0-CFF5FCB53AF8}"/>
              </a:ext>
            </a:extLst>
          </p:cNvPr>
          <p:cNvCxnSpPr>
            <a:cxnSpLocks/>
            <a:stCxn id="3" idx="3"/>
            <a:endCxn id="7" idx="6"/>
          </p:cNvCxnSpPr>
          <p:nvPr/>
        </p:nvCxnSpPr>
        <p:spPr>
          <a:xfrm flipH="1">
            <a:off x="5353735" y="2329221"/>
            <a:ext cx="910980" cy="8486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D42AD591-FF41-14CF-94C6-B62AEB79BF43}"/>
              </a:ext>
            </a:extLst>
          </p:cNvPr>
          <p:cNvCxnSpPr>
            <a:cxnSpLocks/>
            <a:stCxn id="3" idx="6"/>
            <a:endCxn id="8" idx="1"/>
          </p:cNvCxnSpPr>
          <p:nvPr/>
        </p:nvCxnSpPr>
        <p:spPr>
          <a:xfrm>
            <a:off x="6824618" y="2328111"/>
            <a:ext cx="982835" cy="7467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4D889363-13A8-79B4-7346-D14A5DF907AD}"/>
              </a:ext>
            </a:extLst>
          </p:cNvPr>
          <p:cNvSpPr txBox="1"/>
          <p:nvPr/>
        </p:nvSpPr>
        <p:spPr>
          <a:xfrm>
            <a:off x="5141366" y="2345528"/>
            <a:ext cx="1408523" cy="534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latin typeface="Consolas" panose="020B0609020204030204" pitchFamily="49" charset="0"/>
              </a:rPr>
              <a:t>q[0]=0</a:t>
            </a:r>
          </a:p>
          <a:p>
            <a:r>
              <a:rPr lang="fr-CH" dirty="0">
                <a:latin typeface="Consolas" panose="020B0609020204030204" pitchFamily="49" charset="0"/>
              </a:rPr>
              <a:t>+ </a:t>
            </a:r>
            <a:r>
              <a:rPr lang="fr-CH" dirty="0" err="1">
                <a:latin typeface="Consolas" panose="020B0609020204030204" pitchFamily="49" charset="0"/>
              </a:rPr>
              <a:t>fixpoint</a:t>
            </a:r>
            <a:r>
              <a:rPr lang="fr-CH" dirty="0">
                <a:latin typeface="Consolas" panose="020B0609020204030204" pitchFamily="49" charset="0"/>
              </a:rPr>
              <a:t>()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3F1EC6C8-80F3-6D16-4692-15149EA8921B}"/>
                  </a:ext>
                </a:extLst>
              </p:cNvPr>
              <p:cNvSpPr txBox="1"/>
              <p:nvPr/>
            </p:nvSpPr>
            <p:spPr>
              <a:xfrm>
                <a:off x="7309205" y="2356056"/>
                <a:ext cx="818989" cy="305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q[0]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fr-CH" dirty="0">
                    <a:latin typeface="Consolas" panose="020B0609020204030204" pitchFamily="49" charset="0"/>
                  </a:rPr>
                  <a:t>0</a:t>
                </a:r>
              </a:p>
            </p:txBody>
          </p:sp>
        </mc:Choice>
        <mc:Fallback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3F1EC6C8-80F3-6D16-4692-15149EA89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205" y="2356056"/>
                <a:ext cx="818989" cy="305233"/>
              </a:xfrm>
              <a:prstGeom prst="rect">
                <a:avLst/>
              </a:prstGeom>
              <a:blipFill>
                <a:blip r:embed="rId3"/>
                <a:stretch>
                  <a:fillRect l="-5970" t="-9804" r="-26866" b="-49020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ZoneTexte 22">
            <a:extLst>
              <a:ext uri="{FF2B5EF4-FFF2-40B4-BE49-F238E27FC236}">
                <a16:creationId xmlns:a16="http://schemas.microsoft.com/office/drawing/2014/main" id="{6F94D7E6-F7C9-D653-BF53-E95CE7245341}"/>
              </a:ext>
            </a:extLst>
          </p:cNvPr>
          <p:cNvSpPr txBox="1"/>
          <p:nvPr/>
        </p:nvSpPr>
        <p:spPr>
          <a:xfrm>
            <a:off x="3246301" y="2645833"/>
            <a:ext cx="1303864" cy="992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latin typeface="Consolas" panose="020B0609020204030204" pitchFamily="49" charset="0"/>
              </a:rPr>
              <a:t>q[0]={0}</a:t>
            </a:r>
            <a:br>
              <a:rPr lang="fr-CH" dirty="0">
                <a:latin typeface="Consolas" panose="020B0609020204030204" pitchFamily="49" charset="0"/>
              </a:rPr>
            </a:br>
            <a:r>
              <a:rPr lang="fr-CH" dirty="0">
                <a:latin typeface="Consolas" panose="020B0609020204030204" pitchFamily="49" charset="0"/>
              </a:rPr>
              <a:t>q[1]={2..7}</a:t>
            </a:r>
          </a:p>
          <a:p>
            <a:r>
              <a:rPr lang="fr-CH" dirty="0">
                <a:latin typeface="Consolas" panose="020B0609020204030204" pitchFamily="49" charset="0"/>
              </a:rPr>
              <a:t>…</a:t>
            </a:r>
          </a:p>
          <a:p>
            <a:r>
              <a:rPr lang="fr-CH" dirty="0">
                <a:latin typeface="Consolas" panose="020B0609020204030204" pitchFamily="49" charset="0"/>
              </a:rPr>
              <a:t>Q[7]={1..6}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338152F7-1141-8EDA-DF56-803D990E8883}"/>
              </a:ext>
            </a:extLst>
          </p:cNvPr>
          <p:cNvSpPr/>
          <p:nvPr/>
        </p:nvSpPr>
        <p:spPr>
          <a:xfrm>
            <a:off x="3567013" y="4584703"/>
            <a:ext cx="606035" cy="6060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7AFACB80-840F-8515-368A-D38DD63D79C2}"/>
              </a:ext>
            </a:extLst>
          </p:cNvPr>
          <p:cNvSpPr/>
          <p:nvPr/>
        </p:nvSpPr>
        <p:spPr>
          <a:xfrm rot="20307046">
            <a:off x="5787995" y="4584703"/>
            <a:ext cx="606035" cy="6060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4BE0AACD-3D4C-C089-335A-4A9249E4C27F}"/>
              </a:ext>
            </a:extLst>
          </p:cNvPr>
          <p:cNvCxnSpPr>
            <a:cxnSpLocks/>
            <a:stCxn id="7" idx="3"/>
            <a:endCxn id="26" idx="0"/>
          </p:cNvCxnSpPr>
          <p:nvPr/>
        </p:nvCxnSpPr>
        <p:spPr>
          <a:xfrm flipH="1">
            <a:off x="3870031" y="3567118"/>
            <a:ext cx="1081278" cy="10175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825296B1-61B9-1DD4-71AB-AE6FE941ACE0}"/>
              </a:ext>
            </a:extLst>
          </p:cNvPr>
          <p:cNvCxnSpPr>
            <a:cxnSpLocks/>
            <a:stCxn id="7" idx="4"/>
            <a:endCxn id="27" idx="0"/>
          </p:cNvCxnSpPr>
          <p:nvPr/>
        </p:nvCxnSpPr>
        <p:spPr>
          <a:xfrm>
            <a:off x="5183196" y="3570967"/>
            <a:ext cx="796519" cy="10349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2B4701B7-8972-7D2C-A9D0-2A3CBC244D94}"/>
              </a:ext>
            </a:extLst>
          </p:cNvPr>
          <p:cNvSpPr txBox="1"/>
          <p:nvPr/>
        </p:nvSpPr>
        <p:spPr>
          <a:xfrm>
            <a:off x="2016226" y="4365611"/>
            <a:ext cx="2031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Consolas" panose="020B0609020204030204" pitchFamily="49" charset="0"/>
              </a:rPr>
              <a:t>q[0]={0}</a:t>
            </a:r>
            <a:br>
              <a:rPr lang="fr-CH" dirty="0">
                <a:latin typeface="Consolas" panose="020B0609020204030204" pitchFamily="49" charset="0"/>
              </a:rPr>
            </a:br>
            <a:r>
              <a:rPr lang="fr-CH" dirty="0">
                <a:latin typeface="Consolas" panose="020B0609020204030204" pitchFamily="49" charset="0"/>
              </a:rPr>
              <a:t>q[1]={2}</a:t>
            </a:r>
          </a:p>
          <a:p>
            <a:r>
              <a:rPr lang="fr-CH" dirty="0">
                <a:latin typeface="Consolas" panose="020B0609020204030204" pitchFamily="49" charset="0"/>
              </a:rPr>
              <a:t>…</a:t>
            </a:r>
          </a:p>
          <a:p>
            <a:r>
              <a:rPr lang="fr-CH" dirty="0">
                <a:latin typeface="Consolas" panose="020B0609020204030204" pitchFamily="49" charset="0"/>
              </a:rPr>
              <a:t>Q[7]={1,3..6}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F426DCD9-3F91-93B6-AD19-03EFE57A154A}"/>
              </a:ext>
            </a:extLst>
          </p:cNvPr>
          <p:cNvSpPr txBox="1"/>
          <p:nvPr/>
        </p:nvSpPr>
        <p:spPr>
          <a:xfrm>
            <a:off x="6544435" y="4585697"/>
            <a:ext cx="1303864" cy="992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latin typeface="Consolas" panose="020B0609020204030204" pitchFamily="49" charset="0"/>
              </a:rPr>
              <a:t>q[0]={0}</a:t>
            </a:r>
            <a:br>
              <a:rPr lang="fr-CH" dirty="0">
                <a:latin typeface="Consolas" panose="020B0609020204030204" pitchFamily="49" charset="0"/>
              </a:rPr>
            </a:br>
            <a:r>
              <a:rPr lang="fr-CH" dirty="0">
                <a:latin typeface="Consolas" panose="020B0609020204030204" pitchFamily="49" charset="0"/>
              </a:rPr>
              <a:t>q[1]={3..7}</a:t>
            </a:r>
          </a:p>
          <a:p>
            <a:r>
              <a:rPr lang="fr-CH" dirty="0">
                <a:latin typeface="Consolas" panose="020B0609020204030204" pitchFamily="49" charset="0"/>
              </a:rPr>
              <a:t>…</a:t>
            </a:r>
          </a:p>
          <a:p>
            <a:r>
              <a:rPr lang="fr-CH" dirty="0">
                <a:latin typeface="Consolas" panose="020B0609020204030204" pitchFamily="49" charset="0"/>
              </a:rPr>
              <a:t>Q[7]={1..6}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B4F02509-74F6-9833-B995-B1EEFF55006E}"/>
              </a:ext>
            </a:extLst>
          </p:cNvPr>
          <p:cNvSpPr txBox="1"/>
          <p:nvPr/>
        </p:nvSpPr>
        <p:spPr>
          <a:xfrm>
            <a:off x="3506916" y="3862337"/>
            <a:ext cx="1513182" cy="534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latin typeface="Consolas" panose="020B0609020204030204" pitchFamily="49" charset="0"/>
              </a:rPr>
              <a:t>q[1]=2</a:t>
            </a:r>
          </a:p>
          <a:p>
            <a:r>
              <a:rPr lang="fr-CH" dirty="0">
                <a:latin typeface="Consolas" panose="020B0609020204030204" pitchFamily="49" charset="0"/>
              </a:rPr>
              <a:t> + </a:t>
            </a:r>
            <a:r>
              <a:rPr lang="fr-CH" dirty="0" err="1">
                <a:latin typeface="Consolas" panose="020B0609020204030204" pitchFamily="49" charset="0"/>
              </a:rPr>
              <a:t>fixpoint</a:t>
            </a:r>
            <a:r>
              <a:rPr lang="fr-CH" dirty="0">
                <a:latin typeface="Consolas" panose="020B0609020204030204" pitchFamily="49" charset="0"/>
              </a:rPr>
              <a:t>()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F6E80F23-C546-70B1-269C-9DBCE4D44172}"/>
                  </a:ext>
                </a:extLst>
              </p:cNvPr>
              <p:cNvSpPr txBox="1"/>
              <p:nvPr/>
            </p:nvSpPr>
            <p:spPr>
              <a:xfrm>
                <a:off x="5620724" y="3891205"/>
                <a:ext cx="818989" cy="305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>
                    <a:latin typeface="Consolas" panose="020B0609020204030204" pitchFamily="49" charset="0"/>
                  </a:rPr>
                  <a:t>q[1]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fr-CH" dirty="0">
                    <a:latin typeface="Consolas" panose="020B0609020204030204" pitchFamily="49" charset="0"/>
                  </a:rPr>
                  <a:t>2</a:t>
                </a:r>
              </a:p>
            </p:txBody>
          </p:sp>
        </mc:Choice>
        <mc:Fallback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F6E80F23-C546-70B1-269C-9DBCE4D44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724" y="3891205"/>
                <a:ext cx="818989" cy="305233"/>
              </a:xfrm>
              <a:prstGeom prst="rect">
                <a:avLst/>
              </a:prstGeom>
              <a:blipFill>
                <a:blip r:embed="rId4"/>
                <a:stretch>
                  <a:fillRect l="-5970" t="-10000" r="-26866" b="-52000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BFCD1D5C-85AD-EF8A-D680-BB0FA8F692FB}"/>
              </a:ext>
            </a:extLst>
          </p:cNvPr>
          <p:cNvCxnSpPr>
            <a:cxnSpLocks/>
            <a:stCxn id="26" idx="4"/>
            <a:endCxn id="55" idx="0"/>
          </p:cNvCxnSpPr>
          <p:nvPr/>
        </p:nvCxnSpPr>
        <p:spPr>
          <a:xfrm flipH="1">
            <a:off x="3870030" y="5190738"/>
            <a:ext cx="1" cy="3584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riangle isocèle 54">
            <a:extLst>
              <a:ext uri="{FF2B5EF4-FFF2-40B4-BE49-F238E27FC236}">
                <a16:creationId xmlns:a16="http://schemas.microsoft.com/office/drawing/2014/main" id="{BB507ACF-94C2-D4E1-CB7D-03DC851ACC01}"/>
              </a:ext>
            </a:extLst>
          </p:cNvPr>
          <p:cNvSpPr/>
          <p:nvPr/>
        </p:nvSpPr>
        <p:spPr>
          <a:xfrm>
            <a:off x="3465665" y="5549151"/>
            <a:ext cx="808731" cy="697182"/>
          </a:xfrm>
          <a:prstGeom prst="triangl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49F126E-E3D8-A649-477D-DA8DA600C3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038" y="4093898"/>
            <a:ext cx="1653376" cy="18059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9693FEA-7251-A904-F36E-AA2A858CD9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7839" y="2010825"/>
            <a:ext cx="1654764" cy="185151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79FA314-F372-4AA6-C6DD-0DA65DDACC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9642" y="4714740"/>
            <a:ext cx="1616435" cy="186878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C1BE133-623B-6925-314F-D8E7F1025013}"/>
              </a:ext>
            </a:extLst>
          </p:cNvPr>
          <p:cNvSpPr txBox="1"/>
          <p:nvPr/>
        </p:nvSpPr>
        <p:spPr>
          <a:xfrm>
            <a:off x="8566886" y="2793124"/>
            <a:ext cx="1303864" cy="992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latin typeface="Consolas" panose="020B0609020204030204" pitchFamily="49" charset="0"/>
              </a:rPr>
              <a:t>q[0]={1..7}</a:t>
            </a:r>
            <a:br>
              <a:rPr lang="fr-CH" dirty="0">
                <a:latin typeface="Consolas" panose="020B0609020204030204" pitchFamily="49" charset="0"/>
              </a:rPr>
            </a:br>
            <a:r>
              <a:rPr lang="fr-CH" dirty="0">
                <a:latin typeface="Consolas" panose="020B0609020204030204" pitchFamily="49" charset="0"/>
              </a:rPr>
              <a:t>q[1]={0..7}</a:t>
            </a:r>
          </a:p>
          <a:p>
            <a:r>
              <a:rPr lang="fr-CH" dirty="0">
                <a:latin typeface="Consolas" panose="020B0609020204030204" pitchFamily="49" charset="0"/>
              </a:rPr>
              <a:t>…</a:t>
            </a:r>
          </a:p>
          <a:p>
            <a:r>
              <a:rPr lang="fr-CH" dirty="0">
                <a:latin typeface="Consolas" panose="020B0609020204030204" pitchFamily="49" charset="0"/>
              </a:rPr>
              <a:t>Q[7]={0..7}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A40A05A-5C55-AEB8-1C88-1A9FFF15B9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6946" y="2212707"/>
            <a:ext cx="1720210" cy="1986517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562202F1-0EC2-E5C9-7200-5444E6995704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6091714" y="5207527"/>
            <a:ext cx="1" cy="3584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riangle isocèle 11">
            <a:extLst>
              <a:ext uri="{FF2B5EF4-FFF2-40B4-BE49-F238E27FC236}">
                <a16:creationId xmlns:a16="http://schemas.microsoft.com/office/drawing/2014/main" id="{8C2B2F29-FA72-02CB-1B96-A56F50CAF265}"/>
              </a:ext>
            </a:extLst>
          </p:cNvPr>
          <p:cNvSpPr/>
          <p:nvPr/>
        </p:nvSpPr>
        <p:spPr>
          <a:xfrm>
            <a:off x="5687349" y="5565940"/>
            <a:ext cx="808731" cy="697182"/>
          </a:xfrm>
          <a:prstGeom prst="triangl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12FA5096-2D01-3C41-69C7-7CE166F18401}"/>
              </a:ext>
            </a:extLst>
          </p:cNvPr>
          <p:cNvCxnSpPr>
            <a:cxnSpLocks/>
            <a:stCxn id="8" idx="4"/>
            <a:endCxn id="18" idx="0"/>
          </p:cNvCxnSpPr>
          <p:nvPr/>
        </p:nvCxnSpPr>
        <p:spPr>
          <a:xfrm flipH="1">
            <a:off x="8021717" y="3592147"/>
            <a:ext cx="1" cy="2141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riangle isocèle 17">
            <a:extLst>
              <a:ext uri="{FF2B5EF4-FFF2-40B4-BE49-F238E27FC236}">
                <a16:creationId xmlns:a16="http://schemas.microsoft.com/office/drawing/2014/main" id="{7F382640-2762-63D7-043F-A4F220DD0BEA}"/>
              </a:ext>
            </a:extLst>
          </p:cNvPr>
          <p:cNvSpPr/>
          <p:nvPr/>
        </p:nvSpPr>
        <p:spPr>
          <a:xfrm>
            <a:off x="7617351" y="3806320"/>
            <a:ext cx="808731" cy="697182"/>
          </a:xfrm>
          <a:prstGeom prst="triangl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13103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089D43E-2A75-4ED1-F48E-F715E4E2B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80" y="2497015"/>
            <a:ext cx="3320108" cy="4161104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2771281C-2981-F45C-0BB5-826CA1133732}"/>
              </a:ext>
            </a:extLst>
          </p:cNvPr>
          <p:cNvGrpSpPr/>
          <p:nvPr/>
        </p:nvGrpSpPr>
        <p:grpSpPr>
          <a:xfrm>
            <a:off x="1824479" y="1954767"/>
            <a:ext cx="248040" cy="542160"/>
            <a:chOff x="1879618" y="980633"/>
            <a:chExt cx="248040" cy="54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Encre 5">
                  <a:extLst>
                    <a:ext uri="{FF2B5EF4-FFF2-40B4-BE49-F238E27FC236}">
                      <a16:creationId xmlns:a16="http://schemas.microsoft.com/office/drawing/2014/main" id="{55B4E278-5C7F-9BCC-55BE-6CB8366851C1}"/>
                    </a:ext>
                  </a:extLst>
                </p14:cNvPr>
                <p14:cNvContentPartPr/>
                <p14:nvPr/>
              </p14:nvContentPartPr>
              <p14:xfrm>
                <a:off x="1931458" y="1026713"/>
                <a:ext cx="196200" cy="194760"/>
              </p14:xfrm>
            </p:contentPart>
          </mc:Choice>
          <mc:Fallback xmlns="">
            <p:pic>
              <p:nvPicPr>
                <p:cNvPr id="6" name="Encre 5">
                  <a:extLst>
                    <a:ext uri="{FF2B5EF4-FFF2-40B4-BE49-F238E27FC236}">
                      <a16:creationId xmlns:a16="http://schemas.microsoft.com/office/drawing/2014/main" id="{55B4E278-5C7F-9BCC-55BE-6CB8366851C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13818" y="1009073"/>
                  <a:ext cx="2318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Encre 6">
                  <a:extLst>
                    <a:ext uri="{FF2B5EF4-FFF2-40B4-BE49-F238E27FC236}">
                      <a16:creationId xmlns:a16="http://schemas.microsoft.com/office/drawing/2014/main" id="{C3E7E11C-CB47-0709-F6B9-308CE3F8151B}"/>
                    </a:ext>
                  </a:extLst>
                </p14:cNvPr>
                <p14:cNvContentPartPr/>
                <p14:nvPr/>
              </p14:nvContentPartPr>
              <p14:xfrm>
                <a:off x="1879618" y="980633"/>
                <a:ext cx="180000" cy="542160"/>
              </p14:xfrm>
            </p:contentPart>
          </mc:Choice>
          <mc:Fallback xmlns="">
            <p:pic>
              <p:nvPicPr>
                <p:cNvPr id="7" name="Encre 6">
                  <a:extLst>
                    <a:ext uri="{FF2B5EF4-FFF2-40B4-BE49-F238E27FC236}">
                      <a16:creationId xmlns:a16="http://schemas.microsoft.com/office/drawing/2014/main" id="{C3E7E11C-CB47-0709-F6B9-308CE3F8151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61618" y="962633"/>
                  <a:ext cx="215640" cy="57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9732DC9-0028-DECB-DFDB-75EE905F2AC4}"/>
              </a:ext>
            </a:extLst>
          </p:cNvPr>
          <p:cNvGrpSpPr/>
          <p:nvPr/>
        </p:nvGrpSpPr>
        <p:grpSpPr>
          <a:xfrm>
            <a:off x="2467439" y="1420887"/>
            <a:ext cx="394560" cy="550440"/>
            <a:chOff x="2522578" y="446753"/>
            <a:chExt cx="394560" cy="55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Encre 8">
                  <a:extLst>
                    <a:ext uri="{FF2B5EF4-FFF2-40B4-BE49-F238E27FC236}">
                      <a16:creationId xmlns:a16="http://schemas.microsoft.com/office/drawing/2014/main" id="{95489EA7-E24C-E27C-6BD6-3E192921E2AC}"/>
                    </a:ext>
                  </a:extLst>
                </p14:cNvPr>
                <p14:cNvContentPartPr/>
                <p14:nvPr/>
              </p14:nvContentPartPr>
              <p14:xfrm>
                <a:off x="2522578" y="769673"/>
                <a:ext cx="138960" cy="227520"/>
              </p14:xfrm>
            </p:contentPart>
          </mc:Choice>
          <mc:Fallback xmlns="">
            <p:pic>
              <p:nvPicPr>
                <p:cNvPr id="9" name="Encre 8">
                  <a:extLst>
                    <a:ext uri="{FF2B5EF4-FFF2-40B4-BE49-F238E27FC236}">
                      <a16:creationId xmlns:a16="http://schemas.microsoft.com/office/drawing/2014/main" id="{95489EA7-E24C-E27C-6BD6-3E192921E2A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04578" y="752033"/>
                  <a:ext cx="1746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Encre 9">
                  <a:extLst>
                    <a:ext uri="{FF2B5EF4-FFF2-40B4-BE49-F238E27FC236}">
                      <a16:creationId xmlns:a16="http://schemas.microsoft.com/office/drawing/2014/main" id="{06ADA927-9EA3-1BCD-FF14-370E933EE5BF}"/>
                    </a:ext>
                  </a:extLst>
                </p14:cNvPr>
                <p14:cNvContentPartPr/>
                <p14:nvPr/>
              </p14:nvContentPartPr>
              <p14:xfrm>
                <a:off x="2716618" y="446753"/>
                <a:ext cx="200520" cy="510120"/>
              </p14:xfrm>
            </p:contentPart>
          </mc:Choice>
          <mc:Fallback xmlns="">
            <p:pic>
              <p:nvPicPr>
                <p:cNvPr id="10" name="Encre 9">
                  <a:extLst>
                    <a:ext uri="{FF2B5EF4-FFF2-40B4-BE49-F238E27FC236}">
                      <a16:creationId xmlns:a16="http://schemas.microsoft.com/office/drawing/2014/main" id="{06ADA927-9EA3-1BCD-FF14-370E933EE5B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98978" y="428753"/>
                  <a:ext cx="236160" cy="54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298D0DDA-2573-2CB6-9CF2-9DE6C2F2AA56}"/>
              </a:ext>
            </a:extLst>
          </p:cNvPr>
          <p:cNvGrpSpPr/>
          <p:nvPr/>
        </p:nvGrpSpPr>
        <p:grpSpPr>
          <a:xfrm>
            <a:off x="3138839" y="1641927"/>
            <a:ext cx="784440" cy="235080"/>
            <a:chOff x="3193978" y="667793"/>
            <a:chExt cx="784440" cy="23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Encre 10">
                  <a:extLst>
                    <a:ext uri="{FF2B5EF4-FFF2-40B4-BE49-F238E27FC236}">
                      <a16:creationId xmlns:a16="http://schemas.microsoft.com/office/drawing/2014/main" id="{0F277BBD-B3E0-8E17-5A9F-B073A29D167B}"/>
                    </a:ext>
                  </a:extLst>
                </p14:cNvPr>
                <p14:cNvContentPartPr/>
                <p14:nvPr/>
              </p14:nvContentPartPr>
              <p14:xfrm>
                <a:off x="3193978" y="684713"/>
                <a:ext cx="152280" cy="218160"/>
              </p14:xfrm>
            </p:contentPart>
          </mc:Choice>
          <mc:Fallback xmlns="">
            <p:pic>
              <p:nvPicPr>
                <p:cNvPr id="11" name="Encre 10">
                  <a:extLst>
                    <a:ext uri="{FF2B5EF4-FFF2-40B4-BE49-F238E27FC236}">
                      <a16:creationId xmlns:a16="http://schemas.microsoft.com/office/drawing/2014/main" id="{0F277BBD-B3E0-8E17-5A9F-B073A29D167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176338" y="666713"/>
                  <a:ext cx="1879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Encre 11">
                  <a:extLst>
                    <a:ext uri="{FF2B5EF4-FFF2-40B4-BE49-F238E27FC236}">
                      <a16:creationId xmlns:a16="http://schemas.microsoft.com/office/drawing/2014/main" id="{CAC4531C-1730-B514-3C50-8D87AE343BE3}"/>
                    </a:ext>
                  </a:extLst>
                </p14:cNvPr>
                <p14:cNvContentPartPr/>
                <p14:nvPr/>
              </p14:nvContentPartPr>
              <p14:xfrm>
                <a:off x="3483418" y="749873"/>
                <a:ext cx="179280" cy="133200"/>
              </p14:xfrm>
            </p:contentPart>
          </mc:Choice>
          <mc:Fallback xmlns="">
            <p:pic>
              <p:nvPicPr>
                <p:cNvPr id="12" name="Encre 11">
                  <a:extLst>
                    <a:ext uri="{FF2B5EF4-FFF2-40B4-BE49-F238E27FC236}">
                      <a16:creationId xmlns:a16="http://schemas.microsoft.com/office/drawing/2014/main" id="{CAC4531C-1730-B514-3C50-8D87AE343BE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465778" y="731873"/>
                  <a:ext cx="2149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Encre 14">
                  <a:extLst>
                    <a:ext uri="{FF2B5EF4-FFF2-40B4-BE49-F238E27FC236}">
                      <a16:creationId xmlns:a16="http://schemas.microsoft.com/office/drawing/2014/main" id="{6B05CF57-DE4E-0F5E-E81B-4899E6E31E1F}"/>
                    </a:ext>
                  </a:extLst>
                </p14:cNvPr>
                <p14:cNvContentPartPr/>
                <p14:nvPr/>
              </p14:nvContentPartPr>
              <p14:xfrm>
                <a:off x="3764218" y="667793"/>
                <a:ext cx="214200" cy="208080"/>
              </p14:xfrm>
            </p:contentPart>
          </mc:Choice>
          <mc:Fallback xmlns="">
            <p:pic>
              <p:nvPicPr>
                <p:cNvPr id="15" name="Encre 14">
                  <a:extLst>
                    <a:ext uri="{FF2B5EF4-FFF2-40B4-BE49-F238E27FC236}">
                      <a16:creationId xmlns:a16="http://schemas.microsoft.com/office/drawing/2014/main" id="{6B05CF57-DE4E-0F5E-E81B-4899E6E31E1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46578" y="650153"/>
                  <a:ext cx="249840" cy="24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7" name="Encre 16">
                <a:extLst>
                  <a:ext uri="{FF2B5EF4-FFF2-40B4-BE49-F238E27FC236}">
                    <a16:creationId xmlns:a16="http://schemas.microsoft.com/office/drawing/2014/main" id="{AE12EDBD-FA90-149B-1783-6D3BA59430A5}"/>
                  </a:ext>
                </a:extLst>
              </p14:cNvPr>
              <p14:cNvContentPartPr/>
              <p14:nvPr/>
            </p14:nvContentPartPr>
            <p14:xfrm>
              <a:off x="3070439" y="2352207"/>
              <a:ext cx="292320" cy="213480"/>
            </p14:xfrm>
          </p:contentPart>
        </mc:Choice>
        <mc:Fallback>
          <p:pic>
            <p:nvPicPr>
              <p:cNvPr id="17" name="Encre 16">
                <a:extLst>
                  <a:ext uri="{FF2B5EF4-FFF2-40B4-BE49-F238E27FC236}">
                    <a16:creationId xmlns:a16="http://schemas.microsoft.com/office/drawing/2014/main" id="{AE12EDBD-FA90-149B-1783-6D3BA59430A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52439" y="2334207"/>
                <a:ext cx="327960" cy="24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e 23">
            <a:extLst>
              <a:ext uri="{FF2B5EF4-FFF2-40B4-BE49-F238E27FC236}">
                <a16:creationId xmlns:a16="http://schemas.microsoft.com/office/drawing/2014/main" id="{BCA0C9DE-8C23-36CA-2A2D-F2415DFCF98E}"/>
              </a:ext>
            </a:extLst>
          </p:cNvPr>
          <p:cNvGrpSpPr/>
          <p:nvPr/>
        </p:nvGrpSpPr>
        <p:grpSpPr>
          <a:xfrm>
            <a:off x="3679919" y="2069967"/>
            <a:ext cx="1519560" cy="365760"/>
            <a:chOff x="3735058" y="1095833"/>
            <a:chExt cx="1519560" cy="36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Encre 17">
                  <a:extLst>
                    <a:ext uri="{FF2B5EF4-FFF2-40B4-BE49-F238E27FC236}">
                      <a16:creationId xmlns:a16="http://schemas.microsoft.com/office/drawing/2014/main" id="{A506C1F7-F374-40E0-7BA6-677153ABBDC8}"/>
                    </a:ext>
                  </a:extLst>
                </p14:cNvPr>
                <p14:cNvContentPartPr/>
                <p14:nvPr/>
              </p14:nvContentPartPr>
              <p14:xfrm>
                <a:off x="3735058" y="1246673"/>
                <a:ext cx="172440" cy="214920"/>
              </p14:xfrm>
            </p:contentPart>
          </mc:Choice>
          <mc:Fallback xmlns="">
            <p:pic>
              <p:nvPicPr>
                <p:cNvPr id="18" name="Encre 17">
                  <a:extLst>
                    <a:ext uri="{FF2B5EF4-FFF2-40B4-BE49-F238E27FC236}">
                      <a16:creationId xmlns:a16="http://schemas.microsoft.com/office/drawing/2014/main" id="{A506C1F7-F374-40E0-7BA6-677153ABBDC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717418" y="1229033"/>
                  <a:ext cx="2080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Encre 18">
                  <a:extLst>
                    <a:ext uri="{FF2B5EF4-FFF2-40B4-BE49-F238E27FC236}">
                      <a16:creationId xmlns:a16="http://schemas.microsoft.com/office/drawing/2014/main" id="{70750156-5B2D-0C59-0B66-1B53D83A8C57}"/>
                    </a:ext>
                  </a:extLst>
                </p14:cNvPr>
                <p14:cNvContentPartPr/>
                <p14:nvPr/>
              </p14:nvContentPartPr>
              <p14:xfrm>
                <a:off x="3958258" y="1095833"/>
                <a:ext cx="184680" cy="333360"/>
              </p14:xfrm>
            </p:contentPart>
          </mc:Choice>
          <mc:Fallback xmlns="">
            <p:pic>
              <p:nvPicPr>
                <p:cNvPr id="19" name="Encre 18">
                  <a:extLst>
                    <a:ext uri="{FF2B5EF4-FFF2-40B4-BE49-F238E27FC236}">
                      <a16:creationId xmlns:a16="http://schemas.microsoft.com/office/drawing/2014/main" id="{70750156-5B2D-0C59-0B66-1B53D83A8C5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940618" y="1078193"/>
                  <a:ext cx="22032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Encre 19">
                  <a:extLst>
                    <a:ext uri="{FF2B5EF4-FFF2-40B4-BE49-F238E27FC236}">
                      <a16:creationId xmlns:a16="http://schemas.microsoft.com/office/drawing/2014/main" id="{6C6BCD5B-8353-9D95-85CB-75378C55C187}"/>
                    </a:ext>
                  </a:extLst>
                </p14:cNvPr>
                <p14:cNvContentPartPr/>
                <p14:nvPr/>
              </p14:nvContentPartPr>
              <p14:xfrm>
                <a:off x="4327258" y="1207793"/>
                <a:ext cx="112320" cy="164880"/>
              </p14:xfrm>
            </p:contentPart>
          </mc:Choice>
          <mc:Fallback xmlns="">
            <p:pic>
              <p:nvPicPr>
                <p:cNvPr id="20" name="Encre 19">
                  <a:extLst>
                    <a:ext uri="{FF2B5EF4-FFF2-40B4-BE49-F238E27FC236}">
                      <a16:creationId xmlns:a16="http://schemas.microsoft.com/office/drawing/2014/main" id="{6C6BCD5B-8353-9D95-85CB-75378C55C18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309618" y="1190153"/>
                  <a:ext cx="1479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Encre 20">
                  <a:extLst>
                    <a:ext uri="{FF2B5EF4-FFF2-40B4-BE49-F238E27FC236}">
                      <a16:creationId xmlns:a16="http://schemas.microsoft.com/office/drawing/2014/main" id="{F1A0375C-3CAC-C7BA-2D5F-F5F0C7892707}"/>
                    </a:ext>
                  </a:extLst>
                </p14:cNvPr>
                <p14:cNvContentPartPr/>
                <p14:nvPr/>
              </p14:nvContentPartPr>
              <p14:xfrm>
                <a:off x="4572778" y="1250633"/>
                <a:ext cx="146880" cy="139680"/>
              </p14:xfrm>
            </p:contentPart>
          </mc:Choice>
          <mc:Fallback xmlns="">
            <p:pic>
              <p:nvPicPr>
                <p:cNvPr id="21" name="Encre 20">
                  <a:extLst>
                    <a:ext uri="{FF2B5EF4-FFF2-40B4-BE49-F238E27FC236}">
                      <a16:creationId xmlns:a16="http://schemas.microsoft.com/office/drawing/2014/main" id="{F1A0375C-3CAC-C7BA-2D5F-F5F0C789270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555138" y="1232633"/>
                  <a:ext cx="1825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Encre 21">
                  <a:extLst>
                    <a:ext uri="{FF2B5EF4-FFF2-40B4-BE49-F238E27FC236}">
                      <a16:creationId xmlns:a16="http://schemas.microsoft.com/office/drawing/2014/main" id="{BE6B023A-10FA-759C-A525-4E2758992C76}"/>
                    </a:ext>
                  </a:extLst>
                </p14:cNvPr>
                <p14:cNvContentPartPr/>
                <p14:nvPr/>
              </p14:nvContentPartPr>
              <p14:xfrm>
                <a:off x="4851058" y="1187633"/>
                <a:ext cx="147600" cy="169560"/>
              </p14:xfrm>
            </p:contentPart>
          </mc:Choice>
          <mc:Fallback xmlns="">
            <p:pic>
              <p:nvPicPr>
                <p:cNvPr id="22" name="Encre 21">
                  <a:extLst>
                    <a:ext uri="{FF2B5EF4-FFF2-40B4-BE49-F238E27FC236}">
                      <a16:creationId xmlns:a16="http://schemas.microsoft.com/office/drawing/2014/main" id="{BE6B023A-10FA-759C-A525-4E2758992C7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833058" y="1169993"/>
                  <a:ext cx="1832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527BB3A2-319A-C908-0E4D-F12B7316EAF1}"/>
                    </a:ext>
                  </a:extLst>
                </p14:cNvPr>
                <p14:cNvContentPartPr/>
                <p14:nvPr/>
              </p14:nvContentPartPr>
              <p14:xfrm>
                <a:off x="5118898" y="1193033"/>
                <a:ext cx="135720" cy="156960"/>
              </p14:xfrm>
            </p:contentPart>
          </mc:Choice>
          <mc:Fallback xmlns=""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527BB3A2-319A-C908-0E4D-F12B7316EAF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100898" y="1175033"/>
                  <a:ext cx="171360" cy="19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C4102F55-6A58-5436-9F31-F6A7C6D7B28D}"/>
                  </a:ext>
                </a:extLst>
              </p14:cNvPr>
              <p14:cNvContentPartPr/>
              <p14:nvPr/>
            </p14:nvContentPartPr>
            <p14:xfrm>
              <a:off x="2846159" y="3496287"/>
              <a:ext cx="211320" cy="258840"/>
            </p14:xfrm>
          </p:contentPart>
        </mc:Choice>
        <mc:Fallback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C4102F55-6A58-5436-9F31-F6A7C6D7B28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828159" y="3478287"/>
                <a:ext cx="246960" cy="29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e 29">
            <a:extLst>
              <a:ext uri="{FF2B5EF4-FFF2-40B4-BE49-F238E27FC236}">
                <a16:creationId xmlns:a16="http://schemas.microsoft.com/office/drawing/2014/main" id="{0A80330E-483B-BFAA-32D6-43EF639F06F6}"/>
              </a:ext>
            </a:extLst>
          </p:cNvPr>
          <p:cNvGrpSpPr/>
          <p:nvPr/>
        </p:nvGrpSpPr>
        <p:grpSpPr>
          <a:xfrm>
            <a:off x="3391559" y="3205767"/>
            <a:ext cx="810000" cy="266400"/>
            <a:chOff x="3446698" y="2231633"/>
            <a:chExt cx="81000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6" name="Encre 25">
                  <a:extLst>
                    <a:ext uri="{FF2B5EF4-FFF2-40B4-BE49-F238E27FC236}">
                      <a16:creationId xmlns:a16="http://schemas.microsoft.com/office/drawing/2014/main" id="{25033C8F-288C-8B88-D3FF-E978716A7A6A}"/>
                    </a:ext>
                  </a:extLst>
                </p14:cNvPr>
                <p14:cNvContentPartPr/>
                <p14:nvPr/>
              </p14:nvContentPartPr>
              <p14:xfrm>
                <a:off x="3446698" y="2273753"/>
                <a:ext cx="226080" cy="224280"/>
              </p14:xfrm>
            </p:contentPart>
          </mc:Choice>
          <mc:Fallback xmlns="">
            <p:pic>
              <p:nvPicPr>
                <p:cNvPr id="26" name="Encre 25">
                  <a:extLst>
                    <a:ext uri="{FF2B5EF4-FFF2-40B4-BE49-F238E27FC236}">
                      <a16:creationId xmlns:a16="http://schemas.microsoft.com/office/drawing/2014/main" id="{25033C8F-288C-8B88-D3FF-E978716A7A6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429058" y="2255753"/>
                  <a:ext cx="2617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Encre 26">
                  <a:extLst>
                    <a:ext uri="{FF2B5EF4-FFF2-40B4-BE49-F238E27FC236}">
                      <a16:creationId xmlns:a16="http://schemas.microsoft.com/office/drawing/2014/main" id="{1C6E8691-E385-067D-043C-11980E6EF878}"/>
                    </a:ext>
                  </a:extLst>
                </p14:cNvPr>
                <p14:cNvContentPartPr/>
                <p14:nvPr/>
              </p14:nvContentPartPr>
              <p14:xfrm>
                <a:off x="3805258" y="2267633"/>
                <a:ext cx="73800" cy="222480"/>
              </p14:xfrm>
            </p:contentPart>
          </mc:Choice>
          <mc:Fallback xmlns="">
            <p:pic>
              <p:nvPicPr>
                <p:cNvPr id="27" name="Encre 26">
                  <a:extLst>
                    <a:ext uri="{FF2B5EF4-FFF2-40B4-BE49-F238E27FC236}">
                      <a16:creationId xmlns:a16="http://schemas.microsoft.com/office/drawing/2014/main" id="{1C6E8691-E385-067D-043C-11980E6EF87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787258" y="2249633"/>
                  <a:ext cx="1094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Encre 27">
                  <a:extLst>
                    <a:ext uri="{FF2B5EF4-FFF2-40B4-BE49-F238E27FC236}">
                      <a16:creationId xmlns:a16="http://schemas.microsoft.com/office/drawing/2014/main" id="{A20D3BDE-B2E2-9D76-0567-2D781332BAA7}"/>
                    </a:ext>
                  </a:extLst>
                </p14:cNvPr>
                <p14:cNvContentPartPr/>
                <p14:nvPr/>
              </p14:nvContentPartPr>
              <p14:xfrm>
                <a:off x="3956818" y="2247833"/>
                <a:ext cx="76320" cy="204840"/>
              </p14:xfrm>
            </p:contentPart>
          </mc:Choice>
          <mc:Fallback xmlns="">
            <p:pic>
              <p:nvPicPr>
                <p:cNvPr id="28" name="Encre 27">
                  <a:extLst>
                    <a:ext uri="{FF2B5EF4-FFF2-40B4-BE49-F238E27FC236}">
                      <a16:creationId xmlns:a16="http://schemas.microsoft.com/office/drawing/2014/main" id="{A20D3BDE-B2E2-9D76-0567-2D781332BAA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939178" y="2229833"/>
                  <a:ext cx="1119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Encre 28">
                  <a:extLst>
                    <a:ext uri="{FF2B5EF4-FFF2-40B4-BE49-F238E27FC236}">
                      <a16:creationId xmlns:a16="http://schemas.microsoft.com/office/drawing/2014/main" id="{5EB5A919-B559-E03D-1694-825A9BFCECDF}"/>
                    </a:ext>
                  </a:extLst>
                </p14:cNvPr>
                <p14:cNvContentPartPr/>
                <p14:nvPr/>
              </p14:nvContentPartPr>
              <p14:xfrm>
                <a:off x="4210978" y="2231633"/>
                <a:ext cx="45720" cy="176400"/>
              </p14:xfrm>
            </p:contentPart>
          </mc:Choice>
          <mc:Fallback xmlns="">
            <p:pic>
              <p:nvPicPr>
                <p:cNvPr id="29" name="Encre 28">
                  <a:extLst>
                    <a:ext uri="{FF2B5EF4-FFF2-40B4-BE49-F238E27FC236}">
                      <a16:creationId xmlns:a16="http://schemas.microsoft.com/office/drawing/2014/main" id="{5EB5A919-B559-E03D-1694-825A9BFCECD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193338" y="2213633"/>
                  <a:ext cx="8136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C868C81B-DC8A-F159-F345-83F395DB0596}"/>
              </a:ext>
            </a:extLst>
          </p:cNvPr>
          <p:cNvGrpSpPr/>
          <p:nvPr/>
        </p:nvGrpSpPr>
        <p:grpSpPr>
          <a:xfrm>
            <a:off x="1748879" y="4008567"/>
            <a:ext cx="919800" cy="339120"/>
            <a:chOff x="1804018" y="3034433"/>
            <a:chExt cx="919800" cy="33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Encre 30">
                  <a:extLst>
                    <a:ext uri="{FF2B5EF4-FFF2-40B4-BE49-F238E27FC236}">
                      <a16:creationId xmlns:a16="http://schemas.microsoft.com/office/drawing/2014/main" id="{93566C31-5290-90EC-7E16-DDF1F178390C}"/>
                    </a:ext>
                  </a:extLst>
                </p14:cNvPr>
                <p14:cNvContentPartPr/>
                <p14:nvPr/>
              </p14:nvContentPartPr>
              <p14:xfrm>
                <a:off x="1804018" y="3034433"/>
                <a:ext cx="117360" cy="132480"/>
              </p14:xfrm>
            </p:contentPart>
          </mc:Choice>
          <mc:Fallback xmlns="">
            <p:pic>
              <p:nvPicPr>
                <p:cNvPr id="31" name="Encre 30">
                  <a:extLst>
                    <a:ext uri="{FF2B5EF4-FFF2-40B4-BE49-F238E27FC236}">
                      <a16:creationId xmlns:a16="http://schemas.microsoft.com/office/drawing/2014/main" id="{93566C31-5290-90EC-7E16-DDF1F178390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786378" y="3016433"/>
                  <a:ext cx="1530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Encre 31">
                  <a:extLst>
                    <a:ext uri="{FF2B5EF4-FFF2-40B4-BE49-F238E27FC236}">
                      <a16:creationId xmlns:a16="http://schemas.microsoft.com/office/drawing/2014/main" id="{EDD2C48E-E96A-C39A-FBED-179C5634A109}"/>
                    </a:ext>
                  </a:extLst>
                </p14:cNvPr>
                <p14:cNvContentPartPr/>
                <p14:nvPr/>
              </p14:nvContentPartPr>
              <p14:xfrm>
                <a:off x="2056738" y="3147833"/>
                <a:ext cx="157680" cy="184680"/>
              </p14:xfrm>
            </p:contentPart>
          </mc:Choice>
          <mc:Fallback xmlns="">
            <p:pic>
              <p:nvPicPr>
                <p:cNvPr id="32" name="Encre 31">
                  <a:extLst>
                    <a:ext uri="{FF2B5EF4-FFF2-40B4-BE49-F238E27FC236}">
                      <a16:creationId xmlns:a16="http://schemas.microsoft.com/office/drawing/2014/main" id="{EDD2C48E-E96A-C39A-FBED-179C5634A10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039098" y="3129833"/>
                  <a:ext cx="1933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Encre 32">
                  <a:extLst>
                    <a:ext uri="{FF2B5EF4-FFF2-40B4-BE49-F238E27FC236}">
                      <a16:creationId xmlns:a16="http://schemas.microsoft.com/office/drawing/2014/main" id="{E83B5471-83FD-97A7-C6C5-7FDCF474273D}"/>
                    </a:ext>
                  </a:extLst>
                </p14:cNvPr>
                <p14:cNvContentPartPr/>
                <p14:nvPr/>
              </p14:nvContentPartPr>
              <p14:xfrm>
                <a:off x="2320978" y="3167993"/>
                <a:ext cx="29160" cy="205560"/>
              </p14:xfrm>
            </p:contentPart>
          </mc:Choice>
          <mc:Fallback xmlns="">
            <p:pic>
              <p:nvPicPr>
                <p:cNvPr id="33" name="Encre 32">
                  <a:extLst>
                    <a:ext uri="{FF2B5EF4-FFF2-40B4-BE49-F238E27FC236}">
                      <a16:creationId xmlns:a16="http://schemas.microsoft.com/office/drawing/2014/main" id="{E83B5471-83FD-97A7-C6C5-7FDCF474273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303338" y="3150353"/>
                  <a:ext cx="648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Encre 33">
                  <a:extLst>
                    <a:ext uri="{FF2B5EF4-FFF2-40B4-BE49-F238E27FC236}">
                      <a16:creationId xmlns:a16="http://schemas.microsoft.com/office/drawing/2014/main" id="{58507A0A-1F46-6EA0-2923-231BFE6D99DF}"/>
                    </a:ext>
                  </a:extLst>
                </p14:cNvPr>
                <p14:cNvContentPartPr/>
                <p14:nvPr/>
              </p14:nvContentPartPr>
              <p14:xfrm>
                <a:off x="2484778" y="3175193"/>
                <a:ext cx="93240" cy="141480"/>
              </p14:xfrm>
            </p:contentPart>
          </mc:Choice>
          <mc:Fallback xmlns="">
            <p:pic>
              <p:nvPicPr>
                <p:cNvPr id="34" name="Encre 33">
                  <a:extLst>
                    <a:ext uri="{FF2B5EF4-FFF2-40B4-BE49-F238E27FC236}">
                      <a16:creationId xmlns:a16="http://schemas.microsoft.com/office/drawing/2014/main" id="{58507A0A-1F46-6EA0-2923-231BFE6D99D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467138" y="3157193"/>
                  <a:ext cx="1288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" name="Encre 34">
                  <a:extLst>
                    <a:ext uri="{FF2B5EF4-FFF2-40B4-BE49-F238E27FC236}">
                      <a16:creationId xmlns:a16="http://schemas.microsoft.com/office/drawing/2014/main" id="{FDFA8944-B9FC-D7B6-F71F-890FC579CA42}"/>
                    </a:ext>
                  </a:extLst>
                </p14:cNvPr>
                <p14:cNvContentPartPr/>
                <p14:nvPr/>
              </p14:nvContentPartPr>
              <p14:xfrm>
                <a:off x="2694658" y="3169793"/>
                <a:ext cx="29160" cy="155160"/>
              </p14:xfrm>
            </p:contentPart>
          </mc:Choice>
          <mc:Fallback xmlns="">
            <p:pic>
              <p:nvPicPr>
                <p:cNvPr id="35" name="Encre 34">
                  <a:extLst>
                    <a:ext uri="{FF2B5EF4-FFF2-40B4-BE49-F238E27FC236}">
                      <a16:creationId xmlns:a16="http://schemas.microsoft.com/office/drawing/2014/main" id="{FDFA8944-B9FC-D7B6-F71F-890FC579CA4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677018" y="3151793"/>
                  <a:ext cx="64800" cy="19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E49977E5-4DAC-CB1E-D748-593B22A372A8}"/>
              </a:ext>
            </a:extLst>
          </p:cNvPr>
          <p:cNvGrpSpPr/>
          <p:nvPr/>
        </p:nvGrpSpPr>
        <p:grpSpPr>
          <a:xfrm>
            <a:off x="7089119" y="1722927"/>
            <a:ext cx="208080" cy="290160"/>
            <a:chOff x="7144258" y="748793"/>
            <a:chExt cx="20808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" name="Encre 37">
                  <a:extLst>
                    <a:ext uri="{FF2B5EF4-FFF2-40B4-BE49-F238E27FC236}">
                      <a16:creationId xmlns:a16="http://schemas.microsoft.com/office/drawing/2014/main" id="{5F388334-4D64-B280-D495-C30C32091657}"/>
                    </a:ext>
                  </a:extLst>
                </p14:cNvPr>
                <p14:cNvContentPartPr/>
                <p14:nvPr/>
              </p14:nvContentPartPr>
              <p14:xfrm>
                <a:off x="7144258" y="829073"/>
                <a:ext cx="163440" cy="209880"/>
              </p14:xfrm>
            </p:contentPart>
          </mc:Choice>
          <mc:Fallback xmlns="">
            <p:pic>
              <p:nvPicPr>
                <p:cNvPr id="38" name="Encre 37">
                  <a:extLst>
                    <a:ext uri="{FF2B5EF4-FFF2-40B4-BE49-F238E27FC236}">
                      <a16:creationId xmlns:a16="http://schemas.microsoft.com/office/drawing/2014/main" id="{5F388334-4D64-B280-D495-C30C3209165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126618" y="811433"/>
                  <a:ext cx="1990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Encre 38">
                  <a:extLst>
                    <a:ext uri="{FF2B5EF4-FFF2-40B4-BE49-F238E27FC236}">
                      <a16:creationId xmlns:a16="http://schemas.microsoft.com/office/drawing/2014/main" id="{B51E6540-E5DD-90A1-2492-E942133A5314}"/>
                    </a:ext>
                  </a:extLst>
                </p14:cNvPr>
                <p14:cNvContentPartPr/>
                <p14:nvPr/>
              </p14:nvContentPartPr>
              <p14:xfrm>
                <a:off x="7193578" y="748793"/>
                <a:ext cx="158760" cy="54720"/>
              </p14:xfrm>
            </p:contentPart>
          </mc:Choice>
          <mc:Fallback xmlns="">
            <p:pic>
              <p:nvPicPr>
                <p:cNvPr id="39" name="Encre 38">
                  <a:extLst>
                    <a:ext uri="{FF2B5EF4-FFF2-40B4-BE49-F238E27FC236}">
                      <a16:creationId xmlns:a16="http://schemas.microsoft.com/office/drawing/2014/main" id="{B51E6540-E5DD-90A1-2492-E942133A531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175938" y="730793"/>
                  <a:ext cx="194400" cy="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9D7D9299-4CAB-11BD-B6EB-E847055539AC}"/>
              </a:ext>
            </a:extLst>
          </p:cNvPr>
          <p:cNvGrpSpPr/>
          <p:nvPr/>
        </p:nvGrpSpPr>
        <p:grpSpPr>
          <a:xfrm>
            <a:off x="7059239" y="2388927"/>
            <a:ext cx="240480" cy="274320"/>
            <a:chOff x="7114378" y="1414793"/>
            <a:chExt cx="24048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Encre 40">
                  <a:extLst>
                    <a:ext uri="{FF2B5EF4-FFF2-40B4-BE49-F238E27FC236}">
                      <a16:creationId xmlns:a16="http://schemas.microsoft.com/office/drawing/2014/main" id="{AEAB8C10-4E57-7EE0-43F9-21E92CA3A015}"/>
                    </a:ext>
                  </a:extLst>
                </p14:cNvPr>
                <p14:cNvContentPartPr/>
                <p14:nvPr/>
              </p14:nvContentPartPr>
              <p14:xfrm>
                <a:off x="7114378" y="1414793"/>
                <a:ext cx="155520" cy="274320"/>
              </p14:xfrm>
            </p:contentPart>
          </mc:Choice>
          <mc:Fallback xmlns="">
            <p:pic>
              <p:nvPicPr>
                <p:cNvPr id="41" name="Encre 40">
                  <a:extLst>
                    <a:ext uri="{FF2B5EF4-FFF2-40B4-BE49-F238E27FC236}">
                      <a16:creationId xmlns:a16="http://schemas.microsoft.com/office/drawing/2014/main" id="{AEAB8C10-4E57-7EE0-43F9-21E92CA3A01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096738" y="1397153"/>
                  <a:ext cx="1911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Encre 41">
                  <a:extLst>
                    <a:ext uri="{FF2B5EF4-FFF2-40B4-BE49-F238E27FC236}">
                      <a16:creationId xmlns:a16="http://schemas.microsoft.com/office/drawing/2014/main" id="{83A7A960-D0EE-95BE-332C-7595B062C76D}"/>
                    </a:ext>
                  </a:extLst>
                </p14:cNvPr>
                <p14:cNvContentPartPr/>
                <p14:nvPr/>
              </p14:nvContentPartPr>
              <p14:xfrm>
                <a:off x="7185298" y="1580033"/>
                <a:ext cx="169560" cy="12240"/>
              </p14:xfrm>
            </p:contentPart>
          </mc:Choice>
          <mc:Fallback xmlns="">
            <p:pic>
              <p:nvPicPr>
                <p:cNvPr id="42" name="Encre 41">
                  <a:extLst>
                    <a:ext uri="{FF2B5EF4-FFF2-40B4-BE49-F238E27FC236}">
                      <a16:creationId xmlns:a16="http://schemas.microsoft.com/office/drawing/2014/main" id="{83A7A960-D0EE-95BE-332C-7595B062C76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167658" y="1562393"/>
                  <a:ext cx="20520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3" name="Encre 42">
                <a:extLst>
                  <a:ext uri="{FF2B5EF4-FFF2-40B4-BE49-F238E27FC236}">
                    <a16:creationId xmlns:a16="http://schemas.microsoft.com/office/drawing/2014/main" id="{95AB8A63-AD72-B955-E5D0-BDE0B2648A10}"/>
                  </a:ext>
                </a:extLst>
              </p14:cNvPr>
              <p14:cNvContentPartPr/>
              <p14:nvPr/>
            </p14:nvContentPartPr>
            <p14:xfrm>
              <a:off x="6296039" y="2219727"/>
              <a:ext cx="201240" cy="494640"/>
            </p14:xfrm>
          </p:contentPart>
        </mc:Choice>
        <mc:Fallback>
          <p:pic>
            <p:nvPicPr>
              <p:cNvPr id="43" name="Encre 42">
                <a:extLst>
                  <a:ext uri="{FF2B5EF4-FFF2-40B4-BE49-F238E27FC236}">
                    <a16:creationId xmlns:a16="http://schemas.microsoft.com/office/drawing/2014/main" id="{95AB8A63-AD72-B955-E5D0-BDE0B2648A1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278007" y="2201727"/>
                <a:ext cx="236944" cy="53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e 48">
            <a:extLst>
              <a:ext uri="{FF2B5EF4-FFF2-40B4-BE49-F238E27FC236}">
                <a16:creationId xmlns:a16="http://schemas.microsoft.com/office/drawing/2014/main" id="{494D3641-D9C5-1F4F-E257-F1C4679E42EB}"/>
              </a:ext>
            </a:extLst>
          </p:cNvPr>
          <p:cNvGrpSpPr/>
          <p:nvPr/>
        </p:nvGrpSpPr>
        <p:grpSpPr>
          <a:xfrm>
            <a:off x="8771399" y="1654887"/>
            <a:ext cx="1265400" cy="340200"/>
            <a:chOff x="8826538" y="680753"/>
            <a:chExt cx="1265400" cy="34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5" name="Encre 44">
                  <a:extLst>
                    <a:ext uri="{FF2B5EF4-FFF2-40B4-BE49-F238E27FC236}">
                      <a16:creationId xmlns:a16="http://schemas.microsoft.com/office/drawing/2014/main" id="{BD96E616-12DA-E26B-B197-9E5E71C0BE10}"/>
                    </a:ext>
                  </a:extLst>
                </p14:cNvPr>
                <p14:cNvContentPartPr/>
                <p14:nvPr/>
              </p14:nvContentPartPr>
              <p14:xfrm>
                <a:off x="8826538" y="757073"/>
                <a:ext cx="229680" cy="263880"/>
              </p14:xfrm>
            </p:contentPart>
          </mc:Choice>
          <mc:Fallback xmlns="">
            <p:pic>
              <p:nvPicPr>
                <p:cNvPr id="45" name="Encre 44">
                  <a:extLst>
                    <a:ext uri="{FF2B5EF4-FFF2-40B4-BE49-F238E27FC236}">
                      <a16:creationId xmlns:a16="http://schemas.microsoft.com/office/drawing/2014/main" id="{BD96E616-12DA-E26B-B197-9E5E71C0BE1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808538" y="739073"/>
                  <a:ext cx="2653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" name="Encre 45">
                  <a:extLst>
                    <a:ext uri="{FF2B5EF4-FFF2-40B4-BE49-F238E27FC236}">
                      <a16:creationId xmlns:a16="http://schemas.microsoft.com/office/drawing/2014/main" id="{C99BBD5B-CBD5-D2B9-1304-F9D7E471C251}"/>
                    </a:ext>
                  </a:extLst>
                </p14:cNvPr>
                <p14:cNvContentPartPr/>
                <p14:nvPr/>
              </p14:nvContentPartPr>
              <p14:xfrm>
                <a:off x="9235858" y="724313"/>
                <a:ext cx="212400" cy="223200"/>
              </p14:xfrm>
            </p:contentPart>
          </mc:Choice>
          <mc:Fallback xmlns="">
            <p:pic>
              <p:nvPicPr>
                <p:cNvPr id="46" name="Encre 45">
                  <a:extLst>
                    <a:ext uri="{FF2B5EF4-FFF2-40B4-BE49-F238E27FC236}">
                      <a16:creationId xmlns:a16="http://schemas.microsoft.com/office/drawing/2014/main" id="{C99BBD5B-CBD5-D2B9-1304-F9D7E471C25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217858" y="706313"/>
                  <a:ext cx="2480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Encre 46">
                  <a:extLst>
                    <a:ext uri="{FF2B5EF4-FFF2-40B4-BE49-F238E27FC236}">
                      <a16:creationId xmlns:a16="http://schemas.microsoft.com/office/drawing/2014/main" id="{86776DAB-E79A-C6E9-674B-547B0741199E}"/>
                    </a:ext>
                  </a:extLst>
                </p14:cNvPr>
                <p14:cNvContentPartPr/>
                <p14:nvPr/>
              </p14:nvContentPartPr>
              <p14:xfrm>
                <a:off x="9582178" y="683633"/>
                <a:ext cx="171720" cy="263880"/>
              </p14:xfrm>
            </p:contentPart>
          </mc:Choice>
          <mc:Fallback xmlns="">
            <p:pic>
              <p:nvPicPr>
                <p:cNvPr id="47" name="Encre 46">
                  <a:extLst>
                    <a:ext uri="{FF2B5EF4-FFF2-40B4-BE49-F238E27FC236}">
                      <a16:creationId xmlns:a16="http://schemas.microsoft.com/office/drawing/2014/main" id="{86776DAB-E79A-C6E9-674B-547B0741199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564538" y="665993"/>
                  <a:ext cx="2073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8" name="Encre 47">
                  <a:extLst>
                    <a:ext uri="{FF2B5EF4-FFF2-40B4-BE49-F238E27FC236}">
                      <a16:creationId xmlns:a16="http://schemas.microsoft.com/office/drawing/2014/main" id="{0864DBC6-0741-8C98-E028-1211958DCB30}"/>
                    </a:ext>
                  </a:extLst>
                </p14:cNvPr>
                <p14:cNvContentPartPr/>
                <p14:nvPr/>
              </p14:nvContentPartPr>
              <p14:xfrm>
                <a:off x="9898618" y="680753"/>
                <a:ext cx="193320" cy="281880"/>
              </p14:xfrm>
            </p:contentPart>
          </mc:Choice>
          <mc:Fallback xmlns="">
            <p:pic>
              <p:nvPicPr>
                <p:cNvPr id="48" name="Encre 47">
                  <a:extLst>
                    <a:ext uri="{FF2B5EF4-FFF2-40B4-BE49-F238E27FC236}">
                      <a16:creationId xmlns:a16="http://schemas.microsoft.com/office/drawing/2014/main" id="{0864DBC6-0741-8C98-E028-1211958DCB3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880978" y="663113"/>
                  <a:ext cx="228960" cy="31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D9E0B262-9822-2691-C9E3-0B1DBF3188DB}"/>
              </a:ext>
            </a:extLst>
          </p:cNvPr>
          <p:cNvGrpSpPr/>
          <p:nvPr/>
        </p:nvGrpSpPr>
        <p:grpSpPr>
          <a:xfrm>
            <a:off x="8807399" y="2270487"/>
            <a:ext cx="1394640" cy="299160"/>
            <a:chOff x="8862538" y="1296353"/>
            <a:chExt cx="1394640" cy="29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0" name="Encre 49">
                  <a:extLst>
                    <a:ext uri="{FF2B5EF4-FFF2-40B4-BE49-F238E27FC236}">
                      <a16:creationId xmlns:a16="http://schemas.microsoft.com/office/drawing/2014/main" id="{8B54C67E-8D4E-0DD5-89BC-C077C2E2161B}"/>
                    </a:ext>
                  </a:extLst>
                </p14:cNvPr>
                <p14:cNvContentPartPr/>
                <p14:nvPr/>
              </p14:nvContentPartPr>
              <p14:xfrm>
                <a:off x="8862538" y="1368713"/>
                <a:ext cx="223920" cy="226800"/>
              </p14:xfrm>
            </p:contentPart>
          </mc:Choice>
          <mc:Fallback xmlns="">
            <p:pic>
              <p:nvPicPr>
                <p:cNvPr id="50" name="Encre 49">
                  <a:extLst>
                    <a:ext uri="{FF2B5EF4-FFF2-40B4-BE49-F238E27FC236}">
                      <a16:creationId xmlns:a16="http://schemas.microsoft.com/office/drawing/2014/main" id="{8B54C67E-8D4E-0DD5-89BC-C077C2E2161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844538" y="1351073"/>
                  <a:ext cx="2595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1" name="Encre 50">
                  <a:extLst>
                    <a:ext uri="{FF2B5EF4-FFF2-40B4-BE49-F238E27FC236}">
                      <a16:creationId xmlns:a16="http://schemas.microsoft.com/office/drawing/2014/main" id="{D3D47EBB-6AA5-2BDF-B9B8-6B234327B1D8}"/>
                    </a:ext>
                  </a:extLst>
                </p14:cNvPr>
                <p14:cNvContentPartPr/>
                <p14:nvPr/>
              </p14:nvContentPartPr>
              <p14:xfrm>
                <a:off x="9291298" y="1358993"/>
                <a:ext cx="245160" cy="195840"/>
              </p14:xfrm>
            </p:contentPart>
          </mc:Choice>
          <mc:Fallback xmlns="">
            <p:pic>
              <p:nvPicPr>
                <p:cNvPr id="51" name="Encre 50">
                  <a:extLst>
                    <a:ext uri="{FF2B5EF4-FFF2-40B4-BE49-F238E27FC236}">
                      <a16:creationId xmlns:a16="http://schemas.microsoft.com/office/drawing/2014/main" id="{D3D47EBB-6AA5-2BDF-B9B8-6B234327B1D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273658" y="1341353"/>
                  <a:ext cx="2808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2" name="Encre 51">
                  <a:extLst>
                    <a:ext uri="{FF2B5EF4-FFF2-40B4-BE49-F238E27FC236}">
                      <a16:creationId xmlns:a16="http://schemas.microsoft.com/office/drawing/2014/main" id="{6D101AA6-5B32-0EC7-B75F-6157DB4D2FC7}"/>
                    </a:ext>
                  </a:extLst>
                </p14:cNvPr>
                <p14:cNvContentPartPr/>
                <p14:nvPr/>
              </p14:nvContentPartPr>
              <p14:xfrm>
                <a:off x="9710698" y="1334513"/>
                <a:ext cx="221040" cy="170280"/>
              </p14:xfrm>
            </p:contentPart>
          </mc:Choice>
          <mc:Fallback xmlns="">
            <p:pic>
              <p:nvPicPr>
                <p:cNvPr id="52" name="Encre 51">
                  <a:extLst>
                    <a:ext uri="{FF2B5EF4-FFF2-40B4-BE49-F238E27FC236}">
                      <a16:creationId xmlns:a16="http://schemas.microsoft.com/office/drawing/2014/main" id="{6D101AA6-5B32-0EC7-B75F-6157DB4D2FC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692698" y="1316513"/>
                  <a:ext cx="2566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3" name="Encre 52">
                  <a:extLst>
                    <a:ext uri="{FF2B5EF4-FFF2-40B4-BE49-F238E27FC236}">
                      <a16:creationId xmlns:a16="http://schemas.microsoft.com/office/drawing/2014/main" id="{0159DD20-931C-2082-905F-023008B0295C}"/>
                    </a:ext>
                  </a:extLst>
                </p14:cNvPr>
                <p14:cNvContentPartPr/>
                <p14:nvPr/>
              </p14:nvContentPartPr>
              <p14:xfrm>
                <a:off x="10082938" y="1296353"/>
                <a:ext cx="174240" cy="216360"/>
              </p14:xfrm>
            </p:contentPart>
          </mc:Choice>
          <mc:Fallback xmlns="">
            <p:pic>
              <p:nvPicPr>
                <p:cNvPr id="53" name="Encre 52">
                  <a:extLst>
                    <a:ext uri="{FF2B5EF4-FFF2-40B4-BE49-F238E27FC236}">
                      <a16:creationId xmlns:a16="http://schemas.microsoft.com/office/drawing/2014/main" id="{0159DD20-931C-2082-905F-023008B0295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064938" y="1278353"/>
                  <a:ext cx="209880" cy="25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9CBAE94A-48E2-0B19-2ADB-D92F8CE3DCA9}"/>
              </a:ext>
            </a:extLst>
          </p:cNvPr>
          <p:cNvGrpSpPr/>
          <p:nvPr/>
        </p:nvGrpSpPr>
        <p:grpSpPr>
          <a:xfrm>
            <a:off x="8205839" y="1420167"/>
            <a:ext cx="3002040" cy="2037960"/>
            <a:chOff x="8260978" y="446033"/>
            <a:chExt cx="3002040" cy="203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5" name="Encre 54">
                  <a:extLst>
                    <a:ext uri="{FF2B5EF4-FFF2-40B4-BE49-F238E27FC236}">
                      <a16:creationId xmlns:a16="http://schemas.microsoft.com/office/drawing/2014/main" id="{BBDBC300-C286-C6B9-6146-02E6B4AEFAC9}"/>
                    </a:ext>
                  </a:extLst>
                </p14:cNvPr>
                <p14:cNvContentPartPr/>
                <p14:nvPr/>
              </p14:nvContentPartPr>
              <p14:xfrm>
                <a:off x="9162058" y="512633"/>
                <a:ext cx="82800" cy="1640520"/>
              </p14:xfrm>
            </p:contentPart>
          </mc:Choice>
          <mc:Fallback xmlns="">
            <p:pic>
              <p:nvPicPr>
                <p:cNvPr id="55" name="Encre 54">
                  <a:extLst>
                    <a:ext uri="{FF2B5EF4-FFF2-40B4-BE49-F238E27FC236}">
                      <a16:creationId xmlns:a16="http://schemas.microsoft.com/office/drawing/2014/main" id="{BBDBC300-C286-C6B9-6146-02E6B4AEFAC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153418" y="503993"/>
                  <a:ext cx="100440" cy="165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6" name="Encre 55">
                  <a:extLst>
                    <a:ext uri="{FF2B5EF4-FFF2-40B4-BE49-F238E27FC236}">
                      <a16:creationId xmlns:a16="http://schemas.microsoft.com/office/drawing/2014/main" id="{76AF6CEC-EA12-A951-765F-6FA6957C1C50}"/>
                    </a:ext>
                  </a:extLst>
                </p14:cNvPr>
                <p14:cNvContentPartPr/>
                <p14:nvPr/>
              </p14:nvContentPartPr>
              <p14:xfrm>
                <a:off x="9526378" y="446033"/>
                <a:ext cx="69120" cy="1519920"/>
              </p14:xfrm>
            </p:contentPart>
          </mc:Choice>
          <mc:Fallback xmlns="">
            <p:pic>
              <p:nvPicPr>
                <p:cNvPr id="56" name="Encre 55">
                  <a:extLst>
                    <a:ext uri="{FF2B5EF4-FFF2-40B4-BE49-F238E27FC236}">
                      <a16:creationId xmlns:a16="http://schemas.microsoft.com/office/drawing/2014/main" id="{76AF6CEC-EA12-A951-765F-6FA6957C1C5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517738" y="437393"/>
                  <a:ext cx="86760" cy="153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7" name="Encre 56">
                  <a:extLst>
                    <a:ext uri="{FF2B5EF4-FFF2-40B4-BE49-F238E27FC236}">
                      <a16:creationId xmlns:a16="http://schemas.microsoft.com/office/drawing/2014/main" id="{58A2A6E9-446B-74E5-08EC-44F6A6BBF12F}"/>
                    </a:ext>
                  </a:extLst>
                </p14:cNvPr>
                <p14:cNvContentPartPr/>
                <p14:nvPr/>
              </p14:nvContentPartPr>
              <p14:xfrm>
                <a:off x="9849298" y="461873"/>
                <a:ext cx="130320" cy="1417680"/>
              </p14:xfrm>
            </p:contentPart>
          </mc:Choice>
          <mc:Fallback xmlns="">
            <p:pic>
              <p:nvPicPr>
                <p:cNvPr id="57" name="Encre 56">
                  <a:extLst>
                    <a:ext uri="{FF2B5EF4-FFF2-40B4-BE49-F238E27FC236}">
                      <a16:creationId xmlns:a16="http://schemas.microsoft.com/office/drawing/2014/main" id="{58A2A6E9-446B-74E5-08EC-44F6A6BBF12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840658" y="453233"/>
                  <a:ext cx="147960" cy="14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8" name="Encre 57">
                  <a:extLst>
                    <a:ext uri="{FF2B5EF4-FFF2-40B4-BE49-F238E27FC236}">
                      <a16:creationId xmlns:a16="http://schemas.microsoft.com/office/drawing/2014/main" id="{AB1C726F-7D01-F674-1A67-82B8216AC590}"/>
                    </a:ext>
                  </a:extLst>
                </p14:cNvPr>
                <p14:cNvContentPartPr/>
                <p14:nvPr/>
              </p14:nvContentPartPr>
              <p14:xfrm>
                <a:off x="8260978" y="1844633"/>
                <a:ext cx="3002040" cy="144720"/>
              </p14:xfrm>
            </p:contentPart>
          </mc:Choice>
          <mc:Fallback xmlns="">
            <p:pic>
              <p:nvPicPr>
                <p:cNvPr id="58" name="Encre 57">
                  <a:extLst>
                    <a:ext uri="{FF2B5EF4-FFF2-40B4-BE49-F238E27FC236}">
                      <a16:creationId xmlns:a16="http://schemas.microsoft.com/office/drawing/2014/main" id="{AB1C726F-7D01-F674-1A67-82B8216AC59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252338" y="1835633"/>
                  <a:ext cx="30196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0" name="Encre 59">
                  <a:extLst>
                    <a:ext uri="{FF2B5EF4-FFF2-40B4-BE49-F238E27FC236}">
                      <a16:creationId xmlns:a16="http://schemas.microsoft.com/office/drawing/2014/main" id="{68085A23-4837-A779-4C98-12918B598D67}"/>
                    </a:ext>
                  </a:extLst>
                </p14:cNvPr>
                <p14:cNvContentPartPr/>
                <p14:nvPr/>
              </p14:nvContentPartPr>
              <p14:xfrm>
                <a:off x="10026778" y="2063513"/>
                <a:ext cx="218160" cy="265320"/>
              </p14:xfrm>
            </p:contentPart>
          </mc:Choice>
          <mc:Fallback xmlns="">
            <p:pic>
              <p:nvPicPr>
                <p:cNvPr id="60" name="Encre 59">
                  <a:extLst>
                    <a:ext uri="{FF2B5EF4-FFF2-40B4-BE49-F238E27FC236}">
                      <a16:creationId xmlns:a16="http://schemas.microsoft.com/office/drawing/2014/main" id="{68085A23-4837-A779-4C98-12918B598D6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017778" y="2054873"/>
                  <a:ext cx="2358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2" name="Encre 61">
                  <a:extLst>
                    <a:ext uri="{FF2B5EF4-FFF2-40B4-BE49-F238E27FC236}">
                      <a16:creationId xmlns:a16="http://schemas.microsoft.com/office/drawing/2014/main" id="{8064FB91-DC61-4EF7-7977-0AF2E77D4E56}"/>
                    </a:ext>
                  </a:extLst>
                </p14:cNvPr>
                <p14:cNvContentPartPr/>
                <p14:nvPr/>
              </p14:nvContentPartPr>
              <p14:xfrm>
                <a:off x="9717538" y="2178713"/>
                <a:ext cx="216000" cy="237960"/>
              </p14:xfrm>
            </p:contentPart>
          </mc:Choice>
          <mc:Fallback xmlns="">
            <p:pic>
              <p:nvPicPr>
                <p:cNvPr id="62" name="Encre 61">
                  <a:extLst>
                    <a:ext uri="{FF2B5EF4-FFF2-40B4-BE49-F238E27FC236}">
                      <a16:creationId xmlns:a16="http://schemas.microsoft.com/office/drawing/2014/main" id="{8064FB91-DC61-4EF7-7977-0AF2E77D4E5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708898" y="2170073"/>
                  <a:ext cx="2336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4" name="Encre 63">
                  <a:extLst>
                    <a:ext uri="{FF2B5EF4-FFF2-40B4-BE49-F238E27FC236}">
                      <a16:creationId xmlns:a16="http://schemas.microsoft.com/office/drawing/2014/main" id="{5316656D-75AA-9C29-3727-7A72E287C33E}"/>
                    </a:ext>
                  </a:extLst>
                </p14:cNvPr>
                <p14:cNvContentPartPr/>
                <p14:nvPr/>
              </p14:nvContentPartPr>
              <p14:xfrm>
                <a:off x="9301738" y="2145953"/>
                <a:ext cx="231840" cy="312120"/>
              </p14:xfrm>
            </p:contentPart>
          </mc:Choice>
          <mc:Fallback xmlns="">
            <p:pic>
              <p:nvPicPr>
                <p:cNvPr id="64" name="Encre 63">
                  <a:extLst>
                    <a:ext uri="{FF2B5EF4-FFF2-40B4-BE49-F238E27FC236}">
                      <a16:creationId xmlns:a16="http://schemas.microsoft.com/office/drawing/2014/main" id="{5316656D-75AA-9C29-3727-7A72E287C33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292738" y="2136953"/>
                  <a:ext cx="24948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5" name="Encre 64">
                  <a:extLst>
                    <a:ext uri="{FF2B5EF4-FFF2-40B4-BE49-F238E27FC236}">
                      <a16:creationId xmlns:a16="http://schemas.microsoft.com/office/drawing/2014/main" id="{F235BC29-EEF0-565A-5103-0BC0F8AD5E7B}"/>
                    </a:ext>
                  </a:extLst>
                </p14:cNvPr>
                <p14:cNvContentPartPr/>
                <p14:nvPr/>
              </p14:nvContentPartPr>
              <p14:xfrm>
                <a:off x="8758498" y="2172953"/>
                <a:ext cx="264240" cy="311040"/>
              </p14:xfrm>
            </p:contentPart>
          </mc:Choice>
          <mc:Fallback xmlns="">
            <p:pic>
              <p:nvPicPr>
                <p:cNvPr id="65" name="Encre 64">
                  <a:extLst>
                    <a:ext uri="{FF2B5EF4-FFF2-40B4-BE49-F238E27FC236}">
                      <a16:creationId xmlns:a16="http://schemas.microsoft.com/office/drawing/2014/main" id="{F235BC29-EEF0-565A-5103-0BC0F8AD5E7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749858" y="2164313"/>
                  <a:ext cx="281880" cy="32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7" name="Encre 66">
                <a:extLst>
                  <a:ext uri="{FF2B5EF4-FFF2-40B4-BE49-F238E27FC236}">
                    <a16:creationId xmlns:a16="http://schemas.microsoft.com/office/drawing/2014/main" id="{403BF848-CE03-39DF-584F-97BEA6F33C07}"/>
                  </a:ext>
                </a:extLst>
              </p14:cNvPr>
              <p14:cNvContentPartPr/>
              <p14:nvPr/>
            </p14:nvContentPartPr>
            <p14:xfrm>
              <a:off x="617759" y="3954927"/>
              <a:ext cx="614160" cy="595440"/>
            </p14:xfrm>
          </p:contentPart>
        </mc:Choice>
        <mc:Fallback>
          <p:pic>
            <p:nvPicPr>
              <p:cNvPr id="67" name="Encre 66">
                <a:extLst>
                  <a:ext uri="{FF2B5EF4-FFF2-40B4-BE49-F238E27FC236}">
                    <a16:creationId xmlns:a16="http://schemas.microsoft.com/office/drawing/2014/main" id="{403BF848-CE03-39DF-584F-97BEA6F33C07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08754" y="3945922"/>
                <a:ext cx="631810" cy="613091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e 74">
            <a:extLst>
              <a:ext uri="{FF2B5EF4-FFF2-40B4-BE49-F238E27FC236}">
                <a16:creationId xmlns:a16="http://schemas.microsoft.com/office/drawing/2014/main" id="{D17442A9-764D-248F-EC24-DE7704156711}"/>
              </a:ext>
            </a:extLst>
          </p:cNvPr>
          <p:cNvGrpSpPr/>
          <p:nvPr/>
        </p:nvGrpSpPr>
        <p:grpSpPr>
          <a:xfrm>
            <a:off x="6427619" y="4192167"/>
            <a:ext cx="392760" cy="483120"/>
            <a:chOff x="7011778" y="3164753"/>
            <a:chExt cx="392760" cy="48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9" name="Encre 68">
                  <a:extLst>
                    <a:ext uri="{FF2B5EF4-FFF2-40B4-BE49-F238E27FC236}">
                      <a16:creationId xmlns:a16="http://schemas.microsoft.com/office/drawing/2014/main" id="{0B783D68-DC1B-CB66-7F63-7E43CB9E5E47}"/>
                    </a:ext>
                  </a:extLst>
                </p14:cNvPr>
                <p14:cNvContentPartPr/>
                <p14:nvPr/>
              </p14:nvContentPartPr>
              <p14:xfrm>
                <a:off x="7011778" y="3348713"/>
                <a:ext cx="197280" cy="299160"/>
              </p14:xfrm>
            </p:contentPart>
          </mc:Choice>
          <mc:Fallback xmlns="">
            <p:pic>
              <p:nvPicPr>
                <p:cNvPr id="69" name="Encre 68">
                  <a:extLst>
                    <a:ext uri="{FF2B5EF4-FFF2-40B4-BE49-F238E27FC236}">
                      <a16:creationId xmlns:a16="http://schemas.microsoft.com/office/drawing/2014/main" id="{0B783D68-DC1B-CB66-7F63-7E43CB9E5E4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003138" y="3340073"/>
                  <a:ext cx="2149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0" name="Encre 69">
                  <a:extLst>
                    <a:ext uri="{FF2B5EF4-FFF2-40B4-BE49-F238E27FC236}">
                      <a16:creationId xmlns:a16="http://schemas.microsoft.com/office/drawing/2014/main" id="{1EDAA275-22E6-5C41-6049-B966EEE053F8}"/>
                    </a:ext>
                  </a:extLst>
                </p14:cNvPr>
                <p14:cNvContentPartPr/>
                <p14:nvPr/>
              </p14:nvContentPartPr>
              <p14:xfrm>
                <a:off x="7088458" y="3164753"/>
                <a:ext cx="316080" cy="56160"/>
              </p14:xfrm>
            </p:contentPart>
          </mc:Choice>
          <mc:Fallback xmlns="">
            <p:pic>
              <p:nvPicPr>
                <p:cNvPr id="70" name="Encre 69">
                  <a:extLst>
                    <a:ext uri="{FF2B5EF4-FFF2-40B4-BE49-F238E27FC236}">
                      <a16:creationId xmlns:a16="http://schemas.microsoft.com/office/drawing/2014/main" id="{1EDAA275-22E6-5C41-6049-B966EEE053F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079458" y="3155753"/>
                  <a:ext cx="333720" cy="7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71" name="Encre 70">
                <a:extLst>
                  <a:ext uri="{FF2B5EF4-FFF2-40B4-BE49-F238E27FC236}">
                    <a16:creationId xmlns:a16="http://schemas.microsoft.com/office/drawing/2014/main" id="{80E362F6-AD7C-F083-677A-7FEA622D709C}"/>
                  </a:ext>
                </a:extLst>
              </p14:cNvPr>
              <p14:cNvContentPartPr/>
              <p14:nvPr/>
            </p14:nvContentPartPr>
            <p14:xfrm>
              <a:off x="5653259" y="4783287"/>
              <a:ext cx="258120" cy="592920"/>
            </p14:xfrm>
          </p:contentPart>
        </mc:Choice>
        <mc:Fallback>
          <p:pic>
            <p:nvPicPr>
              <p:cNvPr id="71" name="Encre 70">
                <a:extLst>
                  <a:ext uri="{FF2B5EF4-FFF2-40B4-BE49-F238E27FC236}">
                    <a16:creationId xmlns:a16="http://schemas.microsoft.com/office/drawing/2014/main" id="{80E362F6-AD7C-F083-677A-7FEA622D709C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644259" y="4774287"/>
                <a:ext cx="275760" cy="61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e 73">
            <a:extLst>
              <a:ext uri="{FF2B5EF4-FFF2-40B4-BE49-F238E27FC236}">
                <a16:creationId xmlns:a16="http://schemas.microsoft.com/office/drawing/2014/main" id="{FE521B9D-31CB-3DCD-F785-E98D7F9A0DF5}"/>
              </a:ext>
            </a:extLst>
          </p:cNvPr>
          <p:cNvGrpSpPr/>
          <p:nvPr/>
        </p:nvGrpSpPr>
        <p:grpSpPr>
          <a:xfrm>
            <a:off x="6399539" y="5062647"/>
            <a:ext cx="442080" cy="343440"/>
            <a:chOff x="6983698" y="4035233"/>
            <a:chExt cx="442080" cy="34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2" name="Encre 71">
                  <a:extLst>
                    <a:ext uri="{FF2B5EF4-FFF2-40B4-BE49-F238E27FC236}">
                      <a16:creationId xmlns:a16="http://schemas.microsoft.com/office/drawing/2014/main" id="{BD076694-CB7C-689C-285D-FF55FA686827}"/>
                    </a:ext>
                  </a:extLst>
                </p14:cNvPr>
                <p14:cNvContentPartPr/>
                <p14:nvPr/>
              </p14:nvContentPartPr>
              <p14:xfrm>
                <a:off x="6983698" y="4035233"/>
                <a:ext cx="115920" cy="343440"/>
              </p14:xfrm>
            </p:contentPart>
          </mc:Choice>
          <mc:Fallback xmlns="">
            <p:pic>
              <p:nvPicPr>
                <p:cNvPr id="72" name="Encre 71">
                  <a:extLst>
                    <a:ext uri="{FF2B5EF4-FFF2-40B4-BE49-F238E27FC236}">
                      <a16:creationId xmlns:a16="http://schemas.microsoft.com/office/drawing/2014/main" id="{BD076694-CB7C-689C-285D-FF55FA68682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975058" y="4026593"/>
                  <a:ext cx="13356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3" name="Encre 72">
                  <a:extLst>
                    <a:ext uri="{FF2B5EF4-FFF2-40B4-BE49-F238E27FC236}">
                      <a16:creationId xmlns:a16="http://schemas.microsoft.com/office/drawing/2014/main" id="{8A3F5A85-4C27-E323-433D-F206B33F423D}"/>
                    </a:ext>
                  </a:extLst>
                </p14:cNvPr>
                <p14:cNvContentPartPr/>
                <p14:nvPr/>
              </p14:nvContentPartPr>
              <p14:xfrm>
                <a:off x="7239298" y="4093913"/>
                <a:ext cx="186480" cy="254520"/>
              </p14:xfrm>
            </p:contentPart>
          </mc:Choice>
          <mc:Fallback xmlns="">
            <p:pic>
              <p:nvPicPr>
                <p:cNvPr id="73" name="Encre 72">
                  <a:extLst>
                    <a:ext uri="{FF2B5EF4-FFF2-40B4-BE49-F238E27FC236}">
                      <a16:creationId xmlns:a16="http://schemas.microsoft.com/office/drawing/2014/main" id="{8A3F5A85-4C27-E323-433D-F206B33F423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230298" y="4084913"/>
                  <a:ext cx="204120" cy="27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9C5843DC-A835-F533-1F47-97EEC9885EA4}"/>
              </a:ext>
            </a:extLst>
          </p:cNvPr>
          <p:cNvGrpSpPr/>
          <p:nvPr/>
        </p:nvGrpSpPr>
        <p:grpSpPr>
          <a:xfrm>
            <a:off x="8430119" y="4154007"/>
            <a:ext cx="1344240" cy="361440"/>
            <a:chOff x="8485258" y="3179873"/>
            <a:chExt cx="134424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6" name="Encre 75">
                  <a:extLst>
                    <a:ext uri="{FF2B5EF4-FFF2-40B4-BE49-F238E27FC236}">
                      <a16:creationId xmlns:a16="http://schemas.microsoft.com/office/drawing/2014/main" id="{9F921EA3-69BA-F0D0-8197-D1A714126486}"/>
                    </a:ext>
                  </a:extLst>
                </p14:cNvPr>
                <p14:cNvContentPartPr/>
                <p14:nvPr/>
              </p14:nvContentPartPr>
              <p14:xfrm>
                <a:off x="8485258" y="3257273"/>
                <a:ext cx="330480" cy="284040"/>
              </p14:xfrm>
            </p:contentPart>
          </mc:Choice>
          <mc:Fallback xmlns="">
            <p:pic>
              <p:nvPicPr>
                <p:cNvPr id="76" name="Encre 75">
                  <a:extLst>
                    <a:ext uri="{FF2B5EF4-FFF2-40B4-BE49-F238E27FC236}">
                      <a16:creationId xmlns:a16="http://schemas.microsoft.com/office/drawing/2014/main" id="{9F921EA3-69BA-F0D0-8197-D1A71412648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476618" y="3248273"/>
                  <a:ext cx="3481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7" name="Encre 76">
                  <a:extLst>
                    <a:ext uri="{FF2B5EF4-FFF2-40B4-BE49-F238E27FC236}">
                      <a16:creationId xmlns:a16="http://schemas.microsoft.com/office/drawing/2014/main" id="{DACBED19-AB0C-0EB1-9F82-6A487E5FB6BE}"/>
                    </a:ext>
                  </a:extLst>
                </p14:cNvPr>
                <p14:cNvContentPartPr/>
                <p14:nvPr/>
              </p14:nvContentPartPr>
              <p14:xfrm>
                <a:off x="9087898" y="3202193"/>
                <a:ext cx="34560" cy="288720"/>
              </p14:xfrm>
            </p:contentPart>
          </mc:Choice>
          <mc:Fallback xmlns="">
            <p:pic>
              <p:nvPicPr>
                <p:cNvPr id="77" name="Encre 76">
                  <a:extLst>
                    <a:ext uri="{FF2B5EF4-FFF2-40B4-BE49-F238E27FC236}">
                      <a16:creationId xmlns:a16="http://schemas.microsoft.com/office/drawing/2014/main" id="{DACBED19-AB0C-0EB1-9F82-6A487E5FB6B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078898" y="3193553"/>
                  <a:ext cx="522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8" name="Encre 77">
                  <a:extLst>
                    <a:ext uri="{FF2B5EF4-FFF2-40B4-BE49-F238E27FC236}">
                      <a16:creationId xmlns:a16="http://schemas.microsoft.com/office/drawing/2014/main" id="{39DE28A5-A4EC-B0CA-E271-FF817F4B72E4}"/>
                    </a:ext>
                  </a:extLst>
                </p14:cNvPr>
                <p14:cNvContentPartPr/>
                <p14:nvPr/>
              </p14:nvContentPartPr>
              <p14:xfrm>
                <a:off x="9253138" y="3249353"/>
                <a:ext cx="213120" cy="172440"/>
              </p14:xfrm>
            </p:contentPart>
          </mc:Choice>
          <mc:Fallback xmlns="">
            <p:pic>
              <p:nvPicPr>
                <p:cNvPr id="78" name="Encre 77">
                  <a:extLst>
                    <a:ext uri="{FF2B5EF4-FFF2-40B4-BE49-F238E27FC236}">
                      <a16:creationId xmlns:a16="http://schemas.microsoft.com/office/drawing/2014/main" id="{39DE28A5-A4EC-B0CA-E271-FF817F4B72E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244498" y="3240353"/>
                  <a:ext cx="2307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9" name="Encre 78">
                  <a:extLst>
                    <a:ext uri="{FF2B5EF4-FFF2-40B4-BE49-F238E27FC236}">
                      <a16:creationId xmlns:a16="http://schemas.microsoft.com/office/drawing/2014/main" id="{387F8D03-60B3-BD48-CB01-8149CD630269}"/>
                    </a:ext>
                  </a:extLst>
                </p14:cNvPr>
                <p14:cNvContentPartPr/>
                <p14:nvPr/>
              </p14:nvContentPartPr>
              <p14:xfrm>
                <a:off x="9774058" y="3179873"/>
                <a:ext cx="55440" cy="300960"/>
              </p14:xfrm>
            </p:contentPart>
          </mc:Choice>
          <mc:Fallback xmlns="">
            <p:pic>
              <p:nvPicPr>
                <p:cNvPr id="79" name="Encre 78">
                  <a:extLst>
                    <a:ext uri="{FF2B5EF4-FFF2-40B4-BE49-F238E27FC236}">
                      <a16:creationId xmlns:a16="http://schemas.microsoft.com/office/drawing/2014/main" id="{387F8D03-60B3-BD48-CB01-8149CD63026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765058" y="3171233"/>
                  <a:ext cx="73080" cy="31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81" name="Encre 80">
                <a:extLst>
                  <a:ext uri="{FF2B5EF4-FFF2-40B4-BE49-F238E27FC236}">
                    <a16:creationId xmlns:a16="http://schemas.microsoft.com/office/drawing/2014/main" id="{9B491E1F-E6D5-97E5-F8A2-06B0564103D7}"/>
                  </a:ext>
                </a:extLst>
              </p14:cNvPr>
              <p14:cNvContentPartPr/>
              <p14:nvPr/>
            </p14:nvContentPartPr>
            <p14:xfrm>
              <a:off x="8470799" y="4896327"/>
              <a:ext cx="223200" cy="236880"/>
            </p14:xfrm>
          </p:contentPart>
        </mc:Choice>
        <mc:Fallback>
          <p:pic>
            <p:nvPicPr>
              <p:cNvPr id="81" name="Encre 80">
                <a:extLst>
                  <a:ext uri="{FF2B5EF4-FFF2-40B4-BE49-F238E27FC236}">
                    <a16:creationId xmlns:a16="http://schemas.microsoft.com/office/drawing/2014/main" id="{9B491E1F-E6D5-97E5-F8A2-06B0564103D7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461813" y="4887327"/>
                <a:ext cx="240812" cy="25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e 88">
            <a:extLst>
              <a:ext uri="{FF2B5EF4-FFF2-40B4-BE49-F238E27FC236}">
                <a16:creationId xmlns:a16="http://schemas.microsoft.com/office/drawing/2014/main" id="{287BEE1A-DF4D-242A-7829-1DE78B48BDED}"/>
              </a:ext>
            </a:extLst>
          </p:cNvPr>
          <p:cNvGrpSpPr/>
          <p:nvPr/>
        </p:nvGrpSpPr>
        <p:grpSpPr>
          <a:xfrm>
            <a:off x="8937359" y="4783287"/>
            <a:ext cx="964080" cy="316080"/>
            <a:chOff x="8992498" y="3809153"/>
            <a:chExt cx="964080" cy="31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6" name="Encre 85">
                  <a:extLst>
                    <a:ext uri="{FF2B5EF4-FFF2-40B4-BE49-F238E27FC236}">
                      <a16:creationId xmlns:a16="http://schemas.microsoft.com/office/drawing/2014/main" id="{D9F85699-3318-6E22-C7B9-BEC1713F7ACC}"/>
                    </a:ext>
                  </a:extLst>
                </p14:cNvPr>
                <p14:cNvContentPartPr/>
                <p14:nvPr/>
              </p14:nvContentPartPr>
              <p14:xfrm>
                <a:off x="8992498" y="3877193"/>
                <a:ext cx="179280" cy="248040"/>
              </p14:xfrm>
            </p:contentPart>
          </mc:Choice>
          <mc:Fallback xmlns="">
            <p:pic>
              <p:nvPicPr>
                <p:cNvPr id="86" name="Encre 85">
                  <a:extLst>
                    <a:ext uri="{FF2B5EF4-FFF2-40B4-BE49-F238E27FC236}">
                      <a16:creationId xmlns:a16="http://schemas.microsoft.com/office/drawing/2014/main" id="{D9F85699-3318-6E22-C7B9-BEC1713F7AC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983498" y="3868193"/>
                  <a:ext cx="1969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7" name="Encre 86">
                  <a:extLst>
                    <a:ext uri="{FF2B5EF4-FFF2-40B4-BE49-F238E27FC236}">
                      <a16:creationId xmlns:a16="http://schemas.microsoft.com/office/drawing/2014/main" id="{D95CF4D1-B834-2426-58D9-8ED768E234B8}"/>
                    </a:ext>
                  </a:extLst>
                </p14:cNvPr>
                <p14:cNvContentPartPr/>
                <p14:nvPr/>
              </p14:nvContentPartPr>
              <p14:xfrm>
                <a:off x="9457618" y="3857393"/>
                <a:ext cx="137880" cy="237960"/>
              </p14:xfrm>
            </p:contentPart>
          </mc:Choice>
          <mc:Fallback xmlns="">
            <p:pic>
              <p:nvPicPr>
                <p:cNvPr id="87" name="Encre 86">
                  <a:extLst>
                    <a:ext uri="{FF2B5EF4-FFF2-40B4-BE49-F238E27FC236}">
                      <a16:creationId xmlns:a16="http://schemas.microsoft.com/office/drawing/2014/main" id="{D95CF4D1-B834-2426-58D9-8ED768E234B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448618" y="3848393"/>
                  <a:ext cx="1555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8" name="Encre 87">
                  <a:extLst>
                    <a:ext uri="{FF2B5EF4-FFF2-40B4-BE49-F238E27FC236}">
                      <a16:creationId xmlns:a16="http://schemas.microsoft.com/office/drawing/2014/main" id="{33C541D1-0590-43AA-1EDB-469339B3FFCC}"/>
                    </a:ext>
                  </a:extLst>
                </p14:cNvPr>
                <p14:cNvContentPartPr/>
                <p14:nvPr/>
              </p14:nvContentPartPr>
              <p14:xfrm>
                <a:off x="9793498" y="3809153"/>
                <a:ext cx="163080" cy="237960"/>
              </p14:xfrm>
            </p:contentPart>
          </mc:Choice>
          <mc:Fallback xmlns="">
            <p:pic>
              <p:nvPicPr>
                <p:cNvPr id="88" name="Encre 87">
                  <a:extLst>
                    <a:ext uri="{FF2B5EF4-FFF2-40B4-BE49-F238E27FC236}">
                      <a16:creationId xmlns:a16="http://schemas.microsoft.com/office/drawing/2014/main" id="{33C541D1-0590-43AA-1EDB-469339B3FFC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784858" y="3800513"/>
                  <a:ext cx="180720" cy="25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e 104">
            <a:extLst>
              <a:ext uri="{FF2B5EF4-FFF2-40B4-BE49-F238E27FC236}">
                <a16:creationId xmlns:a16="http://schemas.microsoft.com/office/drawing/2014/main" id="{CE4D7FC5-6AC6-96DD-2298-2760C84BAC18}"/>
              </a:ext>
            </a:extLst>
          </p:cNvPr>
          <p:cNvGrpSpPr/>
          <p:nvPr/>
        </p:nvGrpSpPr>
        <p:grpSpPr>
          <a:xfrm>
            <a:off x="7757639" y="3908127"/>
            <a:ext cx="2965680" cy="2068200"/>
            <a:chOff x="7812778" y="2933993"/>
            <a:chExt cx="2965680" cy="206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0" name="Encre 89">
                  <a:extLst>
                    <a:ext uri="{FF2B5EF4-FFF2-40B4-BE49-F238E27FC236}">
                      <a16:creationId xmlns:a16="http://schemas.microsoft.com/office/drawing/2014/main" id="{E25AA847-825D-DFEF-B81E-F98E91032483}"/>
                    </a:ext>
                  </a:extLst>
                </p14:cNvPr>
                <p14:cNvContentPartPr/>
                <p14:nvPr/>
              </p14:nvContentPartPr>
              <p14:xfrm>
                <a:off x="9575698" y="2970353"/>
                <a:ext cx="101880" cy="1641960"/>
              </p14:xfrm>
            </p:contentPart>
          </mc:Choice>
          <mc:Fallback xmlns="">
            <p:pic>
              <p:nvPicPr>
                <p:cNvPr id="90" name="Encre 89">
                  <a:extLst>
                    <a:ext uri="{FF2B5EF4-FFF2-40B4-BE49-F238E27FC236}">
                      <a16:creationId xmlns:a16="http://schemas.microsoft.com/office/drawing/2014/main" id="{E25AA847-825D-DFEF-B81E-F98E9103248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567058" y="2961353"/>
                  <a:ext cx="119520" cy="165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1" name="Encre 90">
                  <a:extLst>
                    <a:ext uri="{FF2B5EF4-FFF2-40B4-BE49-F238E27FC236}">
                      <a16:creationId xmlns:a16="http://schemas.microsoft.com/office/drawing/2014/main" id="{CF866081-5A4E-1B90-E08F-1B1114080BD8}"/>
                    </a:ext>
                  </a:extLst>
                </p14:cNvPr>
                <p14:cNvContentPartPr/>
                <p14:nvPr/>
              </p14:nvContentPartPr>
              <p14:xfrm>
                <a:off x="9207418" y="4437713"/>
                <a:ext cx="35640" cy="255240"/>
              </p14:xfrm>
            </p:contentPart>
          </mc:Choice>
          <mc:Fallback xmlns="">
            <p:pic>
              <p:nvPicPr>
                <p:cNvPr id="91" name="Encre 90">
                  <a:extLst>
                    <a:ext uri="{FF2B5EF4-FFF2-40B4-BE49-F238E27FC236}">
                      <a16:creationId xmlns:a16="http://schemas.microsoft.com/office/drawing/2014/main" id="{CF866081-5A4E-1B90-E08F-1B1114080BD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198418" y="4428713"/>
                  <a:ext cx="532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2" name="Encre 91">
                  <a:extLst>
                    <a:ext uri="{FF2B5EF4-FFF2-40B4-BE49-F238E27FC236}">
                      <a16:creationId xmlns:a16="http://schemas.microsoft.com/office/drawing/2014/main" id="{4017FE4D-A0FF-042D-C105-7F58E411F166}"/>
                    </a:ext>
                  </a:extLst>
                </p14:cNvPr>
                <p14:cNvContentPartPr/>
                <p14:nvPr/>
              </p14:nvContentPartPr>
              <p14:xfrm>
                <a:off x="9226858" y="2939753"/>
                <a:ext cx="42840" cy="1739520"/>
              </p14:xfrm>
            </p:contentPart>
          </mc:Choice>
          <mc:Fallback xmlns="">
            <p:pic>
              <p:nvPicPr>
                <p:cNvPr id="92" name="Encre 91">
                  <a:extLst>
                    <a:ext uri="{FF2B5EF4-FFF2-40B4-BE49-F238E27FC236}">
                      <a16:creationId xmlns:a16="http://schemas.microsoft.com/office/drawing/2014/main" id="{4017FE4D-A0FF-042D-C105-7F58E411F16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217858" y="2931113"/>
                  <a:ext cx="60480" cy="175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3" name="Encre 92">
                  <a:extLst>
                    <a:ext uri="{FF2B5EF4-FFF2-40B4-BE49-F238E27FC236}">
                      <a16:creationId xmlns:a16="http://schemas.microsoft.com/office/drawing/2014/main" id="{EF578B84-2F60-1C96-1220-0FF8E0996788}"/>
                    </a:ext>
                  </a:extLst>
                </p14:cNvPr>
                <p14:cNvContentPartPr/>
                <p14:nvPr/>
              </p14:nvContentPartPr>
              <p14:xfrm>
                <a:off x="8835898" y="2933993"/>
                <a:ext cx="109080" cy="1804680"/>
              </p14:xfrm>
            </p:contentPart>
          </mc:Choice>
          <mc:Fallback xmlns="">
            <p:pic>
              <p:nvPicPr>
                <p:cNvPr id="93" name="Encre 92">
                  <a:extLst>
                    <a:ext uri="{FF2B5EF4-FFF2-40B4-BE49-F238E27FC236}">
                      <a16:creationId xmlns:a16="http://schemas.microsoft.com/office/drawing/2014/main" id="{EF578B84-2F60-1C96-1220-0FF8E099678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827258" y="2925353"/>
                  <a:ext cx="126720" cy="18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5" name="Encre 94">
                  <a:extLst>
                    <a:ext uri="{FF2B5EF4-FFF2-40B4-BE49-F238E27FC236}">
                      <a16:creationId xmlns:a16="http://schemas.microsoft.com/office/drawing/2014/main" id="{3415A19A-4F57-8402-8553-0A20291E38D7}"/>
                    </a:ext>
                  </a:extLst>
                </p14:cNvPr>
                <p14:cNvContentPartPr/>
                <p14:nvPr/>
              </p14:nvContentPartPr>
              <p14:xfrm>
                <a:off x="7925098" y="3484073"/>
                <a:ext cx="2853360" cy="242640"/>
              </p14:xfrm>
            </p:contentPart>
          </mc:Choice>
          <mc:Fallback xmlns="">
            <p:pic>
              <p:nvPicPr>
                <p:cNvPr id="95" name="Encre 94">
                  <a:extLst>
                    <a:ext uri="{FF2B5EF4-FFF2-40B4-BE49-F238E27FC236}">
                      <a16:creationId xmlns:a16="http://schemas.microsoft.com/office/drawing/2014/main" id="{3415A19A-4F57-8402-8553-0A20291E38D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916098" y="3475433"/>
                  <a:ext cx="28710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7" name="Encre 96">
                  <a:extLst>
                    <a:ext uri="{FF2B5EF4-FFF2-40B4-BE49-F238E27FC236}">
                      <a16:creationId xmlns:a16="http://schemas.microsoft.com/office/drawing/2014/main" id="{B6E9742F-A3FB-100A-EA44-060148C41BBF}"/>
                    </a:ext>
                  </a:extLst>
                </p14:cNvPr>
                <p14:cNvContentPartPr/>
                <p14:nvPr/>
              </p14:nvContentPartPr>
              <p14:xfrm>
                <a:off x="8210938" y="4363193"/>
                <a:ext cx="2463120" cy="68760"/>
              </p14:xfrm>
            </p:contentPart>
          </mc:Choice>
          <mc:Fallback xmlns="">
            <p:pic>
              <p:nvPicPr>
                <p:cNvPr id="97" name="Encre 96">
                  <a:extLst>
                    <a:ext uri="{FF2B5EF4-FFF2-40B4-BE49-F238E27FC236}">
                      <a16:creationId xmlns:a16="http://schemas.microsoft.com/office/drawing/2014/main" id="{B6E9742F-A3FB-100A-EA44-060148C41BB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202298" y="4354553"/>
                  <a:ext cx="24807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9" name="Encre 98">
                  <a:extLst>
                    <a:ext uri="{FF2B5EF4-FFF2-40B4-BE49-F238E27FC236}">
                      <a16:creationId xmlns:a16="http://schemas.microsoft.com/office/drawing/2014/main" id="{180FDE82-C8CA-2B84-D35D-0C79EC37AB03}"/>
                    </a:ext>
                  </a:extLst>
                </p14:cNvPr>
                <p14:cNvContentPartPr/>
                <p14:nvPr/>
              </p14:nvContentPartPr>
              <p14:xfrm>
                <a:off x="7812778" y="3781433"/>
                <a:ext cx="218160" cy="529200"/>
              </p14:xfrm>
            </p:contentPart>
          </mc:Choice>
          <mc:Fallback xmlns="">
            <p:pic>
              <p:nvPicPr>
                <p:cNvPr id="99" name="Encre 98">
                  <a:extLst>
                    <a:ext uri="{FF2B5EF4-FFF2-40B4-BE49-F238E27FC236}">
                      <a16:creationId xmlns:a16="http://schemas.microsoft.com/office/drawing/2014/main" id="{180FDE82-C8CA-2B84-D35D-0C79EC37AB0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804138" y="3772793"/>
                  <a:ext cx="235800" cy="54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1" name="Encre 100">
                  <a:extLst>
                    <a:ext uri="{FF2B5EF4-FFF2-40B4-BE49-F238E27FC236}">
                      <a16:creationId xmlns:a16="http://schemas.microsoft.com/office/drawing/2014/main" id="{AEBB4DB2-C32A-D158-DC0C-31C8CCCBDE4C}"/>
                    </a:ext>
                  </a:extLst>
                </p14:cNvPr>
                <p14:cNvContentPartPr/>
                <p14:nvPr/>
              </p14:nvContentPartPr>
              <p14:xfrm>
                <a:off x="9862258" y="4650473"/>
                <a:ext cx="168480" cy="187560"/>
              </p14:xfrm>
            </p:contentPart>
          </mc:Choice>
          <mc:Fallback xmlns="">
            <p:pic>
              <p:nvPicPr>
                <p:cNvPr id="101" name="Encre 100">
                  <a:extLst>
                    <a:ext uri="{FF2B5EF4-FFF2-40B4-BE49-F238E27FC236}">
                      <a16:creationId xmlns:a16="http://schemas.microsoft.com/office/drawing/2014/main" id="{AEBB4DB2-C32A-D158-DC0C-31C8CCCBDE4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853618" y="4641833"/>
                  <a:ext cx="1861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2" name="Encre 101">
                  <a:extLst>
                    <a:ext uri="{FF2B5EF4-FFF2-40B4-BE49-F238E27FC236}">
                      <a16:creationId xmlns:a16="http://schemas.microsoft.com/office/drawing/2014/main" id="{7D74A092-1BE9-C7D8-1EB8-217815A56BB9}"/>
                    </a:ext>
                  </a:extLst>
                </p14:cNvPr>
                <p14:cNvContentPartPr/>
                <p14:nvPr/>
              </p14:nvContentPartPr>
              <p14:xfrm>
                <a:off x="9385618" y="4665593"/>
                <a:ext cx="180360" cy="232920"/>
              </p14:xfrm>
            </p:contentPart>
          </mc:Choice>
          <mc:Fallback xmlns="">
            <p:pic>
              <p:nvPicPr>
                <p:cNvPr id="102" name="Encre 101">
                  <a:extLst>
                    <a:ext uri="{FF2B5EF4-FFF2-40B4-BE49-F238E27FC236}">
                      <a16:creationId xmlns:a16="http://schemas.microsoft.com/office/drawing/2014/main" id="{7D74A092-1BE9-C7D8-1EB8-217815A56BB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376618" y="4656953"/>
                  <a:ext cx="1980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3" name="Encre 102">
                  <a:extLst>
                    <a:ext uri="{FF2B5EF4-FFF2-40B4-BE49-F238E27FC236}">
                      <a16:creationId xmlns:a16="http://schemas.microsoft.com/office/drawing/2014/main" id="{446AA097-53C8-1A92-7819-1CC7DFBD1DFE}"/>
                    </a:ext>
                  </a:extLst>
                </p14:cNvPr>
                <p14:cNvContentPartPr/>
                <p14:nvPr/>
              </p14:nvContentPartPr>
              <p14:xfrm>
                <a:off x="8977738" y="4704113"/>
                <a:ext cx="216360" cy="236880"/>
              </p14:xfrm>
            </p:contentPart>
          </mc:Choice>
          <mc:Fallback xmlns="">
            <p:pic>
              <p:nvPicPr>
                <p:cNvPr id="103" name="Encre 102">
                  <a:extLst>
                    <a:ext uri="{FF2B5EF4-FFF2-40B4-BE49-F238E27FC236}">
                      <a16:creationId xmlns:a16="http://schemas.microsoft.com/office/drawing/2014/main" id="{446AA097-53C8-1A92-7819-1CC7DFBD1DF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969098" y="4695113"/>
                  <a:ext cx="2340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4" name="Encre 103">
                  <a:extLst>
                    <a:ext uri="{FF2B5EF4-FFF2-40B4-BE49-F238E27FC236}">
                      <a16:creationId xmlns:a16="http://schemas.microsoft.com/office/drawing/2014/main" id="{4D4B9DE9-6200-9873-4C43-AFBA678437A7}"/>
                    </a:ext>
                  </a:extLst>
                </p14:cNvPr>
                <p14:cNvContentPartPr/>
                <p14:nvPr/>
              </p14:nvContentPartPr>
              <p14:xfrm>
                <a:off x="8436298" y="4722113"/>
                <a:ext cx="201960" cy="280080"/>
              </p14:xfrm>
            </p:contentPart>
          </mc:Choice>
          <mc:Fallback xmlns="">
            <p:pic>
              <p:nvPicPr>
                <p:cNvPr id="104" name="Encre 103">
                  <a:extLst>
                    <a:ext uri="{FF2B5EF4-FFF2-40B4-BE49-F238E27FC236}">
                      <a16:creationId xmlns:a16="http://schemas.microsoft.com/office/drawing/2014/main" id="{4D4B9DE9-6200-9873-4C43-AFBA678437A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427298" y="4713473"/>
                  <a:ext cx="219600" cy="2977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2A3E1924-C8CA-379D-3A18-79210D4E0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9529039" cy="733303"/>
          </a:xfrm>
        </p:spPr>
        <p:txBody>
          <a:bodyPr>
            <a:normAutofit/>
          </a:bodyPr>
          <a:lstStyle/>
          <a:p>
            <a:r>
              <a:rPr lang="fr-CH" dirty="0"/>
              <a:t>Opérateur &amp; (ET bit à bit)</a:t>
            </a:r>
          </a:p>
        </p:txBody>
      </p:sp>
    </p:spTree>
    <p:extLst>
      <p:ext uri="{BB962C8B-B14F-4D97-AF65-F5344CB8AC3E}">
        <p14:creationId xmlns:p14="http://schemas.microsoft.com/office/powerpoint/2010/main" val="397830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B5CD9-7E5C-7962-43EC-394E5C4E6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3C25A2-9630-0FC7-1928-EA0CEA19E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2" y="442354"/>
            <a:ext cx="9922764" cy="816669"/>
          </a:xfrm>
        </p:spPr>
        <p:txBody>
          <a:bodyPr>
            <a:normAutofit/>
          </a:bodyPr>
          <a:lstStyle/>
          <a:p>
            <a:r>
              <a:rPr lang="fr-CH" dirty="0"/>
              <a:t>Programmation par contraintes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C1F69E4-4EC8-B5C2-92DC-71AE158C1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086" y="1568367"/>
            <a:ext cx="9160030" cy="3096349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61278A35-60FB-2AAB-6D08-D8E09369990B}"/>
              </a:ext>
            </a:extLst>
          </p:cNvPr>
          <p:cNvSpPr/>
          <p:nvPr/>
        </p:nvSpPr>
        <p:spPr>
          <a:xfrm>
            <a:off x="1822141" y="5077447"/>
            <a:ext cx="8261765" cy="1338199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Les outils du couteau suisse / les blocs DUPLO représentent les contraintes permettant de décrire le problème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0013AD13-831E-009A-AD28-949E4388FDF4}"/>
                  </a:ext>
                </a:extLst>
              </p14:cNvPr>
              <p14:cNvContentPartPr/>
              <p14:nvPr/>
            </p14:nvContentPartPr>
            <p14:xfrm>
              <a:off x="4864957" y="1522872"/>
              <a:ext cx="312480" cy="42660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0013AD13-831E-009A-AD28-949E4388FD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55957" y="1513872"/>
                <a:ext cx="330120" cy="44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e 21">
            <a:extLst>
              <a:ext uri="{FF2B5EF4-FFF2-40B4-BE49-F238E27FC236}">
                <a16:creationId xmlns:a16="http://schemas.microsoft.com/office/drawing/2014/main" id="{6D3ABC41-0152-A43D-B18A-839FAFB7600F}"/>
              </a:ext>
            </a:extLst>
          </p:cNvPr>
          <p:cNvGrpSpPr/>
          <p:nvPr/>
        </p:nvGrpSpPr>
        <p:grpSpPr>
          <a:xfrm>
            <a:off x="5216677" y="1458432"/>
            <a:ext cx="1421280" cy="467640"/>
            <a:chOff x="5216677" y="1458432"/>
            <a:chExt cx="1421280" cy="46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Encre 9">
                  <a:extLst>
                    <a:ext uri="{FF2B5EF4-FFF2-40B4-BE49-F238E27FC236}">
                      <a16:creationId xmlns:a16="http://schemas.microsoft.com/office/drawing/2014/main" id="{E81BA493-D6D7-A034-8963-38B5805A8919}"/>
                    </a:ext>
                  </a:extLst>
                </p14:cNvPr>
                <p14:cNvContentPartPr/>
                <p14:nvPr/>
              </p14:nvContentPartPr>
              <p14:xfrm>
                <a:off x="5216677" y="1777752"/>
                <a:ext cx="182520" cy="148320"/>
              </p14:xfrm>
            </p:contentPart>
          </mc:Choice>
          <mc:Fallback xmlns="">
            <p:pic>
              <p:nvPicPr>
                <p:cNvPr id="10" name="Encre 9">
                  <a:extLst>
                    <a:ext uri="{FF2B5EF4-FFF2-40B4-BE49-F238E27FC236}">
                      <a16:creationId xmlns:a16="http://schemas.microsoft.com/office/drawing/2014/main" id="{E81BA493-D6D7-A034-8963-38B5805A891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07677" y="1768752"/>
                  <a:ext cx="2001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Encre 10">
                  <a:extLst>
                    <a:ext uri="{FF2B5EF4-FFF2-40B4-BE49-F238E27FC236}">
                      <a16:creationId xmlns:a16="http://schemas.microsoft.com/office/drawing/2014/main" id="{3E387554-FA4E-95F8-EF57-294C932AB674}"/>
                    </a:ext>
                  </a:extLst>
                </p14:cNvPr>
                <p14:cNvContentPartPr/>
                <p14:nvPr/>
              </p14:nvContentPartPr>
              <p14:xfrm>
                <a:off x="5428357" y="1769112"/>
                <a:ext cx="131760" cy="140400"/>
              </p14:xfrm>
            </p:contentPart>
          </mc:Choice>
          <mc:Fallback xmlns="">
            <p:pic>
              <p:nvPicPr>
                <p:cNvPr id="11" name="Encre 10">
                  <a:extLst>
                    <a:ext uri="{FF2B5EF4-FFF2-40B4-BE49-F238E27FC236}">
                      <a16:creationId xmlns:a16="http://schemas.microsoft.com/office/drawing/2014/main" id="{3E387554-FA4E-95F8-EF57-294C932AB67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19357" y="1760472"/>
                  <a:ext cx="1494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Encre 11">
                  <a:extLst>
                    <a:ext uri="{FF2B5EF4-FFF2-40B4-BE49-F238E27FC236}">
                      <a16:creationId xmlns:a16="http://schemas.microsoft.com/office/drawing/2014/main" id="{6F73E5DE-2E92-8069-FD1E-B192F3061EEF}"/>
                    </a:ext>
                  </a:extLst>
                </p14:cNvPr>
                <p14:cNvContentPartPr/>
                <p14:nvPr/>
              </p14:nvContentPartPr>
              <p14:xfrm>
                <a:off x="5606917" y="1567152"/>
                <a:ext cx="31680" cy="288720"/>
              </p14:xfrm>
            </p:contentPart>
          </mc:Choice>
          <mc:Fallback xmlns="">
            <p:pic>
              <p:nvPicPr>
                <p:cNvPr id="12" name="Encre 11">
                  <a:extLst>
                    <a:ext uri="{FF2B5EF4-FFF2-40B4-BE49-F238E27FC236}">
                      <a16:creationId xmlns:a16="http://schemas.microsoft.com/office/drawing/2014/main" id="{6F73E5DE-2E92-8069-FD1E-B192F3061EE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597917" y="1558152"/>
                  <a:ext cx="493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C7C3F3AA-A0F9-77AA-015F-F4D8EBF9B2FE}"/>
                    </a:ext>
                  </a:extLst>
                </p14:cNvPr>
                <p14:cNvContentPartPr/>
                <p14:nvPr/>
              </p14:nvContentPartPr>
              <p14:xfrm>
                <a:off x="5583517" y="1762992"/>
                <a:ext cx="111240" cy="1692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C7C3F3AA-A0F9-77AA-015F-F4D8EBF9B2F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574877" y="1753992"/>
                  <a:ext cx="1288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Encre 13">
                  <a:extLst>
                    <a:ext uri="{FF2B5EF4-FFF2-40B4-BE49-F238E27FC236}">
                      <a16:creationId xmlns:a16="http://schemas.microsoft.com/office/drawing/2014/main" id="{7426ABEB-B111-ED98-1FFD-5DBEFCF720D7}"/>
                    </a:ext>
                  </a:extLst>
                </p14:cNvPr>
                <p14:cNvContentPartPr/>
                <p14:nvPr/>
              </p14:nvContentPartPr>
              <p14:xfrm>
                <a:off x="5694037" y="1742112"/>
                <a:ext cx="104400" cy="132840"/>
              </p14:xfrm>
            </p:contentPart>
          </mc:Choice>
          <mc:Fallback xmlns="">
            <p:pic>
              <p:nvPicPr>
                <p:cNvPr id="14" name="Encre 13">
                  <a:extLst>
                    <a:ext uri="{FF2B5EF4-FFF2-40B4-BE49-F238E27FC236}">
                      <a16:creationId xmlns:a16="http://schemas.microsoft.com/office/drawing/2014/main" id="{7426ABEB-B111-ED98-1FFD-5DBEFCF720D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685397" y="1733472"/>
                  <a:ext cx="1220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Encre 14">
                  <a:extLst>
                    <a:ext uri="{FF2B5EF4-FFF2-40B4-BE49-F238E27FC236}">
                      <a16:creationId xmlns:a16="http://schemas.microsoft.com/office/drawing/2014/main" id="{0D5D7E5A-A499-EEA4-F439-4CEB834E2B37}"/>
                    </a:ext>
                  </a:extLst>
                </p14:cNvPr>
                <p14:cNvContentPartPr/>
                <p14:nvPr/>
              </p14:nvContentPartPr>
              <p14:xfrm>
                <a:off x="5842357" y="1743552"/>
                <a:ext cx="155160" cy="103680"/>
              </p14:xfrm>
            </p:contentPart>
          </mc:Choice>
          <mc:Fallback xmlns="">
            <p:pic>
              <p:nvPicPr>
                <p:cNvPr id="15" name="Encre 14">
                  <a:extLst>
                    <a:ext uri="{FF2B5EF4-FFF2-40B4-BE49-F238E27FC236}">
                      <a16:creationId xmlns:a16="http://schemas.microsoft.com/office/drawing/2014/main" id="{0D5D7E5A-A499-EEA4-F439-4CEB834E2B3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833717" y="1734552"/>
                  <a:ext cx="1728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Encre 15">
                  <a:extLst>
                    <a:ext uri="{FF2B5EF4-FFF2-40B4-BE49-F238E27FC236}">
                      <a16:creationId xmlns:a16="http://schemas.microsoft.com/office/drawing/2014/main" id="{DD72E27E-E6A4-2C87-FB6E-CF72079BB0F7}"/>
                    </a:ext>
                  </a:extLst>
                </p14:cNvPr>
                <p14:cNvContentPartPr/>
                <p14:nvPr/>
              </p14:nvContentPartPr>
              <p14:xfrm>
                <a:off x="5974477" y="1611432"/>
                <a:ext cx="16920" cy="18360"/>
              </p14:xfrm>
            </p:contentPart>
          </mc:Choice>
          <mc:Fallback xmlns="">
            <p:pic>
              <p:nvPicPr>
                <p:cNvPr id="16" name="Encre 15">
                  <a:extLst>
                    <a:ext uri="{FF2B5EF4-FFF2-40B4-BE49-F238E27FC236}">
                      <a16:creationId xmlns:a16="http://schemas.microsoft.com/office/drawing/2014/main" id="{DD72E27E-E6A4-2C87-FB6E-CF72079BB0F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965477" y="1602792"/>
                  <a:ext cx="34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Encre 16">
                  <a:extLst>
                    <a:ext uri="{FF2B5EF4-FFF2-40B4-BE49-F238E27FC236}">
                      <a16:creationId xmlns:a16="http://schemas.microsoft.com/office/drawing/2014/main" id="{6A4422AA-7E72-C990-8081-CC7919907272}"/>
                    </a:ext>
                  </a:extLst>
                </p14:cNvPr>
                <p14:cNvContentPartPr/>
                <p14:nvPr/>
              </p14:nvContentPartPr>
              <p14:xfrm>
                <a:off x="6035317" y="1727712"/>
                <a:ext cx="13680" cy="123840"/>
              </p14:xfrm>
            </p:contentPart>
          </mc:Choice>
          <mc:Fallback xmlns="">
            <p:pic>
              <p:nvPicPr>
                <p:cNvPr id="17" name="Encre 16">
                  <a:extLst>
                    <a:ext uri="{FF2B5EF4-FFF2-40B4-BE49-F238E27FC236}">
                      <a16:creationId xmlns:a16="http://schemas.microsoft.com/office/drawing/2014/main" id="{6A4422AA-7E72-C990-8081-CC791990727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026317" y="1718712"/>
                  <a:ext cx="313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Encre 17">
                  <a:extLst>
                    <a:ext uri="{FF2B5EF4-FFF2-40B4-BE49-F238E27FC236}">
                      <a16:creationId xmlns:a16="http://schemas.microsoft.com/office/drawing/2014/main" id="{CC888BE7-0FC8-587F-9286-F8A4EC692882}"/>
                    </a:ext>
                  </a:extLst>
                </p14:cNvPr>
                <p14:cNvContentPartPr/>
                <p14:nvPr/>
              </p14:nvContentPartPr>
              <p14:xfrm>
                <a:off x="6100117" y="1699992"/>
                <a:ext cx="158040" cy="140040"/>
              </p14:xfrm>
            </p:contentPart>
          </mc:Choice>
          <mc:Fallback xmlns="">
            <p:pic>
              <p:nvPicPr>
                <p:cNvPr id="18" name="Encre 17">
                  <a:extLst>
                    <a:ext uri="{FF2B5EF4-FFF2-40B4-BE49-F238E27FC236}">
                      <a16:creationId xmlns:a16="http://schemas.microsoft.com/office/drawing/2014/main" id="{CC888BE7-0FC8-587F-9286-F8A4EC69288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091117" y="1691352"/>
                  <a:ext cx="1756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Encre 18">
                  <a:extLst>
                    <a:ext uri="{FF2B5EF4-FFF2-40B4-BE49-F238E27FC236}">
                      <a16:creationId xmlns:a16="http://schemas.microsoft.com/office/drawing/2014/main" id="{7116D2E6-AB41-FF08-465E-2CE59F4C7325}"/>
                    </a:ext>
                  </a:extLst>
                </p14:cNvPr>
                <p14:cNvContentPartPr/>
                <p14:nvPr/>
              </p14:nvContentPartPr>
              <p14:xfrm>
                <a:off x="6282637" y="1458432"/>
                <a:ext cx="50400" cy="387000"/>
              </p14:xfrm>
            </p:contentPart>
          </mc:Choice>
          <mc:Fallback xmlns="">
            <p:pic>
              <p:nvPicPr>
                <p:cNvPr id="19" name="Encre 18">
                  <a:extLst>
                    <a:ext uri="{FF2B5EF4-FFF2-40B4-BE49-F238E27FC236}">
                      <a16:creationId xmlns:a16="http://schemas.microsoft.com/office/drawing/2014/main" id="{7116D2E6-AB41-FF08-465E-2CE59F4C732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273637" y="1449792"/>
                  <a:ext cx="6804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Encre 19">
                  <a:extLst>
                    <a:ext uri="{FF2B5EF4-FFF2-40B4-BE49-F238E27FC236}">
                      <a16:creationId xmlns:a16="http://schemas.microsoft.com/office/drawing/2014/main" id="{C19F6760-AF37-2318-75F4-8D0F22DAB91A}"/>
                    </a:ext>
                  </a:extLst>
                </p14:cNvPr>
                <p14:cNvContentPartPr/>
                <p14:nvPr/>
              </p14:nvContentPartPr>
              <p14:xfrm>
                <a:off x="6295237" y="1739232"/>
                <a:ext cx="74160" cy="17640"/>
              </p14:xfrm>
            </p:contentPart>
          </mc:Choice>
          <mc:Fallback xmlns="">
            <p:pic>
              <p:nvPicPr>
                <p:cNvPr id="20" name="Encre 19">
                  <a:extLst>
                    <a:ext uri="{FF2B5EF4-FFF2-40B4-BE49-F238E27FC236}">
                      <a16:creationId xmlns:a16="http://schemas.microsoft.com/office/drawing/2014/main" id="{C19F6760-AF37-2318-75F4-8D0F22DAB91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286237" y="1730592"/>
                  <a:ext cx="91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Encre 20">
                  <a:extLst>
                    <a:ext uri="{FF2B5EF4-FFF2-40B4-BE49-F238E27FC236}">
                      <a16:creationId xmlns:a16="http://schemas.microsoft.com/office/drawing/2014/main" id="{3C535BCF-1F7E-3C40-C075-A7773F815A93}"/>
                    </a:ext>
                  </a:extLst>
                </p14:cNvPr>
                <p14:cNvContentPartPr/>
                <p14:nvPr/>
              </p14:nvContentPartPr>
              <p14:xfrm>
                <a:off x="6426637" y="1690632"/>
                <a:ext cx="211320" cy="210600"/>
              </p14:xfrm>
            </p:contentPart>
          </mc:Choice>
          <mc:Fallback xmlns="">
            <p:pic>
              <p:nvPicPr>
                <p:cNvPr id="21" name="Encre 20">
                  <a:extLst>
                    <a:ext uri="{FF2B5EF4-FFF2-40B4-BE49-F238E27FC236}">
                      <a16:creationId xmlns:a16="http://schemas.microsoft.com/office/drawing/2014/main" id="{3C535BCF-1F7E-3C40-C075-A7773F815A9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417637" y="1681992"/>
                  <a:ext cx="228960" cy="22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4773D976-2BB5-193F-986C-AFC9A0DE94E5}"/>
              </a:ext>
            </a:extLst>
          </p:cNvPr>
          <p:cNvGrpSpPr/>
          <p:nvPr/>
        </p:nvGrpSpPr>
        <p:grpSpPr>
          <a:xfrm>
            <a:off x="3311197" y="1575432"/>
            <a:ext cx="1535040" cy="1030320"/>
            <a:chOff x="3311197" y="1575432"/>
            <a:chExt cx="1535040" cy="103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40CF2106-1646-5791-2C78-BCC9D0624CA6}"/>
                    </a:ext>
                  </a:extLst>
                </p14:cNvPr>
                <p14:cNvContentPartPr/>
                <p14:nvPr/>
              </p14:nvContentPartPr>
              <p14:xfrm>
                <a:off x="3358717" y="1575432"/>
                <a:ext cx="1384920" cy="715320"/>
              </p14:xfrm>
            </p:contentPart>
          </mc:Choice>
          <mc:Fallback xmlns=""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40CF2106-1646-5791-2C78-BCC9D0624CA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349717" y="1566792"/>
                  <a:ext cx="1402560" cy="73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Encre 23">
                  <a:extLst>
                    <a:ext uri="{FF2B5EF4-FFF2-40B4-BE49-F238E27FC236}">
                      <a16:creationId xmlns:a16="http://schemas.microsoft.com/office/drawing/2014/main" id="{BF522542-2E8A-BEA6-9043-C93D1BC9DB10}"/>
                    </a:ext>
                  </a:extLst>
                </p14:cNvPr>
                <p14:cNvContentPartPr/>
                <p14:nvPr/>
              </p14:nvContentPartPr>
              <p14:xfrm>
                <a:off x="3311197" y="2143872"/>
                <a:ext cx="211680" cy="190440"/>
              </p14:xfrm>
            </p:contentPart>
          </mc:Choice>
          <mc:Fallback xmlns="">
            <p:pic>
              <p:nvPicPr>
                <p:cNvPr id="24" name="Encre 23">
                  <a:extLst>
                    <a:ext uri="{FF2B5EF4-FFF2-40B4-BE49-F238E27FC236}">
                      <a16:creationId xmlns:a16="http://schemas.microsoft.com/office/drawing/2014/main" id="{BF522542-2E8A-BEA6-9043-C93D1BC9DB1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02197" y="2135232"/>
                  <a:ext cx="2293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Encre 24">
                  <a:extLst>
                    <a:ext uri="{FF2B5EF4-FFF2-40B4-BE49-F238E27FC236}">
                      <a16:creationId xmlns:a16="http://schemas.microsoft.com/office/drawing/2014/main" id="{93CDE7AF-FE01-531B-12F1-2CE6635F1BAE}"/>
                    </a:ext>
                  </a:extLst>
                </p14:cNvPr>
                <p14:cNvContentPartPr/>
                <p14:nvPr/>
              </p14:nvContentPartPr>
              <p14:xfrm>
                <a:off x="3640597" y="1826712"/>
                <a:ext cx="1205640" cy="720000"/>
              </p14:xfrm>
            </p:contentPart>
          </mc:Choice>
          <mc:Fallback xmlns="">
            <p:pic>
              <p:nvPicPr>
                <p:cNvPr id="25" name="Encre 24">
                  <a:extLst>
                    <a:ext uri="{FF2B5EF4-FFF2-40B4-BE49-F238E27FC236}">
                      <a16:creationId xmlns:a16="http://schemas.microsoft.com/office/drawing/2014/main" id="{93CDE7AF-FE01-531B-12F1-2CE6635F1BA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631597" y="1817712"/>
                  <a:ext cx="1223280" cy="73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Encre 25">
                  <a:extLst>
                    <a:ext uri="{FF2B5EF4-FFF2-40B4-BE49-F238E27FC236}">
                      <a16:creationId xmlns:a16="http://schemas.microsoft.com/office/drawing/2014/main" id="{944EBA66-7672-35A3-9022-1F8F59BE3121}"/>
                    </a:ext>
                  </a:extLst>
                </p14:cNvPr>
                <p14:cNvContentPartPr/>
                <p14:nvPr/>
              </p14:nvContentPartPr>
              <p14:xfrm>
                <a:off x="3609637" y="2426112"/>
                <a:ext cx="187560" cy="179640"/>
              </p14:xfrm>
            </p:contentPart>
          </mc:Choice>
          <mc:Fallback xmlns="">
            <p:pic>
              <p:nvPicPr>
                <p:cNvPr id="26" name="Encre 25">
                  <a:extLst>
                    <a:ext uri="{FF2B5EF4-FFF2-40B4-BE49-F238E27FC236}">
                      <a16:creationId xmlns:a16="http://schemas.microsoft.com/office/drawing/2014/main" id="{944EBA66-7672-35A3-9022-1F8F59BE312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600637" y="2417472"/>
                  <a:ext cx="20520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3E9E60AA-B107-4329-019C-539622BC8903}"/>
              </a:ext>
            </a:extLst>
          </p:cNvPr>
          <p:cNvGrpSpPr/>
          <p:nvPr/>
        </p:nvGrpSpPr>
        <p:grpSpPr>
          <a:xfrm>
            <a:off x="6740557" y="1206432"/>
            <a:ext cx="2380680" cy="2693520"/>
            <a:chOff x="6740557" y="1206432"/>
            <a:chExt cx="2380680" cy="269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Encre 27">
                  <a:extLst>
                    <a:ext uri="{FF2B5EF4-FFF2-40B4-BE49-F238E27FC236}">
                      <a16:creationId xmlns:a16="http://schemas.microsoft.com/office/drawing/2014/main" id="{DE164C91-CE78-805A-3B26-B10ABD187371}"/>
                    </a:ext>
                  </a:extLst>
                </p14:cNvPr>
                <p14:cNvContentPartPr/>
                <p14:nvPr/>
              </p14:nvContentPartPr>
              <p14:xfrm>
                <a:off x="6907957" y="1206432"/>
                <a:ext cx="2115000" cy="887040"/>
              </p14:xfrm>
            </p:contentPart>
          </mc:Choice>
          <mc:Fallback xmlns="">
            <p:pic>
              <p:nvPicPr>
                <p:cNvPr id="28" name="Encre 27">
                  <a:extLst>
                    <a:ext uri="{FF2B5EF4-FFF2-40B4-BE49-F238E27FC236}">
                      <a16:creationId xmlns:a16="http://schemas.microsoft.com/office/drawing/2014/main" id="{DE164C91-CE78-805A-3B26-B10ABD18737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899317" y="1197792"/>
                  <a:ext cx="2132640" cy="90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Encre 28">
                  <a:extLst>
                    <a:ext uri="{FF2B5EF4-FFF2-40B4-BE49-F238E27FC236}">
                      <a16:creationId xmlns:a16="http://schemas.microsoft.com/office/drawing/2014/main" id="{83A327F8-91C9-9251-DC8D-B9FE5C21A8AA}"/>
                    </a:ext>
                  </a:extLst>
                </p14:cNvPr>
                <p14:cNvContentPartPr/>
                <p14:nvPr/>
              </p14:nvContentPartPr>
              <p14:xfrm>
                <a:off x="8922517" y="1967112"/>
                <a:ext cx="198720" cy="199080"/>
              </p14:xfrm>
            </p:contentPart>
          </mc:Choice>
          <mc:Fallback xmlns="">
            <p:pic>
              <p:nvPicPr>
                <p:cNvPr id="29" name="Encre 28">
                  <a:extLst>
                    <a:ext uri="{FF2B5EF4-FFF2-40B4-BE49-F238E27FC236}">
                      <a16:creationId xmlns:a16="http://schemas.microsoft.com/office/drawing/2014/main" id="{83A327F8-91C9-9251-DC8D-B9FE5C21A8A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913877" y="1958472"/>
                  <a:ext cx="2163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Encre 29">
                  <a:extLst>
                    <a:ext uri="{FF2B5EF4-FFF2-40B4-BE49-F238E27FC236}">
                      <a16:creationId xmlns:a16="http://schemas.microsoft.com/office/drawing/2014/main" id="{817A7CC0-D1DA-D26D-D2F8-070D9417F241}"/>
                    </a:ext>
                  </a:extLst>
                </p14:cNvPr>
                <p14:cNvContentPartPr/>
                <p14:nvPr/>
              </p14:nvContentPartPr>
              <p14:xfrm>
                <a:off x="6740557" y="1842192"/>
                <a:ext cx="1126800" cy="2026080"/>
              </p14:xfrm>
            </p:contentPart>
          </mc:Choice>
          <mc:Fallback xmlns="">
            <p:pic>
              <p:nvPicPr>
                <p:cNvPr id="30" name="Encre 29">
                  <a:extLst>
                    <a:ext uri="{FF2B5EF4-FFF2-40B4-BE49-F238E27FC236}">
                      <a16:creationId xmlns:a16="http://schemas.microsoft.com/office/drawing/2014/main" id="{817A7CC0-D1DA-D26D-D2F8-070D9417F24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731557" y="1833552"/>
                  <a:ext cx="1144440" cy="20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Encre 30">
                  <a:extLst>
                    <a:ext uri="{FF2B5EF4-FFF2-40B4-BE49-F238E27FC236}">
                      <a16:creationId xmlns:a16="http://schemas.microsoft.com/office/drawing/2014/main" id="{AC5B6539-5287-4E8F-0D8B-F0A8DF275F27}"/>
                    </a:ext>
                  </a:extLst>
                </p14:cNvPr>
                <p14:cNvContentPartPr/>
                <p14:nvPr/>
              </p14:nvContentPartPr>
              <p14:xfrm>
                <a:off x="7753957" y="3677112"/>
                <a:ext cx="153000" cy="222840"/>
              </p14:xfrm>
            </p:contentPart>
          </mc:Choice>
          <mc:Fallback xmlns="">
            <p:pic>
              <p:nvPicPr>
                <p:cNvPr id="31" name="Encre 30">
                  <a:extLst>
                    <a:ext uri="{FF2B5EF4-FFF2-40B4-BE49-F238E27FC236}">
                      <a16:creationId xmlns:a16="http://schemas.microsoft.com/office/drawing/2014/main" id="{AC5B6539-5287-4E8F-0D8B-F0A8DF275F2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744957" y="3668472"/>
                  <a:ext cx="170640" cy="240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283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16B02-FA9C-75FE-DFAF-C447E3B81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151ADF-B08C-C8EC-2BA0-E87CFE498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2" y="442354"/>
            <a:ext cx="9922764" cy="816669"/>
          </a:xfrm>
        </p:spPr>
        <p:txBody>
          <a:bodyPr>
            <a:normAutofit/>
          </a:bodyPr>
          <a:lstStyle/>
          <a:p>
            <a:r>
              <a:rPr lang="fr-CH" dirty="0"/>
              <a:t>Programmation par contraintes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AC8CFF2-28DC-4381-47AC-8624CD5F06E3}"/>
              </a:ext>
            </a:extLst>
          </p:cNvPr>
          <p:cNvSpPr txBox="1"/>
          <p:nvPr/>
        </p:nvSpPr>
        <p:spPr>
          <a:xfrm>
            <a:off x="751077" y="1354998"/>
            <a:ext cx="105985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AAAAAD+Helvetica"/>
              </a:rPr>
              <a:t>“Constraint programming represents one of the closest approaches computer science has yet made to the Holy Grail of programming: the user states the problem, the computer solves it.” (E.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AAAAAD+Helvetica"/>
              </a:rPr>
              <a:t>Freuder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AAAAD+Helvetica"/>
              </a:rPr>
              <a:t>) </a:t>
            </a:r>
            <a:endParaRPr lang="fr-CH" sz="2800" dirty="0"/>
          </a:p>
        </p:txBody>
      </p: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AA561E85-E688-6C44-5E71-3F178192DEFA}"/>
              </a:ext>
            </a:extLst>
          </p:cNvPr>
          <p:cNvGrpSpPr/>
          <p:nvPr/>
        </p:nvGrpSpPr>
        <p:grpSpPr>
          <a:xfrm>
            <a:off x="1208478" y="2899429"/>
            <a:ext cx="9810272" cy="3372712"/>
            <a:chOff x="1208478" y="2899429"/>
            <a:chExt cx="9810272" cy="3372712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0F117117-FBFC-CD5C-187F-58DBCDFF2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368" t="4432" r="3532" b="4057"/>
            <a:stretch/>
          </p:blipFill>
          <p:spPr>
            <a:xfrm>
              <a:off x="9189950" y="2944989"/>
              <a:ext cx="1828800" cy="1831809"/>
            </a:xfrm>
            <a:prstGeom prst="rect">
              <a:avLst/>
            </a:prstGeom>
          </p:spPr>
        </p:pic>
        <p:sp>
          <p:nvSpPr>
            <p:cNvPr id="33" name="Bulle narrative : rectangle à coins arrondis 32">
              <a:extLst>
                <a:ext uri="{FF2B5EF4-FFF2-40B4-BE49-F238E27FC236}">
                  <a16:creationId xmlns:a16="http://schemas.microsoft.com/office/drawing/2014/main" id="{8B17887D-6073-FAC6-6542-3216B5CFD66D}"/>
                </a:ext>
              </a:extLst>
            </p:cNvPr>
            <p:cNvSpPr/>
            <p:nvPr/>
          </p:nvSpPr>
          <p:spPr>
            <a:xfrm>
              <a:off x="1208478" y="2899429"/>
              <a:ext cx="6855703" cy="3372712"/>
            </a:xfrm>
            <a:prstGeom prst="wedgeRoundRectCallout">
              <a:avLst>
                <a:gd name="adj1" fmla="val 65963"/>
                <a:gd name="adj2" fmla="val -37922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FC3290D7-6904-EE51-696B-8711B88E8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6357" y="3220849"/>
              <a:ext cx="4737459" cy="2780571"/>
            </a:xfrm>
            <a:prstGeom prst="rect">
              <a:avLst/>
            </a:prstGeom>
          </p:spPr>
        </p:pic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01B970F0-881C-7C2C-FC05-85E8190E7645}"/>
              </a:ext>
            </a:extLst>
          </p:cNvPr>
          <p:cNvGrpSpPr/>
          <p:nvPr/>
        </p:nvGrpSpPr>
        <p:grpSpPr>
          <a:xfrm>
            <a:off x="421117" y="3191832"/>
            <a:ext cx="1801440" cy="3278160"/>
            <a:chOff x="421117" y="3191832"/>
            <a:chExt cx="1801440" cy="327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5" name="Encre 64">
                  <a:extLst>
                    <a:ext uri="{FF2B5EF4-FFF2-40B4-BE49-F238E27FC236}">
                      <a16:creationId xmlns:a16="http://schemas.microsoft.com/office/drawing/2014/main" id="{7FDBAC66-5136-8A53-6B3C-58B60EB7655B}"/>
                    </a:ext>
                  </a:extLst>
                </p14:cNvPr>
                <p14:cNvContentPartPr/>
                <p14:nvPr/>
              </p14:nvContentPartPr>
              <p14:xfrm>
                <a:off x="1963357" y="3191832"/>
                <a:ext cx="259200" cy="2697840"/>
              </p14:xfrm>
            </p:contentPart>
          </mc:Choice>
          <mc:Fallback xmlns="">
            <p:pic>
              <p:nvPicPr>
                <p:cNvPr id="65" name="Encre 64">
                  <a:extLst>
                    <a:ext uri="{FF2B5EF4-FFF2-40B4-BE49-F238E27FC236}">
                      <a16:creationId xmlns:a16="http://schemas.microsoft.com/office/drawing/2014/main" id="{7FDBAC66-5136-8A53-6B3C-58B60EB7655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54357" y="3182832"/>
                  <a:ext cx="276840" cy="27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6" name="Encre 65">
                  <a:extLst>
                    <a:ext uri="{FF2B5EF4-FFF2-40B4-BE49-F238E27FC236}">
                      <a16:creationId xmlns:a16="http://schemas.microsoft.com/office/drawing/2014/main" id="{C989A5A3-D6C0-AEAB-4F54-2FEECF954EEF}"/>
                    </a:ext>
                  </a:extLst>
                </p14:cNvPr>
                <p14:cNvContentPartPr/>
                <p14:nvPr/>
              </p14:nvContentPartPr>
              <p14:xfrm>
                <a:off x="421117" y="4369752"/>
                <a:ext cx="178920" cy="375840"/>
              </p14:xfrm>
            </p:contentPart>
          </mc:Choice>
          <mc:Fallback xmlns="">
            <p:pic>
              <p:nvPicPr>
                <p:cNvPr id="66" name="Encre 65">
                  <a:extLst>
                    <a:ext uri="{FF2B5EF4-FFF2-40B4-BE49-F238E27FC236}">
                      <a16:creationId xmlns:a16="http://schemas.microsoft.com/office/drawing/2014/main" id="{C989A5A3-D6C0-AEAB-4F54-2FEECF954EE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2477" y="4361112"/>
                  <a:ext cx="19656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7" name="Encre 66">
                  <a:extLst>
                    <a:ext uri="{FF2B5EF4-FFF2-40B4-BE49-F238E27FC236}">
                      <a16:creationId xmlns:a16="http://schemas.microsoft.com/office/drawing/2014/main" id="{8460626A-7155-B12D-A900-9737F259FD1D}"/>
                    </a:ext>
                  </a:extLst>
                </p14:cNvPr>
                <p14:cNvContentPartPr/>
                <p14:nvPr/>
              </p14:nvContentPartPr>
              <p14:xfrm>
                <a:off x="615157" y="4458672"/>
                <a:ext cx="243360" cy="207360"/>
              </p14:xfrm>
            </p:contentPart>
          </mc:Choice>
          <mc:Fallback xmlns="">
            <p:pic>
              <p:nvPicPr>
                <p:cNvPr id="67" name="Encre 66">
                  <a:extLst>
                    <a:ext uri="{FF2B5EF4-FFF2-40B4-BE49-F238E27FC236}">
                      <a16:creationId xmlns:a16="http://schemas.microsoft.com/office/drawing/2014/main" id="{8460626A-7155-B12D-A900-9737F259FD1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06157" y="4450032"/>
                  <a:ext cx="2610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8" name="Encre 67">
                  <a:extLst>
                    <a:ext uri="{FF2B5EF4-FFF2-40B4-BE49-F238E27FC236}">
                      <a16:creationId xmlns:a16="http://schemas.microsoft.com/office/drawing/2014/main" id="{9E10D87A-B5EF-CC32-C339-BFF5D443C190}"/>
                    </a:ext>
                  </a:extLst>
                </p14:cNvPr>
                <p14:cNvContentPartPr/>
                <p14:nvPr/>
              </p14:nvContentPartPr>
              <p14:xfrm>
                <a:off x="870757" y="4390992"/>
                <a:ext cx="90360" cy="244440"/>
              </p14:xfrm>
            </p:contentPart>
          </mc:Choice>
          <mc:Fallback xmlns="">
            <p:pic>
              <p:nvPicPr>
                <p:cNvPr id="68" name="Encre 67">
                  <a:extLst>
                    <a:ext uri="{FF2B5EF4-FFF2-40B4-BE49-F238E27FC236}">
                      <a16:creationId xmlns:a16="http://schemas.microsoft.com/office/drawing/2014/main" id="{9E10D87A-B5EF-CC32-C339-BFF5D443C19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62117" y="4381992"/>
                  <a:ext cx="1080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9" name="Encre 68">
                  <a:extLst>
                    <a:ext uri="{FF2B5EF4-FFF2-40B4-BE49-F238E27FC236}">
                      <a16:creationId xmlns:a16="http://schemas.microsoft.com/office/drawing/2014/main" id="{09381C33-231F-4724-690F-52098970F3F7}"/>
                    </a:ext>
                  </a:extLst>
                </p14:cNvPr>
                <p14:cNvContentPartPr/>
                <p14:nvPr/>
              </p14:nvContentPartPr>
              <p14:xfrm>
                <a:off x="922957" y="4327272"/>
                <a:ext cx="62640" cy="71280"/>
              </p14:xfrm>
            </p:contentPart>
          </mc:Choice>
          <mc:Fallback xmlns="">
            <p:pic>
              <p:nvPicPr>
                <p:cNvPr id="69" name="Encre 68">
                  <a:extLst>
                    <a:ext uri="{FF2B5EF4-FFF2-40B4-BE49-F238E27FC236}">
                      <a16:creationId xmlns:a16="http://schemas.microsoft.com/office/drawing/2014/main" id="{09381C33-231F-4724-690F-52098970F3F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14317" y="4318272"/>
                  <a:ext cx="802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0" name="Encre 69">
                  <a:extLst>
                    <a:ext uri="{FF2B5EF4-FFF2-40B4-BE49-F238E27FC236}">
                      <a16:creationId xmlns:a16="http://schemas.microsoft.com/office/drawing/2014/main" id="{AD6F8D90-4865-31C9-984D-F3F5AF91ED3E}"/>
                    </a:ext>
                  </a:extLst>
                </p14:cNvPr>
                <p14:cNvContentPartPr/>
                <p14:nvPr/>
              </p14:nvContentPartPr>
              <p14:xfrm>
                <a:off x="1005397" y="4264272"/>
                <a:ext cx="176760" cy="277920"/>
              </p14:xfrm>
            </p:contentPart>
          </mc:Choice>
          <mc:Fallback xmlns="">
            <p:pic>
              <p:nvPicPr>
                <p:cNvPr id="70" name="Encre 69">
                  <a:extLst>
                    <a:ext uri="{FF2B5EF4-FFF2-40B4-BE49-F238E27FC236}">
                      <a16:creationId xmlns:a16="http://schemas.microsoft.com/office/drawing/2014/main" id="{AD6F8D90-4865-31C9-984D-F3F5AF91ED3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96397" y="4255632"/>
                  <a:ext cx="1944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1" name="Encre 70">
                  <a:extLst>
                    <a:ext uri="{FF2B5EF4-FFF2-40B4-BE49-F238E27FC236}">
                      <a16:creationId xmlns:a16="http://schemas.microsoft.com/office/drawing/2014/main" id="{3D2A5D93-FA82-9DFA-B7A2-0E3EB1C6B228}"/>
                    </a:ext>
                  </a:extLst>
                </p14:cNvPr>
                <p14:cNvContentPartPr/>
                <p14:nvPr/>
              </p14:nvContentPartPr>
              <p14:xfrm>
                <a:off x="1386997" y="3860712"/>
                <a:ext cx="334440" cy="308160"/>
              </p14:xfrm>
            </p:contentPart>
          </mc:Choice>
          <mc:Fallback xmlns="">
            <p:pic>
              <p:nvPicPr>
                <p:cNvPr id="71" name="Encre 70">
                  <a:extLst>
                    <a:ext uri="{FF2B5EF4-FFF2-40B4-BE49-F238E27FC236}">
                      <a16:creationId xmlns:a16="http://schemas.microsoft.com/office/drawing/2014/main" id="{3D2A5D93-FA82-9DFA-B7A2-0E3EB1C6B22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77997" y="3852072"/>
                  <a:ext cx="35208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72" name="Encre 71">
                  <a:extLst>
                    <a:ext uri="{FF2B5EF4-FFF2-40B4-BE49-F238E27FC236}">
                      <a16:creationId xmlns:a16="http://schemas.microsoft.com/office/drawing/2014/main" id="{8A4EE4FE-61B2-C570-672F-8FE01C8ECF42}"/>
                    </a:ext>
                  </a:extLst>
                </p14:cNvPr>
                <p14:cNvContentPartPr/>
                <p14:nvPr/>
              </p14:nvContentPartPr>
              <p14:xfrm>
                <a:off x="433357" y="5279472"/>
                <a:ext cx="341280" cy="235800"/>
              </p14:xfrm>
            </p:contentPart>
          </mc:Choice>
          <mc:Fallback xmlns="">
            <p:pic>
              <p:nvPicPr>
                <p:cNvPr id="72" name="Encre 71">
                  <a:extLst>
                    <a:ext uri="{FF2B5EF4-FFF2-40B4-BE49-F238E27FC236}">
                      <a16:creationId xmlns:a16="http://schemas.microsoft.com/office/drawing/2014/main" id="{8A4EE4FE-61B2-C570-672F-8FE01C8ECF4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24717" y="5270472"/>
                  <a:ext cx="3589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73" name="Encre 72">
                  <a:extLst>
                    <a:ext uri="{FF2B5EF4-FFF2-40B4-BE49-F238E27FC236}">
                      <a16:creationId xmlns:a16="http://schemas.microsoft.com/office/drawing/2014/main" id="{0B607C5E-F5E5-5A91-8527-F4F21036250F}"/>
                    </a:ext>
                  </a:extLst>
                </p14:cNvPr>
                <p14:cNvContentPartPr/>
                <p14:nvPr/>
              </p14:nvContentPartPr>
              <p14:xfrm>
                <a:off x="759157" y="5211432"/>
                <a:ext cx="100440" cy="91080"/>
              </p14:xfrm>
            </p:contentPart>
          </mc:Choice>
          <mc:Fallback xmlns="">
            <p:pic>
              <p:nvPicPr>
                <p:cNvPr id="73" name="Encre 72">
                  <a:extLst>
                    <a:ext uri="{FF2B5EF4-FFF2-40B4-BE49-F238E27FC236}">
                      <a16:creationId xmlns:a16="http://schemas.microsoft.com/office/drawing/2014/main" id="{0B607C5E-F5E5-5A91-8527-F4F21036250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50157" y="5202432"/>
                  <a:ext cx="1180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74" name="Encre 73">
                  <a:extLst>
                    <a:ext uri="{FF2B5EF4-FFF2-40B4-BE49-F238E27FC236}">
                      <a16:creationId xmlns:a16="http://schemas.microsoft.com/office/drawing/2014/main" id="{CD4A5E01-387C-CF49-A988-F4EBE4389DB3}"/>
                    </a:ext>
                  </a:extLst>
                </p14:cNvPr>
                <p14:cNvContentPartPr/>
                <p14:nvPr/>
              </p14:nvContentPartPr>
              <p14:xfrm>
                <a:off x="876517" y="4979592"/>
                <a:ext cx="293400" cy="270000"/>
              </p14:xfrm>
            </p:contentPart>
          </mc:Choice>
          <mc:Fallback xmlns="">
            <p:pic>
              <p:nvPicPr>
                <p:cNvPr id="74" name="Encre 73">
                  <a:extLst>
                    <a:ext uri="{FF2B5EF4-FFF2-40B4-BE49-F238E27FC236}">
                      <a16:creationId xmlns:a16="http://schemas.microsoft.com/office/drawing/2014/main" id="{CD4A5E01-387C-CF49-A988-F4EBE4389DB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67517" y="4970952"/>
                  <a:ext cx="3110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75" name="Encre 74">
                  <a:extLst>
                    <a:ext uri="{FF2B5EF4-FFF2-40B4-BE49-F238E27FC236}">
                      <a16:creationId xmlns:a16="http://schemas.microsoft.com/office/drawing/2014/main" id="{FAAF9671-B1DB-E5A5-A147-8FEC0313D654}"/>
                    </a:ext>
                  </a:extLst>
                </p14:cNvPr>
                <p14:cNvContentPartPr/>
                <p14:nvPr/>
              </p14:nvContentPartPr>
              <p14:xfrm>
                <a:off x="1022677" y="4762512"/>
                <a:ext cx="26640" cy="55800"/>
              </p14:xfrm>
            </p:contentPart>
          </mc:Choice>
          <mc:Fallback xmlns="">
            <p:pic>
              <p:nvPicPr>
                <p:cNvPr id="75" name="Encre 74">
                  <a:extLst>
                    <a:ext uri="{FF2B5EF4-FFF2-40B4-BE49-F238E27FC236}">
                      <a16:creationId xmlns:a16="http://schemas.microsoft.com/office/drawing/2014/main" id="{FAAF9671-B1DB-E5A5-A147-8FEC0313D65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14037" y="4753872"/>
                  <a:ext cx="442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76" name="Encre 75">
                  <a:extLst>
                    <a:ext uri="{FF2B5EF4-FFF2-40B4-BE49-F238E27FC236}">
                      <a16:creationId xmlns:a16="http://schemas.microsoft.com/office/drawing/2014/main" id="{FE5467BD-7D8E-EF1C-D087-A9E64A53BFD3}"/>
                    </a:ext>
                  </a:extLst>
                </p14:cNvPr>
                <p14:cNvContentPartPr/>
                <p14:nvPr/>
              </p14:nvContentPartPr>
              <p14:xfrm>
                <a:off x="1123477" y="4763232"/>
                <a:ext cx="245520" cy="227520"/>
              </p14:xfrm>
            </p:contentPart>
          </mc:Choice>
          <mc:Fallback xmlns="">
            <p:pic>
              <p:nvPicPr>
                <p:cNvPr id="76" name="Encre 75">
                  <a:extLst>
                    <a:ext uri="{FF2B5EF4-FFF2-40B4-BE49-F238E27FC236}">
                      <a16:creationId xmlns:a16="http://schemas.microsoft.com/office/drawing/2014/main" id="{FE5467BD-7D8E-EF1C-D087-A9E64A53BFD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14837" y="4754592"/>
                  <a:ext cx="2631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77" name="Encre 76">
                  <a:extLst>
                    <a:ext uri="{FF2B5EF4-FFF2-40B4-BE49-F238E27FC236}">
                      <a16:creationId xmlns:a16="http://schemas.microsoft.com/office/drawing/2014/main" id="{75C54E5D-A407-7FFA-01FA-1AC29A207C33}"/>
                    </a:ext>
                  </a:extLst>
                </p14:cNvPr>
                <p14:cNvContentPartPr/>
                <p14:nvPr/>
              </p14:nvContentPartPr>
              <p14:xfrm>
                <a:off x="1268557" y="4729752"/>
                <a:ext cx="83880" cy="48960"/>
              </p14:xfrm>
            </p:contentPart>
          </mc:Choice>
          <mc:Fallback xmlns="">
            <p:pic>
              <p:nvPicPr>
                <p:cNvPr id="77" name="Encre 76">
                  <a:extLst>
                    <a:ext uri="{FF2B5EF4-FFF2-40B4-BE49-F238E27FC236}">
                      <a16:creationId xmlns:a16="http://schemas.microsoft.com/office/drawing/2014/main" id="{75C54E5D-A407-7FFA-01FA-1AC29A207C3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259917" y="4720752"/>
                  <a:ext cx="1015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8" name="Encre 77">
                  <a:extLst>
                    <a:ext uri="{FF2B5EF4-FFF2-40B4-BE49-F238E27FC236}">
                      <a16:creationId xmlns:a16="http://schemas.microsoft.com/office/drawing/2014/main" id="{40D2666B-64A8-3EB4-7904-5F14DA70238A}"/>
                    </a:ext>
                  </a:extLst>
                </p14:cNvPr>
                <p14:cNvContentPartPr/>
                <p14:nvPr/>
              </p14:nvContentPartPr>
              <p14:xfrm>
                <a:off x="1320757" y="4749552"/>
                <a:ext cx="102600" cy="177480"/>
              </p14:xfrm>
            </p:contentPart>
          </mc:Choice>
          <mc:Fallback xmlns="">
            <p:pic>
              <p:nvPicPr>
                <p:cNvPr id="78" name="Encre 77">
                  <a:extLst>
                    <a:ext uri="{FF2B5EF4-FFF2-40B4-BE49-F238E27FC236}">
                      <a16:creationId xmlns:a16="http://schemas.microsoft.com/office/drawing/2014/main" id="{40D2666B-64A8-3EB4-7904-5F14DA70238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312117" y="4740552"/>
                  <a:ext cx="1202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9" name="Encre 78">
                  <a:extLst>
                    <a:ext uri="{FF2B5EF4-FFF2-40B4-BE49-F238E27FC236}">
                      <a16:creationId xmlns:a16="http://schemas.microsoft.com/office/drawing/2014/main" id="{2D0E6D13-1713-3E29-5659-B2E63A3B5926}"/>
                    </a:ext>
                  </a:extLst>
                </p14:cNvPr>
                <p14:cNvContentPartPr/>
                <p14:nvPr/>
              </p14:nvContentPartPr>
              <p14:xfrm>
                <a:off x="1439557" y="4750272"/>
                <a:ext cx="114840" cy="94680"/>
              </p14:xfrm>
            </p:contentPart>
          </mc:Choice>
          <mc:Fallback xmlns="">
            <p:pic>
              <p:nvPicPr>
                <p:cNvPr id="79" name="Encre 78">
                  <a:extLst>
                    <a:ext uri="{FF2B5EF4-FFF2-40B4-BE49-F238E27FC236}">
                      <a16:creationId xmlns:a16="http://schemas.microsoft.com/office/drawing/2014/main" id="{2D0E6D13-1713-3E29-5659-B2E63A3B592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430917" y="4741272"/>
                  <a:ext cx="1324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80" name="Encre 79">
                  <a:extLst>
                    <a:ext uri="{FF2B5EF4-FFF2-40B4-BE49-F238E27FC236}">
                      <a16:creationId xmlns:a16="http://schemas.microsoft.com/office/drawing/2014/main" id="{517AC88B-7EE9-87D1-4286-79AA985E7FED}"/>
                    </a:ext>
                  </a:extLst>
                </p14:cNvPr>
                <p14:cNvContentPartPr/>
                <p14:nvPr/>
              </p14:nvContentPartPr>
              <p14:xfrm>
                <a:off x="1441717" y="4535352"/>
                <a:ext cx="210600" cy="215640"/>
              </p14:xfrm>
            </p:contentPart>
          </mc:Choice>
          <mc:Fallback xmlns="">
            <p:pic>
              <p:nvPicPr>
                <p:cNvPr id="80" name="Encre 79">
                  <a:extLst>
                    <a:ext uri="{FF2B5EF4-FFF2-40B4-BE49-F238E27FC236}">
                      <a16:creationId xmlns:a16="http://schemas.microsoft.com/office/drawing/2014/main" id="{517AC88B-7EE9-87D1-4286-79AA985E7FE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33077" y="4526352"/>
                  <a:ext cx="2282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1" name="Encre 80">
                  <a:extLst>
                    <a:ext uri="{FF2B5EF4-FFF2-40B4-BE49-F238E27FC236}">
                      <a16:creationId xmlns:a16="http://schemas.microsoft.com/office/drawing/2014/main" id="{772DB412-3B9E-FAAE-2F66-B5939C42B6A6}"/>
                    </a:ext>
                  </a:extLst>
                </p14:cNvPr>
                <p14:cNvContentPartPr/>
                <p14:nvPr/>
              </p14:nvContentPartPr>
              <p14:xfrm>
                <a:off x="1592557" y="4534272"/>
                <a:ext cx="288360" cy="172800"/>
              </p14:xfrm>
            </p:contentPart>
          </mc:Choice>
          <mc:Fallback xmlns="">
            <p:pic>
              <p:nvPicPr>
                <p:cNvPr id="81" name="Encre 80">
                  <a:extLst>
                    <a:ext uri="{FF2B5EF4-FFF2-40B4-BE49-F238E27FC236}">
                      <a16:creationId xmlns:a16="http://schemas.microsoft.com/office/drawing/2014/main" id="{772DB412-3B9E-FAAE-2F66-B5939C42B6A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583557" y="4525272"/>
                  <a:ext cx="3060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82" name="Encre 81">
                  <a:extLst>
                    <a:ext uri="{FF2B5EF4-FFF2-40B4-BE49-F238E27FC236}">
                      <a16:creationId xmlns:a16="http://schemas.microsoft.com/office/drawing/2014/main" id="{8B8CC0F0-3438-F101-9D59-CABD1177BBF3}"/>
                    </a:ext>
                  </a:extLst>
                </p14:cNvPr>
                <p14:cNvContentPartPr/>
                <p14:nvPr/>
              </p14:nvContentPartPr>
              <p14:xfrm>
                <a:off x="564397" y="5821992"/>
                <a:ext cx="279720" cy="248400"/>
              </p14:xfrm>
            </p:contentPart>
          </mc:Choice>
          <mc:Fallback xmlns="">
            <p:pic>
              <p:nvPicPr>
                <p:cNvPr id="82" name="Encre 81">
                  <a:extLst>
                    <a:ext uri="{FF2B5EF4-FFF2-40B4-BE49-F238E27FC236}">
                      <a16:creationId xmlns:a16="http://schemas.microsoft.com/office/drawing/2014/main" id="{8B8CC0F0-3438-F101-9D59-CABD1177BBF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55397" y="5812992"/>
                  <a:ext cx="2973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3" name="Encre 82">
                  <a:extLst>
                    <a:ext uri="{FF2B5EF4-FFF2-40B4-BE49-F238E27FC236}">
                      <a16:creationId xmlns:a16="http://schemas.microsoft.com/office/drawing/2014/main" id="{5CD99F18-DE03-0893-0C4A-6EBBFC4E92C7}"/>
                    </a:ext>
                  </a:extLst>
                </p14:cNvPr>
                <p14:cNvContentPartPr/>
                <p14:nvPr/>
              </p14:nvContentPartPr>
              <p14:xfrm>
                <a:off x="912877" y="5492592"/>
                <a:ext cx="374040" cy="273240"/>
              </p14:xfrm>
            </p:contentPart>
          </mc:Choice>
          <mc:Fallback xmlns="">
            <p:pic>
              <p:nvPicPr>
                <p:cNvPr id="83" name="Encre 82">
                  <a:extLst>
                    <a:ext uri="{FF2B5EF4-FFF2-40B4-BE49-F238E27FC236}">
                      <a16:creationId xmlns:a16="http://schemas.microsoft.com/office/drawing/2014/main" id="{5CD99F18-DE03-0893-0C4A-6EBBFC4E92C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03877" y="5483592"/>
                  <a:ext cx="3916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4" name="Encre 83">
                  <a:extLst>
                    <a:ext uri="{FF2B5EF4-FFF2-40B4-BE49-F238E27FC236}">
                      <a16:creationId xmlns:a16="http://schemas.microsoft.com/office/drawing/2014/main" id="{355E0B31-3999-AA82-56A2-412630C249FA}"/>
                    </a:ext>
                  </a:extLst>
                </p14:cNvPr>
                <p14:cNvContentPartPr/>
                <p14:nvPr/>
              </p14:nvContentPartPr>
              <p14:xfrm>
                <a:off x="1215277" y="5434992"/>
                <a:ext cx="343080" cy="192960"/>
              </p14:xfrm>
            </p:contentPart>
          </mc:Choice>
          <mc:Fallback xmlns="">
            <p:pic>
              <p:nvPicPr>
                <p:cNvPr id="84" name="Encre 83">
                  <a:extLst>
                    <a:ext uri="{FF2B5EF4-FFF2-40B4-BE49-F238E27FC236}">
                      <a16:creationId xmlns:a16="http://schemas.microsoft.com/office/drawing/2014/main" id="{355E0B31-3999-AA82-56A2-412630C249F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206637" y="5425992"/>
                  <a:ext cx="3607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85" name="Encre 84">
                  <a:extLst>
                    <a:ext uri="{FF2B5EF4-FFF2-40B4-BE49-F238E27FC236}">
                      <a16:creationId xmlns:a16="http://schemas.microsoft.com/office/drawing/2014/main" id="{E21A5600-098E-9CB5-1AEE-4A42D1C03968}"/>
                    </a:ext>
                  </a:extLst>
                </p14:cNvPr>
                <p14:cNvContentPartPr/>
                <p14:nvPr/>
              </p14:nvContentPartPr>
              <p14:xfrm>
                <a:off x="1458997" y="5172552"/>
                <a:ext cx="234720" cy="263160"/>
              </p14:xfrm>
            </p:contentPart>
          </mc:Choice>
          <mc:Fallback xmlns="">
            <p:pic>
              <p:nvPicPr>
                <p:cNvPr id="85" name="Encre 84">
                  <a:extLst>
                    <a:ext uri="{FF2B5EF4-FFF2-40B4-BE49-F238E27FC236}">
                      <a16:creationId xmlns:a16="http://schemas.microsoft.com/office/drawing/2014/main" id="{E21A5600-098E-9CB5-1AEE-4A42D1C0396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449997" y="5163552"/>
                  <a:ext cx="2523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6" name="Encre 85">
                  <a:extLst>
                    <a:ext uri="{FF2B5EF4-FFF2-40B4-BE49-F238E27FC236}">
                      <a16:creationId xmlns:a16="http://schemas.microsoft.com/office/drawing/2014/main" id="{3D7DC934-7716-EBAE-9BBB-0BA90270C1FB}"/>
                    </a:ext>
                  </a:extLst>
                </p14:cNvPr>
                <p14:cNvContentPartPr/>
                <p14:nvPr/>
              </p14:nvContentPartPr>
              <p14:xfrm>
                <a:off x="855997" y="6253632"/>
                <a:ext cx="334440" cy="216360"/>
              </p14:xfrm>
            </p:contentPart>
          </mc:Choice>
          <mc:Fallback xmlns="">
            <p:pic>
              <p:nvPicPr>
                <p:cNvPr id="86" name="Encre 85">
                  <a:extLst>
                    <a:ext uri="{FF2B5EF4-FFF2-40B4-BE49-F238E27FC236}">
                      <a16:creationId xmlns:a16="http://schemas.microsoft.com/office/drawing/2014/main" id="{3D7DC934-7716-EBAE-9BBB-0BA90270C1F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47357" y="6244992"/>
                  <a:ext cx="3520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7" name="Encre 86">
                  <a:extLst>
                    <a:ext uri="{FF2B5EF4-FFF2-40B4-BE49-F238E27FC236}">
                      <a16:creationId xmlns:a16="http://schemas.microsoft.com/office/drawing/2014/main" id="{41E05A16-B1A0-75CC-7023-87DBA7724613}"/>
                    </a:ext>
                  </a:extLst>
                </p14:cNvPr>
                <p14:cNvContentPartPr/>
                <p14:nvPr/>
              </p14:nvContentPartPr>
              <p14:xfrm>
                <a:off x="1016197" y="6138072"/>
                <a:ext cx="27000" cy="4320"/>
              </p14:xfrm>
            </p:contentPart>
          </mc:Choice>
          <mc:Fallback xmlns="">
            <p:pic>
              <p:nvPicPr>
                <p:cNvPr id="87" name="Encre 86">
                  <a:extLst>
                    <a:ext uri="{FF2B5EF4-FFF2-40B4-BE49-F238E27FC236}">
                      <a16:creationId xmlns:a16="http://schemas.microsoft.com/office/drawing/2014/main" id="{41E05A16-B1A0-75CC-7023-87DBA772461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07197" y="6129432"/>
                  <a:ext cx="446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8" name="Encre 87">
                  <a:extLst>
                    <a:ext uri="{FF2B5EF4-FFF2-40B4-BE49-F238E27FC236}">
                      <a16:creationId xmlns:a16="http://schemas.microsoft.com/office/drawing/2014/main" id="{2FA33383-EF83-5D97-63CE-557F72474994}"/>
                    </a:ext>
                  </a:extLst>
                </p14:cNvPr>
                <p14:cNvContentPartPr/>
                <p14:nvPr/>
              </p14:nvContentPartPr>
              <p14:xfrm>
                <a:off x="1147237" y="6082992"/>
                <a:ext cx="268920" cy="210960"/>
              </p14:xfrm>
            </p:contentPart>
          </mc:Choice>
          <mc:Fallback xmlns="">
            <p:pic>
              <p:nvPicPr>
                <p:cNvPr id="88" name="Encre 87">
                  <a:extLst>
                    <a:ext uri="{FF2B5EF4-FFF2-40B4-BE49-F238E27FC236}">
                      <a16:creationId xmlns:a16="http://schemas.microsoft.com/office/drawing/2014/main" id="{2FA33383-EF83-5D97-63CE-557F7247499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38237" y="6073992"/>
                  <a:ext cx="2865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9" name="Encre 88">
                  <a:extLst>
                    <a:ext uri="{FF2B5EF4-FFF2-40B4-BE49-F238E27FC236}">
                      <a16:creationId xmlns:a16="http://schemas.microsoft.com/office/drawing/2014/main" id="{81E22D81-759D-33BF-4E65-9CC76097C60F}"/>
                    </a:ext>
                  </a:extLst>
                </p14:cNvPr>
                <p14:cNvContentPartPr/>
                <p14:nvPr/>
              </p14:nvContentPartPr>
              <p14:xfrm>
                <a:off x="1398157" y="5892192"/>
                <a:ext cx="403200" cy="247320"/>
              </p14:xfrm>
            </p:contentPart>
          </mc:Choice>
          <mc:Fallback xmlns="">
            <p:pic>
              <p:nvPicPr>
                <p:cNvPr id="89" name="Encre 88">
                  <a:extLst>
                    <a:ext uri="{FF2B5EF4-FFF2-40B4-BE49-F238E27FC236}">
                      <a16:creationId xmlns:a16="http://schemas.microsoft.com/office/drawing/2014/main" id="{81E22D81-759D-33BF-4E65-9CC76097C60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389517" y="5883552"/>
                  <a:ext cx="420840" cy="264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06AEF752-14F7-9B51-3150-F1E2BC73F3D3}"/>
              </a:ext>
            </a:extLst>
          </p:cNvPr>
          <p:cNvSpPr txBox="1"/>
          <p:nvPr/>
        </p:nvSpPr>
        <p:spPr>
          <a:xfrm>
            <a:off x="9175891" y="4857293"/>
            <a:ext cx="928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/>
              <a:t>E. </a:t>
            </a:r>
            <a:r>
              <a:rPr lang="fr-CH" sz="1200" dirty="0" err="1"/>
              <a:t>Freuder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353848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72CD0-EFF9-F993-6FA2-6BD254DA3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45B9F0-C9EE-D2C2-42C7-861A45E87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2" y="442354"/>
            <a:ext cx="9922764" cy="816669"/>
          </a:xfrm>
        </p:spPr>
        <p:txBody>
          <a:bodyPr>
            <a:normAutofit/>
          </a:bodyPr>
          <a:lstStyle/>
          <a:p>
            <a:r>
              <a:rPr lang="fr-CH" dirty="0"/>
              <a:t>Objectifs d’apprentissage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20FDF55-72EF-B97C-6C5E-2FB885ADA9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6354"/>
          <a:stretch/>
        </p:blipFill>
        <p:spPr>
          <a:xfrm>
            <a:off x="3495831" y="3176613"/>
            <a:ext cx="3997985" cy="3096349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9EFD4C81-4F32-61C8-1687-DC8B8167E2D7}"/>
              </a:ext>
            </a:extLst>
          </p:cNvPr>
          <p:cNvSpPr/>
          <p:nvPr/>
        </p:nvSpPr>
        <p:spPr>
          <a:xfrm>
            <a:off x="1300380" y="1971246"/>
            <a:ext cx="3634624" cy="1029274"/>
          </a:xfrm>
          <a:prstGeom prst="roundRect">
            <a:avLst>
              <a:gd name="adj" fmla="val 8046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Construire le couteau suisse</a:t>
            </a:r>
            <a:br>
              <a:rPr lang="fr-CH" dirty="0"/>
            </a:br>
            <a:r>
              <a:rPr lang="fr-CH" dirty="0"/>
              <a:t>(solveur de contraintes)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6A3A21B-BBF9-1B0C-6169-1773CB19810E}"/>
              </a:ext>
            </a:extLst>
          </p:cNvPr>
          <p:cNvSpPr/>
          <p:nvPr/>
        </p:nvSpPr>
        <p:spPr>
          <a:xfrm>
            <a:off x="1038465" y="1755282"/>
            <a:ext cx="523829" cy="52382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/>
              <a:t>1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139E712E-BCCA-9E9E-384E-214A45861C19}"/>
              </a:ext>
            </a:extLst>
          </p:cNvPr>
          <p:cNvSpPr/>
          <p:nvPr/>
        </p:nvSpPr>
        <p:spPr>
          <a:xfrm>
            <a:off x="6096000" y="1999556"/>
            <a:ext cx="3634624" cy="1029274"/>
          </a:xfrm>
          <a:prstGeom prst="roundRect">
            <a:avLst>
              <a:gd name="adj" fmla="val 8046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Utiliser le couteau suisse</a:t>
            </a:r>
            <a:br>
              <a:rPr lang="fr-CH" dirty="0"/>
            </a:br>
            <a:r>
              <a:rPr lang="fr-CH" dirty="0"/>
              <a:t>(pour résoudre des problèmes complexes)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2661598-0314-A680-0B2D-757B73642BC7}"/>
              </a:ext>
            </a:extLst>
          </p:cNvPr>
          <p:cNvSpPr/>
          <p:nvPr/>
        </p:nvSpPr>
        <p:spPr>
          <a:xfrm>
            <a:off x="5834085" y="1783592"/>
            <a:ext cx="523829" cy="52382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233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FF527-144E-3EF9-BB99-38489170E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616083-0722-5087-6F81-DAA750E13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2" y="442354"/>
            <a:ext cx="9922764" cy="816669"/>
          </a:xfrm>
        </p:spPr>
        <p:txBody>
          <a:bodyPr>
            <a:normAutofit/>
          </a:bodyPr>
          <a:lstStyle/>
          <a:p>
            <a:r>
              <a:rPr lang="fr-CH" dirty="0"/>
              <a:t>Plan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DCA0D0BA-DBC1-9E71-DFBA-58D8ECE0F0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9598310"/>
              </p:ext>
            </p:extLst>
          </p:nvPr>
        </p:nvGraphicFramePr>
        <p:xfrm>
          <a:off x="991642" y="1350923"/>
          <a:ext cx="10454440" cy="4985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649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0AF39F-01B8-48DD-9499-602C14BEB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40AF39F-01B8-48DD-9499-602C14BEB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87DFCF-905D-4CC8-9F16-043B0715F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A687DFCF-905D-4CC8-9F16-043B0715FA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EC3188-7049-45F5-918C-A0DDD4A37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F6EC3188-7049-45F5-918C-A0DDD4A378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B634FC-49AA-4816-8E9A-32F7B8524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E0B634FC-49AA-4816-8E9A-32F7B8524B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43915F-621D-4207-973A-E336F9816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B543915F-621D-4207-973A-E336F98160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D90CDB-BC86-4EB9-B17E-44F08D51B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B4D90CDB-BC86-4EB9-B17E-44F08D51BF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A11398-1BE8-41E6-BF7A-3B8A9589E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88A11398-1BE8-41E6-BF7A-3B8A9589E5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8F816B-89D4-45D6-B8AB-C4791F45C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7B8F816B-89D4-45D6-B8AB-C4791F45C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C1DF7-2265-BB8E-E509-58076388A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5D8791-5945-F29A-6BF9-765B0A380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9529039" cy="1017312"/>
          </a:xfrm>
        </p:spPr>
        <p:txBody>
          <a:bodyPr>
            <a:normAutofit fontScale="90000"/>
          </a:bodyPr>
          <a:lstStyle/>
          <a:p>
            <a:r>
              <a:rPr lang="fr-CH" dirty="0" err="1"/>
              <a:t>Constraint</a:t>
            </a:r>
            <a:r>
              <a:rPr lang="fr-CH" dirty="0"/>
              <a:t> </a:t>
            </a:r>
            <a:r>
              <a:rPr lang="fr-CH" dirty="0" err="1"/>
              <a:t>Programming</a:t>
            </a:r>
            <a:r>
              <a:rPr lang="fr-CH" dirty="0"/>
              <a:t> (=CP)</a:t>
            </a:r>
            <a:br>
              <a:rPr lang="fr-CH" dirty="0"/>
            </a:br>
            <a:r>
              <a:rPr lang="fr-CH" dirty="0"/>
              <a:t>Une approche générique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3C36D1C-E449-E0BE-AF2C-3F7F8AD2D8CC}"/>
              </a:ext>
            </a:extLst>
          </p:cNvPr>
          <p:cNvSpPr txBox="1"/>
          <p:nvPr/>
        </p:nvSpPr>
        <p:spPr>
          <a:xfrm>
            <a:off x="698383" y="1726048"/>
            <a:ext cx="72747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/>
              <a:t>CSP = </a:t>
            </a:r>
            <a:r>
              <a:rPr lang="fr-CH" sz="2400" dirty="0" err="1"/>
              <a:t>Constraint</a:t>
            </a:r>
            <a:r>
              <a:rPr lang="fr-CH" sz="2400" dirty="0"/>
              <a:t> Satisfaction </a:t>
            </a:r>
            <a:r>
              <a:rPr lang="fr-CH" sz="2400" dirty="0" err="1"/>
              <a:t>Problem</a:t>
            </a:r>
            <a:endParaRPr lang="fr-CH" sz="2400" dirty="0"/>
          </a:p>
          <a:p>
            <a:r>
              <a:rPr lang="fr-CH" sz="2400" dirty="0">
                <a:sym typeface="Wingdings" panose="05000000000000000000" pitchFamily="2" charset="2"/>
              </a:rPr>
              <a:t> PSC = Problème de satisfaction de contraintes</a:t>
            </a:r>
            <a:endParaRPr lang="fr-CH" sz="2400" dirty="0"/>
          </a:p>
        </p:txBody>
      </p:sp>
      <p:grpSp>
        <p:nvGrpSpPr>
          <p:cNvPr id="154" name="Groupe 153">
            <a:extLst>
              <a:ext uri="{FF2B5EF4-FFF2-40B4-BE49-F238E27FC236}">
                <a16:creationId xmlns:a16="http://schemas.microsoft.com/office/drawing/2014/main" id="{F22881BC-ECFA-29B6-6EA0-76571106E7DB}"/>
              </a:ext>
            </a:extLst>
          </p:cNvPr>
          <p:cNvGrpSpPr/>
          <p:nvPr/>
        </p:nvGrpSpPr>
        <p:grpSpPr>
          <a:xfrm>
            <a:off x="1554037" y="2669316"/>
            <a:ext cx="3146266" cy="2724209"/>
            <a:chOff x="3076743" y="3234809"/>
            <a:chExt cx="2394262" cy="2073083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46671821-0B5E-CBDC-51CF-6DC598A20457}"/>
                </a:ext>
              </a:extLst>
            </p:cNvPr>
            <p:cNvGrpSpPr/>
            <p:nvPr/>
          </p:nvGrpSpPr>
          <p:grpSpPr>
            <a:xfrm>
              <a:off x="3119000" y="3234809"/>
              <a:ext cx="1790334" cy="1760243"/>
              <a:chOff x="6116689" y="3259029"/>
              <a:chExt cx="2500315" cy="2458292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FC10C9C-256D-20AF-E92C-126B6B1BC447}"/>
                  </a:ext>
                </a:extLst>
              </p:cNvPr>
              <p:cNvSpPr/>
              <p:nvPr/>
            </p:nvSpPr>
            <p:spPr>
              <a:xfrm>
                <a:off x="6158938" y="325925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0099949-23C6-39E2-C456-BFEF0E006AFA}"/>
                  </a:ext>
                </a:extLst>
              </p:cNvPr>
              <p:cNvSpPr/>
              <p:nvPr/>
            </p:nvSpPr>
            <p:spPr>
              <a:xfrm>
                <a:off x="6568616" y="325925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B66F37F-9965-D2BA-82FD-5588867DB54A}"/>
                  </a:ext>
                </a:extLst>
              </p:cNvPr>
              <p:cNvSpPr/>
              <p:nvPr/>
            </p:nvSpPr>
            <p:spPr>
              <a:xfrm>
                <a:off x="6978293" y="325902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5A49FEE-0C29-06F2-06D8-64275663D717}"/>
                  </a:ext>
                </a:extLst>
              </p:cNvPr>
              <p:cNvSpPr/>
              <p:nvPr/>
            </p:nvSpPr>
            <p:spPr>
              <a:xfrm>
                <a:off x="7387971" y="325902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648CBDA-BB5A-5BC7-5D09-B78821515492}"/>
                  </a:ext>
                </a:extLst>
              </p:cNvPr>
              <p:cNvSpPr/>
              <p:nvPr/>
            </p:nvSpPr>
            <p:spPr>
              <a:xfrm>
                <a:off x="7797648" y="325902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3BC27DC-0071-7781-7821-D2C71C796DD5}"/>
                  </a:ext>
                </a:extLst>
              </p:cNvPr>
              <p:cNvSpPr/>
              <p:nvPr/>
            </p:nvSpPr>
            <p:spPr>
              <a:xfrm>
                <a:off x="8207326" y="325902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1EC0642-A625-D57E-9213-246509A973FA}"/>
                  </a:ext>
                </a:extLst>
              </p:cNvPr>
              <p:cNvSpPr/>
              <p:nvPr/>
            </p:nvSpPr>
            <p:spPr>
              <a:xfrm>
                <a:off x="6158938" y="3668934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34A377E-CEF0-2AC6-DC8F-E426C2A44B2A}"/>
                  </a:ext>
                </a:extLst>
              </p:cNvPr>
              <p:cNvSpPr/>
              <p:nvPr/>
            </p:nvSpPr>
            <p:spPr>
              <a:xfrm>
                <a:off x="6568616" y="3668934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CC9F8FC-407E-E01B-B715-AC94CD125B75}"/>
                  </a:ext>
                </a:extLst>
              </p:cNvPr>
              <p:cNvSpPr/>
              <p:nvPr/>
            </p:nvSpPr>
            <p:spPr>
              <a:xfrm>
                <a:off x="6978293" y="366870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871F0E1-220E-3CB9-25D2-84D5D77BF369}"/>
                  </a:ext>
                </a:extLst>
              </p:cNvPr>
              <p:cNvSpPr/>
              <p:nvPr/>
            </p:nvSpPr>
            <p:spPr>
              <a:xfrm>
                <a:off x="7387971" y="366870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759BF13-9627-6F27-13A9-386868711E6C}"/>
                  </a:ext>
                </a:extLst>
              </p:cNvPr>
              <p:cNvSpPr/>
              <p:nvPr/>
            </p:nvSpPr>
            <p:spPr>
              <a:xfrm>
                <a:off x="7797648" y="366870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F6BD10E-CCCD-961D-0844-2575EAE5063F}"/>
                  </a:ext>
                </a:extLst>
              </p:cNvPr>
              <p:cNvSpPr/>
              <p:nvPr/>
            </p:nvSpPr>
            <p:spPr>
              <a:xfrm>
                <a:off x="8207326" y="366870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BB65181-AD29-27FC-B914-DF5CB810DBE3}"/>
                  </a:ext>
                </a:extLst>
              </p:cNvPr>
              <p:cNvSpPr/>
              <p:nvPr/>
            </p:nvSpPr>
            <p:spPr>
              <a:xfrm>
                <a:off x="6158938" y="4078611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E5B746C-B9D8-8314-5819-BB2D3D9ECEB4}"/>
                  </a:ext>
                </a:extLst>
              </p:cNvPr>
              <p:cNvSpPr/>
              <p:nvPr/>
            </p:nvSpPr>
            <p:spPr>
              <a:xfrm>
                <a:off x="6568616" y="4078611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CDAD0CD-0307-AF44-A0F3-96CB7D15C0C2}"/>
                  </a:ext>
                </a:extLst>
              </p:cNvPr>
              <p:cNvSpPr/>
              <p:nvPr/>
            </p:nvSpPr>
            <p:spPr>
              <a:xfrm>
                <a:off x="6978293" y="4078384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6DEB2FB-D821-49E0-77D0-CC9EAB4AD4AA}"/>
                  </a:ext>
                </a:extLst>
              </p:cNvPr>
              <p:cNvSpPr/>
              <p:nvPr/>
            </p:nvSpPr>
            <p:spPr>
              <a:xfrm>
                <a:off x="7387971" y="4078384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11A08EC-5B78-C815-8823-6EFD1DCDD8E3}"/>
                  </a:ext>
                </a:extLst>
              </p:cNvPr>
              <p:cNvSpPr/>
              <p:nvPr/>
            </p:nvSpPr>
            <p:spPr>
              <a:xfrm>
                <a:off x="7797648" y="4078384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BC69031-08DA-8F23-D3EC-92C4A426F6E9}"/>
                  </a:ext>
                </a:extLst>
              </p:cNvPr>
              <p:cNvSpPr/>
              <p:nvPr/>
            </p:nvSpPr>
            <p:spPr>
              <a:xfrm>
                <a:off x="8207326" y="4078384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1321AE5-11FC-836F-C50C-A7B7CB1B809C}"/>
                  </a:ext>
                </a:extLst>
              </p:cNvPr>
              <p:cNvSpPr/>
              <p:nvPr/>
            </p:nvSpPr>
            <p:spPr>
              <a:xfrm>
                <a:off x="6158938" y="448828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97CDA81-42AE-CE67-6363-1FF81A5B8E75}"/>
                  </a:ext>
                </a:extLst>
              </p:cNvPr>
              <p:cNvSpPr/>
              <p:nvPr/>
            </p:nvSpPr>
            <p:spPr>
              <a:xfrm>
                <a:off x="6568616" y="448828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51902BF-D261-EFCB-8B7E-B8CC1F4FC4C6}"/>
                  </a:ext>
                </a:extLst>
              </p:cNvPr>
              <p:cNvSpPr/>
              <p:nvPr/>
            </p:nvSpPr>
            <p:spPr>
              <a:xfrm>
                <a:off x="6978293" y="4488061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E22B4BB-06A1-E6DD-EDEF-F86F68522E00}"/>
                  </a:ext>
                </a:extLst>
              </p:cNvPr>
              <p:cNvSpPr/>
              <p:nvPr/>
            </p:nvSpPr>
            <p:spPr>
              <a:xfrm>
                <a:off x="7387971" y="4488061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B3C2F5F-26EA-111B-5142-C14847FFCD0F}"/>
                  </a:ext>
                </a:extLst>
              </p:cNvPr>
              <p:cNvSpPr/>
              <p:nvPr/>
            </p:nvSpPr>
            <p:spPr>
              <a:xfrm>
                <a:off x="7797648" y="4488061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09797ED2-8FDC-284D-5920-209D777A4424}"/>
                  </a:ext>
                </a:extLst>
              </p:cNvPr>
              <p:cNvSpPr/>
              <p:nvPr/>
            </p:nvSpPr>
            <p:spPr>
              <a:xfrm>
                <a:off x="8207326" y="4488061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57CBF5B1-FE14-A84F-AF49-3E6F7E2415E6}"/>
                  </a:ext>
                </a:extLst>
              </p:cNvPr>
              <p:cNvSpPr/>
              <p:nvPr/>
            </p:nvSpPr>
            <p:spPr>
              <a:xfrm>
                <a:off x="6158938" y="489796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FBCAA0F-5230-0262-F452-FBB98F9D8169}"/>
                  </a:ext>
                </a:extLst>
              </p:cNvPr>
              <p:cNvSpPr/>
              <p:nvPr/>
            </p:nvSpPr>
            <p:spPr>
              <a:xfrm>
                <a:off x="6568616" y="489796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85D21CFB-4511-F619-7E0B-C002DE88FAFD}"/>
                  </a:ext>
                </a:extLst>
              </p:cNvPr>
              <p:cNvSpPr/>
              <p:nvPr/>
            </p:nvSpPr>
            <p:spPr>
              <a:xfrm>
                <a:off x="6978293" y="489773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04227C39-A33B-63DB-752A-0CC40F416959}"/>
                  </a:ext>
                </a:extLst>
              </p:cNvPr>
              <p:cNvSpPr/>
              <p:nvPr/>
            </p:nvSpPr>
            <p:spPr>
              <a:xfrm>
                <a:off x="7387971" y="489773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F34DC4BA-CAEE-9278-051B-E6A6FB24F6E6}"/>
                  </a:ext>
                </a:extLst>
              </p:cNvPr>
              <p:cNvSpPr/>
              <p:nvPr/>
            </p:nvSpPr>
            <p:spPr>
              <a:xfrm>
                <a:off x="7797648" y="489773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510DC6D6-CECD-4403-7A96-C7C1B7E1083F}"/>
                  </a:ext>
                </a:extLst>
              </p:cNvPr>
              <p:cNvSpPr/>
              <p:nvPr/>
            </p:nvSpPr>
            <p:spPr>
              <a:xfrm>
                <a:off x="8207326" y="489773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EC45941A-CFB8-4E5E-35B6-923CE20954F2}"/>
                  </a:ext>
                </a:extLst>
              </p:cNvPr>
              <p:cNvSpPr/>
              <p:nvPr/>
            </p:nvSpPr>
            <p:spPr>
              <a:xfrm>
                <a:off x="6158938" y="5307644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28E9419F-3FFC-67A4-EA19-790289C66A86}"/>
                  </a:ext>
                </a:extLst>
              </p:cNvPr>
              <p:cNvSpPr/>
              <p:nvPr/>
            </p:nvSpPr>
            <p:spPr>
              <a:xfrm>
                <a:off x="6568616" y="5307644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986E109-07C2-7E93-6EEF-D7E264A2A501}"/>
                  </a:ext>
                </a:extLst>
              </p:cNvPr>
              <p:cNvSpPr/>
              <p:nvPr/>
            </p:nvSpPr>
            <p:spPr>
              <a:xfrm>
                <a:off x="6978293" y="530741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C46FE6F-59DF-C1A7-A852-D63605EB7C6F}"/>
                  </a:ext>
                </a:extLst>
              </p:cNvPr>
              <p:cNvSpPr/>
              <p:nvPr/>
            </p:nvSpPr>
            <p:spPr>
              <a:xfrm>
                <a:off x="7387971" y="530741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ACDF15E0-C8C3-A4C4-3B8A-97ACCC1EE1D3}"/>
                  </a:ext>
                </a:extLst>
              </p:cNvPr>
              <p:cNvSpPr/>
              <p:nvPr/>
            </p:nvSpPr>
            <p:spPr>
              <a:xfrm>
                <a:off x="7797648" y="530741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CD298F5-6D07-43C2-43C8-C1D5B8EE9F25}"/>
                  </a:ext>
                </a:extLst>
              </p:cNvPr>
              <p:cNvSpPr/>
              <p:nvPr/>
            </p:nvSpPr>
            <p:spPr>
              <a:xfrm>
                <a:off x="8207326" y="530741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pic>
            <p:nvPicPr>
              <p:cNvPr id="96" name="Graphique 95" descr="Couronne avec un remplissage uni">
                <a:extLst>
                  <a:ext uri="{FF2B5EF4-FFF2-40B4-BE49-F238E27FC236}">
                    <a16:creationId xmlns:a16="http://schemas.microsoft.com/office/drawing/2014/main" id="{3E416A67-C566-8894-D046-1078FA5FA7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16689" y="4847195"/>
                <a:ext cx="426575" cy="426575"/>
              </a:xfrm>
              <a:prstGeom prst="rect">
                <a:avLst/>
              </a:prstGeom>
            </p:spPr>
          </p:pic>
          <p:pic>
            <p:nvPicPr>
              <p:cNvPr id="97" name="Graphique 96" descr="Couronne avec un remplissage uni">
                <a:extLst>
                  <a:ext uri="{FF2B5EF4-FFF2-40B4-BE49-F238E27FC236}">
                    <a16:creationId xmlns:a16="http://schemas.microsoft.com/office/drawing/2014/main" id="{4698EECF-AC60-5B2D-08E1-BC631B064C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577071" y="4081999"/>
                <a:ext cx="426575" cy="426575"/>
              </a:xfrm>
              <a:prstGeom prst="rect">
                <a:avLst/>
              </a:prstGeom>
            </p:spPr>
          </p:pic>
          <p:pic>
            <p:nvPicPr>
              <p:cNvPr id="98" name="Graphique 97" descr="Couronne avec un remplissage uni">
                <a:extLst>
                  <a:ext uri="{FF2B5EF4-FFF2-40B4-BE49-F238E27FC236}">
                    <a16:creationId xmlns:a16="http://schemas.microsoft.com/office/drawing/2014/main" id="{3BDDD10C-2BA7-63C1-A8FE-27758D789F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002804" y="3262417"/>
                <a:ext cx="426575" cy="426575"/>
              </a:xfrm>
              <a:prstGeom prst="rect">
                <a:avLst/>
              </a:prstGeom>
            </p:spPr>
          </p:pic>
          <p:pic>
            <p:nvPicPr>
              <p:cNvPr id="99" name="Graphique 98" descr="Couronne avec un remplissage uni">
                <a:extLst>
                  <a:ext uri="{FF2B5EF4-FFF2-40B4-BE49-F238E27FC236}">
                    <a16:creationId xmlns:a16="http://schemas.microsoft.com/office/drawing/2014/main" id="{8C522554-762C-9F81-FA67-B1F87C6EFC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396422" y="5286553"/>
                <a:ext cx="426575" cy="426575"/>
              </a:xfrm>
              <a:prstGeom prst="rect">
                <a:avLst/>
              </a:prstGeom>
            </p:spPr>
          </p:pic>
          <p:pic>
            <p:nvPicPr>
              <p:cNvPr id="100" name="Graphique 99" descr="Couronne avec un remplissage uni">
                <a:extLst>
                  <a:ext uri="{FF2B5EF4-FFF2-40B4-BE49-F238E27FC236}">
                    <a16:creationId xmlns:a16="http://schemas.microsoft.com/office/drawing/2014/main" id="{874AC0EE-897E-EDD0-5267-02BF30D610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797647" y="4450300"/>
                <a:ext cx="426575" cy="426575"/>
              </a:xfrm>
              <a:prstGeom prst="rect">
                <a:avLst/>
              </a:prstGeom>
            </p:spPr>
          </p:pic>
          <p:pic>
            <p:nvPicPr>
              <p:cNvPr id="101" name="Graphique 100" descr="Couronne avec un remplissage uni">
                <a:extLst>
                  <a:ext uri="{FF2B5EF4-FFF2-40B4-BE49-F238E27FC236}">
                    <a16:creationId xmlns:a16="http://schemas.microsoft.com/office/drawing/2014/main" id="{5EAE16FF-906C-9D95-DDE7-F999663E36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190428" y="3666411"/>
                <a:ext cx="426575" cy="426575"/>
              </a:xfrm>
              <a:prstGeom prst="rect">
                <a:avLst/>
              </a:prstGeom>
            </p:spPr>
          </p:pic>
        </p:grpSp>
        <p:sp>
          <p:nvSpPr>
            <p:cNvPr id="153" name="ZoneTexte 152">
              <a:extLst>
                <a:ext uri="{FF2B5EF4-FFF2-40B4-BE49-F238E27FC236}">
                  <a16:creationId xmlns:a16="http://schemas.microsoft.com/office/drawing/2014/main" id="{ADD995B3-7A0C-1846-5132-640EF2D6DC04}"/>
                </a:ext>
              </a:extLst>
            </p:cNvPr>
            <p:cNvSpPr txBox="1"/>
            <p:nvPr/>
          </p:nvSpPr>
          <p:spPr>
            <a:xfrm>
              <a:off x="3076743" y="5026836"/>
              <a:ext cx="2394262" cy="2810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CH" dirty="0">
                  <a:latin typeface="Consolas" panose="020B0609020204030204" pitchFamily="49" charset="0"/>
                </a:rPr>
                <a:t>[q0,q1,q2,q3,q4,q5]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ZoneTexte 154">
                <a:extLst>
                  <a:ext uri="{FF2B5EF4-FFF2-40B4-BE49-F238E27FC236}">
                    <a16:creationId xmlns:a16="http://schemas.microsoft.com/office/drawing/2014/main" id="{1FE23F68-8E75-A194-B010-49AB37392360}"/>
                  </a:ext>
                </a:extLst>
              </p:cNvPr>
              <p:cNvSpPr txBox="1"/>
              <p:nvPr/>
            </p:nvSpPr>
            <p:spPr>
              <a:xfrm>
                <a:off x="2427853" y="5609368"/>
                <a:ext cx="7500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155" name="ZoneTexte 154">
                <a:extLst>
                  <a:ext uri="{FF2B5EF4-FFF2-40B4-BE49-F238E27FC236}">
                    <a16:creationId xmlns:a16="http://schemas.microsoft.com/office/drawing/2014/main" id="{1FE23F68-8E75-A194-B010-49AB37392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853" y="5609368"/>
                <a:ext cx="750013" cy="276999"/>
              </a:xfrm>
              <a:prstGeom prst="rect">
                <a:avLst/>
              </a:prstGeom>
              <a:blipFill>
                <a:blip r:embed="rId5"/>
                <a:stretch>
                  <a:fillRect l="-7317" r="-2439" b="-2608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ZoneTexte 155">
                <a:extLst>
                  <a:ext uri="{FF2B5EF4-FFF2-40B4-BE49-F238E27FC236}">
                    <a16:creationId xmlns:a16="http://schemas.microsoft.com/office/drawing/2014/main" id="{429955E1-EA7E-39DD-5CD3-94E3ECF44A2A}"/>
                  </a:ext>
                </a:extLst>
              </p:cNvPr>
              <p:cNvSpPr txBox="1"/>
              <p:nvPr/>
            </p:nvSpPr>
            <p:spPr>
              <a:xfrm>
                <a:off x="557945" y="5992529"/>
                <a:ext cx="110761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400" dirty="0"/>
                  <a:t>Chaque </a:t>
                </a:r>
                <a:r>
                  <a:rPr lang="fr-CH" sz="2400" b="1" dirty="0"/>
                  <a:t>variable de décision</a:t>
                </a:r>
                <a:r>
                  <a:rPr lang="fr-CH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CH" sz="2400" dirty="0"/>
                  <a:t> possède un </a:t>
                </a:r>
                <a:r>
                  <a:rPr lang="fr-CH" sz="2400" b="1" dirty="0"/>
                  <a:t>domaine</a:t>
                </a:r>
                <a:r>
                  <a:rPr lang="fr-CH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CH" sz="2400" dirty="0"/>
                  <a:t> de valeurs possibles</a:t>
                </a:r>
              </a:p>
            </p:txBody>
          </p:sp>
        </mc:Choice>
        <mc:Fallback xmlns="">
          <p:sp>
            <p:nvSpPr>
              <p:cNvPr id="156" name="ZoneTexte 155">
                <a:extLst>
                  <a:ext uri="{FF2B5EF4-FFF2-40B4-BE49-F238E27FC236}">
                    <a16:creationId xmlns:a16="http://schemas.microsoft.com/office/drawing/2014/main" id="{429955E1-EA7E-39DD-5CD3-94E3ECF44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45" y="5992529"/>
                <a:ext cx="11076109" cy="461665"/>
              </a:xfrm>
              <a:prstGeom prst="rect">
                <a:avLst/>
              </a:prstGeom>
              <a:blipFill>
                <a:blip r:embed="rId6"/>
                <a:stretch>
                  <a:fillRect l="-881" t="-10526" r="-496" b="-2894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70" name="Encre 269">
                <a:extLst>
                  <a:ext uri="{FF2B5EF4-FFF2-40B4-BE49-F238E27FC236}">
                    <a16:creationId xmlns:a16="http://schemas.microsoft.com/office/drawing/2014/main" id="{1133B7F1-BC4B-D287-74F9-7B863D5C055C}"/>
                  </a:ext>
                </a:extLst>
              </p14:cNvPr>
              <p14:cNvContentPartPr/>
              <p14:nvPr/>
            </p14:nvContentPartPr>
            <p14:xfrm>
              <a:off x="550357" y="5681513"/>
              <a:ext cx="360" cy="360"/>
            </p14:xfrm>
          </p:contentPart>
        </mc:Choice>
        <mc:Fallback xmlns="">
          <p:pic>
            <p:nvPicPr>
              <p:cNvPr id="270" name="Encre 269">
                <a:extLst>
                  <a:ext uri="{FF2B5EF4-FFF2-40B4-BE49-F238E27FC236}">
                    <a16:creationId xmlns:a16="http://schemas.microsoft.com/office/drawing/2014/main" id="{1133B7F1-BC4B-D287-74F9-7B863D5C055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4237" y="567539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80" name="Encre 279">
                <a:extLst>
                  <a:ext uri="{FF2B5EF4-FFF2-40B4-BE49-F238E27FC236}">
                    <a16:creationId xmlns:a16="http://schemas.microsoft.com/office/drawing/2014/main" id="{A7611510-F279-3C6E-0805-8B16492EAD15}"/>
                  </a:ext>
                </a:extLst>
              </p14:cNvPr>
              <p14:cNvContentPartPr/>
              <p14:nvPr/>
            </p14:nvContentPartPr>
            <p14:xfrm>
              <a:off x="1843837" y="6187313"/>
              <a:ext cx="2826000" cy="79200"/>
            </p14:xfrm>
          </p:contentPart>
        </mc:Choice>
        <mc:Fallback xmlns="">
          <p:pic>
            <p:nvPicPr>
              <p:cNvPr id="280" name="Encre 279">
                <a:extLst>
                  <a:ext uri="{FF2B5EF4-FFF2-40B4-BE49-F238E27FC236}">
                    <a16:creationId xmlns:a16="http://schemas.microsoft.com/office/drawing/2014/main" id="{A7611510-F279-3C6E-0805-8B16492EAD1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90197" y="6079673"/>
                <a:ext cx="2933640" cy="29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2" name="Groupe 301">
            <a:extLst>
              <a:ext uri="{FF2B5EF4-FFF2-40B4-BE49-F238E27FC236}">
                <a16:creationId xmlns:a16="http://schemas.microsoft.com/office/drawing/2014/main" id="{93CA6B6F-2EBD-FD60-0F5B-08B0833497C6}"/>
              </a:ext>
            </a:extLst>
          </p:cNvPr>
          <p:cNvGrpSpPr/>
          <p:nvPr/>
        </p:nvGrpSpPr>
        <p:grpSpPr>
          <a:xfrm>
            <a:off x="358477" y="2653193"/>
            <a:ext cx="1133640" cy="2308680"/>
            <a:chOff x="358477" y="2653193"/>
            <a:chExt cx="1133640" cy="230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86" name="Encre 285">
                  <a:extLst>
                    <a:ext uri="{FF2B5EF4-FFF2-40B4-BE49-F238E27FC236}">
                      <a16:creationId xmlns:a16="http://schemas.microsoft.com/office/drawing/2014/main" id="{FF7D5B5E-19F6-B445-11A8-5012DE736CF0}"/>
                    </a:ext>
                  </a:extLst>
                </p14:cNvPr>
                <p14:cNvContentPartPr/>
                <p14:nvPr/>
              </p14:nvContentPartPr>
              <p14:xfrm>
                <a:off x="1250557" y="4728593"/>
                <a:ext cx="154800" cy="174960"/>
              </p14:xfrm>
            </p:contentPart>
          </mc:Choice>
          <mc:Fallback xmlns="">
            <p:pic>
              <p:nvPicPr>
                <p:cNvPr id="286" name="Encre 285">
                  <a:extLst>
                    <a:ext uri="{FF2B5EF4-FFF2-40B4-BE49-F238E27FC236}">
                      <a16:creationId xmlns:a16="http://schemas.microsoft.com/office/drawing/2014/main" id="{FF7D5B5E-19F6-B445-11A8-5012DE736CF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41917" y="4719953"/>
                  <a:ext cx="1724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87" name="Encre 286">
                  <a:extLst>
                    <a:ext uri="{FF2B5EF4-FFF2-40B4-BE49-F238E27FC236}">
                      <a16:creationId xmlns:a16="http://schemas.microsoft.com/office/drawing/2014/main" id="{519C5F5C-1DDB-0669-46D9-60F1AEC2E326}"/>
                    </a:ext>
                  </a:extLst>
                </p14:cNvPr>
                <p14:cNvContentPartPr/>
                <p14:nvPr/>
              </p14:nvContentPartPr>
              <p14:xfrm>
                <a:off x="1266397" y="4329713"/>
                <a:ext cx="106920" cy="173160"/>
              </p14:xfrm>
            </p:contentPart>
          </mc:Choice>
          <mc:Fallback xmlns="">
            <p:pic>
              <p:nvPicPr>
                <p:cNvPr id="287" name="Encre 286">
                  <a:extLst>
                    <a:ext uri="{FF2B5EF4-FFF2-40B4-BE49-F238E27FC236}">
                      <a16:creationId xmlns:a16="http://schemas.microsoft.com/office/drawing/2014/main" id="{519C5F5C-1DDB-0669-46D9-60F1AEC2E32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257757" y="4320713"/>
                  <a:ext cx="1245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88" name="Encre 287">
                  <a:extLst>
                    <a:ext uri="{FF2B5EF4-FFF2-40B4-BE49-F238E27FC236}">
                      <a16:creationId xmlns:a16="http://schemas.microsoft.com/office/drawing/2014/main" id="{BF976F7C-DB0D-A752-7691-A10136696B90}"/>
                    </a:ext>
                  </a:extLst>
                </p14:cNvPr>
                <p14:cNvContentPartPr/>
                <p14:nvPr/>
              </p14:nvContentPartPr>
              <p14:xfrm>
                <a:off x="1258837" y="3921113"/>
                <a:ext cx="147600" cy="162720"/>
              </p14:xfrm>
            </p:contentPart>
          </mc:Choice>
          <mc:Fallback xmlns="">
            <p:pic>
              <p:nvPicPr>
                <p:cNvPr id="288" name="Encre 287">
                  <a:extLst>
                    <a:ext uri="{FF2B5EF4-FFF2-40B4-BE49-F238E27FC236}">
                      <a16:creationId xmlns:a16="http://schemas.microsoft.com/office/drawing/2014/main" id="{BF976F7C-DB0D-A752-7691-A10136696B9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249837" y="3912113"/>
                  <a:ext cx="1652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89" name="Encre 288">
                  <a:extLst>
                    <a:ext uri="{FF2B5EF4-FFF2-40B4-BE49-F238E27FC236}">
                      <a16:creationId xmlns:a16="http://schemas.microsoft.com/office/drawing/2014/main" id="{9307EC0F-9BDE-401C-8358-E872A8209C69}"/>
                    </a:ext>
                  </a:extLst>
                </p14:cNvPr>
                <p14:cNvContentPartPr/>
                <p14:nvPr/>
              </p14:nvContentPartPr>
              <p14:xfrm>
                <a:off x="1264597" y="3528713"/>
                <a:ext cx="162720" cy="201960"/>
              </p14:xfrm>
            </p:contentPart>
          </mc:Choice>
          <mc:Fallback xmlns="">
            <p:pic>
              <p:nvPicPr>
                <p:cNvPr id="289" name="Encre 288">
                  <a:extLst>
                    <a:ext uri="{FF2B5EF4-FFF2-40B4-BE49-F238E27FC236}">
                      <a16:creationId xmlns:a16="http://schemas.microsoft.com/office/drawing/2014/main" id="{9307EC0F-9BDE-401C-8358-E872A8209C6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55597" y="3520073"/>
                  <a:ext cx="1803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90" name="Encre 289">
                  <a:extLst>
                    <a:ext uri="{FF2B5EF4-FFF2-40B4-BE49-F238E27FC236}">
                      <a16:creationId xmlns:a16="http://schemas.microsoft.com/office/drawing/2014/main" id="{9FEEF68C-5D5E-4DA3-3AC5-F81BA271A001}"/>
                    </a:ext>
                  </a:extLst>
                </p14:cNvPr>
                <p14:cNvContentPartPr/>
                <p14:nvPr/>
              </p14:nvContentPartPr>
              <p14:xfrm>
                <a:off x="1310677" y="3209753"/>
                <a:ext cx="116640" cy="80280"/>
              </p14:xfrm>
            </p:contentPart>
          </mc:Choice>
          <mc:Fallback xmlns="">
            <p:pic>
              <p:nvPicPr>
                <p:cNvPr id="290" name="Encre 289">
                  <a:extLst>
                    <a:ext uri="{FF2B5EF4-FFF2-40B4-BE49-F238E27FC236}">
                      <a16:creationId xmlns:a16="http://schemas.microsoft.com/office/drawing/2014/main" id="{9FEEF68C-5D5E-4DA3-3AC5-F81BA271A00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302037" y="3201113"/>
                  <a:ext cx="1342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91" name="Encre 290">
                  <a:extLst>
                    <a:ext uri="{FF2B5EF4-FFF2-40B4-BE49-F238E27FC236}">
                      <a16:creationId xmlns:a16="http://schemas.microsoft.com/office/drawing/2014/main" id="{B5185E04-8848-3B37-DC12-1A6C4C31EF5A}"/>
                    </a:ext>
                  </a:extLst>
                </p14:cNvPr>
                <p14:cNvContentPartPr/>
                <p14:nvPr/>
              </p14:nvContentPartPr>
              <p14:xfrm>
                <a:off x="1392757" y="3198593"/>
                <a:ext cx="47880" cy="141840"/>
              </p14:xfrm>
            </p:contentPart>
          </mc:Choice>
          <mc:Fallback xmlns="">
            <p:pic>
              <p:nvPicPr>
                <p:cNvPr id="291" name="Encre 290">
                  <a:extLst>
                    <a:ext uri="{FF2B5EF4-FFF2-40B4-BE49-F238E27FC236}">
                      <a16:creationId xmlns:a16="http://schemas.microsoft.com/office/drawing/2014/main" id="{B5185E04-8848-3B37-DC12-1A6C4C31EF5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384117" y="3189593"/>
                  <a:ext cx="655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92" name="Encre 291">
                  <a:extLst>
                    <a:ext uri="{FF2B5EF4-FFF2-40B4-BE49-F238E27FC236}">
                      <a16:creationId xmlns:a16="http://schemas.microsoft.com/office/drawing/2014/main" id="{27808693-5D7C-F230-0D1E-46C61DC51AEC}"/>
                    </a:ext>
                  </a:extLst>
                </p14:cNvPr>
                <p14:cNvContentPartPr/>
                <p14:nvPr/>
              </p14:nvContentPartPr>
              <p14:xfrm>
                <a:off x="1367917" y="2800073"/>
                <a:ext cx="83160" cy="180720"/>
              </p14:xfrm>
            </p:contentPart>
          </mc:Choice>
          <mc:Fallback xmlns="">
            <p:pic>
              <p:nvPicPr>
                <p:cNvPr id="292" name="Encre 291">
                  <a:extLst>
                    <a:ext uri="{FF2B5EF4-FFF2-40B4-BE49-F238E27FC236}">
                      <a16:creationId xmlns:a16="http://schemas.microsoft.com/office/drawing/2014/main" id="{27808693-5D7C-F230-0D1E-46C61DC51AE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359277" y="2791073"/>
                  <a:ext cx="1008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93" name="Encre 292">
                  <a:extLst>
                    <a:ext uri="{FF2B5EF4-FFF2-40B4-BE49-F238E27FC236}">
                      <a16:creationId xmlns:a16="http://schemas.microsoft.com/office/drawing/2014/main" id="{FB0A8257-5A8B-76B8-72E9-F6B2E1F67ADB}"/>
                    </a:ext>
                  </a:extLst>
                </p14:cNvPr>
                <p14:cNvContentPartPr/>
                <p14:nvPr/>
              </p14:nvContentPartPr>
              <p14:xfrm>
                <a:off x="1378357" y="2717993"/>
                <a:ext cx="113760" cy="64440"/>
              </p14:xfrm>
            </p:contentPart>
          </mc:Choice>
          <mc:Fallback xmlns="">
            <p:pic>
              <p:nvPicPr>
                <p:cNvPr id="293" name="Encre 292">
                  <a:extLst>
                    <a:ext uri="{FF2B5EF4-FFF2-40B4-BE49-F238E27FC236}">
                      <a16:creationId xmlns:a16="http://schemas.microsoft.com/office/drawing/2014/main" id="{FB0A8257-5A8B-76B8-72E9-F6B2E1F67AD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369357" y="2708993"/>
                  <a:ext cx="1314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96" name="Encre 295">
                  <a:extLst>
                    <a:ext uri="{FF2B5EF4-FFF2-40B4-BE49-F238E27FC236}">
                      <a16:creationId xmlns:a16="http://schemas.microsoft.com/office/drawing/2014/main" id="{FF6FB567-24F0-6350-37A7-32635AE48457}"/>
                    </a:ext>
                  </a:extLst>
                </p14:cNvPr>
                <p14:cNvContentPartPr/>
                <p14:nvPr/>
              </p14:nvContentPartPr>
              <p14:xfrm>
                <a:off x="904237" y="2653193"/>
                <a:ext cx="279720" cy="2308680"/>
              </p14:xfrm>
            </p:contentPart>
          </mc:Choice>
          <mc:Fallback xmlns="">
            <p:pic>
              <p:nvPicPr>
                <p:cNvPr id="296" name="Encre 295">
                  <a:extLst>
                    <a:ext uri="{FF2B5EF4-FFF2-40B4-BE49-F238E27FC236}">
                      <a16:creationId xmlns:a16="http://schemas.microsoft.com/office/drawing/2014/main" id="{FF6FB567-24F0-6350-37A7-32635AE4845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95597" y="2644553"/>
                  <a:ext cx="297360" cy="23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98" name="Encre 297">
                  <a:extLst>
                    <a:ext uri="{FF2B5EF4-FFF2-40B4-BE49-F238E27FC236}">
                      <a16:creationId xmlns:a16="http://schemas.microsoft.com/office/drawing/2014/main" id="{66C316AB-963B-0D23-C382-84D7F3D3997C}"/>
                    </a:ext>
                  </a:extLst>
                </p14:cNvPr>
                <p14:cNvContentPartPr/>
                <p14:nvPr/>
              </p14:nvContentPartPr>
              <p14:xfrm>
                <a:off x="404197" y="3625553"/>
                <a:ext cx="93960" cy="259560"/>
              </p14:xfrm>
            </p:contentPart>
          </mc:Choice>
          <mc:Fallback xmlns="">
            <p:pic>
              <p:nvPicPr>
                <p:cNvPr id="298" name="Encre 297">
                  <a:extLst>
                    <a:ext uri="{FF2B5EF4-FFF2-40B4-BE49-F238E27FC236}">
                      <a16:creationId xmlns:a16="http://schemas.microsoft.com/office/drawing/2014/main" id="{66C316AB-963B-0D23-C382-84D7F3D3997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95557" y="3616913"/>
                  <a:ext cx="1116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99" name="Encre 298">
                  <a:extLst>
                    <a:ext uri="{FF2B5EF4-FFF2-40B4-BE49-F238E27FC236}">
                      <a16:creationId xmlns:a16="http://schemas.microsoft.com/office/drawing/2014/main" id="{7A2AB7AB-6C17-809C-991C-F3B46520822B}"/>
                    </a:ext>
                  </a:extLst>
                </p14:cNvPr>
                <p14:cNvContentPartPr/>
                <p14:nvPr/>
              </p14:nvContentPartPr>
              <p14:xfrm>
                <a:off x="358477" y="3591713"/>
                <a:ext cx="265320" cy="314280"/>
              </p14:xfrm>
            </p:contentPart>
          </mc:Choice>
          <mc:Fallback xmlns="">
            <p:pic>
              <p:nvPicPr>
                <p:cNvPr id="299" name="Encre 298">
                  <a:extLst>
                    <a:ext uri="{FF2B5EF4-FFF2-40B4-BE49-F238E27FC236}">
                      <a16:creationId xmlns:a16="http://schemas.microsoft.com/office/drawing/2014/main" id="{7A2AB7AB-6C17-809C-991C-F3B46520822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49837" y="3583073"/>
                  <a:ext cx="28296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00" name="Encre 299">
                  <a:extLst>
                    <a:ext uri="{FF2B5EF4-FFF2-40B4-BE49-F238E27FC236}">
                      <a16:creationId xmlns:a16="http://schemas.microsoft.com/office/drawing/2014/main" id="{D9E44EED-F688-3C75-2223-8A647C016CEB}"/>
                    </a:ext>
                  </a:extLst>
                </p14:cNvPr>
                <p14:cNvContentPartPr/>
                <p14:nvPr/>
              </p14:nvContentPartPr>
              <p14:xfrm>
                <a:off x="690397" y="3751553"/>
                <a:ext cx="61920" cy="81720"/>
              </p14:xfrm>
            </p:contentPart>
          </mc:Choice>
          <mc:Fallback xmlns="">
            <p:pic>
              <p:nvPicPr>
                <p:cNvPr id="300" name="Encre 299">
                  <a:extLst>
                    <a:ext uri="{FF2B5EF4-FFF2-40B4-BE49-F238E27FC236}">
                      <a16:creationId xmlns:a16="http://schemas.microsoft.com/office/drawing/2014/main" id="{D9E44EED-F688-3C75-2223-8A647C016CE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81757" y="3742553"/>
                  <a:ext cx="795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01" name="Encre 300">
                  <a:extLst>
                    <a:ext uri="{FF2B5EF4-FFF2-40B4-BE49-F238E27FC236}">
                      <a16:creationId xmlns:a16="http://schemas.microsoft.com/office/drawing/2014/main" id="{2F4FC4D6-810C-B0E8-4E44-B8F442178F61}"/>
                    </a:ext>
                  </a:extLst>
                </p14:cNvPr>
                <p14:cNvContentPartPr/>
                <p14:nvPr/>
              </p14:nvContentPartPr>
              <p14:xfrm>
                <a:off x="638197" y="3606833"/>
                <a:ext cx="18360" cy="10080"/>
              </p14:xfrm>
            </p:contentPart>
          </mc:Choice>
          <mc:Fallback xmlns="">
            <p:pic>
              <p:nvPicPr>
                <p:cNvPr id="301" name="Encre 300">
                  <a:extLst>
                    <a:ext uri="{FF2B5EF4-FFF2-40B4-BE49-F238E27FC236}">
                      <a16:creationId xmlns:a16="http://schemas.microsoft.com/office/drawing/2014/main" id="{2F4FC4D6-810C-B0E8-4E44-B8F442178F6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29197" y="3597833"/>
                  <a:ext cx="3600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oupe 318">
            <a:extLst>
              <a:ext uri="{FF2B5EF4-FFF2-40B4-BE49-F238E27FC236}">
                <a16:creationId xmlns:a16="http://schemas.microsoft.com/office/drawing/2014/main" id="{4E7559DC-AEB7-9AF5-BCBA-59C7AF311717}"/>
              </a:ext>
            </a:extLst>
          </p:cNvPr>
          <p:cNvGrpSpPr/>
          <p:nvPr/>
        </p:nvGrpSpPr>
        <p:grpSpPr>
          <a:xfrm>
            <a:off x="3225157" y="5713193"/>
            <a:ext cx="119880" cy="95040"/>
            <a:chOff x="3225157" y="5713193"/>
            <a:chExt cx="119880" cy="9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03" name="Encre 302">
                  <a:extLst>
                    <a:ext uri="{FF2B5EF4-FFF2-40B4-BE49-F238E27FC236}">
                      <a16:creationId xmlns:a16="http://schemas.microsoft.com/office/drawing/2014/main" id="{E3528804-44F3-3981-9099-26761302FE53}"/>
                    </a:ext>
                  </a:extLst>
                </p14:cNvPr>
                <p14:cNvContentPartPr/>
                <p14:nvPr/>
              </p14:nvContentPartPr>
              <p14:xfrm>
                <a:off x="3225157" y="5713193"/>
                <a:ext cx="97560" cy="10080"/>
              </p14:xfrm>
            </p:contentPart>
          </mc:Choice>
          <mc:Fallback xmlns="">
            <p:pic>
              <p:nvPicPr>
                <p:cNvPr id="303" name="Encre 302">
                  <a:extLst>
                    <a:ext uri="{FF2B5EF4-FFF2-40B4-BE49-F238E27FC236}">
                      <a16:creationId xmlns:a16="http://schemas.microsoft.com/office/drawing/2014/main" id="{E3528804-44F3-3981-9099-26761302FE5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216157" y="5704553"/>
                  <a:ext cx="115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4" name="Encre 303">
                  <a:extLst>
                    <a:ext uri="{FF2B5EF4-FFF2-40B4-BE49-F238E27FC236}">
                      <a16:creationId xmlns:a16="http://schemas.microsoft.com/office/drawing/2014/main" id="{018C3E56-4CAD-9484-3557-6E52189ECBAE}"/>
                    </a:ext>
                  </a:extLst>
                </p14:cNvPr>
                <p14:cNvContentPartPr/>
                <p14:nvPr/>
              </p14:nvContentPartPr>
              <p14:xfrm>
                <a:off x="3228757" y="5803193"/>
                <a:ext cx="116280" cy="5040"/>
              </p14:xfrm>
            </p:contentPart>
          </mc:Choice>
          <mc:Fallback xmlns="">
            <p:pic>
              <p:nvPicPr>
                <p:cNvPr id="304" name="Encre 303">
                  <a:extLst>
                    <a:ext uri="{FF2B5EF4-FFF2-40B4-BE49-F238E27FC236}">
                      <a16:creationId xmlns:a16="http://schemas.microsoft.com/office/drawing/2014/main" id="{018C3E56-4CAD-9484-3557-6E52189ECBA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220117" y="5794553"/>
                  <a:ext cx="13392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Groupe 334">
            <a:extLst>
              <a:ext uri="{FF2B5EF4-FFF2-40B4-BE49-F238E27FC236}">
                <a16:creationId xmlns:a16="http://schemas.microsoft.com/office/drawing/2014/main" id="{2F46C24F-95FF-177D-071A-049A98C21EC9}"/>
              </a:ext>
            </a:extLst>
          </p:cNvPr>
          <p:cNvGrpSpPr/>
          <p:nvPr/>
        </p:nvGrpSpPr>
        <p:grpSpPr>
          <a:xfrm>
            <a:off x="3504877" y="5486753"/>
            <a:ext cx="2370600" cy="477720"/>
            <a:chOff x="3504877" y="5486753"/>
            <a:chExt cx="2370600" cy="47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5" name="Encre 304">
                  <a:extLst>
                    <a:ext uri="{FF2B5EF4-FFF2-40B4-BE49-F238E27FC236}">
                      <a16:creationId xmlns:a16="http://schemas.microsoft.com/office/drawing/2014/main" id="{0A4CA049-91A4-B1DB-791E-F0B8E6853409}"/>
                    </a:ext>
                  </a:extLst>
                </p14:cNvPr>
                <p14:cNvContentPartPr/>
                <p14:nvPr/>
              </p14:nvContentPartPr>
              <p14:xfrm>
                <a:off x="3504877" y="5502953"/>
                <a:ext cx="158400" cy="397080"/>
              </p14:xfrm>
            </p:contentPart>
          </mc:Choice>
          <mc:Fallback xmlns="">
            <p:pic>
              <p:nvPicPr>
                <p:cNvPr id="305" name="Encre 304">
                  <a:extLst>
                    <a:ext uri="{FF2B5EF4-FFF2-40B4-BE49-F238E27FC236}">
                      <a16:creationId xmlns:a16="http://schemas.microsoft.com/office/drawing/2014/main" id="{0A4CA049-91A4-B1DB-791E-F0B8E685340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495877" y="5494313"/>
                  <a:ext cx="17604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6" name="Encre 305">
                  <a:extLst>
                    <a:ext uri="{FF2B5EF4-FFF2-40B4-BE49-F238E27FC236}">
                      <a16:creationId xmlns:a16="http://schemas.microsoft.com/office/drawing/2014/main" id="{29C7C712-166C-6869-7C60-A52E4971A850}"/>
                    </a:ext>
                  </a:extLst>
                </p14:cNvPr>
                <p14:cNvContentPartPr/>
                <p14:nvPr/>
              </p14:nvContentPartPr>
              <p14:xfrm>
                <a:off x="3783157" y="5635793"/>
                <a:ext cx="127800" cy="158760"/>
              </p14:xfrm>
            </p:contentPart>
          </mc:Choice>
          <mc:Fallback xmlns="">
            <p:pic>
              <p:nvPicPr>
                <p:cNvPr id="306" name="Encre 305">
                  <a:extLst>
                    <a:ext uri="{FF2B5EF4-FFF2-40B4-BE49-F238E27FC236}">
                      <a16:creationId xmlns:a16="http://schemas.microsoft.com/office/drawing/2014/main" id="{29C7C712-166C-6869-7C60-A52E4971A85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774517" y="5627153"/>
                  <a:ext cx="1454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7" name="Encre 306">
                  <a:extLst>
                    <a:ext uri="{FF2B5EF4-FFF2-40B4-BE49-F238E27FC236}">
                      <a16:creationId xmlns:a16="http://schemas.microsoft.com/office/drawing/2014/main" id="{D2E8A89B-857E-F1AD-9951-E87481251CC4}"/>
                    </a:ext>
                  </a:extLst>
                </p14:cNvPr>
                <p14:cNvContentPartPr/>
                <p14:nvPr/>
              </p14:nvContentPartPr>
              <p14:xfrm>
                <a:off x="4007437" y="5681153"/>
                <a:ext cx="16200" cy="21960"/>
              </p14:xfrm>
            </p:contentPart>
          </mc:Choice>
          <mc:Fallback xmlns="">
            <p:pic>
              <p:nvPicPr>
                <p:cNvPr id="307" name="Encre 306">
                  <a:extLst>
                    <a:ext uri="{FF2B5EF4-FFF2-40B4-BE49-F238E27FC236}">
                      <a16:creationId xmlns:a16="http://schemas.microsoft.com/office/drawing/2014/main" id="{D2E8A89B-857E-F1AD-9951-E87481251CC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998797" y="5672153"/>
                  <a:ext cx="33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8" name="Encre 307">
                  <a:extLst>
                    <a:ext uri="{FF2B5EF4-FFF2-40B4-BE49-F238E27FC236}">
                      <a16:creationId xmlns:a16="http://schemas.microsoft.com/office/drawing/2014/main" id="{7AD0DA1C-6D6E-0026-51CC-DD488BA63234}"/>
                    </a:ext>
                  </a:extLst>
                </p14:cNvPr>
                <p14:cNvContentPartPr/>
                <p14:nvPr/>
              </p14:nvContentPartPr>
              <p14:xfrm>
                <a:off x="3966037" y="5771873"/>
                <a:ext cx="75600" cy="172080"/>
              </p14:xfrm>
            </p:contentPart>
          </mc:Choice>
          <mc:Fallback xmlns="">
            <p:pic>
              <p:nvPicPr>
                <p:cNvPr id="308" name="Encre 307">
                  <a:extLst>
                    <a:ext uri="{FF2B5EF4-FFF2-40B4-BE49-F238E27FC236}">
                      <a16:creationId xmlns:a16="http://schemas.microsoft.com/office/drawing/2014/main" id="{7AD0DA1C-6D6E-0026-51CC-DD488BA6323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957037" y="5762873"/>
                  <a:ext cx="932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9" name="Encre 308">
                  <a:extLst>
                    <a:ext uri="{FF2B5EF4-FFF2-40B4-BE49-F238E27FC236}">
                      <a16:creationId xmlns:a16="http://schemas.microsoft.com/office/drawing/2014/main" id="{A78611D0-9C55-3B13-1FE7-384C1FA41C35}"/>
                    </a:ext>
                  </a:extLst>
                </p14:cNvPr>
                <p14:cNvContentPartPr/>
                <p14:nvPr/>
              </p14:nvContentPartPr>
              <p14:xfrm>
                <a:off x="4122277" y="5617073"/>
                <a:ext cx="104400" cy="174960"/>
              </p14:xfrm>
            </p:contentPart>
          </mc:Choice>
          <mc:Fallback xmlns="">
            <p:pic>
              <p:nvPicPr>
                <p:cNvPr id="309" name="Encre 308">
                  <a:extLst>
                    <a:ext uri="{FF2B5EF4-FFF2-40B4-BE49-F238E27FC236}">
                      <a16:creationId xmlns:a16="http://schemas.microsoft.com/office/drawing/2014/main" id="{A78611D0-9C55-3B13-1FE7-384C1FA41C3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113637" y="5608433"/>
                  <a:ext cx="1220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0" name="Encre 309">
                  <a:extLst>
                    <a:ext uri="{FF2B5EF4-FFF2-40B4-BE49-F238E27FC236}">
                      <a16:creationId xmlns:a16="http://schemas.microsoft.com/office/drawing/2014/main" id="{04B3E48E-D436-09D3-4645-F57BBFC8FA78}"/>
                    </a:ext>
                  </a:extLst>
                </p14:cNvPr>
                <p14:cNvContentPartPr/>
                <p14:nvPr/>
              </p14:nvContentPartPr>
              <p14:xfrm>
                <a:off x="4335757" y="5654513"/>
                <a:ext cx="5040" cy="52200"/>
              </p14:xfrm>
            </p:contentPart>
          </mc:Choice>
          <mc:Fallback xmlns="">
            <p:pic>
              <p:nvPicPr>
                <p:cNvPr id="310" name="Encre 309">
                  <a:extLst>
                    <a:ext uri="{FF2B5EF4-FFF2-40B4-BE49-F238E27FC236}">
                      <a16:creationId xmlns:a16="http://schemas.microsoft.com/office/drawing/2014/main" id="{04B3E48E-D436-09D3-4645-F57BBFC8FA7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327117" y="5645513"/>
                  <a:ext cx="226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1" name="Encre 310">
                  <a:extLst>
                    <a:ext uri="{FF2B5EF4-FFF2-40B4-BE49-F238E27FC236}">
                      <a16:creationId xmlns:a16="http://schemas.microsoft.com/office/drawing/2014/main" id="{F146B1EA-2899-FBB4-404A-EDBDF096F6DE}"/>
                    </a:ext>
                  </a:extLst>
                </p14:cNvPr>
                <p14:cNvContentPartPr/>
                <p14:nvPr/>
              </p14:nvContentPartPr>
              <p14:xfrm>
                <a:off x="4341877" y="5776913"/>
                <a:ext cx="24120" cy="187560"/>
              </p14:xfrm>
            </p:contentPart>
          </mc:Choice>
          <mc:Fallback xmlns="">
            <p:pic>
              <p:nvPicPr>
                <p:cNvPr id="311" name="Encre 310">
                  <a:extLst>
                    <a:ext uri="{FF2B5EF4-FFF2-40B4-BE49-F238E27FC236}">
                      <a16:creationId xmlns:a16="http://schemas.microsoft.com/office/drawing/2014/main" id="{F146B1EA-2899-FBB4-404A-EDBDF096F6D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333237" y="5768273"/>
                  <a:ext cx="417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12" name="Encre 311">
                  <a:extLst>
                    <a:ext uri="{FF2B5EF4-FFF2-40B4-BE49-F238E27FC236}">
                      <a16:creationId xmlns:a16="http://schemas.microsoft.com/office/drawing/2014/main" id="{07479996-EB50-F881-6610-85D8BB49635D}"/>
                    </a:ext>
                  </a:extLst>
                </p14:cNvPr>
                <p14:cNvContentPartPr/>
                <p14:nvPr/>
              </p14:nvContentPartPr>
              <p14:xfrm>
                <a:off x="4398397" y="5613473"/>
                <a:ext cx="156600" cy="174600"/>
              </p14:xfrm>
            </p:contentPart>
          </mc:Choice>
          <mc:Fallback xmlns="">
            <p:pic>
              <p:nvPicPr>
                <p:cNvPr id="312" name="Encre 311">
                  <a:extLst>
                    <a:ext uri="{FF2B5EF4-FFF2-40B4-BE49-F238E27FC236}">
                      <a16:creationId xmlns:a16="http://schemas.microsoft.com/office/drawing/2014/main" id="{07479996-EB50-F881-6610-85D8BB49635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389757" y="5604473"/>
                  <a:ext cx="1742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13" name="Encre 312">
                  <a:extLst>
                    <a:ext uri="{FF2B5EF4-FFF2-40B4-BE49-F238E27FC236}">
                      <a16:creationId xmlns:a16="http://schemas.microsoft.com/office/drawing/2014/main" id="{80B56F07-B6DD-CFCF-10BC-6FDC8E51D808}"/>
                    </a:ext>
                  </a:extLst>
                </p14:cNvPr>
                <p14:cNvContentPartPr/>
                <p14:nvPr/>
              </p14:nvContentPartPr>
              <p14:xfrm>
                <a:off x="4637797" y="5631473"/>
                <a:ext cx="7560" cy="3600"/>
              </p14:xfrm>
            </p:contentPart>
          </mc:Choice>
          <mc:Fallback xmlns="">
            <p:pic>
              <p:nvPicPr>
                <p:cNvPr id="313" name="Encre 312">
                  <a:extLst>
                    <a:ext uri="{FF2B5EF4-FFF2-40B4-BE49-F238E27FC236}">
                      <a16:creationId xmlns:a16="http://schemas.microsoft.com/office/drawing/2014/main" id="{80B56F07-B6DD-CFCF-10BC-6FDC8E51D80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629157" y="5622473"/>
                  <a:ext cx="252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14" name="Encre 313">
                  <a:extLst>
                    <a:ext uri="{FF2B5EF4-FFF2-40B4-BE49-F238E27FC236}">
                      <a16:creationId xmlns:a16="http://schemas.microsoft.com/office/drawing/2014/main" id="{9C822FF7-B7F0-2330-EA39-28C8BD3269CC}"/>
                    </a:ext>
                  </a:extLst>
                </p14:cNvPr>
                <p14:cNvContentPartPr/>
                <p14:nvPr/>
              </p14:nvContentPartPr>
              <p14:xfrm>
                <a:off x="4646077" y="5717873"/>
                <a:ext cx="34200" cy="221400"/>
              </p14:xfrm>
            </p:contentPart>
          </mc:Choice>
          <mc:Fallback xmlns="">
            <p:pic>
              <p:nvPicPr>
                <p:cNvPr id="314" name="Encre 313">
                  <a:extLst>
                    <a:ext uri="{FF2B5EF4-FFF2-40B4-BE49-F238E27FC236}">
                      <a16:creationId xmlns:a16="http://schemas.microsoft.com/office/drawing/2014/main" id="{9C822FF7-B7F0-2330-EA39-28C8BD3269C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637437" y="5709233"/>
                  <a:ext cx="518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15" name="Encre 314">
                  <a:extLst>
                    <a:ext uri="{FF2B5EF4-FFF2-40B4-BE49-F238E27FC236}">
                      <a16:creationId xmlns:a16="http://schemas.microsoft.com/office/drawing/2014/main" id="{41BB2FCB-3124-07C7-6AA2-6AE71E62CDB6}"/>
                    </a:ext>
                  </a:extLst>
                </p14:cNvPr>
                <p14:cNvContentPartPr/>
                <p14:nvPr/>
              </p14:nvContentPartPr>
              <p14:xfrm>
                <a:off x="4759477" y="5576393"/>
                <a:ext cx="164520" cy="210960"/>
              </p14:xfrm>
            </p:contentPart>
          </mc:Choice>
          <mc:Fallback xmlns="">
            <p:pic>
              <p:nvPicPr>
                <p:cNvPr id="315" name="Encre 314">
                  <a:extLst>
                    <a:ext uri="{FF2B5EF4-FFF2-40B4-BE49-F238E27FC236}">
                      <a16:creationId xmlns:a16="http://schemas.microsoft.com/office/drawing/2014/main" id="{41BB2FCB-3124-07C7-6AA2-6AE71E62CDB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750477" y="5567753"/>
                  <a:ext cx="1821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16" name="Encre 315">
                  <a:extLst>
                    <a:ext uri="{FF2B5EF4-FFF2-40B4-BE49-F238E27FC236}">
                      <a16:creationId xmlns:a16="http://schemas.microsoft.com/office/drawing/2014/main" id="{D1DB7C05-D55E-4E2A-A6BE-F76FD92EE22D}"/>
                    </a:ext>
                  </a:extLst>
                </p14:cNvPr>
                <p14:cNvContentPartPr/>
                <p14:nvPr/>
              </p14:nvContentPartPr>
              <p14:xfrm>
                <a:off x="4989877" y="5622113"/>
                <a:ext cx="15120" cy="15840"/>
              </p14:xfrm>
            </p:contentPart>
          </mc:Choice>
          <mc:Fallback xmlns="">
            <p:pic>
              <p:nvPicPr>
                <p:cNvPr id="316" name="Encre 315">
                  <a:extLst>
                    <a:ext uri="{FF2B5EF4-FFF2-40B4-BE49-F238E27FC236}">
                      <a16:creationId xmlns:a16="http://schemas.microsoft.com/office/drawing/2014/main" id="{D1DB7C05-D55E-4E2A-A6BE-F76FD92EE22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980877" y="5613113"/>
                  <a:ext cx="32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17" name="Encre 316">
                  <a:extLst>
                    <a:ext uri="{FF2B5EF4-FFF2-40B4-BE49-F238E27FC236}">
                      <a16:creationId xmlns:a16="http://schemas.microsoft.com/office/drawing/2014/main" id="{9192F461-BB42-F8AB-8F33-27F518E89C19}"/>
                    </a:ext>
                  </a:extLst>
                </p14:cNvPr>
                <p14:cNvContentPartPr/>
                <p14:nvPr/>
              </p14:nvContentPartPr>
              <p14:xfrm>
                <a:off x="5026597" y="5734433"/>
                <a:ext cx="7920" cy="174600"/>
              </p14:xfrm>
            </p:contentPart>
          </mc:Choice>
          <mc:Fallback xmlns="">
            <p:pic>
              <p:nvPicPr>
                <p:cNvPr id="317" name="Encre 316">
                  <a:extLst>
                    <a:ext uri="{FF2B5EF4-FFF2-40B4-BE49-F238E27FC236}">
                      <a16:creationId xmlns:a16="http://schemas.microsoft.com/office/drawing/2014/main" id="{9192F461-BB42-F8AB-8F33-27F518E89C1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017597" y="5725433"/>
                  <a:ext cx="255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20" name="Encre 319">
                  <a:extLst>
                    <a:ext uri="{FF2B5EF4-FFF2-40B4-BE49-F238E27FC236}">
                      <a16:creationId xmlns:a16="http://schemas.microsoft.com/office/drawing/2014/main" id="{7E8D0486-5053-A65B-C7BC-82056820B656}"/>
                    </a:ext>
                  </a:extLst>
                </p14:cNvPr>
                <p14:cNvContentPartPr/>
                <p14:nvPr/>
              </p14:nvContentPartPr>
              <p14:xfrm>
                <a:off x="5116597" y="5594393"/>
                <a:ext cx="100800" cy="146160"/>
              </p14:xfrm>
            </p:contentPart>
          </mc:Choice>
          <mc:Fallback xmlns="">
            <p:pic>
              <p:nvPicPr>
                <p:cNvPr id="320" name="Encre 319">
                  <a:extLst>
                    <a:ext uri="{FF2B5EF4-FFF2-40B4-BE49-F238E27FC236}">
                      <a16:creationId xmlns:a16="http://schemas.microsoft.com/office/drawing/2014/main" id="{7E8D0486-5053-A65B-C7BC-82056820B65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107957" y="5585753"/>
                  <a:ext cx="1184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21" name="Encre 320">
                  <a:extLst>
                    <a:ext uri="{FF2B5EF4-FFF2-40B4-BE49-F238E27FC236}">
                      <a16:creationId xmlns:a16="http://schemas.microsoft.com/office/drawing/2014/main" id="{0E87C24F-EA66-E729-AF2C-3A890175A5A5}"/>
                    </a:ext>
                  </a:extLst>
                </p14:cNvPr>
                <p14:cNvContentPartPr/>
                <p14:nvPr/>
              </p14:nvContentPartPr>
              <p14:xfrm>
                <a:off x="5186437" y="5619953"/>
                <a:ext cx="28440" cy="183960"/>
              </p14:xfrm>
            </p:contentPart>
          </mc:Choice>
          <mc:Fallback xmlns="">
            <p:pic>
              <p:nvPicPr>
                <p:cNvPr id="321" name="Encre 320">
                  <a:extLst>
                    <a:ext uri="{FF2B5EF4-FFF2-40B4-BE49-F238E27FC236}">
                      <a16:creationId xmlns:a16="http://schemas.microsoft.com/office/drawing/2014/main" id="{0E87C24F-EA66-E729-AF2C-3A890175A5A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177437" y="5611313"/>
                  <a:ext cx="460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22" name="Encre 321">
                  <a:extLst>
                    <a:ext uri="{FF2B5EF4-FFF2-40B4-BE49-F238E27FC236}">
                      <a16:creationId xmlns:a16="http://schemas.microsoft.com/office/drawing/2014/main" id="{758E7593-51B6-6852-EE2E-F38BADF591E9}"/>
                    </a:ext>
                  </a:extLst>
                </p14:cNvPr>
                <p14:cNvContentPartPr/>
                <p14:nvPr/>
              </p14:nvContentPartPr>
              <p14:xfrm>
                <a:off x="5282197" y="5651273"/>
                <a:ext cx="19800" cy="46440"/>
              </p14:xfrm>
            </p:contentPart>
          </mc:Choice>
          <mc:Fallback xmlns="">
            <p:pic>
              <p:nvPicPr>
                <p:cNvPr id="322" name="Encre 321">
                  <a:extLst>
                    <a:ext uri="{FF2B5EF4-FFF2-40B4-BE49-F238E27FC236}">
                      <a16:creationId xmlns:a16="http://schemas.microsoft.com/office/drawing/2014/main" id="{758E7593-51B6-6852-EE2E-F38BADF591E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273197" y="5642633"/>
                  <a:ext cx="374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23" name="Encre 322">
                  <a:extLst>
                    <a:ext uri="{FF2B5EF4-FFF2-40B4-BE49-F238E27FC236}">
                      <a16:creationId xmlns:a16="http://schemas.microsoft.com/office/drawing/2014/main" id="{355575FE-672D-BF1F-6331-A02BE0166670}"/>
                    </a:ext>
                  </a:extLst>
                </p14:cNvPr>
                <p14:cNvContentPartPr/>
                <p14:nvPr/>
              </p14:nvContentPartPr>
              <p14:xfrm>
                <a:off x="5307757" y="5740913"/>
                <a:ext cx="15120" cy="183600"/>
              </p14:xfrm>
            </p:contentPart>
          </mc:Choice>
          <mc:Fallback xmlns="">
            <p:pic>
              <p:nvPicPr>
                <p:cNvPr id="323" name="Encre 322">
                  <a:extLst>
                    <a:ext uri="{FF2B5EF4-FFF2-40B4-BE49-F238E27FC236}">
                      <a16:creationId xmlns:a16="http://schemas.microsoft.com/office/drawing/2014/main" id="{355575FE-672D-BF1F-6331-A02BE016667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299117" y="5732273"/>
                  <a:ext cx="327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24" name="Encre 323">
                  <a:extLst>
                    <a:ext uri="{FF2B5EF4-FFF2-40B4-BE49-F238E27FC236}">
                      <a16:creationId xmlns:a16="http://schemas.microsoft.com/office/drawing/2014/main" id="{12177BCF-0FA8-AE23-5313-0FBE2C941B09}"/>
                    </a:ext>
                  </a:extLst>
                </p14:cNvPr>
                <p14:cNvContentPartPr/>
                <p14:nvPr/>
              </p14:nvContentPartPr>
              <p14:xfrm>
                <a:off x="5373637" y="5617433"/>
                <a:ext cx="85680" cy="164880"/>
              </p14:xfrm>
            </p:contentPart>
          </mc:Choice>
          <mc:Fallback xmlns="">
            <p:pic>
              <p:nvPicPr>
                <p:cNvPr id="324" name="Encre 323">
                  <a:extLst>
                    <a:ext uri="{FF2B5EF4-FFF2-40B4-BE49-F238E27FC236}">
                      <a16:creationId xmlns:a16="http://schemas.microsoft.com/office/drawing/2014/main" id="{12177BCF-0FA8-AE23-5313-0FBE2C941B0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364997" y="5608433"/>
                  <a:ext cx="1033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25" name="Encre 324">
                  <a:extLst>
                    <a:ext uri="{FF2B5EF4-FFF2-40B4-BE49-F238E27FC236}">
                      <a16:creationId xmlns:a16="http://schemas.microsoft.com/office/drawing/2014/main" id="{24C40B0A-36E5-061F-5062-4C2138704243}"/>
                    </a:ext>
                  </a:extLst>
                </p14:cNvPr>
                <p14:cNvContentPartPr/>
                <p14:nvPr/>
              </p14:nvContentPartPr>
              <p14:xfrm>
                <a:off x="5371477" y="5572433"/>
                <a:ext cx="105480" cy="37080"/>
              </p14:xfrm>
            </p:contentPart>
          </mc:Choice>
          <mc:Fallback xmlns="">
            <p:pic>
              <p:nvPicPr>
                <p:cNvPr id="325" name="Encre 324">
                  <a:extLst>
                    <a:ext uri="{FF2B5EF4-FFF2-40B4-BE49-F238E27FC236}">
                      <a16:creationId xmlns:a16="http://schemas.microsoft.com/office/drawing/2014/main" id="{24C40B0A-36E5-061F-5062-4C213870424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362477" y="5563433"/>
                  <a:ext cx="1231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327" name="Encre 326">
                  <a:extLst>
                    <a:ext uri="{FF2B5EF4-FFF2-40B4-BE49-F238E27FC236}">
                      <a16:creationId xmlns:a16="http://schemas.microsoft.com/office/drawing/2014/main" id="{291A5BF8-CB07-D415-6254-152A027D4D20}"/>
                    </a:ext>
                  </a:extLst>
                </p14:cNvPr>
                <p14:cNvContentPartPr/>
                <p14:nvPr/>
              </p14:nvContentPartPr>
              <p14:xfrm>
                <a:off x="5447797" y="5486753"/>
                <a:ext cx="173880" cy="472680"/>
              </p14:xfrm>
            </p:contentPart>
          </mc:Choice>
          <mc:Fallback xmlns="">
            <p:pic>
              <p:nvPicPr>
                <p:cNvPr id="327" name="Encre 326">
                  <a:extLst>
                    <a:ext uri="{FF2B5EF4-FFF2-40B4-BE49-F238E27FC236}">
                      <a16:creationId xmlns:a16="http://schemas.microsoft.com/office/drawing/2014/main" id="{291A5BF8-CB07-D415-6254-152A027D4D2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438797" y="5478113"/>
                  <a:ext cx="19152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329" name="Encre 328">
                  <a:extLst>
                    <a:ext uri="{FF2B5EF4-FFF2-40B4-BE49-F238E27FC236}">
                      <a16:creationId xmlns:a16="http://schemas.microsoft.com/office/drawing/2014/main" id="{D15FD843-19FD-21FD-E7B5-D86A841B323F}"/>
                    </a:ext>
                  </a:extLst>
                </p14:cNvPr>
                <p14:cNvContentPartPr/>
                <p14:nvPr/>
              </p14:nvContentPartPr>
              <p14:xfrm>
                <a:off x="5745157" y="5629673"/>
                <a:ext cx="122400" cy="21960"/>
              </p14:xfrm>
            </p:contentPart>
          </mc:Choice>
          <mc:Fallback xmlns="">
            <p:pic>
              <p:nvPicPr>
                <p:cNvPr id="329" name="Encre 328">
                  <a:extLst>
                    <a:ext uri="{FF2B5EF4-FFF2-40B4-BE49-F238E27FC236}">
                      <a16:creationId xmlns:a16="http://schemas.microsoft.com/office/drawing/2014/main" id="{D15FD843-19FD-21FD-E7B5-D86A841B323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736157" y="5621033"/>
                  <a:ext cx="140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330" name="Encre 329">
                  <a:extLst>
                    <a:ext uri="{FF2B5EF4-FFF2-40B4-BE49-F238E27FC236}">
                      <a16:creationId xmlns:a16="http://schemas.microsoft.com/office/drawing/2014/main" id="{8CC55C84-9AF0-FE64-A49D-47225E2DF6CD}"/>
                    </a:ext>
                  </a:extLst>
                </p14:cNvPr>
                <p14:cNvContentPartPr/>
                <p14:nvPr/>
              </p14:nvContentPartPr>
              <p14:xfrm>
                <a:off x="5767477" y="5742353"/>
                <a:ext cx="108000" cy="6840"/>
              </p14:xfrm>
            </p:contentPart>
          </mc:Choice>
          <mc:Fallback xmlns="">
            <p:pic>
              <p:nvPicPr>
                <p:cNvPr id="330" name="Encre 329">
                  <a:extLst>
                    <a:ext uri="{FF2B5EF4-FFF2-40B4-BE49-F238E27FC236}">
                      <a16:creationId xmlns:a16="http://schemas.microsoft.com/office/drawing/2014/main" id="{8CC55C84-9AF0-FE64-A49D-47225E2DF6C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758837" y="5733353"/>
                  <a:ext cx="12564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4" name="Groupe 333">
            <a:extLst>
              <a:ext uri="{FF2B5EF4-FFF2-40B4-BE49-F238E27FC236}">
                <a16:creationId xmlns:a16="http://schemas.microsoft.com/office/drawing/2014/main" id="{BE1C37AA-3E62-7C08-2C6A-4BAE306BFBDB}"/>
              </a:ext>
            </a:extLst>
          </p:cNvPr>
          <p:cNvGrpSpPr/>
          <p:nvPr/>
        </p:nvGrpSpPr>
        <p:grpSpPr>
          <a:xfrm>
            <a:off x="6122077" y="5516273"/>
            <a:ext cx="489960" cy="357840"/>
            <a:chOff x="6122077" y="5516273"/>
            <a:chExt cx="489960" cy="35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331" name="Encre 330">
                  <a:extLst>
                    <a:ext uri="{FF2B5EF4-FFF2-40B4-BE49-F238E27FC236}">
                      <a16:creationId xmlns:a16="http://schemas.microsoft.com/office/drawing/2014/main" id="{ADA41DF0-8212-082E-8E07-DCFAA1AC79EC}"/>
                    </a:ext>
                  </a:extLst>
                </p14:cNvPr>
                <p14:cNvContentPartPr/>
                <p14:nvPr/>
              </p14:nvContentPartPr>
              <p14:xfrm>
                <a:off x="6122077" y="5516273"/>
                <a:ext cx="158040" cy="357840"/>
              </p14:xfrm>
            </p:contentPart>
          </mc:Choice>
          <mc:Fallback xmlns="">
            <p:pic>
              <p:nvPicPr>
                <p:cNvPr id="331" name="Encre 330">
                  <a:extLst>
                    <a:ext uri="{FF2B5EF4-FFF2-40B4-BE49-F238E27FC236}">
                      <a16:creationId xmlns:a16="http://schemas.microsoft.com/office/drawing/2014/main" id="{ADA41DF0-8212-082E-8E07-DCFAA1AC79E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113077" y="5507633"/>
                  <a:ext cx="1756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332" name="Encre 331">
                  <a:extLst>
                    <a:ext uri="{FF2B5EF4-FFF2-40B4-BE49-F238E27FC236}">
                      <a16:creationId xmlns:a16="http://schemas.microsoft.com/office/drawing/2014/main" id="{A765DC28-8DAF-6205-3EA0-6AF36BD3BA0F}"/>
                    </a:ext>
                  </a:extLst>
                </p14:cNvPr>
                <p14:cNvContentPartPr/>
                <p14:nvPr/>
              </p14:nvContentPartPr>
              <p14:xfrm>
                <a:off x="6363637" y="5611313"/>
                <a:ext cx="110160" cy="192600"/>
              </p14:xfrm>
            </p:contentPart>
          </mc:Choice>
          <mc:Fallback xmlns="">
            <p:pic>
              <p:nvPicPr>
                <p:cNvPr id="332" name="Encre 331">
                  <a:extLst>
                    <a:ext uri="{FF2B5EF4-FFF2-40B4-BE49-F238E27FC236}">
                      <a16:creationId xmlns:a16="http://schemas.microsoft.com/office/drawing/2014/main" id="{A765DC28-8DAF-6205-3EA0-6AF36BD3BA0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354997" y="5602313"/>
                  <a:ext cx="1278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333" name="Encre 332">
                  <a:extLst>
                    <a:ext uri="{FF2B5EF4-FFF2-40B4-BE49-F238E27FC236}">
                      <a16:creationId xmlns:a16="http://schemas.microsoft.com/office/drawing/2014/main" id="{4D3EC7D9-83AE-C181-4419-9D04BA4A90F2}"/>
                    </a:ext>
                  </a:extLst>
                </p14:cNvPr>
                <p14:cNvContentPartPr/>
                <p14:nvPr/>
              </p14:nvContentPartPr>
              <p14:xfrm>
                <a:off x="6545077" y="5777633"/>
                <a:ext cx="66960" cy="69840"/>
              </p14:xfrm>
            </p:contentPart>
          </mc:Choice>
          <mc:Fallback xmlns="">
            <p:pic>
              <p:nvPicPr>
                <p:cNvPr id="333" name="Encre 332">
                  <a:extLst>
                    <a:ext uri="{FF2B5EF4-FFF2-40B4-BE49-F238E27FC236}">
                      <a16:creationId xmlns:a16="http://schemas.microsoft.com/office/drawing/2014/main" id="{4D3EC7D9-83AE-C181-4419-9D04BA4A90F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536077" y="5768633"/>
                  <a:ext cx="8460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0" name="Groupe 339">
            <a:extLst>
              <a:ext uri="{FF2B5EF4-FFF2-40B4-BE49-F238E27FC236}">
                <a16:creationId xmlns:a16="http://schemas.microsoft.com/office/drawing/2014/main" id="{64443156-EF3E-3280-2921-7511870F52AA}"/>
              </a:ext>
            </a:extLst>
          </p:cNvPr>
          <p:cNvGrpSpPr/>
          <p:nvPr/>
        </p:nvGrpSpPr>
        <p:grpSpPr>
          <a:xfrm>
            <a:off x="6747397" y="5507273"/>
            <a:ext cx="308880" cy="354960"/>
            <a:chOff x="6747397" y="5507273"/>
            <a:chExt cx="308880" cy="35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336" name="Encre 335">
                  <a:extLst>
                    <a:ext uri="{FF2B5EF4-FFF2-40B4-BE49-F238E27FC236}">
                      <a16:creationId xmlns:a16="http://schemas.microsoft.com/office/drawing/2014/main" id="{73371320-0EC1-3B44-9A88-BD123695E510}"/>
                    </a:ext>
                  </a:extLst>
                </p14:cNvPr>
                <p14:cNvContentPartPr/>
                <p14:nvPr/>
              </p14:nvContentPartPr>
              <p14:xfrm>
                <a:off x="6747397" y="5600513"/>
                <a:ext cx="127080" cy="173160"/>
              </p14:xfrm>
            </p:contentPart>
          </mc:Choice>
          <mc:Fallback xmlns="">
            <p:pic>
              <p:nvPicPr>
                <p:cNvPr id="336" name="Encre 335">
                  <a:extLst>
                    <a:ext uri="{FF2B5EF4-FFF2-40B4-BE49-F238E27FC236}">
                      <a16:creationId xmlns:a16="http://schemas.microsoft.com/office/drawing/2014/main" id="{73371320-0EC1-3B44-9A88-BD123695E51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738757" y="5591513"/>
                  <a:ext cx="1447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337" name="Encre 336">
                  <a:extLst>
                    <a:ext uri="{FF2B5EF4-FFF2-40B4-BE49-F238E27FC236}">
                      <a16:creationId xmlns:a16="http://schemas.microsoft.com/office/drawing/2014/main" id="{189E0562-7B0E-1449-AE57-C144CC4CB052}"/>
                    </a:ext>
                  </a:extLst>
                </p14:cNvPr>
                <p14:cNvContentPartPr/>
                <p14:nvPr/>
              </p14:nvContentPartPr>
              <p14:xfrm>
                <a:off x="6785557" y="5582513"/>
                <a:ext cx="112680" cy="12600"/>
              </p14:xfrm>
            </p:contentPart>
          </mc:Choice>
          <mc:Fallback xmlns="">
            <p:pic>
              <p:nvPicPr>
                <p:cNvPr id="337" name="Encre 336">
                  <a:extLst>
                    <a:ext uri="{FF2B5EF4-FFF2-40B4-BE49-F238E27FC236}">
                      <a16:creationId xmlns:a16="http://schemas.microsoft.com/office/drawing/2014/main" id="{189E0562-7B0E-1449-AE57-C144CC4CB05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776557" y="5573873"/>
                  <a:ext cx="130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338" name="Encre 337">
                  <a:extLst>
                    <a:ext uri="{FF2B5EF4-FFF2-40B4-BE49-F238E27FC236}">
                      <a16:creationId xmlns:a16="http://schemas.microsoft.com/office/drawing/2014/main" id="{5A53646D-0E80-7A9E-6A7E-9E8F3DDDB6BA}"/>
                    </a:ext>
                  </a:extLst>
                </p14:cNvPr>
                <p14:cNvContentPartPr/>
                <p14:nvPr/>
              </p14:nvContentPartPr>
              <p14:xfrm>
                <a:off x="6873397" y="5507273"/>
                <a:ext cx="182880" cy="354960"/>
              </p14:xfrm>
            </p:contentPart>
          </mc:Choice>
          <mc:Fallback xmlns="">
            <p:pic>
              <p:nvPicPr>
                <p:cNvPr id="338" name="Encre 337">
                  <a:extLst>
                    <a:ext uri="{FF2B5EF4-FFF2-40B4-BE49-F238E27FC236}">
                      <a16:creationId xmlns:a16="http://schemas.microsoft.com/office/drawing/2014/main" id="{5A53646D-0E80-7A9E-6A7E-9E8F3DDDB6B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864397" y="5498633"/>
                  <a:ext cx="200520" cy="37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39" name="Encre 338">
                <a:extLst>
                  <a:ext uri="{FF2B5EF4-FFF2-40B4-BE49-F238E27FC236}">
                    <a16:creationId xmlns:a16="http://schemas.microsoft.com/office/drawing/2014/main" id="{7211C2A4-5E8F-D887-FF9E-806F42C90040}"/>
                  </a:ext>
                </a:extLst>
              </p14:cNvPr>
              <p14:cNvContentPartPr/>
              <p14:nvPr/>
            </p14:nvContentPartPr>
            <p14:xfrm>
              <a:off x="7248517" y="5562713"/>
              <a:ext cx="136080" cy="227880"/>
            </p14:xfrm>
          </p:contentPart>
        </mc:Choice>
        <mc:Fallback xmlns="">
          <p:pic>
            <p:nvPicPr>
              <p:cNvPr id="339" name="Encre 338">
                <a:extLst>
                  <a:ext uri="{FF2B5EF4-FFF2-40B4-BE49-F238E27FC236}">
                    <a16:creationId xmlns:a16="http://schemas.microsoft.com/office/drawing/2014/main" id="{7211C2A4-5E8F-D887-FF9E-806F42C9004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239877" y="5553713"/>
                <a:ext cx="153720" cy="24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4" name="Groupe 343">
            <a:extLst>
              <a:ext uri="{FF2B5EF4-FFF2-40B4-BE49-F238E27FC236}">
                <a16:creationId xmlns:a16="http://schemas.microsoft.com/office/drawing/2014/main" id="{3D55BC4F-A695-EF01-F919-306134527A8B}"/>
              </a:ext>
            </a:extLst>
          </p:cNvPr>
          <p:cNvGrpSpPr/>
          <p:nvPr/>
        </p:nvGrpSpPr>
        <p:grpSpPr>
          <a:xfrm>
            <a:off x="7540477" y="5452193"/>
            <a:ext cx="278280" cy="308520"/>
            <a:chOff x="7540477" y="5452193"/>
            <a:chExt cx="278280" cy="3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341" name="Encre 340">
                  <a:extLst>
                    <a:ext uri="{FF2B5EF4-FFF2-40B4-BE49-F238E27FC236}">
                      <a16:creationId xmlns:a16="http://schemas.microsoft.com/office/drawing/2014/main" id="{D271FCAE-718F-2DEB-9053-147FB99C57BD}"/>
                    </a:ext>
                  </a:extLst>
                </p14:cNvPr>
                <p14:cNvContentPartPr/>
                <p14:nvPr/>
              </p14:nvContentPartPr>
              <p14:xfrm>
                <a:off x="7611397" y="5534633"/>
                <a:ext cx="38880" cy="203400"/>
              </p14:xfrm>
            </p:contentPart>
          </mc:Choice>
          <mc:Fallback xmlns="">
            <p:pic>
              <p:nvPicPr>
                <p:cNvPr id="341" name="Encre 340">
                  <a:extLst>
                    <a:ext uri="{FF2B5EF4-FFF2-40B4-BE49-F238E27FC236}">
                      <a16:creationId xmlns:a16="http://schemas.microsoft.com/office/drawing/2014/main" id="{D271FCAE-718F-2DEB-9053-147FB99C57B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602397" y="5525633"/>
                  <a:ext cx="565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342" name="Encre 341">
                  <a:extLst>
                    <a:ext uri="{FF2B5EF4-FFF2-40B4-BE49-F238E27FC236}">
                      <a16:creationId xmlns:a16="http://schemas.microsoft.com/office/drawing/2014/main" id="{83AC7BB5-197B-9DE4-49C8-A80789705C0A}"/>
                    </a:ext>
                  </a:extLst>
                </p14:cNvPr>
                <p14:cNvContentPartPr/>
                <p14:nvPr/>
              </p14:nvContentPartPr>
              <p14:xfrm>
                <a:off x="7540477" y="5513753"/>
                <a:ext cx="30240" cy="246960"/>
              </p14:xfrm>
            </p:contentPart>
          </mc:Choice>
          <mc:Fallback xmlns="">
            <p:pic>
              <p:nvPicPr>
                <p:cNvPr id="342" name="Encre 341">
                  <a:extLst>
                    <a:ext uri="{FF2B5EF4-FFF2-40B4-BE49-F238E27FC236}">
                      <a16:creationId xmlns:a16="http://schemas.microsoft.com/office/drawing/2014/main" id="{83AC7BB5-197B-9DE4-49C8-A80789705C0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531837" y="5505113"/>
                  <a:ext cx="478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343" name="Encre 342">
                  <a:extLst>
                    <a:ext uri="{FF2B5EF4-FFF2-40B4-BE49-F238E27FC236}">
                      <a16:creationId xmlns:a16="http://schemas.microsoft.com/office/drawing/2014/main" id="{FFE2625E-405A-8AC6-F6F0-E7223BC4BC53}"/>
                    </a:ext>
                  </a:extLst>
                </p14:cNvPr>
                <p14:cNvContentPartPr/>
                <p14:nvPr/>
              </p14:nvContentPartPr>
              <p14:xfrm>
                <a:off x="7598437" y="5452193"/>
                <a:ext cx="220320" cy="247680"/>
              </p14:xfrm>
            </p:contentPart>
          </mc:Choice>
          <mc:Fallback xmlns="">
            <p:pic>
              <p:nvPicPr>
                <p:cNvPr id="343" name="Encre 342">
                  <a:extLst>
                    <a:ext uri="{FF2B5EF4-FFF2-40B4-BE49-F238E27FC236}">
                      <a16:creationId xmlns:a16="http://schemas.microsoft.com/office/drawing/2014/main" id="{FFE2625E-405A-8AC6-F6F0-E7223BC4BC5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589797" y="5443553"/>
                  <a:ext cx="237960" cy="26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0" name="Groupe 359">
            <a:extLst>
              <a:ext uri="{FF2B5EF4-FFF2-40B4-BE49-F238E27FC236}">
                <a16:creationId xmlns:a16="http://schemas.microsoft.com/office/drawing/2014/main" id="{24CDCA1A-4C53-A103-7789-2028967EC42D}"/>
              </a:ext>
            </a:extLst>
          </p:cNvPr>
          <p:cNvGrpSpPr/>
          <p:nvPr/>
        </p:nvGrpSpPr>
        <p:grpSpPr>
          <a:xfrm>
            <a:off x="1893517" y="5425553"/>
            <a:ext cx="768960" cy="670680"/>
            <a:chOff x="1893517" y="5425553"/>
            <a:chExt cx="768960" cy="67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356" name="Encre 355">
                  <a:extLst>
                    <a:ext uri="{FF2B5EF4-FFF2-40B4-BE49-F238E27FC236}">
                      <a16:creationId xmlns:a16="http://schemas.microsoft.com/office/drawing/2014/main" id="{39B6DBBE-C23B-8F25-E53A-1D8ACEDFC287}"/>
                    </a:ext>
                  </a:extLst>
                </p14:cNvPr>
                <p14:cNvContentPartPr/>
                <p14:nvPr/>
              </p14:nvContentPartPr>
              <p14:xfrm>
                <a:off x="2367277" y="5586113"/>
                <a:ext cx="295200" cy="394560"/>
              </p14:xfrm>
            </p:contentPart>
          </mc:Choice>
          <mc:Fallback xmlns="">
            <p:pic>
              <p:nvPicPr>
                <p:cNvPr id="356" name="Encre 355">
                  <a:extLst>
                    <a:ext uri="{FF2B5EF4-FFF2-40B4-BE49-F238E27FC236}">
                      <a16:creationId xmlns:a16="http://schemas.microsoft.com/office/drawing/2014/main" id="{39B6DBBE-C23B-8F25-E53A-1D8ACEDFC28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361157" y="5579993"/>
                  <a:ext cx="30744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357" name="Encre 356">
                  <a:extLst>
                    <a:ext uri="{FF2B5EF4-FFF2-40B4-BE49-F238E27FC236}">
                      <a16:creationId xmlns:a16="http://schemas.microsoft.com/office/drawing/2014/main" id="{DF0D4435-DA84-26C1-45F8-57356763E720}"/>
                    </a:ext>
                  </a:extLst>
                </p14:cNvPr>
                <p14:cNvContentPartPr/>
                <p14:nvPr/>
              </p14:nvContentPartPr>
              <p14:xfrm>
                <a:off x="2498317" y="5972033"/>
                <a:ext cx="19800" cy="124200"/>
              </p14:xfrm>
            </p:contentPart>
          </mc:Choice>
          <mc:Fallback xmlns="">
            <p:pic>
              <p:nvPicPr>
                <p:cNvPr id="357" name="Encre 356">
                  <a:extLst>
                    <a:ext uri="{FF2B5EF4-FFF2-40B4-BE49-F238E27FC236}">
                      <a16:creationId xmlns:a16="http://schemas.microsoft.com/office/drawing/2014/main" id="{DF0D4435-DA84-26C1-45F8-57356763E72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492197" y="5965913"/>
                  <a:ext cx="320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358" name="Encre 357">
                  <a:extLst>
                    <a:ext uri="{FF2B5EF4-FFF2-40B4-BE49-F238E27FC236}">
                      <a16:creationId xmlns:a16="http://schemas.microsoft.com/office/drawing/2014/main" id="{879C826C-A9B1-D1C5-EF30-722379138D70}"/>
                    </a:ext>
                  </a:extLst>
                </p14:cNvPr>
                <p14:cNvContentPartPr/>
                <p14:nvPr/>
              </p14:nvContentPartPr>
              <p14:xfrm>
                <a:off x="1902157" y="5460113"/>
                <a:ext cx="485640" cy="246600"/>
              </p14:xfrm>
            </p:contentPart>
          </mc:Choice>
          <mc:Fallback xmlns="">
            <p:pic>
              <p:nvPicPr>
                <p:cNvPr id="358" name="Encre 357">
                  <a:extLst>
                    <a:ext uri="{FF2B5EF4-FFF2-40B4-BE49-F238E27FC236}">
                      <a16:creationId xmlns:a16="http://schemas.microsoft.com/office/drawing/2014/main" id="{879C826C-A9B1-D1C5-EF30-722379138D7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896037" y="5453993"/>
                  <a:ext cx="4978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359" name="Encre 358">
                  <a:extLst>
                    <a:ext uri="{FF2B5EF4-FFF2-40B4-BE49-F238E27FC236}">
                      <a16:creationId xmlns:a16="http://schemas.microsoft.com/office/drawing/2014/main" id="{411C9054-687E-7AF0-E12E-6ECE47AEF0B8}"/>
                    </a:ext>
                  </a:extLst>
                </p14:cNvPr>
                <p14:cNvContentPartPr/>
                <p14:nvPr/>
              </p14:nvContentPartPr>
              <p14:xfrm>
                <a:off x="1893517" y="5425553"/>
                <a:ext cx="136080" cy="149400"/>
              </p14:xfrm>
            </p:contentPart>
          </mc:Choice>
          <mc:Fallback xmlns="">
            <p:pic>
              <p:nvPicPr>
                <p:cNvPr id="359" name="Encre 358">
                  <a:extLst>
                    <a:ext uri="{FF2B5EF4-FFF2-40B4-BE49-F238E27FC236}">
                      <a16:creationId xmlns:a16="http://schemas.microsoft.com/office/drawing/2014/main" id="{411C9054-687E-7AF0-E12E-6ECE47AEF0B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887397" y="5419433"/>
                  <a:ext cx="148320" cy="16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A92889A8-2A51-CEE2-DC02-1A2583295BA1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A92889A8-2A51-CEE2-DC02-1A2583295BA1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0" name="Groupe 469">
            <a:extLst>
              <a:ext uri="{FF2B5EF4-FFF2-40B4-BE49-F238E27FC236}">
                <a16:creationId xmlns:a16="http://schemas.microsoft.com/office/drawing/2014/main" id="{A273D1B7-4E8B-EF34-DFA6-D34D437AA10D}"/>
              </a:ext>
            </a:extLst>
          </p:cNvPr>
          <p:cNvGrpSpPr/>
          <p:nvPr/>
        </p:nvGrpSpPr>
        <p:grpSpPr>
          <a:xfrm>
            <a:off x="4592768" y="2636026"/>
            <a:ext cx="6123121" cy="882736"/>
            <a:chOff x="4592768" y="2636026"/>
            <a:chExt cx="6123121" cy="882736"/>
          </a:xfrm>
        </p:grpSpPr>
        <p:sp>
          <p:nvSpPr>
            <p:cNvPr id="464" name="Rectangle : coins arrondis 463">
              <a:extLst>
                <a:ext uri="{FF2B5EF4-FFF2-40B4-BE49-F238E27FC236}">
                  <a16:creationId xmlns:a16="http://schemas.microsoft.com/office/drawing/2014/main" id="{C1C88E1C-C0D3-3EB4-3982-9286C881A04D}"/>
                </a:ext>
              </a:extLst>
            </p:cNvPr>
            <p:cNvSpPr/>
            <p:nvPr/>
          </p:nvSpPr>
          <p:spPr>
            <a:xfrm>
              <a:off x="4905083" y="2930110"/>
              <a:ext cx="5810806" cy="588652"/>
            </a:xfrm>
            <a:prstGeom prst="roundRect">
              <a:avLst>
                <a:gd name="adj" fmla="val 8046"/>
              </a:avLst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b="1" dirty="0"/>
                <a:t>Modélisation</a:t>
              </a:r>
              <a:r>
                <a:rPr lang="fr-CH" dirty="0"/>
                <a:t> = Variables et domaines + contraintes</a:t>
              </a:r>
            </a:p>
          </p:txBody>
        </p:sp>
        <p:sp>
          <p:nvSpPr>
            <p:cNvPr id="465" name="Ellipse 464">
              <a:extLst>
                <a:ext uri="{FF2B5EF4-FFF2-40B4-BE49-F238E27FC236}">
                  <a16:creationId xmlns:a16="http://schemas.microsoft.com/office/drawing/2014/main" id="{1949C7D3-54C6-9E37-7DD9-21E8B735EABE}"/>
                </a:ext>
              </a:extLst>
            </p:cNvPr>
            <p:cNvSpPr/>
            <p:nvPr/>
          </p:nvSpPr>
          <p:spPr>
            <a:xfrm>
              <a:off x="4592768" y="2636026"/>
              <a:ext cx="523829" cy="52382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2800" dirty="0"/>
                <a:t>1</a:t>
              </a:r>
            </a:p>
          </p:txBody>
        </p:sp>
      </p:grpSp>
      <p:grpSp>
        <p:nvGrpSpPr>
          <p:cNvPr id="471" name="Groupe 470">
            <a:extLst>
              <a:ext uri="{FF2B5EF4-FFF2-40B4-BE49-F238E27FC236}">
                <a16:creationId xmlns:a16="http://schemas.microsoft.com/office/drawing/2014/main" id="{2B3BFAA6-DE82-A936-9CA8-64129E1C4DB5}"/>
              </a:ext>
            </a:extLst>
          </p:cNvPr>
          <p:cNvGrpSpPr/>
          <p:nvPr/>
        </p:nvGrpSpPr>
        <p:grpSpPr>
          <a:xfrm>
            <a:off x="4592768" y="3763134"/>
            <a:ext cx="6123121" cy="1468402"/>
            <a:chOff x="4592768" y="3763134"/>
            <a:chExt cx="6123121" cy="14684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8" name="Rectangle : coins arrondis 467">
                  <a:extLst>
                    <a:ext uri="{FF2B5EF4-FFF2-40B4-BE49-F238E27FC236}">
                      <a16:creationId xmlns:a16="http://schemas.microsoft.com/office/drawing/2014/main" id="{03E458A5-8D66-9402-04F1-EE8B248D0E0B}"/>
                    </a:ext>
                  </a:extLst>
                </p:cNvPr>
                <p:cNvSpPr/>
                <p:nvPr/>
              </p:nvSpPr>
              <p:spPr>
                <a:xfrm>
                  <a:off x="4905083" y="4057217"/>
                  <a:ext cx="5810806" cy="1174319"/>
                </a:xfrm>
                <a:prstGeom prst="roundRect">
                  <a:avLst>
                    <a:gd name="adj" fmla="val 8046"/>
                  </a:avLst>
                </a:prstGeom>
              </p:spPr>
              <p:style>
                <a:lnRef idx="2">
                  <a:schemeClr val="accent5">
                    <a:shade val="15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CH" b="1" dirty="0"/>
                    <a:t>Résolution</a:t>
                  </a:r>
                  <a:r>
                    <a:rPr lang="fr-CH" dirty="0"/>
                    <a:t> = Assigner à chaque variable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fr-CH" dirty="0"/>
                    <a:t> une valeur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fr-CH" dirty="0"/>
                    <a:t> de son domaine de sorte que toutes les contraintes soient satisfaites</a:t>
                  </a:r>
                </a:p>
              </p:txBody>
            </p:sp>
          </mc:Choice>
          <mc:Fallback xmlns="">
            <p:sp>
              <p:nvSpPr>
                <p:cNvPr id="468" name="Rectangle : coins arrondis 467">
                  <a:extLst>
                    <a:ext uri="{FF2B5EF4-FFF2-40B4-BE49-F238E27FC236}">
                      <a16:creationId xmlns:a16="http://schemas.microsoft.com/office/drawing/2014/main" id="{03E458A5-8D66-9402-04F1-EE8B248D0E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5083" y="4057217"/>
                  <a:ext cx="5810806" cy="1174319"/>
                </a:xfrm>
                <a:prstGeom prst="roundRect">
                  <a:avLst>
                    <a:gd name="adj" fmla="val 8046"/>
                  </a:avLst>
                </a:prstGeom>
                <a:blipFill>
                  <a:blip r:embed="rId115"/>
                  <a:stretch>
                    <a:fillRect l="-314"/>
                  </a:stretch>
                </a:blipFill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9" name="Ellipse 468">
              <a:extLst>
                <a:ext uri="{FF2B5EF4-FFF2-40B4-BE49-F238E27FC236}">
                  <a16:creationId xmlns:a16="http://schemas.microsoft.com/office/drawing/2014/main" id="{0E35A79C-B205-A0F7-56C3-A773C56B8C83}"/>
                </a:ext>
              </a:extLst>
            </p:cNvPr>
            <p:cNvSpPr/>
            <p:nvPr/>
          </p:nvSpPr>
          <p:spPr>
            <a:xfrm>
              <a:off x="4592768" y="3763134"/>
              <a:ext cx="523829" cy="52382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2800" dirty="0"/>
                <a:t>2</a:t>
              </a:r>
            </a:p>
          </p:txBody>
        </p:sp>
      </p:grpSp>
      <p:grpSp>
        <p:nvGrpSpPr>
          <p:cNvPr id="497" name="Groupe 496">
            <a:extLst>
              <a:ext uri="{FF2B5EF4-FFF2-40B4-BE49-F238E27FC236}">
                <a16:creationId xmlns:a16="http://schemas.microsoft.com/office/drawing/2014/main" id="{7F0707D7-79DC-419F-25C9-0D4CA6F94631}"/>
              </a:ext>
            </a:extLst>
          </p:cNvPr>
          <p:cNvGrpSpPr/>
          <p:nvPr/>
        </p:nvGrpSpPr>
        <p:grpSpPr>
          <a:xfrm>
            <a:off x="7420012" y="5260966"/>
            <a:ext cx="3487320" cy="682920"/>
            <a:chOff x="7420012" y="5260966"/>
            <a:chExt cx="3487320" cy="68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72" name="Encre 471">
                  <a:extLst>
                    <a:ext uri="{FF2B5EF4-FFF2-40B4-BE49-F238E27FC236}">
                      <a16:creationId xmlns:a16="http://schemas.microsoft.com/office/drawing/2014/main" id="{2D9EE09B-9FEA-835B-FFC0-15A5656349E5}"/>
                    </a:ext>
                  </a:extLst>
                </p14:cNvPr>
                <p14:cNvContentPartPr/>
                <p14:nvPr/>
              </p14:nvContentPartPr>
              <p14:xfrm>
                <a:off x="7420012" y="5307046"/>
                <a:ext cx="563040" cy="636840"/>
              </p14:xfrm>
            </p:contentPart>
          </mc:Choice>
          <mc:Fallback xmlns="">
            <p:pic>
              <p:nvPicPr>
                <p:cNvPr id="472" name="Encre 471">
                  <a:extLst>
                    <a:ext uri="{FF2B5EF4-FFF2-40B4-BE49-F238E27FC236}">
                      <a16:creationId xmlns:a16="http://schemas.microsoft.com/office/drawing/2014/main" id="{2D9EE09B-9FEA-835B-FFC0-15A5656349E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411372" y="5298046"/>
                  <a:ext cx="580680" cy="6544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96" name="Groupe 495">
              <a:extLst>
                <a:ext uri="{FF2B5EF4-FFF2-40B4-BE49-F238E27FC236}">
                  <a16:creationId xmlns:a16="http://schemas.microsoft.com/office/drawing/2014/main" id="{C409BF2C-085D-D8B0-8E58-F4F0174A77BB}"/>
                </a:ext>
              </a:extLst>
            </p:cNvPr>
            <p:cNvGrpSpPr/>
            <p:nvPr/>
          </p:nvGrpSpPr>
          <p:grpSpPr>
            <a:xfrm>
              <a:off x="8185732" y="5443846"/>
              <a:ext cx="1074240" cy="293040"/>
              <a:chOff x="8185732" y="5443846"/>
              <a:chExt cx="1074240" cy="293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473" name="Encre 472">
                    <a:extLst>
                      <a:ext uri="{FF2B5EF4-FFF2-40B4-BE49-F238E27FC236}">
                        <a16:creationId xmlns:a16="http://schemas.microsoft.com/office/drawing/2014/main" id="{875F3AE6-F22C-1DCC-7927-32D5B8EEB80C}"/>
                      </a:ext>
                    </a:extLst>
                  </p14:cNvPr>
                  <p14:cNvContentPartPr/>
                  <p14:nvPr/>
                </p14:nvContentPartPr>
                <p14:xfrm>
                  <a:off x="8185732" y="5480206"/>
                  <a:ext cx="140760" cy="256680"/>
                </p14:xfrm>
              </p:contentPart>
            </mc:Choice>
            <mc:Fallback xmlns="">
              <p:pic>
                <p:nvPicPr>
                  <p:cNvPr id="473" name="Encre 472">
                    <a:extLst>
                      <a:ext uri="{FF2B5EF4-FFF2-40B4-BE49-F238E27FC236}">
                        <a16:creationId xmlns:a16="http://schemas.microsoft.com/office/drawing/2014/main" id="{875F3AE6-F22C-1DCC-7927-32D5B8EEB80C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8177092" y="5471566"/>
                    <a:ext cx="158400" cy="274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474" name="Encre 473">
                    <a:extLst>
                      <a:ext uri="{FF2B5EF4-FFF2-40B4-BE49-F238E27FC236}">
                        <a16:creationId xmlns:a16="http://schemas.microsoft.com/office/drawing/2014/main" id="{F5B9D205-FCF5-1037-85AE-F22B78D41D4D}"/>
                      </a:ext>
                    </a:extLst>
                  </p14:cNvPr>
                  <p14:cNvContentPartPr/>
                  <p14:nvPr/>
                </p14:nvContentPartPr>
                <p14:xfrm>
                  <a:off x="8370052" y="5602246"/>
                  <a:ext cx="149760" cy="117000"/>
                </p14:xfrm>
              </p:contentPart>
            </mc:Choice>
            <mc:Fallback xmlns="">
              <p:pic>
                <p:nvPicPr>
                  <p:cNvPr id="474" name="Encre 473">
                    <a:extLst>
                      <a:ext uri="{FF2B5EF4-FFF2-40B4-BE49-F238E27FC236}">
                        <a16:creationId xmlns:a16="http://schemas.microsoft.com/office/drawing/2014/main" id="{F5B9D205-FCF5-1037-85AE-F22B78D41D4D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8361412" y="5593606"/>
                    <a:ext cx="167400" cy="134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475" name="Encre 474">
                    <a:extLst>
                      <a:ext uri="{FF2B5EF4-FFF2-40B4-BE49-F238E27FC236}">
                        <a16:creationId xmlns:a16="http://schemas.microsoft.com/office/drawing/2014/main" id="{DBEAAAB9-7A5E-654E-8CE2-E767ED9DAB0D}"/>
                      </a:ext>
                    </a:extLst>
                  </p14:cNvPr>
                  <p14:cNvContentPartPr/>
                  <p14:nvPr/>
                </p14:nvContentPartPr>
                <p14:xfrm>
                  <a:off x="8516932" y="5584966"/>
                  <a:ext cx="77040" cy="104040"/>
                </p14:xfrm>
              </p:contentPart>
            </mc:Choice>
            <mc:Fallback xmlns="">
              <p:pic>
                <p:nvPicPr>
                  <p:cNvPr id="475" name="Encre 474">
                    <a:extLst>
                      <a:ext uri="{FF2B5EF4-FFF2-40B4-BE49-F238E27FC236}">
                        <a16:creationId xmlns:a16="http://schemas.microsoft.com/office/drawing/2014/main" id="{DBEAAAB9-7A5E-654E-8CE2-E767ED9DAB0D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8507932" y="5575966"/>
                    <a:ext cx="94680" cy="121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476" name="Encre 475">
                    <a:extLst>
                      <a:ext uri="{FF2B5EF4-FFF2-40B4-BE49-F238E27FC236}">
                        <a16:creationId xmlns:a16="http://schemas.microsoft.com/office/drawing/2014/main" id="{A2CD836B-76CF-E796-5C4A-9BEFB560A127}"/>
                      </a:ext>
                    </a:extLst>
                  </p14:cNvPr>
                  <p14:cNvContentPartPr/>
                  <p14:nvPr/>
                </p14:nvContentPartPr>
                <p14:xfrm>
                  <a:off x="8650492" y="5616286"/>
                  <a:ext cx="25920" cy="86400"/>
                </p14:xfrm>
              </p:contentPart>
            </mc:Choice>
            <mc:Fallback xmlns="">
              <p:pic>
                <p:nvPicPr>
                  <p:cNvPr id="476" name="Encre 475">
                    <a:extLst>
                      <a:ext uri="{FF2B5EF4-FFF2-40B4-BE49-F238E27FC236}">
                        <a16:creationId xmlns:a16="http://schemas.microsoft.com/office/drawing/2014/main" id="{A2CD836B-76CF-E796-5C4A-9BEFB560A127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8641852" y="5607286"/>
                    <a:ext cx="4356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477" name="Encre 476">
                    <a:extLst>
                      <a:ext uri="{FF2B5EF4-FFF2-40B4-BE49-F238E27FC236}">
                        <a16:creationId xmlns:a16="http://schemas.microsoft.com/office/drawing/2014/main" id="{001188BB-965D-1FF8-EEC7-39F0A3497C0A}"/>
                      </a:ext>
                    </a:extLst>
                  </p14:cNvPr>
                  <p14:cNvContentPartPr/>
                  <p14:nvPr/>
                </p14:nvContentPartPr>
                <p14:xfrm>
                  <a:off x="8641492" y="5485966"/>
                  <a:ext cx="14040" cy="42480"/>
                </p14:xfrm>
              </p:contentPart>
            </mc:Choice>
            <mc:Fallback xmlns="">
              <p:pic>
                <p:nvPicPr>
                  <p:cNvPr id="477" name="Encre 476">
                    <a:extLst>
                      <a:ext uri="{FF2B5EF4-FFF2-40B4-BE49-F238E27FC236}">
                        <a16:creationId xmlns:a16="http://schemas.microsoft.com/office/drawing/2014/main" id="{001188BB-965D-1FF8-EEC7-39F0A3497C0A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8632852" y="5477326"/>
                    <a:ext cx="31680" cy="60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478" name="Encre 477">
                    <a:extLst>
                      <a:ext uri="{FF2B5EF4-FFF2-40B4-BE49-F238E27FC236}">
                        <a16:creationId xmlns:a16="http://schemas.microsoft.com/office/drawing/2014/main" id="{D64240AF-6588-6601-12A1-DFAF3A640D61}"/>
                      </a:ext>
                    </a:extLst>
                  </p14:cNvPr>
                  <p14:cNvContentPartPr/>
                  <p14:nvPr/>
                </p14:nvContentPartPr>
                <p14:xfrm>
                  <a:off x="8730052" y="5578486"/>
                  <a:ext cx="150120" cy="133560"/>
                </p14:xfrm>
              </p:contentPart>
            </mc:Choice>
            <mc:Fallback xmlns="">
              <p:pic>
                <p:nvPicPr>
                  <p:cNvPr id="478" name="Encre 477">
                    <a:extLst>
                      <a:ext uri="{FF2B5EF4-FFF2-40B4-BE49-F238E27FC236}">
                        <a16:creationId xmlns:a16="http://schemas.microsoft.com/office/drawing/2014/main" id="{D64240AF-6588-6601-12A1-DFAF3A640D61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8721412" y="5569846"/>
                    <a:ext cx="167760" cy="151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480" name="Encre 479">
                    <a:extLst>
                      <a:ext uri="{FF2B5EF4-FFF2-40B4-BE49-F238E27FC236}">
                        <a16:creationId xmlns:a16="http://schemas.microsoft.com/office/drawing/2014/main" id="{8502E21A-A9D1-6176-A6D8-12B8750504DD}"/>
                      </a:ext>
                    </a:extLst>
                  </p14:cNvPr>
                  <p14:cNvContentPartPr/>
                  <p14:nvPr/>
                </p14:nvContentPartPr>
                <p14:xfrm>
                  <a:off x="8867932" y="5443846"/>
                  <a:ext cx="392040" cy="290160"/>
                </p14:xfrm>
              </p:contentPart>
            </mc:Choice>
            <mc:Fallback xmlns="">
              <p:pic>
                <p:nvPicPr>
                  <p:cNvPr id="480" name="Encre 479">
                    <a:extLst>
                      <a:ext uri="{FF2B5EF4-FFF2-40B4-BE49-F238E27FC236}">
                        <a16:creationId xmlns:a16="http://schemas.microsoft.com/office/drawing/2014/main" id="{8502E21A-A9D1-6176-A6D8-12B8750504DD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8859292" y="5435206"/>
                    <a:ext cx="409680" cy="3078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95" name="Groupe 494">
              <a:extLst>
                <a:ext uri="{FF2B5EF4-FFF2-40B4-BE49-F238E27FC236}">
                  <a16:creationId xmlns:a16="http://schemas.microsoft.com/office/drawing/2014/main" id="{CA35B591-E4F5-122D-3E54-B9C0E963DB9C}"/>
                </a:ext>
              </a:extLst>
            </p:cNvPr>
            <p:cNvGrpSpPr/>
            <p:nvPr/>
          </p:nvGrpSpPr>
          <p:grpSpPr>
            <a:xfrm>
              <a:off x="9532492" y="5421166"/>
              <a:ext cx="939960" cy="296280"/>
              <a:chOff x="9532492" y="5421166"/>
              <a:chExt cx="939960" cy="296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481" name="Encre 480">
                    <a:extLst>
                      <a:ext uri="{FF2B5EF4-FFF2-40B4-BE49-F238E27FC236}">
                        <a16:creationId xmlns:a16="http://schemas.microsoft.com/office/drawing/2014/main" id="{0568474D-0F00-18AB-1262-0B7E3052F6F5}"/>
                      </a:ext>
                    </a:extLst>
                  </p14:cNvPr>
                  <p14:cNvContentPartPr/>
                  <p14:nvPr/>
                </p14:nvContentPartPr>
                <p14:xfrm>
                  <a:off x="9532492" y="5526286"/>
                  <a:ext cx="334440" cy="178920"/>
                </p14:xfrm>
              </p:contentPart>
            </mc:Choice>
            <mc:Fallback xmlns="">
              <p:pic>
                <p:nvPicPr>
                  <p:cNvPr id="481" name="Encre 480">
                    <a:extLst>
                      <a:ext uri="{FF2B5EF4-FFF2-40B4-BE49-F238E27FC236}">
                        <a16:creationId xmlns:a16="http://schemas.microsoft.com/office/drawing/2014/main" id="{0568474D-0F00-18AB-1262-0B7E3052F6F5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9523492" y="5517286"/>
                    <a:ext cx="352080" cy="196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482" name="Encre 481">
                    <a:extLst>
                      <a:ext uri="{FF2B5EF4-FFF2-40B4-BE49-F238E27FC236}">
                        <a16:creationId xmlns:a16="http://schemas.microsoft.com/office/drawing/2014/main" id="{B42CB2CC-63DC-AC3A-3123-EFF1C8922746}"/>
                      </a:ext>
                    </a:extLst>
                  </p14:cNvPr>
                  <p14:cNvContentPartPr/>
                  <p14:nvPr/>
                </p14:nvContentPartPr>
                <p14:xfrm>
                  <a:off x="9880972" y="5421166"/>
                  <a:ext cx="28800" cy="228240"/>
                </p14:xfrm>
              </p:contentPart>
            </mc:Choice>
            <mc:Fallback xmlns="">
              <p:pic>
                <p:nvPicPr>
                  <p:cNvPr id="482" name="Encre 481">
                    <a:extLst>
                      <a:ext uri="{FF2B5EF4-FFF2-40B4-BE49-F238E27FC236}">
                        <a16:creationId xmlns:a16="http://schemas.microsoft.com/office/drawing/2014/main" id="{B42CB2CC-63DC-AC3A-3123-EFF1C8922746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9872332" y="5412526"/>
                    <a:ext cx="46440" cy="245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483" name="Encre 482">
                    <a:extLst>
                      <a:ext uri="{FF2B5EF4-FFF2-40B4-BE49-F238E27FC236}">
                        <a16:creationId xmlns:a16="http://schemas.microsoft.com/office/drawing/2014/main" id="{003D3AFE-C941-866E-8416-45BAA6DB7F25}"/>
                      </a:ext>
                    </a:extLst>
                  </p14:cNvPr>
                  <p14:cNvContentPartPr/>
                  <p14:nvPr/>
                </p14:nvContentPartPr>
                <p14:xfrm>
                  <a:off x="9867652" y="5560126"/>
                  <a:ext cx="109080" cy="15120"/>
                </p14:xfrm>
              </p:contentPart>
            </mc:Choice>
            <mc:Fallback xmlns="">
              <p:pic>
                <p:nvPicPr>
                  <p:cNvPr id="483" name="Encre 482">
                    <a:extLst>
                      <a:ext uri="{FF2B5EF4-FFF2-40B4-BE49-F238E27FC236}">
                        <a16:creationId xmlns:a16="http://schemas.microsoft.com/office/drawing/2014/main" id="{003D3AFE-C941-866E-8416-45BAA6DB7F25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9859012" y="5551486"/>
                    <a:ext cx="126720" cy="32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484" name="Encre 483">
                    <a:extLst>
                      <a:ext uri="{FF2B5EF4-FFF2-40B4-BE49-F238E27FC236}">
                        <a16:creationId xmlns:a16="http://schemas.microsoft.com/office/drawing/2014/main" id="{F384AA7C-065B-86FF-BD9F-C384879C1489}"/>
                      </a:ext>
                    </a:extLst>
                  </p14:cNvPr>
                  <p14:cNvContentPartPr/>
                  <p14:nvPr/>
                </p14:nvContentPartPr>
                <p14:xfrm>
                  <a:off x="9990052" y="5587486"/>
                  <a:ext cx="30240" cy="98640"/>
                </p14:xfrm>
              </p:contentPart>
            </mc:Choice>
            <mc:Fallback xmlns="">
              <p:pic>
                <p:nvPicPr>
                  <p:cNvPr id="484" name="Encre 483">
                    <a:extLst>
                      <a:ext uri="{FF2B5EF4-FFF2-40B4-BE49-F238E27FC236}">
                        <a16:creationId xmlns:a16="http://schemas.microsoft.com/office/drawing/2014/main" id="{F384AA7C-065B-86FF-BD9F-C384879C1489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9981052" y="5578846"/>
                    <a:ext cx="47880" cy="116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485" name="Encre 484">
                    <a:extLst>
                      <a:ext uri="{FF2B5EF4-FFF2-40B4-BE49-F238E27FC236}">
                        <a16:creationId xmlns:a16="http://schemas.microsoft.com/office/drawing/2014/main" id="{7D0F3DE5-A0E2-6341-20C6-AC867F605A27}"/>
                      </a:ext>
                    </a:extLst>
                  </p14:cNvPr>
                  <p14:cNvContentPartPr/>
                  <p14:nvPr/>
                </p14:nvContentPartPr>
                <p14:xfrm>
                  <a:off x="9980692" y="5471206"/>
                  <a:ext cx="30960" cy="75960"/>
                </p14:xfrm>
              </p:contentPart>
            </mc:Choice>
            <mc:Fallback xmlns="">
              <p:pic>
                <p:nvPicPr>
                  <p:cNvPr id="485" name="Encre 484">
                    <a:extLst>
                      <a:ext uri="{FF2B5EF4-FFF2-40B4-BE49-F238E27FC236}">
                        <a16:creationId xmlns:a16="http://schemas.microsoft.com/office/drawing/2014/main" id="{7D0F3DE5-A0E2-6341-20C6-AC867F605A27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9971692" y="5462566"/>
                    <a:ext cx="48600" cy="9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486" name="Encre 485">
                    <a:extLst>
                      <a:ext uri="{FF2B5EF4-FFF2-40B4-BE49-F238E27FC236}">
                        <a16:creationId xmlns:a16="http://schemas.microsoft.com/office/drawing/2014/main" id="{DCE3DC15-B735-D2B6-A5F2-9D82CC844990}"/>
                      </a:ext>
                    </a:extLst>
                  </p14:cNvPr>
                  <p14:cNvContentPartPr/>
                  <p14:nvPr/>
                </p14:nvContentPartPr>
                <p14:xfrm>
                  <a:off x="10055212" y="5572006"/>
                  <a:ext cx="98640" cy="144720"/>
                </p14:xfrm>
              </p:contentPart>
            </mc:Choice>
            <mc:Fallback xmlns="">
              <p:pic>
                <p:nvPicPr>
                  <p:cNvPr id="486" name="Encre 485">
                    <a:extLst>
                      <a:ext uri="{FF2B5EF4-FFF2-40B4-BE49-F238E27FC236}">
                        <a16:creationId xmlns:a16="http://schemas.microsoft.com/office/drawing/2014/main" id="{DCE3DC15-B735-D2B6-A5F2-9D82CC844990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10046572" y="5563006"/>
                    <a:ext cx="116280" cy="162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4">
                <p14:nvContentPartPr>
                  <p14:cNvPr id="487" name="Encre 486">
                    <a:extLst>
                      <a:ext uri="{FF2B5EF4-FFF2-40B4-BE49-F238E27FC236}">
                        <a16:creationId xmlns:a16="http://schemas.microsoft.com/office/drawing/2014/main" id="{BFFCBFFC-B99E-7EAC-73FA-7A9D4AB41F35}"/>
                      </a:ext>
                    </a:extLst>
                  </p14:cNvPr>
                  <p14:cNvContentPartPr/>
                  <p14:nvPr/>
                </p14:nvContentPartPr>
                <p14:xfrm>
                  <a:off x="10103092" y="5453926"/>
                  <a:ext cx="41760" cy="67680"/>
                </p14:xfrm>
              </p:contentPart>
            </mc:Choice>
            <mc:Fallback xmlns="">
              <p:pic>
                <p:nvPicPr>
                  <p:cNvPr id="487" name="Encre 486">
                    <a:extLst>
                      <a:ext uri="{FF2B5EF4-FFF2-40B4-BE49-F238E27FC236}">
                        <a16:creationId xmlns:a16="http://schemas.microsoft.com/office/drawing/2014/main" id="{BFFCBFFC-B99E-7EAC-73FA-7A9D4AB41F35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10094452" y="5444926"/>
                    <a:ext cx="59400" cy="85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6">
                <p14:nvContentPartPr>
                  <p14:cNvPr id="488" name="Encre 487">
                    <a:extLst>
                      <a:ext uri="{FF2B5EF4-FFF2-40B4-BE49-F238E27FC236}">
                        <a16:creationId xmlns:a16="http://schemas.microsoft.com/office/drawing/2014/main" id="{F7E62DC6-BFB6-2ABD-CEEC-CAA98FBD6E94}"/>
                      </a:ext>
                    </a:extLst>
                  </p14:cNvPr>
                  <p14:cNvContentPartPr/>
                  <p14:nvPr/>
                </p14:nvContentPartPr>
                <p14:xfrm>
                  <a:off x="10205332" y="5548966"/>
                  <a:ext cx="79920" cy="149400"/>
                </p14:xfrm>
              </p:contentPart>
            </mc:Choice>
            <mc:Fallback xmlns="">
              <p:pic>
                <p:nvPicPr>
                  <p:cNvPr id="488" name="Encre 487">
                    <a:extLst>
                      <a:ext uri="{FF2B5EF4-FFF2-40B4-BE49-F238E27FC236}">
                        <a16:creationId xmlns:a16="http://schemas.microsoft.com/office/drawing/2014/main" id="{F7E62DC6-BFB6-2ABD-CEEC-CAA98FBD6E94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10196332" y="5540326"/>
                    <a:ext cx="97560" cy="167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489" name="Encre 488">
                    <a:extLst>
                      <a:ext uri="{FF2B5EF4-FFF2-40B4-BE49-F238E27FC236}">
                        <a16:creationId xmlns:a16="http://schemas.microsoft.com/office/drawing/2014/main" id="{47C5F87D-9111-BCC4-EA1E-08BDD160780C}"/>
                      </a:ext>
                    </a:extLst>
                  </p14:cNvPr>
                  <p14:cNvContentPartPr/>
                  <p14:nvPr/>
                </p14:nvContentPartPr>
                <p14:xfrm>
                  <a:off x="10301092" y="5554726"/>
                  <a:ext cx="171360" cy="162720"/>
                </p14:xfrm>
              </p:contentPart>
            </mc:Choice>
            <mc:Fallback xmlns="">
              <p:pic>
                <p:nvPicPr>
                  <p:cNvPr id="489" name="Encre 488">
                    <a:extLst>
                      <a:ext uri="{FF2B5EF4-FFF2-40B4-BE49-F238E27FC236}">
                        <a16:creationId xmlns:a16="http://schemas.microsoft.com/office/drawing/2014/main" id="{47C5F87D-9111-BCC4-EA1E-08BDD160780C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10292452" y="5545726"/>
                    <a:ext cx="189000" cy="180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94" name="Groupe 493">
              <a:extLst>
                <a:ext uri="{FF2B5EF4-FFF2-40B4-BE49-F238E27FC236}">
                  <a16:creationId xmlns:a16="http://schemas.microsoft.com/office/drawing/2014/main" id="{947620CF-5AA4-95A8-0A6A-E690C4791B59}"/>
                </a:ext>
              </a:extLst>
            </p:cNvPr>
            <p:cNvGrpSpPr/>
            <p:nvPr/>
          </p:nvGrpSpPr>
          <p:grpSpPr>
            <a:xfrm>
              <a:off x="10686652" y="5260966"/>
              <a:ext cx="220680" cy="449280"/>
              <a:chOff x="10686652" y="5260966"/>
              <a:chExt cx="220680" cy="449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490" name="Encre 489">
                    <a:extLst>
                      <a:ext uri="{FF2B5EF4-FFF2-40B4-BE49-F238E27FC236}">
                        <a16:creationId xmlns:a16="http://schemas.microsoft.com/office/drawing/2014/main" id="{B09559D2-24D0-5751-890B-EC7887C707B6}"/>
                      </a:ext>
                    </a:extLst>
                  </p14:cNvPr>
                  <p14:cNvContentPartPr/>
                  <p14:nvPr/>
                </p14:nvContentPartPr>
                <p14:xfrm>
                  <a:off x="10686652" y="5309566"/>
                  <a:ext cx="11520" cy="263520"/>
                </p14:xfrm>
              </p:contentPart>
            </mc:Choice>
            <mc:Fallback xmlns="">
              <p:pic>
                <p:nvPicPr>
                  <p:cNvPr id="490" name="Encre 489">
                    <a:extLst>
                      <a:ext uri="{FF2B5EF4-FFF2-40B4-BE49-F238E27FC236}">
                        <a16:creationId xmlns:a16="http://schemas.microsoft.com/office/drawing/2014/main" id="{B09559D2-24D0-5751-890B-EC7887C707B6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10677652" y="5300926"/>
                    <a:ext cx="29160" cy="28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491" name="Encre 490">
                    <a:extLst>
                      <a:ext uri="{FF2B5EF4-FFF2-40B4-BE49-F238E27FC236}">
                        <a16:creationId xmlns:a16="http://schemas.microsoft.com/office/drawing/2014/main" id="{F73256D2-EA7C-D8C5-2F7F-53C5AF2DAB3D}"/>
                      </a:ext>
                    </a:extLst>
                  </p14:cNvPr>
                  <p14:cNvContentPartPr/>
                  <p14:nvPr/>
                </p14:nvContentPartPr>
                <p14:xfrm>
                  <a:off x="10705372" y="5668126"/>
                  <a:ext cx="52560" cy="42120"/>
                </p14:xfrm>
              </p:contentPart>
            </mc:Choice>
            <mc:Fallback xmlns="">
              <p:pic>
                <p:nvPicPr>
                  <p:cNvPr id="491" name="Encre 490">
                    <a:extLst>
                      <a:ext uri="{FF2B5EF4-FFF2-40B4-BE49-F238E27FC236}">
                        <a16:creationId xmlns:a16="http://schemas.microsoft.com/office/drawing/2014/main" id="{F73256D2-EA7C-D8C5-2F7F-53C5AF2DAB3D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10696732" y="5659486"/>
                    <a:ext cx="70200" cy="59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4">
                <p14:nvContentPartPr>
                  <p14:cNvPr id="492" name="Encre 491">
                    <a:extLst>
                      <a:ext uri="{FF2B5EF4-FFF2-40B4-BE49-F238E27FC236}">
                        <a16:creationId xmlns:a16="http://schemas.microsoft.com/office/drawing/2014/main" id="{3FEC69AB-BA2E-6950-9D0B-D9C7D1C7CF3A}"/>
                      </a:ext>
                    </a:extLst>
                  </p14:cNvPr>
                  <p14:cNvContentPartPr/>
                  <p14:nvPr/>
                </p14:nvContentPartPr>
                <p14:xfrm>
                  <a:off x="10833532" y="5260966"/>
                  <a:ext cx="33840" cy="284040"/>
                </p14:xfrm>
              </p:contentPart>
            </mc:Choice>
            <mc:Fallback xmlns="">
              <p:pic>
                <p:nvPicPr>
                  <p:cNvPr id="492" name="Encre 491">
                    <a:extLst>
                      <a:ext uri="{FF2B5EF4-FFF2-40B4-BE49-F238E27FC236}">
                        <a16:creationId xmlns:a16="http://schemas.microsoft.com/office/drawing/2014/main" id="{3FEC69AB-BA2E-6950-9D0B-D9C7D1C7CF3A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10824532" y="5252326"/>
                    <a:ext cx="51480" cy="301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6">
                <p14:nvContentPartPr>
                  <p14:cNvPr id="493" name="Encre 492">
                    <a:extLst>
                      <a:ext uri="{FF2B5EF4-FFF2-40B4-BE49-F238E27FC236}">
                        <a16:creationId xmlns:a16="http://schemas.microsoft.com/office/drawing/2014/main" id="{9F32385C-4651-6509-C692-594637DD4EF6}"/>
                      </a:ext>
                    </a:extLst>
                  </p14:cNvPr>
                  <p14:cNvContentPartPr/>
                  <p14:nvPr/>
                </p14:nvContentPartPr>
                <p14:xfrm>
                  <a:off x="10869532" y="5684686"/>
                  <a:ext cx="37800" cy="24840"/>
                </p14:xfrm>
              </p:contentPart>
            </mc:Choice>
            <mc:Fallback xmlns="">
              <p:pic>
                <p:nvPicPr>
                  <p:cNvPr id="493" name="Encre 492">
                    <a:extLst>
                      <a:ext uri="{FF2B5EF4-FFF2-40B4-BE49-F238E27FC236}">
                        <a16:creationId xmlns:a16="http://schemas.microsoft.com/office/drawing/2014/main" id="{9F32385C-4651-6509-C692-594637DD4EF6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10860532" y="5676046"/>
                    <a:ext cx="55440" cy="424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50281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5" grpId="0"/>
      <p:bldP spid="1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E3CD8-4809-4176-DA8B-1E2D25427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226A4B-388A-A9B0-28EA-45DCF707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9529039" cy="733303"/>
          </a:xfrm>
        </p:spPr>
        <p:txBody>
          <a:bodyPr>
            <a:normAutofit/>
          </a:bodyPr>
          <a:lstStyle/>
          <a:p>
            <a:r>
              <a:rPr lang="fr-CH" dirty="0"/>
              <a:t>N dames revisité en CP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4ACAA2C9-C8E4-E448-3331-369FA887D82C}"/>
                  </a:ext>
                </a:extLst>
              </p14:cNvPr>
              <p14:cNvContentPartPr/>
              <p14:nvPr/>
            </p14:nvContentPartPr>
            <p14:xfrm>
              <a:off x="12680197" y="1245648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4ACAA2C9-C8E4-E448-3331-369FA887D8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239528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oupe 2">
            <a:extLst>
              <a:ext uri="{FF2B5EF4-FFF2-40B4-BE49-F238E27FC236}">
                <a16:creationId xmlns:a16="http://schemas.microsoft.com/office/drawing/2014/main" id="{EC5D615F-4624-3D02-C8DC-EECC5D4CD798}"/>
              </a:ext>
            </a:extLst>
          </p:cNvPr>
          <p:cNvGrpSpPr/>
          <p:nvPr/>
        </p:nvGrpSpPr>
        <p:grpSpPr>
          <a:xfrm>
            <a:off x="9409166" y="719105"/>
            <a:ext cx="3146266" cy="2717999"/>
            <a:chOff x="3053710" y="3234809"/>
            <a:chExt cx="2394262" cy="2068357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3AC0ECDC-CB4F-0DE9-3F92-435A099BBB0B}"/>
                </a:ext>
              </a:extLst>
            </p:cNvPr>
            <p:cNvGrpSpPr/>
            <p:nvPr/>
          </p:nvGrpSpPr>
          <p:grpSpPr>
            <a:xfrm>
              <a:off x="3119000" y="3234809"/>
              <a:ext cx="1790334" cy="1760243"/>
              <a:chOff x="6116689" y="3259029"/>
              <a:chExt cx="2500315" cy="2458292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BD637B5-AD36-C61D-83E6-C28E8DA59D1A}"/>
                  </a:ext>
                </a:extLst>
              </p:cNvPr>
              <p:cNvSpPr/>
              <p:nvPr/>
            </p:nvSpPr>
            <p:spPr>
              <a:xfrm>
                <a:off x="6158938" y="325925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122D6E7-FFC8-EB6C-2F1E-FCB3C374E3F0}"/>
                  </a:ext>
                </a:extLst>
              </p:cNvPr>
              <p:cNvSpPr/>
              <p:nvPr/>
            </p:nvSpPr>
            <p:spPr>
              <a:xfrm>
                <a:off x="6568616" y="325925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7670D2A-CE1E-0E49-EB3B-30466C61088F}"/>
                  </a:ext>
                </a:extLst>
              </p:cNvPr>
              <p:cNvSpPr/>
              <p:nvPr/>
            </p:nvSpPr>
            <p:spPr>
              <a:xfrm>
                <a:off x="6978293" y="325902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FA19922-70DE-1736-1590-A8C9B35E6BD6}"/>
                  </a:ext>
                </a:extLst>
              </p:cNvPr>
              <p:cNvSpPr/>
              <p:nvPr/>
            </p:nvSpPr>
            <p:spPr>
              <a:xfrm>
                <a:off x="7387971" y="325902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BA558C2-1FAA-D669-F586-408EEDEFC256}"/>
                  </a:ext>
                </a:extLst>
              </p:cNvPr>
              <p:cNvSpPr/>
              <p:nvPr/>
            </p:nvSpPr>
            <p:spPr>
              <a:xfrm>
                <a:off x="7797648" y="325902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991FFF6-9B16-9D2F-E39B-CEB8EF33AF56}"/>
                  </a:ext>
                </a:extLst>
              </p:cNvPr>
              <p:cNvSpPr/>
              <p:nvPr/>
            </p:nvSpPr>
            <p:spPr>
              <a:xfrm>
                <a:off x="8207326" y="325902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FBEB895-1A92-2C2B-7A7D-65B03675F06D}"/>
                  </a:ext>
                </a:extLst>
              </p:cNvPr>
              <p:cNvSpPr/>
              <p:nvPr/>
            </p:nvSpPr>
            <p:spPr>
              <a:xfrm>
                <a:off x="6158938" y="3668934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4E1CE52-75B2-7B33-209D-EB880C7ED5F4}"/>
                  </a:ext>
                </a:extLst>
              </p:cNvPr>
              <p:cNvSpPr/>
              <p:nvPr/>
            </p:nvSpPr>
            <p:spPr>
              <a:xfrm>
                <a:off x="6568616" y="3668934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E36D654-24AA-5BFD-130B-B223572CB88D}"/>
                  </a:ext>
                </a:extLst>
              </p:cNvPr>
              <p:cNvSpPr/>
              <p:nvPr/>
            </p:nvSpPr>
            <p:spPr>
              <a:xfrm>
                <a:off x="6978293" y="366870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ED2942C9-262B-7F3F-B7E0-863FA7905C17}"/>
                  </a:ext>
                </a:extLst>
              </p:cNvPr>
              <p:cNvSpPr/>
              <p:nvPr/>
            </p:nvSpPr>
            <p:spPr>
              <a:xfrm>
                <a:off x="7387971" y="366870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1C714A76-8A63-A255-4723-7F6533DB6500}"/>
                  </a:ext>
                </a:extLst>
              </p:cNvPr>
              <p:cNvSpPr/>
              <p:nvPr/>
            </p:nvSpPr>
            <p:spPr>
              <a:xfrm>
                <a:off x="7797648" y="366870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B4B17910-1700-44EA-424A-B4A37A0A55EB}"/>
                  </a:ext>
                </a:extLst>
              </p:cNvPr>
              <p:cNvSpPr/>
              <p:nvPr/>
            </p:nvSpPr>
            <p:spPr>
              <a:xfrm>
                <a:off x="8207326" y="366870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98B18424-77E4-E3D0-6B49-BE929C5E251A}"/>
                  </a:ext>
                </a:extLst>
              </p:cNvPr>
              <p:cNvSpPr/>
              <p:nvPr/>
            </p:nvSpPr>
            <p:spPr>
              <a:xfrm>
                <a:off x="6158938" y="4078611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974A5946-907B-3683-43DE-06A1C2E0090C}"/>
                  </a:ext>
                </a:extLst>
              </p:cNvPr>
              <p:cNvSpPr/>
              <p:nvPr/>
            </p:nvSpPr>
            <p:spPr>
              <a:xfrm>
                <a:off x="6568616" y="4078611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9A47C32B-59CF-04C6-1960-A9AC5CE42711}"/>
                  </a:ext>
                </a:extLst>
              </p:cNvPr>
              <p:cNvSpPr/>
              <p:nvPr/>
            </p:nvSpPr>
            <p:spPr>
              <a:xfrm>
                <a:off x="6978293" y="4078384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8FCC9C8-75F9-4683-63BD-93DC6B326708}"/>
                  </a:ext>
                </a:extLst>
              </p:cNvPr>
              <p:cNvSpPr/>
              <p:nvPr/>
            </p:nvSpPr>
            <p:spPr>
              <a:xfrm>
                <a:off x="7387971" y="4078384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03C65034-3C57-C4BE-3F37-0751913D544C}"/>
                  </a:ext>
                </a:extLst>
              </p:cNvPr>
              <p:cNvSpPr/>
              <p:nvPr/>
            </p:nvSpPr>
            <p:spPr>
              <a:xfrm>
                <a:off x="7797648" y="4078384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FD2F253-3C2B-85ED-9529-3806252D23EB}"/>
                  </a:ext>
                </a:extLst>
              </p:cNvPr>
              <p:cNvSpPr/>
              <p:nvPr/>
            </p:nvSpPr>
            <p:spPr>
              <a:xfrm>
                <a:off x="8207326" y="4078384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F16126C-BEC4-AE5E-CD40-9CBAB5B9AAAD}"/>
                  </a:ext>
                </a:extLst>
              </p:cNvPr>
              <p:cNvSpPr/>
              <p:nvPr/>
            </p:nvSpPr>
            <p:spPr>
              <a:xfrm>
                <a:off x="6158938" y="448828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871F33E7-A7D0-E81F-BD0D-2038E6CA2169}"/>
                  </a:ext>
                </a:extLst>
              </p:cNvPr>
              <p:cNvSpPr/>
              <p:nvPr/>
            </p:nvSpPr>
            <p:spPr>
              <a:xfrm>
                <a:off x="6568616" y="448828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927A5AA9-72D1-7D54-BE49-0793FAB594C4}"/>
                  </a:ext>
                </a:extLst>
              </p:cNvPr>
              <p:cNvSpPr/>
              <p:nvPr/>
            </p:nvSpPr>
            <p:spPr>
              <a:xfrm>
                <a:off x="6978293" y="4488061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C93B9B84-68D1-E81C-03C8-6E2387197991}"/>
                  </a:ext>
                </a:extLst>
              </p:cNvPr>
              <p:cNvSpPr/>
              <p:nvPr/>
            </p:nvSpPr>
            <p:spPr>
              <a:xfrm>
                <a:off x="7387971" y="4488061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353D1C8-0CEE-FCF6-7A00-15BE1A6A8DD7}"/>
                  </a:ext>
                </a:extLst>
              </p:cNvPr>
              <p:cNvSpPr/>
              <p:nvPr/>
            </p:nvSpPr>
            <p:spPr>
              <a:xfrm>
                <a:off x="7797648" y="4488061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7DD0D78E-0E65-EE61-FF1E-98C03DD03D70}"/>
                  </a:ext>
                </a:extLst>
              </p:cNvPr>
              <p:cNvSpPr/>
              <p:nvPr/>
            </p:nvSpPr>
            <p:spPr>
              <a:xfrm>
                <a:off x="8207326" y="4488061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FCBD5484-3B0F-1396-D3A2-72FFD5AA0C89}"/>
                  </a:ext>
                </a:extLst>
              </p:cNvPr>
              <p:cNvSpPr/>
              <p:nvPr/>
            </p:nvSpPr>
            <p:spPr>
              <a:xfrm>
                <a:off x="6158938" y="489796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E724DE15-0A73-BBE4-1DF0-00A311846276}"/>
                  </a:ext>
                </a:extLst>
              </p:cNvPr>
              <p:cNvSpPr/>
              <p:nvPr/>
            </p:nvSpPr>
            <p:spPr>
              <a:xfrm>
                <a:off x="6568616" y="489796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3A84345-6E01-5359-039C-A1ACD0C5E6D3}"/>
                  </a:ext>
                </a:extLst>
              </p:cNvPr>
              <p:cNvSpPr/>
              <p:nvPr/>
            </p:nvSpPr>
            <p:spPr>
              <a:xfrm>
                <a:off x="6978293" y="489773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458C9E49-9A9F-DC0C-3FE4-0BA0AC36EBED}"/>
                  </a:ext>
                </a:extLst>
              </p:cNvPr>
              <p:cNvSpPr/>
              <p:nvPr/>
            </p:nvSpPr>
            <p:spPr>
              <a:xfrm>
                <a:off x="7387971" y="489773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187588A-69DA-61A9-416C-E3E3572B305C}"/>
                  </a:ext>
                </a:extLst>
              </p:cNvPr>
              <p:cNvSpPr/>
              <p:nvPr/>
            </p:nvSpPr>
            <p:spPr>
              <a:xfrm>
                <a:off x="7797648" y="489773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E7999010-8ABD-D0C1-3D43-8321AC3991F8}"/>
                  </a:ext>
                </a:extLst>
              </p:cNvPr>
              <p:cNvSpPr/>
              <p:nvPr/>
            </p:nvSpPr>
            <p:spPr>
              <a:xfrm>
                <a:off x="8207326" y="489773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29DB72FB-A3B6-CA64-6D9D-A00243B76B9D}"/>
                  </a:ext>
                </a:extLst>
              </p:cNvPr>
              <p:cNvSpPr/>
              <p:nvPr/>
            </p:nvSpPr>
            <p:spPr>
              <a:xfrm>
                <a:off x="6158938" y="5307644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EB62CC14-75EC-EACB-4BD1-49A2C74D5224}"/>
                  </a:ext>
                </a:extLst>
              </p:cNvPr>
              <p:cNvSpPr/>
              <p:nvPr/>
            </p:nvSpPr>
            <p:spPr>
              <a:xfrm>
                <a:off x="6568616" y="5307644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A356804B-11D4-FC98-41AE-367DC7AFDDFF}"/>
                  </a:ext>
                </a:extLst>
              </p:cNvPr>
              <p:cNvSpPr/>
              <p:nvPr/>
            </p:nvSpPr>
            <p:spPr>
              <a:xfrm>
                <a:off x="6978293" y="530741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0BCDEE9E-178E-5DEF-2B00-FF6A804D9F59}"/>
                  </a:ext>
                </a:extLst>
              </p:cNvPr>
              <p:cNvSpPr/>
              <p:nvPr/>
            </p:nvSpPr>
            <p:spPr>
              <a:xfrm>
                <a:off x="7387971" y="530741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DB65A52A-D170-75AC-8C84-09FC2FA818D4}"/>
                  </a:ext>
                </a:extLst>
              </p:cNvPr>
              <p:cNvSpPr/>
              <p:nvPr/>
            </p:nvSpPr>
            <p:spPr>
              <a:xfrm>
                <a:off x="7797648" y="530741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D4C41764-ECB8-BA9B-E12E-C26C5AD48E89}"/>
                  </a:ext>
                </a:extLst>
              </p:cNvPr>
              <p:cNvSpPr/>
              <p:nvPr/>
            </p:nvSpPr>
            <p:spPr>
              <a:xfrm>
                <a:off x="8207326" y="530741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pic>
            <p:nvPicPr>
              <p:cNvPr id="140" name="Graphique 139" descr="Couronne avec un remplissage uni">
                <a:extLst>
                  <a:ext uri="{FF2B5EF4-FFF2-40B4-BE49-F238E27FC236}">
                    <a16:creationId xmlns:a16="http://schemas.microsoft.com/office/drawing/2014/main" id="{0A3BB9DD-019B-C483-DD1A-0B3F0BD1BB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116689" y="4847195"/>
                <a:ext cx="426575" cy="426575"/>
              </a:xfrm>
              <a:prstGeom prst="rect">
                <a:avLst/>
              </a:prstGeom>
            </p:spPr>
          </p:pic>
          <p:pic>
            <p:nvPicPr>
              <p:cNvPr id="141" name="Graphique 140" descr="Couronne avec un remplissage uni">
                <a:extLst>
                  <a:ext uri="{FF2B5EF4-FFF2-40B4-BE49-F238E27FC236}">
                    <a16:creationId xmlns:a16="http://schemas.microsoft.com/office/drawing/2014/main" id="{D4CDFF0C-4982-C7FF-CAA0-9719F121DF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577071" y="4081999"/>
                <a:ext cx="426575" cy="426575"/>
              </a:xfrm>
              <a:prstGeom prst="rect">
                <a:avLst/>
              </a:prstGeom>
            </p:spPr>
          </p:pic>
          <p:pic>
            <p:nvPicPr>
              <p:cNvPr id="142" name="Graphique 141" descr="Couronne avec un remplissage uni">
                <a:extLst>
                  <a:ext uri="{FF2B5EF4-FFF2-40B4-BE49-F238E27FC236}">
                    <a16:creationId xmlns:a16="http://schemas.microsoft.com/office/drawing/2014/main" id="{D3775749-9288-3B6F-4BCD-19A9770460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002804" y="3262417"/>
                <a:ext cx="426575" cy="426575"/>
              </a:xfrm>
              <a:prstGeom prst="rect">
                <a:avLst/>
              </a:prstGeom>
            </p:spPr>
          </p:pic>
          <p:pic>
            <p:nvPicPr>
              <p:cNvPr id="178" name="Graphique 177" descr="Couronne avec un remplissage uni">
                <a:extLst>
                  <a:ext uri="{FF2B5EF4-FFF2-40B4-BE49-F238E27FC236}">
                    <a16:creationId xmlns:a16="http://schemas.microsoft.com/office/drawing/2014/main" id="{715AE815-9F2A-646F-F69D-0F9BED27AB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396422" y="5286553"/>
                <a:ext cx="426575" cy="426575"/>
              </a:xfrm>
              <a:prstGeom prst="rect">
                <a:avLst/>
              </a:prstGeom>
            </p:spPr>
          </p:pic>
          <p:pic>
            <p:nvPicPr>
              <p:cNvPr id="179" name="Graphique 178" descr="Couronne avec un remplissage uni">
                <a:extLst>
                  <a:ext uri="{FF2B5EF4-FFF2-40B4-BE49-F238E27FC236}">
                    <a16:creationId xmlns:a16="http://schemas.microsoft.com/office/drawing/2014/main" id="{13EB3C47-2BCF-1862-EC18-00F9D7F850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797647" y="4450300"/>
                <a:ext cx="426575" cy="426575"/>
              </a:xfrm>
              <a:prstGeom prst="rect">
                <a:avLst/>
              </a:prstGeom>
            </p:spPr>
          </p:pic>
          <p:pic>
            <p:nvPicPr>
              <p:cNvPr id="180" name="Graphique 179" descr="Couronne avec un remplissage uni">
                <a:extLst>
                  <a:ext uri="{FF2B5EF4-FFF2-40B4-BE49-F238E27FC236}">
                    <a16:creationId xmlns:a16="http://schemas.microsoft.com/office/drawing/2014/main" id="{97D14352-4EF4-74D5-4773-D61EB8F76A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190428" y="3666411"/>
                <a:ext cx="426575" cy="426575"/>
              </a:xfrm>
              <a:prstGeom prst="rect">
                <a:avLst/>
              </a:prstGeom>
            </p:spPr>
          </p:pic>
        </p:grp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6D0343AE-64B7-A623-A2E7-8B7C89CE06C4}"/>
                </a:ext>
              </a:extLst>
            </p:cNvPr>
            <p:cNvSpPr txBox="1"/>
            <p:nvPr/>
          </p:nvSpPr>
          <p:spPr>
            <a:xfrm>
              <a:off x="3053710" y="5022110"/>
              <a:ext cx="2394262" cy="2810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CH" dirty="0">
                  <a:latin typeface="Consolas" panose="020B0609020204030204" pitchFamily="49" charset="0"/>
                </a:rPr>
                <a:t>[q0,q1,q2,q3,q4,q5]</a:t>
              </a:r>
            </a:p>
          </p:txBody>
        </p:sp>
      </p:grpSp>
      <p:sp>
        <p:nvSpPr>
          <p:cNvPr id="182" name="ZoneTexte 181">
            <a:extLst>
              <a:ext uri="{FF2B5EF4-FFF2-40B4-BE49-F238E27FC236}">
                <a16:creationId xmlns:a16="http://schemas.microsoft.com/office/drawing/2014/main" id="{5AEB5ED3-F2B9-C8EA-2C54-D6E542FF22F4}"/>
              </a:ext>
            </a:extLst>
          </p:cNvPr>
          <p:cNvSpPr txBox="1"/>
          <p:nvPr/>
        </p:nvSpPr>
        <p:spPr>
          <a:xfrm>
            <a:off x="445110" y="1250197"/>
            <a:ext cx="8715553" cy="5452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fr-CH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toycsp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ToyCSP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Variable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NotEqual</a:t>
            </a:r>
            <a:endParaRPr lang="fr-CH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1900"/>
              </a:lnSpc>
            </a:pPr>
            <a:b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"Taille du problème: "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pPr>
              <a:lnSpc>
                <a:spcPts val="1900"/>
              </a:lnSpc>
            </a:pPr>
            <a:b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csp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fr-CH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ToyCSP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ToyCSP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pPr>
              <a:lnSpc>
                <a:spcPts val="1900"/>
              </a:lnSpc>
            </a:pPr>
            <a:endParaRPr lang="fr-CH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1900"/>
              </a:lnSpc>
            </a:pP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q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fr-CH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Variable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[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csp</a:t>
            </a:r>
            <a:r>
              <a:rPr lang="fr-CH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add_variable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)]</a:t>
            </a:r>
          </a:p>
          <a:p>
            <a:pPr>
              <a:lnSpc>
                <a:spcPts val="1900"/>
              </a:lnSpc>
            </a:pPr>
            <a:b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fr-CH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ts val="1900"/>
              </a:lnSpc>
            </a:pP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pPr>
              <a:lnSpc>
                <a:spcPts val="1900"/>
              </a:lnSpc>
            </a:pP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j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fr-CH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pPr>
              <a:lnSpc>
                <a:spcPts val="1900"/>
              </a:lnSpc>
            </a:pP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csp</a:t>
            </a:r>
            <a:r>
              <a:rPr lang="fr-CH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post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NotEqual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q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q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j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], </a:t>
            </a:r>
            <a:r>
              <a:rPr lang="fr-CH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pPr>
              <a:lnSpc>
                <a:spcPts val="1900"/>
              </a:lnSpc>
            </a:pP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csp</a:t>
            </a:r>
            <a:r>
              <a:rPr lang="fr-CH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post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NotEqual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q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q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j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j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pPr>
              <a:lnSpc>
                <a:spcPts val="1900"/>
              </a:lnSpc>
            </a:pP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csp</a:t>
            </a:r>
            <a:r>
              <a:rPr lang="fr-CH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post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NotEqual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q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q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j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j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pPr>
              <a:lnSpc>
                <a:spcPts val="1900"/>
              </a:lnSpc>
            </a:pPr>
            <a:b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fr-CH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@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csp</a:t>
            </a:r>
            <a:r>
              <a:rPr lang="fr-CH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.on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'solution'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>
              <a:lnSpc>
                <a:spcPts val="1900"/>
              </a:lnSpc>
            </a:pPr>
            <a:r>
              <a:rPr lang="fr-CH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handle_solution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csp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infos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pPr>
              <a:lnSpc>
                <a:spcPts val="1900"/>
              </a:lnSpc>
            </a:pP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solutions</a:t>
            </a:r>
            <a:r>
              <a:rPr lang="fr-CH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csp</a:t>
            </a:r>
            <a:r>
              <a:rPr lang="fr-CH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.get_solution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())</a:t>
            </a:r>
          </a:p>
          <a:p>
            <a:pPr>
              <a:lnSpc>
                <a:spcPts val="1900"/>
              </a:lnSpc>
            </a:pPr>
            <a:b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solutions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pPr>
              <a:lnSpc>
                <a:spcPts val="1900"/>
              </a:lnSpc>
            </a:pPr>
            <a:r>
              <a:rPr lang="fr-CH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csp</a:t>
            </a:r>
            <a:r>
              <a:rPr lang="fr-CH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dfs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  <a:b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fr-CH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CH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fr-CH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fr-CH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fr-CH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solutions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fr-CH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fr-CH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fr-CH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grpSp>
        <p:nvGrpSpPr>
          <p:cNvPr id="186" name="Groupe 185">
            <a:extLst>
              <a:ext uri="{FF2B5EF4-FFF2-40B4-BE49-F238E27FC236}">
                <a16:creationId xmlns:a16="http://schemas.microsoft.com/office/drawing/2014/main" id="{FA045D06-56C8-A3BB-3ACD-90AB4F2D6EE1}"/>
              </a:ext>
            </a:extLst>
          </p:cNvPr>
          <p:cNvGrpSpPr/>
          <p:nvPr/>
        </p:nvGrpSpPr>
        <p:grpSpPr>
          <a:xfrm>
            <a:off x="401400" y="1643672"/>
            <a:ext cx="8547230" cy="499534"/>
            <a:chOff x="401400" y="1841257"/>
            <a:chExt cx="8547230" cy="499534"/>
          </a:xfrm>
        </p:grpSpPr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B7487202-DC84-7E4E-F936-9719A722FFDA}"/>
                </a:ext>
              </a:extLst>
            </p:cNvPr>
            <p:cNvSpPr/>
            <p:nvPr/>
          </p:nvSpPr>
          <p:spPr>
            <a:xfrm>
              <a:off x="401400" y="1841257"/>
              <a:ext cx="4933819" cy="499534"/>
            </a:xfrm>
            <a:prstGeom prst="rect">
              <a:avLst/>
            </a:prstGeom>
            <a:solidFill>
              <a:srgbClr val="7030A0">
                <a:alpha val="18039"/>
              </a:srgbClr>
            </a:solid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84" name="Flèche : droite 183">
              <a:extLst>
                <a:ext uri="{FF2B5EF4-FFF2-40B4-BE49-F238E27FC236}">
                  <a16:creationId xmlns:a16="http://schemas.microsoft.com/office/drawing/2014/main" id="{887517F6-B922-FEE3-B791-54A0EFC449A1}"/>
                </a:ext>
              </a:extLst>
            </p:cNvPr>
            <p:cNvSpPr/>
            <p:nvPr/>
          </p:nvSpPr>
          <p:spPr>
            <a:xfrm flipH="1">
              <a:off x="5337463" y="1898283"/>
              <a:ext cx="692014" cy="385482"/>
            </a:xfrm>
            <a:prstGeom prst="right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85" name="ZoneTexte 184">
              <a:extLst>
                <a:ext uri="{FF2B5EF4-FFF2-40B4-BE49-F238E27FC236}">
                  <a16:creationId xmlns:a16="http://schemas.microsoft.com/office/drawing/2014/main" id="{554D95B4-8DBC-1871-0744-CC0111C37376}"/>
                </a:ext>
              </a:extLst>
            </p:cNvPr>
            <p:cNvSpPr txBox="1"/>
            <p:nvPr/>
          </p:nvSpPr>
          <p:spPr>
            <a:xfrm>
              <a:off x="6106185" y="1906358"/>
              <a:ext cx="2842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/>
                <a:t>Paramètres du problème</a:t>
              </a:r>
            </a:p>
          </p:txBody>
        </p:sp>
      </p:grpSp>
      <p:grpSp>
        <p:nvGrpSpPr>
          <p:cNvPr id="187" name="Groupe 186">
            <a:extLst>
              <a:ext uri="{FF2B5EF4-FFF2-40B4-BE49-F238E27FC236}">
                <a16:creationId xmlns:a16="http://schemas.microsoft.com/office/drawing/2014/main" id="{F7BC3CDB-B868-EE7A-2A15-EC44B51BF63A}"/>
              </a:ext>
            </a:extLst>
          </p:cNvPr>
          <p:cNvGrpSpPr/>
          <p:nvPr/>
        </p:nvGrpSpPr>
        <p:grpSpPr>
          <a:xfrm>
            <a:off x="401299" y="2618354"/>
            <a:ext cx="9268233" cy="1267772"/>
            <a:chOff x="401400" y="1841257"/>
            <a:chExt cx="9268233" cy="1267772"/>
          </a:xfrm>
        </p:grpSpPr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72383889-9272-1E61-7B43-4B2B4139A9B7}"/>
                </a:ext>
              </a:extLst>
            </p:cNvPr>
            <p:cNvSpPr/>
            <p:nvPr/>
          </p:nvSpPr>
          <p:spPr>
            <a:xfrm>
              <a:off x="401400" y="1841257"/>
              <a:ext cx="8479567" cy="499534"/>
            </a:xfrm>
            <a:prstGeom prst="rect">
              <a:avLst/>
            </a:prstGeom>
            <a:solidFill>
              <a:srgbClr val="0070C0">
                <a:alpha val="18039"/>
              </a:srgbClr>
            </a:solid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89" name="Flèche : droite 188">
              <a:extLst>
                <a:ext uri="{FF2B5EF4-FFF2-40B4-BE49-F238E27FC236}">
                  <a16:creationId xmlns:a16="http://schemas.microsoft.com/office/drawing/2014/main" id="{35EA5AC1-11B0-A09D-E714-F8BAD210E256}"/>
                </a:ext>
              </a:extLst>
            </p:cNvPr>
            <p:cNvSpPr/>
            <p:nvPr/>
          </p:nvSpPr>
          <p:spPr>
            <a:xfrm rot="5400000" flipH="1">
              <a:off x="7266069" y="2311725"/>
              <a:ext cx="467184" cy="385482"/>
            </a:xfrm>
            <a:prstGeom prst="right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90" name="ZoneTexte 189">
              <a:extLst>
                <a:ext uri="{FF2B5EF4-FFF2-40B4-BE49-F238E27FC236}">
                  <a16:creationId xmlns:a16="http://schemas.microsoft.com/office/drawing/2014/main" id="{BC0603C8-9762-BBF9-8E02-27BD555D0839}"/>
                </a:ext>
              </a:extLst>
            </p:cNvPr>
            <p:cNvSpPr txBox="1"/>
            <p:nvPr/>
          </p:nvSpPr>
          <p:spPr>
            <a:xfrm>
              <a:off x="7202291" y="2739697"/>
              <a:ext cx="2467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/>
                <a:t>Variables de décision</a:t>
              </a:r>
            </a:p>
          </p:txBody>
        </p:sp>
      </p:grpSp>
      <p:grpSp>
        <p:nvGrpSpPr>
          <p:cNvPr id="191" name="Groupe 190">
            <a:extLst>
              <a:ext uri="{FF2B5EF4-FFF2-40B4-BE49-F238E27FC236}">
                <a16:creationId xmlns:a16="http://schemas.microsoft.com/office/drawing/2014/main" id="{42681114-E675-132B-6D65-404F589571DF}"/>
              </a:ext>
            </a:extLst>
          </p:cNvPr>
          <p:cNvGrpSpPr/>
          <p:nvPr/>
        </p:nvGrpSpPr>
        <p:grpSpPr>
          <a:xfrm>
            <a:off x="401300" y="3363196"/>
            <a:ext cx="9713932" cy="1404169"/>
            <a:chOff x="401401" y="1553947"/>
            <a:chExt cx="9713932" cy="1439336"/>
          </a:xfrm>
        </p:grpSpPr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209E83B1-ACAC-84B8-5AC0-C1B912BB2585}"/>
                </a:ext>
              </a:extLst>
            </p:cNvPr>
            <p:cNvSpPr/>
            <p:nvPr/>
          </p:nvSpPr>
          <p:spPr>
            <a:xfrm>
              <a:off x="401401" y="1553947"/>
              <a:ext cx="5980711" cy="1439336"/>
            </a:xfrm>
            <a:prstGeom prst="rect">
              <a:avLst/>
            </a:prstGeom>
            <a:solidFill>
              <a:srgbClr val="92D050">
                <a:alpha val="18039"/>
              </a:srgbClr>
            </a:solid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21" name="Flèche : droite 320">
              <a:extLst>
                <a:ext uri="{FF2B5EF4-FFF2-40B4-BE49-F238E27FC236}">
                  <a16:creationId xmlns:a16="http://schemas.microsoft.com/office/drawing/2014/main" id="{27273A0C-8FF0-3420-C1F1-08ED5555B161}"/>
                </a:ext>
              </a:extLst>
            </p:cNvPr>
            <p:cNvSpPr/>
            <p:nvPr/>
          </p:nvSpPr>
          <p:spPr>
            <a:xfrm flipH="1">
              <a:off x="6304186" y="2269044"/>
              <a:ext cx="929838" cy="385482"/>
            </a:xfrm>
            <a:prstGeom prst="right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22" name="ZoneTexte 321">
              <a:extLst>
                <a:ext uri="{FF2B5EF4-FFF2-40B4-BE49-F238E27FC236}">
                  <a16:creationId xmlns:a16="http://schemas.microsoft.com/office/drawing/2014/main" id="{1B99F7B6-2B15-5537-E1D3-C6F810AC1A33}"/>
                </a:ext>
              </a:extLst>
            </p:cNvPr>
            <p:cNvSpPr txBox="1"/>
            <p:nvPr/>
          </p:nvSpPr>
          <p:spPr>
            <a:xfrm>
              <a:off x="7261667" y="2269045"/>
              <a:ext cx="2853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/>
                <a:t>Contraintes du problème</a:t>
              </a:r>
            </a:p>
          </p:txBody>
        </p:sp>
      </p:grpSp>
      <p:grpSp>
        <p:nvGrpSpPr>
          <p:cNvPr id="323" name="Groupe 322">
            <a:extLst>
              <a:ext uri="{FF2B5EF4-FFF2-40B4-BE49-F238E27FC236}">
                <a16:creationId xmlns:a16="http://schemas.microsoft.com/office/drawing/2014/main" id="{857E8604-8632-3D27-6F76-35EF3B40A110}"/>
              </a:ext>
            </a:extLst>
          </p:cNvPr>
          <p:cNvGrpSpPr/>
          <p:nvPr/>
        </p:nvGrpSpPr>
        <p:grpSpPr>
          <a:xfrm>
            <a:off x="401298" y="4849899"/>
            <a:ext cx="11038322" cy="1766864"/>
            <a:chOff x="357589" y="1888183"/>
            <a:chExt cx="11038322" cy="1811117"/>
          </a:xfrm>
        </p:grpSpPr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34785148-F514-14E3-3B70-7557AC81F4E5}"/>
                </a:ext>
              </a:extLst>
            </p:cNvPr>
            <p:cNvSpPr/>
            <p:nvPr/>
          </p:nvSpPr>
          <p:spPr>
            <a:xfrm>
              <a:off x="357589" y="1888183"/>
              <a:ext cx="5593223" cy="1811117"/>
            </a:xfrm>
            <a:prstGeom prst="rect">
              <a:avLst/>
            </a:prstGeom>
            <a:solidFill>
              <a:srgbClr val="FF0000">
                <a:alpha val="18039"/>
              </a:srgbClr>
            </a:solid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25" name="Flèche : droite 324">
              <a:extLst>
                <a:ext uri="{FF2B5EF4-FFF2-40B4-BE49-F238E27FC236}">
                  <a16:creationId xmlns:a16="http://schemas.microsoft.com/office/drawing/2014/main" id="{91122295-0D5E-8E3D-F118-1E6B94E150B9}"/>
                </a:ext>
              </a:extLst>
            </p:cNvPr>
            <p:cNvSpPr/>
            <p:nvPr/>
          </p:nvSpPr>
          <p:spPr>
            <a:xfrm flipH="1">
              <a:off x="5884861" y="2401678"/>
              <a:ext cx="929838" cy="385482"/>
            </a:xfrm>
            <a:prstGeom prst="right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26" name="ZoneTexte 325">
              <a:extLst>
                <a:ext uri="{FF2B5EF4-FFF2-40B4-BE49-F238E27FC236}">
                  <a16:creationId xmlns:a16="http://schemas.microsoft.com/office/drawing/2014/main" id="{36F34BB6-5812-8D7E-4785-5067E6562103}"/>
                </a:ext>
              </a:extLst>
            </p:cNvPr>
            <p:cNvSpPr txBox="1"/>
            <p:nvPr/>
          </p:nvSpPr>
          <p:spPr>
            <a:xfrm>
              <a:off x="6812570" y="2276885"/>
              <a:ext cx="4583341" cy="662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Résolution par recherche exhaustive et gestion des solutions</a:t>
              </a: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CE9DAD91-2888-ABE6-71F5-C080D8114776}"/>
              </a:ext>
            </a:extLst>
          </p:cNvPr>
          <p:cNvGrpSpPr/>
          <p:nvPr/>
        </p:nvGrpSpPr>
        <p:grpSpPr>
          <a:xfrm>
            <a:off x="5337439" y="2040658"/>
            <a:ext cx="3718800" cy="884520"/>
            <a:chOff x="5337439" y="2040658"/>
            <a:chExt cx="3718800" cy="88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8" name="Encre 27">
                  <a:extLst>
                    <a:ext uri="{FF2B5EF4-FFF2-40B4-BE49-F238E27FC236}">
                      <a16:creationId xmlns:a16="http://schemas.microsoft.com/office/drawing/2014/main" id="{869B2980-F76A-B4EB-A4A8-67A9ABB85AED}"/>
                    </a:ext>
                  </a:extLst>
                </p14:cNvPr>
                <p14:cNvContentPartPr/>
                <p14:nvPr/>
              </p14:nvContentPartPr>
              <p14:xfrm>
                <a:off x="5337439" y="2877298"/>
                <a:ext cx="904680" cy="47880"/>
              </p14:xfrm>
            </p:contentPart>
          </mc:Choice>
          <mc:Fallback xmlns="">
            <p:pic>
              <p:nvPicPr>
                <p:cNvPr id="28" name="Encre 27">
                  <a:extLst>
                    <a:ext uri="{FF2B5EF4-FFF2-40B4-BE49-F238E27FC236}">
                      <a16:creationId xmlns:a16="http://schemas.microsoft.com/office/drawing/2014/main" id="{869B2980-F76A-B4EB-A4A8-67A9ABB85AE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283418" y="2769298"/>
                  <a:ext cx="1012363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9" name="Encre 28">
                  <a:extLst>
                    <a:ext uri="{FF2B5EF4-FFF2-40B4-BE49-F238E27FC236}">
                      <a16:creationId xmlns:a16="http://schemas.microsoft.com/office/drawing/2014/main" id="{9E032CBF-F896-58FC-25CF-94D7BAA183D7}"/>
                    </a:ext>
                  </a:extLst>
                </p14:cNvPr>
                <p14:cNvContentPartPr/>
                <p14:nvPr/>
              </p14:nvContentPartPr>
              <p14:xfrm>
                <a:off x="6126199" y="2304538"/>
                <a:ext cx="324720" cy="304920"/>
              </p14:xfrm>
            </p:contentPart>
          </mc:Choice>
          <mc:Fallback xmlns="">
            <p:pic>
              <p:nvPicPr>
                <p:cNvPr id="29" name="Encre 28">
                  <a:extLst>
                    <a:ext uri="{FF2B5EF4-FFF2-40B4-BE49-F238E27FC236}">
                      <a16:creationId xmlns:a16="http://schemas.microsoft.com/office/drawing/2014/main" id="{9E032CBF-F896-58FC-25CF-94D7BAA183D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117199" y="2295538"/>
                  <a:ext cx="34236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0" name="Encre 29">
                  <a:extLst>
                    <a:ext uri="{FF2B5EF4-FFF2-40B4-BE49-F238E27FC236}">
                      <a16:creationId xmlns:a16="http://schemas.microsoft.com/office/drawing/2014/main" id="{8F77C3A5-0CA7-ABAA-9B65-D70167F42943}"/>
                    </a:ext>
                  </a:extLst>
                </p14:cNvPr>
                <p14:cNvContentPartPr/>
                <p14:nvPr/>
              </p14:nvContentPartPr>
              <p14:xfrm>
                <a:off x="6077599" y="2553298"/>
                <a:ext cx="162360" cy="107640"/>
              </p14:xfrm>
            </p:contentPart>
          </mc:Choice>
          <mc:Fallback xmlns="">
            <p:pic>
              <p:nvPicPr>
                <p:cNvPr id="30" name="Encre 29">
                  <a:extLst>
                    <a:ext uri="{FF2B5EF4-FFF2-40B4-BE49-F238E27FC236}">
                      <a16:creationId xmlns:a16="http://schemas.microsoft.com/office/drawing/2014/main" id="{8F77C3A5-0CA7-ABAA-9B65-D70167F4294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068599" y="2544298"/>
                  <a:ext cx="1800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1" name="Encre 30">
                  <a:extLst>
                    <a:ext uri="{FF2B5EF4-FFF2-40B4-BE49-F238E27FC236}">
                      <a16:creationId xmlns:a16="http://schemas.microsoft.com/office/drawing/2014/main" id="{7520DBD7-7F8F-7017-D15D-42C6F1F92591}"/>
                    </a:ext>
                  </a:extLst>
                </p14:cNvPr>
                <p14:cNvContentPartPr/>
                <p14:nvPr/>
              </p14:nvContentPartPr>
              <p14:xfrm>
                <a:off x="6054559" y="2548618"/>
                <a:ext cx="142920" cy="137880"/>
              </p14:xfrm>
            </p:contentPart>
          </mc:Choice>
          <mc:Fallback xmlns="">
            <p:pic>
              <p:nvPicPr>
                <p:cNvPr id="31" name="Encre 30">
                  <a:extLst>
                    <a:ext uri="{FF2B5EF4-FFF2-40B4-BE49-F238E27FC236}">
                      <a16:creationId xmlns:a16="http://schemas.microsoft.com/office/drawing/2014/main" id="{7520DBD7-7F8F-7017-D15D-42C6F1F9259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045559" y="2539618"/>
                  <a:ext cx="1605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2" name="Encre 31">
                  <a:extLst>
                    <a:ext uri="{FF2B5EF4-FFF2-40B4-BE49-F238E27FC236}">
                      <a16:creationId xmlns:a16="http://schemas.microsoft.com/office/drawing/2014/main" id="{E4EB7619-885C-25E7-75D7-2CEBD68E080C}"/>
                    </a:ext>
                  </a:extLst>
                </p14:cNvPr>
                <p14:cNvContentPartPr/>
                <p14:nvPr/>
              </p14:nvContentPartPr>
              <p14:xfrm>
                <a:off x="6609319" y="2220298"/>
                <a:ext cx="15480" cy="150840"/>
              </p14:xfrm>
            </p:contentPart>
          </mc:Choice>
          <mc:Fallback xmlns="">
            <p:pic>
              <p:nvPicPr>
                <p:cNvPr id="32" name="Encre 31">
                  <a:extLst>
                    <a:ext uri="{FF2B5EF4-FFF2-40B4-BE49-F238E27FC236}">
                      <a16:creationId xmlns:a16="http://schemas.microsoft.com/office/drawing/2014/main" id="{E4EB7619-885C-25E7-75D7-2CEBD68E080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600319" y="2211276"/>
                  <a:ext cx="33120" cy="1685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3" name="Encre 32">
                  <a:extLst>
                    <a:ext uri="{FF2B5EF4-FFF2-40B4-BE49-F238E27FC236}">
                      <a16:creationId xmlns:a16="http://schemas.microsoft.com/office/drawing/2014/main" id="{FE2C3E7C-3500-6A90-E0AA-D9DBE7CA221B}"/>
                    </a:ext>
                  </a:extLst>
                </p14:cNvPr>
                <p14:cNvContentPartPr/>
                <p14:nvPr/>
              </p14:nvContentPartPr>
              <p14:xfrm>
                <a:off x="6570079" y="2181778"/>
                <a:ext cx="244080" cy="205920"/>
              </p14:xfrm>
            </p:contentPart>
          </mc:Choice>
          <mc:Fallback xmlns="">
            <p:pic>
              <p:nvPicPr>
                <p:cNvPr id="33" name="Encre 32">
                  <a:extLst>
                    <a:ext uri="{FF2B5EF4-FFF2-40B4-BE49-F238E27FC236}">
                      <a16:creationId xmlns:a16="http://schemas.microsoft.com/office/drawing/2014/main" id="{FE2C3E7C-3500-6A90-E0AA-D9DBE7CA221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61079" y="2172778"/>
                  <a:ext cx="2617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5" name="Encre 34">
                  <a:extLst>
                    <a:ext uri="{FF2B5EF4-FFF2-40B4-BE49-F238E27FC236}">
                      <a16:creationId xmlns:a16="http://schemas.microsoft.com/office/drawing/2014/main" id="{D01CFCFF-5675-EC08-F86E-D1F5E50A0B28}"/>
                    </a:ext>
                  </a:extLst>
                </p14:cNvPr>
                <p14:cNvContentPartPr/>
                <p14:nvPr/>
              </p14:nvContentPartPr>
              <p14:xfrm>
                <a:off x="6856279" y="2242978"/>
                <a:ext cx="137880" cy="109080"/>
              </p14:xfrm>
            </p:contentPart>
          </mc:Choice>
          <mc:Fallback xmlns="">
            <p:pic>
              <p:nvPicPr>
                <p:cNvPr id="35" name="Encre 34">
                  <a:extLst>
                    <a:ext uri="{FF2B5EF4-FFF2-40B4-BE49-F238E27FC236}">
                      <a16:creationId xmlns:a16="http://schemas.microsoft.com/office/drawing/2014/main" id="{D01CFCFF-5675-EC08-F86E-D1F5E50A0B2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847279" y="2233978"/>
                  <a:ext cx="155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6" name="Encre 35">
                  <a:extLst>
                    <a:ext uri="{FF2B5EF4-FFF2-40B4-BE49-F238E27FC236}">
                      <a16:creationId xmlns:a16="http://schemas.microsoft.com/office/drawing/2014/main" id="{A2BDF876-9A7E-FB4F-AAF3-64D43E5D0E30}"/>
                    </a:ext>
                  </a:extLst>
                </p14:cNvPr>
                <p14:cNvContentPartPr/>
                <p14:nvPr/>
              </p14:nvContentPartPr>
              <p14:xfrm>
                <a:off x="7025479" y="2208058"/>
                <a:ext cx="204840" cy="147960"/>
              </p14:xfrm>
            </p:contentPart>
          </mc:Choice>
          <mc:Fallback xmlns="">
            <p:pic>
              <p:nvPicPr>
                <p:cNvPr id="36" name="Encre 35">
                  <a:extLst>
                    <a:ext uri="{FF2B5EF4-FFF2-40B4-BE49-F238E27FC236}">
                      <a16:creationId xmlns:a16="http://schemas.microsoft.com/office/drawing/2014/main" id="{A2BDF876-9A7E-FB4F-AAF3-64D43E5D0E3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016479" y="2199058"/>
                  <a:ext cx="2224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8" name="Encre 37">
                  <a:extLst>
                    <a:ext uri="{FF2B5EF4-FFF2-40B4-BE49-F238E27FC236}">
                      <a16:creationId xmlns:a16="http://schemas.microsoft.com/office/drawing/2014/main" id="{9A73CC4A-B92C-D4B0-5F39-05DDCF063E5A}"/>
                    </a:ext>
                  </a:extLst>
                </p14:cNvPr>
                <p14:cNvContentPartPr/>
                <p14:nvPr/>
              </p14:nvContentPartPr>
              <p14:xfrm>
                <a:off x="7207999" y="2240818"/>
                <a:ext cx="197640" cy="110520"/>
              </p14:xfrm>
            </p:contentPart>
          </mc:Choice>
          <mc:Fallback xmlns="">
            <p:pic>
              <p:nvPicPr>
                <p:cNvPr id="38" name="Encre 37">
                  <a:extLst>
                    <a:ext uri="{FF2B5EF4-FFF2-40B4-BE49-F238E27FC236}">
                      <a16:creationId xmlns:a16="http://schemas.microsoft.com/office/drawing/2014/main" id="{9A73CC4A-B92C-D4B0-5F39-05DDCF063E5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199015" y="2231818"/>
                  <a:ext cx="215248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9" name="Encre 38">
                  <a:extLst>
                    <a:ext uri="{FF2B5EF4-FFF2-40B4-BE49-F238E27FC236}">
                      <a16:creationId xmlns:a16="http://schemas.microsoft.com/office/drawing/2014/main" id="{0D61D08F-6900-98DD-3383-1B8D1C3E37E9}"/>
                    </a:ext>
                  </a:extLst>
                </p14:cNvPr>
                <p14:cNvContentPartPr/>
                <p14:nvPr/>
              </p14:nvContentPartPr>
              <p14:xfrm>
                <a:off x="7427959" y="2229298"/>
                <a:ext cx="18000" cy="87840"/>
              </p14:xfrm>
            </p:contentPart>
          </mc:Choice>
          <mc:Fallback xmlns="">
            <p:pic>
              <p:nvPicPr>
                <p:cNvPr id="39" name="Encre 38">
                  <a:extLst>
                    <a:ext uri="{FF2B5EF4-FFF2-40B4-BE49-F238E27FC236}">
                      <a16:creationId xmlns:a16="http://schemas.microsoft.com/office/drawing/2014/main" id="{0D61D08F-6900-98DD-3383-1B8D1C3E37E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418775" y="2220298"/>
                  <a:ext cx="360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0" name="Encre 39">
                  <a:extLst>
                    <a:ext uri="{FF2B5EF4-FFF2-40B4-BE49-F238E27FC236}">
                      <a16:creationId xmlns:a16="http://schemas.microsoft.com/office/drawing/2014/main" id="{993EEEF0-8E21-3BC9-67F3-F05949D3C550}"/>
                    </a:ext>
                  </a:extLst>
                </p14:cNvPr>
                <p14:cNvContentPartPr/>
                <p14:nvPr/>
              </p14:nvContentPartPr>
              <p14:xfrm>
                <a:off x="7409239" y="2128858"/>
                <a:ext cx="12240" cy="8640"/>
              </p14:xfrm>
            </p:contentPart>
          </mc:Choice>
          <mc:Fallback xmlns="">
            <p:pic>
              <p:nvPicPr>
                <p:cNvPr id="40" name="Encre 39">
                  <a:extLst>
                    <a:ext uri="{FF2B5EF4-FFF2-40B4-BE49-F238E27FC236}">
                      <a16:creationId xmlns:a16="http://schemas.microsoft.com/office/drawing/2014/main" id="{993EEEF0-8E21-3BC9-67F3-F05949D3C55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400239" y="2120218"/>
                  <a:ext cx="29880" cy="255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1" name="Encre 40">
                  <a:extLst>
                    <a:ext uri="{FF2B5EF4-FFF2-40B4-BE49-F238E27FC236}">
                      <a16:creationId xmlns:a16="http://schemas.microsoft.com/office/drawing/2014/main" id="{88D8AD2B-19F9-0E2D-77E2-08C9C133FC2D}"/>
                    </a:ext>
                  </a:extLst>
                </p14:cNvPr>
                <p14:cNvContentPartPr/>
                <p14:nvPr/>
              </p14:nvContentPartPr>
              <p14:xfrm>
                <a:off x="7496359" y="2188258"/>
                <a:ext cx="97920" cy="130320"/>
              </p14:xfrm>
            </p:contentPart>
          </mc:Choice>
          <mc:Fallback xmlns="">
            <p:pic>
              <p:nvPicPr>
                <p:cNvPr id="41" name="Encre 40">
                  <a:extLst>
                    <a:ext uri="{FF2B5EF4-FFF2-40B4-BE49-F238E27FC236}">
                      <a16:creationId xmlns:a16="http://schemas.microsoft.com/office/drawing/2014/main" id="{88D8AD2B-19F9-0E2D-77E2-08C9C133FC2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487359" y="2179283"/>
                  <a:ext cx="115560" cy="1479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2" name="Encre 41">
                  <a:extLst>
                    <a:ext uri="{FF2B5EF4-FFF2-40B4-BE49-F238E27FC236}">
                      <a16:creationId xmlns:a16="http://schemas.microsoft.com/office/drawing/2014/main" id="{169E33A0-14EB-5BAC-AA6E-C432300C8857}"/>
                    </a:ext>
                  </a:extLst>
                </p14:cNvPr>
                <p14:cNvContentPartPr/>
                <p14:nvPr/>
              </p14:nvContentPartPr>
              <p14:xfrm>
                <a:off x="7623799" y="2221738"/>
                <a:ext cx="152640" cy="112320"/>
              </p14:xfrm>
            </p:contentPart>
          </mc:Choice>
          <mc:Fallback xmlns="">
            <p:pic>
              <p:nvPicPr>
                <p:cNvPr id="42" name="Encre 41">
                  <a:extLst>
                    <a:ext uri="{FF2B5EF4-FFF2-40B4-BE49-F238E27FC236}">
                      <a16:creationId xmlns:a16="http://schemas.microsoft.com/office/drawing/2014/main" id="{169E33A0-14EB-5BAC-AA6E-C432300C885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614820" y="2212738"/>
                  <a:ext cx="170238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3" name="Encre 42">
                  <a:extLst>
                    <a:ext uri="{FF2B5EF4-FFF2-40B4-BE49-F238E27FC236}">
                      <a16:creationId xmlns:a16="http://schemas.microsoft.com/office/drawing/2014/main" id="{9D545B8E-4F78-F7F3-1D0A-D1286BD769FB}"/>
                    </a:ext>
                  </a:extLst>
                </p14:cNvPr>
                <p14:cNvContentPartPr/>
                <p14:nvPr/>
              </p14:nvContentPartPr>
              <p14:xfrm>
                <a:off x="7905679" y="2111938"/>
                <a:ext cx="187200" cy="264240"/>
              </p14:xfrm>
            </p:contentPart>
          </mc:Choice>
          <mc:Fallback xmlns="">
            <p:pic>
              <p:nvPicPr>
                <p:cNvPr id="43" name="Encre 42">
                  <a:extLst>
                    <a:ext uri="{FF2B5EF4-FFF2-40B4-BE49-F238E27FC236}">
                      <a16:creationId xmlns:a16="http://schemas.microsoft.com/office/drawing/2014/main" id="{9D545B8E-4F78-F7F3-1D0A-D1286BD769F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896679" y="2102938"/>
                  <a:ext cx="2048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4" name="Encre 43">
                  <a:extLst>
                    <a:ext uri="{FF2B5EF4-FFF2-40B4-BE49-F238E27FC236}">
                      <a16:creationId xmlns:a16="http://schemas.microsoft.com/office/drawing/2014/main" id="{DC79D43B-178C-9F4E-ACDA-4261AB98AB0F}"/>
                    </a:ext>
                  </a:extLst>
                </p14:cNvPr>
                <p14:cNvContentPartPr/>
                <p14:nvPr/>
              </p14:nvContentPartPr>
              <p14:xfrm>
                <a:off x="8191879" y="2149378"/>
                <a:ext cx="138960" cy="173880"/>
              </p14:xfrm>
            </p:contentPart>
          </mc:Choice>
          <mc:Fallback xmlns="">
            <p:pic>
              <p:nvPicPr>
                <p:cNvPr id="44" name="Encre 43">
                  <a:extLst>
                    <a:ext uri="{FF2B5EF4-FFF2-40B4-BE49-F238E27FC236}">
                      <a16:creationId xmlns:a16="http://schemas.microsoft.com/office/drawing/2014/main" id="{DC79D43B-178C-9F4E-ACDA-4261AB98AB0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182879" y="2140378"/>
                  <a:ext cx="1566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5" name="Encre 44">
                  <a:extLst>
                    <a:ext uri="{FF2B5EF4-FFF2-40B4-BE49-F238E27FC236}">
                      <a16:creationId xmlns:a16="http://schemas.microsoft.com/office/drawing/2014/main" id="{D1A8D62B-35B8-6804-6196-D798242900D9}"/>
                    </a:ext>
                  </a:extLst>
                </p14:cNvPr>
                <p14:cNvContentPartPr/>
                <p14:nvPr/>
              </p14:nvContentPartPr>
              <p14:xfrm>
                <a:off x="8453599" y="2291218"/>
                <a:ext cx="23400" cy="18360"/>
              </p14:xfrm>
            </p:contentPart>
          </mc:Choice>
          <mc:Fallback xmlns="">
            <p:pic>
              <p:nvPicPr>
                <p:cNvPr id="45" name="Encre 44">
                  <a:extLst>
                    <a:ext uri="{FF2B5EF4-FFF2-40B4-BE49-F238E27FC236}">
                      <a16:creationId xmlns:a16="http://schemas.microsoft.com/office/drawing/2014/main" id="{D1A8D62B-35B8-6804-6196-D798242900D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444735" y="2282218"/>
                  <a:ext cx="40773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6" name="Encre 45">
                  <a:extLst>
                    <a:ext uri="{FF2B5EF4-FFF2-40B4-BE49-F238E27FC236}">
                      <a16:creationId xmlns:a16="http://schemas.microsoft.com/office/drawing/2014/main" id="{83273E9D-6BA6-ECB9-66A3-3D40005047DB}"/>
                    </a:ext>
                  </a:extLst>
                </p14:cNvPr>
                <p14:cNvContentPartPr/>
                <p14:nvPr/>
              </p14:nvContentPartPr>
              <p14:xfrm>
                <a:off x="8564119" y="2291578"/>
                <a:ext cx="23400" cy="11160"/>
              </p14:xfrm>
            </p:contentPart>
          </mc:Choice>
          <mc:Fallback xmlns="">
            <p:pic>
              <p:nvPicPr>
                <p:cNvPr id="46" name="Encre 45">
                  <a:extLst>
                    <a:ext uri="{FF2B5EF4-FFF2-40B4-BE49-F238E27FC236}">
                      <a16:creationId xmlns:a16="http://schemas.microsoft.com/office/drawing/2014/main" id="{83273E9D-6BA6-ECB9-66A3-3D40005047D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555255" y="2282278"/>
                  <a:ext cx="40773" cy="293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7" name="Encre 46">
                  <a:extLst>
                    <a:ext uri="{FF2B5EF4-FFF2-40B4-BE49-F238E27FC236}">
                      <a16:creationId xmlns:a16="http://schemas.microsoft.com/office/drawing/2014/main" id="{4BDA8665-9FE1-F007-1286-C132E20B4929}"/>
                    </a:ext>
                  </a:extLst>
                </p14:cNvPr>
                <p14:cNvContentPartPr/>
                <p14:nvPr/>
              </p14:nvContentPartPr>
              <p14:xfrm>
                <a:off x="8724319" y="2110858"/>
                <a:ext cx="209520" cy="176760"/>
              </p14:xfrm>
            </p:contentPart>
          </mc:Choice>
          <mc:Fallback xmlns="">
            <p:pic>
              <p:nvPicPr>
                <p:cNvPr id="47" name="Encre 46">
                  <a:extLst>
                    <a:ext uri="{FF2B5EF4-FFF2-40B4-BE49-F238E27FC236}">
                      <a16:creationId xmlns:a16="http://schemas.microsoft.com/office/drawing/2014/main" id="{4BDA8665-9FE1-F007-1286-C132E20B492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715319" y="2101840"/>
                  <a:ext cx="227160" cy="1944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8" name="Encre 47">
                  <a:extLst>
                    <a:ext uri="{FF2B5EF4-FFF2-40B4-BE49-F238E27FC236}">
                      <a16:creationId xmlns:a16="http://schemas.microsoft.com/office/drawing/2014/main" id="{EC25237A-094C-EFF2-2568-59131174992A}"/>
                    </a:ext>
                  </a:extLst>
                </p14:cNvPr>
                <p14:cNvContentPartPr/>
                <p14:nvPr/>
              </p14:nvContentPartPr>
              <p14:xfrm>
                <a:off x="8871559" y="2040658"/>
                <a:ext cx="184680" cy="394560"/>
              </p14:xfrm>
            </p:contentPart>
          </mc:Choice>
          <mc:Fallback xmlns="">
            <p:pic>
              <p:nvPicPr>
                <p:cNvPr id="48" name="Encre 47">
                  <a:extLst>
                    <a:ext uri="{FF2B5EF4-FFF2-40B4-BE49-F238E27FC236}">
                      <a16:creationId xmlns:a16="http://schemas.microsoft.com/office/drawing/2014/main" id="{EC25237A-094C-EFF2-2568-59131174992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862559" y="2031658"/>
                  <a:ext cx="202320" cy="41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1" name="Encre 50">
                <a:extLst>
                  <a:ext uri="{FF2B5EF4-FFF2-40B4-BE49-F238E27FC236}">
                    <a16:creationId xmlns:a16="http://schemas.microsoft.com/office/drawing/2014/main" id="{21F820C1-A631-8A13-9289-006B1FB6CB1D}"/>
                  </a:ext>
                </a:extLst>
              </p14:cNvPr>
              <p14:cNvContentPartPr/>
              <p14:nvPr/>
            </p14:nvContentPartPr>
            <p14:xfrm>
              <a:off x="7150320" y="1859400"/>
              <a:ext cx="4272840" cy="3224160"/>
            </p14:xfrm>
          </p:contentPart>
        </mc:Choice>
        <mc:Fallback xmlns="">
          <p:pic>
            <p:nvPicPr>
              <p:cNvPr id="51" name="Encre 50">
                <a:extLst>
                  <a:ext uri="{FF2B5EF4-FFF2-40B4-BE49-F238E27FC236}">
                    <a16:creationId xmlns:a16="http://schemas.microsoft.com/office/drawing/2014/main" id="{21F820C1-A631-8A13-9289-006B1FB6CB1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140960" y="1850040"/>
                <a:ext cx="4291560" cy="324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318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5F316-CFBE-70EB-C1D2-95B558468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E42673-BA02-9A04-5EE3-9A9205D19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9529039" cy="1017312"/>
          </a:xfrm>
        </p:spPr>
        <p:txBody>
          <a:bodyPr>
            <a:normAutofit/>
          </a:bodyPr>
          <a:lstStyle/>
          <a:p>
            <a:r>
              <a:rPr lang="fr-CH" dirty="0"/>
              <a:t>CP vs programmation impérative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32BF3036-3951-C0B6-5BA8-1D434AC09431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32BF3036-3951-C0B6-5BA8-1D434AC094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1823433-C1B3-D6E6-AE29-A0141A52F8FB}"/>
              </a:ext>
            </a:extLst>
          </p:cNvPr>
          <p:cNvCxnSpPr/>
          <p:nvPr/>
        </p:nvCxnSpPr>
        <p:spPr>
          <a:xfrm>
            <a:off x="5769204" y="1621410"/>
            <a:ext cx="0" cy="50904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2A7BECE-3214-9AAB-68D6-79B405CD2F06}"/>
              </a:ext>
            </a:extLst>
          </p:cNvPr>
          <p:cNvSpPr/>
          <p:nvPr/>
        </p:nvSpPr>
        <p:spPr>
          <a:xfrm>
            <a:off x="865697" y="1621410"/>
            <a:ext cx="3687449" cy="661503"/>
          </a:xfrm>
          <a:prstGeom prst="roundRect">
            <a:avLst>
              <a:gd name="adj" fmla="val 8046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/>
              <a:t>Programmation impérative</a:t>
            </a:r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84206D7-E1CF-DB05-7F19-908BF9B8043C}"/>
              </a:ext>
            </a:extLst>
          </p:cNvPr>
          <p:cNvSpPr txBox="1"/>
          <p:nvPr/>
        </p:nvSpPr>
        <p:spPr>
          <a:xfrm>
            <a:off x="555157" y="2382999"/>
            <a:ext cx="4102229" cy="161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b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&gt;&gt;&gt; </a:t>
            </a: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endParaRPr lang="es-E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&gt;&gt;&gt; y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s-E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s-E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&gt;&gt;&gt; x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</a:t>
            </a:r>
            <a:endParaRPr lang="es-E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s-E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&gt;&gt;&gt; </a:t>
            </a:r>
            <a:r>
              <a:rPr lang="es-E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s-E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que </a:t>
            </a:r>
            <a:r>
              <a:rPr lang="es-ES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vaut</a:t>
            </a:r>
            <a:r>
              <a:rPr lang="es-E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y ???</a:t>
            </a:r>
            <a:endParaRPr lang="es-E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A6B91FA7-3682-C485-E876-A638EF49E6D5}"/>
              </a:ext>
            </a:extLst>
          </p:cNvPr>
          <p:cNvGrpSpPr/>
          <p:nvPr/>
        </p:nvGrpSpPr>
        <p:grpSpPr>
          <a:xfrm>
            <a:off x="1352572" y="4469686"/>
            <a:ext cx="720720" cy="261000"/>
            <a:chOff x="1352572" y="4469686"/>
            <a:chExt cx="72072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6" name="Encre 15">
                  <a:extLst>
                    <a:ext uri="{FF2B5EF4-FFF2-40B4-BE49-F238E27FC236}">
                      <a16:creationId xmlns:a16="http://schemas.microsoft.com/office/drawing/2014/main" id="{8B83A603-B714-B353-D11C-9AC6DB151598}"/>
                    </a:ext>
                  </a:extLst>
                </p14:cNvPr>
                <p14:cNvContentPartPr/>
                <p14:nvPr/>
              </p14:nvContentPartPr>
              <p14:xfrm>
                <a:off x="1355452" y="4484086"/>
                <a:ext cx="189720" cy="246600"/>
              </p14:xfrm>
            </p:contentPart>
          </mc:Choice>
          <mc:Fallback xmlns="">
            <p:pic>
              <p:nvPicPr>
                <p:cNvPr id="16" name="Encre 15">
                  <a:extLst>
                    <a:ext uri="{FF2B5EF4-FFF2-40B4-BE49-F238E27FC236}">
                      <a16:creationId xmlns:a16="http://schemas.microsoft.com/office/drawing/2014/main" id="{8B83A603-B714-B353-D11C-9AC6DB15159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49332" y="4477966"/>
                  <a:ext cx="2019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7" name="Encre 16">
                  <a:extLst>
                    <a:ext uri="{FF2B5EF4-FFF2-40B4-BE49-F238E27FC236}">
                      <a16:creationId xmlns:a16="http://schemas.microsoft.com/office/drawing/2014/main" id="{050179A3-2F88-02DA-0C17-2B9295D427F0}"/>
                    </a:ext>
                  </a:extLst>
                </p14:cNvPr>
                <p14:cNvContentPartPr/>
                <p14:nvPr/>
              </p14:nvContentPartPr>
              <p14:xfrm>
                <a:off x="1352572" y="4469686"/>
                <a:ext cx="190440" cy="221400"/>
              </p14:xfrm>
            </p:contentPart>
          </mc:Choice>
          <mc:Fallback xmlns="">
            <p:pic>
              <p:nvPicPr>
                <p:cNvPr id="17" name="Encre 16">
                  <a:extLst>
                    <a:ext uri="{FF2B5EF4-FFF2-40B4-BE49-F238E27FC236}">
                      <a16:creationId xmlns:a16="http://schemas.microsoft.com/office/drawing/2014/main" id="{050179A3-2F88-02DA-0C17-2B9295D427F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46452" y="4463566"/>
                  <a:ext cx="2026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9" name="Encre 18">
                  <a:extLst>
                    <a:ext uri="{FF2B5EF4-FFF2-40B4-BE49-F238E27FC236}">
                      <a16:creationId xmlns:a16="http://schemas.microsoft.com/office/drawing/2014/main" id="{0D0BD0DC-3593-5B14-1DF6-E2F45B5B13B8}"/>
                    </a:ext>
                  </a:extLst>
                </p14:cNvPr>
                <p14:cNvContentPartPr/>
                <p14:nvPr/>
              </p14:nvContentPartPr>
              <p14:xfrm>
                <a:off x="1712212" y="4571926"/>
                <a:ext cx="348120" cy="21600"/>
              </p14:xfrm>
            </p:contentPart>
          </mc:Choice>
          <mc:Fallback xmlns="">
            <p:pic>
              <p:nvPicPr>
                <p:cNvPr id="19" name="Encre 18">
                  <a:extLst>
                    <a:ext uri="{FF2B5EF4-FFF2-40B4-BE49-F238E27FC236}">
                      <a16:creationId xmlns:a16="http://schemas.microsoft.com/office/drawing/2014/main" id="{0D0BD0DC-3593-5B14-1DF6-E2F45B5B13B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06092" y="4565806"/>
                  <a:ext cx="3603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1" name="Encre 20">
                  <a:extLst>
                    <a:ext uri="{FF2B5EF4-FFF2-40B4-BE49-F238E27FC236}">
                      <a16:creationId xmlns:a16="http://schemas.microsoft.com/office/drawing/2014/main" id="{E433FDDF-9492-E919-56FA-7A722F1D97E1}"/>
                    </a:ext>
                  </a:extLst>
                </p14:cNvPr>
                <p14:cNvContentPartPr/>
                <p14:nvPr/>
              </p14:nvContentPartPr>
              <p14:xfrm>
                <a:off x="1975732" y="4475086"/>
                <a:ext cx="97560" cy="238680"/>
              </p14:xfrm>
            </p:contentPart>
          </mc:Choice>
          <mc:Fallback xmlns="">
            <p:pic>
              <p:nvPicPr>
                <p:cNvPr id="21" name="Encre 20">
                  <a:extLst>
                    <a:ext uri="{FF2B5EF4-FFF2-40B4-BE49-F238E27FC236}">
                      <a16:creationId xmlns:a16="http://schemas.microsoft.com/office/drawing/2014/main" id="{E433FDDF-9492-E919-56FA-7A722F1D97E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69612" y="4468966"/>
                  <a:ext cx="109800" cy="25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4661EEA8-28F5-00CF-ACC5-A0189BABB5CD}"/>
              </a:ext>
            </a:extLst>
          </p:cNvPr>
          <p:cNvGrpSpPr/>
          <p:nvPr/>
        </p:nvGrpSpPr>
        <p:grpSpPr>
          <a:xfrm>
            <a:off x="2281012" y="4456006"/>
            <a:ext cx="290520" cy="251280"/>
            <a:chOff x="2281012" y="4456006"/>
            <a:chExt cx="290520" cy="2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2" name="Encre 21">
                  <a:extLst>
                    <a:ext uri="{FF2B5EF4-FFF2-40B4-BE49-F238E27FC236}">
                      <a16:creationId xmlns:a16="http://schemas.microsoft.com/office/drawing/2014/main" id="{603F9880-4D55-8BE1-FCC3-78B2735AE800}"/>
                    </a:ext>
                  </a:extLst>
                </p14:cNvPr>
                <p14:cNvContentPartPr/>
                <p14:nvPr/>
              </p14:nvContentPartPr>
              <p14:xfrm>
                <a:off x="2281012" y="4467526"/>
                <a:ext cx="130320" cy="239760"/>
              </p14:xfrm>
            </p:contentPart>
          </mc:Choice>
          <mc:Fallback xmlns="">
            <p:pic>
              <p:nvPicPr>
                <p:cNvPr id="22" name="Encre 21">
                  <a:extLst>
                    <a:ext uri="{FF2B5EF4-FFF2-40B4-BE49-F238E27FC236}">
                      <a16:creationId xmlns:a16="http://schemas.microsoft.com/office/drawing/2014/main" id="{603F9880-4D55-8BE1-FCC3-78B2735AE80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274892" y="4461406"/>
                  <a:ext cx="1425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5" name="Encre 24">
                  <a:extLst>
                    <a:ext uri="{FF2B5EF4-FFF2-40B4-BE49-F238E27FC236}">
                      <a16:creationId xmlns:a16="http://schemas.microsoft.com/office/drawing/2014/main" id="{3FA9629C-E535-B7B9-1BA8-062ED676BB20}"/>
                    </a:ext>
                  </a:extLst>
                </p14:cNvPr>
                <p14:cNvContentPartPr/>
                <p14:nvPr/>
              </p14:nvContentPartPr>
              <p14:xfrm>
                <a:off x="2426812" y="4456006"/>
                <a:ext cx="144720" cy="215280"/>
              </p14:xfrm>
            </p:contentPart>
          </mc:Choice>
          <mc:Fallback xmlns="">
            <p:pic>
              <p:nvPicPr>
                <p:cNvPr id="25" name="Encre 24">
                  <a:extLst>
                    <a:ext uri="{FF2B5EF4-FFF2-40B4-BE49-F238E27FC236}">
                      <a16:creationId xmlns:a16="http://schemas.microsoft.com/office/drawing/2014/main" id="{3FA9629C-E535-B7B9-1BA8-062ED676BB2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20692" y="4449886"/>
                  <a:ext cx="156960" cy="22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" name="Encre 29">
                <a:extLst>
                  <a:ext uri="{FF2B5EF4-FFF2-40B4-BE49-F238E27FC236}">
                    <a16:creationId xmlns:a16="http://schemas.microsoft.com/office/drawing/2014/main" id="{D617D0A3-5B60-CA98-559C-FD4E4066C074}"/>
                  </a:ext>
                </a:extLst>
              </p14:cNvPr>
              <p14:cNvContentPartPr/>
              <p14:nvPr/>
            </p14:nvContentPartPr>
            <p14:xfrm>
              <a:off x="1307212" y="5110486"/>
              <a:ext cx="177840" cy="304560"/>
            </p14:xfrm>
          </p:contentPart>
        </mc:Choice>
        <mc:Fallback xmlns="">
          <p:pic>
            <p:nvPicPr>
              <p:cNvPr id="30" name="Encre 29">
                <a:extLst>
                  <a:ext uri="{FF2B5EF4-FFF2-40B4-BE49-F238E27FC236}">
                    <a16:creationId xmlns:a16="http://schemas.microsoft.com/office/drawing/2014/main" id="{D617D0A3-5B60-CA98-559C-FD4E4066C07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01092" y="5104366"/>
                <a:ext cx="190080" cy="31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e 35">
            <a:extLst>
              <a:ext uri="{FF2B5EF4-FFF2-40B4-BE49-F238E27FC236}">
                <a16:creationId xmlns:a16="http://schemas.microsoft.com/office/drawing/2014/main" id="{8BC12EA0-ACBC-2E29-E622-31BE3246C3E3}"/>
              </a:ext>
            </a:extLst>
          </p:cNvPr>
          <p:cNvGrpSpPr/>
          <p:nvPr/>
        </p:nvGrpSpPr>
        <p:grpSpPr>
          <a:xfrm>
            <a:off x="1746052" y="5043526"/>
            <a:ext cx="300600" cy="204120"/>
            <a:chOff x="1746052" y="5043526"/>
            <a:chExt cx="30060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3" name="Encre 32">
                  <a:extLst>
                    <a:ext uri="{FF2B5EF4-FFF2-40B4-BE49-F238E27FC236}">
                      <a16:creationId xmlns:a16="http://schemas.microsoft.com/office/drawing/2014/main" id="{2965619E-B741-B343-0E9D-E4FBD25F1FAA}"/>
                    </a:ext>
                  </a:extLst>
                </p14:cNvPr>
                <p14:cNvContentPartPr/>
                <p14:nvPr/>
              </p14:nvContentPartPr>
              <p14:xfrm>
                <a:off x="1746052" y="5148286"/>
                <a:ext cx="281520" cy="11880"/>
              </p14:xfrm>
            </p:contentPart>
          </mc:Choice>
          <mc:Fallback xmlns="">
            <p:pic>
              <p:nvPicPr>
                <p:cNvPr id="33" name="Encre 32">
                  <a:extLst>
                    <a:ext uri="{FF2B5EF4-FFF2-40B4-BE49-F238E27FC236}">
                      <a16:creationId xmlns:a16="http://schemas.microsoft.com/office/drawing/2014/main" id="{2965619E-B741-B343-0E9D-E4FBD25F1FA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739932" y="5142166"/>
                  <a:ext cx="293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5" name="Encre 34">
                  <a:extLst>
                    <a:ext uri="{FF2B5EF4-FFF2-40B4-BE49-F238E27FC236}">
                      <a16:creationId xmlns:a16="http://schemas.microsoft.com/office/drawing/2014/main" id="{F3762E99-9415-9533-37A3-8E73AC80479D}"/>
                    </a:ext>
                  </a:extLst>
                </p14:cNvPr>
                <p14:cNvContentPartPr/>
                <p14:nvPr/>
              </p14:nvContentPartPr>
              <p14:xfrm>
                <a:off x="1977172" y="5043526"/>
                <a:ext cx="69480" cy="204120"/>
              </p14:xfrm>
            </p:contentPart>
          </mc:Choice>
          <mc:Fallback xmlns="">
            <p:pic>
              <p:nvPicPr>
                <p:cNvPr id="35" name="Encre 34">
                  <a:extLst>
                    <a:ext uri="{FF2B5EF4-FFF2-40B4-BE49-F238E27FC236}">
                      <a16:creationId xmlns:a16="http://schemas.microsoft.com/office/drawing/2014/main" id="{F3762E99-9415-9533-37A3-8E73AC80479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971052" y="5037406"/>
                  <a:ext cx="8172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1928B3BF-3F74-A26A-7547-CC74CBCC03A0}"/>
              </a:ext>
            </a:extLst>
          </p:cNvPr>
          <p:cNvGrpSpPr/>
          <p:nvPr/>
        </p:nvGrpSpPr>
        <p:grpSpPr>
          <a:xfrm>
            <a:off x="2412052" y="4999606"/>
            <a:ext cx="325800" cy="238680"/>
            <a:chOff x="2412052" y="4999606"/>
            <a:chExt cx="325800" cy="23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1" name="Encre 40">
                  <a:extLst>
                    <a:ext uri="{FF2B5EF4-FFF2-40B4-BE49-F238E27FC236}">
                      <a16:creationId xmlns:a16="http://schemas.microsoft.com/office/drawing/2014/main" id="{0D6A7ABF-6137-BFCD-809E-E13E8728FA3C}"/>
                    </a:ext>
                  </a:extLst>
                </p14:cNvPr>
                <p14:cNvContentPartPr/>
                <p14:nvPr/>
              </p14:nvContentPartPr>
              <p14:xfrm>
                <a:off x="2412052" y="5027326"/>
                <a:ext cx="160560" cy="210960"/>
              </p14:xfrm>
            </p:contentPart>
          </mc:Choice>
          <mc:Fallback xmlns="">
            <p:pic>
              <p:nvPicPr>
                <p:cNvPr id="41" name="Encre 40">
                  <a:extLst>
                    <a:ext uri="{FF2B5EF4-FFF2-40B4-BE49-F238E27FC236}">
                      <a16:creationId xmlns:a16="http://schemas.microsoft.com/office/drawing/2014/main" id="{0D6A7ABF-6137-BFCD-809E-E13E8728FA3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405932" y="5021206"/>
                  <a:ext cx="1728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3" name="Encre 42">
                  <a:extLst>
                    <a:ext uri="{FF2B5EF4-FFF2-40B4-BE49-F238E27FC236}">
                      <a16:creationId xmlns:a16="http://schemas.microsoft.com/office/drawing/2014/main" id="{A4D3D35E-15F2-100B-96E1-3C5D0A92691E}"/>
                    </a:ext>
                  </a:extLst>
                </p14:cNvPr>
                <p14:cNvContentPartPr/>
                <p14:nvPr/>
              </p14:nvContentPartPr>
              <p14:xfrm>
                <a:off x="2614012" y="4999606"/>
                <a:ext cx="123840" cy="236160"/>
              </p14:xfrm>
            </p:contentPart>
          </mc:Choice>
          <mc:Fallback xmlns="">
            <p:pic>
              <p:nvPicPr>
                <p:cNvPr id="43" name="Encre 42">
                  <a:extLst>
                    <a:ext uri="{FF2B5EF4-FFF2-40B4-BE49-F238E27FC236}">
                      <a16:creationId xmlns:a16="http://schemas.microsoft.com/office/drawing/2014/main" id="{A4D3D35E-15F2-100B-96E1-3C5D0A92691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607892" y="4993486"/>
                  <a:ext cx="136080" cy="24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6509A449-5B83-CA11-E5B2-EB4A96502B62}"/>
              </a:ext>
            </a:extLst>
          </p:cNvPr>
          <p:cNvGrpSpPr/>
          <p:nvPr/>
        </p:nvGrpSpPr>
        <p:grpSpPr>
          <a:xfrm>
            <a:off x="2359544" y="4387066"/>
            <a:ext cx="798120" cy="414720"/>
            <a:chOff x="3471172" y="4382206"/>
            <a:chExt cx="798120" cy="41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7" name="Encre 46">
                  <a:extLst>
                    <a:ext uri="{FF2B5EF4-FFF2-40B4-BE49-F238E27FC236}">
                      <a16:creationId xmlns:a16="http://schemas.microsoft.com/office/drawing/2014/main" id="{5BC59D3E-CAB1-6D51-E06A-9EB718E91B80}"/>
                    </a:ext>
                  </a:extLst>
                </p14:cNvPr>
                <p14:cNvContentPartPr/>
                <p14:nvPr/>
              </p14:nvContentPartPr>
              <p14:xfrm>
                <a:off x="3471172" y="4382206"/>
                <a:ext cx="255600" cy="375480"/>
              </p14:xfrm>
            </p:contentPart>
          </mc:Choice>
          <mc:Fallback xmlns="">
            <p:pic>
              <p:nvPicPr>
                <p:cNvPr id="47" name="Encre 46">
                  <a:extLst>
                    <a:ext uri="{FF2B5EF4-FFF2-40B4-BE49-F238E27FC236}">
                      <a16:creationId xmlns:a16="http://schemas.microsoft.com/office/drawing/2014/main" id="{5BC59D3E-CAB1-6D51-E06A-9EB718E91B8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465052" y="4376086"/>
                  <a:ext cx="26784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8" name="Encre 47">
                  <a:extLst>
                    <a:ext uri="{FF2B5EF4-FFF2-40B4-BE49-F238E27FC236}">
                      <a16:creationId xmlns:a16="http://schemas.microsoft.com/office/drawing/2014/main" id="{B192E5DE-0DD7-723E-62DC-F4CED9C68D27}"/>
                    </a:ext>
                  </a:extLst>
                </p14:cNvPr>
                <p14:cNvContentPartPr/>
                <p14:nvPr/>
              </p14:nvContentPartPr>
              <p14:xfrm>
                <a:off x="3496372" y="4389046"/>
                <a:ext cx="249480" cy="407880"/>
              </p14:xfrm>
            </p:contentPart>
          </mc:Choice>
          <mc:Fallback xmlns="">
            <p:pic>
              <p:nvPicPr>
                <p:cNvPr id="48" name="Encre 47">
                  <a:extLst>
                    <a:ext uri="{FF2B5EF4-FFF2-40B4-BE49-F238E27FC236}">
                      <a16:creationId xmlns:a16="http://schemas.microsoft.com/office/drawing/2014/main" id="{B192E5DE-0DD7-723E-62DC-F4CED9C68D2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490252" y="4382926"/>
                  <a:ext cx="26172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1" name="Encre 50">
                  <a:extLst>
                    <a:ext uri="{FF2B5EF4-FFF2-40B4-BE49-F238E27FC236}">
                      <a16:creationId xmlns:a16="http://schemas.microsoft.com/office/drawing/2014/main" id="{72FC6707-5F80-4FE2-CC53-90637824B099}"/>
                    </a:ext>
                  </a:extLst>
                </p14:cNvPr>
                <p14:cNvContentPartPr/>
                <p14:nvPr/>
              </p14:nvContentPartPr>
              <p14:xfrm>
                <a:off x="3871132" y="4418566"/>
                <a:ext cx="237960" cy="250920"/>
              </p14:xfrm>
            </p:contentPart>
          </mc:Choice>
          <mc:Fallback xmlns="">
            <p:pic>
              <p:nvPicPr>
                <p:cNvPr id="51" name="Encre 50">
                  <a:extLst>
                    <a:ext uri="{FF2B5EF4-FFF2-40B4-BE49-F238E27FC236}">
                      <a16:creationId xmlns:a16="http://schemas.microsoft.com/office/drawing/2014/main" id="{72FC6707-5F80-4FE2-CC53-90637824B09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865012" y="4412446"/>
                  <a:ext cx="2502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2" name="Encre 51">
                  <a:extLst>
                    <a:ext uri="{FF2B5EF4-FFF2-40B4-BE49-F238E27FC236}">
                      <a16:creationId xmlns:a16="http://schemas.microsoft.com/office/drawing/2014/main" id="{ED5383FA-E9D5-AD9A-B07A-511D958A8BA8}"/>
                    </a:ext>
                  </a:extLst>
                </p14:cNvPr>
                <p14:cNvContentPartPr/>
                <p14:nvPr/>
              </p14:nvContentPartPr>
              <p14:xfrm>
                <a:off x="4121332" y="4480126"/>
                <a:ext cx="147960" cy="181440"/>
              </p14:xfrm>
            </p:contentPart>
          </mc:Choice>
          <mc:Fallback xmlns="">
            <p:pic>
              <p:nvPicPr>
                <p:cNvPr id="52" name="Encre 51">
                  <a:extLst>
                    <a:ext uri="{FF2B5EF4-FFF2-40B4-BE49-F238E27FC236}">
                      <a16:creationId xmlns:a16="http://schemas.microsoft.com/office/drawing/2014/main" id="{ED5383FA-E9D5-AD9A-B07A-511D958A8BA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115212" y="4474006"/>
                  <a:ext cx="160200" cy="1936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3" name="Rectangle : coins arrondis 102">
            <a:extLst>
              <a:ext uri="{FF2B5EF4-FFF2-40B4-BE49-F238E27FC236}">
                <a16:creationId xmlns:a16="http://schemas.microsoft.com/office/drawing/2014/main" id="{6049C646-D35B-E000-1AC7-FD1AAB548305}"/>
              </a:ext>
            </a:extLst>
          </p:cNvPr>
          <p:cNvSpPr/>
          <p:nvPr/>
        </p:nvSpPr>
        <p:spPr>
          <a:xfrm>
            <a:off x="6635517" y="1622111"/>
            <a:ext cx="4200593" cy="661503"/>
          </a:xfrm>
          <a:prstGeom prst="roundRect">
            <a:avLst>
              <a:gd name="adj" fmla="val 8046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/>
              <a:t>Programmation par contraintes </a:t>
            </a:r>
            <a:endParaRPr lang="fr-CH" dirty="0"/>
          </a:p>
        </p:txBody>
      </p:sp>
      <p:grpSp>
        <p:nvGrpSpPr>
          <p:cNvPr id="132" name="Groupe 131">
            <a:extLst>
              <a:ext uri="{FF2B5EF4-FFF2-40B4-BE49-F238E27FC236}">
                <a16:creationId xmlns:a16="http://schemas.microsoft.com/office/drawing/2014/main" id="{39C3A7A7-3BDE-E6EC-8456-90DFA11657E4}"/>
              </a:ext>
            </a:extLst>
          </p:cNvPr>
          <p:cNvGrpSpPr/>
          <p:nvPr/>
        </p:nvGrpSpPr>
        <p:grpSpPr>
          <a:xfrm>
            <a:off x="1144852" y="5465446"/>
            <a:ext cx="3758040" cy="804240"/>
            <a:chOff x="1144852" y="5465446"/>
            <a:chExt cx="3758040" cy="80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08" name="Encre 107">
                  <a:extLst>
                    <a:ext uri="{FF2B5EF4-FFF2-40B4-BE49-F238E27FC236}">
                      <a16:creationId xmlns:a16="http://schemas.microsoft.com/office/drawing/2014/main" id="{8BDAA471-950D-7365-495E-3DEA1D04F549}"/>
                    </a:ext>
                  </a:extLst>
                </p14:cNvPr>
                <p14:cNvContentPartPr/>
                <p14:nvPr/>
              </p14:nvContentPartPr>
              <p14:xfrm>
                <a:off x="1894732" y="6248086"/>
                <a:ext cx="360" cy="360"/>
              </p14:xfrm>
            </p:contentPart>
          </mc:Choice>
          <mc:Fallback xmlns="">
            <p:pic>
              <p:nvPicPr>
                <p:cNvPr id="108" name="Encre 107">
                  <a:extLst>
                    <a:ext uri="{FF2B5EF4-FFF2-40B4-BE49-F238E27FC236}">
                      <a16:creationId xmlns:a16="http://schemas.microsoft.com/office/drawing/2014/main" id="{8BDAA471-950D-7365-495E-3DEA1D04F54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888612" y="6241966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09" name="Encre 108">
                  <a:extLst>
                    <a:ext uri="{FF2B5EF4-FFF2-40B4-BE49-F238E27FC236}">
                      <a16:creationId xmlns:a16="http://schemas.microsoft.com/office/drawing/2014/main" id="{BD0B8E88-09E2-5B09-F10A-24838C86A294}"/>
                    </a:ext>
                  </a:extLst>
                </p14:cNvPr>
                <p14:cNvContentPartPr/>
                <p14:nvPr/>
              </p14:nvContentPartPr>
              <p14:xfrm>
                <a:off x="1206412" y="6011206"/>
                <a:ext cx="360" cy="360"/>
              </p14:xfrm>
            </p:contentPart>
          </mc:Choice>
          <mc:Fallback xmlns="">
            <p:pic>
              <p:nvPicPr>
                <p:cNvPr id="109" name="Encre 108">
                  <a:extLst>
                    <a:ext uri="{FF2B5EF4-FFF2-40B4-BE49-F238E27FC236}">
                      <a16:creationId xmlns:a16="http://schemas.microsoft.com/office/drawing/2014/main" id="{BD0B8E88-09E2-5B09-F10A-24838C86A29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97412" y="600256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10" name="Encre 109">
                  <a:extLst>
                    <a:ext uri="{FF2B5EF4-FFF2-40B4-BE49-F238E27FC236}">
                      <a16:creationId xmlns:a16="http://schemas.microsoft.com/office/drawing/2014/main" id="{97421E1B-78F1-8F20-A63A-916141656A17}"/>
                    </a:ext>
                  </a:extLst>
                </p14:cNvPr>
                <p14:cNvContentPartPr/>
                <p14:nvPr/>
              </p14:nvContentPartPr>
              <p14:xfrm>
                <a:off x="1144852" y="5750566"/>
                <a:ext cx="143640" cy="323280"/>
              </p14:xfrm>
            </p:contentPart>
          </mc:Choice>
          <mc:Fallback xmlns="">
            <p:pic>
              <p:nvPicPr>
                <p:cNvPr id="110" name="Encre 109">
                  <a:extLst>
                    <a:ext uri="{FF2B5EF4-FFF2-40B4-BE49-F238E27FC236}">
                      <a16:creationId xmlns:a16="http://schemas.microsoft.com/office/drawing/2014/main" id="{97421E1B-78F1-8F20-A63A-916141656A1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35852" y="5741566"/>
                  <a:ext cx="16128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11" name="Encre 110">
                  <a:extLst>
                    <a:ext uri="{FF2B5EF4-FFF2-40B4-BE49-F238E27FC236}">
                      <a16:creationId xmlns:a16="http://schemas.microsoft.com/office/drawing/2014/main" id="{72AECBD3-BC76-0023-FB46-BD9C90A8A958}"/>
                    </a:ext>
                  </a:extLst>
                </p14:cNvPr>
                <p14:cNvContentPartPr/>
                <p14:nvPr/>
              </p14:nvContentPartPr>
              <p14:xfrm>
                <a:off x="1349692" y="5930206"/>
                <a:ext cx="227160" cy="131040"/>
              </p14:xfrm>
            </p:contentPart>
          </mc:Choice>
          <mc:Fallback xmlns="">
            <p:pic>
              <p:nvPicPr>
                <p:cNvPr id="111" name="Encre 110">
                  <a:extLst>
                    <a:ext uri="{FF2B5EF4-FFF2-40B4-BE49-F238E27FC236}">
                      <a16:creationId xmlns:a16="http://schemas.microsoft.com/office/drawing/2014/main" id="{72AECBD3-BC76-0023-FB46-BD9C90A8A95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341052" y="5921206"/>
                  <a:ext cx="2448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12" name="Encre 111">
                  <a:extLst>
                    <a:ext uri="{FF2B5EF4-FFF2-40B4-BE49-F238E27FC236}">
                      <a16:creationId xmlns:a16="http://schemas.microsoft.com/office/drawing/2014/main" id="{BAA8D8C9-EE56-8121-8C1E-E7E47E50A699}"/>
                    </a:ext>
                  </a:extLst>
                </p14:cNvPr>
                <p14:cNvContentPartPr/>
                <p14:nvPr/>
              </p14:nvContentPartPr>
              <p14:xfrm>
                <a:off x="1561012" y="5733646"/>
                <a:ext cx="25200" cy="317520"/>
              </p14:xfrm>
            </p:contentPart>
          </mc:Choice>
          <mc:Fallback xmlns="">
            <p:pic>
              <p:nvPicPr>
                <p:cNvPr id="112" name="Encre 111">
                  <a:extLst>
                    <a:ext uri="{FF2B5EF4-FFF2-40B4-BE49-F238E27FC236}">
                      <a16:creationId xmlns:a16="http://schemas.microsoft.com/office/drawing/2014/main" id="{BAA8D8C9-EE56-8121-8C1E-E7E47E50A69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552372" y="5725006"/>
                  <a:ext cx="428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13" name="Encre 112">
                  <a:extLst>
                    <a:ext uri="{FF2B5EF4-FFF2-40B4-BE49-F238E27FC236}">
                      <a16:creationId xmlns:a16="http://schemas.microsoft.com/office/drawing/2014/main" id="{75DEF4EE-1B2F-C9DE-2431-9B3D99B34B76}"/>
                    </a:ext>
                  </a:extLst>
                </p14:cNvPr>
                <p14:cNvContentPartPr/>
                <p14:nvPr/>
              </p14:nvContentPartPr>
              <p14:xfrm>
                <a:off x="1564972" y="5906086"/>
                <a:ext cx="140760" cy="146880"/>
              </p14:xfrm>
            </p:contentPart>
          </mc:Choice>
          <mc:Fallback xmlns="">
            <p:pic>
              <p:nvPicPr>
                <p:cNvPr id="113" name="Encre 112">
                  <a:extLst>
                    <a:ext uri="{FF2B5EF4-FFF2-40B4-BE49-F238E27FC236}">
                      <a16:creationId xmlns:a16="http://schemas.microsoft.com/office/drawing/2014/main" id="{75DEF4EE-1B2F-C9DE-2431-9B3D99B34B7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555972" y="5897446"/>
                  <a:ext cx="1584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14" name="Encre 113">
                  <a:extLst>
                    <a:ext uri="{FF2B5EF4-FFF2-40B4-BE49-F238E27FC236}">
                      <a16:creationId xmlns:a16="http://schemas.microsoft.com/office/drawing/2014/main" id="{7A93196D-DAFC-7F3C-EE8A-7AF95515CC9F}"/>
                    </a:ext>
                  </a:extLst>
                </p14:cNvPr>
                <p14:cNvContentPartPr/>
                <p14:nvPr/>
              </p14:nvContentPartPr>
              <p14:xfrm>
                <a:off x="1647052" y="5828686"/>
                <a:ext cx="12960" cy="44640"/>
              </p14:xfrm>
            </p:contentPart>
          </mc:Choice>
          <mc:Fallback xmlns="">
            <p:pic>
              <p:nvPicPr>
                <p:cNvPr id="114" name="Encre 113">
                  <a:extLst>
                    <a:ext uri="{FF2B5EF4-FFF2-40B4-BE49-F238E27FC236}">
                      <a16:creationId xmlns:a16="http://schemas.microsoft.com/office/drawing/2014/main" id="{7A93196D-DAFC-7F3C-EE8A-7AF95515CC9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638052" y="5819686"/>
                  <a:ext cx="306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15" name="Encre 114">
                  <a:extLst>
                    <a:ext uri="{FF2B5EF4-FFF2-40B4-BE49-F238E27FC236}">
                      <a16:creationId xmlns:a16="http://schemas.microsoft.com/office/drawing/2014/main" id="{6EAB4648-CE28-91D2-44F6-890FBF31F603}"/>
                    </a:ext>
                  </a:extLst>
                </p14:cNvPr>
                <p14:cNvContentPartPr/>
                <p14:nvPr/>
              </p14:nvContentPartPr>
              <p14:xfrm>
                <a:off x="1753972" y="5906086"/>
                <a:ext cx="120600" cy="160560"/>
              </p14:xfrm>
            </p:contentPart>
          </mc:Choice>
          <mc:Fallback xmlns="">
            <p:pic>
              <p:nvPicPr>
                <p:cNvPr id="115" name="Encre 114">
                  <a:extLst>
                    <a:ext uri="{FF2B5EF4-FFF2-40B4-BE49-F238E27FC236}">
                      <a16:creationId xmlns:a16="http://schemas.microsoft.com/office/drawing/2014/main" id="{6EAB4648-CE28-91D2-44F6-890FBF31F60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745332" y="5897446"/>
                  <a:ext cx="1382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16" name="Encre 115">
                  <a:extLst>
                    <a:ext uri="{FF2B5EF4-FFF2-40B4-BE49-F238E27FC236}">
                      <a16:creationId xmlns:a16="http://schemas.microsoft.com/office/drawing/2014/main" id="{0D0A1B3A-5C29-F0EA-F354-308252BFEDEC}"/>
                    </a:ext>
                  </a:extLst>
                </p14:cNvPr>
                <p14:cNvContentPartPr/>
                <p14:nvPr/>
              </p14:nvContentPartPr>
              <p14:xfrm>
                <a:off x="1937932" y="5864686"/>
                <a:ext cx="8640" cy="34920"/>
              </p14:xfrm>
            </p:contentPart>
          </mc:Choice>
          <mc:Fallback xmlns="">
            <p:pic>
              <p:nvPicPr>
                <p:cNvPr id="116" name="Encre 115">
                  <a:extLst>
                    <a:ext uri="{FF2B5EF4-FFF2-40B4-BE49-F238E27FC236}">
                      <a16:creationId xmlns:a16="http://schemas.microsoft.com/office/drawing/2014/main" id="{0D0A1B3A-5C29-F0EA-F354-308252BFEDE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928932" y="5856046"/>
                  <a:ext cx="26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17" name="Encre 116">
                  <a:extLst>
                    <a:ext uri="{FF2B5EF4-FFF2-40B4-BE49-F238E27FC236}">
                      <a16:creationId xmlns:a16="http://schemas.microsoft.com/office/drawing/2014/main" id="{300234CB-5992-890A-DC0F-DB065F4C7859}"/>
                    </a:ext>
                  </a:extLst>
                </p14:cNvPr>
                <p14:cNvContentPartPr/>
                <p14:nvPr/>
              </p14:nvContentPartPr>
              <p14:xfrm>
                <a:off x="1955572" y="5954686"/>
                <a:ext cx="3600" cy="24120"/>
              </p14:xfrm>
            </p:contentPart>
          </mc:Choice>
          <mc:Fallback xmlns="">
            <p:pic>
              <p:nvPicPr>
                <p:cNvPr id="117" name="Encre 116">
                  <a:extLst>
                    <a:ext uri="{FF2B5EF4-FFF2-40B4-BE49-F238E27FC236}">
                      <a16:creationId xmlns:a16="http://schemas.microsoft.com/office/drawing/2014/main" id="{300234CB-5992-890A-DC0F-DB065F4C785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946932" y="5946046"/>
                  <a:ext cx="21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18" name="Encre 117">
                  <a:extLst>
                    <a:ext uri="{FF2B5EF4-FFF2-40B4-BE49-F238E27FC236}">
                      <a16:creationId xmlns:a16="http://schemas.microsoft.com/office/drawing/2014/main" id="{D29A527F-C1B3-3B1A-9689-0CCF2038BBEB}"/>
                    </a:ext>
                  </a:extLst>
                </p14:cNvPr>
                <p14:cNvContentPartPr/>
                <p14:nvPr/>
              </p14:nvContentPartPr>
              <p14:xfrm>
                <a:off x="1173652" y="6158086"/>
                <a:ext cx="807480" cy="111600"/>
              </p14:xfrm>
            </p:contentPart>
          </mc:Choice>
          <mc:Fallback xmlns="">
            <p:pic>
              <p:nvPicPr>
                <p:cNvPr id="118" name="Encre 117">
                  <a:extLst>
                    <a:ext uri="{FF2B5EF4-FFF2-40B4-BE49-F238E27FC236}">
                      <a16:creationId xmlns:a16="http://schemas.microsoft.com/office/drawing/2014/main" id="{D29A527F-C1B3-3B1A-9689-0CCF2038BBE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65012" y="6149446"/>
                  <a:ext cx="8251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19" name="Encre 118">
                  <a:extLst>
                    <a:ext uri="{FF2B5EF4-FFF2-40B4-BE49-F238E27FC236}">
                      <a16:creationId xmlns:a16="http://schemas.microsoft.com/office/drawing/2014/main" id="{C097DCB4-1E4F-1609-34F8-576C510A18A8}"/>
                    </a:ext>
                  </a:extLst>
                </p14:cNvPr>
                <p14:cNvContentPartPr/>
                <p14:nvPr/>
              </p14:nvContentPartPr>
              <p14:xfrm>
                <a:off x="2292532" y="5773606"/>
                <a:ext cx="187200" cy="261720"/>
              </p14:xfrm>
            </p:contentPart>
          </mc:Choice>
          <mc:Fallback xmlns="">
            <p:pic>
              <p:nvPicPr>
                <p:cNvPr id="119" name="Encre 118">
                  <a:extLst>
                    <a:ext uri="{FF2B5EF4-FFF2-40B4-BE49-F238E27FC236}">
                      <a16:creationId xmlns:a16="http://schemas.microsoft.com/office/drawing/2014/main" id="{C097DCB4-1E4F-1609-34F8-576C510A18A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283892" y="5764606"/>
                  <a:ext cx="2048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20" name="Encre 119">
                  <a:extLst>
                    <a:ext uri="{FF2B5EF4-FFF2-40B4-BE49-F238E27FC236}">
                      <a16:creationId xmlns:a16="http://schemas.microsoft.com/office/drawing/2014/main" id="{2C9ADD5F-9942-965E-B6B1-5830298EC31E}"/>
                    </a:ext>
                  </a:extLst>
                </p14:cNvPr>
                <p14:cNvContentPartPr/>
                <p14:nvPr/>
              </p14:nvContentPartPr>
              <p14:xfrm>
                <a:off x="2547772" y="5766046"/>
                <a:ext cx="117000" cy="254880"/>
              </p14:xfrm>
            </p:contentPart>
          </mc:Choice>
          <mc:Fallback xmlns="">
            <p:pic>
              <p:nvPicPr>
                <p:cNvPr id="120" name="Encre 119">
                  <a:extLst>
                    <a:ext uri="{FF2B5EF4-FFF2-40B4-BE49-F238E27FC236}">
                      <a16:creationId xmlns:a16="http://schemas.microsoft.com/office/drawing/2014/main" id="{2C9ADD5F-9942-965E-B6B1-5830298EC31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538772" y="5757046"/>
                  <a:ext cx="1346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21" name="Encre 120">
                  <a:extLst>
                    <a:ext uri="{FF2B5EF4-FFF2-40B4-BE49-F238E27FC236}">
                      <a16:creationId xmlns:a16="http://schemas.microsoft.com/office/drawing/2014/main" id="{69BCDAE9-1EF3-514B-454B-15EB9091ED5D}"/>
                    </a:ext>
                  </a:extLst>
                </p14:cNvPr>
                <p14:cNvContentPartPr/>
                <p14:nvPr/>
              </p14:nvContentPartPr>
              <p14:xfrm>
                <a:off x="3065812" y="5514406"/>
                <a:ext cx="175320" cy="465480"/>
              </p14:xfrm>
            </p:contentPart>
          </mc:Choice>
          <mc:Fallback xmlns="">
            <p:pic>
              <p:nvPicPr>
                <p:cNvPr id="121" name="Encre 120">
                  <a:extLst>
                    <a:ext uri="{FF2B5EF4-FFF2-40B4-BE49-F238E27FC236}">
                      <a16:creationId xmlns:a16="http://schemas.microsoft.com/office/drawing/2014/main" id="{69BCDAE9-1EF3-514B-454B-15EB9091ED5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056812" y="5505766"/>
                  <a:ext cx="19296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22" name="Encre 121">
                  <a:extLst>
                    <a:ext uri="{FF2B5EF4-FFF2-40B4-BE49-F238E27FC236}">
                      <a16:creationId xmlns:a16="http://schemas.microsoft.com/office/drawing/2014/main" id="{D3ECCA31-27C5-3D97-8F8E-F3FC57BC2A78}"/>
                    </a:ext>
                  </a:extLst>
                </p14:cNvPr>
                <p14:cNvContentPartPr/>
                <p14:nvPr/>
              </p14:nvContentPartPr>
              <p14:xfrm>
                <a:off x="3263092" y="5755246"/>
                <a:ext cx="126000" cy="186480"/>
              </p14:xfrm>
            </p:contentPart>
          </mc:Choice>
          <mc:Fallback xmlns="">
            <p:pic>
              <p:nvPicPr>
                <p:cNvPr id="122" name="Encre 121">
                  <a:extLst>
                    <a:ext uri="{FF2B5EF4-FFF2-40B4-BE49-F238E27FC236}">
                      <a16:creationId xmlns:a16="http://schemas.microsoft.com/office/drawing/2014/main" id="{D3ECCA31-27C5-3D97-8F8E-F3FC57BC2A7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254452" y="5746246"/>
                  <a:ext cx="1436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23" name="Encre 122">
                  <a:extLst>
                    <a:ext uri="{FF2B5EF4-FFF2-40B4-BE49-F238E27FC236}">
                      <a16:creationId xmlns:a16="http://schemas.microsoft.com/office/drawing/2014/main" id="{5649A1A1-9999-E8A1-8793-7543AA2AD858}"/>
                    </a:ext>
                  </a:extLst>
                </p14:cNvPr>
                <p14:cNvContentPartPr/>
                <p14:nvPr/>
              </p14:nvContentPartPr>
              <p14:xfrm>
                <a:off x="3394132" y="5493526"/>
                <a:ext cx="45720" cy="358560"/>
              </p14:xfrm>
            </p:contentPart>
          </mc:Choice>
          <mc:Fallback xmlns="">
            <p:pic>
              <p:nvPicPr>
                <p:cNvPr id="123" name="Encre 122">
                  <a:extLst>
                    <a:ext uri="{FF2B5EF4-FFF2-40B4-BE49-F238E27FC236}">
                      <a16:creationId xmlns:a16="http://schemas.microsoft.com/office/drawing/2014/main" id="{5649A1A1-9999-E8A1-8793-7543AA2AD85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385492" y="5484526"/>
                  <a:ext cx="6336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24" name="Encre 123">
                  <a:extLst>
                    <a:ext uri="{FF2B5EF4-FFF2-40B4-BE49-F238E27FC236}">
                      <a16:creationId xmlns:a16="http://schemas.microsoft.com/office/drawing/2014/main" id="{E83CA0CC-7160-4C18-E185-5481EECD72B2}"/>
                    </a:ext>
                  </a:extLst>
                </p14:cNvPr>
                <p14:cNvContentPartPr/>
                <p14:nvPr/>
              </p14:nvContentPartPr>
              <p14:xfrm>
                <a:off x="3395932" y="5724286"/>
                <a:ext cx="111600" cy="54720"/>
              </p14:xfrm>
            </p:contentPart>
          </mc:Choice>
          <mc:Fallback xmlns="">
            <p:pic>
              <p:nvPicPr>
                <p:cNvPr id="124" name="Encre 123">
                  <a:extLst>
                    <a:ext uri="{FF2B5EF4-FFF2-40B4-BE49-F238E27FC236}">
                      <a16:creationId xmlns:a16="http://schemas.microsoft.com/office/drawing/2014/main" id="{E83CA0CC-7160-4C18-E185-5481EECD72B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387292" y="5715646"/>
                  <a:ext cx="1292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25" name="Encre 124">
                  <a:extLst>
                    <a:ext uri="{FF2B5EF4-FFF2-40B4-BE49-F238E27FC236}">
                      <a16:creationId xmlns:a16="http://schemas.microsoft.com/office/drawing/2014/main" id="{A19A7031-06FE-3A16-DFBD-5E7A3C8A2340}"/>
                    </a:ext>
                  </a:extLst>
                </p14:cNvPr>
                <p14:cNvContentPartPr/>
                <p14:nvPr/>
              </p14:nvContentPartPr>
              <p14:xfrm>
                <a:off x="3688252" y="5669206"/>
                <a:ext cx="178920" cy="204840"/>
              </p14:xfrm>
            </p:contentPart>
          </mc:Choice>
          <mc:Fallback xmlns="">
            <p:pic>
              <p:nvPicPr>
                <p:cNvPr id="125" name="Encre 124">
                  <a:extLst>
                    <a:ext uri="{FF2B5EF4-FFF2-40B4-BE49-F238E27FC236}">
                      <a16:creationId xmlns:a16="http://schemas.microsoft.com/office/drawing/2014/main" id="{A19A7031-06FE-3A16-DFBD-5E7A3C8A234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679252" y="5660206"/>
                  <a:ext cx="1965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26" name="Encre 125">
                  <a:extLst>
                    <a:ext uri="{FF2B5EF4-FFF2-40B4-BE49-F238E27FC236}">
                      <a16:creationId xmlns:a16="http://schemas.microsoft.com/office/drawing/2014/main" id="{CC7C598E-5226-B703-AE70-04EF0CBFA433}"/>
                    </a:ext>
                  </a:extLst>
                </p14:cNvPr>
                <p14:cNvContentPartPr/>
                <p14:nvPr/>
              </p14:nvContentPartPr>
              <p14:xfrm>
                <a:off x="3871852" y="5726446"/>
                <a:ext cx="124920" cy="111960"/>
              </p14:xfrm>
            </p:contentPart>
          </mc:Choice>
          <mc:Fallback xmlns="">
            <p:pic>
              <p:nvPicPr>
                <p:cNvPr id="126" name="Encre 125">
                  <a:extLst>
                    <a:ext uri="{FF2B5EF4-FFF2-40B4-BE49-F238E27FC236}">
                      <a16:creationId xmlns:a16="http://schemas.microsoft.com/office/drawing/2014/main" id="{CC7C598E-5226-B703-AE70-04EF0CBFA43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863212" y="5717806"/>
                  <a:ext cx="1425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27" name="Encre 126">
                  <a:extLst>
                    <a:ext uri="{FF2B5EF4-FFF2-40B4-BE49-F238E27FC236}">
                      <a16:creationId xmlns:a16="http://schemas.microsoft.com/office/drawing/2014/main" id="{E861E29F-5129-564B-86AF-4CFDFDBAFE3D}"/>
                    </a:ext>
                  </a:extLst>
                </p14:cNvPr>
                <p14:cNvContentPartPr/>
                <p14:nvPr/>
              </p14:nvContentPartPr>
              <p14:xfrm>
                <a:off x="4014052" y="5716006"/>
                <a:ext cx="133920" cy="141480"/>
              </p14:xfrm>
            </p:contentPart>
          </mc:Choice>
          <mc:Fallback xmlns="">
            <p:pic>
              <p:nvPicPr>
                <p:cNvPr id="127" name="Encre 126">
                  <a:extLst>
                    <a:ext uri="{FF2B5EF4-FFF2-40B4-BE49-F238E27FC236}">
                      <a16:creationId xmlns:a16="http://schemas.microsoft.com/office/drawing/2014/main" id="{E861E29F-5129-564B-86AF-4CFDFDBAFE3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005412" y="5707006"/>
                  <a:ext cx="1515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28" name="Encre 127">
                  <a:extLst>
                    <a:ext uri="{FF2B5EF4-FFF2-40B4-BE49-F238E27FC236}">
                      <a16:creationId xmlns:a16="http://schemas.microsoft.com/office/drawing/2014/main" id="{88CD431C-074E-2B93-0786-46B265030E01}"/>
                    </a:ext>
                  </a:extLst>
                </p14:cNvPr>
                <p14:cNvContentPartPr/>
                <p14:nvPr/>
              </p14:nvContentPartPr>
              <p14:xfrm>
                <a:off x="4790572" y="5465446"/>
                <a:ext cx="112320" cy="690120"/>
              </p14:xfrm>
            </p:contentPart>
          </mc:Choice>
          <mc:Fallback xmlns="">
            <p:pic>
              <p:nvPicPr>
                <p:cNvPr id="128" name="Encre 127">
                  <a:extLst>
                    <a:ext uri="{FF2B5EF4-FFF2-40B4-BE49-F238E27FC236}">
                      <a16:creationId xmlns:a16="http://schemas.microsoft.com/office/drawing/2014/main" id="{88CD431C-074E-2B93-0786-46B265030E0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781932" y="5456806"/>
                  <a:ext cx="129960" cy="70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29" name="Encre 128">
                  <a:extLst>
                    <a:ext uri="{FF2B5EF4-FFF2-40B4-BE49-F238E27FC236}">
                      <a16:creationId xmlns:a16="http://schemas.microsoft.com/office/drawing/2014/main" id="{7B9EBA73-373B-619A-5783-B53DEF678E45}"/>
                    </a:ext>
                  </a:extLst>
                </p14:cNvPr>
                <p14:cNvContentPartPr/>
                <p14:nvPr/>
              </p14:nvContentPartPr>
              <p14:xfrm>
                <a:off x="4294132" y="5577406"/>
                <a:ext cx="168840" cy="176400"/>
              </p14:xfrm>
            </p:contentPart>
          </mc:Choice>
          <mc:Fallback xmlns="">
            <p:pic>
              <p:nvPicPr>
                <p:cNvPr id="129" name="Encre 128">
                  <a:extLst>
                    <a:ext uri="{FF2B5EF4-FFF2-40B4-BE49-F238E27FC236}">
                      <a16:creationId xmlns:a16="http://schemas.microsoft.com/office/drawing/2014/main" id="{7B9EBA73-373B-619A-5783-B53DEF678E4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285492" y="5568406"/>
                  <a:ext cx="1864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30" name="Encre 129">
                  <a:extLst>
                    <a:ext uri="{FF2B5EF4-FFF2-40B4-BE49-F238E27FC236}">
                      <a16:creationId xmlns:a16="http://schemas.microsoft.com/office/drawing/2014/main" id="{663AE56D-32FA-57E1-C6F1-EA9ED31ED348}"/>
                    </a:ext>
                  </a:extLst>
                </p14:cNvPr>
                <p14:cNvContentPartPr/>
                <p14:nvPr/>
              </p14:nvContentPartPr>
              <p14:xfrm>
                <a:off x="4387732" y="5631046"/>
                <a:ext cx="48960" cy="312120"/>
              </p14:xfrm>
            </p:contentPart>
          </mc:Choice>
          <mc:Fallback xmlns="">
            <p:pic>
              <p:nvPicPr>
                <p:cNvPr id="130" name="Encre 129">
                  <a:extLst>
                    <a:ext uri="{FF2B5EF4-FFF2-40B4-BE49-F238E27FC236}">
                      <a16:creationId xmlns:a16="http://schemas.microsoft.com/office/drawing/2014/main" id="{663AE56D-32FA-57E1-C6F1-EA9ED31ED34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378732" y="5622406"/>
                  <a:ext cx="666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31" name="Encre 130">
                  <a:extLst>
                    <a:ext uri="{FF2B5EF4-FFF2-40B4-BE49-F238E27FC236}">
                      <a16:creationId xmlns:a16="http://schemas.microsoft.com/office/drawing/2014/main" id="{66CEB4BD-ABB0-2E74-E931-6DC1653D630A}"/>
                    </a:ext>
                  </a:extLst>
                </p14:cNvPr>
                <p14:cNvContentPartPr/>
                <p14:nvPr/>
              </p14:nvContentPartPr>
              <p14:xfrm>
                <a:off x="4532092" y="5609806"/>
                <a:ext cx="129240" cy="339840"/>
              </p14:xfrm>
            </p:contentPart>
          </mc:Choice>
          <mc:Fallback xmlns="">
            <p:pic>
              <p:nvPicPr>
                <p:cNvPr id="131" name="Encre 130">
                  <a:extLst>
                    <a:ext uri="{FF2B5EF4-FFF2-40B4-BE49-F238E27FC236}">
                      <a16:creationId xmlns:a16="http://schemas.microsoft.com/office/drawing/2014/main" id="{66CEB4BD-ABB0-2E74-E931-6DC1653D630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523092" y="5601166"/>
                  <a:ext cx="146880" cy="3574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33" name="ZoneTexte 132">
            <a:extLst>
              <a:ext uri="{FF2B5EF4-FFF2-40B4-BE49-F238E27FC236}">
                <a16:creationId xmlns:a16="http://schemas.microsoft.com/office/drawing/2014/main" id="{30940FA0-DA74-5C68-BAD5-F7AFD3ABD575}"/>
              </a:ext>
            </a:extLst>
          </p:cNvPr>
          <p:cNvSpPr txBox="1"/>
          <p:nvPr/>
        </p:nvSpPr>
        <p:spPr>
          <a:xfrm>
            <a:off x="6206826" y="2483127"/>
            <a:ext cx="5180026" cy="3460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&gt;&gt;&gt; </a:t>
            </a: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dirty="0">
                <a:solidFill>
                  <a:srgbClr val="098658"/>
                </a:solidFill>
                <a:latin typeface="Consolas" panose="020B0609020204030204" pitchFamily="49" charset="0"/>
              </a:rPr>
              <a:t>Variable({0,1,2,3})</a:t>
            </a:r>
          </a:p>
          <a:p>
            <a:pPr>
              <a:lnSpc>
                <a:spcPts val="2400"/>
              </a:lnSpc>
            </a:pPr>
            <a:r>
              <a:rPr lang="es-ES" dirty="0">
                <a:solidFill>
                  <a:srgbClr val="001080"/>
                </a:solidFill>
                <a:latin typeface="Consolas" panose="020B0609020204030204" pitchFamily="49" charset="0"/>
              </a:rPr>
              <a:t>&gt;&gt;&gt; y</a:t>
            </a:r>
            <a:r>
              <a:rPr lang="es-E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s-ES" dirty="0">
                <a:solidFill>
                  <a:srgbClr val="098658"/>
                </a:solidFill>
                <a:latin typeface="Consolas" panose="020B0609020204030204" pitchFamily="49" charset="0"/>
              </a:rPr>
              <a:t>Variable({0,1,2,3})</a:t>
            </a:r>
          </a:p>
          <a:p>
            <a:pPr>
              <a:lnSpc>
                <a:spcPts val="2400"/>
              </a:lnSpc>
            </a:pPr>
            <a:endParaRPr lang="es-E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&gt;&gt;&gt; </a:t>
            </a:r>
            <a:r>
              <a:rPr lang="es-E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Equal</a:t>
            </a: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(y, x</a:t>
            </a:r>
            <a:r>
              <a:rPr lang="es-E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>
              <a:lnSpc>
                <a:spcPts val="2400"/>
              </a:lnSpc>
            </a:pPr>
            <a:r>
              <a:rPr lang="es-ES" dirty="0">
                <a:solidFill>
                  <a:srgbClr val="098658"/>
                </a:solidFill>
                <a:latin typeface="Consolas" panose="020B0609020204030204" pitchFamily="49" charset="0"/>
              </a:rPr>
              <a:t>&gt;&gt;&gt; </a:t>
            </a:r>
            <a:r>
              <a:rPr lang="es-ES" dirty="0" err="1">
                <a:solidFill>
                  <a:srgbClr val="098658"/>
                </a:solidFill>
                <a:latin typeface="Consolas" panose="020B0609020204030204" pitchFamily="49" charset="0"/>
              </a:rPr>
              <a:t>y.domain</a:t>
            </a:r>
            <a:endParaRPr lang="es-ES" dirty="0">
              <a:solidFill>
                <a:srgbClr val="098658"/>
              </a:solidFill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s-E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{0, 1, 2, 3}</a:t>
            </a:r>
          </a:p>
          <a:p>
            <a:pPr>
              <a:lnSpc>
                <a:spcPts val="2400"/>
              </a:lnSpc>
            </a:pPr>
            <a:r>
              <a:rPr lang="es-ES" dirty="0">
                <a:solidFill>
                  <a:srgbClr val="098658"/>
                </a:solidFill>
                <a:latin typeface="Consolas" panose="020B0609020204030204" pitchFamily="49" charset="0"/>
              </a:rPr>
              <a:t>&gt;&gt;&gt; </a:t>
            </a:r>
            <a:r>
              <a:rPr lang="es-ES" dirty="0" err="1">
                <a:solidFill>
                  <a:srgbClr val="098658"/>
                </a:solidFill>
                <a:latin typeface="Consolas" panose="020B0609020204030204" pitchFamily="49" charset="0"/>
              </a:rPr>
              <a:t>x.fix</a:t>
            </a:r>
            <a:r>
              <a:rPr lang="es-ES" dirty="0">
                <a:solidFill>
                  <a:srgbClr val="098658"/>
                </a:solidFill>
                <a:latin typeface="Consolas" panose="020B0609020204030204" pitchFamily="49" charset="0"/>
              </a:rPr>
              <a:t>(1)</a:t>
            </a:r>
          </a:p>
          <a:p>
            <a:pPr>
              <a:lnSpc>
                <a:spcPts val="2400"/>
              </a:lnSpc>
            </a:pPr>
            <a:r>
              <a:rPr lang="es-E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&gt;&gt;&gt; </a:t>
            </a:r>
            <a:r>
              <a:rPr lang="es-ES" b="0" dirty="0" err="1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x.domain</a:t>
            </a:r>
            <a:endParaRPr lang="es-ES" b="0" dirty="0">
              <a:solidFill>
                <a:srgbClr val="098658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s-ES" dirty="0">
                <a:solidFill>
                  <a:srgbClr val="098658"/>
                </a:solidFill>
                <a:latin typeface="Consolas" panose="020B0609020204030204" pitchFamily="49" charset="0"/>
              </a:rPr>
              <a:t>{1}</a:t>
            </a:r>
          </a:p>
          <a:p>
            <a:pPr>
              <a:lnSpc>
                <a:spcPts val="2400"/>
              </a:lnSpc>
            </a:pPr>
            <a:r>
              <a:rPr lang="es-E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&gt;&gt;&gt; </a:t>
            </a:r>
            <a:r>
              <a:rPr lang="es-ES" b="0" dirty="0" err="1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y.domain</a:t>
            </a:r>
            <a:endParaRPr lang="es-ES" b="0" dirty="0">
              <a:solidFill>
                <a:srgbClr val="098658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s-ES" dirty="0">
                <a:solidFill>
                  <a:srgbClr val="098658"/>
                </a:solidFill>
                <a:latin typeface="Consolas" panose="020B0609020204030204" pitchFamily="49" charset="0"/>
              </a:rPr>
              <a:t>{1}</a:t>
            </a:r>
            <a:endParaRPr lang="es-E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56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103" grpId="0" animBg="1"/>
      <p:bldP spid="1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63819-8EBE-A7F3-414C-16823F0B4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FB300D-1D3A-1CF5-23DD-E3EC82971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9529039" cy="1017312"/>
          </a:xfrm>
        </p:spPr>
        <p:txBody>
          <a:bodyPr>
            <a:normAutofit/>
          </a:bodyPr>
          <a:lstStyle/>
          <a:p>
            <a:r>
              <a:rPr lang="fr-CH" dirty="0"/>
              <a:t>CP vs programmation impérative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1" name="Encre 360">
                <a:extLst>
                  <a:ext uri="{FF2B5EF4-FFF2-40B4-BE49-F238E27FC236}">
                    <a16:creationId xmlns:a16="http://schemas.microsoft.com/office/drawing/2014/main" id="{8029040D-6327-A772-0522-B2AD4CDA8790}"/>
                  </a:ext>
                </a:extLst>
              </p14:cNvPr>
              <p14:cNvContentPartPr/>
              <p14:nvPr/>
            </p14:nvContentPartPr>
            <p14:xfrm>
              <a:off x="12680197" y="1443233"/>
              <a:ext cx="360" cy="360"/>
            </p14:xfrm>
          </p:contentPart>
        </mc:Choice>
        <mc:Fallback xmlns="">
          <p:pic>
            <p:nvPicPr>
              <p:cNvPr id="361" name="Encre 360">
                <a:extLst>
                  <a:ext uri="{FF2B5EF4-FFF2-40B4-BE49-F238E27FC236}">
                    <a16:creationId xmlns:a16="http://schemas.microsoft.com/office/drawing/2014/main" id="{8029040D-6327-A772-0522-B2AD4CDA87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74077" y="1437113"/>
                <a:ext cx="12600" cy="12600"/>
              </a:xfrm>
              <a:prstGeom prst="rect">
                <a:avLst/>
              </a:prstGeom>
            </p:spPr>
          </p:pic>
        </mc:Fallback>
      </mc:AlternateContent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A4D2195-C13C-2720-D3A1-2D523793E8E8}"/>
              </a:ext>
            </a:extLst>
          </p:cNvPr>
          <p:cNvCxnSpPr/>
          <p:nvPr/>
        </p:nvCxnSpPr>
        <p:spPr>
          <a:xfrm>
            <a:off x="5769204" y="1621410"/>
            <a:ext cx="0" cy="50904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1C502A1E-5368-8FF6-F020-294E912DDC76}"/>
              </a:ext>
            </a:extLst>
          </p:cNvPr>
          <p:cNvSpPr/>
          <p:nvPr/>
        </p:nvSpPr>
        <p:spPr>
          <a:xfrm>
            <a:off x="865697" y="1621410"/>
            <a:ext cx="3687449" cy="661503"/>
          </a:xfrm>
          <a:prstGeom prst="roundRect">
            <a:avLst>
              <a:gd name="adj" fmla="val 8046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/>
              <a:t>Programmation impérative</a:t>
            </a:r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6B29363-B448-67C6-9EF2-BD91C3634787}"/>
              </a:ext>
            </a:extLst>
          </p:cNvPr>
          <p:cNvSpPr txBox="1"/>
          <p:nvPr/>
        </p:nvSpPr>
        <p:spPr>
          <a:xfrm>
            <a:off x="555157" y="2382999"/>
            <a:ext cx="4102229" cy="161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b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&gt;&gt;&gt; </a:t>
            </a: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endParaRPr lang="es-E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&gt;&gt;&gt; y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s-E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s-E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&gt;&gt;&gt; x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</a:t>
            </a:r>
            <a:endParaRPr lang="es-E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s-E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&gt;&gt;&gt; </a:t>
            </a:r>
            <a:r>
              <a:rPr lang="es-E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s-E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que </a:t>
            </a:r>
            <a:r>
              <a:rPr lang="es-ES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vaut</a:t>
            </a:r>
            <a:r>
              <a:rPr lang="es-E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y ???</a:t>
            </a:r>
            <a:endParaRPr lang="es-E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3A9ABE4C-F6E8-4891-FC42-A3765F9CB4E6}"/>
              </a:ext>
            </a:extLst>
          </p:cNvPr>
          <p:cNvGrpSpPr/>
          <p:nvPr/>
        </p:nvGrpSpPr>
        <p:grpSpPr>
          <a:xfrm>
            <a:off x="1352572" y="4469686"/>
            <a:ext cx="720720" cy="261000"/>
            <a:chOff x="1352572" y="4469686"/>
            <a:chExt cx="72072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6" name="Encre 15">
                  <a:extLst>
                    <a:ext uri="{FF2B5EF4-FFF2-40B4-BE49-F238E27FC236}">
                      <a16:creationId xmlns:a16="http://schemas.microsoft.com/office/drawing/2014/main" id="{05829D91-18DC-F839-C8AC-97900530E402}"/>
                    </a:ext>
                  </a:extLst>
                </p14:cNvPr>
                <p14:cNvContentPartPr/>
                <p14:nvPr/>
              </p14:nvContentPartPr>
              <p14:xfrm>
                <a:off x="1355452" y="4484086"/>
                <a:ext cx="189720" cy="246600"/>
              </p14:xfrm>
            </p:contentPart>
          </mc:Choice>
          <mc:Fallback xmlns="">
            <p:pic>
              <p:nvPicPr>
                <p:cNvPr id="16" name="Encre 15">
                  <a:extLst>
                    <a:ext uri="{FF2B5EF4-FFF2-40B4-BE49-F238E27FC236}">
                      <a16:creationId xmlns:a16="http://schemas.microsoft.com/office/drawing/2014/main" id="{05829D91-18DC-F839-C8AC-97900530E40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49332" y="4477957"/>
                  <a:ext cx="201960" cy="2588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7" name="Encre 16">
                  <a:extLst>
                    <a:ext uri="{FF2B5EF4-FFF2-40B4-BE49-F238E27FC236}">
                      <a16:creationId xmlns:a16="http://schemas.microsoft.com/office/drawing/2014/main" id="{32F9322C-21EB-7D7F-812F-AC43DB6F9970}"/>
                    </a:ext>
                  </a:extLst>
                </p14:cNvPr>
                <p14:cNvContentPartPr/>
                <p14:nvPr/>
              </p14:nvContentPartPr>
              <p14:xfrm>
                <a:off x="1352572" y="4469686"/>
                <a:ext cx="190440" cy="221400"/>
              </p14:xfrm>
            </p:contentPart>
          </mc:Choice>
          <mc:Fallback xmlns="">
            <p:pic>
              <p:nvPicPr>
                <p:cNvPr id="17" name="Encre 16">
                  <a:extLst>
                    <a:ext uri="{FF2B5EF4-FFF2-40B4-BE49-F238E27FC236}">
                      <a16:creationId xmlns:a16="http://schemas.microsoft.com/office/drawing/2014/main" id="{32F9322C-21EB-7D7F-812F-AC43DB6F997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46452" y="4463566"/>
                  <a:ext cx="2026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9" name="Encre 18">
                  <a:extLst>
                    <a:ext uri="{FF2B5EF4-FFF2-40B4-BE49-F238E27FC236}">
                      <a16:creationId xmlns:a16="http://schemas.microsoft.com/office/drawing/2014/main" id="{F88A0A02-4171-6E6D-E11A-ACFB8535B299}"/>
                    </a:ext>
                  </a:extLst>
                </p14:cNvPr>
                <p14:cNvContentPartPr/>
                <p14:nvPr/>
              </p14:nvContentPartPr>
              <p14:xfrm>
                <a:off x="1712212" y="4571926"/>
                <a:ext cx="348120" cy="21600"/>
              </p14:xfrm>
            </p:contentPart>
          </mc:Choice>
          <mc:Fallback xmlns="">
            <p:pic>
              <p:nvPicPr>
                <p:cNvPr id="19" name="Encre 18">
                  <a:extLst>
                    <a:ext uri="{FF2B5EF4-FFF2-40B4-BE49-F238E27FC236}">
                      <a16:creationId xmlns:a16="http://schemas.microsoft.com/office/drawing/2014/main" id="{F88A0A02-4171-6E6D-E11A-ACFB8535B29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06092" y="4565806"/>
                  <a:ext cx="3603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1" name="Encre 20">
                  <a:extLst>
                    <a:ext uri="{FF2B5EF4-FFF2-40B4-BE49-F238E27FC236}">
                      <a16:creationId xmlns:a16="http://schemas.microsoft.com/office/drawing/2014/main" id="{D83B52D1-BD17-2FB6-6DAD-BA07149D784C}"/>
                    </a:ext>
                  </a:extLst>
                </p14:cNvPr>
                <p14:cNvContentPartPr/>
                <p14:nvPr/>
              </p14:nvContentPartPr>
              <p14:xfrm>
                <a:off x="1975732" y="4475086"/>
                <a:ext cx="97560" cy="238680"/>
              </p14:xfrm>
            </p:contentPart>
          </mc:Choice>
          <mc:Fallback xmlns="">
            <p:pic>
              <p:nvPicPr>
                <p:cNvPr id="21" name="Encre 20">
                  <a:extLst>
                    <a:ext uri="{FF2B5EF4-FFF2-40B4-BE49-F238E27FC236}">
                      <a16:creationId xmlns:a16="http://schemas.microsoft.com/office/drawing/2014/main" id="{D83B52D1-BD17-2FB6-6DAD-BA07149D784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69612" y="4468966"/>
                  <a:ext cx="109800" cy="25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CFF18443-647A-A1B7-BABD-F0DD5F0C2BEE}"/>
              </a:ext>
            </a:extLst>
          </p:cNvPr>
          <p:cNvGrpSpPr/>
          <p:nvPr/>
        </p:nvGrpSpPr>
        <p:grpSpPr>
          <a:xfrm>
            <a:off x="2281012" y="4456006"/>
            <a:ext cx="290520" cy="251280"/>
            <a:chOff x="2281012" y="4456006"/>
            <a:chExt cx="290520" cy="2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2" name="Encre 21">
                  <a:extLst>
                    <a:ext uri="{FF2B5EF4-FFF2-40B4-BE49-F238E27FC236}">
                      <a16:creationId xmlns:a16="http://schemas.microsoft.com/office/drawing/2014/main" id="{33C5B5A9-C05C-9C93-42C4-F7969332A915}"/>
                    </a:ext>
                  </a:extLst>
                </p14:cNvPr>
                <p14:cNvContentPartPr/>
                <p14:nvPr/>
              </p14:nvContentPartPr>
              <p14:xfrm>
                <a:off x="2281012" y="4467526"/>
                <a:ext cx="130320" cy="239760"/>
              </p14:xfrm>
            </p:contentPart>
          </mc:Choice>
          <mc:Fallback xmlns="">
            <p:pic>
              <p:nvPicPr>
                <p:cNvPr id="22" name="Encre 21">
                  <a:extLst>
                    <a:ext uri="{FF2B5EF4-FFF2-40B4-BE49-F238E27FC236}">
                      <a16:creationId xmlns:a16="http://schemas.microsoft.com/office/drawing/2014/main" id="{33C5B5A9-C05C-9C93-42C4-F7969332A91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274892" y="4461406"/>
                  <a:ext cx="1425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5" name="Encre 24">
                  <a:extLst>
                    <a:ext uri="{FF2B5EF4-FFF2-40B4-BE49-F238E27FC236}">
                      <a16:creationId xmlns:a16="http://schemas.microsoft.com/office/drawing/2014/main" id="{B97E82BC-D623-88C8-C163-CBA12D456C1E}"/>
                    </a:ext>
                  </a:extLst>
                </p14:cNvPr>
                <p14:cNvContentPartPr/>
                <p14:nvPr/>
              </p14:nvContentPartPr>
              <p14:xfrm>
                <a:off x="2426812" y="4456006"/>
                <a:ext cx="144720" cy="215280"/>
              </p14:xfrm>
            </p:contentPart>
          </mc:Choice>
          <mc:Fallback xmlns="">
            <p:pic>
              <p:nvPicPr>
                <p:cNvPr id="25" name="Encre 24">
                  <a:extLst>
                    <a:ext uri="{FF2B5EF4-FFF2-40B4-BE49-F238E27FC236}">
                      <a16:creationId xmlns:a16="http://schemas.microsoft.com/office/drawing/2014/main" id="{B97E82BC-D623-88C8-C163-CBA12D456C1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20692" y="4449896"/>
                  <a:ext cx="156960" cy="2275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" name="Encre 29">
                <a:extLst>
                  <a:ext uri="{FF2B5EF4-FFF2-40B4-BE49-F238E27FC236}">
                    <a16:creationId xmlns:a16="http://schemas.microsoft.com/office/drawing/2014/main" id="{65784634-0A64-DAE9-62D0-AEC531A6DD87}"/>
                  </a:ext>
                </a:extLst>
              </p14:cNvPr>
              <p14:cNvContentPartPr/>
              <p14:nvPr/>
            </p14:nvContentPartPr>
            <p14:xfrm>
              <a:off x="1307212" y="5110486"/>
              <a:ext cx="177840" cy="304560"/>
            </p14:xfrm>
          </p:contentPart>
        </mc:Choice>
        <mc:Fallback xmlns="">
          <p:pic>
            <p:nvPicPr>
              <p:cNvPr id="30" name="Encre 29">
                <a:extLst>
                  <a:ext uri="{FF2B5EF4-FFF2-40B4-BE49-F238E27FC236}">
                    <a16:creationId xmlns:a16="http://schemas.microsoft.com/office/drawing/2014/main" id="{65784634-0A64-DAE9-62D0-AEC531A6DD8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01092" y="5104366"/>
                <a:ext cx="190080" cy="31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e 35">
            <a:extLst>
              <a:ext uri="{FF2B5EF4-FFF2-40B4-BE49-F238E27FC236}">
                <a16:creationId xmlns:a16="http://schemas.microsoft.com/office/drawing/2014/main" id="{D4BB8D14-0BA6-F527-3951-5CA71E4FA2F1}"/>
              </a:ext>
            </a:extLst>
          </p:cNvPr>
          <p:cNvGrpSpPr/>
          <p:nvPr/>
        </p:nvGrpSpPr>
        <p:grpSpPr>
          <a:xfrm>
            <a:off x="1746052" y="5043526"/>
            <a:ext cx="300600" cy="204120"/>
            <a:chOff x="1746052" y="5043526"/>
            <a:chExt cx="30060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3" name="Encre 32">
                  <a:extLst>
                    <a:ext uri="{FF2B5EF4-FFF2-40B4-BE49-F238E27FC236}">
                      <a16:creationId xmlns:a16="http://schemas.microsoft.com/office/drawing/2014/main" id="{8E57AC18-0637-1750-4764-23C59B15BAAF}"/>
                    </a:ext>
                  </a:extLst>
                </p14:cNvPr>
                <p14:cNvContentPartPr/>
                <p14:nvPr/>
              </p14:nvContentPartPr>
              <p14:xfrm>
                <a:off x="1746052" y="5148286"/>
                <a:ext cx="281520" cy="11880"/>
              </p14:xfrm>
            </p:contentPart>
          </mc:Choice>
          <mc:Fallback xmlns="">
            <p:pic>
              <p:nvPicPr>
                <p:cNvPr id="33" name="Encre 32">
                  <a:extLst>
                    <a:ext uri="{FF2B5EF4-FFF2-40B4-BE49-F238E27FC236}">
                      <a16:creationId xmlns:a16="http://schemas.microsoft.com/office/drawing/2014/main" id="{8E57AC18-0637-1750-4764-23C59B15BAA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739932" y="5141975"/>
                  <a:ext cx="293760" cy="245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5" name="Encre 34">
                  <a:extLst>
                    <a:ext uri="{FF2B5EF4-FFF2-40B4-BE49-F238E27FC236}">
                      <a16:creationId xmlns:a16="http://schemas.microsoft.com/office/drawing/2014/main" id="{3E48A7C6-548D-4998-C1FD-C6BE1A244993}"/>
                    </a:ext>
                  </a:extLst>
                </p14:cNvPr>
                <p14:cNvContentPartPr/>
                <p14:nvPr/>
              </p14:nvContentPartPr>
              <p14:xfrm>
                <a:off x="1977172" y="5043526"/>
                <a:ext cx="69480" cy="204120"/>
              </p14:xfrm>
            </p:contentPart>
          </mc:Choice>
          <mc:Fallback xmlns="">
            <p:pic>
              <p:nvPicPr>
                <p:cNvPr id="35" name="Encre 34">
                  <a:extLst>
                    <a:ext uri="{FF2B5EF4-FFF2-40B4-BE49-F238E27FC236}">
                      <a16:creationId xmlns:a16="http://schemas.microsoft.com/office/drawing/2014/main" id="{3E48A7C6-548D-4998-C1FD-C6BE1A24499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971052" y="5037406"/>
                  <a:ext cx="8172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690C8E59-FECA-4ED1-D476-C103F1E3EB36}"/>
              </a:ext>
            </a:extLst>
          </p:cNvPr>
          <p:cNvGrpSpPr/>
          <p:nvPr/>
        </p:nvGrpSpPr>
        <p:grpSpPr>
          <a:xfrm>
            <a:off x="2412052" y="4999606"/>
            <a:ext cx="325800" cy="238680"/>
            <a:chOff x="2412052" y="4999606"/>
            <a:chExt cx="325800" cy="23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1" name="Encre 40">
                  <a:extLst>
                    <a:ext uri="{FF2B5EF4-FFF2-40B4-BE49-F238E27FC236}">
                      <a16:creationId xmlns:a16="http://schemas.microsoft.com/office/drawing/2014/main" id="{AD2BEDB4-F068-E18C-50A3-ED806BA992F5}"/>
                    </a:ext>
                  </a:extLst>
                </p14:cNvPr>
                <p14:cNvContentPartPr/>
                <p14:nvPr/>
              </p14:nvContentPartPr>
              <p14:xfrm>
                <a:off x="2412052" y="5027326"/>
                <a:ext cx="160560" cy="210960"/>
              </p14:xfrm>
            </p:contentPart>
          </mc:Choice>
          <mc:Fallback xmlns="">
            <p:pic>
              <p:nvPicPr>
                <p:cNvPr id="41" name="Encre 40">
                  <a:extLst>
                    <a:ext uri="{FF2B5EF4-FFF2-40B4-BE49-F238E27FC236}">
                      <a16:creationId xmlns:a16="http://schemas.microsoft.com/office/drawing/2014/main" id="{AD2BEDB4-F068-E18C-50A3-ED806BA992F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405946" y="5021206"/>
                  <a:ext cx="172773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3" name="Encre 42">
                  <a:extLst>
                    <a:ext uri="{FF2B5EF4-FFF2-40B4-BE49-F238E27FC236}">
                      <a16:creationId xmlns:a16="http://schemas.microsoft.com/office/drawing/2014/main" id="{0233D712-0C8E-CCA6-01F2-8F89CEAC0555}"/>
                    </a:ext>
                  </a:extLst>
                </p14:cNvPr>
                <p14:cNvContentPartPr/>
                <p14:nvPr/>
              </p14:nvContentPartPr>
              <p14:xfrm>
                <a:off x="2614012" y="4999606"/>
                <a:ext cx="123840" cy="236160"/>
              </p14:xfrm>
            </p:contentPart>
          </mc:Choice>
          <mc:Fallback xmlns="">
            <p:pic>
              <p:nvPicPr>
                <p:cNvPr id="43" name="Encre 42">
                  <a:extLst>
                    <a:ext uri="{FF2B5EF4-FFF2-40B4-BE49-F238E27FC236}">
                      <a16:creationId xmlns:a16="http://schemas.microsoft.com/office/drawing/2014/main" id="{0233D712-0C8E-CCA6-01F2-8F89CEAC055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607910" y="4993486"/>
                  <a:ext cx="136045" cy="24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32C2EA11-68D7-23EB-BC49-338187210900}"/>
              </a:ext>
            </a:extLst>
          </p:cNvPr>
          <p:cNvGrpSpPr/>
          <p:nvPr/>
        </p:nvGrpSpPr>
        <p:grpSpPr>
          <a:xfrm>
            <a:off x="2359544" y="4387066"/>
            <a:ext cx="798120" cy="414720"/>
            <a:chOff x="3471172" y="4382206"/>
            <a:chExt cx="798120" cy="41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7" name="Encre 46">
                  <a:extLst>
                    <a:ext uri="{FF2B5EF4-FFF2-40B4-BE49-F238E27FC236}">
                      <a16:creationId xmlns:a16="http://schemas.microsoft.com/office/drawing/2014/main" id="{ADF0F391-6A45-F227-9418-804052FCDF34}"/>
                    </a:ext>
                  </a:extLst>
                </p14:cNvPr>
                <p14:cNvContentPartPr/>
                <p14:nvPr/>
              </p14:nvContentPartPr>
              <p14:xfrm>
                <a:off x="3471172" y="4382206"/>
                <a:ext cx="255600" cy="375480"/>
              </p14:xfrm>
            </p:contentPart>
          </mc:Choice>
          <mc:Fallback xmlns="">
            <p:pic>
              <p:nvPicPr>
                <p:cNvPr id="47" name="Encre 46">
                  <a:extLst>
                    <a:ext uri="{FF2B5EF4-FFF2-40B4-BE49-F238E27FC236}">
                      <a16:creationId xmlns:a16="http://schemas.microsoft.com/office/drawing/2014/main" id="{ADF0F391-6A45-F227-9418-804052FCDF3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465052" y="4376086"/>
                  <a:ext cx="26784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8" name="Encre 47">
                  <a:extLst>
                    <a:ext uri="{FF2B5EF4-FFF2-40B4-BE49-F238E27FC236}">
                      <a16:creationId xmlns:a16="http://schemas.microsoft.com/office/drawing/2014/main" id="{F84D5CD7-2DA3-46C0-43ED-B2DBC3FE43EB}"/>
                    </a:ext>
                  </a:extLst>
                </p14:cNvPr>
                <p14:cNvContentPartPr/>
                <p14:nvPr/>
              </p14:nvContentPartPr>
              <p14:xfrm>
                <a:off x="3496372" y="4389046"/>
                <a:ext cx="249480" cy="407880"/>
              </p14:xfrm>
            </p:contentPart>
          </mc:Choice>
          <mc:Fallback xmlns="">
            <p:pic>
              <p:nvPicPr>
                <p:cNvPr id="48" name="Encre 47">
                  <a:extLst>
                    <a:ext uri="{FF2B5EF4-FFF2-40B4-BE49-F238E27FC236}">
                      <a16:creationId xmlns:a16="http://schemas.microsoft.com/office/drawing/2014/main" id="{F84D5CD7-2DA3-46C0-43ED-B2DBC3FE43E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490252" y="4382926"/>
                  <a:ext cx="26172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1" name="Encre 50">
                  <a:extLst>
                    <a:ext uri="{FF2B5EF4-FFF2-40B4-BE49-F238E27FC236}">
                      <a16:creationId xmlns:a16="http://schemas.microsoft.com/office/drawing/2014/main" id="{215E5B3E-6E3C-B2EF-CDD9-69C6C22E41E9}"/>
                    </a:ext>
                  </a:extLst>
                </p14:cNvPr>
                <p14:cNvContentPartPr/>
                <p14:nvPr/>
              </p14:nvContentPartPr>
              <p14:xfrm>
                <a:off x="3871132" y="4418566"/>
                <a:ext cx="237960" cy="250920"/>
              </p14:xfrm>
            </p:contentPart>
          </mc:Choice>
          <mc:Fallback xmlns="">
            <p:pic>
              <p:nvPicPr>
                <p:cNvPr id="51" name="Encre 50">
                  <a:extLst>
                    <a:ext uri="{FF2B5EF4-FFF2-40B4-BE49-F238E27FC236}">
                      <a16:creationId xmlns:a16="http://schemas.microsoft.com/office/drawing/2014/main" id="{215E5B3E-6E3C-B2EF-CDD9-69C6C22E41E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865012" y="4412446"/>
                  <a:ext cx="2502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2" name="Encre 51">
                  <a:extLst>
                    <a:ext uri="{FF2B5EF4-FFF2-40B4-BE49-F238E27FC236}">
                      <a16:creationId xmlns:a16="http://schemas.microsoft.com/office/drawing/2014/main" id="{703CA7A5-4AAE-2DB7-9AFF-FA188CCCEE34}"/>
                    </a:ext>
                  </a:extLst>
                </p14:cNvPr>
                <p14:cNvContentPartPr/>
                <p14:nvPr/>
              </p14:nvContentPartPr>
              <p14:xfrm>
                <a:off x="4121332" y="4480126"/>
                <a:ext cx="147960" cy="181440"/>
              </p14:xfrm>
            </p:contentPart>
          </mc:Choice>
          <mc:Fallback xmlns="">
            <p:pic>
              <p:nvPicPr>
                <p:cNvPr id="52" name="Encre 51">
                  <a:extLst>
                    <a:ext uri="{FF2B5EF4-FFF2-40B4-BE49-F238E27FC236}">
                      <a16:creationId xmlns:a16="http://schemas.microsoft.com/office/drawing/2014/main" id="{703CA7A5-4AAE-2DB7-9AFF-FA188CCCEE3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115227" y="4474018"/>
                  <a:ext cx="160170" cy="193656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3" name="Rectangle : coins arrondis 102">
            <a:extLst>
              <a:ext uri="{FF2B5EF4-FFF2-40B4-BE49-F238E27FC236}">
                <a16:creationId xmlns:a16="http://schemas.microsoft.com/office/drawing/2014/main" id="{BDFC2F51-3D5A-DFDB-4AE1-352F06DE6280}"/>
              </a:ext>
            </a:extLst>
          </p:cNvPr>
          <p:cNvSpPr/>
          <p:nvPr/>
        </p:nvSpPr>
        <p:spPr>
          <a:xfrm>
            <a:off x="6635517" y="1622111"/>
            <a:ext cx="4200593" cy="661503"/>
          </a:xfrm>
          <a:prstGeom prst="roundRect">
            <a:avLst>
              <a:gd name="adj" fmla="val 8046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/>
              <a:t>Programmation par contraintes </a:t>
            </a:r>
            <a:endParaRPr lang="fr-CH" dirty="0"/>
          </a:p>
        </p:txBody>
      </p:sp>
      <p:grpSp>
        <p:nvGrpSpPr>
          <p:cNvPr id="132" name="Groupe 131">
            <a:extLst>
              <a:ext uri="{FF2B5EF4-FFF2-40B4-BE49-F238E27FC236}">
                <a16:creationId xmlns:a16="http://schemas.microsoft.com/office/drawing/2014/main" id="{05206DE2-914A-665F-48FC-1CB66ABB59C8}"/>
              </a:ext>
            </a:extLst>
          </p:cNvPr>
          <p:cNvGrpSpPr/>
          <p:nvPr/>
        </p:nvGrpSpPr>
        <p:grpSpPr>
          <a:xfrm>
            <a:off x="1144852" y="5465446"/>
            <a:ext cx="3758040" cy="804240"/>
            <a:chOff x="1144852" y="5465446"/>
            <a:chExt cx="3758040" cy="80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08" name="Encre 107">
                  <a:extLst>
                    <a:ext uri="{FF2B5EF4-FFF2-40B4-BE49-F238E27FC236}">
                      <a16:creationId xmlns:a16="http://schemas.microsoft.com/office/drawing/2014/main" id="{5EB6655F-C21C-E871-1259-AA13FE4A06AF}"/>
                    </a:ext>
                  </a:extLst>
                </p14:cNvPr>
                <p14:cNvContentPartPr/>
                <p14:nvPr/>
              </p14:nvContentPartPr>
              <p14:xfrm>
                <a:off x="1894732" y="6248086"/>
                <a:ext cx="360" cy="360"/>
              </p14:xfrm>
            </p:contentPart>
          </mc:Choice>
          <mc:Fallback xmlns="">
            <p:pic>
              <p:nvPicPr>
                <p:cNvPr id="108" name="Encre 107">
                  <a:extLst>
                    <a:ext uri="{FF2B5EF4-FFF2-40B4-BE49-F238E27FC236}">
                      <a16:creationId xmlns:a16="http://schemas.microsoft.com/office/drawing/2014/main" id="{5EB6655F-C21C-E871-1259-AA13FE4A06A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888612" y="6241966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09" name="Encre 108">
                  <a:extLst>
                    <a:ext uri="{FF2B5EF4-FFF2-40B4-BE49-F238E27FC236}">
                      <a16:creationId xmlns:a16="http://schemas.microsoft.com/office/drawing/2014/main" id="{C6549989-C126-DBC2-8050-5FEC5BC8A1CB}"/>
                    </a:ext>
                  </a:extLst>
                </p14:cNvPr>
                <p14:cNvContentPartPr/>
                <p14:nvPr/>
              </p14:nvContentPartPr>
              <p14:xfrm>
                <a:off x="1206412" y="6011206"/>
                <a:ext cx="360" cy="360"/>
              </p14:xfrm>
            </p:contentPart>
          </mc:Choice>
          <mc:Fallback xmlns="">
            <p:pic>
              <p:nvPicPr>
                <p:cNvPr id="109" name="Encre 108">
                  <a:extLst>
                    <a:ext uri="{FF2B5EF4-FFF2-40B4-BE49-F238E27FC236}">
                      <a16:creationId xmlns:a16="http://schemas.microsoft.com/office/drawing/2014/main" id="{C6549989-C126-DBC2-8050-5FEC5BC8A1C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97412" y="600220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10" name="Encre 109">
                  <a:extLst>
                    <a:ext uri="{FF2B5EF4-FFF2-40B4-BE49-F238E27FC236}">
                      <a16:creationId xmlns:a16="http://schemas.microsoft.com/office/drawing/2014/main" id="{57B0BDE5-A5C4-8146-D94C-B3A09CF9BFD4}"/>
                    </a:ext>
                  </a:extLst>
                </p14:cNvPr>
                <p14:cNvContentPartPr/>
                <p14:nvPr/>
              </p14:nvContentPartPr>
              <p14:xfrm>
                <a:off x="1144852" y="5750566"/>
                <a:ext cx="143640" cy="323280"/>
              </p14:xfrm>
            </p:contentPart>
          </mc:Choice>
          <mc:Fallback xmlns="">
            <p:pic>
              <p:nvPicPr>
                <p:cNvPr id="110" name="Encre 109">
                  <a:extLst>
                    <a:ext uri="{FF2B5EF4-FFF2-40B4-BE49-F238E27FC236}">
                      <a16:creationId xmlns:a16="http://schemas.microsoft.com/office/drawing/2014/main" id="{57B0BDE5-A5C4-8146-D94C-B3A09CF9BFD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35852" y="5741576"/>
                  <a:ext cx="161280" cy="3409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11" name="Encre 110">
                  <a:extLst>
                    <a:ext uri="{FF2B5EF4-FFF2-40B4-BE49-F238E27FC236}">
                      <a16:creationId xmlns:a16="http://schemas.microsoft.com/office/drawing/2014/main" id="{79BFC287-E077-AD0F-347A-DD50D180E918}"/>
                    </a:ext>
                  </a:extLst>
                </p14:cNvPr>
                <p14:cNvContentPartPr/>
                <p14:nvPr/>
              </p14:nvContentPartPr>
              <p14:xfrm>
                <a:off x="1349692" y="5930206"/>
                <a:ext cx="227160" cy="131040"/>
              </p14:xfrm>
            </p:contentPart>
          </mc:Choice>
          <mc:Fallback xmlns="">
            <p:pic>
              <p:nvPicPr>
                <p:cNvPr id="111" name="Encre 110">
                  <a:extLst>
                    <a:ext uri="{FF2B5EF4-FFF2-40B4-BE49-F238E27FC236}">
                      <a16:creationId xmlns:a16="http://schemas.microsoft.com/office/drawing/2014/main" id="{79BFC287-E077-AD0F-347A-DD50D180E91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340678" y="5921206"/>
                  <a:ext cx="244828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12" name="Encre 111">
                  <a:extLst>
                    <a:ext uri="{FF2B5EF4-FFF2-40B4-BE49-F238E27FC236}">
                      <a16:creationId xmlns:a16="http://schemas.microsoft.com/office/drawing/2014/main" id="{3986C158-B8E1-D594-8C13-21A88791A683}"/>
                    </a:ext>
                  </a:extLst>
                </p14:cNvPr>
                <p14:cNvContentPartPr/>
                <p14:nvPr/>
              </p14:nvContentPartPr>
              <p14:xfrm>
                <a:off x="1561012" y="5733646"/>
                <a:ext cx="25200" cy="317520"/>
              </p14:xfrm>
            </p:contentPart>
          </mc:Choice>
          <mc:Fallback xmlns="">
            <p:pic>
              <p:nvPicPr>
                <p:cNvPr id="112" name="Encre 111">
                  <a:extLst>
                    <a:ext uri="{FF2B5EF4-FFF2-40B4-BE49-F238E27FC236}">
                      <a16:creationId xmlns:a16="http://schemas.microsoft.com/office/drawing/2014/main" id="{3986C158-B8E1-D594-8C13-21A88791A68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552012" y="5724646"/>
                  <a:ext cx="428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13" name="Encre 112">
                  <a:extLst>
                    <a:ext uri="{FF2B5EF4-FFF2-40B4-BE49-F238E27FC236}">
                      <a16:creationId xmlns:a16="http://schemas.microsoft.com/office/drawing/2014/main" id="{A1DA0312-963E-5D05-3155-DA0F96507443}"/>
                    </a:ext>
                  </a:extLst>
                </p14:cNvPr>
                <p14:cNvContentPartPr/>
                <p14:nvPr/>
              </p14:nvContentPartPr>
              <p14:xfrm>
                <a:off x="1564972" y="5906086"/>
                <a:ext cx="140760" cy="146880"/>
              </p14:xfrm>
            </p:contentPart>
          </mc:Choice>
          <mc:Fallback xmlns="">
            <p:pic>
              <p:nvPicPr>
                <p:cNvPr id="113" name="Encre 112">
                  <a:extLst>
                    <a:ext uri="{FF2B5EF4-FFF2-40B4-BE49-F238E27FC236}">
                      <a16:creationId xmlns:a16="http://schemas.microsoft.com/office/drawing/2014/main" id="{A1DA0312-963E-5D05-3155-DA0F9650744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555972" y="5897086"/>
                  <a:ext cx="1584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14" name="Encre 113">
                  <a:extLst>
                    <a:ext uri="{FF2B5EF4-FFF2-40B4-BE49-F238E27FC236}">
                      <a16:creationId xmlns:a16="http://schemas.microsoft.com/office/drawing/2014/main" id="{4FDA8771-FA83-4E6B-A7F2-6ABCD57CCA13}"/>
                    </a:ext>
                  </a:extLst>
                </p14:cNvPr>
                <p14:cNvContentPartPr/>
                <p14:nvPr/>
              </p14:nvContentPartPr>
              <p14:xfrm>
                <a:off x="1647052" y="5828686"/>
                <a:ext cx="12960" cy="44640"/>
              </p14:xfrm>
            </p:contentPart>
          </mc:Choice>
          <mc:Fallback xmlns="">
            <p:pic>
              <p:nvPicPr>
                <p:cNvPr id="114" name="Encre 113">
                  <a:extLst>
                    <a:ext uri="{FF2B5EF4-FFF2-40B4-BE49-F238E27FC236}">
                      <a16:creationId xmlns:a16="http://schemas.microsoft.com/office/drawing/2014/main" id="{4FDA8771-FA83-4E6B-A7F2-6ABCD57CCA1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638052" y="5819686"/>
                  <a:ext cx="306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15" name="Encre 114">
                  <a:extLst>
                    <a:ext uri="{FF2B5EF4-FFF2-40B4-BE49-F238E27FC236}">
                      <a16:creationId xmlns:a16="http://schemas.microsoft.com/office/drawing/2014/main" id="{5E164D39-0911-EC24-E221-41FD072A271E}"/>
                    </a:ext>
                  </a:extLst>
                </p14:cNvPr>
                <p14:cNvContentPartPr/>
                <p14:nvPr/>
              </p14:nvContentPartPr>
              <p14:xfrm>
                <a:off x="1753972" y="5906086"/>
                <a:ext cx="120600" cy="160560"/>
              </p14:xfrm>
            </p:contentPart>
          </mc:Choice>
          <mc:Fallback xmlns="">
            <p:pic>
              <p:nvPicPr>
                <p:cNvPr id="115" name="Encre 114">
                  <a:extLst>
                    <a:ext uri="{FF2B5EF4-FFF2-40B4-BE49-F238E27FC236}">
                      <a16:creationId xmlns:a16="http://schemas.microsoft.com/office/drawing/2014/main" id="{5E164D39-0911-EC24-E221-41FD072A271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744945" y="5897086"/>
                  <a:ext cx="138293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16" name="Encre 115">
                  <a:extLst>
                    <a:ext uri="{FF2B5EF4-FFF2-40B4-BE49-F238E27FC236}">
                      <a16:creationId xmlns:a16="http://schemas.microsoft.com/office/drawing/2014/main" id="{FB0FFE9E-5BC3-ED2E-E374-F2DCE277D541}"/>
                    </a:ext>
                  </a:extLst>
                </p14:cNvPr>
                <p14:cNvContentPartPr/>
                <p14:nvPr/>
              </p14:nvContentPartPr>
              <p14:xfrm>
                <a:off x="1937932" y="5864686"/>
                <a:ext cx="8640" cy="34920"/>
              </p14:xfrm>
            </p:contentPart>
          </mc:Choice>
          <mc:Fallback xmlns="">
            <p:pic>
              <p:nvPicPr>
                <p:cNvPr id="116" name="Encre 115">
                  <a:extLst>
                    <a:ext uri="{FF2B5EF4-FFF2-40B4-BE49-F238E27FC236}">
                      <a16:creationId xmlns:a16="http://schemas.microsoft.com/office/drawing/2014/main" id="{FB0FFE9E-5BC3-ED2E-E374-F2DCE277D54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929292" y="5855686"/>
                  <a:ext cx="25574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17" name="Encre 116">
                  <a:extLst>
                    <a:ext uri="{FF2B5EF4-FFF2-40B4-BE49-F238E27FC236}">
                      <a16:creationId xmlns:a16="http://schemas.microsoft.com/office/drawing/2014/main" id="{A21A2AB8-3993-FDE6-98F4-7B0D772C77DC}"/>
                    </a:ext>
                  </a:extLst>
                </p14:cNvPr>
                <p14:cNvContentPartPr/>
                <p14:nvPr/>
              </p14:nvContentPartPr>
              <p14:xfrm>
                <a:off x="1955572" y="5954686"/>
                <a:ext cx="3600" cy="24120"/>
              </p14:xfrm>
            </p:contentPart>
          </mc:Choice>
          <mc:Fallback xmlns="">
            <p:pic>
              <p:nvPicPr>
                <p:cNvPr id="117" name="Encre 116">
                  <a:extLst>
                    <a:ext uri="{FF2B5EF4-FFF2-40B4-BE49-F238E27FC236}">
                      <a16:creationId xmlns:a16="http://schemas.microsoft.com/office/drawing/2014/main" id="{A21A2AB8-3993-FDE6-98F4-7B0D772C77D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946572" y="5945686"/>
                  <a:ext cx="21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18" name="Encre 117">
                  <a:extLst>
                    <a:ext uri="{FF2B5EF4-FFF2-40B4-BE49-F238E27FC236}">
                      <a16:creationId xmlns:a16="http://schemas.microsoft.com/office/drawing/2014/main" id="{CFEFC4B1-AFAA-2882-25C2-79EC55ADFDF9}"/>
                    </a:ext>
                  </a:extLst>
                </p14:cNvPr>
                <p14:cNvContentPartPr/>
                <p14:nvPr/>
              </p14:nvContentPartPr>
              <p14:xfrm>
                <a:off x="1173652" y="6158086"/>
                <a:ext cx="807480" cy="111600"/>
              </p14:xfrm>
            </p:contentPart>
          </mc:Choice>
          <mc:Fallback xmlns="">
            <p:pic>
              <p:nvPicPr>
                <p:cNvPr id="118" name="Encre 117">
                  <a:extLst>
                    <a:ext uri="{FF2B5EF4-FFF2-40B4-BE49-F238E27FC236}">
                      <a16:creationId xmlns:a16="http://schemas.microsoft.com/office/drawing/2014/main" id="{CFEFC4B1-AFAA-2882-25C2-79EC55ADFDF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64652" y="6149086"/>
                  <a:ext cx="8251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19" name="Encre 118">
                  <a:extLst>
                    <a:ext uri="{FF2B5EF4-FFF2-40B4-BE49-F238E27FC236}">
                      <a16:creationId xmlns:a16="http://schemas.microsoft.com/office/drawing/2014/main" id="{D15BA195-ED5F-7E98-BB98-973789E791F8}"/>
                    </a:ext>
                  </a:extLst>
                </p14:cNvPr>
                <p14:cNvContentPartPr/>
                <p14:nvPr/>
              </p14:nvContentPartPr>
              <p14:xfrm>
                <a:off x="2292532" y="5773606"/>
                <a:ext cx="187200" cy="261720"/>
              </p14:xfrm>
            </p:contentPart>
          </mc:Choice>
          <mc:Fallback xmlns="">
            <p:pic>
              <p:nvPicPr>
                <p:cNvPr id="119" name="Encre 118">
                  <a:extLst>
                    <a:ext uri="{FF2B5EF4-FFF2-40B4-BE49-F238E27FC236}">
                      <a16:creationId xmlns:a16="http://schemas.microsoft.com/office/drawing/2014/main" id="{D15BA195-ED5F-7E98-BB98-973789E791F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283515" y="5764606"/>
                  <a:ext cx="204874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20" name="Encre 119">
                  <a:extLst>
                    <a:ext uri="{FF2B5EF4-FFF2-40B4-BE49-F238E27FC236}">
                      <a16:creationId xmlns:a16="http://schemas.microsoft.com/office/drawing/2014/main" id="{DEB74628-EAAB-08F8-36DB-4B0DC71FD857}"/>
                    </a:ext>
                  </a:extLst>
                </p14:cNvPr>
                <p14:cNvContentPartPr/>
                <p14:nvPr/>
              </p14:nvContentPartPr>
              <p14:xfrm>
                <a:off x="2547772" y="5766046"/>
                <a:ext cx="117000" cy="254880"/>
              </p14:xfrm>
            </p:contentPart>
          </mc:Choice>
          <mc:Fallback xmlns="">
            <p:pic>
              <p:nvPicPr>
                <p:cNvPr id="120" name="Encre 119">
                  <a:extLst>
                    <a:ext uri="{FF2B5EF4-FFF2-40B4-BE49-F238E27FC236}">
                      <a16:creationId xmlns:a16="http://schemas.microsoft.com/office/drawing/2014/main" id="{DEB74628-EAAB-08F8-36DB-4B0DC71FD85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538800" y="5757046"/>
                  <a:ext cx="134586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21" name="Encre 120">
                  <a:extLst>
                    <a:ext uri="{FF2B5EF4-FFF2-40B4-BE49-F238E27FC236}">
                      <a16:creationId xmlns:a16="http://schemas.microsoft.com/office/drawing/2014/main" id="{83A3E88E-A816-E5FA-563B-CA4D6FF9C500}"/>
                    </a:ext>
                  </a:extLst>
                </p14:cNvPr>
                <p14:cNvContentPartPr/>
                <p14:nvPr/>
              </p14:nvContentPartPr>
              <p14:xfrm>
                <a:off x="3065812" y="5514406"/>
                <a:ext cx="175320" cy="465480"/>
              </p14:xfrm>
            </p:contentPart>
          </mc:Choice>
          <mc:Fallback xmlns="">
            <p:pic>
              <p:nvPicPr>
                <p:cNvPr id="121" name="Encre 120">
                  <a:extLst>
                    <a:ext uri="{FF2B5EF4-FFF2-40B4-BE49-F238E27FC236}">
                      <a16:creationId xmlns:a16="http://schemas.microsoft.com/office/drawing/2014/main" id="{83A3E88E-A816-E5FA-563B-CA4D6FF9C50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056812" y="5505406"/>
                  <a:ext cx="19296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22" name="Encre 121">
                  <a:extLst>
                    <a:ext uri="{FF2B5EF4-FFF2-40B4-BE49-F238E27FC236}">
                      <a16:creationId xmlns:a16="http://schemas.microsoft.com/office/drawing/2014/main" id="{4CEACD35-3363-B937-5E09-4BA46D2B0734}"/>
                    </a:ext>
                  </a:extLst>
                </p14:cNvPr>
                <p14:cNvContentPartPr/>
                <p14:nvPr/>
              </p14:nvContentPartPr>
              <p14:xfrm>
                <a:off x="3263092" y="5755246"/>
                <a:ext cx="126000" cy="186480"/>
              </p14:xfrm>
            </p:contentPart>
          </mc:Choice>
          <mc:Fallback xmlns="">
            <p:pic>
              <p:nvPicPr>
                <p:cNvPr id="122" name="Encre 121">
                  <a:extLst>
                    <a:ext uri="{FF2B5EF4-FFF2-40B4-BE49-F238E27FC236}">
                      <a16:creationId xmlns:a16="http://schemas.microsoft.com/office/drawing/2014/main" id="{4CEACD35-3363-B937-5E09-4BA46D2B073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254092" y="5746246"/>
                  <a:ext cx="1436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23" name="Encre 122">
                  <a:extLst>
                    <a:ext uri="{FF2B5EF4-FFF2-40B4-BE49-F238E27FC236}">
                      <a16:creationId xmlns:a16="http://schemas.microsoft.com/office/drawing/2014/main" id="{3C9917BE-E062-2576-0732-7524E655DE91}"/>
                    </a:ext>
                  </a:extLst>
                </p14:cNvPr>
                <p14:cNvContentPartPr/>
                <p14:nvPr/>
              </p14:nvContentPartPr>
              <p14:xfrm>
                <a:off x="3394132" y="5493526"/>
                <a:ext cx="45720" cy="358560"/>
              </p14:xfrm>
            </p:contentPart>
          </mc:Choice>
          <mc:Fallback xmlns="">
            <p:pic>
              <p:nvPicPr>
                <p:cNvPr id="123" name="Encre 122">
                  <a:extLst>
                    <a:ext uri="{FF2B5EF4-FFF2-40B4-BE49-F238E27FC236}">
                      <a16:creationId xmlns:a16="http://schemas.microsoft.com/office/drawing/2014/main" id="{3C9917BE-E062-2576-0732-7524E655DE9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385132" y="5484526"/>
                  <a:ext cx="6336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24" name="Encre 123">
                  <a:extLst>
                    <a:ext uri="{FF2B5EF4-FFF2-40B4-BE49-F238E27FC236}">
                      <a16:creationId xmlns:a16="http://schemas.microsoft.com/office/drawing/2014/main" id="{C5297D11-4E29-1D2B-7B2A-B09FA36290AA}"/>
                    </a:ext>
                  </a:extLst>
                </p14:cNvPr>
                <p14:cNvContentPartPr/>
                <p14:nvPr/>
              </p14:nvContentPartPr>
              <p14:xfrm>
                <a:off x="3395932" y="5724286"/>
                <a:ext cx="111600" cy="54720"/>
              </p14:xfrm>
            </p:contentPart>
          </mc:Choice>
          <mc:Fallback xmlns="">
            <p:pic>
              <p:nvPicPr>
                <p:cNvPr id="124" name="Encre 123">
                  <a:extLst>
                    <a:ext uri="{FF2B5EF4-FFF2-40B4-BE49-F238E27FC236}">
                      <a16:creationId xmlns:a16="http://schemas.microsoft.com/office/drawing/2014/main" id="{C5297D11-4E29-1D2B-7B2A-B09FA36290A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386932" y="5715226"/>
                  <a:ext cx="129240" cy="724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25" name="Encre 124">
                  <a:extLst>
                    <a:ext uri="{FF2B5EF4-FFF2-40B4-BE49-F238E27FC236}">
                      <a16:creationId xmlns:a16="http://schemas.microsoft.com/office/drawing/2014/main" id="{67BE9D80-8D90-7FB7-8A94-B716020CDC3A}"/>
                    </a:ext>
                  </a:extLst>
                </p14:cNvPr>
                <p14:cNvContentPartPr/>
                <p14:nvPr/>
              </p14:nvContentPartPr>
              <p14:xfrm>
                <a:off x="3688252" y="5669206"/>
                <a:ext cx="178920" cy="204840"/>
              </p14:xfrm>
            </p:contentPart>
          </mc:Choice>
          <mc:Fallback xmlns="">
            <p:pic>
              <p:nvPicPr>
                <p:cNvPr id="125" name="Encre 124">
                  <a:extLst>
                    <a:ext uri="{FF2B5EF4-FFF2-40B4-BE49-F238E27FC236}">
                      <a16:creationId xmlns:a16="http://schemas.microsoft.com/office/drawing/2014/main" id="{67BE9D80-8D90-7FB7-8A94-B716020CDC3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679252" y="5660222"/>
                  <a:ext cx="196560" cy="2224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26" name="Encre 125">
                  <a:extLst>
                    <a:ext uri="{FF2B5EF4-FFF2-40B4-BE49-F238E27FC236}">
                      <a16:creationId xmlns:a16="http://schemas.microsoft.com/office/drawing/2014/main" id="{5F128023-26F1-5709-102F-9388CE57687E}"/>
                    </a:ext>
                  </a:extLst>
                </p14:cNvPr>
                <p14:cNvContentPartPr/>
                <p14:nvPr/>
              </p14:nvContentPartPr>
              <p14:xfrm>
                <a:off x="3871852" y="5726446"/>
                <a:ext cx="124920" cy="111960"/>
              </p14:xfrm>
            </p:contentPart>
          </mc:Choice>
          <mc:Fallback xmlns="">
            <p:pic>
              <p:nvPicPr>
                <p:cNvPr id="126" name="Encre 125">
                  <a:extLst>
                    <a:ext uri="{FF2B5EF4-FFF2-40B4-BE49-F238E27FC236}">
                      <a16:creationId xmlns:a16="http://schemas.microsoft.com/office/drawing/2014/main" id="{5F128023-26F1-5709-102F-9388CE57687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862852" y="5717446"/>
                  <a:ext cx="1425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27" name="Encre 126">
                  <a:extLst>
                    <a:ext uri="{FF2B5EF4-FFF2-40B4-BE49-F238E27FC236}">
                      <a16:creationId xmlns:a16="http://schemas.microsoft.com/office/drawing/2014/main" id="{8E4530BB-7C5F-B3A4-A510-4B788FDA67F6}"/>
                    </a:ext>
                  </a:extLst>
                </p14:cNvPr>
                <p14:cNvContentPartPr/>
                <p14:nvPr/>
              </p14:nvContentPartPr>
              <p14:xfrm>
                <a:off x="4014052" y="5716006"/>
                <a:ext cx="133920" cy="141480"/>
              </p14:xfrm>
            </p:contentPart>
          </mc:Choice>
          <mc:Fallback xmlns="">
            <p:pic>
              <p:nvPicPr>
                <p:cNvPr id="127" name="Encre 126">
                  <a:extLst>
                    <a:ext uri="{FF2B5EF4-FFF2-40B4-BE49-F238E27FC236}">
                      <a16:creationId xmlns:a16="http://schemas.microsoft.com/office/drawing/2014/main" id="{8E4530BB-7C5F-B3A4-A510-4B788FDA67F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005052" y="5707006"/>
                  <a:ext cx="1515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28" name="Encre 127">
                  <a:extLst>
                    <a:ext uri="{FF2B5EF4-FFF2-40B4-BE49-F238E27FC236}">
                      <a16:creationId xmlns:a16="http://schemas.microsoft.com/office/drawing/2014/main" id="{F3B56780-F5A8-3F63-ED4A-C39588EAEC91}"/>
                    </a:ext>
                  </a:extLst>
                </p14:cNvPr>
                <p14:cNvContentPartPr/>
                <p14:nvPr/>
              </p14:nvContentPartPr>
              <p14:xfrm>
                <a:off x="4790572" y="5465446"/>
                <a:ext cx="112320" cy="690120"/>
              </p14:xfrm>
            </p:contentPart>
          </mc:Choice>
          <mc:Fallback xmlns="">
            <p:pic>
              <p:nvPicPr>
                <p:cNvPr id="128" name="Encre 127">
                  <a:extLst>
                    <a:ext uri="{FF2B5EF4-FFF2-40B4-BE49-F238E27FC236}">
                      <a16:creationId xmlns:a16="http://schemas.microsoft.com/office/drawing/2014/main" id="{F3B56780-F5A8-3F63-ED4A-C39588EAEC9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781572" y="5456446"/>
                  <a:ext cx="129960" cy="70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29" name="Encre 128">
                  <a:extLst>
                    <a:ext uri="{FF2B5EF4-FFF2-40B4-BE49-F238E27FC236}">
                      <a16:creationId xmlns:a16="http://schemas.microsoft.com/office/drawing/2014/main" id="{D233486A-95BF-8BC0-5A6C-BE72EF7643DB}"/>
                    </a:ext>
                  </a:extLst>
                </p14:cNvPr>
                <p14:cNvContentPartPr/>
                <p14:nvPr/>
              </p14:nvContentPartPr>
              <p14:xfrm>
                <a:off x="4294132" y="5577406"/>
                <a:ext cx="168840" cy="176400"/>
              </p14:xfrm>
            </p:contentPart>
          </mc:Choice>
          <mc:Fallback xmlns="">
            <p:pic>
              <p:nvPicPr>
                <p:cNvPr id="129" name="Encre 128">
                  <a:extLst>
                    <a:ext uri="{FF2B5EF4-FFF2-40B4-BE49-F238E27FC236}">
                      <a16:creationId xmlns:a16="http://schemas.microsoft.com/office/drawing/2014/main" id="{D233486A-95BF-8BC0-5A6C-BE72EF7643D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285132" y="5568424"/>
                  <a:ext cx="186480" cy="1940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30" name="Encre 129">
                  <a:extLst>
                    <a:ext uri="{FF2B5EF4-FFF2-40B4-BE49-F238E27FC236}">
                      <a16:creationId xmlns:a16="http://schemas.microsoft.com/office/drawing/2014/main" id="{6A22AFBF-BDC4-21CF-04D8-D0BE76BBEA50}"/>
                    </a:ext>
                  </a:extLst>
                </p14:cNvPr>
                <p14:cNvContentPartPr/>
                <p14:nvPr/>
              </p14:nvContentPartPr>
              <p14:xfrm>
                <a:off x="4387732" y="5631046"/>
                <a:ext cx="48960" cy="312120"/>
              </p14:xfrm>
            </p:contentPart>
          </mc:Choice>
          <mc:Fallback xmlns="">
            <p:pic>
              <p:nvPicPr>
                <p:cNvPr id="130" name="Encre 129">
                  <a:extLst>
                    <a:ext uri="{FF2B5EF4-FFF2-40B4-BE49-F238E27FC236}">
                      <a16:creationId xmlns:a16="http://schemas.microsoft.com/office/drawing/2014/main" id="{6A22AFBF-BDC4-21CF-04D8-D0BE76BBEA5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378732" y="5622046"/>
                  <a:ext cx="666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31" name="Encre 130">
                  <a:extLst>
                    <a:ext uri="{FF2B5EF4-FFF2-40B4-BE49-F238E27FC236}">
                      <a16:creationId xmlns:a16="http://schemas.microsoft.com/office/drawing/2014/main" id="{5CBCBF47-9DE3-0B7D-9488-B66FCE5E6660}"/>
                    </a:ext>
                  </a:extLst>
                </p14:cNvPr>
                <p14:cNvContentPartPr/>
                <p14:nvPr/>
              </p14:nvContentPartPr>
              <p14:xfrm>
                <a:off x="4532092" y="5609806"/>
                <a:ext cx="129240" cy="339840"/>
              </p14:xfrm>
            </p:contentPart>
          </mc:Choice>
          <mc:Fallback xmlns="">
            <p:pic>
              <p:nvPicPr>
                <p:cNvPr id="131" name="Encre 130">
                  <a:extLst>
                    <a:ext uri="{FF2B5EF4-FFF2-40B4-BE49-F238E27FC236}">
                      <a16:creationId xmlns:a16="http://schemas.microsoft.com/office/drawing/2014/main" id="{5CBCBF47-9DE3-0B7D-9488-B66FCE5E666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523092" y="5600806"/>
                  <a:ext cx="146880" cy="3574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33" name="ZoneTexte 132">
            <a:extLst>
              <a:ext uri="{FF2B5EF4-FFF2-40B4-BE49-F238E27FC236}">
                <a16:creationId xmlns:a16="http://schemas.microsoft.com/office/drawing/2014/main" id="{414F33BD-33FC-86E8-C493-E2057450C5E9}"/>
              </a:ext>
            </a:extLst>
          </p:cNvPr>
          <p:cNvSpPr txBox="1"/>
          <p:nvPr/>
        </p:nvSpPr>
        <p:spPr>
          <a:xfrm>
            <a:off x="6206826" y="2483127"/>
            <a:ext cx="5180026" cy="690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&gt;&gt;&gt; </a:t>
            </a: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s-E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s-ES" dirty="0">
                <a:solidFill>
                  <a:srgbClr val="098658"/>
                </a:solidFill>
                <a:latin typeface="Consolas" panose="020B0609020204030204" pitchFamily="49" charset="0"/>
              </a:rPr>
              <a:t>Variable({0,1,2,3})</a:t>
            </a:r>
          </a:p>
          <a:p>
            <a:pPr>
              <a:lnSpc>
                <a:spcPts val="2400"/>
              </a:lnSpc>
            </a:pPr>
            <a:r>
              <a:rPr lang="es-ES" dirty="0">
                <a:solidFill>
                  <a:srgbClr val="001080"/>
                </a:solidFill>
                <a:latin typeface="Consolas" panose="020B0609020204030204" pitchFamily="49" charset="0"/>
              </a:rPr>
              <a:t>&gt;&gt;&gt; y</a:t>
            </a:r>
            <a:r>
              <a:rPr lang="es-E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s-ES" dirty="0">
                <a:solidFill>
                  <a:srgbClr val="098658"/>
                </a:solidFill>
                <a:latin typeface="Consolas" panose="020B0609020204030204" pitchFamily="49" charset="0"/>
              </a:rPr>
              <a:t>Variable({0,1,2,3})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6F7DAB3-CD1A-E2C4-CF20-EF9B82BFA57D}"/>
              </a:ext>
            </a:extLst>
          </p:cNvPr>
          <p:cNvSpPr txBox="1"/>
          <p:nvPr/>
        </p:nvSpPr>
        <p:spPr>
          <a:xfrm>
            <a:off x="6206826" y="3423997"/>
            <a:ext cx="3680932" cy="38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&gt;&gt;&gt; </a:t>
            </a:r>
            <a:r>
              <a:rPr lang="es-E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Equal</a:t>
            </a:r>
            <a:r>
              <a:rPr lang="es-E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(y, </a:t>
            </a:r>
            <a:r>
              <a:rPr lang="es-ES" dirty="0">
                <a:solidFill>
                  <a:srgbClr val="001080"/>
                </a:solidFill>
                <a:latin typeface="Consolas" panose="020B0609020204030204" pitchFamily="49" charset="0"/>
              </a:rPr>
              <a:t>2 * x + 1</a:t>
            </a:r>
            <a:r>
              <a:rPr lang="es-E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1AB7C5F-2758-DCEE-8F69-3861752F59A8}"/>
              </a:ext>
            </a:extLst>
          </p:cNvPr>
          <p:cNvSpPr txBox="1"/>
          <p:nvPr/>
        </p:nvSpPr>
        <p:spPr>
          <a:xfrm>
            <a:off x="6189016" y="3742062"/>
            <a:ext cx="6358378" cy="38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s-ES" dirty="0">
                <a:solidFill>
                  <a:srgbClr val="098658"/>
                </a:solidFill>
                <a:latin typeface="Consolas" panose="020B0609020204030204" pitchFamily="49" charset="0"/>
              </a:rPr>
              <a:t>… et </a:t>
            </a:r>
            <a:r>
              <a:rPr lang="es-ES" dirty="0" err="1">
                <a:solidFill>
                  <a:srgbClr val="098658"/>
                </a:solidFill>
                <a:latin typeface="Consolas" panose="020B0609020204030204" pitchFamily="49" charset="0"/>
              </a:rPr>
              <a:t>comme</a:t>
            </a:r>
            <a:r>
              <a:rPr lang="es-ES" dirty="0">
                <a:solidFill>
                  <a:srgbClr val="098658"/>
                </a:solidFill>
                <a:latin typeface="Consolas" panose="020B0609020204030204" pitchFamily="49" charset="0"/>
              </a:rPr>
              <a:t> par </a:t>
            </a:r>
            <a:r>
              <a:rPr lang="es-ES" dirty="0" err="1">
                <a:solidFill>
                  <a:srgbClr val="098658"/>
                </a:solidFill>
                <a:latin typeface="Consolas" panose="020B0609020204030204" pitchFamily="49" charset="0"/>
              </a:rPr>
              <a:t>magie</a:t>
            </a:r>
            <a:r>
              <a:rPr lang="es-ES" dirty="0">
                <a:solidFill>
                  <a:srgbClr val="098658"/>
                </a:solidFill>
                <a:latin typeface="Consolas" panose="020B0609020204030204" pitchFamily="49" charset="0"/>
              </a:rPr>
              <a:t> (</a:t>
            </a:r>
            <a:r>
              <a:rPr lang="es-ES" dirty="0" err="1">
                <a:solidFill>
                  <a:srgbClr val="098658"/>
                </a:solidFill>
                <a:latin typeface="Consolas" panose="020B0609020204030204" pitchFamily="49" charset="0"/>
              </a:rPr>
              <a:t>propagation</a:t>
            </a:r>
            <a:r>
              <a:rPr lang="es-ES" dirty="0">
                <a:solidFill>
                  <a:srgbClr val="098658"/>
                </a:solidFill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F98577F-1001-87B4-6114-A1D9B929D011}"/>
              </a:ext>
            </a:extLst>
          </p:cNvPr>
          <p:cNvSpPr txBox="1"/>
          <p:nvPr/>
        </p:nvSpPr>
        <p:spPr>
          <a:xfrm>
            <a:off x="6206826" y="4393906"/>
            <a:ext cx="2260870" cy="1305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s-ES" dirty="0">
                <a:solidFill>
                  <a:srgbClr val="001080"/>
                </a:solidFill>
                <a:latin typeface="Consolas" panose="020B0609020204030204" pitchFamily="49" charset="0"/>
              </a:rPr>
              <a:t>&gt;&gt;&gt;</a:t>
            </a:r>
            <a:r>
              <a:rPr lang="es-ES" dirty="0">
                <a:solidFill>
                  <a:srgbClr val="098658"/>
                </a:solidFill>
                <a:latin typeface="Consolas" panose="020B0609020204030204" pitchFamily="49" charset="0"/>
              </a:rPr>
              <a:t> </a:t>
            </a:r>
            <a:r>
              <a:rPr lang="es-ES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s-ES" dirty="0" err="1">
                <a:solidFill>
                  <a:srgbClr val="098658"/>
                </a:solidFill>
                <a:latin typeface="Consolas" panose="020B0609020204030204" pitchFamily="49" charset="0"/>
              </a:rPr>
              <a:t>.</a:t>
            </a:r>
            <a:r>
              <a:rPr lang="es-ES" dirty="0" err="1">
                <a:solidFill>
                  <a:srgbClr val="001080"/>
                </a:solidFill>
                <a:latin typeface="Consolas" panose="020B0609020204030204" pitchFamily="49" charset="0"/>
              </a:rPr>
              <a:t>domain</a:t>
            </a:r>
            <a:endParaRPr lang="es-ES" dirty="0">
              <a:solidFill>
                <a:srgbClr val="001080"/>
              </a:solidFill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s-ES" dirty="0">
                <a:solidFill>
                  <a:srgbClr val="001080"/>
                </a:solidFill>
                <a:latin typeface="Consolas" panose="020B0609020204030204" pitchFamily="49" charset="0"/>
              </a:rPr>
              <a:t>{1, 3}</a:t>
            </a:r>
          </a:p>
          <a:p>
            <a:pPr>
              <a:lnSpc>
                <a:spcPts val="2400"/>
              </a:lnSpc>
            </a:pPr>
            <a:r>
              <a:rPr lang="es-ES" dirty="0">
                <a:solidFill>
                  <a:srgbClr val="001080"/>
                </a:solidFill>
                <a:latin typeface="Consolas" panose="020B0609020204030204" pitchFamily="49" charset="0"/>
              </a:rPr>
              <a:t>&gt;&gt;&gt;</a:t>
            </a:r>
            <a:r>
              <a:rPr lang="es-ES" dirty="0">
                <a:solidFill>
                  <a:srgbClr val="098658"/>
                </a:solidFill>
                <a:latin typeface="Consolas" panose="020B0609020204030204" pitchFamily="49" charset="0"/>
              </a:rPr>
              <a:t> </a:t>
            </a:r>
            <a:r>
              <a:rPr lang="es-ES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s-ES" dirty="0" err="1">
                <a:solidFill>
                  <a:srgbClr val="098658"/>
                </a:solidFill>
                <a:latin typeface="Consolas" panose="020B0609020204030204" pitchFamily="49" charset="0"/>
              </a:rPr>
              <a:t>.</a:t>
            </a:r>
            <a:r>
              <a:rPr lang="es-ES" dirty="0" err="1">
                <a:solidFill>
                  <a:srgbClr val="001080"/>
                </a:solidFill>
                <a:latin typeface="Consolas" panose="020B0609020204030204" pitchFamily="49" charset="0"/>
              </a:rPr>
              <a:t>domain</a:t>
            </a:r>
            <a:endParaRPr lang="es-ES" dirty="0">
              <a:solidFill>
                <a:srgbClr val="001080"/>
              </a:solidFill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s-ES" dirty="0">
                <a:solidFill>
                  <a:srgbClr val="001080"/>
                </a:solidFill>
                <a:latin typeface="Consolas" panose="020B0609020204030204" pitchFamily="49" charset="0"/>
              </a:rPr>
              <a:t>{0, 2}</a:t>
            </a:r>
          </a:p>
        </p:txBody>
      </p:sp>
      <p:grpSp>
        <p:nvGrpSpPr>
          <p:cNvPr id="84" name="Groupe 83">
            <a:extLst>
              <a:ext uri="{FF2B5EF4-FFF2-40B4-BE49-F238E27FC236}">
                <a16:creationId xmlns:a16="http://schemas.microsoft.com/office/drawing/2014/main" id="{BF385BEA-18EA-C173-82D8-AAF3CC02EA7F}"/>
              </a:ext>
            </a:extLst>
          </p:cNvPr>
          <p:cNvGrpSpPr/>
          <p:nvPr/>
        </p:nvGrpSpPr>
        <p:grpSpPr>
          <a:xfrm>
            <a:off x="8468332" y="4592086"/>
            <a:ext cx="3094200" cy="1368720"/>
            <a:chOff x="8468332" y="4592086"/>
            <a:chExt cx="3094200" cy="136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1" name="Encre 10">
                  <a:extLst>
                    <a:ext uri="{FF2B5EF4-FFF2-40B4-BE49-F238E27FC236}">
                      <a16:creationId xmlns:a16="http://schemas.microsoft.com/office/drawing/2014/main" id="{78FFD0D1-C0A8-CED1-C01B-2675B46D5C3E}"/>
                    </a:ext>
                  </a:extLst>
                </p14:cNvPr>
                <p14:cNvContentPartPr/>
                <p14:nvPr/>
              </p14:nvContentPartPr>
              <p14:xfrm>
                <a:off x="8556532" y="4747966"/>
                <a:ext cx="9000" cy="250200"/>
              </p14:xfrm>
            </p:contentPart>
          </mc:Choice>
          <mc:Fallback xmlns="">
            <p:pic>
              <p:nvPicPr>
                <p:cNvPr id="11" name="Encre 10">
                  <a:extLst>
                    <a:ext uri="{FF2B5EF4-FFF2-40B4-BE49-F238E27FC236}">
                      <a16:creationId xmlns:a16="http://schemas.microsoft.com/office/drawing/2014/main" id="{78FFD0D1-C0A8-CED1-C01B-2675B46D5C3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547532" y="4738966"/>
                  <a:ext cx="266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2" name="Encre 11">
                  <a:extLst>
                    <a:ext uri="{FF2B5EF4-FFF2-40B4-BE49-F238E27FC236}">
                      <a16:creationId xmlns:a16="http://schemas.microsoft.com/office/drawing/2014/main" id="{DCB95B23-D1A2-6E08-C065-7B0EAFCDBFCD}"/>
                    </a:ext>
                  </a:extLst>
                </p14:cNvPr>
                <p14:cNvContentPartPr/>
                <p14:nvPr/>
              </p14:nvContentPartPr>
              <p14:xfrm>
                <a:off x="8468332" y="4618006"/>
                <a:ext cx="199080" cy="172800"/>
              </p14:xfrm>
            </p:contentPart>
          </mc:Choice>
          <mc:Fallback xmlns="">
            <p:pic>
              <p:nvPicPr>
                <p:cNvPr id="12" name="Encre 11">
                  <a:extLst>
                    <a:ext uri="{FF2B5EF4-FFF2-40B4-BE49-F238E27FC236}">
                      <a16:creationId xmlns:a16="http://schemas.microsoft.com/office/drawing/2014/main" id="{DCB95B23-D1A2-6E08-C065-7B0EAFCDBFC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459692" y="4609366"/>
                  <a:ext cx="2167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60D14EC5-90CB-A98A-2CFC-A83A363F81BB}"/>
                    </a:ext>
                  </a:extLst>
                </p14:cNvPr>
                <p14:cNvContentPartPr/>
                <p14:nvPr/>
              </p14:nvContentPartPr>
              <p14:xfrm>
                <a:off x="8663092" y="4853806"/>
                <a:ext cx="79200" cy="10152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60D14EC5-90CB-A98A-2CFC-A83A363F81B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654452" y="4845166"/>
                  <a:ext cx="968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4" name="Encre 13">
                  <a:extLst>
                    <a:ext uri="{FF2B5EF4-FFF2-40B4-BE49-F238E27FC236}">
                      <a16:creationId xmlns:a16="http://schemas.microsoft.com/office/drawing/2014/main" id="{74BE399B-CC9B-9FEB-B0EF-BC35C623B8D8}"/>
                    </a:ext>
                  </a:extLst>
                </p14:cNvPr>
                <p14:cNvContentPartPr/>
                <p14:nvPr/>
              </p14:nvContentPartPr>
              <p14:xfrm>
                <a:off x="8771812" y="4872166"/>
                <a:ext cx="81720" cy="99360"/>
              </p14:xfrm>
            </p:contentPart>
          </mc:Choice>
          <mc:Fallback xmlns="">
            <p:pic>
              <p:nvPicPr>
                <p:cNvPr id="14" name="Encre 13">
                  <a:extLst>
                    <a:ext uri="{FF2B5EF4-FFF2-40B4-BE49-F238E27FC236}">
                      <a16:creationId xmlns:a16="http://schemas.microsoft.com/office/drawing/2014/main" id="{74BE399B-CC9B-9FEB-B0EF-BC35C623B8D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762812" y="4863166"/>
                  <a:ext cx="993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8" name="Encre 17">
                  <a:extLst>
                    <a:ext uri="{FF2B5EF4-FFF2-40B4-BE49-F238E27FC236}">
                      <a16:creationId xmlns:a16="http://schemas.microsoft.com/office/drawing/2014/main" id="{4F6BAE69-F1D9-1DF8-0D60-435F45DD3E1F}"/>
                    </a:ext>
                  </a:extLst>
                </p14:cNvPr>
                <p14:cNvContentPartPr/>
                <p14:nvPr/>
              </p14:nvContentPartPr>
              <p14:xfrm>
                <a:off x="8926252" y="4859926"/>
                <a:ext cx="116280" cy="329760"/>
              </p14:xfrm>
            </p:contentPart>
          </mc:Choice>
          <mc:Fallback xmlns="">
            <p:pic>
              <p:nvPicPr>
                <p:cNvPr id="18" name="Encre 17">
                  <a:extLst>
                    <a:ext uri="{FF2B5EF4-FFF2-40B4-BE49-F238E27FC236}">
                      <a16:creationId xmlns:a16="http://schemas.microsoft.com/office/drawing/2014/main" id="{4F6BAE69-F1D9-1DF8-0D60-435F45DD3E1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917252" y="4851286"/>
                  <a:ext cx="13392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0" name="Encre 19">
                  <a:extLst>
                    <a:ext uri="{FF2B5EF4-FFF2-40B4-BE49-F238E27FC236}">
                      <a16:creationId xmlns:a16="http://schemas.microsoft.com/office/drawing/2014/main" id="{6ECFF4AA-48AB-052E-E611-38C5AA732B0E}"/>
                    </a:ext>
                  </a:extLst>
                </p14:cNvPr>
                <p14:cNvContentPartPr/>
                <p14:nvPr/>
              </p14:nvContentPartPr>
              <p14:xfrm>
                <a:off x="9044692" y="4855246"/>
                <a:ext cx="117000" cy="89280"/>
              </p14:xfrm>
            </p:contentPart>
          </mc:Choice>
          <mc:Fallback xmlns="">
            <p:pic>
              <p:nvPicPr>
                <p:cNvPr id="20" name="Encre 19">
                  <a:extLst>
                    <a:ext uri="{FF2B5EF4-FFF2-40B4-BE49-F238E27FC236}">
                      <a16:creationId xmlns:a16="http://schemas.microsoft.com/office/drawing/2014/main" id="{6ECFF4AA-48AB-052E-E611-38C5AA732B0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036052" y="4846246"/>
                  <a:ext cx="1346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D85E1EDE-EADA-6686-E16E-D8F226AC281C}"/>
                    </a:ext>
                  </a:extLst>
                </p14:cNvPr>
                <p14:cNvContentPartPr/>
                <p14:nvPr/>
              </p14:nvContentPartPr>
              <p14:xfrm>
                <a:off x="9176092" y="4855246"/>
                <a:ext cx="87840" cy="281880"/>
              </p14:xfrm>
            </p:contentPart>
          </mc:Choice>
          <mc:Fallback xmlns=""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D85E1EDE-EADA-6686-E16E-D8F226AC281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167452" y="4846246"/>
                  <a:ext cx="1054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4" name="Encre 23">
                  <a:extLst>
                    <a:ext uri="{FF2B5EF4-FFF2-40B4-BE49-F238E27FC236}">
                      <a16:creationId xmlns:a16="http://schemas.microsoft.com/office/drawing/2014/main" id="{2CD089D3-0757-FE45-FFE7-F462F6778C0F}"/>
                    </a:ext>
                  </a:extLst>
                </p14:cNvPr>
                <p14:cNvContentPartPr/>
                <p14:nvPr/>
              </p14:nvContentPartPr>
              <p14:xfrm>
                <a:off x="9288772" y="4845526"/>
                <a:ext cx="78840" cy="76320"/>
              </p14:xfrm>
            </p:contentPart>
          </mc:Choice>
          <mc:Fallback xmlns="">
            <p:pic>
              <p:nvPicPr>
                <p:cNvPr id="24" name="Encre 23">
                  <a:extLst>
                    <a:ext uri="{FF2B5EF4-FFF2-40B4-BE49-F238E27FC236}">
                      <a16:creationId xmlns:a16="http://schemas.microsoft.com/office/drawing/2014/main" id="{2CD089D3-0757-FE45-FFE7-F462F6778C0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279772" y="4836886"/>
                  <a:ext cx="96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7" name="Encre 26">
                  <a:extLst>
                    <a:ext uri="{FF2B5EF4-FFF2-40B4-BE49-F238E27FC236}">
                      <a16:creationId xmlns:a16="http://schemas.microsoft.com/office/drawing/2014/main" id="{912FBE29-043C-E21D-046C-0CBBEBBFA9E6}"/>
                    </a:ext>
                  </a:extLst>
                </p14:cNvPr>
                <p14:cNvContentPartPr/>
                <p14:nvPr/>
              </p14:nvContentPartPr>
              <p14:xfrm>
                <a:off x="9399652" y="4687846"/>
                <a:ext cx="42840" cy="250920"/>
              </p14:xfrm>
            </p:contentPart>
          </mc:Choice>
          <mc:Fallback xmlns="">
            <p:pic>
              <p:nvPicPr>
                <p:cNvPr id="27" name="Encre 26">
                  <a:extLst>
                    <a:ext uri="{FF2B5EF4-FFF2-40B4-BE49-F238E27FC236}">
                      <a16:creationId xmlns:a16="http://schemas.microsoft.com/office/drawing/2014/main" id="{912FBE29-043C-E21D-046C-0CBBEBBFA9E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391012" y="4678846"/>
                  <a:ext cx="604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8" name="Encre 27">
                  <a:extLst>
                    <a:ext uri="{FF2B5EF4-FFF2-40B4-BE49-F238E27FC236}">
                      <a16:creationId xmlns:a16="http://schemas.microsoft.com/office/drawing/2014/main" id="{3D0BC208-5A27-2DC7-0FFE-71F36623DC66}"/>
                    </a:ext>
                  </a:extLst>
                </p14:cNvPr>
                <p14:cNvContentPartPr/>
                <p14:nvPr/>
              </p14:nvContentPartPr>
              <p14:xfrm>
                <a:off x="9401812" y="4789006"/>
                <a:ext cx="141840" cy="164880"/>
              </p14:xfrm>
            </p:contentPart>
          </mc:Choice>
          <mc:Fallback xmlns="">
            <p:pic>
              <p:nvPicPr>
                <p:cNvPr id="28" name="Encre 27">
                  <a:extLst>
                    <a:ext uri="{FF2B5EF4-FFF2-40B4-BE49-F238E27FC236}">
                      <a16:creationId xmlns:a16="http://schemas.microsoft.com/office/drawing/2014/main" id="{3D0BC208-5A27-2DC7-0FFE-71F36623DC6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392812" y="4780006"/>
                  <a:ext cx="1594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31" name="Encre 30">
                  <a:extLst>
                    <a:ext uri="{FF2B5EF4-FFF2-40B4-BE49-F238E27FC236}">
                      <a16:creationId xmlns:a16="http://schemas.microsoft.com/office/drawing/2014/main" id="{5DEC8C18-68B0-C134-EBD8-9C334C382315}"/>
                    </a:ext>
                  </a:extLst>
                </p14:cNvPr>
                <p14:cNvContentPartPr/>
                <p14:nvPr/>
              </p14:nvContentPartPr>
              <p14:xfrm>
                <a:off x="9509812" y="4738966"/>
                <a:ext cx="46080" cy="84960"/>
              </p14:xfrm>
            </p:contentPart>
          </mc:Choice>
          <mc:Fallback xmlns="">
            <p:pic>
              <p:nvPicPr>
                <p:cNvPr id="31" name="Encre 30">
                  <a:extLst>
                    <a:ext uri="{FF2B5EF4-FFF2-40B4-BE49-F238E27FC236}">
                      <a16:creationId xmlns:a16="http://schemas.microsoft.com/office/drawing/2014/main" id="{5DEC8C18-68B0-C134-EBD8-9C334C38231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500812" y="4729966"/>
                  <a:ext cx="637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32" name="Encre 31">
                  <a:extLst>
                    <a:ext uri="{FF2B5EF4-FFF2-40B4-BE49-F238E27FC236}">
                      <a16:creationId xmlns:a16="http://schemas.microsoft.com/office/drawing/2014/main" id="{D2686D99-FE4A-5586-CDDE-75D3B016BE6C}"/>
                    </a:ext>
                  </a:extLst>
                </p14:cNvPr>
                <p14:cNvContentPartPr/>
                <p14:nvPr/>
              </p14:nvContentPartPr>
              <p14:xfrm>
                <a:off x="9583972" y="4819966"/>
                <a:ext cx="229320" cy="116280"/>
              </p14:xfrm>
            </p:contentPart>
          </mc:Choice>
          <mc:Fallback xmlns="">
            <p:pic>
              <p:nvPicPr>
                <p:cNvPr id="32" name="Encre 31">
                  <a:extLst>
                    <a:ext uri="{FF2B5EF4-FFF2-40B4-BE49-F238E27FC236}">
                      <a16:creationId xmlns:a16="http://schemas.microsoft.com/office/drawing/2014/main" id="{D2686D99-FE4A-5586-CDDE-75D3B016BE6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574972" y="4810966"/>
                  <a:ext cx="2469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38" name="Encre 37">
                  <a:extLst>
                    <a:ext uri="{FF2B5EF4-FFF2-40B4-BE49-F238E27FC236}">
                      <a16:creationId xmlns:a16="http://schemas.microsoft.com/office/drawing/2014/main" id="{3B1A5854-F828-F511-33FD-74D4995F7EF6}"/>
                    </a:ext>
                  </a:extLst>
                </p14:cNvPr>
                <p14:cNvContentPartPr/>
                <p14:nvPr/>
              </p14:nvContentPartPr>
              <p14:xfrm>
                <a:off x="9989332" y="4727806"/>
                <a:ext cx="435960" cy="201240"/>
              </p14:xfrm>
            </p:contentPart>
          </mc:Choice>
          <mc:Fallback xmlns="">
            <p:pic>
              <p:nvPicPr>
                <p:cNvPr id="38" name="Encre 37">
                  <a:extLst>
                    <a:ext uri="{FF2B5EF4-FFF2-40B4-BE49-F238E27FC236}">
                      <a16:creationId xmlns:a16="http://schemas.microsoft.com/office/drawing/2014/main" id="{3B1A5854-F828-F511-33FD-74D4995F7EF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980332" y="4719166"/>
                  <a:ext cx="4536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39" name="Encre 38">
                  <a:extLst>
                    <a:ext uri="{FF2B5EF4-FFF2-40B4-BE49-F238E27FC236}">
                      <a16:creationId xmlns:a16="http://schemas.microsoft.com/office/drawing/2014/main" id="{F0E39A11-B253-663A-67A9-009D45A90C5F}"/>
                    </a:ext>
                  </a:extLst>
                </p14:cNvPr>
                <p14:cNvContentPartPr/>
                <p14:nvPr/>
              </p14:nvContentPartPr>
              <p14:xfrm>
                <a:off x="10761532" y="4755526"/>
                <a:ext cx="138600" cy="180000"/>
              </p14:xfrm>
            </p:contentPart>
          </mc:Choice>
          <mc:Fallback xmlns="">
            <p:pic>
              <p:nvPicPr>
                <p:cNvPr id="39" name="Encre 38">
                  <a:extLst>
                    <a:ext uri="{FF2B5EF4-FFF2-40B4-BE49-F238E27FC236}">
                      <a16:creationId xmlns:a16="http://schemas.microsoft.com/office/drawing/2014/main" id="{F0E39A11-B253-663A-67A9-009D45A90C5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752892" y="4746886"/>
                  <a:ext cx="1562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40" name="Encre 39">
                  <a:extLst>
                    <a:ext uri="{FF2B5EF4-FFF2-40B4-BE49-F238E27FC236}">
                      <a16:creationId xmlns:a16="http://schemas.microsoft.com/office/drawing/2014/main" id="{0BABB5B7-A3AE-971C-7897-6E935F273369}"/>
                    </a:ext>
                  </a:extLst>
                </p14:cNvPr>
                <p14:cNvContentPartPr/>
                <p14:nvPr/>
              </p14:nvContentPartPr>
              <p14:xfrm>
                <a:off x="10899412" y="4790446"/>
                <a:ext cx="185400" cy="112680"/>
              </p14:xfrm>
            </p:contentPart>
          </mc:Choice>
          <mc:Fallback xmlns="">
            <p:pic>
              <p:nvPicPr>
                <p:cNvPr id="40" name="Encre 39">
                  <a:extLst>
                    <a:ext uri="{FF2B5EF4-FFF2-40B4-BE49-F238E27FC236}">
                      <a16:creationId xmlns:a16="http://schemas.microsoft.com/office/drawing/2014/main" id="{0BABB5B7-A3AE-971C-7897-6E935F27336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890412" y="4781446"/>
                  <a:ext cx="203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42" name="Encre 41">
                  <a:extLst>
                    <a:ext uri="{FF2B5EF4-FFF2-40B4-BE49-F238E27FC236}">
                      <a16:creationId xmlns:a16="http://schemas.microsoft.com/office/drawing/2014/main" id="{E23549BC-D268-764D-990B-75CD2DCC3D9D}"/>
                    </a:ext>
                  </a:extLst>
                </p14:cNvPr>
                <p14:cNvContentPartPr/>
                <p14:nvPr/>
              </p14:nvContentPartPr>
              <p14:xfrm>
                <a:off x="11031532" y="4592086"/>
                <a:ext cx="63720" cy="335520"/>
              </p14:xfrm>
            </p:contentPart>
          </mc:Choice>
          <mc:Fallback xmlns="">
            <p:pic>
              <p:nvPicPr>
                <p:cNvPr id="42" name="Encre 41">
                  <a:extLst>
                    <a:ext uri="{FF2B5EF4-FFF2-40B4-BE49-F238E27FC236}">
                      <a16:creationId xmlns:a16="http://schemas.microsoft.com/office/drawing/2014/main" id="{E23549BC-D268-764D-990B-75CD2DCC3D9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022532" y="4583086"/>
                  <a:ext cx="8136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45" name="Encre 44">
                  <a:extLst>
                    <a:ext uri="{FF2B5EF4-FFF2-40B4-BE49-F238E27FC236}">
                      <a16:creationId xmlns:a16="http://schemas.microsoft.com/office/drawing/2014/main" id="{30370E77-132C-2330-321A-1FE3490F2C11}"/>
                    </a:ext>
                  </a:extLst>
                </p14:cNvPr>
                <p14:cNvContentPartPr/>
                <p14:nvPr/>
              </p14:nvContentPartPr>
              <p14:xfrm>
                <a:off x="11121892" y="4788646"/>
                <a:ext cx="270360" cy="131760"/>
              </p14:xfrm>
            </p:contentPart>
          </mc:Choice>
          <mc:Fallback xmlns="">
            <p:pic>
              <p:nvPicPr>
                <p:cNvPr id="45" name="Encre 44">
                  <a:extLst>
                    <a:ext uri="{FF2B5EF4-FFF2-40B4-BE49-F238E27FC236}">
                      <a16:creationId xmlns:a16="http://schemas.microsoft.com/office/drawing/2014/main" id="{30370E77-132C-2330-321A-1FE3490F2C1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112892" y="4779646"/>
                  <a:ext cx="288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46" name="Encre 45">
                  <a:extLst>
                    <a:ext uri="{FF2B5EF4-FFF2-40B4-BE49-F238E27FC236}">
                      <a16:creationId xmlns:a16="http://schemas.microsoft.com/office/drawing/2014/main" id="{3C83E2DF-FECA-1BAC-39F7-17BAE53084DA}"/>
                    </a:ext>
                  </a:extLst>
                </p14:cNvPr>
                <p14:cNvContentPartPr/>
                <p14:nvPr/>
              </p14:nvContentPartPr>
              <p14:xfrm>
                <a:off x="11395492" y="4819246"/>
                <a:ext cx="68040" cy="112320"/>
              </p14:xfrm>
            </p:contentPart>
          </mc:Choice>
          <mc:Fallback xmlns="">
            <p:pic>
              <p:nvPicPr>
                <p:cNvPr id="46" name="Encre 45">
                  <a:extLst>
                    <a:ext uri="{FF2B5EF4-FFF2-40B4-BE49-F238E27FC236}">
                      <a16:creationId xmlns:a16="http://schemas.microsoft.com/office/drawing/2014/main" id="{3C83E2DF-FECA-1BAC-39F7-17BAE53084D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386492" y="4810246"/>
                  <a:ext cx="856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49" name="Encre 48">
                  <a:extLst>
                    <a:ext uri="{FF2B5EF4-FFF2-40B4-BE49-F238E27FC236}">
                      <a16:creationId xmlns:a16="http://schemas.microsoft.com/office/drawing/2014/main" id="{B4ED6097-478C-5908-7BF5-E1B9AA1B248A}"/>
                    </a:ext>
                  </a:extLst>
                </p14:cNvPr>
                <p14:cNvContentPartPr/>
                <p14:nvPr/>
              </p14:nvContentPartPr>
              <p14:xfrm>
                <a:off x="11500972" y="4790086"/>
                <a:ext cx="61560" cy="162000"/>
              </p14:xfrm>
            </p:contentPart>
          </mc:Choice>
          <mc:Fallback xmlns="">
            <p:pic>
              <p:nvPicPr>
                <p:cNvPr id="49" name="Encre 48">
                  <a:extLst>
                    <a:ext uri="{FF2B5EF4-FFF2-40B4-BE49-F238E27FC236}">
                      <a16:creationId xmlns:a16="http://schemas.microsoft.com/office/drawing/2014/main" id="{B4ED6097-478C-5908-7BF5-E1B9AA1B248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491972" y="4781086"/>
                  <a:ext cx="792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53" name="Encre 52">
                  <a:extLst>
                    <a:ext uri="{FF2B5EF4-FFF2-40B4-BE49-F238E27FC236}">
                      <a16:creationId xmlns:a16="http://schemas.microsoft.com/office/drawing/2014/main" id="{FD8B22D3-27ED-34C3-09A0-5034A8A563AB}"/>
                    </a:ext>
                  </a:extLst>
                </p14:cNvPr>
                <p14:cNvContentPartPr/>
                <p14:nvPr/>
              </p14:nvContentPartPr>
              <p14:xfrm>
                <a:off x="8514412" y="5159446"/>
                <a:ext cx="115920" cy="334800"/>
              </p14:xfrm>
            </p:contentPart>
          </mc:Choice>
          <mc:Fallback xmlns="">
            <p:pic>
              <p:nvPicPr>
                <p:cNvPr id="53" name="Encre 52">
                  <a:extLst>
                    <a:ext uri="{FF2B5EF4-FFF2-40B4-BE49-F238E27FC236}">
                      <a16:creationId xmlns:a16="http://schemas.microsoft.com/office/drawing/2014/main" id="{FD8B22D3-27ED-34C3-09A0-5034A8A563A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505412" y="5150446"/>
                  <a:ext cx="13356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59" name="Encre 58">
                  <a:extLst>
                    <a:ext uri="{FF2B5EF4-FFF2-40B4-BE49-F238E27FC236}">
                      <a16:creationId xmlns:a16="http://schemas.microsoft.com/office/drawing/2014/main" id="{D2B45F93-2A48-926C-546E-E122FDF59A44}"/>
                    </a:ext>
                  </a:extLst>
                </p14:cNvPr>
                <p14:cNvContentPartPr/>
                <p14:nvPr/>
              </p14:nvContentPartPr>
              <p14:xfrm>
                <a:off x="8674612" y="5235766"/>
                <a:ext cx="117000" cy="131400"/>
              </p14:xfrm>
            </p:contentPart>
          </mc:Choice>
          <mc:Fallback xmlns="">
            <p:pic>
              <p:nvPicPr>
                <p:cNvPr id="59" name="Encre 58">
                  <a:extLst>
                    <a:ext uri="{FF2B5EF4-FFF2-40B4-BE49-F238E27FC236}">
                      <a16:creationId xmlns:a16="http://schemas.microsoft.com/office/drawing/2014/main" id="{D2B45F93-2A48-926C-546E-E122FDF59A4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665972" y="5226766"/>
                  <a:ext cx="1346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0" name="Encre 59">
                  <a:extLst>
                    <a:ext uri="{FF2B5EF4-FFF2-40B4-BE49-F238E27FC236}">
                      <a16:creationId xmlns:a16="http://schemas.microsoft.com/office/drawing/2014/main" id="{23401943-8ED4-94ED-7717-182044495F4C}"/>
                    </a:ext>
                  </a:extLst>
                </p14:cNvPr>
                <p14:cNvContentPartPr/>
                <p14:nvPr/>
              </p14:nvContentPartPr>
              <p14:xfrm>
                <a:off x="8818252" y="5224966"/>
                <a:ext cx="145800" cy="117000"/>
              </p14:xfrm>
            </p:contentPart>
          </mc:Choice>
          <mc:Fallback xmlns="">
            <p:pic>
              <p:nvPicPr>
                <p:cNvPr id="60" name="Encre 59">
                  <a:extLst>
                    <a:ext uri="{FF2B5EF4-FFF2-40B4-BE49-F238E27FC236}">
                      <a16:creationId xmlns:a16="http://schemas.microsoft.com/office/drawing/2014/main" id="{23401943-8ED4-94ED-7717-182044495F4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809252" y="5216326"/>
                  <a:ext cx="1634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61" name="Encre 60">
                  <a:extLst>
                    <a:ext uri="{FF2B5EF4-FFF2-40B4-BE49-F238E27FC236}">
                      <a16:creationId xmlns:a16="http://schemas.microsoft.com/office/drawing/2014/main" id="{1544FF89-D91D-DBF6-669B-61F1B097F928}"/>
                    </a:ext>
                  </a:extLst>
                </p14:cNvPr>
                <p14:cNvContentPartPr/>
                <p14:nvPr/>
              </p14:nvContentPartPr>
              <p14:xfrm>
                <a:off x="9126772" y="5206246"/>
                <a:ext cx="334800" cy="141120"/>
              </p14:xfrm>
            </p:contentPart>
          </mc:Choice>
          <mc:Fallback xmlns="">
            <p:pic>
              <p:nvPicPr>
                <p:cNvPr id="61" name="Encre 60">
                  <a:extLst>
                    <a:ext uri="{FF2B5EF4-FFF2-40B4-BE49-F238E27FC236}">
                      <a16:creationId xmlns:a16="http://schemas.microsoft.com/office/drawing/2014/main" id="{1544FF89-D91D-DBF6-669B-61F1B097F92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117772" y="5197246"/>
                  <a:ext cx="3524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62" name="Encre 61">
                  <a:extLst>
                    <a:ext uri="{FF2B5EF4-FFF2-40B4-BE49-F238E27FC236}">
                      <a16:creationId xmlns:a16="http://schemas.microsoft.com/office/drawing/2014/main" id="{3AEF8C2F-36A4-4948-4061-AD3EC41E95C5}"/>
                    </a:ext>
                  </a:extLst>
                </p14:cNvPr>
                <p14:cNvContentPartPr/>
                <p14:nvPr/>
              </p14:nvContentPartPr>
              <p14:xfrm>
                <a:off x="9479572" y="5080246"/>
                <a:ext cx="19800" cy="281520"/>
              </p14:xfrm>
            </p:contentPart>
          </mc:Choice>
          <mc:Fallback xmlns="">
            <p:pic>
              <p:nvPicPr>
                <p:cNvPr id="62" name="Encre 61">
                  <a:extLst>
                    <a:ext uri="{FF2B5EF4-FFF2-40B4-BE49-F238E27FC236}">
                      <a16:creationId xmlns:a16="http://schemas.microsoft.com/office/drawing/2014/main" id="{3AEF8C2F-36A4-4948-4061-AD3EC41E95C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470932" y="5071606"/>
                  <a:ext cx="374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63" name="Encre 62">
                  <a:extLst>
                    <a:ext uri="{FF2B5EF4-FFF2-40B4-BE49-F238E27FC236}">
                      <a16:creationId xmlns:a16="http://schemas.microsoft.com/office/drawing/2014/main" id="{AA8E22F8-464E-FBDA-4F7A-574630DB515A}"/>
                    </a:ext>
                  </a:extLst>
                </p14:cNvPr>
                <p14:cNvContentPartPr/>
                <p14:nvPr/>
              </p14:nvContentPartPr>
              <p14:xfrm>
                <a:off x="9466612" y="5226046"/>
                <a:ext cx="71280" cy="22320"/>
              </p14:xfrm>
            </p:contentPart>
          </mc:Choice>
          <mc:Fallback xmlns="">
            <p:pic>
              <p:nvPicPr>
                <p:cNvPr id="63" name="Encre 62">
                  <a:extLst>
                    <a:ext uri="{FF2B5EF4-FFF2-40B4-BE49-F238E27FC236}">
                      <a16:creationId xmlns:a16="http://schemas.microsoft.com/office/drawing/2014/main" id="{AA8E22F8-464E-FBDA-4F7A-574630DB515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457972" y="5217406"/>
                  <a:ext cx="88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64" name="Encre 63">
                  <a:extLst>
                    <a:ext uri="{FF2B5EF4-FFF2-40B4-BE49-F238E27FC236}">
                      <a16:creationId xmlns:a16="http://schemas.microsoft.com/office/drawing/2014/main" id="{7E1592F3-703E-D900-308D-062E009B7BFF}"/>
                    </a:ext>
                  </a:extLst>
                </p14:cNvPr>
                <p14:cNvContentPartPr/>
                <p14:nvPr/>
              </p14:nvContentPartPr>
              <p14:xfrm>
                <a:off x="9587932" y="5205526"/>
                <a:ext cx="246240" cy="110160"/>
              </p14:xfrm>
            </p:contentPart>
          </mc:Choice>
          <mc:Fallback xmlns="">
            <p:pic>
              <p:nvPicPr>
                <p:cNvPr id="64" name="Encre 63">
                  <a:extLst>
                    <a:ext uri="{FF2B5EF4-FFF2-40B4-BE49-F238E27FC236}">
                      <a16:creationId xmlns:a16="http://schemas.microsoft.com/office/drawing/2014/main" id="{7E1592F3-703E-D900-308D-062E009B7BF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579292" y="5196886"/>
                  <a:ext cx="2638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65" name="Encre 64">
                  <a:extLst>
                    <a:ext uri="{FF2B5EF4-FFF2-40B4-BE49-F238E27FC236}">
                      <a16:creationId xmlns:a16="http://schemas.microsoft.com/office/drawing/2014/main" id="{A929E136-FB0A-B45D-495B-F2257BE92865}"/>
                    </a:ext>
                  </a:extLst>
                </p14:cNvPr>
                <p14:cNvContentPartPr/>
                <p14:nvPr/>
              </p14:nvContentPartPr>
              <p14:xfrm>
                <a:off x="9756412" y="5107606"/>
                <a:ext cx="31320" cy="34200"/>
              </p14:xfrm>
            </p:contentPart>
          </mc:Choice>
          <mc:Fallback xmlns="">
            <p:pic>
              <p:nvPicPr>
                <p:cNvPr id="65" name="Encre 64">
                  <a:extLst>
                    <a:ext uri="{FF2B5EF4-FFF2-40B4-BE49-F238E27FC236}">
                      <a16:creationId xmlns:a16="http://schemas.microsoft.com/office/drawing/2014/main" id="{A929E136-FB0A-B45D-495B-F2257BE9286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747412" y="5098966"/>
                  <a:ext cx="489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66" name="Encre 65">
                  <a:extLst>
                    <a:ext uri="{FF2B5EF4-FFF2-40B4-BE49-F238E27FC236}">
                      <a16:creationId xmlns:a16="http://schemas.microsoft.com/office/drawing/2014/main" id="{6A7B02DF-6EF1-F82F-E958-1C1D52B6DD3D}"/>
                    </a:ext>
                  </a:extLst>
                </p14:cNvPr>
                <p14:cNvContentPartPr/>
                <p14:nvPr/>
              </p14:nvContentPartPr>
              <p14:xfrm>
                <a:off x="9900052" y="5183566"/>
                <a:ext cx="308160" cy="121320"/>
              </p14:xfrm>
            </p:contentPart>
          </mc:Choice>
          <mc:Fallback xmlns="">
            <p:pic>
              <p:nvPicPr>
                <p:cNvPr id="66" name="Encre 65">
                  <a:extLst>
                    <a:ext uri="{FF2B5EF4-FFF2-40B4-BE49-F238E27FC236}">
                      <a16:creationId xmlns:a16="http://schemas.microsoft.com/office/drawing/2014/main" id="{6A7B02DF-6EF1-F82F-E958-1C1D52B6DD3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891052" y="5174926"/>
                  <a:ext cx="3258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67" name="Encre 66">
                  <a:extLst>
                    <a:ext uri="{FF2B5EF4-FFF2-40B4-BE49-F238E27FC236}">
                      <a16:creationId xmlns:a16="http://schemas.microsoft.com/office/drawing/2014/main" id="{67BA5AAF-533F-6A5A-C4E1-1BCA462BB338}"/>
                    </a:ext>
                  </a:extLst>
                </p14:cNvPr>
                <p14:cNvContentPartPr/>
                <p14:nvPr/>
              </p14:nvContentPartPr>
              <p14:xfrm>
                <a:off x="10469572" y="5157286"/>
                <a:ext cx="127440" cy="135360"/>
              </p14:xfrm>
            </p:contentPart>
          </mc:Choice>
          <mc:Fallback xmlns="">
            <p:pic>
              <p:nvPicPr>
                <p:cNvPr id="67" name="Encre 66">
                  <a:extLst>
                    <a:ext uri="{FF2B5EF4-FFF2-40B4-BE49-F238E27FC236}">
                      <a16:creationId xmlns:a16="http://schemas.microsoft.com/office/drawing/2014/main" id="{67BA5AAF-533F-6A5A-C4E1-1BCA462BB33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460572" y="5148286"/>
                  <a:ext cx="1450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68" name="Encre 67">
                  <a:extLst>
                    <a:ext uri="{FF2B5EF4-FFF2-40B4-BE49-F238E27FC236}">
                      <a16:creationId xmlns:a16="http://schemas.microsoft.com/office/drawing/2014/main" id="{5AA00E91-6415-F534-1EF6-F8E9D53AADF4}"/>
                    </a:ext>
                  </a:extLst>
                </p14:cNvPr>
                <p14:cNvContentPartPr/>
                <p14:nvPr/>
              </p14:nvContentPartPr>
              <p14:xfrm>
                <a:off x="10629052" y="5173486"/>
                <a:ext cx="147600" cy="117720"/>
              </p14:xfrm>
            </p:contentPart>
          </mc:Choice>
          <mc:Fallback xmlns="">
            <p:pic>
              <p:nvPicPr>
                <p:cNvPr id="68" name="Encre 67">
                  <a:extLst>
                    <a:ext uri="{FF2B5EF4-FFF2-40B4-BE49-F238E27FC236}">
                      <a16:creationId xmlns:a16="http://schemas.microsoft.com/office/drawing/2014/main" id="{5AA00E91-6415-F534-1EF6-F8E9D53AADF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620052" y="5164846"/>
                  <a:ext cx="1652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69" name="Encre 68">
                  <a:extLst>
                    <a:ext uri="{FF2B5EF4-FFF2-40B4-BE49-F238E27FC236}">
                      <a16:creationId xmlns:a16="http://schemas.microsoft.com/office/drawing/2014/main" id="{0B1E49BC-A4DF-08B5-3D0C-10717C5A5CF4}"/>
                    </a:ext>
                  </a:extLst>
                </p14:cNvPr>
                <p14:cNvContentPartPr/>
                <p14:nvPr/>
              </p14:nvContentPartPr>
              <p14:xfrm>
                <a:off x="10782052" y="5020486"/>
                <a:ext cx="51480" cy="291960"/>
              </p14:xfrm>
            </p:contentPart>
          </mc:Choice>
          <mc:Fallback xmlns="">
            <p:pic>
              <p:nvPicPr>
                <p:cNvPr id="69" name="Encre 68">
                  <a:extLst>
                    <a:ext uri="{FF2B5EF4-FFF2-40B4-BE49-F238E27FC236}">
                      <a16:creationId xmlns:a16="http://schemas.microsoft.com/office/drawing/2014/main" id="{0B1E49BC-A4DF-08B5-3D0C-10717C5A5CF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773052" y="5011486"/>
                  <a:ext cx="691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70" name="Encre 69">
                  <a:extLst>
                    <a:ext uri="{FF2B5EF4-FFF2-40B4-BE49-F238E27FC236}">
                      <a16:creationId xmlns:a16="http://schemas.microsoft.com/office/drawing/2014/main" id="{16D0DB0B-9677-8251-B9F2-AB1283FE78BB}"/>
                    </a:ext>
                  </a:extLst>
                </p14:cNvPr>
                <p14:cNvContentPartPr/>
                <p14:nvPr/>
              </p14:nvContentPartPr>
              <p14:xfrm>
                <a:off x="10854412" y="5191126"/>
                <a:ext cx="291600" cy="104760"/>
              </p14:xfrm>
            </p:contentPart>
          </mc:Choice>
          <mc:Fallback xmlns="">
            <p:pic>
              <p:nvPicPr>
                <p:cNvPr id="70" name="Encre 69">
                  <a:extLst>
                    <a:ext uri="{FF2B5EF4-FFF2-40B4-BE49-F238E27FC236}">
                      <a16:creationId xmlns:a16="http://schemas.microsoft.com/office/drawing/2014/main" id="{16D0DB0B-9677-8251-B9F2-AB1283FE78B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845412" y="5182126"/>
                  <a:ext cx="3092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71" name="Encre 70">
                  <a:extLst>
                    <a:ext uri="{FF2B5EF4-FFF2-40B4-BE49-F238E27FC236}">
                      <a16:creationId xmlns:a16="http://schemas.microsoft.com/office/drawing/2014/main" id="{DB93FAEE-BFFF-E2BA-A0FA-2E3EDE2E365B}"/>
                    </a:ext>
                  </a:extLst>
                </p14:cNvPr>
                <p14:cNvContentPartPr/>
                <p14:nvPr/>
              </p14:nvContentPartPr>
              <p14:xfrm>
                <a:off x="11165452" y="5188246"/>
                <a:ext cx="78840" cy="120240"/>
              </p14:xfrm>
            </p:contentPart>
          </mc:Choice>
          <mc:Fallback xmlns="">
            <p:pic>
              <p:nvPicPr>
                <p:cNvPr id="71" name="Encre 70">
                  <a:extLst>
                    <a:ext uri="{FF2B5EF4-FFF2-40B4-BE49-F238E27FC236}">
                      <a16:creationId xmlns:a16="http://schemas.microsoft.com/office/drawing/2014/main" id="{DB93FAEE-BFFF-E2BA-A0FA-2E3EDE2E365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156452" y="5179606"/>
                  <a:ext cx="964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72" name="Encre 71">
                  <a:extLst>
                    <a:ext uri="{FF2B5EF4-FFF2-40B4-BE49-F238E27FC236}">
                      <a16:creationId xmlns:a16="http://schemas.microsoft.com/office/drawing/2014/main" id="{6B2745BE-B228-DBB4-1E20-45569FEDFE7B}"/>
                    </a:ext>
                  </a:extLst>
                </p14:cNvPr>
                <p14:cNvContentPartPr/>
                <p14:nvPr/>
              </p14:nvContentPartPr>
              <p14:xfrm>
                <a:off x="11277052" y="5170966"/>
                <a:ext cx="65880" cy="116280"/>
              </p14:xfrm>
            </p:contentPart>
          </mc:Choice>
          <mc:Fallback xmlns="">
            <p:pic>
              <p:nvPicPr>
                <p:cNvPr id="72" name="Encre 71">
                  <a:extLst>
                    <a:ext uri="{FF2B5EF4-FFF2-40B4-BE49-F238E27FC236}">
                      <a16:creationId xmlns:a16="http://schemas.microsoft.com/office/drawing/2014/main" id="{6B2745BE-B228-DBB4-1E20-45569FEDFE7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268412" y="5161966"/>
                  <a:ext cx="835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74" name="Encre 73">
                  <a:extLst>
                    <a:ext uri="{FF2B5EF4-FFF2-40B4-BE49-F238E27FC236}">
                      <a16:creationId xmlns:a16="http://schemas.microsoft.com/office/drawing/2014/main" id="{1EA7A959-5222-645C-8C96-C245F470C93A}"/>
                    </a:ext>
                  </a:extLst>
                </p14:cNvPr>
                <p14:cNvContentPartPr/>
                <p14:nvPr/>
              </p14:nvContentPartPr>
              <p14:xfrm>
                <a:off x="8858932" y="5698006"/>
                <a:ext cx="18000" cy="84960"/>
              </p14:xfrm>
            </p:contentPart>
          </mc:Choice>
          <mc:Fallback xmlns="">
            <p:pic>
              <p:nvPicPr>
                <p:cNvPr id="74" name="Encre 73">
                  <a:extLst>
                    <a:ext uri="{FF2B5EF4-FFF2-40B4-BE49-F238E27FC236}">
                      <a16:creationId xmlns:a16="http://schemas.microsoft.com/office/drawing/2014/main" id="{1EA7A959-5222-645C-8C96-C245F470C93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849932" y="5689366"/>
                  <a:ext cx="356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75" name="Encre 74">
                  <a:extLst>
                    <a:ext uri="{FF2B5EF4-FFF2-40B4-BE49-F238E27FC236}">
                      <a16:creationId xmlns:a16="http://schemas.microsoft.com/office/drawing/2014/main" id="{43C6A9EB-0FC7-E636-4632-DC985ED8B091}"/>
                    </a:ext>
                  </a:extLst>
                </p14:cNvPr>
                <p14:cNvContentPartPr/>
                <p14:nvPr/>
              </p14:nvContentPartPr>
              <p14:xfrm>
                <a:off x="8819692" y="5587486"/>
                <a:ext cx="24120" cy="37800"/>
              </p14:xfrm>
            </p:contentPart>
          </mc:Choice>
          <mc:Fallback xmlns="">
            <p:pic>
              <p:nvPicPr>
                <p:cNvPr id="75" name="Encre 74">
                  <a:extLst>
                    <a:ext uri="{FF2B5EF4-FFF2-40B4-BE49-F238E27FC236}">
                      <a16:creationId xmlns:a16="http://schemas.microsoft.com/office/drawing/2014/main" id="{43C6A9EB-0FC7-E636-4632-DC985ED8B09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811052" y="5578846"/>
                  <a:ext cx="417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76" name="Encre 75">
                  <a:extLst>
                    <a:ext uri="{FF2B5EF4-FFF2-40B4-BE49-F238E27FC236}">
                      <a16:creationId xmlns:a16="http://schemas.microsoft.com/office/drawing/2014/main" id="{01DFC372-D478-082C-F933-E6C9A7E88F3A}"/>
                    </a:ext>
                  </a:extLst>
                </p14:cNvPr>
                <p14:cNvContentPartPr/>
                <p14:nvPr/>
              </p14:nvContentPartPr>
              <p14:xfrm>
                <a:off x="8923732" y="5640046"/>
                <a:ext cx="229680" cy="115560"/>
              </p14:xfrm>
            </p:contentPart>
          </mc:Choice>
          <mc:Fallback xmlns="">
            <p:pic>
              <p:nvPicPr>
                <p:cNvPr id="76" name="Encre 75">
                  <a:extLst>
                    <a:ext uri="{FF2B5EF4-FFF2-40B4-BE49-F238E27FC236}">
                      <a16:creationId xmlns:a16="http://schemas.microsoft.com/office/drawing/2014/main" id="{01DFC372-D478-082C-F933-E6C9A7E88F3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914732" y="5631406"/>
                  <a:ext cx="247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77" name="Encre 76">
                  <a:extLst>
                    <a:ext uri="{FF2B5EF4-FFF2-40B4-BE49-F238E27FC236}">
                      <a16:creationId xmlns:a16="http://schemas.microsoft.com/office/drawing/2014/main" id="{26D74089-D9EA-4DE4-A695-78A07ABF9D16}"/>
                    </a:ext>
                  </a:extLst>
                </p14:cNvPr>
                <p14:cNvContentPartPr/>
                <p14:nvPr/>
              </p14:nvContentPartPr>
              <p14:xfrm>
                <a:off x="9182212" y="5669566"/>
                <a:ext cx="71280" cy="291240"/>
              </p14:xfrm>
            </p:contentPart>
          </mc:Choice>
          <mc:Fallback xmlns="">
            <p:pic>
              <p:nvPicPr>
                <p:cNvPr id="77" name="Encre 76">
                  <a:extLst>
                    <a:ext uri="{FF2B5EF4-FFF2-40B4-BE49-F238E27FC236}">
                      <a16:creationId xmlns:a16="http://schemas.microsoft.com/office/drawing/2014/main" id="{26D74089-D9EA-4DE4-A695-78A07ABF9D1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173572" y="5660566"/>
                  <a:ext cx="8892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78" name="Encre 77">
                  <a:extLst>
                    <a:ext uri="{FF2B5EF4-FFF2-40B4-BE49-F238E27FC236}">
                      <a16:creationId xmlns:a16="http://schemas.microsoft.com/office/drawing/2014/main" id="{0BCDE084-995F-9132-74A7-DFF28E64C5F6}"/>
                    </a:ext>
                  </a:extLst>
                </p14:cNvPr>
                <p14:cNvContentPartPr/>
                <p14:nvPr/>
              </p14:nvContentPartPr>
              <p14:xfrm>
                <a:off x="9280132" y="5670286"/>
                <a:ext cx="95040" cy="69480"/>
              </p14:xfrm>
            </p:contentPart>
          </mc:Choice>
          <mc:Fallback xmlns="">
            <p:pic>
              <p:nvPicPr>
                <p:cNvPr id="78" name="Encre 77">
                  <a:extLst>
                    <a:ext uri="{FF2B5EF4-FFF2-40B4-BE49-F238E27FC236}">
                      <a16:creationId xmlns:a16="http://schemas.microsoft.com/office/drawing/2014/main" id="{0BCDE084-995F-9132-74A7-DFF28E64C5F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271492" y="5661286"/>
                  <a:ext cx="1126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79" name="Encre 78">
                  <a:extLst>
                    <a:ext uri="{FF2B5EF4-FFF2-40B4-BE49-F238E27FC236}">
                      <a16:creationId xmlns:a16="http://schemas.microsoft.com/office/drawing/2014/main" id="{C7FD2DE4-359C-AFF8-F22A-17DF74660BB0}"/>
                    </a:ext>
                  </a:extLst>
                </p14:cNvPr>
                <p14:cNvContentPartPr/>
                <p14:nvPr/>
              </p14:nvContentPartPr>
              <p14:xfrm>
                <a:off x="9445732" y="5617726"/>
                <a:ext cx="86760" cy="124920"/>
              </p14:xfrm>
            </p:contentPart>
          </mc:Choice>
          <mc:Fallback xmlns="">
            <p:pic>
              <p:nvPicPr>
                <p:cNvPr id="79" name="Encre 78">
                  <a:extLst>
                    <a:ext uri="{FF2B5EF4-FFF2-40B4-BE49-F238E27FC236}">
                      <a16:creationId xmlns:a16="http://schemas.microsoft.com/office/drawing/2014/main" id="{C7FD2DE4-359C-AFF8-F22A-17DF74660BB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437092" y="5608726"/>
                  <a:ext cx="1044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80" name="Encre 79">
                  <a:extLst>
                    <a:ext uri="{FF2B5EF4-FFF2-40B4-BE49-F238E27FC236}">
                      <a16:creationId xmlns:a16="http://schemas.microsoft.com/office/drawing/2014/main" id="{04AE7252-1768-7C32-82B9-95949BA553D2}"/>
                    </a:ext>
                  </a:extLst>
                </p14:cNvPr>
                <p14:cNvContentPartPr/>
                <p14:nvPr/>
              </p14:nvContentPartPr>
              <p14:xfrm>
                <a:off x="9565612" y="5606926"/>
                <a:ext cx="152640" cy="120960"/>
              </p14:xfrm>
            </p:contentPart>
          </mc:Choice>
          <mc:Fallback xmlns="">
            <p:pic>
              <p:nvPicPr>
                <p:cNvPr id="80" name="Encre 79">
                  <a:extLst>
                    <a:ext uri="{FF2B5EF4-FFF2-40B4-BE49-F238E27FC236}">
                      <a16:creationId xmlns:a16="http://schemas.microsoft.com/office/drawing/2014/main" id="{04AE7252-1768-7C32-82B9-95949BA553D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556612" y="5597926"/>
                  <a:ext cx="1702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81" name="Encre 80">
                  <a:extLst>
                    <a:ext uri="{FF2B5EF4-FFF2-40B4-BE49-F238E27FC236}">
                      <a16:creationId xmlns:a16="http://schemas.microsoft.com/office/drawing/2014/main" id="{F01AE1B8-7A66-853E-1CBB-0746055EE066}"/>
                    </a:ext>
                  </a:extLst>
                </p14:cNvPr>
                <p14:cNvContentPartPr/>
                <p14:nvPr/>
              </p14:nvContentPartPr>
              <p14:xfrm>
                <a:off x="9685492" y="5533846"/>
                <a:ext cx="25560" cy="29880"/>
              </p14:xfrm>
            </p:contentPart>
          </mc:Choice>
          <mc:Fallback xmlns="">
            <p:pic>
              <p:nvPicPr>
                <p:cNvPr id="81" name="Encre 80">
                  <a:extLst>
                    <a:ext uri="{FF2B5EF4-FFF2-40B4-BE49-F238E27FC236}">
                      <a16:creationId xmlns:a16="http://schemas.microsoft.com/office/drawing/2014/main" id="{F01AE1B8-7A66-853E-1CBB-0746055EE06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676492" y="5525206"/>
                  <a:ext cx="432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82" name="Encre 81">
                  <a:extLst>
                    <a:ext uri="{FF2B5EF4-FFF2-40B4-BE49-F238E27FC236}">
                      <a16:creationId xmlns:a16="http://schemas.microsoft.com/office/drawing/2014/main" id="{8274B039-DAED-8B18-C10D-E54F1957BF99}"/>
                    </a:ext>
                  </a:extLst>
                </p14:cNvPr>
                <p14:cNvContentPartPr/>
                <p14:nvPr/>
              </p14:nvContentPartPr>
              <p14:xfrm>
                <a:off x="9774052" y="5491006"/>
                <a:ext cx="406800" cy="232200"/>
              </p14:xfrm>
            </p:contentPart>
          </mc:Choice>
          <mc:Fallback xmlns="">
            <p:pic>
              <p:nvPicPr>
                <p:cNvPr id="82" name="Encre 81">
                  <a:extLst>
                    <a:ext uri="{FF2B5EF4-FFF2-40B4-BE49-F238E27FC236}">
                      <a16:creationId xmlns:a16="http://schemas.microsoft.com/office/drawing/2014/main" id="{8274B039-DAED-8B18-C10D-E54F1957BF9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765412" y="5482006"/>
                  <a:ext cx="4244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83" name="Encre 82">
                  <a:extLst>
                    <a:ext uri="{FF2B5EF4-FFF2-40B4-BE49-F238E27FC236}">
                      <a16:creationId xmlns:a16="http://schemas.microsoft.com/office/drawing/2014/main" id="{2055C0A1-136B-53BE-7E58-02B124EC4843}"/>
                    </a:ext>
                  </a:extLst>
                </p14:cNvPr>
                <p14:cNvContentPartPr/>
                <p14:nvPr/>
              </p14:nvContentPartPr>
              <p14:xfrm>
                <a:off x="10348972" y="5444566"/>
                <a:ext cx="108720" cy="401040"/>
              </p14:xfrm>
            </p:contentPart>
          </mc:Choice>
          <mc:Fallback xmlns="">
            <p:pic>
              <p:nvPicPr>
                <p:cNvPr id="83" name="Encre 82">
                  <a:extLst>
                    <a:ext uri="{FF2B5EF4-FFF2-40B4-BE49-F238E27FC236}">
                      <a16:creationId xmlns:a16="http://schemas.microsoft.com/office/drawing/2014/main" id="{2055C0A1-136B-53BE-7E58-02B124EC484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339972" y="5435566"/>
                  <a:ext cx="126360" cy="418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6634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5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BjornVTI">
  <a:themeElements>
    <a:clrScheme name="AnalogousFromLightSeedLeftStep">
      <a:dk1>
        <a:srgbClr val="000000"/>
      </a:dk1>
      <a:lt1>
        <a:srgbClr val="FFFFFF"/>
      </a:lt1>
      <a:dk2>
        <a:srgbClr val="41243F"/>
      </a:dk2>
      <a:lt2>
        <a:srgbClr val="E2E8E3"/>
      </a:lt2>
      <a:accent1>
        <a:srgbClr val="DB82D3"/>
      </a:accent1>
      <a:accent2>
        <a:srgbClr val="AF66D3"/>
      </a:accent2>
      <a:accent3>
        <a:srgbClr val="9982DB"/>
      </a:accent3>
      <a:accent4>
        <a:srgbClr val="6677D3"/>
      </a:accent4>
      <a:accent5>
        <a:srgbClr val="6EAAD5"/>
      </a:accent5>
      <a:accent6>
        <a:srgbClr val="56B1B2"/>
      </a:accent6>
      <a:hlink>
        <a:srgbClr val="568F5B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ornVTI" id="{D01443FD-65CF-4AEF-9B9D-4466C96F9785}" vid="{36EF4262-385E-40E6-B073-FB18FD98BF4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1289</Words>
  <Application>Microsoft Office PowerPoint</Application>
  <PresentationFormat>Grand écran</PresentationFormat>
  <Paragraphs>180</Paragraphs>
  <Slides>14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AAAAAD+Helvetica</vt:lpstr>
      <vt:lpstr>Aptos</vt:lpstr>
      <vt:lpstr>Arial</vt:lpstr>
      <vt:lpstr>Cambria Math</vt:lpstr>
      <vt:lpstr>Consolas</vt:lpstr>
      <vt:lpstr>Neue Haas Grotesk Text Pro</vt:lpstr>
      <vt:lpstr>Wingdings</vt:lpstr>
      <vt:lpstr>BjornVTI</vt:lpstr>
      <vt:lpstr>Introduction à la programmation par contraintes</vt:lpstr>
      <vt:lpstr>Programmation par contraintes</vt:lpstr>
      <vt:lpstr>Programmation par contraintes</vt:lpstr>
      <vt:lpstr>Objectifs d’apprentissage</vt:lpstr>
      <vt:lpstr>Plan</vt:lpstr>
      <vt:lpstr>Constraint Programming (=CP) Une approche générique</vt:lpstr>
      <vt:lpstr>N dames revisité en CP</vt:lpstr>
      <vt:lpstr>CP vs programmation impérative</vt:lpstr>
      <vt:lpstr>CP vs programmation impérative</vt:lpstr>
      <vt:lpstr>CP vs programmation impérative</vt:lpstr>
      <vt:lpstr>Pourquoi a-t-on besoin de POO ???</vt:lpstr>
      <vt:lpstr>Recherche avec forward-checking</vt:lpstr>
      <vt:lpstr>Recherche avec forward-checking</vt:lpstr>
      <vt:lpstr>Opérateur &amp; (ET bit à bit)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Cédric Donner</dc:creator>
  <cp:lastModifiedBy>Cédric Donner</cp:lastModifiedBy>
  <cp:revision>20</cp:revision>
  <dcterms:created xsi:type="dcterms:W3CDTF">2025-01-03T15:09:20Z</dcterms:created>
  <dcterms:modified xsi:type="dcterms:W3CDTF">2025-02-11T20:23:14Z</dcterms:modified>
</cp:coreProperties>
</file>