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5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8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9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0.xml" ContentType="application/vnd.openxmlformats-officedocument.presentationml.notesSlide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307" r:id="rId3"/>
    <p:sldId id="260" r:id="rId4"/>
    <p:sldId id="261" r:id="rId5"/>
    <p:sldId id="263" r:id="rId6"/>
    <p:sldId id="264" r:id="rId7"/>
    <p:sldId id="286" r:id="rId8"/>
    <p:sldId id="268" r:id="rId9"/>
    <p:sldId id="279" r:id="rId10"/>
    <p:sldId id="282" r:id="rId11"/>
    <p:sldId id="280" r:id="rId12"/>
    <p:sldId id="285" r:id="rId13"/>
    <p:sldId id="288" r:id="rId14"/>
    <p:sldId id="289" r:id="rId15"/>
    <p:sldId id="290" r:id="rId16"/>
    <p:sldId id="297" r:id="rId17"/>
    <p:sldId id="291" r:id="rId18"/>
    <p:sldId id="29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1" autoAdjust="0"/>
    <p:restoredTop sz="94648" autoAdjust="0"/>
  </p:normalViewPr>
  <p:slideViewPr>
    <p:cSldViewPr snapToGrid="0">
      <p:cViewPr varScale="1">
        <p:scale>
          <a:sx n="83" d="100"/>
          <a:sy n="83" d="100"/>
        </p:scale>
        <p:origin x="2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B08AC-FCF1-4448-A919-C00D759ED06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H"/>
        </a:p>
      </dgm:t>
    </dgm:pt>
    <dgm:pt modelId="{8C19F157-4765-4A9D-BE77-7A27405EB105}">
      <dgm:prSet phldrT="[Texte]"/>
      <dgm:spPr/>
      <dgm:t>
        <a:bodyPr/>
        <a:lstStyle/>
        <a:p>
          <a:r>
            <a:rPr lang="fr-CH" dirty="0"/>
            <a:t>Résolution des n-dames, importance des symétries</a:t>
          </a:r>
        </a:p>
      </dgm:t>
    </dgm:pt>
    <dgm:pt modelId="{5F87D481-8D9C-410F-93F3-5DA19F53C2A7}" type="parTrans" cxnId="{38584F1C-706B-4CEF-B9A2-FB0F21B8EE1F}">
      <dgm:prSet/>
      <dgm:spPr/>
      <dgm:t>
        <a:bodyPr/>
        <a:lstStyle/>
        <a:p>
          <a:endParaRPr lang="fr-CH"/>
        </a:p>
      </dgm:t>
    </dgm:pt>
    <dgm:pt modelId="{6A7CED10-82B3-471C-8FDB-DD4553513AA5}" type="sibTrans" cxnId="{38584F1C-706B-4CEF-B9A2-FB0F21B8EE1F}">
      <dgm:prSet/>
      <dgm:spPr/>
      <dgm:t>
        <a:bodyPr/>
        <a:lstStyle/>
        <a:p>
          <a:endParaRPr lang="fr-CH"/>
        </a:p>
      </dgm:t>
    </dgm:pt>
    <dgm:pt modelId="{14517843-0BDD-49B8-B92E-07901A00559D}">
      <dgm:prSet phldrT="[Texte]"/>
      <dgm:spPr/>
      <dgm:t>
        <a:bodyPr/>
        <a:lstStyle/>
        <a:p>
          <a:r>
            <a:rPr lang="fr-CH" dirty="0"/>
            <a:t>Révisions et approfondissements de POO</a:t>
          </a:r>
        </a:p>
      </dgm:t>
    </dgm:pt>
    <dgm:pt modelId="{A7E14C83-E253-4139-8597-DF78D3307FA9}" type="parTrans" cxnId="{71B3D99D-E5EB-40EA-AA29-2AF817055210}">
      <dgm:prSet/>
      <dgm:spPr/>
      <dgm:t>
        <a:bodyPr/>
        <a:lstStyle/>
        <a:p>
          <a:endParaRPr lang="fr-CH"/>
        </a:p>
      </dgm:t>
    </dgm:pt>
    <dgm:pt modelId="{D19E2C8A-0229-4700-8CBA-9B0CFEDB0DBF}" type="sibTrans" cxnId="{71B3D99D-E5EB-40EA-AA29-2AF817055210}">
      <dgm:prSet/>
      <dgm:spPr/>
      <dgm:t>
        <a:bodyPr/>
        <a:lstStyle/>
        <a:p>
          <a:endParaRPr lang="fr-CH"/>
        </a:p>
      </dgm:t>
    </dgm:pt>
    <dgm:pt modelId="{4A9719EF-3B8B-4FAA-84EA-EDEE1C08924B}">
      <dgm:prSet phldrT="[Texte]"/>
      <dgm:spPr/>
      <dgm:t>
        <a:bodyPr/>
        <a:lstStyle/>
        <a:p>
          <a:r>
            <a:rPr lang="fr-CH" dirty="0"/>
            <a:t>Projet 1  : Développement  de </a:t>
          </a:r>
          <a:r>
            <a:rPr lang="fr-CH" dirty="0" err="1"/>
            <a:t>ToyCSP</a:t>
          </a:r>
          <a:r>
            <a:rPr lang="fr-CH" dirty="0"/>
            <a:t> + Applications</a:t>
          </a:r>
        </a:p>
      </dgm:t>
    </dgm:pt>
    <dgm:pt modelId="{4B31D45E-A1AC-494C-A223-3EE26605FF9F}" type="parTrans" cxnId="{3F5A95CE-E6AC-4D57-A967-04DC32158B69}">
      <dgm:prSet/>
      <dgm:spPr/>
      <dgm:t>
        <a:bodyPr/>
        <a:lstStyle/>
        <a:p>
          <a:endParaRPr lang="fr-CH"/>
        </a:p>
      </dgm:t>
    </dgm:pt>
    <dgm:pt modelId="{987D663E-93BC-4B6D-8893-54B7F7A4DF49}" type="sibTrans" cxnId="{3F5A95CE-E6AC-4D57-A967-04DC32158B69}">
      <dgm:prSet/>
      <dgm:spPr/>
      <dgm:t>
        <a:bodyPr/>
        <a:lstStyle/>
        <a:p>
          <a:endParaRPr lang="fr-CH"/>
        </a:p>
      </dgm:t>
    </dgm:pt>
    <dgm:pt modelId="{93993170-1554-4597-81D8-FACB23F800EF}">
      <dgm:prSet phldrT="[Texte]"/>
      <dgm:spPr/>
      <dgm:t>
        <a:bodyPr/>
        <a:lstStyle/>
        <a:p>
          <a:r>
            <a:rPr lang="fr-CH" dirty="0"/>
            <a:t>Révision DFS + filtrage + visualisation</a:t>
          </a:r>
        </a:p>
      </dgm:t>
    </dgm:pt>
    <dgm:pt modelId="{CDC6A673-12CF-4072-BD16-E8DD6A72A81C}" type="parTrans" cxnId="{4F85CAC0-5DC2-4011-B3E3-0902F4D31D3E}">
      <dgm:prSet/>
      <dgm:spPr/>
      <dgm:t>
        <a:bodyPr/>
        <a:lstStyle/>
        <a:p>
          <a:endParaRPr lang="fr-CH"/>
        </a:p>
      </dgm:t>
    </dgm:pt>
    <dgm:pt modelId="{A09E7BEF-7EEA-4774-95B1-1B9928BAB855}" type="sibTrans" cxnId="{4F85CAC0-5DC2-4011-B3E3-0902F4D31D3E}">
      <dgm:prSet/>
      <dgm:spPr/>
      <dgm:t>
        <a:bodyPr/>
        <a:lstStyle/>
        <a:p>
          <a:endParaRPr lang="fr-CH"/>
        </a:p>
      </dgm:t>
    </dgm:pt>
    <dgm:pt modelId="{1C27A9F2-9F3F-41C9-8DF9-427F7B3B7CD4}">
      <dgm:prSet phldrT="[Texte]"/>
      <dgm:spPr/>
      <dgm:t>
        <a:bodyPr/>
        <a:lstStyle/>
        <a:p>
          <a:r>
            <a:rPr lang="fr-CH" dirty="0"/>
            <a:t>Revoir les bases</a:t>
          </a:r>
        </a:p>
      </dgm:t>
    </dgm:pt>
    <dgm:pt modelId="{C0F71BF2-DF16-4003-B4B0-A967EA910FE3}" type="parTrans" cxnId="{A6A59E71-B545-4154-8FAC-E100D5153773}">
      <dgm:prSet/>
      <dgm:spPr/>
      <dgm:t>
        <a:bodyPr/>
        <a:lstStyle/>
        <a:p>
          <a:endParaRPr lang="fr-CH"/>
        </a:p>
      </dgm:t>
    </dgm:pt>
    <dgm:pt modelId="{EF6B697F-659D-42AB-8129-6C5B5E059506}" type="sibTrans" cxnId="{A6A59E71-B545-4154-8FAC-E100D5153773}">
      <dgm:prSet/>
      <dgm:spPr/>
      <dgm:t>
        <a:bodyPr/>
        <a:lstStyle/>
        <a:p>
          <a:endParaRPr lang="fr-CH"/>
        </a:p>
      </dgm:t>
    </dgm:pt>
    <dgm:pt modelId="{6F18A210-F12B-484B-8CF4-9D6E019304F4}">
      <dgm:prSet phldrT="[Texte]"/>
      <dgm:spPr/>
      <dgm:t>
        <a:bodyPr/>
        <a:lstStyle/>
        <a:p>
          <a:r>
            <a:rPr lang="fr-CH" dirty="0"/>
            <a:t>Développement d’un premier solveur de contraintes en Python</a:t>
          </a:r>
        </a:p>
      </dgm:t>
    </dgm:pt>
    <dgm:pt modelId="{B2F59BF9-AE6F-4447-BF6C-94E61B0F581A}" type="parTrans" cxnId="{91F0917A-260C-4D1F-857E-1F2A5EE3FF72}">
      <dgm:prSet/>
      <dgm:spPr/>
      <dgm:t>
        <a:bodyPr/>
        <a:lstStyle/>
        <a:p>
          <a:endParaRPr lang="fr-CH"/>
        </a:p>
      </dgm:t>
    </dgm:pt>
    <dgm:pt modelId="{441C7107-3415-4E2C-BEB1-1DB21A70AC52}" type="sibTrans" cxnId="{91F0917A-260C-4D1F-857E-1F2A5EE3FF72}">
      <dgm:prSet/>
      <dgm:spPr/>
      <dgm:t>
        <a:bodyPr/>
        <a:lstStyle/>
        <a:p>
          <a:endParaRPr lang="fr-CH"/>
        </a:p>
      </dgm:t>
    </dgm:pt>
    <dgm:pt modelId="{5EC77F90-EDA3-48CF-8B7A-CE7404BAD988}">
      <dgm:prSet phldrT="[Texte]"/>
      <dgm:spPr/>
      <dgm:t>
        <a:bodyPr/>
        <a:lstStyle/>
        <a:p>
          <a:r>
            <a:rPr lang="fr-CH" dirty="0"/>
            <a:t>Amélioration DFS + élagage</a:t>
          </a:r>
        </a:p>
      </dgm:t>
    </dgm:pt>
    <dgm:pt modelId="{76239EFF-5EC1-4F70-8735-452B36224255}" type="parTrans" cxnId="{9613C3A4-A44D-435F-A58E-F525526F9E1D}">
      <dgm:prSet/>
      <dgm:spPr/>
      <dgm:t>
        <a:bodyPr/>
        <a:lstStyle/>
        <a:p>
          <a:endParaRPr lang="fr-CH"/>
        </a:p>
      </dgm:t>
    </dgm:pt>
    <dgm:pt modelId="{83881FDB-3868-4475-9853-45311C9AB2CB}" type="sibTrans" cxnId="{9613C3A4-A44D-435F-A58E-F525526F9E1D}">
      <dgm:prSet/>
      <dgm:spPr/>
      <dgm:t>
        <a:bodyPr/>
        <a:lstStyle/>
        <a:p>
          <a:endParaRPr lang="fr-CH"/>
        </a:p>
      </dgm:t>
    </dgm:pt>
    <dgm:pt modelId="{41142CAB-DA03-4BCC-A814-C5CD6B616E34}">
      <dgm:prSet phldrT="[Texte]"/>
      <dgm:spPr/>
      <dgm:t>
        <a:bodyPr/>
        <a:lstStyle/>
        <a:p>
          <a:r>
            <a:rPr lang="fr-CH" dirty="0"/>
            <a:t>Entraînement / exercices</a:t>
          </a:r>
        </a:p>
      </dgm:t>
    </dgm:pt>
    <dgm:pt modelId="{25697C87-6284-4238-9FED-6B3F7CFDFA37}" type="parTrans" cxnId="{DFD17D2D-135C-4442-8D1A-F32585D6C160}">
      <dgm:prSet/>
      <dgm:spPr/>
      <dgm:t>
        <a:bodyPr/>
        <a:lstStyle/>
        <a:p>
          <a:endParaRPr lang="fr-CH"/>
        </a:p>
      </dgm:t>
    </dgm:pt>
    <dgm:pt modelId="{04515339-9173-4C0D-A3BC-4F291A8BE007}" type="sibTrans" cxnId="{DFD17D2D-135C-4442-8D1A-F32585D6C160}">
      <dgm:prSet/>
      <dgm:spPr/>
      <dgm:t>
        <a:bodyPr/>
        <a:lstStyle/>
        <a:p>
          <a:endParaRPr lang="fr-CH"/>
        </a:p>
      </dgm:t>
    </dgm:pt>
    <dgm:pt modelId="{A31739CB-191F-4D78-8076-ED32D544CFBE}">
      <dgm:prSet phldrT="[Texte]"/>
      <dgm:spPr/>
      <dgm:t>
        <a:bodyPr/>
        <a:lstStyle/>
        <a:p>
          <a:r>
            <a:rPr lang="fr-CH" dirty="0"/>
            <a:t>Généralisation : Introduction à la notion de PSC (Domaines, variables, contraintes)</a:t>
          </a:r>
        </a:p>
      </dgm:t>
    </dgm:pt>
    <dgm:pt modelId="{337BB2B2-B068-43A8-828F-FD9A0E94AA51}" type="parTrans" cxnId="{A4FAA86E-2973-4957-9C45-2A2F345A2F2C}">
      <dgm:prSet/>
      <dgm:spPr/>
      <dgm:t>
        <a:bodyPr/>
        <a:lstStyle/>
        <a:p>
          <a:endParaRPr lang="fr-CH"/>
        </a:p>
      </dgm:t>
    </dgm:pt>
    <dgm:pt modelId="{0DDF1013-36C5-421A-8866-D5CBD5B2DD41}" type="sibTrans" cxnId="{A4FAA86E-2973-4957-9C45-2A2F345A2F2C}">
      <dgm:prSet/>
      <dgm:spPr/>
      <dgm:t>
        <a:bodyPr/>
        <a:lstStyle/>
        <a:p>
          <a:endParaRPr lang="fr-CH"/>
        </a:p>
      </dgm:t>
    </dgm:pt>
    <dgm:pt modelId="{F6B766A8-8CAC-4629-83F9-05DD4502F586}">
      <dgm:prSet phldrT="[Texte]"/>
      <dgm:spPr/>
      <dgm:t>
        <a:bodyPr/>
        <a:lstStyle/>
        <a:p>
          <a:r>
            <a:rPr lang="fr-CH" dirty="0">
              <a:highlight>
                <a:srgbClr val="FFFF00"/>
              </a:highlight>
            </a:rPr>
            <a:t>Application au problème des n dames</a:t>
          </a:r>
        </a:p>
      </dgm:t>
    </dgm:pt>
    <dgm:pt modelId="{105415B7-EC59-4500-850C-D0A7AA36FBD8}" type="parTrans" cxnId="{0AF94317-6B34-4EA8-BC2E-4005F37675A2}">
      <dgm:prSet/>
      <dgm:spPr/>
      <dgm:t>
        <a:bodyPr/>
        <a:lstStyle/>
        <a:p>
          <a:endParaRPr lang="fr-CH"/>
        </a:p>
      </dgm:t>
    </dgm:pt>
    <dgm:pt modelId="{B7D3E0C3-74DF-4432-9BB7-690D4EF65DEA}" type="sibTrans" cxnId="{0AF94317-6B34-4EA8-BC2E-4005F37675A2}">
      <dgm:prSet/>
      <dgm:spPr/>
      <dgm:t>
        <a:bodyPr/>
        <a:lstStyle/>
        <a:p>
          <a:endParaRPr lang="fr-CH"/>
        </a:p>
      </dgm:t>
    </dgm:pt>
    <dgm:pt modelId="{049F64E4-AF9C-40BF-AE47-668EBE051BAC}">
      <dgm:prSet phldrT="[Texte]"/>
      <dgm:spPr/>
      <dgm:t>
        <a:bodyPr/>
        <a:lstStyle/>
        <a:p>
          <a:r>
            <a:rPr lang="fr-CH" dirty="0">
              <a:highlight>
                <a:srgbClr val="FFFF00"/>
              </a:highlight>
            </a:rPr>
            <a:t>Benchmarks (analyse de performances et comparaison)</a:t>
          </a:r>
        </a:p>
      </dgm:t>
    </dgm:pt>
    <dgm:pt modelId="{FD019ABD-2D58-4C63-842B-D4C670FFB9D1}" type="parTrans" cxnId="{B2E70CEA-80C6-4588-AFEE-510DF2771D0F}">
      <dgm:prSet/>
      <dgm:spPr/>
      <dgm:t>
        <a:bodyPr/>
        <a:lstStyle/>
        <a:p>
          <a:endParaRPr lang="fr-CH"/>
        </a:p>
      </dgm:t>
    </dgm:pt>
    <dgm:pt modelId="{7AA18EB9-1A5B-4CA7-A624-5241D5596E93}" type="sibTrans" cxnId="{B2E70CEA-80C6-4588-AFEE-510DF2771D0F}">
      <dgm:prSet/>
      <dgm:spPr/>
      <dgm:t>
        <a:bodyPr/>
        <a:lstStyle/>
        <a:p>
          <a:endParaRPr lang="fr-CH"/>
        </a:p>
      </dgm:t>
    </dgm:pt>
    <dgm:pt modelId="{B8B86E55-9A2F-4B8F-B656-743BCE343A0F}">
      <dgm:prSet phldrT="[Texte]"/>
      <dgm:spPr/>
      <dgm:t>
        <a:bodyPr/>
        <a:lstStyle/>
        <a:p>
          <a:r>
            <a:rPr lang="fr-CH" dirty="0">
              <a:highlight>
                <a:srgbClr val="FFFF00"/>
              </a:highlight>
            </a:rPr>
            <a:t>Application à la résolution de Sudokus</a:t>
          </a:r>
        </a:p>
      </dgm:t>
    </dgm:pt>
    <dgm:pt modelId="{527841D4-F615-4388-BA9B-7A2B84156BD2}" type="parTrans" cxnId="{6F213A51-E94D-4648-B9A7-BA900AA2DDD9}">
      <dgm:prSet/>
      <dgm:spPr/>
      <dgm:t>
        <a:bodyPr/>
        <a:lstStyle/>
        <a:p>
          <a:endParaRPr lang="fr-CH"/>
        </a:p>
      </dgm:t>
    </dgm:pt>
    <dgm:pt modelId="{EAABA998-6A22-4213-8B07-ED156235189F}" type="sibTrans" cxnId="{6F213A51-E94D-4648-B9A7-BA900AA2DDD9}">
      <dgm:prSet/>
      <dgm:spPr/>
      <dgm:t>
        <a:bodyPr/>
        <a:lstStyle/>
        <a:p>
          <a:endParaRPr lang="fr-CH"/>
        </a:p>
      </dgm:t>
    </dgm:pt>
    <dgm:pt modelId="{91E7D6F1-9691-48F2-A6B2-45EED24746FE}">
      <dgm:prSet phldrT="[Texte]"/>
      <dgm:spPr/>
      <dgm:t>
        <a:bodyPr/>
        <a:lstStyle/>
        <a:p>
          <a:r>
            <a:rPr lang="fr-CH" dirty="0"/>
            <a:t>Exercices de la session 1 + solutions</a:t>
          </a:r>
        </a:p>
      </dgm:t>
    </dgm:pt>
    <dgm:pt modelId="{4BE11F4D-26DA-44A5-B3B5-C825B86747BD}" type="parTrans" cxnId="{27502525-CAB2-4565-BE3F-270B1FA37990}">
      <dgm:prSet/>
      <dgm:spPr/>
      <dgm:t>
        <a:bodyPr/>
        <a:lstStyle/>
        <a:p>
          <a:endParaRPr lang="fr-CH"/>
        </a:p>
      </dgm:t>
    </dgm:pt>
    <dgm:pt modelId="{9E653E29-E371-4AE7-A60C-6E07F3A3FF12}" type="sibTrans" cxnId="{27502525-CAB2-4565-BE3F-270B1FA37990}">
      <dgm:prSet/>
      <dgm:spPr/>
      <dgm:t>
        <a:bodyPr/>
        <a:lstStyle/>
        <a:p>
          <a:endParaRPr lang="fr-CH"/>
        </a:p>
      </dgm:t>
    </dgm:pt>
    <dgm:pt modelId="{31A7FD22-4713-463A-9261-6CA69519DDB8}" type="pres">
      <dgm:prSet presAssocID="{AA8B08AC-FCF1-4448-A919-C00D759ED06C}" presName="linear" presStyleCnt="0">
        <dgm:presLayoutVars>
          <dgm:animLvl val="lvl"/>
          <dgm:resizeHandles val="exact"/>
        </dgm:presLayoutVars>
      </dgm:prSet>
      <dgm:spPr/>
    </dgm:pt>
    <dgm:pt modelId="{C40AF39F-01B8-48DD-9499-602C14BEBFEF}" type="pres">
      <dgm:prSet presAssocID="{8C19F157-4765-4A9D-BE77-7A27405EB1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43915F-621D-4207-973A-E336F9816017}" type="pres">
      <dgm:prSet presAssocID="{8C19F157-4765-4A9D-BE77-7A27405EB105}" presName="childText" presStyleLbl="revTx" presStyleIdx="0" presStyleCnt="3">
        <dgm:presLayoutVars>
          <dgm:bulletEnabled val="1"/>
        </dgm:presLayoutVars>
      </dgm:prSet>
      <dgm:spPr/>
    </dgm:pt>
    <dgm:pt modelId="{A687DFCF-905D-4CC8-9F16-043B0715FA54}" type="pres">
      <dgm:prSet presAssocID="{14517843-0BDD-49B8-B92E-07901A0055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D90CDB-BC86-4EB9-B17E-44F08D51BF88}" type="pres">
      <dgm:prSet presAssocID="{14517843-0BDD-49B8-B92E-07901A00559D}" presName="childText" presStyleLbl="revTx" presStyleIdx="1" presStyleCnt="3">
        <dgm:presLayoutVars>
          <dgm:bulletEnabled val="1"/>
        </dgm:presLayoutVars>
      </dgm:prSet>
      <dgm:spPr/>
    </dgm:pt>
    <dgm:pt modelId="{F6EC3188-7049-45F5-918C-A0DDD4A3787D}" type="pres">
      <dgm:prSet presAssocID="{4A9719EF-3B8B-4FAA-84EA-EDEE1C08924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8A11398-1BE8-41E6-BF7A-3B8A9589E521}" type="pres">
      <dgm:prSet presAssocID="{4A9719EF-3B8B-4FAA-84EA-EDEE1C08924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DD40512-65CA-4211-80D8-32ECDF8A4582}" type="presOf" srcId="{93993170-1554-4597-81D8-FACB23F800EF}" destId="{B543915F-621D-4207-973A-E336F9816017}" srcOrd="0" destOrd="0" presId="urn:microsoft.com/office/officeart/2005/8/layout/vList2"/>
    <dgm:cxn modelId="{0AF94317-6B34-4EA8-BC2E-4005F37675A2}" srcId="{4A9719EF-3B8B-4FAA-84EA-EDEE1C08924B}" destId="{F6B766A8-8CAC-4629-83F9-05DD4502F586}" srcOrd="1" destOrd="0" parTransId="{105415B7-EC59-4500-850C-D0A7AA36FBD8}" sibTransId="{B7D3E0C3-74DF-4432-9BB7-690D4EF65DEA}"/>
    <dgm:cxn modelId="{38584F1C-706B-4CEF-B9A2-FB0F21B8EE1F}" srcId="{AA8B08AC-FCF1-4448-A919-C00D759ED06C}" destId="{8C19F157-4765-4A9D-BE77-7A27405EB105}" srcOrd="0" destOrd="0" parTransId="{5F87D481-8D9C-410F-93F3-5DA19F53C2A7}" sibTransId="{6A7CED10-82B3-471C-8FDB-DD4553513AA5}"/>
    <dgm:cxn modelId="{27502525-CAB2-4565-BE3F-270B1FA37990}" srcId="{8C19F157-4765-4A9D-BE77-7A27405EB105}" destId="{91E7D6F1-9691-48F2-A6B2-45EED24746FE}" srcOrd="2" destOrd="0" parTransId="{4BE11F4D-26DA-44A5-B3B5-C825B86747BD}" sibTransId="{9E653E29-E371-4AE7-A60C-6E07F3A3FF12}"/>
    <dgm:cxn modelId="{BE5D5026-AE2B-4FD1-B166-A0E25F681357}" type="presOf" srcId="{A31739CB-191F-4D78-8076-ED32D544CFBE}" destId="{B543915F-621D-4207-973A-E336F9816017}" srcOrd="0" destOrd="3" presId="urn:microsoft.com/office/officeart/2005/8/layout/vList2"/>
    <dgm:cxn modelId="{DFD17D2D-135C-4442-8D1A-F32585D6C160}" srcId="{14517843-0BDD-49B8-B92E-07901A00559D}" destId="{41142CAB-DA03-4BCC-A814-C5CD6B616E34}" srcOrd="1" destOrd="0" parTransId="{25697C87-6284-4238-9FED-6B3F7CFDFA37}" sibTransId="{04515339-9173-4C0D-A3BC-4F291A8BE007}"/>
    <dgm:cxn modelId="{D879873D-95A9-49C8-AECF-0F45B7356B34}" type="presOf" srcId="{14517843-0BDD-49B8-B92E-07901A00559D}" destId="{A687DFCF-905D-4CC8-9F16-043B0715FA54}" srcOrd="0" destOrd="0" presId="urn:microsoft.com/office/officeart/2005/8/layout/vList2"/>
    <dgm:cxn modelId="{A4FAA86E-2973-4957-9C45-2A2F345A2F2C}" srcId="{8C19F157-4765-4A9D-BE77-7A27405EB105}" destId="{A31739CB-191F-4D78-8076-ED32D544CFBE}" srcOrd="3" destOrd="0" parTransId="{337BB2B2-B068-43A8-828F-FD9A0E94AA51}" sibTransId="{0DDF1013-36C5-421A-8866-D5CBD5B2DD41}"/>
    <dgm:cxn modelId="{6F213A51-E94D-4648-B9A7-BA900AA2DDD9}" srcId="{4A9719EF-3B8B-4FAA-84EA-EDEE1C08924B}" destId="{B8B86E55-9A2F-4B8F-B656-743BCE343A0F}" srcOrd="3" destOrd="0" parTransId="{527841D4-F615-4388-BA9B-7A2B84156BD2}" sibTransId="{EAABA998-6A22-4213-8B07-ED156235189F}"/>
    <dgm:cxn modelId="{A6A59E71-B545-4154-8FAC-E100D5153773}" srcId="{14517843-0BDD-49B8-B92E-07901A00559D}" destId="{1C27A9F2-9F3F-41C9-8DF9-427F7B3B7CD4}" srcOrd="0" destOrd="0" parTransId="{C0F71BF2-DF16-4003-B4B0-A967EA910FE3}" sibTransId="{EF6B697F-659D-42AB-8129-6C5B5E059506}"/>
    <dgm:cxn modelId="{AB8EA672-0146-4D00-AB48-4A677B53BB19}" type="presOf" srcId="{8C19F157-4765-4A9D-BE77-7A27405EB105}" destId="{C40AF39F-01B8-48DD-9499-602C14BEBFEF}" srcOrd="0" destOrd="0" presId="urn:microsoft.com/office/officeart/2005/8/layout/vList2"/>
    <dgm:cxn modelId="{2BCC8859-6D96-44C8-80FD-4FE9F01ED638}" type="presOf" srcId="{4A9719EF-3B8B-4FAA-84EA-EDEE1C08924B}" destId="{F6EC3188-7049-45F5-918C-A0DDD4A3787D}" srcOrd="0" destOrd="0" presId="urn:microsoft.com/office/officeart/2005/8/layout/vList2"/>
    <dgm:cxn modelId="{91F0917A-260C-4D1F-857E-1F2A5EE3FF72}" srcId="{4A9719EF-3B8B-4FAA-84EA-EDEE1C08924B}" destId="{6F18A210-F12B-484B-8CF4-9D6E019304F4}" srcOrd="0" destOrd="0" parTransId="{B2F59BF9-AE6F-4447-BF6C-94E61B0F581A}" sibTransId="{441C7107-3415-4E2C-BEB1-1DB21A70AC52}"/>
    <dgm:cxn modelId="{12CADB87-45DB-4DD0-A218-76BD81AA4B05}" type="presOf" srcId="{F6B766A8-8CAC-4629-83F9-05DD4502F586}" destId="{88A11398-1BE8-41E6-BF7A-3B8A9589E521}" srcOrd="0" destOrd="1" presId="urn:microsoft.com/office/officeart/2005/8/layout/vList2"/>
    <dgm:cxn modelId="{D219BF8E-D26B-41EE-806B-362C7359C875}" type="presOf" srcId="{5EC77F90-EDA3-48CF-8B7A-CE7404BAD988}" destId="{B543915F-621D-4207-973A-E336F9816017}" srcOrd="0" destOrd="1" presId="urn:microsoft.com/office/officeart/2005/8/layout/vList2"/>
    <dgm:cxn modelId="{ACA73298-B095-48B6-8C3E-6CAC626770D3}" type="presOf" srcId="{6F18A210-F12B-484B-8CF4-9D6E019304F4}" destId="{88A11398-1BE8-41E6-BF7A-3B8A9589E521}" srcOrd="0" destOrd="0" presId="urn:microsoft.com/office/officeart/2005/8/layout/vList2"/>
    <dgm:cxn modelId="{71B3D99D-E5EB-40EA-AA29-2AF817055210}" srcId="{AA8B08AC-FCF1-4448-A919-C00D759ED06C}" destId="{14517843-0BDD-49B8-B92E-07901A00559D}" srcOrd="1" destOrd="0" parTransId="{A7E14C83-E253-4139-8597-DF78D3307FA9}" sibTransId="{D19E2C8A-0229-4700-8CBA-9B0CFEDB0DBF}"/>
    <dgm:cxn modelId="{0C63309E-F265-4B8E-A2CA-0FB819C1FFB8}" type="presOf" srcId="{049F64E4-AF9C-40BF-AE47-668EBE051BAC}" destId="{88A11398-1BE8-41E6-BF7A-3B8A9589E521}" srcOrd="0" destOrd="2" presId="urn:microsoft.com/office/officeart/2005/8/layout/vList2"/>
    <dgm:cxn modelId="{9613C3A4-A44D-435F-A58E-F525526F9E1D}" srcId="{8C19F157-4765-4A9D-BE77-7A27405EB105}" destId="{5EC77F90-EDA3-48CF-8B7A-CE7404BAD988}" srcOrd="1" destOrd="0" parTransId="{76239EFF-5EC1-4F70-8735-452B36224255}" sibTransId="{83881FDB-3868-4475-9853-45311C9AB2CB}"/>
    <dgm:cxn modelId="{4F85CAC0-5DC2-4011-B3E3-0902F4D31D3E}" srcId="{8C19F157-4765-4A9D-BE77-7A27405EB105}" destId="{93993170-1554-4597-81D8-FACB23F800EF}" srcOrd="0" destOrd="0" parTransId="{CDC6A673-12CF-4072-BD16-E8DD6A72A81C}" sibTransId="{A09E7BEF-7EEA-4774-95B1-1B9928BAB855}"/>
    <dgm:cxn modelId="{64D29ACC-7AD6-4723-9458-B1BC57DD4961}" type="presOf" srcId="{91E7D6F1-9691-48F2-A6B2-45EED24746FE}" destId="{B543915F-621D-4207-973A-E336F9816017}" srcOrd="0" destOrd="2" presId="urn:microsoft.com/office/officeart/2005/8/layout/vList2"/>
    <dgm:cxn modelId="{3F5A95CE-E6AC-4D57-A967-04DC32158B69}" srcId="{AA8B08AC-FCF1-4448-A919-C00D759ED06C}" destId="{4A9719EF-3B8B-4FAA-84EA-EDEE1C08924B}" srcOrd="2" destOrd="0" parTransId="{4B31D45E-A1AC-494C-A223-3EE26605FF9F}" sibTransId="{987D663E-93BC-4B6D-8893-54B7F7A4DF49}"/>
    <dgm:cxn modelId="{1DCB63DB-E46B-4224-A7C4-72671866AE3C}" type="presOf" srcId="{AA8B08AC-FCF1-4448-A919-C00D759ED06C}" destId="{31A7FD22-4713-463A-9261-6CA69519DDB8}" srcOrd="0" destOrd="0" presId="urn:microsoft.com/office/officeart/2005/8/layout/vList2"/>
    <dgm:cxn modelId="{47A19DE1-EF13-44C5-81DE-09135B651455}" type="presOf" srcId="{1C27A9F2-9F3F-41C9-8DF9-427F7B3B7CD4}" destId="{B4D90CDB-BC86-4EB9-B17E-44F08D51BF88}" srcOrd="0" destOrd="0" presId="urn:microsoft.com/office/officeart/2005/8/layout/vList2"/>
    <dgm:cxn modelId="{A15FEAE9-6BDE-4FC6-806F-39D6C008408C}" type="presOf" srcId="{B8B86E55-9A2F-4B8F-B656-743BCE343A0F}" destId="{88A11398-1BE8-41E6-BF7A-3B8A9589E521}" srcOrd="0" destOrd="3" presId="urn:microsoft.com/office/officeart/2005/8/layout/vList2"/>
    <dgm:cxn modelId="{B2E70CEA-80C6-4588-AFEE-510DF2771D0F}" srcId="{4A9719EF-3B8B-4FAA-84EA-EDEE1C08924B}" destId="{049F64E4-AF9C-40BF-AE47-668EBE051BAC}" srcOrd="2" destOrd="0" parTransId="{FD019ABD-2D58-4C63-842B-D4C670FFB9D1}" sibTransId="{7AA18EB9-1A5B-4CA7-A624-5241D5596E93}"/>
    <dgm:cxn modelId="{27B18BF0-0011-4868-B225-A6D3DFEE78F2}" type="presOf" srcId="{41142CAB-DA03-4BCC-A814-C5CD6B616E34}" destId="{B4D90CDB-BC86-4EB9-B17E-44F08D51BF88}" srcOrd="0" destOrd="1" presId="urn:microsoft.com/office/officeart/2005/8/layout/vList2"/>
    <dgm:cxn modelId="{7662BEE5-D46A-445A-8C9D-DF3E6A95AB5F}" type="presParOf" srcId="{31A7FD22-4713-463A-9261-6CA69519DDB8}" destId="{C40AF39F-01B8-48DD-9499-602C14BEBFEF}" srcOrd="0" destOrd="0" presId="urn:microsoft.com/office/officeart/2005/8/layout/vList2"/>
    <dgm:cxn modelId="{D3F3D999-36CC-41F6-9B7D-937AD70B9E45}" type="presParOf" srcId="{31A7FD22-4713-463A-9261-6CA69519DDB8}" destId="{B543915F-621D-4207-973A-E336F9816017}" srcOrd="1" destOrd="0" presId="urn:microsoft.com/office/officeart/2005/8/layout/vList2"/>
    <dgm:cxn modelId="{328F17FA-3FF7-4942-901E-6512AF362F0E}" type="presParOf" srcId="{31A7FD22-4713-463A-9261-6CA69519DDB8}" destId="{A687DFCF-905D-4CC8-9F16-043B0715FA54}" srcOrd="2" destOrd="0" presId="urn:microsoft.com/office/officeart/2005/8/layout/vList2"/>
    <dgm:cxn modelId="{F668353D-491E-4175-B848-6A96379AFBDB}" type="presParOf" srcId="{31A7FD22-4713-463A-9261-6CA69519DDB8}" destId="{B4D90CDB-BC86-4EB9-B17E-44F08D51BF88}" srcOrd="3" destOrd="0" presId="urn:microsoft.com/office/officeart/2005/8/layout/vList2"/>
    <dgm:cxn modelId="{FD8F9001-D187-45DA-B039-FC2DF01E2FEE}" type="presParOf" srcId="{31A7FD22-4713-463A-9261-6CA69519DDB8}" destId="{F6EC3188-7049-45F5-918C-A0DDD4A3787D}" srcOrd="4" destOrd="0" presId="urn:microsoft.com/office/officeart/2005/8/layout/vList2"/>
    <dgm:cxn modelId="{AE662914-2422-4217-9912-703836182DB1}" type="presParOf" srcId="{31A7FD22-4713-463A-9261-6CA69519DDB8}" destId="{88A11398-1BE8-41E6-BF7A-3B8A9589E52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AF39F-01B8-48DD-9499-602C14BEBFEF}">
      <dsp:nvSpPr>
        <dsp:cNvPr id="0" name=""/>
        <dsp:cNvSpPr/>
      </dsp:nvSpPr>
      <dsp:spPr>
        <a:xfrm>
          <a:off x="0" y="117966"/>
          <a:ext cx="10454440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Résolution des n-dames, importance des symétries</a:t>
          </a:r>
        </a:p>
      </dsp:txBody>
      <dsp:txXfrm>
        <a:off x="26930" y="144896"/>
        <a:ext cx="10400580" cy="497795"/>
      </dsp:txXfrm>
    </dsp:sp>
    <dsp:sp modelId="{B543915F-621D-4207-973A-E336F9816017}">
      <dsp:nvSpPr>
        <dsp:cNvPr id="0" name=""/>
        <dsp:cNvSpPr/>
      </dsp:nvSpPr>
      <dsp:spPr>
        <a:xfrm>
          <a:off x="0" y="669621"/>
          <a:ext cx="1045444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/>
            <a:t>Révision DFS + filtrage + visualisation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/>
            <a:t>Amélioration DFS + élagage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/>
            <a:t>Exercices de la session 1 + solutions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/>
            <a:t>Généralisation : Introduction à la notion de PSC (Domaines, variables, contraintes)</a:t>
          </a:r>
        </a:p>
      </dsp:txBody>
      <dsp:txXfrm>
        <a:off x="0" y="669621"/>
        <a:ext cx="10454440" cy="1237860"/>
      </dsp:txXfrm>
    </dsp:sp>
    <dsp:sp modelId="{A687DFCF-905D-4CC8-9F16-043B0715FA54}">
      <dsp:nvSpPr>
        <dsp:cNvPr id="0" name=""/>
        <dsp:cNvSpPr/>
      </dsp:nvSpPr>
      <dsp:spPr>
        <a:xfrm>
          <a:off x="0" y="1907481"/>
          <a:ext cx="10454440" cy="5516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Révisions et approfondissements de POO</a:t>
          </a:r>
        </a:p>
      </dsp:txBody>
      <dsp:txXfrm>
        <a:off x="26930" y="1934411"/>
        <a:ext cx="10400580" cy="497795"/>
      </dsp:txXfrm>
    </dsp:sp>
    <dsp:sp modelId="{B4D90CDB-BC86-4EB9-B17E-44F08D51BF88}">
      <dsp:nvSpPr>
        <dsp:cNvPr id="0" name=""/>
        <dsp:cNvSpPr/>
      </dsp:nvSpPr>
      <dsp:spPr>
        <a:xfrm>
          <a:off x="0" y="2459136"/>
          <a:ext cx="1045444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/>
            <a:t>Revoir les bases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/>
            <a:t>Entraînement / exercices</a:t>
          </a:r>
        </a:p>
      </dsp:txBody>
      <dsp:txXfrm>
        <a:off x="0" y="2459136"/>
        <a:ext cx="10454440" cy="618930"/>
      </dsp:txXfrm>
    </dsp:sp>
    <dsp:sp modelId="{F6EC3188-7049-45F5-918C-A0DDD4A3787D}">
      <dsp:nvSpPr>
        <dsp:cNvPr id="0" name=""/>
        <dsp:cNvSpPr/>
      </dsp:nvSpPr>
      <dsp:spPr>
        <a:xfrm>
          <a:off x="0" y="3078066"/>
          <a:ext cx="1045444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Projet 1  : Développement  de </a:t>
          </a:r>
          <a:r>
            <a:rPr lang="fr-CH" sz="2300" kern="1200" dirty="0" err="1"/>
            <a:t>ToyCSP</a:t>
          </a:r>
          <a:r>
            <a:rPr lang="fr-CH" sz="2300" kern="1200" dirty="0"/>
            <a:t> + Applications</a:t>
          </a:r>
        </a:p>
      </dsp:txBody>
      <dsp:txXfrm>
        <a:off x="26930" y="3104996"/>
        <a:ext cx="10400580" cy="497795"/>
      </dsp:txXfrm>
    </dsp:sp>
    <dsp:sp modelId="{88A11398-1BE8-41E6-BF7A-3B8A9589E521}">
      <dsp:nvSpPr>
        <dsp:cNvPr id="0" name=""/>
        <dsp:cNvSpPr/>
      </dsp:nvSpPr>
      <dsp:spPr>
        <a:xfrm>
          <a:off x="0" y="3629721"/>
          <a:ext cx="1045444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92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/>
            <a:t>Développement d’un premier solveur de contraintes en Python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>
              <a:highlight>
                <a:srgbClr val="FFFF00"/>
              </a:highlight>
            </a:rPr>
            <a:t>Application au problème des n dames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>
              <a:highlight>
                <a:srgbClr val="FFFF00"/>
              </a:highlight>
            </a:rPr>
            <a:t>Benchmarks (analyse de performances et comparaison)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1800" kern="1200" dirty="0">
              <a:highlight>
                <a:srgbClr val="FFFF00"/>
              </a:highlight>
            </a:rPr>
            <a:t>Application à la résolution de Sudokus</a:t>
          </a:r>
        </a:p>
      </dsp:txBody>
      <dsp:txXfrm>
        <a:off x="0" y="3629721"/>
        <a:ext cx="10454440" cy="123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05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761 80 12115 0 0,'-6'-4'846'0'0,"-10"-10"3315"0"0,-28-19-1 0 0,37 29-3762 0 0,0 0 0 0 0,0 1 0 0 0,0-1 0 0 0,-1 1 0 0 0,1 1 0 0 0,-1 0 0 0 0,-13-3 1 0 0,8 4-261 0 0,-1 0 1 0 0,1 1 0 0 0,-1 1 0 0 0,1 0-1 0 0,0 1 1 0 0,-1 0 0 0 0,1 1-1 0 0,0 1 1 0 0,0 0 0 0 0,1 0 0 0 0,-24 13-1 0 0,11-4-114 0 0,1 2 0 0 0,0 1 0 0 0,1 1 0 0 0,-34 33 0 0 0,30-24-44 0 0,2 2 1 0 0,0 2-1 0 0,2 0 0 0 0,-21 37 0 0 0,19-23-32 0 0,2 1 0 0 0,-28 75 0 0 0,41-89 12 0 0,0 1 1 0 0,2-1-1 0 0,2 1 0 0 0,1 0 0 0 0,-2 49 1 0 0,8-65 28 0 0,0 0 1 0 0,1 1 0 0 0,1-1-1 0 0,0 0 1 0 0,1-1 0 0 0,1 1 0 0 0,0-1-1 0 0,1 0 1 0 0,1 0 0 0 0,0 0 0 0 0,14 19-1 0 0,-9-16 33 0 0,0-1-1 0 0,2-1 1 0 0,0 0-1 0 0,1-1 1 0 0,1 0 0 0 0,0-1-1 0 0,1-1 1 0 0,23 14-1 0 0,-26-19 1 0 0,-1-1-1 0 0,2-1 0 0 0,-1 0 1 0 0,1-1-1 0 0,-1-1 0 0 0,1 0 1 0 0,1-1-1 0 0,19 2 0 0 0,-15-4 29 0 0,0 0 0 0 0,0-2 0 0 0,0 0 0 0 0,0-1-1 0 0,38-10 1 0 0,-33 5-283 0 0,-2-1 1 0 0,1-1-1 0 0,-1-1 0 0 0,0-1 0 0 0,-1-2 0 0 0,-1 0 1 0 0,0-1-1 0 0,0 0 0 0 0,-2-2 0 0 0,31-31 0 0 0,-38 33-1232 0 0,0-1 0 0 0,18-29 0 0 0,-19 22-486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49 9714 0 0,'-2'-4'1078'0'0,"0"-1"1"0"0,0 1-1 0 0,0 0 0 0 0,0-1 1 0 0,1 1-1 0 0,-1-1 0 0 0,1 1 1 0 0,0-9 1694 0 0,3 17-2247 0 0,2 6-249 0 0,-2-3-121 0 0,39 149 1323 0 0,-30-106-1339 0 0,16 62 539 0 0,-26-109-627 0 0,0 2-60 0 0,0 0 0 0 0,1-1 0 0 0,0 1-1 0 0,0-1 1 0 0,3 5 0 0 0,-4-8 16 0 0,0 0-1 0 0,0 0 1 0 0,0 0-1 0 0,0 0 1 0 0,0 0 0 0 0,0 0-1 0 0,0 0 1 0 0,0 0-1 0 0,0-1 1 0 0,1 1 0 0 0,-1 0-1 0 0,0-1 1 0 0,0 1-1 0 0,1-1 1 0 0,-1 1 0 0 0,1-1-1 0 0,-1 0 1 0 0,0 0-1 0 0,1 1 1 0 0,-1-1 0 0 0,2 0-1 0 0,-1-1 9 0 0,-1 1 0 0 0,0 0 0 0 0,0-1 0 0 0,0 1 0 0 0,0-1 0 0 0,0 1 0 0 0,-1-1 0 0 0,1 1 0 0 0,0-1 0 0 0,0 0 0 0 0,0 1 0 0 0,0-1 0 0 0,-1 0 0 0 0,1 0 0 0 0,0 1 0 0 0,-1-1 0 0 0,1 0 0 0 0,0-1 0 0 0,11-20 131 0 0,-11 20-132 0 0,4-7 42 0 0,13-16 1 0 0,-1 0-24 0 0,-7 9-31 0 0,0 1 1 0 0,1 0-1 0 0,0 1 0 0 0,2 1 1 0 0,23-22-1 0 0,-35 34-3 0 0,0 0-1 0 0,-1 1 1 0 0,1-1 0 0 0,-1 1-1 0 0,1-1 1 0 0,0 1 0 0 0,-1-1-1 0 0,1 1 1 0 0,0 0 0 0 0,0-1-1 0 0,-1 1 1 0 0,1 0 0 0 0,0 0-1 0 0,0-1 1 0 0,0 1-1 0 0,-1 0 1 0 0,1 0 0 0 0,0 0-1 0 0,0 0 1 0 0,0 0 0 0 0,-1 0-1 0 0,1 0 1 0 0,0 0 0 0 0,0 0-1 0 0,0 1 1 0 0,-1-1 0 0 0,1 0-1 0 0,0 0 1 0 0,0 1 0 0 0,-1-1-1 0 0,1 0 1 0 0,0 1 0 0 0,-1-1-1 0 0,1 1 1 0 0,0-1-1 0 0,-1 1 1 0 0,1-1 0 0 0,0 1-1 0 0,-1-1 1 0 0,1 1 0 0 0,0 1-1 0 0,2 2 19 0 0,-1 1 0 0 0,1 0-1 0 0,-1 0 1 0 0,0 0 0 0 0,2 6-1 0 0,-1-2 11 0 0,0 2 37 0 0,4 22-1 0 0,-3-13-19 0 0,-1-5-55 0 0,-2-9-39 0 0,0 0 0 0 0,0-1 0 0 0,0 1 0 0 0,1-1 0 0 0,0 1 0 0 0,0-1 0 0 0,1 0-1 0 0,4 8 1 0 0,-6-12-167 0 0,0 0 0 0 0,1 0 0 0 0,-1 0 1 0 0,0 0-1 0 0,0-1 0 0 0,1 1 0 0 0,-1 0 0 0 0,1-1 0 0 0,-1 1 0 0 0,0-1 0 0 0,1 0 0 0 0,-1 1 0 0 0,1-1 0 0 0,-1 0 0 0 0,3 0 0 0 0,-1 0-703 0 0,1 1 1 0 0,-1-2-1 0 0,1 1 0 0 0,-1 0 1 0 0,6-2-1 0 0,2-3-1576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3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9090 0 0,'-9'-4'8283'0'0,"10"13"-4432"0"0,1-3-4491 0 0,10 50 1146 0 0,7 70-1 0 0,-6 60-250 0 0,-1 155 297 0 0,-10-289-1511 0 0,-3-58-3218 0 0,-3-10 3214 0 0,1 4 71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17524 0 0,'3'-7'7034'0'0,"-3"7"-6863"0"0,0 0 1 0 0,1 0-1 0 0,11-2 41 0 0,-4 0 143 0 0,36-3-216 0 0,57-8-1228 0 0,-59 9-1511 0 0,-36 3 1712 0 0,-1 1-1 0 0,0-1 1 0 0,1 1 0 0 0,-1 0 0 0 0,10 2 0 0 0,-8 1-1341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6201 0 0,'40'99'6483'0'0,"-26"-59"-4935"0"0,-7-18-350 0 0,10 21 0 0 0,-3-6 182 0 0,-6-14-331 0 0,-3-13-509 0 0,-4-9-398 0 0,0 1 0 0 0,0-1 0 0 0,0 0 0 0 0,-1 1 0 0 0,1-1 0 0 0,0 1 0 0 0,-1-1 0 0 0,1 1 0 0 0,-1 1-1 0 0,-1-1 914 0 0,-1-4-247 0 0,-1-4-158 0 0,1-1-469 0 0,0-1 0 0 0,0 0 0 0 0,0 0 1 0 0,1 0-1 0 0,0 0 0 0 0,1 0 0 0 0,0 0 0 0 0,1-12 0 0 0,0-7-55 0 0,0 16-90 0 0,0 1 0 0 0,1-1 0 0 0,5-18 1 0 0,-3 17-23 0 0,-2 3-7 0 0,1 1 0 0 0,0-1 0 0 0,1 1-1 0 0,0 0 1 0 0,5-8 0 0 0,-7 12-46 0 0,0 1 0 0 0,0 0 0 0 0,0 0 1 0 0,1 0-1 0 0,0 1 0 0 0,-1-1 0 0 0,1 1 0 0 0,0-1 1 0 0,0 1-1 0 0,0 0 0 0 0,0 0 0 0 0,1 0 0 0 0,-1 0 0 0 0,6-1 1 0 0,-7 2-140 0 0,1 1 1 0 0,-1-1-1 0 0,1 1 1 0 0,-1 0-1 0 0,1 0 1 0 0,-1 0-1 0 0,1 0 1 0 0,-1 0-1 0 0,1 0 1 0 0,-1 1-1 0 0,1 0 1 0 0,-1-1-1 0 0,1 1 1 0 0,-1 0-1 0 0,0 0 1 0 0,3 1 0 0 0,2 2-614 0 0,-1 1 0 0 0,0 0 0 0 0,10 9 0 0 0,-9-7 986 0 0,11 8-1244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3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17252 0 0,'0'0'4022'0'0,"3"10"-1460"0"0,3 6-2576 0 0,-2 0-1 0 0,0 1 1 0 0,0-1 0 0 0,0 24 0 0 0,1-4-746 0 0,-4-23 208 0 0,0-9-25 0 0,-1 0 1 0 0,0 0-1 0 0,1-1 0 0 0,0 1 1 0 0,0 0-1 0 0,0 0 1 0 0,0-1-1 0 0,3 7 1 0 0,0-7-1231 0 0,1-2-231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4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16924 0 0,'-4'-3'2256'0'0,"1"3"-2216"0"0,2-3 2489 0 0,-1 3-1289 0 0,5 0-1560 0 0,0 1-832 0 0,5 3-921 0 0,3 5-1024 0 0,0-3 73 0 0,2 5-1361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4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260 125 13595 0 0,'-2'-7'1964'0'0,"1"5"-1480"0"0,0 1 0 0 0,1-1 0 0 0,-1 0 1 0 0,1 1-1 0 0,-1-1 0 0 0,1 0 0 0 0,0-3 0 0 0,-1 2 151 0 0,1 0-1 0 0,-1-1 0 0 0,1 1 1 0 0,-1 0-1 0 0,-2-6 1 0 0,-3-8 569 0 0,6 14-1138 0 0,-1 0 1 0 0,-1 0 0 0 0,1 0 0 0 0,0 0-1 0 0,-1 0 1 0 0,1 0 0 0 0,-1 0 0 0 0,0 0 0 0 0,0 0-1 0 0,0 1 1 0 0,-1-1 0 0 0,1 1 0 0 0,0 0-1 0 0,-1-1 1 0 0,0 1 0 0 0,1 0 0 0 0,-1 1-1 0 0,0-1 1 0 0,0 0 0 0 0,0 1 0 0 0,0 0 0 0 0,0-1-1 0 0,-1 1 1 0 0,1 0 0 0 0,0 1 0 0 0,0-1-1 0 0,-1 1 1 0 0,-3-1 0 0 0,1 1-87 0 0,1 1 0 0 0,0-1-1 0 0,-1 1 1 0 0,1 0 0 0 0,0 0 0 0 0,0 1 0 0 0,0-1 0 0 0,0 1-1 0 0,0 0 1 0 0,-8 6 0 0 0,6-4-28 0 0,1 0 0 0 0,1 1 0 0 0,-1 0-1 0 0,1 0 1 0 0,0 0 0 0 0,0 1 0 0 0,-5 7 0 0 0,2-1-35 0 0,1 0 1 0 0,0 1-1 0 0,1 1 1 0 0,1-1 0 0 0,0 1-1 0 0,0-1 1 0 0,-3 23-1 0 0,7-30 29 0 0,0 0 0 0 0,0 0 0 0 0,0 0-1 0 0,1 0 1 0 0,0 0 0 0 0,1 0 0 0 0,-1 0 0 0 0,1 0 0 0 0,3 9-1 0 0,-4-12 16 0 0,1-1-1 0 0,0 0 1 0 0,0 0 0 0 0,1 0-1 0 0,-1 1 1 0 0,0-1-1 0 0,1-1 1 0 0,-1 1-1 0 0,1 0 1 0 0,0 0-1 0 0,-1-1 1 0 0,1 1-1 0 0,0 0 1 0 0,0-1 0 0 0,0 0-1 0 0,0 0 1 0 0,0 1-1 0 0,1-1 1 0 0,-1 0-1 0 0,0-1 1 0 0,0 1-1 0 0,1 0 1 0 0,-1-1-1 0 0,1 1 1 0 0,-1-1-1 0 0,4 0 1 0 0,4 1-30 0 0,0-1 1 0 0,0 0-1 0 0,1-1 1 0 0,-1 0-1 0 0,0-1 1 0 0,0 0-1 0 0,0 0 1 0 0,0-1-1 0 0,-1 0 0 0 0,1-1 1 0 0,-1 0-1 0 0,0-1 1 0 0,0 0-1 0 0,0 0 1 0 0,-1-1-1 0 0,10-7 0 0 0,18-22 177 0 0,-25 24 51 0 0,-13 14-170 0 0,1 0 0 0 0,0 0-1 0 0,0 0 1 0 0,0 0 0 0 0,0 0 0 0 0,0 5-1 0 0,-1 1-46 0 0,-3 12 2 0 0,1 1 1 0 0,1 0 0 0 0,0 0-1 0 0,2 0 1 0 0,1 0-1 0 0,1 0 1 0 0,0 0-1 0 0,10 42 1 0 0,-9-55 72 0 0,74 380 970 0 0,-68-352-963 0 0,-9-42-795 0 0,1 0 0 0 0,1 0 0 0 0,-1 0 0 0 0,2-6-1 0 0,1-12 357 0 0,-2-2-396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0 297 16964 0 0,'11'0'3643'0'0,"19"-4"0"0"0,-20 3-3545 0 0,0-2 1 0 0,0 0 0 0 0,0 0-1 0 0,0-1 1 0 0,0 0-1 0 0,-1 0 1 0 0,12-8 0 0 0,-19 11-83 0 0,0-1 1 0 0,0 0 0 0 0,0 0 0 0 0,0 0-1 0 0,0 0 1 0 0,0 0 0 0 0,-1 0 0 0 0,1 0-1 0 0,-1-1 1 0 0,1 1 0 0 0,-1 0 0 0 0,0-1-1 0 0,2-3 1 0 0,-1-2 54 0 0,0 0 1 0 0,1-17-1 0 0,1-1 54 0 0,-2 18-84 0 0,-1 0 0 0 0,-1 0 0 0 0,0 0 0 0 0,0 0 0 0 0,0 0 0 0 0,-2-10 0 0 0,2 9-97 0 0,1 9 50 0 0,-1 0 1 0 0,0 0 0 0 0,0 0-1 0 0,0 0 1 0 0,0 0 0 0 0,0 0-1 0 0,0 0 1 0 0,0-1 0 0 0,1 1-1 0 0,-1 0 1 0 0,0 0 0 0 0,0 0-1 0 0,0 0 1 0 0,0 0 0 0 0,0 0-1 0 0,1 0 1 0 0,-1 0 0 0 0,0 0-1 0 0,0 0 1 0 0,0 0 0 0 0,0 0-1 0 0,0 0 1 0 0,1 0 0 0 0,-1 0-1 0 0,0 0 1 0 0,0 0 0 0 0,0 0-1 0 0,0 0 1 0 0,0 0 0 0 0,0 1-1 0 0,1-1 1 0 0,-1 0 0 0 0,1 0-25 0 0,0 1 0 0 0,0 0 1 0 0,0 0-1 0 0,0 0 0 0 0,-1 0 1 0 0,1-1-1 0 0,0 1 0 0 0,0 0 1 0 0,-1 0-1 0 0,1 1 0 0 0,0 0 1 0 0,6 16-191 0 0,10 36 0 0 0,-13-36 207 0 0,1-1-1 0 0,13 30 1 0 0,-13-37 19 0 0,0-1 0 0 0,1 0 0 0 0,0 0 0 0 0,8 9 0 0 0,-12-15 0 0 0,0-1 0 0 0,0 0 0 0 0,1 0 0 0 0,-1 0 0 0 0,1 0 1 0 0,0 0-1 0 0,0 0 0 0 0,3 1 0 0 0,-5-3-1 0 0,1 1 0 0 0,0 0 0 0 0,-1-1 1 0 0,1 0-1 0 0,0 1 0 0 0,-1-1 0 0 0,1 0 0 0 0,0 0 1 0 0,0 0-1 0 0,-1 0 0 0 0,1 0 0 0 0,0-1 0 0 0,0 1 0 0 0,-1 0 1 0 0,1-1-1 0 0,1 0 0 0 0,-1 0 2 0 0,0 0 1 0 0,0 0-1 0 0,0-1 1 0 0,0 1-1 0 0,-1-1 0 0 0,1 1 1 0 0,-1-1-1 0 0,1 1 0 0 0,-1-1 1 0 0,1 0-1 0 0,1-3 1 0 0,13-26 58 0 0,-9 17-32 0 0,47-85 60 0 0,-53 98-86 0 0,0-1-15 0 0,-1 1 1 0 0,1-1-1 0 0,0 1 1 0 0,0 0-1 0 0,0-1 1 0 0,0 1-1 0 0,0 0 1 0 0,1-2-1 0 0,-2 3 4 0 0,0 0 0 0 0,1 0-1 0 0,-1 0 1 0 0,0 0 0 0 0,0 0-1 0 0,0 0 1 0 0,0-1 0 0 0,1 1 0 0 0,-1 0-1 0 0,0 0 1 0 0,0 0 0 0 0,0 0-1 0 0,1 0 1 0 0,-1 0 0 0 0,0 0 0 0 0,0 0-1 0 0,0 0 1 0 0,0 0 0 0 0,1 1-1 0 0,-1-1 1 0 0,0 0 0 0 0,0 0 0 0 0,0 0-1 0 0,0 0 1 0 0,1 0 0 0 0,-1 0-1 0 0,0 0 1 0 0,6 9-88 0 0,15 40-143 0 0,-15-32 200 0 0,12 23-1 0 0,-15-35 32 0 0,0 1-1 0 0,1-1 0 0 0,0 0 1 0 0,0 0-1 0 0,0-1 0 0 0,0 1 1 0 0,0-1-1 0 0,6 4 0 0 0,-7-6 4 0 0,0 0-1 0 0,0 0 0 0 0,0-1 0 0 0,-1 1 1 0 0,1-1-1 0 0,1 0 0 0 0,-1 0 1 0 0,0 0-1 0 0,0 0 0 0 0,0-1 0 0 0,0 1 1 0 0,7-1-1 0 0,-5 0-2 0 0,0-1 1 0 0,0 1-1 0 0,0-1 1 0 0,0 0-1 0 0,0-1 1 0 0,-1 1-1 0 0,8-4 0 0 0,1-2 5 0 0,-1 0-1 0 0,0 0 0 0 0,0-2 0 0 0,20-18 0 0 0,-18 14 23 0 0,0-1 0 0 0,-1-1 0 0 0,-1 0 0 0 0,0-1 0 0 0,14-25 0 0 0,-17 26-5 0 0,-6 10-8 0 0,0 0-1 0 0,0-1 0 0 0,0 1 0 0 0,-1-1 0 0 0,3-6 0 0 0,9-25 91 0 0,-8 22-51 0 0,-5 14-48 0 0,-1-1-1 0 0,0 1 1 0 0,1 0 0 0 0,-1-1-1 0 0,0 1 1 0 0,0 0 0 0 0,0-1-1 0 0,0 1 1 0 0,0 0 0 0 0,0-1-1 0 0,0 1 1 0 0,-1 0 0 0 0,1-1-1 0 0,0 1 1 0 0,-1 0 0 0 0,-1-3-1 0 0,2 4-8 0 0,0-1 0 0 0,0 0 0 0 0,-1 1-1 0 0,1-1 1 0 0,-1 1 0 0 0,1-1 0 0 0,0 1 0 0 0,-1 0 0 0 0,1-1-1 0 0,-1 1 1 0 0,1-1 0 0 0,-1 1 0 0 0,0 0 0 0 0,1-1-1 0 0,-1 1 1 0 0,1 0 0 0 0,-1 0 0 0 0,0-1 0 0 0,1 1-1 0 0,-1 0 1 0 0,1 0 0 0 0,-1 0 0 0 0,0 0 0 0 0,1 0 0 0 0,-1 0-1 0 0,0 0 1 0 0,1 0 0 0 0,-1 0 0 0 0,0 0 0 0 0,1 0-1 0 0,-1 0 1 0 0,1 0 0 0 0,-1 1 0 0 0,0-1 0 0 0,1 0 0 0 0,-1 0-1 0 0,1 1 1 0 0,-2 0 0 0 0,-2 1-31 0 0,-1 2 0 0 0,1-1 1 0 0,0 0-1 0 0,0 1 0 0 0,0 0 0 0 0,0 0 1 0 0,1 0-1 0 0,-1 1 0 0 0,1-1 0 0 0,0 1 1 0 0,1-1-1 0 0,-5 11 0 0 0,1 0 53 0 0,0 1 0 0 0,-5 31 1 0 0,9-38 23 0 0,1 0 1 0 0,0 0 0 0 0,0 0-1 0 0,1 1 1 0 0,0-1-1 0 0,1 0 1 0 0,0 0 0 0 0,1 1-1 0 0,0-1 1 0 0,0 0 0 0 0,1 0-1 0 0,0-1 1 0 0,0 1 0 0 0,9 13-1 0 0,-10-17 0 0 0,2 0-1 0 0,-1 0 1 0 0,0 0-1 0 0,1-1 1 0 0,0 0-1 0 0,0 0 1 0 0,0 0-1 0 0,1 0 1 0 0,-1 0-1 0 0,1-1 1 0 0,0 0-1 0 0,0 0 1 0 0,0 0 0 0 0,0-1-1 0 0,1 0 1 0 0,-1 0-1 0 0,1 0 1 0 0,-1 0-1 0 0,1-1 1 0 0,0 0-1 0 0,-1 0 1 0 0,1-1-1 0 0,0 0 1 0 0,0 0-1 0 0,-1 0 1 0 0,1 0-1 0 0,0-1 1 0 0,0 0-1 0 0,-1 0 1 0 0,1-1-1 0 0,-1 0 1 0 0,9-3-1 0 0,58-35-3943 0 0,-62 36 3115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17 5289 0 0,'-7'-10'8934'0'0,"6"9"-8122"0"0,0 0 0 0 0,0 1 1 0 0,0-1-1 0 0,0 0 0 0 0,-3 0 0 0 0,4 1-677 0 0,-1-1-1 0 0,0 1 1 0 0,0 0 0 0 0,0 0 0 0 0,0 0-1 0 0,0-1 1 0 0,1 1 0 0 0,-1 0-1 0 0,0 0 1 0 0,0 0 0 0 0,0 0-1 0 0,0 0 1 0 0,0 1 0 0 0,0-1 0 0 0,1 0-1 0 0,-1 0 1 0 0,0 0 0 0 0,0 1-1 0 0,0-1 1 0 0,0 0 0 0 0,1 1-1 0 0,-1-1 1 0 0,0 1 0 0 0,1-1-1 0 0,-2 2 1 0 0,-4 4-28 0 0,0 2 0 0 0,1-1 0 0 0,-1 1 1 0 0,2-1-1 0 0,-1 2 0 0 0,1-1 0 0 0,-3 10 0 0 0,-19 62-190 0 0,14-36-18 0 0,-12 82 0 0 0,23-111 83 0 0,0 0-1 0 0,1 0 0 0 0,0 0 0 0 0,1 0 0 0 0,1 1 1 0 0,1-1-1 0 0,0-1 0 0 0,1 1 0 0 0,7 19 0 0 0,-4-17 3 0 0,1 0-1 0 0,1-1 1 0 0,1 0-1 0 0,14 18 0 0 0,-18-26-56 0 0,0 0 0 0 0,1-1 0 0 0,0 1 0 0 0,1-2 0 0 0,0 1 0 0 0,0-1 0 0 0,0 0 0 0 0,1-1 0 0 0,13 6 0 0 0,-18-9-216 0 0,1 0 0 0 0,-1-1 0 0 0,1 0 0 0 0,0 0 0 0 0,0 0 1 0 0,-1-1-1 0 0,1 0 0 0 0,0 0 0 0 0,0 0 0 0 0,0 0 0 0 0,-1-1 0 0 0,1 0 1 0 0,0 0-1 0 0,4-1 0 0 0,12-5-1472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8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27 7506 0 0,'-11'0'8741'0'0,"17"5"-6311"0"0,-3-3-2228 0 0,1 0 0 0 0,0 1-1 0 0,0-1 1 0 0,-1 1 0 0 0,0 0-1 0 0,1 0 1 0 0,-1 0-1 0 0,0 1 1 0 0,-1-1 0 0 0,1 1-1 0 0,-1-1 1 0 0,1 1 0 0 0,-1 0-1 0 0,2 5 1 0 0,-1 1-105 0 0,0 1-1 0 0,-1-1 1 0 0,0 1-1 0 0,-1-1 1 0 0,0 1-1 0 0,-1 0 1 0 0,-1 13-1 0 0,1-2 223 0 0,1-25-217 0 0,-1 1 0 0 0,1 0 1 0 0,0 0-1 0 0,0 0 0 0 0,0 0 0 0 0,2-2 0 0 0,0-3 16 0 0,6-10-8 0 0,11-16 0 0 0,0-1-362 0 0,-16 28 243 0 0,24-42-1756 0 0,-25 43 1180 0 0,1 0-1 0 0,0 1 0 0 0,0-1 1 0 0,0 1-1 0 0,1 0 1 0 0,0 0-1 0 0,4-3 1 0 0,-3 3-300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29 11875 0 0,'-1'-3'823'0'0,"-4"-12"4335"0"0,5 14-5063 0 0,-1 1 0 0 0,1 0-1 0 0,0-1 1 0 0,-1 1 0 0 0,1 0-1 0 0,0-1 1 0 0,-1 1-1 0 0,1 0 1 0 0,0 0 0 0 0,-1-1-1 0 0,1 1 1 0 0,-1 0 0 0 0,1 0-1 0 0,0-1 1 0 0,-1 1 0 0 0,1 0-1 0 0,-1 0 1 0 0,1 0-1 0 0,-1 0 1 0 0,1 0 0 0 0,-1 0-1 0 0,1 0 1 0 0,-1 0 0 0 0,1 0-1 0 0,-1 0 1 0 0,1 0-1 0 0,0 0 1 0 0,-1 0 0 0 0,1 0-1 0 0,-1 1 1 0 0,1-1 0 0 0,-1 0-1 0 0,0 0 1 0 0,-2 2-34 0 0,-1 0 1 0 0,0 1 0 0 0,1-1-1 0 0,0 1 1 0 0,0-1 0 0 0,-1 1-1 0 0,2 0 1 0 0,-1 0-1 0 0,0 0 1 0 0,0 1 0 0 0,1-1-1 0 0,0 1 1 0 0,-4 7 0 0 0,3-5-84 0 0,1 0 1 0 0,-1 0 0 0 0,1 0 0 0 0,1 1 0 0 0,-1-1 0 0 0,1 1 0 0 0,0 0 0 0 0,0 8 0 0 0,1-12 9 0 0,0 0-1 0 0,1 0 1 0 0,-1 0 0 0 0,1 0-1 0 0,0 0 1 0 0,-1 0-1 0 0,1 0 1 0 0,0 0-1 0 0,1 0 1 0 0,-1-1 0 0 0,1 1-1 0 0,-1 0 1 0 0,1-1-1 0 0,3 4 1 0 0,-4-4 14 0 0,0 0 0 0 0,1-1 0 0 0,0 0 0 0 0,-1 1 0 0 0,1-1 0 0 0,0 0 0 0 0,0 0 0 0 0,0 0 1 0 0,0 0-1 0 0,0 0 0 0 0,0-1 0 0 0,0 1 0 0 0,0 0 0 0 0,0-1 0 0 0,0 1 0 0 0,0-1 0 0 0,0 0 0 0 0,0 0 0 0 0,0 0 0 0 0,0 0 0 0 0,1 0 1 0 0,2-1-1 0 0,4-1 56 0 0,-1 0 1 0 0,1-1 0 0 0,-1 0 0 0 0,0 0 0 0 0,0-1 0 0 0,0 0 0 0 0,-1-1-1 0 0,1 0 1 0 0,11-9 0 0 0,-15 10-13 0 0,0 1-1 0 0,0-1 1 0 0,-1 0-1 0 0,1 0 1 0 0,-1 0-1 0 0,0-1 1 0 0,-1 1-1 0 0,1-1 1 0 0,-1 1 0 0 0,1-1-1 0 0,-1 0 1 0 0,-1 0-1 0 0,1 0 1 0 0,-1 0-1 0 0,0 0 1 0 0,0 0-1 0 0,0-9 1 0 0,-1 12-19 0 0,0 0 0 0 0,0 0 0 0 0,-1 0 0 0 0,1 1 0 0 0,-1-1 1 0 0,1 0-1 0 0,-1 1 0 0 0,0-1 0 0 0,0 0 0 0 0,0 1 0 0 0,0-1 0 0 0,0 1 0 0 0,0-1 0 0 0,0 1 0 0 0,0-1 0 0 0,0 1 1 0 0,-1 0-1 0 0,1 0 0 0 0,-1 0 0 0 0,1 0 0 0 0,-1 0 0 0 0,1 0 0 0 0,-1 0 0 0 0,1 0 0 0 0,-1 0 0 0 0,-2 0 1 0 0,-1-1-360 0 0,-1 0 1 0 0,0 0-1 0 0,0 1 1 0 0,0 0-1 0 0,0 0 1 0 0,-10 0 0 0 0,16 1 277 0 0,0 0 0 0 0,0 1 0 0 0,0-1 0 0 0,0 0-378 0 0,0 0 378 0 0,0 0 0 0 0,0 0 0 0 0,0 0 0 0 0,0 0 0 0 0,0 1 0 0 0,1-1 0 0 0,-1 0 0 0 0,0 0 0 0 0,0 0 0 0 0,0 0 0 0 0,0 0 0 0 0,0 0 0 0 0,0 0 0 0 0,0 0 0 0 0,0 0 0 0 0,-1 0 0 0 0,1 1 0 0 0,0-1 0 0 0,0 0 0 0 0,0 0 0 0 0,0 0 0 0 0,0 0 0 0 0,0 0 0 0 0,0 0 0 0 0,0 0 0 0 0,0 0 0 0 0,0 0 1 0 0,0 1-379 0 0,0-1 378 0 0,-1 0 0 0 0,1 0 0 0 0,0 0 0 0 0,0 0 0 0 0,0 0 0 0 0,0 0 0 0 0,0 0 0 0 0,0 0 0 0 0,0 0 0 0 0,0 0 0 0 0,0 0 0 0 0,0 0 0 0 0,-1 0 0 0 0,1 0 0 0 0,0 0 0 0 0,0 0 0 0 0,0 0 0 0 0,6 4-2069 0 0,-4-4 1911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22469 0 0,'0'0'88'0'0,"0"0"1"0"0,0-1-1 0 0,0 1 1 0 0,0 0-1 0 0,0 0 1 0 0,0 0 0 0 0,0 0-1 0 0,0 0 1 0 0,-1 0-1 0 0,1-1 1 0 0,0 1-1 0 0,0 0 1 0 0,0 0-1 0 0,0 0 1 0 0,0 0-1 0 0,-1 0 1 0 0,1 0-1 0 0,0 0 1 0 0,0 0 0 0 0,0 0-1 0 0,0 0 1 0 0,-1 0-1 0 0,1 0 1 0 0,0 0-1 0 0,0 0 1 0 0,0 0-1 0 0,0 0 1 0 0,-1 0-1 0 0,1 0 1 0 0,0 0-1 0 0,0 0 1 0 0,0 0 0 0 0,0 0-1 0 0,-1 0 1 0 0,1 0-1 0 0,0 0 1 0 0,0 0-1 0 0,0 0 1 0 0,-1 0-1 0 0,-1 8 1062 0 0,3 13-772 0 0,29 139-16 0 0,-4-28-317 0 0,18 271 109 0 0,-20-146-615 0 0,-22-244 162 0 0,4 36-466 0 0,0-18-3119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14747 0 0,'1'9'1010'0'0,"0"0"0"0"0,0-1 0 0 0,5 17 0 0 0,-4-15-817 0 0,0-1-1 0 0,2 14 0 0 0,5 69 348 0 0,1 46-126 0 0,-3-30-34 0 0,0-3-2162 0 0,-7-105 1746 0 0,0 0 0 0 0,0 0-1 0 0,0 1 1 0 0,0-1 0 0 0,0 0 0 0 0,0 0-1 0 0,0 0 1 0 0,0 0 0 0 0,0 0 0 0 0,0 0-1 0 0,0 0 1 0 0,0 0 0 0 0,0 0 0 0 0,0 0-1 0 0,0 0 1 0 0,0 0 0 0 0,0 0 0 0 0,0 0-1 0 0,0 0 1 0 0,0 0 0 0 0,0 0 0 0 0,0 0-1 0 0,0 0 1 0 0,0 0 0 0 0,-1 0 0 0 0,1 0-1 0 0,0 0 1 0 0,0 0 0 0 0,0 0 0 0 0,0 0-1 0 0,0 0 1 0 0,0 0 0 0 0,0 0 0 0 0,0 0-1 0 0,0 0 1 0 0,0 0 0 0 0,0 0 0 0 0,0 0-1 0 0,0 0 1 0 0,0 0 0 0 0,0 0 0 0 0,0 0-1 0 0,-1 0 1 0 0,1 0 0 0 0,0 0 0 0 0,0 0-1 0 0,0 0 1 0 0,0 0 0 0 0,0 0 0 0 0,0 0-1 0 0,0 0 1 0 0,0 0 0 0 0,0 0 0 0 0,0 0-1 0 0,0 0 1 0 0,0 0 0 0 0,0 0 0 0 0,0 0-1 0 0,0 0 1 0 0,0-1 0 0 0,0 1 0 0 0,-6-5-1154 0 0,-5-10-681 0 0,3 1-389 0 0,-6-18 1 0 0,10 23 1420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6937 0 0,'0'2'827'0'0,"1"-1"0"0"0,-1 0-1 0 0,0 1 1 0 0,1-1-1 0 0,-1 0 1 0 0,1 0 0 0 0,0 1-1 0 0,-1-1 1 0 0,1 0-1 0 0,2 2 1 0 0,0-1-305 0 0,0-1 1 0 0,0 1-1 0 0,0-1 1 0 0,0 1-1 0 0,0-1 0 0 0,0 0 1 0 0,0 0-1 0 0,1-1 1 0 0,5 1-1 0 0,2 0 243 0 0,20-1 1 0 0,-14-3-986 0 0,-1 1 0 0 0,20-7 1 0 0,5-1-3238 0 0,-25 5 1728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9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20 14331 0 0,'-23'-7'4981'0'0,"14"4"-4126"0"0,0 0 0 0 0,0 1 0 0 0,0 0 0 0 0,-1 1 0 0 0,-9-1 0 0 0,17 2-850 0 0,-1 0-1 0 0,1 0 0 0 0,0 1 0 0 0,-1-1 0 0 0,1 1 1 0 0,0-1-1 0 0,-1 1 0 0 0,1 0 0 0 0,0 0 1 0 0,0 0-1 0 0,0 0 0 0 0,0 0 0 0 0,0 0 0 0 0,0 1 1 0 0,0-1-1 0 0,0 1 0 0 0,0-1 0 0 0,1 1 1 0 0,-1 0-1 0 0,1 0 0 0 0,-1-1 0 0 0,1 1 0 0 0,-1 0 1 0 0,-1 5-1 0 0,0-2-52 0 0,1 1 1 0 0,-1 0-1 0 0,1 0 0 0 0,0 0 1 0 0,1 1-1 0 0,-1-1 0 0 0,1 0 0 0 0,0 1 1 0 0,1-1-1 0 0,0 0 0 0 0,0 9 1 0 0,0-14 38 0 0,0 0 1 0 0,0 0 0 0 0,1 0-1 0 0,-1-1 1 0 0,0 1 0 0 0,0 0-1 0 0,1 0 1 0 0,-1 0 0 0 0,0-1-1 0 0,1 1 1 0 0,-1 0 0 0 0,1-1-1 0 0,-1 1 1 0 0,1 0 0 0 0,-1-1-1 0 0,1 1 1 0 0,-1 0 0 0 0,1-1-1 0 0,0 1 1 0 0,-1-1 0 0 0,1 1-1 0 0,0-1 1 0 0,-1 0-1 0 0,1 1 1 0 0,0-1 0 0 0,0 1-1 0 0,1-1 1 0 0,0 0 0 0 0,-1 0 0 0 0,1 0 0 0 0,-1 0 0 0 0,1 0 0 0 0,0 0 0 0 0,-1-1 0 0 0,1 1 0 0 0,-1 0 0 0 0,1-1 0 0 0,-1 0 0 0 0,3 0 0 0 0,2-2 7 0 0,-1 0 1 0 0,1-1 0 0 0,-1 1 0 0 0,0-1 0 0 0,8-8 0 0 0,51-59 343 0 0,-64 71-333 0 0,1-1 0 0 0,-1 1 0 0 0,1-1 1 0 0,-1 1-1 0 0,1-1 0 0 0,-1 1 0 0 0,1-1 1 0 0,0 1-1 0 0,-1-1 0 0 0,1 1 0 0 0,0 0 1 0 0,-1-1-1 0 0,1 1 0 0 0,0 0 0 0 0,-1 0 0 0 0,1 0 1 0 0,0-1-1 0 0,0 1 0 0 0,-1 0 0 0 0,1 0 1 0 0,0 0-1 0 0,0 0 0 0 0,-1 0 0 0 0,2 0 1 0 0,-1 1-5 0 0,0-1 1 0 0,0 1 0 0 0,0 0 0 0 0,0-1 0 0 0,-1 1 0 0 0,1 0 0 0 0,0-1-1 0 0,-1 1 1 0 0,1 0 0 0 0,0 0 0 0 0,-1 0 0 0 0,1-1 0 0 0,-1 1 0 0 0,1 0-1 0 0,0 2 1 0 0,1 4 10 0 0,0 0 0 0 0,0 0 0 0 0,1 13 0 0 0,-3-19-11 0 0,0 0-22 0 0,7 32 69 0 0,-7-30-193 0 0,1-1 0 0 0,-1 0 0 0 0,1 0 0 0 0,0 0 0 0 0,0 0 0 0 0,0 0 0 0 0,0-1 0 0 0,0 1 0 0 0,0 0 0 0 0,1 0 0 0 0,-1-1 0 0 0,1 1 0 0 0,1 1-1 0 0,-2-2 51 0 0,-1-1 0 0 0,1 0 0 0 0,-1 0-1 0 0,1 1 1 0 0,-1-1 0 0 0,1 0 0 0 0,0 0-1 0 0,-1 0 1 0 0,1 1 0 0 0,-1-1 0 0 0,1 0-1 0 0,-1 0 1 0 0,1 0 0 0 0,0 0 0 0 0,-1 0-1 0 0,1 0 1 0 0,-1 0 0 0 0,1-1 0 0 0,0 1-1 0 0,-1 0 1 0 0,1 0 0 0 0,-1 0 0 0 0,1 0-1 0 0,-1-1 1 0 0,1 1 0 0 0,-1 0 0 0 0,1-1-1 0 0,-1 1 1 0 0,1 0 0 0 0,-1-1 0 0 0,1 1-1 0 0,-1-1 1 0 0,1 0 0 0 0,4-11-85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0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19076 0 0,'-1'1'4438'0'0,"-1"4"-3305"0"0,2 1-829 0 0,1 0 1 0 0,0 0-1 0 0,3 10 1 0 0,1 8-270 0 0,13 219 53 0 0,-16-203-78 0 0,-2 110-324 0 0,-2-139 123 0 0,2-10 104 0 0,-1 0 0 0 0,1 0 0 0 0,0 0 0 0 0,0 1 0 0 0,0-1 0 0 0,-1 0 0 0 0,1 0 0 0 0,0 0 0 0 0,1 2 0 0 0,-1-3 29 0 0,0 0 1 0 0,0 1 0 0 0,0-1-1 0 0,0 0 1 0 0,0 0 0 0 0,0 0-1 0 0,0 1 1 0 0,0-1 0 0 0,-1 0-1 0 0,1 0 1 0 0,0 0 0 0 0,0 1-1 0 0,0-1 1 0 0,0 0 0 0 0,0 0-1 0 0,0 0 1 0 0,0 0 0 0 0,0 1-1 0 0,-1-1 1 0 0,1 0 0 0 0,0 0-1 0 0,0 0 1 0 0,0 0 0 0 0,0 0-1 0 0,-1 0 1 0 0,1 0 0 0 0,0 1-1 0 0,0-1 1 0 0,0 0 0 0 0,-1 0-1 0 0,1 0 1 0 0,0 0 0 0 0,0 0 0 0 0,0 0-1 0 0,-1 0 1 0 0,1 0 0 0 0,0 0-1 0 0,0 0 1 0 0,0 0 0 0 0,-1 0-1 0 0,1 0 1 0 0,0 0 0 0 0,0 0-1 0 0,0 0 1 0 0,-1 0 0 0 0,1 0-1 0 0,0 0 1 0 0,0-1 0 0 0,0 1-1 0 0,0 0 1 0 0,-1 0 0 0 0,1 0-1 0 0,0 0 1 0 0,0 0 0 0 0,0 0-1 0 0,0-1 1 0 0,0 1 0 0 0,-1 0-1 0 0,1 0 1 0 0,0 0 0 0 0,0 0-1 0 0,0-1 1 0 0,0 1 0 0 0,0 0-1 0 0,0 0 1 0 0,0-1 0 0 0,-7-16-1450 0 0,4 5 1340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0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13123 0 0,'33'-1'8689'0'0,"6"1"-3944"0"0,-1 2-4446 0 0,-31-1-1195 0 0,1 1 0 0 0,0-1 0 0 0,0 1 0 0 0,-1 1 0 0 0,1-1 0 0 0,-1 1 0 0 0,13 7 0 0 0,-11-5 416 0 0,-1-2-756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0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17292 0 0,'0'0'155'0'0,"0"0"1"0"0,-1 0 0 0 0,1 0-1 0 0,0 0 1 0 0,0 0-1 0 0,-1 0 1 0 0,1 0 0 0 0,0 0-1 0 0,-1 1 1 0 0,1-1 0 0 0,0 0-1 0 0,0 0 1 0 0,-1 0 0 0 0,1 0-1 0 0,0 1 1 0 0,0-1-1 0 0,-1 0 1 0 0,1 0 0 0 0,0 1-1 0 0,0-1 1 0 0,0 0 0 0 0,0 0-1 0 0,-1 1 1 0 0,1-1-1 0 0,0 0 1 0 0,0 0 0 0 0,0 1-1 0 0,0-1 1 0 0,0 1 0 0 0,-1 12 1450 0 0,5 13-1283 0 0,-3-20-321 0 0,1-1-1 0 0,-2 1 0 0 0,1 0 0 0 0,-1 10 0 0 0,1 3-752 0 0,-3 6-2246 0 0,2-19 1485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0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 15915 0 0,'-3'-6'1865'0'0,"1"1"-1825"0"0,1 2 552 0 0,1 0 304 0 0,-2 1-48 0 0,2 1-544 0 0,2 1-104 0 0,-1 1-248 0 0,-1 4-240 0 0,0 1-136 0 0,5 2-1840 0 0,-3 5 2000 0 0,-1 1-552 0 0,1 0 824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82 142 12491 0 0,'-2'-1'635'0'0,"1"0"1"0"0,0 0-1 0 0,0-1 0 0 0,0 1 1 0 0,0 0-1 0 0,0 0 1 0 0,0 0-1 0 0,0-1 0 0 0,1 1 1 0 0,-2-2-1 0 0,2 2-500 0 0,-1 0 0 0 0,1 0 0 0 0,-1 0-1 0 0,1 0 1 0 0,-1 0 0 0 0,1 0 0 0 0,-1 0 0 0 0,0 1-1 0 0,1-1 1 0 0,-1 0 0 0 0,0 0 0 0 0,0 1 0 0 0,1-1-1 0 0,-1 0 1 0 0,0 1 0 0 0,0-1 0 0 0,0 1 0 0 0,0-1-1 0 0,0 1 1 0 0,0 0 0 0 0,0-1 0 0 0,0 1 0 0 0,0 0-1 0 0,-2-1 1 0 0,0 1-99 0 0,0 0 0 0 0,0 0 0 0 0,-1 0 0 0 0,1 0 0 0 0,0 0 0 0 0,-5 2 0 0 0,7-2-36 0 0,0 1-1 0 0,0-1 1 0 0,1 0 0 0 0,-1 0 0 0 0,0 1 0 0 0,0-1-1 0 0,1 0 1 0 0,-1 1 0 0 0,0-1 0 0 0,0 1 0 0 0,1-1-1 0 0,-1 1 1 0 0,1-1 0 0 0,-1 1 0 0 0,0 0-1 0 0,1-1 1 0 0,-1 1 0 0 0,1 0 0 0 0,0-1 0 0 0,-1 1-1 0 0,1 0 1 0 0,-1 0 0 0 0,1-1 0 0 0,0 1 0 0 0,0 0-1 0 0,-1 0 1 0 0,1 0 0 0 0,0-1 0 0 0,0 2 0 0 0,-3 15-21 0 0,2-15 29 0 0,1-1 0 0 0,-1 1-1 0 0,1 0 1 0 0,0 0 0 0 0,-1 0 0 0 0,1-1 0 0 0,0 1 0 0 0,0 0-1 0 0,0 0 1 0 0,1 3 0 0 0,-1-5 5 0 0,1 1 0 0 0,-1-1-1 0 0,0 1 1 0 0,0-1 0 0 0,1 1 0 0 0,-1-1 0 0 0,1 1 0 0 0,-1-1-1 0 0,0 1 1 0 0,1-1 0 0 0,-1 1 0 0 0,1-1 0 0 0,-1 0 0 0 0,1 1-1 0 0,-1-1 1 0 0,1 0 0 0 0,-1 0 0 0 0,1 1 0 0 0,-1-1-1 0 0,1 0 1 0 0,0 0 0 0 0,-1 0 0 0 0,1 0 0 0 0,-1 0 0 0 0,1 0-1 0 0,-1 0 1 0 0,1 0 0 0 0,0 0 0 0 0,-1 0 0 0 0,1 0 0 0 0,-1 0-1 0 0,1 0 1 0 0,0 0 0 0 0,-1 0 0 0 0,1 0 0 0 0,-1-1 0 0 0,2 1-1 0 0,24-12 255 0 0,-22 11-234 0 0,18-11 203 0 0,39-28 0 0 0,-59 38-214 0 0,1 0 1 0 0,-1 0-1 0 0,0-1 0 0 0,1 1 1 0 0,-1-1-1 0 0,0 1 0 0 0,0-1 1 0 0,-1 0-1 0 0,1 0 1 0 0,0 1-1 0 0,-1-1 0 0 0,0 0 1 0 0,0-1-1 0 0,0 1 0 0 0,0 0 1 0 0,1-3-1 0 0,-2 3-36 0 0,0 1-1 0 0,0-1 0 0 0,0 1 1 0 0,0 0-1 0 0,0-1 1 0 0,-1 1-1 0 0,1-1 1 0 0,-1 1-1 0 0,1 0 1 0 0,-1-1-1 0 0,0 1 0 0 0,0 0 1 0 0,0 0-1 0 0,0-1 1 0 0,0 1-1 0 0,-1 0 1 0 0,1 0-1 0 0,-1 0 1 0 0,1 0-1 0 0,-1 1 0 0 0,-3-4 1 0 0,3 4-83 0 0,0-1 0 0 0,1 1 0 0 0,-1 0 0 0 0,0 0 0 0 0,0 0 0 0 0,0 1 0 0 0,0-1 0 0 0,0 0 0 0 0,-1 1 1 0 0,1-1-1 0 0,0 1 0 0 0,0 0 0 0 0,0 0 0 0 0,-4 0 0 0 0,5 0 25 0 0,0 0 0 0 0,0 0-1 0 0,0 0 1 0 0,-1 0 0 0 0,1 0 0 0 0,0 1 0 0 0,0-1 0 0 0,0 0 0 0 0,0 1-1 0 0,0-1 1 0 0,0 1 0 0 0,0-1 0 0 0,0 1 0 0 0,0 0 0 0 0,0-1 0 0 0,0 1-1 0 0,0 0 1 0 0,0 0 0 0 0,1 0 0 0 0,-1-1 0 0 0,0 1 0 0 0,0 0 0 0 0,1 0-1 0 0,-1 0 1 0 0,1 0 0 0 0,-1 0 0 0 0,0 2 0 0 0,1-1 16 0 0,-1 0 1 0 0,1 1-1 0 0,0-1 1 0 0,-1 0-1 0 0,1 1 1 0 0,0-1-1 0 0,0 0 1 0 0,1 1 0 0 0,-1-1-1 0 0,0 0 1 0 0,1 0-1 0 0,0 1 1 0 0,-1-1-1 0 0,1 0 1 0 0,0 0-1 0 0,0 0 1 0 0,0 0-1 0 0,0 0 1 0 0,1 0-1 0 0,-1 0 1 0 0,2 2-1 0 0,-1-2-312 0 0,0 0 0 0 0,0 0 0 0 0,1 0 0 0 0,-1 0 0 0 0,0 0 0 0 0,1-1 0 0 0,-1 1 1 0 0,1-1-1 0 0,0 1 0 0 0,0-1 0 0 0,-1 0 0 0 0,1 0 0 0 0,0 0 0 0 0,0-1 0 0 0,6 1 0 0 0,3 0-663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1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16043 0 0,'0'0'38'0'0,"0"-1"690"0"0,-1 0-1 0 0,0 0 0 0 0,0 0 1 0 0,1 0-1 0 0,-1-1 1 0 0,1 1-1 0 0,-1 0 1 0 0,1 0-1 0 0,-1-3 957 0 0,8 22-1336 0 0,-6-13-354 0 0,5 11 15 0 0,4 25 0 0 0,3 32 158 0 0,-13-73-161 0 0,0-1 1 0 0,0 1-1 0 0,0 0 1 0 0,0 0-1 0 0,0 0 1 0 0,0 0-1 0 0,0-1 1 0 0,0 1 0 0 0,0 0-1 0 0,0 0 1 0 0,1 0-1 0 0,-1 0 1 0 0,0-1-1 0 0,0 1 1 0 0,0 0-1 0 0,0 0 1 0 0,0 0-1 0 0,1 0 1 0 0,-1 0-1 0 0,0 0 1 0 0,0 0 0 0 0,0 0-1 0 0,1 0 1 0 0,-1-1-1 0 0,0 1 1 0 0,0 0-1 0 0,0 0 1 0 0,0 0-1 0 0,1 0 1 0 0,-1 0-1 0 0,0 0 1 0 0,0 0 0 0 0,0 0-1 0 0,1 0 1 0 0,-1 0-1 0 0,0 0 1 0 0,0 1-1 0 0,0-1 1 0 0,0 0-1 0 0,1 0 1 0 0,-1 0-1 0 0,0 0 1 0 0,0 0 0 0 0,0 0-1 0 0,0 0 1 0 0,1 0-1 0 0,-1 0 1 0 0,0 1-1 0 0,0-1 1 0 0,0 0-1 0 0,0 0 1 0 0,0 0-1 0 0,1 0 1 0 0,-1 1-1 0 0,0-1 1 0 0,0 0 0 0 0,0 0-1 0 0,0 0 1 0 0,0 0-1 0 0,0 1 1 0 0,0-1-1 0 0,0 0 1 0 0,0 0-1 0 0,0 0 1 0 0,0 0-1 0 0,0 1 1 0 0,0-1 0 0 0,0 0-1 0 0,0 0 1 0 0,10-15 287 0 0,-8 13-265 0 0,8-15 170 0 0,23-25 0 0 0,-27 35-197 0 0,0 0 1 0 0,1 0-1 0 0,0 1 0 0 0,1 0 1 0 0,12-8-1 0 0,-17 12-7 0 0,-1 1 0 0 0,1 0 0 0 0,-1-1 1 0 0,1 1-1 0 0,0 0 0 0 0,-1 1 0 0 0,1-1 0 0 0,0 0 0 0 0,0 1 0 0 0,0-1 0 0 0,-1 1 0 0 0,1 0 0 0 0,0 0 0 0 0,0 0 0 0 0,4 1 0 0 0,-5 0 2 0 0,0 0-1 0 0,1 0 0 0 0,-1 0 0 0 0,0 0 0 0 0,0 0 1 0 0,0 0-1 0 0,-1 1 0 0 0,1-1 0 0 0,0 1 1 0 0,0-1-1 0 0,-1 1 0 0 0,1 0 0 0 0,-1-1 0 0 0,1 1 1 0 0,-1 0-1 0 0,0 0 0 0 0,0 0 0 0 0,0 0 0 0 0,1 3 1 0 0,3 7 6 0 0,-1 1 0 0 0,-1-1 0 0 0,0 1 0 0 0,-1 0 0 0 0,2 25 0 0 0,1 10 4 0 0,-2-36-519 0 0,0-10-512 0 0,2-7-107 0 0,-4 1 715 0 0,1 0 0 0 0,-1 0 0 0 0,1-1 0 0 0,-1 1 0 0 0,-1 0 0 0 0,1-1 0 0 0,-1 1 0 0 0,1-8 0 0 0,-1-11 200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1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19508 0 0,'3'3'3144'0'0,"5"12"-1660"0"0,4 8-386 0 0,17 38-285 0 0,-13-21-597 0 0,-2 1 0 0 0,-2 0 0 0 0,7 46 0 0 0,-9-24-104 0 0,2 92 0 0 0,-11-128-214 0 0,-1 0 0 0 0,-1 0 0 0 0,-1 1 1 0 0,-10 44-1 0 0,7-51 17 0 0,1-6-889 0 0,0-1 0 0 0,-11 25 0 0 0,13-34 782 0 0,0-1 0 0 0,0 0 0 0 0,-1 0 0 0 0,0 0 0 0 0,0 0 0 0 0,0-1 0 0 0,0 1 0 0 0,0-1 0 0 0,-1 0 0 0 0,0 0 0 0 0,1 0 0 0 0,-1-1 0 0 0,-5 4 0 0 0,-20 5-15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20412 0 0,'3'0'5203'0'0,"7"3"-3928"0"0,67 12-1005 0 0,-55-11-2039 0 0,0 0 0 0 0,29 10 0 0 0,-30-6-304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5350 1 5081 0 0,'-16'1'12722'0'0,"-7"4"-9103"0"0,-6 1-3224 0 0,15-4-97 0 0,-157 24 1321 0 0,94-9-1356 0 0,-1-4-1 0 0,-104 4 0 0 0,-234-32 552 0 0,271 6-529 0 0,-542-7 505 0 0,249 46-388 0 0,154 2-212 0 0,1 14-84 0 0,164-22-97 0 0,-285 67-96 0 0,360-77 49 0 0,0 3 1 0 0,1 1-1 0 0,1 2 1 0 0,1 2-1 0 0,-66 47 0 0 0,-172 160-194 0 0,246-200 206 0 0,-57 50-88 0 0,-165 151-242 0 0,209-183 324 0 0,3 3-1 0 0,2 2 0 0 0,-66 108 1 0 0,46-56 18 0 0,-125 191-34 0 0,118-197-14 0 0,-62 113-1 0 0,82-118 60 0 0,-79 136 113 0 0,120-217-50 0 0,-1-1 0 0 0,-1 0 0 0 0,1 0 0 0 0,-2-1 1 0 0,-10 10-1 0 0,20-20-55 0 0,-1 0 1 0 0,1 1 0 0 0,-1-1 0 0 0,1 1 0 0 0,-1-1 0 0 0,0 1 0 0 0,0-1 0 0 0,1 0 0 0 0,-1 1 0 0 0,0-1 1 0 0,0 0-1 0 0,1 0 0 0 0,-1 0 0 0 0,0 0 0 0 0,0 1 0 0 0,0-1 0 0 0,1 0 0 0 0,-1 0 0 0 0,0 0 0 0 0,0-1 0 0 0,1 1 0 0 0,-1 0 0 0 0,0 0 1 0 0,-1-1-1 0 0,-2-1-320 0 0,2 10 14 0 0,2-4 305 0 0,-2 0 1 0 0,1 0-1 0 0,0 0 0 0 0,-1 0 0 0 0,0 0 0 0 0,0 0 0 0 0,0-1 1 0 0,0 1-1 0 0,-1-1 0 0 0,1 1 0 0 0,-1-1 0 0 0,0 0 0 0 0,0 0 1 0 0,0 0-1 0 0,0 0 0 0 0,-5 3 0 0 0,2-1-40 0 0,5-4-22 0 0,1 0 0 0 0,-1-1-1 0 0,1 1 1 0 0,-1-1 0 0 0,1 1-1 0 0,-1 0 1 0 0,0-1 0 0 0,1 0-1 0 0,-1 1 1 0 0,1-1 0 0 0,-1 1-1 0 0,0-1 1 0 0,0 0 0 0 0,1 1-1 0 0,-1-1 1 0 0,0 0 0 0 0,-1 0-1 0 0,2 0-357 0 0,0-1-1 0 0,0 0 1 0 0,0 1-1 0 0,0-1 1 0 0,0 0 0 0 0,0 0-1 0 0,0 1 1 0 0,0-1-1 0 0,0 0 1 0 0,0 1-1 0 0,0-1 1 0 0,1 0-1 0 0,-1 1 1 0 0,0-1-1 0 0,0 0 1 0 0,1 0-1 0 0,0-6-1892 0 0,0 0 89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4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28 112 10082 0 0,'-22'-26'8079'0'0,"22"26"-7989"0"0,0-1-1 0 0,0 1 1 0 0,0 0-1 0 0,0 0 1 0 0,0 0-1 0 0,0 0 1 0 0,-1 0 89 0 0,1 0-90 0 0,0-1 1 0 0,0 1-1 0 0,0 0 1 0 0,0 0-1 0 0,0 0 1 0 0,0 0-1 0 0,-1 0 1 0 0,1 0-1 0 0,0 0 0 0 0,0 0 1 0 0,0 0-1 0 0,0 0 1 0 0,0 0-1 0 0,-1 0 1 0 0,1 0-1 0 0,0 0 1 0 0,0 0-1 0 0,0 0 1 0 0,0 0-1 0 0,0 0 1 0 0,-1 0-1 0 0,1 0 1 0 0,0 0-1 0 0,0 0 1 0 0,0 0-1 0 0,-1 5 850 0 0,3 12-1312 0 0,-2-14 635 0 0,5 42-158 0 0,-1 47 0 0 0,1 20-12 0 0,1-80-110 0 0,-5-30 17 0 0,0 0-1 0 0,-1 0 1 0 0,1 0 0 0 0,0 0 0 0 0,0 0 0 0 0,0 0 0 0 0,0 0-1 0 0,0 0 1 0 0,0-1 0 0 0,1 1 0 0 0,-1-1 0 0 0,3 4-1 0 0,-3-5 4 0 0,0 0 0 0 0,0 1 0 0 0,0-1-1 0 0,0 0 1 0 0,-1 0 0 0 0,1 0 0 0 0,0 0-1 0 0,0 0 1 0 0,0 0 0 0 0,0 0 0 0 0,0 0-1 0 0,-1 0 1 0 0,1 0 0 0 0,0 0 0 0 0,0-1-1 0 0,0 1 1 0 0,-1 0 0 0 0,1 0 0 0 0,0-1-1 0 0,0 1 1 0 0,0-1 0 0 0,-1 1 0 0 0,2-1 0 0 0,15-14 35 0 0,31-35 83 0 0,-20 20-82 0 0,42-35-1 0 0,35-9 6 0 0,-41 32-18 0 0,-64 42-49 0 0,4-2 121 0 0,-1-1 0 0 0,0 0 0 0 0,1 1 1 0 0,-1-1-1 0 0,2-3 0 0 0,-4 5-71 0 0,-1 1 1 0 0,1-1-1 0 0,-1 0 0 0 0,0 1 1 0 0,1-1-1 0 0,-1 1 1 0 0,0-1-1 0 0,1 0 0 0 0,-1 1 1 0 0,0-1-1 0 0,0 1 0 0 0,0-1 1 0 0,0 0-1 0 0,1 1 1 0 0,-1-1-1 0 0,0 0 0 0 0,0 1 1 0 0,0-1-1 0 0,0 0 0 0 0,-1 1 1 0 0,1-1-1 0 0,0 0 1 0 0,0 1-1 0 0,0-1 0 0 0,0 0 1 0 0,-1 1-1 0 0,1-1 0 0 0,0 0 1 0 0,-1 1-1 0 0,1-1 0 0 0,0 1 1 0 0,-1-1-1 0 0,1 1 1 0 0,-1-1-1 0 0,1 1 0 0 0,-1-1 1 0 0,1 1-1 0 0,-1-1 0 0 0,0 1 1 0 0,-15-12 28 0 0,-1 1 1 0 0,0 0 0 0 0,-1 2-1 0 0,0 0 1 0 0,0 1-1 0 0,-1 0 1 0 0,0 2-1 0 0,0 0 1 0 0,-1 1 0 0 0,1 2-1 0 0,-39-4 1 0 0,30 8-83 0 0,27-1 8 0 0,0 0-1 0 0,0 0 1 0 0,-1 0-1 0 0,1 0 0 0 0,0 1 1 0 0,0-1-1 0 0,0 0 0 0 0,0 1 1 0 0,0-1-1 0 0,1 0 0 0 0,-1 1 1 0 0,0-1-1 0 0,0 1 1 0 0,0 0-1 0 0,0-1 0 0 0,0 1 1 0 0,1 0-1 0 0,-1-1 0 0 0,0 1 1 0 0,0 0-1 0 0,1 0 1 0 0,-1 0-1 0 0,0 1 0 0 0,1-2-31 0 0,0 1 0 0 0,0-1 0 0 0,0 1-1 0 0,0-1 1 0 0,0 1 0 0 0,0-1 0 0 0,0 0-1 0 0,0 1 1 0 0,0-1 0 0 0,0 1 0 0 0,1-1-1 0 0,-1 0 1 0 0,0 1 0 0 0,0-1 0 0 0,1 1-1 0 0,-1-1 1 0 0,0 0 0 0 0,0 1 0 0 0,1-1-1 0 0,-1 0 1 0 0,0 1 0 0 0,1-1 0 0 0,-1 0-1 0 0,0 0 1 0 0,1 0 0 0 0,-1 1 0 0 0,1-1-1 0 0,-1 0 1 0 0,0 0 0 0 0,1 0 0 0 0,-1 0-1 0 0,1 1 1 0 0,-1-1 0 0 0,0 0 0 0 0,1 0-1 0 0,-1 0 1 0 0,1 0 0 0 0,-1 0 0 0 0,1 0-1 0 0,20 0-2430 0 0,-20 0 2293 0 0,11-2-1434 0 0,-2-1-263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5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1913 11002 0 0,'-1'0'-18'0'0,"-20"-2"3232"0"0,20 2-3057 0 0,0 0 0 0 0,1 0-1 0 0,-1 0 1 0 0,0 0 0 0 0,1 0 0 0 0,-1 0 0 0 0,1 0 0 0 0,-1 1 0 0 0,0-1-1 0 0,1 0 1 0 0,-1 0 0 0 0,1 1 0 0 0,-1-1 0 0 0,0 0 0 0 0,1 1 0 0 0,-1-1-1 0 0,1 0 1 0 0,-1 1 0 0 0,1-1 0 0 0,-1 1 0 0 0,1-1 0 0 0,0 1 0 0 0,-1-1-1 0 0,1 1 1 0 0,-1-1 0 0 0,1 1 0 0 0,0-1 0 0 0,-1 2 0 0 0,0 1 120 0 0,1 0 0 0 0,-1 0 0 0 0,0 0 0 0 0,1 0-1 0 0,0 1 1 0 0,0-1 0 0 0,0 4 0 0 0,0-6-267 0 0,1 1-1 0 0,-1-1 1 0 0,1 1-1 0 0,-1-1 1 0 0,1 1-1 0 0,0-1 1 0 0,0 1-1 0 0,0-1 0 0 0,-1 0 1 0 0,1 1-1 0 0,1-1 1 0 0,-1 0-1 0 0,0 0 1 0 0,0 0-1 0 0,0 0 1 0 0,1 0-1 0 0,1 2 1 0 0,7 3 31 0 0,0 0 0 0 0,0-1 0 0 0,1 0 0 0 0,0-1 0 0 0,0 0 0 0 0,0-1 0 0 0,22 4 0 0 0,85 4 280 0 0,-96-10-264 0 0,42-3 120 0 0,-34 0-100 0 0,-2 0 41 0 0,1-2 0 0 0,-1-1 0 0 0,1-1 1 0 0,-1-1-1 0 0,44-18 0 0 0,-31 6 87 0 0,51-30 1 0 0,35-32 28 0 0,-107 67-211 0 0,184-146 170 0 0,-182 141-180 0 0,183-169 97 0 0,-191 175-99 0 0,30-35 22 0 0,6-5-2 0 0,27-22-3 0 0,41-35 4 0 0,-7 18 13 0 0,144-96 11 0 0,-107 82-64 0 0,69-38-1 0 0,-39 51-2 0 0,-100 54 6 0 0,27-9 3 0 0,-6 3-3 0 0,201-97 51 0 0,10 27 6 0 0,-254 98-31 0 0,217-59 157 0 0,-206 64-150 0 0,83-6 0 0 0,68 9 18 0 0,5 13-2 0 0,-191-2-2 0 0,1 3 0 0 0,-1 0 1 0 0,0 2-1 0 0,55 21 0 0 0,-67-20-6 0 0,-1 2 1 0 0,0 0-1 0 0,-1 1 1 0 0,0 1-1 0 0,-1 1 1 0 0,0 0-1 0 0,14 17 1 0 0,95 115 210 0 0,-101-115-217 0 0,90 97 61 0 0,-25-31-65 0 0,-67-69-8 0 0,33 51-1 0 0,-42-56-4 0 0,31 55 32 0 0,-40-67-37 0 0,50 110 233 0 0,-47-100-159 0 0,-2-1 1 0 0,0 1-1 0 0,-2 0 0 0 0,4 29 0 0 0,-6-32-32 0 0,2 22 116 0 0,-2 1 1 0 0,-3 45-1 0 0,-6 41 12 0 0,3-63-152 0 0,5 39-21 0 0,-1-95-7 0 0,9 98 5 0 0,-1-33 9 0 0,-4-22-5 0 0,5 91 28 0 0,-9-116-16 0 0,-1 1 0 0 0,-1-1 0 0 0,-9 39 0 0 0,-7 15-20 0 0,-6 80 0 0 0,20-107 0 0 0,1 1-1 0 0,8 82 1 0 0,-2-107 1 0 0,10 94 6 0 0,9 123 77 0 0,-18-101-10 0 0,-4-77-45 0 0,-2 10 14 0 0,1-44 27 0 0,3 48-1 0 0,17 48 226 0 0,-17-120-285 0 0,9 73 140 0 0,-3 1 0 0 0,-6 149 0 0 0,-6-159-35 0 0,-1 30-4 0 0,10-55-93 0 0,0-13-354 0 0,-7-46-2344 0 0,2 8 2154 0 0,0-1 0 0 0,0 0-1 0 0,1 1 1 0 0,-1-1 0 0 0,1 1-1 0 0,0 0 1 0 0,2-6 0 0 0,2-6-1295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5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16 194 2705 0 0,'-8'-18'6911'0'0,"4"-11"-957"0"0,1 7-2847 0 0,3 21-2892 0 0,0-1-1 0 0,0 1 0 0 0,0 0 1 0 0,0 0-1 0 0,0 0 0 0 0,0-1 1 0 0,0 1-1 0 0,1 0 0 0 0,-1 0 0 0 0,1 0 1 0 0,-1-1-1 0 0,1 0 0 0 0,3-4 710 0 0,-3 6-907 0 0,-1 0 0 0 0,0 0 1 0 0,0 0-1 0 0,0 0 1 0 0,0 0-1 0 0,0 0 1 0 0,0 0-1 0 0,0 0 1 0 0,0 0-1 0 0,0 0 1 0 0,0 0-1 0 0,0 0 1 0 0,1 0-1 0 0,-1 0 1 0 0,0 0-1 0 0,0 0 1 0 0,0 0-1 0 0,0 0 1 0 0,0 0-1 0 0,0 0 1 0 0,0 0-1 0 0,0 0 1 0 0,0 0-1 0 0,1 0 1 0 0,-1 0-1 0 0,0 0 1 0 0,0 0-1 0 0,0 0 1 0 0,0 0-1 0 0,0 0 0 0 0,0 0 1 0 0,0 0-1 0 0,0 0 1 0 0,0 0-1 0 0,0 0 1 0 0,0 0-1 0 0,1 0 1 0 0,-1 0-1 0 0,0 0 1 0 0,0 1-1 0 0,0-1 1 0 0,0 0-1 0 0,15 30 250 0 0,0 0-1 0 0,-2 2 0 0 0,14 53 1 0 0,-17-50-214 0 0,1-2 1 0 0,2 1-1 0 0,20 36 0 0 0,-32-67-40 0 0,1-1 0 0 0,0 1 0 0 0,0 0 0 0 0,0 0 0 0 0,4 2 0 0 0,-6-4-7 0 0,0-1 0 0 0,1 1 0 0 0,-1-1 1 0 0,1 0-1 0 0,-1 1 0 0 0,1-1 1 0 0,-1 0-1 0 0,0 0 0 0 0,1 1 0 0 0,0-1 1 0 0,-1 0-1 0 0,1 0 0 0 0,-1 1 0 0 0,1-1 1 0 0,-1 0-1 0 0,1 0 0 0 0,-1 0 0 0 0,1 0 1 0 0,-1 0-1 0 0,1 0 0 0 0,0 0 1 0 0,-1 0-1 0 0,1 0 0 0 0,-1 0 0 0 0,1 0 1 0 0,-1-1-1 0 0,1 1 0 0 0,-1 0 0 0 0,1 0 1 0 0,-1 0-1 0 0,1-1 0 0 0,-1 1 0 0 0,1 0 1 0 0,-1-1-1 0 0,1 1 0 0 0,-1 0 1 0 0,1-1-1 0 0,-1 1 0 0 0,1-1 0 0 0,4-5 45 0 0,-1-1-1 0 0,1 1 0 0 0,-1-1 0 0 0,0 0 1 0 0,-1 0-1 0 0,5-11 0 0 0,29-63 20 0 0,-23 49-55 0 0,23-39 0 0 0,-26 53-33 0 0,-7 11 1 0 0,0 1 1 0 0,-1-1-1 0 0,1 1 0 0 0,-1-1 0 0 0,2-9 1 0 0,-3 9 0 0 0,0-1 1 0 0,-1 1 0 0 0,0 0 0 0 0,0-1 0 0 0,-1-10-1 0 0,0 14 31 0 0,0 1 0 0 0,-1 0-1 0 0,0 0 1 0 0,1-1 0 0 0,-1 1-1 0 0,0 0 1 0 0,0 0-1 0 0,-1 0 1 0 0,1 0 0 0 0,-1 0-1 0 0,0 0 1 0 0,1 0-1 0 0,-1 0 1 0 0,-4-4 0 0 0,1 3 42 0 0,0-1 0 0 0,0 1 1 0 0,0 0-1 0 0,0 1 0 0 0,-1-1 1 0 0,1 1-1 0 0,-1 0 0 0 0,0 0 1 0 0,0 1-1 0 0,0-1 1 0 0,-10-1-1 0 0,7 2 19 0 0,-41-8 366 0 0,44 9-374 0 0,0 1-1 0 0,0-1 1 0 0,0 2 0 0 0,0-1 0 0 0,1 0-1 0 0,-11 3 1 0 0,8-1 5 0 0,5-1-51 0 0,0-1 0 0 0,0 1-1 0 0,0 0 1 0 0,0 0-1 0 0,0 0 1 0 0,1 0-1 0 0,-1 0 1 0 0,0 0-1 0 0,1 1 1 0 0,-1 0 0 0 0,-3 2-1 0 0,-3 3-20 0 0,3-2-100 0 0,6-4 67 0 0,0-1 1 0 0,0 1 0 0 0,0-1 0 0 0,0 1 0 0 0,0-1 0 0 0,0 1-1 0 0,0-1 1 0 0,1 1 0 0 0,-1-1 0 0 0,0 1 0 0 0,0-1 0 0 0,1 1-1 0 0,-1-1 1 0 0,0 1 0 0 0,1-1 0 0 0,-1 0 0 0 0,0 1 0 0 0,1-1-1 0 0,-1 1 1 0 0,0-1 0 0 0,1 0 0 0 0,0 1-263 0 0,0 0-1 0 0,0 0 1 0 0,0-1-1 0 0,0 1 1 0 0,0 0-1 0 0,0-1 1 0 0,0 1-1 0 0,0-1 1 0 0,0 0 0 0 0,0 1-1 0 0,0-1 1 0 0,0 0-1 0 0,1 0 1 0 0,-1 1-1 0 0,0-1 1 0 0,0 0-1 0 0,0 0 1 0 0,0 0 0 0 0,0 0-1 0 0,1-1 1 0 0,-1 1-1 0 0,2-1 1 0 0,6 0-128 0 0,1 1-727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4.29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0 457 24421 0 0,'8'-8'681'0'0,"-2"0"0"0"0,8-12 0 0 0,0 1-430 0 0,-12 16-221 0 0,5-7 73 0 0,-4 2-41 0 0,-5-19 80 0 0,2 24-126 0 0,1 1 0 0 0,-1-1-1 0 0,1 1 1 0 0,0 0 0 0 0,-1-1-1 0 0,3-3 1 0 0,16-23 110 0 0,-14 24-104 0 0,-1-1 1 0 0,-1 1-1 0 0,7-13 1 0 0,-3-4 9 0 0,-5 15-21 0 0,1-1 0 0 0,0 1 0 0 0,5-11 0 0 0,2 2 7 0 0,-4 7-7 0 0,0-1 0 0 0,5-11 0 0 0,-7 11-69 0 0,0 0 0 0 0,2 0 0 0 0,-1 1-1 0 0,1 0 1 0 0,11-14 0 0 0,-12 17-231 0 0,-1 0-1 0 0,1 0 1 0 0,0 1-1 0 0,0 0 1 0 0,1 0-1 0 0,0 0 1 0 0,0 1-1 0 0,0 0 1 0 0,0 0-1 0 0,10-4 1 0 0,-4 3-1525 0 0,0 1 0 0 0,0 0 1 0 0,25-3-1 0 0,-18 4 1509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4.5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1 14731 0 0,'-1'1'314'0'0,"0"0"0"0"0,0 0-1 0 0,-1 0 1 0 0,1 0 0 0 0,0 0 0 0 0,0 1-1 0 0,0-1 1 0 0,0 0 0 0 0,0 1-1 0 0,1-1 1 0 0,-1 1 0 0 0,0-1 0 0 0,1 1-1 0 0,-1-1 1 0 0,1 1 0 0 0,-1 3-1 0 0,0-3-81 0 0,1 1 0 0 0,0 0-1 0 0,1-1 1 0 0,-1 1-1 0 0,0 0 1 0 0,1 0 0 0 0,-1-1-1 0 0,1 1 1 0 0,1 3-1 0 0,3 3-22 0 0,0 1-1 0 0,0-1 1 0 0,0-1-1 0 0,10 12 0 0 0,196 213 671 0 0,-186-207-2237 0 0,49 45-6192 0 0,-64-63 6208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4.9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6 438 15579 0 0,'-3'1'5962'0'0,"3"-1"-5851"0"0,-3-10 2419 0 0,4-4-2103 0 0,1 1-1 0 0,0-1 0 0 0,1 1 1 0 0,6-16-1 0 0,-3 8-217 0 0,2-8-308 0 0,2 0 0 0 0,1 1-1 0 0,1 0 1 0 0,1 1 0 0 0,1 0 0 0 0,2 2 0 0 0,26-35-1 0 0,-33 49-1066 0 0,1 0 0 0 0,0 1 0 0 0,0 0 0 0 0,13-9 0 0 0,-10 8 935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5.2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 19740 0 0,'0'1'439'0'0,"-1"0"-1"0"0,0 0 1 0 0,1 1-1 0 0,-1-1 1 0 0,1 0-1 0 0,-1 1 1 0 0,1-1-1 0 0,-1 0 1 0 0,1 1-1 0 0,0-1 1 0 0,0 1-1 0 0,0-1 1 0 0,0 1-1 0 0,0 1 1 0 0,2 20 1006 0 0,0-17-1401 0 0,0 0 0 0 0,1-1 0 0 0,-1 1 0 0 0,1-1 0 0 0,0 0 0 0 0,0 0 0 0 0,8 9 0 0 0,-3-3-22 0 0,50 64-1175 0 0,74 77 1 0 0,-48-69-7918 0 0,-66-64 5655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5.6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10 408 14755 0 0,'-2'-1'759'0'0,"1"-1"0"0"0,0 0-1 0 0,0 1 1 0 0,0-1 0 0 0,1 0-1 0 0,-1 0 1 0 0,0 0 0 0 0,1 1 0 0 0,-2-5-1 0 0,2 4-369 0 0,0 0-1 0 0,0 0 0 0 0,0-1 1 0 0,0 1-1 0 0,1 0 1 0 0,-1 0-1 0 0,0 0 0 0 0,2-2 1 0 0,0-3-234 0 0,1 1 1 0 0,1-1-1 0 0,-1 1 1 0 0,8-9 0 0 0,3-6 260 0 0,-1 0-324 0 0,16-19-1 0 0,8-12-59 0 0,-5 8-225 0 0,-20 28-522 0 0,15-26 0 0 0,-17 25-315 0 0,-6 10 318 0 0,0-1-1 0 0,0 0 1 0 0,0 1 0 0 0,4-17-1 0 0,-3 6 517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5.9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21077 0 0,'2'9'4559'0'0,"11"10"-4082"0"0,2 0-1 0 0,0-1 1 0 0,1 0-1 0 0,20 16 0 0 0,-13-12-473 0 0,33 41-1 0 0,-45-48-304 0 0,51 63 945 0 0,-27-42-2254 0 0,-25-28-1132 0 0,18 13 0 0 0,-11-7-115 0 0,-13-8 2549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5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66 284 16940 0 0,'-5'-5'11039'0'0,"9"1"-10706"0"0,1 0-59 0 0,10-6-214 0 0,0-1 0 0 0,-1-1 0 0 0,0-1 0 0 0,-1 0 0 0 0,0-1-1 0 0,-2 0 1 0 0,1-1 0 0 0,-2 0 0 0 0,11-19 0 0 0,-19 30-27 0 0,0-1 0 0 0,0 0 0 0 0,-1 1 1 0 0,1-1-1 0 0,-1 0 0 0 0,0 0 0 0 0,0 0 0 0 0,-1 0 0 0 0,1 0 1 0 0,-1 0-1 0 0,0 0 0 0 0,-2-9 0 0 0,2 11-25 0 0,-1 1 0 0 0,1 0 1 0 0,-1-1-1 0 0,0 1 0 0 0,0 0 0 0 0,0-1 0 0 0,0 1 0 0 0,-1 0 1 0 0,1 0-1 0 0,-1 0 0 0 0,1 0 0 0 0,-1 0 0 0 0,0 0 1 0 0,1 1-1 0 0,-1-1 0 0 0,0 1 0 0 0,0-1 0 0 0,0 1 0 0 0,0-1 1 0 0,-1 1-1 0 0,1 0 0 0 0,0 0 0 0 0,0 0 0 0 0,-1 0 0 0 0,1 1 1 0 0,-1-1-1 0 0,-2 0 0 0 0,2 1-19 0 0,-1 0 1 0 0,1 0-1 0 0,-1 0 1 0 0,1 0-1 0 0,0 1 0 0 0,-1-1 1 0 0,1 1-1 0 0,0 0 1 0 0,-1 0-1 0 0,1 0 0 0 0,0 0 1 0 0,0 1-1 0 0,0-1 0 0 0,0 1 1 0 0,0 0-1 0 0,0 0 1 0 0,1 0-1 0 0,-1 0 0 0 0,-4 5 1 0 0,-1 1-29 0 0,1 1 1 0 0,0 0-1 0 0,0 0 0 0 0,-9 17 1 0 0,7-8 3 0 0,0 1 1 0 0,1 0 0 0 0,0 1 0 0 0,-6 29 0 0 0,11-34 24 0 0,0 1 1 0 0,1-1 0 0 0,1 1 0 0 0,0-1 0 0 0,1 1 0 0 0,4 24 0 0 0,-4-35 2 0 0,1-1-1 0 0,0 1 1 0 0,0-1 0 0 0,1 0 0 0 0,-1 1 0 0 0,1-1-1 0 0,0 0 1 0 0,0 0 0 0 0,4 5 0 0 0,-4-6-1 0 0,0-1 1 0 0,0 0-1 0 0,0 0 1 0 0,1 1-1 0 0,-1-2 1 0 0,1 1-1 0 0,0 0 0 0 0,-1 0 1 0 0,1-1-1 0 0,0 1 1 0 0,0-1-1 0 0,0 0 1 0 0,0 0-1 0 0,4 1 1 0 0,5 0-34 0 0,1 0 0 0 0,0-1 0 0 0,-1 0 0 0 0,1-1 0 0 0,0 0 1 0 0,0-1-1 0 0,18-4 0 0 0,-12 1-72 0 0,0-1 1 0 0,0-1-1 0 0,-1 0 1 0 0,23-12-1 0 0,-29 11 50 0 0,1 0 1 0 0,-1-1-1 0 0,0 0 0 0 0,-1-1 0 0 0,0-1 1 0 0,-1 1-1 0 0,0-2 0 0 0,0 1 0 0 0,-1-2 1 0 0,13-20-1 0 0,-16 22 75 0 0,0-1 0 0 0,0 0 0 0 0,-1-1 0 0 0,-1 1 0 0 0,0-1 0 0 0,-1 0 0 0 0,0 0 0 0 0,0 0 0 0 0,-2 0 0 0 0,1-1 0 0 0,-2 1 0 0 0,0-22 1 0 0,-1 32 15 0 0,1-1 1 0 0,0 0 0 0 0,-1 1 0 0 0,1-1 0 0 0,-1 0-1 0 0,0 1 1 0 0,0-1 0 0 0,0 1 0 0 0,0-1 0 0 0,-1 1-1 0 0,1-1 1 0 0,-1 1 0 0 0,1 0 0 0 0,-1 0 0 0 0,0 0-1 0 0,0 0 1 0 0,0 0 0 0 0,0 0 0 0 0,0 0-1 0 0,0 1 1 0 0,0-1 0 0 0,0 1 0 0 0,-1 0 0 0 0,1-1-1 0 0,-1 1 1 0 0,-4-1 0 0 0,6 2-34 0 0,1-1 0 0 0,0 1 0 0 0,-1 0 0 0 0,1 0-1 0 0,0 0 1 0 0,-1 0 0 0 0,1 0 0 0 0,0 0 0 0 0,0 0 0 0 0,-1 0 0 0 0,1 0-1 0 0,0 0 1 0 0,-1 1 0 0 0,1-1 0 0 0,0 0 0 0 0,-1 0 0 0 0,1 0 0 0 0,0 0-1 0 0,0 0 1 0 0,-1 0 0 0 0,1 1 0 0 0,0-1 0 0 0,0 0 0 0 0,-1 0 0 0 0,1 0-1 0 0,0 1 1 0 0,0-1 0 0 0,0 0 0 0 0,-1 1 0 0 0,-2 10-171 0 0,4 14-119 0 0,2-15 213 0 0,-1 1 0 0 0,2 0 0 0 0,-1 0 1 0 0,2-1-1 0 0,8 17 0 0 0,35 47-19 0 0,-22-36 94 0 0,-13-18 36 0 0,19 32 202 0 0,-29-46-202 0 0,0-1 1 0 0,-1 1-1 0 0,0 0 0 0 0,0 0 1 0 0,0 0-1 0 0,-1 1 0 0 0,2 6 1 0 0,-3-11 18 0 0,0 0 0 0 0,0-1 0 0 0,0 1 0 0 0,0 0 0 0 0,0 0 0 0 0,-1 0 0 0 0,1 0 0 0 0,0-1 0 0 0,-1 1 0 0 0,1 0 0 0 0,-1 0 0 0 0,0-1 0 0 0,0 1 0 0 0,0 0 0 0 0,-1 2 0 0 0,-1-1 44 0 0,-1 0 0 0 0,1 0 0 0 0,0 0 1 0 0,-1 0-1 0 0,-4 2 0 0 0,1 0 4 0 0,-10 6 69 0 0,-73 47 197 0 0,72-47-701 0 0,-25 19 1 0 0,43-30 217 0 0,-1 1 0 0 0,1-1 0 0 0,0 0 0 0 0,-1 1 0 0 0,1-1 0 0 0,0 0 1 0 0,-1 1-1 0 0,1-1 0 0 0,0 1 0 0 0,0-1 0 0 0,0 0 0 0 0,-1 1 1 0 0,1-1-1 0 0,0 1 0 0 0,0-1 0 0 0,0 1 0 0 0,0-1 0 0 0,0 1 1 0 0,0-1-1 0 0,-1 1 0 0 0,1-1 0 0 0,0 1 0 0 0,1-1 0 0 0,-1 1 1 0 0,0-1-1 0 0,0 1 0 0 0,0-1 0 0 0,0 0 0 0 0,0 1 0 0 0,0-1 1 0 0,1 1-1 0 0,-1-1 0 0 0,0 1 0 0 0,1 0 0 0 0,10 12-2822 0 0,-6-9 1568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8.0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27 481 9338 0 0,'0'2'476'0'0,"-1"-1"0"0"0,1 0-1 0 0,-1 1 1 0 0,0-1 0 0 0,1 0 0 0 0,-1 1-1 0 0,0-1 1 0 0,0 0 0 0 0,0 0 0 0 0,0 1 0 0 0,0-1-1 0 0,0 0 1 0 0,0 0 0 0 0,0 0 0 0 0,0 0 0 0 0,-1-1-1 0 0,1 1 1 0 0,0 0 0 0 0,-1 0 0 0 0,-1 0-1 0 0,3-1-396 0 0,0 0-1 0 0,0 0 1 0 0,0 0-1 0 0,0 0 1 0 0,-1 0-1 0 0,1 0 1 0 0,0 0-1 0 0,0 0 1 0 0,0 0-1 0 0,0 0 1 0 0,-1 0-1 0 0,1 0 1 0 0,0 0-1 0 0,0 0 1 0 0,0 0-1 0 0,0 0 1 0 0,-1 0-1 0 0,1 0 1 0 0,0-1-1 0 0,0 1 1 0 0,0 0-1 0 0,0 0 0 0 0,0 0 1 0 0,0 0-1 0 0,-1 0 1 0 0,1 0-1 0 0,0 0 1 0 0,0-1-1 0 0,0 1 1 0 0,0 0-1 0 0,0 0 1 0 0,0 0-1 0 0,0 0 1 0 0,0 0-1 0 0,0-1 1 0 0,0 1-1 0 0,-1-9 954 0 0,6-10-511 0 0,11-26 213 0 0,-5 12-455 0 0,0 2-90 0 0,31-80 185 0 0,-29 81-311 0 0,28-47 0 0 0,5 9-394 0 0,-39 59-850 0 0,1 0 0 0 0,0 1 0 0 0,0-1 0 0 0,19-13 0 0 0,-11 8-4433 0 0,-10 7 2226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3:58.2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 4 10602 0 0,'-2'0'744'0'0,"1"-1"-1"0"0,-1 1 0 0 0,1-1 0 0 0,-1 1 1 0 0,1-1-1 0 0,-1 1 0 0 0,1 0 1 0 0,-1 0-1 0 0,1 0 0 0 0,-1 0 1 0 0,0 0-1 0 0,1 0 0 0 0,-1 0 0 0 0,1 1 1 0 0,-1-1-1 0 0,-1 1 0 0 0,3-1-688 0 0,-1 0 0 0 0,1 1-1 0 0,0-1 1 0 0,0 0 0 0 0,0 0-1 0 0,0 0 1 0 0,-1 1 0 0 0,1-1-1 0 0,0 0 1 0 0,0 0 0 0 0,0 1-1 0 0,0-1 1 0 0,0 0 0 0 0,0 0-1 0 0,0 1 1 0 0,0-1 0 0 0,0 0-1 0 0,0 1 1 0 0,0-1 0 0 0,0 0-1 0 0,0 0 1 0 0,0 1 0 0 0,0-1 0 0 0,0 0-1 0 0,0 0 1 0 0,0 1 0 0 0,0-1-1 0 0,0 0 1 0 0,0 0 0 0 0,0 1-1 0 0,1-1 1 0 0,-1 0 0 0 0,0 0-1 0 0,0 1 1 0 0,6 9 440 0 0,55 67 322 0 0,-24-31-653 0 0,-5-9-49 0 0,47 45 0 0 0,43 25 50 0 0,-88-81-219 0 0,-15-12-1298 0 0,18 19 0 0 0,-36-32 1100 0 0,0 0 1 0 0,0 1-1 0 0,1-1 0 0 0,-1 0 0 0 0,0 1 1 0 0,-1-1-1 0 0,1 1 0 0 0,0-1 0 0 0,0 1 1 0 0,-1 0-1 0 0,1-1 0 0 0,0 1 0 0 0,-1 2 0 0 0,1 6-1988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2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33 242 4897 0 0,'-4'-3'2656'0'0,"0"0"-1"0"0,0 1 1 0 0,0-1-1 0 0,1-1 1 0 0,-5-3-1 0 0,5 4-1710 0 0,0-1 1412 0 0,8 5-1746 0 0,7 7-518 0 0,-3 0 21 0 0,-1 1 0 0 0,0 0 0 0 0,0 0-1 0 0,12 20 1 0 0,20 45 138 0 0,-26-48-177 0 0,-7-11-28 0 0,-5-11-14 0 0,-1 0 1 0 0,1 0-1 0 0,1 0 0 0 0,-1 0 1 0 0,0 0-1 0 0,1 0 0 0 0,0 0 1 0 0,0-1-1 0 0,0 0 0 0 0,4 4 1 0 0,-7-7-22 0 0,1 0 1 0 0,-1 0-1 0 0,0 1 1 0 0,0-1-1 0 0,1 0 1 0 0,-1 0-1 0 0,0 0 1 0 0,0 0-1 0 0,1 0 1 0 0,-1 0-1 0 0,0 1 1 0 0,1-1-1 0 0,-1 0 1 0 0,0 0-1 0 0,1 0 1 0 0,-1 0-1 0 0,0 0 1 0 0,1 0-1 0 0,-1 0 1 0 0,0-1-1 0 0,0 1 1 0 0,1 0-1 0 0,-1 0 1 0 0,0 0-1 0 0,1 0 1 0 0,-1 0-1 0 0,0 0 1 0 0,0 0-1 0 0,1-1 1 0 0,-1 1-1 0 0,0 0 1 0 0,0 0-1 0 0,1 0 1 0 0,-1-1-1 0 0,0 1 1 0 0,0 0-1 0 0,0 0 1 0 0,1-1-1 0 0,-1 1 1 0 0,0 0-1 0 0,0 0 1 0 0,0-1-1 0 0,6-15 319 0 0,-5 11-233 0 0,23-91 903 0 0,-16 68-855 0 0,-4 12-97 0 0,1 0 0 0 0,13-30 0 0 0,-6 22-37 0 0,-7 14-5 0 0,0 0 1 0 0,0 0 0 0 0,1 1-1 0 0,0-1 1 0 0,8-7-1 0 0,-2 1 10 0 0,-11 14-13 0 0,1-1 1 0 0,-1 1-1 0 0,1-1 0 0 0,0 1 0 0 0,0 0 0 0 0,0 0 1 0 0,0 0-1 0 0,4-2 0 0 0,0-1 0 0 0,-5 4-39 0 0,0 0 1 0 0,0 0 0 0 0,0 0 0 0 0,1 0 0 0 0,-1 1 0 0 0,0-1 0 0 0,0 0-1 0 0,1 1 1 0 0,-1-1 0 0 0,3 0 0 0 0,-4 1-175 0 0,2-14-1414 0 0,-6 5 164 0 0,3 8 1184 0 0,1-1 0 0 0,-1 1 0 0 0,1 0 0 0 0,-1-1-1 0 0,1 1 1 0 0,0 0 0 0 0,-1-1 0 0 0,1 1 0 0 0,0-3-1 0 0,-2-21-1345 0 0,2 12 1439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3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6 132 13627 0 0,'-1'1'475'0'0,"1"1"0"0"0,-1-1-1 0 0,0 1 1 0 0,1 0 0 0 0,-1-1 0 0 0,1 1 0 0 0,0 0 0 0 0,-1 0 0 0 0,1-1-1 0 0,0 1 1 0 0,0 0 0 0 0,0 0 0 0 0,0-1 0 0 0,1 4 0 0 0,7 27-611 0 0,-4-18 533 0 0,11 30-24 0 0,38 84 0 0 0,-50-121-277 0 0,1-1 1 0 0,7 10 0 0 0,-10-14-42 0 0,0 0 0 0 0,0 0 0 0 0,1-1 0 0 0,-1 1 0 0 0,1-1 0 0 0,-1 0 0 0 0,1 1 1 0 0,0-1-1 0 0,0 0 0 0 0,-1 0 0 0 0,1 0 0 0 0,0 0 0 0 0,4 1 0 0 0,-5-2-9 0 0,0 0 0 0 0,0 0 0 0 0,0 0-1 0 0,0 0 1 0 0,0 0 0 0 0,0-1 0 0 0,0 1 0 0 0,0 0-1 0 0,0 0 1 0 0,0-1 0 0 0,-1 1 0 0 0,1-1-1 0 0,0 1 1 0 0,0-1 0 0 0,0 1 0 0 0,0-1 0 0 0,-1 0-1 0 0,1 1 1 0 0,0-1 0 0 0,-1 0 0 0 0,2-1 0 0 0,13-19 627 0 0,-14 19-600 0 0,13-24 496 0 0,-1 0 1 0 0,9-29 0 0 0,9-20-77 0 0,-8 26-328 0 0,15-30 73 0 0,-31 67-348 0 0,0 1 0 0 0,1-1 0 0 0,0 1 0 0 0,13-13 0 0 0,-20 23-29 0 0,1 0 0 0 0,-1-1 0 0 0,0 1 0 0 0,1 0 0 0 0,-1 0 0 0 0,1 0 0 0 0,-1 0 0 0 0,1 1 0 0 0,-1-1 0 0 0,1 0 0 0 0,0 0 0 0 0,-1 1 0 0 0,1-1 0 0 0,0 1 0 0 0,0 0 0 0 0,-1 0 0 0 0,4-1 0 0 0,-3 2-29 0 0,-1-1 0 0 0,1 0 0 0 0,-1 1 0 0 0,1-1 0 0 0,-1 0 0 0 0,0 1 0 0 0,1 0 0 0 0,-1-1 0 0 0,0 1 0 0 0,1 0 0 0 0,-1 0 0 0 0,0 0 0 0 0,0 0 0 0 0,0 0 0 0 0,0 0 1 0 0,0 0-1 0 0,0 0 0 0 0,0 0 0 0 0,0 0 0 0 0,1 3 0 0 0,6 13-954 0 0,-3 1 866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7.1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8 507 4809 0 0,'-7'-4'17832'0'0,"10"-3"-18660"0"0,1-1 1270 0 0,0-1 0 0 0,3-9 0 0 0,6-15-8 0 0,52-104 341 0 0,-2 4-600 0 0,-50 109-313 0 0,2 1 0 0 0,0 0-1 0 0,33-35 1 0 0,-46 56-16 0 0,0 0 0 0 0,0 0-1 0 0,1 0 1 0 0,-1 0-1 0 0,1 0 1 0 0,3-1-1 0 0,8-6-1163 0 0,-13 9 1067 0 0,0-1 0 0 0,0 0 1 0 0,0 0-1 0 0,1 1 0 0 0,-1-1 0 0 0,0 1 0 0 0,0-1 0 0 0,1 1 0 0 0,-1 0 0 0 0,0-1 0 0 0,1 1 0 0 0,-1 0 0 0 0,1 0 1 0 0,-1 0-1 0 0,0 0 0 0 0,1 0 0 0 0,-1 0 0 0 0,0 1 0 0 0,1-1 0 0 0,1 1 0 0 0,6 0 16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7.4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1 13683 0 0,'-1'1'218'0'0,"0"0"-1"0"0,0 0 1 0 0,0 0-1 0 0,1 0 1 0 0,-1 0-1 0 0,1 0 1 0 0,-1 1 0 0 0,0-1-1 0 0,1 0 1 0 0,0 1-1 0 0,-1-1 1 0 0,1 0 0 0 0,0 1-1 0 0,0-1 1 0 0,0 0-1 0 0,0 1 1 0 0,0-1 0 0 0,0 0-1 0 0,0 1 1 0 0,0-1-1 0 0,0 0 1 0 0,1 1 0 0 0,-1-1-1 0 0,0 0 1 0 0,1 0-1 0 0,0 1 1 0 0,-1-1 0 0 0,1 0-1 0 0,-1 0 1 0 0,3 2-1 0 0,5 7 470 0 0,0 0 0 0 0,0 0-1 0 0,20 15 1 0 0,2 2-37 0 0,90 111 578 0 0,19 17-1744 0 0,-126-143-1300 0 0,26 16-1 0 0,-26-19 1653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8.0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9 654 11586 0 0,'-1'-3'1068'0'0,"-1"0"-1"0"0,1-1 0 0 0,0 1 0 0 0,0-1 0 0 0,0 1 0 0 0,0-6 0 0 0,0 4-370 0 0,1 0 0 0 0,1 0 1 0 0,-1 0-1 0 0,1-6 0 0 0,3-2-187 0 0,-1 0 0 0 0,9-20 0 0 0,-6 20-81 0 0,55-127 465 0 0,-41 96-785 0 0,-19 41-118 0 0,73-147 265 0 0,-60 124-552 0 0,2 2 0 0 0,0-1 0 0 0,33-35 0 0 0,-42 53-687 0 0,-1 1 1 0 0,10-6 0 0 0,16-8-7466 0 0,-23 15 5270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08.2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 0 15003 0 0,'-2'4'851'0'0,"0"-1"-1"0"0,0 1 1 0 0,-1-1 0 0 0,0 1-1 0 0,-3 3 1 0 0,5-6-721 0 0,1-1-1 0 0,-1 1 1 0 0,1 0 0 0 0,-1-1 0 0 0,1 1-1 0 0,0 0 1 0 0,-1 0 0 0 0,1-1-1 0 0,0 1 1 0 0,-1 0 0 0 0,1 0 0 0 0,0-1-1 0 0,0 1 1 0 0,0 0 0 0 0,0 0-1 0 0,0 0 1 0 0,0 0 0 0 0,0-1 0 0 0,0 1-1 0 0,0 0 1 0 0,0 0 0 0 0,1 0 0 0 0,-1-1-1 0 0,0 1 1 0 0,0 0 0 0 0,1 0-1 0 0,-1-1 1 0 0,1 1 0 0 0,-1 0 0 0 0,0-1-1 0 0,1 1 1 0 0,0 1 0 0 0,3 3 57 0 0,0-1 1 0 0,0 1-1 0 0,7 5 1 0 0,-6-6 55 0 0,1 2-133 0 0,22 18 148 0 0,-2 2-1 0 0,-1 1 1 0 0,32 43 0 0 0,-30-29-434 0 0,58 82 782 0 0,-70-104-1847 0 0,1-1 1 0 0,0-1 0 0 0,1 0-1 0 0,24 16 1 0 0,-27-23 110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53.1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4 5817 0 0,'-5'-4'14047'0'0,"8"10"-11552"0"0,2 5-2116 0 0,6 18 187 0 0,-7-22-462 0 0,-1 0 1 0 0,3 11-1 0 0,31 173 972 0 0,-16 2-650 0 0,-8-70-236 0 0,13 114 132 0 0,-18-170-216 0 0,13 79 239 0 0,-21-145-342 0 0,0-1 0 0 0,0 1 0 0 0,0-1 1 0 0,0 1-1 0 0,0-1 0 0 0,1 1 0 0 0,-1-1 0 0 0,0 1 1 0 0,0-1-1 0 0,0 1 0 0 0,0-1 0 0 0,1 1 1 0 0,-1-1-1 0 0,0 1 0 0 0,0-1 0 0 0,1 1 1 0 0,-1-1-1 0 0,0 0 0 0 0,1 1 0 0 0,-1-1 1 0 0,1 1-1 0 0,0-1 0 0 0,-1 0-21 0 0,0-1 0 0 0,1 1 1 0 0,-1-1-1 0 0,0 0 0 0 0,1 1 0 0 0,-1-1 0 0 0,0 0 0 0 0,0 1 1 0 0,0-1-1 0 0,0 0 0 0 0,0 0 0 0 0,0 1 0 0 0,0-1 0 0 0,0 0 1 0 0,0-1-1 0 0,0 0 14 0 0,0 0-250 0 0,0 0 0 0 0,0 0 0 0 0,0 0-1 0 0,0 0 1 0 0,0 0 0 0 0,0 0-1 0 0,0 0 1 0 0,1 0 0 0 0,-1 0 0 0 0,1 0-1 0 0,0 0 1 0 0,-1 0 0 0 0,1 0-1 0 0,0 0 1 0 0,0 1 0 0 0,3-4 0 0 0,2 1 106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4:53.5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10 359 14675 0 0,'-9'7'7294'0'0,"22"-6"-3348"0"0,-11-1-4441 0 0,25-1 1242 0 0,-1-1 0 0 0,0-1 0 0 0,35-9 0 0 0,75-29 238 0 0,81-44-181 0 0,-67 23-555 0 0,-62 28-157 0 0,101-37 98 0 0,-135 54-63 0 0,86-16-1 0 0,-126 30-81 0 0,22 0 1 0 0,-31 3-44 0 0,-1 0 0 0 0,0 0 1 0 0,0 1-1 0 0,0-1 0 0 0,0 1 1 0 0,0 0-1 0 0,0 0 0 0 0,0 0 1 0 0,0 1-1 0 0,3 1 0 0 0,7 10-394 0 0,-9-8-229 0 0,-5-5 572 0 0,0 0 0 0 0,0 0 0 0 0,1 0 0 0 0,-1 0 0 0 0,0 1 0 0 0,0-1 1 0 0,0 0-1 0 0,0 0 0 0 0,1 0 0 0 0,-1 0 0 0 0,0 0 0 0 0,0 0 0 0 0,0 0 0 0 0,0 0 1 0 0,0 0-1 0 0,1 0 0 0 0,-1 0 0 0 0,0 0 0 0 0,0 0 0 0 0,0 0 0 0 0,0 0 0 0 0,0-1 1 0 0,1 1-1 0 0,-1 0 0 0 0,0 0 0 0 0,0 0 0 0 0,0 0 0 0 0,0 0 0 0 0,0 0 0 0 0,0 0 0 0 0,1 0 1 0 0,-1 0-1 0 0,0-1 0 0 0,0 1 0 0 0,0 0 0 0 0,0 0 0 0 0,0 0 0 0 0,6-8-1517 0 0,-4 5 74 0 0,0 1 901 0 0,-1 1 286 0 0,-1 0-1 0 0,1 1 1 0 0,0-1-1 0 0,-1 0 1 0 0,1 1-1 0 0,0-1 1 0 0,0 1-1 0 0,0-1 1 0 0,0 1-1 0 0,1-1 1 0 0,5-1-2116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7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3846 419 17036 0 0,'-57'-51'4712'0'0,"15"14"-2648"0"0,-80-57 0 0 0,106 84-1910 0 0,-1 0 0 0 0,0 0 0 0 0,-1 2 0 0 0,-21-8 0 0 0,-150-34 913 0 0,109 30-761 0 0,-136-26 151 0 0,140 30-359 0 0,-196-20 55 0 0,-2 24-115 0 0,146 10-56 0 0,-1 6 0 0 0,-151 24 0 0 0,211-16 4 0 0,1 3-1 0 0,0 3 0 0 0,2 3 1 0 0,0 2-1 0 0,2 4 0 0 0,-65 36 1 0 0,76-32-11 0 0,0 2 0 0 0,-62 52 0 0 0,26-5-46 0 0,-137 159 1 0 0,61-28-17 0 0,-27 88 57 0 0,142-221 11 0 0,-66 93-57 0 0,82-123 41 0 0,9-8 26 0 0,2 2 0 0 0,-19 45 0 0 0,-14 38 11 0 0,40-88 8 0 0,-12 27-6 0 0,8-27 7 0 0,-16 28 81 0 0,33-62-197 0 0,1-6-1333 0 0,4-15-4360 0 0,-1-1-2807 0 0,-2 10 4379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18.55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5 624 12427 0 0,'0'-1'380'0'0,"-1"0"1"0"0,1 0-1 0 0,-1 0 1 0 0,1-1-1 0 0,-1 1 1 0 0,1 0-1 0 0,-1 0 1 0 0,1 0-1 0 0,0 0 1 0 0,0-1-1 0 0,0 1 1 0 0,0 0-1 0 0,0 0 1 0 0,0-1-1 0 0,0 1 1 0 0,0 0-1 0 0,0 0 1 0 0,0 0-1 0 0,1-1 1 0 0,-1 1-1 0 0,0 0 1 0 0,1-1-1 0 0,14-31 1072 0 0,-12 26-894 0 0,26-47 361 0 0,37-52 1 0 0,14-10-564 0 0,-58 87-274 0 0,49-48 1 0 0,-39 47-191 0 0,55-40 0 0 0,-79 65-96 0 0,-1-1 0 0 0,-1 0 0 0 0,7-7 0 0 0,15-14-3504 0 0,-28 27 3475 0 0,1-1 0 0 0,0 1-1 0 0,-1-1 1 0 0,1 1 0 0 0,-1-1-1 0 0,1 1 1 0 0,-1-1-1 0 0,1 1 1 0 0,-1-1 0 0 0,0 1-1 0 0,1-1 1 0 0,-1 0-1 0 0,0 1 1 0 0,1-1 0 0 0,-1 0-1 0 0,0 1 1 0 0,0-1 0 0 0,0-1-1 0 0,-1-3-2417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18.8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18 14003 0 0,'-5'-3'1083'0'0,"0"1"0"0"0,-1 0 0 0 0,-5-3 1 0 0,-1 1 1815 0 0,6 2-1136 0 0,6 6-175 0 0,9 6-623 0 0,38 26-32 0 0,71 60-298 0 0,-62-41-391 0 0,55 69 0 0 0,38 73-1676 0 0,-121-162-188 0 0,-15-21-2085 0 0,21 19 0 0 0,-30-30 3372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19.45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1 451 15867 0 0,'9'-8'8633'0'0,"11"-17"-7696"0"0,-14 17-219 0 0,74-97 318 0 0,18-23-844 0 0,-16 35-1777 0 0,-69 80 352 0 0,2 0 0 0 0,-1 1 0 0 0,2 1-1 0 0,23-14 1 0 0,-23 15-43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19.69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1 18116 0 0,'-3'8'2336'0'0,"3"-7"-2038"0"0,-1 1 0 0 0,0-1 0 0 0,1 1 0 0 0,-1-1 0 0 0,1 1 0 0 0,0-1 1 0 0,-1 1-1 0 0,1 0 0 0 0,0-1 0 0 0,0 1 0 0 0,0 0 0 0 0,0-1 0 0 0,1 3 0 0 0,4 18 422 0 0,1 1-1 0 0,1-2 0 0 0,12 25 0 0 0,-5-12-420 0 0,8 22-496 0 0,3-2 0 0 0,2-1 0 0 0,3-1 1 0 0,1-1-1 0 0,72 86 0 0 0,-98-132-153 0 0,-1-1-130 0 0,0 1-1 0 0,0 0 1 0 0,0-1-1 0 0,-1 2 1 0 0,1-1 0 0 0,-1 0-1 0 0,0 0 1 0 0,-1 1-1 0 0,3 7 1 0 0,-3 1 251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2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12 147 12595 0 0,'-11'-8'8934'0'0,"11"8"-8849"0"0,0 0-1 0 0,-1 0 1 0 0,1 0 0 0 0,0 0-1 0 0,0 1 1 0 0,0-1-1 0 0,0 0 1 0 0,0 0-1 0 0,0 0 1 0 0,0 0 0 0 0,0 0-1 0 0,0 0 1 0 0,0 1-1 0 0,0 2 165 0 0,0 0 0 0 0,0 0 0 0 0,1 0 0 0 0,-1 1 0 0 0,2 2 0 0 0,47 199-28 0 0,-40-166-196 0 0,4 19 142 0 0,24 65 0 0 0,-35-120-128 0 0,-1 0 1 0 0,1 1 0 0 0,-1-1 0 0 0,1 0 0 0 0,0 0 0 0 0,1 0-1 0 0,-1 0 1 0 0,0 0 0 0 0,4 3 0 0 0,-5-5-13 0 0,0-1 0 0 0,0 1 0 0 0,0 0 0 0 0,0-1 0 0 0,0 1 0 0 0,0 0 0 0 0,0-1 0 0 0,0 1 0 0 0,0-1 0 0 0,0 0 1 0 0,1 1-1 0 0,-1-1 0 0 0,0 0 0 0 0,0 0 0 0 0,0 0 0 0 0,1 0 0 0 0,-1 0 0 0 0,0 0 0 0 0,0 0 0 0 0,1 0 0 0 0,-1 0 0 0 0,0 0 0 0 0,0-1 0 0 0,0 1 0 0 0,1-1 1 0 0,-1 1-1 0 0,0-1 0 0 0,0 1 0 0 0,0-1 0 0 0,0 1 0 0 0,1-2 0 0 0,4-3 75 0 0,-1 0 0 0 0,-1 0 0 0 0,1-1 0 0 0,-1 0 0 0 0,0 1 0 0 0,0-2 0 0 0,-1 1 0 0 0,5-10 0 0 0,-3 6-21 0 0,66-150 750 0 0,-49 103-720 0 0,3 1 0 0 0,39-64 0 0 0,-49 96-263 0 0,1 2 0 0 0,1-1 0 0 0,1 2 0 0 0,28-26 0 0 0,-45 46-49 0 0,1 0 1 0 0,-1 0-1 0 0,1 0 1 0 0,-1 0-1 0 0,1 1 1 0 0,-1-1-1 0 0,1 0 1 0 0,0 1-1 0 0,-1 0 0 0 0,1-1 1 0 0,0 1-1 0 0,-1 0 1 0 0,1 0-1 0 0,0 0 1 0 0,-1 0-1 0 0,1 0 1 0 0,0 0-1 0 0,1 1 1 0 0,-1-1-334 0 0,0 0 0 0 0,0 0 0 0 0,0 0 1 0 0,0 0-1 0 0,-1 0 0 0 0,1 0 0 0 0,0 0 1 0 0,0-1-1 0 0,0 1 0 0 0,0-1 0 0 0,-1 1 1 0 0,3-2-1 0 0,1-2 10 0 0,-3-2-694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8:05:24.3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24 243 14867 0 0,'-2'-2'621'0'0,"0"1"0"0"0,0 0-1 0 0,0-1 1 0 0,0 1 0 0 0,1-1 0 0 0,-1 1-1 0 0,0-1 1 0 0,1 0 0 0 0,0 0-1 0 0,-1 0 1 0 0,-1-3 0 0 0,1 2 353 0 0,18 32 1564 0 0,-9-8-2507 0 0,2 0-1 0 0,0 0 0 0 0,1-1 1 0 0,2-1-1 0 0,0 1 0 0 0,0-2 1 0 0,2 0-1 0 0,20 22 1 0 0,-30-37 3 0 0,-1 0 0 0 0,1 1 0 0 0,0-1 0 0 0,0-1 0 0 0,0 1 1 0 0,1 0-1 0 0,-1-1 0 0 0,0 0 0 0 0,1 0 0 0 0,0 0 1 0 0,-1-1-1 0 0,1 0 0 0 0,0 0 0 0 0,5 1 0 0 0,-4-2 38 0 0,1 0-1 0 0,-1 0 1 0 0,0 0-1 0 0,0-1 1 0 0,1 0-1 0 0,-1 0 1 0 0,0-1-1 0 0,0 0 1 0 0,0 0-1 0 0,9-5 1 0 0,10-6 133 0 0,-1-1 1 0 0,-1-2 0 0 0,0 0 0 0 0,-2-2 0 0 0,0 0 0 0 0,23-25 0 0 0,101-133 226 0 0,-142 172-429 0 0,16-22 18 0 0,-6 7-119 0 0,1 1 0 0 0,1 0 0 0 0,1 1 1 0 0,21-17-1 0 0,-36 32-6 0 0,1 1 1 0 0,0 0 0 0 0,-1 0-1 0 0,1 0 1 0 0,0 0 0 0 0,0 0-1 0 0,0 0 1 0 0,0 0-1 0 0,0 1 1 0 0,0-1 0 0 0,0 1-1 0 0,0 0 1 0 0,0-1-1 0 0,3 1 1 0 0,-3 0-87 0 0,-1 1 0 0 0,1-1-1 0 0,0 0 1 0 0,-1 1 0 0 0,1-1 0 0 0,-1 1-1 0 0,1 0 1 0 0,0-1 0 0 0,-1 1 0 0 0,0 0 0 0 0,1 0-1 0 0,-1 0 1 0 0,0 0 0 0 0,1 0 0 0 0,-1 0-1 0 0,0 1 1 0 0,0-1 0 0 0,2 3 0 0 0,6 9-1905 0 0,-6-8 1263 0 0,0-1 0 0 0,0 1 0 0 0,1-1 0 0 0,-1 1 0 0 0,1-1 0 0 0,7 6 0 0 0,2-2-378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51 12323 0 0,'-5'-2'968'0'0,"2"0"-29"0"0,0 1 0 0 0,0-1 0 0 0,0 0 0 0 0,0 0 0 0 0,-3-2 0 0 0,6 4-844 0 0,0-1 0 0 0,-1 1 0 0 0,1 0-1 0 0,0-1 1 0 0,-1 1 0 0 0,1 0 0 0 0,-1 0-1 0 0,1-1 1 0 0,0 1 0 0 0,-1 0-1 0 0,1 0 1 0 0,-1 0 0 0 0,1 0 0 0 0,-1 0-1 0 0,1-1 1 0 0,-1 1 0 0 0,1 0 0 0 0,0 0-1 0 0,-1 0 1 0 0,1 0 0 0 0,-1 0 0 0 0,1 0-1 0 0,-1 1 1 0 0,1-1 0 0 0,-1 0-1 0 0,1 0 1 0 0,-1 0 0 0 0,1 0 0 0 0,0 0-1 0 0,-1 1 1 0 0,1-1 0 0 0,-1 0 0 0 0,1 0-1 0 0,0 1 1 0 0,-1-1 0 0 0,1 0 0 0 0,0 1-1 0 0,-1-1 1 0 0,1 0 0 0 0,0 1 0 0 0,-1-1-1 0 0,1 1 1 0 0,0-1 0 0 0,0 0-1 0 0,-1 1 1 0 0,1-1 0 0 0,0 1 0 0 0,0-1-1 0 0,0 1 1 0 0,0-1 0 0 0,0 1 0 0 0,0-1-1 0 0,0 0 1 0 0,0 2 0 0 0,-6 33 89 0 0,1 0 0 0 0,1 38 0 0 0,3-50-170 0 0,2 103 40 0 0,0-112-40 0 0,1 0 0 0 0,0 0 1 0 0,1 0-1 0 0,1 0 0 0 0,0-1 1 0 0,10 23-1 0 0,-11-31 4 0 0,-1 0 1 0 0,1-1-1 0 0,0 1 0 0 0,1-1 1 0 0,-1 0-1 0 0,1 0 0 0 0,0 0 1 0 0,-1 0-1 0 0,2 0 1 0 0,-1-1-1 0 0,0 0 0 0 0,1 0 1 0 0,0 0-1 0 0,-1-1 0 0 0,1 1 1 0 0,5 1-1 0 0,-1-2 14 0 0,-1 1 0 0 0,1-2 0 0 0,-1 1 0 0 0,1-1 0 0 0,0-1 0 0 0,-1 1 0 0 0,1-2 0 0 0,0 1 0 0 0,11-3 0 0 0,119-28 207 0 0,-128 28-231 0 0,107-28 46 0 0,-94 26 48 0 0,1 1 1 0 0,45-1-1 0 0,-75 4-10 0 0,0 0 0 0 0,-1 0 0 0 0,1-1 0 0 0,0 0 0 0 0,-1 0 0 0 0,1 0 0 0 0,0 0 0 0 0,-7-5-1 0 0,-41-28 102 0 0,26 14-104 0 0,-38-40 0 0 0,-17-29-20 0 0,40 40-33 0 0,-24-26 1 0 0,56 65-35 0 0,-1 1 0 0 0,0 1 0 0 0,-1 0 0 0 0,-22-13 0 0 0,32 20-4 0 0,-10-4-9 0 0,1 0 0 0 0,-17-6 0 0 0,23 11-16 0 0,1 0 0 0 0,0 0 0 0 0,-1 0 0 0 0,1 0 1 0 0,0 1-1 0 0,-1 0 0 0 0,1 0 0 0 0,-1 0 0 0 0,1 0 0 0 0,-7 2 0 0 0,10-2 12 0 0,1 0-1 0 0,0 0 0 0 0,-1 0 1 0 0,1 0-1 0 0,0 0 1 0 0,0 0-1 0 0,-1 0 0 0 0,1 0 1 0 0,0 1-1 0 0,0-1 1 0 0,-1 0-1 0 0,1 0 1 0 0,0 0-1 0 0,0 0 0 0 0,-1 0 1 0 0,1 1-1 0 0,0-1 1 0 0,0 0-1 0 0,-1 0 0 0 0,1 1 1 0 0,0-1-1 0 0,0 0 1 0 0,0 0-1 0 0,0 1 1 0 0,0-1-1 0 0,-1 0 0 0 0,1 0 1 0 0,0 1-1 0 0,0-1 1 0 0,0 0-1 0 0,0 0 0 0 0,0 1 1 0 0,0-1-1 0 0,0 0 1 0 0,0 1-1 0 0,0-1 1 0 0,0 0-1 0 0,0 0 0 0 0,0 1 1 0 0,0-1-1 0 0,0 0 1 0 0,0 1-1 0 0,0-1 0 0 0,0 0 1 0 0,1 0-1 0 0,-1 1 1 0 0,0-1-1 0 0,0 0 1 0 0,0 0-1 0 0,0 1 0 0 0,0-1 1 0 0,1 0-1 0 0,-1 0 1 0 0,0 1-1 0 0,0-1 0 0 0,1 0 1 0 0,-1 0-1 0 0,14 14-1916 0 0,-2-6-920 0 0,19 21 0 0 0,-16-11 256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9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3348 202 11482 0 0,'-57'-38'9915'0'0,"-32"-13"-7269"0"0,58 34-1932 0 0,6 4-411 0 0,-1 0 0 0 0,0 1 0 0 0,0 2 0 0 0,-1 1 0 0 0,-29-6 0 0 0,5 6 298 0 0,-85-4 1 0 0,-53 11 67 0 0,91 8-576 0 0,1 4-1 0 0,-140 33 1 0 0,81 5-119 0 0,142-43 25 0 0,-43 17-36 0 0,-95 50 1 0 0,101-44 23 0 0,-130 77-24 0 0,65-18 12 0 0,24-17 14 0 0,63-50 2 0 0,-204 144-36 0 0,195-137 37 0 0,2 1 1 0 0,1 1-1 0 0,1 2 1 0 0,1 2-1 0 0,2 1 1 0 0,2 1-1 0 0,-27 41 1 0 0,-34 67-45 0 0,-73 101-18 0 0,111-177 57 0 0,-75 97 8 0 0,12 9 17 0 0,107-160-7 0 0,-59 91 19 0 0,57-91-9 0 0,0 0 1 0 0,-1-1-1 0 0,-1 0 0 0 0,0 0 1 0 0,-18 12-1 0 0,27-22-13 0 0,0 0 1 0 0,0 0-1 0 0,0 0 0 0 0,0-1 0 0 0,0 0 1 0 0,-1 1-1 0 0,1-1 0 0 0,0-1 0 0 0,-1 1 1 0 0,1 0-1 0 0,-1-1 0 0 0,1 1 0 0 0,0-1 1 0 0,-1 0-1 0 0,-6-1 0 0 0,7-2-13 0 0,3 3 10 0 0,0 0 1 0 0,-1-1-1 0 0,1 1 1 0 0,0-1-1 0 0,-1 1 0 0 0,1 0 1 0 0,0-1-1 0 0,-1 1 0 0 0,1 0 1 0 0,0-1-1 0 0,-1 1 1 0 0,1 0-1 0 0,0 0 0 0 0,-1 0 1 0 0,1-1-1 0 0,-1 1 0 0 0,1 0 1 0 0,-1 0-1 0 0,1 0 1 0 0,-1 0-1 0 0,1 0 0 0 0,-1-1 1 0 0,-2 0-7 0 0,2 1 6 0 0,1-1 1 0 0,0 1-1 0 0,0 0 0 0 0,-1 0 1 0 0,1-1-1 0 0,0 1 0 0 0,0 0 0 0 0,-1 0 1 0 0,1 0-1 0 0,0-1 0 0 0,-1 1 1 0 0,1 0-1 0 0,0 0 0 0 0,-1 0 0 0 0,1 0 1 0 0,0 0-1 0 0,-1 0 0 0 0,1 0 1 0 0,0 0-1 0 0,-1 0 0 0 0,1 0 0 0 0,-1 0 1 0 0,1 0-1 0 0,0 0 0 0 0,-1 0 1 0 0,1 0-1 0 0,0 0 0 0 0,-1 0 0 0 0,1 0 1 0 0,0 1-1 0 0,-1-1 0 0 0,1 0 1 0 0,0 0-1 0 0,-1 1 0 0 0,-3 0-6 0 0,4-1-2 0 0,0 3-5 0 0,1-2 5 0 0,-1-1 8 0 0,0 0 1 0 0,0 0-1 0 0,0 1 1 0 0,0-1-1 0 0,0 0 0 0 0,0 0 1 0 0,0 0-1 0 0,0 0 1 0 0,0 0-1 0 0,0 0 1 0 0,0 0-1 0 0,-1 1 0 0 0,1-1 1 0 0,0 0-1 0 0,0 0 1 0 0,0 0-1 0 0,0 0 0 0 0,0 0 1 0 0,0 0-1 0 0,0 0 1 0 0,0 0-1 0 0,0 1 0 0 0,0-1 1 0 0,0 0-1 0 0,-1 0 1 0 0,1 0-1 0 0,0 0 0 0 0,0 0 1 0 0,0 0-1 0 0,0 0 1 0 0,0 0-1 0 0,0 0 0 0 0,-1 0 1 0 0,1 0-1 0 0,0 0 1 0 0,0 0-1 0 0,0 0 0 0 0,0 0 1 0 0,-4 2-10 0 0,3-1 10 0 0,6 16-1343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9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44 163 10106 0 0,'-3'3'10778'0'0,"0"4"-8078"0"0,1 9-3754 0 0,2-15 1814 0 0,-17 88 253 0 0,11-68-984 0 0,2 0 1 0 0,0 0-1 0 0,2 1 0 0 0,0-1 0 0 0,1 23 1 0 0,1-40-29 0 0,1 0 1 0 0,0 0 0 0 0,-1-1 0 0 0,1 1 0 0 0,0 0 0 0 0,1-1-1 0 0,-1 1 1 0 0,1-1 0 0 0,-1 1 0 0 0,4 3 0 0 0,-3-4 2 0 0,-1-2 0 0 0,1 1 1 0 0,0 0-1 0 0,0 0 0 0 0,0 0 1 0 0,0-1-1 0 0,0 1 0 0 0,0-1 0 0 0,0 0 1 0 0,0 0-1 0 0,0 1 0 0 0,1-1 1 0 0,-1-1-1 0 0,1 1 0 0 0,-1 0 1 0 0,5 0-1 0 0,0 0 22 0 0,1 0-1 0 0,0-1 1 0 0,0-1 0 0 0,0 1-1 0 0,-1-1 1 0 0,1 0-1 0 0,11-4 1 0 0,54-21 146 0 0,-52 18-140 0 0,29-14 85 0 0,74-46 0 0 0,-61 26 15 0 0,-55 37-100 0 0,-1-1 1 0 0,0-1 0 0 0,-1 1 0 0 0,1-1 0 0 0,-1 0-1 0 0,5-8 1 0 0,-10 13-17 0 0,0 0 0 0 0,0 1 1 0 0,0-1-1 0 0,0 0 0 0 0,0 0 0 0 0,-1 0 0 0 0,1 0 0 0 0,0 0 1 0 0,-1 1-1 0 0,0-1 0 0 0,1 0 0 0 0,-1 0 0 0 0,0 0 0 0 0,0 0 1 0 0,0 0-1 0 0,0 0 0 0 0,0 0 0 0 0,-2-4 0 0 0,1 3 6 0 0,0 1 0 0 0,0-1 1 0 0,-1 0-1 0 0,0 1 0 0 0,1-1 0 0 0,-1 1 0 0 0,0 0 0 0 0,0 0 0 0 0,0-1 0 0 0,-1 1 0 0 0,-4-3 0 0 0,-39-27 113 0 0,-57-29 0 0 0,61 38-93 0 0,15 6-21 0 0,4 3-9 0 0,-1 1-1 0 0,-44-17 0 0 0,66 29-30 0 0,-24-6 15 0 0,25 7-33 0 0,0-1 0 0 0,0 1 0 0 0,0 0-1 0 0,0 0 1 0 0,0 0 0 0 0,0 0-1 0 0,0 0 1 0 0,0 0 0 0 0,0 0 0 0 0,0 0-1 0 0,0 0 1 0 0,0 0 0 0 0,0 1-1 0 0,0-1 1 0 0,0 0 0 0 0,0 1 0 0 0,0-1-1 0 0,0 1 1 0 0,0-1 0 0 0,-1 1-1 0 0,2 0-88 0 0,-1 0-1 0 0,1 0 0 0 0,0 0 0 0 0,0 0 0 0 0,0 0 0 0 0,-1-1 1 0 0,1 1-1 0 0,0 0 0 0 0,0 0 0 0 0,0 0 0 0 0,0 0 0 0 0,0 0 1 0 0,0 0-1 0 0,1 0 0 0 0,-1-1 0 0 0,0 1 0 0 0,0 0 0 0 0,1 0 1 0 0,-1 0-1 0 0,0 0 0 0 0,1-1 0 0 0,-1 1 0 0 0,1 0 0 0 0,0 1 1 0 0,15 19-1871 0 0,-16-21 1993 0 0,18 19-424 0 0,6 1-670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21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1573 11715 0 0,'-32'28'2253'0'0,"-11"9"2920"0"0,43-37-5152 0 0,0 0-1 0 0,0 0 0 0 0,0 0 1 0 0,0 0-1 0 0,-1 0 0 0 0,1 1 1 0 0,0-1-1 0 0,0 0 0 0 0,0 0 1 0 0,0 0-1 0 0,0 0 0 0 0,-1 1 1 0 0,1-1-1 0 0,0 0 0 0 0,0 0 1 0 0,0 0-1 0 0,0 1 0 0 0,0-1 1 0 0,0 0-1 0 0,0 0 1 0 0,0 0-1 0 0,0 1 0 0 0,0-1 1 0 0,0 0-1 0 0,0 0 0 0 0,0 1 1 0 0,0-1-1 0 0,0 0 0 0 0,0 0 1 0 0,0 0-1 0 0,0 1 0 0 0,0-1 1 0 0,0 0-1 0 0,0 0 0 0 0,0 0 1 0 0,1 1-1 0 0,8 3 278 0 0,12-3-40 0 0,-5-4-135 0 0,-1 0 1 0 0,1-1-1 0 0,-1 0 1 0 0,0-2-1 0 0,16-7 1 0 0,72-42 226 0 0,-63 33-250 0 0,251-159 304 0 0,-187 114-310 0 0,288-189 179 0 0,23-15-136 0 0,-235 162-95 0 0,5 8 0 0 0,263-103 1 0 0,-417 192-40 0 0,486-180 62 0 0,-400 155-55 0 0,2 6 0 0 0,181-24 0 0 0,27 32 15 0 0,-261 23-29 0 0,0 3 0 0 0,127 24 1 0 0,-167-21 4 0 0,0 1 1 0 0,0 1 0 0 0,-1 1-1 0 0,-1 2 1 0 0,1 0 0 0 0,-2 2 0 0 0,0 1-1 0 0,0 0 1 0 0,29 25 0 0 0,185 187 225 0 0,-144-133-147 0 0,52 65-48 0 0,23 62 40 0 0,-129-168-66 0 0,114 133 46 0 0,-26-33 74 0 0,-88-101-43 0 0,35 60 0 0 0,25 73 118 0 0,43 67 175 0 0,-124-225-315 0 0,-4-6 40 0 0,-1 0 1 0 0,-1 1-1 0 0,13 28 0 0 0,18 66 343 0 0,-29-81-420 0 0,37 99 120 0 0,-44-112-21 0 0,-4-10-10 0 0,1 0 0 0 0,3 23 0 0 0,-5-20-183 0 0,0-1 0 0 0,1 1 0 0 0,0 0 0 0 0,1-1 0 0 0,1 1 0 0 0,9 18 0 0 0,-10-27 574 0 0,0-1-4026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22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13 143 13795 0 0,'0'0'165'0'0,"-1"-1"-1"0"0,1 1 1 0 0,-1 0-1 0 0,1 0 1 0 0,-1-1-1 0 0,0 1 1 0 0,1 0 0 0 0,-1 0-1 0 0,1 0 1 0 0,-1 0-1 0 0,1-1 1 0 0,-1 1-1 0 0,0 0 1 0 0,1 0-1 0 0,-1 0 1 0 0,1 0 0 0 0,-2 1-1 0 0,2-1-101 0 0,0 0 0 0 0,0 0-1 0 0,0 0 1 0 0,0 1 0 0 0,0-1 0 0 0,-1 0-1 0 0,1 0 1 0 0,0 0 0 0 0,0 1 0 0 0,0-1-1 0 0,0 0 1 0 0,0 0 0 0 0,0 0 0 0 0,0 1-1 0 0,0-1 1 0 0,0 0 0 0 0,0 0-1 0 0,0 1 1 0 0,0-1 0 0 0,0 0 0 0 0,0 0-1 0 0,0 1 1 0 0,0-1 0 0 0,0 0 0 0 0,0 0-1 0 0,0 1 1 0 0,0-1 0 0 0,9 22 1054 0 0,-7-19-1112 0 0,38 75 1283 0 0,85 121 1 0 0,-116-187-1180 0 0,0 1 1 0 0,1-2-1 0 0,1 1 1 0 0,22 18-1 0 0,-29-27-48 0 0,0 0-1 0 0,0-1 1 0 0,0 1 0 0 0,0-1-1 0 0,1 0 1 0 0,-1 0-1 0 0,1 0 1 0 0,-1 0-1 0 0,1-1 1 0 0,0 0 0 0 0,0 0-1 0 0,-1 0 1 0 0,1 0-1 0 0,0-1 1 0 0,0 0-1 0 0,0 0 1 0 0,0 0 0 0 0,-1-1-1 0 0,9-1 1 0 0,-9 0 24 0 0,0 0 0 0 0,0 0 0 0 0,0 0 0 0 0,0 0 0 0 0,0-1 0 0 0,0 1 0 0 0,0-1 0 0 0,-1 0 0 0 0,0 0 0 0 0,1-1 0 0 0,-1 1 0 0 0,4-6 0 0 0,0-2 125 0 0,0 0 0 0 0,0 0 0 0 0,5-14 1 0 0,2-9-63 0 0,-2 0 1 0 0,-1-1-1 0 0,-2-1 1 0 0,-1 1-1 0 0,-2-1 1 0 0,-1 0-1 0 0,-1-41 1 0 0,2 7-145 0 0,-1 28-684 0 0,-5 41 583 0 0,0 0 1 0 0,0 1 0 0 0,0-1 0 0 0,0 0 0 0 0,0 1-1 0 0,1-1 1 0 0,-1 0 0 0 0,0 1 0 0 0,0-1 0 0 0,1 0-1 0 0,-1 1 1 0 0,0-1 0 0 0,1 1 0 0 0,-1-1 0 0 0,1 0-1 0 0,-1 1 1 0 0,1-1 0 0 0,-1 1 0 0 0,1-1 0 0 0,-1 1-1 0 0,1 0 1 0 0,-1-1 0 0 0,1 1 0 0 0,-1 0 0 0 0,1-1-1 0 0,0 1 1 0 0,-1 0 0 0 0,2-1 0 0 0,-1 1-145 0 0,0 0 0 0 0,0 0 0 0 0,1 0 0 0 0,-1 0 0 0 0,0 0 0 0 0,0 0 0 0 0,0 0 0 0 0,1 0 0 0 0,-1 0 0 0 0,0 1 0 0 0,0-1 0 0 0,0 0 0 0 0,0 1 0 0 0,1-1 0 0 0,0 2 0 0 0,5 1 21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1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46 8930 0 0,'-7'-7'5857'0'0,"-5"-5"212"0"0,-3 2-4215 0 0,9 7-1631 0 0,-1 0 0 0 0,1 1 0 0 0,-1 0-1 0 0,0 0 1 0 0,1 0 0 0 0,-1 1 0 0 0,0 0-1 0 0,0 0 1 0 0,0 1 0 0 0,0 0 0 0 0,-13 2 0 0 0,11-1-162 0 0,0 1 1 0 0,0 1-1 0 0,1-1 1 0 0,-1 1-1 0 0,1 1 1 0 0,-1 0-1 0 0,1 0 1 0 0,-12 8 0 0 0,12-6-109 0 0,0 0 1 0 0,0 1 0 0 0,1 0 0 0 0,-1 0 0 0 0,2 1 0 0 0,-1 0 0 0 0,-8 13-1 0 0,11-14 38 0 0,0 0-1 0 0,1 0 1 0 0,0 1-1 0 0,0-1 0 0 0,0 1 1 0 0,1-1-1 0 0,0 1 0 0 0,1 0 1 0 0,-2 14-1 0 0,3-13-16 0 0,1-1-1 0 0,0 1 1 0 0,0-1-1 0 0,1 0 1 0 0,-1 0 0 0 0,2 0-1 0 0,-1 0 1 0 0,1 0-1 0 0,1 0 1 0 0,-1 0-1 0 0,1-1 1 0 0,1 0 0 0 0,-1 0-1 0 0,1 0 1 0 0,0 0-1 0 0,1-1 1 0 0,0 0-1 0 0,0 0 1 0 0,0 0 0 0 0,14 9-1 0 0,-10-8 13 0 0,1-1 1 0 0,-1 0-1 0 0,1-1 0 0 0,0 0 1 0 0,1 0-1 0 0,-1-1 0 0 0,1-1 0 0 0,0 0 1 0 0,0 0-1 0 0,0-1 0 0 0,0-1 1 0 0,0 0-1 0 0,23-2 0 0 0,-23 0 45 0 0,0-1 0 0 0,0 0 0 0 0,0-1 0 0 0,-1 0 1 0 0,1-1-1 0 0,-1-1 0 0 0,0 0 0 0 0,0 0 0 0 0,0-1 0 0 0,-1 0 0 0 0,1-1 0 0 0,-2 0 0 0 0,1-1 0 0 0,-1 0 0 0 0,0 0 0 0 0,-1-1 0 0 0,1 0 0 0 0,-2-1 0 0 0,0 1 0 0 0,9-17 0 0 0,-13 21 12 0 0,-1 0-1 0 0,0 0 0 0 0,0 0 0 0 0,-1 0 1 0 0,1 0-1 0 0,-1 0 0 0 0,0 0 0 0 0,-1 0 1 0 0,1-1-1 0 0,-1 1 0 0 0,0 0 1 0 0,0-1-1 0 0,-3-9 0 0 0,2 10-8 0 0,0 1-1 0 0,0 0 1 0 0,-1 0-1 0 0,0-1 1 0 0,0 1 0 0 0,0 0-1 0 0,-1 1 1 0 0,1-1-1 0 0,-1 0 1 0 0,0 1 0 0 0,0-1-1 0 0,0 1 1 0 0,0 0 0 0 0,0 0-1 0 0,-1 0 1 0 0,-7-4-1 0 0,-5-2-9 0 0,-1 1 0 0 0,1 1 0 0 0,-2 0 0 0 0,-28-7-1 0 0,10 6-188 0 0,-47-4-1 0 0,63 9-691 0 0,0 2 0 0 0,-37 1 0 0 0,56 0 788 0 0,1 0-1 0 0,0 0 1 0 0,0 0 0 0 0,0 0-1 0 0,0 0 1 0 0,0 0-1 0 0,-1 0 1 0 0,1 0 0 0 0,0 0-1 0 0,0 0 1 0 0,0 0-1 0 0,0 0 1 0 0,0 0 0 0 0,0 0-1 0 0,-1 0 1 0 0,1 0 0 0 0,0 1-1 0 0,0-1 1 0 0,0 0-1 0 0,0 0 1 0 0,0 0 0 0 0,0 0-1 0 0,0 0 1 0 0,-1 0-1 0 0,1 0 1 0 0,0 0 0 0 0,0 0-1 0 0,0 0 1 0 0,0 1 0 0 0,0-1-1 0 0,0 0 1 0 0,0 0-1 0 0,0 0 1 0 0,0 0 0 0 0,0 0-1 0 0,0 0 1 0 0,0 1-1 0 0,4 2-2090 0 0,9 2 373 0 0,2-2 687 0 0,2 0 854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23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71 15371 0 0,'-5'-5'823'0'0,"3"3"-274"0"0,0 0 1 0 0,0 0-1 0 0,0 0 1 0 0,0 0 0 0 0,0 0-1 0 0,0-1 1 0 0,-1-2 0 0 0,3 4-472 0 0,0 1 0 0 0,0-1 0 0 0,-1 1 0 0 0,1-1 0 0 0,0 1 1 0 0,0-1-1 0 0,0 1 0 0 0,0-1 0 0 0,0 1 0 0 0,0 0 0 0 0,0-1 1 0 0,0 1-1 0 0,0-1 0 0 0,0 1 0 0 0,1-1 0 0 0,-1 1 0 0 0,0-1 1 0 0,0 1-1 0 0,0 0 0 0 0,1-1 0 0 0,0 0-54 0 0,-1 0 1 0 0,1 0-1 0 0,0 0 0 0 0,0 1 0 0 0,0-1 1 0 0,0 0-1 0 0,0 1 0 0 0,0-1 0 0 0,0 1 1 0 0,0-1-1 0 0,0 1 0 0 0,1-1 0 0 0,13-4 128 0 0,0 1-1 0 0,0 0 1 0 0,26-2-1 0 0,48 1 3 0 0,-73 4-121 0 0,21 0-6 0 0,0 1 0 0 0,1 2-1 0 0,-1 2 1 0 0,53 12 0 0 0,-50-5-13 0 0,1 2 0 0 0,-2 1-1 0 0,0 3 1 0 0,-1 1 0 0 0,-1 1-1 0 0,0 3 1 0 0,41 31 0 0 0,-12-1 27 0 0,90 92 1 0 0,40 80 112 0 0,33 107 142 0 0,-28 17 41 0 0,-164-283-275 0 0,142 307 275 0 0,-131-257-143 0 0,107 184-1 0 0,-28-96 3 0 0,26 41-19 0 0,-11-1-9 0 0,-103-167-1 0 0,39 103 0 0 0,-16 4 236 0 0,59 141 371 0 0,-98-281-586 0 0,46 67-1 0 0,7 12 85 0 0,-67-104-226 0 0,-1 0 0 0 0,0 0 0 0 0,-1 1 0 0 0,-1 0 0 0 0,4 25 0 0 0,6 86 123 0 0,-12-86-130 0 0,2 1 0 0 0,18 73 0 0 0,-6-48-7 0 0,-15-51-17 0 0,0 0 0 0 0,-2 20 0 0 0,0-35-16 0 0,1 79 6 0 0,16 188 11 0 0,9-6-1 0 0,-20-74 25 0 0,-7-190-35 0 0,0 0 1 0 0,0-1 0 0 0,0 1-1 0 0,0-1 1 0 0,0 1-1 0 0,0 0 1 0 0,0-1 0 0 0,0 1-1 0 0,0 0 1 0 0,0-1 0 0 0,0 1-1 0 0,0-1 1 0 0,-1 1-1 0 0,1 0 1 0 0,0-1 0 0 0,-1 1-1 0 0,1-1 1 0 0,0 1 0 0 0,-1-1-1 0 0,1 1 1 0 0,0-1-1 0 0,-1 1 1 0 0,1-1 0 0 0,-1 1-1 0 0,1-1 1 0 0,-1 0-1 0 0,1 1 1 0 0,-1-1 0 0 0,1 0-1 0 0,-1 1 1 0 0,0-1 0 0 0,1 0-1 0 0,-1 0 1 0 0,1 1-1 0 0,-1-1 1 0 0,0 0 0 0 0,0 0-1 0 0,-10 4-176 0 0,8 11-31 0 0,-2 29-37 0 0,1 0 0 0 0,2 0 1 0 0,3 0-1 0 0,6 49 0 0 0,-7-89-42 0 0,1 9-280 0 0,1-9-418 0 0,0-9-2348 0 0,-2 3 2860 0 0,1 0 1 0 0,-1 1 0 0 0,0-1 0 0 0,0-3 0 0 0,0-1-877 0 0,0-3-919 0 0,-1 0-1 0 0,0 0 1 0 0,-1-10-1 0 0,-1 2-1603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23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8 192 15267 0 0,'-1'1'204'0'0,"0"0"-1"0"0,0 0 1 0 0,0 0-1 0 0,1 1 1 0 0,-1-1 0 0 0,1 0-1 0 0,-1 0 1 0 0,1 1-1 0 0,-1-1 1 0 0,1 1-1 0 0,0-1 1 0 0,-1 0-1 0 0,1 1 1 0 0,0-1 0 0 0,0 1-1 0 0,0-1 1 0 0,0 0-1 0 0,0 1 1 0 0,1-1-1 0 0,-1 1 1 0 0,0-1-1 0 0,1 0 1 0 0,-1 1-1 0 0,1-1 1 0 0,0 2 0 0 0,2 4 25 0 0,1 1 0 0 0,0-1 0 0 0,5 8 0 0 0,-5-9-48 0 0,67 99 509 0 0,-27-41-356 0 0,-39-57-301 0 0,53 76 396 0 0,-46-69-315 0 0,0-1 1 0 0,0 1-1 0 0,23 17 0 0 0,-33-29-89 0 0,1 0 0 0 0,-1 0 1 0 0,1-1-1 0 0,-1 1 0 0 0,1-1 1 0 0,0 0-1 0 0,0 0 0 0 0,0 0 1 0 0,0 0-1 0 0,0 0 0 0 0,0 0 0 0 0,5 0 1 0 0,-6-1-11 0 0,0 0 1 0 0,0-1-1 0 0,0 1 1 0 0,0 0-1 0 0,0-1 0 0 0,0 1 1 0 0,0-1-1 0 0,-1 0 1 0 0,1 0-1 0 0,0 0 1 0 0,-1 1-1 0 0,1-1 1 0 0,0-1-1 0 0,-1 1 0 0 0,1 0 1 0 0,-1 0-1 0 0,1-1 1 0 0,-1 1-1 0 0,0 0 1 0 0,2-4-1 0 0,3-4 20 0 0,-1-1 0 0 0,0 1 0 0 0,-1-1 0 0 0,0 0 0 0 0,-1 0 0 0 0,0 0 0 0 0,2-17-1 0 0,-1 10-29 0 0,4-21-397 0 0,2-50 0 0 0,-3-41-1176 0 0,-6 94 1089 0 0,3-61-887 0 0,-6-3-378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6.3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604 145 448 0 0,'3'-1'-44'0'0,"0"0"-1"0"0,1 1 1 0 0,-1-1 0 0 0,1 1-1 0 0,-1 0 1 0 0,1 0 0 0 0,-1 0-1 0 0,7 2 1 0 0,5-1 311 0 0,-10-1 185 0 0,0-1 0 0 0,-1 1 1 0 0,1-1-1 0 0,0 0 0 0 0,-1 0 0 0 0,6-2 0 0 0,12-6 5256 0 0,-22 8-5460 0 0,0 1 0 0 0,1-1 1 0 0,-1 1-1 0 0,0-1 0 0 0,1 0 0 0 0,-1 1 1 0 0,0-1-1 0 0,0 1 0 0 0,0-1 1 0 0,0 1-1 0 0,1-1 0 0 0,-1 0 1 0 0,0 1-1 0 0,0-1 0 0 0,0 0 1 0 0,0 1-1 0 0,0-1 0 0 0,-1 1 0 0 0,1-1 1 0 0,0 0-1 0 0,0 1 0 0 0,0-1 1 0 0,0 1-1 0 0,-1-2 0 0 0,-5-13 2707 0 0,-1 3-1722 0 0,-1 0-1 0 0,-1 0 1 0 0,-13-14 0 0 0,18 22-1041 0 0,0 0 1 0 0,-1 1-1 0 0,1-1 0 0 0,-1 1 0 0 0,0 0 0 0 0,0 0 1 0 0,0 0-1 0 0,-10-2 0 0 0,-15 1 192 0 0,25 4-347 0 0,0 1-1 0 0,0-1 1 0 0,0 0-1 0 0,0 1 1 0 0,0 0-1 0 0,0 1 1 0 0,0-1-1 0 0,-7 4 1 0 0,-3 0 18 0 0,10-3-39 0 0,0 0-1 0 0,0 0 1 0 0,0 1-1 0 0,0 0 0 0 0,1 0 1 0 0,-1 0-1 0 0,1 1 1 0 0,-7 6-1 0 0,-1 3 7 0 0,-15 20 0 0 0,4 1-65 0 0,0 1 0 0 0,3 2 0 0 0,1 0 0 0 0,1 1 1 0 0,3 0-1 0 0,-21 77 0 0 0,26-71 7 0 0,3 1 0 0 0,2-1 0 0 0,1 1 0 0 0,3 57-1 0 0,29 178-66 0 0,31 61 70 0 0,6 42 28 0 0,-21 14 8 0 0,-25 1 2 0 0,-20-309 29 0 0,-4 0 0 0 0,-4 0 0 0 0,-38 164 0 0 0,24-172 112 0 0,-54 132-1 0 0,58-170-36 0 0,-3-1 0 0 0,-1-1 0 0 0,-2 0-1 0 0,-47 56 1 0 0,57-80-51 0 0,0-1 0 0 0,-1-1-1 0 0,-1 0 1 0 0,-18 13-1 0 0,32-26-48 0 0,0-1-1 0 0,-1 1 0 0 0,1 0 1 0 0,-6 0-1 0 0,9-1-13 0 0,-1-1 0 0 0,0 0 0 0 0,1 1 0 0 0,-1-1 0 0 0,1 0 0 0 0,-1 0 0 0 0,0 0 0 0 0,1 0 0 0 0,-1 1 0 0 0,0-1 0 0 0,1 0 0 0 0,-1 0 0 0 0,0 0 0 0 0,1 0 0 0 0,-1-1-1 0 0,0 1 1 0 0,1 0 0 0 0,-1 0 0 0 0,0 0 0 0 0,1 0 0 0 0,-1-1 0 0 0,0 1 0 0 0,1 0 0 0 0,-1-1 0 0 0,1 1 0 0 0,-1 0 0 0 0,1-1 0 0 0,-1 1 0 0 0,0-1 0 0 0,1 0-7 0 0,0 1 1 0 0,0-1-1 0 0,0 1 0 0 0,0-1 1 0 0,1 1-1 0 0,-1 0 1 0 0,0-1-1 0 0,0 1 0 0 0,0-1 1 0 0,1 1-1 0 0,-1-1 0 0 0,0 1 1 0 0,0 0-1 0 0,1-1 0 0 0,-1 1 1 0 0,0-1-1 0 0,1 1 1 0 0,-1 0-1 0 0,0 0 0 0 0,2-1 1 0 0,8-7-121 0 0,-9 7 120 0 0,3-1-26 0 0,1-1 0 0 0,0 1 0 0 0,-1 0 0 0 0,1 0 0 0 0,0 0 1 0 0,0 0-1 0 0,0 1 0 0 0,0 0 0 0 0,0 0 0 0 0,0 1 0 0 0,8-1 0 0 0,-9 1 2 0 0,0 0-1 0 0,1 1 1 0 0,-1-1 0 0 0,1 1-1 0 0,-1 0 1 0 0,0 0-1 0 0,1 0 1 0 0,-1 1 0 0 0,0-1-1 0 0,0 1 1 0 0,0 0 0 0 0,0 0-1 0 0,6 4 1 0 0,-5 0-13 0 0,0-1 0 0 0,0 0-1 0 0,0 1 1 0 0,-1 0 0 0 0,0 0 0 0 0,0 0 0 0 0,0 1 0 0 0,-1-1 0 0 0,1 1 0 0 0,-2 0 0 0 0,1 0 0 0 0,1 9 0 0 0,2 11-86 0 0,4 52 1 0 0,-9-73 118 0 0,4 80-103 0 0,-7 116 1 0 0,-23 86 138 0 0,22-252-19 0 0,-55 498 183 0 0,-50 572 1020 0 0,86-702-739 0 0,31-1-155 0 0,-4-350-283 0 0,2-1 1 0 0,17 63 0 0 0,-17-91-29 0 0,0-1 1 0 0,2 0 0 0 0,1 0-1 0 0,0-1 1 0 0,2 0 0 0 0,0-1-1 0 0,17 20 1 0 0,-17-25-41 0 0,1-2 1 0 0,1 1-1 0 0,0-2 1 0 0,0 0-1 0 0,2-1 0 0 0,32 21 1 0 0,-39-28-283 0 0,1 0 0 0 0,0-1 0 0 0,0 0 0 0 0,1-1 0 0 0,20 5 1 0 0,-23-7-279 0 0,-1 0 0 0 0,1-1 0 0 0,0 0 0 0 0,-1 0 0 0 0,1-1 1 0 0,-1 0-1 0 0,1 0 0 0 0,-1 0 0 0 0,10-4 0 0 0,3-4-2317 0 0,-9-1-583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7.2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53 989 14339 0 0,'0'3'570'0'0,"0"0"0"0"0,0 0 0 0 0,-1 0 0 0 0,1 0 0 0 0,-1 0 0 0 0,-1 3 0 0 0,0-7 823 0 0,2 1-1365 0 0,0 0-1 0 0,0 0 0 0 0,0 0 0 0 0,0-1 0 0 0,0 1 0 0 0,0 0 0 0 0,0 0 1 0 0,0 0-1 0 0,0-1 0 0 0,0 1 0 0 0,0 0 0 0 0,1 0 0 0 0,-1 0 0 0 0,0-1 0 0 0,0 1 1 0 0,0 0-1 0 0,0 0 0 0 0,0 0 0 0 0,0 0 0 0 0,0-1 0 0 0,0 1 0 0 0,1 0 1 0 0,-1 0-1 0 0,0 0 0 0 0,0 0 0 0 0,1-1 0 0 0,3-3 90 0 0,0 0-1 0 0,0-1 1 0 0,-1 1 0 0 0,1-1 0 0 0,-1 0-1 0 0,0 0 1 0 0,0 0 0 0 0,-1-1-1 0 0,4-10 1 0 0,0-2 64 0 0,5-34-1 0 0,7-73 76 0 0,-5-1-1 0 0,-4-138 0 0 0,-10 225-204 0 0,-1 1 1 0 0,-2-1 0 0 0,-2 1-1 0 0,-1 0 1 0 0,-19-55-1 0 0,23 83-25 0 0,-1 0 0 0 0,-10-16 0 0 0,13 23-24 0 0,0 1 0 0 0,-1 0 1 0 0,1 0-1 0 0,-1 0 0 0 0,0 0 1 0 0,0 0-1 0 0,1 0 0 0 0,-1 0 1 0 0,-1 0-1 0 0,1 1 1 0 0,0-1-1 0 0,0 1 0 0 0,-1 0 1 0 0,1 0-1 0 0,0-1 0 0 0,-5 0 1 0 0,6 2-6 0 0,0 0 0 0 0,1 0 0 0 0,-1 0 0 0 0,0 0 0 0 0,0 0 0 0 0,0 0 0 0 0,0 0 0 0 0,0 0 0 0 0,1 0 0 0 0,-1 0 1 0 0,0 1-1 0 0,0-1 0 0 0,0 0 0 0 0,1 1 0 0 0,-1-1 0 0 0,0 0 0 0 0,0 1 0 0 0,1-1 0 0 0,-1 1 0 0 0,0 0 0 0 0,-1 0-7 0 0,1 1 0 0 0,0-1-1 0 0,0 1 1 0 0,-1-1 0 0 0,1 1 0 0 0,0 0-1 0 0,0-1 1 0 0,-1 4 0 0 0,0 2-27 0 0,0-1 0 0 0,1 1 0 0 0,0-1 0 0 0,-1 10 0 0 0,1 3-56 0 0,1-1-1 0 0,4 33 1 0 0,11 38-88 0 0,-13-75 164 0 0,44 162-99 0 0,12-3 102 0 0,-57-170 14 0 0,67 162-22 0 0,-51-131-78 0 0,2 0 1 0 0,37 49 0 0 0,-45-69-97 0 0,1-1 1 0 0,1 0 0 0 0,16 14-1 0 0,-20-19-290 0 0,1-1-1 0 0,-1-1 1 0 0,1 0-1 0 0,1-1 0 0 0,-1 1 1 0 0,12 3-1 0 0,-19-8 239 0 0,-1 0 0 0 0,1 0 0 0 0,-1-1-1 0 0,1 1 1 0 0,-1-1 0 0 0,1 1 0 0 0,-1-1 0 0 0,1 0-1 0 0,0 0 1 0 0,-1 0 0 0 0,1 0 0 0 0,-1 0 0 0 0,1-1-1 0 0,-1 1 1 0 0,1-1 0 0 0,0 0 0 0 0,-1 1 0 0 0,5-3-1 0 0,3-8-17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8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100 232 12611 0 0,'-2'-1'789'0'0,"0"-1"0"0"0,0 0-1 0 0,1 1 1 0 0,-1-1 0 0 0,1 0 0 0 0,-1 0 0 0 0,-1-2 0 0 0,2 1-365 0 0,-1 1 1 0 0,1 0-1 0 0,-1 0 0 0 0,0 1 1 0 0,0-1-1 0 0,-2-2 0 0 0,3 3-353 0 0,0 0-1 0 0,-1 1 0 0 0,1 0 1 0 0,0-1-1 0 0,0 1 0 0 0,0-1 1 0 0,0 1-1 0 0,0 0 0 0 0,0 0 1 0 0,-1 0-1 0 0,1 0 0 0 0,0 0 1 0 0,0 0-1 0 0,0 0 1 0 0,-1 0-1 0 0,1 0 0 0 0,0 0 1 0 0,-2 1-1 0 0,1 0-36 0 0,0 0-1 0 0,-1 0 1 0 0,1 0-1 0 0,0 1 1 0 0,0-1 0 0 0,0 0-1 0 0,0 1 1 0 0,1 0 0 0 0,-1-1-1 0 0,0 1 1 0 0,1 0-1 0 0,-1 0 1 0 0,1 0 0 0 0,-1 0-1 0 0,1 0 1 0 0,0 0-1 0 0,0 0 1 0 0,0 0 0 0 0,0 1-1 0 0,0-1 1 0 0,0 5 0 0 0,-2 5-54 0 0,1 0 0 0 0,-1 24 0 0 0,3-35 21 0 0,-4 107-99 0 0,5-87 57 0 0,0 0-1 0 0,2 0 0 0 0,5 24 0 0 0,-6-40 12 0 0,-1 0 1 0 0,1 0-1 0 0,0 0 1 0 0,1 0-1 0 0,-1 0 0 0 0,5 6 1 0 0,-6-10 3 0 0,0 1 0 0 0,-1-1-1 0 0,1 0 1 0 0,0 0 0 0 0,0 0 0 0 0,0 0 0 0 0,1 0 0 0 0,-1 0 0 0 0,0 0 0 0 0,0 0-1 0 0,0 0 1 0 0,1 0 0 0 0,-1-1 0 0 0,0 1 0 0 0,1 0 0 0 0,-1-1 0 0 0,1 1-1 0 0,-1-1 1 0 0,1 0 0 0 0,-1 0 0 0 0,1 1 0 0 0,-1-1 0 0 0,1 0 0 0 0,-1 0 0 0 0,1 0-1 0 0,-1 0 1 0 0,3-1 0 0 0,-2 0 4 0 0,-1 1-1 0 0,0-1 1 0 0,0 0-1 0 0,1 0 0 0 0,-1 1 1 0 0,0-1-1 0 0,0 0 1 0 0,0 0-1 0 0,0 0 1 0 0,0 0-1 0 0,0 0 1 0 0,0-1-1 0 0,0 1 0 0 0,0-2 1 0 0,11-21-198 0 0,-7 12 149 0 0,1-4 15 0 0,0 0 0 0 0,-2-1 0 0 0,0 0 0 0 0,-1 0-1 0 0,2-23 1 0 0,-4 26 39 0 0,1-8 16 0 0,0 0-1 0 0,-2 0 0 0 0,-1 1 0 0 0,-1-1 0 0 0,-6-32 1 0 0,7 51 29 0 0,1 0 1 0 0,-1 1 0 0 0,0-1 0 0 0,1 1 0 0 0,-1-1-1 0 0,0 1 1 0 0,-1-1 0 0 0,1 1 0 0 0,0 0-1 0 0,-1 0 1 0 0,1-1 0 0 0,-1 1 0 0 0,0 0-1 0 0,0 0 1 0 0,1 1 0 0 0,-1-1 0 0 0,0 0 0 0 0,-1 1-1 0 0,1-1 1 0 0,0 1 0 0 0,0-1 0 0 0,-1 1-1 0 0,1 0 1 0 0,-1 0 0 0 0,-3-1 0 0 0,6 2-23 0 0,-1 0 1 0 0,1 0-1 0 0,0 0 0 0 0,-1 0 1 0 0,1 0-1 0 0,-1 0 1 0 0,1 0-1 0 0,0 0 0 0 0,-1 0 1 0 0,1 0-1 0 0,-1 0 1 0 0,1 0-1 0 0,0 0 0 0 0,-1 0 1 0 0,1 0-1 0 0,0 0 1 0 0,-1 1-1 0 0,1-1 0 0 0,0 0 1 0 0,-1 0-1 0 0,1 0 1 0 0,0 1-1 0 0,-1-1 0 0 0,1 0 1 0 0,0 0-1 0 0,-1 1 1 0 0,1-1-1 0 0,0 0 0 0 0,-1 1 1 0 0,1 0-3 0 0,0 0 1 0 0,-1 0 0 0 0,1 0 0 0 0,0 1-1 0 0,0-1 1 0 0,0 0 0 0 0,-1 0 0 0 0,1 0-1 0 0,0 0 1 0 0,1 0 0 0 0,-1 1-1 0 0,1 3-8 0 0,0 0-1 0 0,0 0 0 0 0,4 9 0 0 0,26 43-86 0 0,-22-43 86 0 0,-2-3-10 0 0,0 0 1 0 0,1-1-1 0 0,14 16 0 0 0,-18-22 6 0 0,-1-1 0 0 0,1 1-1 0 0,0-1 1 0 0,0 0 0 0 0,0 0-1 0 0,0-1 1 0 0,0 1 0 0 0,1-1-1 0 0,-1 0 1 0 0,1 0 0 0 0,0-1-1 0 0,7 3 1 0 0,-10-4 2 0 0,-1 0 0 0 0,1 0 0 0 0,0 0 0 0 0,0-1 0 0 0,0 1 0 0 0,0 0-1 0 0,0-1 1 0 0,-1 1 0 0 0,1-1 0 0 0,0 1 0 0 0,0-1 0 0 0,-1 0 0 0 0,1 0 0 0 0,0 0 0 0 0,-1 0-1 0 0,1 0 1 0 0,-1 0 0 0 0,1 0 0 0 0,-1 0 0 0 0,0-1 0 0 0,0 1 0 0 0,1-1 0 0 0,0-2 0 0 0,2-1-5 0 0,-1 0 0 0 0,0-1 1 0 0,0 1-1 0 0,-1-1 1 0 0,3-10-1 0 0,-1 2 14 0 0,-1 0 1 0 0,-1 1-1 0 0,0-1 1 0 0,-1 0-1 0 0,0 0 0 0 0,-1 0 1 0 0,-1 0-1 0 0,0 0 0 0 0,-1 0 1 0 0,0 0-1 0 0,-1 1 0 0 0,-8-22 1 0 0,8 26 9 0 0,3 7-3 0 0,0 0 0 0 0,-1 0 0 0 0,0 0 1 0 0,1 0-1 0 0,-1 0 0 0 0,0 0 0 0 0,0 0 0 0 0,0 0 0 0 0,0 0 0 0 0,-1 0 0 0 0,1 1 0 0 0,0-1 0 0 0,-1 0 0 0 0,0 1 0 0 0,1-1 0 0 0,-4-2 0 0 0,16 20-151 0 0,0-2 124 0 0,0 0 1 0 0,0-1-1 0 0,18 15 1 0 0,-24-24 13 0 0,0 0 0 0 0,0 0 0 0 0,1-1 0 0 0,-1 1 1 0 0,1-1-1 0 0,0-1 0 0 0,0 1 0 0 0,0-1 0 0 0,0 0 0 0 0,0 0 0 0 0,0-1 1 0 0,9 1-1 0 0,-13-2 4 0 0,0 1 1 0 0,0-1-1 0 0,0 0 0 0 0,0 0 1 0 0,0-1-1 0 0,0 1 1 0 0,-1 0-1 0 0,1 0 0 0 0,0-1 1 0 0,0 1-1 0 0,0-1 1 0 0,-1 0-1 0 0,1 0 0 0 0,0 1 1 0 0,0-1-1 0 0,-1 0 1 0 0,1 0-1 0 0,-1-1 0 0 0,1 1 1 0 0,-1 0-1 0 0,0 0 1 0 0,1-1-1 0 0,-1 1 0 0 0,0-1 1 0 0,0 1-1 0 0,0-1 1 0 0,0 1-1 0 0,0-1 0 0 0,0 0 1 0 0,0 0-1 0 0,-1 1 1 0 0,2-4-1 0 0,0-5 3 0 0,-1 1 0 0 0,1-1 0 0 0,-2 1 0 0 0,1-1 0 0 0,-2-11 0 0 0,1 6-2 0 0,-1-3 0 0 0,0 14-2 0 0,0 0 0 0 0,1 0 1 0 0,0 0-1 0 0,0 0 1 0 0,0 0-1 0 0,0-1 1 0 0,1 1-1 0 0,-1 0 1 0 0,1 0-1 0 0,2-4 0 0 0,-3 7-6 0 0,1 0 0 0 0,0 0 0 0 0,-1 1 0 0 0,1-1-1 0 0,0 0 1 0 0,0 0 0 0 0,-1 1 0 0 0,1-1 0 0 0,0 0 0 0 0,0 1-1 0 0,0-1 1 0 0,0 1 0 0 0,0 0 0 0 0,0-1 0 0 0,0 1-1 0 0,0 0 1 0 0,0-1 0 0 0,0 1 0 0 0,0 0 0 0 0,0 0-1 0 0,0 0 1 0 0,0 0 0 0 0,0 0 0 0 0,0 0 0 0 0,0 0-1 0 0,0 0 1 0 0,0 0 0 0 0,2 1 0 0 0,3 1-36 0 0,0 0 0 0 0,-1 0 0 0 0,11 5 0 0 0,-9-4 13 0 0,69 36-1363 0 0,-70-37 764 0 0,0 0 0 0 0,0 0 0 0 0,0-1 0 0 0,0 0 0 0 0,0 0 0 0 0,0-1-1 0 0,7 1 1 0 0,0-1-1203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8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109 126 11923 0 0,'-1'-9'1790'0'0,"-6"-30"2661"0"0,5 32-4082 0 0,0 0-1 0 0,0 0 1 0 0,0 0 0 0 0,-1 1-1 0 0,0-1 1 0 0,-5-7-1 0 0,6 12-264 0 0,1 0-1 0 0,-1 0 1 0 0,0 0-1 0 0,0 0 1 0 0,0 1-1 0 0,0-1 0 0 0,0 1 1 0 0,0-1-1 0 0,0 1 1 0 0,-5-2-1 0 0,6 2-80 0 0,0 1 1 0 0,0 0-1 0 0,0-1 0 0 0,0 1 1 0 0,1 0-1 0 0,-1 0 1 0 0,0-1-1 0 0,0 1 0 0 0,0 0 1 0 0,0 0-1 0 0,0 0 0 0 0,0 0 1 0 0,0 0-1 0 0,0 0 0 0 0,0 0 1 0 0,0 1-1 0 0,0-1 0 0 0,1 0 1 0 0,-1 0-1 0 0,0 1 1 0 0,0-1-1 0 0,0 1 0 0 0,0-1 1 0 0,1 1-1 0 0,-1-1 0 0 0,0 1 1 0 0,0-1-1 0 0,1 1 0 0 0,-1 0 1 0 0,0-1-1 0 0,1 1 0 0 0,-2 1 1 0 0,-1 4-18 0 0,0 1 0 0 0,0 0-1 0 0,0 0 1 0 0,1 0 0 0 0,0 0 0 0 0,0 1 0 0 0,-1 11 0 0 0,1-4-259 0 0,2 0 0 0 0,2 27 0 0 0,-2-36 59 0 0,1 0 1 0 0,1 0-1 0 0,-1 0 1 0 0,1-1 0 0 0,0 1-1 0 0,0 0 1 0 0,4 5-1 0 0,-5-8 62 0 0,0-1 0 0 0,0 0 0 0 0,1 0-1 0 0,-1 0 1 0 0,1 0 0 0 0,-1 0-1 0 0,1-1 1 0 0,0 1 0 0 0,-1 0 0 0 0,1-1-1 0 0,0 1 1 0 0,0-1 0 0 0,0 0-1 0 0,0 1 1 0 0,1-1 0 0 0,-1 0 0 0 0,0 0-1 0 0,0-1 1 0 0,5 2 0 0 0,-5-2 73 0 0,0 0-1 0 0,0 0 1 0 0,0 0 0 0 0,0 0 0 0 0,0-1 0 0 0,-1 1 0 0 0,1-1-1 0 0,0 1 1 0 0,0-1 0 0 0,0 0 0 0 0,0 1 0 0 0,-1-1-1 0 0,1 0 1 0 0,0 0 0 0 0,-1-1 0 0 0,1 1 0 0 0,-1 0 0 0 0,2-2-1 0 0,0 1 257 0 0,-1 0 0 0 0,1 0 0 0 0,-1 1 0 0 0,7-4 0 0 0,-9 5-109 0 0,1 0 1 0 0,0 0 0 0 0,-1 0 0 0 0,1 0-1 0 0,-1 1 1 0 0,1-1 0 0 0,0 0 0 0 0,-1 0-1 0 0,1 1 1 0 0,0-1 0 0 0,-1 0-1 0 0,1 0 1 0 0,-1 1 0 0 0,1-1 0 0 0,-1 1-1 0 0,1-1 1 0 0,-1 1 0 0 0,1-1 0 0 0,-1 0-1 0 0,1 1 1 0 0,0 0 0 0 0,10 14 1416 0 0,5 14-607 0 0,-2 1 1 0 0,16 42 0 0 0,-20-47-780 0 0,0 4-33 0 0,-1 1-1 0 0,-2 0 1 0 0,0 1 0 0 0,-2-1 0 0 0,1 48 0 0 0,-6-76-93 0 0,-1 31 41 0 0,1-31-57 0 0,0-1-1 0 0,0 1 0 0 0,0 0 1 0 0,-1-1-1 0 0,1 1 1 0 0,-1-1-1 0 0,0 1 0 0 0,1-1 1 0 0,-1 1-1 0 0,0-1 1 0 0,0 1-1 0 0,0-1 1 0 0,0 1-1 0 0,0-1 0 0 0,0 0 1 0 0,-2 2-1 0 0,3-3-10 0 0,0 0 1 0 0,-1 1-1 0 0,1-1 0 0 0,-1 0 0 0 0,1 0 0 0 0,-1 1 1 0 0,1-1-1 0 0,-1 0 0 0 0,1 0 0 0 0,-1 0 0 0 0,1 0 1 0 0,-1 0-1 0 0,1 0 0 0 0,-1 1 0 0 0,1-1 1 0 0,-1 0-1 0 0,1-1 0 0 0,-1 1 0 0 0,1 0 0 0 0,-1 0 1 0 0,1 0-1 0 0,-1 0 0 0 0,1 0 0 0 0,-1 0 0 0 0,0-1 1 0 0,0 0-75 0 0,0 0 1 0 0,-1 0 0 0 0,1 1-1 0 0,0-1 1 0 0,1 0 0 0 0,-1-1 0 0 0,0 1-1 0 0,0 0 1 0 0,-1-2 0 0 0,0-2-355 0 0,-1 1 0 0 0,1-1 1 0 0,1 0-1 0 0,-3-6 1 0 0,3 6-57 0 0,1 0 0 0 0,-1 0 0 0 0,1 0 0 0 0,0 0 0 0 0,1-7 0 0 0,3-8-1301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8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24 19140 0 0,'-11'-5'841'0'0,"5"2"-386"0"0,-1 0-1 0 0,1 1 1 0 0,-1-1-1 0 0,1 1 1 0 0,-1 1-1 0 0,0-1 1 0 0,0 1-1 0 0,0 0 1 0 0,-9 0 0 0 0,14 1-443 0 0,1 1 1 0 0,0-1 0 0 0,0 0 0 0 0,1 1 0 0 0,-1-1 0 0 0,0 1 0 0 0,0-1 0 0 0,0 1 0 0 0,0-1 0 0 0,0 1 0 0 0,0-1-1 0 0,1 1 1 0 0,-1 0 0 0 0,0 0 0 0 0,0-1 0 0 0,1 1 0 0 0,-1 0 0 0 0,1 0 0 0 0,-1 0 0 0 0,0 0 0 0 0,1 0-1 0 0,0 0 1 0 0,-1 0 0 0 0,1 0 0 0 0,0 0 0 0 0,-1 0 0 0 0,1 0 0 0 0,0 0 0 0 0,0 0 0 0 0,0 0 0 0 0,0 0-1 0 0,0 0 1 0 0,0 1 0 0 0,0 6-29 0 0,0 0 0 0 0,1-1 0 0 0,2 11 0 0 0,-2-13 19 0 0,1 9-47 0 0,1-1 0 0 0,1 0-1 0 0,0 1 1 0 0,0-1 0 0 0,12 23 0 0 0,-15-35 22 0 0,0 1 0 0 0,0-1 0 0 0,0 1 0 0 0,0-1 0 0 0,0 1 0 0 0,0-1 0 0 0,1 0 0 0 0,-1 0 0 0 0,0 0 0 0 0,1 0 0 0 0,-1 0 0 0 0,1 0 0 0 0,-1 0 0 0 0,1 0 0 0 0,-1 0 0 0 0,1-1 0 0 0,0 1 0 0 0,-1-1 0 0 0,1 1 1 0 0,3-1-1 0 0,-4 0 0 0 0,1 0 1 0 0,0 0-1 0 0,-1 0 1 0 0,1 0-1 0 0,-1-1 1 0 0,1 1-1 0 0,-1-1 1 0 0,0 1-1 0 0,1-1 1 0 0,-1 0-1 0 0,1 1 1 0 0,-1-1-1 0 0,0 0 1 0 0,1 0 0 0 0,-1 0-1 0 0,0 0 1 0 0,0 0-1 0 0,0 0 1 0 0,0 0-1 0 0,0-1 1 0 0,0 1-1 0 0,0 0 1 0 0,0-2-1 0 0,4-6 9 0 0,-1 1-1 0 0,-1-1 0 0 0,0 0 1 0 0,0 0-1 0 0,0 0 1 0 0,-1 0-1 0 0,-1-1 0 0 0,0 1 1 0 0,0-1-1 0 0,0 1 0 0 0,-2-1 1 0 0,0-11-1 0 0,1 20 28 0 0,0 0 0 0 0,0 0-1 0 0,-1 0 1 0 0,1 0 0 0 0,0 0 0 0 0,0 0-1 0 0,-1 0 1 0 0,1 0 0 0 0,-1 0 0 0 0,1 0 0 0 0,-2-1-1 0 0,2 2-9 0 0,0 0 0 0 0,0 0 0 0 0,0 0 0 0 0,0 0 0 0 0,0 0 0 0 0,-1 0 0 0 0,1 0 0 0 0,0 0 0 0 0,0 0 0 0 0,0 0 0 0 0,0 0 0 0 0,-1 0 0 0 0,1 0 0 0 0,0 0 0 0 0,0 0-1 0 0,0 1 1 0 0,0-1 0 0 0,0 0 0 0 0,-1 0 0 0 0,1 0 0 0 0,0 0 0 0 0,0 0 0 0 0,0 0 0 0 0,0 0 0 0 0,0 0 0 0 0,0 0 0 0 0,0 1 0 0 0,-1-1 0 0 0,1 0 0 0 0,0 0 0 0 0,0 0 0 0 0,0 0 0 0 0,0 0 0 0 0,0 0 0 0 0,0 1-1 0 0,0-1 1 0 0,0 0 0 0 0,0 0 0 0 0,0 0 0 0 0,0 1 0 0 0,-1 2-2 0 0,0-1 1 0 0,0 1-1 0 0,0 0 0 0 0,1 0 0 0 0,-1 1 1 0 0,1 3-1 0 0,0-4-122 0 0,0 0 0 0 0,0 1 0 0 0,1-1 0 0 0,-1 0-1 0 0,1 0 1 0 0,0 1 0 0 0,0-1 0 0 0,0 0 0 0 0,0 0 0 0 0,1 0 0 0 0,2 4 0 0 0,-4-6-144 0 0,1 0-1 0 0,0 0 1 0 0,0-1-1 0 0,-1 1 1 0 0,1 0-1 0 0,0 0 1 0 0,0 0-1 0 0,0-1 1 0 0,0 1-1 0 0,0 0 1 0 0,0-1-1 0 0,0 1 1 0 0,1-1-1 0 0,-1 1 1 0 0,0-1-1 0 0,0 0 1 0 0,0 1 0 0 0,0-1-1 0 0,1 0 1 0 0,-1 0-1 0 0,0 0 1 0 0,0 0-1 0 0,1 0 1 0 0,-1 0-1 0 0,0 0 1 0 0,0 0-1 0 0,0 0 1 0 0,1-1-1 0 0,-1 1 1 0 0,0 0-1 0 0,0-1 1 0 0,0 1-1 0 0,2-2 1 0 0,8-4-2577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49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95 18372 0 0,'-41'-14'4882'0'0,"40"14"-4867"0"0,1 0 1 0 0,-1 0-1 0 0,1 0 0 0 0,-1 0 0 0 0,1 0 0 0 0,-1 0 0 0 0,1 0 1 0 0,-1 0-1 0 0,1 1 0 0 0,-1-1 0 0 0,1 0 0 0 0,0 0 0 0 0,-1 0 1 0 0,1 1-1 0 0,-1-1 0 0 0,1 0 0 0 0,0 0 0 0 0,-1 1 0 0 0,1-1 1 0 0,-1 0-1 0 0,1 1 0 0 0,0-1 0 0 0,0 0 0 0 0,-1 1 0 0 0,1-1 1 0 0,0 0-1 0 0,-1 1 0 0 0,1-1 0 0 0,0 1 0 0 0,0-1 0 0 0,0 1 1 0 0,0-1-1 0 0,0 1 0 0 0,-1-1 0 0 0,1 0 0 0 0,0 1 0 0 0,0-1 1 0 0,0 2-1 0 0,-1 22-109 0 0,1-18 107 0 0,1 12-158 0 0,0 0-1 0 0,1 0 0 0 0,1 0 1 0 0,0 0-1 0 0,2-1 1 0 0,0 1-1 0 0,14 32 1 0 0,-16-45 74 0 0,0 0 0 0 0,-1-1 0 0 0,2 1 0 0 0,-1-1 0 0 0,0 0 0 0 0,1 0 1 0 0,6 5-1 0 0,2 0-75 0 0,16 10 0 0 0,-1-2 75 0 0,-20-12 58 0 0,20 14 12 0 0,-1 1 0 0 0,45 43 0 0 0,-56-47 85 0 0,-1 1 0 0 0,-1 1 0 0 0,-1 0-1 0 0,11 21 1 0 0,-18-28 54 0 0,-1 1 1 0 0,0 0-1 0 0,0 0 1 0 0,3 25-1 0 0,-6-32-43 0 0,-1 1-1 0 0,1 0 1 0 0,-1 0 0 0 0,-1 0-1 0 0,1 0 1 0 0,-3 9 0 0 0,3-13-64 0 0,0 0 1 0 0,-1 0 0 0 0,1 0 0 0 0,-1 0 0 0 0,0 0 0 0 0,0 0-1 0 0,0 0 1 0 0,0-1 0 0 0,0 1 0 0 0,0 0 0 0 0,0-1 0 0 0,0 1 0 0 0,-1 0-1 0 0,1-1 1 0 0,-1 0 0 0 0,1 1 0 0 0,-1-1 0 0 0,0 0 0 0 0,1 0-1 0 0,-1 0 1 0 0,-3 2 0 0 0,1-2-38 0 0,0 0 0 0 0,-1-1 0 0 0,1 1 0 0 0,0-1 0 0 0,0 0 0 0 0,0 0 0 0 0,0 0 0 0 0,0-1 0 0 0,0 0 0 0 0,0 1 0 0 0,0-1 0 0 0,0-1 0 0 0,0 1 0 0 0,0 0 0 0 0,0-1 0 0 0,0 0 0 0 0,1 0 0 0 0,-1 0 0 0 0,1 0 0 0 0,-6-6 0 0 0,-3-2-131 0 0,2 0 0 0 0,0 0 0 0 0,0-1 0 0 0,-13-20 0 0 0,18 24 81 0 0,1-1-1 0 0,-1 0 0 0 0,1-1 0 0 0,1 1 0 0 0,-1-1 0 0 0,2 1 1 0 0,-1-1-1 0 0,1 0 0 0 0,0 0 0 0 0,1 0 0 0 0,0 0 1 0 0,0 0-1 0 0,1 0 0 0 0,1-1 0 0 0,-1 1 0 0 0,3-10 1 0 0,1-1 26 0 0,1 0 1 0 0,1 0 0 0 0,1 0 0 0 0,1 1 0 0 0,1 0 0 0 0,11-18 0 0 0,43-85 61 0 0,-55 107 4 0 0,-1-1 0 0 0,-1 0 0 0 0,-1-1 0 0 0,0 1 0 0 0,-1-1 0 0 0,-1 0 0 0 0,2-31 0 0 0,-5 43 17 0 0,0 0-1 0 0,-1-1 1 0 0,1 1 0 0 0,-1 0 0 0 0,-1 0-1 0 0,1 0 1 0 0,-1 0 0 0 0,-3-9 0 0 0,4 13-30 0 0,0-1 1 0 0,0 1 0 0 0,1-1-1 0 0,-1 1 1 0 0,0 0 0 0 0,0 0-1 0 0,-1-1 1 0 0,1 1 0 0 0,0 0 0 0 0,0 0-1 0 0,0 0 1 0 0,-1 0 0 0 0,1 0-1 0 0,0 0 1 0 0,-1 1 0 0 0,1-1-1 0 0,-1 0 1 0 0,1 1 0 0 0,-1-1-1 0 0,0 1 1 0 0,1-1 0 0 0,-1 1-1 0 0,1 0 1 0 0,-1 0 0 0 0,0 0-1 0 0,1 0 1 0 0,-1 0 0 0 0,1 0-1 0 0,-1 0 1 0 0,0 0 0 0 0,1 1-1 0 0,-3 0 1 0 0,3-1-20 0 0,-1 1-1 0 0,1-1 1 0 0,0 0-1 0 0,0 1 1 0 0,0-1-1 0 0,0 1 1 0 0,0 0-1 0 0,0-1 1 0 0,0 1-1 0 0,0 0 1 0 0,0 0-1 0 0,0 0 1 0 0,0 0-1 0 0,0 0 1 0 0,0-1-1 0 0,1 2 0 0 0,-1-1 1 0 0,0 0-1 0 0,1 0 1 0 0,-1 1-1 0 0,0 0-9 0 0,1 0-1 0 0,-1 0 0 0 0,1 1 1 0 0,0-1-1 0 0,0 0 0 0 0,0 0 1 0 0,0 0-1 0 0,0 0 0 0 0,0 0 1 0 0,1 0-1 0 0,0 3 0 0 0,0 0-17 0 0,1-1 1 0 0,0 1-1 0 0,0-1 0 0 0,0 1 1 0 0,0-1-1 0 0,1 0 0 0 0,0 0 0 0 0,-1 0 1 0 0,8 7-1 0 0,-7-9-49 0 0,1 1 0 0 0,-1-1 0 0 0,1 1 0 0 0,-1-1 0 0 0,1 0 0 0 0,0-1 0 0 0,0 1 0 0 0,-1-1 0 0 0,1 1 0 0 0,0-1 0 0 0,1-1 0 0 0,-1 1 0 0 0,0 0-1 0 0,0-1 1 0 0,0 0 0 0 0,0 0 0 0 0,0 0 0 0 0,1 0 0 0 0,-1-1 0 0 0,0 0 0 0 0,5-1 0 0 0,8-3-1075 0 0,-2-1-1 0 0,1-1 1 0 0,27-15 0 0 0,-39 20 968 0 0,32-19-2262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0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297 538 12195 0 0,'-4'-5'1143'0'0,"0"-1"1"0"0,0 1-1 0 0,0 0 1 0 0,-1 1 0 0 0,-7-7-1 0 0,5 4-177 0 0,1 2-609 0 0,0 0 0 0 0,0 1 0 0 0,0-1 1 0 0,0 1-1 0 0,-1 1 0 0 0,0-1 0 0 0,0 1 1 0 0,0 0-1 0 0,0 1 0 0 0,0-1 0 0 0,-12-1 1 0 0,15 3-309 0 0,0 1 0 0 0,0 0 0 0 0,0 0 0 0 0,-1 0 0 0 0,1 0 1 0 0,0 1-1 0 0,0-1 0 0 0,0 1 0 0 0,0 0 0 0 0,0 0 0 0 0,0 1 0 0 0,0-1 0 0 0,0 1 1 0 0,0 0-1 0 0,1 0 0 0 0,-1 0 0 0 0,0 1 0 0 0,1-1 0 0 0,0 1 0 0 0,0 0 0 0 0,0-1 1 0 0,-4 6-1 0 0,-1 3-37 0 0,0 0-1 0 0,1 0 1 0 0,0 1 0 0 0,1 0 0 0 0,1 1-1 0 0,-1-1 1 0 0,2 1 0 0 0,-4 17 0 0 0,2-5-43 0 0,2 0-1 0 0,1 0 1 0 0,0 39 0 0 0,3-56 13 0 0,0-1-1 0 0,1 1 1 0 0,0 0-1 0 0,0-1 1 0 0,1 1-1 0 0,0-1 1 0 0,5 13-1 0 0,-6-18 12 0 0,0 0-1 0 0,0 0 0 0 0,0 0 1 0 0,0 0-1 0 0,1 0 1 0 0,-1 0-1 0 0,0 0 1 0 0,1-1-1 0 0,0 1 1 0 0,-1 0-1 0 0,1-1 1 0 0,0 0-1 0 0,0 1 1 0 0,0-1-1 0 0,-1 0 1 0 0,2 0-1 0 0,-1 0 1 0 0,0 0-1 0 0,0 0 0 0 0,0 0 1 0 0,0-1-1 0 0,0 1 1 0 0,1-1-1 0 0,-1 0 1 0 0,0 1-1 0 0,0-1 1 0 0,1 0-1 0 0,-1 0 1 0 0,0-1-1 0 0,4 1 1 0 0,-2-2-2 0 0,1 1 1 0 0,-1-1-1 0 0,1 1 1 0 0,-1-1-1 0 0,0 0 1 0 0,0-1-1 0 0,0 1 1 0 0,0-1-1 0 0,0 0 1 0 0,-1 0 0 0 0,6-6-1 0 0,1-1-8 0 0,0-1 0 0 0,12-20 1 0 0,4-11-8 0 0,-2-1 1 0 0,24-57 0 0 0,25-98-89 0 0,-69 185 104 0 0,40-135-95 0 0,-40 130 102 0 0,-1 0 0 0 0,-1 0 1 0 0,0-1-1 0 0,-2 1 1 0 0,0-1-1 0 0,-3-23 0 0 0,2 37 12 0 0,0 0 1 0 0,0 0-1 0 0,-1 0 0 0 0,1 0 0 0 0,-1 0 0 0 0,0 0 0 0 0,-1 1 0 0 0,1-1 1 0 0,-5-5-1 0 0,6 9-3 0 0,0-1 0 0 0,0 1 1 0 0,-1-1-1 0 0,1 1 0 0 0,0 0 1 0 0,-1-1-1 0 0,1 1 0 0 0,-1 0 1 0 0,1 0-1 0 0,-1 0 0 0 0,0 0 1 0 0,0 0-1 0 0,1 1 0 0 0,-1-1 1 0 0,0 1-1 0 0,0-1 1 0 0,0 1-1 0 0,0-1 0 0 0,1 1 1 0 0,-1 0-1 0 0,0 0 0 0 0,0 0 1 0 0,0 0-1 0 0,0 0 0 0 0,0 0 1 0 0,0 1-1 0 0,0-1 0 0 0,-2 1 1 0 0,1 1-2 0 0,0-1 1 0 0,0 1 0 0 0,0 0 0 0 0,0-1 0 0 0,1 1 0 0 0,-1 1-1 0 0,0-1 1 0 0,1 0 0 0 0,0 1 0 0 0,-1-1 0 0 0,1 1-1 0 0,0-1 1 0 0,0 1 0 0 0,-2 5 0 0 0,-1 0-5 0 0,1 1 0 0 0,1 0 1 0 0,0 0-1 0 0,-3 9 0 0 0,2 0-13 0 0,1 0 1 0 0,1-1-1 0 0,0 1 0 0 0,1 0 1 0 0,1 0-1 0 0,1 0 0 0 0,1 0 0 0 0,0 0 1 0 0,1 0-1 0 0,1 0 0 0 0,1-1 1 0 0,7 19-1 0 0,-6-21 3 0 0,0-1 0 0 0,2 1 0 0 0,-1-1 0 0 0,2-1 1 0 0,0 0-1 0 0,0 0 0 0 0,1-1 0 0 0,1 0 0 0 0,0 0 0 0 0,0-2 0 0 0,1 1 0 0 0,1-1 0 0 0,0-1 1 0 0,15 8-1 0 0,-21-13 4 0 0,1 0 1 0 0,-1-1-1 0 0,1 0 1 0 0,0 0-1 0 0,0-1 1 0 0,1 0-1 0 0,-1 0 1 0 0,0-1-1 0 0,0 0 1 0 0,1-1-1 0 0,12 0 1 0 0,-14-1 1 0 0,0 0-1 0 0,0-1 1 0 0,-1 1 0 0 0,1-1-1 0 0,0-1 1 0 0,-1 1 0 0 0,0-1-1 0 0,1 0 1 0 0,-1 0 0 0 0,-1-1 0 0 0,1 0-1 0 0,0 0 1 0 0,-1 0 0 0 0,7-8-1 0 0,-4 3 8 0 0,0 0-1 0 0,-1 0 1 0 0,-1-1-1 0 0,1 0 0 0 0,-2-1 1 0 0,1 1-1 0 0,-2-1 1 0 0,1 0-1 0 0,5-21 0 0 0,-6 12 8 0 0,-1 1-1 0 0,0-1 0 0 0,-1 0 1 0 0,-1 1-1 0 0,-2-23 0 0 0,0 36 7 0 0,0 1 1 0 0,0-1-1 0 0,0 1 0 0 0,-3-11 0 0 0,3 14-10 0 0,1 1 0 0 0,-1-1 0 0 0,0 1-1 0 0,0-1 1 0 0,1 1 0 0 0,-1 0 0 0 0,0-1 0 0 0,0 1 0 0 0,0 0 0 0 0,0 0 0 0 0,0-1-1 0 0,-1 1 1 0 0,1 0 0 0 0,0 0 0 0 0,0 0 0 0 0,-1 0 0 0 0,1 0 0 0 0,-1 1-1 0 0,1-1 1 0 0,-1 0 0 0 0,-1 0 0 0 0,2 1-5 0 0,-1 0 0 0 0,1 0 0 0 0,0 0 0 0 0,-1 1 0 0 0,1-1 0 0 0,0 0 0 0 0,-1 1 0 0 0,1-1-1 0 0,0 0 1 0 0,0 1 0 0 0,-1 0 0 0 0,1-1 0 0 0,0 1 0 0 0,0 0 0 0 0,0-1 0 0 0,0 1 0 0 0,0 0 0 0 0,0 0 0 0 0,0 0 0 0 0,0 0 0 0 0,0 0 0 0 0,-1 2-1 0 0,-1 1-5 0 0,1 0-1 0 0,-1 0 1 0 0,1 0-1 0 0,0 0 0 0 0,-2 5 1 0 0,1 2-20 0 0,1-1-1 0 0,0 1 1 0 0,0 0 0 0 0,1 0 0 0 0,1 0 0 0 0,-1 0 0 0 0,4 22-1 0 0,-2-30 13 0 0,-1 0 0 0 0,1 1 1 0 0,0-1-1 0 0,0 1 0 0 0,0-1 0 0 0,0 0 0 0 0,1 0 0 0 0,0 0 0 0 0,-1 0 0 0 0,1 0 0 0 0,0 0 0 0 0,0 0 0 0 0,1-1 0 0 0,-1 1 0 0 0,0-1 0 0 0,1 1 0 0 0,0-1 0 0 0,-1 0 0 0 0,5 2 0 0 0,-3-2-53 0 0,0 0-1 0 0,0 0 1 0 0,0 0-1 0 0,0-1 1 0 0,1 0 0 0 0,-1 0-1 0 0,0 0 1 0 0,1 0-1 0 0,-1-1 1 0 0,1 0-1 0 0,-1 0 1 0 0,0 0-1 0 0,1 0 1 0 0,7-2-1 0 0,-1-1-391 0 0,0 0 0 0 0,-1-1 0 0 0,0 0 0 0 0,18-10 0 0 0,36-26-2287 0 0,-25 12 745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1.5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9554 0 0,'24'28'8650'0'0,"6"20"-6600"0"0,-19-29-1466 0 0,77 142 151 0 0,-51-89-652 0 0,69 99 0 0 0,-92-153-63 0 0,31 31 0 0 0,-36-40-17 0 0,0-1-1 0 0,0-1 1 0 0,1 0 0 0 0,0 0 0 0 0,15 6-1 0 0,-25-12-2 0 0,1-1-1 0 0,-1 0 1 0 0,0 1-1 0 0,1-1 1 0 0,0 0-1 0 0,-1 0 1 0 0,1 0-1 0 0,-1 0 1 0 0,1 1-1 0 0,-1-1 1 0 0,1 0-1 0 0,-1 0 1 0 0,1 0-1 0 0,-1 0 1 0 0,1 0-1 0 0,0 0 0 0 0,-1 0 1 0 0,1-1-1 0 0,-1 1 1 0 0,1 0-1 0 0,-1 0 1 0 0,1 0-1 0 0,-1 0 1 0 0,1-1-1 0 0,-1 1 1 0 0,1-1-1 0 0,0 1 3 0 0,-1-1 0 0 0,1 0 0 0 0,-1 0 0 0 0,1 1-1 0 0,-1-1 1 0 0,1 0 0 0 0,-1 0 0 0 0,0 0 0 0 0,1 0 0 0 0,-1 0-1 0 0,0 0 1 0 0,0 0 0 0 0,0 1 0 0 0,0-3 0 0 0,0-3 18 0 0,0-1 1 0 0,0 0-1 0 0,-3-9 0 0 0,3 14-15 0 0,-36-172 180 0 0,12 61-143 0 0,5 24-25 0 0,-10-54 63 0 0,29 141-73 0 0,-1 0-1 0 0,1 0 0 0 0,0 0 0 0 0,0 0 1 0 0,0 0-1 0 0,0 0 0 0 0,0 0 0 0 0,0 0 0 0 0,2-3 1 0 0,-2 5-5 0 0,0-1 0 0 0,0 1 1 0 0,0 0-1 0 0,0-1 0 0 0,1 1 0 0 0,-1 0 1 0 0,0-1-1 0 0,0 1 0 0 0,1 0 1 0 0,-1-1-1 0 0,0 1 0 0 0,1 0 1 0 0,-1 0-1 0 0,0-1 0 0 0,1 1 0 0 0,-1 0 1 0 0,0 0-1 0 0,1 0 0 0 0,0-1 1 0 0,0 1-1 0 0,0 0 0 0 0,0 0 0 0 0,-1 0 0 0 0,1 0 0 0 0,0 0 0 0 0,0 0 0 0 0,0 0 0 0 0,0 0 0 0 0,0 1 0 0 0,-1-1 1 0 0,1 0-1 0 0,0 1 0 0 0,1 0 0 0 0,11 6 7 0 0,-1 1 0 0 0,1 0 1 0 0,19 18-1 0 0,-27-21-8 0 0,24 22 4 0 0,-1 2-1 0 0,32 43 1 0 0,-9-11 21 0 0,-47-56-26 0 0,20 21 1 0 0,-21-24-7 0 0,-1 0 1 0 0,1 0 0 0 0,-1 0 0 0 0,1 0 0 0 0,0-1 0 0 0,0 1 0 0 0,-1-1 0 0 0,6 2 0 0 0,-8-3 4 0 0,1 1 0 0 0,-1-1-1 0 0,1 0 1 0 0,-1 0 0 0 0,1 0 0 0 0,-1 0-1 0 0,1 0 1 0 0,-1 0 0 0 0,1 0 0 0 0,-1 0-1 0 0,1 0 1 0 0,-1 0 0 0 0,1-1-1 0 0,-1 1 1 0 0,1 0 0 0 0,-1 0 0 0 0,1 0-1 0 0,-1-1 1 0 0,0 1 0 0 0,1 0 0 0 0,-1 0-1 0 0,1-1 1 0 0,-1 1 0 0 0,0 0 0 0 0,1-1-1 0 0,-1 1 1 0 0,0 0 0 0 0,1-1 0 0 0,-1 1-1 0 0,0-1 1 0 0,0 1 0 0 0,1 0 0 0 0,-1-1-1 0 0,0 1 1 0 0,0-1 0 0 0,0 1 0 0 0,0-1-1 0 0,0 1 1 0 0,0-1 0 0 0,1 0-1 0 0,-1-3-1 0 0,1 0-1 0 0,-1 0 1 0 0,0-7-1 0 0,0 6-1 0 0,-1-17 3 0 0,-5-28 0 0 0,0-4-6 0 0,4 39 4 0 0,0 0 0 0 0,-5-15 0 0 0,3 14 15 0 0,-2-22 1 0 0,1 12 5 0 0,3 20-22 0 0,1-1 1 0 0,0 1-1 0 0,0-8 1 0 0,1 13 1 0 0,0 1 0 0 0,0 0 1 0 0,0-1-1 0 0,0 1 0 0 0,0-1 0 0 0,0 1 1 0 0,0 0-1 0 0,1-1 0 0 0,-1 1 0 0 0,0 0 1 0 0,0-1-1 0 0,0 1 0 0 0,1 0 1 0 0,-1-1-1 0 0,0 1 0 0 0,0 0 0 0 0,1 0 1 0 0,-1-1-1 0 0,0 1 0 0 0,1 0 0 0 0,-1 0 1 0 0,0-1-1 0 0,1 1 0 0 0,-1 0 1 0 0,0 0-1 0 0,1 0 0 0 0,-1 0 0 0 0,1 0 1 0 0,-1-1-1 0 0,0 1 0 0 0,1 0 0 0 0,-1 0 1 0 0,0 0-1 0 0,1 0 0 0 0,-1 0 1 0 0,1 0-1 0 0,-1 0 0 0 0,0 0 0 0 0,1 0 1 0 0,-1 1-1 0 0,1-1 0 0 0,17 5-89 0 0,32 16-110 0 0,31 10-491 0 0,-71-28 98 0 0,1 0 1 0 0,-1-1 0 0 0,0-1 0 0 0,1 0 0 0 0,-1 0 0 0 0,16-1 0 0 0,-12-2-1314 0 0,26-6 0 0 0,-23 4 831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1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6993 0 0,'-1'1'10690'0'0,"2"8"-9373"0"0,11 26-1019 0 0,-1 1 0 0 0,-2 1-1 0 0,6 47 1 0 0,-13-70-261 0 0,8 24 1 0 0,1 2 39 0 0,-11-38-65 0 0,0-2 0 0 0,0 1 0 0 0,0 0 0 0 0,0 0 0 0 0,0 0 0 0 0,0 0 0 0 0,1 0 0 0 0,-1-1 0 0 0,0 1 0 0 0,0 0 0 0 0,1 0 0 0 0,-1 0 0 0 0,0-1 0 0 0,1 1 0 0 0,-1 0 0 0 0,1 0 0 0 0,-1-1 0 0 0,1 1 0 0 0,0 0 0 0 0,-1-1 0 0 0,1 1 0 0 0,0-1 0 0 0,-1 1 0 0 0,1-1 0 0 0,1 1 0 0 0,-2-1 11 0 0,1-1 1 0 0,-1 1-1 0 0,1-1 0 0 0,-1 1 0 0 0,1-1 0 0 0,-1 1 1 0 0,0-1-1 0 0,1 1 0 0 0,-1-1 0 0 0,1 0 0 0 0,-1 1 1 0 0,0-1-1 0 0,0 0 0 0 0,1 1 0 0 0,-1-1 1 0 0,0 0-1 0 0,0 0 0 0 0,3-5 107 0 0,9-17 302 0 0,11-19-18 0 0,-17 30-359 0 0,-1 1 0 0 0,2 0 0 0 0,0 0-1 0 0,15-18 1 0 0,-21 28-50 0 0,-1 0 0 0 0,1 0 0 0 0,0 1 0 0 0,-1-1 0 0 0,1 0 0 0 0,0 0 0 0 0,0 1-1 0 0,0-1 1 0 0,0 1 0 0 0,0-1 0 0 0,0 1 0 0 0,0-1 0 0 0,0 1 0 0 0,0-1 0 0 0,0 1 0 0 0,0 0-1 0 0,0 0 1 0 0,0-1 0 0 0,0 1 0 0 0,2 0 0 0 0,-2 1 2 0 0,1-1 0 0 0,-1 0 0 0 0,0 1 0 0 0,0-1 0 0 0,0 1 0 0 0,0-1 0 0 0,0 1 0 0 0,0 0 0 0 0,0-1 0 0 0,0 1 0 0 0,0 0 0 0 0,-1 0 0 0 0,1 0 0 0 0,0 0 0 0 0,0 0 0 0 0,0 1 0 0 0,3 5 35 0 0,0 0 0 0 0,0 0 0 0 0,-1 1 0 0 0,3 11 0 0 0,-4-12-16 0 0,5 13-21 0 0,1 0 1 0 0,13 24 0 0 0,-17-37-384 0 0,1 0-1 0 0,-1 0 1 0 0,2 0 0 0 0,-1-1 0 0 0,1 0 0 0 0,0 0 0 0 0,0 0 0 0 0,13 9 0 0 0,-2-4-1057 0 0,0 0-298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1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82 14755 0 0,'-3'-1'387'0'0,"1"1"0"0"0,-1 1 0 0 0,1-1 0 0 0,-1 0 0 0 0,0 1 0 0 0,1-1-1 0 0,-1 1 1 0 0,1 0 0 0 0,-1-1 0 0 0,1 1 0 0 0,0 1 0 0 0,-5 1 0 0 0,6-2-321 0 0,0 0 1 0 0,0 0 0 0 0,0 0-1 0 0,0 1 1 0 0,0-1-1 0 0,0 0 1 0 0,1 1 0 0 0,-1-1-1 0 0,0 0 1 0 0,1 1-1 0 0,-1-1 1 0 0,1 1 0 0 0,-1-1-1 0 0,1 1 1 0 0,0-1-1 0 0,-1 1 1 0 0,1-1 0 0 0,0 1-1 0 0,0-1 1 0 0,0 1-1 0 0,0-1 1 0 0,0 1 0 0 0,1 1-1 0 0,0 2-57 0 0,0-1-1 0 0,0 0 0 0 0,1 1 1 0 0,0-1-1 0 0,0 0 1 0 0,0 0-1 0 0,0 0 1 0 0,0 0-1 0 0,6 6 0 0 0,-2-2-25 0 0,2 0 0 0 0,-1 0-1 0 0,10 7 1 0 0,-11-10-5 0 0,0-1-1 0 0,1 0 1 0 0,-1 0-1 0 0,1 0 1 0 0,0-1-1 0 0,0 0 1 0 0,0 0 0 0 0,0 0-1 0 0,1-1 1 0 0,11 2-1 0 0,-15-4 5 0 0,1 1 0 0 0,-1-1 0 0 0,1 0 0 0 0,-1-1 0 0 0,1 1 0 0 0,-1-1 0 0 0,1 1 0 0 0,-1-1 0 0 0,0-1 0 0 0,1 1 0 0 0,-1 0 0 0 0,0-1 0 0 0,0 0 0 0 0,0 0 0 0 0,0 0 0 0 0,0-1 0 0 0,-1 0 0 0 0,1 1 0 0 0,4-6 0 0 0,-4 4 12 0 0,0-1-1 0 0,0-1 1 0 0,0 1 0 0 0,-1 0-1 0 0,1-1 1 0 0,-1 0 0 0 0,-1 0-1 0 0,1 0 1 0 0,-1 0 0 0 0,0 0-1 0 0,0 0 1 0 0,-1-1 0 0 0,0 1-1 0 0,0 0 1 0 0,-1-1 0 0 0,1 1-1 0 0,-1-1 1 0 0,-2-9 0 0 0,2 11 32 0 0,-1 0 0 0 0,0 1 1 0 0,0-1-1 0 0,-1 0 0 0 0,1 1 1 0 0,-1-1-1 0 0,0 1 0 0 0,0-1 1 0 0,0 1-1 0 0,-1 0 0 0 0,1 0 1 0 0,-1 0-1 0 0,0 1 0 0 0,-1-1 1 0 0,1 0-1 0 0,0 1 0 0 0,-1 0 1 0 0,0 0-1 0 0,0 0 0 0 0,0 0 1 0 0,0 1-1 0 0,0 0 0 0 0,0 0 1 0 0,-1 0-1 0 0,-6-2 0 0 0,7 3-50 0 0,0 0-1 0 0,0 0 1 0 0,0 1 0 0 0,0-1-1 0 0,0 1 1 0 0,0 0 0 0 0,0 1-1 0 0,0-1 1 0 0,0 0-1 0 0,0 1 1 0 0,1 0 0 0 0,-1 0-1 0 0,0 0 1 0 0,0 1 0 0 0,0-1-1 0 0,1 1 1 0 0,-1 0-1 0 0,1 0 1 0 0,0 0 0 0 0,-1 1-1 0 0,1-1 1 0 0,0 1 0 0 0,0-1-1 0 0,-4 7 1 0 0,7-9-64 0 0,-1 0-1 0 0,1 1 1 0 0,0-1 0 0 0,0 1 0 0 0,0-1-1 0 0,-1 0 1 0 0,1 1 0 0 0,0-1 0 0 0,0 1-1 0 0,0-1 1 0 0,0 1 0 0 0,0-1 0 0 0,0 0 0 0 0,0 1-1 0 0,0-1 1 0 0,0 1 0 0 0,0-1 0 0 0,0 1-1 0 0,0-1 1 0 0,1 1 0 0 0,-1-1 0 0 0,0 0 0 0 0,0 1-1 0 0,0-1 1 0 0,0 1 0 0 0,1-1 0 0 0,-1 0-1 0 0,0 1 1 0 0,0-1 0 0 0,1 0 0 0 0,-1 1-1 0 0,0-1 1 0 0,1 0 0 0 0,-1 1 0 0 0,1-1 0 0 0,-1 0-1 0 0,0 0 1 0 0,1 1 0 0 0,-1-1 0 0 0,0 0-1 0 0,1 0 1 0 0,0 0 0 0 0,20 8-4750 0 0,-18-8 3956 0 0,8 2-1924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2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155 485 17524 0 0,'-17'5'1397'0'0,"1"0"1"0"0,-30 16-1 0 0,40-18-1237 0 0,1 0-1 0 0,0 1 1 0 0,0 0-1 0 0,0 0 1 0 0,0 0-1 0 0,1 0 1 0 0,-1 1-1 0 0,1 0 1 0 0,0-1-1 0 0,1 2 1 0 0,-5 6-1 0 0,5-7-166 0 0,1 0 0 0 0,0 0 0 0 0,0 0 0 0 0,0 0 0 0 0,1 0 0 0 0,-1 0 0 0 0,1 1 0 0 0,0-1 0 0 0,1 0 0 0 0,-1 1 0 0 0,1-1 0 0 0,0 0 0 0 0,1 1 0 0 0,-1-1 0 0 0,1 0 0 0 0,0 1 0 0 0,0-1 0 0 0,1 0 0 0 0,0 0 0 0 0,-1 0 0 0 0,2 0 0 0 0,-1 0 0 0 0,1 0 0 0 0,-1-1 0 0 0,1 1 0 0 0,0-1 0 0 0,6 7 0 0 0,-6-9-34 0 0,-1 1 0 0 0,1-1 0 0 0,0 0-1 0 0,-1 1 1 0 0,1-1 0 0 0,0 0 0 0 0,0-1 0 0 0,0 1-1 0 0,1 0 1 0 0,-1-1 0 0 0,0 0 0 0 0,1 0-1 0 0,6 2 1 0 0,-8-3-5 0 0,1 0 0 0 0,-1 0 0 0 0,1 0 0 0 0,-1 0 0 0 0,0 0 0 0 0,1 0 0 0 0,-1-1 0 0 0,0 1 0 0 0,1-1 0 0 0,-1 1 0 0 0,0-1 0 0 0,0 0 0 0 0,0 0 0 0 0,1 0 0 0 0,-1 0 0 0 0,0-1 0 0 0,0 1 0 0 0,-1-1 0 0 0,1 1 0 0 0,0-1 0 0 0,3-3 0 0 0,3-5-120 0 0,0-1 0 0 0,-1-1 0 0 0,0 0 0 0 0,-1 0 0 0 0,0 0 0 0 0,-1 0 0 0 0,5-18 0 0 0,18-94-509 0 0,-27 117 645 0 0,7-37-43 0 0,-3 0-1 0 0,-1-1 0 0 0,-3 0 1 0 0,-6-76-1 0 0,3 104 260 0 0,-1-1 0 0 0,-10-28-1 0 0,11 39-67 0 0,-1 0 0 0 0,1 0-1 0 0,-2 1 1 0 0,1-1 0 0 0,-1 1-1 0 0,0 0 1 0 0,0 0 0 0 0,-1 0-1 0 0,-6-5 1 0 0,9 8-52 0 0,-1 1 1 0 0,0 0-1 0 0,0 0 1 0 0,0 0-1 0 0,0 1 1 0 0,-1-1-1 0 0,1 1 1 0 0,0 0-1 0 0,-1-1 1 0 0,-6 0-1 0 0,9 2-54 0 0,0 0-1 0 0,0-1 0 0 0,-1 1 0 0 0,1 0 0 0 0,0 0 1 0 0,0 0-1 0 0,0 0 0 0 0,-1 0 0 0 0,1 1 0 0 0,0-1 1 0 0,0 0-1 0 0,0 0 0 0 0,0 1 0 0 0,-1-1 0 0 0,1 1 1 0 0,0-1-1 0 0,0 1 0 0 0,0-1 0 0 0,0 1 0 0 0,0 0 1 0 0,0-1-1 0 0,0 1 0 0 0,0 0 0 0 0,1 0 0 0 0,-1 0 1 0 0,0 0-1 0 0,0 0 0 0 0,1 0 0 0 0,-1 0 0 0 0,0 0 1 0 0,1 0-1 0 0,-1 0 0 0 0,0 2 0 0 0,1 0-14 0 0,-1 0 0 0 0,1 1 0 0 0,-1-1 0 0 0,1 0 0 0 0,0 0 0 0 0,0 0 0 0 0,0 0 0 0 0,1 0 0 0 0,-1 0 0 0 0,1 0 0 0 0,0 0 0 0 0,1 3 0 0 0,2 4-34 0 0,0 0-1 0 0,7 10 1 0 0,-5-9 24 0 0,7 10-15 0 0,1-1-1 0 0,1-1 1 0 0,0 0-1 0 0,2-1 1 0 0,18 17-1 0 0,-23-24-7 0 0,1 1-1 0 0,0-2 0 0 0,1 0 1 0 0,0 0-1 0 0,0-1 0 0 0,1-1 0 0 0,0-1 1 0 0,23 8-1 0 0,-31-12 6 0 0,1-1 1 0 0,0-1-1 0 0,0 1 0 0 0,0-1 1 0 0,1-1-1 0 0,-1 1 1 0 0,0-1-1 0 0,11-2 0 0 0,-12 1 13 0 0,-1-1-1 0 0,0 1 1 0 0,1-1 0 0 0,-1-1-1 0 0,0 1 1 0 0,0-1-1 0 0,0 0 1 0 0,0-1 0 0 0,0 1-1 0 0,-1-1 1 0 0,7-6 0 0 0,-6 4 24 0 0,0 0 0 0 0,-1-1 0 0 0,0 0 0 0 0,0 0 0 0 0,0 0 0 0 0,-1-1 0 0 0,0 1 0 0 0,0-1 0 0 0,-1 0 0 0 0,0 0 0 0 0,-1 0 0 0 0,0 0 0 0 0,0-1 1 0 0,0 1-1 0 0,-1-1 0 0 0,0-10 0 0 0,-1 9 56 0 0,0-1 0 0 0,-1 1-1 0 0,0 0 1 0 0,0 0 0 0 0,-1 0 0 0 0,0 0 0 0 0,-1 0 0 0 0,0 0 0 0 0,-1 1 0 0 0,0-1-1 0 0,0 1 1 0 0,-1 0 0 0 0,-8-12 0 0 0,11 18 18 0 0,0 1 0 0 0,0-1 1 0 0,-1 0-1 0 0,1 1 0 0 0,-1 0 0 0 0,1-1 0 0 0,-1 1 0 0 0,0 0 0 0 0,0 0 1 0 0,0 1-1 0 0,0-1 0 0 0,0 0 0 0 0,0 1 0 0 0,0 0 0 0 0,-1 0 1 0 0,1 0-1 0 0,0 0 0 0 0,-6 0 0 0 0,9 1-71 0 0,-1 0 1 0 0,1 0-1 0 0,0 0 0 0 0,-1 0 1 0 0,1 0-1 0 0,0 0 0 0 0,-1 0 1 0 0,1 0-1 0 0,0 0 0 0 0,-1 0 0 0 0,1 0 1 0 0,0 1-1 0 0,-1-1 0 0 0,1 0 1 0 0,0 0-1 0 0,0 0 0 0 0,-1 0 1 0 0,1 1-1 0 0,0-1 0 0 0,0 0 1 0 0,-1 0-1 0 0,1 1 0 0 0,0-1 0 0 0,0 0 1 0 0,0 0-1 0 0,-1 1 0 0 0,1-1 1 0 0,0 1-1 0 0,0 10 74 0 0,8 11-103 0 0,0-8-29 0 0,0 0 0 0 0,1-1 0 0 0,1 0 0 0 0,1 0 0 0 0,-1-1 0 0 0,21 17-1 0 0,-21-19-296 0 0,1 0-1 0 0,1-1 0 0 0,0-1 0 0 0,0 0 1 0 0,1 0-1 0 0,-1-1 0 0 0,27 10 0 0 0,-32-16-400 0 0,-1 1 0 0 0,1-1 0 0 0,0-1-1 0 0,0 1 1 0 0,0-1 0 0 0,0 0-1 0 0,0-1 1 0 0,0 1 0 0 0,-1-1-1 0 0,8-2 1 0 0,7-4-2307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2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74 155 18508 0 0,'-16'-8'2344'0'0,"2"0"-503"0"0,2-1-1 0 0,1-1-207 0 0,1-1-1065 0 0,4-3 40 0 0,2 1-344 0 0,4-3-224 0 0,0 1-400 0 0,4 0-200 0 0,5 1-368 0 0,2 4-3601 0 0,1 1 4000 0 0,-1 7-1255 0 0,-1 2 1808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3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234 616 19636 0 0,'-3'-1'167'0'0,"0"1"-1"0"0,0-1 1 0 0,1 0-1 0 0,-1 0 1 0 0,0 0-1 0 0,1 0 1 0 0,-1 0 0 0 0,1-1-1 0 0,-1 1 1 0 0,1-1-1 0 0,-1 0 1 0 0,1 1-1 0 0,0-1 1 0 0,0 0-1 0 0,0 0 1 0 0,0 0-1 0 0,0-1 1 0 0,1 1-1 0 0,-1 0 1 0 0,1-1 0 0 0,-1 1-1 0 0,1-1 1 0 0,0 0-1 0 0,-2-3 1 0 0,-2-16-168 0 0,0 0 0 0 0,1-1 0 0 0,1 1 0 0 0,0-29 0 0 0,1 11-18 0 0,-1 6 5 0 0,-11-104-57 0 0,11 117 32 0 0,-2 0 1 0 0,0 0-1 0 0,-1 1 0 0 0,-12-27 0 0 0,14 40 19 0 0,1 0 0 0 0,-1 1 1 0 0,0 0-1 0 0,0-1 0 0 0,-1 2 0 0 0,0-1 0 0 0,0 1 1 0 0,0-1-1 0 0,-1 1 0 0 0,0 1 0 0 0,0-1 0 0 0,0 1 0 0 0,-12-7 1 0 0,17 11 10 0 0,0 0 0 0 0,0-1 1 0 0,0 1-1 0 0,0 0 0 0 0,0-1 1 0 0,0 1-1 0 0,0 0 0 0 0,0 0 1 0 0,0 0-1 0 0,0 0 0 0 0,0 0 0 0 0,0 0 1 0 0,-2 0-1 0 0,3 0 2 0 0,0 0 1 0 0,-1 1-1 0 0,1-1 0 0 0,0 0 1 0 0,-1 0-1 0 0,1 0 0 0 0,0 1 0 0 0,-1-1 1 0 0,1 0-1 0 0,0 0 0 0 0,0 1 1 0 0,-1-1-1 0 0,1 0 0 0 0,0 1 0 0 0,0-1 1 0 0,0 0-1 0 0,-1 1 0 0 0,1-1 1 0 0,0 0-1 0 0,0 1 0 0 0,0-1 0 0 0,0 0 1 0 0,0 1-1 0 0,0 0 0 0 0,0 2-28 0 0,0 0 0 0 0,0 1 0 0 0,0-1 0 0 0,1 0 0 0 0,-1 0 0 0 0,2 5 0 0 0,-1-6 32 0 0,7 23-120 0 0,1 1 0 0 0,20 37 0 0 0,-23-52 99 0 0,4 10 8 0 0,107 206-115 0 0,-96-192 109 0 0,28 33 0 0 0,-38-53 12 0 0,1-2 0 0 0,1 0 0 0 0,0 0 0 0 0,26 19 1 0 0,-32-27-8 0 0,0-1 1 0 0,0 0 0 0 0,1 0 0 0 0,-1-1-1 0 0,17 5 1 0 0,-22-7 8 0 0,1 0 0 0 0,-1-1 0 0 0,1 1 0 0 0,0-1 1 0 0,-1 0-1 0 0,1 1 0 0 0,-1-1 0 0 0,1 0 0 0 0,0-1 0 0 0,-1 1 0 0 0,1 0 1 0 0,-1-1-1 0 0,1 0 0 0 0,-1 1 0 0 0,1-1 0 0 0,-1 0 0 0 0,1 0 0 0 0,-1-1 0 0 0,0 1 1 0 0,1 0-1 0 0,-1-1 0 0 0,2-1 0 0 0,-2 0 3 0 0,0 1-1 0 0,0-1 1 0 0,0 0 0 0 0,-1 0-1 0 0,0 1 1 0 0,1-1 0 0 0,-1 0 0 0 0,0 0-1 0 0,0 0 1 0 0,0 0 0 0 0,-1 0-1 0 0,1-6 1 0 0,0-6 6 0 0,-1-20 1 0 0,0 29-3 0 0,-2-15 24 0 0,-1 0-1 0 0,-6-26 1 0 0,-4-22-97 0 0,13 69 70 0 0,0 0 0 0 0,0 0 1 0 0,0 0-1 0 0,1 0 1 0 0,-1 0-1 0 0,0 1 1 0 0,0-1-1 0 0,0 0 0 0 0,0 0 1 0 0,0 0-1 0 0,0 0 1 0 0,1 0-1 0 0,-1 0 0 0 0,0 0 1 0 0,0 0-1 0 0,0 1 1 0 0,0-1-1 0 0,1 0 0 0 0,-1 0 1 0 0,0 0-1 0 0,0 0 1 0 0,0 0-1 0 0,0 0 1 0 0,1 0-1 0 0,-1 0 0 0 0,0 0 1 0 0,0 0-1 0 0,0 0 1 0 0,0 0-1 0 0,1 0 0 0 0,-1 0 1 0 0,0 0-1 0 0,0 0 1 0 0,0 0-1 0 0,0-1 1 0 0,1 1-1 0 0,-1 0 0 0 0,0 0 1 0 0,0 0-1 0 0,0 0 1 0 0,0 0-1 0 0,0 0 0 0 0,1 0 1 0 0,-1-1-1 0 0,0 1 1 0 0,0 0-1 0 0,0 0 1 0 0,0 0-1 0 0,0 0 0 0 0,0 0 1 0 0,0-1-1 0 0,0 1 1 0 0,0 0-1 0 0,0 0 0 0 0,1 0 1 0 0,-1 0-1 0 0,0-1 1 0 0,0 1-1 0 0,0 0 0 0 0,0 0 1 0 0,0 0-1 0 0,0 0 1 0 0,0-1-1 0 0,0 1 1 0 0,0 0-1 0 0,0 0 0 0 0,0 0 1 0 0,-1 0-1 0 0,1-1 1 0 0,14 13-210 0 0,-12-10 165 0 0,41 44-259 0 0,-27-28 124 0 0,18 17 0 0 0,-28-30-158 0 0,0-1 0 0 0,0 1-1 0 0,0-1 1 0 0,0 0-1 0 0,1 0 1 0 0,-1-1 0 0 0,12 4-1 0 0,-15-6 59 0 0,-1 0 1 0 0,0-1-1 0 0,0 1 1 0 0,0-1-1 0 0,0 0 0 0 0,0 1 1 0 0,0-1-1 0 0,1 0 0 0 0,-1 0 1 0 0,0 0-1 0 0,0-1 0 0 0,0 1 1 0 0,0 0-1 0 0,1-1 0 0 0,-1 0 1 0 0,0 1-1 0 0,0-1 0 0 0,3-2 1 0 0,3-6-2063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3.3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0 19140 0 0,'0'1'57'0'0,"-1"-1"1"0"0,1 0-1 0 0,-1 0 0 0 0,1 0 1 0 0,0 0-1 0 0,-1 0 0 0 0,1 0 1 0 0,0 0-1 0 0,-1 1 0 0 0,1-1 0 0 0,0 0 1 0 0,-1 0-1 0 0,1 1 0 0 0,0-1 1 0 0,-1 0-1 0 0,1 0 0 0 0,0 1 1 0 0,0-1-1 0 0,-1 0 0 0 0,1 1 1 0 0,0-1-1 0 0,0 0 0 0 0,0 1 1 0 0,0-1-1 0 0,-1 0 0 0 0,1 1 0 0 0,0-1 1 0 0,0 1-1 0 0,0-1 0 0 0,0 1 1 0 0,0 0 32 0 0,0 0 1 0 0,0 0-1 0 0,1 0 1 0 0,-1 1 0 0 0,0-1-1 0 0,1 0 1 0 0,-1 0-1 0 0,0 0 1 0 0,1 0 0 0 0,0 1-1 0 0,3 3 95 0 0,-1 0 0 0 0,8 9-1 0 0,1-4-408 0 0,0 0-1 0 0,1-1 0 0 0,0 0 0 0 0,0-1 0 0 0,27 12 0 0 0,-33-17-65 0 0,1 1-568 0 0,0-1 0 0 0,0 0 0 0 0,1 0 0 0 0,10 1 0 0 0,-10-2-1308 0 0,0-1 0 0 0,9 0 1 0 0,-6-1-554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3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38 4433 0 0,'-7'-6'3043'0'0,"-2"0"0"0"0,1 0 0 0 0,-11-5 0 0 0,16 10-2710 0 0,0-1 0 0 0,0 1 0 0 0,0 0 0 0 0,-1 0 0 0 0,1 0 0 0 0,0 0 0 0 0,-1 1 0 0 0,1 0 0 0 0,0-1 0 0 0,-1 1 0 0 0,1 0 0 0 0,0 0 0 0 0,-5 1 0 0 0,6 0-284 0 0,1-1 1 0 0,-1 1-1 0 0,1-1 0 0 0,-1 1 1 0 0,1 0-1 0 0,0 0 0 0 0,-1 0 0 0 0,1 0 1 0 0,0 0-1 0 0,0 0 0 0 0,0 0 1 0 0,0 0-1 0 0,0 0 0 0 0,0 0 0 0 0,0 1 1 0 0,0-1-1 0 0,0 0 0 0 0,0 1 1 0 0,1-1-1 0 0,-1 0 0 0 0,1 1 0 0 0,-1-1 1 0 0,1 1-1 0 0,-1-1 0 0 0,1 1 1 0 0,0 0-1 0 0,0-1 0 0 0,0 1 0 0 0,0-1 1 0 0,0 4-1 0 0,0-1-45 0 0,0 1-1 0 0,1-1 1 0 0,0 1 0 0 0,0-1-1 0 0,0 1 1 0 0,0-1 0 0 0,0 0-1 0 0,1 1 1 0 0,3 5 0 0 0,5 5-43 0 0,1-1 1 0 0,0 0 0 0 0,2 0-1 0 0,-1-1 1 0 0,1-1 0 0 0,27 20-1 0 0,-24-21-3 0 0,1-1 0 0 0,24 12 0 0 0,15 9 35 0 0,-53-30 31 0 0,-1 0 0 0 0,0 1 0 0 0,0-1 0 0 0,0 1 0 0 0,0-1 0 0 0,-1 1 0 0 0,1 0 0 0 0,0 0 0 0 0,-1 0 0 0 0,1 0 0 0 0,-1 0 0 0 0,0 0 0 0 0,1 1 0 0 0,-1-1 0 0 0,0 0 0 0 0,0 1 0 0 0,-1-1 0 0 0,1 0 0 0 0,0 1 0 0 0,-1-1 0 0 0,0 1 0 0 0,1-1 0 0 0,-1 1 0 0 0,0-1 0 0 0,0 1 0 0 0,-1 4 0 0 0,-3 14 110 0 0,0-1 0 0 0,-2 0 0 0 0,0 0 0 0 0,-15 31 0 0 0,19-47-244 0 0,1-3 7 0 0,0 0 0 0 0,1 0 1 0 0,-1 0-1 0 0,0 0 0 0 0,1 0 1 0 0,0 0-1 0 0,-1 0 1 0 0,1 0-1 0 0,-1 0 0 0 0,1 0 1 0 0,0 0-1 0 0,0 0 0 0 0,0 2 1 0 0,3-7-985 0 0,0 1 0 0 0,1-1 1 0 0,-1 0-1 0 0,3-6 1 0 0,4-7-823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3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122 6 13827 0 0,'-11'-2'3148'0'0,"2"1"-1720"0"0,0 0-1 0 0,1 0 1 0 0,-1 0 0 0 0,-13 2 0 0 0,19-1-1379 0 0,1 0 1 0 0,0 1-1 0 0,0-1 0 0 0,0 1 1 0 0,0-1-1 0 0,0 1 0 0 0,0 0 1 0 0,0 0-1 0 0,1 0 0 0 0,-1 0 0 0 0,0 0 1 0 0,0 0-1 0 0,1 1 0 0 0,-1-1 1 0 0,0 0-1 0 0,1 1 0 0 0,0-1 1 0 0,-1 1-1 0 0,1 0 0 0 0,0-1 1 0 0,0 1-1 0 0,0 0 0 0 0,0 0 0 0 0,-1 3 1 0 0,-1 3-42 0 0,1 1 1 0 0,0 0-1 0 0,0 0 0 0 0,1 0 1 0 0,0 17-1 0 0,1-12-34 0 0,1 1 0 0 0,5 27 0 0 0,-3-30-15 0 0,8 21 1 0 0,-9-29 7 0 0,-1 1 1 0 0,1-1-1 0 0,0 0 0 0 0,1-1 1 0 0,-1 1-1 0 0,1 0 0 0 0,0-1 1 0 0,3 4-1 0 0,-5-6 16 0 0,-1-1 0 0 0,1 1 1 0 0,-1-1-1 0 0,1 1 0 0 0,0-1 0 0 0,-1 1 0 0 0,1-1 0 0 0,0 0 1 0 0,-1 0-1 0 0,1 1 0 0 0,0-1 0 0 0,0 0 0 0 0,-1 0 0 0 0,1 0 1 0 0,0 1-1 0 0,0-1 0 0 0,-1 0 0 0 0,1 0 0 0 0,0 0 0 0 0,0-1 1 0 0,-1 1-1 0 0,3 0 0 0 0,-2-1-8 0 0,0 1 1 0 0,1-1-1 0 0,-1 0 0 0 0,1 0 1 0 0,-1 0-1 0 0,0 0 0 0 0,1 0 1 0 0,-1 0-1 0 0,0 0 0 0 0,1-2 1 0 0,3-2-60 0 0,-1-1 0 0 0,0 0 0 0 0,5-10 0 0 0,16-47-154 0 0,-19 44 225 0 0,1 2 0 0 0,12-25 0 0 0,-18 41 16 0 0,0-1 0 0 0,0 1 0 0 0,0-1 0 0 0,0 1-1 0 0,0 0 1 0 0,0-1 0 0 0,0 1 0 0 0,0 0 0 0 0,0 0 0 0 0,1 0 0 0 0,-1 0 0 0 0,0 0-1 0 0,1 0 1 0 0,-1 0 0 0 0,1 0 0 0 0,-1 0 0 0 0,4 0 0 0 0,-3 0-12 0 0,0 1-1 0 0,0 0 1 0 0,0 1 0 0 0,0-1 0 0 0,1 0-1 0 0,-1 1 1 0 0,0-1 0 0 0,0 1 0 0 0,0-1 0 0 0,-1 1-1 0 0,1 0 1 0 0,0 0 0 0 0,0 0 0 0 0,2 1-1 0 0,9 7-690 0 0,16 13 0 0 0,0 0-2225 0 0,-6-5 1357 0 0,-13-8 1391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4.5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9298 0 0,'118'199'4829'0'0,"-77"-123"-3961"0"0,66 89 0 0 0,-20-64-1220 0 0,-50-60-332 0 0,-35-38 592 0 0,-1-2 32 0 0,0 1 0 0 0,0-1-1 0 0,0 0 1 0 0,1 0 0 0 0,-1 0-1 0 0,0 0 1 0 0,0 0-1 0 0,1 0 1 0 0,-1 0 0 0 0,1 0-1 0 0,1 1 1 0 0,-3-2 55 0 0,0 0 0 0 0,0 0 0 0 0,1 0-1 0 0,-1-1 1 0 0,0 1 0 0 0,0 0 0 0 0,0 0 0 0 0,0 0 0 0 0,0 0-1 0 0,1 0 1 0 0,-1 0 0 0 0,0 0 0 0 0,0 0 0 0 0,0 0 0 0 0,0-1 0 0 0,0 1-1 0 0,0 0 1 0 0,0 0 0 0 0,1 0 0 0 0,-1 0 0 0 0,0 0 0 0 0,0 0-1 0 0,0-1 1 0 0,0 1 0 0 0,0 0 0 0 0,0 0 0 0 0,0 0 0 0 0,0 0 0 0 0,0-1-1 0 0,0 1 1 0 0,0 0 0 0 0,0 0 0 0 0,0 0 0 0 0,0 0 0 0 0,0 0 0 0 0,0-1-1 0 0,0 1 1 0 0,0 0 0 0 0,0 0 0 0 0,0 0 0 0 0,0 0 0 0 0,0-1-1 0 0,0 1 1 0 0,0 0 0 0 0,0 0 0 0 0,-1 0 0 0 0,1 0 0 0 0,-3-11-40 0 0,-8-11 555 0 0,-1 1-1 0 0,0-1 1 0 0,-27-31 0 0 0,-10-17 1758 0 0,42 59-1784 0 0,1-1 0 0 0,0 0-1 0 0,0-1 1 0 0,-4-15-1 0 0,9 24-333 0 0,0 0 0 0 0,0 0 0 0 0,0-1 0 0 0,0 1-1 0 0,1 0 1 0 0,0 0 0 0 0,0-1 0 0 0,0 1 0 0 0,2-8-1 0 0,-2 10-122 0 0,1 0 0 0 0,-1 0 0 0 0,1 0 0 0 0,0 1 0 0 0,0-1 1 0 0,0 0-1 0 0,0 1 0 0 0,0-1 0 0 0,0 1 0 0 0,0-1 0 0 0,1 1 0 0 0,-1-1 0 0 0,0 1 0 0 0,1 0 0 0 0,-1 0 0 0 0,1-1 0 0 0,0 1 0 0 0,-1 0 0 0 0,1 1 0 0 0,0-1 0 0 0,0 0 0 0 0,-1 0 0 0 0,1 1 0 0 0,2-1 0 0 0,2 0-8 0 0,0 0-1 0 0,0 0 1 0 0,0 1 0 0 0,0 0-1 0 0,0 0 1 0 0,0 1 0 0 0,0-1-1 0 0,0 1 1 0 0,0 1 0 0 0,0-1-1 0 0,-1 1 1 0 0,1 0 0 0 0,0 0-1 0 0,9 6 1 0 0,-3-1 11 0 0,0 0 0 0 0,-1 1 0 0 0,0 0 0 0 0,-1 1 0 0 0,15 15 0 0 0,-12-8 2 0 0,-1 1-1 0 0,0 1 1 0 0,-1 0-1 0 0,13 28 1 0 0,-5-9-3 0 0,-11-21-18 0 0,-1 0-1 0 0,9 25 1 0 0,-15-25-416 0 0,-1-10-3518 0 0,1-12 2430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5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80 19540 0 0,'-31'2'5229'0'0,"52"5"-3883"0"0,3-4-2223 0 0,1-1 0 0 0,-1-1 0 0 0,26-3 0 0 0,0 1-3178 0 0,-48 1 3879 0 0,0 0 0 0 0,-1 0 0 0 0,1 0 0 0 0,0 0 0 0 0,-1 1 0 0 0,1-1-1 0 0,-1 0 1 0 0,1 1 0 0 0,0-1 0 0 0,2 2 0 0 0,-4-1 185 0 0,0-1-1 0 0,1 0 1 0 0,-1 1-1 0 0,1-1 0 0 0,-1 0 1 0 0,0 1-1 0 0,0-1 1 0 0,1 1-1 0 0,-1-1 1 0 0,0 0-1 0 0,0 1 1 0 0,1-1-1 0 0,-1 1 1 0 0,0-1-1 0 0,0 1 1 0 0,0-1-1 0 0,0 1 1 0 0,0-1-1 0 0,0 1 1 0 0,0-1-1 0 0,0 1 0 0 0,0-1 1 0 0,0 1-1 0 0,0-1 1 0 0,0 1-1 0 0,0-1 1 0 0,0 1-1 0 0,0-1 1 0 0,0 1-1 0 0,-1-1 1 0 0,1 1-1 0 0,0-1 1 0 0,0 1-1 0 0,-1-1 1 0 0,1 0-1 0 0,0 1 0 0 0,-1 0 1 0 0,-3 7 422 0 0,0 0 0 0 0,0 0 0 0 0,1 1-1 0 0,0-1 1 0 0,1 1 0 0 0,0 0 0 0 0,-1 10 0 0 0,1 2 458 0 0,0 40 0 0 0,3-45-581 0 0,1 0-1 0 0,0 0 0 0 0,7 25 1 0 0,-7-32-213 0 0,1 0 0 0 0,1 0 0 0 0,-1-1 0 0 0,1 1 0 0 0,1-1 0 0 0,0 0 0 0 0,9 12 0 0 0,-11-17-76 0 0,0 0 0 0 0,0 0 0 0 0,0 0 0 0 0,1 0 0 0 0,-1 0 0 0 0,1-1 0 0 0,0 0 0 0 0,-1 1 0 0 0,1-1 0 0 0,0-1 1 0 0,0 1-1 0 0,1-1 0 0 0,-1 1 0 0 0,0-1 0 0 0,0 0 0 0 0,1-1 0 0 0,-1 1 0 0 0,1-1 0 0 0,-1 0 0 0 0,0 0 0 0 0,1 0 0 0 0,-1 0 0 0 0,0-1 0 0 0,7-1 0 0 0,-6 0-1 0 0,-1 1 0 0 0,1-1-1 0 0,-1 0 1 0 0,0 0-1 0 0,1-1 1 0 0,-1 1 0 0 0,0-1-1 0 0,-1 0 1 0 0,1 0-1 0 0,0 0 1 0 0,-1 0 0 0 0,0-1-1 0 0,0 1 1 0 0,0-1-1 0 0,0 0 1 0 0,0 0 0 0 0,-1 0-1 0 0,0 0 1 0 0,1 0 0 0 0,-2-1-1 0 0,1 1 1 0 0,2-9-1 0 0,-2 1 27 0 0,1-1 0 0 0,-2 1 0 0 0,0-1 0 0 0,0 1 0 0 0,-2-1 0 0 0,1 0 0 0 0,-1 1 0 0 0,-1-1 0 0 0,-4-14 0 0 0,3 18-10 0 0,0-1 0 0 0,0 1 0 0 0,-1 0 0 0 0,0 0-1 0 0,-1 0 1 0 0,0 1 0 0 0,0-1 0 0 0,-1 1 0 0 0,0 1 0 0 0,-1-1 0 0 0,0 1 0 0 0,-9-9 0 0 0,9 11-21 0 0,-1-1 0 0 0,1 1 0 0 0,-1 0 0 0 0,0 0 0 0 0,0 1 0 0 0,-1 0 0 0 0,-16-5 0 0 0,24 8-20 0 0,0 1 0 0 0,-1 0 0 0 0,1-1 0 0 0,0 1 1 0 0,-1 0-1 0 0,1 0 0 0 0,0 0 0 0 0,-1 0 1 0 0,1 0-1 0 0,-2 1 0 0 0,2-1-3 0 0,1 0 0 0 0,-1 1-1 0 0,1-1 1 0 0,-1 0 0 0 0,1 0 0 0 0,-1 0-1 0 0,1 1 1 0 0,0-1 0 0 0,-1 0 0 0 0,1 1-1 0 0,-1-1 1 0 0,1 0 0 0 0,0 1 0 0 0,-1-1-1 0 0,1 1 1 0 0,0-1 0 0 0,0 1 0 0 0,-1 0-1 0 0,1 0-2 0 0,-1 0-1 0 0,1 0 1 0 0,0 0-1 0 0,0 0 0 0 0,0 0 1 0 0,0 0-1 0 0,0 1 1 0 0,0-1-1 0 0,1 0 1 0 0,-1 0-1 0 0,0 0 0 0 0,1 0 1 0 0,-1 0-1 0 0,0 0 1 0 0,1 0-1 0 0,-1 0 1 0 0,1 0-1 0 0,-1 0 0 0 0,1-1 1 0 0,0 1-1 0 0,-1 0 1 0 0,2 1-1 0 0,0 0-5 0 0,0 0 1 0 0,-1 0-1 0 0,1-1 0 0 0,0 1 1 0 0,0 0-1 0 0,0-1 0 0 0,0 0 0 0 0,1 1 1 0 0,-1-1-1 0 0,0 0 0 0 0,1 0 1 0 0,-1 0-1 0 0,3 0 0 0 0,-3 0 15 0 0,0-1 0 0 0,-1 0 0 0 0,1 0 0 0 0,0 0 0 0 0,0 0 0 0 0,-1-1 0 0 0,1 1 0 0 0,0 0 0 0 0,0-1 0 0 0,-1 1 0 0 0,1-1 1 0 0,0 0-1 0 0,-1 1 0 0 0,1-1 0 0 0,-1 0 0 0 0,1 0 0 0 0,-1 0 0 0 0,1 0 0 0 0,1-3 0 0 0,2-1 7 0 0,-1 0 1 0 0,0 0-1 0 0,0 0 1 0 0,-1-1-1 0 0,0 0 1 0 0,0 1-1 0 0,0-1 1 0 0,3-10-1 0 0,-3 8 9 0 0,1 0 0 0 0,-1-1 0 0 0,10-12-1 0 0,-13 21-4 0 0,2-3 1 0 0,0 0 1 0 0,0 0-1 0 0,1 0 0 0 0,-1 1 1 0 0,1-1-1 0 0,4-3 0 0 0,-6 5 8 0 0,0 1-1 0 0,0 0 1 0 0,0-1-1 0 0,0 1 1 0 0,0 0-1 0 0,0 0 1 0 0,0-1-1 0 0,0 1 0 0 0,0 0 1 0 0,0 0-1 0 0,0 0 1 0 0,0 0-1 0 0,-1 0 1 0 0,1 0-1 0 0,0 0 1 0 0,0 1-1 0 0,0-1 1 0 0,0 0-1 0 0,0 0 0 0 0,0 1 1 0 0,0-1-1 0 0,0 1 1 0 0,0-1-1 0 0,0 1 1 0 0,-1-1-1 0 0,1 1 1 0 0,0-1-1 0 0,0 1 1 0 0,-1 0-1 0 0,2 0 0 0 0,3 5 31 0 0,1 0-1 0 0,-1 0 0 0 0,0 0 0 0 0,0 1 0 0 0,-1 0 0 0 0,4 8 0 0 0,19 46-282 0 0,-22-48 120 0 0,14 39 63 0 0,-11-29 24 0 0,18 40 0 0 0,-25-62 22 0 0,0 0-1 0 0,-1 0 0 0 0,1 0 1 0 0,0 0-1 0 0,-1 0 0 0 0,1 1 0 0 0,0-1 1 0 0,0 0-1 0 0,0-1 0 0 0,0 1 1 0 0,0 0-1 0 0,0 0 0 0 0,0 0 0 0 0,2 1 1 0 0,-2-2 1 0 0,0 0 1 0 0,0 0 0 0 0,-1 0 0 0 0,1 0 0 0 0,0 0 0 0 0,0-1 0 0 0,-1 1 0 0 0,1 0-1 0 0,0 0 1 0 0,-1 0 0 0 0,1-1 0 0 0,0 1 0 0 0,0 0 0 0 0,-1-1 0 0 0,1 1-1 0 0,-1-1 1 0 0,1 1 0 0 0,0-1 0 0 0,-1 1 0 0 0,1-1 0 0 0,-1 1 0 0 0,1-1-1 0 0,-1 1 1 0 0,1-1 0 0 0,-1 0 0 0 0,0 1 0 0 0,1-2 0 0 0,10-15-55 0 0,-1-1 1 0 0,9-23 0 0 0,-13 26 54 0 0,1 0 0 0 0,1 0 0 0 0,0 1 0 0 0,15-20 0 0 0,-19 29 28 0 0,0 1 0 0 0,0-1 0 0 0,1 1 1 0 0,0 0-1 0 0,-1 0 0 0 0,10-5 0 0 0,-11 8-151 0 0,0-1 0 0 0,-1 1 0 0 0,1 0 0 0 0,0 0 0 0 0,0 1 0 0 0,0-1 0 0 0,-1 1 0 0 0,1-1 0 0 0,0 1 0 0 0,0 0 0 0 0,0 0 0 0 0,0 0 0 0 0,0 0 0 0 0,0 1 0 0 0,0-1 0 0 0,3 2 0 0 0,21 8-5023 0 0,-20-6 2717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6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207 466 13795 0 0,'-19'-6'3083'0'0,"16"5"-2624"0"0,-1 0 0 0 0,1 0 0 0 0,0 0 1 0 0,-1 0-1 0 0,1 1 0 0 0,0-1 1 0 0,-1 1-1 0 0,-5 0 0 0 0,4 1-361 0 0,-1 0 0 0 0,1 1 0 0 0,0-1 0 0 0,0 1 0 0 0,0 0-1 0 0,0 1 1 0 0,0-1 0 0 0,0 1 0 0 0,1 0 0 0 0,-1 0 0 0 0,1 0 0 0 0,0 1 0 0 0,0 0-1 0 0,0-1 1 0 0,0 1 0 0 0,-5 9 0 0 0,-2 3-104 0 0,1 0 1 0 0,1 0-1 0 0,-12 27 1 0 0,18-36 4 0 0,1-1 0 0 0,-1 0 0 0 0,1 1 0 0 0,0-1 0 0 0,1 1 0 0 0,-1 0 0 0 0,2 0 0 0 0,-2 11 0 0 0,2-17-2 0 0,0 0 1 0 0,0 0 0 0 0,1 0 0 0 0,-1-1-1 0 0,0 1 1 0 0,0 0 0 0 0,0 0 0 0 0,0 0 0 0 0,1-1-1 0 0,-1 1 1 0 0,0 0 0 0 0,1 0 0 0 0,-1-1 0 0 0,1 1-1 0 0,-1 0 1 0 0,1-1 0 0 0,-1 1 0 0 0,1-1-1 0 0,-1 1 1 0 0,1-1 0 0 0,0 1 0 0 0,-1-1 0 0 0,1 1-1 0 0,0-1 1 0 0,-1 1 0 0 0,1-1 0 0 0,0 0 0 0 0,-1 1-1 0 0,1-1 1 0 0,0 0 0 0 0,0 0 0 0 0,0 1 0 0 0,-1-1-1 0 0,1 0 1 0 0,0 0 0 0 0,0 0 0 0 0,0 0-1 0 0,-1 0 1 0 0,1 0 0 0 0,0 0 0 0 0,1-1 0 0 0,1 0-7 0 0,0 1 0 0 0,0-1 0 0 0,0 0 0 0 0,0 0 0 0 0,0-1 1 0 0,0 1-1 0 0,0-1 0 0 0,-1 1 0 0 0,5-4 0 0 0,1-2-4 0 0,0-2 0 0 0,-1 1 0 0 0,1-1-1 0 0,-2 0 1 0 0,1 0 0 0 0,-2-1 0 0 0,10-18-1 0 0,-4 1-9 0 0,15-50-1 0 0,-11 21-31 0 0,-3 0 0 0 0,-2-1 0 0 0,-3 0 0 0 0,1-67 0 0 0,-8 115 61 0 0,0-5 4 0 0,0 0-1 0 0,-5-25 1 0 0,5 36 7 0 0,-1 0 1 0 0,1 1 0 0 0,-1-1-1 0 0,0 0 1 0 0,0 0-1 0 0,0 1 1 0 0,0-1 0 0 0,0 1-1 0 0,-1-1 1 0 0,1 1-1 0 0,-1-1 1 0 0,0 1 0 0 0,0 0-1 0 0,0 0 1 0 0,0 0-1 0 0,0 0 1 0 0,0 0 0 0 0,0 0-1 0 0,-5-2 1 0 0,6 3-3 0 0,-1 0 1 0 0,0 1-1 0 0,1-1 1 0 0,-1 1-1 0 0,0-1 1 0 0,1 1-1 0 0,-1 0 0 0 0,0 0 1 0 0,0-1-1 0 0,0 1 1 0 0,1 1-1 0 0,-1-1 1 0 0,0 0-1 0 0,0 0 1 0 0,1 1-1 0 0,-1-1 1 0 0,0 1-1 0 0,0-1 1 0 0,1 1-1 0 0,-1 0 0 0 0,1-1 1 0 0,-1 1-1 0 0,1 0 1 0 0,-1 0-1 0 0,1 0 1 0 0,-1 0-1 0 0,1 1 1 0 0,0-1-1 0 0,0 0 1 0 0,-1 0-1 0 0,1 1 1 0 0,0-1-1 0 0,-1 4 0 0 0,-3 2-7 0 0,2 0-1 0 0,-1 0 0 0 0,1 1 1 0 0,0 0-1 0 0,-4 15 0 0 0,4-10-20 0 0,1 0 0 0 0,1 1 0 0 0,0-1-1 0 0,1 0 1 0 0,0 0 0 0 0,3 19 0 0 0,1-6-28 0 0,2 0-1 0 0,10 31 1 0 0,-10-40 23 0 0,1-1-1 0 0,0 0 0 0 0,1 0 1 0 0,1 0-1 0 0,1-1 0 0 0,21 26 1 0 0,-25-35 7 0 0,0 0 0 0 0,0 0 0 0 0,1-1 1 0 0,0 0-1 0 0,0 0 0 0 0,0 0 1 0 0,0-1-1 0 0,1 0 0 0 0,0-1 1 0 0,0 0-1 0 0,0 0 0 0 0,0-1 1 0 0,0 1-1 0 0,0-2 0 0 0,1 1 0 0 0,11-1 1 0 0,-12 0-2 0 0,-1-1 1 0 0,1-1-1 0 0,-1 0 0 0 0,1 0 1 0 0,-1 0-1 0 0,1-1 0 0 0,-1 0 1 0 0,0 0-1 0 0,0-1 0 0 0,0 0 1 0 0,0 0-1 0 0,-1-1 1 0 0,1 0-1 0 0,-1 0 0 0 0,0 0 1 0 0,0-1-1 0 0,0 0 0 0 0,8-9 1 0 0,-4 2-1 0 0,-1-1 1 0 0,-1 0 0 0 0,0-1 0 0 0,0 0-1 0 0,-2 0 1 0 0,10-28 0 0 0,-8 15 23 0 0,-1 0 1 0 0,-1 0 0 0 0,2-29 0 0 0,-8 51-7 0 0,2-13 33 0 0,-1-21 0 0 0,-1 35-9 0 0,0-1-1 0 0,-1 0 1 0 0,1 0 0 0 0,-1 0-1 0 0,0 1 1 0 0,-1-1-1 0 0,1 0 1 0 0,-1 1-1 0 0,-3-7 1 0 0,5 10-18 0 0,-1 1 1 0 0,1-1-1 0 0,0 0 1 0 0,-1 0-1 0 0,1 1 1 0 0,-1-1-1 0 0,1 0 1 0 0,-1 1-1 0 0,0-1 1 0 0,1 1 0 0 0,-1-1-1 0 0,0 0 1 0 0,1 1-1 0 0,-1 0 1 0 0,0-1-1 0 0,0 1 1 0 0,1-1-1 0 0,-1 1 1 0 0,0 0-1 0 0,0-1 1 0 0,0 1-1 0 0,1 0 1 0 0,-1 0-1 0 0,0 0 1 0 0,0 0-1 0 0,0 0 1 0 0,0 0-1 0 0,0 0 1 0 0,1 0-1 0 0,-3 0 1 0 0,2 1 2 0 0,0-1 0 0 0,0 1 1 0 0,-1 0-1 0 0,1-1 0 0 0,0 1 1 0 0,0 0-1 0 0,0 0 0 0 0,0 0 1 0 0,0 0-1 0 0,0 0 0 0 0,0 0 0 0 0,0 0 1 0 0,1 0-1 0 0,-1 1 0 0 0,0-1 1 0 0,1 0-1 0 0,-1 0 0 0 0,0 2 1 0 0,0 2-13 0 0,0-1 0 0 0,0 0 0 0 0,0 1 0 0 0,0 0 0 0 0,1-1 0 0 0,0 1-1 0 0,0-1 1 0 0,0 1 0 0 0,0 0 0 0 0,1-1 0 0 0,0 1 0 0 0,0-1 0 0 0,0 1 0 0 0,1-1 0 0 0,-1 0 0 0 0,1 1 0 0 0,0-1 0 0 0,4 7 0 0 0,-4-8-27 0 0,1 1 0 0 0,-1-1-1 0 0,1 0 1 0 0,0 1-1 0 0,0-1 1 0 0,0 0 0 0 0,0-1-1 0 0,0 1 1 0 0,1 0 0 0 0,-1-1-1 0 0,1 0 1 0 0,0 0 0 0 0,-1 0-1 0 0,1 0 1 0 0,0-1 0 0 0,0 1-1 0 0,0-1 1 0 0,1 0 0 0 0,-1 0-1 0 0,6 0 1 0 0,-3-1-173 0 0,-1 0 0 0 0,0-1 1 0 0,1 0-1 0 0,-1 0 0 0 0,0-1 0 0 0,0 1 1 0 0,0-1-1 0 0,0-1 0 0 0,0 1 0 0 0,0-1 0 0 0,6-4 1 0 0,0-1-289 0 0,0 0 0 0 0,-1-1 0 0 0,19-20 0 0 0,-1-2 341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15651 0 0,'0'1'169'0'0,"-1"-1"-1"0"0,1 0 0 0 0,0 1 0 0 0,0-1 0 0 0,0 1 1 0 0,-1-1-1 0 0,1 1 0 0 0,0-1 0 0 0,0 1 0 0 0,0-1 1 0 0,0 1-1 0 0,0-1 0 0 0,0 1 0 0 0,0-1 0 0 0,0 1 1 0 0,0-1-1 0 0,0 1 0 0 0,1-1 0 0 0,-1 1 0 0 0,3 12 871 0 0,7 37-229 0 0,7 62-1 0 0,-5 52-709 0 0,-6-65-64 0 0,-2-25-225 0 0,6 60-2227 0 0,-9-125 2150 0 0,17 97-5745 0 0,-13-76 3118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7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26 13227 0 0,'-4'-4'724'0'0,"0"0"0"0"0,0 1 0 0 0,-1-1 0 0 0,0 1 0 0 0,0 0 0 0 0,-7-2 1903 0 0,14 8-2064 0 0,4 5-386 0 0,59 55 540 0 0,39 39-413 0 0,32 66-109 0 0,-12 9-72 0 0,-88-119-86 0 0,20 26 34 0 0,-42-65-38 0 0,1-1 0 0 0,20 21 1 0 0,-33-38-32 0 0,16 14 19 0 0,-18-15-22 0 0,1 1 1 0 0,-1-1-1 0 0,1 0 0 0 0,-1 1 1 0 0,0-1-1 0 0,1 0 0 0 0,-1 0 0 0 0,1 1 1 0 0,-1-1-1 0 0,1 0 0 0 0,-1 0 1 0 0,1 0-1 0 0,-1 0 0 0 0,1 0 0 0 0,-1 0 1 0 0,1 0-1 0 0,-1 0 0 0 0,1 0 1 0 0,-1 0-1 0 0,1 0 0 0 0,-1 0 0 0 0,1 0 1 0 0,-1 0-1 0 0,1 0 0 0 0,-1 0 0 0 0,1-1 1 0 0,-1 1-1 0 0,1 0 0 0 0,-1 0 1 0 0,1-1-1 0 0,-1 1 0 0 0,1 0 0 0 0,-1-1 1 0 0,0 1-1 0 0,1 0 0 0 0,-1-1 1 0 0,0 1-1 0 0,1 0 0 0 0,-1-1 0 0 0,2-2-7 0 0,-1 0-1 0 0,0-1 1 0 0,0 1-1 0 0,0 0 1 0 0,0 0-1 0 0,-1 0 1 0 0,1-1-1 0 0,-1 1 1 0 0,0 0-1 0 0,0-4 0 0 0,-5-36-17 0 0,1 19 21 0 0,-18-270-8 0 0,22 281-1 0 0,0-1 0 0 0,0 1 0 0 0,1 0 0 0 0,1 0 0 0 0,6-25 0 0 0,-8 37 5 0 0,1-1 0 0 0,-1 1 0 0 0,1 0-1 0 0,-1-1 1 0 0,1 1 0 0 0,-1 0 0 0 0,1 0 0 0 0,0 0 0 0 0,-1-1 0 0 0,1 1 0 0 0,0 0 0 0 0,0 0 0 0 0,0 0 0 0 0,0 0 0 0 0,0 0-1 0 0,0 1 1 0 0,0-1 0 0 0,0 0 0 0 0,1 0 0 0 0,-1 1 0 0 0,0-1 0 0 0,0 1 0 0 0,0-1 0 0 0,1 1 0 0 0,-1-1 0 0 0,0 1-1 0 0,1 0 1 0 0,-1-1 0 0 0,0 1 0 0 0,1 0 0 0 0,-1 0 0 0 0,1 0 0 0 0,-1 0 0 0 0,0 1 0 0 0,1-1 0 0 0,-1 0 0 0 0,0 0 0 0 0,1 1-1 0 0,-1-1 1 0 0,0 1 0 0 0,2 0 0 0 0,4 2-27 0 0,-1 0 0 0 0,1 1 0 0 0,-1 0 0 0 0,0 0 0 0 0,0 1 0 0 0,8 7 0 0 0,44 46-84 0 0,-37-35-191 0 0,2-1 0 0 0,1-1 0 0 0,29 21 0 0 0,-49-39 107 0 0,0 0-1 0 0,1-1 1 0 0,-1 0 0 0 0,1 0 0 0 0,-1 0-1 0 0,1-1 1 0 0,0 1 0 0 0,0-1-1 0 0,-1 0 1 0 0,1 0 0 0 0,9 0-1 0 0,-10-2-44 0 0,0 1-1 0 0,-1 0 1 0 0,1-1-1 0 0,0 0 0 0 0,-1 0 1 0 0,1 0-1 0 0,-1 0 1 0 0,1-1-1 0 0,-1 1 0 0 0,0-1 1 0 0,1 0-1 0 0,-1 0 1 0 0,0 0-1 0 0,0 0 0 0 0,0-1 1 0 0,3-3-1 0 0,11-14-1399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7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240 247 11907 0 0,'-113'-14'10202'0'0,"65"14"-8917"0"0,45 0-1249 0 0,0 1-1 0 0,0-1 0 0 0,-1 1 1 0 0,1-1-1 0 0,0 1 1 0 0,0 0-1 0 0,0 0 0 0 0,0 1 1 0 0,1-1-1 0 0,-1 0 0 0 0,0 1 1 0 0,0 0-1 0 0,1 0 0 0 0,-1 0 1 0 0,1 0-1 0 0,0 0 0 0 0,-1 0 1 0 0,1 1-1 0 0,0-1 1 0 0,0 1-1 0 0,1-1 0 0 0,-1 1 1 0 0,0 0-1 0 0,-1 4 0 0 0,0 0-37 0 0,1-1 0 0 0,0 1 0 0 0,0 0 0 0 0,1 0 0 0 0,0 1 0 0 0,0-1 0 0 0,0 0-1 0 0,1 0 1 0 0,1 12 0 0 0,0-9-23 0 0,1 1 0 0 0,0-1 0 0 0,0 0 0 0 0,1 0 0 0 0,1 0 0 0 0,-1 0 0 0 0,2-1 0 0 0,-1 1 0 0 0,1-1 0 0 0,1 0 0 0 0,9 12 0 0 0,-11-17 3 0 0,-1 0-1 0 0,1 0 1 0 0,-1-1-1 0 0,1 1 1 0 0,0-1-1 0 0,0 0 1 0 0,0 0-1 0 0,1-1 1 0 0,-1 1-1 0 0,1-1 0 0 0,0 0 1 0 0,-1 0-1 0 0,1 0 1 0 0,0-1-1 0 0,0 0 1 0 0,0 0-1 0 0,0 0 1 0 0,0-1-1 0 0,0 1 1 0 0,1-1-1 0 0,-1 0 1 0 0,0-1-1 0 0,0 1 1 0 0,0-1-1 0 0,7-2 1 0 0,-4 0-10 0 0,1 0 0 0 0,-1-1 1 0 0,1 0-1 0 0,-1 0 0 0 0,0-1 1 0 0,-1 0-1 0 0,1-1 0 0 0,-1 0 1 0 0,0 0-1 0 0,0 0 0 0 0,-1-1 1 0 0,0 0-1 0 0,0 0 0 0 0,0-1 1 0 0,-1 1-1 0 0,5-12 0 0 0,-4 8 27 0 0,-1 0 0 0 0,0 0 0 0 0,-1 0 0 0 0,0 0 0 0 0,-1-1 1 0 0,0 0-1 0 0,-1 0 0 0 0,0 0 0 0 0,-1 0 0 0 0,-1 0 0 0 0,1 0 0 0 0,-3-12 0 0 0,1 19 67 0 0,0 1 1 0 0,0 0-1 0 0,-1-1 1 0 0,1 1 0 0 0,-1 0-1 0 0,0 0 1 0 0,0 0-1 0 0,-1 1 1 0 0,1-1-1 0 0,-1 0 1 0 0,0 1-1 0 0,0 0 1 0 0,0 0-1 0 0,0 0 1 0 0,0 0-1 0 0,-1 0 1 0 0,0 0 0 0 0,-6-3-1 0 0,9 5-26 0 0,0 1-1 0 0,0-1 1 0 0,1 1-1 0 0,-1-1 1 0 0,0 1-1 0 0,0 0 1 0 0,0-1-1 0 0,1 1 1 0 0,-1 0-1 0 0,0-1 1 0 0,0 1-1 0 0,0 0 1 0 0,0 0-1 0 0,0 0 0 0 0,0 0 1 0 0,0 0-1 0 0,0 0 1 0 0,0 0-30 0 0,1 0 1 0 0,0 0 0 0 0,0 1-1 0 0,0-1 1 0 0,0 0-1 0 0,0 0 1 0 0,-1 0-1 0 0,1 0 1 0 0,0 0-1 0 0,0 0 1 0 0,0 1-1 0 0,0-1 1 0 0,0 0 0 0 0,0 0-1 0 0,0 0 1 0 0,0 0-1 0 0,0 1 1 0 0,0-1-1 0 0,-1 0 1 0 0,1 0-1 0 0,0 0 1 0 0,0 1-1 0 0,0-1 1 0 0,0 0 0 0 0,0 0-1 0 0,0 0 1 0 0,0 1-1 0 0,4 9 11 0 0,2-2-38 0 0,0-1 0 0 0,0 1 0 0 0,0-1 0 0 0,1 0 0 0 0,0-1 0 0 0,14 10 0 0 0,5 6-1 0 0,-12-10-4 0 0,1 0 1 0 0,25 16 0 0 0,-34-25 6 0 0,0 1 0 0 0,0-1 0 0 0,0-1 0 0 0,1 1 0 0 0,-1-1 0 0 0,1 0 0 0 0,0 0 0 0 0,0-1 0 0 0,0 0 0 0 0,7 0 1 0 0,-11-1 8 0 0,-1 0 0 0 0,1 0 1 0 0,-1 0-1 0 0,1-1 0 0 0,-1 1 1 0 0,0-1-1 0 0,1 0 0 0 0,-1 0 1 0 0,0 1-1 0 0,0-1 1 0 0,0-1-1 0 0,1 1 0 0 0,-1 0 1 0 0,0-1-1 0 0,2-1 0 0 0,-2 0 5 0 0,1 1-1 0 0,-1-1 1 0 0,0 0-1 0 0,0 0 0 0 0,0 0 1 0 0,0 0-1 0 0,0 0 1 0 0,-1 0-1 0 0,3-6 0 0 0,-3 3 15 0 0,1-1-1 0 0,-1 1 0 0 0,0-1 0 0 0,0 0 0 0 0,0 1 0 0 0,-1-1 0 0 0,0 0 0 0 0,-1 1 0 0 0,0-1 0 0 0,-2-11 0 0 0,-24-75 271 0 0,26 91-263 0 0,0 0 1 0 0,0 1-1 0 0,0-1 0 0 0,0 1 1 0 0,0-1-1 0 0,0 1 1 0 0,-2-2-1 0 0,2 2-4 0 0,15 10-87 0 0,-4-3 34 0 0,3 5 8 0 0,47 34-8 0 0,-52-40 22 0 0,1 0 0 0 0,0 0 0 0 0,0-1 0 0 0,0 0 1 0 0,13 4-1 0 0,-20-8 10 0 0,-1 1 0 0 0,1-1 1 0 0,-1 0-1 0 0,1 0 0 0 0,-1 1 1 0 0,1-1-1 0 0,-1 0 0 0 0,1 0 1 0 0,-1 0-1 0 0,1 0 0 0 0,-1-1 1 0 0,1 1-1 0 0,-1 0 0 0 0,1-1 1 0 0,-1 1-1 0 0,0-1 0 0 0,1 1 0 0 0,-1-1 1 0 0,0 0-1 0 0,1 1 0 0 0,-1-1 1 0 0,0 0-1 0 0,0 0 0 0 0,1 0 1 0 0,-1 0-1 0 0,0 0 0 0 0,0 0 1 0 0,0 0-1 0 0,0-1 0 0 0,1-1 0 0 0,0-1-11 0 0,0-1-1 0 0,0 0 0 0 0,-1 0 1 0 0,1 0-1 0 0,-1 0 0 0 0,0 0 1 0 0,1-9-1 0 0,-1-34-4 0 0,-2 38 35 0 0,1-1 0 0 0,1 0-1 0 0,-1 0 1 0 0,2 1 0 0 0,0-1-1 0 0,3-13 1 0 0,-4 23-9 0 0,-1 0 0 0 0,1 0 0 0 0,-1 0 0 0 0,1 0-1 0 0,0 0 1 0 0,-1 0 0 0 0,1 0 0 0 0,0 1 0 0 0,0-1 0 0 0,0 0 0 0 0,0 0 0 0 0,0 1 0 0 0,-1-1 0 0 0,1 0 0 0 0,1 1 0 0 0,-1-1 0 0 0,0 1 0 0 0,0-1-1 0 0,0 1 1 0 0,0-1 0 0 0,0 1 0 0 0,0 0 0 0 0,0 0 0 0 0,1 0 0 0 0,-1 0 0 0 0,0-1 0 0 0,0 1 0 0 0,0 1 0 0 0,0-1 0 0 0,1 0 0 0 0,1 1 0 0 0,5 0-10 0 0,1 1 1 0 0,-1 1 0 0 0,12 5 0 0 0,-4-2-108 0 0,-4-2-27 0 0,-6-2-450 0 0,1 0-1 0 0,0 0 1 0 0,0 0-1 0 0,0-1 1 0 0,14 1 0 0 0,-19-2 154 0 0,1 0 0 0 0,0 0 0 0 0,0-1 0 0 0,-1 1 0 0 0,1-1 0 0 0,0 0 0 0 0,-1 0 0 0 0,4-1 0 0 0,1-6 211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8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0 16516 0 0,'0'0'156'0'0,"-1"1"0"0"0,0-1 0 0 0,1 1 0 0 0,-1-1 0 0 0,1 1 0 0 0,0-1 0 0 0,-1 1 0 0 0,1 0 1 0 0,-1-1-1 0 0,1 1 0 0 0,0-1 0 0 0,-1 1 0 0 0,1 0 0 0 0,0-1 0 0 0,0 1 0 0 0,0 0 1 0 0,-1-1-1 0 0,1 1 0 0 0,0 0 0 0 0,0-1 0 0 0,0 1 0 0 0,0 0 0 0 0,0 0 0 0 0,0-1 1 0 0,0 1-1 0 0,0 0 0 0 0,1-1 0 0 0,-1 2 0 0 0,2 2-92 0 0,-1 0 0 0 0,1 0 0 0 0,4 7 0 0 0,-2-4 194 0 0,41 71-310 0 0,59 77 0 0 0,6 9-849 0 0,-27-16-558 0 0,-22-39 454 0 0,-60-107 984 0 0,10 15-78 0 0,-11-16 108 0 0,1-1 1 0 0,-1 1-1 0 0,0-1 1 0 0,1 1-1 0 0,-1-1 1 0 0,0 1-1 0 0,1-1 1 0 0,-1 0-1 0 0,0 1 1 0 0,1-1-1 0 0,-1 1 1 0 0,1-1-1 0 0,-1 0 1 0 0,1 0 0 0 0,-1 1-1 0 0,1-1 1 0 0,-1 0-1 0 0,1 0 1 0 0,-1 0-1 0 0,1 1 1 0 0,0-1-1 0 0,-1 0 1 0 0,1 0-1 0 0,-1 0 1 0 0,1 0-1 0 0,-1 0 1 0 0,2 0 0 0 0,-1-6 247 0 0,-3-39 937 0 0,-10-55-1 0 0,0-1 254 0 0,11 79-910 0 0,0 1-1 0 0,5-37 1 0 0,-3 50-428 0 0,1 0 0 0 0,0 0 1 0 0,0 0-1 0 0,0 1 0 0 0,1-1 0 0 0,0 1 1 0 0,1 0-1 0 0,0-1 0 0 0,0 2 1 0 0,5-8-1 0 0,-6 10-192 0 0,1 0 1 0 0,-1 1 0 0 0,0-1-1 0 0,1 1 1 0 0,0 0 0 0 0,0 0-1 0 0,0 0 1 0 0,0 0 0 0 0,0 1-1 0 0,0 0 1 0 0,1 0 0 0 0,-1 0-1 0 0,1 0 1 0 0,0 1 0 0 0,-1 0-1 0 0,1-1 1 0 0,8 1 0 0 0,-3 0-635 0 0,0 1 0 0 0,0 0 1 0 0,0 1-1 0 0,0 0 0 0 0,0 0 0 0 0,10 3 1 0 0,11 8-1800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9.1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1 132 13843 0 0,'0'-1'152'0'0,"1"1"0"0"0,-1 0 0 0 0,0 0 0 0 0,1-1 1 0 0,-1 1-1 0 0,0 0 0 0 0,1 0 0 0 0,-1 0 0 0 0,1-1 0 0 0,-1 1 0 0 0,1 0 0 0 0,-1 0 1 0 0,0 0-1 0 0,1 0 0 0 0,-1 0 0 0 0,1 0 0 0 0,-1 0 0 0 0,1 0 0 0 0,-1 0 0 0 0,1 0 1 0 0,-1 0-1 0 0,0 0 0 0 0,1 1 0 0 0,12 5 796 0 0,10 14-798 0 0,-2 3 89 0 0,-1 1 0 0 0,32 48 0 0 0,74 143 98 0 0,-62-104 368 0 0,-70-141-21 0 0,-30-129-152 0 0,29 118-493 0 0,-2-81 0 0 0,9 113-35 0 0,1 0 0 0 0,-1-1 1 0 0,2 1-1 0 0,-1 0 0 0 0,1 0 1 0 0,1 0-1 0 0,0 0 1 0 0,0 0-1 0 0,0 1 0 0 0,7-11 1 0 0,-9 17-2 0 0,1-1 1 0 0,0 1-1 0 0,0 0 1 0 0,0 0 0 0 0,0 0-1 0 0,0 0 1 0 0,0 0 0 0 0,0 0-1 0 0,1 1 1 0 0,-1-1-1 0 0,1 1 1 0 0,-1-1 0 0 0,1 1-1 0 0,-1 0 1 0 0,1 0-1 0 0,0 0 1 0 0,0 0 0 0 0,0 1-1 0 0,-1-1 1 0 0,1 1 0 0 0,0 0-1 0 0,0-1 1 0 0,0 1-1 0 0,0 1 1 0 0,0-1 0 0 0,0 0-1 0 0,-1 1 1 0 0,1-1-1 0 0,0 1 1 0 0,5 2 0 0 0,21 9 36 0 0,39 22 1 0 0,-15-7-10 0 0,-32-17-32 0 0,119 64-9 0 0,-131-69 8 0 0,-1 0-1 0 0,15 5 1 0 0,-20-9 8 0 0,1 1 0 0 0,0-1 0 0 0,0 0-1 0 0,0 0 1 0 0,0-1 0 0 0,0 1 0 0 0,0-1 0 0 0,6 0-1 0 0,-9 0 1 0 0,0 0-1 0 0,0-1 0 0 0,-1 1 0 0 0,1 0 0 0 0,0 0 1 0 0,0-1-1 0 0,-1 1 0 0 0,1-1 0 0 0,0 1 0 0 0,-1-1 1 0 0,1 1-1 0 0,-1-1 0 0 0,1 1 0 0 0,-1-1 0 0 0,1 1 1 0 0,-1-1-1 0 0,1 0 0 0 0,-1 1 0 0 0,1-1 0 0 0,-1 0 1 0 0,0 1-1 0 0,1-1 0 0 0,-1 0 0 0 0,0 0 0 0 0,0 1 1 0 0,0-1-1 0 0,1 0 0 0 0,-1 0 0 0 0,0 1 1 0 0,0-1-1 0 0,0 0 0 0 0,-1-1 0 0 0,1-4 26 0 0,0 0 0 0 0,-1 1 0 0 0,-1-8 0 0 0,1 8-12 0 0,-4-19 38 0 0,-1 0 1 0 0,-13-31-1 0 0,14 41-44 0 0,-3-19-1 0 0,-1-1-53 0 0,7 30 31 0 0,-6-29-101 0 0,4 23 51 0 0,1 2-14 0 0,3 8 70 0 0,0 0-1 0 0,0 0 1 0 0,0-1-1 0 0,0 1 0 0 0,0 0 1 0 0,0 0-1 0 0,0 0 1 0 0,0 0-1 0 0,0 0 1 0 0,0 0-1 0 0,0 0 0 0 0,0 0 1 0 0,0 0-1 0 0,0-1 1 0 0,0 1-1 0 0,0 0 1 0 0,0 0-1 0 0,0 0 0 0 0,0 0 1 0 0,0 0-1 0 0,0 0 1 0 0,0 0-1 0 0,0 0 1 0 0,0 0-1 0 0,0 0 0 0 0,0 0 1 0 0,0 0-1 0 0,0-1 1 0 0,0 1-1 0 0,0 0 1 0 0,0 0-1 0 0,0 0 0 0 0,1 0 1 0 0,-1 0-1 0 0,0 0 1 0 0,0 0-1 0 0,0 0 1 0 0,0 0-1 0 0,0 0 0 0 0,0 0 1 0 0,0 0-1 0 0,0 0 1 0 0,0 0-1 0 0,0 0 1 0 0,1 0-1 0 0,-1 0 0 0 0,0 0 1 0 0,0 0-1 0 0,0 0 1 0 0,0 0-1 0 0,0 0 1 0 0,0 0-1 0 0,0 0 0 0 0,0 0 1 0 0,0 0-1 0 0,0 0 1 0 0,1 0-1 0 0,-1 0 1 0 0,0 0-1 0 0,0 0 0 0 0,0 0 1 0 0,0 0-1 0 0,5 3-20 0 0,1 0 0 0 0,-1-1 0 0 0,0 1 0 0 0,9 8 0 0 0,-2-3 4 0 0,-9-5 24 0 0,0-1 1 0 0,0 0 0 0 0,-1 1 0 0 0,4 4-1 0 0,4 4 11 0 0,1 0-252 0 0,-1 1 1 0 0,0 0 0 0 0,13 20 0 0 0,-10-12-713 0 0,-1-3-126 0 0,0 1-1233 0 0,15 17-1 0 0,-10-17 334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9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12 18220 0 0,'-25'-5'6096'0'0,"25"5"-6089"0"0,0 0-1 0 0,0 0 1 0 0,0 0-1 0 0,0 0 1 0 0,0 0 0 0 0,0 0-1 0 0,0 0 1 0 0,-1 0 0 0 0,1 0-1 0 0,0 0 1 0 0,0 0 0 0 0,0 0-1 0 0,0 0 1 0 0,0 0 0 0 0,0 0-1 0 0,0-1 1 0 0,0 1-1 0 0,0 0 1 0 0,0 0 0 0 0,0 0-1 0 0,0 0 1 0 0,-1 0 0 0 0,1 0-1 0 0,0 0 1 0 0,0 0 0 0 0,0 0-1 0 0,0 0 1 0 0,0 0-1 0 0,0-1 1 0 0,0 1 0 0 0,0 0-1 0 0,0 0 1 0 0,0 0 0 0 0,0 0-1 0 0,0 0 1 0 0,0 0 0 0 0,0 0-1 0 0,0 0 1 0 0,0 0 0 0 0,0-1-1 0 0,0 1 1 0 0,0 0-1 0 0,0 0 1 0 0,0 0 0 0 0,5-2-248 0 0,7 1-840 0 0,33 1-3920 0 0,-32 0 3905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7:59.9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47 302 9306 0 0,'-4'-4'1210'0'0,"-1"0"-1"0"0,1 0 1 0 0,-1 0-1 0 0,0 0 1 0 0,1 1 0 0 0,-2 0-1 0 0,-8-4 1 0 0,15 10-34 0 0,2 2-892 0 0,64 68 428 0 0,118 102 0 0 0,-182-172-709 0 0,43 32 1 0 0,-41-32-34 0 0,0 0 0 0 0,0 0-1 0 0,0 0 1 0 0,0-1 0 0 0,1 0 0 0 0,-1 0 0 0 0,11 2 0 0 0,-16-4 21 0 0,1 0 0 0 0,0 0 0 0 0,-1 1 0 0 0,1-1 0 0 0,-1 0 0 0 0,1 0 0 0 0,0-1 1 0 0,-1 1-1 0 0,1 0 0 0 0,-1 0 0 0 0,1 0 0 0 0,0 0 0 0 0,-1 0 0 0 0,1-1 0 0 0,-1 1 1 0 0,1 0-1 0 0,-1-1 0 0 0,1 1 0 0 0,-1 0 0 0 0,1-1 0 0 0,-1 1 0 0 0,1 0 0 0 0,-1-1 1 0 0,1 1-1 0 0,0-2 0 0 0,-1 1-4 0 0,1 0 1 0 0,0-1-1 0 0,-1 1 0 0 0,1-1 1 0 0,-1 1-1 0 0,0-1 1 0 0,1 1-1 0 0,-1-1 0 0 0,0 1 1 0 0,0-2-1 0 0,0-4-10 0 0,0 1-1 0 0,-1 0 0 0 0,0 0 0 0 0,-2-7 1 0 0,-34-106-44 0 0,-1-4 70 0 0,35 113 1 0 0,-4-16 8 0 0,1 0-1 0 0,1 0 1 0 0,-2-47-1 0 0,6 72-12 0 0,1-1-1 0 0,0 0 0 0 0,0 1 1 0 0,1-1-1 0 0,-1 0 0 0 0,0 0 1 0 0,1 1-1 0 0,-1-1 0 0 0,1 0 1 0 0,-1 1-1 0 0,1-1 0 0 0,0 1 1 0 0,-1-1-1 0 0,1 1 0 0 0,0-1 1 0 0,0 1-1 0 0,0-1 0 0 0,2 0 1 0 0,-2 0-1 0 0,1 1 0 0 0,0 0 1 0 0,0 1-1 0 0,0-1 1 0 0,0 0-1 0 0,-1 0 1 0 0,1 1-1 0 0,0-1 1 0 0,0 1-1 0 0,0-1 1 0 0,0 1-1 0 0,0 0 1 0 0,0 0-1 0 0,0 0 1 0 0,3 1-1 0 0,53 4-13 0 0,-35-2-29 0 0,47 0-1 0 0,-63-4 26 0 0,1 1 0 0 0,0-2-1 0 0,-1 1 1 0 0,1-1 0 0 0,-1 0-1 0 0,0 0 1 0 0,1-1 0 0 0,-1 0 0 0 0,0 0-1 0 0,7-5 1 0 0,-13 7 18 0 0,0 0-1 0 0,0 1 1 0 0,1-1-1 0 0,-1 0 1 0 0,0 0-1 0 0,0 0 1 0 0,0 0 0 0 0,0-1-1 0 0,0 1 1 0 0,0 0-1 0 0,0 0 1 0 0,-1 0-1 0 0,1-1 1 0 0,0 1-1 0 0,0-3 1 0 0,-1 3 5 0 0,1 0 0 0 0,-1 0 0 0 0,0 0 0 0 0,0-1 0 0 0,0 1 0 0 0,-1 0 0 0 0,1 0 0 0 0,0 0 0 0 0,0 0 0 0 0,0 0 0 0 0,-1 0 0 0 0,1 0 0 0 0,-1 0 0 0 0,1 0 0 0 0,0 0 0 0 0,-1 0 0 0 0,-1-1 0 0 0,1 0 37 0 0,-1 0-1 0 0,-1 0 1 0 0,1 0-1 0 0,0 0 1 0 0,0 0-1 0 0,-1 0 1 0 0,1 1-1 0 0,-1-1 1 0 0,1 1-1 0 0,-1 0 0 0 0,0-1 1 0 0,0 1-1 0 0,1 1 1 0 0,-6-2-1 0 0,4 1 22 0 0,0 1 0 0 0,0-1 0 0 0,0 1 0 0 0,0 0 0 0 0,0 0 0 0 0,1 1 0 0 0,-1-1 0 0 0,0 1 0 0 0,0 0 0 0 0,0 0 0 0 0,1 0 0 0 0,-1 1 0 0 0,0-1 0 0 0,-3 3 0 0 0,2-1-8 0 0,1 0-1 0 0,-1 1 1 0 0,1-1 0 0 0,0 1-1 0 0,1 0 1 0 0,-1 0-1 0 0,0 0 1 0 0,1 0 0 0 0,-4 7-1 0 0,2-2-24 0 0,0 0-1 0 0,1 1 1 0 0,0 0-1 0 0,1 0 1 0 0,0 0-1 0 0,1 0 0 0 0,0 0 1 0 0,0 0-1 0 0,1 1 1 0 0,0 12-1 0 0,2-11-28 0 0,0-1-1 0 0,0 0 0 0 0,1-1 0 0 0,0 1 1 0 0,1 0-1 0 0,1 0 0 0 0,-1-1 0 0 0,2 0 1 0 0,-1 0-1 0 0,1 0 0 0 0,9 12 0 0 0,-11-17-11 0 0,1-1 0 0 0,-1 1 0 0 0,1-1 0 0 0,0 0-1 0 0,0 0 1 0 0,0-1 0 0 0,1 1 0 0 0,-1-1 0 0 0,1 0 0 0 0,0 0-1 0 0,0 0 1 0 0,0-1 0 0 0,0 0 0 0 0,0 0 0 0 0,0 0 0 0 0,1 0-1 0 0,-1-1 1 0 0,1 0 0 0 0,-1 0 0 0 0,1-1 0 0 0,0 1-1 0 0,-1-1 1 0 0,1-1 0 0 0,6 0 0 0 0,-4-1-323 0 0,1 0-1 0 0,-2 0 1 0 0,1 0 0 0 0,0-2-1 0 0,0 1 1 0 0,-1-1 0 0 0,0 0-1 0 0,1 0 1 0 0,-2 0 0 0 0,13-11-1 0 0,-4 1-802 0 0,0-1-1 0 0,-1-1 0 0 0,14-19 1 0 0,-6 5-297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8:00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159 351 13467 0 0,'-5'-3'1013'0'0,"-1"2"1"0"0,1-1-1 0 0,0 1 0 0 0,-10-2 1 0 0,2 1 614 0 0,9 1-1386 0 0,0 0 1 0 0,1 1 0 0 0,-1-1 0 0 0,0 1 0 0 0,0 0-1 0 0,0 0 1 0 0,0 0 0 0 0,1 1 0 0 0,-1 0 0 0 0,0-1-1 0 0,0 1 1 0 0,1 0 0 0 0,-1 1 0 0 0,0-1 0 0 0,1 1-1 0 0,-1-1 1 0 0,-5 5 0 0 0,5-2-148 0 0,1-2-74 0 0,1 0 1 0 0,-1 0 0 0 0,1 0-1 0 0,0 0 1 0 0,0 1 0 0 0,0-1-1 0 0,0 1 1 0 0,0-1 0 0 0,0 1-1 0 0,1 0 1 0 0,-1 0-1 0 0,1-1 1 0 0,0 1 0 0 0,0 0-1 0 0,0 0 1 0 0,-1 5 0 0 0,1 2-26 0 0,1 0-1 0 0,0 0 1 0 0,0 0 0 0 0,1 0 0 0 0,0 0 0 0 0,1 0 0 0 0,0 0 0 0 0,1 0-1 0 0,0-1 1 0 0,4 11 0 0 0,3 2-26 0 0,1-1 0 0 0,0 0-1 0 0,18 23 1 0 0,-25-39 11 0 0,0 0 0 0 0,0 0 0 0 0,0 0-1 0 0,1 0 1 0 0,0-1 0 0 0,0 0 0 0 0,0 0 0 0 0,0-1 0 0 0,1 1 0 0 0,6 2 0 0 0,-10-5 3 0 0,0 0 1 0 0,0 0 0 0 0,0-1 0 0 0,0 1-1 0 0,0 0 1 0 0,0-1 0 0 0,0 0 0 0 0,0 0 0 0 0,1 1-1 0 0,-1-1 1 0 0,0-1 0 0 0,0 1 0 0 0,0 0-1 0 0,0 0 1 0 0,0-1 0 0 0,1 1 0 0 0,-1-1-1 0 0,0 0 1 0 0,0 0 0 0 0,0 0 0 0 0,0 0 0 0 0,0 0-1 0 0,-1 0 1 0 0,1 0 0 0 0,0 0 0 0 0,0-1-1 0 0,-1 1 1 0 0,1-1 0 0 0,-1 1 0 0 0,1-1 0 0 0,-1 0-1 0 0,0 0 1 0 0,2-2 0 0 0,2-4-51 0 0,-1-1 1 0 0,0 0-1 0 0,0-1 0 0 0,0 1 1 0 0,-1-1-1 0 0,-1 1 0 0 0,1-1 1 0 0,-2 0-1 0 0,1 0 0 0 0,-2 0 1 0 0,1-16-1 0 0,-3 1-1 0 0,0 0 0 0 0,-1 0 1 0 0,-10-36-1 0 0,6 37 48 0 0,-10-28-1 0 0,15 46 36 0 0,-1-1 0 0 0,0 1 0 0 0,-1 0 0 0 0,1 0 0 0 0,-1 1 0 0 0,0-1 0 0 0,0 1 0 0 0,-1 0 0 0 0,-6-6 0 0 0,10 10-8 0 0,1 1 0 0 0,-1-1 0 0 0,1 1 0 0 0,-1-1-1 0 0,1 1 1 0 0,-1 0 0 0 0,1-1 0 0 0,-1 1 0 0 0,0 0 0 0 0,1 0 0 0 0,-1-1-1 0 0,0 1 1 0 0,1 0 0 0 0,-1 0 0 0 0,0 0 0 0 0,1 0 0 0 0,-1 0-1 0 0,0 0 1 0 0,-1 0 0 0 0,2 0-6 0 0,0 1 0 0 0,0-1-1 0 0,-1 0 1 0 0,1 1 0 0 0,0-1 0 0 0,0 0 0 0 0,-1 1-1 0 0,1-1 1 0 0,0 0 0 0 0,0 1 0 0 0,0-1 0 0 0,0 0-1 0 0,0 1 1 0 0,-1-1 0 0 0,1 1 0 0 0,0-1 0 0 0,0 0-1 0 0,0 1 1 0 0,0-1 0 0 0,0 0 0 0 0,0 1 0 0 0,0-1-1 0 0,0 1 1 0 0,0-1 0 0 0,1 0 0 0 0,-1 1 0 0 0,0-1-1 0 0,0 1 1 0 0,0-1 0 0 0,0 0 0 0 0,1 1 0 0 0,-1-1-1 0 0,0 0 1 0 0,0 1 0 0 0,1-1 0 0 0,7 15-30 0 0,1 0 1 0 0,0-1 0 0 0,15 16-1 0 0,-15-19 22 0 0,93 110-26 0 0,-85-103 31 0 0,0-1-1 0 0,1-1 0 0 0,1-1 0 0 0,32 19 1 0 0,-46-30 6 0 0,1-1 1 0 0,-1-1-1 0 0,1 1 1 0 0,0-1 0 0 0,0 0-1 0 0,0-1 1 0 0,8 2-1 0 0,-12-3 0 0 0,-1 1 0 0 0,1-1 0 0 0,0 0 0 0 0,-1 0 0 0 0,1 0 0 0 0,-1 0 0 0 0,1-1 0 0 0,0 1 0 0 0,-1 0 0 0 0,1-1 0 0 0,-1 1-1 0 0,1-1 1 0 0,-1 0 0 0 0,1 1 0 0 0,-1-1 0 0 0,0 0 0 0 0,1 0 0 0 0,-1 0 0 0 0,0 0 0 0 0,0 0 0 0 0,1 0 0 0 0,-1 0 0 0 0,0 0-1 0 0,0 0 1 0 0,0-1 0 0 0,0 1 0 0 0,-1 0 0 0 0,1-1 0 0 0,0 1 0 0 0,0-1 0 0 0,-1 1 0 0 0,1-1 0 0 0,0-1 0 0 0,1-6 22 0 0,0-1 0 0 0,-1 1 0 0 0,0 0 0 0 0,-1-1 0 0 0,0 1 0 0 0,-1-14 0 0 0,-12-57 55 0 0,5 36-72 0 0,-2-4 22 0 0,-25-75 0 0 0,33 115-8 0 0,2 8-23 0 0,0 0-1 0 0,0-1 1 0 0,0 1-1 0 0,0 0 0 0 0,0 0 1 0 0,0 0-1 0 0,0 0 1 0 0,0 0-1 0 0,0 0 0 0 0,0 0 1 0 0,0 0-1 0 0,0 0 1 0 0,0 0-1 0 0,0 0 0 0 0,0 0 1 0 0,1 0-1 0 0,-1 0 1 0 0,0 0-1 0 0,0 0 0 0 0,0 0 1 0 0,0 0-1 0 0,0-1 1 0 0,0 1-1 0 0,0 0 0 0 0,0 0 1 0 0,0 0-1 0 0,0 0 1 0 0,0 0-1 0 0,0 0 0 0 0,0 0 1 0 0,0 0-1 0 0,0 0 1 0 0,0 0-1 0 0,0 0 0 0 0,0 0 1 0 0,0 0-1 0 0,0 0 1 0 0,0 0-1 0 0,1 0 0 0 0,-1 0 1 0 0,0 0-1 0 0,0 0 1 0 0,0 0-1 0 0,0 0 0 0 0,0 0 1 0 0,0 0-1 0 0,0 0 1 0 0,0 0-1 0 0,0 0 0 0 0,0 0 1 0 0,0 0-1 0 0,0 0 1 0 0,0 0-1 0 0,0 0 0 0 0,11 9 24 0 0,-6-3-30 0 0,53 50-16 0 0,23 19-20 0 0,-66-61 36 0 0,48 37-9 0 0,-57-46 4 0 0,1-1 1 0 0,0 0-1 0 0,-1-1 1 0 0,1 1-1 0 0,1-1 1 0 0,-1 0-1 0 0,15 3 1 0 0,-21-6 7 0 0,0 0 0 0 0,0 0 0 0 0,0 1 0 0 0,0-1 0 0 0,0 0 0 0 0,0 0 0 0 0,0 0 0 0 0,0 0 0 0 0,0 0 0 0 0,0 0 1 0 0,0-1-1 0 0,0 1 0 0 0,0 0 0 0 0,0 0 0 0 0,0-1 0 0 0,0 1 0 0 0,0 0 0 0 0,0-1 0 0 0,0 1 0 0 0,0-1 0 0 0,0 0 0 0 0,-1 1 0 0 0,1-1 1 0 0,0 1-1 0 0,0-1 0 0 0,-1 0 0 0 0,1 0 0 0 0,0 0 0 0 0,-1 1 0 0 0,1-1 0 0 0,-1 0 0 0 0,1 0 0 0 0,-1 0 0 0 0,0 0 0 0 0,1 0 0 0 0,-1 0 0 0 0,0 0 1 0 0,1 0-1 0 0,-1 0 0 0 0,0-2 0 0 0,0-3-14 0 0,0-1 0 0 0,0 0 0 0 0,0 0 0 0 0,-1 0 1 0 0,-2-6-1 0 0,2 4-24 0 0,-25-107-303 0 0,4 17 142 0 0,9 51 170 0 0,9 36 31 0 0,1 0 0 0 0,0 0 0 0 0,1-1-1 0 0,-2-16 1 0 0,5 30 2 0 0,-1-1 1 0 0,0 0-1 0 0,0 0 0 0 0,0 0 0 0 0,0 0 1 0 0,0 0-1 0 0,0 0 0 0 0,0 0 0 0 0,0 0 1 0 0,0 0-1 0 0,0 1 0 0 0,0-1 0 0 0,0 0 0 0 0,0 0 1 0 0,0 0-1 0 0,1 0 0 0 0,-1 0 0 0 0,0 0 1 0 0,0 0-1 0 0,0 0 0 0 0,0 0 0 0 0,0 0 1 0 0,0 0-1 0 0,0 0 0 0 0,0 0 0 0 0,0 0 1 0 0,1 0-1 0 0,-1 0 0 0 0,0 0 0 0 0,0 0 0 0 0,0 0 1 0 0,0 0-1 0 0,0 0 0 0 0,0 0 0 0 0,0 0 1 0 0,0 0-1 0 0,1 0 0 0 0,-1 0 0 0 0,0 0 1 0 0,0 0-1 0 0,0 0 0 0 0,0 0 0 0 0,0 0 1 0 0,0 0-1 0 0,0 0 0 0 0,0 0 0 0 0,0-1 0 0 0,0 1 1 0 0,1 0-1 0 0,-1 0 0 0 0,0 0 0 0 0,0 0 1 0 0,0 0-1 0 0,0 0 0 0 0,0 0 0 0 0,0 0 1 0 0,0 0-1 0 0,0-1 0 0 0,0 1 0 0 0,0 0 0 0 0,0 0 1 0 0,0 0-1 0 0,0 0 0 0 0,0 0 0 0 0,0 0 1 0 0,0 0-1 0 0,41 57 179 0 0,-28-39-127 0 0,9 14 21 0 0,2-2 1 0 0,53 54-1 0 0,-55-65-663 0 0,1 0 1 0 0,0-1 0 0 0,1-1-1 0 0,39 20 1 0 0,-54-32 321 0 0,5 2-232 0 0,16 6 1 0 0,-10-7 363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4T21:47:09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471 2 20692 0 0,'-7'-1'34'0'0,"14"2"-23"0"0,28 6-2 0 0,-12-2 32 0 0,2 1 68 0 0,34 12 1 0 0,-57-16-91 0 0,-7-1-38 0 0,-3 0 37 0 0,7 0 43 0 0,5 2 55 0 0,-25 0 510 0 0,3-2-453 0 0,-33 6-1 0 0,10-1-175 0 0,-55 12-78 0 0,25-4 31 0 0,35-7 38 0 0,-42 14 0 0 0,25-8 6 0 0,34-8-3 0 0,-23 7 1 0 0,-21 13-57 0 0,58-23 67 0 0,-3 1-81 0 0,8-3 77 0 0,0 0 0 0 0,-1 0 0 0 0,1 0 0 0 0,0 0 0 0 0,0 0 0 0 0,0 0 1 0 0,0 1-1 0 0,0-1 0 0 0,0 0 0 0 0,0 0 0 0 0,-1 0 0 0 0,1 0 0 0 0,0 0 0 0 0,0 0 0 0 0,0 1 0 0 0,0-1 0 0 0,0 0 0 0 0,0 0 0 0 0,0 0 0 0 0,0 0 0 0 0,0 1 0 0 0,0-1 0 0 0,0 0 0 0 0,0 0 0 0 0,0 0 1 0 0,0 0-1 0 0,0 0 0 0 0,0 1 0 0 0,0-1 0 0 0,0 0 0 0 0,0 0 0 0 0,0 0 0 0 0,0 0 0 0 0,0 1 0 0 0,0-1 0 0 0,0 0 0 0 0,0 0 0 0 0,0 0 0 0 0,1 0 0 0 0,-1 1-4 0 0,1-1 0 0 0,-1 1 0 0 0,1-1 0 0 0,-1 0-1 0 0,1 1 1 0 0,-1-1 0 0 0,1 0 0 0 0,0 0 0 0 0,-1 1-1 0 0,1-1 1 0 0,-1 0 0 0 0,1 0 0 0 0,0 0 0 0 0,-1 0-1 0 0,1 0 1 0 0,1 0 0 0 0,13 0-47 0 0,-13 0 41 0 0,74-1-98 0 0,16-2 129 0 0,-15 0 14 0 0,100-12 91 0 0,-96 6-51 0 0,-36 5-3 0 0,-4 3 235 0 0,-41 1-296 0 0,0 0 0 0 0,0 0 0 0 0,0 0 0 0 0,0 0-1 0 0,-1 0 1 0 0,1-1 0 0 0,0 1 0 0 0,0 0-1 0 0,0 0 1 0 0,0 0 0 0 0,0 0 0 0 0,0 0 0 0 0,0 0-1 0 0,0 0 1 0 0,0-1 0 0 0,0 1 0 0 0,0 0-1 0 0,0 0 1 0 0,0 0 0 0 0,0 0 0 0 0,0 0 0 0 0,0-1-1 0 0,0 1 1 0 0,0 0 0 0 0,0 0 0 0 0,0 0-1 0 0,0 0 1 0 0,0 0 0 0 0,0-1 0 0 0,0 1 0 0 0,0 0-1 0 0,0 0 1 0 0,0 0 0 0 0,0 0 0 0 0,0 0-1 0 0,0 0 1 0 0,0 0 0 0 0,0-1 0 0 0,1 1 0 0 0,-1 0-1 0 0,0 0 1 0 0,0 0 0 0 0,0 0 0 0 0,0 0-1 0 0,0 0 1 0 0,0 0 0 0 0,0 0 0 0 0,1 0 0 0 0,-1 0-1 0 0,0-1 1 0 0,0 1 0 0 0,0 0 0 0 0,0 0-1 0 0,0 0 1 0 0,0 0 0 0 0,1 0 0 0 0,-1 0 0 0 0,0 0-1 0 0,0 0 1 0 0,0 0 0 0 0,1 0 0 0 0,-13-7 273 0 0,4 5-222 0 0,0 0-1 0 0,0 0 0 0 0,-1 1 0 0 0,1 0 1 0 0,-1 1-1 0 0,-11 1 0 0 0,8-1-31 0 0,-30 1-27 0 0,0 3 1 0 0,0 1-1 0 0,1 2 0 0 0,-42 13 1 0 0,82-19-3 0 0,-9 1-34 0 0,0 1-1 0 0,0 0 1 0 0,0 1 0 0 0,0 0-1 0 0,0 1 1 0 0,-10 6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4T21:47:11.8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 0 5721 0 0,'-55'4'13131'0'0,"79"5"-11348"0"0,18 7-1502 0 0,2-3 0 0 0,46 8 0 0 0,24 8-106 0 0,-103-26-148 0 0,10 3 52 0 0,23 10 1 0 0,-39-14-49 0 0,0 1 0 0 0,0 0 0 0 0,0 0 0 0 0,0 0 0 0 0,0 1 1 0 0,-1-1-1 0 0,1 1 0 0 0,-1 0 0 0 0,5 6 0 0 0,-7-7-7 0 0,0-1 0 0 0,-1 1 0 0 0,0 0 0 0 0,0 0 0 0 0,0-1 0 0 0,0 1 0 0 0,0 0 0 0 0,0 0 0 0 0,0 0 0 0 0,-1 0 0 0 0,0 0 0 0 0,0 0 0 0 0,0 0 0 0 0,0 0 0 0 0,0 0 0 0 0,0 0 0 0 0,-1 0 0 0 0,0 4 0 0 0,-3 5 51 0 0,0-1-1 0 0,0 1 1 0 0,-7 12 0 0 0,8-18-55 0 0,-79 143 322 0 0,53-99-281 0 0,-24 35 14 0 0,-67 84 0 0 0,68-108-54 0 0,27-34-39 0 0,21-20-28 0 0,4-7 43 0 0,0 0 1 0 0,0 0 0 0 0,0 0 0 0 0,0 0-1 0 0,0 0 1 0 0,0 0 0 0 0,0 0-1 0 0,0 1 1 0 0,0-1 0 0 0,0 0 0 0 0,0 0-1 0 0,0 0 1 0 0,0 0 0 0 0,1 0-1 0 0,-1 0 1 0 0,0 0 0 0 0,0 0 0 0 0,0 0-1 0 0,0 0 1 0 0,0 0 0 0 0,0 1-1 0 0,0-1 1 0 0,0 0 0 0 0,0 0-1 0 0,0 0 1 0 0,0 0 0 0 0,1 0 0 0 0,-1 0-1 0 0,0 0 1 0 0,0 0 0 0 0,0 0-1 0 0,0 0 1 0 0,0 0 0 0 0,0 0 0 0 0,0 0-1 0 0,0 0 1 0 0,1 0 0 0 0,0 0-8 0 0,0 0 1 0 0,0 0 0 0 0,0-1-1 0 0,1 1 1 0 0,-1 0 0 0 0,0-1-1 0 0,0 1 1 0 0,0-1 0 0 0,0 1-1 0 0,2-2 1 0 0,40-27-85 0 0,51-43 0 0 0,33-43 107 0 0,-115 104-15 0 0,-6 5 5 0 0,21-17 2 0 0,-24 21 2 0 0,-1 0 1 0 0,1 0-1 0 0,0 0 0 0 0,0 1 0 0 0,0-1 0 0 0,0 1 1 0 0,0 0-1 0 0,4-1 0 0 0,-6 2-4 0 0,-1 0 0 0 0,1 0 1 0 0,-1 0-1 0 0,1 0 0 0 0,-1 0 0 0 0,1 0 0 0 0,-1 0 1 0 0,1 0-1 0 0,-1 0 0 0 0,1 1 0 0 0,-1-1 0 0 0,1 0 1 0 0,-1 0-1 0 0,1 1 0 0 0,-1-1 0 0 0,1 0 1 0 0,-1 1-1 0 0,0-1 0 0 0,1 0 0 0 0,-1 1 0 0 0,1-1 1 0 0,-1 0-1 0 0,0 1 0 0 0,0-1 0 0 0,1 1 0 0 0,-1-1 1 0 0,0 1-1 0 0,0-1 0 0 0,1 1 0 0 0,-1-1 1 0 0,0 1-1 0 0,0-1 0 0 0,0 1 0 0 0,0-1 0 0 0,0 1 1 0 0,0-1-1 0 0,0 1 0 0 0,0-1 0 0 0,0 2 0 0 0,0 25 76 0 0,-1-24-71 0 0,-1 12 28 0 0,-1 0-1 0 0,0 0 1 0 0,-1-1 0 0 0,-7 18 0 0 0,-30 55 50 0 0,-68 89 11 0 0,-10 18-42 0 0,73-101-29 0 0,-44 128 0 0 0,88-217-33 0 0,-6 22-24 0 0,8-25 27 0 0,0 0 0 0 0,-1 0 0 0 0,1 0 0 0 0,0-1 0 0 0,0 1 0 0 0,0 0 0 0 0,0 0 0 0 0,0 0 0 0 0,0 0 0 0 0,0 0 0 0 0,0-1 0 0 0,0 1 0 0 0,0 0 0 0 0,0 0 0 0 0,1 0-1 0 0,-1-1 1 0 0,0 1 0 0 0,1 0 0 0 0,-1 0 0 0 0,0 0 0 0 0,1-1 0 0 0,-1 1 0 0 0,1 0 0 0 0,0 1 0 0 0,0-2 1 0 0,0 0-1 0 0,-1 0 0 0 0,1 0 1 0 0,0 0-1 0 0,-1 0 0 0 0,1 0 0 0 0,-1 0 1 0 0,1 0-1 0 0,0 0 0 0 0,-1 0 1 0 0,1 0-1 0 0,-1 0 0 0 0,1 0 0 0 0,0 0 1 0 0,-1-1-1 0 0,1 1 0 0 0,-1 0 0 0 0,1-1 1 0 0,-1 1-1 0 0,1 0 0 0 0,0-1 1 0 0,13-10-44 0 0,-9 8 30 0 0,83-66-111 0 0,73-53 61 0 0,-139 106 72 0 0,0 1-1 0 0,39-19 1 0 0,-59 34 2 0 0,0-1 0 0 0,0 0 0 0 0,0 1 0 0 0,0-1 0 0 0,0 1 0 0 0,4 0 0 0 0,-5 0-3 0 0,-1 0-1 0 0,1 0 0 0 0,-1 0 0 0 0,0-1 1 0 0,1 1-1 0 0,-1 1 0 0 0,1-1 1 0 0,-1 0-1 0 0,1 0 0 0 0,-1 0 0 0 0,1 0 1 0 0,-1 0-1 0 0,0 0 0 0 0,1 0 0 0 0,-1 1 1 0 0,1-1-1 0 0,-1 0 0 0 0,0 0 0 0 0,1 1 1 0 0,-1-1-1 0 0,0 0 0 0 0,1 0 1 0 0,-1 1-1 0 0,0-1 0 0 0,1 0 0 0 0,-1 1 1 0 0,0-1-1 0 0,0 0 0 0 0,1 1 0 0 0,-1-1 1 0 0,0 1-1 0 0,0-1 0 0 0,0 0 1 0 0,0 1-1 0 0,0-1 0 0 0,1 1 0 0 0,-1 17 98 0 0,1-9-47 0 0,-1 0 0 0 0,-1 12 0 0 0,-9 30 25 0 0,-1 0 0 0 0,-24 63 0 0 0,3-27-60 0 0,-12 33-5 0 0,39-100-16 0 0,0 1 0 0 0,1 0 0 0 0,1 1 0 0 0,-1 20 0 0 0,4-6-15 0 0,2 0 0 0 0,1 0 0 0 0,2-1 0 0 0,2 1-1 0 0,1-1 1 0 0,24 65 0 0 0,-23-76 18 0 0,33 93 16 0 0,-34-88-12 0 0,0 0 1 0 0,3 34 0 0 0,-7-18 15 0 0,-2-1 0 0 0,-3 1 0 0 0,-1-1 1 0 0,-12 69-1 0 0,-51 172 83 0 0,44-204-73 0 0,-17 61 63 0 0,-31 135 227 0 0,57-212-217 0 0,2 0-1 0 0,-1 87 1 0 0,11-113-83 0 0,1 1-1 0 0,2-1 1 0 0,13 58 0 0 0,-10-73-16 0 0,1 0 0 0 0,0-1 0 0 0,2 0 0 0 0,1-1 0 0 0,1 0 0 0 0,25 38 0 0 0,70 79-14 0 0,30 45-6 0 0,-97-121 49 0 0,-3 2-1 0 0,53 135 0 0 0,-81-176-2 0 0,-1 0 0 0 0,5 27-1 0 0,-10-36 11 0 0,0 0 0 0 0,-1 0 0 0 0,-1 0 0 0 0,-2 26-1 0 0,1-35-7 0 0,0 0-1 0 0,0-1 0 0 0,0 1 0 0 0,-1 0 0 0 0,0-1 1 0 0,0 1-1 0 0,-1-1 0 0 0,1 0 0 0 0,-1 0 0 0 0,0 0 0 0 0,-1 0 1 0 0,1 0-1 0 0,-6 4 0 0 0,5-5 5 0 0,0 0-1 0 0,0-1 0 0 0,0 0 1 0 0,-1 0-1 0 0,0 0 1 0 0,1-1-1 0 0,-1 0 1 0 0,0 0-1 0 0,0 0 1 0 0,0 0-1 0 0,-1-1 1 0 0,1 1-1 0 0,0-2 1 0 0,-8 2-1 0 0,2-2 6 0 0,-1 0-1 0 0,1 0 1 0 0,0-2-1 0 0,-1 1 1 0 0,-20-7-1 0 0,-56-22 28 0 0,40 11-60 0 0,27 12-23 0 0,0 1 0 0 0,-1 1 0 0 0,1 1 0 0 0,-1 1 0 0 0,-44-1 0 0 0,63 4 0 0 0,-1 0 0 0 0,0 0 0 0 0,1 0 1 0 0,-1 1-1 0 0,1 0 0 0 0,-1 0 0 0 0,1 0 0 0 0,-1 0 1 0 0,1 0-1 0 0,0 1 0 0 0,0-1 0 0 0,0 1 1 0 0,0 0-1 0 0,0 0 0 0 0,0 0 0 0 0,0 0 0 0 0,-4 5 1 0 0,4-3-8 0 0,0-1 0 0 0,1 1 0 0 0,-1 0 0 0 0,1 0 0 0 0,0 1 0 0 0,0-1 1 0 0,0 0-1 0 0,1 1 0 0 0,-1-1 0 0 0,1 1 0 0 0,0-1 0 0 0,1 1 0 0 0,-1 5 1 0 0,1 1-8 0 0,0 0 0 0 0,1 0 1 0 0,0 0-1 0 0,1-1 1 0 0,1 1-1 0 0,-1 0 1 0 0,2-1-1 0 0,-1 0 1 0 0,1 0-1 0 0,1 0 1 0 0,10 16-1 0 0,7 8-40 0 0,46 54 0 0 0,-67-87 68 0 0,34 40-10 0 0,50 65 16 0 0,-83-103 3 0 0,-1-1-1 0 0,1 1 1 0 0,-1-1 0 0 0,0 1-1 0 0,0 0 1 0 0,0 0 0 0 0,0-1 0 0 0,0 5-1 0 0,-1-6-2 0 0,0 0 0 0 0,1 0 0 0 0,-1 0 1 0 0,0-1-1 0 0,0 1 0 0 0,-1 0 0 0 0,1 0 0 0 0,0 0 0 0 0,0 0 0 0 0,0-1 0 0 0,0 1 0 0 0,-1 0 0 0 0,1 0 0 0 0,0 0 0 0 0,-1-1 0 0 0,1 1 0 0 0,-1 0 0 0 0,1 0 0 0 0,-1-1 0 0 0,1 1 0 0 0,-1-1 0 0 0,1 1 0 0 0,-1 0 0 0 0,0-1 0 0 0,1 1 0 0 0,-1-1 0 0 0,0 1 0 0 0,0-1 0 0 0,1 0 0 0 0,-1 1 0 0 0,0-1 0 0 0,-1 1 0 0 0,-10 3 58 0 0,5-1-31 0 0,0-1 0 0 0,0 0 0 0 0,-1 0 0 0 0,-12 1 1 0 0,4-2-16 0 0,1 0 1 0 0,0 1 0 0 0,-1 0 0 0 0,1 1 0 0 0,0 1-1 0 0,1 1 1 0 0,-1 0 0 0 0,1 1 0 0 0,-18 9 0 0 0,-14 16-65 0 0,46-31 42 0 0,0 0 0 0 0,-1 1 0 0 0,1-1 0 0 0,-1 0 0 0 0,1 1 0 0 0,-1-1 1 0 0,0 0-1 0 0,1 0 0 0 0,-1 0 0 0 0,1 1 0 0 0,-1-1 0 0 0,1 0 0 0 0,-1 0 0 0 0,1 0 0 0 0,-1 0 0 0 0,-1 0 0 0 0,2 0 2 0 0,0 0 0 0 0,0 0 0 0 0,0-1 0 0 0,0 1 0 0 0,-1 0 0 0 0,1 0 0 0 0,0 0 0 0 0,0 0 0 0 0,0-1 0 0 0,0 1 0 0 0,0 0 0 0 0,0 0 0 0 0,0 0 0 0 0,0-1-1 0 0,0 1 1 0 0,-1 0 0 0 0,1 0 0 0 0,0 0 0 0 0,0-1 0 0 0,0 1 0 0 0,0 0 0 0 0,0 0 0 0 0,0-1 0 0 0,0 1 0 0 0,1 0 0 0 0,-1 0 0 0 0,0 0 0 0 0,0-1 0 0 0,1-1-5 0 0,-1-1 0 0 0,1 1-1 0 0,0-1 1 0 0,1 1 0 0 0,-1 0-1 0 0,2-3 1 0 0,17-27-16 0 0,0-1 0 0 0,27-67 0 0 0,-35 73 19 0 0,-7 14 4 0 0,35-84 2 0 0,-36 83 10 0 0,0 1 1 0 0,0-1-1 0 0,-2 0 0 0 0,1 0 0 0 0,-1-19 1 0 0,-2 31-1 0 0,0-1 0 0 0,0 1 0 0 0,-1 0 0 0 0,1 0 0 0 0,-1-1 0 0 0,1 1 0 0 0,-1 0 0 0 0,0 0 0 0 0,-1-3 0 0 0,2 5-9 0 0,0-1 0 0 0,-1 1 0 0 0,1-1 0 0 0,0 1 0 0 0,-1 0-1 0 0,1-1 1 0 0,0 1 0 0 0,-1-1 0 0 0,1 1 0 0 0,-1 0 0 0 0,1-1 0 0 0,-1 1 0 0 0,1 0-1 0 0,-1-1 1 0 0,1 1 0 0 0,-1 0 0 0 0,1 0 0 0 0,-1 0 0 0 0,1-1 0 0 0,-1 1 0 0 0,1 0-1 0 0,-1 0 1 0 0,0 0 0 0 0,1 0 0 0 0,-1 0 0 0 0,1 0 0 0 0,-1 0 0 0 0,1 0 0 0 0,-1 0-1 0 0,1 0 1 0 0,-1 0 0 0 0,0 1 0 0 0,1-1 0 0 0,-1 0 0 0 0,1 0 0 0 0,-1 0 0 0 0,1 1-1 0 0,-1-1 1 0 0,1 0 0 0 0,-1 1 0 0 0,0 0 0 0 0,-1 0-12 0 0,0 1 1 0 0,1 0-1 0 0,-1 0 0 0 0,0 0 0 0 0,1 0 1 0 0,-1 0-1 0 0,1 1 0 0 0,0-1 0 0 0,-1 0 1 0 0,1 1-1 0 0,0-1 0 0 0,1 1 1 0 0,-2 4-1 0 0,0 2-37 0 0,0-1 0 0 0,0 16 0 0 0,1-11 16 0 0,2 0 0 0 0,2 23 1 0 0,-2-29 19 0 0,1-1 0 0 0,-1 1 0 0 0,1 0 0 0 0,1-1 0 0 0,-1 0 0 0 0,1 1 0 0 0,3 5 0 0 0,-5-11 5 0 0,-1-1 1 0 0,1 1 0 0 0,-1 0 0 0 0,1 0 0 0 0,-1-1 0 0 0,1 1 0 0 0,-1 0 0 0 0,1-1 0 0 0,0 1 0 0 0,-1 0 0 0 0,1-1 0 0 0,0 1 0 0 0,0-1-1 0 0,-1 1 1 0 0,1-1 0 0 0,0 0 0 0 0,0 1 0 0 0,0-1 0 0 0,-1 0 0 0 0,1 0 0 0 0,2 1 0 0 0,-2-1 1 0 0,-1 0 0 0 0,1-1 0 0 0,0 1 0 0 0,0 0 0 0 0,0 0 0 0 0,0-1 0 0 0,-1 1 1 0 0,1-1-1 0 0,0 1 0 0 0,0-1 0 0 0,0 1 0 0 0,-1-1 0 0 0,1 1 0 0 0,0-1 0 0 0,-1 0 0 0 0,1 1 0 0 0,0-2 0 0 0,2-2-3 0 0,0 0-1 0 0,-1-1 1 0 0,1 1-1 0 0,-1-1 1 0 0,0 1-1 0 0,1-7 0 0 0,7-24 0 0 0,-3-1 0 0 0,5-44-1 0 0,-2-75 17 0 0,-8-36-4 0 0,-29-232 0 0 0,-55-187-43 0 0,-4-33-105 0 0,65 387-5 0 0,11 0-1 0 0,46-486 0 0 0,22 329 30 0 0,-27 200-82 0 0,-31 212 193 0 0,0 1 0 0 0,0-1 0 0 0,0 1 0 0 0,0-1 0 0 0,1 0 0 0 0,-1 1 0 0 0,0-1 0 0 0,0 1 0 0 0,0-1 0 0 0,1 1 0 0 0,-1-1 0 0 0,0 1 0 0 0,0-1 0 0 0,1 1 0 0 0,0-1 0 0 0,-1 1 3 0 0,0 0 0 0 0,0 0 0 0 0,0 0 0 0 0,1 0 0 0 0,-1 0 0 0 0,0 0 0 0 0,0 0 0 0 0,0 0 0 0 0,0 0 0 0 0,1 0 0 0 0,-1 0 0 0 0,0 0 0 0 0,0 0 0 0 0,0 0 0 0 0,0 0 0 0 0,0 1 0 0 0,1-1 0 0 0,-1 0 0 0 0,0 0 0 0 0,0 0 0 0 0,0 0 0 0 0,0 0 0 0 0,0 0 0 0 0,0 1 0 0 0,1-1 0 0 0,-1 0 0 0 0,0 0 0 0 0,0 0 0 0 0,0 0 0 0 0,0 1 0 0 0,6 18-172 0 0,36 311-465 0 0,-21 3 319 0 0,-13-174 179 0 0,66 1278-190 0 0,-35 32 1989 0 0,-31-1263-935 0 0,-9-198-537 0 0,-2-12-9 0 0,-3-14 0 0 0,-29-171 169 0 0,22 103-293 0 0,-102-627-19 0 0,77 421-51 0 0,-2-371 0 0 0,40 658 18 0 0,3-232-30 0 0,0 180 15 0 0,25-243-38 0 0,-27 292 48 0 0,5-22-53 0 0,-5 29 52 0 0,-1 0 0 0 0,0-1-1 0 0,1 1 1 0 0,-1 0 0 0 0,1 0 0 0 0,-1 0 0 0 0,1-1-1 0 0,0 1 1 0 0,-1 0 0 0 0,1 0 0 0 0,0 0 0 0 0,0 0 0 0 0,0 0-1 0 0,0 1 1 0 0,0-1 0 0 0,0 0 0 0 0,0 0 0 0 0,1 0 0 0 0,-1 1 1 0 0,-1 0 1 0 0,1 0 0 0 0,0 0 0 0 0,-1 0 0 0 0,1 0 0 0 0,-1 0 0 0 0,1 0 0 0 0,0 0 0 0 0,-1 0 0 0 0,1 0 0 0 0,-1 0 0 0 0,1 0 0 0 0,0 1 0 0 0,-1-1 0 0 0,1 0-1 0 0,-1 1 1 0 0,1-1 0 0 0,-1 0 0 0 0,1 1 0 0 0,-1-1 0 0 0,1 0 0 0 0,-1 1 0 0 0,1-1 0 0 0,-1 1 0 0 0,1 0 0 0 0,10 14-78 0 0,-3 2 42 0 0,0 1 0 0 0,-2 0 0 0 0,1 1 0 0 0,2 18 0 0 0,-2-12 16 0 0,33 166-70 0 0,-14 5 69 0 0,-8 37 33 0 0,-13 2 20 0 0,-5-223-26 0 0,-16 461 47 0 0,4-254-28 0 0,6-99 6 0 0,-3 98 41 0 0,17-3 123 0 0,-1-161-57 0 0,-2-43-28 0 0,-2-11-20 0 0,1-7 4 0 0,-1-17-20 0 0,0 0 1 0 0,-1-1-1 0 0,-2-30 1 0 0,-1 26-27 0 0,-30-704 137 0 0,21 603-177 0 0,-19-301-15 0 0,30 0-6 0 0,0 405 17 0 0,4-37-7 0 0,-4 53-12 0 0,1 0-1 0 0,0 0 1 0 0,6-18-1 0 0,-2 20-26 0 0,-6 8 46 0 0,0 0 0 0 0,0 0 0 0 0,0 0 0 0 0,0-1 0 0 0,1 1-1 0 0,-1 0 1 0 0,0 0 0 0 0,0 0 0 0 0,0 0 0 0 0,0 0 0 0 0,1 0-1 0 0,-1 0 1 0 0,0 0 0 0 0,0 0 0 0 0,0 1 0 0 0,0-1 0 0 0,1 0 0 0 0,-1 0-1 0 0,0 0 1 0 0,0 0 0 0 0,0 0 0 0 0,0 0 0 0 0,1 0 0 0 0,-1 0 0 0 0,0 0-1 0 0,0 0 1 0 0,0 1 0 0 0,0-1 0 0 0,0 0 0 0 0,0 0 0 0 0,1 0-1 0 0,6 16-89 0 0,2 19-70 0 0,8 49 0 0 0,-2 41-215 0 0,-13-102 288 0 0,42 416-3195 0 0,-9 0-4816 0 0,-24-304 4406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4T21:47:19.54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5073 0 0,'5'24'10290'0'0,"8"8"-7878"0"0,9 10-1052 0 0,32 40-1322 0 0,-49-75 190 0 0,22 28-2 0 0,1 0 0 0 0,63 58 0 0 0,80 43 633 0 0,-155-124-782 0 0,87 65 341 0 0,-77-56-312 0 0,42 46 0 0 0,48 88 67 0 0,-54-67-116 0 0,-13-20-24 0 0,97 120 140 0 0,16-22-11 0 0,-121-126-145 0 0,-35-34-16 0 0,167 178 140 0 0,-13 12-15 0 0,-134-164-111 0 0,29 37 53 0 0,81 96 54 0 0,-3-32-10 0 0,-29-32-25 0 0,-12 1-2 0 0,-64-72-48 0 0,-4-4-18 0 0,-11-13-13 0 0,-2 0 0 0 0,15 19 1 0 0,-14-16 1 0 0,0-1 0 0 0,17 18 0 0 0,1-1 25 0 0,14 16 5 0 0,11 12-13 0 0,-31-32-20 0 0,2-2 1 0 0,1 0 0 0 0,1-2 0 0 0,1-1 0 0 0,63 38-1 0 0,-86-57-1 0 0,145 83 24 0 0,-134-77-8 0 0,0 1 0 0 0,-1 1 0 0 0,27 25 0 0 0,-40-34-15 0 0,12 10 32 0 0,-1 1 1 0 0,0 0-1 0 0,-1 1 1 0 0,0 1-1 0 0,16 27 1 0 0,-20-29-30 0 0,0 0 1 0 0,18 19-1 0 0,-9-11-7 0 0,2 1 27 0 0,35 33-1 0 0,-31-34-22 0 0,-1 2 0 0 0,20 27 0 0 0,-34-40-1 0 0,0-1 1 0 0,1 0-1 0 0,1 0 1 0 0,12 8-1 0 0,49 31 52 0 0,-21-16-14 0 0,79 60 71 0 0,-105-75-87 0 0,-11-8-2 0 0,-1-1 0 0 0,26 13 1 0 0,-10-7 27 0 0,-1 1 0 0 0,31 23 0 0 0,9 4 71 0 0,-59-36-109 0 0,0-1 2 0 0,0 0 0 0 0,-1 1-1 0 0,10 10 1 0 0,-9-9-7 0 0,-7-7-9 0 0,-1 0 1 0 0,1 1 0 0 0,-1-1 0 0 0,1 1 0 0 0,-1-1 0 0 0,0 0 0 0 0,2 3 0 0 0,5 8 15 0 0,17 19 1 0 0,2 3 14 0 0,1 9-14 0 0,-15-22 24 0 0,0-1 0 0 0,33 36 0 0 0,-28-37-1 0 0,-9-9 41 0 0,0-1-1 0 0,1 1 0 0 0,13 8 0 0 0,-17-14 17 0 0,-1 0 0 0 0,0-1-1 0 0,0 2 1 0 0,0-1-1 0 0,0 1 1 0 0,6 8-1 0 0,-10-11-90 0 0,1 0 0 0 0,0 0-1 0 0,0-1 1 0 0,0 1-1 0 0,3 2 1 0 0,4 4-8 0 0,34 24 58 0 0,-42-31-50 0 0,0 0 0 0 0,0 0 0 0 0,0 0 0 0 0,1-1-1 0 0,-1 1 1 0 0,0 0 0 0 0,1-1 0 0 0,0 1 0 0 0,4 2 58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 16139 0 0,'0'0'189'0'0,"-1"-1"-1"0"0,1 1 0 0 0,0-1 0 0 0,0 1 0 0 0,-1 0 0 0 0,1-1 0 0 0,0 1 0 0 0,0-1 0 0 0,-1 1 1 0 0,1-1-1 0 0,0 1 0 0 0,0-1 0 0 0,0 1 0 0 0,0-1 0 0 0,0 1 0 0 0,0-1 0 0 0,0 1 1 0 0,0-1-1 0 0,0 1 0 0 0,0-1 0 0 0,0 1 0 0 0,0-1 0 0 0,1 0-72 0 0,-1 1 0 0 0,1-1 0 0 0,-1 1 0 0 0,1 0-1 0 0,-1-1 1 0 0,1 1 0 0 0,-1 0 0 0 0,1-1 0 0 0,-1 1 0 0 0,1 0 0 0 0,0 0-1 0 0,-1 0 1 0 0,1-1 0 0 0,-1 1 0 0 0,1 0 0 0 0,0 0 0 0 0,-1 0 0 0 0,2 0 0 0 0,103-12 1896 0 0,-33 2-3062 0 0,1 4-4269 0 0,-45 6 3448 0 0,-10-2 786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4399" units="cm"/>
          <inkml:channel name="Y" type="integer" max="214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7095" units="1/cm"/>
          <inkml:channelProperty channel="Y" name="resolution" value="999.9534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1-25T08:30:21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25120 4720 1318 0,'1'21'338'0,"4"9"-325"0,1 0-74 0,1 2 544 0,11 45-644 0,-18-77 161 0,5 43-80 0,6 12 26 0,2 4 11 0,0 3-6 0,-7 2 19 0,2 4-11 0,0 6 23 0,-3 4 6 0,3 152-9 0,-5-145 17 0</inkml:trace>
  <inkml:trace contextRef="#ctx0" brushRef="#br0" timeOffset="940.74">25256 4278 892 0,'-25'12'546'0,"4"1"-177"0,4 3-26 0,-2-2 109 0,6 2-462 0,2 0 0 16,3 0 0-16,2 0 9 0,2 0 2 0,2-1 5 16,2-1 9-16,1 2 5 0,2 0-4 0,3 1 0 0,1-2 3 15,3 2-9-15,2 3-2 0,4-1-2 0,1 3-10 16,4 2-2-16,1 1-5 0,7 4 2 0,2 1-3 15,4 5-6-15,0-1 4 16,6 6-1-16,4 1-3 0,4 5 1 0,3 5 0 16,2 4 1-16,1 5 3 0,6 5-1 0,1 5-2 0,3 5 4 0,2 4-1 0,3 5 7 15,-2 1 2-15,6 5-3 0,1 4 9 0,3 5 4 16,3 1 4-16,2 3 0 0,1 2 6 0,2 3 3 16,4 2 1-16,2-1-2 0,3 2 6 0,0 0-3 15,0 0 0-15,3 0-1 0,0 0-3 0,2 3-5 16,1 0 1-16,1 3 0 0,2 1-4 0,4 6 0 15,-1 0-2-15,2 5 1 0,0 1 1 0,3 3-3 16,-2 2 0-16,0 0 0 0,-3 1-3 0,0 3 0 16,3 2-1-16,-5-1 2 0,-2 4-1 0,-1 1 0 0,0-1 2 15,-1 6-1-15,-3 1 2 0,-4-2 3 0,-3 0 3 16,-2 0-3-16,-2-3 5 0,-4-3 4 0,-7-4-4 16,-6-7 2-16,-2-5 1 0,-5-8-2 15,-5-9 0-15,-5-8-2 0,-4-6-2 0,-3-4 0 16,-3-11-1-16,-4-6 3 0,-1-6-3 0,-3-4-2 0,-5-7 1 15,-2-6 1-15,0-2-2 0,-7-7-2 0,-1-2 0 16,-2-2-1-16,-2-3-1 0,-5-2-4 0,3-1-5 0,-4-3-2 16,-2-3-7-16,0-3-29 0,-1-4-19 0,1-2-13 15,-2-3-39-15,5-2-206 16,1-5 263-16,2-7-97 0,0-4 154 0</inkml:trace>
  <inkml:trace contextRef="#ctx0" brushRef="#br0" timeOffset="2047.66">24914 4812 1051 0,'-7'6'578'0,"3"2"-189"0,6 5-30 0,-4 1 144 16,7 7-571-16,4 3-2 0,4 5 12 0,1 6 13 15,3 5 5-15,1 5 4 0,0 3 11 0,1 5 4 16,0 3 0-16,1 6 4 0,1 5 1 0,-1 5-6 15,2 8-1-15,0 4 0 0,0 4-6 0,-1 10 3 0,1 2 4 16,-3 4-7-16,0 6 7 0,0 7 11 0,-1 6 5 16,-4 7 3-16,1 5 11 0,-3 9-9 0,0 4 3 15,-1 10 5-15,-3 3-8 0,-2 4 5 0,-3 3 2 16,2 7-6-16,-4 2 11 0,-1 7-1 0,-3 2-1 16,-1 4 2-16,-2 0-1 0,-1 3-2 0,0 2 1 15,-7-1-1-15,3 3 1 0,-3-2 6 0,1 0-5 16,0 0 4-16,0-4 3 0,0 0 4 0,1-6-2 15,3-6 1-15,2-8 2 0,3-4-2 0,1-11 6 0,2-11-3 16,2-8 1-16,3-9-2 0,1-11 1 0,0-12-2 16,4-9-1-16,1-13-5 0,2-6-2 0,2-12 0 15,1-8-5-15,-1-8-3 0,4-6 2 0,1-8-2 16,0-5-1-16,1-3 2 0,2-7 3 0,0-5-1 16,2-5 4-16,3-4 0 0,0-4-2 0,5-5 3 15,1-3-1-15,5-3-3 0,0-6-1 0,3-3 0 16,3-3-1-16,1 1-1 0,2-4 1 0,6-2-4 15,3 3 3-15,5-2-5 0,1 2 1 0,7 2-2 16,6 0-3-16,10 3 1 0,5 4-3 0,5 5 1 0,3-1 1 16,8 4-2-16,6 3 0 0,4 2 0 15,2 1-2-15,5 2 2 0,2 2 1 0,3-2-1 0,3 2 2 16,3 1 12-16,1 0 2 0,1 0 3 0,2 2 12 16,0-2 2-16,-3-1 0 0,1-1 2 0,2 2-1 0,-2 1-9 15,-3-3-1-15,2 3-1 0,-4-1-11 0,1 3-1 16,-2 2-2-16,-1 2-2 0,-4-1-1 0,-2 4 0 15,-4 4-16-15,-7 1-7 0,-4 3-10 0,-8 4-129 16,-7 2-163-16,-10 4 166 0,-9 1 161 0,-20 3-170 16</inkml:trace>
  <inkml:trace contextRef="#ctx0" brushRef="#br0" timeOffset="5438.21">27813 6570 1999 0,'-3'-13'357'0,"3"-2"-350"0,-3-4-55 0,6-1 724 0,4-6-725 0,5-1-2 0,2-4 8 15,5-4 3-15,7-5-8 0,1-2 11 0,5-2 7 16,2-1 2-16,2 2 7 0,2 0 4 0,-3 1 5 16,3 0 1-16,-3 4 2 0,-1 1 6 0,-4 3 1 15,2 3 1-15,-4 3 0 0,-2 2 1 0,-4 5 2 16,-2 3-1-16,-2 7-1 0,-3 2 1 0,-3 6 1 0,-4 3 4 16,-2 6-1-16,-2 6 3 0,-4 6 11 0,0 5 3 15,0 8 1-15,-2 5 12 0,-1 10-3 0,2 6 1 16,1 7 2-16,5 1-2 0,4 1-7 0,7 0 0 15,8-2 0-15,7-4-5 0,9-7-2 0,8-6 0 16,10-12-4-16,10-6 1 0,11-11-5 0,9-10-2 0,11-15-3 16,6-10-5-16,8-16-5 0,8-14-16 15,5-16-10-15,-1-12-15 0,-5-14-169 0,2-13 189 0,-8-4-58 16,-12-4 84-16</inkml:trace>
  <inkml:trace contextRef="#ctx0" brushRef="#br0" timeOffset="6019.09">30888 4187 2726 0,'-3'5'198'0,"3"1"-232"0,2 5 18 0,1 1-37 0,5 3 7 0,3 3 10 15,4 5 10-15,2 4 6 0,2 3 7 0,0 3 0 0,-1 4 3 16,0 2 3-16,-1 4-1 0,-4 0 0 0,-2 3 4 16,-1 0 0-16,-3 2 3 0,-2-5 1 15,1 1 0-15,-2 0 0 0,2-3 1 0,-3-6 4 0,1-5 3 16,-1-6 0-16,1-5 5 0,1-4-4 0,-1-6 1 16,0-7 2-16,-3-3-2 0,4-7 3 0,2-2-3 15,0-6-7-15,0-2 5 0,2-7-5 0,2-3 0 16,3-4 3-16,2-2-6 0,0-2-2 0,0-2 0 0,4 0 0 15,-1 3 1-15,0 1 1 0,0 4 2 0,0 2 1 16,-2 6 3-16,-2 3-1 0,-1 5 2 0,-2 3 0 16,-2 5 0-16,-3 1-7 0,-1 3 0 0,-2 2 0 15,0 3-5-15,-1 4-3 0,1 2-4 0,-1 5-3 16,0 3 0-16,-1 5 1 0,0 3-1 16,-1 7-2-16,-1 2 2 0,0 4 1 0,0 3 3 0,0 2 0 15,0 0 2-15,2 2 0 0,2-1 7 0,4 0 0 16,2-1 3-16,3-3-1 0,6-2-7 0,2-4-7 15,3-5-3-15,6-7-115 0,3-9-32 0,4-11-36 0,3-10-126 16,0-13 8-16,-4-11-104 0</inkml:trace>
  <inkml:trace contextRef="#ctx0" brushRef="#br0" timeOffset="6438.91">31798 3245 3025 0,'-10'-1'-5'0,"3"-1"-2"0,4 2 0 0,-1-1-33 0,4 0 0 0,4 1 8 0,4 1-31 0,4 2 25 16,4 0-1 31,3-2-8-47,2 1 35 0,5 3 7 15,1-1 6-15,-2-1 3 0,-1 1 11 0,-1-2-6 0,0 1-1 0,-3 1-2 0,-1 0-4 0,-1-1-6 0,-6 0-8 0,3 1 1 0,-3 2-9 0,-1 1-6 16,-1 0 2-16,0 4-5 0,-6-3-4 0,-1 2 4 0,2 2 1 0,-4 4 4 0,-1-1 3 0,-3 2 11 0,0 0 1 16,-3 2 0-16,0 3 10 0,-3 1 8 15,0 1 2-15,-1 2 0 0,0 0 6 0,-1 3-9 0,1 0-1 16,3 0 3-16,0-1-10 0,4 1-1 0,1-1 3 15,8-2 0-15,2-2 5 0,9-5 17 0,5-2 1 16,10-3-1-16,9-3 21 0,12-7-10 0,9-4 1 16,7-6 2-16,10-5-9 0,5-3-40 0,2-7-69 15,1-6-47-15,-2-2-74 0,-5 2 6 0,-8-2-106 0</inkml:trace>
  <inkml:trace contextRef="#ctx0" brushRef="#br0" timeOffset="6859.79">30774 5821 3288 0,'1'-6'-24'0,"2"2"5"0,3 0 0 0,2-2 7 16,5 0-3-16,6-1 4 0,3 0 6 0,9 0 2 0,3-1-1 0,4-1 2 0,5 1 2 0,2 1 0 0,3-1 2 0,3 1 4 16,2-2 1-16,2 1-3 0,1 0 0 15,5-1 0-15,0-1-2 0,4 0 2 0,1-1-2 0,3-3-2 16,1 4 3-16,1-4-3 0,1 0 0 0,-1-1-4 0,2-1-3 16,0 1-43-16,0-3-12 0,-4-1-6 0,-3 0-47 0,-6 0-133 15,-2 2-153-15,-3-1 153 0,-6 3 252 16,-6 0-220-16</inkml:trace>
  <inkml:trace contextRef="#ctx0" brushRef="#br0" timeOffset="7272.8">31164 6815 3240 0,'-3'-2'208'0,"5"0"-201"0,3 1-17 16,3-1-9-16,6-2-10 0,5-2 23 0,11-3-6 16,3 0 9-16,9-5 0 0,3-1-6 0,4-5 5 15,2 1-1-15,-1-5 2 0,-1 1 3 0,-3 1 0 16,-1-1 0-16,-5 0 0 0,-2 4 1 0,-4-1-6 15,-3 4-8-15,-6 3-2 0,-2 2-10 0,-8 3-26 0,-3 3 6 16,-6 5 0-16,-5 1-22 0,-5 8 18 0,-6 4 1 16,-5 5-2-16,-3 5 24 0,-8 7 14 0,-2 5 3 15,-7 4 1-15,1 6 14 0,-4 2 7 0,0 3 12 16,0 5 3-16,1 1 11 0,4 0 8 0,4 2-2 0,6-2 2 16,6-3 9-16,7-7-10 0,10-2 0 15,11-5 0-15,8-5-10 0,19-4 2 0,15-8 0 0,21-7-2 16,14-5 2-16,28-6-1 0,14-10-4 15,27-13-1-15,11-9-4 0,12-13-80 0,8-9-156 0,1-6-145 16</inkml:trace>
  <inkml:trace contextRef="#ctx0" brushRef="#br0" timeOffset="11274.95">30284 8290 776 0,'-15'5'437'0,"-3"5"-133"0,-3 2-19 0,2 4 88 0,-2 5-376 15,1 6-5-15,-4 5 5 0,2 6-4 0,-4 5 5 16,0 5-5-16,2 3 1 0,2 1 6 0,-2 3 3 16,4 5 3-16,3-2 9 0,6 1 0 0,4-1 3 15,7-1-4-15,4 1 4 0,7-5-6 0,6-4 0 0,2-2 1 16,5-4-5-16,5-5 2 0,1-7 1 0,4-5 0 15,-1-9 4-15,3-3 4 0,1-10 3 0,5-7 1 16,0-9 7-16,0-6 7 0,0-9 3 0,2-11-2 16,-1-3 9-16,-4-9-6 0,-2-4-1 0,-4-5 2 15,-2 1-6-15,-8-3-3 0,0 0-6 0,-9-1 0 16,-3 1-4-16,-6 0-1 0,-4-1-4 0,-5 1-3 16,-5-2-4-16,-6 3-21 0,-1 1-1 0,0 7 4 15,-4 6-25-15,-1 7-6 0,0 9-7 0,0 8-2 0,-1 5-5 16,2 9-25-16,0 8-16 0,0 4-12 0,2 6-31 15,7 6-187-15,-1 6 257 0,6 7-99 16,3 5 165-16</inkml:trace>
  <inkml:trace contextRef="#ctx0" brushRef="#br0" timeOffset="11696.84">31497 8234 2718 0,'-16'4'0'0,"-1"1"6"0,-3 2 0 0,-3 2 2 16,-3 6-10-16,-4 7 0 0,-2 5 2 0,0 6 0 0,-2 8-6 15,-2 9-3-15,1 5-2 0,1 6 0 16,4 3 3-16,4 4-2 0,2 3 2 0,6 3-3 0,5 3 4 15,6-2-2-15,4-2 2 0,7-1 0 16,5-4 0-16,4-6-2 0,3-5 3 0,7-10-12 0,-1-7-2 16,1-8-1-16,6-6-12 0,-1-10-1 0,4-7-5 15,-2-8-1-15,3-6-1 0,-2-6-29 0,2-7-36 0,-3-5-25 16,-1-8-48-16,-4 0 4 0,-3-6-67 0</inkml:trace>
  <inkml:trace contextRef="#ctx0" brushRef="#br0" timeOffset="12067.78">31550 8666 2135 0,'1'0'59'0,"1"3"11"15,-2 2 1-15,-1 1-21 0,0 4-6 0,0 4 11 16,0 4-23-16,-2 3-5 0,0 5-13 0,-1 4-7 15,2 2-4-15,-1 4 0 0,-2 1-2 0,1 3 1 0,1-1-1 16,5 2-1-16,-2-3 3 0,-1-2-2 0,1-3 0 16,3-5-4-16,-1-4 2 0,2-5-2 0,2-4-3 15,-3-8-5-15,7 0-4 0,0-6 5 0,2-4-4 16,2-6 6-16,3-5 0 0,2-3-1 0,1-5 9 16,1-2 1-16,-1-4 2 0,3-2 1 0,0 2 2 0,1 1 3 15,0 2-1-15,-3 2-1 0,1 1 4 0,-2 8-1 16,-2 2 2-16,-3 5-1 0,-1 3 0 0,-4 5-2 15,-3 4 0-15,-1 7 0 0,-2 1-2 0,-2 7-5 16,-2 3 0-16,-1 5 0 0,-2 2-4 0,0 1-16 16,0 3-16-16,2-1-2 0,0 2-22 0,3-3-66 15,4-1-36-15,3-5-8 0,4-2-82 0,6-3 2 16,-1-5-51-16</inkml:trace>
  <inkml:trace contextRef="#ctx0" brushRef="#br0" timeOffset="12464.83">32018 8397 2076 0,'1'-14'207'0,"0"2"-202"0,2-3 67 0,2 1 13 16,0 1-3-16,3 0-9 0,4-1-19 0,0 2-9 0,1 0-6 15,1 2-21-15,0 4-5 0,0 2-1 0,1-1 2 16,0 4-8-16,-3 1-3 0,1 4-2 0,-2 3 0 16,0 2-3-16,-3 2-8 0,0 5-4 0,-4 1 2 15,0 3-8-15,-3 4 1 0,-1 0 1 0,-3 3-2 16,-1-1 4-16,0 0 3 0,-2 2 1 0,0-1 1 15,-1 0 4-15,1-1 2 0,0 0-1 0,2-1 2 16,0-3 1-16,2-2-2 0,2-3 1 0,0-1 1 16,4-4-3-16,0-1 2 0,1-1 3 0,3-2-2 0,0-1 3 15,2-1 3-15,1-1 0 0,0-2 0 16,2 2 3-16,2-3-10 0,0 1-14 0,0-1-8 0,2 1-16 16,-1-1-90-16,1-1-67 0,-3 0 78 0,0-1 122 15,-3 0-120-15</inkml:trace>
  <inkml:trace contextRef="#ctx0" brushRef="#br0" timeOffset="12732.26">32475 8103 2671 0,'3'0'-298'0,"-1"0"416"0,1 0-7 0,-1 0-30 16,0 1 8-16,1 2-11 0,2 1-23 0,1 4-9 15,2 1-8-15,0 5-3 0,3 2-8 0,2 6-8 16,2 2 2-16,3 7-3 0,0 3-5 0,0 7 0 16,1 5 0-16,1 10-2 0,-2 6 2 0,-5 2-3 15,0 3-2-15,-5 5 1 0,-4 0-3 0,-4 1-3 0,-4-1-2 16,-6-5-2-16,-3-3-3 0,0-2-19 16,-6-1-23-16,-3-3-8 0,0-2-31 0,-4-4-78 0,-1-3-50 15,1-4-64-15,-1 1-112 0,0-8 8 0,2-5-95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6.3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0,'207'0,"-194"1,1 0,0 1,23 7,-19-4,22 2,130-3,-117-5,-29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7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8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1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1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3.1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4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6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0,'6'1,"-1"-1,1 1,0 0,-1 1,1-1,-1 1,1 0,-1 1,0-1,8 5,4 5,24 20,-30-23,57 47,80 68,-10-1,-132-117,0 1,-1-1,0 1,5 10,-5-8,1 0,7 9,-1-6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8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1,'5'0,"18"0,0 0,0 1,-1 2,42 9,-19 2,46 20,-75-27,1 0,-1-2,1 0,0-1,0-1,25 2,-18-3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12003 0 0,'1'10'575'0'0,"28"145"4491"0"0,-19-113-4333 0 0,24 66-1 0 0,-34-107-711 0 0,2 4 80 0 0,0-1 1 0 0,-1 0-1 0 0,2 1 0 0 0,-1-1 0 0 0,0 0 0 0 0,1 0 0 0 0,0 0 0 0 0,3 3 0 0 0,-6-6-71 0 0,0-1 0 0 0,1 0 0 0 0,-1 0 0 0 0,0 0-1 0 0,1 0 1 0 0,-1 1 0 0 0,0-1 0 0 0,1 0 0 0 0,-1 0-1 0 0,0 0 1 0 0,1 0 0 0 0,-1 0 0 0 0,0 0 0 0 0,1 0-1 0 0,-1 0 1 0 0,1 0 0 0 0,-1 0 0 0 0,0 0 0 0 0,1 0-1 0 0,-1 0 1 0 0,0 0 0 0 0,1 0 0 0 0,-1 0 0 0 0,0-1-1 0 0,1 1 1 0 0,-1 0 0 0 0,0 0 0 0 0,1 0 0 0 0,-1 0-1 0 0,0-1 1 0 0,0 1 0 0 0,1 0 0 0 0,-1 0 0 0 0,0-1-1 0 0,0 1 1 0 0,1 0 0 0 0,-1-1 0 0 0,0 1 0 0 0,0 0 0 0 0,0 0-1 0 0,1-1 1 0 0,-1 1 0 0 0,0 0 0 0 0,0-1 0 0 0,0 0-1 0 0,7-17 728 0 0,-7 18-754 0 0,19-78 1086 0 0,-9 35-1188 0 0,1 1-1 0 0,33-77 1 0 0,-41 113-247 0 0,0 0-1 0 0,0 1 1 0 0,1-1-1 0 0,0 1 1 0 0,7-8-1 0 0,-9 11 72 0 0,0 0-1 0 0,0 0 1 0 0,0 1-1 0 0,0-1 1 0 0,0 0-1 0 0,0 1 1 0 0,1 0-1 0 0,-1 0 1 0 0,1 0-1 0 0,-1 0 1 0 0,1 0-1 0 0,-1 0 0 0 0,1 0 1 0 0,0 1-1 0 0,-1-1 1 0 0,4 1-1 0 0,10 2-1976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0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436 0,'-2'0,"0"1,0-1,0 1,0 0,0 0,0 0,0 0,1 0,-1 0,0 0,1 0,-1 1,0-1,1 1,0-1,-1 1,1 0,-2 3,-2 0,-31 38,19-24,0 1,2 0,-19 32,23-31,-23 32,28-46,0 0,0 0,-1 0,1 0,-2-1,1-1,-9 6,-35 22,45-28,0 0,1 0,-1 1,1 0,-8 11,-1 5,4-8,0 1,2 0,-12 26,12-22,0-4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3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1,'2'0,"6"0,7 0,4 0,5 0,3 0,-3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4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30,'3'0,"0"-5,5-1,5 0,6 1,5 1,2 2,-3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7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3,'37'-1,"-13"0,33 3,-50-1,0 0,-1 0,1 0,-1 1,1 0,-1 1,0-1,0 1,10 6,-5 0,1 0,-1 1,-1 0,0 0,0 1,-1 1,-1-1,0 2,12 23,74 135,-89-165,0 1,-1-1,2 0,-1 0,1 0,0-1,0 0,1 0,-1-1,12 6,-3-1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8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0,'5'0,"6"0,7 0,4 0,4 0,2 0,0 0,2 0,-6 3,-1 0,0 0,1 0,1-1,1-1,1-1,-4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6.3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0,'158'0,"-149"1,2 0,0 0,17 6,-14-3,16 1,99-2,-88-4,-23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7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8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1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1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76 12083 0 0,'-22'-16'6470'0'0,"15"10"-5299"0"0,-1 1 1 0 0,1 0-1 0 0,0 0 0 0 0,-1 1 1 0 0,-9-4-1 0 0,15 7-1118 0 0,-1 0-1 0 0,0 1 1 0 0,1-1-1 0 0,-1 1 1 0 0,0 0 0 0 0,1-1-1 0 0,-1 1 1 0 0,0 0-1 0 0,1 1 1 0 0,-1-1-1 0 0,0 0 1 0 0,0 1 0 0 0,1-1-1 0 0,-1 1 1 0 0,1 0-1 0 0,-1 0 1 0 0,1 0-1 0 0,-1 0 1 0 0,1 1 0 0 0,0-1-1 0 0,-3 2 1 0 0,-2 2-61 0 0,1 0 0 0 0,1 1 0 0 0,-1 0 0 0 0,1 0 1 0 0,-8 10-1 0 0,2 1-63 0 0,-10 19 1 0 0,18-29 30 0 0,0-1 0 0 0,1 1 0 0 0,0 0 0 0 0,0 0 0 0 0,-2 11 0 0 0,4-13 2 0 0,-1-1-1 0 0,1 1 1 0 0,0 0 0 0 0,0 0-1 0 0,0 0 1 0 0,1-1 0 0 0,-1 1-1 0 0,1 0 1 0 0,2 5 0 0 0,-2-8 8 0 0,0 0 0 0 0,0 0 0 0 0,1 0 0 0 0,-1 0 0 0 0,1 1 0 0 0,-1-2 0 0 0,1 1 0 0 0,0 0 0 0 0,0 0 0 0 0,0-1 0 0 0,0 1 0 0 0,0-1 0 0 0,0 1 1 0 0,0-1-1 0 0,0 0 0 0 0,1 0 0 0 0,-1 0 0 0 0,0 0 0 0 0,1 0 0 0 0,-1 0 0 0 0,1-1 0 0 0,4 1 0 0 0,-2 0-3 0 0,0-1 0 0 0,1 0 0 0 0,-1 0 0 0 0,0 0 0 0 0,0-1 0 0 0,0 1 0 0 0,0-1 0 0 0,0-1 0 0 0,0 1 0 0 0,6-3 0 0 0,8-4-36 0 0,-13 6 42 0 0,1-1-1 0 0,-1 0 1 0 0,0 0-1 0 0,0-1 1 0 0,9-6-1 0 0,-4 1 17 0 0,0 0-1 0 0,-1-1 1 0 0,0 0-1 0 0,-1-1 1 0 0,0 0-1 0 0,-1 0 1 0 0,9-16-1 0 0,-11 15 25 0 0,-1 4 8 0 0,0-2 0 0 0,0 1 0 0 0,-1 0 0 0 0,-1-1 0 0 0,0 0 0 0 0,4-17 0 0 0,-2-11 205 0 0,-6 70-317 0 0,0-16 49 0 0,0 1 0 0 0,2-1 0 0 0,2 19 0 0 0,0-18 49 0 0,1 0-1 0 0,1 0 1 0 0,7 17 0 0 0,-8-27-183 0 0,-1 1 0 0 0,1-1 0 0 0,0 0 0 0 0,1 0 0 0 0,-1-1-1 0 0,1 1 1 0 0,1-1 0 0 0,10 10 0 0 0,-12-12-123 0 0,-3-3 88 0 0,0 0-1 0 0,0 0 0 0 0,0 0 1 0 0,0 0-1 0 0,1 0 0 0 0,-1-1 1 0 0,0 1-1 0 0,0 0 0 0 0,0-1 1 0 0,1 1-1 0 0,-1 0 0 0 0,0-1 1 0 0,1 1-1 0 0,-1-1 0 0 0,1 0 1 0 0,-1 0-1 0 0,0 1 0 0 0,1-1 1 0 0,-1 0-1 0 0,1 0 0 0 0,2-1 1 0 0,6-2-1540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3.1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4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6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0,'5'1,"-2"-1,2 1,0-1,-2 2,2-1,-1 0,0 1,0 0,0-1,6 5,3 3,18 15,-23-17,44 36,61 51,-8 0,-101-90,1 2,-1-2,-1 1,5 8,-4-6,0 0,6 7,-1-5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8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1,'4'0,"13"0,1 0,-1 1,0 1,32 7,-15 2,35 15,-57-21,1 0,0-1,-1 0,1-1,0-1,19 2,-13-2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0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332 0,'-1'0,"-1"1,0-1,1 1,-1-1,1 1,-1 0,1 0,0-1,0 1,-1 0,1 0,0 0,-1 0,2 0,-1 0,-1 1,1-1,-1 3,-2 0,-23 29,14-19,0 1,2 0,-15 25,17-24,-16 24,20-34,0-1,1 0,-1 1,0-1,-1 0,1-2,-8 6,-25 16,33-21,0-1,2 1,-2 1,1-1,-6 9,0 4,2-6,0 0,2 1,-9 19,9-17,0-2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3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1,'2'0,"4"0,5 0,3 0,5 0,1 0,-1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4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23,'2'0,"1"-4,3 0,4-1,4 1,4 1,2 2,-2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7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3,'28'-1,"-10"0,26 3,-39-2,0 1,0 0,0 0,0 0,0 1,0 0,-1-1,1 2,7 4,-4-1,2 1,-2 1,0-1,-1 1,1 0,-1 2,-1-2,0 2,9 17,57 103,-69-125,1 0,-1 0,2-1,-1 1,0 0,1-2,-1 1,2 0,-2-1,10 5,-3-2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8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0,'4'0,"4"0,6 0,3 0,2 0,3 0,-1 0,2 0,-5 2,0 1,-1-1,1 0,1 0,1-2,1 0,-4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6.3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0,'158'0,"-149"1,2 0,0 0,17 6,-14-3,16 1,99-2,-88-4,-23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3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51 11098 0 0,'-4'-4'1032'0'0,"0"-1"0"0"0,0 0 0 0 0,1 0 0 0 0,-6-10 0 0 0,10 15-1115 0 0,-1 0 0 0 0,1 0 0 0 0,0 0-1 0 0,0 0 1 0 0,-1 0 0 0 0,1 1 0 0 0,0-1 0 0 0,0 0-1 0 0,-1 0 1 0 0,1 0 0 0 0,0 1 0 0 0,0-1 0 0 0,-1 0 0 0 0,1 1-1 0 0,0 0 389 0 0,-4-6 1528 0 0,2 4-1638 0 0,1 1 1 0 0,-1-1 0 0 0,1 1-1 0 0,-1 0 1 0 0,0-1 0 0 0,1 1-1 0 0,-1 0 1 0 0,1-1-1 0 0,-1 1 1 0 0,0 0 0 0 0,1-1-1 0 0,-1 1 1 0 0,1 0 0 0 0,-1 0-1 0 0,0 0 1 0 0,1 0 0 0 0,-1 0-1 0 0,0 0 1 0 0,1 0 0 0 0,-1 0-1 0 0,0 0 1 0 0,0 0-1 0 0,0 0 68 0 0,0 0-257 0 0,1 0 0 0 0,0 0 0 0 0,0-1 0 0 0,0 1 0 0 0,0 0 0 0 0,-1 0 0 0 0,1 0 0 0 0,0 0 0 0 0,0-1 0 0 0,0 1 0 0 0,0 0 0 0 0,0 0 0 0 0,0-1 0 0 0,0 1 0 0 0,0 0 0 0 0,0 0 0 0 0,0 0 0 0 0,0-1 0 0 0,-1 1 0 0 0,1 0 0 0 0,0 0 0 0 0,1-1 0 0 0,-1 1 0 0 0,0 0 0 0 0,0 0 0 0 0,0 0 0 0 0,0-1 0 0 0,0 1-35 0 0,0 0-1 0 0,0-1 0 0 0,0 1 0 0 0,0 0 1 0 0,0 0-1 0 0,0 0 0 0 0,0 0 0 0 0,0 0 1 0 0,0-1-1 0 0,0 1 0 0 0,0 0 0 0 0,0 0 0 0 0,0 0 1 0 0,0 0-1 0 0,0-1 0 0 0,0 1 0 0 0,0 0 1 0 0,0 0-1 0 0,0 0 0 0 0,1 0 0 0 0,-1 0 1 0 0,0 0-1 0 0,0-1 0 0 0,0 1 0 0 0,0 0 1 0 0,0 0-1 0 0,0 0 0 0 0,1 0 0 0 0,-1 0 1 0 0,0 0-1 0 0,0 0 0 0 0,0 0 0 0 0,0 0 0 0 0,0 0 1 0 0,1 0-1 0 0,-1 0 0 0 0,0 0 0 0 0,0 0 1 0 0,0 0-1 0 0,0 0 0 0 0,0 0 0 0 0,1 0 1 0 0,-1 0-1 0 0,0 0 0 0 0,5 3-1966 0 0,0 0 1 0 0,-1 0-1 0 0,0 1 1 0 0,8 8-1 0 0,0 2-2076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7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7:58.1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1.4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1.9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3.1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4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6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0,'5'1,"-2"-1,2 1,0-1,-2 2,2-1,-1 0,0 1,0 0,0-1,6 5,3 3,18 15,-23-17,44 36,61 51,-8 0,-101-90,1 2,-1-2,-1 1,5 8,-4-6,0 0,6 7,-1-5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08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1,'4'0,"13"0,1 0,-1 1,0 1,32 7,-15 2,35 15,-57-21,1 0,0-1,-1 0,1-1,0-1,19 2,-13-2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0.2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332 0,'-1'0,"-1"1,0-1,1 1,-1-1,1 1,-1 0,1 0,0-1,0 1,-1 0,1 0,0 0,-1 0,2 0,-1 0,-1 1,1-1,-1 3,-2 0,-23 29,14-19,0 1,2 0,-15 25,17-24,-16 24,20-34,0-1,1 0,-1 1,0-1,-1 0,1-2,-8 6,-25 16,33-21,0-1,2 1,-2 1,1-1,-6 9,0 4,2-6,0 0,2 1,-9 19,9-17,0-2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3.2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1,'2'0,"4"0,5 0,3 0,5 0,1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3T15:25:13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16884 0 0,'-7'-5'1942'0'0,"1"1"2116"0"0,6 4-3991 0 0,0 1 1 0 0,0-1-1 0 0,-1 0 0 0 0,1 0 1 0 0,0 0-1 0 0,0 1 0 0 0,0-1 1 0 0,-1 0-1 0 0,1 0 0 0 0,0 0 1 0 0,0 1-1 0 0,0-1 0 0 0,0 0 1 0 0,0 0-1 0 0,-1 1 0 0 0,1-1 1 0 0,0 0-1 0 0,0 1 0 0 0,0-1 1 0 0,0 0-1 0 0,0 0 0 0 0,0 1 1 0 0,0-1-1 0 0,0 0 0 0 0,0 1 1 0 0,0-1-1 0 0,0 0 0 0 0,-3 46 372 0 0,3 50 0 0 0,1-36-377 0 0,-1-42-148 0 0,0 1 194 0 0,2 19 0 0 0,-1-32-260 0 0,-1-1 1 0 0,2 1-1 0 0,-1-1 1 0 0,0 0-1 0 0,1 0 0 0 0,0 0 1 0 0,0 0-1 0 0,4 6 1 0 0,-6-11 23 0 0,0 1 1 0 0,0-1 0 0 0,1 1-1 0 0,-1-1 1 0 0,0 0 0 0 0,1 1-1 0 0,-1-1 1 0 0,0 0 0 0 0,1 1-1 0 0,-1-1 1 0 0,1 0-1 0 0,-1 1 1 0 0,0-1 0 0 0,1 0-1 0 0,-1 0 1 0 0,1 1 0 0 0,-1-1-1 0 0,1 0 1 0 0,-1 0 0 0 0,1 0-1 0 0,-1 0 1 0 0,1 0 0 0 0,-1 0-1 0 0,1 1 1 0 0,-1-1 0 0 0,1 0-1 0 0,-1 0 1 0 0,1-1 0 0 0,-1 1-1 0 0,0 0 1 0 0,1 0 0 0 0,0 0-1 0 0,2-4-756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4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23,'2'0,"1"-4,3 0,4-1,4 1,4 1,2 2,-2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7.6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3,'28'-1,"-10"0,26 3,-39-2,0 1,0 0,0 0,0 0,0 1,0 0,-1-1,1 2,7 4,-4-1,2 1,-2 1,0-1,-1 1,1 0,-1 2,-1-2,0 2,9 17,57 103,-69-125,1 0,-1 0,2-1,-1 1,0 0,1-2,-1 1,2 0,-2-1,10 5,-3-2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09T17:08:18.6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0,'4'0,"4"0,6 0,3 0,2 0,3 0,-1 0,2 0,-5 2,0 1,-1-1,1 0,1 0,1-2,1 0,-4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3:53.1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 1 9218 0 0,'-25'9'9399'0'0,"32"-5"-8937"0"0,10 3-377 0 0,7 0 73 0 0,1-1-1 0 0,30 4 0 0 0,53 1 23 0 0,-97-10-149 0 0,50 1 168 0 0,0-2-1 0 0,81-11 1 0 0,-83 6-46 0 0,103 5-1 0 0,-107 4-51 0 0,40 1 297 0 0,-92-5-371 0 0,0 0 1 0 0,0 0-1 0 0,-1 1 0 0 0,1-1 0 0 0,0 1 0 0 0,0-1 1 0 0,0 1-1 0 0,0 0 0 0 0,0 0 0 0 0,-1 1 1 0 0,1-1-1 0 0,5 3 0 0 0,-4 0 24 0 0,1 0 0 0 0,-1 1 0 0 0,0-1 0 0 0,0 1 0 0 0,5 7 0 0 0,-5-5-22 0 0,0-1 0 0 0,0 1 0 0 0,-1 0 0 0 0,0 0 0 0 0,0 1 0 0 0,2 11 0 0 0,7 48 84 0 0,-9-47-98 0 0,12 188 106 0 0,-12-126-94 0 0,-1-46-25 0 0,7 113 6 0 0,-5-111-7 0 0,18 71 0 0 0,-18-98 16 0 0,-2-5 23 0 0,-1-1 0 0 0,1 1 1 0 0,-1-1-1 0 0,0 7 1 0 0,-1-12-27 0 0,0 1-1 0 0,0-1 1 0 0,0 0 0 0 0,-1 0 0 0 0,1 1-1 0 0,0-1 1 0 0,0 0 0 0 0,0 0 0 0 0,-1 0-1 0 0,1 0 1 0 0,0 1 0 0 0,0-1 0 0 0,-1 0 0 0 0,1 0-1 0 0,0 0 1 0 0,-1 0 0 0 0,1 0 0 0 0,0 0-1 0 0,0 0 1 0 0,-1 0 0 0 0,1 0 0 0 0,0 0-1 0 0,-1 0 1 0 0,1 0 0 0 0,0 0 0 0 0,-1 0-1 0 0,1 0 1 0 0,0 0 0 0 0,0 0 0 0 0,-1 0-1 0 0,1 0 1 0 0,0 0 0 0 0,-1 0 0 0 0,1-1 0 0 0,-16-3 106 0 0,13 3-79 0 0,-9-1-12 0 0,0 0 1 0 0,0 0 0 0 0,0 2 0 0 0,0-1 0 0 0,0 2-1 0 0,0-1 1 0 0,0 2 0 0 0,-12 2 0 0 0,5-2 11 0 0,-35 0-1 0 0,48-2-32 0 0,-27-2 82 0 0,-1-1-1 0 0,-43-11 1 0 0,34 6-26 0 0,25 5-48 0 0,-87-13 235 0 0,88 15-169 0 0,1 1 0 0 0,-1 0 0 0 0,1 1 0 0 0,-25 4 0 0 0,23-1-23 0 0,-9 1-1 0 0,1 0 0 0 0,-41 17 0 0 0,60-20-64 0 0,0 0 0 0 0,0 0 0 0 0,1-1 0 0 0,-1 0 0 0 0,0 0 0 0 0,0 0 0 0 0,-14-2 0 0 0,21 2 3 0 0,0-1-1 0 0,-1 0 1 0 0,1 0-1 0 0,0 0 1 0 0,-1 0 0 0 0,1 0-1 0 0,0 0 1 0 0,0-1 0 0 0,-1 1-1 0 0,1 0 1 0 0,0 0-1 0 0,-1 0 1 0 0,1 0 0 0 0,0 0-1 0 0,0 0 1 0 0,-1 0 0 0 0,1 0-1 0 0,0-1 1 0 0,0 1-1 0 0,-1 0 1 0 0,1 0 0 0 0,0 0-1 0 0,0-1 1 0 0,-1 1-11 0 0,1-1-11 0 0,0 6-227 0 0,1-9 255 0 0,0-1 0 0 0,0 1 0 0 0,-1 0 1 0 0,1 0-1 0 0,-1 0 0 0 0,0 0 0 0 0,0 0 0 0 0,-1 0 0 0 0,-1-8 1 0 0,1 1 8 0 0,-4-16 15 0 0,-1 0 1 0 0,-1 0-1 0 0,-15-35 0 0 0,10 26-24 0 0,-21-68-102 0 0,-22-134-1 0 0,43 180-50 0 0,10 51 46 0 0,-1 11-24 0 0,1 15 3 0 0,-2 161-118 0 0,5-126 210 0 0,4 37 3 0 0,-4-77 17 0 0,2 1 0 0 0,0-1 0 0 0,1 0 0 0 0,6 17 1 0 0,-8-28-3 0 0,0 0 0 0 0,-1 1 0 0 0,1-1 0 0 0,1 0 0 0 0,-1 0 0 0 0,0 0 0 0 0,1 0 0 0 0,2 2 0 0 0,-4-4 9 0 0,0 0-1 0 0,-1-1 1 0 0,1 1-1 0 0,0 0 1 0 0,0-1 0 0 0,0 1-1 0 0,0-1 1 0 0,0 1-1 0 0,0-1 1 0 0,0 0-1 0 0,0 1 1 0 0,0-1 0 0 0,0 0-1 0 0,0 1 1 0 0,0-1-1 0 0,0 0 1 0 0,0 0 0 0 0,0 0-1 0 0,0 0 1 0 0,0 0-1 0 0,0 0 1 0 0,0 0-1 0 0,0 0 1 0 0,0-1 0 0 0,0 1-1 0 0,0 0 1 0 0,0-1-1 0 0,0 1 1 0 0,0-1-1 0 0,0 1 1 0 0,1-2 0 0 0,4-2 6 0 0,-1-2 0 0 0,1 1 0 0 0,-1 0 1 0 0,-1-1-1 0 0,6-8 0 0 0,18-34 34 0 0,-2 4-21 0 0,-16 29-19 0 0,0 0-1 0 0,1 1 1 0 0,1 1 0 0 0,0-1 0 0 0,0 2 0 0 0,2 0 0 0 0,0 0 0 0 0,25-15 0 0 0,-21 17-2 0 0,1 0 0 0 0,1 2 1 0 0,0 0-1 0 0,0 2 0 0 0,0 0 0 0 0,26-4 0 0 0,12 0 119 0 0,-44 7-16 0 0,-14 3-78 0 0,1-1 0 0 0,-1 1 0 0 0,1 0-1 0 0,0 0 1 0 0,-1 0 0 0 0,1-1 0 0 0,-1 1 0 0 0,1 0 0 0 0,-1-1-1 0 0,0 1 1 0 0,1 0 0 0 0,-1-1 0 0 0,1 1 0 0 0,-1-1-1 0 0,0 1 1 0 0,1 0 0 0 0,-1-1 0 0 0,4-1 510 0 0,-5 5-198 0 0,-6 4-251 0 0,-4 30-5212 0 0,5-25 4151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3:55.48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61 7202 0 0,'1'-19'10347'0'0,"1"18"-10238"0"0,19-8 236 0 0,-17 8-161 0 0,19-6 56 0 0,0 0 1 0 0,0 2-1 0 0,0 1 1 0 0,1 0-1 0 0,-1 2 1 0 0,31 1-1 0 0,-12 3 61 0 0,-1 1 1 0 0,71 17-1 0 0,-49-8 58 0 0,1-3 1 0 0,-1-3-1 0 0,2-2 1 0 0,94-7-1 0 0,91-25 303 0 0,-226 25-634 0 0,-23 3-26 0 0,182-16 252 0 0,-180 16-236 0 0,0 0 0 0 0,1 1-1 0 0,-1-1 1 0 0,0 1 0 0 0,0-1-1 0 0,0 1 1 0 0,0 0 0 0 0,0 0 0 0 0,3 2-1 0 0,-6-3-4 0 0,1 1 0 0 0,-1-1 1 0 0,0 1-1 0 0,1-1 0 0 0,-1 0 0 0 0,0 1 0 0 0,1-1 0 0 0,-1 1 0 0 0,0-1 0 0 0,0 1 0 0 0,0-1 0 0 0,0 1 0 0 0,1-1 0 0 0,-1 1 0 0 0,0-1 0 0 0,0 1 0 0 0,0-1 0 0 0,0 1 0 0 0,0-1 0 0 0,0 1 0 0 0,0 0 0 0 0,-3 14 224 0 0,1-8-151 0 0,-2 32 93 0 0,2-15-180 0 0,2-16-11 0 0,-1 0 0 0 0,2 11 1 0 0,2 47-43 0 0,0 5 18 0 0,6 35-3 0 0,5 28 14 0 0,17 97 1 0 0,-17-120 42 0 0,-11-90 0 0 0,-2 0 0 0 0,-1 35 0 0 0,-1-18 24 0 0,-4 6 186 0 0,0-38-258 0 0,4-4 23 0 0,0 1-1 0 0,0-1 1 0 0,0 1-1 0 0,0-1 1 0 0,-1 5-1 0 0,2-5 7 0 0,-1 0-1 0 0,-1 0 0 0 0,1 1 0 0 0,0-1 1 0 0,-1 0-1 0 0,1 0 0 0 0,-3 2 1 0 0,3-3 9 0 0,0-1 0 0 0,-1 1 1 0 0,1 0-1 0 0,-1 0 0 0 0,1-1 1 0 0,-1 1-1 0 0,1-1 0 0 0,-1 0 1 0 0,1 1-1 0 0,-1-1 1 0 0,0 0-1 0 0,1 0 0 0 0,-1 0 1 0 0,1 0-1 0 0,-1 0 0 0 0,0 0 1 0 0,1-1-1 0 0,-3 1 0 0 0,-9-2 18 0 0,-82 1 102 0 0,46 1-87 0 0,-30 2 26 0 0,15 3-33 0 0,-65 7 4 0 0,64-2-25 0 0,0-3-1 0 0,-119-2 1 0 0,151-6-11 0 0,-66-6 4 0 0,-46-7-20 0 0,35 9 54 0 0,105 5-32 0 0,-54 2-3 0 0,48 3-95 0 0,10-5 88 0 0,1 0-1 0 0,-1 1 0 0 0,1-1 1 0 0,-1 1-1 0 0,0-1 0 0 0,1 1 0 0 0,-1-1 1 0 0,1 1-1 0 0,-1-1 0 0 0,1 1 0 0 0,-1 0 1 0 0,1-1-1 0 0,0 1 0 0 0,-1 0 1 0 0,1-1-1 0 0,0 1 0 0 0,-1 0 0 0 0,1 1 1 0 0,-1-2 7 0 0,-1 1-2 0 0,2-19 3 0 0,52-163-219 0 0,-15 60 60 0 0,5-60-282 0 0,5-18 77 0 0,-44 187 302 0 0,1 1-1 0 0,0-1 1 0 0,1 1-1 0 0,7-14 1 0 0,-12 25 37 0 0,1-1-1 0 0,-1 1 1 0 0,0-1 0 0 0,1 0 0 0 0,-1 1 0 0 0,0-1 0 0 0,1 1 0 0 0,-1-1 0 0 0,1 1 0 0 0,-1-1-1 0 0,1 1 1 0 0,0-1 0 0 0,-1 1 0 0 0,1-1 0 0 0,-1 1 0 0 0,1 0 0 0 0,0-1 0 0 0,-1 1 0 0 0,1 0-1 0 0,1-1 1 0 0,-2 2 9 0 0,1-1 0 0 0,-1 0 0 0 0,1 0 0 0 0,-1 1 0 0 0,0-1 0 0 0,1 0 0 0 0,-1 1 0 0 0,0-1 0 0 0,1 0 0 0 0,-1 1 0 0 0,0-1 0 0 0,0 0 0 0 0,1 1-1 0 0,-1-1 1 0 0,0 1 0 0 0,0-1 0 0 0,0 0 0 0 0,1 1 0 0 0,-1-1 0 0 0,0 1 0 0 0,0-1 0 0 0,0 1 0 0 0,1 6-30 0 0,0 0 0 0 0,0 13 0 0 0,-1-19 42 0 0,-1 16-1 0 0,1 1 26 0 0,0-1-1 0 0,6 32 0 0 0,-5-47-13 0 0,0-1 1 0 0,0 1-1 0 0,0-1 1 0 0,1 1-1 0 0,-1-1 0 0 0,0 1 1 0 0,1-1-1 0 0,0 0 1 0 0,2 2-1 0 0,0 0 13 0 0,-1-1-8 0 0,1 0 1 0 0,-1 0-1 0 0,0-1 0 0 0,1 1 1 0 0,-1-1-1 0 0,7 2 0 0 0,9 3 59 0 0,-14-4-53 0 0,0 0 1 0 0,1-1-1 0 0,-1 1 0 0 0,1-1 0 0 0,0 0 0 0 0,10 0 0 0 0,37-4 141 0 0,-27 1-96 0 0,381-43 867 0 0,-353 38-827 0 0,-29 5-3 0 0,28-7-1 0 0,-34 6-27 0 0,-15 3-42 0 0,0 0 1 0 0,0-1-1 0 0,0 0 0 0 0,6-2 0 0 0,-6 0 275 0 0,-9 1 76 0 0,2 1-371 0 0,2 1-14 0 0,1 0 0 0 0,0-1 0 0 0,0 1 0 0 0,-1 0 0 0 0,1 0 1 0 0,0 0-1 0 0,0 0 0 0 0,-1 0 0 0 0,1 0 0 0 0,0 0 0 0 0,0 0 1 0 0,-1 0-1 0 0,1 0 0 0 0,0 0 0 0 0,-1 0 0 0 0,1 0 0 0 0,0 0 1 0 0,0 0-1 0 0,-1 0 0 0 0,1 0 0 0 0,0 0 0 0 0,0 1 1 0 0,-1-1-1 0 0,1 0 0 0 0,0 0 0 0 0,0 0 0 0 0,0 0 0 0 0,-1 0 1 0 0,1 1-1 0 0,0-1 0 0 0,0 0 0 0 0,0 0 0 0 0,-1 0 0 0 0,1 1 1 0 0,0 3-73 0 0,-1 0 435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0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48 5929 0 0,'-13'-7'3685'0'0,"-1"0"0"0"0,-13-4 0 0 0,11 6-476 0 0,-28-6-1 0 0,29 8-2748 0 0,0 2-1 0 0,0-1 0 0 0,-1 2 1 0 0,1 0-1 0 0,-1 1 1 0 0,-14 3-1 0 0,19-3-732 0 0,0 2 0 0 0,1 0 1 0 0,-1 0-1 0 0,1 1 0 0 0,0 0 0 0 0,0 1 1 0 0,0 0-1 0 0,-16 12 0 0 0,19-12 312 0 0,0 1-1 0 0,0 1 1 0 0,1-1-1 0 0,0 1 1 0 0,0 0-1 0 0,0 1 1 0 0,1-1-1 0 0,0 1 1 0 0,1 0-1 0 0,0 0 0 0 0,-5 14 1 0 0,3-5-103 0 0,1 1 0 0 0,1 0 1 0 0,0 1-1 0 0,-1 24 0 0 0,4-33 8 0 0,1-1-1 0 0,0 0 1 0 0,0 0 0 0 0,1 1-1 0 0,1-1 1 0 0,-1 0 0 0 0,1 0-1 0 0,1 0 1 0 0,0 0-1 0 0,7 15 1 0 0,-6-18 6 0 0,0 0 0 0 0,1 0-1 0 0,0 0 1 0 0,0 0 0 0 0,0-1 0 0 0,1 0 0 0 0,0 0-1 0 0,0 0 1 0 0,0-1 0 0 0,0 0 0 0 0,1 0-1 0 0,-1 0 1 0 0,12 3 0 0 0,8 2-52 0 0,1-1 1 0 0,37 7-1 0 0,-30-8 64 0 0,-30-6 38 0 0,9 2-3 0 0,0 0 0 0 0,-1 0 0 0 0,0 1-1 0 0,16 8 1 0 0,-25-10 13 0 0,0 0-1 0 0,0-1 1 0 0,0 1-1 0 0,-1 0 1 0 0,1 0 0 0 0,-1 0-1 0 0,0 0 1 0 0,1 1-1 0 0,-1-1 1 0 0,0 1-1 0 0,0 0 1 0 0,-1-1 0 0 0,1 1-1 0 0,0 0 1 0 0,-1 0-1 0 0,0 0 1 0 0,0 0 0 0 0,0 0-1 0 0,0 0 1 0 0,0 0-1 0 0,0 0 1 0 0,0 7 0 0 0,-2-4 24 0 0,1-1 1 0 0,-1 1-1 0 0,0 0 0 0 0,0 0 1 0 0,-1-1-1 0 0,1 1 1 0 0,-1 0-1 0 0,0-1 1 0 0,-1 0-1 0 0,0 1 1 0 0,1-1-1 0 0,-2 0 1 0 0,1-1-1 0 0,0 1 1 0 0,-9 8-1 0 0,2-3 73 0 0,0 0 0 0 0,-1-1 0 0 0,-1 0 0 0 0,1-1 0 0 0,-19 11 0 0 0,11-9 152 0 0,0-1-1 0 0,0-1 1 0 0,-31 9 0 0 0,40-14-140 0 0,0 0 0 0 0,-1-2 1 0 0,1 1-1 0 0,-1-1 0 0 0,1-1 1 0 0,-1 0-1 0 0,0 0 0 0 0,-19-4 1 0 0,27 3-94 0 0,-1 0 0 0 0,1 0 0 0 0,0 0 0 0 0,-1 0 0 0 0,1 0 0 0 0,0-1 0 0 0,-4-2 1 0 0,6 4-46 0 0,1-1 1 0 0,-1 1 0 0 0,1 0 0 0 0,0-1 0 0 0,-1 1 0 0 0,1-1 0 0 0,-1 1-1 0 0,1-1 1 0 0,0 1 0 0 0,-1-1 0 0 0,1 1 0 0 0,0-1 0 0 0,0 1 0 0 0,-1-1 0 0 0,1 0-1 0 0,0 1 1 0 0,0-1 0 0 0,0 0 0 0 0,0 0-62 0 0,0 0 0 0 0,0 0 0 0 0,0 0-1 0 0,1 0 1 0 0,-1 0 0 0 0,0 0 0 0 0,1 0 0 0 0,-1 1 0 0 0,0-1 0 0 0,1 0 0 0 0,-1 0 0 0 0,1 0-1 0 0,0 1 1 0 0,-1-1 0 0 0,1 0 0 0 0,0 0 0 0 0,3-2-471 0 0,-1 1 0 0 0,0 0 0 0 0,0-1 0 0 0,1 1 0 0 0,-1 0 0 0 0,1 1 0 0 0,-1-1 0 0 0,1 1 0 0 0,7-2 0 0 0,3 0-1265 0 0,20-2 1 0 0,-11 3 399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1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3 17812 0 0,'-2'-1'189'0'0,"1"1"-1"0"0,-1 0 1 0 0,1-1 0 0 0,-1 1 0 0 0,1 0-1 0 0,-1 0 1 0 0,1 0 0 0 0,-1 0 0 0 0,1 0 0 0 0,-1 0-1 0 0,1 1 1 0 0,-1-1 0 0 0,1 0 0 0 0,-1 1-1 0 0,1-1 1 0 0,-1 1 0 0 0,1-1 0 0 0,0 1-1 0 0,-1 0 1 0 0,1 0 0 0 0,0 0 0 0 0,-1 0 0 0 0,1 0-1 0 0,0 0 1 0 0,0 0 0 0 0,-2 2 0 0 0,1 0-165 0 0,0 1-1 0 0,0 0 1 0 0,0 0 0 0 0,0 0 0 0 0,0 1 0 0 0,1-1 0 0 0,0 0 0 0 0,-1 6 0 0 0,-8 54-218 0 0,10-60 167 0 0,0 0-1 0 0,0 0 1 0 0,0 0 0 0 0,0-1-1 0 0,1 1 1 0 0,0 0 0 0 0,0 0-1 0 0,0-1 1 0 0,0 1-1 0 0,0-1 1 0 0,1 1 0 0 0,-1-1-1 0 0,1 1 1 0 0,0-1-1 0 0,0 0 1 0 0,0 0 0 0 0,1 0-1 0 0,-1 0 1 0 0,1 0 0 0 0,-1 0-1 0 0,1-1 1 0 0,0 1-1 0 0,0-1 1 0 0,0 0 0 0 0,1 0-1 0 0,-1 0 1 0 0,4 2-1 0 0,-3-3-33 0 0,-1 0-1 0 0,1-1 1 0 0,-1 1-1 0 0,1 0 1 0 0,0-1-1 0 0,-1 0 1 0 0,1 0 0 0 0,0 0-1 0 0,0 0 1 0 0,-1-1-1 0 0,8-1 1 0 0,-6 0 14 0 0,0 0 1 0 0,1 0 0 0 0,-1-1 0 0 0,-1 1 0 0 0,1-1 0 0 0,0 0 0 0 0,5-5 0 0 0,1 0 52 0 0,-1-1 0 0 0,0 1 0 0 0,0-2 0 0 0,-1 0 0 0 0,0 0 0 0 0,-1 0 0 0 0,8-14 0 0 0,-15 22 16 0 0,0 1 0 0 0,-1 0 1 0 0,1 0-1 0 0,-1-1 1 0 0,0 1-1 0 0,1 0 0 0 0,-1 0 1 0 0,0-1-1 0 0,0 1 1 0 0,0 0-1 0 0,0-1 0 0 0,0-1 1 0 0,0 3-9 0 0,0 0 0 0 0,0-1 0 0 0,0 1 0 0 0,0-1-1 0 0,-1 1 1 0 0,1 0 0 0 0,0-1 0 0 0,0 1 0 0 0,0-1 0 0 0,0 1 0 0 0,-1 0 0 0 0,1-1 0 0 0,0 1 0 0 0,0 0 0 0 0,-1-1 0 0 0,1 1 0 0 0,0 0 0 0 0,-1 0 0 0 0,1-1 0 0 0,0 1-1 0 0,-1 0 1 0 0,1 0 0 0 0,0-1 0 0 0,-1 1 0 0 0,1 0 0 0 0,-1 0 0 0 0,1 0 0 0 0,0 0 0 0 0,-1 0 0 0 0,1 0 0 0 0,-1 0 0 0 0,1-1 0 0 0,-1 1 0 0 0,1 0 0 0 0,0 1 0 0 0,-1-1-1 0 0,1 0 1 0 0,-1 0 0 0 0,0 0-1 0 0,0 0 0 0 0,1 1 0 0 0,-1-1 0 0 0,0 1-1 0 0,1-1 1 0 0,-1 0 0 0 0,0 1 0 0 0,1-1-1 0 0,-1 1 1 0 0,1 0 0 0 0,-1-1 0 0 0,1 1 0 0 0,-1-1-1 0 0,1 1 1 0 0,-1 0 0 0 0,1 0 0 0 0,-8 14 22 0 0,7-12-21 0 0,-2 5-43 0 0,0 1 0 0 0,1 0 0 0 0,0 0 0 0 0,0 0 0 0 0,1 1 0 0 0,1 16 0 0 0,-2-1-7 0 0,2-6 25 0 0,0 0 1 0 0,1 0-1 0 0,0 0 0 0 0,6 21 0 0 0,22 73 30 0 0,-18-75 41 0 0,-2-1 0 0 0,8 59-1 0 0,-16-81 9 0 0,-1 0 0 0 0,0-1 0 0 0,-1 1 1 0 0,0 0-1 0 0,-4 14 0 0 0,4-23-6 0 0,0 0 1 0 0,-1-1-1 0 0,0 0 1 0 0,0 1-1 0 0,-1-1 1 0 0,1 0-1 0 0,-1 0 1 0 0,0 0-1 0 0,0 0 1 0 0,-1 0-1 0 0,1-1 1 0 0,-1 0-1 0 0,0 0 1 0 0,0 0-1 0 0,-1 0 1 0 0,-5 4-1 0 0,-1-2 49 0 0,-1 0-1 0 0,0-1 0 0 0,0 0 1 0 0,-1-1-1 0 0,1 0 1 0 0,-1-1-1 0 0,1-1 0 0 0,-19 2 1 0 0,2-2 81 0 0,-1-1 1 0 0,-47-5-1 0 0,77 4-189 0 0,-21-2 121 0 0,-27-7 0 0 0,42 8-122 0 0,1 0 0 0 0,0-1-1 0 0,0 0 1 0 0,0 0 0 0 0,0 0-1 0 0,0-1 1 0 0,0 0 0 0 0,1 0-1 0 0,-1 0 1 0 0,-7-7 0 0 0,11 9-51 0 0,0 0 0 0 0,0 0 1 0 0,0 0-1 0 0,1 0 0 0 0,-1 0 1 0 0,0-1-1 0 0,1 1 0 0 0,-1 0 1 0 0,0 0-1 0 0,1-1 0 0 0,-1 1 1 0 0,1 0-1 0 0,0-1 0 0 0,0 1 0 0 0,-1 0 1 0 0,1-1-1 0 0,0 1 0 0 0,0-1 1 0 0,0 1-1 0 0,0 0 0 0 0,1-1 1 0 0,-1 1-1 0 0,0 0 0 0 0,0-1 1 0 0,1 1-1 0 0,-1 0 0 0 0,1-1 1 0 0,-1 1-1 0 0,1 0 0 0 0,0 0 1 0 0,-1-1-1 0 0,1 1 0 0 0,0 0 0 0 0,0 0 1 0 0,0 0-1 0 0,1-1 0 0 0,4-3-804 0 0,-1 0 0 0 0,1 0 0 0 0,0 1 0 0 0,0 0 0 0 0,11-6 0 0 0,28-10-1413 0 0,-26 12 856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 8266 0 0,'-1'-1'119'0'0,"-1"1"543"0"0,1-1-1 0 0,0 0 1 0 0,0 0-1 0 0,-1 0 1 0 0,1 1-1 0 0,-1-1 1 0 0,1 0 0 0 0,-3 0 855 0 0,1 11 1088 0 0,7 6-1918 0 0,1 0 0 0 0,0-1 0 0 0,9 19 0 0 0,-9-21-409 0 0,2 5-61 0 0,-1-1-1 0 0,-1 1 1 0 0,-1 0 0 0 0,4 37 0 0 0,-5-32 602 0 0,-5-32-143 0 0,0 6-629 0 0,1-1 0 0 0,0 1 1 0 0,1 0-1 0 0,-2-5 0 0 0,3-9-58 0 0,1 0 1 0 0,0 0-1 0 0,1 1 0 0 0,7-21 1 0 0,-6 26-6 0 0,0 0 1 0 0,9-15-1 0 0,-7 14 23 0 0,-6 11-9 0 0,1 0 1 0 0,0-1-1 0 0,-1 1 1 0 0,1 0-1 0 0,0 0 1 0 0,0 0-1 0 0,0 0 1 0 0,0 0-1 0 0,0 0 1 0 0,0 0-1 0 0,0 0 1 0 0,0 0-1 0 0,0 0 1 0 0,0 1-1 0 0,1-1 1 0 0,-1 0-1 0 0,0 1 1 0 0,1-1-1 0 0,-1 1 1 0 0,0-1-1 0 0,1 1 1 0 0,-1 0-1 0 0,0 0 1 0 0,1-1-1 0 0,2 1 1 0 0,-3 1-4 0 0,1-1 1 0 0,0 0 0 0 0,0 1-1 0 0,-1-1 1 0 0,1 1 0 0 0,0-1-1 0 0,0 1 1 0 0,-1 0 0 0 0,1 0-1 0 0,-1 0 1 0 0,1 0 0 0 0,-1 0 0 0 0,1 0-1 0 0,-1 0 1 0 0,1 0 0 0 0,-1 1-1 0 0,0-1 1 0 0,0 1 0 0 0,1 1-1 0 0,12 19 1 0 0,-1 0 0 0 0,-1 1 0 0 0,-1 0-1 0 0,-1 1 1 0 0,9 37 0 0 0,-18-58 11 0 0,0 0-1 0 0,1 0 1 0 0,-1 0-1 0 0,0 0 1 0 0,1 0 0 0 0,0-1-1 0 0,-1 1 1 0 0,4 3 0 0 0,-5-6-7 0 0,1 1 0 0 0,-1-1 0 0 0,0 1 0 0 0,1-1 0 0 0,-1 0 0 0 0,1 1 0 0 0,-1-1 0 0 0,1 1 1 0 0,0-1-1 0 0,-1 0 0 0 0,1 0 0 0 0,-1 1 0 0 0,1-1 0 0 0,-1 0 0 0 0,1 0 0 0 0,0 0 1 0 0,-1 0-1 0 0,1 0 0 0 0,0 1 0 0 0,-1-1 0 0 0,1 0 0 0 0,-1 0 0 0 0,1-1 0 0 0,0 1 0 0 0,-1 0 1 0 0,1 0-1 0 0,0 0 0 0 0,-1 0 0 0 0,1 0 0 0 0,-1-1 0 0 0,1 1 0 0 0,-1 0 0 0 0,1-1 1 0 0,0 1-1 0 0,-1 0 0 0 0,1-1 0 0 0,-1 1 0 0 0,1-1 0 0 0,-1 1 0 0 0,0 0 0 0 0,1-1 1 0 0,-1 1-1 0 0,1-1 0 0 0,-1 0 0 0 0,0 1 0 0 0,0-1 0 0 0,1 1 0 0 0,-1-1 0 0 0,17-27 9 0 0,21-50-1 0 0,-8 17-2 0 0,-21 41-8 0 0,-3 7-4 0 0,13-20 0 0 0,-17 30 5 0 0,0 0-1 0 0,0 1 1 0 0,0-1-1 0 0,1 0 1 0 0,-1 1 0 0 0,1-1-1 0 0,0 1 1 0 0,-1 0 0 0 0,1 0-1 0 0,0 0 1 0 0,6-2-1 0 0,-8 3 0 0 0,0 1 0 0 0,0-1-1 0 0,0 1 1 0 0,0 0-1 0 0,0 0 1 0 0,0 0 0 0 0,0-1-1 0 0,0 1 1 0 0,0 0-1 0 0,0 0 1 0 0,0 0 0 0 0,1 1-1 0 0,-1-1 1 0 0,0 0 0 0 0,0 0-1 0 0,0 1 1 0 0,0-1-1 0 0,0 0 1 0 0,0 1 0 0 0,0-1-1 0 0,0 1 1 0 0,0-1-1 0 0,0 1 1 0 0,0 0 0 0 0,-1-1-1 0 0,1 1 1 0 0,0 0 0 0 0,0 0-1 0 0,0-1 1 0 0,-1 1-1 0 0,2 1 1 0 0,1 3-4 0 0,0 1 0 0 0,-1-1 0 0 0,1 0 0 0 0,2 10 0 0 0,-1-5 14 0 0,2 10 16 0 0,0 1 0 0 0,5 38 1 0 0,-8-37 0 0 0,-2 0 46 0 0,1 3-94 0 0,-2-25 11 0 0,0 0 0 0 0,1 1-1 0 0,-1-1 1 0 0,0 0 0 0 0,0 0 0 0 0,0 0-1 0 0,0 1 1 0 0,1-1 0 0 0,-1 0-1 0 0,0 0 1 0 0,0 0 0 0 0,1 0 0 0 0,-1 1-1 0 0,0-1 1 0 0,0 0 0 0 0,0 0-1 0 0,1 0 1 0 0,-1 0 0 0 0,0 0-1 0 0,1 0 1 0 0,-1 0 0 0 0,0 0 0 0 0,0 0-1 0 0,1 0 1 0 0,-1 0 0 0 0,0 0-1 0 0,0 0 1 0 0,1 0 0 0 0,-1 0 0 0 0,0 0-1 0 0,0 0 1 0 0,1 0 0 0 0,-1 0-1 0 0,0 0 1 0 0,0 0 0 0 0,1 0 0 0 0,-1-1-1 0 0,0 1 1 0 0,1 0 0 0 0,9-6-1688 0 0,7-13-3578 0 0,-11 11 3416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3 234 8810 0 0,'-3'4'4157'0'0,"3"-4"-3926"0"0,0 1 0 0 0,0-1 0 0 0,0 0 0 0 0,0 0 0 0 0,0 1 0 0 0,0-1 0 0 0,0 0-1 0 0,1 2 1156 0 0,-1-2-1155 0 0,0 1-130 0 0,1-1 1 0 0,-1 0-1 0 0,0 0 0 0 0,0 0 1 0 0,1 0-1 0 0,-1 0 0 0 0,0 0 1 0 0,1 0-1 0 0,-1 0 0 0 0,0 0 1 0 0,1 0-1 0 0,-1 0 0 0 0,0 0 1 0 0,0 0-1 0 0,1 0 0 0 0,-1 0 1 0 0,0 0-1 0 0,1 0 0 0 0,-1 0 1 0 0,0 0-1 0 0,1 0 0 0 0,-1-1 1 0 0,0 1-1 0 0,0 0 0 0 0,1 0 1 0 0,-1 0-1 0 0,0-1 0 0 0,0 1 1 0 0,1 0-1 0 0,-1 0 0 0 0,6-6 482 0 0,3 0-137 0 0,0-1 0 0 0,-1-1 0 0 0,10-11 0 0 0,-7 3-224 0 0,-2 1-1 0 0,0-1 1 0 0,0-1-1 0 0,6-20 0 0 0,-13 34-198 0 0,0-3 76 0 0,0 0 0 0 0,0-1-1 0 0,0 1 1 0 0,-1 0 0 0 0,0-1 0 0 0,0 0 0 0 0,-1 1-1 0 0,0-1 1 0 0,0-7 0 0 0,0 13-75 0 0,0 0-1 0 0,-1 0 1 0 0,1 0-1 0 0,0 0 1 0 0,0 0-1 0 0,-1 1 1 0 0,1-1-1 0 0,0 0 1 0 0,-1 0-1 0 0,1 0 1 0 0,-1 0 0 0 0,1 1-1 0 0,-1-1 1 0 0,1 0-1 0 0,-1 0 1 0 0,0 1-1 0 0,1-1 1 0 0,-2-1-1 0 0,1 2-13 0 0,0 0-1 0 0,0 0 1 0 0,1-1 0 0 0,-1 1-1 0 0,0 0 1 0 0,0 0-1 0 0,1 0 1 0 0,-1 0-1 0 0,0 0 1 0 0,0 0-1 0 0,1 0 1 0 0,-1 0 0 0 0,0 0-1 0 0,0 0 1 0 0,1 1-1 0 0,-1-1 1 0 0,0 0-1 0 0,0 1 1 0 0,-2 0-32 0 0,0 1 0 0 0,0-1 0 0 0,1 1 0 0 0,-1 0 0 0 0,0 0 0 0 0,1 0 0 0 0,0 0 0 0 0,-1 1 0 0 0,-1 2 1 0 0,-1 3-69 0 0,0 0 1 0 0,1 0-1 0 0,-1 0 1 0 0,2 1 0 0 0,-1 0-1 0 0,-3 15 1 0 0,3-7-29 0 0,1 1 0 0 0,-2 27-1 0 0,4-33 77 0 0,0 1 0 0 0,2 0 0 0 0,-1 0 0 0 0,2-1 0 0 0,3 17 0 0 0,-4-24 30 0 0,0-1 1 0 0,1 0-1 0 0,-1 0 0 0 0,1 0 0 0 0,0 0 0 0 0,0 0 1 0 0,0 0-1 0 0,1 0 0 0 0,0-1 0 0 0,-1 1 0 0 0,1-1 1 0 0,0 0-1 0 0,1 0 0 0 0,-1 0 0 0 0,0 0 1 0 0,1 0-1 0 0,0-1 0 0 0,6 4 0 0 0,-7-5-74 0 0,0 1-1 0 0,0-1 1 0 0,0 0-1 0 0,0 0 1 0 0,0 0-1 0 0,0-1 1 0 0,0 1-1 0 0,0-1 1 0 0,0 0-1 0 0,0 0 1 0 0,0 0-1 0 0,1 0 1 0 0,-1 0-1 0 0,3-1 1 0 0,-2-1-296 0 0,-1 1 0 0 0,1 0 0 0 0,0-1 0 0 0,-1 0 0 0 0,0 0 0 0 0,1 0 0 0 0,-1 0 0 0 0,0-1 0 0 0,0 1 0 0 0,0-1 0 0 0,2-3 0 0 0,8-9-1770 0 0,-2-4-390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1-09T17:15:3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14 152 17900 0 0,'-4'0'1264'0'0,"-1"0"72"0"0,3-2-992 0 0,-1 1 2185 0 0,3-4-1569 0 0,2-3-384 0 0,1 2 0 0 0,3-2-167 0 0,0-2-369 0 0,4-2-249 0 0,3-4-311 0 0,2-3-200 0 0,3 2-424 0 0,1-7 40 0 0,3 1-497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2ED4-4625-4F78-B441-224923123FC4}" type="datetimeFigureOut">
              <a:rPr lang="fr-CH" smtClean="0"/>
              <a:t>11.02.2025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B1265-F974-4D97-AC71-7A4B03BE18E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175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112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165A3-9D72-5D5D-50A9-A93B2BE97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6002C3-7CFE-A604-9998-1FAF90964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26E3E3-2A30-D86C-3BCA-8D4017385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A05B1B-1E97-A5FB-A08D-AD36A32B4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020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C44A8-C4D1-0BA3-1A2D-0AC31AF9D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DAEAE4E-F562-7951-DF1E-4144A109F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1E9F2F1-6FCF-116B-D892-333797784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297FA7-6879-0D33-D8CF-4C39A3FFC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829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BAEDF-7FA9-A3FF-DE86-5F70813FA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FB9969-C3FC-FBA9-545E-0D101ED6B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3C842F0-5A4F-F2FD-0AA4-82C654089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B3BFF0-740D-B60E-AB33-E91E411A87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9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9785C-2930-468B-5565-A5F3D8A13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028454-3555-3C14-9CAF-81E41CD28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ACFD5F-20EA-6C96-2B6D-C03D4A20E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E898A1-AABC-D0C0-C4C5-21C1328E4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068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AA898-BF79-8ABF-2940-8EDDD73D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172901-7051-187F-159C-0AB7A3937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D80804-F493-4FF2-CDE4-A02D6F12F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51466-A9DA-7D55-A3AB-CCE4DC935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978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83A37-903F-C525-0318-B533B1DF5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C5B49F-4981-21CE-5EE5-369583149E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A67D8F-01D8-A585-79A3-EFDC74837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320059-B0E3-5784-25D7-F36D3C858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385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01D1-8048-1D62-4518-0136DFF83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C2199C-28E1-87B3-C522-BE7FF4BBF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709D78-0064-B46C-4DF8-DD3B5394E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968407-09AE-6368-838B-E469CF2F8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956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E5926-DBE9-8328-C733-52BF9A6D5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DA22EA-5170-965A-0D0D-0BF8C35B5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612E69-1716-A2D8-50B2-E8DA7653B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CD43DE-E373-D32C-F92F-8B5B3F4B5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330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1C49F-94BE-3C27-9DC3-F6CB196A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B023B6-7F4D-1ACF-8226-D7FBE32D9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CAB07E-E23B-4233-DAD9-F941D8187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DAAA75-1911-F311-E04F-276A12B97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B1265-F974-4D97-AC71-7A4B03BE18E8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042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2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71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0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3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7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‹N°›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customXml" Target="../ink/ink50.xml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openxmlformats.org/officeDocument/2006/relationships/image" Target="../media/image54.svg"/><Relationship Id="rId9" Type="http://schemas.openxmlformats.org/officeDocument/2006/relationships/hyperlink" Target="https://webtigerpython.21-learning.com/?code=NobwRAdghgtgpmAXGGUCWEB0AHAnmAGjABMoAXKJEuAMwAIBjACzgYGsB9BgewgGcyAJ3QQyfABQBHRHQA2aAcAxkAugEo6AWgB8dAEbdusxAB0IdC3QDkNs2ct0AagEvBaGmjh1JAVy9luHzI4PjkQxl4hEWDQ4h86bEFuPVkAC_g6Pm5PUUzyBRp0GLpSfntLWShMoyC0XjoAAwbJJrpBOETnPjhRKFzKuTQAcwgvPh9BOShfOFlZLxCyBMqGZy9mab9yi1J4UKbJJRUmzDtzS21LxhZ2Ll4BYWUJYAAGdW26ABVBLfOLS90zFYnB4_CiT3EwAAjAQ6ABmWEvWEAJnefy-PzgHwB12BdzBj1Ezxh8NhAFZESjYQAWNEOb6_bFXIG3UEPaLPJF0EnI2FwumWABiUFk3SZgJuIPu4KJkIRdF53MRAoswtFWPROJZUoJHMhJPlXLeag-arFmuZkvx7Ih0Jp5KpdC5tJN6LNGo-NisH3MAF4whApK6PjRuJM0HQMG0-kM4OIIGpTOiHKHJgArSPmYQQWPiCMAaiVdATSYcZcs7m8Rzovv9hzTKhk7TIE3M7o-5YslcOaBUWirDZr_ojmjoaabcBbgjbIvNnbL3eAg9HPb7tcj_fHbUnrbo7YgH2bu4ZHoglY4HGg8AvQ-sF9QGAvVlLFZg2DDS2I3AYMTIHy_P6LJgv4wNwxDiGoYAAL4qEAA&amp;breakpoints=86%2C91%2C93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hyperlink" Target="https://test.webtigerpython.ethz.ch/?code=NobwRAdghgtgpmAXGGUCWEB0AHAnmAGjABMoAXKJMAMwCcB7GAAgGN6AbduFsteiAM6YoAIxZM0MbPVpkmASTJxaorgB0IGuoyYBzMgFdZXCVJlyAVBo3E41JsRUB3APosAFnAECXI-lFpiAAoNJjCmAQ4DXn5EBSUVES5gDDIAXQJQ8IAPONSmAF4mAAYCJlw8iDki0qywgTQALzhK6qYAVlqIcNYOGQK1MCSoFgBrQYBKJgBaAD4mQ2xk1LLUtMRrbvDbewEARwMAuCCWbLKWXCm5pgA5fha6noi4MgAFegET7JmIprgmAD0TAATOdcD8Gs1ASCJo8etQZEwXBJuioILpjgAWCYbLZPJ7UYKQuCwvH48KyIIATmKpMeOyYBzgcAgXzBOLh4QEL3en1O7M5YWI9DIQWJTAsJUwAHY6WT3GhbAAVIxkLhBUk9blvFkAYT6tBOBs1XJeADF-GQAMp_MV_OU9bpFLisyLsaJ8CAO8II2gSFFMNEYoJe3Hkpi-pgAKwDQeOocFT1OhSY3wA1P7JeLpr8oUDgYmehcU-CMzGs38IZX84WuQcjmzWJda2E0LsojEICk0oUilGw-HyUyWY2Lt76jyPkFvjniWVwTngRLcyTHtqABJwKDEDC6IK0x7sURwdghMBhQaYKP0DBisiGvZTNuMiQCJgQEW3e5ME_cpgAcgAfn_CNET2AM3Q9fgJnHQMXiMboIDKYlNhsOx32HQQXDdAA3ZQQ1aMoYAEAoAEZOjKJx0DIOI_A4FMzSgdhuWQv5WhTTornmO4IAeMkGV47JRWIgoKIjLcGiSOACkY5iSQHfEPwgdh6BYJiIjIehsBcDBqAktApM2cNnz0qBJJMREPzkUzzP-KAIGIDStJ0iAbIMrgFMHJwFRMJVaAMPjB3JUY4HBIoMTIABpUKAHVqI1FsnmfEKwqKf80H_TygvxARNO03T9KklM_ICxLwxEWgt3GMlsp_dhktC3sAOoTKyvJXLnIKsz3P-IpZO5Nr8QqqrBrq7kstq8I2CqDBSpq8Jf0C7LbCPXAgmI2CGX4bCO09IJMIEOJFGUVQ4BSKo0i4r9eImsIWC4AIEvmoVnDcTxvF8fxAn2gKWQEMpsgKUpyiB1jmgKOdehU2gBjAXRKpZSZE0E4SSOBYoMbKNypIKErV00Amei2iA3H4ah6p4H7mUEI6ElO870iunilvxe6t0NE18UcKBXA8LwfD8AJggOgHQZB4HiQhv5zgNWHKuIJHnvfOAhPWkjiKxwquBkpjuU29C-bGUnBHvdAqk-PZaZOqSGcumZ5jo9hbvfFMXX22D4URNBY3s4MEyVz2_RjDBA1945vYzUiyn9ybwmfPZuyahOo3WODDFobp-rgUb48TnNk57Aoim9nN-zThCmCznP7ALn4E7QQvi5-MvKvTzPdezwnyVbiu8dQ_j0OIagLd-mn4mt5YLtWByVfYmomfuZ2nSYN2Ds5pL7AwWxviL99nZ6Z9DdGY3cpUVIR-pgQOQD8ltsgzsqb-4BEEuxNFv3n0vZ99F42v2OwgOudbehcJCjW2tNcmaBKaAJfuvWqQ8L5_WntvAoW8VZMEjnA7KgC0HZBAczMBJMIEU1FDA1-Xd6h5RctjEwRQ-4UMZKPN8RRgDMx7JKAm9Jh6P0EHKDQz4XAuGgPAQRTV_yCNQBgQRrUyT309MwjCTCdrsDwoaCABRMRERIlHJgVE0BkFxv5OAYNpLo1ggAYiYAAEX5hgZQTADC8QiLtfgTBsABF4CwAw9UAAXlVHiWO5rzd6AsvrBGAMDAAzGUaJ104AZFTGLXAYtJboxltDOWcAFZgFgpIaQsgHCqSULlekRSvBkEwMUsgMB6DBFJGAAAvmkIAA&amp;debug_mode=true&amp;breakpoints=91%2C93%2C94" TargetMode="External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88.png"/><Relationship Id="rId26" Type="http://schemas.openxmlformats.org/officeDocument/2006/relationships/customXml" Target="../ink/ink52.xml"/><Relationship Id="rId39" Type="http://schemas.openxmlformats.org/officeDocument/2006/relationships/customXml" Target="../ink/ink61.xml"/><Relationship Id="rId21" Type="http://schemas.openxmlformats.org/officeDocument/2006/relationships/image" Target="../media/image91.png"/><Relationship Id="rId34" Type="http://schemas.openxmlformats.org/officeDocument/2006/relationships/image" Target="../media/image177.png"/><Relationship Id="rId42" Type="http://schemas.openxmlformats.org/officeDocument/2006/relationships/image" Target="../media/image18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6.png"/><Relationship Id="rId29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customXml" Target="../ink/ink51.xml"/><Relationship Id="rId32" Type="http://schemas.openxmlformats.org/officeDocument/2006/relationships/customXml" Target="../ink/ink57.xml"/><Relationship Id="rId37" Type="http://schemas.openxmlformats.org/officeDocument/2006/relationships/customXml" Target="../ink/ink60.xml"/><Relationship Id="rId40" Type="http://schemas.openxmlformats.org/officeDocument/2006/relationships/image" Target="../media/image180.png"/><Relationship Id="rId45" Type="http://schemas.openxmlformats.org/officeDocument/2006/relationships/customXml" Target="../ink/ink64.xml"/><Relationship Id="rId5" Type="http://schemas.openxmlformats.org/officeDocument/2006/relationships/image" Target="../media/image77.png"/><Relationship Id="rId15" Type="http://schemas.openxmlformats.org/officeDocument/2006/relationships/image" Target="../media/image57.svg"/><Relationship Id="rId23" Type="http://schemas.openxmlformats.org/officeDocument/2006/relationships/image" Target="../media/image93.png"/><Relationship Id="rId28" Type="http://schemas.openxmlformats.org/officeDocument/2006/relationships/customXml" Target="../ink/ink53.xml"/><Relationship Id="rId36" Type="http://schemas.openxmlformats.org/officeDocument/2006/relationships/image" Target="../media/image178.png"/><Relationship Id="rId10" Type="http://schemas.openxmlformats.org/officeDocument/2006/relationships/image" Target="../media/image82.png"/><Relationship Id="rId19" Type="http://schemas.openxmlformats.org/officeDocument/2006/relationships/image" Target="../media/image89.png"/><Relationship Id="rId31" Type="http://schemas.openxmlformats.org/officeDocument/2006/relationships/customXml" Target="../ink/ink56.xml"/><Relationship Id="rId44" Type="http://schemas.openxmlformats.org/officeDocument/2006/relationships/image" Target="../media/image182.png"/><Relationship Id="rId4" Type="http://schemas.openxmlformats.org/officeDocument/2006/relationships/image" Target="../media/image66.png"/><Relationship Id="rId9" Type="http://schemas.openxmlformats.org/officeDocument/2006/relationships/image" Target="../media/image81.png"/><Relationship Id="rId14" Type="http://schemas.openxmlformats.org/officeDocument/2006/relationships/image" Target="../media/image56.png"/><Relationship Id="rId22" Type="http://schemas.openxmlformats.org/officeDocument/2006/relationships/image" Target="../media/image92.png"/><Relationship Id="rId27" Type="http://schemas.openxmlformats.org/officeDocument/2006/relationships/image" Target="../media/image176.png"/><Relationship Id="rId30" Type="http://schemas.openxmlformats.org/officeDocument/2006/relationships/customXml" Target="../ink/ink55.xml"/><Relationship Id="rId35" Type="http://schemas.openxmlformats.org/officeDocument/2006/relationships/customXml" Target="../ink/ink59.xml"/><Relationship Id="rId43" Type="http://schemas.openxmlformats.org/officeDocument/2006/relationships/customXml" Target="../ink/ink63.xml"/><Relationship Id="rId8" Type="http://schemas.openxmlformats.org/officeDocument/2006/relationships/image" Target="../media/image80.png"/><Relationship Id="rId3" Type="http://schemas.openxmlformats.org/officeDocument/2006/relationships/image" Target="../media/image65.png"/><Relationship Id="rId12" Type="http://schemas.openxmlformats.org/officeDocument/2006/relationships/image" Target="../media/image84.png"/><Relationship Id="rId17" Type="http://schemas.openxmlformats.org/officeDocument/2006/relationships/image" Target="../media/image87.png"/><Relationship Id="rId25" Type="http://schemas.openxmlformats.org/officeDocument/2006/relationships/image" Target="../media/image175.png"/><Relationship Id="rId33" Type="http://schemas.openxmlformats.org/officeDocument/2006/relationships/customXml" Target="../ink/ink58.xml"/><Relationship Id="rId38" Type="http://schemas.openxmlformats.org/officeDocument/2006/relationships/image" Target="../media/image179.png"/><Relationship Id="rId46" Type="http://schemas.openxmlformats.org/officeDocument/2006/relationships/image" Target="../media/image183.png"/><Relationship Id="rId20" Type="http://schemas.openxmlformats.org/officeDocument/2006/relationships/image" Target="../media/image90.png"/><Relationship Id="rId41" Type="http://schemas.openxmlformats.org/officeDocument/2006/relationships/customXml" Target="../ink/ink6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88.png"/><Relationship Id="rId26" Type="http://schemas.openxmlformats.org/officeDocument/2006/relationships/customXml" Target="../ink/ink66.xml"/><Relationship Id="rId39" Type="http://schemas.openxmlformats.org/officeDocument/2006/relationships/customXml" Target="../ink/ink75.xml"/><Relationship Id="rId21" Type="http://schemas.openxmlformats.org/officeDocument/2006/relationships/image" Target="../media/image91.png"/><Relationship Id="rId34" Type="http://schemas.openxmlformats.org/officeDocument/2006/relationships/image" Target="../media/image185.png"/><Relationship Id="rId42" Type="http://schemas.openxmlformats.org/officeDocument/2006/relationships/image" Target="../media/image18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6.png"/><Relationship Id="rId29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customXml" Target="../ink/ink65.xml"/><Relationship Id="rId32" Type="http://schemas.openxmlformats.org/officeDocument/2006/relationships/customXml" Target="../ink/ink71.xml"/><Relationship Id="rId37" Type="http://schemas.openxmlformats.org/officeDocument/2006/relationships/customXml" Target="../ink/ink74.xml"/><Relationship Id="rId40" Type="http://schemas.openxmlformats.org/officeDocument/2006/relationships/image" Target="../media/image188.png"/><Relationship Id="rId45" Type="http://schemas.openxmlformats.org/officeDocument/2006/relationships/customXml" Target="../ink/ink78.xml"/><Relationship Id="rId5" Type="http://schemas.openxmlformats.org/officeDocument/2006/relationships/image" Target="../media/image77.png"/><Relationship Id="rId15" Type="http://schemas.openxmlformats.org/officeDocument/2006/relationships/image" Target="../media/image57.svg"/><Relationship Id="rId23" Type="http://schemas.openxmlformats.org/officeDocument/2006/relationships/image" Target="../media/image93.png"/><Relationship Id="rId28" Type="http://schemas.openxmlformats.org/officeDocument/2006/relationships/customXml" Target="../ink/ink67.xml"/><Relationship Id="rId36" Type="http://schemas.openxmlformats.org/officeDocument/2006/relationships/image" Target="../media/image186.png"/><Relationship Id="rId10" Type="http://schemas.openxmlformats.org/officeDocument/2006/relationships/image" Target="../media/image82.png"/><Relationship Id="rId19" Type="http://schemas.openxmlformats.org/officeDocument/2006/relationships/image" Target="../media/image89.png"/><Relationship Id="rId31" Type="http://schemas.openxmlformats.org/officeDocument/2006/relationships/customXml" Target="../ink/ink70.xml"/><Relationship Id="rId44" Type="http://schemas.openxmlformats.org/officeDocument/2006/relationships/image" Target="../media/image190.png"/><Relationship Id="rId4" Type="http://schemas.openxmlformats.org/officeDocument/2006/relationships/image" Target="../media/image66.png"/><Relationship Id="rId9" Type="http://schemas.openxmlformats.org/officeDocument/2006/relationships/image" Target="../media/image81.png"/><Relationship Id="rId14" Type="http://schemas.openxmlformats.org/officeDocument/2006/relationships/image" Target="../media/image56.png"/><Relationship Id="rId22" Type="http://schemas.openxmlformats.org/officeDocument/2006/relationships/image" Target="../media/image92.png"/><Relationship Id="rId27" Type="http://schemas.openxmlformats.org/officeDocument/2006/relationships/image" Target="../media/image176.png"/><Relationship Id="rId30" Type="http://schemas.openxmlformats.org/officeDocument/2006/relationships/customXml" Target="../ink/ink69.xml"/><Relationship Id="rId35" Type="http://schemas.openxmlformats.org/officeDocument/2006/relationships/customXml" Target="../ink/ink73.xml"/><Relationship Id="rId43" Type="http://schemas.openxmlformats.org/officeDocument/2006/relationships/customXml" Target="../ink/ink77.xml"/><Relationship Id="rId8" Type="http://schemas.openxmlformats.org/officeDocument/2006/relationships/image" Target="../media/image80.png"/><Relationship Id="rId3" Type="http://schemas.openxmlformats.org/officeDocument/2006/relationships/image" Target="../media/image65.png"/><Relationship Id="rId12" Type="http://schemas.openxmlformats.org/officeDocument/2006/relationships/image" Target="../media/image84.png"/><Relationship Id="rId17" Type="http://schemas.openxmlformats.org/officeDocument/2006/relationships/image" Target="../media/image87.png"/><Relationship Id="rId25" Type="http://schemas.openxmlformats.org/officeDocument/2006/relationships/image" Target="../media/image184.png"/><Relationship Id="rId33" Type="http://schemas.openxmlformats.org/officeDocument/2006/relationships/customXml" Target="../ink/ink72.xml"/><Relationship Id="rId38" Type="http://schemas.openxmlformats.org/officeDocument/2006/relationships/image" Target="../media/image187.png"/><Relationship Id="rId46" Type="http://schemas.openxmlformats.org/officeDocument/2006/relationships/image" Target="../media/image191.png"/><Relationship Id="rId20" Type="http://schemas.openxmlformats.org/officeDocument/2006/relationships/image" Target="../media/image90.png"/><Relationship Id="rId41" Type="http://schemas.openxmlformats.org/officeDocument/2006/relationships/customXml" Target="../ink/ink7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.xml"/><Relationship Id="rId21" Type="http://schemas.openxmlformats.org/officeDocument/2006/relationships/image" Target="../media/image91.png"/><Relationship Id="rId42" Type="http://schemas.openxmlformats.org/officeDocument/2006/relationships/image" Target="../media/image196.png"/><Relationship Id="rId47" Type="http://schemas.openxmlformats.org/officeDocument/2006/relationships/customXml" Target="../ink/ink93.xml"/><Relationship Id="rId63" Type="http://schemas.openxmlformats.org/officeDocument/2006/relationships/customXml" Target="../ink/ink101.xml"/><Relationship Id="rId68" Type="http://schemas.openxmlformats.org/officeDocument/2006/relationships/image" Target="../media/image209.png"/><Relationship Id="rId84" Type="http://schemas.openxmlformats.org/officeDocument/2006/relationships/image" Target="../media/image217.png"/><Relationship Id="rId89" Type="http://schemas.openxmlformats.org/officeDocument/2006/relationships/customXml" Target="../ink/ink114.xml"/><Relationship Id="rId16" Type="http://schemas.openxmlformats.org/officeDocument/2006/relationships/image" Target="../media/image86.png"/><Relationship Id="rId107" Type="http://schemas.openxmlformats.org/officeDocument/2006/relationships/customXml" Target="../ink/ink123.xml"/><Relationship Id="rId11" Type="http://schemas.openxmlformats.org/officeDocument/2006/relationships/image" Target="../media/image83.png"/><Relationship Id="rId32" Type="http://schemas.openxmlformats.org/officeDocument/2006/relationships/customXml" Target="../ink/ink85.xml"/><Relationship Id="rId37" Type="http://schemas.openxmlformats.org/officeDocument/2006/relationships/customXml" Target="../ink/ink88.xml"/><Relationship Id="rId53" Type="http://schemas.openxmlformats.org/officeDocument/2006/relationships/customXml" Target="../ink/ink96.xml"/><Relationship Id="rId58" Type="http://schemas.openxmlformats.org/officeDocument/2006/relationships/image" Target="../media/image204.png"/><Relationship Id="rId74" Type="http://schemas.openxmlformats.org/officeDocument/2006/relationships/image" Target="../media/image212.png"/><Relationship Id="rId79" Type="http://schemas.openxmlformats.org/officeDocument/2006/relationships/customXml" Target="../ink/ink109.xml"/><Relationship Id="rId102" Type="http://schemas.openxmlformats.org/officeDocument/2006/relationships/image" Target="../media/image226.png"/><Relationship Id="rId5" Type="http://schemas.openxmlformats.org/officeDocument/2006/relationships/image" Target="../media/image77.png"/><Relationship Id="rId90" Type="http://schemas.openxmlformats.org/officeDocument/2006/relationships/image" Target="../media/image220.png"/><Relationship Id="rId95" Type="http://schemas.openxmlformats.org/officeDocument/2006/relationships/customXml" Target="../ink/ink117.xml"/><Relationship Id="rId22" Type="http://schemas.openxmlformats.org/officeDocument/2006/relationships/image" Target="../media/image92.png"/><Relationship Id="rId27" Type="http://schemas.openxmlformats.org/officeDocument/2006/relationships/image" Target="../media/image176.png"/><Relationship Id="rId43" Type="http://schemas.openxmlformats.org/officeDocument/2006/relationships/customXml" Target="../ink/ink91.xml"/><Relationship Id="rId48" Type="http://schemas.openxmlformats.org/officeDocument/2006/relationships/image" Target="../media/image199.png"/><Relationship Id="rId64" Type="http://schemas.openxmlformats.org/officeDocument/2006/relationships/image" Target="../media/image207.png"/><Relationship Id="rId69" Type="http://schemas.openxmlformats.org/officeDocument/2006/relationships/customXml" Target="../ink/ink104.xml"/><Relationship Id="rId80" Type="http://schemas.openxmlformats.org/officeDocument/2006/relationships/image" Target="../media/image215.png"/><Relationship Id="rId85" Type="http://schemas.openxmlformats.org/officeDocument/2006/relationships/customXml" Target="../ink/ink112.xml"/><Relationship Id="rId12" Type="http://schemas.openxmlformats.org/officeDocument/2006/relationships/image" Target="../media/image84.png"/><Relationship Id="rId17" Type="http://schemas.openxmlformats.org/officeDocument/2006/relationships/image" Target="../media/image87.png"/><Relationship Id="rId33" Type="http://schemas.openxmlformats.org/officeDocument/2006/relationships/customXml" Target="../ink/ink86.xml"/><Relationship Id="rId38" Type="http://schemas.openxmlformats.org/officeDocument/2006/relationships/image" Target="../media/image194.png"/><Relationship Id="rId59" Type="http://schemas.openxmlformats.org/officeDocument/2006/relationships/customXml" Target="../ink/ink99.xml"/><Relationship Id="rId103" Type="http://schemas.openxmlformats.org/officeDocument/2006/relationships/customXml" Target="../ink/ink121.xml"/><Relationship Id="rId108" Type="http://schemas.openxmlformats.org/officeDocument/2006/relationships/image" Target="../media/image229.png"/><Relationship Id="rId20" Type="http://schemas.openxmlformats.org/officeDocument/2006/relationships/image" Target="../media/image90.png"/><Relationship Id="rId41" Type="http://schemas.openxmlformats.org/officeDocument/2006/relationships/customXml" Target="../ink/ink90.xml"/><Relationship Id="rId54" Type="http://schemas.openxmlformats.org/officeDocument/2006/relationships/image" Target="../media/image202.png"/><Relationship Id="rId62" Type="http://schemas.openxmlformats.org/officeDocument/2006/relationships/image" Target="../media/image206.png"/><Relationship Id="rId70" Type="http://schemas.openxmlformats.org/officeDocument/2006/relationships/image" Target="../media/image210.png"/><Relationship Id="rId75" Type="http://schemas.openxmlformats.org/officeDocument/2006/relationships/customXml" Target="../ink/ink107.xml"/><Relationship Id="rId83" Type="http://schemas.openxmlformats.org/officeDocument/2006/relationships/customXml" Target="../ink/ink111.xml"/><Relationship Id="rId88" Type="http://schemas.openxmlformats.org/officeDocument/2006/relationships/image" Target="../media/image219.png"/><Relationship Id="rId91" Type="http://schemas.openxmlformats.org/officeDocument/2006/relationships/customXml" Target="../ink/ink115.xml"/><Relationship Id="rId96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5" Type="http://schemas.openxmlformats.org/officeDocument/2006/relationships/image" Target="../media/image57.svg"/><Relationship Id="rId23" Type="http://schemas.openxmlformats.org/officeDocument/2006/relationships/image" Target="../media/image93.png"/><Relationship Id="rId28" Type="http://schemas.openxmlformats.org/officeDocument/2006/relationships/customXml" Target="../ink/ink81.xml"/><Relationship Id="rId36" Type="http://schemas.openxmlformats.org/officeDocument/2006/relationships/image" Target="../media/image193.png"/><Relationship Id="rId49" Type="http://schemas.openxmlformats.org/officeDocument/2006/relationships/customXml" Target="../ink/ink94.xml"/><Relationship Id="rId57" Type="http://schemas.openxmlformats.org/officeDocument/2006/relationships/customXml" Target="../ink/ink98.xml"/><Relationship Id="rId106" Type="http://schemas.openxmlformats.org/officeDocument/2006/relationships/image" Target="../media/image228.png"/><Relationship Id="rId10" Type="http://schemas.openxmlformats.org/officeDocument/2006/relationships/image" Target="../media/image82.png"/><Relationship Id="rId31" Type="http://schemas.openxmlformats.org/officeDocument/2006/relationships/customXml" Target="../ink/ink84.xml"/><Relationship Id="rId44" Type="http://schemas.openxmlformats.org/officeDocument/2006/relationships/image" Target="../media/image197.png"/><Relationship Id="rId52" Type="http://schemas.openxmlformats.org/officeDocument/2006/relationships/image" Target="../media/image201.png"/><Relationship Id="rId60" Type="http://schemas.openxmlformats.org/officeDocument/2006/relationships/image" Target="../media/image205.png"/><Relationship Id="rId65" Type="http://schemas.openxmlformats.org/officeDocument/2006/relationships/customXml" Target="../ink/ink102.xml"/><Relationship Id="rId73" Type="http://schemas.openxmlformats.org/officeDocument/2006/relationships/customXml" Target="../ink/ink106.xml"/><Relationship Id="rId78" Type="http://schemas.openxmlformats.org/officeDocument/2006/relationships/image" Target="../media/image214.png"/><Relationship Id="rId81" Type="http://schemas.openxmlformats.org/officeDocument/2006/relationships/customXml" Target="../ink/ink110.xml"/><Relationship Id="rId86" Type="http://schemas.openxmlformats.org/officeDocument/2006/relationships/image" Target="../media/image218.png"/><Relationship Id="rId94" Type="http://schemas.openxmlformats.org/officeDocument/2006/relationships/image" Target="../media/image222.png"/><Relationship Id="rId99" Type="http://schemas.openxmlformats.org/officeDocument/2006/relationships/customXml" Target="../ink/ink119.xml"/><Relationship Id="rId101" Type="http://schemas.openxmlformats.org/officeDocument/2006/relationships/customXml" Target="../ink/ink120.xml"/><Relationship Id="rId4" Type="http://schemas.openxmlformats.org/officeDocument/2006/relationships/image" Target="../media/image66.png"/><Relationship Id="rId9" Type="http://schemas.openxmlformats.org/officeDocument/2006/relationships/image" Target="../media/image81.png"/><Relationship Id="rId13" Type="http://schemas.openxmlformats.org/officeDocument/2006/relationships/image" Target="../media/image85.png"/><Relationship Id="rId18" Type="http://schemas.openxmlformats.org/officeDocument/2006/relationships/image" Target="../media/image88.png"/><Relationship Id="rId39" Type="http://schemas.openxmlformats.org/officeDocument/2006/relationships/customXml" Target="../ink/ink89.xml"/><Relationship Id="rId34" Type="http://schemas.openxmlformats.org/officeDocument/2006/relationships/image" Target="../media/image192.png"/><Relationship Id="rId50" Type="http://schemas.openxmlformats.org/officeDocument/2006/relationships/image" Target="../media/image200.png"/><Relationship Id="rId55" Type="http://schemas.openxmlformats.org/officeDocument/2006/relationships/customXml" Target="../ink/ink97.xml"/><Relationship Id="rId76" Type="http://schemas.openxmlformats.org/officeDocument/2006/relationships/image" Target="../media/image213.png"/><Relationship Id="rId97" Type="http://schemas.openxmlformats.org/officeDocument/2006/relationships/customXml" Target="../ink/ink118.xml"/><Relationship Id="rId104" Type="http://schemas.openxmlformats.org/officeDocument/2006/relationships/image" Target="../media/image227.png"/><Relationship Id="rId7" Type="http://schemas.openxmlformats.org/officeDocument/2006/relationships/image" Target="../media/image79.png"/><Relationship Id="rId71" Type="http://schemas.openxmlformats.org/officeDocument/2006/relationships/customXml" Target="../ink/ink105.xml"/><Relationship Id="rId92" Type="http://schemas.openxmlformats.org/officeDocument/2006/relationships/image" Target="../media/image221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82.xml"/><Relationship Id="rId24" Type="http://schemas.openxmlformats.org/officeDocument/2006/relationships/customXml" Target="../ink/ink79.xml"/><Relationship Id="rId40" Type="http://schemas.openxmlformats.org/officeDocument/2006/relationships/image" Target="../media/image195.png"/><Relationship Id="rId45" Type="http://schemas.openxmlformats.org/officeDocument/2006/relationships/customXml" Target="../ink/ink92.xml"/><Relationship Id="rId66" Type="http://schemas.openxmlformats.org/officeDocument/2006/relationships/image" Target="../media/image208.png"/><Relationship Id="rId87" Type="http://schemas.openxmlformats.org/officeDocument/2006/relationships/customXml" Target="../ink/ink113.xml"/><Relationship Id="rId61" Type="http://schemas.openxmlformats.org/officeDocument/2006/relationships/customXml" Target="../ink/ink100.xml"/><Relationship Id="rId82" Type="http://schemas.openxmlformats.org/officeDocument/2006/relationships/image" Target="../media/image216.png"/><Relationship Id="rId19" Type="http://schemas.openxmlformats.org/officeDocument/2006/relationships/image" Target="../media/image89.png"/><Relationship Id="rId14" Type="http://schemas.openxmlformats.org/officeDocument/2006/relationships/image" Target="../media/image56.png"/><Relationship Id="rId30" Type="http://schemas.openxmlformats.org/officeDocument/2006/relationships/customXml" Target="../ink/ink83.xml"/><Relationship Id="rId35" Type="http://schemas.openxmlformats.org/officeDocument/2006/relationships/customXml" Target="../ink/ink87.xml"/><Relationship Id="rId56" Type="http://schemas.openxmlformats.org/officeDocument/2006/relationships/image" Target="../media/image203.png"/><Relationship Id="rId77" Type="http://schemas.openxmlformats.org/officeDocument/2006/relationships/customXml" Target="../ink/ink108.xml"/><Relationship Id="rId100" Type="http://schemas.openxmlformats.org/officeDocument/2006/relationships/image" Target="../media/image225.png"/><Relationship Id="rId105" Type="http://schemas.openxmlformats.org/officeDocument/2006/relationships/customXml" Target="../ink/ink122.xml"/><Relationship Id="rId8" Type="http://schemas.openxmlformats.org/officeDocument/2006/relationships/image" Target="../media/image80.png"/><Relationship Id="rId51" Type="http://schemas.openxmlformats.org/officeDocument/2006/relationships/customXml" Target="../ink/ink95.xml"/><Relationship Id="rId72" Type="http://schemas.openxmlformats.org/officeDocument/2006/relationships/image" Target="../media/image211.png"/><Relationship Id="rId93" Type="http://schemas.openxmlformats.org/officeDocument/2006/relationships/customXml" Target="../ink/ink116.xml"/><Relationship Id="rId98" Type="http://schemas.openxmlformats.org/officeDocument/2006/relationships/image" Target="../media/image224.png"/><Relationship Id="rId3" Type="http://schemas.openxmlformats.org/officeDocument/2006/relationships/image" Target="../media/image65.png"/><Relationship Id="rId25" Type="http://schemas.openxmlformats.org/officeDocument/2006/relationships/image" Target="../media/image184.png"/><Relationship Id="rId46" Type="http://schemas.openxmlformats.org/officeDocument/2006/relationships/image" Target="../media/image198.png"/><Relationship Id="rId67" Type="http://schemas.openxmlformats.org/officeDocument/2006/relationships/customXml" Target="../ink/ink10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18" Type="http://schemas.openxmlformats.org/officeDocument/2006/relationships/customXml" Target="../ink/ink131.xml"/><Relationship Id="rId26" Type="http://schemas.openxmlformats.org/officeDocument/2006/relationships/customXml" Target="../ink/ink135.xml"/><Relationship Id="rId39" Type="http://schemas.openxmlformats.org/officeDocument/2006/relationships/customXml" Target="../ink/ink141.xml"/><Relationship Id="rId21" Type="http://schemas.openxmlformats.org/officeDocument/2006/relationships/image" Target="../media/image239.png"/><Relationship Id="rId34" Type="http://schemas.openxmlformats.org/officeDocument/2006/relationships/image" Target="../media/image246.png"/><Relationship Id="rId42" Type="http://schemas.openxmlformats.org/officeDocument/2006/relationships/image" Target="../media/image250.png"/><Relationship Id="rId47" Type="http://schemas.openxmlformats.org/officeDocument/2006/relationships/customXml" Target="../ink/ink145.xml"/><Relationship Id="rId50" Type="http://schemas.openxmlformats.org/officeDocument/2006/relationships/image" Target="../media/image255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30.xml"/><Relationship Id="rId29" Type="http://schemas.openxmlformats.org/officeDocument/2006/relationships/image" Target="../media/image243.png"/><Relationship Id="rId11" Type="http://schemas.openxmlformats.org/officeDocument/2006/relationships/image" Target="../media/image234.png"/><Relationship Id="rId24" Type="http://schemas.openxmlformats.org/officeDocument/2006/relationships/customXml" Target="../ink/ink134.xml"/><Relationship Id="rId32" Type="http://schemas.openxmlformats.org/officeDocument/2006/relationships/image" Target="../media/image95.png"/><Relationship Id="rId37" Type="http://schemas.openxmlformats.org/officeDocument/2006/relationships/customXml" Target="../ink/ink140.xml"/><Relationship Id="rId40" Type="http://schemas.openxmlformats.org/officeDocument/2006/relationships/image" Target="../media/image249.png"/><Relationship Id="rId45" Type="http://schemas.openxmlformats.org/officeDocument/2006/relationships/customXml" Target="../ink/ink144.xml"/><Relationship Id="rId5" Type="http://schemas.openxmlformats.org/officeDocument/2006/relationships/image" Target="../media/image231.png"/><Relationship Id="rId15" Type="http://schemas.openxmlformats.org/officeDocument/2006/relationships/image" Target="../media/image236.png"/><Relationship Id="rId23" Type="http://schemas.openxmlformats.org/officeDocument/2006/relationships/image" Target="../media/image240.png"/><Relationship Id="rId28" Type="http://schemas.openxmlformats.org/officeDocument/2006/relationships/customXml" Target="../ink/ink136.xml"/><Relationship Id="rId36" Type="http://schemas.openxmlformats.org/officeDocument/2006/relationships/image" Target="../media/image247.png"/><Relationship Id="rId49" Type="http://schemas.openxmlformats.org/officeDocument/2006/relationships/image" Target="../media/image254.png"/><Relationship Id="rId10" Type="http://schemas.openxmlformats.org/officeDocument/2006/relationships/customXml" Target="../ink/ink127.xml"/><Relationship Id="rId19" Type="http://schemas.openxmlformats.org/officeDocument/2006/relationships/image" Target="../media/image238.png"/><Relationship Id="rId31" Type="http://schemas.openxmlformats.org/officeDocument/2006/relationships/image" Target="../media/image244.png"/><Relationship Id="rId44" Type="http://schemas.openxmlformats.org/officeDocument/2006/relationships/image" Target="../media/image251.png"/><Relationship Id="rId4" Type="http://schemas.openxmlformats.org/officeDocument/2006/relationships/customXml" Target="../ink/ink124.xml"/><Relationship Id="rId9" Type="http://schemas.openxmlformats.org/officeDocument/2006/relationships/image" Target="../media/image233.png"/><Relationship Id="rId14" Type="http://schemas.openxmlformats.org/officeDocument/2006/relationships/customXml" Target="../ink/ink129.xml"/><Relationship Id="rId22" Type="http://schemas.openxmlformats.org/officeDocument/2006/relationships/customXml" Target="../ink/ink133.xml"/><Relationship Id="rId27" Type="http://schemas.openxmlformats.org/officeDocument/2006/relationships/image" Target="../media/image242.png"/><Relationship Id="rId30" Type="http://schemas.openxmlformats.org/officeDocument/2006/relationships/customXml" Target="../ink/ink137.xml"/><Relationship Id="rId35" Type="http://schemas.openxmlformats.org/officeDocument/2006/relationships/customXml" Target="../ink/ink139.xml"/><Relationship Id="rId43" Type="http://schemas.openxmlformats.org/officeDocument/2006/relationships/customXml" Target="../ink/ink143.xml"/><Relationship Id="rId48" Type="http://schemas.openxmlformats.org/officeDocument/2006/relationships/image" Target="../media/image253.png"/><Relationship Id="rId8" Type="http://schemas.openxmlformats.org/officeDocument/2006/relationships/customXml" Target="../ink/ink126.xml"/><Relationship Id="rId3" Type="http://schemas.openxmlformats.org/officeDocument/2006/relationships/image" Target="../media/image94.png"/><Relationship Id="rId12" Type="http://schemas.openxmlformats.org/officeDocument/2006/relationships/customXml" Target="../ink/ink128.xml"/><Relationship Id="rId17" Type="http://schemas.openxmlformats.org/officeDocument/2006/relationships/image" Target="../media/image237.png"/><Relationship Id="rId25" Type="http://schemas.openxmlformats.org/officeDocument/2006/relationships/image" Target="../media/image241.png"/><Relationship Id="rId33" Type="http://schemas.openxmlformats.org/officeDocument/2006/relationships/customXml" Target="../ink/ink138.xml"/><Relationship Id="rId38" Type="http://schemas.openxmlformats.org/officeDocument/2006/relationships/image" Target="../media/image248.png"/><Relationship Id="rId46" Type="http://schemas.openxmlformats.org/officeDocument/2006/relationships/image" Target="../media/image252.png"/><Relationship Id="rId20" Type="http://schemas.openxmlformats.org/officeDocument/2006/relationships/customXml" Target="../ink/ink132.xml"/><Relationship Id="rId41" Type="http://schemas.openxmlformats.org/officeDocument/2006/relationships/customXml" Target="../ink/ink1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29.xml"/><Relationship Id="rId26" Type="http://schemas.openxmlformats.org/officeDocument/2006/relationships/customXml" Target="../ink/ink33.xml"/><Relationship Id="rId39" Type="http://schemas.openxmlformats.org/officeDocument/2006/relationships/image" Target="../media/image43.png"/><Relationship Id="rId21" Type="http://schemas.openxmlformats.org/officeDocument/2006/relationships/image" Target="../media/image34.png"/><Relationship Id="rId34" Type="http://schemas.openxmlformats.org/officeDocument/2006/relationships/customXml" Target="../ink/ink37.xml"/><Relationship Id="rId42" Type="http://schemas.openxmlformats.org/officeDocument/2006/relationships/customXml" Target="../ink/ink41.xml"/><Relationship Id="rId47" Type="http://schemas.openxmlformats.org/officeDocument/2006/relationships/image" Target="../media/image47.png"/><Relationship Id="rId50" Type="http://schemas.openxmlformats.org/officeDocument/2006/relationships/customXml" Target="../ink/ink45.xm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6" Type="http://schemas.openxmlformats.org/officeDocument/2006/relationships/customXml" Target="../ink/ink28.xml"/><Relationship Id="rId29" Type="http://schemas.openxmlformats.org/officeDocument/2006/relationships/image" Target="../media/image38.png"/><Relationship Id="rId11" Type="http://schemas.openxmlformats.org/officeDocument/2006/relationships/image" Target="../media/image29.png"/><Relationship Id="rId24" Type="http://schemas.openxmlformats.org/officeDocument/2006/relationships/customXml" Target="../ink/ink32.xml"/><Relationship Id="rId32" Type="http://schemas.openxmlformats.org/officeDocument/2006/relationships/customXml" Target="../ink/ink36.xml"/><Relationship Id="rId37" Type="http://schemas.openxmlformats.org/officeDocument/2006/relationships/image" Target="../media/image42.png"/><Relationship Id="rId40" Type="http://schemas.openxmlformats.org/officeDocument/2006/relationships/customXml" Target="../ink/ink40.xml"/><Relationship Id="rId45" Type="http://schemas.openxmlformats.org/officeDocument/2006/relationships/image" Target="../media/image46.png"/><Relationship Id="rId53" Type="http://schemas.openxmlformats.org/officeDocument/2006/relationships/image" Target="../media/image50.png"/><Relationship Id="rId5" Type="http://schemas.openxmlformats.org/officeDocument/2006/relationships/image" Target="../media/image26.png"/><Relationship Id="rId10" Type="http://schemas.openxmlformats.org/officeDocument/2006/relationships/customXml" Target="../ink/ink25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4" Type="http://schemas.openxmlformats.org/officeDocument/2006/relationships/customXml" Target="../ink/ink42.xml"/><Relationship Id="rId52" Type="http://schemas.openxmlformats.org/officeDocument/2006/relationships/customXml" Target="../ink/ink46.xml"/><Relationship Id="rId4" Type="http://schemas.openxmlformats.org/officeDocument/2006/relationships/customXml" Target="../ink/ink22.xml"/><Relationship Id="rId9" Type="http://schemas.openxmlformats.org/officeDocument/2006/relationships/image" Target="../media/image28.png"/><Relationship Id="rId14" Type="http://schemas.openxmlformats.org/officeDocument/2006/relationships/customXml" Target="../ink/ink27.xml"/><Relationship Id="rId22" Type="http://schemas.openxmlformats.org/officeDocument/2006/relationships/customXml" Target="../ink/ink31.xml"/><Relationship Id="rId27" Type="http://schemas.openxmlformats.org/officeDocument/2006/relationships/image" Target="../media/image37.png"/><Relationship Id="rId30" Type="http://schemas.openxmlformats.org/officeDocument/2006/relationships/customXml" Target="../ink/ink35.xml"/><Relationship Id="rId35" Type="http://schemas.openxmlformats.org/officeDocument/2006/relationships/image" Target="../media/image41.png"/><Relationship Id="rId43" Type="http://schemas.openxmlformats.org/officeDocument/2006/relationships/image" Target="../media/image45.png"/><Relationship Id="rId48" Type="http://schemas.openxmlformats.org/officeDocument/2006/relationships/customXml" Target="../ink/ink44.xml"/><Relationship Id="rId8" Type="http://schemas.openxmlformats.org/officeDocument/2006/relationships/customXml" Target="../ink/ink24.xml"/><Relationship Id="rId51" Type="http://schemas.openxmlformats.org/officeDocument/2006/relationships/image" Target="../media/image49.png"/><Relationship Id="rId3" Type="http://schemas.openxmlformats.org/officeDocument/2006/relationships/image" Target="../media/image25.png"/><Relationship Id="rId12" Type="http://schemas.openxmlformats.org/officeDocument/2006/relationships/customXml" Target="../ink/ink26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40.png"/><Relationship Id="rId38" Type="http://schemas.openxmlformats.org/officeDocument/2006/relationships/customXml" Target="../ink/ink39.xml"/><Relationship Id="rId46" Type="http://schemas.openxmlformats.org/officeDocument/2006/relationships/customXml" Target="../ink/ink43.xml"/><Relationship Id="rId20" Type="http://schemas.openxmlformats.org/officeDocument/2006/relationships/customXml" Target="../ink/ink30.xml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34.xml"/><Relationship Id="rId36" Type="http://schemas.openxmlformats.org/officeDocument/2006/relationships/customXml" Target="../ink/ink38.xml"/><Relationship Id="rId4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customXml" Target="../ink/ink48.xml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image" Target="../media/image55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11" Type="http://schemas.openxmlformats.org/officeDocument/2006/relationships/customXml" Target="../ink/ink47.xml"/><Relationship Id="rId5" Type="http://schemas.openxmlformats.org/officeDocument/2006/relationships/image" Target="../media/image53.png"/><Relationship Id="rId15" Type="http://schemas.openxmlformats.org/officeDocument/2006/relationships/customXml" Target="../ink/ink49.xml"/><Relationship Id="rId10" Type="http://schemas.openxmlformats.org/officeDocument/2006/relationships/image" Target="../media/image59.svg"/><Relationship Id="rId4" Type="http://schemas.openxmlformats.org/officeDocument/2006/relationships/image" Target="../media/image52.sv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670.png"/><Relationship Id="rId3" Type="http://schemas.openxmlformats.org/officeDocument/2006/relationships/image" Target="../media/image580.png"/><Relationship Id="rId7" Type="http://schemas.openxmlformats.org/officeDocument/2006/relationships/image" Target="../media/image53.png"/><Relationship Id="rId12" Type="http://schemas.openxmlformats.org/officeDocument/2006/relationships/image" Target="../media/image660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650.png"/><Relationship Id="rId5" Type="http://schemas.openxmlformats.org/officeDocument/2006/relationships/image" Target="../media/image52.svg"/><Relationship Id="rId15" Type="http://schemas.openxmlformats.org/officeDocument/2006/relationships/image" Target="../media/image690.png"/><Relationship Id="rId10" Type="http://schemas.openxmlformats.org/officeDocument/2006/relationships/image" Target="../media/image640.png"/><Relationship Id="rId4" Type="http://schemas.openxmlformats.org/officeDocument/2006/relationships/image" Target="../media/image51.png"/><Relationship Id="rId9" Type="http://schemas.openxmlformats.org/officeDocument/2006/relationships/image" Target="../media/image630.png"/><Relationship Id="rId14" Type="http://schemas.openxmlformats.org/officeDocument/2006/relationships/image" Target="../media/image6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EAF759-8C93-F9C5-C146-324ADB910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944818" cy="3495365"/>
          </a:xfrm>
        </p:spPr>
        <p:txBody>
          <a:bodyPr anchor="t">
            <a:normAutofit/>
          </a:bodyPr>
          <a:lstStyle/>
          <a:p>
            <a:r>
              <a:rPr lang="fr-CH" sz="5000" dirty="0"/>
              <a:t>Introduction à la programmation par contraintes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672B27-6979-8579-2AD4-E03DA8F17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5732851" cy="1268361"/>
          </a:xfrm>
        </p:spPr>
        <p:txBody>
          <a:bodyPr anchor="b">
            <a:normAutofit/>
          </a:bodyPr>
          <a:lstStyle/>
          <a:p>
            <a:r>
              <a:rPr lang="fr-CH" dirty="0"/>
              <a:t>Cours Turing+ / Session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Une image contenant violet, Magenta, violette, Lilas&#10;&#10;Description générée automatiquement">
            <a:extLst>
              <a:ext uri="{FF2B5EF4-FFF2-40B4-BE49-F238E27FC236}">
                <a16:creationId xmlns:a16="http://schemas.microsoft.com/office/drawing/2014/main" id="{FDAADA14-62C4-9F39-691E-9DC983CB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65" r="9478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2345-4AEF-6E3B-ADD2-DF4BCF245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57FC1-3DA1-D9FD-C55D-DC1DD8F1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11200359" cy="816669"/>
          </a:xfrm>
        </p:spPr>
        <p:txBody>
          <a:bodyPr>
            <a:normAutofit/>
          </a:bodyPr>
          <a:lstStyle/>
          <a:p>
            <a:r>
              <a:rPr lang="fr-CH" dirty="0"/>
              <a:t>Stratégie 1 : générer et tester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843D18C-470D-0739-DD4A-737BBBA3EA6B}"/>
              </a:ext>
            </a:extLst>
          </p:cNvPr>
          <p:cNvSpPr txBox="1"/>
          <p:nvPr/>
        </p:nvSpPr>
        <p:spPr>
          <a:xfrm>
            <a:off x="419878" y="3116589"/>
            <a:ext cx="51691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from </a:t>
            </a:r>
            <a:r>
              <a:rPr lang="en-US" dirty="0" err="1">
                <a:latin typeface="Consolas" panose="020B0609020204030204" pitchFamily="49" charset="0"/>
              </a:rPr>
              <a:t>itertools</a:t>
            </a:r>
            <a:r>
              <a:rPr lang="en-US" dirty="0">
                <a:latin typeface="Consolas" panose="020B0609020204030204" pitchFamily="49" charset="0"/>
              </a:rPr>
              <a:t> import product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def </a:t>
            </a:r>
            <a:r>
              <a:rPr lang="en-US" dirty="0" err="1">
                <a:latin typeface="Consolas" panose="020B0609020204030204" pitchFamily="49" charset="0"/>
              </a:rPr>
              <a:t>generate_solutions</a:t>
            </a:r>
            <a:r>
              <a:rPr lang="en-US" dirty="0">
                <a:latin typeface="Consolas" panose="020B0609020204030204" pitchFamily="49" charset="0"/>
              </a:rPr>
              <a:t>(n):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dom</a:t>
            </a:r>
            <a:r>
              <a:rPr lang="en-US" dirty="0">
                <a:latin typeface="Consolas" panose="020B0609020204030204" pitchFamily="49" charset="0"/>
              </a:rPr>
              <a:t> = list(range(n))</a:t>
            </a:r>
          </a:p>
          <a:p>
            <a:r>
              <a:rPr lang="en-US" dirty="0">
                <a:latin typeface="Consolas" panose="020B0609020204030204" pitchFamily="49" charset="0"/>
              </a:rPr>
              <a:t>    return list(product(</a:t>
            </a:r>
            <a:r>
              <a:rPr lang="en-US" dirty="0" err="1">
                <a:latin typeface="Consolas" panose="020B0609020204030204" pitchFamily="49" charset="0"/>
              </a:rPr>
              <a:t>dom</a:t>
            </a:r>
            <a:r>
              <a:rPr lang="en-US" dirty="0">
                <a:latin typeface="Consolas" panose="020B0609020204030204" pitchFamily="49" charset="0"/>
              </a:rPr>
              <a:t>, repeat=n))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solutions = </a:t>
            </a:r>
            <a:r>
              <a:rPr lang="en-US" dirty="0" err="1">
                <a:latin typeface="Consolas" panose="020B0609020204030204" pitchFamily="49" charset="0"/>
              </a:rPr>
              <a:t>generate_solutions</a:t>
            </a:r>
            <a:r>
              <a:rPr lang="en-US" dirty="0">
                <a:latin typeface="Consolas" panose="020B0609020204030204" pitchFamily="49" charset="0"/>
              </a:rPr>
              <a:t>(n=4)</a:t>
            </a:r>
          </a:p>
        </p:txBody>
      </p: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1C717BF9-7113-BF7B-165A-C27BEA06B3B1}"/>
              </a:ext>
            </a:extLst>
          </p:cNvPr>
          <p:cNvGrpSpPr/>
          <p:nvPr/>
        </p:nvGrpSpPr>
        <p:grpSpPr>
          <a:xfrm>
            <a:off x="371238" y="1388852"/>
            <a:ext cx="4445987" cy="1063121"/>
            <a:chOff x="408646" y="1404916"/>
            <a:chExt cx="4378811" cy="1047058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F05D256F-A94B-F532-4C33-87C82EBACC61}"/>
                </a:ext>
              </a:extLst>
            </p:cNvPr>
            <p:cNvSpPr/>
            <p:nvPr/>
          </p:nvSpPr>
          <p:spPr>
            <a:xfrm>
              <a:off x="670561" y="1624010"/>
              <a:ext cx="4116896" cy="8279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Générer toutes les «solutions»</a:t>
              </a:r>
              <a:br>
                <a:rPr lang="fr-CH" dirty="0"/>
              </a:br>
              <a:r>
                <a:rPr lang="fr-CH" dirty="0"/>
                <a:t>(recherche systématique)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8E8D1A32-4F96-5D81-5057-E12E6F63D4F1}"/>
                </a:ext>
              </a:extLst>
            </p:cNvPr>
            <p:cNvSpPr/>
            <p:nvPr/>
          </p:nvSpPr>
          <p:spPr>
            <a:xfrm>
              <a:off x="408646" y="1404916"/>
              <a:ext cx="523829" cy="52382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dirty="0"/>
                <a:t>1</a:t>
              </a:r>
            </a:p>
          </p:txBody>
        </p:sp>
      </p:grp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082AA4C2-F791-F2F6-F34E-4F07B8F88ADF}"/>
              </a:ext>
            </a:extLst>
          </p:cNvPr>
          <p:cNvGrpSpPr/>
          <p:nvPr/>
        </p:nvGrpSpPr>
        <p:grpSpPr>
          <a:xfrm>
            <a:off x="5770418" y="1259023"/>
            <a:ext cx="1194525" cy="1194524"/>
            <a:chOff x="2234475" y="2972404"/>
            <a:chExt cx="1638711" cy="1638709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F8AF7CA-59C4-F91D-92B3-7007191101FF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ABFECFCF-F4C7-79D9-A2B1-444456092196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15CE8B9D-A00A-4ED7-6758-2BA3D12B6509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841FCDD-1A7A-5657-31DF-FE19CD60BA40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5B337C3-2F53-213E-2250-6C6650D11C33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AADF5A0-2ABF-2CA9-5A25-33B61DEA4184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BC9620F-440F-55B0-B9C6-63D0436D6EC1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3283E454-113F-E3DE-C29A-1BA5BCF8A991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089FFFDE-CE64-963D-78B0-352DD6550EBC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1C88D9B-9F5C-D103-437B-EE77E1BC15A5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80FFEA10-D8A5-DB33-707A-5C902F083E09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53D7F50-CB32-3D77-F109-9C6D57C0CE47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70257ED-70A6-0BED-BBB9-9477EDB9FDA2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80A82B19-0327-F41D-590F-A7F0360FBF7C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DB59904-70AF-ACE3-70AF-77AEFF8C9084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4734F08-2BAB-E527-CD8D-B76C9009C94B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181" name="Graphique 180" descr="Couronne avec un remplissage uni">
              <a:extLst>
                <a:ext uri="{FF2B5EF4-FFF2-40B4-BE49-F238E27FC236}">
                  <a16:creationId xmlns:a16="http://schemas.microsoft.com/office/drawing/2014/main" id="{664AFDF3-056E-BEDE-9994-03C72FA57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199" name="Graphique 198" descr="Couronne avec un remplissage uni">
              <a:extLst>
                <a:ext uri="{FF2B5EF4-FFF2-40B4-BE49-F238E27FC236}">
                  <a16:creationId xmlns:a16="http://schemas.microsoft.com/office/drawing/2014/main" id="{E7853E44-0AC8-4312-E92F-48A3FEEA3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200" name="Graphique 199" descr="Couronne avec un remplissage uni">
              <a:extLst>
                <a:ext uri="{FF2B5EF4-FFF2-40B4-BE49-F238E27FC236}">
                  <a16:creationId xmlns:a16="http://schemas.microsoft.com/office/drawing/2014/main" id="{D4EA5947-691F-E94C-76C8-F2F89D69E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2846" y="4238450"/>
              <a:ext cx="352541" cy="352541"/>
            </a:xfrm>
            <a:prstGeom prst="rect">
              <a:avLst/>
            </a:prstGeom>
          </p:spPr>
        </p:pic>
        <p:pic>
          <p:nvPicPr>
            <p:cNvPr id="201" name="Graphique 200" descr="Couronne avec un remplissage uni">
              <a:extLst>
                <a:ext uri="{FF2B5EF4-FFF2-40B4-BE49-F238E27FC236}">
                  <a16:creationId xmlns:a16="http://schemas.microsoft.com/office/drawing/2014/main" id="{75408CA3-4E1C-695C-52DA-882DAF279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99749" y="4230003"/>
              <a:ext cx="352541" cy="352541"/>
            </a:xfrm>
            <a:prstGeom prst="rect">
              <a:avLst/>
            </a:prstGeom>
          </p:spPr>
        </p:pic>
      </p:grpSp>
      <p:grpSp>
        <p:nvGrpSpPr>
          <p:cNvPr id="203" name="Groupe 202">
            <a:extLst>
              <a:ext uri="{FF2B5EF4-FFF2-40B4-BE49-F238E27FC236}">
                <a16:creationId xmlns:a16="http://schemas.microsoft.com/office/drawing/2014/main" id="{7D9CD86A-C73F-8572-DA6C-34B7B374857B}"/>
              </a:ext>
            </a:extLst>
          </p:cNvPr>
          <p:cNvGrpSpPr/>
          <p:nvPr/>
        </p:nvGrpSpPr>
        <p:grpSpPr>
          <a:xfrm>
            <a:off x="7130481" y="1259023"/>
            <a:ext cx="1194525" cy="1194524"/>
            <a:chOff x="2234475" y="2972404"/>
            <a:chExt cx="1638711" cy="1638709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789E55BB-87FB-0A2B-D70B-072EE2740B21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DAB5AC7D-1EC4-FA15-8B7F-2A2951C23896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880BE46-4EB3-EAE2-1558-19DEC7CD8ADB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48F2DB1-0E0F-E052-D037-BB82A0973D51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4604B6E-D37B-6D5A-6D00-468C09715CC9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0DD52A66-D4EB-2C4E-1FDC-DEFE3C1DE8E7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530B94A-2415-B7BE-963D-EB2D32C6672B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0617AEE-10EC-2C3A-4919-FD16EF8E92E0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6986BF2-5677-F3A2-FDE7-1AF241608012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6CAE14F5-4AD3-68C0-9244-9262F4EE9C62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3FB04010-FFAF-ECF1-873F-4706582A391E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AD0A02F-B9BA-7849-2E2C-D4555B0F7956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CD037A70-1BD9-8038-A5D6-C34915867737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0198EF5F-67C0-41FC-20B6-C7E94E36F093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42CC90B9-476E-FA30-69C6-36E38478BACA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6DF3DD22-E2C2-0ABF-15B9-F5FB81E9D0C3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378" name="Graphique 377" descr="Couronne avec un remplissage uni">
              <a:extLst>
                <a:ext uri="{FF2B5EF4-FFF2-40B4-BE49-F238E27FC236}">
                  <a16:creationId xmlns:a16="http://schemas.microsoft.com/office/drawing/2014/main" id="{73FEDCD2-EA39-73D1-3B41-2400586EC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379" name="Graphique 378" descr="Couronne avec un remplissage uni">
              <a:extLst>
                <a:ext uri="{FF2B5EF4-FFF2-40B4-BE49-F238E27FC236}">
                  <a16:creationId xmlns:a16="http://schemas.microsoft.com/office/drawing/2014/main" id="{9C218E2A-6D44-1747-06D3-7F283F923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380" name="Graphique 379" descr="Couronne avec un remplissage uni">
              <a:extLst>
                <a:ext uri="{FF2B5EF4-FFF2-40B4-BE49-F238E27FC236}">
                  <a16:creationId xmlns:a16="http://schemas.microsoft.com/office/drawing/2014/main" id="{FD4EE233-9675-5606-210C-800A3A439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2846" y="4238450"/>
              <a:ext cx="352541" cy="352541"/>
            </a:xfrm>
            <a:prstGeom prst="rect">
              <a:avLst/>
            </a:prstGeom>
          </p:spPr>
        </p:pic>
        <p:pic>
          <p:nvPicPr>
            <p:cNvPr id="381" name="Graphique 380" descr="Couronne avec un remplissage uni">
              <a:extLst>
                <a:ext uri="{FF2B5EF4-FFF2-40B4-BE49-F238E27FC236}">
                  <a16:creationId xmlns:a16="http://schemas.microsoft.com/office/drawing/2014/main" id="{B9C906C2-E507-31CC-8ED7-8C6996789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92076" y="3791758"/>
              <a:ext cx="352541" cy="352541"/>
            </a:xfrm>
            <a:prstGeom prst="rect">
              <a:avLst/>
            </a:prstGeom>
          </p:spPr>
        </p:pic>
      </p:grpSp>
      <p:grpSp>
        <p:nvGrpSpPr>
          <p:cNvPr id="382" name="Groupe 381">
            <a:extLst>
              <a:ext uri="{FF2B5EF4-FFF2-40B4-BE49-F238E27FC236}">
                <a16:creationId xmlns:a16="http://schemas.microsoft.com/office/drawing/2014/main" id="{DCB8B656-BF85-1D66-AAE8-1ED8C5B9BE46}"/>
              </a:ext>
            </a:extLst>
          </p:cNvPr>
          <p:cNvGrpSpPr/>
          <p:nvPr/>
        </p:nvGrpSpPr>
        <p:grpSpPr>
          <a:xfrm>
            <a:off x="8490546" y="1259023"/>
            <a:ext cx="1194525" cy="1194524"/>
            <a:chOff x="2234475" y="2972404"/>
            <a:chExt cx="1638711" cy="1638709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55DD4913-1FFF-8D78-E5B7-9D293506CC66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EE2A296B-43C9-19C5-F14D-36086AD6FBC8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7E77A4C5-FB63-0E0B-5DBC-88CD6C9ED83B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3B26B6A5-8215-A890-C5B2-96F4E8AB572C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9D2B76C2-7322-9144-DA1D-09CD4A2E508E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BF04EBAF-A7CC-B74A-BC32-2F41B5D4A291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48F4C1E6-900B-3AFD-2F4F-8E99D96650D4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2C499A74-7C48-BDFC-0B5C-106DA3483511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4FC98F75-BE71-5D9A-DFF9-B2CA08D2A33C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23CBF7BE-432F-6F44-B8EE-67255C8666A5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CAF346B3-4C20-66C7-D7A8-F04DFCB9E5AA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209BA947-85CF-B053-B5B7-EEA7656A98BA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A9FB1BED-D6FF-9209-6CF2-6D830AC8E55E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9950C732-6A44-AE70-D479-90DED100EE46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06797C08-D836-23A0-D57B-F3C8A302B0BA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46E61BF0-CD0B-4D05-1E34-9A6E4A97AE9A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399" name="Graphique 398" descr="Couronne avec un remplissage uni">
              <a:extLst>
                <a:ext uri="{FF2B5EF4-FFF2-40B4-BE49-F238E27FC236}">
                  <a16:creationId xmlns:a16="http://schemas.microsoft.com/office/drawing/2014/main" id="{921967E2-BBB9-5DD2-12AF-E1A09B0A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00" name="Graphique 399" descr="Couronne avec un remplissage uni">
              <a:extLst>
                <a:ext uri="{FF2B5EF4-FFF2-40B4-BE49-F238E27FC236}">
                  <a16:creationId xmlns:a16="http://schemas.microsoft.com/office/drawing/2014/main" id="{43BE9BDE-4D31-A51B-C361-D2CC72ADC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01" name="Graphique 400" descr="Couronne avec un remplissage uni">
              <a:extLst>
                <a:ext uri="{FF2B5EF4-FFF2-40B4-BE49-F238E27FC236}">
                  <a16:creationId xmlns:a16="http://schemas.microsoft.com/office/drawing/2014/main" id="{A6884B57-8F43-54EC-669B-E08F9BF1D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2846" y="4238450"/>
              <a:ext cx="352541" cy="352541"/>
            </a:xfrm>
            <a:prstGeom prst="rect">
              <a:avLst/>
            </a:prstGeom>
          </p:spPr>
        </p:pic>
        <p:pic>
          <p:nvPicPr>
            <p:cNvPr id="402" name="Graphique 401" descr="Couronne avec un remplissage uni">
              <a:extLst>
                <a:ext uri="{FF2B5EF4-FFF2-40B4-BE49-F238E27FC236}">
                  <a16:creationId xmlns:a16="http://schemas.microsoft.com/office/drawing/2014/main" id="{FC13E68C-EA81-BB50-5BBA-EF5E03337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93584" y="3382081"/>
              <a:ext cx="352541" cy="352541"/>
            </a:xfrm>
            <a:prstGeom prst="rect">
              <a:avLst/>
            </a:prstGeom>
          </p:spPr>
        </p:pic>
      </p:grpSp>
      <p:grpSp>
        <p:nvGrpSpPr>
          <p:cNvPr id="403" name="Groupe 402">
            <a:extLst>
              <a:ext uri="{FF2B5EF4-FFF2-40B4-BE49-F238E27FC236}">
                <a16:creationId xmlns:a16="http://schemas.microsoft.com/office/drawing/2014/main" id="{BF57ADC0-0DD1-BFB7-4717-ECFA38AB8846}"/>
              </a:ext>
            </a:extLst>
          </p:cNvPr>
          <p:cNvGrpSpPr/>
          <p:nvPr/>
        </p:nvGrpSpPr>
        <p:grpSpPr>
          <a:xfrm>
            <a:off x="9861158" y="1258396"/>
            <a:ext cx="1194525" cy="1195151"/>
            <a:chOff x="2234475" y="2971544"/>
            <a:chExt cx="1638711" cy="1639569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129B60F2-1DD5-0165-7D17-677FD72CEED5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3007217-52BE-19B6-8852-97C8A99B940B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A3469064-9259-00CF-79FC-95DC427F7A34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50E65025-3CCA-F35C-F882-E881FD8A4F88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31735A11-62B3-D7CF-DBAC-420570BDE122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D94794BE-7519-CDE3-6266-0528098B15DB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EF9794C3-83BE-DDF0-B18A-41EFB37F8528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632E733C-7559-A7C5-85F9-B0171911FCED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DAB7681B-2993-BC2A-4E70-DFB111AF3A4D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49B40A24-632F-7779-9C1E-B2FDAF4D23B9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216F7ADD-07FA-3580-C0D2-839B0620E1A3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B6586760-20B5-BE4D-4D48-4B410A7F2EBF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AAA89B10-CC58-062D-656C-356A670C4C73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AAF09569-8DD2-0441-7480-1A0E74F36E82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3FE707A2-342D-CD38-070C-313AEA193AFB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D491F691-A202-725A-CA78-DBB35708114C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20" name="Graphique 419" descr="Couronne avec un remplissage uni">
              <a:extLst>
                <a:ext uri="{FF2B5EF4-FFF2-40B4-BE49-F238E27FC236}">
                  <a16:creationId xmlns:a16="http://schemas.microsoft.com/office/drawing/2014/main" id="{AE877CD7-765E-911C-49DB-7D52900FD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21" name="Graphique 420" descr="Couronne avec un remplissage uni">
              <a:extLst>
                <a:ext uri="{FF2B5EF4-FFF2-40B4-BE49-F238E27FC236}">
                  <a16:creationId xmlns:a16="http://schemas.microsoft.com/office/drawing/2014/main" id="{F451A18D-17AD-E9C7-9184-813141602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22" name="Graphique 421" descr="Couronne avec un remplissage uni">
              <a:extLst>
                <a:ext uri="{FF2B5EF4-FFF2-40B4-BE49-F238E27FC236}">
                  <a16:creationId xmlns:a16="http://schemas.microsoft.com/office/drawing/2014/main" id="{7B1A03F3-2B76-99E1-F35E-928A11EC7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2846" y="4238450"/>
              <a:ext cx="352541" cy="352541"/>
            </a:xfrm>
            <a:prstGeom prst="rect">
              <a:avLst/>
            </a:prstGeom>
          </p:spPr>
        </p:pic>
        <p:pic>
          <p:nvPicPr>
            <p:cNvPr id="423" name="Graphique 422" descr="Couronne avec un remplissage uni">
              <a:extLst>
                <a:ext uri="{FF2B5EF4-FFF2-40B4-BE49-F238E27FC236}">
                  <a16:creationId xmlns:a16="http://schemas.microsoft.com/office/drawing/2014/main" id="{1865C88D-C590-9127-AE37-A5788E380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2181" y="2971544"/>
              <a:ext cx="352541" cy="352541"/>
            </a:xfrm>
            <a:prstGeom prst="rect">
              <a:avLst/>
            </a:prstGeom>
          </p:spPr>
        </p:pic>
      </p:grpSp>
      <p:grpSp>
        <p:nvGrpSpPr>
          <p:cNvPr id="425" name="Groupe 424">
            <a:extLst>
              <a:ext uri="{FF2B5EF4-FFF2-40B4-BE49-F238E27FC236}">
                <a16:creationId xmlns:a16="http://schemas.microsoft.com/office/drawing/2014/main" id="{EF188770-ACE3-EAF1-F9C4-11A4950C54FC}"/>
              </a:ext>
            </a:extLst>
          </p:cNvPr>
          <p:cNvGrpSpPr/>
          <p:nvPr/>
        </p:nvGrpSpPr>
        <p:grpSpPr>
          <a:xfrm>
            <a:off x="5766260" y="2946358"/>
            <a:ext cx="1194525" cy="1194524"/>
            <a:chOff x="2234475" y="2972404"/>
            <a:chExt cx="1638711" cy="1638709"/>
          </a:xfrm>
        </p:grpSpPr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59922EE8-B988-8093-8E82-D2D029DE2C7C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D3377992-F8BF-57D4-9A45-7D22198FE28D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3BE833BA-BF67-858E-D5EA-012C6E04228C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1817E70E-ACA6-743D-7949-C7E14A5F2569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3503C1E3-0574-EAA8-EA2C-444662EDCADE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F57C07D6-DDF6-2A2D-0C97-11B4754FF7DD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F547968E-27B9-6AD3-85B9-68657FDB23E9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8B13218F-94E8-B168-A003-CD23B0F59A5A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4BDB9E97-0B95-E805-4492-42204A1290FC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0A64736C-C384-4746-74D3-DA46139855DE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2CDFD941-4E65-68F9-BD78-3EA90348C94F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D80D41EE-7B81-8A53-1881-76656FBE3ECF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12DA2EBA-A2F9-EA1D-3430-7AF74A5F32DD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F6C4084C-8CEB-B69E-C692-537E41239440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A40C424E-5780-CBD1-AB3D-88756FA3E3D3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DFE9B156-D45C-2134-9374-92C4488A00C0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42" name="Graphique 441" descr="Couronne avec un remplissage uni">
              <a:extLst>
                <a:ext uri="{FF2B5EF4-FFF2-40B4-BE49-F238E27FC236}">
                  <a16:creationId xmlns:a16="http://schemas.microsoft.com/office/drawing/2014/main" id="{7ED28FF4-0564-0972-FCCC-2EE263FAB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43" name="Graphique 442" descr="Couronne avec un remplissage uni">
              <a:extLst>
                <a:ext uri="{FF2B5EF4-FFF2-40B4-BE49-F238E27FC236}">
                  <a16:creationId xmlns:a16="http://schemas.microsoft.com/office/drawing/2014/main" id="{5A48FFAE-90ED-FF7F-60D4-04B51D9BE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44" name="Graphique 443" descr="Couronne avec un remplissage uni">
              <a:extLst>
                <a:ext uri="{FF2B5EF4-FFF2-40B4-BE49-F238E27FC236}">
                  <a16:creationId xmlns:a16="http://schemas.microsoft.com/office/drawing/2014/main" id="{576F69D4-E190-C18B-DE0B-390AC7C23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3810805"/>
              <a:ext cx="352541" cy="352541"/>
            </a:xfrm>
            <a:prstGeom prst="rect">
              <a:avLst/>
            </a:prstGeom>
          </p:spPr>
        </p:pic>
        <p:pic>
          <p:nvPicPr>
            <p:cNvPr id="445" name="Graphique 444" descr="Couronne avec un remplissage uni">
              <a:extLst>
                <a:ext uri="{FF2B5EF4-FFF2-40B4-BE49-F238E27FC236}">
                  <a16:creationId xmlns:a16="http://schemas.microsoft.com/office/drawing/2014/main" id="{E28CAB41-F3F0-F1EB-33BB-C5D99C78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10689" y="4243070"/>
              <a:ext cx="352541" cy="352541"/>
            </a:xfrm>
            <a:prstGeom prst="rect">
              <a:avLst/>
            </a:prstGeom>
          </p:spPr>
        </p:pic>
      </p:grpSp>
      <p:grpSp>
        <p:nvGrpSpPr>
          <p:cNvPr id="446" name="Groupe 445">
            <a:extLst>
              <a:ext uri="{FF2B5EF4-FFF2-40B4-BE49-F238E27FC236}">
                <a16:creationId xmlns:a16="http://schemas.microsoft.com/office/drawing/2014/main" id="{4BD1AF2A-E6A7-1F21-8402-86E982C26A4A}"/>
              </a:ext>
            </a:extLst>
          </p:cNvPr>
          <p:cNvGrpSpPr/>
          <p:nvPr/>
        </p:nvGrpSpPr>
        <p:grpSpPr>
          <a:xfrm>
            <a:off x="7126324" y="2945731"/>
            <a:ext cx="1194525" cy="1194524"/>
            <a:chOff x="2234475" y="2972404"/>
            <a:chExt cx="1638711" cy="16387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A441D0BD-BF9B-193E-79E4-CB5F78CA650E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B903783F-5E64-F489-398A-345A356DEBBC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CB427562-207D-599F-814D-B46992AAB579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2015D874-86C8-79F3-2B5D-A6FD466A4564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DE4293ED-716F-DE3C-10D1-759C62FDDF5D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5C1F0FF0-1E90-40A1-E673-78477799972E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6E7968D9-BEB4-7D10-645F-4003617DD5D9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A2E3A637-AFB9-9174-ED72-A4C559BF0485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8AAA3F4E-5582-D617-5C8C-06B9F1EF788B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1AC3CFC1-551E-8D7E-53E0-54BA0E66E17B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20FA8D8E-5C6D-2E9D-90F0-2FFCF31BB29C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1611B25D-83BF-44E9-B9D4-CA1ECD78D88B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D1B06FFA-5C92-5201-35FC-86632B84AE29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91637CAD-B111-11F7-46DB-8F6505B50601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907A5B24-A1E8-3F4E-AF44-19CF3C744A95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E60B82C5-8643-B6E6-9FC9-D988208260DA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63" name="Graphique 462" descr="Couronne avec un remplissage uni">
              <a:extLst>
                <a:ext uri="{FF2B5EF4-FFF2-40B4-BE49-F238E27FC236}">
                  <a16:creationId xmlns:a16="http://schemas.microsoft.com/office/drawing/2014/main" id="{32A1DA7F-6859-21F6-9110-46B96DC2A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64" name="Graphique 463" descr="Couronne avec un remplissage uni">
              <a:extLst>
                <a:ext uri="{FF2B5EF4-FFF2-40B4-BE49-F238E27FC236}">
                  <a16:creationId xmlns:a16="http://schemas.microsoft.com/office/drawing/2014/main" id="{CF9B5C88-D129-AF79-8A57-7637E7BE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65" name="Graphique 464" descr="Couronne avec un remplissage uni">
              <a:extLst>
                <a:ext uri="{FF2B5EF4-FFF2-40B4-BE49-F238E27FC236}">
                  <a16:creationId xmlns:a16="http://schemas.microsoft.com/office/drawing/2014/main" id="{8116E604-3524-037F-F191-238D30760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3810805"/>
              <a:ext cx="352541" cy="352541"/>
            </a:xfrm>
            <a:prstGeom prst="rect">
              <a:avLst/>
            </a:prstGeom>
          </p:spPr>
        </p:pic>
        <p:pic>
          <p:nvPicPr>
            <p:cNvPr id="466" name="Graphique 465" descr="Couronne avec un remplissage uni">
              <a:extLst>
                <a:ext uri="{FF2B5EF4-FFF2-40B4-BE49-F238E27FC236}">
                  <a16:creationId xmlns:a16="http://schemas.microsoft.com/office/drawing/2014/main" id="{24DD2EE5-4B32-C576-7DF7-1B1F0B1E0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4987" y="3804023"/>
              <a:ext cx="352541" cy="352541"/>
            </a:xfrm>
            <a:prstGeom prst="rect">
              <a:avLst/>
            </a:prstGeom>
          </p:spPr>
        </p:pic>
      </p:grpSp>
      <p:grpSp>
        <p:nvGrpSpPr>
          <p:cNvPr id="467" name="Groupe 466">
            <a:extLst>
              <a:ext uri="{FF2B5EF4-FFF2-40B4-BE49-F238E27FC236}">
                <a16:creationId xmlns:a16="http://schemas.microsoft.com/office/drawing/2014/main" id="{D848F9F2-4B3E-5785-B776-E006D449F8F1}"/>
              </a:ext>
            </a:extLst>
          </p:cNvPr>
          <p:cNvGrpSpPr/>
          <p:nvPr/>
        </p:nvGrpSpPr>
        <p:grpSpPr>
          <a:xfrm>
            <a:off x="8486389" y="2945731"/>
            <a:ext cx="1194525" cy="1194524"/>
            <a:chOff x="2234475" y="2972404"/>
            <a:chExt cx="1638711" cy="1638709"/>
          </a:xfrm>
        </p:grpSpPr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F7E3DD1D-710F-CD8D-6996-9E2C05233062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D4646693-038B-1D8E-1DC5-563E6223C03E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42E19185-4FD3-1A45-844A-AFDCBE209FF5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4372A0B9-EC7C-0701-5C0F-056FD96F1AF1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A33420AD-5312-8E29-194F-DDF551F5B91C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A36F6D3C-B984-58E1-60F8-575ACEAD6D56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7C2805B4-DE5A-8A20-779E-CB5E64DCA8CD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6AC45E1F-0602-A505-D40C-036C8DC1958A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734D3F56-B2EB-44DA-711C-8AD9CE99B3FB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1D8B68FA-AE26-BB01-3796-9A076EF1941D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90BD5299-78E1-7BDE-32BA-A3AA1B28355F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F351C84D-AFD5-664D-5EB2-3ADC480E6EF0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1C09F6EB-5791-9178-42EB-F8E9634418F8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A8F76BD2-706F-05CC-3F01-FD26DE829DA6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A1BEA1B2-2A07-AEF7-0883-F070D63D3695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09539FF3-8E94-07CA-6C53-18F9DA812CCA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84" name="Graphique 483" descr="Couronne avec un remplissage uni">
              <a:extLst>
                <a:ext uri="{FF2B5EF4-FFF2-40B4-BE49-F238E27FC236}">
                  <a16:creationId xmlns:a16="http://schemas.microsoft.com/office/drawing/2014/main" id="{90186E5C-9D1E-22D4-4B0C-68FF975C6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85" name="Graphique 484" descr="Couronne avec un remplissage uni">
              <a:extLst>
                <a:ext uri="{FF2B5EF4-FFF2-40B4-BE49-F238E27FC236}">
                  <a16:creationId xmlns:a16="http://schemas.microsoft.com/office/drawing/2014/main" id="{316CF735-87F5-87D7-68CA-BB10F7EF3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86" name="Graphique 485" descr="Couronne avec un remplissage uni">
              <a:extLst>
                <a:ext uri="{FF2B5EF4-FFF2-40B4-BE49-F238E27FC236}">
                  <a16:creationId xmlns:a16="http://schemas.microsoft.com/office/drawing/2014/main" id="{C1F7C809-4AE3-0BCA-9E94-7806B7E39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3810805"/>
              <a:ext cx="352541" cy="352541"/>
            </a:xfrm>
            <a:prstGeom prst="rect">
              <a:avLst/>
            </a:prstGeom>
          </p:spPr>
        </p:pic>
        <p:pic>
          <p:nvPicPr>
            <p:cNvPr id="487" name="Graphique 486" descr="Couronne avec un remplissage uni">
              <a:extLst>
                <a:ext uri="{FF2B5EF4-FFF2-40B4-BE49-F238E27FC236}">
                  <a16:creationId xmlns:a16="http://schemas.microsoft.com/office/drawing/2014/main" id="{1A8B916D-1A71-272E-A13F-8E53670B7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6477" y="3370677"/>
              <a:ext cx="352541" cy="352541"/>
            </a:xfrm>
            <a:prstGeom prst="rect">
              <a:avLst/>
            </a:prstGeom>
          </p:spPr>
        </p:pic>
      </p:grpSp>
      <p:grpSp>
        <p:nvGrpSpPr>
          <p:cNvPr id="488" name="Groupe 487">
            <a:extLst>
              <a:ext uri="{FF2B5EF4-FFF2-40B4-BE49-F238E27FC236}">
                <a16:creationId xmlns:a16="http://schemas.microsoft.com/office/drawing/2014/main" id="{89F60372-6F7A-65C7-F89E-C3CCAC9F60F9}"/>
              </a:ext>
            </a:extLst>
          </p:cNvPr>
          <p:cNvGrpSpPr/>
          <p:nvPr/>
        </p:nvGrpSpPr>
        <p:grpSpPr>
          <a:xfrm>
            <a:off x="9864916" y="2945731"/>
            <a:ext cx="1194525" cy="1194524"/>
            <a:chOff x="2234475" y="2972404"/>
            <a:chExt cx="1638711" cy="1638709"/>
          </a:xfrm>
        </p:grpSpPr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DF45C608-EF30-3B0E-6005-1B1CF34DA3EA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498F1377-7E8B-AB7A-53C6-5FF83CFD1309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301247E9-02CD-040A-3F21-BC188525EFC9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79D85764-CED7-BC6B-F465-CF355FFB16FC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CEF2C4F5-C7F2-78CB-118B-248A82671C5E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D56D5B05-4421-4FAD-CFF3-F10A0035B782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6F3729FE-4195-59B0-A17C-96BD8C0BCC7E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BAED0D74-7084-86DB-0527-9D26420C53BA}"/>
                </a:ext>
              </a:extLst>
            </p:cNvPr>
            <p:cNvSpPr/>
            <p:nvPr/>
          </p:nvSpPr>
          <p:spPr>
            <a:xfrm>
              <a:off x="3463509" y="3382081"/>
              <a:ext cx="409677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CAD754CE-E086-3573-79EE-D5A2AF59BE85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FD982E24-5CE0-4FA3-213F-E9AB2F7DF323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8AC603E6-57B3-E6C4-8377-540C36A106CA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B3CE09E1-C2B6-8250-AB08-D668685A5763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03BC4886-241A-FC41-CDC9-E331117358E4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9211325B-5C6E-00AE-DDBE-5AA843BA2892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C4AE59E1-6DBC-3EB2-157F-9F11936B1277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40C53050-66B3-B448-69D3-774C4346EF06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505" name="Graphique 504" descr="Couronne avec un remplissage uni">
              <a:extLst>
                <a:ext uri="{FF2B5EF4-FFF2-40B4-BE49-F238E27FC236}">
                  <a16:creationId xmlns:a16="http://schemas.microsoft.com/office/drawing/2014/main" id="{C9B10734-5C7E-2292-5B4F-257A3352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506" name="Graphique 505" descr="Couronne avec un remplissage uni">
              <a:extLst>
                <a:ext uri="{FF2B5EF4-FFF2-40B4-BE49-F238E27FC236}">
                  <a16:creationId xmlns:a16="http://schemas.microsoft.com/office/drawing/2014/main" id="{DD29DDDA-DB7C-59DF-3897-0538EA5F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507" name="Graphique 506" descr="Couronne avec un remplissage uni">
              <a:extLst>
                <a:ext uri="{FF2B5EF4-FFF2-40B4-BE49-F238E27FC236}">
                  <a16:creationId xmlns:a16="http://schemas.microsoft.com/office/drawing/2014/main" id="{92E0744B-C322-A3AB-1648-DF73896BC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3810805"/>
              <a:ext cx="352541" cy="352541"/>
            </a:xfrm>
            <a:prstGeom prst="rect">
              <a:avLst/>
            </a:prstGeom>
          </p:spPr>
        </p:pic>
        <p:pic>
          <p:nvPicPr>
            <p:cNvPr id="508" name="Graphique 507" descr="Couronne avec un remplissage uni">
              <a:extLst>
                <a:ext uri="{FF2B5EF4-FFF2-40B4-BE49-F238E27FC236}">
                  <a16:creationId xmlns:a16="http://schemas.microsoft.com/office/drawing/2014/main" id="{5271B968-2B72-F7C6-D28D-E39E9CE54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7881" y="2972404"/>
              <a:ext cx="352541" cy="352541"/>
            </a:xfrm>
            <a:prstGeom prst="rect">
              <a:avLst/>
            </a:prstGeom>
          </p:spPr>
        </p:pic>
      </p:grpSp>
      <p:sp>
        <p:nvSpPr>
          <p:cNvPr id="510" name="ZoneTexte 509">
            <a:extLst>
              <a:ext uri="{FF2B5EF4-FFF2-40B4-BE49-F238E27FC236}">
                <a16:creationId xmlns:a16="http://schemas.microsoft.com/office/drawing/2014/main" id="{4CF4E3DF-317B-1CC0-B2E9-635A3C1DC5A1}"/>
              </a:ext>
            </a:extLst>
          </p:cNvPr>
          <p:cNvSpPr txBox="1"/>
          <p:nvPr/>
        </p:nvSpPr>
        <p:spPr>
          <a:xfrm>
            <a:off x="5682788" y="2451974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[0,0,0,0]</a:t>
            </a:r>
            <a:endParaRPr lang="fr-CH" sz="2000" dirty="0"/>
          </a:p>
        </p:txBody>
      </p:sp>
      <p:sp>
        <p:nvSpPr>
          <p:cNvPr id="511" name="ZoneTexte 510">
            <a:extLst>
              <a:ext uri="{FF2B5EF4-FFF2-40B4-BE49-F238E27FC236}">
                <a16:creationId xmlns:a16="http://schemas.microsoft.com/office/drawing/2014/main" id="{0DF4BBD0-843A-AB6E-B8A5-C43517DB3CB2}"/>
              </a:ext>
            </a:extLst>
          </p:cNvPr>
          <p:cNvSpPr txBox="1"/>
          <p:nvPr/>
        </p:nvSpPr>
        <p:spPr>
          <a:xfrm>
            <a:off x="7011439" y="2451974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[0,0,0,1]</a:t>
            </a:r>
            <a:endParaRPr lang="fr-CH" sz="2000" dirty="0"/>
          </a:p>
        </p:txBody>
      </p:sp>
      <p:sp>
        <p:nvSpPr>
          <p:cNvPr id="512" name="ZoneTexte 511">
            <a:extLst>
              <a:ext uri="{FF2B5EF4-FFF2-40B4-BE49-F238E27FC236}">
                <a16:creationId xmlns:a16="http://schemas.microsoft.com/office/drawing/2014/main" id="{29A6A222-1924-EDC0-1B79-58AEDF91D45F}"/>
              </a:ext>
            </a:extLst>
          </p:cNvPr>
          <p:cNvSpPr txBox="1"/>
          <p:nvPr/>
        </p:nvSpPr>
        <p:spPr>
          <a:xfrm>
            <a:off x="8369185" y="2451974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[0,0,0,2]</a:t>
            </a:r>
            <a:endParaRPr lang="fr-CH" sz="2000" dirty="0"/>
          </a:p>
        </p:txBody>
      </p:sp>
      <p:sp>
        <p:nvSpPr>
          <p:cNvPr id="513" name="ZoneTexte 512">
            <a:extLst>
              <a:ext uri="{FF2B5EF4-FFF2-40B4-BE49-F238E27FC236}">
                <a16:creationId xmlns:a16="http://schemas.microsoft.com/office/drawing/2014/main" id="{D1E5992D-EB15-60A7-3AEB-CA8B371E3AD4}"/>
              </a:ext>
            </a:extLst>
          </p:cNvPr>
          <p:cNvSpPr txBox="1"/>
          <p:nvPr/>
        </p:nvSpPr>
        <p:spPr>
          <a:xfrm>
            <a:off x="9751868" y="2451974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[0,0,0,3]</a:t>
            </a:r>
            <a:endParaRPr lang="fr-CH" sz="2000" dirty="0"/>
          </a:p>
        </p:txBody>
      </p:sp>
      <p:sp>
        <p:nvSpPr>
          <p:cNvPr id="514" name="ZoneTexte 513">
            <a:extLst>
              <a:ext uri="{FF2B5EF4-FFF2-40B4-BE49-F238E27FC236}">
                <a16:creationId xmlns:a16="http://schemas.microsoft.com/office/drawing/2014/main" id="{09A31B68-6816-F635-EAC6-E852B04BDEB3}"/>
              </a:ext>
            </a:extLst>
          </p:cNvPr>
          <p:cNvSpPr txBox="1"/>
          <p:nvPr/>
        </p:nvSpPr>
        <p:spPr>
          <a:xfrm>
            <a:off x="5682788" y="4175480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[0,0,1,0]</a:t>
            </a:r>
            <a:endParaRPr lang="fr-CH" sz="2000" dirty="0"/>
          </a:p>
        </p:txBody>
      </p:sp>
      <p:sp>
        <p:nvSpPr>
          <p:cNvPr id="515" name="ZoneTexte 514">
            <a:extLst>
              <a:ext uri="{FF2B5EF4-FFF2-40B4-BE49-F238E27FC236}">
                <a16:creationId xmlns:a16="http://schemas.microsoft.com/office/drawing/2014/main" id="{95B5EFE8-5FB7-EE0C-DF9F-175541B5F9AF}"/>
              </a:ext>
            </a:extLst>
          </p:cNvPr>
          <p:cNvSpPr txBox="1"/>
          <p:nvPr/>
        </p:nvSpPr>
        <p:spPr>
          <a:xfrm>
            <a:off x="7011439" y="4175480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[0,0,1,1]</a:t>
            </a:r>
            <a:endParaRPr lang="fr-CH" sz="2000" dirty="0"/>
          </a:p>
        </p:txBody>
      </p:sp>
      <p:sp>
        <p:nvSpPr>
          <p:cNvPr id="516" name="ZoneTexte 515">
            <a:extLst>
              <a:ext uri="{FF2B5EF4-FFF2-40B4-BE49-F238E27FC236}">
                <a16:creationId xmlns:a16="http://schemas.microsoft.com/office/drawing/2014/main" id="{52A280D1-BD3B-C0B6-E22F-0A952DF377FD}"/>
              </a:ext>
            </a:extLst>
          </p:cNvPr>
          <p:cNvSpPr txBox="1"/>
          <p:nvPr/>
        </p:nvSpPr>
        <p:spPr>
          <a:xfrm>
            <a:off x="8369185" y="4175480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[0,0,1,2]</a:t>
            </a:r>
            <a:endParaRPr lang="fr-CH" sz="2000" dirty="0"/>
          </a:p>
        </p:txBody>
      </p:sp>
      <p:sp>
        <p:nvSpPr>
          <p:cNvPr id="517" name="ZoneTexte 516">
            <a:extLst>
              <a:ext uri="{FF2B5EF4-FFF2-40B4-BE49-F238E27FC236}">
                <a16:creationId xmlns:a16="http://schemas.microsoft.com/office/drawing/2014/main" id="{B2A39774-5076-1F5A-D48A-ED2FE46AD7A0}"/>
              </a:ext>
            </a:extLst>
          </p:cNvPr>
          <p:cNvSpPr txBox="1"/>
          <p:nvPr/>
        </p:nvSpPr>
        <p:spPr>
          <a:xfrm>
            <a:off x="9751868" y="4175480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[0,0,1,3]</a:t>
            </a:r>
            <a:endParaRPr lang="fr-CH" sz="2000" dirty="0"/>
          </a:p>
        </p:txBody>
      </p:sp>
      <p:grpSp>
        <p:nvGrpSpPr>
          <p:cNvPr id="518" name="Groupe 517">
            <a:extLst>
              <a:ext uri="{FF2B5EF4-FFF2-40B4-BE49-F238E27FC236}">
                <a16:creationId xmlns:a16="http://schemas.microsoft.com/office/drawing/2014/main" id="{A4A2AD34-478F-F1FA-984B-9045503803A6}"/>
              </a:ext>
            </a:extLst>
          </p:cNvPr>
          <p:cNvGrpSpPr/>
          <p:nvPr/>
        </p:nvGrpSpPr>
        <p:grpSpPr>
          <a:xfrm>
            <a:off x="5766260" y="5186524"/>
            <a:ext cx="1194525" cy="1194524"/>
            <a:chOff x="2234475" y="2972404"/>
            <a:chExt cx="1638711" cy="1638709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171FA012-DC4C-DF8A-BD68-E02533C982E8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B6F0EC4F-7926-A0A0-9DC3-3687B52F7F9F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79DFF76B-E988-9575-C5A5-962EB2CCB451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D2D312C1-83AD-FA39-82C7-E1FEE106B6FC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389227BF-C9BB-2284-E955-66AAA0E44533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8B871D18-A469-FBA4-0718-48EE1075B214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CBA31BDD-29D3-C2AA-BDB2-113C2BE2B76F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CD0C93C-7076-35D6-37B9-C32E2358055E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B720F81E-8FBE-4CE3-3466-7DEDA916C892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DEFF80E2-F30B-D27E-62B8-6C28ADDA3FBD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5C502741-C581-2C36-2BE2-0BC2A3AB6642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8039E6E8-3B25-918E-0F03-14F8447E28C2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B1591BA7-AFF1-DF78-CB00-980671BEE241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AA648B59-D1F1-033B-A1C4-999697D10595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F466CE36-AB49-0AC5-2924-631B7731D5EE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1687E51E-EC5D-3440-2C49-CFE3C5FB1188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535" name="Graphique 534" descr="Couronne avec un remplissage uni">
              <a:extLst>
                <a:ext uri="{FF2B5EF4-FFF2-40B4-BE49-F238E27FC236}">
                  <a16:creationId xmlns:a16="http://schemas.microsoft.com/office/drawing/2014/main" id="{6F18F418-61BC-D77B-1E5F-5E23B5B2E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8091" y="2978330"/>
              <a:ext cx="352541" cy="352541"/>
            </a:xfrm>
            <a:prstGeom prst="rect">
              <a:avLst/>
            </a:prstGeom>
          </p:spPr>
        </p:pic>
        <p:pic>
          <p:nvPicPr>
            <p:cNvPr id="536" name="Graphique 535" descr="Couronne avec un remplissage uni">
              <a:extLst>
                <a:ext uri="{FF2B5EF4-FFF2-40B4-BE49-F238E27FC236}">
                  <a16:creationId xmlns:a16="http://schemas.microsoft.com/office/drawing/2014/main" id="{EFAA3291-89C0-F4A8-301B-7DA49374B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6829" y="2978096"/>
              <a:ext cx="352541" cy="352541"/>
            </a:xfrm>
            <a:prstGeom prst="rect">
              <a:avLst/>
            </a:prstGeom>
          </p:spPr>
        </p:pic>
        <p:pic>
          <p:nvPicPr>
            <p:cNvPr id="537" name="Graphique 536" descr="Couronne avec un remplissage uni">
              <a:extLst>
                <a:ext uri="{FF2B5EF4-FFF2-40B4-BE49-F238E27FC236}">
                  <a16:creationId xmlns:a16="http://schemas.microsoft.com/office/drawing/2014/main" id="{2E4771EC-E3E8-25A3-67D2-B0BB2F3AA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2972625"/>
              <a:ext cx="352541" cy="352541"/>
            </a:xfrm>
            <a:prstGeom prst="rect">
              <a:avLst/>
            </a:prstGeom>
          </p:spPr>
        </p:pic>
        <p:pic>
          <p:nvPicPr>
            <p:cNvPr id="538" name="Graphique 537" descr="Couronne avec un remplissage uni">
              <a:extLst>
                <a:ext uri="{FF2B5EF4-FFF2-40B4-BE49-F238E27FC236}">
                  <a16:creationId xmlns:a16="http://schemas.microsoft.com/office/drawing/2014/main" id="{534BDD35-89D1-1FB9-C295-8DF4E8C9C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10689" y="4243070"/>
              <a:ext cx="352541" cy="352541"/>
            </a:xfrm>
            <a:prstGeom prst="rect">
              <a:avLst/>
            </a:prstGeom>
          </p:spPr>
        </p:pic>
      </p:grpSp>
      <p:grpSp>
        <p:nvGrpSpPr>
          <p:cNvPr id="539" name="Groupe 538">
            <a:extLst>
              <a:ext uri="{FF2B5EF4-FFF2-40B4-BE49-F238E27FC236}">
                <a16:creationId xmlns:a16="http://schemas.microsoft.com/office/drawing/2014/main" id="{A53882B5-8A1F-F527-581D-E54DDA005AEE}"/>
              </a:ext>
            </a:extLst>
          </p:cNvPr>
          <p:cNvGrpSpPr/>
          <p:nvPr/>
        </p:nvGrpSpPr>
        <p:grpSpPr>
          <a:xfrm>
            <a:off x="7126324" y="5185897"/>
            <a:ext cx="1194525" cy="1194524"/>
            <a:chOff x="2234475" y="2972404"/>
            <a:chExt cx="1638711" cy="1638709"/>
          </a:xfrm>
        </p:grpSpPr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D85AA6D1-5604-C939-42CE-DC38516BD22F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D7DE2B5-EFC3-0D74-2240-1C1C76E5FF7E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4982A08A-CE49-6880-E8A2-115466804067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B54A5165-DBDE-501D-6747-E2D5AFF1C151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C77490C6-849F-A907-6FBA-FB69C9DDAA83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5AAAA661-D865-5645-D4EB-4ACCEB08DA55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7AD39D0B-64A2-56B2-2C4F-2EE54390B0C3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DD6561D3-992E-813E-B2B0-C9ABF13D22AB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7C187CC2-0B54-AD3B-30A8-EF7027442ED8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D629AC3E-E9D8-7EC1-0139-554B3154860D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ED3CFA04-D79E-842E-2D4E-C55019A18F34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AD02D1D1-F99A-FD9E-2E03-06A0CB7E5736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0C569898-23ED-6486-D1C5-3389709782E4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959AF730-189D-3555-9B6E-DD8CAC0F740F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BB212394-B2F6-A093-AF1E-29570B33179B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2C6032E2-B54A-A987-66F1-AA66358CA94D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559" name="Graphique 558" descr="Couronne avec un remplissage uni">
              <a:extLst>
                <a:ext uri="{FF2B5EF4-FFF2-40B4-BE49-F238E27FC236}">
                  <a16:creationId xmlns:a16="http://schemas.microsoft.com/office/drawing/2014/main" id="{15DCBF13-7307-C8A0-9C7B-323897B0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4987" y="3804023"/>
              <a:ext cx="352541" cy="352541"/>
            </a:xfrm>
            <a:prstGeom prst="rect">
              <a:avLst/>
            </a:prstGeom>
          </p:spPr>
        </p:pic>
      </p:grpSp>
      <p:grpSp>
        <p:nvGrpSpPr>
          <p:cNvPr id="560" name="Groupe 559">
            <a:extLst>
              <a:ext uri="{FF2B5EF4-FFF2-40B4-BE49-F238E27FC236}">
                <a16:creationId xmlns:a16="http://schemas.microsoft.com/office/drawing/2014/main" id="{52E54E8C-9FD6-E312-119F-D9763B87E8FA}"/>
              </a:ext>
            </a:extLst>
          </p:cNvPr>
          <p:cNvGrpSpPr/>
          <p:nvPr/>
        </p:nvGrpSpPr>
        <p:grpSpPr>
          <a:xfrm>
            <a:off x="8486389" y="5185897"/>
            <a:ext cx="1194525" cy="1194524"/>
            <a:chOff x="2234475" y="2972404"/>
            <a:chExt cx="1638711" cy="1638709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BC98E66C-BB1D-7807-789E-EB0F01E24FF7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66DD5DEB-5BE9-3144-4D3E-06C52F8D73C7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34F21F5C-FB21-3DE0-307A-D3BB09CADED2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DAB122AC-7588-A2FC-6882-245DF0E819D0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C83F74D9-1133-7610-8A8F-193E961E6DA2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F071DF42-C4D0-652D-3046-8814227FFCFB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8E1551FF-FAE0-1417-F761-62487053B9F3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C0040BC7-0A1D-5856-FD1F-C0314FF9EB8B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7975D512-7F57-86F0-C5B2-2345EAF5177F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C920641C-DDF4-3555-9ACC-CF1617B330CF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CEDDA40A-8749-9898-442F-9B7EEF4CE73D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6631F811-6B11-9370-82FB-DC18F9C6FE4F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615862EA-5382-CAFD-E04E-35CDA7A40BEC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B774433B-54CA-2003-00AF-490AE542F4DE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C96B7457-1612-DB10-F8F2-0F3B2592E9BC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2313DC91-41DF-3CD9-8C69-903895B2C49C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580" name="Graphique 579" descr="Couronne avec un remplissage uni">
              <a:extLst>
                <a:ext uri="{FF2B5EF4-FFF2-40B4-BE49-F238E27FC236}">
                  <a16:creationId xmlns:a16="http://schemas.microsoft.com/office/drawing/2014/main" id="{7805A1E8-9C62-6B0C-5B24-6297C61FB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6477" y="3370677"/>
              <a:ext cx="352541" cy="352541"/>
            </a:xfrm>
            <a:prstGeom prst="rect">
              <a:avLst/>
            </a:prstGeom>
          </p:spPr>
        </p:pic>
      </p:grpSp>
      <p:grpSp>
        <p:nvGrpSpPr>
          <p:cNvPr id="581" name="Groupe 580">
            <a:extLst>
              <a:ext uri="{FF2B5EF4-FFF2-40B4-BE49-F238E27FC236}">
                <a16:creationId xmlns:a16="http://schemas.microsoft.com/office/drawing/2014/main" id="{02FD49AF-721A-0B3E-AE54-5DC52553A2E3}"/>
              </a:ext>
            </a:extLst>
          </p:cNvPr>
          <p:cNvGrpSpPr/>
          <p:nvPr/>
        </p:nvGrpSpPr>
        <p:grpSpPr>
          <a:xfrm>
            <a:off x="9864916" y="5185897"/>
            <a:ext cx="1194525" cy="1194524"/>
            <a:chOff x="2234475" y="2972404"/>
            <a:chExt cx="1638711" cy="1638709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3FC27F1A-254B-ED88-D035-7050E7EB2237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C16F72D0-4988-414E-963D-BD567C4DBBA2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04FC0CB3-2015-5FC5-3DDB-A6BC95EE46C9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150752A9-E306-2491-B466-B4E4659C3167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9642F564-8EFD-B944-78D4-DB37647E0201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86F203C3-6A48-3EFD-BAE9-EF5ADBD4500A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E40D5B2C-1026-EC3A-B7AA-B2A888341DBD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45A0E824-26F3-4C7F-F5CE-42FC28E07F99}"/>
                </a:ext>
              </a:extLst>
            </p:cNvPr>
            <p:cNvSpPr/>
            <p:nvPr/>
          </p:nvSpPr>
          <p:spPr>
            <a:xfrm>
              <a:off x="3463509" y="3382081"/>
              <a:ext cx="409677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F725DDE9-5879-C3F0-39B2-DFB23C510249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95911E61-EA64-D348-55FC-E3EF31C17921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6FE3656B-6DEC-4171-12E7-BC8EB9B62853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9A94CE92-AAE6-531D-CDE5-31210D14B293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8FA1CA7D-73A4-6580-185D-30329C3C23CC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EDADD828-0EDA-6B3D-A6E0-EDD4A79F51E8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0588F25-291C-68CE-6AE1-EDFBA9A417B5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651BF853-B865-BCF3-2EE9-9AEFA4804768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601" name="Graphique 600" descr="Couronne avec un remplissage uni">
              <a:extLst>
                <a:ext uri="{FF2B5EF4-FFF2-40B4-BE49-F238E27FC236}">
                  <a16:creationId xmlns:a16="http://schemas.microsoft.com/office/drawing/2014/main" id="{A63CF09A-6F89-0010-B0E8-03097C1C7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7881" y="2972404"/>
              <a:ext cx="352541" cy="352541"/>
            </a:xfrm>
            <a:prstGeom prst="rect">
              <a:avLst/>
            </a:prstGeom>
          </p:spPr>
        </p:pic>
      </p:grpSp>
      <p:sp>
        <p:nvSpPr>
          <p:cNvPr id="602" name="ZoneTexte 601">
            <a:extLst>
              <a:ext uri="{FF2B5EF4-FFF2-40B4-BE49-F238E27FC236}">
                <a16:creationId xmlns:a16="http://schemas.microsoft.com/office/drawing/2014/main" id="{E82A3626-9ECA-A4B5-74FE-AC2FD9D57546}"/>
              </a:ext>
            </a:extLst>
          </p:cNvPr>
          <p:cNvSpPr txBox="1"/>
          <p:nvPr/>
        </p:nvSpPr>
        <p:spPr>
          <a:xfrm>
            <a:off x="5682788" y="6415646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[3,3,3,0]</a:t>
            </a:r>
            <a:endParaRPr lang="fr-CH" sz="2000" dirty="0"/>
          </a:p>
        </p:txBody>
      </p:sp>
      <p:sp>
        <p:nvSpPr>
          <p:cNvPr id="603" name="ZoneTexte 602">
            <a:extLst>
              <a:ext uri="{FF2B5EF4-FFF2-40B4-BE49-F238E27FC236}">
                <a16:creationId xmlns:a16="http://schemas.microsoft.com/office/drawing/2014/main" id="{BA6A6239-BDB5-EAE0-38BD-18CC8A95E747}"/>
              </a:ext>
            </a:extLst>
          </p:cNvPr>
          <p:cNvSpPr txBox="1"/>
          <p:nvPr/>
        </p:nvSpPr>
        <p:spPr>
          <a:xfrm>
            <a:off x="7011439" y="6415646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[3,3,3,1]</a:t>
            </a:r>
            <a:endParaRPr lang="fr-CH" sz="2000" dirty="0"/>
          </a:p>
        </p:txBody>
      </p:sp>
      <p:sp>
        <p:nvSpPr>
          <p:cNvPr id="604" name="ZoneTexte 603">
            <a:extLst>
              <a:ext uri="{FF2B5EF4-FFF2-40B4-BE49-F238E27FC236}">
                <a16:creationId xmlns:a16="http://schemas.microsoft.com/office/drawing/2014/main" id="{82439EA4-AC5C-F01D-3232-89CCA3FB00F2}"/>
              </a:ext>
            </a:extLst>
          </p:cNvPr>
          <p:cNvSpPr txBox="1"/>
          <p:nvPr/>
        </p:nvSpPr>
        <p:spPr>
          <a:xfrm>
            <a:off x="8369185" y="6415646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[3,3,3,2]</a:t>
            </a:r>
            <a:endParaRPr lang="fr-CH" sz="2000" dirty="0"/>
          </a:p>
        </p:txBody>
      </p:sp>
      <p:sp>
        <p:nvSpPr>
          <p:cNvPr id="605" name="ZoneTexte 604">
            <a:extLst>
              <a:ext uri="{FF2B5EF4-FFF2-40B4-BE49-F238E27FC236}">
                <a16:creationId xmlns:a16="http://schemas.microsoft.com/office/drawing/2014/main" id="{B4460CC8-5EAC-5420-45A2-0D1A91F6AD8E}"/>
              </a:ext>
            </a:extLst>
          </p:cNvPr>
          <p:cNvSpPr txBox="1"/>
          <p:nvPr/>
        </p:nvSpPr>
        <p:spPr>
          <a:xfrm>
            <a:off x="9751868" y="6415646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[3,3,3,3]</a:t>
            </a:r>
            <a:endParaRPr lang="fr-CH" sz="2000" dirty="0"/>
          </a:p>
        </p:txBody>
      </p:sp>
      <p:pic>
        <p:nvPicPr>
          <p:cNvPr id="606" name="Graphique 605" descr="Couronne avec un remplissage uni">
            <a:extLst>
              <a:ext uri="{FF2B5EF4-FFF2-40B4-BE49-F238E27FC236}">
                <a16:creationId xmlns:a16="http://schemas.microsoft.com/office/drawing/2014/main" id="{78EB45D3-116A-6C83-186B-C26FC0AAE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3102" y="5189458"/>
            <a:ext cx="256982" cy="256982"/>
          </a:xfrm>
          <a:prstGeom prst="rect">
            <a:avLst/>
          </a:prstGeom>
        </p:spPr>
      </p:pic>
      <p:pic>
        <p:nvPicPr>
          <p:cNvPr id="607" name="Graphique 606" descr="Couronne avec un remplissage uni">
            <a:extLst>
              <a:ext uri="{FF2B5EF4-FFF2-40B4-BE49-F238E27FC236}">
                <a16:creationId xmlns:a16="http://schemas.microsoft.com/office/drawing/2014/main" id="{9BD0CE45-D288-1D02-9514-5043F14B3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8338" y="5189287"/>
            <a:ext cx="256982" cy="256982"/>
          </a:xfrm>
          <a:prstGeom prst="rect">
            <a:avLst/>
          </a:prstGeom>
        </p:spPr>
      </p:pic>
      <p:pic>
        <p:nvPicPr>
          <p:cNvPr id="608" name="Graphique 607" descr="Couronne avec un remplissage uni">
            <a:extLst>
              <a:ext uri="{FF2B5EF4-FFF2-40B4-BE49-F238E27FC236}">
                <a16:creationId xmlns:a16="http://schemas.microsoft.com/office/drawing/2014/main" id="{BD039AF2-6755-0210-DC7A-82C7F22C5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988" y="5185299"/>
            <a:ext cx="256982" cy="256982"/>
          </a:xfrm>
          <a:prstGeom prst="rect">
            <a:avLst/>
          </a:prstGeom>
        </p:spPr>
      </p:pic>
      <p:pic>
        <p:nvPicPr>
          <p:cNvPr id="609" name="Graphique 608" descr="Couronne avec un remplissage uni">
            <a:extLst>
              <a:ext uri="{FF2B5EF4-FFF2-40B4-BE49-F238E27FC236}">
                <a16:creationId xmlns:a16="http://schemas.microsoft.com/office/drawing/2014/main" id="{D353CCB9-3CC1-9362-D3AC-E657BCE80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4356" y="5185299"/>
            <a:ext cx="256982" cy="256982"/>
          </a:xfrm>
          <a:prstGeom prst="rect">
            <a:avLst/>
          </a:prstGeom>
        </p:spPr>
      </p:pic>
      <p:pic>
        <p:nvPicPr>
          <p:cNvPr id="610" name="Graphique 609" descr="Couronne avec un remplissage uni">
            <a:extLst>
              <a:ext uri="{FF2B5EF4-FFF2-40B4-BE49-F238E27FC236}">
                <a16:creationId xmlns:a16="http://schemas.microsoft.com/office/drawing/2014/main" id="{D9BBCC75-FB02-8DA7-54D8-47CB0F30B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9592" y="5185128"/>
            <a:ext cx="256982" cy="256982"/>
          </a:xfrm>
          <a:prstGeom prst="rect">
            <a:avLst/>
          </a:prstGeom>
        </p:spPr>
      </p:pic>
      <p:pic>
        <p:nvPicPr>
          <p:cNvPr id="611" name="Graphique 610" descr="Couronne avec un remplissage uni">
            <a:extLst>
              <a:ext uri="{FF2B5EF4-FFF2-40B4-BE49-F238E27FC236}">
                <a16:creationId xmlns:a16="http://schemas.microsoft.com/office/drawing/2014/main" id="{968CA443-B158-84C7-45A5-E504B9E41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7242" y="5181140"/>
            <a:ext cx="256982" cy="256982"/>
          </a:xfrm>
          <a:prstGeom prst="rect">
            <a:avLst/>
          </a:prstGeom>
        </p:spPr>
      </p:pic>
      <p:pic>
        <p:nvPicPr>
          <p:cNvPr id="612" name="Graphique 611" descr="Couronne avec un remplissage uni">
            <a:extLst>
              <a:ext uri="{FF2B5EF4-FFF2-40B4-BE49-F238E27FC236}">
                <a16:creationId xmlns:a16="http://schemas.microsoft.com/office/drawing/2014/main" id="{CABFD839-1BF1-D4B7-EE81-DF731D10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5610" y="5181140"/>
            <a:ext cx="256982" cy="256982"/>
          </a:xfrm>
          <a:prstGeom prst="rect">
            <a:avLst/>
          </a:prstGeom>
        </p:spPr>
      </p:pic>
      <p:pic>
        <p:nvPicPr>
          <p:cNvPr id="613" name="Graphique 612" descr="Couronne avec un remplissage uni">
            <a:extLst>
              <a:ext uri="{FF2B5EF4-FFF2-40B4-BE49-F238E27FC236}">
                <a16:creationId xmlns:a16="http://schemas.microsoft.com/office/drawing/2014/main" id="{6CB3ED54-D5AA-35AA-DBD6-538F4594A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846" y="5180969"/>
            <a:ext cx="256982" cy="256982"/>
          </a:xfrm>
          <a:prstGeom prst="rect">
            <a:avLst/>
          </a:prstGeom>
        </p:spPr>
      </p:pic>
      <p:pic>
        <p:nvPicPr>
          <p:cNvPr id="614" name="Graphique 613" descr="Couronne avec un remplissage uni">
            <a:extLst>
              <a:ext uri="{FF2B5EF4-FFF2-40B4-BE49-F238E27FC236}">
                <a16:creationId xmlns:a16="http://schemas.microsoft.com/office/drawing/2014/main" id="{FC75C393-42A4-C634-86F4-24CF5A2EF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8496" y="5176981"/>
            <a:ext cx="256982" cy="256982"/>
          </a:xfrm>
          <a:prstGeom prst="rect">
            <a:avLst/>
          </a:prstGeom>
        </p:spPr>
      </p:pic>
      <p:sp>
        <p:nvSpPr>
          <p:cNvPr id="615" name="Rectangle : coins arrondis 614">
            <a:extLst>
              <a:ext uri="{FF2B5EF4-FFF2-40B4-BE49-F238E27FC236}">
                <a16:creationId xmlns:a16="http://schemas.microsoft.com/office/drawing/2014/main" id="{90C7FE7D-5B97-3421-8E35-D3C243F46EA8}"/>
              </a:ext>
            </a:extLst>
          </p:cNvPr>
          <p:cNvSpPr/>
          <p:nvPr/>
        </p:nvSpPr>
        <p:spPr>
          <a:xfrm>
            <a:off x="7822276" y="4738255"/>
            <a:ext cx="1076499" cy="3241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38AA9B-297B-9F27-F529-4A39406A90BC}"/>
              </a:ext>
            </a:extLst>
          </p:cNvPr>
          <p:cNvSpPr txBox="1"/>
          <p:nvPr/>
        </p:nvSpPr>
        <p:spPr>
          <a:xfrm>
            <a:off x="419878" y="2667418"/>
            <a:ext cx="346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Mieux</a:t>
            </a:r>
          </a:p>
        </p:txBody>
      </p:sp>
    </p:spTree>
    <p:extLst>
      <p:ext uri="{BB962C8B-B14F-4D97-AF65-F5344CB8AC3E}">
        <p14:creationId xmlns:p14="http://schemas.microsoft.com/office/powerpoint/2010/main" val="3939762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7E863-38EE-41C0-C302-3352D7325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5C151-4DE7-5486-7E4A-895B4A94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11200359" cy="816669"/>
          </a:xfrm>
        </p:spPr>
        <p:txBody>
          <a:bodyPr>
            <a:normAutofit/>
          </a:bodyPr>
          <a:lstStyle/>
          <a:p>
            <a:r>
              <a:rPr lang="fr-CH" dirty="0"/>
              <a:t>Stratégie 1 : générer et tester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E940BAF-99E8-B61C-88D6-A5C5FC4233EC}"/>
              </a:ext>
            </a:extLst>
          </p:cNvPr>
          <p:cNvSpPr/>
          <p:nvPr/>
        </p:nvSpPr>
        <p:spPr>
          <a:xfrm>
            <a:off x="552566" y="1593506"/>
            <a:ext cx="5063340" cy="8279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Filtrer les </a:t>
            </a:r>
            <a:r>
              <a:rPr lang="fr-CH" b="1" dirty="0"/>
              <a:t>solutions faisables</a:t>
            </a:r>
            <a:br>
              <a:rPr lang="fr-CH" b="1" dirty="0"/>
            </a:br>
            <a:r>
              <a:rPr lang="fr-CH" dirty="0"/>
              <a:t>(qui satisfont toutes les contraintes)</a:t>
            </a:r>
            <a:endParaRPr lang="fr-CH" b="1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663F0AD-460C-32EC-ED10-21BF26F69F8F}"/>
              </a:ext>
            </a:extLst>
          </p:cNvPr>
          <p:cNvSpPr/>
          <p:nvPr/>
        </p:nvSpPr>
        <p:spPr>
          <a:xfrm>
            <a:off x="290652" y="1374412"/>
            <a:ext cx="483034" cy="52382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/>
              <a:t>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EACFF4B-A4A9-3B88-D9D6-7CE808B9F214}"/>
              </a:ext>
            </a:extLst>
          </p:cNvPr>
          <p:cNvGrpSpPr/>
          <p:nvPr/>
        </p:nvGrpSpPr>
        <p:grpSpPr>
          <a:xfrm>
            <a:off x="810365" y="3308663"/>
            <a:ext cx="1194525" cy="1194524"/>
            <a:chOff x="2234475" y="2972404"/>
            <a:chExt cx="1638711" cy="16387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18312C-E0EA-D091-30FB-514227B57AC0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FE47D-6959-241E-6CF6-B963CFCE1662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49F29A-604B-6676-8E6A-4539350AE4E5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32551A-A3C8-4C9E-55B1-4C338F526E8C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5AB2A7-D6CC-BDF3-3FF8-6DB9DC877B63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D06EC4-BC77-2538-1B26-15A829224CC3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7A2B8C-A215-E792-D723-46383F889D1A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FBE346-83A5-A28C-1CD2-2681B0C1F4A6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0BFCFE-9616-7B9A-2211-7CC43A73C802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DDBAA4-0787-F2B5-2B6C-932292B55A06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816609-8999-BF8D-0D9B-F16C5ACF52D0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3108A6-6EA5-6270-8EE8-CF7375C88EC4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D8D81F-AFC6-BEDF-3F33-1ACFCD85AA19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90B9C40-E4CE-48BF-7484-D99325E4DA64}"/>
                </a:ext>
              </a:extLst>
            </p:cNvPr>
            <p:cNvSpPr/>
            <p:nvPr/>
          </p:nvSpPr>
          <p:spPr>
            <a:xfrm>
              <a:off x="2644152" y="4201436"/>
              <a:ext cx="409677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E7D7C9-AA2B-AA06-995E-ECFBDC60FD0F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A89D10-151C-9BF0-9800-18A592BA8426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25" name="Graphique 24" descr="Couronne avec un remplissage uni">
              <a:extLst>
                <a:ext uri="{FF2B5EF4-FFF2-40B4-BE49-F238E27FC236}">
                  <a16:creationId xmlns:a16="http://schemas.microsoft.com/office/drawing/2014/main" id="{2101CBCA-0851-D196-0EC9-8F704A874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26" name="Graphique 25" descr="Couronne avec un remplissage uni">
              <a:extLst>
                <a:ext uri="{FF2B5EF4-FFF2-40B4-BE49-F238E27FC236}">
                  <a16:creationId xmlns:a16="http://schemas.microsoft.com/office/drawing/2014/main" id="{2BEFA7AB-BDCC-9001-471E-26884FCFB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66561" y="4232991"/>
              <a:ext cx="352541" cy="352541"/>
            </a:xfrm>
            <a:prstGeom prst="rect">
              <a:avLst/>
            </a:prstGeom>
          </p:spPr>
        </p:pic>
        <p:pic>
          <p:nvPicPr>
            <p:cNvPr id="27" name="Graphique 26" descr="Couronne avec un remplissage uni">
              <a:extLst>
                <a:ext uri="{FF2B5EF4-FFF2-40B4-BE49-F238E27FC236}">
                  <a16:creationId xmlns:a16="http://schemas.microsoft.com/office/drawing/2014/main" id="{0A432FF9-7586-9CFD-531B-6EB16C72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7223" y="3812174"/>
              <a:ext cx="352541" cy="352541"/>
            </a:xfrm>
            <a:prstGeom prst="rect">
              <a:avLst/>
            </a:prstGeom>
          </p:spPr>
        </p:pic>
        <p:pic>
          <p:nvPicPr>
            <p:cNvPr id="28" name="Graphique 27" descr="Couronne avec un remplissage uni">
              <a:extLst>
                <a:ext uri="{FF2B5EF4-FFF2-40B4-BE49-F238E27FC236}">
                  <a16:creationId xmlns:a16="http://schemas.microsoft.com/office/drawing/2014/main" id="{4E9AFA7A-E6B0-3500-F746-E6810041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4987" y="3804023"/>
              <a:ext cx="352541" cy="352541"/>
            </a:xfrm>
            <a:prstGeom prst="rect">
              <a:avLst/>
            </a:prstGeom>
          </p:spPr>
        </p:pic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8416EFF4-AEB3-5891-9670-EFF9E382AB1E}"/>
              </a:ext>
            </a:extLst>
          </p:cNvPr>
          <p:cNvSpPr txBox="1"/>
          <p:nvPr/>
        </p:nvSpPr>
        <p:spPr>
          <a:xfrm>
            <a:off x="412675" y="4554748"/>
            <a:ext cx="1802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Q=[0,1,0,1]</a:t>
            </a:r>
            <a:endParaRPr lang="fr-CH" sz="20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7AC602A-5D45-58FF-C2CE-EA8703E42B64}"/>
              </a:ext>
            </a:extLst>
          </p:cNvPr>
          <p:cNvSpPr txBox="1"/>
          <p:nvPr/>
        </p:nvSpPr>
        <p:spPr>
          <a:xfrm>
            <a:off x="552566" y="2754390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Contraintes de colonnes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326E0A3-6364-D604-64CE-B82877983BB5}"/>
                  </a:ext>
                </a:extLst>
              </p:cNvPr>
              <p:cNvSpPr txBox="1"/>
              <p:nvPr/>
            </p:nvSpPr>
            <p:spPr>
              <a:xfrm>
                <a:off x="412675" y="5216482"/>
                <a:ext cx="33768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2 reines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CH" dirty="0"/>
                  <a:t> et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CH" dirty="0"/>
                  <a:t> sont sur la même ligne </a:t>
                </a:r>
                <a:r>
                  <a:rPr lang="fr-CH" dirty="0" err="1"/>
                  <a:t>ssi</a:t>
                </a:r>
                <a:r>
                  <a:rPr lang="fr-CH" dirty="0"/>
                  <a:t> </a:t>
                </a:r>
              </a:p>
              <a:p>
                <a:r>
                  <a:rPr lang="fr-CH" dirty="0">
                    <a:latin typeface="Consolas" panose="020B0609020204030204" pitchFamily="49" charset="0"/>
                  </a:rPr>
                  <a:t>Q[i] = Q[j]</a:t>
                </a: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326E0A3-6364-D604-64CE-B82877983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75" y="5216482"/>
                <a:ext cx="3376899" cy="923330"/>
              </a:xfrm>
              <a:prstGeom prst="rect">
                <a:avLst/>
              </a:prstGeom>
              <a:blipFill>
                <a:blip r:embed="rId5"/>
                <a:stretch>
                  <a:fillRect l="-1625" t="-3974" b="-9934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>
            <a:extLst>
              <a:ext uri="{FF2B5EF4-FFF2-40B4-BE49-F238E27FC236}">
                <a16:creationId xmlns:a16="http://schemas.microsoft.com/office/drawing/2014/main" id="{C836FFF3-2FD2-F450-1901-A18578A86978}"/>
              </a:ext>
            </a:extLst>
          </p:cNvPr>
          <p:cNvGrpSpPr/>
          <p:nvPr/>
        </p:nvGrpSpPr>
        <p:grpSpPr>
          <a:xfrm>
            <a:off x="4220257" y="3317603"/>
            <a:ext cx="1194525" cy="1194524"/>
            <a:chOff x="2234475" y="2972404"/>
            <a:chExt cx="1638711" cy="163870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86001D-E059-3174-F392-327CD664BC89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A8B898-F9DC-541D-41AF-4EEAB38ECB62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DEE816-7EA5-6C92-6B9A-0D76E8928ECB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5BD06C-DC92-108D-3E8C-BA84E105AA31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A288D2-6954-E310-0416-EF38F17C362E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682F1A-6661-8E07-704D-5F7513EBD1C7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93156F-6C7F-A7F7-8C76-AA7A8786CF7B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CABFB0-AD18-BDF2-13B7-5368598FD6D3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536A3C-358F-D502-C258-5789AA546116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7E211B-096C-A5E6-0634-F3EDE58D75B7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DEE399-609B-B38C-90F8-D893AE673204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FC81B36-B597-A3CC-95E4-8CEA09AEB7E0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85B176B-AD35-FA77-7C80-4696753458AA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BA6472A-1395-EDBD-5275-A5C50647076B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FD9E86-B596-1D89-0159-4CD07E69B1A0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9B2A29-EDFE-AFE3-7372-A74C1E51C53A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9" name="Graphique 48" descr="Couronne avec un remplissage uni">
              <a:extLst>
                <a:ext uri="{FF2B5EF4-FFF2-40B4-BE49-F238E27FC236}">
                  <a16:creationId xmlns:a16="http://schemas.microsoft.com/office/drawing/2014/main" id="{3288583E-D18D-CC88-DF0D-9A7FE8A19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50" name="Graphique 49" descr="Couronne avec un remplissage uni">
              <a:extLst>
                <a:ext uri="{FF2B5EF4-FFF2-40B4-BE49-F238E27FC236}">
                  <a16:creationId xmlns:a16="http://schemas.microsoft.com/office/drawing/2014/main" id="{8DDCE9D7-C8F2-5145-61D2-3ECFEF745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44151" y="3011403"/>
              <a:ext cx="352541" cy="352541"/>
            </a:xfrm>
            <a:prstGeom prst="rect">
              <a:avLst/>
            </a:prstGeom>
          </p:spPr>
        </p:pic>
        <p:pic>
          <p:nvPicPr>
            <p:cNvPr id="51" name="Graphique 50" descr="Couronne avec un remplissage uni">
              <a:extLst>
                <a:ext uri="{FF2B5EF4-FFF2-40B4-BE49-F238E27FC236}">
                  <a16:creationId xmlns:a16="http://schemas.microsoft.com/office/drawing/2014/main" id="{57115F66-8F74-B18F-80D8-BB9D7BA93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2397" y="3388449"/>
              <a:ext cx="352541" cy="352541"/>
            </a:xfrm>
            <a:prstGeom prst="rect">
              <a:avLst/>
            </a:prstGeom>
          </p:spPr>
        </p:pic>
        <p:pic>
          <p:nvPicPr>
            <p:cNvPr id="52" name="Graphique 51" descr="Couronne avec un remplissage uni">
              <a:extLst>
                <a:ext uri="{FF2B5EF4-FFF2-40B4-BE49-F238E27FC236}">
                  <a16:creationId xmlns:a16="http://schemas.microsoft.com/office/drawing/2014/main" id="{A9BE02C4-8875-29DA-07D6-CC56229ED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4987" y="3804023"/>
              <a:ext cx="352541" cy="352541"/>
            </a:xfrm>
            <a:prstGeom prst="rect">
              <a:avLst/>
            </a:prstGeom>
          </p:spPr>
        </p:pic>
      </p:grpSp>
      <p:sp>
        <p:nvSpPr>
          <p:cNvPr id="53" name="ZoneTexte 52">
            <a:extLst>
              <a:ext uri="{FF2B5EF4-FFF2-40B4-BE49-F238E27FC236}">
                <a16:creationId xmlns:a16="http://schemas.microsoft.com/office/drawing/2014/main" id="{2D908FD9-1DFE-4E78-CEE9-C6F2A78CD860}"/>
              </a:ext>
            </a:extLst>
          </p:cNvPr>
          <p:cNvSpPr txBox="1"/>
          <p:nvPr/>
        </p:nvSpPr>
        <p:spPr>
          <a:xfrm>
            <a:off x="3822567" y="4563688"/>
            <a:ext cx="1802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Q=[0,3,2,1]</a:t>
            </a:r>
            <a:endParaRPr lang="fr-CH" sz="2000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7850B83-B22F-1C5D-A24B-E75B9132428D}"/>
              </a:ext>
            </a:extLst>
          </p:cNvPr>
          <p:cNvSpPr txBox="1"/>
          <p:nvPr/>
        </p:nvSpPr>
        <p:spPr>
          <a:xfrm>
            <a:off x="3962458" y="2763330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Diagonales montantes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BCD9BE4-8BB8-1A62-AAFD-F31E60320F13}"/>
                  </a:ext>
                </a:extLst>
              </p:cNvPr>
              <p:cNvSpPr txBox="1"/>
              <p:nvPr/>
            </p:nvSpPr>
            <p:spPr>
              <a:xfrm>
                <a:off x="3822567" y="5225422"/>
                <a:ext cx="33768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2 reines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CH" dirty="0"/>
                  <a:t> et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CH" dirty="0"/>
                  <a:t> sont sur la même diagonale / </a:t>
                </a:r>
                <a:r>
                  <a:rPr lang="fr-CH" dirty="0" err="1"/>
                  <a:t>ssi</a:t>
                </a:r>
                <a:r>
                  <a:rPr lang="fr-CH" dirty="0"/>
                  <a:t> </a:t>
                </a:r>
              </a:p>
              <a:p>
                <a:r>
                  <a:rPr lang="fr-CH" dirty="0">
                    <a:latin typeface="Consolas" panose="020B0609020204030204" pitchFamily="49" charset="0"/>
                  </a:rPr>
                  <a:t>Q[i] - Q[j] = i – j</a:t>
                </a: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BCD9BE4-8BB8-1A62-AAFD-F31E60320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567" y="5225422"/>
                <a:ext cx="3376899" cy="923330"/>
              </a:xfrm>
              <a:prstGeom prst="rect">
                <a:avLst/>
              </a:prstGeom>
              <a:blipFill>
                <a:blip r:embed="rId6"/>
                <a:stretch>
                  <a:fillRect l="-1444" t="-3289" b="-921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D61E9BC0-E6D7-DF73-5150-AFE0299D2A86}"/>
              </a:ext>
            </a:extLst>
          </p:cNvPr>
          <p:cNvCxnSpPr/>
          <p:nvPr/>
        </p:nvCxnSpPr>
        <p:spPr>
          <a:xfrm flipV="1">
            <a:off x="4369572" y="3474522"/>
            <a:ext cx="895894" cy="8882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0E1151E5-E6C3-2394-38FA-D1113DC4AE16}"/>
              </a:ext>
            </a:extLst>
          </p:cNvPr>
          <p:cNvSpPr txBox="1"/>
          <p:nvPr/>
        </p:nvSpPr>
        <p:spPr>
          <a:xfrm>
            <a:off x="3822567" y="6130960"/>
            <a:ext cx="2602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Q[0] - Q[2] = 0 - 2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BAA77ED-F5D9-E883-5779-BC0D99DCE51E}"/>
              </a:ext>
            </a:extLst>
          </p:cNvPr>
          <p:cNvSpPr txBox="1"/>
          <p:nvPr/>
        </p:nvSpPr>
        <p:spPr>
          <a:xfrm>
            <a:off x="3823511" y="6469679"/>
            <a:ext cx="2602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  0  -   2  = 0 - 2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12B1DC3E-3BC2-79CA-4F6E-FDB867D3F48C}"/>
              </a:ext>
            </a:extLst>
          </p:cNvPr>
          <p:cNvGrpSpPr/>
          <p:nvPr/>
        </p:nvGrpSpPr>
        <p:grpSpPr>
          <a:xfrm>
            <a:off x="7930913" y="3308663"/>
            <a:ext cx="1194525" cy="1194524"/>
            <a:chOff x="2234475" y="2972404"/>
            <a:chExt cx="1638711" cy="163870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1987391-0271-70A6-6F8B-D6CB0217C1DD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847B62F-793E-2146-CAA6-E5A585E11D60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981D43B-8BB6-D228-F640-47020DF3166C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E9AB1D6-BB26-9B67-7F37-0C05ED32EAAF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C922371-CEB5-FCC5-4F27-1C719808C277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41D6385-FCAE-40B5-0AF4-166C4656B647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B0EE134-799F-4514-2B01-6C72D1C5D397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97258DB8-16C7-6BCF-F72E-1BAA08217B3F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51652CA-A441-1A21-8B81-F2143D201A70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52547E1-C823-9880-C48D-BBFCA817B902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FDB76A7-1F2B-BD56-67B8-41DA11389A12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D8FAD13-EACE-6912-C338-CC4565B6FAAB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ABB07C1-38D1-B931-44D5-727A2DD87191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58C424B-40B5-08FE-E6B9-13299E5BA35D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0CFA596E-28A5-1642-B88D-B70EC12A4FBB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7CA2284-C165-6EC4-FEC8-0518191FE568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142" name="Graphique 141" descr="Couronne avec un remplissage uni">
              <a:extLst>
                <a:ext uri="{FF2B5EF4-FFF2-40B4-BE49-F238E27FC236}">
                  <a16:creationId xmlns:a16="http://schemas.microsoft.com/office/drawing/2014/main" id="{600EE2E4-D79E-8101-60B3-7AE881B53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143" name="Graphique 142" descr="Couronne avec un remplissage uni">
              <a:extLst>
                <a:ext uri="{FF2B5EF4-FFF2-40B4-BE49-F238E27FC236}">
                  <a16:creationId xmlns:a16="http://schemas.microsoft.com/office/drawing/2014/main" id="{0A85EFBE-1C44-17B8-1915-AFDD9C201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44151" y="3011403"/>
              <a:ext cx="352541" cy="352541"/>
            </a:xfrm>
            <a:prstGeom prst="rect">
              <a:avLst/>
            </a:prstGeom>
          </p:spPr>
        </p:pic>
        <p:pic>
          <p:nvPicPr>
            <p:cNvPr id="144" name="Graphique 143" descr="Couronne avec un remplissage uni">
              <a:extLst>
                <a:ext uri="{FF2B5EF4-FFF2-40B4-BE49-F238E27FC236}">
                  <a16:creationId xmlns:a16="http://schemas.microsoft.com/office/drawing/2014/main" id="{257B3BCC-3C20-EC0B-BBA5-EE6DA1B1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2397" y="3388449"/>
              <a:ext cx="352541" cy="352541"/>
            </a:xfrm>
            <a:prstGeom prst="rect">
              <a:avLst/>
            </a:prstGeom>
          </p:spPr>
        </p:pic>
        <p:pic>
          <p:nvPicPr>
            <p:cNvPr id="145" name="Graphique 144" descr="Couronne avec un remplissage uni">
              <a:extLst>
                <a:ext uri="{FF2B5EF4-FFF2-40B4-BE49-F238E27FC236}">
                  <a16:creationId xmlns:a16="http://schemas.microsoft.com/office/drawing/2014/main" id="{115FE585-32BE-AA9F-4036-F6C3DE0C0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4987" y="3804023"/>
              <a:ext cx="352541" cy="352541"/>
            </a:xfrm>
            <a:prstGeom prst="rect">
              <a:avLst/>
            </a:prstGeom>
          </p:spPr>
        </p:pic>
      </p:grpSp>
      <p:sp>
        <p:nvSpPr>
          <p:cNvPr id="146" name="ZoneTexte 145">
            <a:extLst>
              <a:ext uri="{FF2B5EF4-FFF2-40B4-BE49-F238E27FC236}">
                <a16:creationId xmlns:a16="http://schemas.microsoft.com/office/drawing/2014/main" id="{791553E0-5BE3-0854-6F66-5AF6FC2DA500}"/>
              </a:ext>
            </a:extLst>
          </p:cNvPr>
          <p:cNvSpPr txBox="1"/>
          <p:nvPr/>
        </p:nvSpPr>
        <p:spPr>
          <a:xfrm>
            <a:off x="7533223" y="4554748"/>
            <a:ext cx="1802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Q=[0,3,2,1]</a:t>
            </a:r>
            <a:endParaRPr lang="fr-CH" sz="2000" dirty="0"/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D1277716-1F7A-99C8-77A0-8CAA7B829E90}"/>
              </a:ext>
            </a:extLst>
          </p:cNvPr>
          <p:cNvSpPr txBox="1"/>
          <p:nvPr/>
        </p:nvSpPr>
        <p:spPr>
          <a:xfrm>
            <a:off x="7673114" y="2754390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Diagonales descendantes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id="{03CAE564-5066-7434-818D-9AEFB669203B}"/>
                  </a:ext>
                </a:extLst>
              </p:cNvPr>
              <p:cNvSpPr txBox="1"/>
              <p:nvPr/>
            </p:nvSpPr>
            <p:spPr>
              <a:xfrm>
                <a:off x="7533223" y="5225422"/>
                <a:ext cx="33768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dirty="0"/>
                  <a:t>2 reines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CH" dirty="0"/>
                  <a:t> et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CH" dirty="0"/>
                  <a:t> sont sur la même diagonale \ </a:t>
                </a:r>
                <a:r>
                  <a:rPr lang="fr-CH" dirty="0" err="1"/>
                  <a:t>ssi</a:t>
                </a:r>
                <a:r>
                  <a:rPr lang="fr-CH" dirty="0"/>
                  <a:t> </a:t>
                </a:r>
              </a:p>
              <a:p>
                <a:r>
                  <a:rPr lang="fr-CH" dirty="0">
                    <a:latin typeface="Consolas" panose="020B0609020204030204" pitchFamily="49" charset="0"/>
                  </a:rPr>
                  <a:t>Q[j] - Q[i] = i – j</a:t>
                </a:r>
              </a:p>
            </p:txBody>
          </p:sp>
        </mc:Choice>
        <mc:Fallback xmlns="">
          <p:sp>
            <p:nvSpPr>
              <p:cNvPr id="148" name="ZoneTexte 147">
                <a:extLst>
                  <a:ext uri="{FF2B5EF4-FFF2-40B4-BE49-F238E27FC236}">
                    <a16:creationId xmlns:a16="http://schemas.microsoft.com/office/drawing/2014/main" id="{03CAE564-5066-7434-818D-9AEFB6692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223" y="5225422"/>
                <a:ext cx="3376899" cy="923330"/>
              </a:xfrm>
              <a:prstGeom prst="rect">
                <a:avLst/>
              </a:prstGeom>
              <a:blipFill>
                <a:blip r:embed="rId7"/>
                <a:stretch>
                  <a:fillRect l="-1625" t="-3289" b="-9211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94453F75-764C-E2A1-D5BF-CF9295EE2472}"/>
              </a:ext>
            </a:extLst>
          </p:cNvPr>
          <p:cNvCxnSpPr>
            <a:cxnSpLocks/>
          </p:cNvCxnSpPr>
          <p:nvPr/>
        </p:nvCxnSpPr>
        <p:spPr>
          <a:xfrm>
            <a:off x="8218131" y="3337091"/>
            <a:ext cx="916538" cy="86168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4" name="ZoneTexte 153">
            <a:extLst>
              <a:ext uri="{FF2B5EF4-FFF2-40B4-BE49-F238E27FC236}">
                <a16:creationId xmlns:a16="http://schemas.microsoft.com/office/drawing/2014/main" id="{F31C7BFA-8FE9-F08B-4C6C-9D619111582C}"/>
              </a:ext>
            </a:extLst>
          </p:cNvPr>
          <p:cNvSpPr txBox="1"/>
          <p:nvPr/>
        </p:nvSpPr>
        <p:spPr>
          <a:xfrm>
            <a:off x="7533223" y="6122020"/>
            <a:ext cx="2602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Q[1] - Q[3] = 3 - 1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A5075C55-B20C-A498-7A58-F0F292086D04}"/>
              </a:ext>
            </a:extLst>
          </p:cNvPr>
          <p:cNvSpPr txBox="1"/>
          <p:nvPr/>
        </p:nvSpPr>
        <p:spPr>
          <a:xfrm>
            <a:off x="7534167" y="6460739"/>
            <a:ext cx="2602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  3  -   1  = 3 - 1</a:t>
            </a:r>
          </a:p>
        </p:txBody>
      </p:sp>
      <p:cxnSp>
        <p:nvCxnSpPr>
          <p:cNvPr id="163" name="Connecteur droit 162">
            <a:extLst>
              <a:ext uri="{FF2B5EF4-FFF2-40B4-BE49-F238E27FC236}">
                <a16:creationId xmlns:a16="http://schemas.microsoft.com/office/drawing/2014/main" id="{85D0F56D-6FFA-805E-D311-439D6AD10C6D}"/>
              </a:ext>
            </a:extLst>
          </p:cNvPr>
          <p:cNvCxnSpPr>
            <a:cxnSpLocks/>
            <a:stCxn id="18" idx="1"/>
            <a:endCxn id="28" idx="3"/>
          </p:cNvCxnSpPr>
          <p:nvPr/>
        </p:nvCxnSpPr>
        <p:spPr>
          <a:xfrm flipV="1">
            <a:off x="1108996" y="4043356"/>
            <a:ext cx="884480" cy="1188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A2ED5705-DF2D-F1C2-118E-5B4CAFAC77E4}"/>
              </a:ext>
            </a:extLst>
          </p:cNvPr>
          <p:cNvCxnSpPr>
            <a:cxnSpLocks/>
            <a:stCxn id="25" idx="1"/>
            <a:endCxn id="26" idx="3"/>
          </p:cNvCxnSpPr>
          <p:nvPr/>
        </p:nvCxnSpPr>
        <p:spPr>
          <a:xfrm flipV="1">
            <a:off x="831189" y="4356049"/>
            <a:ext cx="842700" cy="398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3" grpId="0"/>
      <p:bldP spid="54" grpId="0"/>
      <p:bldP spid="55" grpId="0"/>
      <p:bldP spid="59" grpId="0"/>
      <p:bldP spid="60" grpId="0"/>
      <p:bldP spid="146" grpId="0"/>
      <p:bldP spid="147" grpId="0"/>
      <p:bldP spid="148" grpId="0"/>
      <p:bldP spid="154" grpId="0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CFA5F-0160-6A72-10D2-1B0A5ACC3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591C2-2F3A-F4EE-2DDD-56F4CB04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11200359" cy="816669"/>
          </a:xfrm>
        </p:spPr>
        <p:txBody>
          <a:bodyPr>
            <a:normAutofit/>
          </a:bodyPr>
          <a:lstStyle/>
          <a:p>
            <a:r>
              <a:rPr lang="fr-CH" dirty="0"/>
              <a:t>Stratégie 1 : générer et tester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A4E2E5B-E7AA-BE1E-1C36-0DFF9D37F81B}"/>
              </a:ext>
            </a:extLst>
          </p:cNvPr>
          <p:cNvSpPr/>
          <p:nvPr/>
        </p:nvSpPr>
        <p:spPr>
          <a:xfrm>
            <a:off x="739903" y="1768760"/>
            <a:ext cx="3921462" cy="8279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H" dirty="0"/>
              <a:t>Cas de tests pour la fonction </a:t>
            </a:r>
            <a:r>
              <a:rPr lang="fr-CH" dirty="0" err="1">
                <a:latin typeface="Consolas" panose="020B0609020204030204" pitchFamily="49" charset="0"/>
              </a:rPr>
              <a:t>check_constraints</a:t>
            </a:r>
            <a:endParaRPr lang="fr-CH" b="1" dirty="0">
              <a:latin typeface="Consolas" panose="020B0609020204030204" pitchFamily="49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A6DBD5D-6D5C-FDF1-70E2-516A7561A032}"/>
              </a:ext>
            </a:extLst>
          </p:cNvPr>
          <p:cNvSpPr/>
          <p:nvPr/>
        </p:nvSpPr>
        <p:spPr>
          <a:xfrm>
            <a:off x="412675" y="1429499"/>
            <a:ext cx="483034" cy="52382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/>
              <a:t>2</a:t>
            </a:r>
          </a:p>
        </p:txBody>
      </p:sp>
      <p:grpSp>
        <p:nvGrpSpPr>
          <p:cNvPr id="320" name="Groupe 319">
            <a:extLst>
              <a:ext uri="{FF2B5EF4-FFF2-40B4-BE49-F238E27FC236}">
                <a16:creationId xmlns:a16="http://schemas.microsoft.com/office/drawing/2014/main" id="{87495FE6-F13E-C602-4267-3DC652FEFE0E}"/>
              </a:ext>
            </a:extLst>
          </p:cNvPr>
          <p:cNvGrpSpPr/>
          <p:nvPr/>
        </p:nvGrpSpPr>
        <p:grpSpPr>
          <a:xfrm>
            <a:off x="5703023" y="1268160"/>
            <a:ext cx="2688459" cy="2160190"/>
            <a:chOff x="4661365" y="1768760"/>
            <a:chExt cx="3754604" cy="3016843"/>
          </a:xfrm>
        </p:grpSpPr>
        <p:grpSp>
          <p:nvGrpSpPr>
            <p:cNvPr id="265" name="Groupe 264">
              <a:extLst>
                <a:ext uri="{FF2B5EF4-FFF2-40B4-BE49-F238E27FC236}">
                  <a16:creationId xmlns:a16="http://schemas.microsoft.com/office/drawing/2014/main" id="{4B0F09E8-C219-9A75-7638-31CB80CE68AD}"/>
                </a:ext>
              </a:extLst>
            </p:cNvPr>
            <p:cNvGrpSpPr/>
            <p:nvPr/>
          </p:nvGrpSpPr>
          <p:grpSpPr>
            <a:xfrm>
              <a:off x="5140353" y="1768760"/>
              <a:ext cx="2500315" cy="2458292"/>
              <a:chOff x="6116689" y="3259029"/>
              <a:chExt cx="2500315" cy="245829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0B9B89E-FADD-1679-DAC2-99C7BAFD3FB3}"/>
                  </a:ext>
                </a:extLst>
              </p:cNvPr>
              <p:cNvSpPr/>
              <p:nvPr/>
            </p:nvSpPr>
            <p:spPr>
              <a:xfrm>
                <a:off x="6158938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F01E62C-10F7-726F-8105-AD93DD1C8A41}"/>
                  </a:ext>
                </a:extLst>
              </p:cNvPr>
              <p:cNvSpPr/>
              <p:nvPr/>
            </p:nvSpPr>
            <p:spPr>
              <a:xfrm>
                <a:off x="6568616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2F99DF-C35D-F702-E557-EDBCE315C808}"/>
                  </a:ext>
                </a:extLst>
              </p:cNvPr>
              <p:cNvSpPr/>
              <p:nvPr/>
            </p:nvSpPr>
            <p:spPr>
              <a:xfrm>
                <a:off x="6978293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2410DB4-9798-F2E4-828E-44B13DA65137}"/>
                  </a:ext>
                </a:extLst>
              </p:cNvPr>
              <p:cNvSpPr/>
              <p:nvPr/>
            </p:nvSpPr>
            <p:spPr>
              <a:xfrm>
                <a:off x="7387971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780C359-9E87-27A5-EFDB-016F0E8998D3}"/>
                  </a:ext>
                </a:extLst>
              </p:cNvPr>
              <p:cNvSpPr/>
              <p:nvPr/>
            </p:nvSpPr>
            <p:spPr>
              <a:xfrm>
                <a:off x="7797648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1186C4A-D1DC-D48B-15FA-6C386C932238}"/>
                  </a:ext>
                </a:extLst>
              </p:cNvPr>
              <p:cNvSpPr/>
              <p:nvPr/>
            </p:nvSpPr>
            <p:spPr>
              <a:xfrm>
                <a:off x="8207326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98AAD5A-EBC7-9760-1AC0-E9E2B3D4236D}"/>
                  </a:ext>
                </a:extLst>
              </p:cNvPr>
              <p:cNvSpPr/>
              <p:nvPr/>
            </p:nvSpPr>
            <p:spPr>
              <a:xfrm>
                <a:off x="6158938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E10481E-B344-E016-8058-976268FD7D74}"/>
                  </a:ext>
                </a:extLst>
              </p:cNvPr>
              <p:cNvSpPr/>
              <p:nvPr/>
            </p:nvSpPr>
            <p:spPr>
              <a:xfrm>
                <a:off x="6568616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1C2CE9C-9F5B-14C1-BDFF-9079489EF04A}"/>
                  </a:ext>
                </a:extLst>
              </p:cNvPr>
              <p:cNvSpPr/>
              <p:nvPr/>
            </p:nvSpPr>
            <p:spPr>
              <a:xfrm>
                <a:off x="6978293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E0F744E-B2FE-DF70-0902-8A204D76ABA6}"/>
                  </a:ext>
                </a:extLst>
              </p:cNvPr>
              <p:cNvSpPr/>
              <p:nvPr/>
            </p:nvSpPr>
            <p:spPr>
              <a:xfrm>
                <a:off x="7387971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FF29045-91B9-927B-FF01-CCE56AF6BDD7}"/>
                  </a:ext>
                </a:extLst>
              </p:cNvPr>
              <p:cNvSpPr/>
              <p:nvPr/>
            </p:nvSpPr>
            <p:spPr>
              <a:xfrm>
                <a:off x="7797648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930DD6A-37C4-F7E9-F04D-096CACF4250E}"/>
                  </a:ext>
                </a:extLst>
              </p:cNvPr>
              <p:cNvSpPr/>
              <p:nvPr/>
            </p:nvSpPr>
            <p:spPr>
              <a:xfrm>
                <a:off x="8207326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6BA94050-383E-A5DF-3FA7-D2C2DC544893}"/>
                  </a:ext>
                </a:extLst>
              </p:cNvPr>
              <p:cNvSpPr/>
              <p:nvPr/>
            </p:nvSpPr>
            <p:spPr>
              <a:xfrm>
                <a:off x="6158938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244AA33-86B8-B392-BFC6-BE5990877D1D}"/>
                  </a:ext>
                </a:extLst>
              </p:cNvPr>
              <p:cNvSpPr/>
              <p:nvPr/>
            </p:nvSpPr>
            <p:spPr>
              <a:xfrm>
                <a:off x="6568616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4235808-E9D7-59AC-1281-0926984DA051}"/>
                  </a:ext>
                </a:extLst>
              </p:cNvPr>
              <p:cNvSpPr/>
              <p:nvPr/>
            </p:nvSpPr>
            <p:spPr>
              <a:xfrm>
                <a:off x="6978293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DA2789-AC63-F938-0A08-2A12216C4EB2}"/>
                  </a:ext>
                </a:extLst>
              </p:cNvPr>
              <p:cNvSpPr/>
              <p:nvPr/>
            </p:nvSpPr>
            <p:spPr>
              <a:xfrm>
                <a:off x="7387971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F76CD0F-7B5E-A619-7EC2-42568B9901C7}"/>
                  </a:ext>
                </a:extLst>
              </p:cNvPr>
              <p:cNvSpPr/>
              <p:nvPr/>
            </p:nvSpPr>
            <p:spPr>
              <a:xfrm>
                <a:off x="7797648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3A66515-4C03-8F2C-008F-C66C5B95442C}"/>
                  </a:ext>
                </a:extLst>
              </p:cNvPr>
              <p:cNvSpPr/>
              <p:nvPr/>
            </p:nvSpPr>
            <p:spPr>
              <a:xfrm>
                <a:off x="8207326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5C1D639-A34B-8601-7903-3C9DBED8C990}"/>
                  </a:ext>
                </a:extLst>
              </p:cNvPr>
              <p:cNvSpPr/>
              <p:nvPr/>
            </p:nvSpPr>
            <p:spPr>
              <a:xfrm>
                <a:off x="6158938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1A2CE6FB-041E-210A-7D9E-1E5C75A8F380}"/>
                  </a:ext>
                </a:extLst>
              </p:cNvPr>
              <p:cNvSpPr/>
              <p:nvPr/>
            </p:nvSpPr>
            <p:spPr>
              <a:xfrm>
                <a:off x="6568616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E19B5F49-77D5-C45F-0656-1405FFD5D78D}"/>
                  </a:ext>
                </a:extLst>
              </p:cNvPr>
              <p:cNvSpPr/>
              <p:nvPr/>
            </p:nvSpPr>
            <p:spPr>
              <a:xfrm>
                <a:off x="6978293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4C6AF263-9576-2AC8-B5EF-DAFAAA05B5FF}"/>
                  </a:ext>
                </a:extLst>
              </p:cNvPr>
              <p:cNvSpPr/>
              <p:nvPr/>
            </p:nvSpPr>
            <p:spPr>
              <a:xfrm>
                <a:off x="7387971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B43E8369-C354-0010-4985-AF4A326494B5}"/>
                  </a:ext>
                </a:extLst>
              </p:cNvPr>
              <p:cNvSpPr/>
              <p:nvPr/>
            </p:nvSpPr>
            <p:spPr>
              <a:xfrm>
                <a:off x="7797648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9C0761B-E48C-EA1C-B241-C0CCE5168AFB}"/>
                  </a:ext>
                </a:extLst>
              </p:cNvPr>
              <p:cNvSpPr/>
              <p:nvPr/>
            </p:nvSpPr>
            <p:spPr>
              <a:xfrm>
                <a:off x="8207326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04AFCF0-00A7-3465-6DB3-E93D21A6C2C5}"/>
                  </a:ext>
                </a:extLst>
              </p:cNvPr>
              <p:cNvSpPr/>
              <p:nvPr/>
            </p:nvSpPr>
            <p:spPr>
              <a:xfrm>
                <a:off x="6158938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29F64499-0F72-F532-39B1-9541B8BCA4E4}"/>
                  </a:ext>
                </a:extLst>
              </p:cNvPr>
              <p:cNvSpPr/>
              <p:nvPr/>
            </p:nvSpPr>
            <p:spPr>
              <a:xfrm>
                <a:off x="6568616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6680ECF0-4E04-65B4-ABF4-670D10D3782B}"/>
                  </a:ext>
                </a:extLst>
              </p:cNvPr>
              <p:cNvSpPr/>
              <p:nvPr/>
            </p:nvSpPr>
            <p:spPr>
              <a:xfrm>
                <a:off x="6978293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D269C50-3B3D-AF31-72BD-6F196F33CD6C}"/>
                  </a:ext>
                </a:extLst>
              </p:cNvPr>
              <p:cNvSpPr/>
              <p:nvPr/>
            </p:nvSpPr>
            <p:spPr>
              <a:xfrm>
                <a:off x="7387971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CC3F1F9-0DA3-B3FA-C235-C6C785CCC21E}"/>
                  </a:ext>
                </a:extLst>
              </p:cNvPr>
              <p:cNvSpPr/>
              <p:nvPr/>
            </p:nvSpPr>
            <p:spPr>
              <a:xfrm>
                <a:off x="7797648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38766BD1-D1D2-2D37-51F7-1B539CC5B999}"/>
                  </a:ext>
                </a:extLst>
              </p:cNvPr>
              <p:cNvSpPr/>
              <p:nvPr/>
            </p:nvSpPr>
            <p:spPr>
              <a:xfrm>
                <a:off x="8207326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99CB877-30C4-05D5-66B0-E54E037AFE13}"/>
                  </a:ext>
                </a:extLst>
              </p:cNvPr>
              <p:cNvSpPr/>
              <p:nvPr/>
            </p:nvSpPr>
            <p:spPr>
              <a:xfrm>
                <a:off x="6158938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6B3F051A-4F96-94E9-2276-8EFA47C58A35}"/>
                  </a:ext>
                </a:extLst>
              </p:cNvPr>
              <p:cNvSpPr/>
              <p:nvPr/>
            </p:nvSpPr>
            <p:spPr>
              <a:xfrm>
                <a:off x="6568616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5593404-D0F6-FAE2-E797-59C5B85A9E84}"/>
                  </a:ext>
                </a:extLst>
              </p:cNvPr>
              <p:cNvSpPr/>
              <p:nvPr/>
            </p:nvSpPr>
            <p:spPr>
              <a:xfrm>
                <a:off x="6978293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EE9DA2EF-6162-26CB-4201-39BA41355DFA}"/>
                  </a:ext>
                </a:extLst>
              </p:cNvPr>
              <p:cNvSpPr/>
              <p:nvPr/>
            </p:nvSpPr>
            <p:spPr>
              <a:xfrm>
                <a:off x="7387971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11F4DE16-903F-CBD1-534E-3BCFC4EE2677}"/>
                  </a:ext>
                </a:extLst>
              </p:cNvPr>
              <p:cNvSpPr/>
              <p:nvPr/>
            </p:nvSpPr>
            <p:spPr>
              <a:xfrm>
                <a:off x="7797648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A67D9CB4-A120-8606-FD4D-F26A6120C821}"/>
                  </a:ext>
                </a:extLst>
              </p:cNvPr>
              <p:cNvSpPr/>
              <p:nvPr/>
            </p:nvSpPr>
            <p:spPr>
              <a:xfrm>
                <a:off x="8207326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pic>
            <p:nvPicPr>
              <p:cNvPr id="230" name="Graphique 229" descr="Couronne avec un remplissage uni">
                <a:extLst>
                  <a:ext uri="{FF2B5EF4-FFF2-40B4-BE49-F238E27FC236}">
                    <a16:creationId xmlns:a16="http://schemas.microsoft.com/office/drawing/2014/main" id="{EBFBBDF1-C541-66DC-E8EE-53E272EA0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16689" y="4847195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257" name="Graphique 256" descr="Couronne avec un remplissage uni">
                <a:extLst>
                  <a:ext uri="{FF2B5EF4-FFF2-40B4-BE49-F238E27FC236}">
                    <a16:creationId xmlns:a16="http://schemas.microsoft.com/office/drawing/2014/main" id="{53C18CF7-3E93-A38E-BE19-9FF3F62439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77071" y="4081999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258" name="Graphique 257" descr="Couronne avec un remplissage uni">
                <a:extLst>
                  <a:ext uri="{FF2B5EF4-FFF2-40B4-BE49-F238E27FC236}">
                    <a16:creationId xmlns:a16="http://schemas.microsoft.com/office/drawing/2014/main" id="{FA5FC76F-51F3-AAF4-715B-EDFB71AF5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02804" y="3262417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259" name="Graphique 258" descr="Couronne avec un remplissage uni">
                <a:extLst>
                  <a:ext uri="{FF2B5EF4-FFF2-40B4-BE49-F238E27FC236}">
                    <a16:creationId xmlns:a16="http://schemas.microsoft.com/office/drawing/2014/main" id="{3EE3B931-6D26-C635-E145-2175566A2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96422" y="5286553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260" name="Graphique 259" descr="Couronne avec un remplissage uni">
                <a:extLst>
                  <a:ext uri="{FF2B5EF4-FFF2-40B4-BE49-F238E27FC236}">
                    <a16:creationId xmlns:a16="http://schemas.microsoft.com/office/drawing/2014/main" id="{C0E42547-DCFB-54D9-B2EC-502269046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97647" y="4450300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261" name="Graphique 260" descr="Couronne avec un remplissage uni">
                <a:extLst>
                  <a:ext uri="{FF2B5EF4-FFF2-40B4-BE49-F238E27FC236}">
                    <a16:creationId xmlns:a16="http://schemas.microsoft.com/office/drawing/2014/main" id="{30B912D1-7EC4-3FDE-909C-27E23F8D1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190428" y="3666411"/>
                <a:ext cx="426575" cy="426575"/>
              </a:xfrm>
              <a:prstGeom prst="rect">
                <a:avLst/>
              </a:prstGeom>
            </p:spPr>
          </p:pic>
        </p:grpSp>
        <p:sp>
          <p:nvSpPr>
            <p:cNvPr id="267" name="ZoneTexte 266">
              <a:extLst>
                <a:ext uri="{FF2B5EF4-FFF2-40B4-BE49-F238E27FC236}">
                  <a16:creationId xmlns:a16="http://schemas.microsoft.com/office/drawing/2014/main" id="{7A5B9FCD-9B3A-BCA1-9CC2-496522D96AD3}"/>
                </a:ext>
              </a:extLst>
            </p:cNvPr>
            <p:cNvSpPr txBox="1"/>
            <p:nvPr/>
          </p:nvSpPr>
          <p:spPr>
            <a:xfrm>
              <a:off x="4661365" y="4226824"/>
              <a:ext cx="3343739" cy="5587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sz="2000" dirty="0">
                  <a:latin typeface="Consolas" panose="020B0609020204030204" pitchFamily="49" charset="0"/>
                </a:rPr>
                <a:t>q=[1,3,5,0,2,4]</a:t>
              </a:r>
            </a:p>
          </p:txBody>
        </p:sp>
        <p:pic>
          <p:nvPicPr>
            <p:cNvPr id="272" name="Graphique 271" descr="Case cochée avec un remplissage uni">
              <a:extLst>
                <a:ext uri="{FF2B5EF4-FFF2-40B4-BE49-F238E27FC236}">
                  <a16:creationId xmlns:a16="http://schemas.microsoft.com/office/drawing/2014/main" id="{B2E6910B-5E5A-3645-B945-EBCA0A6B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01569" y="3527355"/>
              <a:ext cx="914400" cy="914400"/>
            </a:xfrm>
            <a:prstGeom prst="rect">
              <a:avLst/>
            </a:prstGeom>
          </p:spPr>
        </p:pic>
      </p:grpSp>
      <p:grpSp>
        <p:nvGrpSpPr>
          <p:cNvPr id="321" name="Groupe 320">
            <a:extLst>
              <a:ext uri="{FF2B5EF4-FFF2-40B4-BE49-F238E27FC236}">
                <a16:creationId xmlns:a16="http://schemas.microsoft.com/office/drawing/2014/main" id="{4EEA354F-420E-684E-60A8-03B5D9C86043}"/>
              </a:ext>
            </a:extLst>
          </p:cNvPr>
          <p:cNvGrpSpPr/>
          <p:nvPr/>
        </p:nvGrpSpPr>
        <p:grpSpPr>
          <a:xfrm>
            <a:off x="8685678" y="1222005"/>
            <a:ext cx="2680779" cy="2160190"/>
            <a:chOff x="8054992" y="1764567"/>
            <a:chExt cx="3743878" cy="3016843"/>
          </a:xfrm>
        </p:grpSpPr>
        <p:grpSp>
          <p:nvGrpSpPr>
            <p:cNvPr id="273" name="Groupe 272">
              <a:extLst>
                <a:ext uri="{FF2B5EF4-FFF2-40B4-BE49-F238E27FC236}">
                  <a16:creationId xmlns:a16="http://schemas.microsoft.com/office/drawing/2014/main" id="{4D51489F-0DD3-FDDF-948C-462319DF218E}"/>
                </a:ext>
              </a:extLst>
            </p:cNvPr>
            <p:cNvGrpSpPr/>
            <p:nvPr/>
          </p:nvGrpSpPr>
          <p:grpSpPr>
            <a:xfrm>
              <a:off x="8502318" y="1764567"/>
              <a:ext cx="2474915" cy="2458292"/>
              <a:chOff x="6142089" y="3259029"/>
              <a:chExt cx="2474915" cy="2458292"/>
            </a:xfrm>
          </p:grpSpPr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48F7078A-C60C-ABB7-06DC-734BFE01EAB7}"/>
                  </a:ext>
                </a:extLst>
              </p:cNvPr>
              <p:cNvSpPr/>
              <p:nvPr/>
            </p:nvSpPr>
            <p:spPr>
              <a:xfrm>
                <a:off x="6158938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99A16FBC-2149-C03E-1E6D-90F1E16FFCEE}"/>
                  </a:ext>
                </a:extLst>
              </p:cNvPr>
              <p:cNvSpPr/>
              <p:nvPr/>
            </p:nvSpPr>
            <p:spPr>
              <a:xfrm>
                <a:off x="6568616" y="325925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CF46FF01-048B-887E-9CC2-CFF52AB92822}"/>
                  </a:ext>
                </a:extLst>
              </p:cNvPr>
              <p:cNvSpPr/>
              <p:nvPr/>
            </p:nvSpPr>
            <p:spPr>
              <a:xfrm>
                <a:off x="6978293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100D0E90-4026-6356-97AE-128F3F21C1D1}"/>
                  </a:ext>
                </a:extLst>
              </p:cNvPr>
              <p:cNvSpPr/>
              <p:nvPr/>
            </p:nvSpPr>
            <p:spPr>
              <a:xfrm>
                <a:off x="7387971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8720B40A-5E76-6D71-48F3-5A77B1B840E1}"/>
                  </a:ext>
                </a:extLst>
              </p:cNvPr>
              <p:cNvSpPr/>
              <p:nvPr/>
            </p:nvSpPr>
            <p:spPr>
              <a:xfrm>
                <a:off x="7797648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F088EF08-4F9A-57D0-7DE8-5D38D8C2E074}"/>
                  </a:ext>
                </a:extLst>
              </p:cNvPr>
              <p:cNvSpPr/>
              <p:nvPr/>
            </p:nvSpPr>
            <p:spPr>
              <a:xfrm>
                <a:off x="8207326" y="325902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6D99ADC0-C625-0F4F-2547-B1A4D88541C6}"/>
                  </a:ext>
                </a:extLst>
              </p:cNvPr>
              <p:cNvSpPr/>
              <p:nvPr/>
            </p:nvSpPr>
            <p:spPr>
              <a:xfrm>
                <a:off x="6158938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9195FDE6-92BB-71E3-9198-59DDC62EAAA2}"/>
                  </a:ext>
                </a:extLst>
              </p:cNvPr>
              <p:cNvSpPr/>
              <p:nvPr/>
            </p:nvSpPr>
            <p:spPr>
              <a:xfrm>
                <a:off x="6568616" y="366893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48388EF3-208C-294E-765F-5E3B415D7324}"/>
                  </a:ext>
                </a:extLst>
              </p:cNvPr>
              <p:cNvSpPr/>
              <p:nvPr/>
            </p:nvSpPr>
            <p:spPr>
              <a:xfrm>
                <a:off x="6978293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EE8A9C69-D65E-440B-6425-083BF94521E6}"/>
                  </a:ext>
                </a:extLst>
              </p:cNvPr>
              <p:cNvSpPr/>
              <p:nvPr/>
            </p:nvSpPr>
            <p:spPr>
              <a:xfrm>
                <a:off x="7387971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B891AFDD-8A4B-BBAA-FF7B-E8F7100C487E}"/>
                  </a:ext>
                </a:extLst>
              </p:cNvPr>
              <p:cNvSpPr/>
              <p:nvPr/>
            </p:nvSpPr>
            <p:spPr>
              <a:xfrm>
                <a:off x="7797648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72C371F0-C353-2B86-F899-50B34D5966D6}"/>
                  </a:ext>
                </a:extLst>
              </p:cNvPr>
              <p:cNvSpPr/>
              <p:nvPr/>
            </p:nvSpPr>
            <p:spPr>
              <a:xfrm>
                <a:off x="8207326" y="366870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04AA84E3-0B69-4986-16C2-576A20F0D142}"/>
                  </a:ext>
                </a:extLst>
              </p:cNvPr>
              <p:cNvSpPr/>
              <p:nvPr/>
            </p:nvSpPr>
            <p:spPr>
              <a:xfrm>
                <a:off x="6158938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E1687B14-205C-1D73-B5FF-4E686E4BC089}"/>
                  </a:ext>
                </a:extLst>
              </p:cNvPr>
              <p:cNvSpPr/>
              <p:nvPr/>
            </p:nvSpPr>
            <p:spPr>
              <a:xfrm>
                <a:off x="6568616" y="407861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8914B2ED-E80F-DD46-FDB3-F51A2E507A40}"/>
                  </a:ext>
                </a:extLst>
              </p:cNvPr>
              <p:cNvSpPr/>
              <p:nvPr/>
            </p:nvSpPr>
            <p:spPr>
              <a:xfrm>
                <a:off x="6978293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B0A7C450-1CCF-7741-F24B-5AD9D0BD6245}"/>
                  </a:ext>
                </a:extLst>
              </p:cNvPr>
              <p:cNvSpPr/>
              <p:nvPr/>
            </p:nvSpPr>
            <p:spPr>
              <a:xfrm>
                <a:off x="7387971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F1E95407-651C-2721-DEA2-CEA3F2F588AC}"/>
                  </a:ext>
                </a:extLst>
              </p:cNvPr>
              <p:cNvSpPr/>
              <p:nvPr/>
            </p:nvSpPr>
            <p:spPr>
              <a:xfrm>
                <a:off x="7797648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9EB5D040-64A9-BF9D-4546-5181AAE44DEF}"/>
                  </a:ext>
                </a:extLst>
              </p:cNvPr>
              <p:cNvSpPr/>
              <p:nvPr/>
            </p:nvSpPr>
            <p:spPr>
              <a:xfrm>
                <a:off x="8207326" y="407838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9DC87777-832C-6FC4-A23A-437F3D3E0CCA}"/>
                  </a:ext>
                </a:extLst>
              </p:cNvPr>
              <p:cNvSpPr/>
              <p:nvPr/>
            </p:nvSpPr>
            <p:spPr>
              <a:xfrm>
                <a:off x="6158938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AD1998FA-F489-B523-1947-AE22660CA4D0}"/>
                  </a:ext>
                </a:extLst>
              </p:cNvPr>
              <p:cNvSpPr/>
              <p:nvPr/>
            </p:nvSpPr>
            <p:spPr>
              <a:xfrm>
                <a:off x="6568616" y="448828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9E8813AD-91EE-C524-DCF7-08D582E43329}"/>
                  </a:ext>
                </a:extLst>
              </p:cNvPr>
              <p:cNvSpPr/>
              <p:nvPr/>
            </p:nvSpPr>
            <p:spPr>
              <a:xfrm>
                <a:off x="6978293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529AFE5D-68EF-EED8-2DEA-806D42F61C3F}"/>
                  </a:ext>
                </a:extLst>
              </p:cNvPr>
              <p:cNvSpPr/>
              <p:nvPr/>
            </p:nvSpPr>
            <p:spPr>
              <a:xfrm>
                <a:off x="7387971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C05D4202-DA76-4209-AF08-824EB1479B57}"/>
                  </a:ext>
                </a:extLst>
              </p:cNvPr>
              <p:cNvSpPr/>
              <p:nvPr/>
            </p:nvSpPr>
            <p:spPr>
              <a:xfrm>
                <a:off x="7797648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8AA7004-31C0-B49A-8EBA-3A0D6BF75CCA}"/>
                  </a:ext>
                </a:extLst>
              </p:cNvPr>
              <p:cNvSpPr/>
              <p:nvPr/>
            </p:nvSpPr>
            <p:spPr>
              <a:xfrm>
                <a:off x="8207326" y="4488061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E230027-98A1-2E1E-D292-097F25C1D3D7}"/>
                  </a:ext>
                </a:extLst>
              </p:cNvPr>
              <p:cNvSpPr/>
              <p:nvPr/>
            </p:nvSpPr>
            <p:spPr>
              <a:xfrm>
                <a:off x="6158938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1C2F4AC2-8AE1-AFF3-236A-E28AA565933E}"/>
                  </a:ext>
                </a:extLst>
              </p:cNvPr>
              <p:cNvSpPr/>
              <p:nvPr/>
            </p:nvSpPr>
            <p:spPr>
              <a:xfrm>
                <a:off x="6568616" y="489796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F2529D05-A8C8-F9C8-22C5-A1681798F233}"/>
                  </a:ext>
                </a:extLst>
              </p:cNvPr>
              <p:cNvSpPr/>
              <p:nvPr/>
            </p:nvSpPr>
            <p:spPr>
              <a:xfrm>
                <a:off x="6978293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3F44FAB8-5470-B70F-0D01-5FDD15DF987B}"/>
                  </a:ext>
                </a:extLst>
              </p:cNvPr>
              <p:cNvSpPr/>
              <p:nvPr/>
            </p:nvSpPr>
            <p:spPr>
              <a:xfrm>
                <a:off x="7387971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BF4D4544-C473-65B9-D874-A81A5F1DF99B}"/>
                  </a:ext>
                </a:extLst>
              </p:cNvPr>
              <p:cNvSpPr/>
              <p:nvPr/>
            </p:nvSpPr>
            <p:spPr>
              <a:xfrm>
                <a:off x="7797648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71E9D5AB-5D24-6060-6CA6-C58BC823E93F}"/>
                  </a:ext>
                </a:extLst>
              </p:cNvPr>
              <p:cNvSpPr/>
              <p:nvPr/>
            </p:nvSpPr>
            <p:spPr>
              <a:xfrm>
                <a:off x="8207326" y="4897739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6E1A306-A41A-3EF7-14AC-BC97A3624090}"/>
                  </a:ext>
                </a:extLst>
              </p:cNvPr>
              <p:cNvSpPr/>
              <p:nvPr/>
            </p:nvSpPr>
            <p:spPr>
              <a:xfrm>
                <a:off x="6158938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BE328754-77EE-85B3-DFD9-4DFE14F74D18}"/>
                  </a:ext>
                </a:extLst>
              </p:cNvPr>
              <p:cNvSpPr/>
              <p:nvPr/>
            </p:nvSpPr>
            <p:spPr>
              <a:xfrm>
                <a:off x="6568616" y="5307644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1FB85982-52FE-F446-8281-FCA0A48704C7}"/>
                  </a:ext>
                </a:extLst>
              </p:cNvPr>
              <p:cNvSpPr/>
              <p:nvPr/>
            </p:nvSpPr>
            <p:spPr>
              <a:xfrm>
                <a:off x="6978293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288FC1F7-7D74-DF70-7D1D-F06B3EDFE1B6}"/>
                  </a:ext>
                </a:extLst>
              </p:cNvPr>
              <p:cNvSpPr/>
              <p:nvPr/>
            </p:nvSpPr>
            <p:spPr>
              <a:xfrm>
                <a:off x="7387971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77E3AC86-E7C9-98BA-4A2B-113DDB45B68F}"/>
                  </a:ext>
                </a:extLst>
              </p:cNvPr>
              <p:cNvSpPr/>
              <p:nvPr/>
            </p:nvSpPr>
            <p:spPr>
              <a:xfrm>
                <a:off x="7797648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F0747553-61EE-EA29-DDC7-00D1F8ECDDB8}"/>
                  </a:ext>
                </a:extLst>
              </p:cNvPr>
              <p:cNvSpPr/>
              <p:nvPr/>
            </p:nvSpPr>
            <p:spPr>
              <a:xfrm>
                <a:off x="8207326" y="5307416"/>
                <a:ext cx="409678" cy="40967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pic>
            <p:nvPicPr>
              <p:cNvPr id="310" name="Graphique 309" descr="Couronne avec un remplissage uni">
                <a:extLst>
                  <a:ext uri="{FF2B5EF4-FFF2-40B4-BE49-F238E27FC236}">
                    <a16:creationId xmlns:a16="http://schemas.microsoft.com/office/drawing/2014/main" id="{E412D6E9-FF6C-E4D0-02DD-12E39997A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2089" y="4862435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311" name="Graphique 310" descr="Couronne avec un remplissage uni">
                <a:extLst>
                  <a:ext uri="{FF2B5EF4-FFF2-40B4-BE49-F238E27FC236}">
                    <a16:creationId xmlns:a16="http://schemas.microsoft.com/office/drawing/2014/main" id="{49D003A1-7C9F-57ED-77B9-94F84E61D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521191" y="3664611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312" name="Graphique 311" descr="Couronne avec un remplissage uni">
                <a:extLst>
                  <a:ext uri="{FF2B5EF4-FFF2-40B4-BE49-F238E27FC236}">
                    <a16:creationId xmlns:a16="http://schemas.microsoft.com/office/drawing/2014/main" id="{2F919765-350D-7F15-B55F-E45A5A0E2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02804" y="3262417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313" name="Graphique 312" descr="Couronne avec un remplissage uni">
                <a:extLst>
                  <a:ext uri="{FF2B5EF4-FFF2-40B4-BE49-F238E27FC236}">
                    <a16:creationId xmlns:a16="http://schemas.microsoft.com/office/drawing/2014/main" id="{82E3B9A8-EE7A-8605-93F4-7D07BA355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71072" y="4448353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314" name="Graphique 313" descr="Couronne avec un remplissage uni">
                <a:extLst>
                  <a:ext uri="{FF2B5EF4-FFF2-40B4-BE49-F238E27FC236}">
                    <a16:creationId xmlns:a16="http://schemas.microsoft.com/office/drawing/2014/main" id="{B9E2452C-0290-CDDD-13E3-8B51DEAAE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97647" y="5290518"/>
                <a:ext cx="426575" cy="426575"/>
              </a:xfrm>
              <a:prstGeom prst="rect">
                <a:avLst/>
              </a:prstGeom>
            </p:spPr>
          </p:pic>
          <p:pic>
            <p:nvPicPr>
              <p:cNvPr id="315" name="Graphique 314" descr="Couronne avec un remplissage uni">
                <a:extLst>
                  <a:ext uri="{FF2B5EF4-FFF2-40B4-BE49-F238E27FC236}">
                    <a16:creationId xmlns:a16="http://schemas.microsoft.com/office/drawing/2014/main" id="{8A13DD99-71DB-A109-30FA-89DAC903C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190428" y="3666411"/>
                <a:ext cx="426575" cy="426575"/>
              </a:xfrm>
              <a:prstGeom prst="rect">
                <a:avLst/>
              </a:prstGeom>
            </p:spPr>
          </p:pic>
        </p:grpSp>
        <p:sp>
          <p:nvSpPr>
            <p:cNvPr id="316" name="ZoneTexte 315">
              <a:extLst>
                <a:ext uri="{FF2B5EF4-FFF2-40B4-BE49-F238E27FC236}">
                  <a16:creationId xmlns:a16="http://schemas.microsoft.com/office/drawing/2014/main" id="{04EA1F6A-C5DB-31C4-D234-44240EF00EA2}"/>
                </a:ext>
              </a:extLst>
            </p:cNvPr>
            <p:cNvSpPr txBox="1"/>
            <p:nvPr/>
          </p:nvSpPr>
          <p:spPr>
            <a:xfrm>
              <a:off x="8054992" y="4222631"/>
              <a:ext cx="3286678" cy="5587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sz="2000" dirty="0">
                  <a:latin typeface="Consolas" panose="020B0609020204030204" pitchFamily="49" charset="0"/>
                </a:rPr>
                <a:t>q=[1,4,5,2,0,4]</a:t>
              </a:r>
            </a:p>
          </p:txBody>
        </p:sp>
        <p:pic>
          <p:nvPicPr>
            <p:cNvPr id="319" name="Graphique 318" descr="Case à cocher barrée avec un remplissage uni">
              <a:extLst>
                <a:ext uri="{FF2B5EF4-FFF2-40B4-BE49-F238E27FC236}">
                  <a16:creationId xmlns:a16="http://schemas.microsoft.com/office/drawing/2014/main" id="{A2F655C6-AD91-56D2-4D46-8F1F0AB24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884470" y="3587620"/>
              <a:ext cx="914400" cy="914400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A7F94A7E-90AF-3ABB-BEE3-627C39D55651}"/>
              </a:ext>
            </a:extLst>
          </p:cNvPr>
          <p:cNvSpPr txBox="1"/>
          <p:nvPr/>
        </p:nvSpPr>
        <p:spPr>
          <a:xfrm>
            <a:off x="3165937" y="218274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hlinkClick r:id="rId9"/>
              </a:rPr>
              <a:t>Solution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213E11-0C0A-9969-9416-ABA1FEFA93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458" y="3605095"/>
            <a:ext cx="8386104" cy="31849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87C0B2DB-865A-BF0E-AAD6-41DA2774885B}"/>
                  </a:ext>
                </a:extLst>
              </p14:cNvPr>
              <p14:cNvContentPartPr/>
              <p14:nvPr/>
            </p14:nvContentPartPr>
            <p14:xfrm>
              <a:off x="8965080" y="1166400"/>
              <a:ext cx="2889720" cy="333540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87C0B2DB-865A-BF0E-AAD6-41DA277488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55720" y="1157040"/>
                <a:ext cx="2908440" cy="335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0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B4AB-E639-E087-B274-676FF1E5B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EA93F-70F0-8A14-29BC-201AEBEB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623719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Stratégie 1’ : arbre de recherche et récursion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2EB35E7-E557-38CC-65DC-C02C9114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906" y="1848303"/>
            <a:ext cx="567661" cy="7204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3A27BDA-8926-053E-1FD6-A7B213C30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365" y="2957433"/>
            <a:ext cx="589494" cy="68930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1136075-7290-C163-008E-A1AE5B44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824" y="4015194"/>
            <a:ext cx="573900" cy="67370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DF8E7C-C6E4-9C97-1EC1-64D7E4C8B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2" y="5068611"/>
            <a:ext cx="601970" cy="70801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4951240-990F-C2EA-6CD2-BC8439511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248" y="5071729"/>
            <a:ext cx="601971" cy="70177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FACB209-FCD2-8488-765F-822BDD091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421" y="5071728"/>
            <a:ext cx="636280" cy="70177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60C3D90-96C5-7CE8-C290-ED15410AD6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6701" y="5068611"/>
            <a:ext cx="605089" cy="73920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40E3BB0-1909-8407-6890-00886458F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803" y="4055542"/>
            <a:ext cx="636279" cy="72049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1B965BC-3ADA-CA4E-CE53-D8E9151A1A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9095" y="5037565"/>
            <a:ext cx="673708" cy="751683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E618E6E-6AC5-1778-C6F1-0FB4A161C8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01189" y="5085552"/>
            <a:ext cx="589494" cy="683065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BAAAD406-43F1-9908-B4FC-F93247EAB538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 flipH="1">
            <a:off x="3378112" y="2568796"/>
            <a:ext cx="2356625" cy="388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59DDB60-ECFE-2ACC-E539-A7910F709FE2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1551774" y="3646736"/>
            <a:ext cx="1826338" cy="3684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20C4DE8-D0DF-DD2A-951B-5C1AD7697770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flipH="1">
            <a:off x="395847" y="4688902"/>
            <a:ext cx="1155927" cy="379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4B30286-B8C5-4E4C-7D1F-3F3577E361A3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 flipH="1">
            <a:off x="1079234" y="4688902"/>
            <a:ext cx="472540" cy="3828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C59D2125-3180-1F9B-EEA8-D6B8DB2BCB21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1551774" y="4688902"/>
            <a:ext cx="206787" cy="382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C5EE2AEB-3BE2-3628-809D-C179C764B5E0}"/>
              </a:ext>
            </a:extLst>
          </p:cNvPr>
          <p:cNvCxnSpPr>
            <a:cxnSpLocks/>
            <a:stCxn id="20" idx="2"/>
            <a:endCxn id="28" idx="0"/>
          </p:cNvCxnSpPr>
          <p:nvPr/>
        </p:nvCxnSpPr>
        <p:spPr>
          <a:xfrm>
            <a:off x="1551774" y="4688902"/>
            <a:ext cx="827472" cy="379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D457256-E37A-277A-6C49-1C8BB062BA01}"/>
              </a:ext>
            </a:extLst>
          </p:cNvPr>
          <p:cNvCxnSpPr>
            <a:cxnSpLocks/>
            <a:stCxn id="18" idx="2"/>
            <a:endCxn id="30" idx="0"/>
          </p:cNvCxnSpPr>
          <p:nvPr/>
        </p:nvCxnSpPr>
        <p:spPr>
          <a:xfrm>
            <a:off x="3378112" y="3646736"/>
            <a:ext cx="362831" cy="408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150CD72F-C01D-E753-4F0F-C0BC2666324A}"/>
              </a:ext>
            </a:extLst>
          </p:cNvPr>
          <p:cNvCxnSpPr>
            <a:cxnSpLocks/>
            <a:stCxn id="30" idx="2"/>
            <a:endCxn id="32" idx="0"/>
          </p:cNvCxnSpPr>
          <p:nvPr/>
        </p:nvCxnSpPr>
        <p:spPr>
          <a:xfrm flipH="1">
            <a:off x="3085949" y="4776035"/>
            <a:ext cx="654994" cy="261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C3948E07-7AE5-8065-B17B-E988911BB133}"/>
              </a:ext>
            </a:extLst>
          </p:cNvPr>
          <p:cNvCxnSpPr>
            <a:cxnSpLocks/>
            <a:stCxn id="30" idx="2"/>
            <a:endCxn id="81" idx="0"/>
          </p:cNvCxnSpPr>
          <p:nvPr/>
        </p:nvCxnSpPr>
        <p:spPr>
          <a:xfrm flipH="1">
            <a:off x="3740942" y="4776035"/>
            <a:ext cx="1" cy="784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riangle isocèle 80">
            <a:extLst>
              <a:ext uri="{FF2B5EF4-FFF2-40B4-BE49-F238E27FC236}">
                <a16:creationId xmlns:a16="http://schemas.microsoft.com/office/drawing/2014/main" id="{9232CF63-D46E-482C-0F0E-B2B3E94C63D0}"/>
              </a:ext>
            </a:extLst>
          </p:cNvPr>
          <p:cNvSpPr/>
          <p:nvPr/>
        </p:nvSpPr>
        <p:spPr>
          <a:xfrm>
            <a:off x="3065429" y="5560587"/>
            <a:ext cx="1351025" cy="11353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/>
              <a:t>sous-arbre</a:t>
            </a:r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ABA14FEB-645A-3457-83FB-1B011699379B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>
            <a:off x="3740943" y="4776035"/>
            <a:ext cx="654993" cy="309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6009644F-A5D4-A8C1-D087-3D6DE404D9BC}"/>
              </a:ext>
            </a:extLst>
          </p:cNvPr>
          <p:cNvCxnSpPr>
            <a:cxnSpLocks/>
            <a:stCxn id="18" idx="2"/>
            <a:endCxn id="95" idx="1"/>
          </p:cNvCxnSpPr>
          <p:nvPr/>
        </p:nvCxnSpPr>
        <p:spPr>
          <a:xfrm>
            <a:off x="3378112" y="3646736"/>
            <a:ext cx="1308730" cy="779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5" name="Image 94">
            <a:extLst>
              <a:ext uri="{FF2B5EF4-FFF2-40B4-BE49-F238E27FC236}">
                <a16:creationId xmlns:a16="http://schemas.microsoft.com/office/drawing/2014/main" id="{AB27BE0A-2B79-1730-CFBC-C4834A5866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6842" y="4060747"/>
            <a:ext cx="640080" cy="731520"/>
          </a:xfrm>
          <a:prstGeom prst="rect">
            <a:avLst/>
          </a:prstGeom>
        </p:spPr>
      </p:pic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6A055417-793B-B5EA-7EFE-3BE06043D5E4}"/>
              </a:ext>
            </a:extLst>
          </p:cNvPr>
          <p:cNvCxnSpPr>
            <a:cxnSpLocks/>
            <a:stCxn id="95" idx="2"/>
            <a:endCxn id="100" idx="0"/>
          </p:cNvCxnSpPr>
          <p:nvPr/>
        </p:nvCxnSpPr>
        <p:spPr>
          <a:xfrm>
            <a:off x="5006882" y="4792267"/>
            <a:ext cx="1736" cy="498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riangle isocèle 99">
            <a:extLst>
              <a:ext uri="{FF2B5EF4-FFF2-40B4-BE49-F238E27FC236}">
                <a16:creationId xmlns:a16="http://schemas.microsoft.com/office/drawing/2014/main" id="{A8828170-C912-EEF2-5970-B6E92B431393}"/>
              </a:ext>
            </a:extLst>
          </p:cNvPr>
          <p:cNvSpPr/>
          <p:nvPr/>
        </p:nvSpPr>
        <p:spPr>
          <a:xfrm>
            <a:off x="4700688" y="5290271"/>
            <a:ext cx="615860" cy="51754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6584AB17-AA72-30CC-2629-C6E9E1A336E6}"/>
              </a:ext>
            </a:extLst>
          </p:cNvPr>
          <p:cNvCxnSpPr>
            <a:cxnSpLocks/>
            <a:stCxn id="18" idx="2"/>
            <a:endCxn id="107" idx="0"/>
          </p:cNvCxnSpPr>
          <p:nvPr/>
        </p:nvCxnSpPr>
        <p:spPr>
          <a:xfrm>
            <a:off x="3378112" y="3646736"/>
            <a:ext cx="2576570" cy="4580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7" name="Image 106">
            <a:extLst>
              <a:ext uri="{FF2B5EF4-FFF2-40B4-BE49-F238E27FC236}">
                <a16:creationId xmlns:a16="http://schemas.microsoft.com/office/drawing/2014/main" id="{E27D18CB-A1D5-2812-E43E-B155AF4E51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70851" y="4104766"/>
            <a:ext cx="567661" cy="687501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B8971918-B583-78B2-AE99-087CF4BF69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9717" y="2957433"/>
            <a:ext cx="608659" cy="744267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9AE1E4B5-BB8B-238E-342F-97FD8F4F89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6732" y="2979071"/>
            <a:ext cx="564507" cy="693808"/>
          </a:xfrm>
          <a:prstGeom prst="rect">
            <a:avLst/>
          </a:prstGeom>
        </p:spPr>
      </p:pic>
      <p:cxnSp>
        <p:nvCxnSpPr>
          <p:cNvPr id="114" name="Connecteur droit avec flèche 113">
            <a:extLst>
              <a:ext uri="{FF2B5EF4-FFF2-40B4-BE49-F238E27FC236}">
                <a16:creationId xmlns:a16="http://schemas.microsoft.com/office/drawing/2014/main" id="{2046BE41-F579-154C-94A5-C3BA77B87A7B}"/>
              </a:ext>
            </a:extLst>
          </p:cNvPr>
          <p:cNvCxnSpPr>
            <a:cxnSpLocks/>
            <a:stCxn id="107" idx="2"/>
            <a:endCxn id="115" idx="0"/>
          </p:cNvCxnSpPr>
          <p:nvPr/>
        </p:nvCxnSpPr>
        <p:spPr>
          <a:xfrm>
            <a:off x="5954682" y="4792267"/>
            <a:ext cx="5732" cy="2763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riangle isocèle 114">
            <a:extLst>
              <a:ext uri="{FF2B5EF4-FFF2-40B4-BE49-F238E27FC236}">
                <a16:creationId xmlns:a16="http://schemas.microsoft.com/office/drawing/2014/main" id="{B5420399-461F-5CF4-44FC-6EA6B9E38110}"/>
              </a:ext>
            </a:extLst>
          </p:cNvPr>
          <p:cNvSpPr/>
          <p:nvPr/>
        </p:nvSpPr>
        <p:spPr>
          <a:xfrm>
            <a:off x="5652484" y="5068611"/>
            <a:ext cx="615860" cy="517547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2A45CADB-A549-6DED-EEE2-E803774A0089}"/>
              </a:ext>
            </a:extLst>
          </p:cNvPr>
          <p:cNvCxnSpPr>
            <a:cxnSpLocks/>
            <a:stCxn id="16" idx="2"/>
            <a:endCxn id="109" idx="0"/>
          </p:cNvCxnSpPr>
          <p:nvPr/>
        </p:nvCxnSpPr>
        <p:spPr>
          <a:xfrm>
            <a:off x="5734737" y="2568796"/>
            <a:ext cx="999310" cy="388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FFC8D1A2-E6F3-6B57-A59A-D7D24E40E799}"/>
              </a:ext>
            </a:extLst>
          </p:cNvPr>
          <p:cNvCxnSpPr>
            <a:cxnSpLocks/>
            <a:stCxn id="109" idx="2"/>
            <a:endCxn id="124" idx="0"/>
          </p:cNvCxnSpPr>
          <p:nvPr/>
        </p:nvCxnSpPr>
        <p:spPr>
          <a:xfrm>
            <a:off x="6734047" y="3701700"/>
            <a:ext cx="0" cy="300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riangle isocèle 123">
            <a:extLst>
              <a:ext uri="{FF2B5EF4-FFF2-40B4-BE49-F238E27FC236}">
                <a16:creationId xmlns:a16="http://schemas.microsoft.com/office/drawing/2014/main" id="{571D3AC9-D2EB-58BC-C680-C16F0B0AE814}"/>
              </a:ext>
            </a:extLst>
          </p:cNvPr>
          <p:cNvSpPr/>
          <p:nvPr/>
        </p:nvSpPr>
        <p:spPr>
          <a:xfrm>
            <a:off x="6454799" y="4002672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pic>
        <p:nvPicPr>
          <p:cNvPr id="139" name="Image 138">
            <a:extLst>
              <a:ext uri="{FF2B5EF4-FFF2-40B4-BE49-F238E27FC236}">
                <a16:creationId xmlns:a16="http://schemas.microsoft.com/office/drawing/2014/main" id="{5CC963A3-0640-6AA0-211F-37F0B9A927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21378" y="315175"/>
            <a:ext cx="673856" cy="825659"/>
          </a:xfrm>
          <a:prstGeom prst="rect">
            <a:avLst/>
          </a:prstGeom>
        </p:spPr>
      </p:pic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EDB77CF7-119E-04B1-027E-EC340A19555A}"/>
              </a:ext>
            </a:extLst>
          </p:cNvPr>
          <p:cNvCxnSpPr>
            <a:cxnSpLocks/>
            <a:stCxn id="139" idx="2"/>
            <a:endCxn id="16" idx="0"/>
          </p:cNvCxnSpPr>
          <p:nvPr/>
        </p:nvCxnSpPr>
        <p:spPr>
          <a:xfrm flipH="1">
            <a:off x="5734737" y="1140834"/>
            <a:ext cx="3723569" cy="7074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8" name="Image 157">
            <a:extLst>
              <a:ext uri="{FF2B5EF4-FFF2-40B4-BE49-F238E27FC236}">
                <a16:creationId xmlns:a16="http://schemas.microsoft.com/office/drawing/2014/main" id="{932FCBBA-6D44-0C19-F2C4-CE051F8CFB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81891" y="2979071"/>
            <a:ext cx="584841" cy="707469"/>
          </a:xfrm>
          <a:prstGeom prst="rect">
            <a:avLst/>
          </a:prstGeom>
        </p:spPr>
      </p:pic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5C760558-35DD-7B09-CE65-E042A241955D}"/>
              </a:ext>
            </a:extLst>
          </p:cNvPr>
          <p:cNvCxnSpPr>
            <a:cxnSpLocks/>
            <a:stCxn id="16" idx="2"/>
            <a:endCxn id="158" idx="0"/>
          </p:cNvCxnSpPr>
          <p:nvPr/>
        </p:nvCxnSpPr>
        <p:spPr>
          <a:xfrm>
            <a:off x="5734737" y="2568796"/>
            <a:ext cx="1639575" cy="410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E1A8542C-7F28-42B8-1869-DB685DEC8A34}"/>
              </a:ext>
            </a:extLst>
          </p:cNvPr>
          <p:cNvCxnSpPr>
            <a:cxnSpLocks/>
            <a:stCxn id="158" idx="2"/>
            <a:endCxn id="165" idx="0"/>
          </p:cNvCxnSpPr>
          <p:nvPr/>
        </p:nvCxnSpPr>
        <p:spPr>
          <a:xfrm>
            <a:off x="7374312" y="3686540"/>
            <a:ext cx="0" cy="270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Triangle isocèle 164">
            <a:extLst>
              <a:ext uri="{FF2B5EF4-FFF2-40B4-BE49-F238E27FC236}">
                <a16:creationId xmlns:a16="http://schemas.microsoft.com/office/drawing/2014/main" id="{7D936B9A-972E-16EC-E485-04AF3D81B675}"/>
              </a:ext>
            </a:extLst>
          </p:cNvPr>
          <p:cNvSpPr/>
          <p:nvPr/>
        </p:nvSpPr>
        <p:spPr>
          <a:xfrm>
            <a:off x="7095064" y="3957167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72E642AC-9C9D-4FC5-495F-734D8910EF12}"/>
              </a:ext>
            </a:extLst>
          </p:cNvPr>
          <p:cNvCxnSpPr>
            <a:cxnSpLocks/>
            <a:stCxn id="16" idx="2"/>
            <a:endCxn id="111" idx="0"/>
          </p:cNvCxnSpPr>
          <p:nvPr/>
        </p:nvCxnSpPr>
        <p:spPr>
          <a:xfrm>
            <a:off x="5734737" y="2568796"/>
            <a:ext cx="2214249" cy="410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Connecteur droit avec flèche 169">
            <a:extLst>
              <a:ext uri="{FF2B5EF4-FFF2-40B4-BE49-F238E27FC236}">
                <a16:creationId xmlns:a16="http://schemas.microsoft.com/office/drawing/2014/main" id="{321CF97E-3D44-DF9B-D544-620D51D69993}"/>
              </a:ext>
            </a:extLst>
          </p:cNvPr>
          <p:cNvCxnSpPr>
            <a:cxnSpLocks/>
            <a:stCxn id="111" idx="2"/>
            <a:endCxn id="171" idx="0"/>
          </p:cNvCxnSpPr>
          <p:nvPr/>
        </p:nvCxnSpPr>
        <p:spPr>
          <a:xfrm>
            <a:off x="7948986" y="3672879"/>
            <a:ext cx="3005" cy="444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1" name="Triangle isocèle 170">
            <a:extLst>
              <a:ext uri="{FF2B5EF4-FFF2-40B4-BE49-F238E27FC236}">
                <a16:creationId xmlns:a16="http://schemas.microsoft.com/office/drawing/2014/main" id="{4F4830F5-E3EB-15FC-22EB-9A737C9E2B41}"/>
              </a:ext>
            </a:extLst>
          </p:cNvPr>
          <p:cNvSpPr/>
          <p:nvPr/>
        </p:nvSpPr>
        <p:spPr>
          <a:xfrm>
            <a:off x="7672743" y="4117378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pic>
        <p:nvPicPr>
          <p:cNvPr id="175" name="Image 174">
            <a:extLst>
              <a:ext uri="{FF2B5EF4-FFF2-40B4-BE49-F238E27FC236}">
                <a16:creationId xmlns:a16="http://schemas.microsoft.com/office/drawing/2014/main" id="{A52D0454-3D59-9016-148D-B9818B98A1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2334" y="1903970"/>
            <a:ext cx="673856" cy="857635"/>
          </a:xfrm>
          <a:prstGeom prst="rect">
            <a:avLst/>
          </a:prstGeom>
        </p:spPr>
      </p:pic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37E105D9-41C8-71F5-03DA-EA88060CBAA3}"/>
              </a:ext>
            </a:extLst>
          </p:cNvPr>
          <p:cNvCxnSpPr>
            <a:cxnSpLocks/>
            <a:stCxn id="139" idx="2"/>
            <a:endCxn id="175" idx="0"/>
          </p:cNvCxnSpPr>
          <p:nvPr/>
        </p:nvCxnSpPr>
        <p:spPr>
          <a:xfrm flipH="1">
            <a:off x="9099262" y="1140834"/>
            <a:ext cx="359044" cy="763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1417AAE7-4A87-7473-48D4-B6A7011F2E69}"/>
              </a:ext>
            </a:extLst>
          </p:cNvPr>
          <p:cNvCxnSpPr>
            <a:cxnSpLocks/>
            <a:stCxn id="175" idx="2"/>
            <a:endCxn id="190" idx="0"/>
          </p:cNvCxnSpPr>
          <p:nvPr/>
        </p:nvCxnSpPr>
        <p:spPr>
          <a:xfrm>
            <a:off x="9099262" y="2761605"/>
            <a:ext cx="0" cy="1300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0" name="Triangle isocèle 189">
            <a:extLst>
              <a:ext uri="{FF2B5EF4-FFF2-40B4-BE49-F238E27FC236}">
                <a16:creationId xmlns:a16="http://schemas.microsoft.com/office/drawing/2014/main" id="{BD92D8D7-7D90-DBEE-22AB-EBCF5A5EB572}"/>
              </a:ext>
            </a:extLst>
          </p:cNvPr>
          <p:cNvSpPr/>
          <p:nvPr/>
        </p:nvSpPr>
        <p:spPr>
          <a:xfrm>
            <a:off x="8037888" y="4062448"/>
            <a:ext cx="2122747" cy="2101691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192" name="Forme libre : forme 191">
            <a:extLst>
              <a:ext uri="{FF2B5EF4-FFF2-40B4-BE49-F238E27FC236}">
                <a16:creationId xmlns:a16="http://schemas.microsoft.com/office/drawing/2014/main" id="{6113F050-242C-6686-697C-221BC0F0162E}"/>
              </a:ext>
            </a:extLst>
          </p:cNvPr>
          <p:cNvSpPr/>
          <p:nvPr/>
        </p:nvSpPr>
        <p:spPr>
          <a:xfrm>
            <a:off x="8985345" y="4095152"/>
            <a:ext cx="279400" cy="1000760"/>
          </a:xfrm>
          <a:custGeom>
            <a:avLst/>
            <a:gdLst>
              <a:gd name="connsiteX0" fmla="*/ 121920 w 279400"/>
              <a:gd name="connsiteY0" fmla="*/ 0 h 1000760"/>
              <a:gd name="connsiteX1" fmla="*/ 101600 w 279400"/>
              <a:gd name="connsiteY1" fmla="*/ 25400 h 1000760"/>
              <a:gd name="connsiteX2" fmla="*/ 0 w 279400"/>
              <a:gd name="connsiteY2" fmla="*/ 350520 h 1000760"/>
              <a:gd name="connsiteX3" fmla="*/ 223520 w 279400"/>
              <a:gd name="connsiteY3" fmla="*/ 528320 h 1000760"/>
              <a:gd name="connsiteX4" fmla="*/ 162560 w 279400"/>
              <a:gd name="connsiteY4" fmla="*/ 706120 h 1000760"/>
              <a:gd name="connsiteX5" fmla="*/ 91440 w 279400"/>
              <a:gd name="connsiteY5" fmla="*/ 817880 h 1000760"/>
              <a:gd name="connsiteX6" fmla="*/ 60960 w 279400"/>
              <a:gd name="connsiteY6" fmla="*/ 889000 h 1000760"/>
              <a:gd name="connsiteX7" fmla="*/ 259080 w 279400"/>
              <a:gd name="connsiteY7" fmla="*/ 990600 h 1000760"/>
              <a:gd name="connsiteX8" fmla="*/ 279400 w 279400"/>
              <a:gd name="connsiteY8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1000760">
                <a:moveTo>
                  <a:pt x="121920" y="0"/>
                </a:moveTo>
                <a:cubicBezTo>
                  <a:pt x="115147" y="8467"/>
                  <a:pt x="105162" y="15159"/>
                  <a:pt x="101600" y="25400"/>
                </a:cubicBezTo>
                <a:cubicBezTo>
                  <a:pt x="64299" y="132640"/>
                  <a:pt x="0" y="350520"/>
                  <a:pt x="0" y="350520"/>
                </a:cubicBezTo>
                <a:cubicBezTo>
                  <a:pt x="74507" y="409787"/>
                  <a:pt x="254397" y="438262"/>
                  <a:pt x="223520" y="528320"/>
                </a:cubicBezTo>
                <a:cubicBezTo>
                  <a:pt x="203200" y="587587"/>
                  <a:pt x="188561" y="649117"/>
                  <a:pt x="162560" y="706120"/>
                </a:cubicBezTo>
                <a:cubicBezTo>
                  <a:pt x="144235" y="746295"/>
                  <a:pt x="112884" y="779280"/>
                  <a:pt x="91440" y="817880"/>
                </a:cubicBezTo>
                <a:cubicBezTo>
                  <a:pt x="78914" y="840426"/>
                  <a:pt x="71120" y="865293"/>
                  <a:pt x="60960" y="889000"/>
                </a:cubicBezTo>
                <a:lnTo>
                  <a:pt x="259080" y="990600"/>
                </a:lnTo>
                <a:cubicBezTo>
                  <a:pt x="265822" y="994049"/>
                  <a:pt x="279400" y="1000760"/>
                  <a:pt x="279400" y="100076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4" name="Image 193">
            <a:extLst>
              <a:ext uri="{FF2B5EF4-FFF2-40B4-BE49-F238E27FC236}">
                <a16:creationId xmlns:a16="http://schemas.microsoft.com/office/drawing/2014/main" id="{F3DFA2BC-4AC8-5526-EC72-9AC09D2B1E6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12671" y="5128616"/>
            <a:ext cx="744130" cy="903865"/>
          </a:xfrm>
          <a:prstGeom prst="rect">
            <a:avLst/>
          </a:prstGeom>
        </p:spPr>
      </p:pic>
      <p:cxnSp>
        <p:nvCxnSpPr>
          <p:cNvPr id="198" name="Connecteur droit avec flèche 197">
            <a:extLst>
              <a:ext uri="{FF2B5EF4-FFF2-40B4-BE49-F238E27FC236}">
                <a16:creationId xmlns:a16="http://schemas.microsoft.com/office/drawing/2014/main" id="{297EFE22-C0B1-E8E0-CE90-32B54364FA67}"/>
              </a:ext>
            </a:extLst>
          </p:cNvPr>
          <p:cNvCxnSpPr>
            <a:cxnSpLocks/>
            <a:stCxn id="139" idx="2"/>
            <a:endCxn id="203" idx="0"/>
          </p:cNvCxnSpPr>
          <p:nvPr/>
        </p:nvCxnSpPr>
        <p:spPr>
          <a:xfrm>
            <a:off x="9458306" y="1140834"/>
            <a:ext cx="437374" cy="737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3" name="Image 202">
            <a:extLst>
              <a:ext uri="{FF2B5EF4-FFF2-40B4-BE49-F238E27FC236}">
                <a16:creationId xmlns:a16="http://schemas.microsoft.com/office/drawing/2014/main" id="{4CF07DAE-4C7A-6085-8248-DA3BF910DE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44826" y="1878464"/>
            <a:ext cx="701708" cy="893454"/>
          </a:xfrm>
          <a:prstGeom prst="rect">
            <a:avLst/>
          </a:prstGeom>
        </p:spPr>
      </p:pic>
      <p:cxnSp>
        <p:nvCxnSpPr>
          <p:cNvPr id="207" name="Connecteur droit avec flèche 206">
            <a:extLst>
              <a:ext uri="{FF2B5EF4-FFF2-40B4-BE49-F238E27FC236}">
                <a16:creationId xmlns:a16="http://schemas.microsoft.com/office/drawing/2014/main" id="{25730D7A-2DF9-B230-175F-37022209338E}"/>
              </a:ext>
            </a:extLst>
          </p:cNvPr>
          <p:cNvCxnSpPr>
            <a:cxnSpLocks/>
            <a:stCxn id="203" idx="2"/>
            <a:endCxn id="209" idx="0"/>
          </p:cNvCxnSpPr>
          <p:nvPr/>
        </p:nvCxnSpPr>
        <p:spPr>
          <a:xfrm>
            <a:off x="9895680" y="2771918"/>
            <a:ext cx="1383944" cy="1290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9" name="Triangle isocèle 208">
            <a:extLst>
              <a:ext uri="{FF2B5EF4-FFF2-40B4-BE49-F238E27FC236}">
                <a16:creationId xmlns:a16="http://schemas.microsoft.com/office/drawing/2014/main" id="{92F9ACC6-6349-88F6-E0E7-C1DB541559CD}"/>
              </a:ext>
            </a:extLst>
          </p:cNvPr>
          <p:cNvSpPr/>
          <p:nvPr/>
        </p:nvSpPr>
        <p:spPr>
          <a:xfrm>
            <a:off x="10218250" y="4062448"/>
            <a:ext cx="2122747" cy="2101691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210" name="Forme libre : forme 209">
            <a:extLst>
              <a:ext uri="{FF2B5EF4-FFF2-40B4-BE49-F238E27FC236}">
                <a16:creationId xmlns:a16="http://schemas.microsoft.com/office/drawing/2014/main" id="{0166BD48-902A-9A01-2466-0EC832AEB566}"/>
              </a:ext>
            </a:extLst>
          </p:cNvPr>
          <p:cNvSpPr/>
          <p:nvPr/>
        </p:nvSpPr>
        <p:spPr>
          <a:xfrm>
            <a:off x="11165707" y="4095152"/>
            <a:ext cx="279400" cy="1000760"/>
          </a:xfrm>
          <a:custGeom>
            <a:avLst/>
            <a:gdLst>
              <a:gd name="connsiteX0" fmla="*/ 121920 w 279400"/>
              <a:gd name="connsiteY0" fmla="*/ 0 h 1000760"/>
              <a:gd name="connsiteX1" fmla="*/ 101600 w 279400"/>
              <a:gd name="connsiteY1" fmla="*/ 25400 h 1000760"/>
              <a:gd name="connsiteX2" fmla="*/ 0 w 279400"/>
              <a:gd name="connsiteY2" fmla="*/ 350520 h 1000760"/>
              <a:gd name="connsiteX3" fmla="*/ 223520 w 279400"/>
              <a:gd name="connsiteY3" fmla="*/ 528320 h 1000760"/>
              <a:gd name="connsiteX4" fmla="*/ 162560 w 279400"/>
              <a:gd name="connsiteY4" fmla="*/ 706120 h 1000760"/>
              <a:gd name="connsiteX5" fmla="*/ 91440 w 279400"/>
              <a:gd name="connsiteY5" fmla="*/ 817880 h 1000760"/>
              <a:gd name="connsiteX6" fmla="*/ 60960 w 279400"/>
              <a:gd name="connsiteY6" fmla="*/ 889000 h 1000760"/>
              <a:gd name="connsiteX7" fmla="*/ 259080 w 279400"/>
              <a:gd name="connsiteY7" fmla="*/ 990600 h 1000760"/>
              <a:gd name="connsiteX8" fmla="*/ 279400 w 279400"/>
              <a:gd name="connsiteY8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1000760">
                <a:moveTo>
                  <a:pt x="121920" y="0"/>
                </a:moveTo>
                <a:cubicBezTo>
                  <a:pt x="115147" y="8467"/>
                  <a:pt x="105162" y="15159"/>
                  <a:pt x="101600" y="25400"/>
                </a:cubicBezTo>
                <a:cubicBezTo>
                  <a:pt x="64299" y="132640"/>
                  <a:pt x="0" y="350520"/>
                  <a:pt x="0" y="350520"/>
                </a:cubicBezTo>
                <a:cubicBezTo>
                  <a:pt x="74507" y="409787"/>
                  <a:pt x="254397" y="438262"/>
                  <a:pt x="223520" y="528320"/>
                </a:cubicBezTo>
                <a:cubicBezTo>
                  <a:pt x="203200" y="587587"/>
                  <a:pt x="188561" y="649117"/>
                  <a:pt x="162560" y="706120"/>
                </a:cubicBezTo>
                <a:cubicBezTo>
                  <a:pt x="144235" y="746295"/>
                  <a:pt x="112884" y="779280"/>
                  <a:pt x="91440" y="817880"/>
                </a:cubicBezTo>
                <a:cubicBezTo>
                  <a:pt x="78914" y="840426"/>
                  <a:pt x="71120" y="865293"/>
                  <a:pt x="60960" y="889000"/>
                </a:cubicBezTo>
                <a:lnTo>
                  <a:pt x="259080" y="990600"/>
                </a:lnTo>
                <a:cubicBezTo>
                  <a:pt x="265822" y="994049"/>
                  <a:pt x="279400" y="1000760"/>
                  <a:pt x="279400" y="100076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2" name="Image 211">
            <a:extLst>
              <a:ext uri="{FF2B5EF4-FFF2-40B4-BE49-F238E27FC236}">
                <a16:creationId xmlns:a16="http://schemas.microsoft.com/office/drawing/2014/main" id="{BBADF369-AD16-2CB0-8045-DCB049771B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35418" y="5113293"/>
            <a:ext cx="751056" cy="894701"/>
          </a:xfrm>
          <a:prstGeom prst="rect">
            <a:avLst/>
          </a:prstGeom>
        </p:spPr>
      </p:pic>
      <p:cxnSp>
        <p:nvCxnSpPr>
          <p:cNvPr id="213" name="Connecteur droit avec flèche 212">
            <a:extLst>
              <a:ext uri="{FF2B5EF4-FFF2-40B4-BE49-F238E27FC236}">
                <a16:creationId xmlns:a16="http://schemas.microsoft.com/office/drawing/2014/main" id="{8FD50916-897B-8AB5-04EC-FC22D444F13D}"/>
              </a:ext>
            </a:extLst>
          </p:cNvPr>
          <p:cNvCxnSpPr>
            <a:cxnSpLocks/>
            <a:stCxn id="139" idx="2"/>
            <a:endCxn id="217" idx="0"/>
          </p:cNvCxnSpPr>
          <p:nvPr/>
        </p:nvCxnSpPr>
        <p:spPr>
          <a:xfrm>
            <a:off x="9458306" y="1140834"/>
            <a:ext cx="1253359" cy="724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7" name="Image 216">
            <a:extLst>
              <a:ext uri="{FF2B5EF4-FFF2-40B4-BE49-F238E27FC236}">
                <a16:creationId xmlns:a16="http://schemas.microsoft.com/office/drawing/2014/main" id="{CEC8FC03-3FDB-9C13-B605-7FF4571D2E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43170" y="1864853"/>
            <a:ext cx="736990" cy="907065"/>
          </a:xfrm>
          <a:prstGeom prst="rect">
            <a:avLst/>
          </a:prstGeom>
        </p:spPr>
      </p:pic>
      <p:cxnSp>
        <p:nvCxnSpPr>
          <p:cNvPr id="219" name="Connecteur droit avec flèche 218">
            <a:extLst>
              <a:ext uri="{FF2B5EF4-FFF2-40B4-BE49-F238E27FC236}">
                <a16:creationId xmlns:a16="http://schemas.microsoft.com/office/drawing/2014/main" id="{733F303C-D576-09A3-759F-AA3A9E34E3F2}"/>
              </a:ext>
            </a:extLst>
          </p:cNvPr>
          <p:cNvCxnSpPr>
            <a:cxnSpLocks/>
            <a:stCxn id="217" idx="2"/>
            <a:endCxn id="220" idx="0"/>
          </p:cNvCxnSpPr>
          <p:nvPr/>
        </p:nvCxnSpPr>
        <p:spPr>
          <a:xfrm>
            <a:off x="10711665" y="2771918"/>
            <a:ext cx="730759" cy="308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0" name="Triangle isocèle 219">
            <a:extLst>
              <a:ext uri="{FF2B5EF4-FFF2-40B4-BE49-F238E27FC236}">
                <a16:creationId xmlns:a16="http://schemas.microsoft.com/office/drawing/2014/main" id="{00B2555E-FBB4-7E0A-0326-FB69D690BA32}"/>
              </a:ext>
            </a:extLst>
          </p:cNvPr>
          <p:cNvSpPr/>
          <p:nvPr/>
        </p:nvSpPr>
        <p:spPr>
          <a:xfrm>
            <a:off x="11163176" y="3080106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DB7CDFA-34E0-C958-3A3F-5DE6F4C6FBF3}"/>
              </a:ext>
            </a:extLst>
          </p:cNvPr>
          <p:cNvSpPr txBox="1"/>
          <p:nvPr/>
        </p:nvSpPr>
        <p:spPr>
          <a:xfrm>
            <a:off x="778248" y="1911625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hlinkClick r:id="rId24"/>
              </a:rPr>
              <a:t>Visualisation de la récursion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823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00" grpId="0" animBg="1"/>
      <p:bldP spid="115" grpId="0" animBg="1"/>
      <p:bldP spid="124" grpId="0" animBg="1"/>
      <p:bldP spid="165" grpId="0" animBg="1"/>
      <p:bldP spid="171" grpId="0" animBg="1"/>
      <p:bldP spid="190" grpId="0" animBg="1"/>
      <p:bldP spid="192" grpId="0" animBg="1"/>
      <p:bldP spid="209" grpId="0" animBg="1"/>
      <p:bldP spid="210" grpId="0" animBg="1"/>
      <p:bldP spid="2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0456B-E4DA-A803-338A-3F12F0703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84A8A-B1EC-6F2B-D1A5-083BA923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623719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Stratégie 2 : recherche en profondeur + élagage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5608947-5900-BA7A-17B1-FFDE8CC0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86" y="2411671"/>
            <a:ext cx="567661" cy="72049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A2DD3C3-8CCF-DC3D-0FDA-508A8483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45" y="3520801"/>
            <a:ext cx="589494" cy="689303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055600DA-929A-1987-DE11-FCE66FD93133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 flipH="1">
            <a:off x="639992" y="3132164"/>
            <a:ext cx="2356625" cy="388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9" name="Image 108">
            <a:extLst>
              <a:ext uri="{FF2B5EF4-FFF2-40B4-BE49-F238E27FC236}">
                <a16:creationId xmlns:a16="http://schemas.microsoft.com/office/drawing/2014/main" id="{ACA7F523-8C02-C121-678E-FE78FE045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018" y="3491980"/>
            <a:ext cx="608659" cy="744267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86A5705A-2234-D157-0E97-F1CA48FE5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081" y="3535608"/>
            <a:ext cx="564507" cy="693808"/>
          </a:xfrm>
          <a:prstGeom prst="rect">
            <a:avLst/>
          </a:prstGeom>
        </p:spPr>
      </p:pic>
      <p:cxnSp>
        <p:nvCxnSpPr>
          <p:cNvPr id="119" name="Connecteur droit avec flèche 118">
            <a:extLst>
              <a:ext uri="{FF2B5EF4-FFF2-40B4-BE49-F238E27FC236}">
                <a16:creationId xmlns:a16="http://schemas.microsoft.com/office/drawing/2014/main" id="{B9B90697-7AB9-738C-6290-11D9D3047D3D}"/>
              </a:ext>
            </a:extLst>
          </p:cNvPr>
          <p:cNvCxnSpPr>
            <a:cxnSpLocks/>
            <a:stCxn id="16" idx="2"/>
            <a:endCxn id="109" idx="0"/>
          </p:cNvCxnSpPr>
          <p:nvPr/>
        </p:nvCxnSpPr>
        <p:spPr>
          <a:xfrm flipH="1">
            <a:off x="1661348" y="3132164"/>
            <a:ext cx="1335269" cy="359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9" name="Image 138">
            <a:extLst>
              <a:ext uri="{FF2B5EF4-FFF2-40B4-BE49-F238E27FC236}">
                <a16:creationId xmlns:a16="http://schemas.microsoft.com/office/drawing/2014/main" id="{057C2D11-58A7-98FA-8A47-10353F6F3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378" y="315175"/>
            <a:ext cx="673856" cy="825659"/>
          </a:xfrm>
          <a:prstGeom prst="rect">
            <a:avLst/>
          </a:prstGeom>
        </p:spPr>
      </p:pic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C31F9270-FE03-CF68-D35D-7C0F412A21AD}"/>
              </a:ext>
            </a:extLst>
          </p:cNvPr>
          <p:cNvCxnSpPr>
            <a:cxnSpLocks/>
            <a:stCxn id="139" idx="2"/>
            <a:endCxn id="16" idx="0"/>
          </p:cNvCxnSpPr>
          <p:nvPr/>
        </p:nvCxnSpPr>
        <p:spPr>
          <a:xfrm flipH="1">
            <a:off x="2996617" y="1140834"/>
            <a:ext cx="6461689" cy="1270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8" name="Image 157">
            <a:extLst>
              <a:ext uri="{FF2B5EF4-FFF2-40B4-BE49-F238E27FC236}">
                <a16:creationId xmlns:a16="http://schemas.microsoft.com/office/drawing/2014/main" id="{DB7CC4B4-F1E4-E75C-3601-8ED3720AB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269" y="3528778"/>
            <a:ext cx="584841" cy="707469"/>
          </a:xfrm>
          <a:prstGeom prst="rect">
            <a:avLst/>
          </a:prstGeom>
        </p:spPr>
      </p:pic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01400F19-7364-F5C8-64EF-AFC57A9FA457}"/>
              </a:ext>
            </a:extLst>
          </p:cNvPr>
          <p:cNvCxnSpPr>
            <a:cxnSpLocks/>
            <a:stCxn id="16" idx="2"/>
            <a:endCxn id="158" idx="0"/>
          </p:cNvCxnSpPr>
          <p:nvPr/>
        </p:nvCxnSpPr>
        <p:spPr>
          <a:xfrm flipH="1">
            <a:off x="2659690" y="3132164"/>
            <a:ext cx="336927" cy="396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7BB7F315-EFA0-AECB-C4F3-A86FC1E7493C}"/>
              </a:ext>
            </a:extLst>
          </p:cNvPr>
          <p:cNvCxnSpPr>
            <a:cxnSpLocks/>
            <a:stCxn id="16" idx="2"/>
            <a:endCxn id="111" idx="0"/>
          </p:cNvCxnSpPr>
          <p:nvPr/>
        </p:nvCxnSpPr>
        <p:spPr>
          <a:xfrm>
            <a:off x="2996617" y="3132164"/>
            <a:ext cx="2226718" cy="4034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Connecteur droit avec flèche 169">
            <a:extLst>
              <a:ext uri="{FF2B5EF4-FFF2-40B4-BE49-F238E27FC236}">
                <a16:creationId xmlns:a16="http://schemas.microsoft.com/office/drawing/2014/main" id="{3C028D4F-9295-0BF2-8761-7D74D2648DE8}"/>
              </a:ext>
            </a:extLst>
          </p:cNvPr>
          <p:cNvCxnSpPr>
            <a:cxnSpLocks/>
            <a:stCxn id="9" idx="2"/>
            <a:endCxn id="171" idx="0"/>
          </p:cNvCxnSpPr>
          <p:nvPr/>
        </p:nvCxnSpPr>
        <p:spPr>
          <a:xfrm>
            <a:off x="5303192" y="5402319"/>
            <a:ext cx="0" cy="5157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1" name="Triangle isocèle 170">
            <a:extLst>
              <a:ext uri="{FF2B5EF4-FFF2-40B4-BE49-F238E27FC236}">
                <a16:creationId xmlns:a16="http://schemas.microsoft.com/office/drawing/2014/main" id="{BE49F990-454A-0FDD-A614-5708854DAEA4}"/>
              </a:ext>
            </a:extLst>
          </p:cNvPr>
          <p:cNvSpPr/>
          <p:nvPr/>
        </p:nvSpPr>
        <p:spPr>
          <a:xfrm>
            <a:off x="5023944" y="5918054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pic>
        <p:nvPicPr>
          <p:cNvPr id="175" name="Image 174">
            <a:extLst>
              <a:ext uri="{FF2B5EF4-FFF2-40B4-BE49-F238E27FC236}">
                <a16:creationId xmlns:a16="http://schemas.microsoft.com/office/drawing/2014/main" id="{3D0DC999-BE9A-8F42-9AC0-A3E724DC13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1127" y="2288440"/>
            <a:ext cx="673856" cy="857635"/>
          </a:xfrm>
          <a:prstGeom prst="rect">
            <a:avLst/>
          </a:prstGeom>
        </p:spPr>
      </p:pic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8F1E77BC-844A-5AFE-0575-75B40DBA327B}"/>
              </a:ext>
            </a:extLst>
          </p:cNvPr>
          <p:cNvCxnSpPr>
            <a:cxnSpLocks/>
            <a:stCxn id="139" idx="2"/>
            <a:endCxn id="175" idx="0"/>
          </p:cNvCxnSpPr>
          <p:nvPr/>
        </p:nvCxnSpPr>
        <p:spPr>
          <a:xfrm flipH="1">
            <a:off x="7418055" y="1140834"/>
            <a:ext cx="2040251" cy="1147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815F3DFC-D123-CED3-DB8A-7607DCDA8583}"/>
              </a:ext>
            </a:extLst>
          </p:cNvPr>
          <p:cNvCxnSpPr>
            <a:cxnSpLocks/>
            <a:stCxn id="175" idx="2"/>
            <a:endCxn id="190" idx="0"/>
          </p:cNvCxnSpPr>
          <p:nvPr/>
        </p:nvCxnSpPr>
        <p:spPr>
          <a:xfrm>
            <a:off x="7418055" y="3146075"/>
            <a:ext cx="811118" cy="1138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0" name="Triangle isocèle 189">
            <a:extLst>
              <a:ext uri="{FF2B5EF4-FFF2-40B4-BE49-F238E27FC236}">
                <a16:creationId xmlns:a16="http://schemas.microsoft.com/office/drawing/2014/main" id="{D02A4A3E-2A26-B1CC-CB10-BCCD66DA3941}"/>
              </a:ext>
            </a:extLst>
          </p:cNvPr>
          <p:cNvSpPr/>
          <p:nvPr/>
        </p:nvSpPr>
        <p:spPr>
          <a:xfrm>
            <a:off x="7431747" y="4284209"/>
            <a:ext cx="1594851" cy="157903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192" name="Forme libre : forme 191">
            <a:extLst>
              <a:ext uri="{FF2B5EF4-FFF2-40B4-BE49-F238E27FC236}">
                <a16:creationId xmlns:a16="http://schemas.microsoft.com/office/drawing/2014/main" id="{28602140-0F4C-8297-F40C-F4DC0CE4710B}"/>
              </a:ext>
            </a:extLst>
          </p:cNvPr>
          <p:cNvSpPr/>
          <p:nvPr/>
        </p:nvSpPr>
        <p:spPr>
          <a:xfrm>
            <a:off x="8150432" y="4312825"/>
            <a:ext cx="229426" cy="1512176"/>
          </a:xfrm>
          <a:custGeom>
            <a:avLst/>
            <a:gdLst>
              <a:gd name="connsiteX0" fmla="*/ 121920 w 279400"/>
              <a:gd name="connsiteY0" fmla="*/ 0 h 1000760"/>
              <a:gd name="connsiteX1" fmla="*/ 101600 w 279400"/>
              <a:gd name="connsiteY1" fmla="*/ 25400 h 1000760"/>
              <a:gd name="connsiteX2" fmla="*/ 0 w 279400"/>
              <a:gd name="connsiteY2" fmla="*/ 350520 h 1000760"/>
              <a:gd name="connsiteX3" fmla="*/ 223520 w 279400"/>
              <a:gd name="connsiteY3" fmla="*/ 528320 h 1000760"/>
              <a:gd name="connsiteX4" fmla="*/ 162560 w 279400"/>
              <a:gd name="connsiteY4" fmla="*/ 706120 h 1000760"/>
              <a:gd name="connsiteX5" fmla="*/ 91440 w 279400"/>
              <a:gd name="connsiteY5" fmla="*/ 817880 h 1000760"/>
              <a:gd name="connsiteX6" fmla="*/ 60960 w 279400"/>
              <a:gd name="connsiteY6" fmla="*/ 889000 h 1000760"/>
              <a:gd name="connsiteX7" fmla="*/ 259080 w 279400"/>
              <a:gd name="connsiteY7" fmla="*/ 990600 h 1000760"/>
              <a:gd name="connsiteX8" fmla="*/ 279400 w 279400"/>
              <a:gd name="connsiteY8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1000760">
                <a:moveTo>
                  <a:pt x="121920" y="0"/>
                </a:moveTo>
                <a:cubicBezTo>
                  <a:pt x="115147" y="8467"/>
                  <a:pt x="105162" y="15159"/>
                  <a:pt x="101600" y="25400"/>
                </a:cubicBezTo>
                <a:cubicBezTo>
                  <a:pt x="64299" y="132640"/>
                  <a:pt x="0" y="350520"/>
                  <a:pt x="0" y="350520"/>
                </a:cubicBezTo>
                <a:cubicBezTo>
                  <a:pt x="74507" y="409787"/>
                  <a:pt x="254397" y="438262"/>
                  <a:pt x="223520" y="528320"/>
                </a:cubicBezTo>
                <a:cubicBezTo>
                  <a:pt x="203200" y="587587"/>
                  <a:pt x="188561" y="649117"/>
                  <a:pt x="162560" y="706120"/>
                </a:cubicBezTo>
                <a:cubicBezTo>
                  <a:pt x="144235" y="746295"/>
                  <a:pt x="112884" y="779280"/>
                  <a:pt x="91440" y="817880"/>
                </a:cubicBezTo>
                <a:cubicBezTo>
                  <a:pt x="78914" y="840426"/>
                  <a:pt x="71120" y="865293"/>
                  <a:pt x="60960" y="889000"/>
                </a:cubicBezTo>
                <a:lnTo>
                  <a:pt x="259080" y="990600"/>
                </a:lnTo>
                <a:cubicBezTo>
                  <a:pt x="265822" y="994049"/>
                  <a:pt x="279400" y="1000760"/>
                  <a:pt x="279400" y="100076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4" name="Image 193">
            <a:extLst>
              <a:ext uri="{FF2B5EF4-FFF2-40B4-BE49-F238E27FC236}">
                <a16:creationId xmlns:a16="http://schemas.microsoft.com/office/drawing/2014/main" id="{13F0C371-9ECC-C293-4FB3-8C33F0B47C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8963" y="5825001"/>
            <a:ext cx="744130" cy="903865"/>
          </a:xfrm>
          <a:prstGeom prst="rect">
            <a:avLst/>
          </a:prstGeom>
        </p:spPr>
      </p:pic>
      <p:cxnSp>
        <p:nvCxnSpPr>
          <p:cNvPr id="198" name="Connecteur droit avec flèche 197">
            <a:extLst>
              <a:ext uri="{FF2B5EF4-FFF2-40B4-BE49-F238E27FC236}">
                <a16:creationId xmlns:a16="http://schemas.microsoft.com/office/drawing/2014/main" id="{995C09D6-E85E-95C3-0D3B-CB7E790F4317}"/>
              </a:ext>
            </a:extLst>
          </p:cNvPr>
          <p:cNvCxnSpPr>
            <a:cxnSpLocks/>
            <a:stCxn id="139" idx="2"/>
            <a:endCxn id="203" idx="0"/>
          </p:cNvCxnSpPr>
          <p:nvPr/>
        </p:nvCxnSpPr>
        <p:spPr>
          <a:xfrm flipH="1">
            <a:off x="9296667" y="1140834"/>
            <a:ext cx="161639" cy="876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3" name="Image 202">
            <a:extLst>
              <a:ext uri="{FF2B5EF4-FFF2-40B4-BE49-F238E27FC236}">
                <a16:creationId xmlns:a16="http://schemas.microsoft.com/office/drawing/2014/main" id="{8495B4E6-8F24-2965-712B-FA7C307C01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5813" y="2017639"/>
            <a:ext cx="701708" cy="893454"/>
          </a:xfrm>
          <a:prstGeom prst="rect">
            <a:avLst/>
          </a:prstGeom>
        </p:spPr>
      </p:pic>
      <p:cxnSp>
        <p:nvCxnSpPr>
          <p:cNvPr id="207" name="Connecteur droit avec flèche 206">
            <a:extLst>
              <a:ext uri="{FF2B5EF4-FFF2-40B4-BE49-F238E27FC236}">
                <a16:creationId xmlns:a16="http://schemas.microsoft.com/office/drawing/2014/main" id="{CC0745BA-917C-D4E3-FE89-C01478964A73}"/>
              </a:ext>
            </a:extLst>
          </p:cNvPr>
          <p:cNvCxnSpPr>
            <a:cxnSpLocks/>
            <a:stCxn id="203" idx="2"/>
            <a:endCxn id="209" idx="0"/>
          </p:cNvCxnSpPr>
          <p:nvPr/>
        </p:nvCxnSpPr>
        <p:spPr>
          <a:xfrm>
            <a:off x="9296667" y="2911093"/>
            <a:ext cx="1341846" cy="13337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9" name="Triangle isocèle 208">
            <a:extLst>
              <a:ext uri="{FF2B5EF4-FFF2-40B4-BE49-F238E27FC236}">
                <a16:creationId xmlns:a16="http://schemas.microsoft.com/office/drawing/2014/main" id="{125C0F6F-9D6D-63D5-3353-D2B68382946D}"/>
              </a:ext>
            </a:extLst>
          </p:cNvPr>
          <p:cNvSpPr/>
          <p:nvPr/>
        </p:nvSpPr>
        <p:spPr>
          <a:xfrm>
            <a:off x="9979483" y="4244826"/>
            <a:ext cx="1318059" cy="173693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sp>
        <p:nvSpPr>
          <p:cNvPr id="210" name="Forme libre : forme 209">
            <a:extLst>
              <a:ext uri="{FF2B5EF4-FFF2-40B4-BE49-F238E27FC236}">
                <a16:creationId xmlns:a16="http://schemas.microsoft.com/office/drawing/2014/main" id="{428B7366-5F2C-C395-1403-DDD1FB06A048}"/>
              </a:ext>
            </a:extLst>
          </p:cNvPr>
          <p:cNvSpPr/>
          <p:nvPr/>
        </p:nvSpPr>
        <p:spPr>
          <a:xfrm>
            <a:off x="10524596" y="4191672"/>
            <a:ext cx="224424" cy="1726382"/>
          </a:xfrm>
          <a:custGeom>
            <a:avLst/>
            <a:gdLst>
              <a:gd name="connsiteX0" fmla="*/ 121920 w 279400"/>
              <a:gd name="connsiteY0" fmla="*/ 0 h 1000760"/>
              <a:gd name="connsiteX1" fmla="*/ 101600 w 279400"/>
              <a:gd name="connsiteY1" fmla="*/ 25400 h 1000760"/>
              <a:gd name="connsiteX2" fmla="*/ 0 w 279400"/>
              <a:gd name="connsiteY2" fmla="*/ 350520 h 1000760"/>
              <a:gd name="connsiteX3" fmla="*/ 223520 w 279400"/>
              <a:gd name="connsiteY3" fmla="*/ 528320 h 1000760"/>
              <a:gd name="connsiteX4" fmla="*/ 162560 w 279400"/>
              <a:gd name="connsiteY4" fmla="*/ 706120 h 1000760"/>
              <a:gd name="connsiteX5" fmla="*/ 91440 w 279400"/>
              <a:gd name="connsiteY5" fmla="*/ 817880 h 1000760"/>
              <a:gd name="connsiteX6" fmla="*/ 60960 w 279400"/>
              <a:gd name="connsiteY6" fmla="*/ 889000 h 1000760"/>
              <a:gd name="connsiteX7" fmla="*/ 259080 w 279400"/>
              <a:gd name="connsiteY7" fmla="*/ 990600 h 1000760"/>
              <a:gd name="connsiteX8" fmla="*/ 279400 w 279400"/>
              <a:gd name="connsiteY8" fmla="*/ 1000760 h 10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400" h="1000760">
                <a:moveTo>
                  <a:pt x="121920" y="0"/>
                </a:moveTo>
                <a:cubicBezTo>
                  <a:pt x="115147" y="8467"/>
                  <a:pt x="105162" y="15159"/>
                  <a:pt x="101600" y="25400"/>
                </a:cubicBezTo>
                <a:cubicBezTo>
                  <a:pt x="64299" y="132640"/>
                  <a:pt x="0" y="350520"/>
                  <a:pt x="0" y="350520"/>
                </a:cubicBezTo>
                <a:cubicBezTo>
                  <a:pt x="74507" y="409787"/>
                  <a:pt x="254397" y="438262"/>
                  <a:pt x="223520" y="528320"/>
                </a:cubicBezTo>
                <a:cubicBezTo>
                  <a:pt x="203200" y="587587"/>
                  <a:pt x="188561" y="649117"/>
                  <a:pt x="162560" y="706120"/>
                </a:cubicBezTo>
                <a:cubicBezTo>
                  <a:pt x="144235" y="746295"/>
                  <a:pt x="112884" y="779280"/>
                  <a:pt x="91440" y="817880"/>
                </a:cubicBezTo>
                <a:cubicBezTo>
                  <a:pt x="78914" y="840426"/>
                  <a:pt x="71120" y="865293"/>
                  <a:pt x="60960" y="889000"/>
                </a:cubicBezTo>
                <a:lnTo>
                  <a:pt x="259080" y="990600"/>
                </a:lnTo>
                <a:cubicBezTo>
                  <a:pt x="265822" y="994049"/>
                  <a:pt x="279400" y="1000760"/>
                  <a:pt x="279400" y="1000760"/>
                </a:cubicBezTo>
              </a:path>
            </a:pathLst>
          </a:cu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12" name="Image 211">
            <a:extLst>
              <a:ext uri="{FF2B5EF4-FFF2-40B4-BE49-F238E27FC236}">
                <a16:creationId xmlns:a16="http://schemas.microsoft.com/office/drawing/2014/main" id="{819BABFB-CC1B-74DB-BBC0-E57A4B1CD9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2984" y="5946151"/>
            <a:ext cx="751056" cy="894701"/>
          </a:xfrm>
          <a:prstGeom prst="rect">
            <a:avLst/>
          </a:prstGeom>
        </p:spPr>
      </p:pic>
      <p:cxnSp>
        <p:nvCxnSpPr>
          <p:cNvPr id="213" name="Connecteur droit avec flèche 212">
            <a:extLst>
              <a:ext uri="{FF2B5EF4-FFF2-40B4-BE49-F238E27FC236}">
                <a16:creationId xmlns:a16="http://schemas.microsoft.com/office/drawing/2014/main" id="{93B233C8-C83F-6C18-4777-3FBD678FA7D0}"/>
              </a:ext>
            </a:extLst>
          </p:cNvPr>
          <p:cNvCxnSpPr>
            <a:cxnSpLocks/>
            <a:stCxn id="139" idx="2"/>
            <a:endCxn id="217" idx="0"/>
          </p:cNvCxnSpPr>
          <p:nvPr/>
        </p:nvCxnSpPr>
        <p:spPr>
          <a:xfrm>
            <a:off x="9458306" y="1140834"/>
            <a:ext cx="1253359" cy="724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7" name="Image 216">
            <a:extLst>
              <a:ext uri="{FF2B5EF4-FFF2-40B4-BE49-F238E27FC236}">
                <a16:creationId xmlns:a16="http://schemas.microsoft.com/office/drawing/2014/main" id="{89069F0A-D0FB-52B8-AFD1-9DE33D894A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43170" y="1864853"/>
            <a:ext cx="736990" cy="907065"/>
          </a:xfrm>
          <a:prstGeom prst="rect">
            <a:avLst/>
          </a:prstGeom>
        </p:spPr>
      </p:pic>
      <p:cxnSp>
        <p:nvCxnSpPr>
          <p:cNvPr id="219" name="Connecteur droit avec flèche 218">
            <a:extLst>
              <a:ext uri="{FF2B5EF4-FFF2-40B4-BE49-F238E27FC236}">
                <a16:creationId xmlns:a16="http://schemas.microsoft.com/office/drawing/2014/main" id="{9F92F238-239D-9507-9A87-1E0BABC1709D}"/>
              </a:ext>
            </a:extLst>
          </p:cNvPr>
          <p:cNvCxnSpPr>
            <a:cxnSpLocks/>
            <a:stCxn id="217" idx="2"/>
            <a:endCxn id="220" idx="0"/>
          </p:cNvCxnSpPr>
          <p:nvPr/>
        </p:nvCxnSpPr>
        <p:spPr>
          <a:xfrm>
            <a:off x="10711665" y="2771918"/>
            <a:ext cx="647743" cy="682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0" name="Triangle isocèle 219">
            <a:extLst>
              <a:ext uri="{FF2B5EF4-FFF2-40B4-BE49-F238E27FC236}">
                <a16:creationId xmlns:a16="http://schemas.microsoft.com/office/drawing/2014/main" id="{2EE5B7E1-EAC7-16F6-AE0C-C2BF1CA72F5E}"/>
              </a:ext>
            </a:extLst>
          </p:cNvPr>
          <p:cNvSpPr/>
          <p:nvPr/>
        </p:nvSpPr>
        <p:spPr>
          <a:xfrm>
            <a:off x="11080160" y="3453933"/>
            <a:ext cx="558496" cy="46934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400" dirty="0"/>
          </a:p>
        </p:txBody>
      </p:sp>
      <p:pic>
        <p:nvPicPr>
          <p:cNvPr id="3" name="Graphique 2" descr="Case à cocher barrée avec un remplissage uni">
            <a:extLst>
              <a:ext uri="{FF2B5EF4-FFF2-40B4-BE49-F238E27FC236}">
                <a16:creationId xmlns:a16="http://schemas.microsoft.com/office/drawing/2014/main" id="{E1028085-F1DA-F7C6-26D9-C51877C715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360744" y="4520535"/>
            <a:ext cx="558496" cy="491566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5F2CF58-C5F1-2693-5196-807A212E445B}"/>
              </a:ext>
            </a:extLst>
          </p:cNvPr>
          <p:cNvCxnSpPr>
            <a:cxnSpLocks/>
            <a:stCxn id="18" idx="2"/>
            <a:endCxn id="3" idx="0"/>
          </p:cNvCxnSpPr>
          <p:nvPr/>
        </p:nvCxnSpPr>
        <p:spPr>
          <a:xfrm>
            <a:off x="639992" y="4210104"/>
            <a:ext cx="0" cy="310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Graphique 11" descr="Case à cocher barrée avec un remplissage uni">
            <a:extLst>
              <a:ext uri="{FF2B5EF4-FFF2-40B4-BE49-F238E27FC236}">
                <a16:creationId xmlns:a16="http://schemas.microsoft.com/office/drawing/2014/main" id="{3E536BF3-C51C-6341-18DB-1349AA6612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1382100" y="4520535"/>
            <a:ext cx="558496" cy="491566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0452239-63E4-0BC6-3D4D-D8ED11CDFBCE}"/>
              </a:ext>
            </a:extLst>
          </p:cNvPr>
          <p:cNvCxnSpPr>
            <a:cxnSpLocks/>
            <a:stCxn id="109" idx="2"/>
            <a:endCxn id="12" idx="0"/>
          </p:cNvCxnSpPr>
          <p:nvPr/>
        </p:nvCxnSpPr>
        <p:spPr>
          <a:xfrm>
            <a:off x="1661348" y="4236247"/>
            <a:ext cx="0" cy="2842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687A137C-E2EB-221D-5EF6-5D320A3CC2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6354" y="5195289"/>
            <a:ext cx="578645" cy="75086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1070E7C-F288-4E58-3751-3929482630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8982" y="5206802"/>
            <a:ext cx="571757" cy="7164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0B7CBCF-F2F1-7217-4AA6-6BCC163A74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0589" y="5201635"/>
            <a:ext cx="592424" cy="71641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67652AEC-C2F6-82E5-1F74-262F8109D2D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73013" y="5196469"/>
            <a:ext cx="585534" cy="726752"/>
          </a:xfrm>
          <a:prstGeom prst="rect">
            <a:avLst/>
          </a:prstGeom>
        </p:spPr>
      </p:pic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111F2616-01C2-81CD-305A-4AD09F43FF18}"/>
              </a:ext>
            </a:extLst>
          </p:cNvPr>
          <p:cNvCxnSpPr>
            <a:cxnSpLocks/>
            <a:stCxn id="158" idx="2"/>
            <a:endCxn id="21" idx="0"/>
          </p:cNvCxnSpPr>
          <p:nvPr/>
        </p:nvCxnSpPr>
        <p:spPr>
          <a:xfrm flipH="1">
            <a:off x="1965677" y="4236247"/>
            <a:ext cx="694013" cy="959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B7C4973-2926-2C8B-02FA-07DCAAB21A33}"/>
              </a:ext>
            </a:extLst>
          </p:cNvPr>
          <p:cNvCxnSpPr>
            <a:cxnSpLocks/>
            <a:stCxn id="158" idx="2"/>
            <a:endCxn id="25" idx="0"/>
          </p:cNvCxnSpPr>
          <p:nvPr/>
        </p:nvCxnSpPr>
        <p:spPr>
          <a:xfrm flipH="1">
            <a:off x="2614861" y="4236247"/>
            <a:ext cx="44829" cy="9705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F6CF323B-6044-3DCB-90B8-885107D22AA8}"/>
              </a:ext>
            </a:extLst>
          </p:cNvPr>
          <p:cNvCxnSpPr>
            <a:cxnSpLocks/>
            <a:stCxn id="158" idx="2"/>
            <a:endCxn id="29" idx="0"/>
          </p:cNvCxnSpPr>
          <p:nvPr/>
        </p:nvCxnSpPr>
        <p:spPr>
          <a:xfrm>
            <a:off x="2659690" y="4236247"/>
            <a:ext cx="617111" cy="965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2D6FE53E-A514-CDA8-FE5F-5EF9F4768A20}"/>
              </a:ext>
            </a:extLst>
          </p:cNvPr>
          <p:cNvCxnSpPr>
            <a:cxnSpLocks/>
            <a:stCxn id="158" idx="2"/>
            <a:endCxn id="33" idx="0"/>
          </p:cNvCxnSpPr>
          <p:nvPr/>
        </p:nvCxnSpPr>
        <p:spPr>
          <a:xfrm>
            <a:off x="2659690" y="4236247"/>
            <a:ext cx="1206090" cy="9602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" name="Graphique 53" descr="Case à cocher barrée avec un remplissage uni">
            <a:extLst>
              <a:ext uri="{FF2B5EF4-FFF2-40B4-BE49-F238E27FC236}">
                <a16:creationId xmlns:a16="http://schemas.microsoft.com/office/drawing/2014/main" id="{83E075AD-7E23-84CD-7A7B-0B4CC6F83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1686428" y="6235941"/>
            <a:ext cx="558496" cy="491566"/>
          </a:xfrm>
          <a:prstGeom prst="rect">
            <a:avLst/>
          </a:prstGeom>
        </p:spPr>
      </p:pic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5F20FC5E-CABE-42E9-25EA-CD3785025FCA}"/>
              </a:ext>
            </a:extLst>
          </p:cNvPr>
          <p:cNvCxnSpPr>
            <a:cxnSpLocks/>
            <a:stCxn id="21" idx="2"/>
            <a:endCxn id="54" idx="0"/>
          </p:cNvCxnSpPr>
          <p:nvPr/>
        </p:nvCxnSpPr>
        <p:spPr>
          <a:xfrm flipH="1">
            <a:off x="1965676" y="5946151"/>
            <a:ext cx="1" cy="289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2" name="Graphique 61" descr="Case à cocher barrée avec un remplissage uni">
            <a:extLst>
              <a:ext uri="{FF2B5EF4-FFF2-40B4-BE49-F238E27FC236}">
                <a16:creationId xmlns:a16="http://schemas.microsoft.com/office/drawing/2014/main" id="{FB30841B-406F-1950-FE52-89BF60EC8B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2358027" y="6238026"/>
            <a:ext cx="558496" cy="491566"/>
          </a:xfrm>
          <a:prstGeom prst="rect">
            <a:avLst/>
          </a:prstGeom>
        </p:spPr>
      </p:pic>
      <p:pic>
        <p:nvPicPr>
          <p:cNvPr id="63" name="Graphique 62" descr="Case à cocher barrée avec un remplissage uni">
            <a:extLst>
              <a:ext uri="{FF2B5EF4-FFF2-40B4-BE49-F238E27FC236}">
                <a16:creationId xmlns:a16="http://schemas.microsoft.com/office/drawing/2014/main" id="{B160BE36-A906-A50E-EE6B-618CF3AD9D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2994030" y="6235941"/>
            <a:ext cx="558496" cy="491566"/>
          </a:xfrm>
          <a:prstGeom prst="rect">
            <a:avLst/>
          </a:prstGeom>
        </p:spPr>
      </p:pic>
      <p:pic>
        <p:nvPicPr>
          <p:cNvPr id="64" name="Graphique 63" descr="Case à cocher barrée avec un remplissage uni">
            <a:extLst>
              <a:ext uri="{FF2B5EF4-FFF2-40B4-BE49-F238E27FC236}">
                <a16:creationId xmlns:a16="http://schemas.microsoft.com/office/drawing/2014/main" id="{63573C3B-92DD-8B93-A722-55DD191960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3580647" y="6235941"/>
            <a:ext cx="558496" cy="491566"/>
          </a:xfrm>
          <a:prstGeom prst="rect">
            <a:avLst/>
          </a:prstGeom>
        </p:spPr>
      </p:pic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6ADB8C8B-6EFB-DFF4-7511-8AE2A6466427}"/>
              </a:ext>
            </a:extLst>
          </p:cNvPr>
          <p:cNvCxnSpPr>
            <a:cxnSpLocks/>
          </p:cNvCxnSpPr>
          <p:nvPr/>
        </p:nvCxnSpPr>
        <p:spPr>
          <a:xfrm flipH="1">
            <a:off x="2611959" y="5935728"/>
            <a:ext cx="1" cy="2897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04656ABA-D6BA-238A-D92A-F49B0A725B7E}"/>
              </a:ext>
            </a:extLst>
          </p:cNvPr>
          <p:cNvCxnSpPr>
            <a:cxnSpLocks/>
            <a:stCxn id="29" idx="2"/>
            <a:endCxn id="63" idx="0"/>
          </p:cNvCxnSpPr>
          <p:nvPr/>
        </p:nvCxnSpPr>
        <p:spPr>
          <a:xfrm flipH="1">
            <a:off x="3273278" y="5918054"/>
            <a:ext cx="3523" cy="3178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CB39A062-3844-953B-3935-51D956D59B2E}"/>
              </a:ext>
            </a:extLst>
          </p:cNvPr>
          <p:cNvCxnSpPr>
            <a:cxnSpLocks/>
            <a:stCxn id="33" idx="2"/>
            <a:endCxn id="64" idx="0"/>
          </p:cNvCxnSpPr>
          <p:nvPr/>
        </p:nvCxnSpPr>
        <p:spPr>
          <a:xfrm flipH="1">
            <a:off x="3859895" y="5923221"/>
            <a:ext cx="5885" cy="312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4CA99F6C-6444-35EC-66DF-D6FB314671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65587" y="4715768"/>
            <a:ext cx="569583" cy="6865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8B2676-1BE9-A5E7-5C83-53BB7AE28D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10771" y="4675083"/>
            <a:ext cx="584841" cy="7272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877818-9334-664B-7D26-FDE9A05A44E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61236" y="4642027"/>
            <a:ext cx="584840" cy="79334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195266-CFCE-CEEA-83EB-E16C26E274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11700" y="4669998"/>
            <a:ext cx="635696" cy="732321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D8F4E57-0D68-35D9-E59C-A746FE46044A}"/>
              </a:ext>
            </a:extLst>
          </p:cNvPr>
          <p:cNvCxnSpPr>
            <a:cxnSpLocks/>
            <a:stCxn id="111" idx="2"/>
            <a:endCxn id="7" idx="0"/>
          </p:cNvCxnSpPr>
          <p:nvPr/>
        </p:nvCxnSpPr>
        <p:spPr>
          <a:xfrm flipH="1">
            <a:off x="4650379" y="4229416"/>
            <a:ext cx="572956" cy="486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DEE9F09-BAF9-D652-86D8-C6BE12F7948A}"/>
              </a:ext>
            </a:extLst>
          </p:cNvPr>
          <p:cNvCxnSpPr>
            <a:cxnSpLocks/>
            <a:stCxn id="111" idx="2"/>
            <a:endCxn id="9" idx="0"/>
          </p:cNvCxnSpPr>
          <p:nvPr/>
        </p:nvCxnSpPr>
        <p:spPr>
          <a:xfrm>
            <a:off x="5223335" y="4229416"/>
            <a:ext cx="79857" cy="445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76D86B7-3151-DA65-63EA-057D6F957EBD}"/>
              </a:ext>
            </a:extLst>
          </p:cNvPr>
          <p:cNvCxnSpPr>
            <a:cxnSpLocks/>
            <a:stCxn id="111" idx="2"/>
            <a:endCxn id="11" idx="0"/>
          </p:cNvCxnSpPr>
          <p:nvPr/>
        </p:nvCxnSpPr>
        <p:spPr>
          <a:xfrm>
            <a:off x="5223335" y="4229416"/>
            <a:ext cx="730321" cy="412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CA0E810-259B-B61A-3B98-DB9410D4B03C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5223335" y="4229416"/>
            <a:ext cx="1406213" cy="440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Graphique 42" descr="Case à cocher barrée avec un remplissage uni">
            <a:extLst>
              <a:ext uri="{FF2B5EF4-FFF2-40B4-BE49-F238E27FC236}">
                <a16:creationId xmlns:a16="http://schemas.microsoft.com/office/drawing/2014/main" id="{A809C3D0-CC03-BFFF-0B77-9718C7FF1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4371967" y="5719328"/>
            <a:ext cx="558496" cy="491566"/>
          </a:xfrm>
          <a:prstGeom prst="rect">
            <a:avLst/>
          </a:prstGeom>
        </p:spPr>
      </p:pic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7AAB0DF-1CEC-F23A-5A8E-FAAE259FC007}"/>
              </a:ext>
            </a:extLst>
          </p:cNvPr>
          <p:cNvCxnSpPr>
            <a:cxnSpLocks/>
            <a:stCxn id="7" idx="2"/>
            <a:endCxn id="43" idx="0"/>
          </p:cNvCxnSpPr>
          <p:nvPr/>
        </p:nvCxnSpPr>
        <p:spPr>
          <a:xfrm>
            <a:off x="4650379" y="5402319"/>
            <a:ext cx="836" cy="3170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7" name="Graphique 46" descr="Case à cocher barrée avec un remplissage uni">
            <a:extLst>
              <a:ext uri="{FF2B5EF4-FFF2-40B4-BE49-F238E27FC236}">
                <a16:creationId xmlns:a16="http://schemas.microsoft.com/office/drawing/2014/main" id="{807D16C4-428A-E3E9-96BD-184AFE400B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5670764" y="5728516"/>
            <a:ext cx="558496" cy="491566"/>
          </a:xfrm>
          <a:prstGeom prst="rect">
            <a:avLst/>
          </a:prstGeom>
        </p:spPr>
      </p:pic>
      <p:pic>
        <p:nvPicPr>
          <p:cNvPr id="48" name="Graphique 47" descr="Case à cocher barrée avec un remplissage uni">
            <a:extLst>
              <a:ext uri="{FF2B5EF4-FFF2-40B4-BE49-F238E27FC236}">
                <a16:creationId xmlns:a16="http://schemas.microsoft.com/office/drawing/2014/main" id="{458257D9-1C92-A3C5-2593-56B5352FE9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1156" t="22254" r="17766" b="23987"/>
          <a:stretch/>
        </p:blipFill>
        <p:spPr>
          <a:xfrm>
            <a:off x="6350300" y="5728516"/>
            <a:ext cx="558496" cy="491566"/>
          </a:xfrm>
          <a:prstGeom prst="rect">
            <a:avLst/>
          </a:prstGeom>
        </p:spPr>
      </p:pic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19ABCE73-AF11-19FF-816F-8CC753BAE81A}"/>
              </a:ext>
            </a:extLst>
          </p:cNvPr>
          <p:cNvCxnSpPr>
            <a:cxnSpLocks/>
            <a:stCxn id="11" idx="2"/>
            <a:endCxn id="47" idx="0"/>
          </p:cNvCxnSpPr>
          <p:nvPr/>
        </p:nvCxnSpPr>
        <p:spPr>
          <a:xfrm flipH="1">
            <a:off x="5950012" y="5435375"/>
            <a:ext cx="3644" cy="293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10CA0571-94A9-262B-8813-682EA65299F6}"/>
              </a:ext>
            </a:extLst>
          </p:cNvPr>
          <p:cNvCxnSpPr>
            <a:cxnSpLocks/>
            <a:stCxn id="15" idx="2"/>
            <a:endCxn id="48" idx="0"/>
          </p:cNvCxnSpPr>
          <p:nvPr/>
        </p:nvCxnSpPr>
        <p:spPr>
          <a:xfrm>
            <a:off x="6629548" y="5402319"/>
            <a:ext cx="0" cy="326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" name="Encre 65">
                <a:extLst>
                  <a:ext uri="{FF2B5EF4-FFF2-40B4-BE49-F238E27FC236}">
                    <a16:creationId xmlns:a16="http://schemas.microsoft.com/office/drawing/2014/main" id="{42955D25-EBCC-2BBE-B625-390E3586241E}"/>
                  </a:ext>
                </a:extLst>
              </p14:cNvPr>
              <p14:cNvContentPartPr/>
              <p14:nvPr/>
            </p14:nvContentPartPr>
            <p14:xfrm>
              <a:off x="396000" y="4013160"/>
              <a:ext cx="212760" cy="10800"/>
            </p14:xfrm>
          </p:contentPart>
        </mc:Choice>
        <mc:Fallback xmlns="">
          <p:pic>
            <p:nvPicPr>
              <p:cNvPr id="66" name="Encre 65">
                <a:extLst>
                  <a:ext uri="{FF2B5EF4-FFF2-40B4-BE49-F238E27FC236}">
                    <a16:creationId xmlns:a16="http://schemas.microsoft.com/office/drawing/2014/main" id="{42955D25-EBCC-2BBE-B625-390E3586241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2000" y="3905160"/>
                <a:ext cx="320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" name="Encre 66">
                <a:extLst>
                  <a:ext uri="{FF2B5EF4-FFF2-40B4-BE49-F238E27FC236}">
                    <a16:creationId xmlns:a16="http://schemas.microsoft.com/office/drawing/2014/main" id="{BCD8D242-32CD-D439-AA1B-AF1CA79E7852}"/>
                  </a:ext>
                </a:extLst>
              </p14:cNvPr>
              <p14:cNvContentPartPr/>
              <p14:nvPr/>
            </p14:nvContentPartPr>
            <p14:xfrm>
              <a:off x="1483200" y="4022880"/>
              <a:ext cx="360" cy="360"/>
            </p14:xfrm>
          </p:contentPart>
        </mc:Choice>
        <mc:Fallback xmlns="">
          <p:pic>
            <p:nvPicPr>
              <p:cNvPr id="67" name="Encre 66">
                <a:extLst>
                  <a:ext uri="{FF2B5EF4-FFF2-40B4-BE49-F238E27FC236}">
                    <a16:creationId xmlns:a16="http://schemas.microsoft.com/office/drawing/2014/main" id="{BCD8D242-32CD-D439-AA1B-AF1CA79E785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429200" y="39152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0" name="Encre 69">
                <a:extLst>
                  <a:ext uri="{FF2B5EF4-FFF2-40B4-BE49-F238E27FC236}">
                    <a16:creationId xmlns:a16="http://schemas.microsoft.com/office/drawing/2014/main" id="{884144D5-2CF7-D22D-8A22-1774700EDD61}"/>
                  </a:ext>
                </a:extLst>
              </p14:cNvPr>
              <p14:cNvContentPartPr/>
              <p14:nvPr/>
            </p14:nvContentPartPr>
            <p14:xfrm>
              <a:off x="1614960" y="3875640"/>
              <a:ext cx="360" cy="360"/>
            </p14:xfrm>
          </p:contentPart>
        </mc:Choice>
        <mc:Fallback xmlns="">
          <p:pic>
            <p:nvPicPr>
              <p:cNvPr id="70" name="Encre 69">
                <a:extLst>
                  <a:ext uri="{FF2B5EF4-FFF2-40B4-BE49-F238E27FC236}">
                    <a16:creationId xmlns:a16="http://schemas.microsoft.com/office/drawing/2014/main" id="{884144D5-2CF7-D22D-8A22-1774700EDD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61320" y="37680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2" name="Encre 71">
                <a:extLst>
                  <a:ext uri="{FF2B5EF4-FFF2-40B4-BE49-F238E27FC236}">
                    <a16:creationId xmlns:a16="http://schemas.microsoft.com/office/drawing/2014/main" id="{20BB55A6-43EB-8BDF-8EE0-AB1162FB5B4A}"/>
                  </a:ext>
                </a:extLst>
              </p14:cNvPr>
              <p14:cNvContentPartPr/>
              <p14:nvPr/>
            </p14:nvContentPartPr>
            <p14:xfrm>
              <a:off x="1783080" y="5643600"/>
              <a:ext cx="360" cy="360"/>
            </p14:xfrm>
          </p:contentPart>
        </mc:Choice>
        <mc:Fallback xmlns="">
          <p:pic>
            <p:nvPicPr>
              <p:cNvPr id="72" name="Encre 71">
                <a:extLst>
                  <a:ext uri="{FF2B5EF4-FFF2-40B4-BE49-F238E27FC236}">
                    <a16:creationId xmlns:a16="http://schemas.microsoft.com/office/drawing/2014/main" id="{20BB55A6-43EB-8BDF-8EE0-AB1162FB5B4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29080" y="55356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25F70BDC-8F95-5149-84B4-E81DD55AD6DE}"/>
                  </a:ext>
                </a:extLst>
              </p14:cNvPr>
              <p14:cNvContentPartPr/>
              <p14:nvPr/>
            </p14:nvContentPartPr>
            <p14:xfrm>
              <a:off x="2052360" y="5709840"/>
              <a:ext cx="360" cy="36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25F70BDC-8F95-5149-84B4-E81DD55AD6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98360" y="56018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4" name="Encre 73">
                <a:extLst>
                  <a:ext uri="{FF2B5EF4-FFF2-40B4-BE49-F238E27FC236}">
                    <a16:creationId xmlns:a16="http://schemas.microsoft.com/office/drawing/2014/main" id="{EBABDCE6-395E-2137-2CF2-3673D353CA3C}"/>
                  </a:ext>
                </a:extLst>
              </p14:cNvPr>
              <p14:cNvContentPartPr/>
              <p14:nvPr/>
            </p14:nvContentPartPr>
            <p14:xfrm>
              <a:off x="2570400" y="5476200"/>
              <a:ext cx="360" cy="360"/>
            </p14:xfrm>
          </p:contentPart>
        </mc:Choice>
        <mc:Fallback xmlns="">
          <p:pic>
            <p:nvPicPr>
              <p:cNvPr id="74" name="Encre 73">
                <a:extLst>
                  <a:ext uri="{FF2B5EF4-FFF2-40B4-BE49-F238E27FC236}">
                    <a16:creationId xmlns:a16="http://schemas.microsoft.com/office/drawing/2014/main" id="{EBABDCE6-395E-2137-2CF2-3673D353CA3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16400" y="5368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" name="Encre 74">
                <a:extLst>
                  <a:ext uri="{FF2B5EF4-FFF2-40B4-BE49-F238E27FC236}">
                    <a16:creationId xmlns:a16="http://schemas.microsoft.com/office/drawing/2014/main" id="{11C25852-EC7A-F677-A97C-35CFD6DDF69B}"/>
                  </a:ext>
                </a:extLst>
              </p14:cNvPr>
              <p14:cNvContentPartPr/>
              <p14:nvPr/>
            </p14:nvContentPartPr>
            <p14:xfrm>
              <a:off x="2687400" y="5597880"/>
              <a:ext cx="360" cy="360"/>
            </p14:xfrm>
          </p:contentPart>
        </mc:Choice>
        <mc:Fallback xmlns="">
          <p:pic>
            <p:nvPicPr>
              <p:cNvPr id="75" name="Encre 74">
                <a:extLst>
                  <a:ext uri="{FF2B5EF4-FFF2-40B4-BE49-F238E27FC236}">
                    <a16:creationId xmlns:a16="http://schemas.microsoft.com/office/drawing/2014/main" id="{11C25852-EC7A-F677-A97C-35CFD6DDF69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33400" y="54902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6" name="Encre 75">
                <a:extLst>
                  <a:ext uri="{FF2B5EF4-FFF2-40B4-BE49-F238E27FC236}">
                    <a16:creationId xmlns:a16="http://schemas.microsoft.com/office/drawing/2014/main" id="{70454ABC-CC01-C5FF-36C7-D04EBD7EE951}"/>
                  </a:ext>
                </a:extLst>
              </p14:cNvPr>
              <p14:cNvContentPartPr/>
              <p14:nvPr/>
            </p14:nvContentPartPr>
            <p14:xfrm>
              <a:off x="2529360" y="5420400"/>
              <a:ext cx="201600" cy="169200"/>
            </p14:xfrm>
          </p:contentPart>
        </mc:Choice>
        <mc:Fallback xmlns="">
          <p:pic>
            <p:nvPicPr>
              <p:cNvPr id="76" name="Encre 75">
                <a:extLst>
                  <a:ext uri="{FF2B5EF4-FFF2-40B4-BE49-F238E27FC236}">
                    <a16:creationId xmlns:a16="http://schemas.microsoft.com/office/drawing/2014/main" id="{70454ABC-CC01-C5FF-36C7-D04EBD7EE9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75720" y="5312400"/>
                <a:ext cx="309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7" name="Encre 76">
                <a:extLst>
                  <a:ext uri="{FF2B5EF4-FFF2-40B4-BE49-F238E27FC236}">
                    <a16:creationId xmlns:a16="http://schemas.microsoft.com/office/drawing/2014/main" id="{2779CC55-1280-AD20-4F18-E2F4104B38AC}"/>
                  </a:ext>
                </a:extLst>
              </p14:cNvPr>
              <p14:cNvContentPartPr/>
              <p14:nvPr/>
            </p14:nvContentPartPr>
            <p14:xfrm>
              <a:off x="3175200" y="5420040"/>
              <a:ext cx="166680" cy="37080"/>
            </p14:xfrm>
          </p:contentPart>
        </mc:Choice>
        <mc:Fallback xmlns="">
          <p:pic>
            <p:nvPicPr>
              <p:cNvPr id="77" name="Encre 76">
                <a:extLst>
                  <a:ext uri="{FF2B5EF4-FFF2-40B4-BE49-F238E27FC236}">
                    <a16:creationId xmlns:a16="http://schemas.microsoft.com/office/drawing/2014/main" id="{2779CC55-1280-AD20-4F18-E2F4104B38A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21200" y="5312400"/>
                <a:ext cx="2743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8" name="Encre 77">
                <a:extLst>
                  <a:ext uri="{FF2B5EF4-FFF2-40B4-BE49-F238E27FC236}">
                    <a16:creationId xmlns:a16="http://schemas.microsoft.com/office/drawing/2014/main" id="{8DD49628-F666-DEC8-701B-041B6BEFEAAB}"/>
                  </a:ext>
                </a:extLst>
              </p14:cNvPr>
              <p14:cNvContentPartPr/>
              <p14:nvPr/>
            </p14:nvContentPartPr>
            <p14:xfrm>
              <a:off x="3790080" y="5263080"/>
              <a:ext cx="156960" cy="192240"/>
            </p14:xfrm>
          </p:contentPart>
        </mc:Choice>
        <mc:Fallback xmlns="">
          <p:pic>
            <p:nvPicPr>
              <p:cNvPr id="78" name="Encre 77">
                <a:extLst>
                  <a:ext uri="{FF2B5EF4-FFF2-40B4-BE49-F238E27FC236}">
                    <a16:creationId xmlns:a16="http://schemas.microsoft.com/office/drawing/2014/main" id="{8DD49628-F666-DEC8-701B-041B6BEFEAA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736440" y="5155080"/>
                <a:ext cx="2646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2AB763B4-6684-50F2-306A-A1F20F01561C}"/>
                  </a:ext>
                </a:extLst>
              </p14:cNvPr>
              <p14:cNvContentPartPr/>
              <p14:nvPr/>
            </p14:nvContentPartPr>
            <p14:xfrm>
              <a:off x="4444560" y="5232120"/>
              <a:ext cx="43200" cy="36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2AB763B4-6684-50F2-306A-A1F20F01561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90920" y="5124480"/>
                <a:ext cx="150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0" name="Encre 79">
                <a:extLst>
                  <a:ext uri="{FF2B5EF4-FFF2-40B4-BE49-F238E27FC236}">
                    <a16:creationId xmlns:a16="http://schemas.microsoft.com/office/drawing/2014/main" id="{C51C4361-F51F-483E-830E-DE04A3CF78DB}"/>
                  </a:ext>
                </a:extLst>
              </p14:cNvPr>
              <p14:cNvContentPartPr/>
              <p14:nvPr/>
            </p14:nvContentPartPr>
            <p14:xfrm>
              <a:off x="4719240" y="5211600"/>
              <a:ext cx="43200" cy="10800"/>
            </p14:xfrm>
          </p:contentPart>
        </mc:Choice>
        <mc:Fallback xmlns="">
          <p:pic>
            <p:nvPicPr>
              <p:cNvPr id="80" name="Encre 79">
                <a:extLst>
                  <a:ext uri="{FF2B5EF4-FFF2-40B4-BE49-F238E27FC236}">
                    <a16:creationId xmlns:a16="http://schemas.microsoft.com/office/drawing/2014/main" id="{C51C4361-F51F-483E-830E-DE04A3CF78D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65240" y="5103960"/>
                <a:ext cx="1508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1" name="Encre 80">
                <a:extLst>
                  <a:ext uri="{FF2B5EF4-FFF2-40B4-BE49-F238E27FC236}">
                    <a16:creationId xmlns:a16="http://schemas.microsoft.com/office/drawing/2014/main" id="{1556306F-4847-4376-7E0E-C4B12FA7DDB1}"/>
                  </a:ext>
                </a:extLst>
              </p14:cNvPr>
              <p14:cNvContentPartPr/>
              <p14:nvPr/>
            </p14:nvContentPartPr>
            <p14:xfrm>
              <a:off x="5892840" y="4789320"/>
              <a:ext cx="174600" cy="145800"/>
            </p14:xfrm>
          </p:contentPart>
        </mc:Choice>
        <mc:Fallback xmlns="">
          <p:pic>
            <p:nvPicPr>
              <p:cNvPr id="81" name="Encre 80">
                <a:extLst>
                  <a:ext uri="{FF2B5EF4-FFF2-40B4-BE49-F238E27FC236}">
                    <a16:creationId xmlns:a16="http://schemas.microsoft.com/office/drawing/2014/main" id="{1556306F-4847-4376-7E0E-C4B12FA7DDB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38840" y="4681680"/>
                <a:ext cx="2822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2" name="Encre 81">
                <a:extLst>
                  <a:ext uri="{FF2B5EF4-FFF2-40B4-BE49-F238E27FC236}">
                    <a16:creationId xmlns:a16="http://schemas.microsoft.com/office/drawing/2014/main" id="{BCEE20A8-4FC7-874F-3FB2-08D3FF77CB87}"/>
                  </a:ext>
                </a:extLst>
              </p14:cNvPr>
              <p14:cNvContentPartPr/>
              <p14:nvPr/>
            </p14:nvContentPartPr>
            <p14:xfrm>
              <a:off x="6558120" y="4805520"/>
              <a:ext cx="131040" cy="5760"/>
            </p14:xfrm>
          </p:contentPart>
        </mc:Choice>
        <mc:Fallback xmlns="">
          <p:pic>
            <p:nvPicPr>
              <p:cNvPr id="82" name="Encre 81">
                <a:extLst>
                  <a:ext uri="{FF2B5EF4-FFF2-40B4-BE49-F238E27FC236}">
                    <a16:creationId xmlns:a16="http://schemas.microsoft.com/office/drawing/2014/main" id="{BCEE20A8-4FC7-874F-3FB2-08D3FF77CB8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04120" y="4697520"/>
                <a:ext cx="23868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908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B9B6E-9831-D589-B570-A19B530E0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7689B-2F98-A227-E9CD-96C7DBA4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Amélioration : DFS + élagage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FFB5361-3CAA-975B-9CC3-9C4D11BEAD9B}"/>
              </a:ext>
            </a:extLst>
          </p:cNvPr>
          <p:cNvGrpSpPr/>
          <p:nvPr/>
        </p:nvGrpSpPr>
        <p:grpSpPr>
          <a:xfrm>
            <a:off x="289365" y="1712176"/>
            <a:ext cx="8641401" cy="4881664"/>
            <a:chOff x="345245" y="315175"/>
            <a:chExt cx="11354641" cy="6414417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DC05ABA-D05B-975E-F55C-E7CDCB57F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2786" y="2411671"/>
              <a:ext cx="567661" cy="720493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75C3A4B2-60EA-B954-6F6A-43DF4BE3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245" y="3520801"/>
              <a:ext cx="589494" cy="689303"/>
            </a:xfrm>
            <a:prstGeom prst="rect">
              <a:avLst/>
            </a:prstGeom>
          </p:spPr>
        </p:pic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7535C578-29EB-FC01-194B-F6C73F23B369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 flipH="1">
              <a:off x="639992" y="3132164"/>
              <a:ext cx="2356625" cy="3886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11FB8D24-3A5B-251A-C194-B727DECA3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018" y="3491980"/>
              <a:ext cx="608659" cy="744267"/>
            </a:xfrm>
            <a:prstGeom prst="rect">
              <a:avLst/>
            </a:prstGeom>
          </p:spPr>
        </p:pic>
        <p:pic>
          <p:nvPicPr>
            <p:cNvPr id="111" name="Image 110">
              <a:extLst>
                <a:ext uri="{FF2B5EF4-FFF2-40B4-BE49-F238E27FC236}">
                  <a16:creationId xmlns:a16="http://schemas.microsoft.com/office/drawing/2014/main" id="{BABE22E6-0178-CC88-1513-2AE033CA2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1081" y="3535608"/>
              <a:ext cx="564507" cy="693808"/>
            </a:xfrm>
            <a:prstGeom prst="rect">
              <a:avLst/>
            </a:prstGeom>
          </p:spPr>
        </p:pic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id="{D9B09381-B152-F2A2-AF0E-2823C7B6BD70}"/>
                </a:ext>
              </a:extLst>
            </p:cNvPr>
            <p:cNvCxnSpPr>
              <a:cxnSpLocks/>
              <a:stCxn id="16" idx="2"/>
              <a:endCxn id="109" idx="0"/>
            </p:cNvCxnSpPr>
            <p:nvPr/>
          </p:nvCxnSpPr>
          <p:spPr>
            <a:xfrm flipH="1">
              <a:off x="1661348" y="3132164"/>
              <a:ext cx="1335269" cy="3598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9" name="Image 138">
              <a:extLst>
                <a:ext uri="{FF2B5EF4-FFF2-40B4-BE49-F238E27FC236}">
                  <a16:creationId xmlns:a16="http://schemas.microsoft.com/office/drawing/2014/main" id="{5CC11A0A-0D73-E783-92FC-3E110776C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1378" y="315175"/>
              <a:ext cx="673856" cy="825659"/>
            </a:xfrm>
            <a:prstGeom prst="rect">
              <a:avLst/>
            </a:prstGeom>
          </p:spPr>
        </p:pic>
        <p:cxnSp>
          <p:nvCxnSpPr>
            <p:cNvPr id="140" name="Connecteur droit avec flèche 139">
              <a:extLst>
                <a:ext uri="{FF2B5EF4-FFF2-40B4-BE49-F238E27FC236}">
                  <a16:creationId xmlns:a16="http://schemas.microsoft.com/office/drawing/2014/main" id="{8E7D957D-6DF8-5565-756C-394C90A3DA78}"/>
                </a:ext>
              </a:extLst>
            </p:cNvPr>
            <p:cNvCxnSpPr>
              <a:cxnSpLocks/>
              <a:stCxn id="139" idx="2"/>
              <a:endCxn id="16" idx="0"/>
            </p:cNvCxnSpPr>
            <p:nvPr/>
          </p:nvCxnSpPr>
          <p:spPr>
            <a:xfrm flipH="1">
              <a:off x="2996617" y="1140834"/>
              <a:ext cx="6461689" cy="12708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8E33CAC4-180D-174D-8110-947CA04A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7269" y="3528778"/>
              <a:ext cx="584841" cy="707469"/>
            </a:xfrm>
            <a:prstGeom prst="rect">
              <a:avLst/>
            </a:prstGeom>
          </p:spPr>
        </p:pic>
        <p:cxnSp>
          <p:nvCxnSpPr>
            <p:cNvPr id="160" name="Connecteur droit avec flèche 159">
              <a:extLst>
                <a:ext uri="{FF2B5EF4-FFF2-40B4-BE49-F238E27FC236}">
                  <a16:creationId xmlns:a16="http://schemas.microsoft.com/office/drawing/2014/main" id="{C737117D-C6CD-9A8D-A066-1E95D77CDEC8}"/>
                </a:ext>
              </a:extLst>
            </p:cNvPr>
            <p:cNvCxnSpPr>
              <a:cxnSpLocks/>
              <a:stCxn id="16" idx="2"/>
              <a:endCxn id="158" idx="0"/>
            </p:cNvCxnSpPr>
            <p:nvPr/>
          </p:nvCxnSpPr>
          <p:spPr>
            <a:xfrm flipH="1">
              <a:off x="2659690" y="3132164"/>
              <a:ext cx="336927" cy="3966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894C425E-BC9E-872D-8E31-7441BDC89F47}"/>
                </a:ext>
              </a:extLst>
            </p:cNvPr>
            <p:cNvCxnSpPr>
              <a:cxnSpLocks/>
              <a:stCxn id="16" idx="2"/>
              <a:endCxn id="111" idx="0"/>
            </p:cNvCxnSpPr>
            <p:nvPr/>
          </p:nvCxnSpPr>
          <p:spPr>
            <a:xfrm>
              <a:off x="2996617" y="3132164"/>
              <a:ext cx="2226718" cy="4034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Connecteur droit avec flèche 169">
              <a:extLst>
                <a:ext uri="{FF2B5EF4-FFF2-40B4-BE49-F238E27FC236}">
                  <a16:creationId xmlns:a16="http://schemas.microsoft.com/office/drawing/2014/main" id="{EC9C90A1-2CBA-8865-15AC-BEC3140866BF}"/>
                </a:ext>
              </a:extLst>
            </p:cNvPr>
            <p:cNvCxnSpPr>
              <a:cxnSpLocks/>
              <a:stCxn id="9" idx="2"/>
              <a:endCxn id="171" idx="0"/>
            </p:cNvCxnSpPr>
            <p:nvPr/>
          </p:nvCxnSpPr>
          <p:spPr>
            <a:xfrm>
              <a:off x="5303192" y="5402319"/>
              <a:ext cx="0" cy="51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riangle isocèle 170">
              <a:extLst>
                <a:ext uri="{FF2B5EF4-FFF2-40B4-BE49-F238E27FC236}">
                  <a16:creationId xmlns:a16="http://schemas.microsoft.com/office/drawing/2014/main" id="{7A27B671-9380-96E7-0FCB-1B9F90A6EAAF}"/>
                </a:ext>
              </a:extLst>
            </p:cNvPr>
            <p:cNvSpPr/>
            <p:nvPr/>
          </p:nvSpPr>
          <p:spPr>
            <a:xfrm>
              <a:off x="5023944" y="5918054"/>
              <a:ext cx="558496" cy="469340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400" dirty="0"/>
            </a:p>
          </p:txBody>
        </p:sp>
        <p:pic>
          <p:nvPicPr>
            <p:cNvPr id="175" name="Image 174">
              <a:extLst>
                <a:ext uri="{FF2B5EF4-FFF2-40B4-BE49-F238E27FC236}">
                  <a16:creationId xmlns:a16="http://schemas.microsoft.com/office/drawing/2014/main" id="{173B7F76-8A7E-D593-44E8-4CA8246E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81127" y="2288440"/>
              <a:ext cx="673856" cy="857635"/>
            </a:xfrm>
            <a:prstGeom prst="rect">
              <a:avLst/>
            </a:prstGeom>
          </p:spPr>
        </p:pic>
        <p:cxnSp>
          <p:nvCxnSpPr>
            <p:cNvPr id="176" name="Connecteur droit avec flèche 175">
              <a:extLst>
                <a:ext uri="{FF2B5EF4-FFF2-40B4-BE49-F238E27FC236}">
                  <a16:creationId xmlns:a16="http://schemas.microsoft.com/office/drawing/2014/main" id="{BA5BD737-34D8-6D3B-DD27-141D5061AC13}"/>
                </a:ext>
              </a:extLst>
            </p:cNvPr>
            <p:cNvCxnSpPr>
              <a:cxnSpLocks/>
              <a:stCxn id="139" idx="2"/>
              <a:endCxn id="175" idx="0"/>
            </p:cNvCxnSpPr>
            <p:nvPr/>
          </p:nvCxnSpPr>
          <p:spPr>
            <a:xfrm flipH="1">
              <a:off x="7418055" y="1140834"/>
              <a:ext cx="2040251" cy="11476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Connecteur droit avec flèche 186">
              <a:extLst>
                <a:ext uri="{FF2B5EF4-FFF2-40B4-BE49-F238E27FC236}">
                  <a16:creationId xmlns:a16="http://schemas.microsoft.com/office/drawing/2014/main" id="{284417CA-C1D8-A50C-6AC8-E9272D917D0B}"/>
                </a:ext>
              </a:extLst>
            </p:cNvPr>
            <p:cNvCxnSpPr>
              <a:cxnSpLocks/>
              <a:stCxn id="175" idx="2"/>
              <a:endCxn id="190" idx="0"/>
            </p:cNvCxnSpPr>
            <p:nvPr/>
          </p:nvCxnSpPr>
          <p:spPr>
            <a:xfrm>
              <a:off x="7418055" y="3146075"/>
              <a:ext cx="811118" cy="8768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Triangle isocèle 189">
              <a:extLst>
                <a:ext uri="{FF2B5EF4-FFF2-40B4-BE49-F238E27FC236}">
                  <a16:creationId xmlns:a16="http://schemas.microsoft.com/office/drawing/2014/main" id="{B1E38EAF-7E37-8E8E-FCD8-529BEC64A0CC}"/>
                </a:ext>
              </a:extLst>
            </p:cNvPr>
            <p:cNvSpPr/>
            <p:nvPr/>
          </p:nvSpPr>
          <p:spPr>
            <a:xfrm>
              <a:off x="7167799" y="4022880"/>
              <a:ext cx="2122747" cy="2101691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400" dirty="0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8B9D953C-286C-543E-84BC-09476F986D3F}"/>
                </a:ext>
              </a:extLst>
            </p:cNvPr>
            <p:cNvSpPr/>
            <p:nvPr/>
          </p:nvSpPr>
          <p:spPr>
            <a:xfrm>
              <a:off x="8122939" y="4088729"/>
              <a:ext cx="279400" cy="1000760"/>
            </a:xfrm>
            <a:custGeom>
              <a:avLst/>
              <a:gdLst>
                <a:gd name="connsiteX0" fmla="*/ 121920 w 279400"/>
                <a:gd name="connsiteY0" fmla="*/ 0 h 1000760"/>
                <a:gd name="connsiteX1" fmla="*/ 101600 w 279400"/>
                <a:gd name="connsiteY1" fmla="*/ 25400 h 1000760"/>
                <a:gd name="connsiteX2" fmla="*/ 0 w 279400"/>
                <a:gd name="connsiteY2" fmla="*/ 350520 h 1000760"/>
                <a:gd name="connsiteX3" fmla="*/ 223520 w 279400"/>
                <a:gd name="connsiteY3" fmla="*/ 528320 h 1000760"/>
                <a:gd name="connsiteX4" fmla="*/ 162560 w 279400"/>
                <a:gd name="connsiteY4" fmla="*/ 706120 h 1000760"/>
                <a:gd name="connsiteX5" fmla="*/ 91440 w 279400"/>
                <a:gd name="connsiteY5" fmla="*/ 817880 h 1000760"/>
                <a:gd name="connsiteX6" fmla="*/ 60960 w 279400"/>
                <a:gd name="connsiteY6" fmla="*/ 889000 h 1000760"/>
                <a:gd name="connsiteX7" fmla="*/ 259080 w 279400"/>
                <a:gd name="connsiteY7" fmla="*/ 990600 h 1000760"/>
                <a:gd name="connsiteX8" fmla="*/ 279400 w 279400"/>
                <a:gd name="connsiteY8" fmla="*/ 1000760 h 100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00" h="1000760">
                  <a:moveTo>
                    <a:pt x="121920" y="0"/>
                  </a:moveTo>
                  <a:cubicBezTo>
                    <a:pt x="115147" y="8467"/>
                    <a:pt x="105162" y="15159"/>
                    <a:pt x="101600" y="25400"/>
                  </a:cubicBezTo>
                  <a:cubicBezTo>
                    <a:pt x="64299" y="132640"/>
                    <a:pt x="0" y="350520"/>
                    <a:pt x="0" y="350520"/>
                  </a:cubicBezTo>
                  <a:cubicBezTo>
                    <a:pt x="74507" y="409787"/>
                    <a:pt x="254397" y="438262"/>
                    <a:pt x="223520" y="528320"/>
                  </a:cubicBezTo>
                  <a:cubicBezTo>
                    <a:pt x="203200" y="587587"/>
                    <a:pt x="188561" y="649117"/>
                    <a:pt x="162560" y="706120"/>
                  </a:cubicBezTo>
                  <a:cubicBezTo>
                    <a:pt x="144235" y="746295"/>
                    <a:pt x="112884" y="779280"/>
                    <a:pt x="91440" y="817880"/>
                  </a:cubicBezTo>
                  <a:cubicBezTo>
                    <a:pt x="78914" y="840426"/>
                    <a:pt x="71120" y="865293"/>
                    <a:pt x="60960" y="889000"/>
                  </a:cubicBezTo>
                  <a:lnTo>
                    <a:pt x="259080" y="990600"/>
                  </a:lnTo>
                  <a:cubicBezTo>
                    <a:pt x="265822" y="994049"/>
                    <a:pt x="279400" y="1000760"/>
                    <a:pt x="279400" y="100076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id="{9B8F6CC9-23F6-1AB6-B835-E12D582C9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50265" y="5122193"/>
              <a:ext cx="744130" cy="903865"/>
            </a:xfrm>
            <a:prstGeom prst="rect">
              <a:avLst/>
            </a:prstGeom>
          </p:spPr>
        </p:pic>
        <p:cxnSp>
          <p:nvCxnSpPr>
            <p:cNvPr id="198" name="Connecteur droit avec flèche 197">
              <a:extLst>
                <a:ext uri="{FF2B5EF4-FFF2-40B4-BE49-F238E27FC236}">
                  <a16:creationId xmlns:a16="http://schemas.microsoft.com/office/drawing/2014/main" id="{580DD149-1570-136C-C2D1-221BB3EDAA4C}"/>
                </a:ext>
              </a:extLst>
            </p:cNvPr>
            <p:cNvCxnSpPr>
              <a:cxnSpLocks/>
              <a:stCxn id="139" idx="2"/>
              <a:endCxn id="203" idx="0"/>
            </p:cNvCxnSpPr>
            <p:nvPr/>
          </p:nvCxnSpPr>
          <p:spPr>
            <a:xfrm flipH="1">
              <a:off x="9296667" y="1140834"/>
              <a:ext cx="161639" cy="8768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3" name="Image 202">
              <a:extLst>
                <a:ext uri="{FF2B5EF4-FFF2-40B4-BE49-F238E27FC236}">
                  <a16:creationId xmlns:a16="http://schemas.microsoft.com/office/drawing/2014/main" id="{3D3FB203-2FFC-C6C4-2EE4-258606168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45813" y="2017639"/>
              <a:ext cx="701708" cy="893454"/>
            </a:xfrm>
            <a:prstGeom prst="rect">
              <a:avLst/>
            </a:prstGeom>
          </p:spPr>
        </p:pic>
        <p:cxnSp>
          <p:nvCxnSpPr>
            <p:cNvPr id="207" name="Connecteur droit avec flèche 206">
              <a:extLst>
                <a:ext uri="{FF2B5EF4-FFF2-40B4-BE49-F238E27FC236}">
                  <a16:creationId xmlns:a16="http://schemas.microsoft.com/office/drawing/2014/main" id="{4141BAF7-D0E0-4ECF-75C1-A8099EAE3F04}"/>
                </a:ext>
              </a:extLst>
            </p:cNvPr>
            <p:cNvCxnSpPr>
              <a:cxnSpLocks/>
              <a:stCxn id="203" idx="2"/>
              <a:endCxn id="209" idx="0"/>
            </p:cNvCxnSpPr>
            <p:nvPr/>
          </p:nvCxnSpPr>
          <p:spPr>
            <a:xfrm>
              <a:off x="9296667" y="2911093"/>
              <a:ext cx="1341846" cy="11513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Triangle isocèle 208">
              <a:extLst>
                <a:ext uri="{FF2B5EF4-FFF2-40B4-BE49-F238E27FC236}">
                  <a16:creationId xmlns:a16="http://schemas.microsoft.com/office/drawing/2014/main" id="{E468F48E-C2F7-C01E-8B78-1FC6F93F4EF9}"/>
                </a:ext>
              </a:extLst>
            </p:cNvPr>
            <p:cNvSpPr/>
            <p:nvPr/>
          </p:nvSpPr>
          <p:spPr>
            <a:xfrm>
              <a:off x="9577139" y="4062448"/>
              <a:ext cx="2122747" cy="2101691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400" dirty="0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A48854AF-D1DD-502C-8A71-734E7C1E6C9A}"/>
                </a:ext>
              </a:extLst>
            </p:cNvPr>
            <p:cNvSpPr/>
            <p:nvPr/>
          </p:nvSpPr>
          <p:spPr>
            <a:xfrm>
              <a:off x="10524596" y="4095152"/>
              <a:ext cx="279400" cy="1000760"/>
            </a:xfrm>
            <a:custGeom>
              <a:avLst/>
              <a:gdLst>
                <a:gd name="connsiteX0" fmla="*/ 121920 w 279400"/>
                <a:gd name="connsiteY0" fmla="*/ 0 h 1000760"/>
                <a:gd name="connsiteX1" fmla="*/ 101600 w 279400"/>
                <a:gd name="connsiteY1" fmla="*/ 25400 h 1000760"/>
                <a:gd name="connsiteX2" fmla="*/ 0 w 279400"/>
                <a:gd name="connsiteY2" fmla="*/ 350520 h 1000760"/>
                <a:gd name="connsiteX3" fmla="*/ 223520 w 279400"/>
                <a:gd name="connsiteY3" fmla="*/ 528320 h 1000760"/>
                <a:gd name="connsiteX4" fmla="*/ 162560 w 279400"/>
                <a:gd name="connsiteY4" fmla="*/ 706120 h 1000760"/>
                <a:gd name="connsiteX5" fmla="*/ 91440 w 279400"/>
                <a:gd name="connsiteY5" fmla="*/ 817880 h 1000760"/>
                <a:gd name="connsiteX6" fmla="*/ 60960 w 279400"/>
                <a:gd name="connsiteY6" fmla="*/ 889000 h 1000760"/>
                <a:gd name="connsiteX7" fmla="*/ 259080 w 279400"/>
                <a:gd name="connsiteY7" fmla="*/ 990600 h 1000760"/>
                <a:gd name="connsiteX8" fmla="*/ 279400 w 279400"/>
                <a:gd name="connsiteY8" fmla="*/ 1000760 h 100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00" h="1000760">
                  <a:moveTo>
                    <a:pt x="121920" y="0"/>
                  </a:moveTo>
                  <a:cubicBezTo>
                    <a:pt x="115147" y="8467"/>
                    <a:pt x="105162" y="15159"/>
                    <a:pt x="101600" y="25400"/>
                  </a:cubicBezTo>
                  <a:cubicBezTo>
                    <a:pt x="64299" y="132640"/>
                    <a:pt x="0" y="350520"/>
                    <a:pt x="0" y="350520"/>
                  </a:cubicBezTo>
                  <a:cubicBezTo>
                    <a:pt x="74507" y="409787"/>
                    <a:pt x="254397" y="438262"/>
                    <a:pt x="223520" y="528320"/>
                  </a:cubicBezTo>
                  <a:cubicBezTo>
                    <a:pt x="203200" y="587587"/>
                    <a:pt x="188561" y="649117"/>
                    <a:pt x="162560" y="706120"/>
                  </a:cubicBezTo>
                  <a:cubicBezTo>
                    <a:pt x="144235" y="746295"/>
                    <a:pt x="112884" y="779280"/>
                    <a:pt x="91440" y="817880"/>
                  </a:cubicBezTo>
                  <a:cubicBezTo>
                    <a:pt x="78914" y="840426"/>
                    <a:pt x="71120" y="865293"/>
                    <a:pt x="60960" y="889000"/>
                  </a:cubicBezTo>
                  <a:lnTo>
                    <a:pt x="259080" y="990600"/>
                  </a:lnTo>
                  <a:cubicBezTo>
                    <a:pt x="265822" y="994049"/>
                    <a:pt x="279400" y="1000760"/>
                    <a:pt x="279400" y="100076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212" name="Image 211">
              <a:extLst>
                <a:ext uri="{FF2B5EF4-FFF2-40B4-BE49-F238E27FC236}">
                  <a16:creationId xmlns:a16="http://schemas.microsoft.com/office/drawing/2014/main" id="{DDB00113-1DF7-A2B4-374B-EDC13E552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94307" y="5113293"/>
              <a:ext cx="751056" cy="894701"/>
            </a:xfrm>
            <a:prstGeom prst="rect">
              <a:avLst/>
            </a:prstGeom>
          </p:spPr>
        </p:pic>
        <p:cxnSp>
          <p:nvCxnSpPr>
            <p:cNvPr id="213" name="Connecteur droit avec flèche 212">
              <a:extLst>
                <a:ext uri="{FF2B5EF4-FFF2-40B4-BE49-F238E27FC236}">
                  <a16:creationId xmlns:a16="http://schemas.microsoft.com/office/drawing/2014/main" id="{C8C305E8-DEF2-BB11-E51F-A0F561BE43CF}"/>
                </a:ext>
              </a:extLst>
            </p:cNvPr>
            <p:cNvCxnSpPr>
              <a:cxnSpLocks/>
              <a:stCxn id="139" idx="2"/>
              <a:endCxn id="217" idx="0"/>
            </p:cNvCxnSpPr>
            <p:nvPr/>
          </p:nvCxnSpPr>
          <p:spPr>
            <a:xfrm>
              <a:off x="9458306" y="1140834"/>
              <a:ext cx="1253359" cy="72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7" name="Image 216">
              <a:extLst>
                <a:ext uri="{FF2B5EF4-FFF2-40B4-BE49-F238E27FC236}">
                  <a16:creationId xmlns:a16="http://schemas.microsoft.com/office/drawing/2014/main" id="{EACE7169-0133-0810-013F-B7E2EB2A7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43170" y="1864853"/>
              <a:ext cx="736990" cy="907065"/>
            </a:xfrm>
            <a:prstGeom prst="rect">
              <a:avLst/>
            </a:prstGeom>
          </p:spPr>
        </p:pic>
        <p:cxnSp>
          <p:nvCxnSpPr>
            <p:cNvPr id="219" name="Connecteur droit avec flèche 218">
              <a:extLst>
                <a:ext uri="{FF2B5EF4-FFF2-40B4-BE49-F238E27FC236}">
                  <a16:creationId xmlns:a16="http://schemas.microsoft.com/office/drawing/2014/main" id="{E91F9193-098A-A870-4A79-DF422ACF3463}"/>
                </a:ext>
              </a:extLst>
            </p:cNvPr>
            <p:cNvCxnSpPr>
              <a:cxnSpLocks/>
              <a:stCxn id="217" idx="2"/>
              <a:endCxn id="220" idx="0"/>
            </p:cNvCxnSpPr>
            <p:nvPr/>
          </p:nvCxnSpPr>
          <p:spPr>
            <a:xfrm>
              <a:off x="10711665" y="2771918"/>
              <a:ext cx="647743" cy="6820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0" name="Triangle isocèle 219">
              <a:extLst>
                <a:ext uri="{FF2B5EF4-FFF2-40B4-BE49-F238E27FC236}">
                  <a16:creationId xmlns:a16="http://schemas.microsoft.com/office/drawing/2014/main" id="{F4784984-9722-90FC-7B65-20F57B58FE3C}"/>
                </a:ext>
              </a:extLst>
            </p:cNvPr>
            <p:cNvSpPr/>
            <p:nvPr/>
          </p:nvSpPr>
          <p:spPr>
            <a:xfrm>
              <a:off x="11080160" y="3453933"/>
              <a:ext cx="558496" cy="469340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400" dirty="0"/>
            </a:p>
          </p:txBody>
        </p:sp>
        <p:pic>
          <p:nvPicPr>
            <p:cNvPr id="3" name="Graphique 2" descr="Case à cocher barrée avec un remplissage uni">
              <a:extLst>
                <a:ext uri="{FF2B5EF4-FFF2-40B4-BE49-F238E27FC236}">
                  <a16:creationId xmlns:a16="http://schemas.microsoft.com/office/drawing/2014/main" id="{0126523F-C542-36C0-3D3A-10433F15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360744" y="4520535"/>
              <a:ext cx="558496" cy="491566"/>
            </a:xfrm>
            <a:prstGeom prst="rect">
              <a:avLst/>
            </a:prstGeom>
          </p:spPr>
        </p:pic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67C356FB-C995-7AC4-2759-54C4C718A974}"/>
                </a:ext>
              </a:extLst>
            </p:cNvPr>
            <p:cNvCxnSpPr>
              <a:cxnSpLocks/>
              <a:stCxn id="18" idx="2"/>
              <a:endCxn id="3" idx="0"/>
            </p:cNvCxnSpPr>
            <p:nvPr/>
          </p:nvCxnSpPr>
          <p:spPr>
            <a:xfrm>
              <a:off x="639992" y="4210104"/>
              <a:ext cx="0" cy="310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Graphique 11" descr="Case à cocher barrée avec un remplissage uni">
              <a:extLst>
                <a:ext uri="{FF2B5EF4-FFF2-40B4-BE49-F238E27FC236}">
                  <a16:creationId xmlns:a16="http://schemas.microsoft.com/office/drawing/2014/main" id="{5D5B7EB9-D3C9-47C2-219D-E67D7A96F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1382100" y="4520535"/>
              <a:ext cx="558496" cy="491566"/>
            </a:xfrm>
            <a:prstGeom prst="rect">
              <a:avLst/>
            </a:prstGeom>
          </p:spPr>
        </p:pic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356BD507-24BC-29EF-9543-F2BC34751C40}"/>
                </a:ext>
              </a:extLst>
            </p:cNvPr>
            <p:cNvCxnSpPr>
              <a:cxnSpLocks/>
              <a:stCxn id="109" idx="2"/>
              <a:endCxn id="12" idx="0"/>
            </p:cNvCxnSpPr>
            <p:nvPr/>
          </p:nvCxnSpPr>
          <p:spPr>
            <a:xfrm>
              <a:off x="1661348" y="4236247"/>
              <a:ext cx="0" cy="2842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F2CB4965-2BDE-CD9E-C863-89782AD0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76354" y="5195289"/>
              <a:ext cx="578645" cy="75086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AB0C1923-D958-538B-3671-A89EF7DDB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28982" y="5206802"/>
              <a:ext cx="571757" cy="716419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516E773C-2E87-26AC-F78E-E14DF4F68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980589" y="5201635"/>
              <a:ext cx="592424" cy="716419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EE513B94-B9B0-9507-D2FC-FC947A241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573013" y="5196469"/>
              <a:ext cx="585534" cy="726752"/>
            </a:xfrm>
            <a:prstGeom prst="rect">
              <a:avLst/>
            </a:prstGeom>
          </p:spPr>
        </p:pic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62C5FD83-7BCD-50B8-FB17-8C15EF4159A1}"/>
                </a:ext>
              </a:extLst>
            </p:cNvPr>
            <p:cNvCxnSpPr>
              <a:cxnSpLocks/>
              <a:stCxn id="158" idx="2"/>
              <a:endCxn id="21" idx="0"/>
            </p:cNvCxnSpPr>
            <p:nvPr/>
          </p:nvCxnSpPr>
          <p:spPr>
            <a:xfrm flipH="1">
              <a:off x="1965677" y="4236247"/>
              <a:ext cx="694013" cy="959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8DD16584-FCBB-F980-9E95-8A58E60E6E24}"/>
                </a:ext>
              </a:extLst>
            </p:cNvPr>
            <p:cNvCxnSpPr>
              <a:cxnSpLocks/>
              <a:stCxn id="158" idx="2"/>
              <a:endCxn id="25" idx="0"/>
            </p:cNvCxnSpPr>
            <p:nvPr/>
          </p:nvCxnSpPr>
          <p:spPr>
            <a:xfrm flipH="1">
              <a:off x="2614861" y="4236247"/>
              <a:ext cx="44829" cy="9705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1769188E-AC8B-4578-4841-9E8D3FF6AD9C}"/>
                </a:ext>
              </a:extLst>
            </p:cNvPr>
            <p:cNvCxnSpPr>
              <a:cxnSpLocks/>
              <a:stCxn id="158" idx="2"/>
              <a:endCxn id="29" idx="0"/>
            </p:cNvCxnSpPr>
            <p:nvPr/>
          </p:nvCxnSpPr>
          <p:spPr>
            <a:xfrm>
              <a:off x="2659690" y="4236247"/>
              <a:ext cx="617111" cy="9653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5B570E3D-C52D-D531-3DF0-DF40110A3585}"/>
                </a:ext>
              </a:extLst>
            </p:cNvPr>
            <p:cNvCxnSpPr>
              <a:cxnSpLocks/>
              <a:stCxn id="158" idx="2"/>
              <a:endCxn id="33" idx="0"/>
            </p:cNvCxnSpPr>
            <p:nvPr/>
          </p:nvCxnSpPr>
          <p:spPr>
            <a:xfrm>
              <a:off x="2659690" y="4236247"/>
              <a:ext cx="1206090" cy="9602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Graphique 53" descr="Case à cocher barrée avec un remplissage uni">
              <a:extLst>
                <a:ext uri="{FF2B5EF4-FFF2-40B4-BE49-F238E27FC236}">
                  <a16:creationId xmlns:a16="http://schemas.microsoft.com/office/drawing/2014/main" id="{0333AAAF-A0E6-DF46-FDD9-F539BABB2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1686428" y="6235941"/>
              <a:ext cx="558496" cy="491566"/>
            </a:xfrm>
            <a:prstGeom prst="rect">
              <a:avLst/>
            </a:prstGeom>
          </p:spPr>
        </p:pic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CDB5D25A-64A9-DD5B-ED75-2517EB844302}"/>
                </a:ext>
              </a:extLst>
            </p:cNvPr>
            <p:cNvCxnSpPr>
              <a:cxnSpLocks/>
              <a:stCxn id="21" idx="2"/>
              <a:endCxn id="54" idx="0"/>
            </p:cNvCxnSpPr>
            <p:nvPr/>
          </p:nvCxnSpPr>
          <p:spPr>
            <a:xfrm flipH="1">
              <a:off x="1965676" y="5946151"/>
              <a:ext cx="1" cy="2897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Graphique 61" descr="Case à cocher barrée avec un remplissage uni">
              <a:extLst>
                <a:ext uri="{FF2B5EF4-FFF2-40B4-BE49-F238E27FC236}">
                  <a16:creationId xmlns:a16="http://schemas.microsoft.com/office/drawing/2014/main" id="{C190F6CD-4980-7CF1-268F-9824A0D0B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2358027" y="6238026"/>
              <a:ext cx="558496" cy="491566"/>
            </a:xfrm>
            <a:prstGeom prst="rect">
              <a:avLst/>
            </a:prstGeom>
          </p:spPr>
        </p:pic>
        <p:pic>
          <p:nvPicPr>
            <p:cNvPr id="63" name="Graphique 62" descr="Case à cocher barrée avec un remplissage uni">
              <a:extLst>
                <a:ext uri="{FF2B5EF4-FFF2-40B4-BE49-F238E27FC236}">
                  <a16:creationId xmlns:a16="http://schemas.microsoft.com/office/drawing/2014/main" id="{5116FF81-5E19-F612-AB28-C4AB6B8F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2994030" y="6235941"/>
              <a:ext cx="558496" cy="491566"/>
            </a:xfrm>
            <a:prstGeom prst="rect">
              <a:avLst/>
            </a:prstGeom>
          </p:spPr>
        </p:pic>
        <p:pic>
          <p:nvPicPr>
            <p:cNvPr id="64" name="Graphique 63" descr="Case à cocher barrée avec un remplissage uni">
              <a:extLst>
                <a:ext uri="{FF2B5EF4-FFF2-40B4-BE49-F238E27FC236}">
                  <a16:creationId xmlns:a16="http://schemas.microsoft.com/office/drawing/2014/main" id="{0358445A-1307-34CC-4561-EC871C737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3580647" y="6235941"/>
              <a:ext cx="558496" cy="491566"/>
            </a:xfrm>
            <a:prstGeom prst="rect">
              <a:avLst/>
            </a:prstGeom>
          </p:spPr>
        </p:pic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3DDF2757-8285-3FDD-32A5-F6B4A11C60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1959" y="5935728"/>
              <a:ext cx="1" cy="2897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EDBEB70F-F612-7E46-8851-4F28FADBE78D}"/>
                </a:ext>
              </a:extLst>
            </p:cNvPr>
            <p:cNvCxnSpPr>
              <a:cxnSpLocks/>
              <a:stCxn id="29" idx="2"/>
              <a:endCxn id="63" idx="0"/>
            </p:cNvCxnSpPr>
            <p:nvPr/>
          </p:nvCxnSpPr>
          <p:spPr>
            <a:xfrm flipH="1">
              <a:off x="3273278" y="5918054"/>
              <a:ext cx="3523" cy="31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1913BF27-B9F0-462A-CDBA-D48ECF90D721}"/>
                </a:ext>
              </a:extLst>
            </p:cNvPr>
            <p:cNvCxnSpPr>
              <a:cxnSpLocks/>
              <a:stCxn id="33" idx="2"/>
              <a:endCxn id="64" idx="0"/>
            </p:cNvCxnSpPr>
            <p:nvPr/>
          </p:nvCxnSpPr>
          <p:spPr>
            <a:xfrm flipH="1">
              <a:off x="3859895" y="5923221"/>
              <a:ext cx="5885" cy="3127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651956D-9F53-39C7-C9C0-B0084FAD3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65587" y="4715768"/>
              <a:ext cx="569583" cy="68655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7650D74-0E23-926D-5FFF-4BD67F113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010771" y="4675083"/>
              <a:ext cx="584841" cy="72723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09C445F5-0681-5908-0D26-E25B4E29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661236" y="4642027"/>
              <a:ext cx="584840" cy="79334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CC05CA81-6CF1-86CE-B4C7-1C3DABFA6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11700" y="4669998"/>
              <a:ext cx="635696" cy="732321"/>
            </a:xfrm>
            <a:prstGeom prst="rect">
              <a:avLst/>
            </a:prstGeom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0FD7145F-6522-64DE-91AA-3E14332E2939}"/>
                </a:ext>
              </a:extLst>
            </p:cNvPr>
            <p:cNvCxnSpPr>
              <a:cxnSpLocks/>
              <a:stCxn id="111" idx="2"/>
              <a:endCxn id="7" idx="0"/>
            </p:cNvCxnSpPr>
            <p:nvPr/>
          </p:nvCxnSpPr>
          <p:spPr>
            <a:xfrm flipH="1">
              <a:off x="4650379" y="4229416"/>
              <a:ext cx="572956" cy="4863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47BE8A34-3E12-2EF8-550C-A19BA9D1773F}"/>
                </a:ext>
              </a:extLst>
            </p:cNvPr>
            <p:cNvCxnSpPr>
              <a:cxnSpLocks/>
              <a:stCxn id="111" idx="2"/>
              <a:endCxn id="9" idx="0"/>
            </p:cNvCxnSpPr>
            <p:nvPr/>
          </p:nvCxnSpPr>
          <p:spPr>
            <a:xfrm>
              <a:off x="5223335" y="4229416"/>
              <a:ext cx="79857" cy="4456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46674BE9-B542-7086-3FE0-33531E985A17}"/>
                </a:ext>
              </a:extLst>
            </p:cNvPr>
            <p:cNvCxnSpPr>
              <a:cxnSpLocks/>
              <a:stCxn id="111" idx="2"/>
              <a:endCxn id="11" idx="0"/>
            </p:cNvCxnSpPr>
            <p:nvPr/>
          </p:nvCxnSpPr>
          <p:spPr>
            <a:xfrm>
              <a:off x="5223335" y="4229416"/>
              <a:ext cx="730321" cy="4126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04870D96-64FB-5DA0-0E18-90C217725AC9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5223335" y="4229416"/>
              <a:ext cx="1406213" cy="4405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Graphique 42" descr="Case à cocher barrée avec un remplissage uni">
              <a:extLst>
                <a:ext uri="{FF2B5EF4-FFF2-40B4-BE49-F238E27FC236}">
                  <a16:creationId xmlns:a16="http://schemas.microsoft.com/office/drawing/2014/main" id="{F16A7744-18D1-3D95-A6B6-A2AD99DAD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4371967" y="5719328"/>
              <a:ext cx="558496" cy="491566"/>
            </a:xfrm>
            <a:prstGeom prst="rect">
              <a:avLst/>
            </a:prstGeom>
          </p:spPr>
        </p:pic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FD6CA1C6-1346-37C6-2432-2E79C075422D}"/>
                </a:ext>
              </a:extLst>
            </p:cNvPr>
            <p:cNvCxnSpPr>
              <a:cxnSpLocks/>
              <a:stCxn id="7" idx="2"/>
              <a:endCxn id="43" idx="0"/>
            </p:cNvCxnSpPr>
            <p:nvPr/>
          </p:nvCxnSpPr>
          <p:spPr>
            <a:xfrm>
              <a:off x="4650379" y="5402319"/>
              <a:ext cx="836" cy="3170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Graphique 46" descr="Case à cocher barrée avec un remplissage uni">
              <a:extLst>
                <a:ext uri="{FF2B5EF4-FFF2-40B4-BE49-F238E27FC236}">
                  <a16:creationId xmlns:a16="http://schemas.microsoft.com/office/drawing/2014/main" id="{7DD84214-57BF-7849-832F-DCB29052C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5670764" y="5728516"/>
              <a:ext cx="558496" cy="491566"/>
            </a:xfrm>
            <a:prstGeom prst="rect">
              <a:avLst/>
            </a:prstGeom>
          </p:spPr>
        </p:pic>
        <p:pic>
          <p:nvPicPr>
            <p:cNvPr id="48" name="Graphique 47" descr="Case à cocher barrée avec un remplissage uni">
              <a:extLst>
                <a:ext uri="{FF2B5EF4-FFF2-40B4-BE49-F238E27FC236}">
                  <a16:creationId xmlns:a16="http://schemas.microsoft.com/office/drawing/2014/main" id="{9C757ECA-416C-4ED8-D0A0-DA8B063D7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6350300" y="5728516"/>
              <a:ext cx="558496" cy="491566"/>
            </a:xfrm>
            <a:prstGeom prst="rect">
              <a:avLst/>
            </a:prstGeom>
          </p:spPr>
        </p:pic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B37E3D7D-1634-B9F1-E3EB-8E0D57D5B78E}"/>
                </a:ext>
              </a:extLst>
            </p:cNvPr>
            <p:cNvCxnSpPr>
              <a:cxnSpLocks/>
              <a:stCxn id="11" idx="2"/>
              <a:endCxn id="47" idx="0"/>
            </p:cNvCxnSpPr>
            <p:nvPr/>
          </p:nvCxnSpPr>
          <p:spPr>
            <a:xfrm flipH="1">
              <a:off x="5950012" y="5435375"/>
              <a:ext cx="3644" cy="2931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BF1A49AE-1EBC-3AF6-C8E4-E2BE59C0070D}"/>
                </a:ext>
              </a:extLst>
            </p:cNvPr>
            <p:cNvCxnSpPr>
              <a:cxnSpLocks/>
              <a:stCxn id="15" idx="2"/>
              <a:endCxn id="48" idx="0"/>
            </p:cNvCxnSpPr>
            <p:nvPr/>
          </p:nvCxnSpPr>
          <p:spPr>
            <a:xfrm>
              <a:off x="6629548" y="5402319"/>
              <a:ext cx="0" cy="3261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C330566E-91B9-C9D5-441A-A7C492F19DB4}"/>
                    </a:ext>
                  </a:extLst>
                </p14:cNvPr>
                <p14:cNvContentPartPr/>
                <p14:nvPr/>
              </p14:nvContentPartPr>
              <p14:xfrm>
                <a:off x="396000" y="4013160"/>
                <a:ext cx="212760" cy="1080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C330566E-91B9-C9D5-441A-A7C492F19D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5080" y="3872290"/>
                  <a:ext cx="354127" cy="292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0D83288F-1BA3-FE51-FB5A-54A384BFF7B0}"/>
                    </a:ext>
                  </a:extLst>
                </p14:cNvPr>
                <p14:cNvContentPartPr/>
                <p14:nvPr/>
              </p14:nvContentPartPr>
              <p14:xfrm>
                <a:off x="1483200" y="4022880"/>
                <a:ext cx="360" cy="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0D83288F-1BA3-FE51-FB5A-54A384BFF7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29200" y="391488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CA4FE6C4-D81E-3686-522E-B872F5130CD2}"/>
                    </a:ext>
                  </a:extLst>
                </p14:cNvPr>
                <p14:cNvContentPartPr/>
                <p14:nvPr/>
              </p14:nvContentPartPr>
              <p14:xfrm>
                <a:off x="1614960" y="3875640"/>
                <a:ext cx="360" cy="3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CA4FE6C4-D81E-3686-522E-B872F5130C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60960" y="376764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9CA47839-C814-B661-E813-772D0CE184B6}"/>
                    </a:ext>
                  </a:extLst>
                </p14:cNvPr>
                <p14:cNvContentPartPr/>
                <p14:nvPr/>
              </p14:nvContentPartPr>
              <p14:xfrm>
                <a:off x="1783080" y="5643600"/>
                <a:ext cx="360" cy="3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9CA47839-C814-B661-E813-772D0CE184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29080" y="553560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7DC7C11A-E0CA-CA4B-26DB-C9D2B62AB356}"/>
                    </a:ext>
                  </a:extLst>
                </p14:cNvPr>
                <p14:cNvContentPartPr/>
                <p14:nvPr/>
              </p14:nvContentPartPr>
              <p14:xfrm>
                <a:off x="2052360" y="5709840"/>
                <a:ext cx="360" cy="36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7DC7C11A-E0CA-CA4B-26DB-C9D2B62AB3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98360" y="560184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BA7EAB16-F058-8FD8-5A76-EF850C0C37F1}"/>
                    </a:ext>
                  </a:extLst>
                </p14:cNvPr>
                <p14:cNvContentPartPr/>
                <p14:nvPr/>
              </p14:nvContentPartPr>
              <p14:xfrm>
                <a:off x="2570400" y="5476200"/>
                <a:ext cx="360" cy="3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BA7EAB16-F058-8FD8-5A76-EF850C0C37F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16400" y="536820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D80A2B1D-F3DF-D352-A466-CCD5AC16D6A3}"/>
                    </a:ext>
                  </a:extLst>
                </p14:cNvPr>
                <p14:cNvContentPartPr/>
                <p14:nvPr/>
              </p14:nvContentPartPr>
              <p14:xfrm>
                <a:off x="2687400" y="5597880"/>
                <a:ext cx="360" cy="36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D80A2B1D-F3DF-D352-A466-CCD5AC16D6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33400" y="548988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3D1F2635-4069-4591-48BF-52AAA494F198}"/>
                    </a:ext>
                  </a:extLst>
                </p14:cNvPr>
                <p14:cNvContentPartPr/>
                <p14:nvPr/>
              </p14:nvContentPartPr>
              <p14:xfrm>
                <a:off x="2529360" y="5420400"/>
                <a:ext cx="201600" cy="1692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3D1F2635-4069-4591-48BF-52AAA494F1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58374" y="5278612"/>
                  <a:ext cx="343099" cy="452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E73FC94D-D423-C045-9AE9-D6E77CD22D30}"/>
                    </a:ext>
                  </a:extLst>
                </p14:cNvPr>
                <p14:cNvContentPartPr/>
                <p14:nvPr/>
              </p14:nvContentPartPr>
              <p14:xfrm>
                <a:off x="3175200" y="5420040"/>
                <a:ext cx="166680" cy="3708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E73FC94D-D423-C045-9AE9-D6E77CD22D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4373" y="5279230"/>
                  <a:ext cx="307862" cy="318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376AE288-BE9F-7161-E8B4-BCDA80A7539F}"/>
                    </a:ext>
                  </a:extLst>
                </p14:cNvPr>
                <p14:cNvContentPartPr/>
                <p14:nvPr/>
              </p14:nvContentPartPr>
              <p14:xfrm>
                <a:off x="3790080" y="5263080"/>
                <a:ext cx="156960" cy="19224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376AE288-BE9F-7161-E8B4-BCDA80A753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19164" y="5121380"/>
                  <a:ext cx="298319" cy="475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FC278124-618D-1146-618D-93851CCA47D2}"/>
                    </a:ext>
                  </a:extLst>
                </p14:cNvPr>
                <p14:cNvContentPartPr/>
                <p14:nvPr/>
              </p14:nvContentPartPr>
              <p14:xfrm>
                <a:off x="4444560" y="5232120"/>
                <a:ext cx="43200" cy="36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FC278124-618D-1146-618D-93851CCA47D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74125" y="5124120"/>
                  <a:ext cx="183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FF15EAC2-F2A7-24F9-188E-F13E0FF0621C}"/>
                    </a:ext>
                  </a:extLst>
                </p14:cNvPr>
                <p14:cNvContentPartPr/>
                <p14:nvPr/>
              </p14:nvContentPartPr>
              <p14:xfrm>
                <a:off x="4719240" y="5211600"/>
                <a:ext cx="43200" cy="1080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FF15EAC2-F2A7-24F9-188E-F13E0FF062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48805" y="5070730"/>
                  <a:ext cx="183600" cy="292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CEA8B130-6E30-7841-6E85-3D29B2B869CA}"/>
                    </a:ext>
                  </a:extLst>
                </p14:cNvPr>
                <p14:cNvContentPartPr/>
                <p14:nvPr/>
              </p14:nvContentPartPr>
              <p14:xfrm>
                <a:off x="5892840" y="4789320"/>
                <a:ext cx="174600" cy="14580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CEA8B130-6E30-7841-6E85-3D29B2B869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21864" y="4647307"/>
                  <a:ext cx="316078" cy="429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F4F7B6A6-E172-55FC-1CCC-FC9516EFB82E}"/>
                    </a:ext>
                  </a:extLst>
                </p14:cNvPr>
                <p14:cNvContentPartPr/>
                <p14:nvPr/>
              </p14:nvContentPartPr>
              <p14:xfrm>
                <a:off x="6558120" y="4805520"/>
                <a:ext cx="131040" cy="57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F4F7B6A6-E172-55FC-1CCC-FC9516EFB8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7160" y="4672597"/>
                  <a:ext cx="272488" cy="27116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931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81C2-4627-1E2D-988E-CC78519BB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53C450-D5C1-0ADF-01F1-C70F75B5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9529039" cy="1017312"/>
          </a:xfrm>
        </p:spPr>
        <p:txBody>
          <a:bodyPr>
            <a:normAutofit/>
          </a:bodyPr>
          <a:lstStyle/>
          <a:p>
            <a:r>
              <a:rPr lang="fr-CH" dirty="0"/>
              <a:t>Amélioration : DFS + élagage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22E7B6C-5014-FAF6-7BB0-F884BBEFD5CA}"/>
              </a:ext>
            </a:extLst>
          </p:cNvPr>
          <p:cNvGrpSpPr/>
          <p:nvPr/>
        </p:nvGrpSpPr>
        <p:grpSpPr>
          <a:xfrm>
            <a:off x="289365" y="1712176"/>
            <a:ext cx="8641401" cy="4881664"/>
            <a:chOff x="345245" y="315175"/>
            <a:chExt cx="11354641" cy="6414417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5F505F5-06B5-3CA3-4A66-012067EB2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2786" y="2411671"/>
              <a:ext cx="567661" cy="720493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161E0C-DDD0-6568-8A55-DD4C9BACB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245" y="3520801"/>
              <a:ext cx="589494" cy="689303"/>
            </a:xfrm>
            <a:prstGeom prst="rect">
              <a:avLst/>
            </a:prstGeom>
          </p:spPr>
        </p:pic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5045E247-EC73-193C-FC75-6E82474977C7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 flipH="1">
              <a:off x="639992" y="3132164"/>
              <a:ext cx="2356625" cy="3886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A7F6662E-9079-9A9A-E94C-F70C79EBF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7018" y="3491980"/>
              <a:ext cx="608659" cy="744267"/>
            </a:xfrm>
            <a:prstGeom prst="rect">
              <a:avLst/>
            </a:prstGeom>
          </p:spPr>
        </p:pic>
        <p:pic>
          <p:nvPicPr>
            <p:cNvPr id="111" name="Image 110">
              <a:extLst>
                <a:ext uri="{FF2B5EF4-FFF2-40B4-BE49-F238E27FC236}">
                  <a16:creationId xmlns:a16="http://schemas.microsoft.com/office/drawing/2014/main" id="{FE5339FC-EAF8-350B-7DF9-856FC203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1081" y="3535608"/>
              <a:ext cx="564507" cy="693808"/>
            </a:xfrm>
            <a:prstGeom prst="rect">
              <a:avLst/>
            </a:prstGeom>
          </p:spPr>
        </p:pic>
        <p:cxnSp>
          <p:nvCxnSpPr>
            <p:cNvPr id="119" name="Connecteur droit avec flèche 118">
              <a:extLst>
                <a:ext uri="{FF2B5EF4-FFF2-40B4-BE49-F238E27FC236}">
                  <a16:creationId xmlns:a16="http://schemas.microsoft.com/office/drawing/2014/main" id="{2D52AA0B-2759-A811-7769-9CCB34E4A4BF}"/>
                </a:ext>
              </a:extLst>
            </p:cNvPr>
            <p:cNvCxnSpPr>
              <a:cxnSpLocks/>
              <a:stCxn id="16" idx="2"/>
              <a:endCxn id="109" idx="0"/>
            </p:cNvCxnSpPr>
            <p:nvPr/>
          </p:nvCxnSpPr>
          <p:spPr>
            <a:xfrm flipH="1">
              <a:off x="1661348" y="3132164"/>
              <a:ext cx="1335269" cy="3598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9" name="Image 138">
              <a:extLst>
                <a:ext uri="{FF2B5EF4-FFF2-40B4-BE49-F238E27FC236}">
                  <a16:creationId xmlns:a16="http://schemas.microsoft.com/office/drawing/2014/main" id="{687C6508-3009-9FA5-C2D6-2EB60E841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21378" y="315175"/>
              <a:ext cx="673856" cy="825659"/>
            </a:xfrm>
            <a:prstGeom prst="rect">
              <a:avLst/>
            </a:prstGeom>
          </p:spPr>
        </p:pic>
        <p:cxnSp>
          <p:nvCxnSpPr>
            <p:cNvPr id="140" name="Connecteur droit avec flèche 139">
              <a:extLst>
                <a:ext uri="{FF2B5EF4-FFF2-40B4-BE49-F238E27FC236}">
                  <a16:creationId xmlns:a16="http://schemas.microsoft.com/office/drawing/2014/main" id="{EF380C57-F5AB-A508-12B7-385D99BC6BC8}"/>
                </a:ext>
              </a:extLst>
            </p:cNvPr>
            <p:cNvCxnSpPr>
              <a:cxnSpLocks/>
              <a:stCxn id="139" idx="2"/>
              <a:endCxn id="16" idx="0"/>
            </p:cNvCxnSpPr>
            <p:nvPr/>
          </p:nvCxnSpPr>
          <p:spPr>
            <a:xfrm flipH="1">
              <a:off x="2996617" y="1140834"/>
              <a:ext cx="6461689" cy="12708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E78B69F5-C635-6F39-DBB8-F0BBCDF59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7269" y="3528778"/>
              <a:ext cx="584841" cy="707469"/>
            </a:xfrm>
            <a:prstGeom prst="rect">
              <a:avLst/>
            </a:prstGeom>
          </p:spPr>
        </p:pic>
        <p:cxnSp>
          <p:nvCxnSpPr>
            <p:cNvPr id="160" name="Connecteur droit avec flèche 159">
              <a:extLst>
                <a:ext uri="{FF2B5EF4-FFF2-40B4-BE49-F238E27FC236}">
                  <a16:creationId xmlns:a16="http://schemas.microsoft.com/office/drawing/2014/main" id="{D52E6620-935B-50BF-1FB0-7D19B3B13604}"/>
                </a:ext>
              </a:extLst>
            </p:cNvPr>
            <p:cNvCxnSpPr>
              <a:cxnSpLocks/>
              <a:stCxn id="16" idx="2"/>
              <a:endCxn id="158" idx="0"/>
            </p:cNvCxnSpPr>
            <p:nvPr/>
          </p:nvCxnSpPr>
          <p:spPr>
            <a:xfrm flipH="1">
              <a:off x="2659690" y="3132164"/>
              <a:ext cx="336927" cy="39661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Connecteur droit avec flèche 166">
              <a:extLst>
                <a:ext uri="{FF2B5EF4-FFF2-40B4-BE49-F238E27FC236}">
                  <a16:creationId xmlns:a16="http://schemas.microsoft.com/office/drawing/2014/main" id="{B9B302F7-85FA-401A-7111-CFE4EB708AAC}"/>
                </a:ext>
              </a:extLst>
            </p:cNvPr>
            <p:cNvCxnSpPr>
              <a:cxnSpLocks/>
              <a:stCxn id="16" idx="2"/>
              <a:endCxn id="111" idx="0"/>
            </p:cNvCxnSpPr>
            <p:nvPr/>
          </p:nvCxnSpPr>
          <p:spPr>
            <a:xfrm>
              <a:off x="2996617" y="3132164"/>
              <a:ext cx="2226718" cy="4034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Connecteur droit avec flèche 169">
              <a:extLst>
                <a:ext uri="{FF2B5EF4-FFF2-40B4-BE49-F238E27FC236}">
                  <a16:creationId xmlns:a16="http://schemas.microsoft.com/office/drawing/2014/main" id="{23C781D1-3B84-D4BB-4B6C-70C81F4969CD}"/>
                </a:ext>
              </a:extLst>
            </p:cNvPr>
            <p:cNvCxnSpPr>
              <a:cxnSpLocks/>
              <a:stCxn id="9" idx="2"/>
              <a:endCxn id="171" idx="0"/>
            </p:cNvCxnSpPr>
            <p:nvPr/>
          </p:nvCxnSpPr>
          <p:spPr>
            <a:xfrm>
              <a:off x="5303192" y="5402319"/>
              <a:ext cx="0" cy="51573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riangle isocèle 170">
              <a:extLst>
                <a:ext uri="{FF2B5EF4-FFF2-40B4-BE49-F238E27FC236}">
                  <a16:creationId xmlns:a16="http://schemas.microsoft.com/office/drawing/2014/main" id="{9DA02776-D415-CA14-F378-2BD52157520C}"/>
                </a:ext>
              </a:extLst>
            </p:cNvPr>
            <p:cNvSpPr/>
            <p:nvPr/>
          </p:nvSpPr>
          <p:spPr>
            <a:xfrm>
              <a:off x="5023944" y="5918054"/>
              <a:ext cx="558496" cy="469340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400" dirty="0"/>
            </a:p>
          </p:txBody>
        </p:sp>
        <p:pic>
          <p:nvPicPr>
            <p:cNvPr id="175" name="Image 174">
              <a:extLst>
                <a:ext uri="{FF2B5EF4-FFF2-40B4-BE49-F238E27FC236}">
                  <a16:creationId xmlns:a16="http://schemas.microsoft.com/office/drawing/2014/main" id="{A42FE4D7-D30B-098B-FA14-943DD10FB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81127" y="2288440"/>
              <a:ext cx="673856" cy="857635"/>
            </a:xfrm>
            <a:prstGeom prst="rect">
              <a:avLst/>
            </a:prstGeom>
          </p:spPr>
        </p:pic>
        <p:cxnSp>
          <p:nvCxnSpPr>
            <p:cNvPr id="176" name="Connecteur droit avec flèche 175">
              <a:extLst>
                <a:ext uri="{FF2B5EF4-FFF2-40B4-BE49-F238E27FC236}">
                  <a16:creationId xmlns:a16="http://schemas.microsoft.com/office/drawing/2014/main" id="{7F51F49B-9183-3D1D-05BB-AF6CA8EA4219}"/>
                </a:ext>
              </a:extLst>
            </p:cNvPr>
            <p:cNvCxnSpPr>
              <a:cxnSpLocks/>
              <a:stCxn id="139" idx="2"/>
              <a:endCxn id="175" idx="0"/>
            </p:cNvCxnSpPr>
            <p:nvPr/>
          </p:nvCxnSpPr>
          <p:spPr>
            <a:xfrm flipH="1">
              <a:off x="7418055" y="1140834"/>
              <a:ext cx="2040251" cy="11476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Connecteur droit avec flèche 186">
              <a:extLst>
                <a:ext uri="{FF2B5EF4-FFF2-40B4-BE49-F238E27FC236}">
                  <a16:creationId xmlns:a16="http://schemas.microsoft.com/office/drawing/2014/main" id="{41848AE2-8964-5126-6413-8C0E93C560D0}"/>
                </a:ext>
              </a:extLst>
            </p:cNvPr>
            <p:cNvCxnSpPr>
              <a:cxnSpLocks/>
              <a:stCxn id="175" idx="2"/>
              <a:endCxn id="190" idx="0"/>
            </p:cNvCxnSpPr>
            <p:nvPr/>
          </p:nvCxnSpPr>
          <p:spPr>
            <a:xfrm>
              <a:off x="7418055" y="3146075"/>
              <a:ext cx="811118" cy="8768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Triangle isocèle 189">
              <a:extLst>
                <a:ext uri="{FF2B5EF4-FFF2-40B4-BE49-F238E27FC236}">
                  <a16:creationId xmlns:a16="http://schemas.microsoft.com/office/drawing/2014/main" id="{308CB620-657C-7B18-E73A-0D5044271C29}"/>
                </a:ext>
              </a:extLst>
            </p:cNvPr>
            <p:cNvSpPr/>
            <p:nvPr/>
          </p:nvSpPr>
          <p:spPr>
            <a:xfrm>
              <a:off x="7167799" y="4022880"/>
              <a:ext cx="2122747" cy="2101691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400" dirty="0"/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0583EF0F-871B-90D7-3A3F-67C4DDE0085B}"/>
                </a:ext>
              </a:extLst>
            </p:cNvPr>
            <p:cNvSpPr/>
            <p:nvPr/>
          </p:nvSpPr>
          <p:spPr>
            <a:xfrm>
              <a:off x="8122939" y="4088729"/>
              <a:ext cx="279400" cy="1000760"/>
            </a:xfrm>
            <a:custGeom>
              <a:avLst/>
              <a:gdLst>
                <a:gd name="connsiteX0" fmla="*/ 121920 w 279400"/>
                <a:gd name="connsiteY0" fmla="*/ 0 h 1000760"/>
                <a:gd name="connsiteX1" fmla="*/ 101600 w 279400"/>
                <a:gd name="connsiteY1" fmla="*/ 25400 h 1000760"/>
                <a:gd name="connsiteX2" fmla="*/ 0 w 279400"/>
                <a:gd name="connsiteY2" fmla="*/ 350520 h 1000760"/>
                <a:gd name="connsiteX3" fmla="*/ 223520 w 279400"/>
                <a:gd name="connsiteY3" fmla="*/ 528320 h 1000760"/>
                <a:gd name="connsiteX4" fmla="*/ 162560 w 279400"/>
                <a:gd name="connsiteY4" fmla="*/ 706120 h 1000760"/>
                <a:gd name="connsiteX5" fmla="*/ 91440 w 279400"/>
                <a:gd name="connsiteY5" fmla="*/ 817880 h 1000760"/>
                <a:gd name="connsiteX6" fmla="*/ 60960 w 279400"/>
                <a:gd name="connsiteY6" fmla="*/ 889000 h 1000760"/>
                <a:gd name="connsiteX7" fmla="*/ 259080 w 279400"/>
                <a:gd name="connsiteY7" fmla="*/ 990600 h 1000760"/>
                <a:gd name="connsiteX8" fmla="*/ 279400 w 279400"/>
                <a:gd name="connsiteY8" fmla="*/ 1000760 h 100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00" h="1000760">
                  <a:moveTo>
                    <a:pt x="121920" y="0"/>
                  </a:moveTo>
                  <a:cubicBezTo>
                    <a:pt x="115147" y="8467"/>
                    <a:pt x="105162" y="15159"/>
                    <a:pt x="101600" y="25400"/>
                  </a:cubicBezTo>
                  <a:cubicBezTo>
                    <a:pt x="64299" y="132640"/>
                    <a:pt x="0" y="350520"/>
                    <a:pt x="0" y="350520"/>
                  </a:cubicBezTo>
                  <a:cubicBezTo>
                    <a:pt x="74507" y="409787"/>
                    <a:pt x="254397" y="438262"/>
                    <a:pt x="223520" y="528320"/>
                  </a:cubicBezTo>
                  <a:cubicBezTo>
                    <a:pt x="203200" y="587587"/>
                    <a:pt x="188561" y="649117"/>
                    <a:pt x="162560" y="706120"/>
                  </a:cubicBezTo>
                  <a:cubicBezTo>
                    <a:pt x="144235" y="746295"/>
                    <a:pt x="112884" y="779280"/>
                    <a:pt x="91440" y="817880"/>
                  </a:cubicBezTo>
                  <a:cubicBezTo>
                    <a:pt x="78914" y="840426"/>
                    <a:pt x="71120" y="865293"/>
                    <a:pt x="60960" y="889000"/>
                  </a:cubicBezTo>
                  <a:lnTo>
                    <a:pt x="259080" y="990600"/>
                  </a:lnTo>
                  <a:cubicBezTo>
                    <a:pt x="265822" y="994049"/>
                    <a:pt x="279400" y="1000760"/>
                    <a:pt x="279400" y="100076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id="{31785E00-1862-0DF3-547E-A61C62E37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50265" y="5122193"/>
              <a:ext cx="744130" cy="903865"/>
            </a:xfrm>
            <a:prstGeom prst="rect">
              <a:avLst/>
            </a:prstGeom>
          </p:spPr>
        </p:pic>
        <p:cxnSp>
          <p:nvCxnSpPr>
            <p:cNvPr id="198" name="Connecteur droit avec flèche 197">
              <a:extLst>
                <a:ext uri="{FF2B5EF4-FFF2-40B4-BE49-F238E27FC236}">
                  <a16:creationId xmlns:a16="http://schemas.microsoft.com/office/drawing/2014/main" id="{C70EE885-4A63-0546-465D-307AF44F502C}"/>
                </a:ext>
              </a:extLst>
            </p:cNvPr>
            <p:cNvCxnSpPr>
              <a:cxnSpLocks/>
              <a:stCxn id="139" idx="2"/>
              <a:endCxn id="203" idx="0"/>
            </p:cNvCxnSpPr>
            <p:nvPr/>
          </p:nvCxnSpPr>
          <p:spPr>
            <a:xfrm flipH="1">
              <a:off x="9296667" y="1140834"/>
              <a:ext cx="161639" cy="8768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3" name="Image 202">
              <a:extLst>
                <a:ext uri="{FF2B5EF4-FFF2-40B4-BE49-F238E27FC236}">
                  <a16:creationId xmlns:a16="http://schemas.microsoft.com/office/drawing/2014/main" id="{6E379E62-F392-A013-78DE-07B3013A2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45813" y="2017639"/>
              <a:ext cx="701708" cy="893454"/>
            </a:xfrm>
            <a:prstGeom prst="rect">
              <a:avLst/>
            </a:prstGeom>
          </p:spPr>
        </p:pic>
        <p:cxnSp>
          <p:nvCxnSpPr>
            <p:cNvPr id="207" name="Connecteur droit avec flèche 206">
              <a:extLst>
                <a:ext uri="{FF2B5EF4-FFF2-40B4-BE49-F238E27FC236}">
                  <a16:creationId xmlns:a16="http://schemas.microsoft.com/office/drawing/2014/main" id="{21CC360F-68A5-FDBB-72C2-1AF9E8164D31}"/>
                </a:ext>
              </a:extLst>
            </p:cNvPr>
            <p:cNvCxnSpPr>
              <a:cxnSpLocks/>
              <a:stCxn id="203" idx="2"/>
              <a:endCxn id="209" idx="0"/>
            </p:cNvCxnSpPr>
            <p:nvPr/>
          </p:nvCxnSpPr>
          <p:spPr>
            <a:xfrm>
              <a:off x="9296667" y="2911093"/>
              <a:ext cx="1341846" cy="11513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9" name="Triangle isocèle 208">
              <a:extLst>
                <a:ext uri="{FF2B5EF4-FFF2-40B4-BE49-F238E27FC236}">
                  <a16:creationId xmlns:a16="http://schemas.microsoft.com/office/drawing/2014/main" id="{D76DBBA8-ACF0-70BE-15DA-0FDA629E6DD1}"/>
                </a:ext>
              </a:extLst>
            </p:cNvPr>
            <p:cNvSpPr/>
            <p:nvPr/>
          </p:nvSpPr>
          <p:spPr>
            <a:xfrm>
              <a:off x="9577139" y="4062448"/>
              <a:ext cx="2122747" cy="2101691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sz="1400" dirty="0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EFB13EA3-1142-87EC-DF62-5D2651AFCBFF}"/>
                </a:ext>
              </a:extLst>
            </p:cNvPr>
            <p:cNvSpPr/>
            <p:nvPr/>
          </p:nvSpPr>
          <p:spPr>
            <a:xfrm>
              <a:off x="10524596" y="4095152"/>
              <a:ext cx="279400" cy="1000760"/>
            </a:xfrm>
            <a:custGeom>
              <a:avLst/>
              <a:gdLst>
                <a:gd name="connsiteX0" fmla="*/ 121920 w 279400"/>
                <a:gd name="connsiteY0" fmla="*/ 0 h 1000760"/>
                <a:gd name="connsiteX1" fmla="*/ 101600 w 279400"/>
                <a:gd name="connsiteY1" fmla="*/ 25400 h 1000760"/>
                <a:gd name="connsiteX2" fmla="*/ 0 w 279400"/>
                <a:gd name="connsiteY2" fmla="*/ 350520 h 1000760"/>
                <a:gd name="connsiteX3" fmla="*/ 223520 w 279400"/>
                <a:gd name="connsiteY3" fmla="*/ 528320 h 1000760"/>
                <a:gd name="connsiteX4" fmla="*/ 162560 w 279400"/>
                <a:gd name="connsiteY4" fmla="*/ 706120 h 1000760"/>
                <a:gd name="connsiteX5" fmla="*/ 91440 w 279400"/>
                <a:gd name="connsiteY5" fmla="*/ 817880 h 1000760"/>
                <a:gd name="connsiteX6" fmla="*/ 60960 w 279400"/>
                <a:gd name="connsiteY6" fmla="*/ 889000 h 1000760"/>
                <a:gd name="connsiteX7" fmla="*/ 259080 w 279400"/>
                <a:gd name="connsiteY7" fmla="*/ 990600 h 1000760"/>
                <a:gd name="connsiteX8" fmla="*/ 279400 w 279400"/>
                <a:gd name="connsiteY8" fmla="*/ 1000760 h 100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00" h="1000760">
                  <a:moveTo>
                    <a:pt x="121920" y="0"/>
                  </a:moveTo>
                  <a:cubicBezTo>
                    <a:pt x="115147" y="8467"/>
                    <a:pt x="105162" y="15159"/>
                    <a:pt x="101600" y="25400"/>
                  </a:cubicBezTo>
                  <a:cubicBezTo>
                    <a:pt x="64299" y="132640"/>
                    <a:pt x="0" y="350520"/>
                    <a:pt x="0" y="350520"/>
                  </a:cubicBezTo>
                  <a:cubicBezTo>
                    <a:pt x="74507" y="409787"/>
                    <a:pt x="254397" y="438262"/>
                    <a:pt x="223520" y="528320"/>
                  </a:cubicBezTo>
                  <a:cubicBezTo>
                    <a:pt x="203200" y="587587"/>
                    <a:pt x="188561" y="649117"/>
                    <a:pt x="162560" y="706120"/>
                  </a:cubicBezTo>
                  <a:cubicBezTo>
                    <a:pt x="144235" y="746295"/>
                    <a:pt x="112884" y="779280"/>
                    <a:pt x="91440" y="817880"/>
                  </a:cubicBezTo>
                  <a:cubicBezTo>
                    <a:pt x="78914" y="840426"/>
                    <a:pt x="71120" y="865293"/>
                    <a:pt x="60960" y="889000"/>
                  </a:cubicBezTo>
                  <a:lnTo>
                    <a:pt x="259080" y="990600"/>
                  </a:lnTo>
                  <a:cubicBezTo>
                    <a:pt x="265822" y="994049"/>
                    <a:pt x="279400" y="1000760"/>
                    <a:pt x="279400" y="1000760"/>
                  </a:cubicBezTo>
                </a:path>
              </a:pathLst>
            </a:cu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212" name="Image 211">
              <a:extLst>
                <a:ext uri="{FF2B5EF4-FFF2-40B4-BE49-F238E27FC236}">
                  <a16:creationId xmlns:a16="http://schemas.microsoft.com/office/drawing/2014/main" id="{A7FD2662-EE7D-51C3-FC80-229678DB3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94307" y="5113293"/>
              <a:ext cx="751056" cy="894701"/>
            </a:xfrm>
            <a:prstGeom prst="rect">
              <a:avLst/>
            </a:prstGeom>
          </p:spPr>
        </p:pic>
        <p:cxnSp>
          <p:nvCxnSpPr>
            <p:cNvPr id="213" name="Connecteur droit avec flèche 212">
              <a:extLst>
                <a:ext uri="{FF2B5EF4-FFF2-40B4-BE49-F238E27FC236}">
                  <a16:creationId xmlns:a16="http://schemas.microsoft.com/office/drawing/2014/main" id="{1E4D5778-F9DB-7982-FBFE-233A760DA297}"/>
                </a:ext>
              </a:extLst>
            </p:cNvPr>
            <p:cNvCxnSpPr>
              <a:cxnSpLocks/>
              <a:stCxn id="139" idx="2"/>
              <a:endCxn id="217" idx="0"/>
            </p:cNvCxnSpPr>
            <p:nvPr/>
          </p:nvCxnSpPr>
          <p:spPr>
            <a:xfrm>
              <a:off x="9458306" y="1140834"/>
              <a:ext cx="1253359" cy="72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7" name="Image 216">
              <a:extLst>
                <a:ext uri="{FF2B5EF4-FFF2-40B4-BE49-F238E27FC236}">
                  <a16:creationId xmlns:a16="http://schemas.microsoft.com/office/drawing/2014/main" id="{77831101-342E-976D-D0CC-FFE52EF9E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43170" y="1864853"/>
              <a:ext cx="736990" cy="907065"/>
            </a:xfrm>
            <a:prstGeom prst="rect">
              <a:avLst/>
            </a:prstGeom>
          </p:spPr>
        </p:pic>
        <p:cxnSp>
          <p:nvCxnSpPr>
            <p:cNvPr id="219" name="Connecteur droit avec flèche 218">
              <a:extLst>
                <a:ext uri="{FF2B5EF4-FFF2-40B4-BE49-F238E27FC236}">
                  <a16:creationId xmlns:a16="http://schemas.microsoft.com/office/drawing/2014/main" id="{2F7972E6-E498-FD09-FB33-E666BD22CD88}"/>
                </a:ext>
              </a:extLst>
            </p:cNvPr>
            <p:cNvCxnSpPr>
              <a:cxnSpLocks/>
              <a:stCxn id="217" idx="2"/>
              <a:endCxn id="220" idx="0"/>
            </p:cNvCxnSpPr>
            <p:nvPr/>
          </p:nvCxnSpPr>
          <p:spPr>
            <a:xfrm>
              <a:off x="10711665" y="2771918"/>
              <a:ext cx="647743" cy="6820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0" name="Triangle isocèle 219">
              <a:extLst>
                <a:ext uri="{FF2B5EF4-FFF2-40B4-BE49-F238E27FC236}">
                  <a16:creationId xmlns:a16="http://schemas.microsoft.com/office/drawing/2014/main" id="{F723A138-A14A-CB66-2649-515CDFD93F97}"/>
                </a:ext>
              </a:extLst>
            </p:cNvPr>
            <p:cNvSpPr/>
            <p:nvPr/>
          </p:nvSpPr>
          <p:spPr>
            <a:xfrm>
              <a:off x="11080160" y="3453933"/>
              <a:ext cx="558496" cy="469340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1400" dirty="0"/>
            </a:p>
          </p:txBody>
        </p:sp>
        <p:pic>
          <p:nvPicPr>
            <p:cNvPr id="3" name="Graphique 2" descr="Case à cocher barrée avec un remplissage uni">
              <a:extLst>
                <a:ext uri="{FF2B5EF4-FFF2-40B4-BE49-F238E27FC236}">
                  <a16:creationId xmlns:a16="http://schemas.microsoft.com/office/drawing/2014/main" id="{8266691C-CC94-A3D5-48BF-CFC35D692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360744" y="4520535"/>
              <a:ext cx="558496" cy="491566"/>
            </a:xfrm>
            <a:prstGeom prst="rect">
              <a:avLst/>
            </a:prstGeom>
          </p:spPr>
        </p:pic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EBE0ADF5-E990-5562-2821-5815681891A6}"/>
                </a:ext>
              </a:extLst>
            </p:cNvPr>
            <p:cNvCxnSpPr>
              <a:cxnSpLocks/>
              <a:stCxn id="18" idx="2"/>
              <a:endCxn id="3" idx="0"/>
            </p:cNvCxnSpPr>
            <p:nvPr/>
          </p:nvCxnSpPr>
          <p:spPr>
            <a:xfrm>
              <a:off x="639992" y="4210104"/>
              <a:ext cx="0" cy="310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Graphique 11" descr="Case à cocher barrée avec un remplissage uni">
              <a:extLst>
                <a:ext uri="{FF2B5EF4-FFF2-40B4-BE49-F238E27FC236}">
                  <a16:creationId xmlns:a16="http://schemas.microsoft.com/office/drawing/2014/main" id="{9F182732-8503-7DF2-3EE3-06A2E240D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1382100" y="4520535"/>
              <a:ext cx="558496" cy="491566"/>
            </a:xfrm>
            <a:prstGeom prst="rect">
              <a:avLst/>
            </a:prstGeom>
          </p:spPr>
        </p:pic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BFAFC489-0DE9-C5C2-7A2C-8B83C8E2F3C8}"/>
                </a:ext>
              </a:extLst>
            </p:cNvPr>
            <p:cNvCxnSpPr>
              <a:cxnSpLocks/>
              <a:stCxn id="109" idx="2"/>
              <a:endCxn id="12" idx="0"/>
            </p:cNvCxnSpPr>
            <p:nvPr/>
          </p:nvCxnSpPr>
          <p:spPr>
            <a:xfrm>
              <a:off x="1661348" y="4236247"/>
              <a:ext cx="0" cy="2842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C7C42813-352E-8FE9-4900-A62724771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76354" y="5195289"/>
              <a:ext cx="578645" cy="750862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E111596C-DE9E-6C9E-6C6C-55DC828C7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28982" y="5206802"/>
              <a:ext cx="571757" cy="716419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8C996A76-4BBA-B3A7-134C-E28A1F4CD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980589" y="5201635"/>
              <a:ext cx="592424" cy="716419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266FECA1-C4D4-029F-7A8E-6A537CE4F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573013" y="5196469"/>
              <a:ext cx="585534" cy="726752"/>
            </a:xfrm>
            <a:prstGeom prst="rect">
              <a:avLst/>
            </a:prstGeom>
          </p:spPr>
        </p:pic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3ED9A9C4-3710-613C-9A22-EDBE0BD128B4}"/>
                </a:ext>
              </a:extLst>
            </p:cNvPr>
            <p:cNvCxnSpPr>
              <a:cxnSpLocks/>
              <a:stCxn id="158" idx="2"/>
              <a:endCxn id="21" idx="0"/>
            </p:cNvCxnSpPr>
            <p:nvPr/>
          </p:nvCxnSpPr>
          <p:spPr>
            <a:xfrm flipH="1">
              <a:off x="1965677" y="4236247"/>
              <a:ext cx="694013" cy="9590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FE291328-EA68-69EF-CB1A-C6B5E1CB917A}"/>
                </a:ext>
              </a:extLst>
            </p:cNvPr>
            <p:cNvCxnSpPr>
              <a:cxnSpLocks/>
              <a:stCxn id="158" idx="2"/>
              <a:endCxn id="25" idx="0"/>
            </p:cNvCxnSpPr>
            <p:nvPr/>
          </p:nvCxnSpPr>
          <p:spPr>
            <a:xfrm flipH="1">
              <a:off x="2614861" y="4236247"/>
              <a:ext cx="44829" cy="97055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665970A2-029D-1713-987C-EDC4F95C2C00}"/>
                </a:ext>
              </a:extLst>
            </p:cNvPr>
            <p:cNvCxnSpPr>
              <a:cxnSpLocks/>
              <a:stCxn id="158" idx="2"/>
              <a:endCxn id="29" idx="0"/>
            </p:cNvCxnSpPr>
            <p:nvPr/>
          </p:nvCxnSpPr>
          <p:spPr>
            <a:xfrm>
              <a:off x="2659690" y="4236247"/>
              <a:ext cx="617111" cy="9653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0EE897E5-D838-2D07-4620-CA08C5E4F5FE}"/>
                </a:ext>
              </a:extLst>
            </p:cNvPr>
            <p:cNvCxnSpPr>
              <a:cxnSpLocks/>
              <a:stCxn id="158" idx="2"/>
              <a:endCxn id="33" idx="0"/>
            </p:cNvCxnSpPr>
            <p:nvPr/>
          </p:nvCxnSpPr>
          <p:spPr>
            <a:xfrm>
              <a:off x="2659690" y="4236247"/>
              <a:ext cx="1206090" cy="9602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4" name="Graphique 53" descr="Case à cocher barrée avec un remplissage uni">
              <a:extLst>
                <a:ext uri="{FF2B5EF4-FFF2-40B4-BE49-F238E27FC236}">
                  <a16:creationId xmlns:a16="http://schemas.microsoft.com/office/drawing/2014/main" id="{DE48B5E2-267A-5AD2-B6AF-73C3BA26B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1686428" y="6235941"/>
              <a:ext cx="558496" cy="491566"/>
            </a:xfrm>
            <a:prstGeom prst="rect">
              <a:avLst/>
            </a:prstGeom>
          </p:spPr>
        </p:pic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195F4DC4-8935-6395-E997-18F6A5FF273F}"/>
                </a:ext>
              </a:extLst>
            </p:cNvPr>
            <p:cNvCxnSpPr>
              <a:cxnSpLocks/>
              <a:stCxn id="21" idx="2"/>
              <a:endCxn id="54" idx="0"/>
            </p:cNvCxnSpPr>
            <p:nvPr/>
          </p:nvCxnSpPr>
          <p:spPr>
            <a:xfrm flipH="1">
              <a:off x="1965676" y="5946151"/>
              <a:ext cx="1" cy="2897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Graphique 61" descr="Case à cocher barrée avec un remplissage uni">
              <a:extLst>
                <a:ext uri="{FF2B5EF4-FFF2-40B4-BE49-F238E27FC236}">
                  <a16:creationId xmlns:a16="http://schemas.microsoft.com/office/drawing/2014/main" id="{2CD39832-8618-3895-84DB-6953E1161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2358027" y="6238026"/>
              <a:ext cx="558496" cy="491566"/>
            </a:xfrm>
            <a:prstGeom prst="rect">
              <a:avLst/>
            </a:prstGeom>
          </p:spPr>
        </p:pic>
        <p:pic>
          <p:nvPicPr>
            <p:cNvPr id="63" name="Graphique 62" descr="Case à cocher barrée avec un remplissage uni">
              <a:extLst>
                <a:ext uri="{FF2B5EF4-FFF2-40B4-BE49-F238E27FC236}">
                  <a16:creationId xmlns:a16="http://schemas.microsoft.com/office/drawing/2014/main" id="{87959A8F-52A3-3A05-2617-6ED22BF0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2994030" y="6235941"/>
              <a:ext cx="558496" cy="491566"/>
            </a:xfrm>
            <a:prstGeom prst="rect">
              <a:avLst/>
            </a:prstGeom>
          </p:spPr>
        </p:pic>
        <p:pic>
          <p:nvPicPr>
            <p:cNvPr id="64" name="Graphique 63" descr="Case à cocher barrée avec un remplissage uni">
              <a:extLst>
                <a:ext uri="{FF2B5EF4-FFF2-40B4-BE49-F238E27FC236}">
                  <a16:creationId xmlns:a16="http://schemas.microsoft.com/office/drawing/2014/main" id="{B8602FD1-DD31-16B9-59FF-330517474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3580647" y="6235941"/>
              <a:ext cx="558496" cy="491566"/>
            </a:xfrm>
            <a:prstGeom prst="rect">
              <a:avLst/>
            </a:prstGeom>
          </p:spPr>
        </p:pic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4D6A1AA0-9B54-0265-1252-25B2F78C92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1959" y="5935728"/>
              <a:ext cx="1" cy="2897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>
              <a:extLst>
                <a:ext uri="{FF2B5EF4-FFF2-40B4-BE49-F238E27FC236}">
                  <a16:creationId xmlns:a16="http://schemas.microsoft.com/office/drawing/2014/main" id="{BFFC7FB5-47DD-5B45-5865-DB87316BDEFC}"/>
                </a:ext>
              </a:extLst>
            </p:cNvPr>
            <p:cNvCxnSpPr>
              <a:cxnSpLocks/>
              <a:stCxn id="29" idx="2"/>
              <a:endCxn id="63" idx="0"/>
            </p:cNvCxnSpPr>
            <p:nvPr/>
          </p:nvCxnSpPr>
          <p:spPr>
            <a:xfrm flipH="1">
              <a:off x="3273278" y="5918054"/>
              <a:ext cx="3523" cy="317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>
              <a:extLst>
                <a:ext uri="{FF2B5EF4-FFF2-40B4-BE49-F238E27FC236}">
                  <a16:creationId xmlns:a16="http://schemas.microsoft.com/office/drawing/2014/main" id="{C34E28B2-E7B6-E09A-BA2C-3D4B7F599C5C}"/>
                </a:ext>
              </a:extLst>
            </p:cNvPr>
            <p:cNvCxnSpPr>
              <a:cxnSpLocks/>
              <a:stCxn id="33" idx="2"/>
              <a:endCxn id="64" idx="0"/>
            </p:cNvCxnSpPr>
            <p:nvPr/>
          </p:nvCxnSpPr>
          <p:spPr>
            <a:xfrm flipH="1">
              <a:off x="3859895" y="5923221"/>
              <a:ext cx="5885" cy="3127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47B9D56-30B3-03F3-221A-67C5862B9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365587" y="4715768"/>
              <a:ext cx="569583" cy="68655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B2358D7-2D69-41A4-B94F-FE4A60C3D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010771" y="4675083"/>
              <a:ext cx="584841" cy="727236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DD626C0-863E-2F87-F257-EC9571C35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661236" y="4642027"/>
              <a:ext cx="584840" cy="79334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D3594E0-AE46-04A7-F45F-692D2B24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311700" y="4669998"/>
              <a:ext cx="635696" cy="732321"/>
            </a:xfrm>
            <a:prstGeom prst="rect">
              <a:avLst/>
            </a:prstGeom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AF10865F-0CBD-D3EF-50EA-C90EEDF6B2DC}"/>
                </a:ext>
              </a:extLst>
            </p:cNvPr>
            <p:cNvCxnSpPr>
              <a:cxnSpLocks/>
              <a:stCxn id="111" idx="2"/>
              <a:endCxn id="7" idx="0"/>
            </p:cNvCxnSpPr>
            <p:nvPr/>
          </p:nvCxnSpPr>
          <p:spPr>
            <a:xfrm flipH="1">
              <a:off x="4650379" y="4229416"/>
              <a:ext cx="572956" cy="4863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4361C7EE-269B-940F-39E1-E40C4E8857EE}"/>
                </a:ext>
              </a:extLst>
            </p:cNvPr>
            <p:cNvCxnSpPr>
              <a:cxnSpLocks/>
              <a:stCxn id="111" idx="2"/>
              <a:endCxn id="9" idx="0"/>
            </p:cNvCxnSpPr>
            <p:nvPr/>
          </p:nvCxnSpPr>
          <p:spPr>
            <a:xfrm>
              <a:off x="5223335" y="4229416"/>
              <a:ext cx="79857" cy="4456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567E9A1A-DAB0-8E21-CD08-5135D9244942}"/>
                </a:ext>
              </a:extLst>
            </p:cNvPr>
            <p:cNvCxnSpPr>
              <a:cxnSpLocks/>
              <a:stCxn id="111" idx="2"/>
              <a:endCxn id="11" idx="0"/>
            </p:cNvCxnSpPr>
            <p:nvPr/>
          </p:nvCxnSpPr>
          <p:spPr>
            <a:xfrm>
              <a:off x="5223335" y="4229416"/>
              <a:ext cx="730321" cy="4126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088FD7D7-1837-3E3F-AAE1-470E3B5E556A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5223335" y="4229416"/>
              <a:ext cx="1406213" cy="4405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Graphique 42" descr="Case à cocher barrée avec un remplissage uni">
              <a:extLst>
                <a:ext uri="{FF2B5EF4-FFF2-40B4-BE49-F238E27FC236}">
                  <a16:creationId xmlns:a16="http://schemas.microsoft.com/office/drawing/2014/main" id="{6E272454-B08C-2AE0-8660-6508CD74F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4371967" y="5719328"/>
              <a:ext cx="558496" cy="491566"/>
            </a:xfrm>
            <a:prstGeom prst="rect">
              <a:avLst/>
            </a:prstGeom>
          </p:spPr>
        </p:pic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B8600068-098C-04DC-6464-BE824A019D5B}"/>
                </a:ext>
              </a:extLst>
            </p:cNvPr>
            <p:cNvCxnSpPr>
              <a:cxnSpLocks/>
              <a:stCxn id="7" idx="2"/>
              <a:endCxn id="43" idx="0"/>
            </p:cNvCxnSpPr>
            <p:nvPr/>
          </p:nvCxnSpPr>
          <p:spPr>
            <a:xfrm>
              <a:off x="4650379" y="5402319"/>
              <a:ext cx="836" cy="3170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Graphique 46" descr="Case à cocher barrée avec un remplissage uni">
              <a:extLst>
                <a:ext uri="{FF2B5EF4-FFF2-40B4-BE49-F238E27FC236}">
                  <a16:creationId xmlns:a16="http://schemas.microsoft.com/office/drawing/2014/main" id="{934D2FA5-ED28-0877-0FC5-6FE70CEAF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5670764" y="5728516"/>
              <a:ext cx="558496" cy="491566"/>
            </a:xfrm>
            <a:prstGeom prst="rect">
              <a:avLst/>
            </a:prstGeom>
          </p:spPr>
        </p:pic>
        <p:pic>
          <p:nvPicPr>
            <p:cNvPr id="48" name="Graphique 47" descr="Case à cocher barrée avec un remplissage uni">
              <a:extLst>
                <a:ext uri="{FF2B5EF4-FFF2-40B4-BE49-F238E27FC236}">
                  <a16:creationId xmlns:a16="http://schemas.microsoft.com/office/drawing/2014/main" id="{9B14B336-E5B0-3B06-F142-0FE4DBA68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l="21156" t="22254" r="17766" b="23987"/>
            <a:stretch/>
          </p:blipFill>
          <p:spPr>
            <a:xfrm>
              <a:off x="6350300" y="5728516"/>
              <a:ext cx="558496" cy="491566"/>
            </a:xfrm>
            <a:prstGeom prst="rect">
              <a:avLst/>
            </a:prstGeom>
          </p:spPr>
        </p:pic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A83A83D1-3454-DE88-32C8-823F771726A9}"/>
                </a:ext>
              </a:extLst>
            </p:cNvPr>
            <p:cNvCxnSpPr>
              <a:cxnSpLocks/>
              <a:stCxn id="11" idx="2"/>
              <a:endCxn id="47" idx="0"/>
            </p:cNvCxnSpPr>
            <p:nvPr/>
          </p:nvCxnSpPr>
          <p:spPr>
            <a:xfrm flipH="1">
              <a:off x="5950012" y="5435375"/>
              <a:ext cx="3644" cy="2931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5793A918-0F37-52E1-1CE6-1508F388CE89}"/>
                </a:ext>
              </a:extLst>
            </p:cNvPr>
            <p:cNvCxnSpPr>
              <a:cxnSpLocks/>
              <a:stCxn id="15" idx="2"/>
              <a:endCxn id="48" idx="0"/>
            </p:cNvCxnSpPr>
            <p:nvPr/>
          </p:nvCxnSpPr>
          <p:spPr>
            <a:xfrm>
              <a:off x="6629548" y="5402319"/>
              <a:ext cx="0" cy="3261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E6E09701-139D-9BD3-D8DB-12512F57F42B}"/>
                    </a:ext>
                  </a:extLst>
                </p14:cNvPr>
                <p14:cNvContentPartPr/>
                <p14:nvPr/>
              </p14:nvContentPartPr>
              <p14:xfrm>
                <a:off x="396000" y="4013160"/>
                <a:ext cx="212760" cy="1080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E6E09701-139D-9BD3-D8DB-12512F57F4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5080" y="3872290"/>
                  <a:ext cx="354127" cy="292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2B24131A-1B0E-67E2-2C87-68353B08B6A5}"/>
                    </a:ext>
                  </a:extLst>
                </p14:cNvPr>
                <p14:cNvContentPartPr/>
                <p14:nvPr/>
              </p14:nvContentPartPr>
              <p14:xfrm>
                <a:off x="1483200" y="4022880"/>
                <a:ext cx="360" cy="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2B24131A-1B0E-67E2-2C87-68353B08B6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29200" y="391488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4F589266-53B7-125B-AB34-A3BB4FDF08DE}"/>
                    </a:ext>
                  </a:extLst>
                </p14:cNvPr>
                <p14:cNvContentPartPr/>
                <p14:nvPr/>
              </p14:nvContentPartPr>
              <p14:xfrm>
                <a:off x="1614960" y="3875640"/>
                <a:ext cx="360" cy="36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4F589266-53B7-125B-AB34-A3BB4FDF08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60960" y="376764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CA1A62DE-12BA-2366-A7FE-A8D8A6E6D4E3}"/>
                    </a:ext>
                  </a:extLst>
                </p14:cNvPr>
                <p14:cNvContentPartPr/>
                <p14:nvPr/>
              </p14:nvContentPartPr>
              <p14:xfrm>
                <a:off x="1783080" y="5643600"/>
                <a:ext cx="360" cy="36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CA1A62DE-12BA-2366-A7FE-A8D8A6E6D4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29080" y="553560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14FD9723-AF43-231E-D3B5-10BC1BB6B062}"/>
                    </a:ext>
                  </a:extLst>
                </p14:cNvPr>
                <p14:cNvContentPartPr/>
                <p14:nvPr/>
              </p14:nvContentPartPr>
              <p14:xfrm>
                <a:off x="2052360" y="5709840"/>
                <a:ext cx="360" cy="36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14FD9723-AF43-231E-D3B5-10BC1BB6B0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98360" y="560184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4D4D4768-B98B-FFDF-1E73-943C82B2B1B4}"/>
                    </a:ext>
                  </a:extLst>
                </p14:cNvPr>
                <p14:cNvContentPartPr/>
                <p14:nvPr/>
              </p14:nvContentPartPr>
              <p14:xfrm>
                <a:off x="2570400" y="5476200"/>
                <a:ext cx="360" cy="36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4D4D4768-B98B-FFDF-1E73-943C82B2B1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16400" y="536820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43C74D6C-1148-20E6-8E0A-E9FFC0ADE19A}"/>
                    </a:ext>
                  </a:extLst>
                </p14:cNvPr>
                <p14:cNvContentPartPr/>
                <p14:nvPr/>
              </p14:nvContentPartPr>
              <p14:xfrm>
                <a:off x="2687400" y="5597880"/>
                <a:ext cx="360" cy="36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43C74D6C-1148-20E6-8E0A-E9FFC0ADE19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33400" y="5489880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6EEACE97-76AB-285B-F8D2-F9D1FE3BB014}"/>
                    </a:ext>
                  </a:extLst>
                </p14:cNvPr>
                <p14:cNvContentPartPr/>
                <p14:nvPr/>
              </p14:nvContentPartPr>
              <p14:xfrm>
                <a:off x="2529360" y="5420400"/>
                <a:ext cx="201600" cy="16920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6EEACE97-76AB-285B-F8D2-F9D1FE3BB0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458374" y="5278612"/>
                  <a:ext cx="343099" cy="452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43BB7C75-8D04-C8C6-EC5C-CC636982C0CD}"/>
                    </a:ext>
                  </a:extLst>
                </p14:cNvPr>
                <p14:cNvContentPartPr/>
                <p14:nvPr/>
              </p14:nvContentPartPr>
              <p14:xfrm>
                <a:off x="3175200" y="5420040"/>
                <a:ext cx="166680" cy="3708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43BB7C75-8D04-C8C6-EC5C-CC636982C0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4373" y="5279230"/>
                  <a:ext cx="307862" cy="3182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DAA12230-6FE0-D6F6-C32C-D0888637C4A9}"/>
                    </a:ext>
                  </a:extLst>
                </p14:cNvPr>
                <p14:cNvContentPartPr/>
                <p14:nvPr/>
              </p14:nvContentPartPr>
              <p14:xfrm>
                <a:off x="3790080" y="5263080"/>
                <a:ext cx="156960" cy="19224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DAA12230-6FE0-D6F6-C32C-D0888637C4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19164" y="5121380"/>
                  <a:ext cx="298319" cy="475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F2AA6501-125F-923D-15D2-F2FA424335D7}"/>
                    </a:ext>
                  </a:extLst>
                </p14:cNvPr>
                <p14:cNvContentPartPr/>
                <p14:nvPr/>
              </p14:nvContentPartPr>
              <p14:xfrm>
                <a:off x="4444560" y="5232120"/>
                <a:ext cx="43200" cy="36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F2AA6501-125F-923D-15D2-F2FA424335D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74125" y="5124120"/>
                  <a:ext cx="183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F46BFD67-E875-13A3-3224-F086D1FF6C99}"/>
                    </a:ext>
                  </a:extLst>
                </p14:cNvPr>
                <p14:cNvContentPartPr/>
                <p14:nvPr/>
              </p14:nvContentPartPr>
              <p14:xfrm>
                <a:off x="4719240" y="5211600"/>
                <a:ext cx="43200" cy="1080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F46BFD67-E875-13A3-3224-F086D1FF6C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48805" y="5070730"/>
                  <a:ext cx="183600" cy="292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3EAD1A16-3D0C-6C49-60B8-225DC22DC56F}"/>
                    </a:ext>
                  </a:extLst>
                </p14:cNvPr>
                <p14:cNvContentPartPr/>
                <p14:nvPr/>
              </p14:nvContentPartPr>
              <p14:xfrm>
                <a:off x="5892840" y="4789320"/>
                <a:ext cx="174600" cy="14580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3EAD1A16-3D0C-6C49-60B8-225DC22DC5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21864" y="4647307"/>
                  <a:ext cx="316078" cy="429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5E4D011E-8E9C-233F-211F-4337E066BE26}"/>
                    </a:ext>
                  </a:extLst>
                </p14:cNvPr>
                <p14:cNvContentPartPr/>
                <p14:nvPr/>
              </p14:nvContentPartPr>
              <p14:xfrm>
                <a:off x="6558120" y="4805520"/>
                <a:ext cx="131040" cy="576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5E4D011E-8E9C-233F-211F-4337E066BE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87160" y="4672597"/>
                  <a:ext cx="272488" cy="271163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A16575EA-D8B7-E28E-C322-05B9729BE06E}"/>
              </a:ext>
            </a:extLst>
          </p:cNvPr>
          <p:cNvSpPr txBox="1"/>
          <p:nvPr/>
        </p:nvSpPr>
        <p:spPr>
          <a:xfrm>
            <a:off x="8371527" y="1219200"/>
            <a:ext cx="325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ym typeface="Wingdings" panose="05000000000000000000" pitchFamily="2" charset="2"/>
              </a:rPr>
              <a:t>Raisonnements possibles </a:t>
            </a:r>
            <a:r>
              <a:rPr lang="fr-CH" dirty="0">
                <a:sym typeface="Wingdings" panose="05000000000000000000" pitchFamily="2" charset="2"/>
              </a:rPr>
              <a:t>pour éviter du travail inutile</a:t>
            </a:r>
            <a:endParaRPr lang="fr-CH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0F6803-6960-4E0E-D17B-2129196E26B1}"/>
              </a:ext>
            </a:extLst>
          </p:cNvPr>
          <p:cNvSpPr txBox="1"/>
          <p:nvPr/>
        </p:nvSpPr>
        <p:spPr>
          <a:xfrm>
            <a:off x="8793167" y="1865531"/>
            <a:ext cx="325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Ne pas explorer plus bas dans l’arbre si le parent contient déjà un conflit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823AC35B-0AF2-0B57-B5BA-8112F5B756FC}"/>
              </a:ext>
            </a:extLst>
          </p:cNvPr>
          <p:cNvGrpSpPr/>
          <p:nvPr/>
        </p:nvGrpSpPr>
        <p:grpSpPr>
          <a:xfrm>
            <a:off x="2067120" y="2978160"/>
            <a:ext cx="6354360" cy="695520"/>
            <a:chOff x="2067120" y="2978160"/>
            <a:chExt cx="635436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C7E60B99-9019-BC48-5522-90609E5ABB0A}"/>
                    </a:ext>
                  </a:extLst>
                </p14:cNvPr>
                <p14:cNvContentPartPr/>
                <p14:nvPr/>
              </p14:nvContentPartPr>
              <p14:xfrm>
                <a:off x="2067120" y="3342840"/>
                <a:ext cx="382680" cy="33084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C7E60B99-9019-BC48-5522-90609E5ABB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13069" y="3234840"/>
                  <a:ext cx="490421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C7EE821E-CDE7-B6F4-F029-CC4C2E5053E8}"/>
                    </a:ext>
                  </a:extLst>
                </p14:cNvPr>
                <p14:cNvContentPartPr/>
                <p14:nvPr/>
              </p14:nvContentPartPr>
              <p14:xfrm>
                <a:off x="7919280" y="2978160"/>
                <a:ext cx="502200" cy="4075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C7EE821E-CDE7-B6F4-F029-CC4C2E5053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65241" y="2870160"/>
                  <a:ext cx="609917" cy="623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3A679FEC-311F-F8EC-7C9B-0E4F673E1ED9}"/>
              </a:ext>
            </a:extLst>
          </p:cNvPr>
          <p:cNvSpPr txBox="1"/>
          <p:nvPr/>
        </p:nvSpPr>
        <p:spPr>
          <a:xfrm>
            <a:off x="8793166" y="2749451"/>
            <a:ext cx="3251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Tenir compte des symétries </a:t>
            </a:r>
            <a:r>
              <a:rPr lang="fr-CH" dirty="0">
                <a:sym typeface="Wingdings" panose="05000000000000000000" pitchFamily="2" charset="2"/>
              </a:rPr>
              <a:t> si pas de solution pour [0, ?, ?, ?], pas de solution dans le sous-arbre [3, ?, ?, ?]</a:t>
            </a:r>
            <a:endParaRPr lang="fr-CH" dirty="0"/>
          </a:p>
        </p:txBody>
      </p: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C942DDF4-C107-7929-2DD3-9E7F5137455B}"/>
              </a:ext>
            </a:extLst>
          </p:cNvPr>
          <p:cNvGrpSpPr/>
          <p:nvPr/>
        </p:nvGrpSpPr>
        <p:grpSpPr>
          <a:xfrm>
            <a:off x="2424600" y="1264560"/>
            <a:ext cx="5795640" cy="1864800"/>
            <a:chOff x="2424600" y="1264560"/>
            <a:chExt cx="5795640" cy="1864800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DE321EDE-AF19-E23E-5BB9-A5BC350B34F5}"/>
                </a:ext>
              </a:extLst>
            </p:cNvPr>
            <p:cNvGrpSpPr/>
            <p:nvPr/>
          </p:nvGrpSpPr>
          <p:grpSpPr>
            <a:xfrm>
              <a:off x="4553280" y="1906800"/>
              <a:ext cx="1405440" cy="696240"/>
              <a:chOff x="4553280" y="1906800"/>
              <a:chExt cx="1405440" cy="696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37" name="Encre 36">
                    <a:extLst>
                      <a:ext uri="{FF2B5EF4-FFF2-40B4-BE49-F238E27FC236}">
                        <a16:creationId xmlns:a16="http://schemas.microsoft.com/office/drawing/2014/main" id="{9AA6F153-9498-FF54-969D-96144A0315DA}"/>
                      </a:ext>
                    </a:extLst>
                  </p14:cNvPr>
                  <p14:cNvContentPartPr/>
                  <p14:nvPr/>
                </p14:nvContentPartPr>
                <p14:xfrm>
                  <a:off x="4553280" y="1956480"/>
                  <a:ext cx="159480" cy="286920"/>
                </p14:xfrm>
              </p:contentPart>
            </mc:Choice>
            <mc:Fallback xmlns="">
              <p:pic>
                <p:nvPicPr>
                  <p:cNvPr id="37" name="Encre 36">
                    <a:extLst>
                      <a:ext uri="{FF2B5EF4-FFF2-40B4-BE49-F238E27FC236}">
                        <a16:creationId xmlns:a16="http://schemas.microsoft.com/office/drawing/2014/main" id="{9AA6F153-9498-FF54-969D-96144A0315DA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544280" y="1947480"/>
                    <a:ext cx="177120" cy="30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8" name="Encre 37">
                    <a:extLst>
                      <a:ext uri="{FF2B5EF4-FFF2-40B4-BE49-F238E27FC236}">
                        <a16:creationId xmlns:a16="http://schemas.microsoft.com/office/drawing/2014/main" id="{86E27982-3AB5-B6B3-D278-FF131B88F5F4}"/>
                      </a:ext>
                    </a:extLst>
                  </p14:cNvPr>
                  <p14:cNvContentPartPr/>
                  <p14:nvPr/>
                </p14:nvContentPartPr>
                <p14:xfrm>
                  <a:off x="4649760" y="2140440"/>
                  <a:ext cx="168840" cy="300240"/>
                </p14:xfrm>
              </p:contentPart>
            </mc:Choice>
            <mc:Fallback xmlns="">
              <p:pic>
                <p:nvPicPr>
                  <p:cNvPr id="38" name="Encre 37">
                    <a:extLst>
                      <a:ext uri="{FF2B5EF4-FFF2-40B4-BE49-F238E27FC236}">
                        <a16:creationId xmlns:a16="http://schemas.microsoft.com/office/drawing/2014/main" id="{86E27982-3AB5-B6B3-D278-FF131B88F5F4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640760" y="2131440"/>
                    <a:ext cx="186480" cy="317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9" name="Encre 38">
                    <a:extLst>
                      <a:ext uri="{FF2B5EF4-FFF2-40B4-BE49-F238E27FC236}">
                        <a16:creationId xmlns:a16="http://schemas.microsoft.com/office/drawing/2014/main" id="{52434D23-36CD-BFD3-6839-74631D5A5395}"/>
                      </a:ext>
                    </a:extLst>
                  </p14:cNvPr>
                  <p14:cNvContentPartPr/>
                  <p14:nvPr/>
                </p14:nvContentPartPr>
                <p14:xfrm>
                  <a:off x="4856760" y="2120280"/>
                  <a:ext cx="203400" cy="99720"/>
                </p14:xfrm>
              </p:contentPart>
            </mc:Choice>
            <mc:Fallback xmlns="">
              <p:pic>
                <p:nvPicPr>
                  <p:cNvPr id="39" name="Encre 38">
                    <a:extLst>
                      <a:ext uri="{FF2B5EF4-FFF2-40B4-BE49-F238E27FC236}">
                        <a16:creationId xmlns:a16="http://schemas.microsoft.com/office/drawing/2014/main" id="{52434D23-36CD-BFD3-6839-74631D5A5395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4847760" y="2111312"/>
                    <a:ext cx="221040" cy="117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0" name="Encre 39">
                    <a:extLst>
                      <a:ext uri="{FF2B5EF4-FFF2-40B4-BE49-F238E27FC236}">
                        <a16:creationId xmlns:a16="http://schemas.microsoft.com/office/drawing/2014/main" id="{CB18D5DB-AB7D-3C44-6A30-5B734BCA5975}"/>
                      </a:ext>
                    </a:extLst>
                  </p14:cNvPr>
                  <p14:cNvContentPartPr/>
                  <p14:nvPr/>
                </p14:nvContentPartPr>
                <p14:xfrm>
                  <a:off x="5118120" y="2090040"/>
                  <a:ext cx="74160" cy="126000"/>
                </p14:xfrm>
              </p:contentPart>
            </mc:Choice>
            <mc:Fallback xmlns="">
              <p:pic>
                <p:nvPicPr>
                  <p:cNvPr id="40" name="Encre 39">
                    <a:extLst>
                      <a:ext uri="{FF2B5EF4-FFF2-40B4-BE49-F238E27FC236}">
                        <a16:creationId xmlns:a16="http://schemas.microsoft.com/office/drawing/2014/main" id="{CB18D5DB-AB7D-3C44-6A30-5B734BCA5975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09120" y="2081014"/>
                    <a:ext cx="91800" cy="1436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42" name="Encre 41">
                    <a:extLst>
                      <a:ext uri="{FF2B5EF4-FFF2-40B4-BE49-F238E27FC236}">
                        <a16:creationId xmlns:a16="http://schemas.microsoft.com/office/drawing/2014/main" id="{FD28BA6B-9D0D-38BD-DDA3-1DE1721B7361}"/>
                      </a:ext>
                    </a:extLst>
                  </p14:cNvPr>
                  <p14:cNvContentPartPr/>
                  <p14:nvPr/>
                </p14:nvContentPartPr>
                <p14:xfrm>
                  <a:off x="5124960" y="1917240"/>
                  <a:ext cx="41040" cy="54720"/>
                </p14:xfrm>
              </p:contentPart>
            </mc:Choice>
            <mc:Fallback xmlns="">
              <p:pic>
                <p:nvPicPr>
                  <p:cNvPr id="42" name="Encre 41">
                    <a:extLst>
                      <a:ext uri="{FF2B5EF4-FFF2-40B4-BE49-F238E27FC236}">
                        <a16:creationId xmlns:a16="http://schemas.microsoft.com/office/drawing/2014/main" id="{FD28BA6B-9D0D-38BD-DDA3-1DE1721B736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116038" y="1908240"/>
                    <a:ext cx="58527" cy="72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46" name="Encre 45">
                    <a:extLst>
                      <a:ext uri="{FF2B5EF4-FFF2-40B4-BE49-F238E27FC236}">
                        <a16:creationId xmlns:a16="http://schemas.microsoft.com/office/drawing/2014/main" id="{7EE0B98E-94B8-B53D-7E6E-9A491FFED70B}"/>
                      </a:ext>
                    </a:extLst>
                  </p14:cNvPr>
                  <p14:cNvContentPartPr/>
                  <p14:nvPr/>
                </p14:nvContentPartPr>
                <p14:xfrm>
                  <a:off x="5230080" y="1906800"/>
                  <a:ext cx="22320" cy="279720"/>
                </p14:xfrm>
              </p:contentPart>
            </mc:Choice>
            <mc:Fallback xmlns="">
              <p:pic>
                <p:nvPicPr>
                  <p:cNvPr id="46" name="Encre 45">
                    <a:extLst>
                      <a:ext uri="{FF2B5EF4-FFF2-40B4-BE49-F238E27FC236}">
                        <a16:creationId xmlns:a16="http://schemas.microsoft.com/office/drawing/2014/main" id="{7EE0B98E-94B8-B53D-7E6E-9A491FFED70B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221080" y="1897800"/>
                    <a:ext cx="39960" cy="29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50" name="Encre 49">
                    <a:extLst>
                      <a:ext uri="{FF2B5EF4-FFF2-40B4-BE49-F238E27FC236}">
                        <a16:creationId xmlns:a16="http://schemas.microsoft.com/office/drawing/2014/main" id="{FE99570D-FF9A-DD9A-C53C-EE690978E9E9}"/>
                      </a:ext>
                    </a:extLst>
                  </p14:cNvPr>
                  <p14:cNvContentPartPr/>
                  <p14:nvPr/>
                </p14:nvContentPartPr>
                <p14:xfrm>
                  <a:off x="5211720" y="2065920"/>
                  <a:ext cx="93960" cy="12960"/>
                </p14:xfrm>
              </p:contentPart>
            </mc:Choice>
            <mc:Fallback xmlns="">
              <p:pic>
                <p:nvPicPr>
                  <p:cNvPr id="50" name="Encre 49">
                    <a:extLst>
                      <a:ext uri="{FF2B5EF4-FFF2-40B4-BE49-F238E27FC236}">
                        <a16:creationId xmlns:a16="http://schemas.microsoft.com/office/drawing/2014/main" id="{FE99570D-FF9A-DD9A-C53C-EE690978E9E9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202720" y="2056920"/>
                    <a:ext cx="111600" cy="3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53" name="Encre 52">
                    <a:extLst>
                      <a:ext uri="{FF2B5EF4-FFF2-40B4-BE49-F238E27FC236}">
                        <a16:creationId xmlns:a16="http://schemas.microsoft.com/office/drawing/2014/main" id="{9EF81B92-AEE7-8DCC-0D71-C2FA1E8E9A31}"/>
                      </a:ext>
                    </a:extLst>
                  </p14:cNvPr>
                  <p14:cNvContentPartPr/>
                  <p14:nvPr/>
                </p14:nvContentPartPr>
                <p14:xfrm>
                  <a:off x="5319360" y="2067000"/>
                  <a:ext cx="104040" cy="105840"/>
                </p14:xfrm>
              </p:contentPart>
            </mc:Choice>
            <mc:Fallback xmlns="">
              <p:pic>
                <p:nvPicPr>
                  <p:cNvPr id="53" name="Encre 52">
                    <a:extLst>
                      <a:ext uri="{FF2B5EF4-FFF2-40B4-BE49-F238E27FC236}">
                        <a16:creationId xmlns:a16="http://schemas.microsoft.com/office/drawing/2014/main" id="{9EF81B92-AEE7-8DCC-0D71-C2FA1E8E9A31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310391" y="2057969"/>
                    <a:ext cx="121619" cy="123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56" name="Encre 55">
                    <a:extLst>
                      <a:ext uri="{FF2B5EF4-FFF2-40B4-BE49-F238E27FC236}">
                        <a16:creationId xmlns:a16="http://schemas.microsoft.com/office/drawing/2014/main" id="{B22A534A-CFC7-32E8-C5F3-940C0F599E60}"/>
                      </a:ext>
                    </a:extLst>
                  </p14:cNvPr>
                  <p14:cNvContentPartPr/>
                  <p14:nvPr/>
                </p14:nvContentPartPr>
                <p14:xfrm>
                  <a:off x="5438880" y="2129280"/>
                  <a:ext cx="18360" cy="75240"/>
                </p14:xfrm>
              </p:contentPart>
            </mc:Choice>
            <mc:Fallback xmlns="">
              <p:pic>
                <p:nvPicPr>
                  <p:cNvPr id="56" name="Encre 55">
                    <a:extLst>
                      <a:ext uri="{FF2B5EF4-FFF2-40B4-BE49-F238E27FC236}">
                        <a16:creationId xmlns:a16="http://schemas.microsoft.com/office/drawing/2014/main" id="{B22A534A-CFC7-32E8-C5F3-940C0F599E60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429880" y="2120280"/>
                    <a:ext cx="36000" cy="9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7" name="Encre 56">
                    <a:extLst>
                      <a:ext uri="{FF2B5EF4-FFF2-40B4-BE49-F238E27FC236}">
                        <a16:creationId xmlns:a16="http://schemas.microsoft.com/office/drawing/2014/main" id="{E5E20445-2A98-64D2-C19A-8F100EFC71FC}"/>
                      </a:ext>
                    </a:extLst>
                  </p14:cNvPr>
                  <p14:cNvContentPartPr/>
                  <p14:nvPr/>
                </p14:nvContentPartPr>
                <p14:xfrm>
                  <a:off x="5430600" y="1990320"/>
                  <a:ext cx="18000" cy="11880"/>
                </p14:xfrm>
              </p:contentPart>
            </mc:Choice>
            <mc:Fallback xmlns="">
              <p:pic>
                <p:nvPicPr>
                  <p:cNvPr id="57" name="Encre 56">
                    <a:extLst>
                      <a:ext uri="{FF2B5EF4-FFF2-40B4-BE49-F238E27FC236}">
                        <a16:creationId xmlns:a16="http://schemas.microsoft.com/office/drawing/2014/main" id="{E5E20445-2A98-64D2-C19A-8F100EFC71F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5421600" y="1981039"/>
                    <a:ext cx="35640" cy="30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8" name="Encre 57">
                    <a:extLst>
                      <a:ext uri="{FF2B5EF4-FFF2-40B4-BE49-F238E27FC236}">
                        <a16:creationId xmlns:a16="http://schemas.microsoft.com/office/drawing/2014/main" id="{B0FA8150-F510-8182-53EF-A1DD8AE52FB7}"/>
                      </a:ext>
                    </a:extLst>
                  </p14:cNvPr>
                  <p14:cNvContentPartPr/>
                  <p14:nvPr/>
                </p14:nvContentPartPr>
                <p14:xfrm>
                  <a:off x="5509440" y="2056920"/>
                  <a:ext cx="128520" cy="327240"/>
                </p14:xfrm>
              </p:contentPart>
            </mc:Choice>
            <mc:Fallback xmlns="">
              <p:pic>
                <p:nvPicPr>
                  <p:cNvPr id="58" name="Encre 57">
                    <a:extLst>
                      <a:ext uri="{FF2B5EF4-FFF2-40B4-BE49-F238E27FC236}">
                        <a16:creationId xmlns:a16="http://schemas.microsoft.com/office/drawing/2014/main" id="{B0FA8150-F510-8182-53EF-A1DD8AE52FB7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5500440" y="2047920"/>
                    <a:ext cx="146160" cy="34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59" name="Encre 58">
                    <a:extLst>
                      <a:ext uri="{FF2B5EF4-FFF2-40B4-BE49-F238E27FC236}">
                        <a16:creationId xmlns:a16="http://schemas.microsoft.com/office/drawing/2014/main" id="{E6EDC73D-995D-6339-2F43-AB9037CC603F}"/>
                      </a:ext>
                    </a:extLst>
                  </p14:cNvPr>
                  <p14:cNvContentPartPr/>
                  <p14:nvPr/>
                </p14:nvContentPartPr>
                <p14:xfrm>
                  <a:off x="5590440" y="2043600"/>
                  <a:ext cx="368280" cy="130320"/>
                </p14:xfrm>
              </p:contentPart>
            </mc:Choice>
            <mc:Fallback xmlns="">
              <p:pic>
                <p:nvPicPr>
                  <p:cNvPr id="59" name="Encre 58">
                    <a:extLst>
                      <a:ext uri="{FF2B5EF4-FFF2-40B4-BE49-F238E27FC236}">
                        <a16:creationId xmlns:a16="http://schemas.microsoft.com/office/drawing/2014/main" id="{E6EDC73D-995D-6339-2F43-AB9037CC603F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5581449" y="2034575"/>
                    <a:ext cx="385903" cy="148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61" name="Encre 60">
                    <a:extLst>
                      <a:ext uri="{FF2B5EF4-FFF2-40B4-BE49-F238E27FC236}">
                        <a16:creationId xmlns:a16="http://schemas.microsoft.com/office/drawing/2014/main" id="{59A1D455-9CAE-D4C2-7BCA-22664CBDA4C8}"/>
                      </a:ext>
                    </a:extLst>
                  </p14:cNvPr>
                  <p14:cNvContentPartPr/>
                  <p14:nvPr/>
                </p14:nvContentPartPr>
                <p14:xfrm>
                  <a:off x="4987800" y="2359320"/>
                  <a:ext cx="96480" cy="243720"/>
                </p14:xfrm>
              </p:contentPart>
            </mc:Choice>
            <mc:Fallback xmlns="">
              <p:pic>
                <p:nvPicPr>
                  <p:cNvPr id="61" name="Encre 60">
                    <a:extLst>
                      <a:ext uri="{FF2B5EF4-FFF2-40B4-BE49-F238E27FC236}">
                        <a16:creationId xmlns:a16="http://schemas.microsoft.com/office/drawing/2014/main" id="{59A1D455-9CAE-D4C2-7BCA-22664CBDA4C8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4978800" y="2350320"/>
                    <a:ext cx="114120" cy="26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65" name="Encre 64">
                    <a:extLst>
                      <a:ext uri="{FF2B5EF4-FFF2-40B4-BE49-F238E27FC236}">
                        <a16:creationId xmlns:a16="http://schemas.microsoft.com/office/drawing/2014/main" id="{4F7117FF-3DE2-1F57-48A0-E948C433C8D6}"/>
                      </a:ext>
                    </a:extLst>
                  </p14:cNvPr>
                  <p14:cNvContentPartPr/>
                  <p14:nvPr/>
                </p14:nvContentPartPr>
                <p14:xfrm>
                  <a:off x="5139000" y="2473080"/>
                  <a:ext cx="72360" cy="73440"/>
                </p14:xfrm>
              </p:contentPart>
            </mc:Choice>
            <mc:Fallback xmlns="">
              <p:pic>
                <p:nvPicPr>
                  <p:cNvPr id="65" name="Encre 64">
                    <a:extLst>
                      <a:ext uri="{FF2B5EF4-FFF2-40B4-BE49-F238E27FC236}">
                        <a16:creationId xmlns:a16="http://schemas.microsoft.com/office/drawing/2014/main" id="{4F7117FF-3DE2-1F57-48A0-E948C433C8D6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5130000" y="2464124"/>
                    <a:ext cx="90000" cy="909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83" name="Encre 82">
                    <a:extLst>
                      <a:ext uri="{FF2B5EF4-FFF2-40B4-BE49-F238E27FC236}">
                        <a16:creationId xmlns:a16="http://schemas.microsoft.com/office/drawing/2014/main" id="{8C8A6189-F866-1B12-A92D-25BC2949936C}"/>
                      </a:ext>
                    </a:extLst>
                  </p14:cNvPr>
                  <p14:cNvContentPartPr/>
                  <p14:nvPr/>
                </p14:nvContentPartPr>
                <p14:xfrm>
                  <a:off x="5257080" y="2481000"/>
                  <a:ext cx="72720" cy="66600"/>
                </p14:xfrm>
              </p:contentPart>
            </mc:Choice>
            <mc:Fallback xmlns="">
              <p:pic>
                <p:nvPicPr>
                  <p:cNvPr id="83" name="Encre 82">
                    <a:extLst>
                      <a:ext uri="{FF2B5EF4-FFF2-40B4-BE49-F238E27FC236}">
                        <a16:creationId xmlns:a16="http://schemas.microsoft.com/office/drawing/2014/main" id="{8C8A6189-F866-1B12-A92D-25BC2949936C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5248080" y="2472000"/>
                    <a:ext cx="90360" cy="8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84" name="Encre 83">
                    <a:extLst>
                      <a:ext uri="{FF2B5EF4-FFF2-40B4-BE49-F238E27FC236}">
                        <a16:creationId xmlns:a16="http://schemas.microsoft.com/office/drawing/2014/main" id="{E6D105B2-EC1F-CDB8-B5BA-53C2C2EFDE12}"/>
                      </a:ext>
                    </a:extLst>
                  </p14:cNvPr>
                  <p14:cNvContentPartPr/>
                  <p14:nvPr/>
                </p14:nvContentPartPr>
                <p14:xfrm>
                  <a:off x="5350680" y="2345280"/>
                  <a:ext cx="18360" cy="193680"/>
                </p14:xfrm>
              </p:contentPart>
            </mc:Choice>
            <mc:Fallback xmlns="">
              <p:pic>
                <p:nvPicPr>
                  <p:cNvPr id="84" name="Encre 83">
                    <a:extLst>
                      <a:ext uri="{FF2B5EF4-FFF2-40B4-BE49-F238E27FC236}">
                        <a16:creationId xmlns:a16="http://schemas.microsoft.com/office/drawing/2014/main" id="{E6D105B2-EC1F-CDB8-B5BA-53C2C2EFDE12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341680" y="2336280"/>
                    <a:ext cx="36000" cy="21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85" name="Encre 84">
                    <a:extLst>
                      <a:ext uri="{FF2B5EF4-FFF2-40B4-BE49-F238E27FC236}">
                        <a16:creationId xmlns:a16="http://schemas.microsoft.com/office/drawing/2014/main" id="{68EFF11B-550C-9318-30F9-A2DAF67AB969}"/>
                      </a:ext>
                    </a:extLst>
                  </p14:cNvPr>
                  <p14:cNvContentPartPr/>
                  <p14:nvPr/>
                </p14:nvContentPartPr>
                <p14:xfrm>
                  <a:off x="5345280" y="2474160"/>
                  <a:ext cx="77040" cy="10800"/>
                </p14:xfrm>
              </p:contentPart>
            </mc:Choice>
            <mc:Fallback xmlns="">
              <p:pic>
                <p:nvPicPr>
                  <p:cNvPr id="85" name="Encre 84">
                    <a:extLst>
                      <a:ext uri="{FF2B5EF4-FFF2-40B4-BE49-F238E27FC236}">
                        <a16:creationId xmlns:a16="http://schemas.microsoft.com/office/drawing/2014/main" id="{68EFF11B-550C-9318-30F9-A2DAF67AB969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5336280" y="2465160"/>
                    <a:ext cx="94680" cy="2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86" name="Encre 85">
                    <a:extLst>
                      <a:ext uri="{FF2B5EF4-FFF2-40B4-BE49-F238E27FC236}">
                        <a16:creationId xmlns:a16="http://schemas.microsoft.com/office/drawing/2014/main" id="{05ABA96F-13A0-3711-5DCE-6D43ADA1328C}"/>
                      </a:ext>
                    </a:extLst>
                  </p14:cNvPr>
                  <p14:cNvContentPartPr/>
                  <p14:nvPr/>
                </p14:nvContentPartPr>
                <p14:xfrm>
                  <a:off x="5415120" y="2471280"/>
                  <a:ext cx="81360" cy="51840"/>
                </p14:xfrm>
              </p:contentPart>
            </mc:Choice>
            <mc:Fallback xmlns="">
              <p:pic>
                <p:nvPicPr>
                  <p:cNvPr id="86" name="Encre 85">
                    <a:extLst>
                      <a:ext uri="{FF2B5EF4-FFF2-40B4-BE49-F238E27FC236}">
                        <a16:creationId xmlns:a16="http://schemas.microsoft.com/office/drawing/2014/main" id="{05ABA96F-13A0-3711-5DCE-6D43ADA1328C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5406120" y="2462280"/>
                    <a:ext cx="9900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87" name="Encre 86">
                    <a:extLst>
                      <a:ext uri="{FF2B5EF4-FFF2-40B4-BE49-F238E27FC236}">
                        <a16:creationId xmlns:a16="http://schemas.microsoft.com/office/drawing/2014/main" id="{6A4ECF9F-7D86-190A-B1F7-CF06CF08DA66}"/>
                      </a:ext>
                    </a:extLst>
                  </p14:cNvPr>
                  <p14:cNvContentPartPr/>
                  <p14:nvPr/>
                </p14:nvContentPartPr>
                <p14:xfrm>
                  <a:off x="5528520" y="2313240"/>
                  <a:ext cx="11520" cy="189720"/>
                </p14:xfrm>
              </p:contentPart>
            </mc:Choice>
            <mc:Fallback xmlns="">
              <p:pic>
                <p:nvPicPr>
                  <p:cNvPr id="87" name="Encre 86">
                    <a:extLst>
                      <a:ext uri="{FF2B5EF4-FFF2-40B4-BE49-F238E27FC236}">
                        <a16:creationId xmlns:a16="http://schemas.microsoft.com/office/drawing/2014/main" id="{6A4ECF9F-7D86-190A-B1F7-CF06CF08DA66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5519520" y="2304240"/>
                    <a:ext cx="2916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88" name="Encre 87">
                    <a:extLst>
                      <a:ext uri="{FF2B5EF4-FFF2-40B4-BE49-F238E27FC236}">
                        <a16:creationId xmlns:a16="http://schemas.microsoft.com/office/drawing/2014/main" id="{2737F1E4-9918-788A-CCEB-5C454A99F980}"/>
                      </a:ext>
                    </a:extLst>
                  </p14:cNvPr>
                  <p14:cNvContentPartPr/>
                  <p14:nvPr/>
                </p14:nvContentPartPr>
                <p14:xfrm>
                  <a:off x="5520600" y="2432760"/>
                  <a:ext cx="72360" cy="12600"/>
                </p14:xfrm>
              </p:contentPart>
            </mc:Choice>
            <mc:Fallback xmlns="">
              <p:pic>
                <p:nvPicPr>
                  <p:cNvPr id="88" name="Encre 87">
                    <a:extLst>
                      <a:ext uri="{FF2B5EF4-FFF2-40B4-BE49-F238E27FC236}">
                        <a16:creationId xmlns:a16="http://schemas.microsoft.com/office/drawing/2014/main" id="{2737F1E4-9918-788A-CCEB-5C454A99F980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5511600" y="2423760"/>
                    <a:ext cx="90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89" name="Encre 88">
                    <a:extLst>
                      <a:ext uri="{FF2B5EF4-FFF2-40B4-BE49-F238E27FC236}">
                        <a16:creationId xmlns:a16="http://schemas.microsoft.com/office/drawing/2014/main" id="{6EAB765B-B3D7-5853-CA9B-69023AA80582}"/>
                      </a:ext>
                    </a:extLst>
                  </p14:cNvPr>
                  <p14:cNvContentPartPr/>
                  <p14:nvPr/>
                </p14:nvContentPartPr>
                <p14:xfrm>
                  <a:off x="5602320" y="2449680"/>
                  <a:ext cx="3600" cy="48600"/>
                </p14:xfrm>
              </p:contentPart>
            </mc:Choice>
            <mc:Fallback xmlns="">
              <p:pic>
                <p:nvPicPr>
                  <p:cNvPr id="89" name="Encre 88">
                    <a:extLst>
                      <a:ext uri="{FF2B5EF4-FFF2-40B4-BE49-F238E27FC236}">
                        <a16:creationId xmlns:a16="http://schemas.microsoft.com/office/drawing/2014/main" id="{6EAB765B-B3D7-5853-CA9B-69023AA80582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593320" y="2440680"/>
                    <a:ext cx="2124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90" name="Encre 89">
                    <a:extLst>
                      <a:ext uri="{FF2B5EF4-FFF2-40B4-BE49-F238E27FC236}">
                        <a16:creationId xmlns:a16="http://schemas.microsoft.com/office/drawing/2014/main" id="{07B2B960-2E2F-4988-6BE5-5538A6E87CD8}"/>
                      </a:ext>
                    </a:extLst>
                  </p14:cNvPr>
                  <p14:cNvContentPartPr/>
                  <p14:nvPr/>
                </p14:nvContentPartPr>
                <p14:xfrm>
                  <a:off x="5601240" y="2385600"/>
                  <a:ext cx="5040" cy="22320"/>
                </p14:xfrm>
              </p:contentPart>
            </mc:Choice>
            <mc:Fallback xmlns="">
              <p:pic>
                <p:nvPicPr>
                  <p:cNvPr id="90" name="Encre 89">
                    <a:extLst>
                      <a:ext uri="{FF2B5EF4-FFF2-40B4-BE49-F238E27FC236}">
                        <a16:creationId xmlns:a16="http://schemas.microsoft.com/office/drawing/2014/main" id="{07B2B960-2E2F-4988-6BE5-5538A6E87CD8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592240" y="2376600"/>
                    <a:ext cx="22680" cy="3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1" name="Encre 90">
                    <a:extLst>
                      <a:ext uri="{FF2B5EF4-FFF2-40B4-BE49-F238E27FC236}">
                        <a16:creationId xmlns:a16="http://schemas.microsoft.com/office/drawing/2014/main" id="{CA854C43-F59C-DFA0-B285-F1B28C0689E9}"/>
                      </a:ext>
                    </a:extLst>
                  </p14:cNvPr>
                  <p14:cNvContentPartPr/>
                  <p14:nvPr/>
                </p14:nvContentPartPr>
                <p14:xfrm>
                  <a:off x="5642280" y="2404680"/>
                  <a:ext cx="59400" cy="64440"/>
                </p14:xfrm>
              </p:contentPart>
            </mc:Choice>
            <mc:Fallback xmlns="">
              <p:pic>
                <p:nvPicPr>
                  <p:cNvPr id="91" name="Encre 90">
                    <a:extLst>
                      <a:ext uri="{FF2B5EF4-FFF2-40B4-BE49-F238E27FC236}">
                        <a16:creationId xmlns:a16="http://schemas.microsoft.com/office/drawing/2014/main" id="{CA854C43-F59C-DFA0-B285-F1B28C0689E9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633280" y="2395629"/>
                    <a:ext cx="77040" cy="821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92" name="Encre 91">
                    <a:extLst>
                      <a:ext uri="{FF2B5EF4-FFF2-40B4-BE49-F238E27FC236}">
                        <a16:creationId xmlns:a16="http://schemas.microsoft.com/office/drawing/2014/main" id="{EF9EC070-12B7-FB91-056F-6E3CF099A21D}"/>
                      </a:ext>
                    </a:extLst>
                  </p14:cNvPr>
                  <p14:cNvContentPartPr/>
                  <p14:nvPr/>
                </p14:nvContentPartPr>
                <p14:xfrm>
                  <a:off x="5716440" y="2417280"/>
                  <a:ext cx="101880" cy="78480"/>
                </p14:xfrm>
              </p:contentPart>
            </mc:Choice>
            <mc:Fallback xmlns="">
              <p:pic>
                <p:nvPicPr>
                  <p:cNvPr id="92" name="Encre 91">
                    <a:extLst>
                      <a:ext uri="{FF2B5EF4-FFF2-40B4-BE49-F238E27FC236}">
                        <a16:creationId xmlns:a16="http://schemas.microsoft.com/office/drawing/2014/main" id="{EF9EC070-12B7-FB91-056F-6E3CF099A21D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5707440" y="2408280"/>
                    <a:ext cx="119520" cy="9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93" name="Encre 92">
                    <a:extLst>
                      <a:ext uri="{FF2B5EF4-FFF2-40B4-BE49-F238E27FC236}">
                        <a16:creationId xmlns:a16="http://schemas.microsoft.com/office/drawing/2014/main" id="{42FEA759-84A7-DD80-9651-5D5C31CF0009}"/>
                      </a:ext>
                    </a:extLst>
                  </p14:cNvPr>
                  <p14:cNvContentPartPr/>
                  <p14:nvPr/>
                </p14:nvContentPartPr>
                <p14:xfrm>
                  <a:off x="5875200" y="2221080"/>
                  <a:ext cx="49320" cy="310680"/>
                </p14:xfrm>
              </p:contentPart>
            </mc:Choice>
            <mc:Fallback xmlns="">
              <p:pic>
                <p:nvPicPr>
                  <p:cNvPr id="93" name="Encre 92">
                    <a:extLst>
                      <a:ext uri="{FF2B5EF4-FFF2-40B4-BE49-F238E27FC236}">
                        <a16:creationId xmlns:a16="http://schemas.microsoft.com/office/drawing/2014/main" id="{42FEA759-84A7-DD80-9651-5D5C31CF0009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5866200" y="2212080"/>
                    <a:ext cx="66960" cy="328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0" name="Groupe 99">
              <a:extLst>
                <a:ext uri="{FF2B5EF4-FFF2-40B4-BE49-F238E27FC236}">
                  <a16:creationId xmlns:a16="http://schemas.microsoft.com/office/drawing/2014/main" id="{6FDEA5FD-8D43-7BF3-7962-4110FD577D54}"/>
                </a:ext>
              </a:extLst>
            </p:cNvPr>
            <p:cNvGrpSpPr/>
            <p:nvPr/>
          </p:nvGrpSpPr>
          <p:grpSpPr>
            <a:xfrm>
              <a:off x="2424600" y="2151960"/>
              <a:ext cx="1983600" cy="977400"/>
              <a:chOff x="2424600" y="2151960"/>
              <a:chExt cx="1983600" cy="97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98" name="Encre 97">
                    <a:extLst>
                      <a:ext uri="{FF2B5EF4-FFF2-40B4-BE49-F238E27FC236}">
                        <a16:creationId xmlns:a16="http://schemas.microsoft.com/office/drawing/2014/main" id="{6AD93F31-FDA9-1A2B-CD2F-12CEDC2BD479}"/>
                      </a:ext>
                    </a:extLst>
                  </p14:cNvPr>
                  <p14:cNvContentPartPr/>
                  <p14:nvPr/>
                </p14:nvContentPartPr>
                <p14:xfrm>
                  <a:off x="2482200" y="2151960"/>
                  <a:ext cx="1926000" cy="899280"/>
                </p14:xfrm>
              </p:contentPart>
            </mc:Choice>
            <mc:Fallback xmlns="">
              <p:pic>
                <p:nvPicPr>
                  <p:cNvPr id="98" name="Encre 97">
                    <a:extLst>
                      <a:ext uri="{FF2B5EF4-FFF2-40B4-BE49-F238E27FC236}">
                        <a16:creationId xmlns:a16="http://schemas.microsoft.com/office/drawing/2014/main" id="{6AD93F31-FDA9-1A2B-CD2F-12CEDC2BD479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2473200" y="2142956"/>
                    <a:ext cx="1943640" cy="9169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99" name="Encre 98">
                    <a:extLst>
                      <a:ext uri="{FF2B5EF4-FFF2-40B4-BE49-F238E27FC236}">
                        <a16:creationId xmlns:a16="http://schemas.microsoft.com/office/drawing/2014/main" id="{2FD351E8-62AB-B72B-85DE-0E60ED1D26B1}"/>
                      </a:ext>
                    </a:extLst>
                  </p14:cNvPr>
                  <p14:cNvContentPartPr/>
                  <p14:nvPr/>
                </p14:nvContentPartPr>
                <p14:xfrm>
                  <a:off x="2424600" y="2978520"/>
                  <a:ext cx="150840" cy="150840"/>
                </p14:xfrm>
              </p:contentPart>
            </mc:Choice>
            <mc:Fallback xmlns="">
              <p:pic>
                <p:nvPicPr>
                  <p:cNvPr id="99" name="Encre 98">
                    <a:extLst>
                      <a:ext uri="{FF2B5EF4-FFF2-40B4-BE49-F238E27FC236}">
                        <a16:creationId xmlns:a16="http://schemas.microsoft.com/office/drawing/2014/main" id="{2FD351E8-62AB-B72B-85DE-0E60ED1D26B1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2415600" y="2969520"/>
                    <a:ext cx="168480" cy="168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E58D03C4-171F-8C8E-6FE6-39AFEB9D7553}"/>
                </a:ext>
              </a:extLst>
            </p:cNvPr>
            <p:cNvGrpSpPr/>
            <p:nvPr/>
          </p:nvGrpSpPr>
          <p:grpSpPr>
            <a:xfrm>
              <a:off x="6227640" y="1264560"/>
              <a:ext cx="1992600" cy="1476720"/>
              <a:chOff x="6227640" y="1264560"/>
              <a:chExt cx="1992600" cy="1476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01" name="Encre 100">
                    <a:extLst>
                      <a:ext uri="{FF2B5EF4-FFF2-40B4-BE49-F238E27FC236}">
                        <a16:creationId xmlns:a16="http://schemas.microsoft.com/office/drawing/2014/main" id="{137DB40B-5BAB-EF6E-AF05-B1C98E86A8AF}"/>
                      </a:ext>
                    </a:extLst>
                  </p14:cNvPr>
                  <p14:cNvContentPartPr/>
                  <p14:nvPr/>
                </p14:nvContentPartPr>
                <p14:xfrm>
                  <a:off x="6227640" y="1264560"/>
                  <a:ext cx="1943640" cy="1467360"/>
                </p14:xfrm>
              </p:contentPart>
            </mc:Choice>
            <mc:Fallback xmlns="">
              <p:pic>
                <p:nvPicPr>
                  <p:cNvPr id="101" name="Encre 100">
                    <a:extLst>
                      <a:ext uri="{FF2B5EF4-FFF2-40B4-BE49-F238E27FC236}">
                        <a16:creationId xmlns:a16="http://schemas.microsoft.com/office/drawing/2014/main" id="{137DB40B-5BAB-EF6E-AF05-B1C98E86A8AF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6218640" y="1255558"/>
                    <a:ext cx="1961280" cy="14850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02" name="Encre 101">
                    <a:extLst>
                      <a:ext uri="{FF2B5EF4-FFF2-40B4-BE49-F238E27FC236}">
                        <a16:creationId xmlns:a16="http://schemas.microsoft.com/office/drawing/2014/main" id="{2C3948CF-1D6B-E343-76BD-E288EDCB826B}"/>
                      </a:ext>
                    </a:extLst>
                  </p14:cNvPr>
                  <p14:cNvContentPartPr/>
                  <p14:nvPr/>
                </p14:nvContentPartPr>
                <p14:xfrm>
                  <a:off x="8095680" y="2569560"/>
                  <a:ext cx="124560" cy="171720"/>
                </p14:xfrm>
              </p:contentPart>
            </mc:Choice>
            <mc:Fallback xmlns="">
              <p:pic>
                <p:nvPicPr>
                  <p:cNvPr id="102" name="Encre 101">
                    <a:extLst>
                      <a:ext uri="{FF2B5EF4-FFF2-40B4-BE49-F238E27FC236}">
                        <a16:creationId xmlns:a16="http://schemas.microsoft.com/office/drawing/2014/main" id="{2C3948CF-1D6B-E343-76BD-E288EDCB826B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8086680" y="2560560"/>
                    <a:ext cx="142200" cy="189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6492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5B4E2-597C-B486-43F6-43FE61C8E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ED66A-CE3C-2C8E-241A-03E9ACAF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10037039" cy="1017312"/>
          </a:xfrm>
        </p:spPr>
        <p:txBody>
          <a:bodyPr>
            <a:normAutofit fontScale="90000"/>
          </a:bodyPr>
          <a:lstStyle/>
          <a:p>
            <a:r>
              <a:rPr lang="fr-CH" dirty="0"/>
              <a:t>Comparaison entre les deux stratégies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07DE067-C975-5AAB-65E6-0EC6E1407981}"/>
              </a:ext>
            </a:extLst>
          </p:cNvPr>
          <p:cNvSpPr/>
          <p:nvPr/>
        </p:nvSpPr>
        <p:spPr>
          <a:xfrm>
            <a:off x="1757680" y="2047240"/>
            <a:ext cx="3251200" cy="71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Filtrage</a:t>
            </a:r>
            <a:br>
              <a:rPr lang="fr-CH" dirty="0"/>
            </a:br>
            <a:r>
              <a:rPr lang="fr-CH" dirty="0"/>
              <a:t>(au niveau des feuilles)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CDD0331-62E4-93CE-EFDC-C5D9DDA5BC6F}"/>
              </a:ext>
            </a:extLst>
          </p:cNvPr>
          <p:cNvSpPr/>
          <p:nvPr/>
        </p:nvSpPr>
        <p:spPr>
          <a:xfrm>
            <a:off x="7711440" y="2047240"/>
            <a:ext cx="3251200" cy="71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Élagage</a:t>
            </a:r>
            <a:br>
              <a:rPr lang="fr-CH" dirty="0"/>
            </a:br>
            <a:r>
              <a:rPr lang="fr-CH" dirty="0"/>
              <a:t>(au niveau des branches)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76F5F092-A478-1FD0-BB26-20B8C6110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99447" y="2715479"/>
            <a:ext cx="2840226" cy="3123760"/>
          </a:xfrm>
          <a:prstGeom prst="rect">
            <a:avLst/>
          </a:prstGeom>
        </p:spPr>
      </p:pic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BD258519-EB80-4525-D4C7-DCBE40387747}"/>
              </a:ext>
            </a:extLst>
          </p:cNvPr>
          <p:cNvGrpSpPr/>
          <p:nvPr/>
        </p:nvGrpSpPr>
        <p:grpSpPr>
          <a:xfrm>
            <a:off x="1907200" y="5609400"/>
            <a:ext cx="139680" cy="172440"/>
            <a:chOff x="1907200" y="5609400"/>
            <a:chExt cx="13968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Encre 33">
                  <a:extLst>
                    <a:ext uri="{FF2B5EF4-FFF2-40B4-BE49-F238E27FC236}">
                      <a16:creationId xmlns:a16="http://schemas.microsoft.com/office/drawing/2014/main" id="{A230B3D4-589C-D8FA-0C7F-9B9996FD92B7}"/>
                    </a:ext>
                  </a:extLst>
                </p14:cNvPr>
                <p14:cNvContentPartPr/>
                <p14:nvPr/>
              </p14:nvContentPartPr>
              <p14:xfrm>
                <a:off x="1907200" y="5616960"/>
                <a:ext cx="129600" cy="164880"/>
              </p14:xfrm>
            </p:contentPart>
          </mc:Choice>
          <mc:Fallback xmlns="">
            <p:pic>
              <p:nvPicPr>
                <p:cNvPr id="34" name="Encre 33">
                  <a:extLst>
                    <a:ext uri="{FF2B5EF4-FFF2-40B4-BE49-F238E27FC236}">
                      <a16:creationId xmlns:a16="http://schemas.microsoft.com/office/drawing/2014/main" id="{A230B3D4-589C-D8FA-0C7F-9B9996FD92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8200" y="5607960"/>
                  <a:ext cx="147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0" name="Encre 59">
                  <a:extLst>
                    <a:ext uri="{FF2B5EF4-FFF2-40B4-BE49-F238E27FC236}">
                      <a16:creationId xmlns:a16="http://schemas.microsoft.com/office/drawing/2014/main" id="{85220D7B-5D26-B538-0516-BA96E29CF019}"/>
                    </a:ext>
                  </a:extLst>
                </p14:cNvPr>
                <p14:cNvContentPartPr/>
                <p14:nvPr/>
              </p14:nvContentPartPr>
              <p14:xfrm>
                <a:off x="1917280" y="5609400"/>
                <a:ext cx="129600" cy="162720"/>
              </p14:xfrm>
            </p:contentPart>
          </mc:Choice>
          <mc:Fallback xmlns="">
            <p:pic>
              <p:nvPicPr>
                <p:cNvPr id="60" name="Encre 59">
                  <a:extLst>
                    <a:ext uri="{FF2B5EF4-FFF2-40B4-BE49-F238E27FC236}">
                      <a16:creationId xmlns:a16="http://schemas.microsoft.com/office/drawing/2014/main" id="{85220D7B-5D26-B538-0516-BA96E29CF0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08280" y="5600760"/>
                  <a:ext cx="1472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6EA136EA-CAEA-9C9E-6EED-A1260A546044}"/>
              </a:ext>
            </a:extLst>
          </p:cNvPr>
          <p:cNvGrpSpPr/>
          <p:nvPr/>
        </p:nvGrpSpPr>
        <p:grpSpPr>
          <a:xfrm>
            <a:off x="2248120" y="5606160"/>
            <a:ext cx="135720" cy="171000"/>
            <a:chOff x="2248120" y="5606160"/>
            <a:chExt cx="135720" cy="1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5" name="Encre 94">
                  <a:extLst>
                    <a:ext uri="{FF2B5EF4-FFF2-40B4-BE49-F238E27FC236}">
                      <a16:creationId xmlns:a16="http://schemas.microsoft.com/office/drawing/2014/main" id="{8C80E4AE-B66F-9185-77DD-942DAD7C9E9D}"/>
                    </a:ext>
                  </a:extLst>
                </p14:cNvPr>
                <p14:cNvContentPartPr/>
                <p14:nvPr/>
              </p14:nvContentPartPr>
              <p14:xfrm>
                <a:off x="2248120" y="5606160"/>
                <a:ext cx="81000" cy="158400"/>
              </p14:xfrm>
            </p:contentPart>
          </mc:Choice>
          <mc:Fallback xmlns="">
            <p:pic>
              <p:nvPicPr>
                <p:cNvPr id="95" name="Encre 94">
                  <a:extLst>
                    <a:ext uri="{FF2B5EF4-FFF2-40B4-BE49-F238E27FC236}">
                      <a16:creationId xmlns:a16="http://schemas.microsoft.com/office/drawing/2014/main" id="{8C80E4AE-B66F-9185-77DD-942DAD7C9E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9120" y="5597160"/>
                  <a:ext cx="98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58B0087C-7AE2-C18A-9AD3-051A58E3F658}"/>
                    </a:ext>
                  </a:extLst>
                </p14:cNvPr>
                <p14:cNvContentPartPr/>
                <p14:nvPr/>
              </p14:nvContentPartPr>
              <p14:xfrm>
                <a:off x="2263960" y="5619120"/>
                <a:ext cx="119880" cy="15804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58B0087C-7AE2-C18A-9AD3-051A58E3F6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55320" y="5610480"/>
                  <a:ext cx="1375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EB174C87-138A-AC70-92F4-191DFE9CE265}"/>
              </a:ext>
            </a:extLst>
          </p:cNvPr>
          <p:cNvGrpSpPr/>
          <p:nvPr/>
        </p:nvGrpSpPr>
        <p:grpSpPr>
          <a:xfrm>
            <a:off x="2686960" y="5625960"/>
            <a:ext cx="140040" cy="147240"/>
            <a:chOff x="2686960" y="5625960"/>
            <a:chExt cx="14004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7" name="Encre 96">
                  <a:extLst>
                    <a:ext uri="{FF2B5EF4-FFF2-40B4-BE49-F238E27FC236}">
                      <a16:creationId xmlns:a16="http://schemas.microsoft.com/office/drawing/2014/main" id="{2A84101D-08A8-B77E-DD61-D6BF50247A26}"/>
                    </a:ext>
                  </a:extLst>
                </p14:cNvPr>
                <p14:cNvContentPartPr/>
                <p14:nvPr/>
              </p14:nvContentPartPr>
              <p14:xfrm>
                <a:off x="2686960" y="5625960"/>
                <a:ext cx="82800" cy="147240"/>
              </p14:xfrm>
            </p:contentPart>
          </mc:Choice>
          <mc:Fallback xmlns="">
            <p:pic>
              <p:nvPicPr>
                <p:cNvPr id="97" name="Encre 96">
                  <a:extLst>
                    <a:ext uri="{FF2B5EF4-FFF2-40B4-BE49-F238E27FC236}">
                      <a16:creationId xmlns:a16="http://schemas.microsoft.com/office/drawing/2014/main" id="{2A84101D-08A8-B77E-DD61-D6BF50247A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7960" y="5616960"/>
                  <a:ext cx="100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5" name="Encre 104">
                  <a:extLst>
                    <a:ext uri="{FF2B5EF4-FFF2-40B4-BE49-F238E27FC236}">
                      <a16:creationId xmlns:a16="http://schemas.microsoft.com/office/drawing/2014/main" id="{0D0B4C58-CC78-D226-BE36-3B8F16232D77}"/>
                    </a:ext>
                  </a:extLst>
                </p14:cNvPr>
                <p14:cNvContentPartPr/>
                <p14:nvPr/>
              </p14:nvContentPartPr>
              <p14:xfrm>
                <a:off x="2703160" y="5626320"/>
                <a:ext cx="123840" cy="137160"/>
              </p14:xfrm>
            </p:contentPart>
          </mc:Choice>
          <mc:Fallback xmlns="">
            <p:pic>
              <p:nvPicPr>
                <p:cNvPr id="105" name="Encre 104">
                  <a:extLst>
                    <a:ext uri="{FF2B5EF4-FFF2-40B4-BE49-F238E27FC236}">
                      <a16:creationId xmlns:a16="http://schemas.microsoft.com/office/drawing/2014/main" id="{0D0B4C58-CC78-D226-BE36-3B8F16232D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94520" y="5617680"/>
                  <a:ext cx="1414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02B69AC8-4522-FB57-941C-0A179FFE2020}"/>
              </a:ext>
            </a:extLst>
          </p:cNvPr>
          <p:cNvGrpSpPr/>
          <p:nvPr/>
        </p:nvGrpSpPr>
        <p:grpSpPr>
          <a:xfrm>
            <a:off x="3125800" y="5616240"/>
            <a:ext cx="166320" cy="186840"/>
            <a:chOff x="3125800" y="5616240"/>
            <a:chExt cx="16632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0" name="Encre 109">
                  <a:extLst>
                    <a:ext uri="{FF2B5EF4-FFF2-40B4-BE49-F238E27FC236}">
                      <a16:creationId xmlns:a16="http://schemas.microsoft.com/office/drawing/2014/main" id="{B7F005EF-749E-1368-EC02-25967D602DD4}"/>
                    </a:ext>
                  </a:extLst>
                </p14:cNvPr>
                <p14:cNvContentPartPr/>
                <p14:nvPr/>
              </p14:nvContentPartPr>
              <p14:xfrm>
                <a:off x="3125800" y="5616240"/>
                <a:ext cx="95760" cy="181800"/>
              </p14:xfrm>
            </p:contentPart>
          </mc:Choice>
          <mc:Fallback xmlns="">
            <p:pic>
              <p:nvPicPr>
                <p:cNvPr id="110" name="Encre 109">
                  <a:extLst>
                    <a:ext uri="{FF2B5EF4-FFF2-40B4-BE49-F238E27FC236}">
                      <a16:creationId xmlns:a16="http://schemas.microsoft.com/office/drawing/2014/main" id="{B7F005EF-749E-1368-EC02-25967D602D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6800" y="5607600"/>
                  <a:ext cx="113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346ED526-36C4-236B-7D35-274C4DF27D8F}"/>
                    </a:ext>
                  </a:extLst>
                </p14:cNvPr>
                <p14:cNvContentPartPr/>
                <p14:nvPr/>
              </p14:nvContentPartPr>
              <p14:xfrm>
                <a:off x="3133000" y="5631360"/>
                <a:ext cx="159120" cy="17172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346ED526-36C4-236B-7D35-274C4DF27D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4360" y="5622720"/>
                  <a:ext cx="17676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Encre 113">
                <a:extLst>
                  <a:ext uri="{FF2B5EF4-FFF2-40B4-BE49-F238E27FC236}">
                    <a16:creationId xmlns:a16="http://schemas.microsoft.com/office/drawing/2014/main" id="{DC3DB555-B7F4-84FC-0285-2DF153D20BA4}"/>
                  </a:ext>
                </a:extLst>
              </p14:cNvPr>
              <p14:cNvContentPartPr/>
              <p14:nvPr/>
            </p14:nvContentPartPr>
            <p14:xfrm>
              <a:off x="3524680" y="5620200"/>
              <a:ext cx="125640" cy="161280"/>
            </p14:xfrm>
          </p:contentPart>
        </mc:Choice>
        <mc:Fallback xmlns="">
          <p:pic>
            <p:nvPicPr>
              <p:cNvPr id="114" name="Encre 113">
                <a:extLst>
                  <a:ext uri="{FF2B5EF4-FFF2-40B4-BE49-F238E27FC236}">
                    <a16:creationId xmlns:a16="http://schemas.microsoft.com/office/drawing/2014/main" id="{DC3DB555-B7F4-84FC-0285-2DF153D20B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5680" y="5611560"/>
                <a:ext cx="1432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" name="Encre 114">
                <a:extLst>
                  <a:ext uri="{FF2B5EF4-FFF2-40B4-BE49-F238E27FC236}">
                    <a16:creationId xmlns:a16="http://schemas.microsoft.com/office/drawing/2014/main" id="{C2A197BD-6D20-3A03-44FB-87FC839BD238}"/>
                  </a:ext>
                </a:extLst>
              </p14:cNvPr>
              <p14:cNvContentPartPr/>
              <p14:nvPr/>
            </p14:nvContentPartPr>
            <p14:xfrm>
              <a:off x="4279960" y="5636040"/>
              <a:ext cx="153000" cy="154080"/>
            </p14:xfrm>
          </p:contentPart>
        </mc:Choice>
        <mc:Fallback xmlns="">
          <p:pic>
            <p:nvPicPr>
              <p:cNvPr id="115" name="Encre 114">
                <a:extLst>
                  <a:ext uri="{FF2B5EF4-FFF2-40B4-BE49-F238E27FC236}">
                    <a16:creationId xmlns:a16="http://schemas.microsoft.com/office/drawing/2014/main" id="{C2A197BD-6D20-3A03-44FB-87FC839BD2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71320" y="5627040"/>
                <a:ext cx="17064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8DAD7AE0-D703-3073-4A5A-7303F3ACB39D}"/>
              </a:ext>
            </a:extLst>
          </p:cNvPr>
          <p:cNvGrpSpPr/>
          <p:nvPr/>
        </p:nvGrpSpPr>
        <p:grpSpPr>
          <a:xfrm>
            <a:off x="3865240" y="5647560"/>
            <a:ext cx="167040" cy="182880"/>
            <a:chOff x="3865240" y="5647560"/>
            <a:chExt cx="16704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6" name="Encre 115">
                  <a:extLst>
                    <a:ext uri="{FF2B5EF4-FFF2-40B4-BE49-F238E27FC236}">
                      <a16:creationId xmlns:a16="http://schemas.microsoft.com/office/drawing/2014/main" id="{135E3763-53A6-2BB2-5554-D73CDE20DED1}"/>
                    </a:ext>
                  </a:extLst>
                </p14:cNvPr>
                <p14:cNvContentPartPr/>
                <p14:nvPr/>
              </p14:nvContentPartPr>
              <p14:xfrm>
                <a:off x="3865240" y="5647560"/>
                <a:ext cx="116640" cy="182880"/>
              </p14:xfrm>
            </p:contentPart>
          </mc:Choice>
          <mc:Fallback xmlns="">
            <p:pic>
              <p:nvPicPr>
                <p:cNvPr id="116" name="Encre 115">
                  <a:extLst>
                    <a:ext uri="{FF2B5EF4-FFF2-40B4-BE49-F238E27FC236}">
                      <a16:creationId xmlns:a16="http://schemas.microsoft.com/office/drawing/2014/main" id="{135E3763-53A6-2BB2-5554-D73CDE20DE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56600" y="5638560"/>
                  <a:ext cx="134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7" name="Encre 116">
                  <a:extLst>
                    <a:ext uri="{FF2B5EF4-FFF2-40B4-BE49-F238E27FC236}">
                      <a16:creationId xmlns:a16="http://schemas.microsoft.com/office/drawing/2014/main" id="{2C9839AE-A9D1-E93B-3009-B709E47AD320}"/>
                    </a:ext>
                  </a:extLst>
                </p14:cNvPr>
                <p14:cNvContentPartPr/>
                <p14:nvPr/>
              </p14:nvContentPartPr>
              <p14:xfrm>
                <a:off x="3883240" y="5653680"/>
                <a:ext cx="149040" cy="167760"/>
              </p14:xfrm>
            </p:contentPart>
          </mc:Choice>
          <mc:Fallback xmlns="">
            <p:pic>
              <p:nvPicPr>
                <p:cNvPr id="117" name="Encre 116">
                  <a:extLst>
                    <a:ext uri="{FF2B5EF4-FFF2-40B4-BE49-F238E27FC236}">
                      <a16:creationId xmlns:a16="http://schemas.microsoft.com/office/drawing/2014/main" id="{2C9839AE-A9D1-E93B-3009-B709E47AD3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74600" y="5645040"/>
                  <a:ext cx="1666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61B7C92-9551-C38C-8945-4A243C501184}"/>
              </a:ext>
            </a:extLst>
          </p:cNvPr>
          <p:cNvGrpSpPr/>
          <p:nvPr/>
        </p:nvGrpSpPr>
        <p:grpSpPr>
          <a:xfrm>
            <a:off x="4651480" y="5603280"/>
            <a:ext cx="168840" cy="235800"/>
            <a:chOff x="4651480" y="5603280"/>
            <a:chExt cx="1688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8" name="Encre 117">
                  <a:extLst>
                    <a:ext uri="{FF2B5EF4-FFF2-40B4-BE49-F238E27FC236}">
                      <a16:creationId xmlns:a16="http://schemas.microsoft.com/office/drawing/2014/main" id="{EB85DCD1-0C00-8791-63C6-8160DF0A6B0A}"/>
                    </a:ext>
                  </a:extLst>
                </p14:cNvPr>
                <p14:cNvContentPartPr/>
                <p14:nvPr/>
              </p14:nvContentPartPr>
              <p14:xfrm>
                <a:off x="4651480" y="5603280"/>
                <a:ext cx="125280" cy="235800"/>
              </p14:xfrm>
            </p:contentPart>
          </mc:Choice>
          <mc:Fallback xmlns="">
            <p:pic>
              <p:nvPicPr>
                <p:cNvPr id="118" name="Encre 117">
                  <a:extLst>
                    <a:ext uri="{FF2B5EF4-FFF2-40B4-BE49-F238E27FC236}">
                      <a16:creationId xmlns:a16="http://schemas.microsoft.com/office/drawing/2014/main" id="{EB85DCD1-0C00-8791-63C6-8160DF0A6B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2480" y="5594280"/>
                  <a:ext cx="142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0" name="Encre 119">
                  <a:extLst>
                    <a:ext uri="{FF2B5EF4-FFF2-40B4-BE49-F238E27FC236}">
                      <a16:creationId xmlns:a16="http://schemas.microsoft.com/office/drawing/2014/main" id="{11391F74-F9FE-E545-B3DB-D0F71D75DD61}"/>
                    </a:ext>
                  </a:extLst>
                </p14:cNvPr>
                <p14:cNvContentPartPr/>
                <p14:nvPr/>
              </p14:nvContentPartPr>
              <p14:xfrm>
                <a:off x="4673800" y="5630640"/>
                <a:ext cx="146520" cy="183960"/>
              </p14:xfrm>
            </p:contentPart>
          </mc:Choice>
          <mc:Fallback xmlns="">
            <p:pic>
              <p:nvPicPr>
                <p:cNvPr id="120" name="Encre 119">
                  <a:extLst>
                    <a:ext uri="{FF2B5EF4-FFF2-40B4-BE49-F238E27FC236}">
                      <a16:creationId xmlns:a16="http://schemas.microsoft.com/office/drawing/2014/main" id="{11391F74-F9FE-E545-B3DB-D0F71D75DD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65160" y="5621640"/>
                  <a:ext cx="164160" cy="201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3" name="Image 122">
            <a:extLst>
              <a:ext uri="{FF2B5EF4-FFF2-40B4-BE49-F238E27FC236}">
                <a16:creationId xmlns:a16="http://schemas.microsoft.com/office/drawing/2014/main" id="{31789C65-52E7-3FD6-D028-895209A2C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10687" y="2621287"/>
            <a:ext cx="2840226" cy="3123760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B2B0B92C-5F8B-9608-2C42-A70BE27C43C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450278" y="3706556"/>
            <a:ext cx="1886762" cy="1830644"/>
          </a:xfrm>
          <a:prstGeom prst="rect">
            <a:avLst/>
          </a:prstGeom>
        </p:spPr>
      </p:pic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5A8649F1-12D0-3D98-B38D-E5098F06A3A6}"/>
              </a:ext>
            </a:extLst>
          </p:cNvPr>
          <p:cNvGrpSpPr/>
          <p:nvPr/>
        </p:nvGrpSpPr>
        <p:grpSpPr>
          <a:xfrm>
            <a:off x="8752960" y="3345000"/>
            <a:ext cx="460440" cy="376920"/>
            <a:chOff x="8752960" y="3345000"/>
            <a:chExt cx="4604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26" name="Encre 125">
                  <a:extLst>
                    <a:ext uri="{FF2B5EF4-FFF2-40B4-BE49-F238E27FC236}">
                      <a16:creationId xmlns:a16="http://schemas.microsoft.com/office/drawing/2014/main" id="{088A030E-DBBB-DE4F-0BE7-AA5CE65D5EB1}"/>
                    </a:ext>
                  </a:extLst>
                </p14:cNvPr>
                <p14:cNvContentPartPr/>
                <p14:nvPr/>
              </p14:nvContentPartPr>
              <p14:xfrm>
                <a:off x="8923960" y="3345000"/>
                <a:ext cx="65880" cy="376920"/>
              </p14:xfrm>
            </p:contentPart>
          </mc:Choice>
          <mc:Fallback xmlns="">
            <p:pic>
              <p:nvPicPr>
                <p:cNvPr id="126" name="Encre 125">
                  <a:extLst>
                    <a:ext uri="{FF2B5EF4-FFF2-40B4-BE49-F238E27FC236}">
                      <a16:creationId xmlns:a16="http://schemas.microsoft.com/office/drawing/2014/main" id="{088A030E-DBBB-DE4F-0BE7-AA5CE65D5E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14960" y="3336000"/>
                  <a:ext cx="835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27" name="Encre 126">
                  <a:extLst>
                    <a:ext uri="{FF2B5EF4-FFF2-40B4-BE49-F238E27FC236}">
                      <a16:creationId xmlns:a16="http://schemas.microsoft.com/office/drawing/2014/main" id="{ED7E4A55-21BC-AAF3-9222-629332E449E2}"/>
                    </a:ext>
                  </a:extLst>
                </p14:cNvPr>
                <p14:cNvContentPartPr/>
                <p14:nvPr/>
              </p14:nvContentPartPr>
              <p14:xfrm>
                <a:off x="8752960" y="3453000"/>
                <a:ext cx="460440" cy="132480"/>
              </p14:xfrm>
            </p:contentPart>
          </mc:Choice>
          <mc:Fallback xmlns="">
            <p:pic>
              <p:nvPicPr>
                <p:cNvPr id="127" name="Encre 126">
                  <a:extLst>
                    <a:ext uri="{FF2B5EF4-FFF2-40B4-BE49-F238E27FC236}">
                      <a16:creationId xmlns:a16="http://schemas.microsoft.com/office/drawing/2014/main" id="{ED7E4A55-21BC-AAF3-9222-629332E449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44320" y="3444000"/>
                  <a:ext cx="478080" cy="15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9" name="Image 128">
            <a:extLst>
              <a:ext uri="{FF2B5EF4-FFF2-40B4-BE49-F238E27FC236}">
                <a16:creationId xmlns:a16="http://schemas.microsoft.com/office/drawing/2014/main" id="{869F76C6-509A-1C41-6DA4-A9B1E852DB8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705798" y="4906118"/>
            <a:ext cx="367842" cy="741442"/>
          </a:xfrm>
          <a:prstGeom prst="rect">
            <a:avLst/>
          </a:prstGeom>
        </p:spPr>
      </p:pic>
      <p:pic>
        <p:nvPicPr>
          <p:cNvPr id="130" name="Image 129">
            <a:extLst>
              <a:ext uri="{FF2B5EF4-FFF2-40B4-BE49-F238E27FC236}">
                <a16:creationId xmlns:a16="http://schemas.microsoft.com/office/drawing/2014/main" id="{7B144DDA-51E0-10D1-8DA4-5D553EB51A4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527036" y="4943918"/>
            <a:ext cx="367842" cy="741442"/>
          </a:xfrm>
          <a:prstGeom prst="rect">
            <a:avLst/>
          </a:prstGeom>
        </p:spPr>
      </p:pic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D69B63E2-D659-8907-9DFB-B41DD7B0B125}"/>
              </a:ext>
            </a:extLst>
          </p:cNvPr>
          <p:cNvGrpSpPr/>
          <p:nvPr/>
        </p:nvGrpSpPr>
        <p:grpSpPr>
          <a:xfrm>
            <a:off x="9771760" y="4782840"/>
            <a:ext cx="222840" cy="232200"/>
            <a:chOff x="9771760" y="4782840"/>
            <a:chExt cx="2228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1" name="Encre 130">
                  <a:extLst>
                    <a:ext uri="{FF2B5EF4-FFF2-40B4-BE49-F238E27FC236}">
                      <a16:creationId xmlns:a16="http://schemas.microsoft.com/office/drawing/2014/main" id="{CD7CDA36-D6F3-25C6-BC92-A13AFDA3E0CB}"/>
                    </a:ext>
                  </a:extLst>
                </p14:cNvPr>
                <p14:cNvContentPartPr/>
                <p14:nvPr/>
              </p14:nvContentPartPr>
              <p14:xfrm>
                <a:off x="9771760" y="4782840"/>
                <a:ext cx="172080" cy="225000"/>
              </p14:xfrm>
            </p:contentPart>
          </mc:Choice>
          <mc:Fallback xmlns="">
            <p:pic>
              <p:nvPicPr>
                <p:cNvPr id="131" name="Encre 130">
                  <a:extLst>
                    <a:ext uri="{FF2B5EF4-FFF2-40B4-BE49-F238E27FC236}">
                      <a16:creationId xmlns:a16="http://schemas.microsoft.com/office/drawing/2014/main" id="{CD7CDA36-D6F3-25C6-BC92-A13AFDA3E0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63120" y="4773840"/>
                  <a:ext cx="189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32" name="Encre 131">
                  <a:extLst>
                    <a:ext uri="{FF2B5EF4-FFF2-40B4-BE49-F238E27FC236}">
                      <a16:creationId xmlns:a16="http://schemas.microsoft.com/office/drawing/2014/main" id="{D3B40FAE-479F-78DF-E2A6-5FED105FB658}"/>
                    </a:ext>
                  </a:extLst>
                </p14:cNvPr>
                <p14:cNvContentPartPr/>
                <p14:nvPr/>
              </p14:nvContentPartPr>
              <p14:xfrm>
                <a:off x="9789040" y="4796160"/>
                <a:ext cx="205560" cy="218880"/>
              </p14:xfrm>
            </p:contentPart>
          </mc:Choice>
          <mc:Fallback xmlns="">
            <p:pic>
              <p:nvPicPr>
                <p:cNvPr id="132" name="Encre 131">
                  <a:extLst>
                    <a:ext uri="{FF2B5EF4-FFF2-40B4-BE49-F238E27FC236}">
                      <a16:creationId xmlns:a16="http://schemas.microsoft.com/office/drawing/2014/main" id="{D3B40FAE-479F-78DF-E2A6-5FED105FB6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80400" y="4787160"/>
                  <a:ext cx="2232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6742CD47-B58A-9768-D6C3-EA01B2735F27}"/>
              </a:ext>
            </a:extLst>
          </p:cNvPr>
          <p:cNvGrpSpPr/>
          <p:nvPr/>
        </p:nvGrpSpPr>
        <p:grpSpPr>
          <a:xfrm>
            <a:off x="10546840" y="4856280"/>
            <a:ext cx="199080" cy="237240"/>
            <a:chOff x="10546840" y="4856280"/>
            <a:chExt cx="19908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3" name="Encre 132">
                  <a:extLst>
                    <a:ext uri="{FF2B5EF4-FFF2-40B4-BE49-F238E27FC236}">
                      <a16:creationId xmlns:a16="http://schemas.microsoft.com/office/drawing/2014/main" id="{BB54E54A-FBE6-79AA-FDC2-7CD64E87432A}"/>
                    </a:ext>
                  </a:extLst>
                </p14:cNvPr>
                <p14:cNvContentPartPr/>
                <p14:nvPr/>
              </p14:nvContentPartPr>
              <p14:xfrm>
                <a:off x="10546840" y="4920000"/>
                <a:ext cx="147240" cy="162720"/>
              </p14:xfrm>
            </p:contentPart>
          </mc:Choice>
          <mc:Fallback xmlns="">
            <p:pic>
              <p:nvPicPr>
                <p:cNvPr id="133" name="Encre 132">
                  <a:extLst>
                    <a:ext uri="{FF2B5EF4-FFF2-40B4-BE49-F238E27FC236}">
                      <a16:creationId xmlns:a16="http://schemas.microsoft.com/office/drawing/2014/main" id="{BB54E54A-FBE6-79AA-FDC2-7CD64E8743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38200" y="4911000"/>
                  <a:ext cx="164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4" name="Encre 133">
                  <a:extLst>
                    <a:ext uri="{FF2B5EF4-FFF2-40B4-BE49-F238E27FC236}">
                      <a16:creationId xmlns:a16="http://schemas.microsoft.com/office/drawing/2014/main" id="{5FA2A55E-49E6-2E55-15F0-AF71F9190793}"/>
                    </a:ext>
                  </a:extLst>
                </p14:cNvPr>
                <p14:cNvContentPartPr/>
                <p14:nvPr/>
              </p14:nvContentPartPr>
              <p14:xfrm>
                <a:off x="10625680" y="4856280"/>
                <a:ext cx="120240" cy="237240"/>
              </p14:xfrm>
            </p:contentPart>
          </mc:Choice>
          <mc:Fallback xmlns="">
            <p:pic>
              <p:nvPicPr>
                <p:cNvPr id="134" name="Encre 133">
                  <a:extLst>
                    <a:ext uri="{FF2B5EF4-FFF2-40B4-BE49-F238E27FC236}">
                      <a16:creationId xmlns:a16="http://schemas.microsoft.com/office/drawing/2014/main" id="{5FA2A55E-49E6-2E55-15F0-AF71F91907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16680" y="4847640"/>
                  <a:ext cx="137880" cy="25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7" name="Encre 136">
                <a:extLst>
                  <a:ext uri="{FF2B5EF4-FFF2-40B4-BE49-F238E27FC236}">
                    <a16:creationId xmlns:a16="http://schemas.microsoft.com/office/drawing/2014/main" id="{56BE39A2-3815-6D7C-30FD-762CADB423FB}"/>
                  </a:ext>
                </a:extLst>
              </p14:cNvPr>
              <p14:cNvContentPartPr/>
              <p14:nvPr/>
            </p14:nvContentPartPr>
            <p14:xfrm>
              <a:off x="9447760" y="5598600"/>
              <a:ext cx="208440" cy="226800"/>
            </p14:xfrm>
          </p:contentPart>
        </mc:Choice>
        <mc:Fallback xmlns="">
          <p:pic>
            <p:nvPicPr>
              <p:cNvPr id="137" name="Encre 136">
                <a:extLst>
                  <a:ext uri="{FF2B5EF4-FFF2-40B4-BE49-F238E27FC236}">
                    <a16:creationId xmlns:a16="http://schemas.microsoft.com/office/drawing/2014/main" id="{56BE39A2-3815-6D7C-30FD-762CADB423F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38760" y="5589960"/>
                <a:ext cx="2260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8" name="Encre 137">
                <a:extLst>
                  <a:ext uri="{FF2B5EF4-FFF2-40B4-BE49-F238E27FC236}">
                    <a16:creationId xmlns:a16="http://schemas.microsoft.com/office/drawing/2014/main" id="{E0575042-46F5-BE10-9377-A8B806D49CC7}"/>
                  </a:ext>
                </a:extLst>
              </p14:cNvPr>
              <p14:cNvContentPartPr/>
              <p14:nvPr/>
            </p14:nvContentPartPr>
            <p14:xfrm>
              <a:off x="10264240" y="5514360"/>
              <a:ext cx="301680" cy="172440"/>
            </p14:xfrm>
          </p:contentPart>
        </mc:Choice>
        <mc:Fallback xmlns="">
          <p:pic>
            <p:nvPicPr>
              <p:cNvPr id="138" name="Encre 137">
                <a:extLst>
                  <a:ext uri="{FF2B5EF4-FFF2-40B4-BE49-F238E27FC236}">
                    <a16:creationId xmlns:a16="http://schemas.microsoft.com/office/drawing/2014/main" id="{E0575042-46F5-BE10-9377-A8B806D49CC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55240" y="5505360"/>
                <a:ext cx="3193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ZoneTexte 264">
                <a:extLst>
                  <a:ext uri="{FF2B5EF4-FFF2-40B4-BE49-F238E27FC236}">
                    <a16:creationId xmlns:a16="http://schemas.microsoft.com/office/drawing/2014/main" id="{4F1256E7-FD92-7C94-B438-D64D02998502}"/>
                  </a:ext>
                </a:extLst>
              </p:cNvPr>
              <p:cNvSpPr txBox="1"/>
              <p:nvPr/>
            </p:nvSpPr>
            <p:spPr>
              <a:xfrm>
                <a:off x="1094031" y="6162040"/>
                <a:ext cx="45784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Beaucoup de nœuds à explorer </a:t>
                </a:r>
                <a:r>
                  <a:rPr lang="fr-CH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65" name="ZoneTexte 264">
                <a:extLst>
                  <a:ext uri="{FF2B5EF4-FFF2-40B4-BE49-F238E27FC236}">
                    <a16:creationId xmlns:a16="http://schemas.microsoft.com/office/drawing/2014/main" id="{4F1256E7-FD92-7C94-B438-D64D02998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31" y="6162040"/>
                <a:ext cx="4578497" cy="369332"/>
              </a:xfrm>
              <a:prstGeom prst="rect">
                <a:avLst/>
              </a:prstGeom>
              <a:blipFill>
                <a:blip r:embed="rId49"/>
                <a:stretch>
                  <a:fillRect l="-1064" t="-10000" b="-26667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ZoneTexte 265">
                <a:extLst>
                  <a:ext uri="{FF2B5EF4-FFF2-40B4-BE49-F238E27FC236}">
                    <a16:creationId xmlns:a16="http://schemas.microsoft.com/office/drawing/2014/main" id="{67E435AA-E49E-490F-33FC-29A82BF75F52}"/>
                  </a:ext>
                </a:extLst>
              </p:cNvPr>
              <p:cNvSpPr txBox="1"/>
              <p:nvPr/>
            </p:nvSpPr>
            <p:spPr>
              <a:xfrm>
                <a:off x="6634711" y="6151654"/>
                <a:ext cx="5290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Beaucoup moins de nœuds à explorer  </a:t>
                </a:r>
                <a:r>
                  <a:rPr lang="fr-CH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(?)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66" name="ZoneTexte 265">
                <a:extLst>
                  <a:ext uri="{FF2B5EF4-FFF2-40B4-BE49-F238E27FC236}">
                    <a16:creationId xmlns:a16="http://schemas.microsoft.com/office/drawing/2014/main" id="{67E435AA-E49E-490F-33FC-29A82BF75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711" y="6151654"/>
                <a:ext cx="5290679" cy="369332"/>
              </a:xfrm>
              <a:prstGeom prst="rect">
                <a:avLst/>
              </a:prstGeom>
              <a:blipFill>
                <a:blip r:embed="rId50"/>
                <a:stretch>
                  <a:fillRect l="-922" t="-8197" b="-245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6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0A900-774C-EF1C-727E-8DF129B3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Exercices 1-4 de la session 1</a:t>
            </a:r>
            <a:br>
              <a:rPr lang="fr-CH" dirty="0"/>
            </a:br>
            <a:r>
              <a:rPr lang="fr-CH" dirty="0"/>
              <a:t>Temps : 20 min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4F918C-594C-C1D9-428E-20E5D7A2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6770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030A32-F2B1-6BA2-26DE-3DFC743A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Installation de Chrome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4992B2-DAD2-739F-FAE7-C890052E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Télécharger</a:t>
            </a:r>
          </a:p>
          <a:p>
            <a:r>
              <a:rPr lang="fr-CH" dirty="0" err="1"/>
              <a:t>dpkg</a:t>
            </a:r>
            <a:r>
              <a:rPr lang="fr-CH" dirty="0"/>
              <a:t> -x </a:t>
            </a:r>
          </a:p>
        </p:txBody>
      </p:sp>
    </p:spTree>
    <p:extLst>
      <p:ext uri="{BB962C8B-B14F-4D97-AF65-F5344CB8AC3E}">
        <p14:creationId xmlns:p14="http://schemas.microsoft.com/office/powerpoint/2010/main" val="145996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B5CD9-7E5C-7962-43EC-394E5C4E6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C25A2-9630-0FC7-1928-EA0CEA19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Programmation par contraintes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1F69E4-4EC8-B5C2-92DC-71AE158C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86" y="1568367"/>
            <a:ext cx="9160030" cy="3096349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1278A35-60FB-2AAB-6D08-D8E09369990B}"/>
              </a:ext>
            </a:extLst>
          </p:cNvPr>
          <p:cNvSpPr/>
          <p:nvPr/>
        </p:nvSpPr>
        <p:spPr>
          <a:xfrm>
            <a:off x="1822141" y="5077447"/>
            <a:ext cx="8261765" cy="1338199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Les outils du couteau suisse / les blocs DUPLO représentent les contraintes permettant de décrire le problème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013AD13-831E-009A-AD28-949E4388FDF4}"/>
                  </a:ext>
                </a:extLst>
              </p14:cNvPr>
              <p14:cNvContentPartPr/>
              <p14:nvPr/>
            </p14:nvContentPartPr>
            <p14:xfrm>
              <a:off x="4864957" y="1522872"/>
              <a:ext cx="312480" cy="42660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013AD13-831E-009A-AD28-949E4388FD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5957" y="1513872"/>
                <a:ext cx="330120" cy="44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e 21">
            <a:extLst>
              <a:ext uri="{FF2B5EF4-FFF2-40B4-BE49-F238E27FC236}">
                <a16:creationId xmlns:a16="http://schemas.microsoft.com/office/drawing/2014/main" id="{6D3ABC41-0152-A43D-B18A-839FAFB7600F}"/>
              </a:ext>
            </a:extLst>
          </p:cNvPr>
          <p:cNvGrpSpPr/>
          <p:nvPr/>
        </p:nvGrpSpPr>
        <p:grpSpPr>
          <a:xfrm>
            <a:off x="5216677" y="1458432"/>
            <a:ext cx="1421280" cy="467640"/>
            <a:chOff x="5216677" y="1458432"/>
            <a:chExt cx="142128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E81BA493-D6D7-A034-8963-38B5805A8919}"/>
                    </a:ext>
                  </a:extLst>
                </p14:cNvPr>
                <p14:cNvContentPartPr/>
                <p14:nvPr/>
              </p14:nvContentPartPr>
              <p14:xfrm>
                <a:off x="5216677" y="1777752"/>
                <a:ext cx="182520" cy="1483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E81BA493-D6D7-A034-8963-38B5805A891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07677" y="1768752"/>
                  <a:ext cx="200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3E387554-FA4E-95F8-EF57-294C932AB674}"/>
                    </a:ext>
                  </a:extLst>
                </p14:cNvPr>
                <p14:cNvContentPartPr/>
                <p14:nvPr/>
              </p14:nvContentPartPr>
              <p14:xfrm>
                <a:off x="5428357" y="1769112"/>
                <a:ext cx="131760" cy="14040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3E387554-FA4E-95F8-EF57-294C932AB6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19357" y="1760472"/>
                  <a:ext cx="149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6F73E5DE-2E92-8069-FD1E-B192F3061EEF}"/>
                    </a:ext>
                  </a:extLst>
                </p14:cNvPr>
                <p14:cNvContentPartPr/>
                <p14:nvPr/>
              </p14:nvContentPartPr>
              <p14:xfrm>
                <a:off x="5606917" y="1567152"/>
                <a:ext cx="31680" cy="28872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6F73E5DE-2E92-8069-FD1E-B192F3061E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97917" y="1558152"/>
                  <a:ext cx="49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C7C3F3AA-A0F9-77AA-015F-F4D8EBF9B2FE}"/>
                    </a:ext>
                  </a:extLst>
                </p14:cNvPr>
                <p14:cNvContentPartPr/>
                <p14:nvPr/>
              </p14:nvContentPartPr>
              <p14:xfrm>
                <a:off x="5583517" y="1762992"/>
                <a:ext cx="111240" cy="169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C7C3F3AA-A0F9-77AA-015F-F4D8EBF9B2F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4877" y="1753992"/>
                  <a:ext cx="128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7426ABEB-B111-ED98-1FFD-5DBEFCF720D7}"/>
                    </a:ext>
                  </a:extLst>
                </p14:cNvPr>
                <p14:cNvContentPartPr/>
                <p14:nvPr/>
              </p14:nvContentPartPr>
              <p14:xfrm>
                <a:off x="5694037" y="1742112"/>
                <a:ext cx="104400" cy="13284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7426ABEB-B111-ED98-1FFD-5DBEFCF720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85397" y="1733472"/>
                  <a:ext cx="122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0D5D7E5A-A499-EEA4-F439-4CEB834E2B37}"/>
                    </a:ext>
                  </a:extLst>
                </p14:cNvPr>
                <p14:cNvContentPartPr/>
                <p14:nvPr/>
              </p14:nvContentPartPr>
              <p14:xfrm>
                <a:off x="5842357" y="1743552"/>
                <a:ext cx="155160" cy="10368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0D5D7E5A-A499-EEA4-F439-4CEB834E2B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33717" y="1734552"/>
                  <a:ext cx="172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DD72E27E-E6A4-2C87-FB6E-CF72079BB0F7}"/>
                    </a:ext>
                  </a:extLst>
                </p14:cNvPr>
                <p14:cNvContentPartPr/>
                <p14:nvPr/>
              </p14:nvContentPartPr>
              <p14:xfrm>
                <a:off x="5974477" y="1611432"/>
                <a:ext cx="16920" cy="183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DD72E27E-E6A4-2C87-FB6E-CF72079BB0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65477" y="1602792"/>
                  <a:ext cx="3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6A4422AA-7E72-C990-8081-CC7919907272}"/>
                    </a:ext>
                  </a:extLst>
                </p14:cNvPr>
                <p14:cNvContentPartPr/>
                <p14:nvPr/>
              </p14:nvContentPartPr>
              <p14:xfrm>
                <a:off x="6035317" y="1727712"/>
                <a:ext cx="13680" cy="12384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6A4422AA-7E72-C990-8081-CC79199072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26317" y="1718712"/>
                  <a:ext cx="31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CC888BE7-0FC8-587F-9286-F8A4EC692882}"/>
                    </a:ext>
                  </a:extLst>
                </p14:cNvPr>
                <p14:cNvContentPartPr/>
                <p14:nvPr/>
              </p14:nvContentPartPr>
              <p14:xfrm>
                <a:off x="6100117" y="1699992"/>
                <a:ext cx="158040" cy="14004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CC888BE7-0FC8-587F-9286-F8A4EC6928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91117" y="1691352"/>
                  <a:ext cx="175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7116D2E6-AB41-FF08-465E-2CE59F4C7325}"/>
                    </a:ext>
                  </a:extLst>
                </p14:cNvPr>
                <p14:cNvContentPartPr/>
                <p14:nvPr/>
              </p14:nvContentPartPr>
              <p14:xfrm>
                <a:off x="6282637" y="1458432"/>
                <a:ext cx="50400" cy="387000"/>
              </p14:xfrm>
            </p:contentPart>
          </mc:Choice>
          <mc:Fallback xmlns=""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7116D2E6-AB41-FF08-465E-2CE59F4C73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73637" y="1449792"/>
                  <a:ext cx="680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C19F6760-AF37-2318-75F4-8D0F22DAB91A}"/>
                    </a:ext>
                  </a:extLst>
                </p14:cNvPr>
                <p14:cNvContentPartPr/>
                <p14:nvPr/>
              </p14:nvContentPartPr>
              <p14:xfrm>
                <a:off x="6295237" y="1739232"/>
                <a:ext cx="74160" cy="1764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C19F6760-AF37-2318-75F4-8D0F22DAB9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86237" y="1730592"/>
                  <a:ext cx="91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3C535BCF-1F7E-3C40-C075-A7773F815A93}"/>
                    </a:ext>
                  </a:extLst>
                </p14:cNvPr>
                <p14:cNvContentPartPr/>
                <p14:nvPr/>
              </p14:nvContentPartPr>
              <p14:xfrm>
                <a:off x="6426637" y="1690632"/>
                <a:ext cx="211320" cy="21060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3C535BCF-1F7E-3C40-C075-A7773F815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17637" y="1681992"/>
                  <a:ext cx="2289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773D976-2BB5-193F-986C-AFC9A0DE94E5}"/>
              </a:ext>
            </a:extLst>
          </p:cNvPr>
          <p:cNvGrpSpPr/>
          <p:nvPr/>
        </p:nvGrpSpPr>
        <p:grpSpPr>
          <a:xfrm>
            <a:off x="3311197" y="1575432"/>
            <a:ext cx="1535040" cy="1030320"/>
            <a:chOff x="3311197" y="1575432"/>
            <a:chExt cx="1535040" cy="103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Encre 22">
                  <a:extLst>
                    <a:ext uri="{FF2B5EF4-FFF2-40B4-BE49-F238E27FC236}">
                      <a16:creationId xmlns:a16="http://schemas.microsoft.com/office/drawing/2014/main" id="{40CF2106-1646-5791-2C78-BCC9D0624CA6}"/>
                    </a:ext>
                  </a:extLst>
                </p14:cNvPr>
                <p14:cNvContentPartPr/>
                <p14:nvPr/>
              </p14:nvContentPartPr>
              <p14:xfrm>
                <a:off x="3358717" y="1575432"/>
                <a:ext cx="1384920" cy="715320"/>
              </p14:xfrm>
            </p:contentPart>
          </mc:Choice>
          <mc:Fallback xmlns="">
            <p:pic>
              <p:nvPicPr>
                <p:cNvPr id="23" name="Encre 22">
                  <a:extLst>
                    <a:ext uri="{FF2B5EF4-FFF2-40B4-BE49-F238E27FC236}">
                      <a16:creationId xmlns:a16="http://schemas.microsoft.com/office/drawing/2014/main" id="{40CF2106-1646-5791-2C78-BCC9D0624C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49717" y="1566792"/>
                  <a:ext cx="140256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Encre 23">
                  <a:extLst>
                    <a:ext uri="{FF2B5EF4-FFF2-40B4-BE49-F238E27FC236}">
                      <a16:creationId xmlns:a16="http://schemas.microsoft.com/office/drawing/2014/main" id="{BF522542-2E8A-BEA6-9043-C93D1BC9DB10}"/>
                    </a:ext>
                  </a:extLst>
                </p14:cNvPr>
                <p14:cNvContentPartPr/>
                <p14:nvPr/>
              </p14:nvContentPartPr>
              <p14:xfrm>
                <a:off x="3311197" y="2143872"/>
                <a:ext cx="211680" cy="190440"/>
              </p14:xfrm>
            </p:contentPart>
          </mc:Choice>
          <mc:Fallback xmlns="">
            <p:pic>
              <p:nvPicPr>
                <p:cNvPr id="24" name="Encre 23">
                  <a:extLst>
                    <a:ext uri="{FF2B5EF4-FFF2-40B4-BE49-F238E27FC236}">
                      <a16:creationId xmlns:a16="http://schemas.microsoft.com/office/drawing/2014/main" id="{BF522542-2E8A-BEA6-9043-C93D1BC9DB1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2197" y="2135232"/>
                  <a:ext cx="229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Encre 24">
                  <a:extLst>
                    <a:ext uri="{FF2B5EF4-FFF2-40B4-BE49-F238E27FC236}">
                      <a16:creationId xmlns:a16="http://schemas.microsoft.com/office/drawing/2014/main" id="{93CDE7AF-FE01-531B-12F1-2CE6635F1BAE}"/>
                    </a:ext>
                  </a:extLst>
                </p14:cNvPr>
                <p14:cNvContentPartPr/>
                <p14:nvPr/>
              </p14:nvContentPartPr>
              <p14:xfrm>
                <a:off x="3640597" y="1826712"/>
                <a:ext cx="1205640" cy="720000"/>
              </p14:xfrm>
            </p:contentPart>
          </mc:Choice>
          <mc:Fallback xmlns="">
            <p:pic>
              <p:nvPicPr>
                <p:cNvPr id="25" name="Encre 24">
                  <a:extLst>
                    <a:ext uri="{FF2B5EF4-FFF2-40B4-BE49-F238E27FC236}">
                      <a16:creationId xmlns:a16="http://schemas.microsoft.com/office/drawing/2014/main" id="{93CDE7AF-FE01-531B-12F1-2CE6635F1B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31597" y="1817712"/>
                  <a:ext cx="1223280" cy="73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Encre 25">
                  <a:extLst>
                    <a:ext uri="{FF2B5EF4-FFF2-40B4-BE49-F238E27FC236}">
                      <a16:creationId xmlns:a16="http://schemas.microsoft.com/office/drawing/2014/main" id="{944EBA66-7672-35A3-9022-1F8F59BE3121}"/>
                    </a:ext>
                  </a:extLst>
                </p14:cNvPr>
                <p14:cNvContentPartPr/>
                <p14:nvPr/>
              </p14:nvContentPartPr>
              <p14:xfrm>
                <a:off x="3609637" y="2426112"/>
                <a:ext cx="187560" cy="179640"/>
              </p14:xfrm>
            </p:contentPart>
          </mc:Choice>
          <mc:Fallback xmlns="">
            <p:pic>
              <p:nvPicPr>
                <p:cNvPr id="26" name="Encre 25">
                  <a:extLst>
                    <a:ext uri="{FF2B5EF4-FFF2-40B4-BE49-F238E27FC236}">
                      <a16:creationId xmlns:a16="http://schemas.microsoft.com/office/drawing/2014/main" id="{944EBA66-7672-35A3-9022-1F8F59BE312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00637" y="2417472"/>
                  <a:ext cx="2052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3E9E60AA-B107-4329-019C-539622BC8903}"/>
              </a:ext>
            </a:extLst>
          </p:cNvPr>
          <p:cNvGrpSpPr/>
          <p:nvPr/>
        </p:nvGrpSpPr>
        <p:grpSpPr>
          <a:xfrm>
            <a:off x="6740557" y="1206432"/>
            <a:ext cx="2380680" cy="2693520"/>
            <a:chOff x="6740557" y="1206432"/>
            <a:chExt cx="2380680" cy="26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DE164C91-CE78-805A-3B26-B10ABD187371}"/>
                    </a:ext>
                  </a:extLst>
                </p14:cNvPr>
                <p14:cNvContentPartPr/>
                <p14:nvPr/>
              </p14:nvContentPartPr>
              <p14:xfrm>
                <a:off x="6907957" y="1206432"/>
                <a:ext cx="2115000" cy="88704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DE164C91-CE78-805A-3B26-B10ABD1873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99317" y="1197792"/>
                  <a:ext cx="2132640" cy="9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83A327F8-91C9-9251-DC8D-B9FE5C21A8AA}"/>
                    </a:ext>
                  </a:extLst>
                </p14:cNvPr>
                <p14:cNvContentPartPr/>
                <p14:nvPr/>
              </p14:nvContentPartPr>
              <p14:xfrm>
                <a:off x="8922517" y="1967112"/>
                <a:ext cx="198720" cy="19908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83A327F8-91C9-9251-DC8D-B9FE5C21A8A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13877" y="1958472"/>
                  <a:ext cx="216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817A7CC0-D1DA-D26D-D2F8-070D9417F241}"/>
                    </a:ext>
                  </a:extLst>
                </p14:cNvPr>
                <p14:cNvContentPartPr/>
                <p14:nvPr/>
              </p14:nvContentPartPr>
              <p14:xfrm>
                <a:off x="6740557" y="1842192"/>
                <a:ext cx="1126800" cy="202608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817A7CC0-D1DA-D26D-D2F8-070D9417F2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31557" y="1833552"/>
                  <a:ext cx="1144440" cy="20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Encre 30">
                  <a:extLst>
                    <a:ext uri="{FF2B5EF4-FFF2-40B4-BE49-F238E27FC236}">
                      <a16:creationId xmlns:a16="http://schemas.microsoft.com/office/drawing/2014/main" id="{AC5B6539-5287-4E8F-0D8B-F0A8DF275F27}"/>
                    </a:ext>
                  </a:extLst>
                </p14:cNvPr>
                <p14:cNvContentPartPr/>
                <p14:nvPr/>
              </p14:nvContentPartPr>
              <p14:xfrm>
                <a:off x="7753957" y="3677112"/>
                <a:ext cx="153000" cy="222840"/>
              </p14:xfrm>
            </p:contentPart>
          </mc:Choice>
          <mc:Fallback xmlns="">
            <p:pic>
              <p:nvPicPr>
                <p:cNvPr id="31" name="Encre 30">
                  <a:extLst>
                    <a:ext uri="{FF2B5EF4-FFF2-40B4-BE49-F238E27FC236}">
                      <a16:creationId xmlns:a16="http://schemas.microsoft.com/office/drawing/2014/main" id="{AC5B6539-5287-4E8F-0D8B-F0A8DF275F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44957" y="3668472"/>
                  <a:ext cx="170640" cy="24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83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16B02-FA9C-75FE-DFAF-C447E3B81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51ADF-B08C-C8EC-2BA0-E87CFE49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Programmation par contraintes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C8CFF2-28DC-4381-47AC-8624CD5F06E3}"/>
              </a:ext>
            </a:extLst>
          </p:cNvPr>
          <p:cNvSpPr txBox="1"/>
          <p:nvPr/>
        </p:nvSpPr>
        <p:spPr>
          <a:xfrm>
            <a:off x="751077" y="1354998"/>
            <a:ext cx="105985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AAAAD+Helvetica"/>
              </a:rPr>
              <a:t>“Constraint programming represents one of the closest approaches computer science has yet made to the Holy Grail of programming: the user states the problem, the computer solves it.” (E.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AAAAD+Helvetica"/>
              </a:rPr>
              <a:t>Freuder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AAAAD+Helvetica"/>
              </a:rPr>
              <a:t>) </a:t>
            </a:r>
            <a:endParaRPr lang="fr-CH" sz="2800" dirty="0"/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AA561E85-E688-6C44-5E71-3F178192DEFA}"/>
              </a:ext>
            </a:extLst>
          </p:cNvPr>
          <p:cNvGrpSpPr/>
          <p:nvPr/>
        </p:nvGrpSpPr>
        <p:grpSpPr>
          <a:xfrm>
            <a:off x="1208478" y="2899429"/>
            <a:ext cx="9810272" cy="3372712"/>
            <a:chOff x="1208478" y="2899429"/>
            <a:chExt cx="9810272" cy="337271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F117117-FBFC-CD5C-187F-58DBCDFF2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68" t="4432" r="3532" b="4057"/>
            <a:stretch/>
          </p:blipFill>
          <p:spPr>
            <a:xfrm>
              <a:off x="9189950" y="2944989"/>
              <a:ext cx="1828800" cy="1831809"/>
            </a:xfrm>
            <a:prstGeom prst="rect">
              <a:avLst/>
            </a:prstGeom>
          </p:spPr>
        </p:pic>
        <p:sp>
          <p:nvSpPr>
            <p:cNvPr id="33" name="Bulle narrative : rectangle à coins arrondis 32">
              <a:extLst>
                <a:ext uri="{FF2B5EF4-FFF2-40B4-BE49-F238E27FC236}">
                  <a16:creationId xmlns:a16="http://schemas.microsoft.com/office/drawing/2014/main" id="{8B17887D-6073-FAC6-6542-3216B5CFD66D}"/>
                </a:ext>
              </a:extLst>
            </p:cNvPr>
            <p:cNvSpPr/>
            <p:nvPr/>
          </p:nvSpPr>
          <p:spPr>
            <a:xfrm>
              <a:off x="1208478" y="2899429"/>
              <a:ext cx="6855703" cy="3372712"/>
            </a:xfrm>
            <a:prstGeom prst="wedgeRoundRectCallout">
              <a:avLst>
                <a:gd name="adj1" fmla="val 65963"/>
                <a:gd name="adj2" fmla="val -37922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FC3290D7-6904-EE51-696B-8711B88E8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6357" y="3220849"/>
              <a:ext cx="4737459" cy="2780571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01B970F0-881C-7C2C-FC05-85E8190E7645}"/>
              </a:ext>
            </a:extLst>
          </p:cNvPr>
          <p:cNvGrpSpPr/>
          <p:nvPr/>
        </p:nvGrpSpPr>
        <p:grpSpPr>
          <a:xfrm>
            <a:off x="421117" y="3191832"/>
            <a:ext cx="1801440" cy="3278160"/>
            <a:chOff x="421117" y="3191832"/>
            <a:chExt cx="1801440" cy="32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5" name="Encre 64">
                  <a:extLst>
                    <a:ext uri="{FF2B5EF4-FFF2-40B4-BE49-F238E27FC236}">
                      <a16:creationId xmlns:a16="http://schemas.microsoft.com/office/drawing/2014/main" id="{7FDBAC66-5136-8A53-6B3C-58B60EB7655B}"/>
                    </a:ext>
                  </a:extLst>
                </p14:cNvPr>
                <p14:cNvContentPartPr/>
                <p14:nvPr/>
              </p14:nvContentPartPr>
              <p14:xfrm>
                <a:off x="1963357" y="3191832"/>
                <a:ext cx="259200" cy="2697840"/>
              </p14:xfrm>
            </p:contentPart>
          </mc:Choice>
          <mc:Fallback xmlns="">
            <p:pic>
              <p:nvPicPr>
                <p:cNvPr id="65" name="Encre 64">
                  <a:extLst>
                    <a:ext uri="{FF2B5EF4-FFF2-40B4-BE49-F238E27FC236}">
                      <a16:creationId xmlns:a16="http://schemas.microsoft.com/office/drawing/2014/main" id="{7FDBAC66-5136-8A53-6B3C-58B60EB7655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4357" y="3182832"/>
                  <a:ext cx="276840" cy="27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6" name="Encre 65">
                  <a:extLst>
                    <a:ext uri="{FF2B5EF4-FFF2-40B4-BE49-F238E27FC236}">
                      <a16:creationId xmlns:a16="http://schemas.microsoft.com/office/drawing/2014/main" id="{C989A5A3-D6C0-AEAB-4F54-2FEECF954EEF}"/>
                    </a:ext>
                  </a:extLst>
                </p14:cNvPr>
                <p14:cNvContentPartPr/>
                <p14:nvPr/>
              </p14:nvContentPartPr>
              <p14:xfrm>
                <a:off x="421117" y="4369752"/>
                <a:ext cx="178920" cy="375840"/>
              </p14:xfrm>
            </p:contentPart>
          </mc:Choice>
          <mc:Fallback xmlns="">
            <p:pic>
              <p:nvPicPr>
                <p:cNvPr id="66" name="Encre 65">
                  <a:extLst>
                    <a:ext uri="{FF2B5EF4-FFF2-40B4-BE49-F238E27FC236}">
                      <a16:creationId xmlns:a16="http://schemas.microsoft.com/office/drawing/2014/main" id="{C989A5A3-D6C0-AEAB-4F54-2FEECF954E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2477" y="4361112"/>
                  <a:ext cx="1965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7" name="Encre 66">
                  <a:extLst>
                    <a:ext uri="{FF2B5EF4-FFF2-40B4-BE49-F238E27FC236}">
                      <a16:creationId xmlns:a16="http://schemas.microsoft.com/office/drawing/2014/main" id="{8460626A-7155-B12D-A900-9737F259FD1D}"/>
                    </a:ext>
                  </a:extLst>
                </p14:cNvPr>
                <p14:cNvContentPartPr/>
                <p14:nvPr/>
              </p14:nvContentPartPr>
              <p14:xfrm>
                <a:off x="615157" y="4458672"/>
                <a:ext cx="243360" cy="207360"/>
              </p14:xfrm>
            </p:contentPart>
          </mc:Choice>
          <mc:Fallback xmlns="">
            <p:pic>
              <p:nvPicPr>
                <p:cNvPr id="67" name="Encre 66">
                  <a:extLst>
                    <a:ext uri="{FF2B5EF4-FFF2-40B4-BE49-F238E27FC236}">
                      <a16:creationId xmlns:a16="http://schemas.microsoft.com/office/drawing/2014/main" id="{8460626A-7155-B12D-A900-9737F259FD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6157" y="4450032"/>
                  <a:ext cx="261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8" name="Encre 67">
                  <a:extLst>
                    <a:ext uri="{FF2B5EF4-FFF2-40B4-BE49-F238E27FC236}">
                      <a16:creationId xmlns:a16="http://schemas.microsoft.com/office/drawing/2014/main" id="{9E10D87A-B5EF-CC32-C339-BFF5D443C190}"/>
                    </a:ext>
                  </a:extLst>
                </p14:cNvPr>
                <p14:cNvContentPartPr/>
                <p14:nvPr/>
              </p14:nvContentPartPr>
              <p14:xfrm>
                <a:off x="870757" y="4390992"/>
                <a:ext cx="90360" cy="244440"/>
              </p14:xfrm>
            </p:contentPart>
          </mc:Choice>
          <mc:Fallback xmlns="">
            <p:pic>
              <p:nvPicPr>
                <p:cNvPr id="68" name="Encre 67">
                  <a:extLst>
                    <a:ext uri="{FF2B5EF4-FFF2-40B4-BE49-F238E27FC236}">
                      <a16:creationId xmlns:a16="http://schemas.microsoft.com/office/drawing/2014/main" id="{9E10D87A-B5EF-CC32-C339-BFF5D443C1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2117" y="4381992"/>
                  <a:ext cx="108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9" name="Encre 68">
                  <a:extLst>
                    <a:ext uri="{FF2B5EF4-FFF2-40B4-BE49-F238E27FC236}">
                      <a16:creationId xmlns:a16="http://schemas.microsoft.com/office/drawing/2014/main" id="{09381C33-231F-4724-690F-52098970F3F7}"/>
                    </a:ext>
                  </a:extLst>
                </p14:cNvPr>
                <p14:cNvContentPartPr/>
                <p14:nvPr/>
              </p14:nvContentPartPr>
              <p14:xfrm>
                <a:off x="922957" y="4327272"/>
                <a:ext cx="62640" cy="71280"/>
              </p14:xfrm>
            </p:contentPart>
          </mc:Choice>
          <mc:Fallback xmlns="">
            <p:pic>
              <p:nvPicPr>
                <p:cNvPr id="69" name="Encre 68">
                  <a:extLst>
                    <a:ext uri="{FF2B5EF4-FFF2-40B4-BE49-F238E27FC236}">
                      <a16:creationId xmlns:a16="http://schemas.microsoft.com/office/drawing/2014/main" id="{09381C33-231F-4724-690F-52098970F3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4317" y="4318272"/>
                  <a:ext cx="80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0" name="Encre 69">
                  <a:extLst>
                    <a:ext uri="{FF2B5EF4-FFF2-40B4-BE49-F238E27FC236}">
                      <a16:creationId xmlns:a16="http://schemas.microsoft.com/office/drawing/2014/main" id="{AD6F8D90-4865-31C9-984D-F3F5AF91ED3E}"/>
                    </a:ext>
                  </a:extLst>
                </p14:cNvPr>
                <p14:cNvContentPartPr/>
                <p14:nvPr/>
              </p14:nvContentPartPr>
              <p14:xfrm>
                <a:off x="1005397" y="4264272"/>
                <a:ext cx="176760" cy="277920"/>
              </p14:xfrm>
            </p:contentPart>
          </mc:Choice>
          <mc:Fallback xmlns="">
            <p:pic>
              <p:nvPicPr>
                <p:cNvPr id="70" name="Encre 69">
                  <a:extLst>
                    <a:ext uri="{FF2B5EF4-FFF2-40B4-BE49-F238E27FC236}">
                      <a16:creationId xmlns:a16="http://schemas.microsoft.com/office/drawing/2014/main" id="{AD6F8D90-4865-31C9-984D-F3F5AF91ED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6397" y="4255632"/>
                  <a:ext cx="194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1" name="Encre 70">
                  <a:extLst>
                    <a:ext uri="{FF2B5EF4-FFF2-40B4-BE49-F238E27FC236}">
                      <a16:creationId xmlns:a16="http://schemas.microsoft.com/office/drawing/2014/main" id="{3D2A5D93-FA82-9DFA-B7A2-0E3EB1C6B228}"/>
                    </a:ext>
                  </a:extLst>
                </p14:cNvPr>
                <p14:cNvContentPartPr/>
                <p14:nvPr/>
              </p14:nvContentPartPr>
              <p14:xfrm>
                <a:off x="1386997" y="3860712"/>
                <a:ext cx="334440" cy="308160"/>
              </p14:xfrm>
            </p:contentPart>
          </mc:Choice>
          <mc:Fallback xmlns="">
            <p:pic>
              <p:nvPicPr>
                <p:cNvPr id="71" name="Encre 70">
                  <a:extLst>
                    <a:ext uri="{FF2B5EF4-FFF2-40B4-BE49-F238E27FC236}">
                      <a16:creationId xmlns:a16="http://schemas.microsoft.com/office/drawing/2014/main" id="{3D2A5D93-FA82-9DFA-B7A2-0E3EB1C6B2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77997" y="3852072"/>
                  <a:ext cx="352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2" name="Encre 71">
                  <a:extLst>
                    <a:ext uri="{FF2B5EF4-FFF2-40B4-BE49-F238E27FC236}">
                      <a16:creationId xmlns:a16="http://schemas.microsoft.com/office/drawing/2014/main" id="{8A4EE4FE-61B2-C570-672F-8FE01C8ECF42}"/>
                    </a:ext>
                  </a:extLst>
                </p14:cNvPr>
                <p14:cNvContentPartPr/>
                <p14:nvPr/>
              </p14:nvContentPartPr>
              <p14:xfrm>
                <a:off x="433357" y="5279472"/>
                <a:ext cx="341280" cy="235800"/>
              </p14:xfrm>
            </p:contentPart>
          </mc:Choice>
          <mc:Fallback xmlns="">
            <p:pic>
              <p:nvPicPr>
                <p:cNvPr id="72" name="Encre 71">
                  <a:extLst>
                    <a:ext uri="{FF2B5EF4-FFF2-40B4-BE49-F238E27FC236}">
                      <a16:creationId xmlns:a16="http://schemas.microsoft.com/office/drawing/2014/main" id="{8A4EE4FE-61B2-C570-672F-8FE01C8ECF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4717" y="5270472"/>
                  <a:ext cx="3589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3" name="Encre 72">
                  <a:extLst>
                    <a:ext uri="{FF2B5EF4-FFF2-40B4-BE49-F238E27FC236}">
                      <a16:creationId xmlns:a16="http://schemas.microsoft.com/office/drawing/2014/main" id="{0B607C5E-F5E5-5A91-8527-F4F21036250F}"/>
                    </a:ext>
                  </a:extLst>
                </p14:cNvPr>
                <p14:cNvContentPartPr/>
                <p14:nvPr/>
              </p14:nvContentPartPr>
              <p14:xfrm>
                <a:off x="759157" y="5211432"/>
                <a:ext cx="100440" cy="91080"/>
              </p14:xfrm>
            </p:contentPart>
          </mc:Choice>
          <mc:Fallback xmlns="">
            <p:pic>
              <p:nvPicPr>
                <p:cNvPr id="73" name="Encre 72">
                  <a:extLst>
                    <a:ext uri="{FF2B5EF4-FFF2-40B4-BE49-F238E27FC236}">
                      <a16:creationId xmlns:a16="http://schemas.microsoft.com/office/drawing/2014/main" id="{0B607C5E-F5E5-5A91-8527-F4F2103625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0157" y="5202432"/>
                  <a:ext cx="118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4" name="Encre 73">
                  <a:extLst>
                    <a:ext uri="{FF2B5EF4-FFF2-40B4-BE49-F238E27FC236}">
                      <a16:creationId xmlns:a16="http://schemas.microsoft.com/office/drawing/2014/main" id="{CD4A5E01-387C-CF49-A988-F4EBE4389DB3}"/>
                    </a:ext>
                  </a:extLst>
                </p14:cNvPr>
                <p14:cNvContentPartPr/>
                <p14:nvPr/>
              </p14:nvContentPartPr>
              <p14:xfrm>
                <a:off x="876517" y="4979592"/>
                <a:ext cx="293400" cy="270000"/>
              </p14:xfrm>
            </p:contentPart>
          </mc:Choice>
          <mc:Fallback xmlns="">
            <p:pic>
              <p:nvPicPr>
                <p:cNvPr id="74" name="Encre 73">
                  <a:extLst>
                    <a:ext uri="{FF2B5EF4-FFF2-40B4-BE49-F238E27FC236}">
                      <a16:creationId xmlns:a16="http://schemas.microsoft.com/office/drawing/2014/main" id="{CD4A5E01-387C-CF49-A988-F4EBE4389D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7517" y="4970952"/>
                  <a:ext cx="311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5" name="Encre 74">
                  <a:extLst>
                    <a:ext uri="{FF2B5EF4-FFF2-40B4-BE49-F238E27FC236}">
                      <a16:creationId xmlns:a16="http://schemas.microsoft.com/office/drawing/2014/main" id="{FAAF9671-B1DB-E5A5-A147-8FEC0313D654}"/>
                    </a:ext>
                  </a:extLst>
                </p14:cNvPr>
                <p14:cNvContentPartPr/>
                <p14:nvPr/>
              </p14:nvContentPartPr>
              <p14:xfrm>
                <a:off x="1022677" y="4762512"/>
                <a:ext cx="26640" cy="55800"/>
              </p14:xfrm>
            </p:contentPart>
          </mc:Choice>
          <mc:Fallback xmlns="">
            <p:pic>
              <p:nvPicPr>
                <p:cNvPr id="75" name="Encre 74">
                  <a:extLst>
                    <a:ext uri="{FF2B5EF4-FFF2-40B4-BE49-F238E27FC236}">
                      <a16:creationId xmlns:a16="http://schemas.microsoft.com/office/drawing/2014/main" id="{FAAF9671-B1DB-E5A5-A147-8FEC0313D6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4037" y="4753872"/>
                  <a:ext cx="44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6" name="Encre 75">
                  <a:extLst>
                    <a:ext uri="{FF2B5EF4-FFF2-40B4-BE49-F238E27FC236}">
                      <a16:creationId xmlns:a16="http://schemas.microsoft.com/office/drawing/2014/main" id="{FE5467BD-7D8E-EF1C-D087-A9E64A53BFD3}"/>
                    </a:ext>
                  </a:extLst>
                </p14:cNvPr>
                <p14:cNvContentPartPr/>
                <p14:nvPr/>
              </p14:nvContentPartPr>
              <p14:xfrm>
                <a:off x="1123477" y="4763232"/>
                <a:ext cx="245520" cy="227520"/>
              </p14:xfrm>
            </p:contentPart>
          </mc:Choice>
          <mc:Fallback xmlns="">
            <p:pic>
              <p:nvPicPr>
                <p:cNvPr id="76" name="Encre 75">
                  <a:extLst>
                    <a:ext uri="{FF2B5EF4-FFF2-40B4-BE49-F238E27FC236}">
                      <a16:creationId xmlns:a16="http://schemas.microsoft.com/office/drawing/2014/main" id="{FE5467BD-7D8E-EF1C-D087-A9E64A53BF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4837" y="4754592"/>
                  <a:ext cx="263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7" name="Encre 76">
                  <a:extLst>
                    <a:ext uri="{FF2B5EF4-FFF2-40B4-BE49-F238E27FC236}">
                      <a16:creationId xmlns:a16="http://schemas.microsoft.com/office/drawing/2014/main" id="{75C54E5D-A407-7FFA-01FA-1AC29A207C33}"/>
                    </a:ext>
                  </a:extLst>
                </p14:cNvPr>
                <p14:cNvContentPartPr/>
                <p14:nvPr/>
              </p14:nvContentPartPr>
              <p14:xfrm>
                <a:off x="1268557" y="4729752"/>
                <a:ext cx="83880" cy="48960"/>
              </p14:xfrm>
            </p:contentPart>
          </mc:Choice>
          <mc:Fallback xmlns="">
            <p:pic>
              <p:nvPicPr>
                <p:cNvPr id="77" name="Encre 76">
                  <a:extLst>
                    <a:ext uri="{FF2B5EF4-FFF2-40B4-BE49-F238E27FC236}">
                      <a16:creationId xmlns:a16="http://schemas.microsoft.com/office/drawing/2014/main" id="{75C54E5D-A407-7FFA-01FA-1AC29A207C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59917" y="4720752"/>
                  <a:ext cx="101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8" name="Encre 77">
                  <a:extLst>
                    <a:ext uri="{FF2B5EF4-FFF2-40B4-BE49-F238E27FC236}">
                      <a16:creationId xmlns:a16="http://schemas.microsoft.com/office/drawing/2014/main" id="{40D2666B-64A8-3EB4-7904-5F14DA70238A}"/>
                    </a:ext>
                  </a:extLst>
                </p14:cNvPr>
                <p14:cNvContentPartPr/>
                <p14:nvPr/>
              </p14:nvContentPartPr>
              <p14:xfrm>
                <a:off x="1320757" y="4749552"/>
                <a:ext cx="102600" cy="177480"/>
              </p14:xfrm>
            </p:contentPart>
          </mc:Choice>
          <mc:Fallback xmlns="">
            <p:pic>
              <p:nvPicPr>
                <p:cNvPr id="78" name="Encre 77">
                  <a:extLst>
                    <a:ext uri="{FF2B5EF4-FFF2-40B4-BE49-F238E27FC236}">
                      <a16:creationId xmlns:a16="http://schemas.microsoft.com/office/drawing/2014/main" id="{40D2666B-64A8-3EB4-7904-5F14DA7023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12117" y="4740552"/>
                  <a:ext cx="120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9" name="Encre 78">
                  <a:extLst>
                    <a:ext uri="{FF2B5EF4-FFF2-40B4-BE49-F238E27FC236}">
                      <a16:creationId xmlns:a16="http://schemas.microsoft.com/office/drawing/2014/main" id="{2D0E6D13-1713-3E29-5659-B2E63A3B5926}"/>
                    </a:ext>
                  </a:extLst>
                </p14:cNvPr>
                <p14:cNvContentPartPr/>
                <p14:nvPr/>
              </p14:nvContentPartPr>
              <p14:xfrm>
                <a:off x="1439557" y="4750272"/>
                <a:ext cx="114840" cy="94680"/>
              </p14:xfrm>
            </p:contentPart>
          </mc:Choice>
          <mc:Fallback xmlns="">
            <p:pic>
              <p:nvPicPr>
                <p:cNvPr id="79" name="Encre 78">
                  <a:extLst>
                    <a:ext uri="{FF2B5EF4-FFF2-40B4-BE49-F238E27FC236}">
                      <a16:creationId xmlns:a16="http://schemas.microsoft.com/office/drawing/2014/main" id="{2D0E6D13-1713-3E29-5659-B2E63A3B592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30917" y="4741272"/>
                  <a:ext cx="132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0" name="Encre 79">
                  <a:extLst>
                    <a:ext uri="{FF2B5EF4-FFF2-40B4-BE49-F238E27FC236}">
                      <a16:creationId xmlns:a16="http://schemas.microsoft.com/office/drawing/2014/main" id="{517AC88B-7EE9-87D1-4286-79AA985E7FED}"/>
                    </a:ext>
                  </a:extLst>
                </p14:cNvPr>
                <p14:cNvContentPartPr/>
                <p14:nvPr/>
              </p14:nvContentPartPr>
              <p14:xfrm>
                <a:off x="1441717" y="4535352"/>
                <a:ext cx="210600" cy="215640"/>
              </p14:xfrm>
            </p:contentPart>
          </mc:Choice>
          <mc:Fallback xmlns="">
            <p:pic>
              <p:nvPicPr>
                <p:cNvPr id="80" name="Encre 79">
                  <a:extLst>
                    <a:ext uri="{FF2B5EF4-FFF2-40B4-BE49-F238E27FC236}">
                      <a16:creationId xmlns:a16="http://schemas.microsoft.com/office/drawing/2014/main" id="{517AC88B-7EE9-87D1-4286-79AA985E7FE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33077" y="4526352"/>
                  <a:ext cx="228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1" name="Encre 80">
                  <a:extLst>
                    <a:ext uri="{FF2B5EF4-FFF2-40B4-BE49-F238E27FC236}">
                      <a16:creationId xmlns:a16="http://schemas.microsoft.com/office/drawing/2014/main" id="{772DB412-3B9E-FAAE-2F66-B5939C42B6A6}"/>
                    </a:ext>
                  </a:extLst>
                </p14:cNvPr>
                <p14:cNvContentPartPr/>
                <p14:nvPr/>
              </p14:nvContentPartPr>
              <p14:xfrm>
                <a:off x="1592557" y="4534272"/>
                <a:ext cx="288360" cy="172800"/>
              </p14:xfrm>
            </p:contentPart>
          </mc:Choice>
          <mc:Fallback xmlns="">
            <p:pic>
              <p:nvPicPr>
                <p:cNvPr id="81" name="Encre 80">
                  <a:extLst>
                    <a:ext uri="{FF2B5EF4-FFF2-40B4-BE49-F238E27FC236}">
                      <a16:creationId xmlns:a16="http://schemas.microsoft.com/office/drawing/2014/main" id="{772DB412-3B9E-FAAE-2F66-B5939C42B6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83557" y="4525272"/>
                  <a:ext cx="306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2" name="Encre 81">
                  <a:extLst>
                    <a:ext uri="{FF2B5EF4-FFF2-40B4-BE49-F238E27FC236}">
                      <a16:creationId xmlns:a16="http://schemas.microsoft.com/office/drawing/2014/main" id="{8B8CC0F0-3438-F101-9D59-CABD1177BBF3}"/>
                    </a:ext>
                  </a:extLst>
                </p14:cNvPr>
                <p14:cNvContentPartPr/>
                <p14:nvPr/>
              </p14:nvContentPartPr>
              <p14:xfrm>
                <a:off x="564397" y="5821992"/>
                <a:ext cx="279720" cy="248400"/>
              </p14:xfrm>
            </p:contentPart>
          </mc:Choice>
          <mc:Fallback xmlns="">
            <p:pic>
              <p:nvPicPr>
                <p:cNvPr id="82" name="Encre 81">
                  <a:extLst>
                    <a:ext uri="{FF2B5EF4-FFF2-40B4-BE49-F238E27FC236}">
                      <a16:creationId xmlns:a16="http://schemas.microsoft.com/office/drawing/2014/main" id="{8B8CC0F0-3438-F101-9D59-CABD1177BB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5397" y="5812992"/>
                  <a:ext cx="297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3" name="Encre 82">
                  <a:extLst>
                    <a:ext uri="{FF2B5EF4-FFF2-40B4-BE49-F238E27FC236}">
                      <a16:creationId xmlns:a16="http://schemas.microsoft.com/office/drawing/2014/main" id="{5CD99F18-DE03-0893-0C4A-6EBBFC4E92C7}"/>
                    </a:ext>
                  </a:extLst>
                </p14:cNvPr>
                <p14:cNvContentPartPr/>
                <p14:nvPr/>
              </p14:nvContentPartPr>
              <p14:xfrm>
                <a:off x="912877" y="5492592"/>
                <a:ext cx="374040" cy="273240"/>
              </p14:xfrm>
            </p:contentPart>
          </mc:Choice>
          <mc:Fallback xmlns="">
            <p:pic>
              <p:nvPicPr>
                <p:cNvPr id="83" name="Encre 82">
                  <a:extLst>
                    <a:ext uri="{FF2B5EF4-FFF2-40B4-BE49-F238E27FC236}">
                      <a16:creationId xmlns:a16="http://schemas.microsoft.com/office/drawing/2014/main" id="{5CD99F18-DE03-0893-0C4A-6EBBFC4E92C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3877" y="5483592"/>
                  <a:ext cx="391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4" name="Encre 83">
                  <a:extLst>
                    <a:ext uri="{FF2B5EF4-FFF2-40B4-BE49-F238E27FC236}">
                      <a16:creationId xmlns:a16="http://schemas.microsoft.com/office/drawing/2014/main" id="{355E0B31-3999-AA82-56A2-412630C249FA}"/>
                    </a:ext>
                  </a:extLst>
                </p14:cNvPr>
                <p14:cNvContentPartPr/>
                <p14:nvPr/>
              </p14:nvContentPartPr>
              <p14:xfrm>
                <a:off x="1215277" y="5434992"/>
                <a:ext cx="343080" cy="192960"/>
              </p14:xfrm>
            </p:contentPart>
          </mc:Choice>
          <mc:Fallback xmlns="">
            <p:pic>
              <p:nvPicPr>
                <p:cNvPr id="84" name="Encre 83">
                  <a:extLst>
                    <a:ext uri="{FF2B5EF4-FFF2-40B4-BE49-F238E27FC236}">
                      <a16:creationId xmlns:a16="http://schemas.microsoft.com/office/drawing/2014/main" id="{355E0B31-3999-AA82-56A2-412630C249F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06637" y="5425992"/>
                  <a:ext cx="360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5" name="Encre 84">
                  <a:extLst>
                    <a:ext uri="{FF2B5EF4-FFF2-40B4-BE49-F238E27FC236}">
                      <a16:creationId xmlns:a16="http://schemas.microsoft.com/office/drawing/2014/main" id="{E21A5600-098E-9CB5-1AEE-4A42D1C03968}"/>
                    </a:ext>
                  </a:extLst>
                </p14:cNvPr>
                <p14:cNvContentPartPr/>
                <p14:nvPr/>
              </p14:nvContentPartPr>
              <p14:xfrm>
                <a:off x="1458997" y="5172552"/>
                <a:ext cx="234720" cy="263160"/>
              </p14:xfrm>
            </p:contentPart>
          </mc:Choice>
          <mc:Fallback xmlns="">
            <p:pic>
              <p:nvPicPr>
                <p:cNvPr id="85" name="Encre 84">
                  <a:extLst>
                    <a:ext uri="{FF2B5EF4-FFF2-40B4-BE49-F238E27FC236}">
                      <a16:creationId xmlns:a16="http://schemas.microsoft.com/office/drawing/2014/main" id="{E21A5600-098E-9CB5-1AEE-4A42D1C039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49997" y="5163552"/>
                  <a:ext cx="2523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6" name="Encre 85">
                  <a:extLst>
                    <a:ext uri="{FF2B5EF4-FFF2-40B4-BE49-F238E27FC236}">
                      <a16:creationId xmlns:a16="http://schemas.microsoft.com/office/drawing/2014/main" id="{3D7DC934-7716-EBAE-9BBB-0BA90270C1FB}"/>
                    </a:ext>
                  </a:extLst>
                </p14:cNvPr>
                <p14:cNvContentPartPr/>
                <p14:nvPr/>
              </p14:nvContentPartPr>
              <p14:xfrm>
                <a:off x="855997" y="6253632"/>
                <a:ext cx="334440" cy="216360"/>
              </p14:xfrm>
            </p:contentPart>
          </mc:Choice>
          <mc:Fallback xmlns="">
            <p:pic>
              <p:nvPicPr>
                <p:cNvPr id="86" name="Encre 85">
                  <a:extLst>
                    <a:ext uri="{FF2B5EF4-FFF2-40B4-BE49-F238E27FC236}">
                      <a16:creationId xmlns:a16="http://schemas.microsoft.com/office/drawing/2014/main" id="{3D7DC934-7716-EBAE-9BBB-0BA90270C1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7357" y="6244992"/>
                  <a:ext cx="352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7" name="Encre 86">
                  <a:extLst>
                    <a:ext uri="{FF2B5EF4-FFF2-40B4-BE49-F238E27FC236}">
                      <a16:creationId xmlns:a16="http://schemas.microsoft.com/office/drawing/2014/main" id="{41E05A16-B1A0-75CC-7023-87DBA7724613}"/>
                    </a:ext>
                  </a:extLst>
                </p14:cNvPr>
                <p14:cNvContentPartPr/>
                <p14:nvPr/>
              </p14:nvContentPartPr>
              <p14:xfrm>
                <a:off x="1016197" y="6138072"/>
                <a:ext cx="27000" cy="4320"/>
              </p14:xfrm>
            </p:contentPart>
          </mc:Choice>
          <mc:Fallback xmlns="">
            <p:pic>
              <p:nvPicPr>
                <p:cNvPr id="87" name="Encre 86">
                  <a:extLst>
                    <a:ext uri="{FF2B5EF4-FFF2-40B4-BE49-F238E27FC236}">
                      <a16:creationId xmlns:a16="http://schemas.microsoft.com/office/drawing/2014/main" id="{41E05A16-B1A0-75CC-7023-87DBA772461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7197" y="6129432"/>
                  <a:ext cx="44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8" name="Encre 87">
                  <a:extLst>
                    <a:ext uri="{FF2B5EF4-FFF2-40B4-BE49-F238E27FC236}">
                      <a16:creationId xmlns:a16="http://schemas.microsoft.com/office/drawing/2014/main" id="{2FA33383-EF83-5D97-63CE-557F72474994}"/>
                    </a:ext>
                  </a:extLst>
                </p14:cNvPr>
                <p14:cNvContentPartPr/>
                <p14:nvPr/>
              </p14:nvContentPartPr>
              <p14:xfrm>
                <a:off x="1147237" y="6082992"/>
                <a:ext cx="268920" cy="210960"/>
              </p14:xfrm>
            </p:contentPart>
          </mc:Choice>
          <mc:Fallback xmlns="">
            <p:pic>
              <p:nvPicPr>
                <p:cNvPr id="88" name="Encre 87">
                  <a:extLst>
                    <a:ext uri="{FF2B5EF4-FFF2-40B4-BE49-F238E27FC236}">
                      <a16:creationId xmlns:a16="http://schemas.microsoft.com/office/drawing/2014/main" id="{2FA33383-EF83-5D97-63CE-557F7247499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8237" y="6073992"/>
                  <a:ext cx="286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9" name="Encre 88">
                  <a:extLst>
                    <a:ext uri="{FF2B5EF4-FFF2-40B4-BE49-F238E27FC236}">
                      <a16:creationId xmlns:a16="http://schemas.microsoft.com/office/drawing/2014/main" id="{81E22D81-759D-33BF-4E65-9CC76097C60F}"/>
                    </a:ext>
                  </a:extLst>
                </p14:cNvPr>
                <p14:cNvContentPartPr/>
                <p14:nvPr/>
              </p14:nvContentPartPr>
              <p14:xfrm>
                <a:off x="1398157" y="5892192"/>
                <a:ext cx="403200" cy="247320"/>
              </p14:xfrm>
            </p:contentPart>
          </mc:Choice>
          <mc:Fallback xmlns="">
            <p:pic>
              <p:nvPicPr>
                <p:cNvPr id="89" name="Encre 88">
                  <a:extLst>
                    <a:ext uri="{FF2B5EF4-FFF2-40B4-BE49-F238E27FC236}">
                      <a16:creationId xmlns:a16="http://schemas.microsoft.com/office/drawing/2014/main" id="{81E22D81-759D-33BF-4E65-9CC76097C6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89517" y="5883552"/>
                  <a:ext cx="420840" cy="26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6AEF752-14F7-9B51-3150-F1E2BC73F3D3}"/>
              </a:ext>
            </a:extLst>
          </p:cNvPr>
          <p:cNvSpPr txBox="1"/>
          <p:nvPr/>
        </p:nvSpPr>
        <p:spPr>
          <a:xfrm>
            <a:off x="9175891" y="4857293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/>
              <a:t>E. </a:t>
            </a:r>
            <a:r>
              <a:rPr lang="fr-CH" sz="1200" dirty="0" err="1"/>
              <a:t>Freuder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5384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2CD0-EFF9-F993-6FA2-6BD254DA3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5B9F0-C9EE-D2C2-42C7-861A45E8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Objectifs d’apprentissage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0FDF55-72EF-B97C-6C5E-2FB885AD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6354"/>
          <a:stretch/>
        </p:blipFill>
        <p:spPr>
          <a:xfrm>
            <a:off x="3495831" y="3176613"/>
            <a:ext cx="3997985" cy="3096349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EFD4C81-4F32-61C8-1687-DC8B8167E2D7}"/>
              </a:ext>
            </a:extLst>
          </p:cNvPr>
          <p:cNvSpPr/>
          <p:nvPr/>
        </p:nvSpPr>
        <p:spPr>
          <a:xfrm>
            <a:off x="1300380" y="1971246"/>
            <a:ext cx="3634624" cy="1029274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Construire le couteau suisse</a:t>
            </a:r>
            <a:br>
              <a:rPr lang="fr-CH" dirty="0"/>
            </a:br>
            <a:r>
              <a:rPr lang="fr-CH" dirty="0"/>
              <a:t>(solveur de contraintes)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6A3A21B-BBF9-1B0C-6169-1773CB19810E}"/>
              </a:ext>
            </a:extLst>
          </p:cNvPr>
          <p:cNvSpPr/>
          <p:nvPr/>
        </p:nvSpPr>
        <p:spPr>
          <a:xfrm>
            <a:off x="1038465" y="1755282"/>
            <a:ext cx="523829" cy="52382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/>
              <a:t>1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39E712E-BCCA-9E9E-384E-214A45861C19}"/>
              </a:ext>
            </a:extLst>
          </p:cNvPr>
          <p:cNvSpPr/>
          <p:nvPr/>
        </p:nvSpPr>
        <p:spPr>
          <a:xfrm>
            <a:off x="6096000" y="1999556"/>
            <a:ext cx="3634624" cy="1029274"/>
          </a:xfrm>
          <a:prstGeom prst="roundRect">
            <a:avLst>
              <a:gd name="adj" fmla="val 804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Utiliser le couteau suisse</a:t>
            </a:r>
            <a:br>
              <a:rPr lang="fr-CH" dirty="0"/>
            </a:br>
            <a:r>
              <a:rPr lang="fr-CH" dirty="0"/>
              <a:t>(pour résoudre des problèmes complexes)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2661598-0314-A680-0B2D-757B73642BC7}"/>
              </a:ext>
            </a:extLst>
          </p:cNvPr>
          <p:cNvSpPr/>
          <p:nvPr/>
        </p:nvSpPr>
        <p:spPr>
          <a:xfrm>
            <a:off x="5834085" y="1783592"/>
            <a:ext cx="523829" cy="52382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3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F527-144E-3EF9-BB99-38489170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16083-0722-5087-6F81-DAA750E1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Plan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CA0D0BA-DBC1-9E71-DFBA-58D8ECE0F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027257"/>
              </p:ext>
            </p:extLst>
          </p:nvPr>
        </p:nvGraphicFramePr>
        <p:xfrm>
          <a:off x="991642" y="1350923"/>
          <a:ext cx="10454440" cy="498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4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AF39F-01B8-48DD-9499-602C14BEB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0AF39F-01B8-48DD-9499-602C14BEBF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87DFCF-905D-4CC8-9F16-043B0715F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687DFCF-905D-4CC8-9F16-043B0715F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C3188-7049-45F5-918C-A0DDD4A37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6EC3188-7049-45F5-918C-A0DDD4A37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3915F-621D-4207-973A-E336F981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543915F-621D-4207-973A-E336F9816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D90CDB-BC86-4EB9-B17E-44F08D51B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4D90CDB-BC86-4EB9-B17E-44F08D51B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A11398-1BE8-41E6-BF7A-3B8A9589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8A11398-1BE8-41E6-BF7A-3B8A9589E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A5FCF-A7B5-DCB4-A771-2432B91E9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399A8-E907-CB08-B080-E835AEB3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2" y="442354"/>
            <a:ext cx="9922764" cy="816669"/>
          </a:xfrm>
        </p:spPr>
        <p:txBody>
          <a:bodyPr>
            <a:normAutofit/>
          </a:bodyPr>
          <a:lstStyle/>
          <a:p>
            <a:r>
              <a:rPr lang="fr-CH" dirty="0"/>
              <a:t>Problème des N dames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75D6986-D9AC-AEEC-ADF6-261C68E5EC04}"/>
                  </a:ext>
                </a:extLst>
              </p:cNvPr>
              <p:cNvSpPr txBox="1"/>
              <p:nvPr/>
            </p:nvSpPr>
            <p:spPr>
              <a:xfrm>
                <a:off x="568905" y="1624473"/>
                <a:ext cx="115691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b="1" dirty="0"/>
                  <a:t>Description : </a:t>
                </a:r>
                <a:r>
                  <a:rPr lang="fr-CH" dirty="0"/>
                  <a:t>Placer n (disons 8) reines sur un échiquier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H" dirty="0"/>
                  <a:t> sans qu’elles ne s’attaquent mutuellement</a:t>
                </a:r>
              </a:p>
              <a:p>
                <a:endParaRPr lang="fr-CH" b="1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75D6986-D9AC-AEEC-ADF6-261C68E5E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05" y="1624473"/>
                <a:ext cx="11569129" cy="646331"/>
              </a:xfrm>
              <a:prstGeom prst="rect">
                <a:avLst/>
              </a:prstGeom>
              <a:blipFill>
                <a:blip r:embed="rId2"/>
                <a:stretch>
                  <a:fillRect l="-421" t="-4673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>
            <a:extLst>
              <a:ext uri="{FF2B5EF4-FFF2-40B4-BE49-F238E27FC236}">
                <a16:creationId xmlns:a16="http://schemas.microsoft.com/office/drawing/2014/main" id="{DCFF3093-D6A5-0EDB-CFAE-4ABAEE6ADCB5}"/>
              </a:ext>
            </a:extLst>
          </p:cNvPr>
          <p:cNvGrpSpPr/>
          <p:nvPr/>
        </p:nvGrpSpPr>
        <p:grpSpPr>
          <a:xfrm>
            <a:off x="556817" y="2186902"/>
            <a:ext cx="11146584" cy="1286163"/>
            <a:chOff x="556817" y="2186902"/>
            <a:chExt cx="11146584" cy="1286163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13B6FF3A-9839-A21E-8B17-42CD29AA4850}"/>
                </a:ext>
              </a:extLst>
            </p:cNvPr>
            <p:cNvSpPr/>
            <p:nvPr/>
          </p:nvSpPr>
          <p:spPr>
            <a:xfrm>
              <a:off x="1369302" y="2186902"/>
              <a:ext cx="10334099" cy="1286163"/>
            </a:xfrm>
            <a:prstGeom prst="roundRect">
              <a:avLst>
                <a:gd name="adj" fmla="val 804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CH" dirty="0"/>
                <a:t>Il ne doit donc pas y avoir plus d’une reine par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CH" dirty="0"/>
                <a:t>Colonne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CH" dirty="0"/>
                <a:t>Ligne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CH" dirty="0"/>
                <a:t>Diagonale</a:t>
              </a:r>
            </a:p>
          </p:txBody>
        </p:sp>
        <p:pic>
          <p:nvPicPr>
            <p:cNvPr id="12" name="Graphique 11" descr="Lumières allumées avec un remplissage uni">
              <a:extLst>
                <a:ext uri="{FF2B5EF4-FFF2-40B4-BE49-F238E27FC236}">
                  <a16:creationId xmlns:a16="http://schemas.microsoft.com/office/drawing/2014/main" id="{38C3AF2A-48E5-6736-6A07-C8D9230B4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6817" y="2186902"/>
              <a:ext cx="755703" cy="755703"/>
            </a:xfrm>
            <a:prstGeom prst="rect">
              <a:avLst/>
            </a:prstGeom>
          </p:spPr>
        </p:pic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7D853874-FF99-06C5-AE90-C220AA2BE483}"/>
              </a:ext>
            </a:extLst>
          </p:cNvPr>
          <p:cNvGrpSpPr/>
          <p:nvPr/>
        </p:nvGrpSpPr>
        <p:grpSpPr>
          <a:xfrm>
            <a:off x="2003400" y="3728553"/>
            <a:ext cx="2538120" cy="2524991"/>
            <a:chOff x="1312520" y="3505034"/>
            <a:chExt cx="3320800" cy="330362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D8B4775F-E202-F2ED-5EBC-F597FE6623E7}"/>
                </a:ext>
              </a:extLst>
            </p:cNvPr>
            <p:cNvGrpSpPr/>
            <p:nvPr/>
          </p:nvGrpSpPr>
          <p:grpSpPr>
            <a:xfrm>
              <a:off x="1329418" y="3531009"/>
              <a:ext cx="3277420" cy="3277647"/>
              <a:chOff x="947980" y="2710734"/>
              <a:chExt cx="3704912" cy="370516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9659DF-18CB-3423-457D-1FF70AA8230C}"/>
                  </a:ext>
                </a:extLst>
              </p:cNvPr>
              <p:cNvSpPr/>
              <p:nvPr/>
            </p:nvSpPr>
            <p:spPr>
              <a:xfrm>
                <a:off x="947980" y="2710991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5ECB3E0-777E-9644-9A81-2A179216631C}"/>
                  </a:ext>
                </a:extLst>
              </p:cNvPr>
              <p:cNvSpPr/>
              <p:nvPr/>
            </p:nvSpPr>
            <p:spPr>
              <a:xfrm>
                <a:off x="1411094" y="2710991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F0A9B35-6ED7-0A48-99C3-E0BFF8FA83BA}"/>
                  </a:ext>
                </a:extLst>
              </p:cNvPr>
              <p:cNvSpPr/>
              <p:nvPr/>
            </p:nvSpPr>
            <p:spPr>
              <a:xfrm>
                <a:off x="1874208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9A3C203-E96C-2439-FFC5-07A54577463B}"/>
                  </a:ext>
                </a:extLst>
              </p:cNvPr>
              <p:cNvSpPr/>
              <p:nvPr/>
            </p:nvSpPr>
            <p:spPr>
              <a:xfrm>
                <a:off x="2337322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CF4B0B-B628-9D05-499D-88CD80B42739}"/>
                  </a:ext>
                </a:extLst>
              </p:cNvPr>
              <p:cNvSpPr/>
              <p:nvPr/>
            </p:nvSpPr>
            <p:spPr>
              <a:xfrm>
                <a:off x="2800436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C5D936-4F36-761F-E21F-510FECA81D46}"/>
                  </a:ext>
                </a:extLst>
              </p:cNvPr>
              <p:cNvSpPr/>
              <p:nvPr/>
            </p:nvSpPr>
            <p:spPr>
              <a:xfrm>
                <a:off x="3263550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80145E-1204-20AF-AEBD-91F5D92C5011}"/>
                  </a:ext>
                </a:extLst>
              </p:cNvPr>
              <p:cNvSpPr/>
              <p:nvPr/>
            </p:nvSpPr>
            <p:spPr>
              <a:xfrm>
                <a:off x="3726664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FD784C-6408-5986-5C97-023802023EDE}"/>
                  </a:ext>
                </a:extLst>
              </p:cNvPr>
              <p:cNvSpPr/>
              <p:nvPr/>
            </p:nvSpPr>
            <p:spPr>
              <a:xfrm>
                <a:off x="4189778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C17B5E-CDC8-24A4-FFBE-4251EB70C12E}"/>
                  </a:ext>
                </a:extLst>
              </p:cNvPr>
              <p:cNvSpPr/>
              <p:nvPr/>
            </p:nvSpPr>
            <p:spPr>
              <a:xfrm>
                <a:off x="947980" y="3174105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4C6318-B313-19D8-F8AC-13DCDF7AE8E1}"/>
                  </a:ext>
                </a:extLst>
              </p:cNvPr>
              <p:cNvSpPr/>
              <p:nvPr/>
            </p:nvSpPr>
            <p:spPr>
              <a:xfrm>
                <a:off x="1411094" y="3174105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3C2A2D-3594-9678-DB7D-10CC49559E01}"/>
                  </a:ext>
                </a:extLst>
              </p:cNvPr>
              <p:cNvSpPr/>
              <p:nvPr/>
            </p:nvSpPr>
            <p:spPr>
              <a:xfrm>
                <a:off x="1874208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D9A7745-549E-0DB6-377B-3E1DEFA77183}"/>
                  </a:ext>
                </a:extLst>
              </p:cNvPr>
              <p:cNvSpPr/>
              <p:nvPr/>
            </p:nvSpPr>
            <p:spPr>
              <a:xfrm>
                <a:off x="2337322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FE4419C-266C-CC0F-6E72-49F803755158}"/>
                  </a:ext>
                </a:extLst>
              </p:cNvPr>
              <p:cNvSpPr/>
              <p:nvPr/>
            </p:nvSpPr>
            <p:spPr>
              <a:xfrm>
                <a:off x="2800436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B76E0D-3CD7-CF44-0253-7E65B16C7A37}"/>
                  </a:ext>
                </a:extLst>
              </p:cNvPr>
              <p:cNvSpPr/>
              <p:nvPr/>
            </p:nvSpPr>
            <p:spPr>
              <a:xfrm>
                <a:off x="3263550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F063B1-A2BB-156A-03B3-BE5C8A1655A3}"/>
                  </a:ext>
                </a:extLst>
              </p:cNvPr>
              <p:cNvSpPr/>
              <p:nvPr/>
            </p:nvSpPr>
            <p:spPr>
              <a:xfrm>
                <a:off x="3726664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422FB8C-5E56-A4A0-B12A-3AB1E375A1BF}"/>
                  </a:ext>
                </a:extLst>
              </p:cNvPr>
              <p:cNvSpPr/>
              <p:nvPr/>
            </p:nvSpPr>
            <p:spPr>
              <a:xfrm>
                <a:off x="4189778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F5ACF55-9419-9AA7-199A-6988C30D78CC}"/>
                  </a:ext>
                </a:extLst>
              </p:cNvPr>
              <p:cNvSpPr/>
              <p:nvPr/>
            </p:nvSpPr>
            <p:spPr>
              <a:xfrm>
                <a:off x="947980" y="3637219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03A0DF-C46C-C575-95FB-E0F3EAAC3215}"/>
                  </a:ext>
                </a:extLst>
              </p:cNvPr>
              <p:cNvSpPr/>
              <p:nvPr/>
            </p:nvSpPr>
            <p:spPr>
              <a:xfrm>
                <a:off x="1411094" y="3637219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45ECF91-EE2B-709D-A275-45B818CDFE3F}"/>
                  </a:ext>
                </a:extLst>
              </p:cNvPr>
              <p:cNvSpPr/>
              <p:nvPr/>
            </p:nvSpPr>
            <p:spPr>
              <a:xfrm>
                <a:off x="1874208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1671A54-DEE3-E25E-4118-AA7485B596CF}"/>
                  </a:ext>
                </a:extLst>
              </p:cNvPr>
              <p:cNvSpPr/>
              <p:nvPr/>
            </p:nvSpPr>
            <p:spPr>
              <a:xfrm>
                <a:off x="2337322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1579163-3E25-48F0-0614-0DD024AB8AEE}"/>
                  </a:ext>
                </a:extLst>
              </p:cNvPr>
              <p:cNvSpPr/>
              <p:nvPr/>
            </p:nvSpPr>
            <p:spPr>
              <a:xfrm>
                <a:off x="2800436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BB4F3CA-9624-83B1-1F78-F0E40024219D}"/>
                  </a:ext>
                </a:extLst>
              </p:cNvPr>
              <p:cNvSpPr/>
              <p:nvPr/>
            </p:nvSpPr>
            <p:spPr>
              <a:xfrm>
                <a:off x="3263550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C07B2E-9D8E-A2FD-BF15-42E11F875956}"/>
                  </a:ext>
                </a:extLst>
              </p:cNvPr>
              <p:cNvSpPr/>
              <p:nvPr/>
            </p:nvSpPr>
            <p:spPr>
              <a:xfrm>
                <a:off x="3726664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06AA8EC-2C78-7F8C-DCB2-2F8B4BE06342}"/>
                  </a:ext>
                </a:extLst>
              </p:cNvPr>
              <p:cNvSpPr/>
              <p:nvPr/>
            </p:nvSpPr>
            <p:spPr>
              <a:xfrm>
                <a:off x="4189778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B45DEC-8041-346D-60F2-DC119CB76AAB}"/>
                  </a:ext>
                </a:extLst>
              </p:cNvPr>
              <p:cNvSpPr/>
              <p:nvPr/>
            </p:nvSpPr>
            <p:spPr>
              <a:xfrm>
                <a:off x="947980" y="4100333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95A7DB2-5520-C4AC-0E40-B4B227D28FD1}"/>
                  </a:ext>
                </a:extLst>
              </p:cNvPr>
              <p:cNvSpPr/>
              <p:nvPr/>
            </p:nvSpPr>
            <p:spPr>
              <a:xfrm>
                <a:off x="1411094" y="4100333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0571A67-3E1C-7071-0C44-FF00F1418220}"/>
                  </a:ext>
                </a:extLst>
              </p:cNvPr>
              <p:cNvSpPr/>
              <p:nvPr/>
            </p:nvSpPr>
            <p:spPr>
              <a:xfrm>
                <a:off x="1874208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C2E8630-5C5C-EFAE-A3F0-EFF10BB8A7AC}"/>
                  </a:ext>
                </a:extLst>
              </p:cNvPr>
              <p:cNvSpPr/>
              <p:nvPr/>
            </p:nvSpPr>
            <p:spPr>
              <a:xfrm>
                <a:off x="2337322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D47119-B3B3-E03D-E941-A0C2446C9011}"/>
                  </a:ext>
                </a:extLst>
              </p:cNvPr>
              <p:cNvSpPr/>
              <p:nvPr/>
            </p:nvSpPr>
            <p:spPr>
              <a:xfrm>
                <a:off x="2800436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8FC863F-3651-BDF2-2679-08CE46BACB73}"/>
                  </a:ext>
                </a:extLst>
              </p:cNvPr>
              <p:cNvSpPr/>
              <p:nvPr/>
            </p:nvSpPr>
            <p:spPr>
              <a:xfrm>
                <a:off x="3263550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05FF083-F722-2930-3182-81C8899F510D}"/>
                  </a:ext>
                </a:extLst>
              </p:cNvPr>
              <p:cNvSpPr/>
              <p:nvPr/>
            </p:nvSpPr>
            <p:spPr>
              <a:xfrm>
                <a:off x="3726664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DDC70C1-8B0F-2918-77E0-B48DA0A358F4}"/>
                  </a:ext>
                </a:extLst>
              </p:cNvPr>
              <p:cNvSpPr/>
              <p:nvPr/>
            </p:nvSpPr>
            <p:spPr>
              <a:xfrm>
                <a:off x="4189778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3EAEDE-CF72-8213-6EF9-3A8DFD0A6C00}"/>
                  </a:ext>
                </a:extLst>
              </p:cNvPr>
              <p:cNvSpPr/>
              <p:nvPr/>
            </p:nvSpPr>
            <p:spPr>
              <a:xfrm>
                <a:off x="947980" y="4563447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E1F9578-3408-8FF7-80BC-F6A7C9A80017}"/>
                  </a:ext>
                </a:extLst>
              </p:cNvPr>
              <p:cNvSpPr/>
              <p:nvPr/>
            </p:nvSpPr>
            <p:spPr>
              <a:xfrm>
                <a:off x="1411094" y="4563447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A5B1038-0D1C-B27F-11E0-D772961C3DB2}"/>
                  </a:ext>
                </a:extLst>
              </p:cNvPr>
              <p:cNvSpPr/>
              <p:nvPr/>
            </p:nvSpPr>
            <p:spPr>
              <a:xfrm>
                <a:off x="1874208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91D2C75-6C8F-22CA-D641-B78AA66AEB35}"/>
                  </a:ext>
                </a:extLst>
              </p:cNvPr>
              <p:cNvSpPr/>
              <p:nvPr/>
            </p:nvSpPr>
            <p:spPr>
              <a:xfrm>
                <a:off x="2337322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5C5AEEC-324E-FA6B-F754-6273B161E2FA}"/>
                  </a:ext>
                </a:extLst>
              </p:cNvPr>
              <p:cNvSpPr/>
              <p:nvPr/>
            </p:nvSpPr>
            <p:spPr>
              <a:xfrm>
                <a:off x="2800436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23ED63-E2EB-13D3-D132-5AFCC3C18502}"/>
                  </a:ext>
                </a:extLst>
              </p:cNvPr>
              <p:cNvSpPr/>
              <p:nvPr/>
            </p:nvSpPr>
            <p:spPr>
              <a:xfrm>
                <a:off x="3263550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8A5D745-B3C0-ADE4-30CC-A367850ACD40}"/>
                  </a:ext>
                </a:extLst>
              </p:cNvPr>
              <p:cNvSpPr/>
              <p:nvPr/>
            </p:nvSpPr>
            <p:spPr>
              <a:xfrm>
                <a:off x="3726664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2A47140-A141-E767-BF0C-9861E9A9CFF3}"/>
                  </a:ext>
                </a:extLst>
              </p:cNvPr>
              <p:cNvSpPr/>
              <p:nvPr/>
            </p:nvSpPr>
            <p:spPr>
              <a:xfrm>
                <a:off x="4189778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701295D-C12C-53A2-F3D5-A1FCB941230D}"/>
                  </a:ext>
                </a:extLst>
              </p:cNvPr>
              <p:cNvSpPr/>
              <p:nvPr/>
            </p:nvSpPr>
            <p:spPr>
              <a:xfrm>
                <a:off x="947980" y="5026561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28BAFE6-C425-6DE3-B22B-14D83085AA30}"/>
                  </a:ext>
                </a:extLst>
              </p:cNvPr>
              <p:cNvSpPr/>
              <p:nvPr/>
            </p:nvSpPr>
            <p:spPr>
              <a:xfrm>
                <a:off x="1411094" y="5026561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C3D09CC-0CE4-6EDF-117B-95B207E97B36}"/>
                  </a:ext>
                </a:extLst>
              </p:cNvPr>
              <p:cNvSpPr/>
              <p:nvPr/>
            </p:nvSpPr>
            <p:spPr>
              <a:xfrm>
                <a:off x="1874208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F39EC3A-52F6-99D9-FC72-598D8156D614}"/>
                  </a:ext>
                </a:extLst>
              </p:cNvPr>
              <p:cNvSpPr/>
              <p:nvPr/>
            </p:nvSpPr>
            <p:spPr>
              <a:xfrm>
                <a:off x="2337322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C6C7101-F0A7-EFB9-D065-37F1910527F6}"/>
                  </a:ext>
                </a:extLst>
              </p:cNvPr>
              <p:cNvSpPr/>
              <p:nvPr/>
            </p:nvSpPr>
            <p:spPr>
              <a:xfrm>
                <a:off x="2800436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D120405-23A1-495B-35A2-F04F615B9EB3}"/>
                  </a:ext>
                </a:extLst>
              </p:cNvPr>
              <p:cNvSpPr/>
              <p:nvPr/>
            </p:nvSpPr>
            <p:spPr>
              <a:xfrm>
                <a:off x="3263550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4F1163E-7B37-B5C7-E616-60ACB629C17D}"/>
                  </a:ext>
                </a:extLst>
              </p:cNvPr>
              <p:cNvSpPr/>
              <p:nvPr/>
            </p:nvSpPr>
            <p:spPr>
              <a:xfrm>
                <a:off x="3726664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3A3D753-B3AE-5E56-AE07-30DA827F2930}"/>
                  </a:ext>
                </a:extLst>
              </p:cNvPr>
              <p:cNvSpPr/>
              <p:nvPr/>
            </p:nvSpPr>
            <p:spPr>
              <a:xfrm>
                <a:off x="4189778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F56537A-4741-B3E9-1814-D9B44ADD4169}"/>
                  </a:ext>
                </a:extLst>
              </p:cNvPr>
              <p:cNvSpPr/>
              <p:nvPr/>
            </p:nvSpPr>
            <p:spPr>
              <a:xfrm>
                <a:off x="947980" y="5489675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0D8D874-816D-8C4B-6CCA-F244CE5F0B0C}"/>
                  </a:ext>
                </a:extLst>
              </p:cNvPr>
              <p:cNvSpPr/>
              <p:nvPr/>
            </p:nvSpPr>
            <p:spPr>
              <a:xfrm>
                <a:off x="1411094" y="5489675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C31443-3649-D772-C60D-AA1447543143}"/>
                  </a:ext>
                </a:extLst>
              </p:cNvPr>
              <p:cNvSpPr/>
              <p:nvPr/>
            </p:nvSpPr>
            <p:spPr>
              <a:xfrm>
                <a:off x="1874208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8909DBD-FD12-D2C0-1E90-2C73040D2431}"/>
                  </a:ext>
                </a:extLst>
              </p:cNvPr>
              <p:cNvSpPr/>
              <p:nvPr/>
            </p:nvSpPr>
            <p:spPr>
              <a:xfrm>
                <a:off x="2337322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16AA9CB-E2B5-15A1-806A-EEC2143EE2F1}"/>
                  </a:ext>
                </a:extLst>
              </p:cNvPr>
              <p:cNvSpPr/>
              <p:nvPr/>
            </p:nvSpPr>
            <p:spPr>
              <a:xfrm>
                <a:off x="2800436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360DAA8-B438-DAE5-F58A-CCD66D87CB36}"/>
                  </a:ext>
                </a:extLst>
              </p:cNvPr>
              <p:cNvSpPr/>
              <p:nvPr/>
            </p:nvSpPr>
            <p:spPr>
              <a:xfrm>
                <a:off x="3263550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06C3EBC-6DEB-36AC-3081-A93B02511CA7}"/>
                  </a:ext>
                </a:extLst>
              </p:cNvPr>
              <p:cNvSpPr/>
              <p:nvPr/>
            </p:nvSpPr>
            <p:spPr>
              <a:xfrm>
                <a:off x="3726664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AC760F9-4FC8-4527-820C-841654C6C6DC}"/>
                  </a:ext>
                </a:extLst>
              </p:cNvPr>
              <p:cNvSpPr/>
              <p:nvPr/>
            </p:nvSpPr>
            <p:spPr>
              <a:xfrm>
                <a:off x="4189778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A2FD4D6-763A-E2FD-C725-1CE2F2F58AE9}"/>
                  </a:ext>
                </a:extLst>
              </p:cNvPr>
              <p:cNvSpPr/>
              <p:nvPr/>
            </p:nvSpPr>
            <p:spPr>
              <a:xfrm>
                <a:off x="947980" y="5952789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72C2253-039A-E0D5-597E-776976F3BC59}"/>
                  </a:ext>
                </a:extLst>
              </p:cNvPr>
              <p:cNvSpPr/>
              <p:nvPr/>
            </p:nvSpPr>
            <p:spPr>
              <a:xfrm>
                <a:off x="1411094" y="5952789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8D92D3A-4825-7D96-D089-00376B3256A8}"/>
                  </a:ext>
                </a:extLst>
              </p:cNvPr>
              <p:cNvSpPr/>
              <p:nvPr/>
            </p:nvSpPr>
            <p:spPr>
              <a:xfrm>
                <a:off x="1874208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6F3F918-4D93-4CCB-15A9-E152BB8E578A}"/>
                  </a:ext>
                </a:extLst>
              </p:cNvPr>
              <p:cNvSpPr/>
              <p:nvPr/>
            </p:nvSpPr>
            <p:spPr>
              <a:xfrm>
                <a:off x="2337322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BCB5CDB-D114-C921-A2D7-54357FAEA877}"/>
                  </a:ext>
                </a:extLst>
              </p:cNvPr>
              <p:cNvSpPr/>
              <p:nvPr/>
            </p:nvSpPr>
            <p:spPr>
              <a:xfrm>
                <a:off x="2800436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1081687-17D7-283A-9B23-38D38D1FB28C}"/>
                  </a:ext>
                </a:extLst>
              </p:cNvPr>
              <p:cNvSpPr/>
              <p:nvPr/>
            </p:nvSpPr>
            <p:spPr>
              <a:xfrm>
                <a:off x="3263550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DC1A632-21AA-54C0-963A-B6D0D634FB94}"/>
                  </a:ext>
                </a:extLst>
              </p:cNvPr>
              <p:cNvSpPr/>
              <p:nvPr/>
            </p:nvSpPr>
            <p:spPr>
              <a:xfrm>
                <a:off x="3726664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4143A4C-C115-A731-7CBD-DEBEC46A6DB7}"/>
                  </a:ext>
                </a:extLst>
              </p:cNvPr>
              <p:cNvSpPr/>
              <p:nvPr/>
            </p:nvSpPr>
            <p:spPr>
              <a:xfrm>
                <a:off x="4189778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</p:grpSp>
        <p:pic>
          <p:nvPicPr>
            <p:cNvPr id="73" name="Graphique 72" descr="Couronne avec un remplissage uni">
              <a:extLst>
                <a:ext uri="{FF2B5EF4-FFF2-40B4-BE49-F238E27FC236}">
                  <a16:creationId xmlns:a16="http://schemas.microsoft.com/office/drawing/2014/main" id="{97F946A0-CF55-D63D-7C55-47D26F860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2520" y="5563572"/>
              <a:ext cx="426575" cy="426575"/>
            </a:xfrm>
            <a:prstGeom prst="rect">
              <a:avLst/>
            </a:prstGeom>
          </p:spPr>
        </p:pic>
        <p:pic>
          <p:nvPicPr>
            <p:cNvPr id="74" name="Graphique 73" descr="Couronne avec un remplissage uni">
              <a:extLst>
                <a:ext uri="{FF2B5EF4-FFF2-40B4-BE49-F238E27FC236}">
                  <a16:creationId xmlns:a16="http://schemas.microsoft.com/office/drawing/2014/main" id="{40A84FCE-213D-FEA6-D1A6-ED87BA62A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33326" y="4733333"/>
              <a:ext cx="426575" cy="426575"/>
            </a:xfrm>
            <a:prstGeom prst="rect">
              <a:avLst/>
            </a:prstGeom>
          </p:spPr>
        </p:pic>
        <p:pic>
          <p:nvPicPr>
            <p:cNvPr id="75" name="Graphique 74" descr="Couronne avec un remplissage uni">
              <a:extLst>
                <a:ext uri="{FF2B5EF4-FFF2-40B4-BE49-F238E27FC236}">
                  <a16:creationId xmlns:a16="http://schemas.microsoft.com/office/drawing/2014/main" id="{8F985569-EA54-38ED-A87F-9AE740439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48774" y="5950258"/>
              <a:ext cx="426575" cy="426575"/>
            </a:xfrm>
            <a:prstGeom prst="rect">
              <a:avLst/>
            </a:prstGeom>
          </p:spPr>
        </p:pic>
        <p:pic>
          <p:nvPicPr>
            <p:cNvPr id="76" name="Graphique 75" descr="Couronne avec un remplissage uni">
              <a:extLst>
                <a:ext uri="{FF2B5EF4-FFF2-40B4-BE49-F238E27FC236}">
                  <a16:creationId xmlns:a16="http://schemas.microsoft.com/office/drawing/2014/main" id="{2BC63307-9A25-A3CC-661B-E180B1139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6902" y="3505034"/>
              <a:ext cx="426575" cy="426575"/>
            </a:xfrm>
            <a:prstGeom prst="rect">
              <a:avLst/>
            </a:prstGeom>
          </p:spPr>
        </p:pic>
        <p:pic>
          <p:nvPicPr>
            <p:cNvPr id="77" name="Graphique 76" descr="Couronne avec un remplissage uni">
              <a:extLst>
                <a:ext uri="{FF2B5EF4-FFF2-40B4-BE49-F238E27FC236}">
                  <a16:creationId xmlns:a16="http://schemas.microsoft.com/office/drawing/2014/main" id="{E5A29203-3121-CE00-26A1-1306099A5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7254" y="6363284"/>
              <a:ext cx="426575" cy="426575"/>
            </a:xfrm>
            <a:prstGeom prst="rect">
              <a:avLst/>
            </a:prstGeom>
          </p:spPr>
        </p:pic>
        <p:pic>
          <p:nvPicPr>
            <p:cNvPr id="78" name="Graphique 77" descr="Couronne avec un remplissage uni">
              <a:extLst>
                <a:ext uri="{FF2B5EF4-FFF2-40B4-BE49-F238E27FC236}">
                  <a16:creationId xmlns:a16="http://schemas.microsoft.com/office/drawing/2014/main" id="{B3E7CD1F-4A5E-A67F-0515-EF986D91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70644" y="3933027"/>
              <a:ext cx="426575" cy="426575"/>
            </a:xfrm>
            <a:prstGeom prst="rect">
              <a:avLst/>
            </a:prstGeom>
          </p:spPr>
        </p:pic>
        <p:pic>
          <p:nvPicPr>
            <p:cNvPr id="79" name="Graphique 78" descr="Couronne avec un remplissage uni">
              <a:extLst>
                <a:ext uri="{FF2B5EF4-FFF2-40B4-BE49-F238E27FC236}">
                  <a16:creationId xmlns:a16="http://schemas.microsoft.com/office/drawing/2014/main" id="{9EB8D084-354C-D95E-FA2F-EFE35296C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7219" y="5159908"/>
              <a:ext cx="426575" cy="426575"/>
            </a:xfrm>
            <a:prstGeom prst="rect">
              <a:avLst/>
            </a:prstGeom>
          </p:spPr>
        </p:pic>
        <p:pic>
          <p:nvPicPr>
            <p:cNvPr id="80" name="Graphique 79" descr="Couronne avec un remplissage uni">
              <a:extLst>
                <a:ext uri="{FF2B5EF4-FFF2-40B4-BE49-F238E27FC236}">
                  <a16:creationId xmlns:a16="http://schemas.microsoft.com/office/drawing/2014/main" id="{629EB4DF-2AFD-6CD8-3CE7-CFA11312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06745" y="4349383"/>
              <a:ext cx="426575" cy="426575"/>
            </a:xfrm>
            <a:prstGeom prst="rect">
              <a:avLst/>
            </a:prstGeom>
          </p:spPr>
        </p:pic>
      </p:grpSp>
      <p:pic>
        <p:nvPicPr>
          <p:cNvPr id="256" name="Graphique 255" descr="Case à cocher barrée avec un remplissage uni">
            <a:extLst>
              <a:ext uri="{FF2B5EF4-FFF2-40B4-BE49-F238E27FC236}">
                <a16:creationId xmlns:a16="http://schemas.microsoft.com/office/drawing/2014/main" id="{5F58809F-CA12-08C9-F547-D2A2AE7DDE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56115" y="4558218"/>
            <a:ext cx="914400" cy="914400"/>
          </a:xfrm>
          <a:prstGeom prst="rect">
            <a:avLst/>
          </a:prstGeom>
        </p:spPr>
      </p:pic>
      <p:pic>
        <p:nvPicPr>
          <p:cNvPr id="257" name="Graphique 256" descr="Case cochée avec un remplissage uni">
            <a:extLst>
              <a:ext uri="{FF2B5EF4-FFF2-40B4-BE49-F238E27FC236}">
                <a16:creationId xmlns:a16="http://schemas.microsoft.com/office/drawing/2014/main" id="{60D689B8-C6B3-F3A8-E48B-8A55D5E87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01697" y="4558218"/>
            <a:ext cx="914400" cy="914400"/>
          </a:xfrm>
          <a:prstGeom prst="rect">
            <a:avLst/>
          </a:prstGeom>
        </p:spPr>
      </p:pic>
      <p:grpSp>
        <p:nvGrpSpPr>
          <p:cNvPr id="82" name="Groupe 81">
            <a:extLst>
              <a:ext uri="{FF2B5EF4-FFF2-40B4-BE49-F238E27FC236}">
                <a16:creationId xmlns:a16="http://schemas.microsoft.com/office/drawing/2014/main" id="{DC3F89E3-0092-0694-3D50-D44DDC6C0052}"/>
              </a:ext>
            </a:extLst>
          </p:cNvPr>
          <p:cNvGrpSpPr/>
          <p:nvPr/>
        </p:nvGrpSpPr>
        <p:grpSpPr>
          <a:xfrm>
            <a:off x="6663219" y="3750746"/>
            <a:ext cx="2538120" cy="2505138"/>
            <a:chOff x="1312520" y="3531009"/>
            <a:chExt cx="3320800" cy="3277647"/>
          </a:xfrm>
        </p:grpSpPr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3DF306F1-1E84-F0FF-7B36-D7966D7A544A}"/>
                </a:ext>
              </a:extLst>
            </p:cNvPr>
            <p:cNvGrpSpPr/>
            <p:nvPr/>
          </p:nvGrpSpPr>
          <p:grpSpPr>
            <a:xfrm>
              <a:off x="1329418" y="3531009"/>
              <a:ext cx="3277420" cy="3277647"/>
              <a:chOff x="947980" y="2710734"/>
              <a:chExt cx="3704912" cy="3705169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C51225F-D5DF-07C7-ABB5-E1AB4B7E6E33}"/>
                  </a:ext>
                </a:extLst>
              </p:cNvPr>
              <p:cNvSpPr/>
              <p:nvPr/>
            </p:nvSpPr>
            <p:spPr>
              <a:xfrm>
                <a:off x="947980" y="2710991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A0E87DF-440C-A9BE-E84E-312B937BB1F1}"/>
                  </a:ext>
                </a:extLst>
              </p:cNvPr>
              <p:cNvSpPr/>
              <p:nvPr/>
            </p:nvSpPr>
            <p:spPr>
              <a:xfrm>
                <a:off x="1411094" y="2710991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1930222-F094-8A03-E7E8-E83133F2C4CE}"/>
                  </a:ext>
                </a:extLst>
              </p:cNvPr>
              <p:cNvSpPr/>
              <p:nvPr/>
            </p:nvSpPr>
            <p:spPr>
              <a:xfrm>
                <a:off x="1874208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6167C60-4202-7B39-32E1-F8629C4B95EB}"/>
                  </a:ext>
                </a:extLst>
              </p:cNvPr>
              <p:cNvSpPr/>
              <p:nvPr/>
            </p:nvSpPr>
            <p:spPr>
              <a:xfrm>
                <a:off x="2337322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02A2DA3-6168-9B78-1BA3-1FB386B6748F}"/>
                  </a:ext>
                </a:extLst>
              </p:cNvPr>
              <p:cNvSpPr/>
              <p:nvPr/>
            </p:nvSpPr>
            <p:spPr>
              <a:xfrm>
                <a:off x="2800436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2AF66D8-7D05-6110-13C3-07B89096B1D3}"/>
                  </a:ext>
                </a:extLst>
              </p:cNvPr>
              <p:cNvSpPr/>
              <p:nvPr/>
            </p:nvSpPr>
            <p:spPr>
              <a:xfrm>
                <a:off x="3263550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EB1ADFE-7CE4-3304-E18A-7AA4D2343FE3}"/>
                  </a:ext>
                </a:extLst>
              </p:cNvPr>
              <p:cNvSpPr/>
              <p:nvPr/>
            </p:nvSpPr>
            <p:spPr>
              <a:xfrm>
                <a:off x="3726664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F376B2A7-69ED-722A-7BB2-A616FAC79BFF}"/>
                  </a:ext>
                </a:extLst>
              </p:cNvPr>
              <p:cNvSpPr/>
              <p:nvPr/>
            </p:nvSpPr>
            <p:spPr>
              <a:xfrm>
                <a:off x="4189778" y="271073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CB4F5A4B-845A-2147-5864-7999371259B7}"/>
                  </a:ext>
                </a:extLst>
              </p:cNvPr>
              <p:cNvSpPr/>
              <p:nvPr/>
            </p:nvSpPr>
            <p:spPr>
              <a:xfrm>
                <a:off x="947980" y="3174105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6C53F3A-6652-3549-D36C-5920684C9EAA}"/>
                  </a:ext>
                </a:extLst>
              </p:cNvPr>
              <p:cNvSpPr/>
              <p:nvPr/>
            </p:nvSpPr>
            <p:spPr>
              <a:xfrm>
                <a:off x="1411094" y="3174105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4300DE5-B1F2-89AF-1DE7-2C89E65C4B8A}"/>
                  </a:ext>
                </a:extLst>
              </p:cNvPr>
              <p:cNvSpPr/>
              <p:nvPr/>
            </p:nvSpPr>
            <p:spPr>
              <a:xfrm>
                <a:off x="1874208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9D5F6AF-D1C1-CDA8-E6FE-0C598369BCDD}"/>
                  </a:ext>
                </a:extLst>
              </p:cNvPr>
              <p:cNvSpPr/>
              <p:nvPr/>
            </p:nvSpPr>
            <p:spPr>
              <a:xfrm>
                <a:off x="2337322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97A7D7F-9928-4732-9163-C413057A75EF}"/>
                  </a:ext>
                </a:extLst>
              </p:cNvPr>
              <p:cNvSpPr/>
              <p:nvPr/>
            </p:nvSpPr>
            <p:spPr>
              <a:xfrm>
                <a:off x="2800436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4053010-92EF-F983-0B49-A9322CCF5929}"/>
                  </a:ext>
                </a:extLst>
              </p:cNvPr>
              <p:cNvSpPr/>
              <p:nvPr/>
            </p:nvSpPr>
            <p:spPr>
              <a:xfrm>
                <a:off x="3263550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211B7414-9116-6276-0575-E6F5C7269B7A}"/>
                  </a:ext>
                </a:extLst>
              </p:cNvPr>
              <p:cNvSpPr/>
              <p:nvPr/>
            </p:nvSpPr>
            <p:spPr>
              <a:xfrm>
                <a:off x="3726664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6577399-C2AC-92F8-DBD9-80721C12E8E0}"/>
                  </a:ext>
                </a:extLst>
              </p:cNvPr>
              <p:cNvSpPr/>
              <p:nvPr/>
            </p:nvSpPr>
            <p:spPr>
              <a:xfrm>
                <a:off x="4189778" y="317384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4FA2677-DB07-EF03-E51B-D06E9F12C91A}"/>
                  </a:ext>
                </a:extLst>
              </p:cNvPr>
              <p:cNvSpPr/>
              <p:nvPr/>
            </p:nvSpPr>
            <p:spPr>
              <a:xfrm>
                <a:off x="947980" y="3637219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8AEFF87B-5D03-0696-CEAC-E315572AC551}"/>
                  </a:ext>
                </a:extLst>
              </p:cNvPr>
              <p:cNvSpPr/>
              <p:nvPr/>
            </p:nvSpPr>
            <p:spPr>
              <a:xfrm>
                <a:off x="1411094" y="3637219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7F22FDC-C814-EB57-B4C1-4A26094E2B97}"/>
                  </a:ext>
                </a:extLst>
              </p:cNvPr>
              <p:cNvSpPr/>
              <p:nvPr/>
            </p:nvSpPr>
            <p:spPr>
              <a:xfrm>
                <a:off x="1874208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5B0FF73-2522-7038-36ED-94197519C15D}"/>
                  </a:ext>
                </a:extLst>
              </p:cNvPr>
              <p:cNvSpPr/>
              <p:nvPr/>
            </p:nvSpPr>
            <p:spPr>
              <a:xfrm>
                <a:off x="2337322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25BD22B-ECAC-D1EC-97BA-B5E048BF05AD}"/>
                  </a:ext>
                </a:extLst>
              </p:cNvPr>
              <p:cNvSpPr/>
              <p:nvPr/>
            </p:nvSpPr>
            <p:spPr>
              <a:xfrm>
                <a:off x="2800436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22ED874-71D2-4035-1D1E-C63BC314EC17}"/>
                  </a:ext>
                </a:extLst>
              </p:cNvPr>
              <p:cNvSpPr/>
              <p:nvPr/>
            </p:nvSpPr>
            <p:spPr>
              <a:xfrm>
                <a:off x="3263550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1511BA1-6A86-5142-D3B8-0E792C621DE2}"/>
                  </a:ext>
                </a:extLst>
              </p:cNvPr>
              <p:cNvSpPr/>
              <p:nvPr/>
            </p:nvSpPr>
            <p:spPr>
              <a:xfrm>
                <a:off x="3726664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1C3497E-6691-C179-AEAF-BF09D54640F7}"/>
                  </a:ext>
                </a:extLst>
              </p:cNvPr>
              <p:cNvSpPr/>
              <p:nvPr/>
            </p:nvSpPr>
            <p:spPr>
              <a:xfrm>
                <a:off x="4189778" y="363696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E1E1AAB-6865-88B6-6DD9-17A6ACDB204C}"/>
                  </a:ext>
                </a:extLst>
              </p:cNvPr>
              <p:cNvSpPr/>
              <p:nvPr/>
            </p:nvSpPr>
            <p:spPr>
              <a:xfrm>
                <a:off x="947980" y="4100333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BB6A6E1-CF4F-7FE5-E982-8E46B76A3D1B}"/>
                  </a:ext>
                </a:extLst>
              </p:cNvPr>
              <p:cNvSpPr/>
              <p:nvPr/>
            </p:nvSpPr>
            <p:spPr>
              <a:xfrm>
                <a:off x="1411094" y="4100333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4C1DE31-F7B8-E69F-EBEC-2C1FB9A34614}"/>
                  </a:ext>
                </a:extLst>
              </p:cNvPr>
              <p:cNvSpPr/>
              <p:nvPr/>
            </p:nvSpPr>
            <p:spPr>
              <a:xfrm>
                <a:off x="1874208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5E64358-BEAC-E251-50F7-043681C01B5D}"/>
                  </a:ext>
                </a:extLst>
              </p:cNvPr>
              <p:cNvSpPr/>
              <p:nvPr/>
            </p:nvSpPr>
            <p:spPr>
              <a:xfrm>
                <a:off x="2337322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4A639C5-C0EF-3C72-477B-F97CB253B1D1}"/>
                  </a:ext>
                </a:extLst>
              </p:cNvPr>
              <p:cNvSpPr/>
              <p:nvPr/>
            </p:nvSpPr>
            <p:spPr>
              <a:xfrm>
                <a:off x="2800436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C70C0C7-CF83-5952-118C-F638CDE6A1B1}"/>
                  </a:ext>
                </a:extLst>
              </p:cNvPr>
              <p:cNvSpPr/>
              <p:nvPr/>
            </p:nvSpPr>
            <p:spPr>
              <a:xfrm>
                <a:off x="3263550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2382488-48FD-0CC1-02A3-7320DF442383}"/>
                  </a:ext>
                </a:extLst>
              </p:cNvPr>
              <p:cNvSpPr/>
              <p:nvPr/>
            </p:nvSpPr>
            <p:spPr>
              <a:xfrm>
                <a:off x="3726664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25702B6-C888-58D4-1030-AA166C41B8C1}"/>
                  </a:ext>
                </a:extLst>
              </p:cNvPr>
              <p:cNvSpPr/>
              <p:nvPr/>
            </p:nvSpPr>
            <p:spPr>
              <a:xfrm>
                <a:off x="4189778" y="4100076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E672878-B6D3-DCDC-C804-816B666E21CB}"/>
                  </a:ext>
                </a:extLst>
              </p:cNvPr>
              <p:cNvSpPr/>
              <p:nvPr/>
            </p:nvSpPr>
            <p:spPr>
              <a:xfrm>
                <a:off x="947980" y="4563447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85A41DD-F53C-0D58-0625-8D11092FC7F4}"/>
                  </a:ext>
                </a:extLst>
              </p:cNvPr>
              <p:cNvSpPr/>
              <p:nvPr/>
            </p:nvSpPr>
            <p:spPr>
              <a:xfrm>
                <a:off x="1411094" y="4563447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C26021D-2AA3-49FA-7F3B-CDF003451E41}"/>
                  </a:ext>
                </a:extLst>
              </p:cNvPr>
              <p:cNvSpPr/>
              <p:nvPr/>
            </p:nvSpPr>
            <p:spPr>
              <a:xfrm>
                <a:off x="1874208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51747AD-2016-B820-4211-D76776C5C8C6}"/>
                  </a:ext>
                </a:extLst>
              </p:cNvPr>
              <p:cNvSpPr/>
              <p:nvPr/>
            </p:nvSpPr>
            <p:spPr>
              <a:xfrm>
                <a:off x="2337322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CE33B3C6-3F6A-CE2D-3068-755D31ED0DEA}"/>
                  </a:ext>
                </a:extLst>
              </p:cNvPr>
              <p:cNvSpPr/>
              <p:nvPr/>
            </p:nvSpPr>
            <p:spPr>
              <a:xfrm>
                <a:off x="2800436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CDB7586-74A7-6F49-8606-FCBD49CFF696}"/>
                  </a:ext>
                </a:extLst>
              </p:cNvPr>
              <p:cNvSpPr/>
              <p:nvPr/>
            </p:nvSpPr>
            <p:spPr>
              <a:xfrm>
                <a:off x="3263550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1440115D-7016-A1FC-B80F-B011D7968E2A}"/>
                  </a:ext>
                </a:extLst>
              </p:cNvPr>
              <p:cNvSpPr/>
              <p:nvPr/>
            </p:nvSpPr>
            <p:spPr>
              <a:xfrm>
                <a:off x="3726664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845255FF-27DE-4377-C690-15B6A1FDAE81}"/>
                  </a:ext>
                </a:extLst>
              </p:cNvPr>
              <p:cNvSpPr/>
              <p:nvPr/>
            </p:nvSpPr>
            <p:spPr>
              <a:xfrm>
                <a:off x="4189778" y="4563190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5BA2F95C-785D-9716-30A1-249CED084411}"/>
                  </a:ext>
                </a:extLst>
              </p:cNvPr>
              <p:cNvSpPr/>
              <p:nvPr/>
            </p:nvSpPr>
            <p:spPr>
              <a:xfrm>
                <a:off x="947980" y="5026561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C08A3583-164D-22B0-599D-A1DA3AC328C5}"/>
                  </a:ext>
                </a:extLst>
              </p:cNvPr>
              <p:cNvSpPr/>
              <p:nvPr/>
            </p:nvSpPr>
            <p:spPr>
              <a:xfrm>
                <a:off x="1411094" y="5026561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A51E705-CD36-B19C-3D21-57ACC034B6D6}"/>
                  </a:ext>
                </a:extLst>
              </p:cNvPr>
              <p:cNvSpPr/>
              <p:nvPr/>
            </p:nvSpPr>
            <p:spPr>
              <a:xfrm>
                <a:off x="1874208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D2D1B3B2-05D7-461F-C08D-3E2BC210B732}"/>
                  </a:ext>
                </a:extLst>
              </p:cNvPr>
              <p:cNvSpPr/>
              <p:nvPr/>
            </p:nvSpPr>
            <p:spPr>
              <a:xfrm>
                <a:off x="2337322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D5DF3980-BAF9-DFD8-FDCE-F398EB9750B7}"/>
                  </a:ext>
                </a:extLst>
              </p:cNvPr>
              <p:cNvSpPr/>
              <p:nvPr/>
            </p:nvSpPr>
            <p:spPr>
              <a:xfrm>
                <a:off x="2800436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BB4B58C-2655-09E3-0A67-9858DC728339}"/>
                  </a:ext>
                </a:extLst>
              </p:cNvPr>
              <p:cNvSpPr/>
              <p:nvPr/>
            </p:nvSpPr>
            <p:spPr>
              <a:xfrm>
                <a:off x="3263550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54FA329-C810-A118-1344-331D5A3C80EF}"/>
                  </a:ext>
                </a:extLst>
              </p:cNvPr>
              <p:cNvSpPr/>
              <p:nvPr/>
            </p:nvSpPr>
            <p:spPr>
              <a:xfrm>
                <a:off x="3726664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AC706127-852B-8CAD-377C-CF11CB9A84EB}"/>
                  </a:ext>
                </a:extLst>
              </p:cNvPr>
              <p:cNvSpPr/>
              <p:nvPr/>
            </p:nvSpPr>
            <p:spPr>
              <a:xfrm>
                <a:off x="4189778" y="5026304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CABFCCD-FC12-5FDE-0062-9C4EE960B949}"/>
                  </a:ext>
                </a:extLst>
              </p:cNvPr>
              <p:cNvSpPr/>
              <p:nvPr/>
            </p:nvSpPr>
            <p:spPr>
              <a:xfrm>
                <a:off x="947980" y="5489675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233D610C-2D4B-580C-1FA9-4050F902D798}"/>
                  </a:ext>
                </a:extLst>
              </p:cNvPr>
              <p:cNvSpPr/>
              <p:nvPr/>
            </p:nvSpPr>
            <p:spPr>
              <a:xfrm>
                <a:off x="1411094" y="5489675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7F59190-4F21-B51E-614C-DC37D8F17B0F}"/>
                  </a:ext>
                </a:extLst>
              </p:cNvPr>
              <p:cNvSpPr/>
              <p:nvPr/>
            </p:nvSpPr>
            <p:spPr>
              <a:xfrm>
                <a:off x="1874208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BF7DA3DF-B831-AA46-327C-9600A2DC4319}"/>
                  </a:ext>
                </a:extLst>
              </p:cNvPr>
              <p:cNvSpPr/>
              <p:nvPr/>
            </p:nvSpPr>
            <p:spPr>
              <a:xfrm>
                <a:off x="2337322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D69FBF96-CEF5-808F-C236-BAF62DBB5CC4}"/>
                  </a:ext>
                </a:extLst>
              </p:cNvPr>
              <p:cNvSpPr/>
              <p:nvPr/>
            </p:nvSpPr>
            <p:spPr>
              <a:xfrm>
                <a:off x="2800436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DF4CCBDE-E87D-4126-E75F-ED74A879145B}"/>
                  </a:ext>
                </a:extLst>
              </p:cNvPr>
              <p:cNvSpPr/>
              <p:nvPr/>
            </p:nvSpPr>
            <p:spPr>
              <a:xfrm>
                <a:off x="3263550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BF18C320-6AD4-E215-209C-B9B0680B7C7E}"/>
                  </a:ext>
                </a:extLst>
              </p:cNvPr>
              <p:cNvSpPr/>
              <p:nvPr/>
            </p:nvSpPr>
            <p:spPr>
              <a:xfrm>
                <a:off x="3726664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C9672B23-7083-E640-ED3A-3C2041D3AEA3}"/>
                  </a:ext>
                </a:extLst>
              </p:cNvPr>
              <p:cNvSpPr/>
              <p:nvPr/>
            </p:nvSpPr>
            <p:spPr>
              <a:xfrm>
                <a:off x="4189778" y="5489418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863FF389-723D-D271-D9AC-737C9608746A}"/>
                  </a:ext>
                </a:extLst>
              </p:cNvPr>
              <p:cNvSpPr/>
              <p:nvPr/>
            </p:nvSpPr>
            <p:spPr>
              <a:xfrm>
                <a:off x="947980" y="5952789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13BC1FE9-42A9-C33D-1575-D565031E446D}"/>
                  </a:ext>
                </a:extLst>
              </p:cNvPr>
              <p:cNvSpPr/>
              <p:nvPr/>
            </p:nvSpPr>
            <p:spPr>
              <a:xfrm>
                <a:off x="1411094" y="5952789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B892C77A-B6AC-6553-493A-B49C7058EBBA}"/>
                  </a:ext>
                </a:extLst>
              </p:cNvPr>
              <p:cNvSpPr/>
              <p:nvPr/>
            </p:nvSpPr>
            <p:spPr>
              <a:xfrm>
                <a:off x="1874208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641C377D-E5EB-DE89-C8D9-EF0875B85708}"/>
                  </a:ext>
                </a:extLst>
              </p:cNvPr>
              <p:cNvSpPr/>
              <p:nvPr/>
            </p:nvSpPr>
            <p:spPr>
              <a:xfrm>
                <a:off x="2337322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99474AB-AFFB-3E09-D304-DE1E15FE358D}"/>
                  </a:ext>
                </a:extLst>
              </p:cNvPr>
              <p:cNvSpPr/>
              <p:nvPr/>
            </p:nvSpPr>
            <p:spPr>
              <a:xfrm>
                <a:off x="2800436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E14B0433-1B9B-91FC-F7CB-1C6336C4ACB1}"/>
                  </a:ext>
                </a:extLst>
              </p:cNvPr>
              <p:cNvSpPr/>
              <p:nvPr/>
            </p:nvSpPr>
            <p:spPr>
              <a:xfrm>
                <a:off x="3263550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248AA3BE-5DDD-DE68-298E-7201C1A9BED8}"/>
                  </a:ext>
                </a:extLst>
              </p:cNvPr>
              <p:cNvSpPr/>
              <p:nvPr/>
            </p:nvSpPr>
            <p:spPr>
              <a:xfrm>
                <a:off x="3726664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28BE851E-691F-4CDB-0697-3A9E43966165}"/>
                  </a:ext>
                </a:extLst>
              </p:cNvPr>
              <p:cNvSpPr/>
              <p:nvPr/>
            </p:nvSpPr>
            <p:spPr>
              <a:xfrm>
                <a:off x="4189778" y="5952532"/>
                <a:ext cx="463114" cy="4631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</p:grpSp>
        <p:pic>
          <p:nvPicPr>
            <p:cNvPr id="84" name="Graphique 83" descr="Couronne avec un remplissage uni">
              <a:extLst>
                <a:ext uri="{FF2B5EF4-FFF2-40B4-BE49-F238E27FC236}">
                  <a16:creationId xmlns:a16="http://schemas.microsoft.com/office/drawing/2014/main" id="{97402165-BBF6-E372-82C7-B8DFE2DC7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12520" y="5563572"/>
              <a:ext cx="426575" cy="426575"/>
            </a:xfrm>
            <a:prstGeom prst="rect">
              <a:avLst/>
            </a:prstGeom>
          </p:spPr>
        </p:pic>
        <p:pic>
          <p:nvPicPr>
            <p:cNvPr id="85" name="Graphique 84" descr="Couronne avec un remplissage uni">
              <a:extLst>
                <a:ext uri="{FF2B5EF4-FFF2-40B4-BE49-F238E27FC236}">
                  <a16:creationId xmlns:a16="http://schemas.microsoft.com/office/drawing/2014/main" id="{46105054-A7F0-F6BD-8E46-F651A576F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33326" y="4733333"/>
              <a:ext cx="426575" cy="426575"/>
            </a:xfrm>
            <a:prstGeom prst="rect">
              <a:avLst/>
            </a:prstGeom>
          </p:spPr>
        </p:pic>
        <p:pic>
          <p:nvPicPr>
            <p:cNvPr id="86" name="Graphique 85" descr="Couronne avec un remplissage uni">
              <a:extLst>
                <a:ext uri="{FF2B5EF4-FFF2-40B4-BE49-F238E27FC236}">
                  <a16:creationId xmlns:a16="http://schemas.microsoft.com/office/drawing/2014/main" id="{B4348C00-89E6-8AF3-85A2-3150BD0E2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48774" y="5950258"/>
              <a:ext cx="426575" cy="426575"/>
            </a:xfrm>
            <a:prstGeom prst="rect">
              <a:avLst/>
            </a:prstGeom>
          </p:spPr>
        </p:pic>
        <p:pic>
          <p:nvPicPr>
            <p:cNvPr id="87" name="Graphique 86" descr="Couronne avec un remplissage uni">
              <a:extLst>
                <a:ext uri="{FF2B5EF4-FFF2-40B4-BE49-F238E27FC236}">
                  <a16:creationId xmlns:a16="http://schemas.microsoft.com/office/drawing/2014/main" id="{ACC75400-BA54-17D5-07A7-ABF4325FC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40327" y="3531476"/>
              <a:ext cx="426574" cy="426574"/>
            </a:xfrm>
            <a:prstGeom prst="rect">
              <a:avLst/>
            </a:prstGeom>
          </p:spPr>
        </p:pic>
        <p:pic>
          <p:nvPicPr>
            <p:cNvPr id="88" name="Graphique 87" descr="Couronne avec un remplissage uni">
              <a:extLst>
                <a:ext uri="{FF2B5EF4-FFF2-40B4-BE49-F238E27FC236}">
                  <a16:creationId xmlns:a16="http://schemas.microsoft.com/office/drawing/2014/main" id="{990CDB94-BF58-C660-0A5C-D0918D2DE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7254" y="6363284"/>
              <a:ext cx="426575" cy="426575"/>
            </a:xfrm>
            <a:prstGeom prst="rect">
              <a:avLst/>
            </a:prstGeom>
          </p:spPr>
        </p:pic>
        <p:pic>
          <p:nvPicPr>
            <p:cNvPr id="89" name="Graphique 88" descr="Couronne avec un remplissage uni">
              <a:extLst>
                <a:ext uri="{FF2B5EF4-FFF2-40B4-BE49-F238E27FC236}">
                  <a16:creationId xmlns:a16="http://schemas.microsoft.com/office/drawing/2014/main" id="{07EE6529-C6DF-5169-31C1-B77DD594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70644" y="3933027"/>
              <a:ext cx="426575" cy="426575"/>
            </a:xfrm>
            <a:prstGeom prst="rect">
              <a:avLst/>
            </a:prstGeom>
          </p:spPr>
        </p:pic>
        <p:pic>
          <p:nvPicPr>
            <p:cNvPr id="90" name="Graphique 89" descr="Couronne avec un remplissage uni">
              <a:extLst>
                <a:ext uri="{FF2B5EF4-FFF2-40B4-BE49-F238E27FC236}">
                  <a16:creationId xmlns:a16="http://schemas.microsoft.com/office/drawing/2014/main" id="{DFF6FB5B-FEEC-84F2-F728-1E2FDF91A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7219" y="5159908"/>
              <a:ext cx="426575" cy="426575"/>
            </a:xfrm>
            <a:prstGeom prst="rect">
              <a:avLst/>
            </a:prstGeom>
          </p:spPr>
        </p:pic>
        <p:pic>
          <p:nvPicPr>
            <p:cNvPr id="91" name="Graphique 90" descr="Couronne avec un remplissage uni">
              <a:extLst>
                <a:ext uri="{FF2B5EF4-FFF2-40B4-BE49-F238E27FC236}">
                  <a16:creationId xmlns:a16="http://schemas.microsoft.com/office/drawing/2014/main" id="{706AAB1A-5440-5DB2-B711-DAA6C07D9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206745" y="4349383"/>
              <a:ext cx="426575" cy="42657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6" name="Encre 285">
                <a:extLst>
                  <a:ext uri="{FF2B5EF4-FFF2-40B4-BE49-F238E27FC236}">
                    <a16:creationId xmlns:a16="http://schemas.microsoft.com/office/drawing/2014/main" id="{357BC306-DD75-02AB-719A-A2165660C714}"/>
                  </a:ext>
                </a:extLst>
              </p14:cNvPr>
              <p14:cNvContentPartPr/>
              <p14:nvPr/>
            </p14:nvContentPartPr>
            <p14:xfrm>
              <a:off x="7335520" y="3885720"/>
              <a:ext cx="223920" cy="74160"/>
            </p14:xfrm>
          </p:contentPart>
        </mc:Choice>
        <mc:Fallback xmlns="">
          <p:pic>
            <p:nvPicPr>
              <p:cNvPr id="286" name="Encre 285">
                <a:extLst>
                  <a:ext uri="{FF2B5EF4-FFF2-40B4-BE49-F238E27FC236}">
                    <a16:creationId xmlns:a16="http://schemas.microsoft.com/office/drawing/2014/main" id="{357BC306-DD75-02AB-719A-A2165660C7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81880" y="3778080"/>
                <a:ext cx="3315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7" name="Encre 286">
                <a:extLst>
                  <a:ext uri="{FF2B5EF4-FFF2-40B4-BE49-F238E27FC236}">
                    <a16:creationId xmlns:a16="http://schemas.microsoft.com/office/drawing/2014/main" id="{BFA53847-F09D-0D9D-577E-BE3C25A0DDEC}"/>
                  </a:ext>
                </a:extLst>
              </p14:cNvPr>
              <p14:cNvContentPartPr/>
              <p14:nvPr/>
            </p14:nvContentPartPr>
            <p14:xfrm>
              <a:off x="7340200" y="3883920"/>
              <a:ext cx="256680" cy="2059920"/>
            </p14:xfrm>
          </p:contentPart>
        </mc:Choice>
        <mc:Fallback xmlns="">
          <p:pic>
            <p:nvPicPr>
              <p:cNvPr id="287" name="Encre 286">
                <a:extLst>
                  <a:ext uri="{FF2B5EF4-FFF2-40B4-BE49-F238E27FC236}">
                    <a16:creationId xmlns:a16="http://schemas.microsoft.com/office/drawing/2014/main" id="{BFA53847-F09D-0D9D-577E-BE3C25A0DD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86560" y="3775920"/>
                <a:ext cx="364320" cy="22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9" name="Encre 288">
                <a:extLst>
                  <a:ext uri="{FF2B5EF4-FFF2-40B4-BE49-F238E27FC236}">
                    <a16:creationId xmlns:a16="http://schemas.microsoft.com/office/drawing/2014/main" id="{BC8FE713-2CA0-4C33-D2D4-DD28E8DB83B7}"/>
                  </a:ext>
                </a:extLst>
              </p14:cNvPr>
              <p14:cNvContentPartPr/>
              <p14:nvPr/>
            </p14:nvContentPartPr>
            <p14:xfrm>
              <a:off x="7297000" y="3744960"/>
              <a:ext cx="1512000" cy="1531800"/>
            </p14:xfrm>
          </p:contentPart>
        </mc:Choice>
        <mc:Fallback xmlns="">
          <p:pic>
            <p:nvPicPr>
              <p:cNvPr id="289" name="Encre 288">
                <a:extLst>
                  <a:ext uri="{FF2B5EF4-FFF2-40B4-BE49-F238E27FC236}">
                    <a16:creationId xmlns:a16="http://schemas.microsoft.com/office/drawing/2014/main" id="{BC8FE713-2CA0-4C33-D2D4-DD28E8DB83B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43000" y="3637320"/>
                <a:ext cx="1619640" cy="17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69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A1AF-69A9-0B42-8FDF-36F625E8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BA7BC78-A6D7-8127-176E-8F15F7B77D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91641" y="442354"/>
                <a:ext cx="11200359" cy="816669"/>
              </a:xfrm>
            </p:spPr>
            <p:txBody>
              <a:bodyPr>
                <a:normAutofit fontScale="90000"/>
              </a:bodyPr>
              <a:lstStyle/>
              <a:p>
                <a:r>
                  <a:rPr lang="fr-CH" dirty="0"/>
                  <a:t>Modélisations possibles : </a:t>
                </a:r>
                <a14:m>
                  <m:oMath xmlns:m="http://schemas.openxmlformats.org/officeDocument/2006/math">
                    <m:r>
                      <a:rPr lang="fr-CH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CH" dirty="0"/>
                  <a:t> variables </a:t>
                </a:r>
                <a14:m>
                  <m:oMath xmlns:m="http://schemas.openxmlformats.org/officeDocument/2006/math">
                    <m:r>
                      <a:rPr lang="fr-CH" i="1" dirty="0" smtClean="0">
                        <a:latin typeface="Cambria Math" panose="02040503050406030204" pitchFamily="18" charset="0"/>
                      </a:rPr>
                      <m:t>0..</m:t>
                    </m:r>
                    <m:r>
                      <a:rPr lang="fr-CH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H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CBA7BC78-A6D7-8127-176E-8F15F7B77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1641" y="442354"/>
                <a:ext cx="11200359" cy="816669"/>
              </a:xfrm>
              <a:blipFill>
                <a:blip r:embed="rId3"/>
                <a:stretch>
                  <a:fillRect l="-1960" t="-24627" b="-671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que 8" descr="Lumières allumées avec un remplissage uni">
            <a:extLst>
              <a:ext uri="{FF2B5EF4-FFF2-40B4-BE49-F238E27FC236}">
                <a16:creationId xmlns:a16="http://schemas.microsoft.com/office/drawing/2014/main" id="{B43279BA-CAA1-7B29-48CA-8C7CD2C05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197" y="1529917"/>
            <a:ext cx="755703" cy="7557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CFE2193-1CEE-2B7C-7443-31457C2BCB09}"/>
              </a:ext>
            </a:extLst>
          </p:cNvPr>
          <p:cNvSpPr txBox="1"/>
          <p:nvPr/>
        </p:nvSpPr>
        <p:spPr>
          <a:xfrm>
            <a:off x="6381548" y="282835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Avantage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D26B292-185D-46E2-AB43-39C93A41A354}"/>
                  </a:ext>
                </a:extLst>
              </p:cNvPr>
              <p:cNvSpPr txBox="1"/>
              <p:nvPr/>
            </p:nvSpPr>
            <p:spPr>
              <a:xfrm>
                <a:off x="6763697" y="3263411"/>
                <a:ext cx="1628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H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CH" dirty="0"/>
                  <a:t> variables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2D26B292-185D-46E2-AB43-39C93A41A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697" y="3263411"/>
                <a:ext cx="1628138" cy="369332"/>
              </a:xfrm>
              <a:prstGeom prst="rect">
                <a:avLst/>
              </a:prstGeom>
              <a:blipFill>
                <a:blip r:embed="rId6"/>
                <a:stretch>
                  <a:fillRect l="-2622" t="-8197" r="-2622" b="-2459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CA89240C-0F86-4CD4-3038-9144510653C2}"/>
              </a:ext>
            </a:extLst>
          </p:cNvPr>
          <p:cNvSpPr txBox="1"/>
          <p:nvPr/>
        </p:nvSpPr>
        <p:spPr>
          <a:xfrm>
            <a:off x="6763698" y="3684795"/>
            <a:ext cx="327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/>
              <a:t>Pas besoin de vérifier les contraintes de colonne</a:t>
            </a:r>
          </a:p>
        </p:txBody>
      </p: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73DFEEBB-8599-40DB-59FA-A0A3FB830DE6}"/>
              </a:ext>
            </a:extLst>
          </p:cNvPr>
          <p:cNvGrpSpPr/>
          <p:nvPr/>
        </p:nvGrpSpPr>
        <p:grpSpPr>
          <a:xfrm>
            <a:off x="2521658" y="2556514"/>
            <a:ext cx="3277420" cy="3277647"/>
            <a:chOff x="947980" y="2710734"/>
            <a:chExt cx="3704912" cy="370516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AF7FE1-65CA-0AC1-00F6-E693445795AE}"/>
                </a:ext>
              </a:extLst>
            </p:cNvPr>
            <p:cNvSpPr/>
            <p:nvPr/>
          </p:nvSpPr>
          <p:spPr>
            <a:xfrm>
              <a:off x="947980" y="2710991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556113-1AA2-60F4-DF79-5B559CD6E070}"/>
                </a:ext>
              </a:extLst>
            </p:cNvPr>
            <p:cNvSpPr/>
            <p:nvPr/>
          </p:nvSpPr>
          <p:spPr>
            <a:xfrm>
              <a:off x="1411094" y="2710991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15892D-ECA8-EBBE-09FA-9A81C3353007}"/>
                </a:ext>
              </a:extLst>
            </p:cNvPr>
            <p:cNvSpPr/>
            <p:nvPr/>
          </p:nvSpPr>
          <p:spPr>
            <a:xfrm>
              <a:off x="1874208" y="271073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EE0A03C-EADD-11D6-6838-E1D7C3A5929E}"/>
                </a:ext>
              </a:extLst>
            </p:cNvPr>
            <p:cNvSpPr/>
            <p:nvPr/>
          </p:nvSpPr>
          <p:spPr>
            <a:xfrm>
              <a:off x="2337322" y="271073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275E545-054D-F7E1-0232-9ED43CF34F21}"/>
                </a:ext>
              </a:extLst>
            </p:cNvPr>
            <p:cNvSpPr/>
            <p:nvPr/>
          </p:nvSpPr>
          <p:spPr>
            <a:xfrm>
              <a:off x="2800436" y="271073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88A5BD1-56EC-8BBD-C0D3-DE1D1114CCA8}"/>
                </a:ext>
              </a:extLst>
            </p:cNvPr>
            <p:cNvSpPr/>
            <p:nvPr/>
          </p:nvSpPr>
          <p:spPr>
            <a:xfrm>
              <a:off x="3263550" y="271073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B7B8EF7-182F-4BF1-F490-7DBB62EDF28F}"/>
                </a:ext>
              </a:extLst>
            </p:cNvPr>
            <p:cNvSpPr/>
            <p:nvPr/>
          </p:nvSpPr>
          <p:spPr>
            <a:xfrm>
              <a:off x="3726664" y="271073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347942E-2AA7-32ED-06FF-1B8744C96E01}"/>
                </a:ext>
              </a:extLst>
            </p:cNvPr>
            <p:cNvSpPr/>
            <p:nvPr/>
          </p:nvSpPr>
          <p:spPr>
            <a:xfrm>
              <a:off x="4189778" y="271073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4C1F44-AA71-648F-26C2-1B4E894D50AC}"/>
                </a:ext>
              </a:extLst>
            </p:cNvPr>
            <p:cNvSpPr/>
            <p:nvPr/>
          </p:nvSpPr>
          <p:spPr>
            <a:xfrm>
              <a:off x="947980" y="3174105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AE2167-675F-5E9F-81D3-CD8F28413414}"/>
                </a:ext>
              </a:extLst>
            </p:cNvPr>
            <p:cNvSpPr/>
            <p:nvPr/>
          </p:nvSpPr>
          <p:spPr>
            <a:xfrm>
              <a:off x="1411094" y="3174105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BDCAF0C-FDDB-4734-03B6-EFC089CD87D8}"/>
                </a:ext>
              </a:extLst>
            </p:cNvPr>
            <p:cNvSpPr/>
            <p:nvPr/>
          </p:nvSpPr>
          <p:spPr>
            <a:xfrm>
              <a:off x="1874208" y="317384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584B95B-5569-D9ED-0B1E-8215B9D15108}"/>
                </a:ext>
              </a:extLst>
            </p:cNvPr>
            <p:cNvSpPr/>
            <p:nvPr/>
          </p:nvSpPr>
          <p:spPr>
            <a:xfrm>
              <a:off x="2337322" y="317384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666F3F9-BE07-5C55-F177-21B55B01B3BF}"/>
                </a:ext>
              </a:extLst>
            </p:cNvPr>
            <p:cNvSpPr/>
            <p:nvPr/>
          </p:nvSpPr>
          <p:spPr>
            <a:xfrm>
              <a:off x="2800436" y="317384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FBA3294-B317-ACF7-C58E-7939D9207FA7}"/>
                </a:ext>
              </a:extLst>
            </p:cNvPr>
            <p:cNvSpPr/>
            <p:nvPr/>
          </p:nvSpPr>
          <p:spPr>
            <a:xfrm>
              <a:off x="3263550" y="317384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72330F6-21D9-8C76-2A6B-E5FEFA4267CC}"/>
                </a:ext>
              </a:extLst>
            </p:cNvPr>
            <p:cNvSpPr/>
            <p:nvPr/>
          </p:nvSpPr>
          <p:spPr>
            <a:xfrm>
              <a:off x="3726664" y="317384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3D52711-30C8-AD51-3CF0-32433A6E781A}"/>
                </a:ext>
              </a:extLst>
            </p:cNvPr>
            <p:cNvSpPr/>
            <p:nvPr/>
          </p:nvSpPr>
          <p:spPr>
            <a:xfrm>
              <a:off x="4189778" y="317384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D07E45A-EDF5-AA5C-AF0D-6A56553A395E}"/>
                </a:ext>
              </a:extLst>
            </p:cNvPr>
            <p:cNvSpPr/>
            <p:nvPr/>
          </p:nvSpPr>
          <p:spPr>
            <a:xfrm>
              <a:off x="947980" y="3637219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221CC73-25DC-1823-7583-D38B74829298}"/>
                </a:ext>
              </a:extLst>
            </p:cNvPr>
            <p:cNvSpPr/>
            <p:nvPr/>
          </p:nvSpPr>
          <p:spPr>
            <a:xfrm>
              <a:off x="1411094" y="3637219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14D3975-14AE-3ECB-53E1-66C704F8DF4E}"/>
                </a:ext>
              </a:extLst>
            </p:cNvPr>
            <p:cNvSpPr/>
            <p:nvPr/>
          </p:nvSpPr>
          <p:spPr>
            <a:xfrm>
              <a:off x="1874208" y="363696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FAC7F4-C36C-8BBF-ECCE-5F6114A90AB1}"/>
                </a:ext>
              </a:extLst>
            </p:cNvPr>
            <p:cNvSpPr/>
            <p:nvPr/>
          </p:nvSpPr>
          <p:spPr>
            <a:xfrm>
              <a:off x="2337322" y="363696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2388799-46E0-49D2-682F-281F0E63A06F}"/>
                </a:ext>
              </a:extLst>
            </p:cNvPr>
            <p:cNvSpPr/>
            <p:nvPr/>
          </p:nvSpPr>
          <p:spPr>
            <a:xfrm>
              <a:off x="2800436" y="363696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72D8369-31CB-4105-A654-BC9DA1E5FE1B}"/>
                </a:ext>
              </a:extLst>
            </p:cNvPr>
            <p:cNvSpPr/>
            <p:nvPr/>
          </p:nvSpPr>
          <p:spPr>
            <a:xfrm>
              <a:off x="3263550" y="363696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DB9A185-5CA8-83B1-4E7A-ED67873A800A}"/>
                </a:ext>
              </a:extLst>
            </p:cNvPr>
            <p:cNvSpPr/>
            <p:nvPr/>
          </p:nvSpPr>
          <p:spPr>
            <a:xfrm>
              <a:off x="3726664" y="363696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B57218-E734-E900-0625-0EBB81E50E14}"/>
                </a:ext>
              </a:extLst>
            </p:cNvPr>
            <p:cNvSpPr/>
            <p:nvPr/>
          </p:nvSpPr>
          <p:spPr>
            <a:xfrm>
              <a:off x="4189778" y="363696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3E58DBC-0DB2-5728-55A3-3E2CD8899489}"/>
                </a:ext>
              </a:extLst>
            </p:cNvPr>
            <p:cNvSpPr/>
            <p:nvPr/>
          </p:nvSpPr>
          <p:spPr>
            <a:xfrm>
              <a:off x="947980" y="4100333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699275F-87F4-F040-0BA6-985F49854B64}"/>
                </a:ext>
              </a:extLst>
            </p:cNvPr>
            <p:cNvSpPr/>
            <p:nvPr/>
          </p:nvSpPr>
          <p:spPr>
            <a:xfrm>
              <a:off x="1411094" y="4100333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7FDFEB4-8F5A-18C7-600C-57883438706B}"/>
                </a:ext>
              </a:extLst>
            </p:cNvPr>
            <p:cNvSpPr/>
            <p:nvPr/>
          </p:nvSpPr>
          <p:spPr>
            <a:xfrm>
              <a:off x="1874208" y="4100076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EA0AB21-F6FB-826F-8D82-722A65CF22B2}"/>
                </a:ext>
              </a:extLst>
            </p:cNvPr>
            <p:cNvSpPr/>
            <p:nvPr/>
          </p:nvSpPr>
          <p:spPr>
            <a:xfrm>
              <a:off x="2337322" y="4100076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2C704F-D03C-8D51-45E1-339FC5985C66}"/>
                </a:ext>
              </a:extLst>
            </p:cNvPr>
            <p:cNvSpPr/>
            <p:nvPr/>
          </p:nvSpPr>
          <p:spPr>
            <a:xfrm>
              <a:off x="2800436" y="4100076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26828C-67F3-CA7D-C376-33BED21F15D9}"/>
                </a:ext>
              </a:extLst>
            </p:cNvPr>
            <p:cNvSpPr/>
            <p:nvPr/>
          </p:nvSpPr>
          <p:spPr>
            <a:xfrm>
              <a:off x="3263550" y="4100076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EF98D82-912A-0F53-FFDC-49E36961B628}"/>
                </a:ext>
              </a:extLst>
            </p:cNvPr>
            <p:cNvSpPr/>
            <p:nvPr/>
          </p:nvSpPr>
          <p:spPr>
            <a:xfrm>
              <a:off x="3726664" y="4100076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DD12C4-A70F-72C6-227C-61901636931C}"/>
                </a:ext>
              </a:extLst>
            </p:cNvPr>
            <p:cNvSpPr/>
            <p:nvPr/>
          </p:nvSpPr>
          <p:spPr>
            <a:xfrm>
              <a:off x="4189778" y="4100076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789BC4B-F3CD-2EA0-94CD-E6D096A04EE8}"/>
                </a:ext>
              </a:extLst>
            </p:cNvPr>
            <p:cNvSpPr/>
            <p:nvPr/>
          </p:nvSpPr>
          <p:spPr>
            <a:xfrm>
              <a:off x="947980" y="4563447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13074D1-5501-4861-DC10-6B4310B30163}"/>
                </a:ext>
              </a:extLst>
            </p:cNvPr>
            <p:cNvSpPr/>
            <p:nvPr/>
          </p:nvSpPr>
          <p:spPr>
            <a:xfrm>
              <a:off x="1411094" y="4563447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B3AE7C8-7F76-B74C-E608-B7A7446A6F5C}"/>
                </a:ext>
              </a:extLst>
            </p:cNvPr>
            <p:cNvSpPr/>
            <p:nvPr/>
          </p:nvSpPr>
          <p:spPr>
            <a:xfrm>
              <a:off x="1874208" y="4563190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1726ACF-8C00-AD3A-4E66-9EEA7FAD1AFD}"/>
                </a:ext>
              </a:extLst>
            </p:cNvPr>
            <p:cNvSpPr/>
            <p:nvPr/>
          </p:nvSpPr>
          <p:spPr>
            <a:xfrm>
              <a:off x="2337322" y="4563190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200B6A7-7AA4-297A-FEAA-E177567C9AE8}"/>
                </a:ext>
              </a:extLst>
            </p:cNvPr>
            <p:cNvSpPr/>
            <p:nvPr/>
          </p:nvSpPr>
          <p:spPr>
            <a:xfrm>
              <a:off x="2800436" y="4563190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121C14E-04A0-862F-7AD2-FFF88D0A82E7}"/>
                </a:ext>
              </a:extLst>
            </p:cNvPr>
            <p:cNvSpPr/>
            <p:nvPr/>
          </p:nvSpPr>
          <p:spPr>
            <a:xfrm>
              <a:off x="3263550" y="4563190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EEA13F1-770B-D71D-D1C9-5C382845B1D8}"/>
                </a:ext>
              </a:extLst>
            </p:cNvPr>
            <p:cNvSpPr/>
            <p:nvPr/>
          </p:nvSpPr>
          <p:spPr>
            <a:xfrm>
              <a:off x="3726664" y="4563190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4AC6FC8-D0C9-C125-A615-C07856A6584A}"/>
                </a:ext>
              </a:extLst>
            </p:cNvPr>
            <p:cNvSpPr/>
            <p:nvPr/>
          </p:nvSpPr>
          <p:spPr>
            <a:xfrm>
              <a:off x="4189778" y="4563190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54B0EBF-537C-2FAF-C006-4FB8D9E3881D}"/>
                </a:ext>
              </a:extLst>
            </p:cNvPr>
            <p:cNvSpPr/>
            <p:nvPr/>
          </p:nvSpPr>
          <p:spPr>
            <a:xfrm>
              <a:off x="947980" y="5026561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1AA17DC-4EE6-6F98-3FDC-EE428A8C86B5}"/>
                </a:ext>
              </a:extLst>
            </p:cNvPr>
            <p:cNvSpPr/>
            <p:nvPr/>
          </p:nvSpPr>
          <p:spPr>
            <a:xfrm>
              <a:off x="1411094" y="5026561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8003286-2821-E62C-41C4-E2DD4030FD8D}"/>
                </a:ext>
              </a:extLst>
            </p:cNvPr>
            <p:cNvSpPr/>
            <p:nvPr/>
          </p:nvSpPr>
          <p:spPr>
            <a:xfrm>
              <a:off x="1874208" y="502630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386DCEB-0B3C-BC53-4053-793187282F5A}"/>
                </a:ext>
              </a:extLst>
            </p:cNvPr>
            <p:cNvSpPr/>
            <p:nvPr/>
          </p:nvSpPr>
          <p:spPr>
            <a:xfrm>
              <a:off x="2337322" y="502630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4857479-276C-EAE4-70D6-9A3618976B01}"/>
                </a:ext>
              </a:extLst>
            </p:cNvPr>
            <p:cNvSpPr/>
            <p:nvPr/>
          </p:nvSpPr>
          <p:spPr>
            <a:xfrm>
              <a:off x="2800436" y="502630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81C2CAC-5BBC-7BB2-C267-6321B581867D}"/>
                </a:ext>
              </a:extLst>
            </p:cNvPr>
            <p:cNvSpPr/>
            <p:nvPr/>
          </p:nvSpPr>
          <p:spPr>
            <a:xfrm>
              <a:off x="3263550" y="502630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F37D3F9-DF9B-056B-278B-B6C31EE3E408}"/>
                </a:ext>
              </a:extLst>
            </p:cNvPr>
            <p:cNvSpPr/>
            <p:nvPr/>
          </p:nvSpPr>
          <p:spPr>
            <a:xfrm>
              <a:off x="3726664" y="502630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D871581-55DF-A836-1343-C3CFF6BF5A64}"/>
                </a:ext>
              </a:extLst>
            </p:cNvPr>
            <p:cNvSpPr/>
            <p:nvPr/>
          </p:nvSpPr>
          <p:spPr>
            <a:xfrm>
              <a:off x="4189778" y="5026304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D0844EC-11C0-8D85-893D-99CBEFF70CCC}"/>
                </a:ext>
              </a:extLst>
            </p:cNvPr>
            <p:cNvSpPr/>
            <p:nvPr/>
          </p:nvSpPr>
          <p:spPr>
            <a:xfrm>
              <a:off x="947980" y="5489675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402C754-70CB-65C3-47D9-1C88BB20F3EB}"/>
                </a:ext>
              </a:extLst>
            </p:cNvPr>
            <p:cNvSpPr/>
            <p:nvPr/>
          </p:nvSpPr>
          <p:spPr>
            <a:xfrm>
              <a:off x="1411094" y="5489675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114ADE7-404E-55F7-D66B-7C4EAB2AF6CC}"/>
                </a:ext>
              </a:extLst>
            </p:cNvPr>
            <p:cNvSpPr/>
            <p:nvPr/>
          </p:nvSpPr>
          <p:spPr>
            <a:xfrm>
              <a:off x="1874208" y="548941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42AA8CE-BFAC-B2CC-55AB-5D5B5C3506D5}"/>
                </a:ext>
              </a:extLst>
            </p:cNvPr>
            <p:cNvSpPr/>
            <p:nvPr/>
          </p:nvSpPr>
          <p:spPr>
            <a:xfrm>
              <a:off x="2337322" y="548941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46B3CAF-6281-C7A5-A205-54A14A281C83}"/>
                </a:ext>
              </a:extLst>
            </p:cNvPr>
            <p:cNvSpPr/>
            <p:nvPr/>
          </p:nvSpPr>
          <p:spPr>
            <a:xfrm>
              <a:off x="2800436" y="548941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F215DFE-BE11-62B9-EFAC-5A2D991C9CA0}"/>
                </a:ext>
              </a:extLst>
            </p:cNvPr>
            <p:cNvSpPr/>
            <p:nvPr/>
          </p:nvSpPr>
          <p:spPr>
            <a:xfrm>
              <a:off x="3263550" y="548941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8D37FDF-26CD-6B28-6C72-1A335A50ABA4}"/>
                </a:ext>
              </a:extLst>
            </p:cNvPr>
            <p:cNvSpPr/>
            <p:nvPr/>
          </p:nvSpPr>
          <p:spPr>
            <a:xfrm>
              <a:off x="3726664" y="548941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CD8B025-F88E-56ED-8EBE-47225D412821}"/>
                </a:ext>
              </a:extLst>
            </p:cNvPr>
            <p:cNvSpPr/>
            <p:nvPr/>
          </p:nvSpPr>
          <p:spPr>
            <a:xfrm>
              <a:off x="4189778" y="5489418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6C3B687-DCE3-13CD-7B1F-7E2540011E20}"/>
                </a:ext>
              </a:extLst>
            </p:cNvPr>
            <p:cNvSpPr/>
            <p:nvPr/>
          </p:nvSpPr>
          <p:spPr>
            <a:xfrm>
              <a:off x="947980" y="5952789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7C770B2-5AC4-481E-F27C-93A2AA5DA8EA}"/>
                </a:ext>
              </a:extLst>
            </p:cNvPr>
            <p:cNvSpPr/>
            <p:nvPr/>
          </p:nvSpPr>
          <p:spPr>
            <a:xfrm>
              <a:off x="1411094" y="5952789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C20D432-2548-95B5-5A44-D5E2E3514DFF}"/>
                </a:ext>
              </a:extLst>
            </p:cNvPr>
            <p:cNvSpPr/>
            <p:nvPr/>
          </p:nvSpPr>
          <p:spPr>
            <a:xfrm>
              <a:off x="1874208" y="595253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DFA67C1-63DA-C413-7A63-FFB7CB29B5CD}"/>
                </a:ext>
              </a:extLst>
            </p:cNvPr>
            <p:cNvSpPr/>
            <p:nvPr/>
          </p:nvSpPr>
          <p:spPr>
            <a:xfrm>
              <a:off x="2337322" y="595253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B73D104-EC8E-EB2D-A76F-DA768268166A}"/>
                </a:ext>
              </a:extLst>
            </p:cNvPr>
            <p:cNvSpPr/>
            <p:nvPr/>
          </p:nvSpPr>
          <p:spPr>
            <a:xfrm>
              <a:off x="2800436" y="595253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9B47137-743D-7137-2505-C279F8333556}"/>
                </a:ext>
              </a:extLst>
            </p:cNvPr>
            <p:cNvSpPr/>
            <p:nvPr/>
          </p:nvSpPr>
          <p:spPr>
            <a:xfrm>
              <a:off x="3263550" y="595253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E7D222E-0D71-ED40-86FD-9A64681CCC79}"/>
                </a:ext>
              </a:extLst>
            </p:cNvPr>
            <p:cNvSpPr/>
            <p:nvPr/>
          </p:nvSpPr>
          <p:spPr>
            <a:xfrm>
              <a:off x="3726664" y="595253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ED70A79-3111-0DB7-FF64-264357641899}"/>
                </a:ext>
              </a:extLst>
            </p:cNvPr>
            <p:cNvSpPr/>
            <p:nvPr/>
          </p:nvSpPr>
          <p:spPr>
            <a:xfrm>
              <a:off x="4189778" y="5952532"/>
              <a:ext cx="463114" cy="4631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  <p:pic>
        <p:nvPicPr>
          <p:cNvPr id="112" name="Graphique 111" descr="Couronne avec un remplissage uni">
            <a:extLst>
              <a:ext uri="{FF2B5EF4-FFF2-40B4-BE49-F238E27FC236}">
                <a16:creationId xmlns:a16="http://schemas.microsoft.com/office/drawing/2014/main" id="{462CAE64-11BB-B662-6582-8F8A9CBC01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04760" y="4589077"/>
            <a:ext cx="426575" cy="426575"/>
          </a:xfrm>
          <a:prstGeom prst="rect">
            <a:avLst/>
          </a:prstGeom>
        </p:spPr>
      </p:pic>
      <p:sp>
        <p:nvSpPr>
          <p:cNvPr id="113" name="ZoneTexte 112">
            <a:extLst>
              <a:ext uri="{FF2B5EF4-FFF2-40B4-BE49-F238E27FC236}">
                <a16:creationId xmlns:a16="http://schemas.microsoft.com/office/drawing/2014/main" id="{0CCD8410-4CCA-DBA9-9628-74A3E01E413D}"/>
              </a:ext>
            </a:extLst>
          </p:cNvPr>
          <p:cNvSpPr txBox="1"/>
          <p:nvPr/>
        </p:nvSpPr>
        <p:spPr>
          <a:xfrm>
            <a:off x="339828" y="5869073"/>
            <a:ext cx="216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Variables de décision</a:t>
            </a:r>
          </a:p>
        </p:txBody>
      </p: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9DA125BA-F93C-4A59-BF85-9E63F15D8D5C}"/>
              </a:ext>
            </a:extLst>
          </p:cNvPr>
          <p:cNvGrpSpPr/>
          <p:nvPr/>
        </p:nvGrpSpPr>
        <p:grpSpPr>
          <a:xfrm>
            <a:off x="2068991" y="2585089"/>
            <a:ext cx="346946" cy="3206276"/>
            <a:chOff x="2134957" y="2741051"/>
            <a:chExt cx="346946" cy="3244819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374E410-863F-A3EF-FF35-560CE4142AB8}"/>
                </a:ext>
              </a:extLst>
            </p:cNvPr>
            <p:cNvSpPr/>
            <p:nvPr/>
          </p:nvSpPr>
          <p:spPr>
            <a:xfrm>
              <a:off x="2150882" y="5654850"/>
              <a:ext cx="331021" cy="331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0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36910C8-4184-57AA-725D-94B7119B431E}"/>
                </a:ext>
              </a:extLst>
            </p:cNvPr>
            <p:cNvSpPr/>
            <p:nvPr/>
          </p:nvSpPr>
          <p:spPr>
            <a:xfrm>
              <a:off x="2148607" y="5238593"/>
              <a:ext cx="331021" cy="331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1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3F2C0EC-9043-F5E7-DB1A-BB8153036B68}"/>
                </a:ext>
              </a:extLst>
            </p:cNvPr>
            <p:cNvSpPr/>
            <p:nvPr/>
          </p:nvSpPr>
          <p:spPr>
            <a:xfrm>
              <a:off x="2146332" y="4822336"/>
              <a:ext cx="331021" cy="331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2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064E721-4861-3292-A9AC-4AC7EDF6DB50}"/>
                </a:ext>
              </a:extLst>
            </p:cNvPr>
            <p:cNvSpPr/>
            <p:nvPr/>
          </p:nvSpPr>
          <p:spPr>
            <a:xfrm>
              <a:off x="2144057" y="4406079"/>
              <a:ext cx="331021" cy="331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3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8611FA2-614C-3CEF-F8FB-770269ECD528}"/>
                </a:ext>
              </a:extLst>
            </p:cNvPr>
            <p:cNvSpPr/>
            <p:nvPr/>
          </p:nvSpPr>
          <p:spPr>
            <a:xfrm>
              <a:off x="2141782" y="3989822"/>
              <a:ext cx="331021" cy="331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4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8D61128-7964-897A-0C3D-76015B6A30D5}"/>
                </a:ext>
              </a:extLst>
            </p:cNvPr>
            <p:cNvSpPr/>
            <p:nvPr/>
          </p:nvSpPr>
          <p:spPr>
            <a:xfrm>
              <a:off x="2139507" y="3573565"/>
              <a:ext cx="331021" cy="331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5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A313A90-364A-DD79-5C86-1F4559F3247C}"/>
                </a:ext>
              </a:extLst>
            </p:cNvPr>
            <p:cNvSpPr/>
            <p:nvPr/>
          </p:nvSpPr>
          <p:spPr>
            <a:xfrm>
              <a:off x="2137232" y="3157308"/>
              <a:ext cx="331021" cy="331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6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E82CFD7-F73A-B8D9-7603-A52CBC9B424D}"/>
                </a:ext>
              </a:extLst>
            </p:cNvPr>
            <p:cNvSpPr/>
            <p:nvPr/>
          </p:nvSpPr>
          <p:spPr>
            <a:xfrm>
              <a:off x="2134957" y="2741051"/>
              <a:ext cx="331021" cy="3310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7</a:t>
              </a:r>
            </a:p>
          </p:txBody>
        </p:sp>
      </p:grpSp>
      <p:pic>
        <p:nvPicPr>
          <p:cNvPr id="3" name="Graphique 2" descr="Couronne avec un remplissage uni">
            <a:extLst>
              <a:ext uri="{FF2B5EF4-FFF2-40B4-BE49-F238E27FC236}">
                <a16:creationId xmlns:a16="http://schemas.microsoft.com/office/drawing/2014/main" id="{952B20C5-40FA-6755-5DC3-8850BE12B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5566" y="3758838"/>
            <a:ext cx="426575" cy="426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2CE630-5F77-9486-BF11-A5C7B3922CB7}"/>
              </a:ext>
            </a:extLst>
          </p:cNvPr>
          <p:cNvSpPr/>
          <p:nvPr/>
        </p:nvSpPr>
        <p:spPr>
          <a:xfrm>
            <a:off x="2552536" y="6026728"/>
            <a:ext cx="331021" cy="33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A891F-D95C-9ED3-0508-B9FC02DECC30}"/>
              </a:ext>
            </a:extLst>
          </p:cNvPr>
          <p:cNvSpPr/>
          <p:nvPr/>
        </p:nvSpPr>
        <p:spPr>
          <a:xfrm>
            <a:off x="2970664" y="6026728"/>
            <a:ext cx="331021" cy="33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2169A-8EFF-CEF5-993D-9C8A30D8D429}"/>
              </a:ext>
            </a:extLst>
          </p:cNvPr>
          <p:cNvSpPr/>
          <p:nvPr/>
        </p:nvSpPr>
        <p:spPr>
          <a:xfrm>
            <a:off x="3388792" y="6026728"/>
            <a:ext cx="331021" cy="33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8C667-9A18-5D30-6D55-151BE39BFA2A}"/>
              </a:ext>
            </a:extLst>
          </p:cNvPr>
          <p:cNvSpPr/>
          <p:nvPr/>
        </p:nvSpPr>
        <p:spPr>
          <a:xfrm>
            <a:off x="3806920" y="6026728"/>
            <a:ext cx="331021" cy="33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BDC9DC-BB79-BAFC-3B4C-7004C4DBF3EE}"/>
              </a:ext>
            </a:extLst>
          </p:cNvPr>
          <p:cNvSpPr/>
          <p:nvPr/>
        </p:nvSpPr>
        <p:spPr>
          <a:xfrm>
            <a:off x="4225048" y="6026728"/>
            <a:ext cx="331021" cy="33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FC205-C79A-E893-4B4A-F1FCF7997A1E}"/>
              </a:ext>
            </a:extLst>
          </p:cNvPr>
          <p:cNvSpPr/>
          <p:nvPr/>
        </p:nvSpPr>
        <p:spPr>
          <a:xfrm>
            <a:off x="4643176" y="6026728"/>
            <a:ext cx="331021" cy="33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02C4B2-8D3C-82D3-D2A6-EF603A716EDA}"/>
              </a:ext>
            </a:extLst>
          </p:cNvPr>
          <p:cNvSpPr/>
          <p:nvPr/>
        </p:nvSpPr>
        <p:spPr>
          <a:xfrm>
            <a:off x="5061304" y="6026728"/>
            <a:ext cx="331021" cy="33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115848-C2F1-8E99-10B0-E1D84D388551}"/>
              </a:ext>
            </a:extLst>
          </p:cNvPr>
          <p:cNvSpPr/>
          <p:nvPr/>
        </p:nvSpPr>
        <p:spPr>
          <a:xfrm>
            <a:off x="5479432" y="6026728"/>
            <a:ext cx="331021" cy="3310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dirty="0"/>
              <a:t>5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78F2E25-0151-2002-EFF9-EBD0EBBAAB72}"/>
              </a:ext>
            </a:extLst>
          </p:cNvPr>
          <p:cNvGrpSpPr/>
          <p:nvPr/>
        </p:nvGrpSpPr>
        <p:grpSpPr>
          <a:xfrm>
            <a:off x="2480994" y="6341823"/>
            <a:ext cx="3415670" cy="385257"/>
            <a:chOff x="2480994" y="6341823"/>
            <a:chExt cx="3558485" cy="385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C5D0D555-521C-0ED9-E876-A47C0F3D28BF}"/>
                    </a:ext>
                  </a:extLst>
                </p:cNvPr>
                <p:cNvSpPr txBox="1"/>
                <p:nvPr/>
              </p:nvSpPr>
              <p:spPr>
                <a:xfrm>
                  <a:off x="2480994" y="6357748"/>
                  <a:ext cx="4741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C5D0D555-521C-0ED9-E876-A47C0F3D28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994" y="6357748"/>
                  <a:ext cx="4741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CEBC4D98-B54B-726E-22AD-D40966FBF813}"/>
                    </a:ext>
                  </a:extLst>
                </p:cNvPr>
                <p:cNvSpPr txBox="1"/>
                <p:nvPr/>
              </p:nvSpPr>
              <p:spPr>
                <a:xfrm>
                  <a:off x="2918788" y="6355473"/>
                  <a:ext cx="488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CEBC4D98-B54B-726E-22AD-D40966FB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8788" y="6355473"/>
                  <a:ext cx="488384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7E90DB14-1192-DBC8-727D-7A265F74B219}"/>
                    </a:ext>
                  </a:extLst>
                </p:cNvPr>
                <p:cNvSpPr txBox="1"/>
                <p:nvPr/>
              </p:nvSpPr>
              <p:spPr>
                <a:xfrm>
                  <a:off x="3356582" y="6353198"/>
                  <a:ext cx="493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7E90DB14-1192-DBC8-727D-7A265F74B2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6582" y="6353198"/>
                  <a:ext cx="49392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F0DD2122-E21E-5FB7-49FD-932AA50EA285}"/>
                    </a:ext>
                  </a:extLst>
                </p:cNvPr>
                <p:cNvSpPr txBox="1"/>
                <p:nvPr/>
              </p:nvSpPr>
              <p:spPr>
                <a:xfrm>
                  <a:off x="3794376" y="6350923"/>
                  <a:ext cx="493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F0DD2122-E21E-5FB7-49FD-932AA50EA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4376" y="6350923"/>
                  <a:ext cx="49392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DBCCBA5B-A50C-53F0-4444-D41249F98490}"/>
                    </a:ext>
                  </a:extLst>
                </p:cNvPr>
                <p:cNvSpPr txBox="1"/>
                <p:nvPr/>
              </p:nvSpPr>
              <p:spPr>
                <a:xfrm>
                  <a:off x="4232170" y="6348648"/>
                  <a:ext cx="493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DBCCBA5B-A50C-53F0-4444-D41249F98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2170" y="6348648"/>
                  <a:ext cx="49392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E11F1D4D-E31E-2DC7-7B03-D97B20C7FBB3}"/>
                    </a:ext>
                  </a:extLst>
                </p:cNvPr>
                <p:cNvSpPr txBox="1"/>
                <p:nvPr/>
              </p:nvSpPr>
              <p:spPr>
                <a:xfrm>
                  <a:off x="4669964" y="6346373"/>
                  <a:ext cx="493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E11F1D4D-E31E-2DC7-7B03-D97B20C7F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9964" y="6346373"/>
                  <a:ext cx="49392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1FAD3667-F9F4-A2E3-541D-6E9C73B674C1}"/>
                    </a:ext>
                  </a:extLst>
                </p:cNvPr>
                <p:cNvSpPr txBox="1"/>
                <p:nvPr/>
              </p:nvSpPr>
              <p:spPr>
                <a:xfrm>
                  <a:off x="5107758" y="6344098"/>
                  <a:ext cx="493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1FAD3667-F9F4-A2E3-541D-6E9C73B67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7758" y="6344098"/>
                  <a:ext cx="493927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6D57148F-5B2A-CF77-C355-0F1362028AF9}"/>
                    </a:ext>
                  </a:extLst>
                </p:cNvPr>
                <p:cNvSpPr txBox="1"/>
                <p:nvPr/>
              </p:nvSpPr>
              <p:spPr>
                <a:xfrm>
                  <a:off x="5545552" y="6341823"/>
                  <a:ext cx="4939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6D57148F-5B2A-CF77-C355-0F1362028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5552" y="6341823"/>
                  <a:ext cx="49392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Graphique 27" descr="Couronne avec un remplissage uni">
            <a:extLst>
              <a:ext uri="{FF2B5EF4-FFF2-40B4-BE49-F238E27FC236}">
                <a16:creationId xmlns:a16="http://schemas.microsoft.com/office/drawing/2014/main" id="{0DA6DF35-0590-D9E6-221C-0BB825BEF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1014" y="4975763"/>
            <a:ext cx="426575" cy="426575"/>
          </a:xfrm>
          <a:prstGeom prst="rect">
            <a:avLst/>
          </a:prstGeom>
        </p:spPr>
      </p:pic>
      <p:pic>
        <p:nvPicPr>
          <p:cNvPr id="29" name="Graphique 28" descr="Couronne avec un remplissage uni">
            <a:extLst>
              <a:ext uri="{FF2B5EF4-FFF2-40B4-BE49-F238E27FC236}">
                <a16:creationId xmlns:a16="http://schemas.microsoft.com/office/drawing/2014/main" id="{DAA64D42-EB6A-907D-EADB-BC28F4718A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9142" y="2530539"/>
            <a:ext cx="426575" cy="426575"/>
          </a:xfrm>
          <a:prstGeom prst="rect">
            <a:avLst/>
          </a:prstGeom>
        </p:spPr>
      </p:pic>
      <p:pic>
        <p:nvPicPr>
          <p:cNvPr id="30" name="Graphique 29" descr="Couronne avec un remplissage uni">
            <a:extLst>
              <a:ext uri="{FF2B5EF4-FFF2-40B4-BE49-F238E27FC236}">
                <a16:creationId xmlns:a16="http://schemas.microsoft.com/office/drawing/2014/main" id="{A7BA7B25-77C5-A5B4-D4CA-5E1C18B39B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9494" y="5388789"/>
            <a:ext cx="426575" cy="426575"/>
          </a:xfrm>
          <a:prstGeom prst="rect">
            <a:avLst/>
          </a:prstGeom>
        </p:spPr>
      </p:pic>
      <p:pic>
        <p:nvPicPr>
          <p:cNvPr id="31" name="Graphique 30" descr="Couronne avec un remplissage uni">
            <a:extLst>
              <a:ext uri="{FF2B5EF4-FFF2-40B4-BE49-F238E27FC236}">
                <a16:creationId xmlns:a16="http://schemas.microsoft.com/office/drawing/2014/main" id="{BBF51CAA-EFD8-4749-68F2-86BBA5595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2884" y="2958532"/>
            <a:ext cx="426575" cy="426575"/>
          </a:xfrm>
          <a:prstGeom prst="rect">
            <a:avLst/>
          </a:prstGeom>
        </p:spPr>
      </p:pic>
      <p:pic>
        <p:nvPicPr>
          <p:cNvPr id="32" name="Graphique 31" descr="Couronne avec un remplissage uni">
            <a:extLst>
              <a:ext uri="{FF2B5EF4-FFF2-40B4-BE49-F238E27FC236}">
                <a16:creationId xmlns:a16="http://schemas.microsoft.com/office/drawing/2014/main" id="{0AA84D73-50FA-9E1D-A4C0-EE5FDC3E22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9459" y="4185413"/>
            <a:ext cx="426575" cy="426575"/>
          </a:xfrm>
          <a:prstGeom prst="rect">
            <a:avLst/>
          </a:prstGeom>
        </p:spPr>
      </p:pic>
      <p:pic>
        <p:nvPicPr>
          <p:cNvPr id="33" name="Graphique 32" descr="Couronne avec un remplissage uni">
            <a:extLst>
              <a:ext uri="{FF2B5EF4-FFF2-40B4-BE49-F238E27FC236}">
                <a16:creationId xmlns:a16="http://schemas.microsoft.com/office/drawing/2014/main" id="{1CA66AD1-BEE4-7AB5-DDA9-7A34B9D333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98985" y="3374888"/>
            <a:ext cx="426575" cy="426575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22C8B5D1-9D35-8416-62B7-F22244E03A01}"/>
              </a:ext>
            </a:extLst>
          </p:cNvPr>
          <p:cNvGrpSpPr/>
          <p:nvPr/>
        </p:nvGrpSpPr>
        <p:grpSpPr>
          <a:xfrm>
            <a:off x="575197" y="1529917"/>
            <a:ext cx="11146584" cy="755703"/>
            <a:chOff x="556817" y="2186902"/>
            <a:chExt cx="11146584" cy="755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 : coins arrondis 34">
                  <a:extLst>
                    <a:ext uri="{FF2B5EF4-FFF2-40B4-BE49-F238E27FC236}">
                      <a16:creationId xmlns:a16="http://schemas.microsoft.com/office/drawing/2014/main" id="{106DE680-7458-5B51-67F7-430F2807A8EB}"/>
                    </a:ext>
                  </a:extLst>
                </p:cNvPr>
                <p:cNvSpPr/>
                <p:nvPr/>
              </p:nvSpPr>
              <p:spPr>
                <a:xfrm>
                  <a:off x="1369302" y="2186902"/>
                  <a:ext cx="10334099" cy="755703"/>
                </a:xfrm>
                <a:prstGeom prst="roundRect">
                  <a:avLst>
                    <a:gd name="adj" fmla="val 8046"/>
                  </a:avLst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fr-CH" dirty="0"/>
                    <a:t>Représenter l’échiquier comme </a:t>
                  </a:r>
                  <a14:m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a14:m>
                  <a:r>
                    <a:rPr lang="fr-CH" dirty="0"/>
                    <a:t> variables booléennes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={0, 1, 2, 3, 4, 5, 6, 7}</m:t>
                      </m:r>
                    </m:oMath>
                  </a14:m>
                  <a:endParaRPr lang="fr-CH" dirty="0"/>
                </a:p>
              </p:txBody>
            </p:sp>
          </mc:Choice>
          <mc:Fallback xmlns="">
            <p:sp>
              <p:nvSpPr>
                <p:cNvPr id="35" name="Rectangle : coins arrondis 34">
                  <a:extLst>
                    <a:ext uri="{FF2B5EF4-FFF2-40B4-BE49-F238E27FC236}">
                      <a16:creationId xmlns:a16="http://schemas.microsoft.com/office/drawing/2014/main" id="{106DE680-7458-5B51-67F7-430F2807A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302" y="2186902"/>
                  <a:ext cx="10334099" cy="755703"/>
                </a:xfrm>
                <a:prstGeom prst="roundRect">
                  <a:avLst>
                    <a:gd name="adj" fmla="val 8046"/>
                  </a:avLst>
                </a:prstGeom>
                <a:blipFill>
                  <a:blip r:embed="rId17"/>
                  <a:stretch>
                    <a:fillRect l="-354"/>
                  </a:stretch>
                </a:blipFill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Graphique 35" descr="Lumières allumées avec un remplissage uni">
              <a:extLst>
                <a:ext uri="{FF2B5EF4-FFF2-40B4-BE49-F238E27FC236}">
                  <a16:creationId xmlns:a16="http://schemas.microsoft.com/office/drawing/2014/main" id="{52F0ED56-2EB6-D146-C48A-114170A01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6817" y="2186902"/>
              <a:ext cx="755703" cy="755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27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A590-B694-33F5-B0A2-DAD6E1104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532B7F-18C8-2256-C147-E1C8FEBD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641" y="442354"/>
            <a:ext cx="11200359" cy="816669"/>
          </a:xfrm>
        </p:spPr>
        <p:txBody>
          <a:bodyPr>
            <a:normAutofit/>
          </a:bodyPr>
          <a:lstStyle/>
          <a:p>
            <a:r>
              <a:rPr lang="fr-CH" dirty="0"/>
              <a:t>Stratégie 1 : générer et tester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E0BFE8-2155-C435-1B2A-1F5552376B67}"/>
              </a:ext>
            </a:extLst>
          </p:cNvPr>
          <p:cNvSpPr txBox="1"/>
          <p:nvPr/>
        </p:nvSpPr>
        <p:spPr>
          <a:xfrm>
            <a:off x="570461" y="2565741"/>
            <a:ext cx="24844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Consolas" panose="020B0609020204030204" pitchFamily="49" charset="0"/>
              </a:rPr>
              <a:t>solutions = [</a:t>
            </a:r>
          </a:p>
          <a:p>
            <a:r>
              <a:rPr lang="fr-CH" dirty="0">
                <a:latin typeface="Consolas" panose="020B0609020204030204" pitchFamily="49" charset="0"/>
              </a:rPr>
              <a:t>    [0, 0, 0, 0],</a:t>
            </a:r>
          </a:p>
          <a:p>
            <a:r>
              <a:rPr lang="fr-CH" dirty="0">
                <a:latin typeface="Consolas" panose="020B0609020204030204" pitchFamily="49" charset="0"/>
              </a:rPr>
              <a:t>    [0, 0, 0, 1],</a:t>
            </a:r>
          </a:p>
          <a:p>
            <a:r>
              <a:rPr lang="fr-CH" dirty="0">
                <a:latin typeface="Consolas" panose="020B0609020204030204" pitchFamily="49" charset="0"/>
              </a:rPr>
              <a:t>    [0, 0, 0, 2],</a:t>
            </a:r>
          </a:p>
          <a:p>
            <a:r>
              <a:rPr lang="fr-CH" dirty="0">
                <a:latin typeface="Consolas" panose="020B0609020204030204" pitchFamily="49" charset="0"/>
              </a:rPr>
              <a:t>    [0, 0, 0, 3],</a:t>
            </a:r>
          </a:p>
          <a:p>
            <a:r>
              <a:rPr lang="fr-CH" dirty="0">
                <a:latin typeface="Consolas" panose="020B0609020204030204" pitchFamily="49" charset="0"/>
              </a:rPr>
              <a:t>    [0, 0, 1, 0],</a:t>
            </a:r>
          </a:p>
          <a:p>
            <a:r>
              <a:rPr lang="fr-CH" dirty="0">
                <a:latin typeface="Consolas" panose="020B0609020204030204" pitchFamily="49" charset="0"/>
              </a:rPr>
              <a:t>    [0, 0, 1, 1],</a:t>
            </a:r>
          </a:p>
          <a:p>
            <a:r>
              <a:rPr lang="fr-CH" dirty="0">
                <a:latin typeface="Consolas" panose="020B0609020204030204" pitchFamily="49" charset="0"/>
              </a:rPr>
              <a:t>    [0, 0, 1, 2],</a:t>
            </a:r>
          </a:p>
          <a:p>
            <a:r>
              <a:rPr lang="fr-CH" dirty="0">
                <a:latin typeface="Consolas" panose="020B0609020204030204" pitchFamily="49" charset="0"/>
              </a:rPr>
              <a:t>    [0, 0, 1, 3],</a:t>
            </a:r>
          </a:p>
          <a:p>
            <a:r>
              <a:rPr lang="fr-CH" dirty="0">
                <a:latin typeface="Consolas" panose="020B0609020204030204" pitchFamily="49" charset="0"/>
              </a:rPr>
              <a:t>    ...</a:t>
            </a:r>
          </a:p>
          <a:p>
            <a:r>
              <a:rPr lang="fr-CH" dirty="0">
                <a:latin typeface="Consolas" panose="020B0609020204030204" pitchFamily="49" charset="0"/>
              </a:rPr>
              <a:t>    [3, 3, 3, 0],</a:t>
            </a:r>
          </a:p>
          <a:p>
            <a:r>
              <a:rPr lang="fr-CH" dirty="0">
                <a:latin typeface="Consolas" panose="020B0609020204030204" pitchFamily="49" charset="0"/>
              </a:rPr>
              <a:t>    [3, 3, 3, 1],</a:t>
            </a:r>
          </a:p>
          <a:p>
            <a:r>
              <a:rPr lang="fr-CH" dirty="0">
                <a:latin typeface="Consolas" panose="020B0609020204030204" pitchFamily="49" charset="0"/>
              </a:rPr>
              <a:t>    [3, 3, 3, 2],</a:t>
            </a:r>
          </a:p>
          <a:p>
            <a:r>
              <a:rPr lang="fr-CH" dirty="0">
                <a:latin typeface="Consolas" panose="020B0609020204030204" pitchFamily="49" charset="0"/>
              </a:rPr>
              <a:t>    [3, 3, 3, 3],</a:t>
            </a:r>
          </a:p>
          <a:p>
            <a:r>
              <a:rPr lang="fr-CH" dirty="0">
                <a:latin typeface="Consolas" panose="020B0609020204030204" pitchFamily="49" charset="0"/>
              </a:rPr>
              <a:t>]</a:t>
            </a:r>
          </a:p>
          <a:p>
            <a:endParaRPr lang="fr-CH" dirty="0">
              <a:latin typeface="Consolas" panose="020B0609020204030204" pitchFamily="49" charset="0"/>
            </a:endParaRPr>
          </a:p>
        </p:txBody>
      </p: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57A2B9BE-A90D-3912-04D8-0DBA77F8E9E9}"/>
              </a:ext>
            </a:extLst>
          </p:cNvPr>
          <p:cNvGrpSpPr/>
          <p:nvPr/>
        </p:nvGrpSpPr>
        <p:grpSpPr>
          <a:xfrm>
            <a:off x="371238" y="1388852"/>
            <a:ext cx="4445987" cy="1063121"/>
            <a:chOff x="408646" y="1404916"/>
            <a:chExt cx="4378811" cy="1047058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591A46B2-631D-A768-92A5-22E24FC2A5A1}"/>
                </a:ext>
              </a:extLst>
            </p:cNvPr>
            <p:cNvSpPr/>
            <p:nvPr/>
          </p:nvSpPr>
          <p:spPr>
            <a:xfrm>
              <a:off x="670561" y="1624010"/>
              <a:ext cx="4116896" cy="82796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H" dirty="0"/>
                <a:t>Générer toutes les «solutions»</a:t>
              </a:r>
              <a:br>
                <a:rPr lang="fr-CH" dirty="0"/>
              </a:br>
              <a:r>
                <a:rPr lang="fr-CH" dirty="0"/>
                <a:t>(recherche systématique)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2160A7F-17BB-9094-36A9-A4A2A7E2453D}"/>
                </a:ext>
              </a:extLst>
            </p:cNvPr>
            <p:cNvSpPr/>
            <p:nvPr/>
          </p:nvSpPr>
          <p:spPr>
            <a:xfrm>
              <a:off x="408646" y="1404916"/>
              <a:ext cx="523829" cy="523829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dirty="0"/>
                <a:t>1</a:t>
              </a:r>
            </a:p>
          </p:txBody>
        </p:sp>
      </p:grp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312FCAC1-8E9D-C3A0-B137-E3B152BCDC65}"/>
              </a:ext>
            </a:extLst>
          </p:cNvPr>
          <p:cNvGrpSpPr/>
          <p:nvPr/>
        </p:nvGrpSpPr>
        <p:grpSpPr>
          <a:xfrm>
            <a:off x="5770418" y="1259023"/>
            <a:ext cx="1194525" cy="1194524"/>
            <a:chOff x="2234475" y="2972404"/>
            <a:chExt cx="1638711" cy="1638709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A99EBE-0A8B-82F3-5B30-8A9FD43B72F1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435FDFBC-2E10-AF38-3A45-0EFDD8CC1888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35500524-4206-9DB2-574F-ED4151569AF2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9E9C7C2-F00D-DC76-B45B-040DCE7D6B14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13524B4-53F6-A589-14A2-8203527EDF79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9BB71FB-B9C1-2F30-25A2-532BF9231647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0F3B7F3-C3AE-49F9-CC07-923B8ADB34EC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2CD31FC-B757-3BDD-92B6-51AC3AD5FF87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37C62F6-3D88-54B7-5266-26862223FF63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3D27B722-2D1E-84E9-14CA-157082842C6E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93CD12E1-C2C7-513E-6C6B-DF13D2171F18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81353E22-940E-967C-1E04-50F03EEDEFAC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DF7A6FEE-CAB5-58A8-7651-F3662B10B933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F1210653-5F20-1957-FBEF-06D1317EA140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C2A262C-B8B5-93B2-CC03-8842F42D48CA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056FDA3-63C2-2079-3078-EE14B4DF8D15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181" name="Graphique 180" descr="Couronne avec un remplissage uni">
              <a:extLst>
                <a:ext uri="{FF2B5EF4-FFF2-40B4-BE49-F238E27FC236}">
                  <a16:creationId xmlns:a16="http://schemas.microsoft.com/office/drawing/2014/main" id="{37B57C49-F502-503F-A010-8E9E19CDA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199" name="Graphique 198" descr="Couronne avec un remplissage uni">
              <a:extLst>
                <a:ext uri="{FF2B5EF4-FFF2-40B4-BE49-F238E27FC236}">
                  <a16:creationId xmlns:a16="http://schemas.microsoft.com/office/drawing/2014/main" id="{C5BE5B7A-3FBD-39F0-E2E1-BC5D1E48F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200" name="Graphique 199" descr="Couronne avec un remplissage uni">
              <a:extLst>
                <a:ext uri="{FF2B5EF4-FFF2-40B4-BE49-F238E27FC236}">
                  <a16:creationId xmlns:a16="http://schemas.microsoft.com/office/drawing/2014/main" id="{9D283D05-4076-219E-51B9-119386D43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2846" y="4238450"/>
              <a:ext cx="352541" cy="352541"/>
            </a:xfrm>
            <a:prstGeom prst="rect">
              <a:avLst/>
            </a:prstGeom>
          </p:spPr>
        </p:pic>
        <p:pic>
          <p:nvPicPr>
            <p:cNvPr id="201" name="Graphique 200" descr="Couronne avec un remplissage uni">
              <a:extLst>
                <a:ext uri="{FF2B5EF4-FFF2-40B4-BE49-F238E27FC236}">
                  <a16:creationId xmlns:a16="http://schemas.microsoft.com/office/drawing/2014/main" id="{0CC2AD08-238A-4B87-B6FD-CC6018EDA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99749" y="4230003"/>
              <a:ext cx="352541" cy="352541"/>
            </a:xfrm>
            <a:prstGeom prst="rect">
              <a:avLst/>
            </a:prstGeom>
          </p:spPr>
        </p:pic>
      </p:grpSp>
      <p:grpSp>
        <p:nvGrpSpPr>
          <p:cNvPr id="203" name="Groupe 202">
            <a:extLst>
              <a:ext uri="{FF2B5EF4-FFF2-40B4-BE49-F238E27FC236}">
                <a16:creationId xmlns:a16="http://schemas.microsoft.com/office/drawing/2014/main" id="{D33278F6-C523-398E-8C69-7FF9697C30F4}"/>
              </a:ext>
            </a:extLst>
          </p:cNvPr>
          <p:cNvGrpSpPr/>
          <p:nvPr/>
        </p:nvGrpSpPr>
        <p:grpSpPr>
          <a:xfrm>
            <a:off x="7130481" y="1259023"/>
            <a:ext cx="1194525" cy="1194524"/>
            <a:chOff x="2234475" y="2972404"/>
            <a:chExt cx="1638711" cy="1638709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92AEE72-1436-DD8E-7667-E1F45DBF078C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84ADCC26-202B-0894-A0A0-CD3D82BE1F92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61E485E2-7031-08D9-ADC2-20161C89C93C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4BB15D0-ABE3-3972-36B7-ED4664D41B79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773CCCD-E3E5-67EE-7410-8F99C26DD687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ADB7A73-D9B0-DBE7-9726-03ED3007A6E4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F8703947-D67B-7941-58AB-396CE8EDD056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5437512-9DB6-D8BE-3F04-7C0443B7F831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923FB8A-CAC9-55E7-669E-8C656504977B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59B6FE96-17F1-214C-B00E-A4E366DA649E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463CBE3-252C-DE4D-F47B-111D7941565D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9C57AA08-9710-85B8-B0D7-68D9C43AC45C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4E8F06D2-81FF-DD74-5C3D-307033C3DF66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72F7BA8B-F816-B055-02AA-7C54E7CE5E2C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D0073B71-6562-23FB-655D-5EABC329083C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B0B9FA71-9694-3860-7304-97F0244A5035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378" name="Graphique 377" descr="Couronne avec un remplissage uni">
              <a:extLst>
                <a:ext uri="{FF2B5EF4-FFF2-40B4-BE49-F238E27FC236}">
                  <a16:creationId xmlns:a16="http://schemas.microsoft.com/office/drawing/2014/main" id="{E25B67DD-769F-3583-8C81-501A7AAE8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379" name="Graphique 378" descr="Couronne avec un remplissage uni">
              <a:extLst>
                <a:ext uri="{FF2B5EF4-FFF2-40B4-BE49-F238E27FC236}">
                  <a16:creationId xmlns:a16="http://schemas.microsoft.com/office/drawing/2014/main" id="{B11730BC-DF8B-AB79-7600-9442BC362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380" name="Graphique 379" descr="Couronne avec un remplissage uni">
              <a:extLst>
                <a:ext uri="{FF2B5EF4-FFF2-40B4-BE49-F238E27FC236}">
                  <a16:creationId xmlns:a16="http://schemas.microsoft.com/office/drawing/2014/main" id="{ED0F6A3C-692B-34DD-A1B0-A257199D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2846" y="4238450"/>
              <a:ext cx="352541" cy="352541"/>
            </a:xfrm>
            <a:prstGeom prst="rect">
              <a:avLst/>
            </a:prstGeom>
          </p:spPr>
        </p:pic>
        <p:pic>
          <p:nvPicPr>
            <p:cNvPr id="381" name="Graphique 380" descr="Couronne avec un remplissage uni">
              <a:extLst>
                <a:ext uri="{FF2B5EF4-FFF2-40B4-BE49-F238E27FC236}">
                  <a16:creationId xmlns:a16="http://schemas.microsoft.com/office/drawing/2014/main" id="{944393F2-5962-3146-8A48-0EC19B7D4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92076" y="3791758"/>
              <a:ext cx="352541" cy="352541"/>
            </a:xfrm>
            <a:prstGeom prst="rect">
              <a:avLst/>
            </a:prstGeom>
          </p:spPr>
        </p:pic>
      </p:grpSp>
      <p:grpSp>
        <p:nvGrpSpPr>
          <p:cNvPr id="382" name="Groupe 381">
            <a:extLst>
              <a:ext uri="{FF2B5EF4-FFF2-40B4-BE49-F238E27FC236}">
                <a16:creationId xmlns:a16="http://schemas.microsoft.com/office/drawing/2014/main" id="{4A19218B-2C8A-6836-39FA-8D6BF658FF00}"/>
              </a:ext>
            </a:extLst>
          </p:cNvPr>
          <p:cNvGrpSpPr/>
          <p:nvPr/>
        </p:nvGrpSpPr>
        <p:grpSpPr>
          <a:xfrm>
            <a:off x="8490546" y="1259023"/>
            <a:ext cx="1194525" cy="1194524"/>
            <a:chOff x="2234475" y="2972404"/>
            <a:chExt cx="1638711" cy="1638709"/>
          </a:xfrm>
        </p:grpSpPr>
        <p:sp>
          <p:nvSpPr>
            <p:cNvPr id="383" name="Rectangle 382">
              <a:extLst>
                <a:ext uri="{FF2B5EF4-FFF2-40B4-BE49-F238E27FC236}">
                  <a16:creationId xmlns:a16="http://schemas.microsoft.com/office/drawing/2014/main" id="{ABF33A10-A649-9A49-8677-A6C82E1ADE2F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7CB721D7-43BB-6979-FF86-74EDD3BD143B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AF099E62-277B-1208-DC87-EA616AF4F2BC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56773AC2-148D-28C7-8740-71E226E8271D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7" name="Rectangle 386">
              <a:extLst>
                <a:ext uri="{FF2B5EF4-FFF2-40B4-BE49-F238E27FC236}">
                  <a16:creationId xmlns:a16="http://schemas.microsoft.com/office/drawing/2014/main" id="{91A02D70-8CDE-44BC-FA79-94734D4E21E6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88206CA4-32BA-FE1A-1AEB-AAB355907A73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936AF985-3B49-F955-A004-6B51E0916EA8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0" name="Rectangle 389">
              <a:extLst>
                <a:ext uri="{FF2B5EF4-FFF2-40B4-BE49-F238E27FC236}">
                  <a16:creationId xmlns:a16="http://schemas.microsoft.com/office/drawing/2014/main" id="{56E9315E-43B7-1D3F-839F-33042E271EF3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637593B4-B469-F608-A1F6-57D4AEC9A81F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DDFD5FF-4733-D8A8-DBC6-14D7141AE53B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B13B42C0-1B62-6C82-2F52-2F2219E95693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2BE8DBD3-DBE3-B7EA-02B2-19FBF3C488CC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6FD51667-ED58-C472-DA8D-08D8FE6B78B5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87B7D4D7-1150-FF5D-A5CF-40B23D8E57E7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879D490D-07C1-9688-BBD2-DC0C65912785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CEA092B2-3CFF-39CB-3B5C-8728598EF1EF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399" name="Graphique 398" descr="Couronne avec un remplissage uni">
              <a:extLst>
                <a:ext uri="{FF2B5EF4-FFF2-40B4-BE49-F238E27FC236}">
                  <a16:creationId xmlns:a16="http://schemas.microsoft.com/office/drawing/2014/main" id="{663AB5A7-781B-6AE6-2FDC-956FDDC9F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00" name="Graphique 399" descr="Couronne avec un remplissage uni">
              <a:extLst>
                <a:ext uri="{FF2B5EF4-FFF2-40B4-BE49-F238E27FC236}">
                  <a16:creationId xmlns:a16="http://schemas.microsoft.com/office/drawing/2014/main" id="{31C3F706-AC78-E0D7-C096-6C4E7942A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01" name="Graphique 400" descr="Couronne avec un remplissage uni">
              <a:extLst>
                <a:ext uri="{FF2B5EF4-FFF2-40B4-BE49-F238E27FC236}">
                  <a16:creationId xmlns:a16="http://schemas.microsoft.com/office/drawing/2014/main" id="{8AFFFD6A-A658-4DA9-1397-E6C8DDC4A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2846" y="4238450"/>
              <a:ext cx="352541" cy="352541"/>
            </a:xfrm>
            <a:prstGeom prst="rect">
              <a:avLst/>
            </a:prstGeom>
          </p:spPr>
        </p:pic>
        <p:pic>
          <p:nvPicPr>
            <p:cNvPr id="402" name="Graphique 401" descr="Couronne avec un remplissage uni">
              <a:extLst>
                <a:ext uri="{FF2B5EF4-FFF2-40B4-BE49-F238E27FC236}">
                  <a16:creationId xmlns:a16="http://schemas.microsoft.com/office/drawing/2014/main" id="{DFDA9DBE-C63A-1738-CBAB-8D65E0A4F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93584" y="3382081"/>
              <a:ext cx="352541" cy="352541"/>
            </a:xfrm>
            <a:prstGeom prst="rect">
              <a:avLst/>
            </a:prstGeom>
          </p:spPr>
        </p:pic>
      </p:grpSp>
      <p:grpSp>
        <p:nvGrpSpPr>
          <p:cNvPr id="403" name="Groupe 402">
            <a:extLst>
              <a:ext uri="{FF2B5EF4-FFF2-40B4-BE49-F238E27FC236}">
                <a16:creationId xmlns:a16="http://schemas.microsoft.com/office/drawing/2014/main" id="{F846C82E-853A-654C-F8D4-F2CCAE12398D}"/>
              </a:ext>
            </a:extLst>
          </p:cNvPr>
          <p:cNvGrpSpPr/>
          <p:nvPr/>
        </p:nvGrpSpPr>
        <p:grpSpPr>
          <a:xfrm>
            <a:off x="9861158" y="1258396"/>
            <a:ext cx="1194525" cy="1195151"/>
            <a:chOff x="2234475" y="2971544"/>
            <a:chExt cx="1638711" cy="1639569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F6B6B88C-0C77-A2B5-EC47-55CB7B00FA06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EC69F519-6BC7-9086-4FC5-6B99885054FF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D3AAD83B-9E85-28F0-F571-0A78F5894EE4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41298FA3-BB3B-0DFD-A26C-16679A7EFB7D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0AE64F7E-9C17-B494-72A1-4EF2F9C2B1EB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B9EF0B6D-D247-9339-E0AF-C85E0E069E0B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A28AEB5C-BFB2-1D2D-0A76-C0D9E8F532BC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2BEFDEEB-0F02-1667-7624-F1B24C6C9E86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E12AF363-C245-A499-D130-94CA6300E48A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D88F703E-1F82-BA1D-7115-E7F923B0E24A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183E1110-AA8F-F044-2CEB-5DF8ACCF6DF7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81D64018-5B46-33ED-3E95-0A125E4D840E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71FC94AC-A77E-F4A7-C835-810B0FAD9707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D4058B56-6D64-6825-8838-F7277D351741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8" name="Rectangle 417">
              <a:extLst>
                <a:ext uri="{FF2B5EF4-FFF2-40B4-BE49-F238E27FC236}">
                  <a16:creationId xmlns:a16="http://schemas.microsoft.com/office/drawing/2014/main" id="{6BFF85D9-DE6E-B428-0899-A7B16105CB75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19" name="Rectangle 418">
              <a:extLst>
                <a:ext uri="{FF2B5EF4-FFF2-40B4-BE49-F238E27FC236}">
                  <a16:creationId xmlns:a16="http://schemas.microsoft.com/office/drawing/2014/main" id="{DE556151-B1A9-8155-EB77-6F7564592A48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20" name="Graphique 419" descr="Couronne avec un remplissage uni">
              <a:extLst>
                <a:ext uri="{FF2B5EF4-FFF2-40B4-BE49-F238E27FC236}">
                  <a16:creationId xmlns:a16="http://schemas.microsoft.com/office/drawing/2014/main" id="{172B2A30-51B4-687C-2A70-0C90C668A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21" name="Graphique 420" descr="Couronne avec un remplissage uni">
              <a:extLst>
                <a:ext uri="{FF2B5EF4-FFF2-40B4-BE49-F238E27FC236}">
                  <a16:creationId xmlns:a16="http://schemas.microsoft.com/office/drawing/2014/main" id="{FFA9F28B-8631-CD17-A16D-4C1CD8903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22" name="Graphique 421" descr="Couronne avec un remplissage uni">
              <a:extLst>
                <a:ext uri="{FF2B5EF4-FFF2-40B4-BE49-F238E27FC236}">
                  <a16:creationId xmlns:a16="http://schemas.microsoft.com/office/drawing/2014/main" id="{930E6329-C5F9-7138-5FAC-DFE067F75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2846" y="4238450"/>
              <a:ext cx="352541" cy="352541"/>
            </a:xfrm>
            <a:prstGeom prst="rect">
              <a:avLst/>
            </a:prstGeom>
          </p:spPr>
        </p:pic>
        <p:pic>
          <p:nvPicPr>
            <p:cNvPr id="423" name="Graphique 422" descr="Couronne avec un remplissage uni">
              <a:extLst>
                <a:ext uri="{FF2B5EF4-FFF2-40B4-BE49-F238E27FC236}">
                  <a16:creationId xmlns:a16="http://schemas.microsoft.com/office/drawing/2014/main" id="{0FA04C61-F01F-9EA8-FAAD-6804E92B2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2181" y="2971544"/>
              <a:ext cx="352541" cy="352541"/>
            </a:xfrm>
            <a:prstGeom prst="rect">
              <a:avLst/>
            </a:prstGeom>
          </p:spPr>
        </p:pic>
      </p:grpSp>
      <p:grpSp>
        <p:nvGrpSpPr>
          <p:cNvPr id="425" name="Groupe 424">
            <a:extLst>
              <a:ext uri="{FF2B5EF4-FFF2-40B4-BE49-F238E27FC236}">
                <a16:creationId xmlns:a16="http://schemas.microsoft.com/office/drawing/2014/main" id="{C2DC47F4-125C-002D-3D0E-F7915D52B6D9}"/>
              </a:ext>
            </a:extLst>
          </p:cNvPr>
          <p:cNvGrpSpPr/>
          <p:nvPr/>
        </p:nvGrpSpPr>
        <p:grpSpPr>
          <a:xfrm>
            <a:off x="5766260" y="2946358"/>
            <a:ext cx="1194525" cy="1194524"/>
            <a:chOff x="2234475" y="2972404"/>
            <a:chExt cx="1638711" cy="1638709"/>
          </a:xfrm>
        </p:grpSpPr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65AED354-223D-F1CD-6E96-C6A4DDA2C12A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27" name="Rectangle 426">
              <a:extLst>
                <a:ext uri="{FF2B5EF4-FFF2-40B4-BE49-F238E27FC236}">
                  <a16:creationId xmlns:a16="http://schemas.microsoft.com/office/drawing/2014/main" id="{73AF458A-55E1-5344-A34A-E6B2CC2B4230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B2C31A93-1FA7-7166-C9F6-F15B51FAB4C8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E804F49D-2D7E-A29A-D3C0-3DF121E6DED3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D1820FAB-239E-F1FF-6B7F-CF775AA9E1E2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1" name="Rectangle 430">
              <a:extLst>
                <a:ext uri="{FF2B5EF4-FFF2-40B4-BE49-F238E27FC236}">
                  <a16:creationId xmlns:a16="http://schemas.microsoft.com/office/drawing/2014/main" id="{F1FAD01A-B1EE-EA2F-5ACF-6E713DC4A27D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1FB676A4-322A-D5BD-7A7E-5FEC58C51949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302D93C8-CBAE-34F3-79FA-A17B8ACD8E60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C2DE4625-24C1-5A74-323F-3457D0BFE31E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018CB31F-4DC3-362A-10C6-83040BE69489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E254354C-6AAA-28F1-DFD6-6D51A56A323E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257DB0E9-C5EF-1108-E88F-9157F14F59ED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F6DC17A0-1D53-3978-8C8D-F5806981A1F1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45F01896-59D2-8A18-9868-C2F4E73FFBBD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65304A42-FB9F-A690-A2FC-F51A66AD6E76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89171A22-115E-DA94-4908-E24634DBEA63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42" name="Graphique 441" descr="Couronne avec un remplissage uni">
              <a:extLst>
                <a:ext uri="{FF2B5EF4-FFF2-40B4-BE49-F238E27FC236}">
                  <a16:creationId xmlns:a16="http://schemas.microsoft.com/office/drawing/2014/main" id="{33AF24ED-C08F-0C3B-D9B1-A75581F2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43" name="Graphique 442" descr="Couronne avec un remplissage uni">
              <a:extLst>
                <a:ext uri="{FF2B5EF4-FFF2-40B4-BE49-F238E27FC236}">
                  <a16:creationId xmlns:a16="http://schemas.microsoft.com/office/drawing/2014/main" id="{06BD7091-54B3-6047-CE1F-879D46773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44" name="Graphique 443" descr="Couronne avec un remplissage uni">
              <a:extLst>
                <a:ext uri="{FF2B5EF4-FFF2-40B4-BE49-F238E27FC236}">
                  <a16:creationId xmlns:a16="http://schemas.microsoft.com/office/drawing/2014/main" id="{A8EB80F7-26AD-1954-A3E3-2D91E7A0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3810805"/>
              <a:ext cx="352541" cy="352541"/>
            </a:xfrm>
            <a:prstGeom prst="rect">
              <a:avLst/>
            </a:prstGeom>
          </p:spPr>
        </p:pic>
        <p:pic>
          <p:nvPicPr>
            <p:cNvPr id="445" name="Graphique 444" descr="Couronne avec un remplissage uni">
              <a:extLst>
                <a:ext uri="{FF2B5EF4-FFF2-40B4-BE49-F238E27FC236}">
                  <a16:creationId xmlns:a16="http://schemas.microsoft.com/office/drawing/2014/main" id="{07811814-6207-1F1C-DEFB-0674E402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10689" y="4243070"/>
              <a:ext cx="352541" cy="352541"/>
            </a:xfrm>
            <a:prstGeom prst="rect">
              <a:avLst/>
            </a:prstGeom>
          </p:spPr>
        </p:pic>
      </p:grpSp>
      <p:grpSp>
        <p:nvGrpSpPr>
          <p:cNvPr id="446" name="Groupe 445">
            <a:extLst>
              <a:ext uri="{FF2B5EF4-FFF2-40B4-BE49-F238E27FC236}">
                <a16:creationId xmlns:a16="http://schemas.microsoft.com/office/drawing/2014/main" id="{68097228-CDA6-46BB-FF5B-CA3706D019B8}"/>
              </a:ext>
            </a:extLst>
          </p:cNvPr>
          <p:cNvGrpSpPr/>
          <p:nvPr/>
        </p:nvGrpSpPr>
        <p:grpSpPr>
          <a:xfrm>
            <a:off x="7126324" y="2945731"/>
            <a:ext cx="1194525" cy="1194524"/>
            <a:chOff x="2234475" y="2972404"/>
            <a:chExt cx="1638711" cy="16387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98CEA291-0B3F-5AC1-CEF0-27E2F2A57E60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3F809988-C9C4-1EC7-408E-E07A387DAA79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EB20E248-EE19-390D-9351-DFBF3FE7064E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BF07B909-0809-1E09-A2D5-4C0B12F86B51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16AF291D-1093-DDA4-D0F4-B4B3FF561623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46E4734A-11E0-A924-B0BE-97A85FA169A2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7793697A-4DE0-A908-AF9E-EFAF3F9D3A96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5E140861-8E31-7FAA-AD46-255F971E9A75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D5DB3FC4-E2B0-1E34-E297-9B9D234DCC6D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06E75B59-B146-1E3A-E9D9-F08AC4BE634D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1F78FCBE-FBBE-3F0E-3828-79104EB26E72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0219A187-B2F2-B0A7-49D2-2A42114A80CD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09F56972-C6F4-8577-1A05-8E7A0835FF3F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E710B84-F1DE-7B8A-501C-9D3DD6E146C0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765370A0-6315-618D-C037-E13468CBF354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542CD324-BC94-273A-CEF9-6AC4DB631C63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63" name="Graphique 462" descr="Couronne avec un remplissage uni">
              <a:extLst>
                <a:ext uri="{FF2B5EF4-FFF2-40B4-BE49-F238E27FC236}">
                  <a16:creationId xmlns:a16="http://schemas.microsoft.com/office/drawing/2014/main" id="{ABA35AB9-CB27-E530-56FA-FF2CCCD2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64" name="Graphique 463" descr="Couronne avec un remplissage uni">
              <a:extLst>
                <a:ext uri="{FF2B5EF4-FFF2-40B4-BE49-F238E27FC236}">
                  <a16:creationId xmlns:a16="http://schemas.microsoft.com/office/drawing/2014/main" id="{4A8F3E49-326E-6B0E-6C4B-7F117FAA7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65" name="Graphique 464" descr="Couronne avec un remplissage uni">
              <a:extLst>
                <a:ext uri="{FF2B5EF4-FFF2-40B4-BE49-F238E27FC236}">
                  <a16:creationId xmlns:a16="http://schemas.microsoft.com/office/drawing/2014/main" id="{B18C0723-7FBF-21D4-2DE4-1E73194B5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3810805"/>
              <a:ext cx="352541" cy="352541"/>
            </a:xfrm>
            <a:prstGeom prst="rect">
              <a:avLst/>
            </a:prstGeom>
          </p:spPr>
        </p:pic>
        <p:pic>
          <p:nvPicPr>
            <p:cNvPr id="466" name="Graphique 465" descr="Couronne avec un remplissage uni">
              <a:extLst>
                <a:ext uri="{FF2B5EF4-FFF2-40B4-BE49-F238E27FC236}">
                  <a16:creationId xmlns:a16="http://schemas.microsoft.com/office/drawing/2014/main" id="{38F51029-B40F-ED9D-8AFF-7E17540D0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4987" y="3804023"/>
              <a:ext cx="352541" cy="352541"/>
            </a:xfrm>
            <a:prstGeom prst="rect">
              <a:avLst/>
            </a:prstGeom>
          </p:spPr>
        </p:pic>
      </p:grpSp>
      <p:grpSp>
        <p:nvGrpSpPr>
          <p:cNvPr id="467" name="Groupe 466">
            <a:extLst>
              <a:ext uri="{FF2B5EF4-FFF2-40B4-BE49-F238E27FC236}">
                <a16:creationId xmlns:a16="http://schemas.microsoft.com/office/drawing/2014/main" id="{0D0DFBBA-42E4-2609-BEAA-945247584C22}"/>
              </a:ext>
            </a:extLst>
          </p:cNvPr>
          <p:cNvGrpSpPr/>
          <p:nvPr/>
        </p:nvGrpSpPr>
        <p:grpSpPr>
          <a:xfrm>
            <a:off x="8486389" y="2945731"/>
            <a:ext cx="1194525" cy="1194524"/>
            <a:chOff x="2234475" y="2972404"/>
            <a:chExt cx="1638711" cy="1638709"/>
          </a:xfrm>
        </p:grpSpPr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4524738A-1D90-07BA-1931-8B745D2E3258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9202F718-2D46-5AC4-D98D-A9B040AD7926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2FD6B0AE-0FFB-7CE2-A46F-3A2D42F065B4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4B5DF471-1851-737E-D02A-83C48D89C062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0F952894-7AB3-DB19-B1C7-E07D62F40547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FE09DA5E-2C27-FE0B-4042-35798C5906E7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76C47F4A-EB30-6A0E-EB15-56C2D27968CB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275C817B-C49E-FD0A-4AFA-90DDAF50B905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BD343C1A-E4EB-137A-6940-D2BEF4BE407D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77078FA6-7C28-0AB9-F1F3-EE4B36A27C76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700C6936-2B26-5ABD-ECDF-E8F013BAFE40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831E6534-AC28-7DC8-B0EE-BF746B1C86C1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D1FC6627-53B5-E2DD-F188-20266D8CA7A2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86D4347C-5F1D-070C-CDBE-8D8B4B16C7BE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0AAE84D6-8A20-A6FE-2091-023560C647E2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9B95D363-FC25-76C9-BFEA-92579191050C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484" name="Graphique 483" descr="Couronne avec un remplissage uni">
              <a:extLst>
                <a:ext uri="{FF2B5EF4-FFF2-40B4-BE49-F238E27FC236}">
                  <a16:creationId xmlns:a16="http://schemas.microsoft.com/office/drawing/2014/main" id="{613A2697-4DAF-2C5C-ADCF-557A64E1C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485" name="Graphique 484" descr="Couronne avec un remplissage uni">
              <a:extLst>
                <a:ext uri="{FF2B5EF4-FFF2-40B4-BE49-F238E27FC236}">
                  <a16:creationId xmlns:a16="http://schemas.microsoft.com/office/drawing/2014/main" id="{514871D9-64A1-1CDC-9AFF-0C6EDFCF0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486" name="Graphique 485" descr="Couronne avec un remplissage uni">
              <a:extLst>
                <a:ext uri="{FF2B5EF4-FFF2-40B4-BE49-F238E27FC236}">
                  <a16:creationId xmlns:a16="http://schemas.microsoft.com/office/drawing/2014/main" id="{1EAD0A90-31DF-7814-A2EE-3556D7A47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3810805"/>
              <a:ext cx="352541" cy="352541"/>
            </a:xfrm>
            <a:prstGeom prst="rect">
              <a:avLst/>
            </a:prstGeom>
          </p:spPr>
        </p:pic>
        <p:pic>
          <p:nvPicPr>
            <p:cNvPr id="487" name="Graphique 486" descr="Couronne avec un remplissage uni">
              <a:extLst>
                <a:ext uri="{FF2B5EF4-FFF2-40B4-BE49-F238E27FC236}">
                  <a16:creationId xmlns:a16="http://schemas.microsoft.com/office/drawing/2014/main" id="{51FD587E-B079-F41C-11E4-BCAE0DFCF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6477" y="3370677"/>
              <a:ext cx="352541" cy="352541"/>
            </a:xfrm>
            <a:prstGeom prst="rect">
              <a:avLst/>
            </a:prstGeom>
          </p:spPr>
        </p:pic>
      </p:grpSp>
      <p:grpSp>
        <p:nvGrpSpPr>
          <p:cNvPr id="488" name="Groupe 487">
            <a:extLst>
              <a:ext uri="{FF2B5EF4-FFF2-40B4-BE49-F238E27FC236}">
                <a16:creationId xmlns:a16="http://schemas.microsoft.com/office/drawing/2014/main" id="{0DBF1A58-9D16-5ED0-151F-92F1900779E8}"/>
              </a:ext>
            </a:extLst>
          </p:cNvPr>
          <p:cNvGrpSpPr/>
          <p:nvPr/>
        </p:nvGrpSpPr>
        <p:grpSpPr>
          <a:xfrm>
            <a:off x="9864916" y="2945731"/>
            <a:ext cx="1194525" cy="1194524"/>
            <a:chOff x="2234475" y="2972404"/>
            <a:chExt cx="1638711" cy="1638709"/>
          </a:xfrm>
        </p:grpSpPr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C95D9BC7-3D2A-B01A-16D7-C0A8C7C48320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06A6DB61-ED9F-211C-5AC4-C3C52C0D608A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7BD2919E-D4E9-585E-983A-3B3037DFA929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293ECD6F-7CCF-F40A-37F3-9C963F1B7DBB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A11D673F-5214-F328-A1D2-2E1BAE8D3F16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90A1CC76-08EB-CC5B-6774-1B27C0DE3F96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77ABF76A-345D-77FF-A1BF-918011B05163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F67C0CBC-DC20-74C7-7CC7-4260F8FF2DFF}"/>
                </a:ext>
              </a:extLst>
            </p:cNvPr>
            <p:cNvSpPr/>
            <p:nvPr/>
          </p:nvSpPr>
          <p:spPr>
            <a:xfrm>
              <a:off x="3463509" y="3382081"/>
              <a:ext cx="409677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4C1F31E9-E22D-9948-7FCF-C89B34BF9BDA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243D6624-7ECB-08CC-1D6C-907FD7640016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499" name="Rectangle 498">
              <a:extLst>
                <a:ext uri="{FF2B5EF4-FFF2-40B4-BE49-F238E27FC236}">
                  <a16:creationId xmlns:a16="http://schemas.microsoft.com/office/drawing/2014/main" id="{9B289406-3FEF-0001-F8C1-B8AF615FB332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0" name="Rectangle 499">
              <a:extLst>
                <a:ext uri="{FF2B5EF4-FFF2-40B4-BE49-F238E27FC236}">
                  <a16:creationId xmlns:a16="http://schemas.microsoft.com/office/drawing/2014/main" id="{BBCE9A4D-7698-D925-DDDD-46C8DEBDDB9C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E07C383C-AEDB-97AC-C02B-ADA3FE9A456F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25A43D60-B82D-E3D9-16ED-529AFB98E5AE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7E4F004D-BC38-C1F2-BD57-15734FC9B9A2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03587508-2934-9BF6-A3FC-5495CCF2FCC1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505" name="Graphique 504" descr="Couronne avec un remplissage uni">
              <a:extLst>
                <a:ext uri="{FF2B5EF4-FFF2-40B4-BE49-F238E27FC236}">
                  <a16:creationId xmlns:a16="http://schemas.microsoft.com/office/drawing/2014/main" id="{41B5778F-2B28-7875-2F5E-8CD3AA901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3043" y="4238452"/>
              <a:ext cx="352541" cy="352541"/>
            </a:xfrm>
            <a:prstGeom prst="rect">
              <a:avLst/>
            </a:prstGeom>
          </p:spPr>
        </p:pic>
        <p:pic>
          <p:nvPicPr>
            <p:cNvPr id="506" name="Graphique 505" descr="Couronne avec un remplissage uni">
              <a:extLst>
                <a:ext uri="{FF2B5EF4-FFF2-40B4-BE49-F238E27FC236}">
                  <a16:creationId xmlns:a16="http://schemas.microsoft.com/office/drawing/2014/main" id="{0B3E9D47-22C0-D611-835B-E4A44A87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1781" y="4238218"/>
              <a:ext cx="352541" cy="352541"/>
            </a:xfrm>
            <a:prstGeom prst="rect">
              <a:avLst/>
            </a:prstGeom>
          </p:spPr>
        </p:pic>
        <p:pic>
          <p:nvPicPr>
            <p:cNvPr id="507" name="Graphique 506" descr="Couronne avec un remplissage uni">
              <a:extLst>
                <a:ext uri="{FF2B5EF4-FFF2-40B4-BE49-F238E27FC236}">
                  <a16:creationId xmlns:a16="http://schemas.microsoft.com/office/drawing/2014/main" id="{0AB3187A-2D06-22FB-BC17-110AA5020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3810805"/>
              <a:ext cx="352541" cy="352541"/>
            </a:xfrm>
            <a:prstGeom prst="rect">
              <a:avLst/>
            </a:prstGeom>
          </p:spPr>
        </p:pic>
        <p:pic>
          <p:nvPicPr>
            <p:cNvPr id="508" name="Graphique 507" descr="Couronne avec un remplissage uni">
              <a:extLst>
                <a:ext uri="{FF2B5EF4-FFF2-40B4-BE49-F238E27FC236}">
                  <a16:creationId xmlns:a16="http://schemas.microsoft.com/office/drawing/2014/main" id="{6A7A8DE0-BF41-1B31-5696-0CA96F93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7881" y="2972404"/>
              <a:ext cx="352541" cy="352541"/>
            </a:xfrm>
            <a:prstGeom prst="rect">
              <a:avLst/>
            </a:prstGeom>
          </p:spPr>
        </p:pic>
      </p:grpSp>
      <p:sp>
        <p:nvSpPr>
          <p:cNvPr id="510" name="ZoneTexte 509">
            <a:extLst>
              <a:ext uri="{FF2B5EF4-FFF2-40B4-BE49-F238E27FC236}">
                <a16:creationId xmlns:a16="http://schemas.microsoft.com/office/drawing/2014/main" id="{5DAEFB1E-6A5A-152E-AAEC-287FB184128B}"/>
              </a:ext>
            </a:extLst>
          </p:cNvPr>
          <p:cNvSpPr txBox="1"/>
          <p:nvPr/>
        </p:nvSpPr>
        <p:spPr>
          <a:xfrm>
            <a:off x="5682788" y="2451974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[0,0,0,0]</a:t>
            </a:r>
            <a:endParaRPr lang="fr-CH" sz="2000" dirty="0"/>
          </a:p>
        </p:txBody>
      </p:sp>
      <p:sp>
        <p:nvSpPr>
          <p:cNvPr id="511" name="ZoneTexte 510">
            <a:extLst>
              <a:ext uri="{FF2B5EF4-FFF2-40B4-BE49-F238E27FC236}">
                <a16:creationId xmlns:a16="http://schemas.microsoft.com/office/drawing/2014/main" id="{F4F24665-BF60-7312-B6E0-B7175D22BCF4}"/>
              </a:ext>
            </a:extLst>
          </p:cNvPr>
          <p:cNvSpPr txBox="1"/>
          <p:nvPr/>
        </p:nvSpPr>
        <p:spPr>
          <a:xfrm>
            <a:off x="7011439" y="2451974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[0,0,0,1]</a:t>
            </a:r>
            <a:endParaRPr lang="fr-CH" sz="2000" dirty="0"/>
          </a:p>
        </p:txBody>
      </p:sp>
      <p:sp>
        <p:nvSpPr>
          <p:cNvPr id="512" name="ZoneTexte 511">
            <a:extLst>
              <a:ext uri="{FF2B5EF4-FFF2-40B4-BE49-F238E27FC236}">
                <a16:creationId xmlns:a16="http://schemas.microsoft.com/office/drawing/2014/main" id="{4AB45942-2160-0D44-9758-C82BBCE56070}"/>
              </a:ext>
            </a:extLst>
          </p:cNvPr>
          <p:cNvSpPr txBox="1"/>
          <p:nvPr/>
        </p:nvSpPr>
        <p:spPr>
          <a:xfrm>
            <a:off x="8369185" y="2451974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[0,0,0,2]</a:t>
            </a:r>
            <a:endParaRPr lang="fr-CH" sz="2000" dirty="0"/>
          </a:p>
        </p:txBody>
      </p:sp>
      <p:sp>
        <p:nvSpPr>
          <p:cNvPr id="513" name="ZoneTexte 512">
            <a:extLst>
              <a:ext uri="{FF2B5EF4-FFF2-40B4-BE49-F238E27FC236}">
                <a16:creationId xmlns:a16="http://schemas.microsoft.com/office/drawing/2014/main" id="{D033C25F-070F-E34C-533E-C8C582167D5B}"/>
              </a:ext>
            </a:extLst>
          </p:cNvPr>
          <p:cNvSpPr txBox="1"/>
          <p:nvPr/>
        </p:nvSpPr>
        <p:spPr>
          <a:xfrm>
            <a:off x="9751868" y="2451974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[0,0,0,3]</a:t>
            </a:r>
            <a:endParaRPr lang="fr-CH" sz="2000" dirty="0"/>
          </a:p>
        </p:txBody>
      </p:sp>
      <p:sp>
        <p:nvSpPr>
          <p:cNvPr id="514" name="ZoneTexte 513">
            <a:extLst>
              <a:ext uri="{FF2B5EF4-FFF2-40B4-BE49-F238E27FC236}">
                <a16:creationId xmlns:a16="http://schemas.microsoft.com/office/drawing/2014/main" id="{6E2863D6-D3D1-C50F-1AC6-DA9DA75DD3BE}"/>
              </a:ext>
            </a:extLst>
          </p:cNvPr>
          <p:cNvSpPr txBox="1"/>
          <p:nvPr/>
        </p:nvSpPr>
        <p:spPr>
          <a:xfrm>
            <a:off x="5682788" y="4175480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[0,0,1,0]</a:t>
            </a:r>
            <a:endParaRPr lang="fr-CH" sz="2000" dirty="0"/>
          </a:p>
        </p:txBody>
      </p:sp>
      <p:sp>
        <p:nvSpPr>
          <p:cNvPr id="515" name="ZoneTexte 514">
            <a:extLst>
              <a:ext uri="{FF2B5EF4-FFF2-40B4-BE49-F238E27FC236}">
                <a16:creationId xmlns:a16="http://schemas.microsoft.com/office/drawing/2014/main" id="{EA4568AE-73FB-F838-0BB3-CF9D51A1A794}"/>
              </a:ext>
            </a:extLst>
          </p:cNvPr>
          <p:cNvSpPr txBox="1"/>
          <p:nvPr/>
        </p:nvSpPr>
        <p:spPr>
          <a:xfrm>
            <a:off x="7011439" y="4175480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[0,0,1,1]</a:t>
            </a:r>
            <a:endParaRPr lang="fr-CH" sz="2000" dirty="0"/>
          </a:p>
        </p:txBody>
      </p:sp>
      <p:sp>
        <p:nvSpPr>
          <p:cNvPr id="516" name="ZoneTexte 515">
            <a:extLst>
              <a:ext uri="{FF2B5EF4-FFF2-40B4-BE49-F238E27FC236}">
                <a16:creationId xmlns:a16="http://schemas.microsoft.com/office/drawing/2014/main" id="{B63ACF0E-3E5B-1A98-7A5A-18668CE586F7}"/>
              </a:ext>
            </a:extLst>
          </p:cNvPr>
          <p:cNvSpPr txBox="1"/>
          <p:nvPr/>
        </p:nvSpPr>
        <p:spPr>
          <a:xfrm>
            <a:off x="8369185" y="4175480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[0,0,1,2]</a:t>
            </a:r>
            <a:endParaRPr lang="fr-CH" sz="2000" dirty="0"/>
          </a:p>
        </p:txBody>
      </p:sp>
      <p:sp>
        <p:nvSpPr>
          <p:cNvPr id="517" name="ZoneTexte 516">
            <a:extLst>
              <a:ext uri="{FF2B5EF4-FFF2-40B4-BE49-F238E27FC236}">
                <a16:creationId xmlns:a16="http://schemas.microsoft.com/office/drawing/2014/main" id="{1E1CC2F0-5CAB-5106-92EF-A4A758526F64}"/>
              </a:ext>
            </a:extLst>
          </p:cNvPr>
          <p:cNvSpPr txBox="1"/>
          <p:nvPr/>
        </p:nvSpPr>
        <p:spPr>
          <a:xfrm>
            <a:off x="9751868" y="4175480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[0,0,1,3]</a:t>
            </a:r>
            <a:endParaRPr lang="fr-CH" sz="2000" dirty="0"/>
          </a:p>
        </p:txBody>
      </p:sp>
      <p:grpSp>
        <p:nvGrpSpPr>
          <p:cNvPr id="518" name="Groupe 517">
            <a:extLst>
              <a:ext uri="{FF2B5EF4-FFF2-40B4-BE49-F238E27FC236}">
                <a16:creationId xmlns:a16="http://schemas.microsoft.com/office/drawing/2014/main" id="{47D80682-D487-F5E6-AE09-F2EFC7E1DDBE}"/>
              </a:ext>
            </a:extLst>
          </p:cNvPr>
          <p:cNvGrpSpPr/>
          <p:nvPr/>
        </p:nvGrpSpPr>
        <p:grpSpPr>
          <a:xfrm>
            <a:off x="5766260" y="5186524"/>
            <a:ext cx="1194525" cy="1194524"/>
            <a:chOff x="2234475" y="2972404"/>
            <a:chExt cx="1638711" cy="1638709"/>
          </a:xfrm>
        </p:grpSpPr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E1DEF025-EAEB-2013-0C21-944C0E78E598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D568F337-1727-4725-ACC1-2F61B9D8E57A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A990F27E-FFC7-E8CC-5E61-ABAF003E4688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3070D090-A5D6-8146-5990-40CD9A239BEC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95D780E3-AA15-BE29-195C-90A48B25F7C6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46C09D4E-5863-8E9A-1094-DF828EDF9340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3EE8B75B-47AE-7E75-8364-639F6153CEB5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FBF3D9FD-6B73-86E5-120B-62A656DA63ED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92EBF81F-A376-4CC0-E1B6-B88FB83F343F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CADB9801-07D1-BF01-E15A-08D533942776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A95B0CDF-EA62-66C4-6F3C-F9152AFB55AC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5423782F-BD84-962E-618B-A16AE12E602C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C3F5DEA-2534-7D58-B8DB-B472E1CD7AE5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2" name="Rectangle 531">
              <a:extLst>
                <a:ext uri="{FF2B5EF4-FFF2-40B4-BE49-F238E27FC236}">
                  <a16:creationId xmlns:a16="http://schemas.microsoft.com/office/drawing/2014/main" id="{39E4F99B-6C9D-D9A2-1866-6C9D1D4EB21E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3" name="Rectangle 532">
              <a:extLst>
                <a:ext uri="{FF2B5EF4-FFF2-40B4-BE49-F238E27FC236}">
                  <a16:creationId xmlns:a16="http://schemas.microsoft.com/office/drawing/2014/main" id="{9AB5BBD7-75FF-DE86-3B30-F3DF3D0F7637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id="{E2536A47-8FA3-4855-E45C-7CA9F2A83B7A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535" name="Graphique 534" descr="Couronne avec un remplissage uni">
              <a:extLst>
                <a:ext uri="{FF2B5EF4-FFF2-40B4-BE49-F238E27FC236}">
                  <a16:creationId xmlns:a16="http://schemas.microsoft.com/office/drawing/2014/main" id="{78E81900-F3F0-8245-6A7C-A968EDBB4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68091" y="2978330"/>
              <a:ext cx="352541" cy="352541"/>
            </a:xfrm>
            <a:prstGeom prst="rect">
              <a:avLst/>
            </a:prstGeom>
          </p:spPr>
        </p:pic>
        <p:pic>
          <p:nvPicPr>
            <p:cNvPr id="536" name="Graphique 535" descr="Couronne avec un remplissage uni">
              <a:extLst>
                <a:ext uri="{FF2B5EF4-FFF2-40B4-BE49-F238E27FC236}">
                  <a16:creationId xmlns:a16="http://schemas.microsoft.com/office/drawing/2014/main" id="{ADA4139A-DA6D-E0DC-1D99-61407F39C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86829" y="2978096"/>
              <a:ext cx="352541" cy="352541"/>
            </a:xfrm>
            <a:prstGeom prst="rect">
              <a:avLst/>
            </a:prstGeom>
          </p:spPr>
        </p:pic>
        <p:pic>
          <p:nvPicPr>
            <p:cNvPr id="537" name="Graphique 536" descr="Couronne avec un remplissage uni">
              <a:extLst>
                <a:ext uri="{FF2B5EF4-FFF2-40B4-BE49-F238E27FC236}">
                  <a16:creationId xmlns:a16="http://schemas.microsoft.com/office/drawing/2014/main" id="{249F3540-3625-5D93-4040-424DD9D3B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81442" y="2972625"/>
              <a:ext cx="352541" cy="352541"/>
            </a:xfrm>
            <a:prstGeom prst="rect">
              <a:avLst/>
            </a:prstGeom>
          </p:spPr>
        </p:pic>
        <p:pic>
          <p:nvPicPr>
            <p:cNvPr id="538" name="Graphique 537" descr="Couronne avec un remplissage uni">
              <a:extLst>
                <a:ext uri="{FF2B5EF4-FFF2-40B4-BE49-F238E27FC236}">
                  <a16:creationId xmlns:a16="http://schemas.microsoft.com/office/drawing/2014/main" id="{8C39F710-BFB4-7FE4-8EAC-11FFFC907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10689" y="4243070"/>
              <a:ext cx="352541" cy="352541"/>
            </a:xfrm>
            <a:prstGeom prst="rect">
              <a:avLst/>
            </a:prstGeom>
          </p:spPr>
        </p:pic>
      </p:grpSp>
      <p:grpSp>
        <p:nvGrpSpPr>
          <p:cNvPr id="539" name="Groupe 538">
            <a:extLst>
              <a:ext uri="{FF2B5EF4-FFF2-40B4-BE49-F238E27FC236}">
                <a16:creationId xmlns:a16="http://schemas.microsoft.com/office/drawing/2014/main" id="{B64E626E-BDFA-BCAE-FA17-9EC73AE92E3B}"/>
              </a:ext>
            </a:extLst>
          </p:cNvPr>
          <p:cNvGrpSpPr/>
          <p:nvPr/>
        </p:nvGrpSpPr>
        <p:grpSpPr>
          <a:xfrm>
            <a:off x="7126324" y="5185897"/>
            <a:ext cx="1194525" cy="1194524"/>
            <a:chOff x="2234475" y="2972404"/>
            <a:chExt cx="1638711" cy="1638709"/>
          </a:xfrm>
        </p:grpSpPr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0E0F3F3C-7E06-87D3-0140-FA6984229ED8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230ADF44-1B3D-3BC4-FA62-BE02E53D639E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2" name="Rectangle 541">
              <a:extLst>
                <a:ext uri="{FF2B5EF4-FFF2-40B4-BE49-F238E27FC236}">
                  <a16:creationId xmlns:a16="http://schemas.microsoft.com/office/drawing/2014/main" id="{E4E59699-5ADE-E1F5-16EC-B670B530E01B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id="{BD0A5847-5252-150C-DF8E-EA010B73735C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98A98529-6365-1BE7-23A7-325EEE3AA4BE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:a16="http://schemas.microsoft.com/office/drawing/2014/main" id="{B7BB5276-6D71-3DCA-061B-7B0FF547B5F3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8F0E1B27-93FE-1FE2-5390-CC787EC2386A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499FC53E-9DDB-92D0-395B-0E695287CA23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BB08704D-BFFD-CD56-0FC8-777193E70AC0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49" name="Rectangle 548">
              <a:extLst>
                <a:ext uri="{FF2B5EF4-FFF2-40B4-BE49-F238E27FC236}">
                  <a16:creationId xmlns:a16="http://schemas.microsoft.com/office/drawing/2014/main" id="{BAFBAF8D-EBBA-F42B-159C-D2679A3F9DCD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A3457AE5-A5C3-C13E-9AE3-1F0A0278BAF3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1" name="Rectangle 550">
              <a:extLst>
                <a:ext uri="{FF2B5EF4-FFF2-40B4-BE49-F238E27FC236}">
                  <a16:creationId xmlns:a16="http://schemas.microsoft.com/office/drawing/2014/main" id="{44E13493-958A-8D92-4B38-2E7811AA97D4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2E47A149-369A-5FFE-FECE-0823D7D9C1C3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459EC22A-A0A0-D397-7015-2CD362CD83F5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B44C7C84-C2BA-DE75-1A48-C50B01CAEAE6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005B775F-0847-9710-E5F4-D9A96A618352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559" name="Graphique 558" descr="Couronne avec un remplissage uni">
              <a:extLst>
                <a:ext uri="{FF2B5EF4-FFF2-40B4-BE49-F238E27FC236}">
                  <a16:creationId xmlns:a16="http://schemas.microsoft.com/office/drawing/2014/main" id="{515EF6C6-75F9-FE49-3339-B5A37E574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04987" y="3804023"/>
              <a:ext cx="352541" cy="352541"/>
            </a:xfrm>
            <a:prstGeom prst="rect">
              <a:avLst/>
            </a:prstGeom>
          </p:spPr>
        </p:pic>
      </p:grpSp>
      <p:grpSp>
        <p:nvGrpSpPr>
          <p:cNvPr id="560" name="Groupe 559">
            <a:extLst>
              <a:ext uri="{FF2B5EF4-FFF2-40B4-BE49-F238E27FC236}">
                <a16:creationId xmlns:a16="http://schemas.microsoft.com/office/drawing/2014/main" id="{E75625F9-4B8A-8487-6DD3-83A72EAC64A1}"/>
              </a:ext>
            </a:extLst>
          </p:cNvPr>
          <p:cNvGrpSpPr/>
          <p:nvPr/>
        </p:nvGrpSpPr>
        <p:grpSpPr>
          <a:xfrm>
            <a:off x="8486389" y="5185897"/>
            <a:ext cx="1194525" cy="1194524"/>
            <a:chOff x="2234475" y="2972404"/>
            <a:chExt cx="1638711" cy="1638709"/>
          </a:xfrm>
        </p:grpSpPr>
        <p:sp>
          <p:nvSpPr>
            <p:cNvPr id="561" name="Rectangle 560">
              <a:extLst>
                <a:ext uri="{FF2B5EF4-FFF2-40B4-BE49-F238E27FC236}">
                  <a16:creationId xmlns:a16="http://schemas.microsoft.com/office/drawing/2014/main" id="{A846E6DA-83EC-46FF-5522-2EF84ECA3DE4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A6656DC2-6C7B-C92D-DE1A-FC679D4572F4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6A2114C9-E445-9C3C-BB98-09671B0B37DE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:a16="http://schemas.microsoft.com/office/drawing/2014/main" id="{5AF531C6-1FF4-3846-F3A2-2A896FAE25B7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5" name="Rectangle 564">
              <a:extLst>
                <a:ext uri="{FF2B5EF4-FFF2-40B4-BE49-F238E27FC236}">
                  <a16:creationId xmlns:a16="http://schemas.microsoft.com/office/drawing/2014/main" id="{A434BBA7-1F17-86A4-705B-9415CB5B4B5F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BEFE4FD9-C86B-5B64-4C4A-08B1D732293D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DF5F1E3B-A780-9E0F-B674-FC40E89A3E5A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DD8E87B6-88EB-45DF-DB09-EAC4EE4A6018}"/>
                </a:ext>
              </a:extLst>
            </p:cNvPr>
            <p:cNvSpPr/>
            <p:nvPr/>
          </p:nvSpPr>
          <p:spPr>
            <a:xfrm>
              <a:off x="3463508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C16179BC-4C26-BE76-52C4-100AAC1D5CBA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39BE0517-7745-0825-558D-70EFAFD0D7A3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E26DB00B-DDD2-4EB2-A031-14A8FD2F55C3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79074FCC-7E86-CE8F-8EE9-E19908C594F5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CF3742A1-41D1-61EE-3774-C1367EB868A7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9D2E07CD-4604-3A66-51FD-5A4397377556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2004FD56-5E29-30B2-5428-63E8D5E1F2EC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DD18912C-CBAF-F3F2-19E6-048506589EDE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580" name="Graphique 579" descr="Couronne avec un remplissage uni">
              <a:extLst>
                <a:ext uri="{FF2B5EF4-FFF2-40B4-BE49-F238E27FC236}">
                  <a16:creationId xmlns:a16="http://schemas.microsoft.com/office/drawing/2014/main" id="{20684512-4FF1-8100-C806-9F247A8A2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6477" y="3370677"/>
              <a:ext cx="352541" cy="352541"/>
            </a:xfrm>
            <a:prstGeom prst="rect">
              <a:avLst/>
            </a:prstGeom>
          </p:spPr>
        </p:pic>
      </p:grpSp>
      <p:grpSp>
        <p:nvGrpSpPr>
          <p:cNvPr id="581" name="Groupe 580">
            <a:extLst>
              <a:ext uri="{FF2B5EF4-FFF2-40B4-BE49-F238E27FC236}">
                <a16:creationId xmlns:a16="http://schemas.microsoft.com/office/drawing/2014/main" id="{661D0896-4AC6-8E5C-9F74-15870E84C6CC}"/>
              </a:ext>
            </a:extLst>
          </p:cNvPr>
          <p:cNvGrpSpPr/>
          <p:nvPr/>
        </p:nvGrpSpPr>
        <p:grpSpPr>
          <a:xfrm>
            <a:off x="9864916" y="5185897"/>
            <a:ext cx="1194525" cy="1194524"/>
            <a:chOff x="2234475" y="2972404"/>
            <a:chExt cx="1638711" cy="1638709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3A535994-FA59-45C1-9043-0283DC3B8925}"/>
                </a:ext>
              </a:extLst>
            </p:cNvPr>
            <p:cNvSpPr/>
            <p:nvPr/>
          </p:nvSpPr>
          <p:spPr>
            <a:xfrm>
              <a:off x="2234475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F5C77FD3-426A-8BEE-2B42-6B2A5B5EA6D3}"/>
                </a:ext>
              </a:extLst>
            </p:cNvPr>
            <p:cNvSpPr/>
            <p:nvPr/>
          </p:nvSpPr>
          <p:spPr>
            <a:xfrm>
              <a:off x="2644153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0347126F-F834-B9B4-5CC8-5C8FBBE38134}"/>
                </a:ext>
              </a:extLst>
            </p:cNvPr>
            <p:cNvSpPr/>
            <p:nvPr/>
          </p:nvSpPr>
          <p:spPr>
            <a:xfrm>
              <a:off x="3053830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064FEE2E-268D-7622-522E-0435E54B9DDE}"/>
                </a:ext>
              </a:extLst>
            </p:cNvPr>
            <p:cNvSpPr/>
            <p:nvPr/>
          </p:nvSpPr>
          <p:spPr>
            <a:xfrm>
              <a:off x="3463508" y="2972404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1CBAA5A1-423F-BD27-8C52-7DE0C13BFBC7}"/>
                </a:ext>
              </a:extLst>
            </p:cNvPr>
            <p:cNvSpPr/>
            <p:nvPr/>
          </p:nvSpPr>
          <p:spPr>
            <a:xfrm>
              <a:off x="2234475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CCCCCAF5-A092-D0EA-F87D-70525D1D22E9}"/>
                </a:ext>
              </a:extLst>
            </p:cNvPr>
            <p:cNvSpPr/>
            <p:nvPr/>
          </p:nvSpPr>
          <p:spPr>
            <a:xfrm>
              <a:off x="2644153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D3E7952D-6BF2-4A14-2432-978CDB313C21}"/>
                </a:ext>
              </a:extLst>
            </p:cNvPr>
            <p:cNvSpPr/>
            <p:nvPr/>
          </p:nvSpPr>
          <p:spPr>
            <a:xfrm>
              <a:off x="3053830" y="3382081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64609A91-8AF4-FD6D-F1B7-8B144E256029}"/>
                </a:ext>
              </a:extLst>
            </p:cNvPr>
            <p:cNvSpPr/>
            <p:nvPr/>
          </p:nvSpPr>
          <p:spPr>
            <a:xfrm>
              <a:off x="3463509" y="3382081"/>
              <a:ext cx="409677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5CA78EE0-E6C6-5A85-2E44-C65EC171D447}"/>
                </a:ext>
              </a:extLst>
            </p:cNvPr>
            <p:cNvSpPr/>
            <p:nvPr/>
          </p:nvSpPr>
          <p:spPr>
            <a:xfrm>
              <a:off x="2234475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4EACA133-13E4-243E-78FF-D529FF9932EE}"/>
                </a:ext>
              </a:extLst>
            </p:cNvPr>
            <p:cNvSpPr/>
            <p:nvPr/>
          </p:nvSpPr>
          <p:spPr>
            <a:xfrm>
              <a:off x="2644153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19BE6EAC-E286-7008-1DBD-7F3E00849010}"/>
                </a:ext>
              </a:extLst>
            </p:cNvPr>
            <p:cNvSpPr/>
            <p:nvPr/>
          </p:nvSpPr>
          <p:spPr>
            <a:xfrm>
              <a:off x="3053830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3" name="Rectangle 592">
              <a:extLst>
                <a:ext uri="{FF2B5EF4-FFF2-40B4-BE49-F238E27FC236}">
                  <a16:creationId xmlns:a16="http://schemas.microsoft.com/office/drawing/2014/main" id="{20703C18-2032-BBDD-005B-D1BD71DA02F4}"/>
                </a:ext>
              </a:extLst>
            </p:cNvPr>
            <p:cNvSpPr/>
            <p:nvPr/>
          </p:nvSpPr>
          <p:spPr>
            <a:xfrm>
              <a:off x="3463508" y="3791759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23F943C3-5978-CABE-CD13-85265F3AE8CA}"/>
                </a:ext>
              </a:extLst>
            </p:cNvPr>
            <p:cNvSpPr/>
            <p:nvPr/>
          </p:nvSpPr>
          <p:spPr>
            <a:xfrm>
              <a:off x="2234475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5177BC33-2B65-7FC7-2046-F84532274FC8}"/>
                </a:ext>
              </a:extLst>
            </p:cNvPr>
            <p:cNvSpPr/>
            <p:nvPr/>
          </p:nvSpPr>
          <p:spPr>
            <a:xfrm>
              <a:off x="2644153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F3800B82-1EB1-E637-7A95-9F33D1D9CDFA}"/>
                </a:ext>
              </a:extLst>
            </p:cNvPr>
            <p:cNvSpPr/>
            <p:nvPr/>
          </p:nvSpPr>
          <p:spPr>
            <a:xfrm>
              <a:off x="3053830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D125CDDB-068B-F44E-DA58-5C121184E0C4}"/>
                </a:ext>
              </a:extLst>
            </p:cNvPr>
            <p:cNvSpPr/>
            <p:nvPr/>
          </p:nvSpPr>
          <p:spPr>
            <a:xfrm>
              <a:off x="3463508" y="4201436"/>
              <a:ext cx="409678" cy="4096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  <p:pic>
          <p:nvPicPr>
            <p:cNvPr id="601" name="Graphique 600" descr="Couronne avec un remplissage uni">
              <a:extLst>
                <a:ext uri="{FF2B5EF4-FFF2-40B4-BE49-F238E27FC236}">
                  <a16:creationId xmlns:a16="http://schemas.microsoft.com/office/drawing/2014/main" id="{864F15DE-5945-72AD-19DA-117A992D8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87881" y="2972404"/>
              <a:ext cx="352541" cy="352541"/>
            </a:xfrm>
            <a:prstGeom prst="rect">
              <a:avLst/>
            </a:prstGeom>
          </p:spPr>
        </p:pic>
      </p:grpSp>
      <p:sp>
        <p:nvSpPr>
          <p:cNvPr id="602" name="ZoneTexte 601">
            <a:extLst>
              <a:ext uri="{FF2B5EF4-FFF2-40B4-BE49-F238E27FC236}">
                <a16:creationId xmlns:a16="http://schemas.microsoft.com/office/drawing/2014/main" id="{59058F46-2DAA-8F63-5B92-7AC16D86140D}"/>
              </a:ext>
            </a:extLst>
          </p:cNvPr>
          <p:cNvSpPr txBox="1"/>
          <p:nvPr/>
        </p:nvSpPr>
        <p:spPr>
          <a:xfrm>
            <a:off x="5682788" y="6415646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[3,3,3,0]</a:t>
            </a:r>
            <a:endParaRPr lang="fr-CH" sz="2000" dirty="0"/>
          </a:p>
        </p:txBody>
      </p:sp>
      <p:sp>
        <p:nvSpPr>
          <p:cNvPr id="603" name="ZoneTexte 602">
            <a:extLst>
              <a:ext uri="{FF2B5EF4-FFF2-40B4-BE49-F238E27FC236}">
                <a16:creationId xmlns:a16="http://schemas.microsoft.com/office/drawing/2014/main" id="{AAB8221D-B10F-F277-D076-BACDE2711F66}"/>
              </a:ext>
            </a:extLst>
          </p:cNvPr>
          <p:cNvSpPr txBox="1"/>
          <p:nvPr/>
        </p:nvSpPr>
        <p:spPr>
          <a:xfrm>
            <a:off x="7011439" y="6415646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[3,3,3,1]</a:t>
            </a:r>
            <a:endParaRPr lang="fr-CH" sz="2000" dirty="0"/>
          </a:p>
        </p:txBody>
      </p:sp>
      <p:sp>
        <p:nvSpPr>
          <p:cNvPr id="604" name="ZoneTexte 603">
            <a:extLst>
              <a:ext uri="{FF2B5EF4-FFF2-40B4-BE49-F238E27FC236}">
                <a16:creationId xmlns:a16="http://schemas.microsoft.com/office/drawing/2014/main" id="{4F639A46-7322-BF75-8546-25F3FF9994F9}"/>
              </a:ext>
            </a:extLst>
          </p:cNvPr>
          <p:cNvSpPr txBox="1"/>
          <p:nvPr/>
        </p:nvSpPr>
        <p:spPr>
          <a:xfrm>
            <a:off x="8369185" y="6415646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[3,3,3,2]</a:t>
            </a:r>
            <a:endParaRPr lang="fr-CH" sz="2000" dirty="0"/>
          </a:p>
        </p:txBody>
      </p:sp>
      <p:sp>
        <p:nvSpPr>
          <p:cNvPr id="605" name="ZoneTexte 604">
            <a:extLst>
              <a:ext uri="{FF2B5EF4-FFF2-40B4-BE49-F238E27FC236}">
                <a16:creationId xmlns:a16="http://schemas.microsoft.com/office/drawing/2014/main" id="{B0D45820-1828-E294-8A56-671343C2F997}"/>
              </a:ext>
            </a:extLst>
          </p:cNvPr>
          <p:cNvSpPr txBox="1"/>
          <p:nvPr/>
        </p:nvSpPr>
        <p:spPr>
          <a:xfrm>
            <a:off x="9751868" y="6415646"/>
            <a:ext cx="1470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000" dirty="0">
                <a:latin typeface="Consolas" panose="020B0609020204030204" pitchFamily="49" charset="0"/>
              </a:rPr>
              <a:t>[3,3,3,3]</a:t>
            </a:r>
            <a:endParaRPr lang="fr-CH" sz="2000" dirty="0"/>
          </a:p>
        </p:txBody>
      </p:sp>
      <p:pic>
        <p:nvPicPr>
          <p:cNvPr id="606" name="Graphique 605" descr="Couronne avec un remplissage uni">
            <a:extLst>
              <a:ext uri="{FF2B5EF4-FFF2-40B4-BE49-F238E27FC236}">
                <a16:creationId xmlns:a16="http://schemas.microsoft.com/office/drawing/2014/main" id="{586B9382-74A4-FEF1-6B18-2D758092A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3102" y="5189458"/>
            <a:ext cx="256982" cy="256982"/>
          </a:xfrm>
          <a:prstGeom prst="rect">
            <a:avLst/>
          </a:prstGeom>
        </p:spPr>
      </p:pic>
      <p:pic>
        <p:nvPicPr>
          <p:cNvPr id="607" name="Graphique 606" descr="Couronne avec un remplissage uni">
            <a:extLst>
              <a:ext uri="{FF2B5EF4-FFF2-40B4-BE49-F238E27FC236}">
                <a16:creationId xmlns:a16="http://schemas.microsoft.com/office/drawing/2014/main" id="{BBFA32DA-6B8B-6D59-9316-153106708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8338" y="5189287"/>
            <a:ext cx="256982" cy="256982"/>
          </a:xfrm>
          <a:prstGeom prst="rect">
            <a:avLst/>
          </a:prstGeom>
        </p:spPr>
      </p:pic>
      <p:pic>
        <p:nvPicPr>
          <p:cNvPr id="608" name="Graphique 607" descr="Couronne avec un remplissage uni">
            <a:extLst>
              <a:ext uri="{FF2B5EF4-FFF2-40B4-BE49-F238E27FC236}">
                <a16:creationId xmlns:a16="http://schemas.microsoft.com/office/drawing/2014/main" id="{38258176-60F6-FFEE-A64F-8E9887123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5988" y="5185299"/>
            <a:ext cx="256982" cy="256982"/>
          </a:xfrm>
          <a:prstGeom prst="rect">
            <a:avLst/>
          </a:prstGeom>
        </p:spPr>
      </p:pic>
      <p:pic>
        <p:nvPicPr>
          <p:cNvPr id="609" name="Graphique 608" descr="Couronne avec un remplissage uni">
            <a:extLst>
              <a:ext uri="{FF2B5EF4-FFF2-40B4-BE49-F238E27FC236}">
                <a16:creationId xmlns:a16="http://schemas.microsoft.com/office/drawing/2014/main" id="{59E6DC1E-6ED1-01AB-AA38-960ACBD81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4356" y="5185299"/>
            <a:ext cx="256982" cy="256982"/>
          </a:xfrm>
          <a:prstGeom prst="rect">
            <a:avLst/>
          </a:prstGeom>
        </p:spPr>
      </p:pic>
      <p:pic>
        <p:nvPicPr>
          <p:cNvPr id="610" name="Graphique 609" descr="Couronne avec un remplissage uni">
            <a:extLst>
              <a:ext uri="{FF2B5EF4-FFF2-40B4-BE49-F238E27FC236}">
                <a16:creationId xmlns:a16="http://schemas.microsoft.com/office/drawing/2014/main" id="{308D536C-EE11-F81C-F103-D115E0FE6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9592" y="5185128"/>
            <a:ext cx="256982" cy="256982"/>
          </a:xfrm>
          <a:prstGeom prst="rect">
            <a:avLst/>
          </a:prstGeom>
        </p:spPr>
      </p:pic>
      <p:pic>
        <p:nvPicPr>
          <p:cNvPr id="611" name="Graphique 610" descr="Couronne avec un remplissage uni">
            <a:extLst>
              <a:ext uri="{FF2B5EF4-FFF2-40B4-BE49-F238E27FC236}">
                <a16:creationId xmlns:a16="http://schemas.microsoft.com/office/drawing/2014/main" id="{6B3CE7F1-B880-1AE9-E9C7-D48EAB21F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7242" y="5181140"/>
            <a:ext cx="256982" cy="256982"/>
          </a:xfrm>
          <a:prstGeom prst="rect">
            <a:avLst/>
          </a:prstGeom>
        </p:spPr>
      </p:pic>
      <p:pic>
        <p:nvPicPr>
          <p:cNvPr id="612" name="Graphique 611" descr="Couronne avec un remplissage uni">
            <a:extLst>
              <a:ext uri="{FF2B5EF4-FFF2-40B4-BE49-F238E27FC236}">
                <a16:creationId xmlns:a16="http://schemas.microsoft.com/office/drawing/2014/main" id="{B625FCF0-B268-E98C-D6FF-F1120A290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5610" y="5181140"/>
            <a:ext cx="256982" cy="256982"/>
          </a:xfrm>
          <a:prstGeom prst="rect">
            <a:avLst/>
          </a:prstGeom>
        </p:spPr>
      </p:pic>
      <p:pic>
        <p:nvPicPr>
          <p:cNvPr id="613" name="Graphique 612" descr="Couronne avec un remplissage uni">
            <a:extLst>
              <a:ext uri="{FF2B5EF4-FFF2-40B4-BE49-F238E27FC236}">
                <a16:creationId xmlns:a16="http://schemas.microsoft.com/office/drawing/2014/main" id="{BB053502-E4C6-2761-2B50-B3EEF215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846" y="5180969"/>
            <a:ext cx="256982" cy="256982"/>
          </a:xfrm>
          <a:prstGeom prst="rect">
            <a:avLst/>
          </a:prstGeom>
        </p:spPr>
      </p:pic>
      <p:pic>
        <p:nvPicPr>
          <p:cNvPr id="614" name="Graphique 613" descr="Couronne avec un remplissage uni">
            <a:extLst>
              <a:ext uri="{FF2B5EF4-FFF2-40B4-BE49-F238E27FC236}">
                <a16:creationId xmlns:a16="http://schemas.microsoft.com/office/drawing/2014/main" id="{2DFEAD9A-7A90-B821-BE20-CBF11CD59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48496" y="5176981"/>
            <a:ext cx="256982" cy="256982"/>
          </a:xfrm>
          <a:prstGeom prst="rect">
            <a:avLst/>
          </a:prstGeom>
        </p:spPr>
      </p:pic>
      <p:sp>
        <p:nvSpPr>
          <p:cNvPr id="615" name="Rectangle : coins arrondis 614">
            <a:extLst>
              <a:ext uri="{FF2B5EF4-FFF2-40B4-BE49-F238E27FC236}">
                <a16:creationId xmlns:a16="http://schemas.microsoft.com/office/drawing/2014/main" id="{B24414D9-3E15-276A-AF54-39DDDF471C22}"/>
              </a:ext>
            </a:extLst>
          </p:cNvPr>
          <p:cNvSpPr/>
          <p:nvPr/>
        </p:nvSpPr>
        <p:spPr>
          <a:xfrm>
            <a:off x="7822276" y="4738255"/>
            <a:ext cx="1076499" cy="3241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678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0" grpId="0"/>
      <p:bldP spid="511" grpId="0"/>
      <p:bldP spid="512" grpId="0"/>
      <p:bldP spid="513" grpId="0"/>
      <p:bldP spid="514" grpId="0"/>
      <p:bldP spid="515" grpId="0"/>
      <p:bldP spid="516" grpId="0"/>
      <p:bldP spid="517" grpId="0"/>
      <p:bldP spid="602" grpId="0"/>
      <p:bldP spid="603" grpId="0"/>
      <p:bldP spid="604" grpId="0"/>
      <p:bldP spid="605" grpId="0"/>
      <p:bldP spid="615" grpId="0" animBg="1"/>
    </p:bldLst>
  </p:timing>
</p:sld>
</file>

<file path=ppt/theme/theme1.xml><?xml version="1.0" encoding="utf-8"?>
<a:theme xmlns:a="http://schemas.openxmlformats.org/drawingml/2006/main" name="BjornVTI">
  <a:themeElements>
    <a:clrScheme name="AnalogousFromLightSeedLeftStep">
      <a:dk1>
        <a:srgbClr val="000000"/>
      </a:dk1>
      <a:lt1>
        <a:srgbClr val="FFFFFF"/>
      </a:lt1>
      <a:dk2>
        <a:srgbClr val="41243F"/>
      </a:dk2>
      <a:lt2>
        <a:srgbClr val="E2E8E3"/>
      </a:lt2>
      <a:accent1>
        <a:srgbClr val="DB82D3"/>
      </a:accent1>
      <a:accent2>
        <a:srgbClr val="AF66D3"/>
      </a:accent2>
      <a:accent3>
        <a:srgbClr val="9982DB"/>
      </a:accent3>
      <a:accent4>
        <a:srgbClr val="6677D3"/>
      </a:accent4>
      <a:accent5>
        <a:srgbClr val="6EAAD5"/>
      </a:accent5>
      <a:accent6>
        <a:srgbClr val="56B1B2"/>
      </a:accent6>
      <a:hlink>
        <a:srgbClr val="568F5B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905</Words>
  <Application>Microsoft Office PowerPoint</Application>
  <PresentationFormat>Grand écran</PresentationFormat>
  <Paragraphs>170</Paragraphs>
  <Slides>18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AAAAAD+Helvetica</vt:lpstr>
      <vt:lpstr>Aptos</vt:lpstr>
      <vt:lpstr>Arial</vt:lpstr>
      <vt:lpstr>Cambria Math</vt:lpstr>
      <vt:lpstr>Consolas</vt:lpstr>
      <vt:lpstr>Neue Haas Grotesk Text Pro</vt:lpstr>
      <vt:lpstr>Wingdings</vt:lpstr>
      <vt:lpstr>BjornVTI</vt:lpstr>
      <vt:lpstr>Introduction à la programmation par contraintes</vt:lpstr>
      <vt:lpstr>Installation de Chrome</vt:lpstr>
      <vt:lpstr>Programmation par contraintes</vt:lpstr>
      <vt:lpstr>Programmation par contraintes</vt:lpstr>
      <vt:lpstr>Objectifs d’apprentissage</vt:lpstr>
      <vt:lpstr>Plan</vt:lpstr>
      <vt:lpstr>Problème des N dames</vt:lpstr>
      <vt:lpstr>Modélisations possibles : n variables 0..n-1</vt:lpstr>
      <vt:lpstr>Stratégie 1 : générer et tester</vt:lpstr>
      <vt:lpstr>Stratégie 1 : générer et tester</vt:lpstr>
      <vt:lpstr>Stratégie 1 : générer et tester</vt:lpstr>
      <vt:lpstr>Stratégie 1 : générer et tester</vt:lpstr>
      <vt:lpstr>Stratégie 1’ : arbre de recherche et récursion</vt:lpstr>
      <vt:lpstr>Stratégie 2 : recherche en profondeur + élagage</vt:lpstr>
      <vt:lpstr>Amélioration : DFS + élagage</vt:lpstr>
      <vt:lpstr>Amélioration : DFS + élagage</vt:lpstr>
      <vt:lpstr>Comparaison entre les deux stratégies</vt:lpstr>
      <vt:lpstr>Exercices 1-4 de la session 1 Temps : 20 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Cédric Donner</dc:creator>
  <cp:lastModifiedBy>Cédric Donner</cp:lastModifiedBy>
  <cp:revision>17</cp:revision>
  <dcterms:created xsi:type="dcterms:W3CDTF">2025-01-03T15:09:20Z</dcterms:created>
  <dcterms:modified xsi:type="dcterms:W3CDTF">2025-02-11T19:15:15Z</dcterms:modified>
</cp:coreProperties>
</file>